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7"/>
  </p:notesMasterIdLst>
  <p:handoutMasterIdLst>
    <p:handoutMasterId r:id="rId8"/>
  </p:handoutMasterIdLst>
  <p:sldIdLst>
    <p:sldId id="341" r:id="rId2"/>
    <p:sldId id="386" r:id="rId3"/>
    <p:sldId id="388" r:id="rId4"/>
    <p:sldId id="404" r:id="rId5"/>
    <p:sldId id="405" r:id="rId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2" d="100"/>
          <a:sy n="102" d="100"/>
        </p:scale>
        <p:origin x="72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en Hayes" userId="88df143c-9cc8-45b0-a799-19f2c7ac210c" providerId="ADAL" clId="{62C60461-E800-4727-B677-219F3EBA30B1}"/>
    <pc:docChg chg="undo custSel delSld modSld modMainMaster">
      <pc:chgData name="Stephen Hayes" userId="88df143c-9cc8-45b0-a799-19f2c7ac210c" providerId="ADAL" clId="{62C60461-E800-4727-B677-219F3EBA30B1}" dt="2025-02-28T16:20:01.013" v="1624" actId="20577"/>
      <pc:docMkLst>
        <pc:docMk/>
      </pc:docMkLst>
      <pc:sldChg chg="modSp mod">
        <pc:chgData name="Stephen Hayes" userId="88df143c-9cc8-45b0-a799-19f2c7ac210c" providerId="ADAL" clId="{62C60461-E800-4727-B677-219F3EBA30B1}" dt="2025-02-28T16:20:01.013" v="1624" actId="20577"/>
        <pc:sldMkLst>
          <pc:docMk/>
          <pc:sldMk cId="0" sldId="341"/>
        </pc:sldMkLst>
        <pc:spChg chg="mod">
          <ac:chgData name="Stephen Hayes" userId="88df143c-9cc8-45b0-a799-19f2c7ac210c" providerId="ADAL" clId="{62C60461-E800-4727-B677-219F3EBA30B1}" dt="2025-02-28T16:20:01.013" v="1624" actId="20577"/>
          <ac:spMkLst>
            <pc:docMk/>
            <pc:sldMk cId="0" sldId="341"/>
            <ac:spMk id="5122" creationId="{D9234809-97A1-4EBC-9A7A-8A9616F75D3A}"/>
          </ac:spMkLst>
        </pc:spChg>
        <pc:spChg chg="mod">
          <ac:chgData name="Stephen Hayes" userId="88df143c-9cc8-45b0-a799-19f2c7ac210c" providerId="ADAL" clId="{62C60461-E800-4727-B677-219F3EBA30B1}" dt="2025-02-28T15:38:19.594" v="83" actId="20577"/>
          <ac:spMkLst>
            <pc:docMk/>
            <pc:sldMk cId="0" sldId="341"/>
            <ac:spMk id="5123" creationId="{CC088AD1-396B-49C4-B584-08599876C98F}"/>
          </ac:spMkLst>
        </pc:spChg>
      </pc:sldChg>
      <pc:sldChg chg="addSp delSp modSp mod">
        <pc:chgData name="Stephen Hayes" userId="88df143c-9cc8-45b0-a799-19f2c7ac210c" providerId="ADAL" clId="{62C60461-E800-4727-B677-219F3EBA30B1}" dt="2025-02-28T16:19:13.411" v="1614" actId="20577"/>
        <pc:sldMkLst>
          <pc:docMk/>
          <pc:sldMk cId="0" sldId="386"/>
        </pc:sldMkLst>
        <pc:spChg chg="add mod">
          <ac:chgData name="Stephen Hayes" userId="88df143c-9cc8-45b0-a799-19f2c7ac210c" providerId="ADAL" clId="{62C60461-E800-4727-B677-219F3EBA30B1}" dt="2025-02-28T15:49:53.356" v="201" actId="20577"/>
          <ac:spMkLst>
            <pc:docMk/>
            <pc:sldMk cId="0" sldId="386"/>
            <ac:spMk id="3" creationId="{DF275D99-3FF1-73A0-73D9-061DCD2003F4}"/>
          </ac:spMkLst>
        </pc:spChg>
        <pc:spChg chg="add mod">
          <ac:chgData name="Stephen Hayes" userId="88df143c-9cc8-45b0-a799-19f2c7ac210c" providerId="ADAL" clId="{62C60461-E800-4727-B677-219F3EBA30B1}" dt="2025-02-28T16:18:59.585" v="1601" actId="1076"/>
          <ac:spMkLst>
            <pc:docMk/>
            <pc:sldMk cId="0" sldId="386"/>
            <ac:spMk id="5" creationId="{07E4E088-C294-67AD-2769-D4C5815E8BFE}"/>
          </ac:spMkLst>
        </pc:spChg>
        <pc:spChg chg="mod">
          <ac:chgData name="Stephen Hayes" userId="88df143c-9cc8-45b0-a799-19f2c7ac210c" providerId="ADAL" clId="{62C60461-E800-4727-B677-219F3EBA30B1}" dt="2025-02-28T16:19:13.411" v="1614" actId="20577"/>
          <ac:spMkLst>
            <pc:docMk/>
            <pc:sldMk cId="0" sldId="386"/>
            <ac:spMk id="9218" creationId="{31CAFD9A-E66A-4E7F-9B4A-076B845513C1}"/>
          </ac:spMkLst>
        </pc:spChg>
        <pc:graphicFrameChg chg="add mod modGraphic">
          <ac:chgData name="Stephen Hayes" userId="88df143c-9cc8-45b0-a799-19f2c7ac210c" providerId="ADAL" clId="{62C60461-E800-4727-B677-219F3EBA30B1}" dt="2025-02-28T16:04:08.894" v="393" actId="20577"/>
          <ac:graphicFrameMkLst>
            <pc:docMk/>
            <pc:sldMk cId="0" sldId="386"/>
            <ac:graphicFrameMk id="4" creationId="{8795DE24-7FDA-4E55-08E9-6B791191196D}"/>
          </ac:graphicFrameMkLst>
        </pc:graphicFrameChg>
      </pc:sldChg>
      <pc:sldChg chg="addSp delSp modSp mod">
        <pc:chgData name="Stephen Hayes" userId="88df143c-9cc8-45b0-a799-19f2c7ac210c" providerId="ADAL" clId="{62C60461-E800-4727-B677-219F3EBA30B1}" dt="2025-02-28T16:16:59.557" v="1527" actId="1076"/>
        <pc:sldMkLst>
          <pc:docMk/>
          <pc:sldMk cId="2218495353" sldId="388"/>
        </pc:sldMkLst>
        <pc:spChg chg="add mod">
          <ac:chgData name="Stephen Hayes" userId="88df143c-9cc8-45b0-a799-19f2c7ac210c" providerId="ADAL" clId="{62C60461-E800-4727-B677-219F3EBA30B1}" dt="2025-02-28T16:16:59.557" v="1527" actId="1076"/>
          <ac:spMkLst>
            <pc:docMk/>
            <pc:sldMk cId="2218495353" sldId="388"/>
            <ac:spMk id="7" creationId="{D4E57AF0-92E0-0D3C-23E6-361BFB591739}"/>
          </ac:spMkLst>
        </pc:spChg>
        <pc:spChg chg="mod">
          <ac:chgData name="Stephen Hayes" userId="88df143c-9cc8-45b0-a799-19f2c7ac210c" providerId="ADAL" clId="{62C60461-E800-4727-B677-219F3EBA30B1}" dt="2025-02-28T16:04:58.495" v="469" actId="20577"/>
          <ac:spMkLst>
            <pc:docMk/>
            <pc:sldMk cId="2218495353" sldId="388"/>
            <ac:spMk id="9218" creationId="{31CAFD9A-E66A-4E7F-9B4A-076B845513C1}"/>
          </ac:spMkLst>
        </pc:spChg>
        <pc:graphicFrameChg chg="add mod ord modGraphic">
          <ac:chgData name="Stephen Hayes" userId="88df143c-9cc8-45b0-a799-19f2c7ac210c" providerId="ADAL" clId="{62C60461-E800-4727-B677-219F3EBA30B1}" dt="2025-02-28T16:10:34.721" v="1015" actId="1076"/>
          <ac:graphicFrameMkLst>
            <pc:docMk/>
            <pc:sldMk cId="2218495353" sldId="388"/>
            <ac:graphicFrameMk id="4" creationId="{724F09C6-0D06-3A3C-0D7F-78463BDF2FF5}"/>
          </ac:graphicFrameMkLst>
        </pc:graphicFrameChg>
      </pc:sldChg>
      <pc:sldChg chg="del">
        <pc:chgData name="Stephen Hayes" userId="88df143c-9cc8-45b0-a799-19f2c7ac210c" providerId="ADAL" clId="{62C60461-E800-4727-B677-219F3EBA30B1}" dt="2025-02-28T16:19:45.265" v="1621" actId="47"/>
        <pc:sldMkLst>
          <pc:docMk/>
          <pc:sldMk cId="2464720073" sldId="395"/>
        </pc:sldMkLst>
      </pc:sldChg>
      <pc:sldChg chg="del">
        <pc:chgData name="Stephen Hayes" userId="88df143c-9cc8-45b0-a799-19f2c7ac210c" providerId="ADAL" clId="{62C60461-E800-4727-B677-219F3EBA30B1}" dt="2025-02-28T16:19:48.711" v="1623" actId="47"/>
        <pc:sldMkLst>
          <pc:docMk/>
          <pc:sldMk cId="3452028401" sldId="402"/>
        </pc:sldMkLst>
      </pc:sldChg>
      <pc:sldChg chg="del">
        <pc:chgData name="Stephen Hayes" userId="88df143c-9cc8-45b0-a799-19f2c7ac210c" providerId="ADAL" clId="{62C60461-E800-4727-B677-219F3EBA30B1}" dt="2025-02-28T16:19:41.690" v="1619" actId="47"/>
        <pc:sldMkLst>
          <pc:docMk/>
          <pc:sldMk cId="1643882974" sldId="403"/>
        </pc:sldMkLst>
      </pc:sldChg>
      <pc:sldChg chg="addSp delSp modSp mod">
        <pc:chgData name="Stephen Hayes" userId="88df143c-9cc8-45b0-a799-19f2c7ac210c" providerId="ADAL" clId="{62C60461-E800-4727-B677-219F3EBA30B1}" dt="2025-02-28T16:16:20.817" v="1457" actId="1076"/>
        <pc:sldMkLst>
          <pc:docMk/>
          <pc:sldMk cId="1395321108" sldId="404"/>
        </pc:sldMkLst>
        <pc:spChg chg="add mod">
          <ac:chgData name="Stephen Hayes" userId="88df143c-9cc8-45b0-a799-19f2c7ac210c" providerId="ADAL" clId="{62C60461-E800-4727-B677-219F3EBA30B1}" dt="2025-02-28T16:16:20.817" v="1457" actId="1076"/>
          <ac:spMkLst>
            <pc:docMk/>
            <pc:sldMk cId="1395321108" sldId="404"/>
            <ac:spMk id="2" creationId="{7E56687F-1FDF-8FFF-9D1D-E68DF30F8889}"/>
          </ac:spMkLst>
        </pc:spChg>
        <pc:spChg chg="add mod">
          <ac:chgData name="Stephen Hayes" userId="88df143c-9cc8-45b0-a799-19f2c7ac210c" providerId="ADAL" clId="{62C60461-E800-4727-B677-219F3EBA30B1}" dt="2025-02-28T16:16:00.117" v="1440" actId="20577"/>
          <ac:spMkLst>
            <pc:docMk/>
            <pc:sldMk cId="1395321108" sldId="404"/>
            <ac:spMk id="4" creationId="{A4C554D6-F0C2-4D2D-3469-8A7F27ACE307}"/>
          </ac:spMkLst>
        </pc:spChg>
        <pc:spChg chg="mod">
          <ac:chgData name="Stephen Hayes" userId="88df143c-9cc8-45b0-a799-19f2c7ac210c" providerId="ADAL" clId="{62C60461-E800-4727-B677-219F3EBA30B1}" dt="2025-02-28T16:16:11.978" v="1456" actId="20577"/>
          <ac:spMkLst>
            <pc:docMk/>
            <pc:sldMk cId="1395321108" sldId="404"/>
            <ac:spMk id="9218" creationId="{31CAFD9A-E66A-4E7F-9B4A-076B845513C1}"/>
          </ac:spMkLst>
        </pc:spChg>
        <pc:spChg chg="mod">
          <ac:chgData name="Stephen Hayes" userId="88df143c-9cc8-45b0-a799-19f2c7ac210c" providerId="ADAL" clId="{62C60461-E800-4727-B677-219F3EBA30B1}" dt="2025-02-28T16:13:23.428" v="1209" actId="14100"/>
          <ac:spMkLst>
            <pc:docMk/>
            <pc:sldMk cId="1395321108" sldId="404"/>
            <ac:spMk id="9219" creationId="{CF0FD136-175C-4835-B90A-A6AE38A68FA2}"/>
          </ac:spMkLst>
        </pc:spChg>
      </pc:sldChg>
      <pc:sldChg chg="delSp modSp mod">
        <pc:chgData name="Stephen Hayes" userId="88df143c-9cc8-45b0-a799-19f2c7ac210c" providerId="ADAL" clId="{62C60461-E800-4727-B677-219F3EBA30B1}" dt="2025-02-28T16:19:34.815" v="1617" actId="1076"/>
        <pc:sldMkLst>
          <pc:docMk/>
          <pc:sldMk cId="2899837125" sldId="405"/>
        </pc:sldMkLst>
        <pc:spChg chg="mod">
          <ac:chgData name="Stephen Hayes" userId="88df143c-9cc8-45b0-a799-19f2c7ac210c" providerId="ADAL" clId="{62C60461-E800-4727-B677-219F3EBA30B1}" dt="2025-02-28T16:17:18.242" v="1533" actId="20577"/>
          <ac:spMkLst>
            <pc:docMk/>
            <pc:sldMk cId="2899837125" sldId="405"/>
            <ac:spMk id="9218" creationId="{31CAFD9A-E66A-4E7F-9B4A-076B845513C1}"/>
          </ac:spMkLst>
        </pc:spChg>
        <pc:spChg chg="mod">
          <ac:chgData name="Stephen Hayes" userId="88df143c-9cc8-45b0-a799-19f2c7ac210c" providerId="ADAL" clId="{62C60461-E800-4727-B677-219F3EBA30B1}" dt="2025-02-28T16:19:34.815" v="1617" actId="1076"/>
          <ac:spMkLst>
            <pc:docMk/>
            <pc:sldMk cId="2899837125" sldId="405"/>
            <ac:spMk id="9219" creationId="{CF0FD136-175C-4835-B90A-A6AE38A68FA2}"/>
          </ac:spMkLst>
        </pc:spChg>
      </pc:sldChg>
      <pc:sldChg chg="modSp del mod">
        <pc:chgData name="Stephen Hayes" userId="88df143c-9cc8-45b0-a799-19f2c7ac210c" providerId="ADAL" clId="{62C60461-E800-4727-B677-219F3EBA30B1}" dt="2025-02-28T16:19:40.056" v="1618" actId="47"/>
        <pc:sldMkLst>
          <pc:docMk/>
          <pc:sldMk cId="982768253" sldId="406"/>
        </pc:sldMkLst>
      </pc:sldChg>
      <pc:sldChg chg="del">
        <pc:chgData name="Stephen Hayes" userId="88df143c-9cc8-45b0-a799-19f2c7ac210c" providerId="ADAL" clId="{62C60461-E800-4727-B677-219F3EBA30B1}" dt="2025-02-28T16:19:43.501" v="1620" actId="47"/>
        <pc:sldMkLst>
          <pc:docMk/>
          <pc:sldMk cId="104962684" sldId="407"/>
        </pc:sldMkLst>
      </pc:sldChg>
      <pc:sldChg chg="del">
        <pc:chgData name="Stephen Hayes" userId="88df143c-9cc8-45b0-a799-19f2c7ac210c" providerId="ADAL" clId="{62C60461-E800-4727-B677-219F3EBA30B1}" dt="2025-02-28T16:19:47.261" v="1622" actId="47"/>
        <pc:sldMkLst>
          <pc:docMk/>
          <pc:sldMk cId="3521003385" sldId="409"/>
        </pc:sldMkLst>
      </pc:sldChg>
      <pc:sldMasterChg chg="modSldLayout">
        <pc:chgData name="Stephen Hayes" userId="88df143c-9cc8-45b0-a799-19f2c7ac210c" providerId="ADAL" clId="{62C60461-E800-4727-B677-219F3EBA30B1}" dt="2025-02-28T15:39:00.551" v="92" actId="20577"/>
        <pc:sldMasterMkLst>
          <pc:docMk/>
          <pc:sldMasterMk cId="0" sldId="2147485146"/>
        </pc:sldMasterMkLst>
        <pc:sldLayoutChg chg="modSp mod">
          <pc:chgData name="Stephen Hayes" userId="88df143c-9cc8-45b0-a799-19f2c7ac210c" providerId="ADAL" clId="{62C60461-E800-4727-B677-219F3EBA30B1}" dt="2025-02-28T15:39:00.551" v="92" actId="20577"/>
          <pc:sldLayoutMkLst>
            <pc:docMk/>
            <pc:sldMasterMk cId="0" sldId="2147485146"/>
            <pc:sldLayoutMk cId="476910131" sldId="2147485161"/>
          </pc:sldLayoutMkLst>
          <pc:spChg chg="mod">
            <ac:chgData name="Stephen Hayes" userId="88df143c-9cc8-45b0-a799-19f2c7ac210c" providerId="ADAL" clId="{62C60461-E800-4727-B677-219F3EBA30B1}" dt="2025-02-28T15:39:00.551" v="92" actId="20577"/>
            <ac:spMkLst>
              <pc:docMk/>
              <pc:sldMasterMk cId="0" sldId="2147485146"/>
              <pc:sldLayoutMk cId="476910131" sldId="2147485161"/>
              <ac:spMk id="3" creationId="{B08B0857-26DA-47EA-BDFF-89AFC7B8A5EB}"/>
            </ac:spMkLst>
          </pc:spChg>
          <pc:spChg chg="mod">
            <ac:chgData name="Stephen Hayes" userId="88df143c-9cc8-45b0-a799-19f2c7ac210c" providerId="ADAL" clId="{62C60461-E800-4727-B677-219F3EBA30B1}" dt="2025-02-28T15:38:51.963" v="87" actId="20577"/>
            <ac:spMkLst>
              <pc:docMk/>
              <pc:sldMasterMk cId="0" sldId="2147485146"/>
              <pc:sldLayoutMk cId="476910131" sldId="2147485161"/>
              <ac:spMk id="4" creationId="{C696F912-AC45-4F09-B080-65AB9E68FC1B}"/>
            </ac:spMkLst>
          </pc:spChg>
        </pc:sldLayoutChg>
      </pc:sldMasterChg>
    </pc:docChg>
  </pc:docChgLst>
  <pc:docChgLst>
    <pc:chgData name="Stephen Hayes" userId="88df143c-9cc8-45b0-a799-19f2c7ac210c" providerId="ADAL" clId="{E978BDFF-D8FF-44B4-A361-1BDC3E3F9BCA}"/>
    <pc:docChg chg="modSld">
      <pc:chgData name="Stephen Hayes" userId="88df143c-9cc8-45b0-a799-19f2c7ac210c" providerId="ADAL" clId="{E978BDFF-D8FF-44B4-A361-1BDC3E3F9BCA}" dt="2025-04-04T13:38:04.528" v="0" actId="20577"/>
      <pc:docMkLst>
        <pc:docMk/>
      </pc:docMkLst>
      <pc:sldChg chg="modSp mod">
        <pc:chgData name="Stephen Hayes" userId="88df143c-9cc8-45b0-a799-19f2c7ac210c" providerId="ADAL" clId="{E978BDFF-D8FF-44B4-A361-1BDC3E3F9BCA}" dt="2025-04-04T13:38:04.528" v="0" actId="20577"/>
        <pc:sldMkLst>
          <pc:docMk/>
          <pc:sldMk cId="0" sldId="341"/>
        </pc:sldMkLst>
        <pc:spChg chg="mod">
          <ac:chgData name="Stephen Hayes" userId="88df143c-9cc8-45b0-a799-19f2c7ac210c" providerId="ADAL" clId="{E978BDFF-D8FF-44B4-A361-1BDC3E3F9BCA}" dt="2025-04-04T13:38:04.528" v="0" actId="20577"/>
          <ac:spMkLst>
            <pc:docMk/>
            <pc:sldMk cId="0" sldId="341"/>
            <ac:spMk id="5122" creationId="{D9234809-97A1-4EBC-9A7A-8A9616F75D3A}"/>
          </ac:spMkLst>
        </pc:spChg>
      </pc:sldChg>
    </pc:docChg>
  </pc:docChgLst>
  <pc:docChgLst>
    <pc:chgData name="Issam Toufik" userId="910a7b8e-d50d-42b5-8a90-c9aaeb763a91" providerId="ADAL" clId="{05878256-2849-4C42-8358-BCF5B4A1576A}"/>
    <pc:docChg chg="modMainMaster">
      <pc:chgData name="Issam Toufik" userId="910a7b8e-d50d-42b5-8a90-c9aaeb763a91" providerId="ADAL" clId="{05878256-2849-4C42-8358-BCF5B4A1576A}" dt="2025-04-21T17:07:55.357" v="3" actId="20577"/>
      <pc:docMkLst>
        <pc:docMk/>
      </pc:docMkLst>
      <pc:sldMasterChg chg="modSp mod modSldLayout">
        <pc:chgData name="Issam Toufik" userId="910a7b8e-d50d-42b5-8a90-c9aaeb763a91" providerId="ADAL" clId="{05878256-2849-4C42-8358-BCF5B4A1576A}" dt="2025-04-21T17:07:55.357" v="3" actId="20577"/>
        <pc:sldMasterMkLst>
          <pc:docMk/>
          <pc:sldMasterMk cId="0" sldId="2147485146"/>
        </pc:sldMasterMkLst>
        <pc:spChg chg="mod">
          <ac:chgData name="Issam Toufik" userId="910a7b8e-d50d-42b5-8a90-c9aaeb763a91" providerId="ADAL" clId="{05878256-2849-4C42-8358-BCF5B4A1576A}" dt="2025-04-21T17:07:55.357" v="3" actId="20577"/>
          <ac:spMkLst>
            <pc:docMk/>
            <pc:sldMasterMk cId="0" sldId="2147485146"/>
            <ac:spMk id="9" creationId="{D5581FBE-7D45-49BB-9FAE-4D0BA50A6531}"/>
          </ac:spMkLst>
        </pc:spChg>
        <pc:sldLayoutChg chg="modSp mod">
          <pc:chgData name="Issam Toufik" userId="910a7b8e-d50d-42b5-8a90-c9aaeb763a91" providerId="ADAL" clId="{05878256-2849-4C42-8358-BCF5B4A1576A}" dt="2025-04-21T17:07:44.935" v="1" actId="20577"/>
          <pc:sldLayoutMkLst>
            <pc:docMk/>
            <pc:sldMasterMk cId="0" sldId="2147485146"/>
            <pc:sldLayoutMk cId="476910131" sldId="2147485161"/>
          </pc:sldLayoutMkLst>
          <pc:spChg chg="mod">
            <ac:chgData name="Issam Toufik" userId="910a7b8e-d50d-42b5-8a90-c9aaeb763a91" providerId="ADAL" clId="{05878256-2849-4C42-8358-BCF5B4A1576A}" dt="2025-04-21T17:07:44.935" v="1" actId="20577"/>
            <ac:spMkLst>
              <pc:docMk/>
              <pc:sldMasterMk cId="0" sldId="2147485146"/>
              <pc:sldLayoutMk cId="476910131" sldId="2147485161"/>
              <ac:spMk id="4" creationId="{C696F912-AC45-4F09-B080-65AB9E68FC1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#54                         			May 2025</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PCG54_20</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74171" y="2002631"/>
            <a:ext cx="12017829" cy="2852737"/>
          </a:xfrm>
        </p:spPr>
        <p:txBody>
          <a:bodyPr/>
          <a:lstStyle/>
          <a:p>
            <a:pPr algn="ctr" eaLnBrk="1" hangingPunct="1"/>
            <a:r>
              <a:rPr lang="en-GB" altLang="en-US" sz="4400" b="1" dirty="0"/>
              <a:t>Small Group on Responsibilities for Appointed </a:t>
            </a:r>
            <a:br>
              <a:rPr lang="en-GB" altLang="en-US" sz="4400" b="1" dirty="0"/>
            </a:br>
            <a:r>
              <a:rPr lang="en-GB" altLang="en-US" sz="4400" b="1" dirty="0"/>
              <a:t>Non-Leadership Responsibilities</a:t>
            </a:r>
            <a:br>
              <a:rPr lang="en-GB" altLang="en-US" b="1" dirty="0"/>
            </a:br>
            <a:br>
              <a:rPr lang="en-GB" altLang="en-US" b="1"/>
            </a:br>
            <a:r>
              <a:rPr lang="en-GB" altLang="en-US" sz="4400" b="1"/>
              <a:t>Report </a:t>
            </a:r>
            <a:r>
              <a:rPr lang="en-GB" altLang="en-US" sz="4400" b="1" dirty="0"/>
              <a:t>to PCG#54</a:t>
            </a:r>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3771205" y="5357813"/>
            <a:ext cx="7886700" cy="1500187"/>
          </a:xfrm>
        </p:spPr>
        <p:txBody>
          <a:bodyPr/>
          <a:lstStyle/>
          <a:p>
            <a:pPr marL="0" indent="0" eaLnBrk="1" hangingPunct="1">
              <a:buFontTx/>
              <a:buNone/>
            </a:pPr>
            <a:r>
              <a:rPr lang="en-GB" altLang="en-US" dirty="0"/>
              <a:t>Stephen Hayes - Convenor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720438"/>
          </a:xfrm>
        </p:spPr>
        <p:txBody>
          <a:bodyPr/>
          <a:lstStyle/>
          <a:p>
            <a:r>
              <a:rPr lang="en-GB" altLang="en-US" dirty="0"/>
              <a:t>Task Assigned</a:t>
            </a:r>
          </a:p>
        </p:txBody>
      </p:sp>
      <p:sp>
        <p:nvSpPr>
          <p:cNvPr id="3" name="Content Placeholder 2">
            <a:extLst>
              <a:ext uri="{FF2B5EF4-FFF2-40B4-BE49-F238E27FC236}">
                <a16:creationId xmlns:a16="http://schemas.microsoft.com/office/drawing/2014/main" id="{DF275D99-3FF1-73A0-73D9-061DCD2003F4}"/>
              </a:ext>
            </a:extLst>
          </p:cNvPr>
          <p:cNvSpPr txBox="1">
            <a:spLocks/>
          </p:cNvSpPr>
          <p:nvPr/>
        </p:nvSpPr>
        <p:spPr bwMode="auto">
          <a:xfrm>
            <a:off x="355742" y="3535412"/>
            <a:ext cx="10730072" cy="503189"/>
          </a:xfrm>
          <a:prstGeom prst="rect">
            <a:avLst/>
          </a:prstGeom>
          <a:noFill/>
          <a:ln w="952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 Small Group Members</a:t>
            </a:r>
          </a:p>
          <a:p>
            <a:pPr marL="0" indent="0">
              <a:buFontTx/>
              <a:buNone/>
            </a:pPr>
            <a:endParaRPr lang="en-US" altLang="en-US" dirty="0"/>
          </a:p>
        </p:txBody>
      </p:sp>
      <p:graphicFrame>
        <p:nvGraphicFramePr>
          <p:cNvPr id="4" name="Table 3">
            <a:extLst>
              <a:ext uri="{FF2B5EF4-FFF2-40B4-BE49-F238E27FC236}">
                <a16:creationId xmlns:a16="http://schemas.microsoft.com/office/drawing/2014/main" id="{8795DE24-7FDA-4E55-08E9-6B791191196D}"/>
              </a:ext>
            </a:extLst>
          </p:cNvPr>
          <p:cNvGraphicFramePr>
            <a:graphicFrameLocks noGrp="1"/>
          </p:cNvGraphicFramePr>
          <p:nvPr>
            <p:extLst>
              <p:ext uri="{D42A27DB-BD31-4B8C-83A1-F6EECF244321}">
                <p14:modId xmlns:p14="http://schemas.microsoft.com/office/powerpoint/2010/main" val="3029138678"/>
              </p:ext>
            </p:extLst>
          </p:nvPr>
        </p:nvGraphicFramePr>
        <p:xfrm>
          <a:off x="1542142" y="4059150"/>
          <a:ext cx="8128000" cy="2225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63035389"/>
                    </a:ext>
                  </a:extLst>
                </a:gridCol>
                <a:gridCol w="4064000">
                  <a:extLst>
                    <a:ext uri="{9D8B030D-6E8A-4147-A177-3AD203B41FA5}">
                      <a16:colId xmlns:a16="http://schemas.microsoft.com/office/drawing/2014/main" val="2281545014"/>
                    </a:ext>
                  </a:extLst>
                </a:gridCol>
              </a:tblGrid>
              <a:tr h="370840">
                <a:tc>
                  <a:txBody>
                    <a:bodyPr/>
                    <a:lstStyle/>
                    <a:p>
                      <a:r>
                        <a:rPr lang="en-US" dirty="0"/>
                        <a:t>Stephen HAYES (Convenor)</a:t>
                      </a:r>
                    </a:p>
                  </a:txBody>
                  <a:tcPr/>
                </a:tc>
                <a:tc>
                  <a:txBody>
                    <a:bodyPr/>
                    <a:lstStyle/>
                    <a:p>
                      <a:endParaRPr lang="en-US" dirty="0"/>
                    </a:p>
                  </a:txBody>
                  <a:tcPr/>
                </a:tc>
                <a:extLst>
                  <a:ext uri="{0D108BD9-81ED-4DB2-BD59-A6C34878D82A}">
                    <a16:rowId xmlns:a16="http://schemas.microsoft.com/office/drawing/2014/main" val="3024552341"/>
                  </a:ext>
                </a:extLst>
              </a:tr>
              <a:tr h="370840">
                <a:tc>
                  <a:txBody>
                    <a:bodyPr/>
                    <a:lstStyle/>
                    <a:p>
                      <a:r>
                        <a:rPr lang="en-IN" sz="1800" kern="1200" dirty="0" err="1">
                          <a:solidFill>
                            <a:schemeClr val="dk1"/>
                          </a:solidFill>
                          <a:effectLst/>
                          <a:latin typeface="+mn-lt"/>
                          <a:ea typeface="+mn-ea"/>
                          <a:cs typeface="+mn-cs"/>
                        </a:rPr>
                        <a:t>Hirotomo</a:t>
                      </a:r>
                      <a:r>
                        <a:rPr lang="en-IN" sz="1800" kern="1200" dirty="0">
                          <a:solidFill>
                            <a:schemeClr val="dk1"/>
                          </a:solidFill>
                          <a:effectLst/>
                          <a:latin typeface="+mn-lt"/>
                          <a:ea typeface="+mn-ea"/>
                          <a:cs typeface="+mn-cs"/>
                        </a:rPr>
                        <a:t> YASUI (ARIB)</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Hyeyoung Esthel LEE (TTC)</a:t>
                      </a:r>
                      <a:endParaRPr lang="en-US" dirty="0"/>
                    </a:p>
                  </a:txBody>
                  <a:tcPr/>
                </a:tc>
                <a:extLst>
                  <a:ext uri="{0D108BD9-81ED-4DB2-BD59-A6C34878D82A}">
                    <a16:rowId xmlns:a16="http://schemas.microsoft.com/office/drawing/2014/main" val="907086909"/>
                  </a:ext>
                </a:extLst>
              </a:tr>
              <a:tr h="370840">
                <a:tc>
                  <a:txBody>
                    <a:bodyPr/>
                    <a:lstStyle/>
                    <a:p>
                      <a:r>
                        <a:rPr lang="en-US" dirty="0"/>
                        <a:t>Iain SHARP (ATIS)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kern="1200" dirty="0">
                          <a:solidFill>
                            <a:schemeClr val="dk1"/>
                          </a:solidFill>
                          <a:effectLst/>
                          <a:latin typeface="+mn-lt"/>
                          <a:ea typeface="+mn-ea"/>
                          <a:cs typeface="+mn-cs"/>
                        </a:rPr>
                        <a:t>Peter SCHMITT (CT Chair)</a:t>
                      </a:r>
                      <a:endParaRPr lang="en-US" dirty="0"/>
                    </a:p>
                  </a:txBody>
                  <a:tcPr/>
                </a:tc>
                <a:extLst>
                  <a:ext uri="{0D108BD9-81ED-4DB2-BD59-A6C34878D82A}">
                    <a16:rowId xmlns:a16="http://schemas.microsoft.com/office/drawing/2014/main" val="3534313823"/>
                  </a:ext>
                </a:extLst>
              </a:tr>
              <a:tr h="370840">
                <a:tc>
                  <a:txBody>
                    <a:bodyPr/>
                    <a:lstStyle/>
                    <a:p>
                      <a:r>
                        <a:rPr lang="en-IN" sz="1800" kern="1200" dirty="0">
                          <a:solidFill>
                            <a:schemeClr val="dk1"/>
                          </a:solidFill>
                          <a:effectLst/>
                          <a:latin typeface="+mn-lt"/>
                          <a:ea typeface="+mn-ea"/>
                          <a:cs typeface="+mn-cs"/>
                        </a:rPr>
                        <a:t>Liu XIAOFENG (CCSA)</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kern="1200" dirty="0">
                          <a:solidFill>
                            <a:schemeClr val="dk1"/>
                          </a:solidFill>
                          <a:effectLst/>
                          <a:latin typeface="+mn-lt"/>
                          <a:ea typeface="+mn-ea"/>
                          <a:cs typeface="+mn-cs"/>
                        </a:rPr>
                        <a:t>Puneet JAIN (SA Chair)</a:t>
                      </a:r>
                      <a:endParaRPr lang="en-US" dirty="0"/>
                    </a:p>
                  </a:txBody>
                  <a:tcPr/>
                </a:tc>
                <a:extLst>
                  <a:ext uri="{0D108BD9-81ED-4DB2-BD59-A6C34878D82A}">
                    <a16:rowId xmlns:a16="http://schemas.microsoft.com/office/drawing/2014/main" val="1112288589"/>
                  </a:ext>
                </a:extLst>
              </a:tr>
              <a:tr h="370840">
                <a:tc>
                  <a:txBody>
                    <a:bodyPr/>
                    <a:lstStyle/>
                    <a:p>
                      <a:r>
                        <a:rPr lang="en-IN" sz="1800" kern="1200" dirty="0">
                          <a:solidFill>
                            <a:schemeClr val="dk1"/>
                          </a:solidFill>
                          <a:effectLst/>
                          <a:latin typeface="+mn-lt"/>
                          <a:ea typeface="+mn-ea"/>
                          <a:cs typeface="+mn-cs"/>
                        </a:rPr>
                        <a:t>Jan ELLSBERGER (ETSI)</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kern="1200" dirty="0">
                          <a:solidFill>
                            <a:schemeClr val="dk1"/>
                          </a:solidFill>
                          <a:effectLst/>
                          <a:latin typeface="+mn-lt"/>
                          <a:ea typeface="+mn-ea"/>
                          <a:cs typeface="+mn-cs"/>
                        </a:rPr>
                        <a:t>Wanshi CHEN (RAN Chair – partial)</a:t>
                      </a:r>
                      <a:endParaRPr lang="en-US" dirty="0"/>
                    </a:p>
                  </a:txBody>
                  <a:tcPr/>
                </a:tc>
                <a:extLst>
                  <a:ext uri="{0D108BD9-81ED-4DB2-BD59-A6C34878D82A}">
                    <a16:rowId xmlns:a16="http://schemas.microsoft.com/office/drawing/2014/main" val="3644759968"/>
                  </a:ext>
                </a:extLst>
              </a:tr>
              <a:tr h="370840">
                <a:tc>
                  <a:txBody>
                    <a:bodyPr/>
                    <a:lstStyle/>
                    <a:p>
                      <a:r>
                        <a:rPr lang="en-IN" sz="1800" kern="1200" dirty="0">
                          <a:solidFill>
                            <a:schemeClr val="dk1"/>
                          </a:solidFill>
                          <a:effectLst/>
                          <a:latin typeface="+mn-lt"/>
                          <a:ea typeface="+mn-ea"/>
                          <a:cs typeface="+mn-cs"/>
                        </a:rPr>
                        <a:t>Suresh CHITTURI (TSDSI)</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Issam Toufik (MCC)</a:t>
                      </a:r>
                    </a:p>
                  </a:txBody>
                  <a:tcPr/>
                </a:tc>
                <a:extLst>
                  <a:ext uri="{0D108BD9-81ED-4DB2-BD59-A6C34878D82A}">
                    <a16:rowId xmlns:a16="http://schemas.microsoft.com/office/drawing/2014/main" val="647890763"/>
                  </a:ext>
                </a:extLst>
              </a:tr>
            </a:tbl>
          </a:graphicData>
        </a:graphic>
      </p:graphicFrame>
      <p:sp>
        <p:nvSpPr>
          <p:cNvPr id="5" name="TextBox 4">
            <a:extLst>
              <a:ext uri="{FF2B5EF4-FFF2-40B4-BE49-F238E27FC236}">
                <a16:creationId xmlns:a16="http://schemas.microsoft.com/office/drawing/2014/main" id="{07E4E088-C294-67AD-2769-D4C5815E8BFE}"/>
              </a:ext>
            </a:extLst>
          </p:cNvPr>
          <p:cNvSpPr txBox="1"/>
          <p:nvPr/>
        </p:nvSpPr>
        <p:spPr>
          <a:xfrm>
            <a:off x="462978" y="1994580"/>
            <a:ext cx="10515599" cy="1323439"/>
          </a:xfrm>
          <a:prstGeom prst="rect">
            <a:avLst/>
          </a:prstGeom>
          <a:solidFill>
            <a:schemeClr val="accent2">
              <a:lumMod val="20000"/>
              <a:lumOff val="80000"/>
            </a:schemeClr>
          </a:solidFill>
        </p:spPr>
        <p:txBody>
          <a:bodyPr wrap="square">
            <a:spAutoFit/>
          </a:bodyPr>
          <a:lstStyle/>
          <a:p>
            <a:pPr marL="0" marR="0" indent="0">
              <a:lnSpc>
                <a:spcPct val="100000"/>
              </a:lnSpc>
              <a:spcBef>
                <a:spcPts val="0"/>
              </a:spcBef>
              <a:spcAft>
                <a:spcPts val="0"/>
              </a:spcAft>
              <a:buNone/>
            </a:pPr>
            <a:r>
              <a:rPr lang="en-GB" sz="20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Action PCG53/06:</a:t>
            </a:r>
            <a:r>
              <a:rPr lang="en-GB" sz="2000" b="1" dirty="0">
                <a:solidFill>
                  <a:srgbClr val="FF0000"/>
                </a:solidFill>
                <a:latin typeface="Arial" panose="020B0604020202020204" pitchFamily="34" charset="0"/>
                <a:ea typeface="Times New Roman" panose="02020603050405020304" pitchFamily="18" charset="0"/>
                <a:cs typeface="Times New Roman" panose="02020603050405020304" pitchFamily="18" charset="0"/>
              </a:rPr>
              <a:t> </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Mr. Stephen Hayes (Working Procedures Group Convenor) to establish a small group to further discuss the obligations of appointed non-leadership roles, and to develop a proposal for the next PCG, detailing what needs to be documented, where it should be recorded, and considerations for its implementation.</a:t>
            </a:r>
            <a:endParaRPr lang="en-US"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Options Considered</a:t>
            </a:r>
          </a:p>
        </p:txBody>
      </p:sp>
      <p:graphicFrame>
        <p:nvGraphicFramePr>
          <p:cNvPr id="4" name="Content Placeholder 3">
            <a:extLst>
              <a:ext uri="{FF2B5EF4-FFF2-40B4-BE49-F238E27FC236}">
                <a16:creationId xmlns:a16="http://schemas.microsoft.com/office/drawing/2014/main" id="{724F09C6-0D06-3A3C-0D7F-78463BDF2FF5}"/>
              </a:ext>
            </a:extLst>
          </p:cNvPr>
          <p:cNvGraphicFramePr>
            <a:graphicFrameLocks noGrp="1"/>
          </p:cNvGraphicFramePr>
          <p:nvPr>
            <p:ph idx="1"/>
            <p:extLst>
              <p:ext uri="{D42A27DB-BD31-4B8C-83A1-F6EECF244321}">
                <p14:modId xmlns:p14="http://schemas.microsoft.com/office/powerpoint/2010/main" val="130412308"/>
              </p:ext>
            </p:extLst>
          </p:nvPr>
        </p:nvGraphicFramePr>
        <p:xfrm>
          <a:off x="740228" y="1956254"/>
          <a:ext cx="10515600" cy="276352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24148238"/>
                    </a:ext>
                  </a:extLst>
                </a:gridCol>
                <a:gridCol w="5257800">
                  <a:extLst>
                    <a:ext uri="{9D8B030D-6E8A-4147-A177-3AD203B41FA5}">
                      <a16:colId xmlns:a16="http://schemas.microsoft.com/office/drawing/2014/main" val="1022765074"/>
                    </a:ext>
                  </a:extLst>
                </a:gridCol>
              </a:tblGrid>
              <a:tr h="370840">
                <a:tc>
                  <a:txBody>
                    <a:bodyPr/>
                    <a:lstStyle/>
                    <a:p>
                      <a:r>
                        <a:rPr lang="en-US" dirty="0"/>
                        <a:t>Option Considered</a:t>
                      </a:r>
                    </a:p>
                  </a:txBody>
                  <a:tcPr/>
                </a:tc>
                <a:tc>
                  <a:txBody>
                    <a:bodyPr/>
                    <a:lstStyle/>
                    <a:p>
                      <a:r>
                        <a:rPr lang="en-US" dirty="0"/>
                        <a:t>Issues</a:t>
                      </a:r>
                    </a:p>
                  </a:txBody>
                  <a:tcPr/>
                </a:tc>
                <a:extLst>
                  <a:ext uri="{0D108BD9-81ED-4DB2-BD59-A6C34878D82A}">
                    <a16:rowId xmlns:a16="http://schemas.microsoft.com/office/drawing/2014/main" val="4017260531"/>
                  </a:ext>
                </a:extLst>
              </a:tr>
              <a:tr h="370840">
                <a:tc>
                  <a:txBody>
                    <a:bodyPr/>
                    <a:lstStyle/>
                    <a:p>
                      <a:r>
                        <a:rPr lang="en-US" dirty="0"/>
                        <a:t>Add into the Working Procedures</a:t>
                      </a:r>
                    </a:p>
                  </a:txBody>
                  <a:tcPr/>
                </a:tc>
                <a:tc>
                  <a:txBody>
                    <a:bodyPr/>
                    <a:lstStyle/>
                    <a:p>
                      <a:r>
                        <a:rPr lang="en-US" dirty="0"/>
                        <a:t>Too formal</a:t>
                      </a:r>
                    </a:p>
                  </a:txBody>
                  <a:tcPr/>
                </a:tc>
                <a:extLst>
                  <a:ext uri="{0D108BD9-81ED-4DB2-BD59-A6C34878D82A}">
                    <a16:rowId xmlns:a16="http://schemas.microsoft.com/office/drawing/2014/main" val="2508341951"/>
                  </a:ext>
                </a:extLst>
              </a:tr>
              <a:tr h="370840">
                <a:tc>
                  <a:txBody>
                    <a:bodyPr/>
                    <a:lstStyle/>
                    <a:p>
                      <a:r>
                        <a:rPr lang="en-US" dirty="0"/>
                        <a:t>Add into 21.900 (Working Methods)</a:t>
                      </a:r>
                    </a:p>
                  </a:txBody>
                  <a:tcPr/>
                </a:tc>
                <a:tc>
                  <a:txBody>
                    <a:bodyPr/>
                    <a:lstStyle/>
                    <a:p>
                      <a:r>
                        <a:rPr lang="en-US" dirty="0"/>
                        <a:t>Currently only covers rapporteurs</a:t>
                      </a:r>
                    </a:p>
                  </a:txBody>
                  <a:tcPr/>
                </a:tc>
                <a:extLst>
                  <a:ext uri="{0D108BD9-81ED-4DB2-BD59-A6C34878D82A}">
                    <a16:rowId xmlns:a16="http://schemas.microsoft.com/office/drawing/2014/main" val="2690283511"/>
                  </a:ext>
                </a:extLst>
              </a:tr>
              <a:tr h="370840">
                <a:tc>
                  <a:txBody>
                    <a:bodyPr/>
                    <a:lstStyle/>
                    <a:p>
                      <a:r>
                        <a:rPr lang="en-US" dirty="0"/>
                        <a:t>Add into the </a:t>
                      </a:r>
                      <a:r>
                        <a:rPr lang="en-US" dirty="0" err="1"/>
                        <a:t>AntiTrust</a:t>
                      </a:r>
                      <a:r>
                        <a:rPr lang="en-US" dirty="0"/>
                        <a:t> statement readout at the beginning of meetings</a:t>
                      </a:r>
                    </a:p>
                  </a:txBody>
                  <a:tcPr/>
                </a:tc>
                <a:tc>
                  <a:txBody>
                    <a:bodyPr/>
                    <a:lstStyle/>
                    <a:p>
                      <a:r>
                        <a:rPr lang="en-US" dirty="0"/>
                        <a:t>Only covers in-meeting tasks</a:t>
                      </a:r>
                    </a:p>
                  </a:txBody>
                  <a:tcPr/>
                </a:tc>
                <a:extLst>
                  <a:ext uri="{0D108BD9-81ED-4DB2-BD59-A6C34878D82A}">
                    <a16:rowId xmlns:a16="http://schemas.microsoft.com/office/drawing/2014/main" val="3696186825"/>
                  </a:ext>
                </a:extLst>
              </a:tr>
              <a:tr h="370840">
                <a:tc>
                  <a:txBody>
                    <a:bodyPr/>
                    <a:lstStyle/>
                    <a:p>
                      <a:r>
                        <a:rPr lang="en-US" dirty="0"/>
                        <a:t>Create a Code of Conduct for 3GPP and add it there</a:t>
                      </a:r>
                    </a:p>
                  </a:txBody>
                  <a:tcPr/>
                </a:tc>
                <a:tc>
                  <a:txBody>
                    <a:bodyPr/>
                    <a:lstStyle/>
                    <a:p>
                      <a:r>
                        <a:rPr lang="en-US" dirty="0"/>
                        <a:t>Expands the scope of the task too much</a:t>
                      </a:r>
                    </a:p>
                  </a:txBody>
                  <a:tcPr/>
                </a:tc>
                <a:extLst>
                  <a:ext uri="{0D108BD9-81ED-4DB2-BD59-A6C34878D82A}">
                    <a16:rowId xmlns:a16="http://schemas.microsoft.com/office/drawing/2014/main" val="1095443627"/>
                  </a:ext>
                </a:extLst>
              </a:tr>
              <a:tr h="370840">
                <a:tc>
                  <a:txBody>
                    <a:bodyPr/>
                    <a:lstStyle/>
                    <a:p>
                      <a:r>
                        <a:rPr lang="en-US" dirty="0"/>
                        <a:t>Leave it to the chairs to enforcement</a:t>
                      </a:r>
                    </a:p>
                  </a:txBody>
                  <a:tcPr/>
                </a:tc>
                <a:tc>
                  <a:txBody>
                    <a:bodyPr/>
                    <a:lstStyle/>
                    <a:p>
                      <a:r>
                        <a:rPr lang="en-US" dirty="0"/>
                        <a:t>Already given, but doesn’t cover where to document the requirement</a:t>
                      </a:r>
                    </a:p>
                  </a:txBody>
                  <a:tcPr/>
                </a:tc>
                <a:extLst>
                  <a:ext uri="{0D108BD9-81ED-4DB2-BD59-A6C34878D82A}">
                    <a16:rowId xmlns:a16="http://schemas.microsoft.com/office/drawing/2014/main" val="3922878885"/>
                  </a:ext>
                </a:extLst>
              </a:tr>
            </a:tbl>
          </a:graphicData>
        </a:graphic>
      </p:graphicFrame>
      <p:sp>
        <p:nvSpPr>
          <p:cNvPr id="7" name="Content Placeholder 2">
            <a:extLst>
              <a:ext uri="{FF2B5EF4-FFF2-40B4-BE49-F238E27FC236}">
                <a16:creationId xmlns:a16="http://schemas.microsoft.com/office/drawing/2014/main" id="{D4E57AF0-92E0-0D3C-23E6-361BFB591739}"/>
              </a:ext>
            </a:extLst>
          </p:cNvPr>
          <p:cNvSpPr txBox="1">
            <a:spLocks/>
          </p:cNvSpPr>
          <p:nvPr/>
        </p:nvSpPr>
        <p:spPr bwMode="auto">
          <a:xfrm>
            <a:off x="381000" y="5051899"/>
            <a:ext cx="10515600" cy="102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3200" dirty="0"/>
              <a:t>The recommended solution is to add a new section to 21.900 that provides guidance for fulfilling appointed duties.</a:t>
            </a:r>
            <a:endParaRPr lang="en-US" altLang="en-US" dirty="0"/>
          </a:p>
          <a:p>
            <a:pPr lvl="1"/>
            <a:endParaRPr lang="en-US" altLang="en-US" dirty="0">
              <a:solidFill>
                <a:srgbClr val="FF0000"/>
              </a:solidFill>
            </a:endParaRP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Proposed Way Forward</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489857" y="2101871"/>
            <a:ext cx="10987232" cy="673986"/>
          </a:xfrm>
        </p:spPr>
        <p:txBody>
          <a:bodyPr/>
          <a:lstStyle/>
          <a:p>
            <a:r>
              <a:rPr lang="en-US" altLang="en-US" dirty="0"/>
              <a:t>PCG is requested to endorse the following text to be added to 21.900</a:t>
            </a:r>
          </a:p>
        </p:txBody>
      </p:sp>
      <p:sp>
        <p:nvSpPr>
          <p:cNvPr id="2" name="TextBox 1">
            <a:extLst>
              <a:ext uri="{FF2B5EF4-FFF2-40B4-BE49-F238E27FC236}">
                <a16:creationId xmlns:a16="http://schemas.microsoft.com/office/drawing/2014/main" id="{7E56687F-1FDF-8FFF-9D1D-E68DF30F8889}"/>
              </a:ext>
            </a:extLst>
          </p:cNvPr>
          <p:cNvSpPr txBox="1"/>
          <p:nvPr/>
        </p:nvSpPr>
        <p:spPr>
          <a:xfrm>
            <a:off x="489857" y="2707717"/>
            <a:ext cx="10987233" cy="2031325"/>
          </a:xfrm>
          <a:prstGeom prst="rect">
            <a:avLst/>
          </a:prstGeom>
          <a:noFill/>
        </p:spPr>
        <p:txBody>
          <a:bodyPr wrap="square" rtlCol="0">
            <a:spAutoFit/>
          </a:bodyPr>
          <a:lstStyle/>
          <a:p>
            <a:pPr marL="0" marR="0">
              <a:spcBef>
                <a:spcPts val="0"/>
              </a:spcBef>
              <a:spcAft>
                <a:spcPts val="0"/>
              </a:spcAft>
            </a:pPr>
            <a:r>
              <a:rPr lang="en-US" sz="1800" i="1" dirty="0">
                <a:effectLst/>
                <a:latin typeface="Aptos" panose="020B0004020202020204" pitchFamily="34" charset="0"/>
                <a:ea typeface="Aptos" panose="020B0004020202020204" pitchFamily="34" charset="0"/>
              </a:rPr>
              <a:t>6.7 Guidance for Appointed Duties</a:t>
            </a:r>
            <a:endParaRPr lang="en-US" sz="1800" dirty="0">
              <a:effectLst/>
              <a:latin typeface="Calibri" panose="020F0502020204030204" pitchFamily="34" charset="0"/>
              <a:ea typeface="Aptos" panose="020B0004020202020204" pitchFamily="34" charset="0"/>
            </a:endParaRPr>
          </a:p>
          <a:p>
            <a:pPr marL="0" marR="0">
              <a:spcBef>
                <a:spcPts val="0"/>
              </a:spcBef>
              <a:spcAft>
                <a:spcPts val="0"/>
              </a:spcAft>
            </a:pPr>
            <a:r>
              <a:rPr lang="en-US" sz="1800" i="1" dirty="0">
                <a:effectLst/>
                <a:latin typeface="Aptos" panose="020B0004020202020204" pitchFamily="34" charset="0"/>
                <a:ea typeface="Aptos" panose="020B0004020202020204" pitchFamily="34" charset="0"/>
              </a:rPr>
              <a:t>As part of progressing a work item or other business of 3GPP, delegates may be appointed to roles such a rapporteur, moderator, editor, etc.  While operating in these roles, delegates are expected to carry out their assigned duties with impartiality and in the interests of 3GPP. While company support letters are not required to assume these roles, it is expected that any delegate taking on these responsibilities has the support of their company in fulfilling the associated duties</a:t>
            </a:r>
            <a:endParaRPr lang="en-US" sz="1800" dirty="0">
              <a:effectLst/>
              <a:latin typeface="Calibri" panose="020F0502020204030204" pitchFamily="34" charset="0"/>
              <a:ea typeface="Aptos" panose="020B0004020202020204" pitchFamily="34" charset="0"/>
            </a:endParaRPr>
          </a:p>
          <a:p>
            <a:endParaRPr lang="en-US" dirty="0"/>
          </a:p>
        </p:txBody>
      </p:sp>
      <p:sp>
        <p:nvSpPr>
          <p:cNvPr id="4" name="Content Placeholder 2">
            <a:extLst>
              <a:ext uri="{FF2B5EF4-FFF2-40B4-BE49-F238E27FC236}">
                <a16:creationId xmlns:a16="http://schemas.microsoft.com/office/drawing/2014/main" id="{A4C554D6-F0C2-4D2D-3469-8A7F27ACE307}"/>
              </a:ext>
            </a:extLst>
          </p:cNvPr>
          <p:cNvSpPr txBox="1">
            <a:spLocks/>
          </p:cNvSpPr>
          <p:nvPr/>
        </p:nvSpPr>
        <p:spPr bwMode="auto">
          <a:xfrm>
            <a:off x="391885" y="4670901"/>
            <a:ext cx="10987232" cy="67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a:t>Mechanics of the process</a:t>
            </a:r>
          </a:p>
          <a:p>
            <a:pPr lvl="1"/>
            <a:r>
              <a:rPr lang="en-US" altLang="en-US" dirty="0"/>
              <a:t>21.900 is under the control of SA, so MCC will need to prepare a CR for SA approval</a:t>
            </a:r>
          </a:p>
          <a:p>
            <a:pPr lvl="1"/>
            <a:r>
              <a:rPr lang="en-US" altLang="en-US" dirty="0"/>
              <a:t>Having PCG approval of the text will hopefully shortcut extended discussions in SA</a:t>
            </a:r>
          </a:p>
        </p:txBody>
      </p:sp>
    </p:spTree>
    <p:extLst>
      <p:ext uri="{BB962C8B-B14F-4D97-AF65-F5344CB8AC3E}">
        <p14:creationId xmlns:p14="http://schemas.microsoft.com/office/powerpoint/2010/main" val="13953211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751115" y="2535148"/>
            <a:ext cx="10515600" cy="893852"/>
          </a:xfrm>
        </p:spPr>
        <p:txBody>
          <a:bodyPr/>
          <a:lstStyle/>
          <a:p>
            <a:r>
              <a:rPr lang="en-US" altLang="en-US" sz="3200" dirty="0"/>
              <a:t>Thanks to the small group for working through these issues.</a:t>
            </a:r>
          </a:p>
        </p:txBody>
      </p:sp>
    </p:spTree>
    <p:extLst>
      <p:ext uri="{BB962C8B-B14F-4D97-AF65-F5344CB8AC3E}">
        <p14:creationId xmlns:p14="http://schemas.microsoft.com/office/powerpoint/2010/main" val="289983712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25644</TotalTime>
  <Words>393</Words>
  <Application>Microsoft Office PowerPoint</Application>
  <PresentationFormat>Widescreen</PresentationFormat>
  <Paragraphs>39</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Aptos</vt:lpstr>
      <vt:lpstr>Arial</vt:lpstr>
      <vt:lpstr>Calibri</vt:lpstr>
      <vt:lpstr>Calibri Light</vt:lpstr>
      <vt:lpstr>Times New Roman</vt:lpstr>
      <vt:lpstr>Office Theme</vt:lpstr>
      <vt:lpstr>Small Group on Responsibilities for Appointed  Non-Leadership Responsibilities  Report to PCG#54</vt:lpstr>
      <vt:lpstr>Task Assigned</vt:lpstr>
      <vt:lpstr>Options Considered</vt:lpstr>
      <vt:lpstr>Proposed Way Forward</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Issam Toufik</cp:lastModifiedBy>
  <cp:revision>706</cp:revision>
  <dcterms:created xsi:type="dcterms:W3CDTF">2010-02-05T13:52:04Z</dcterms:created>
  <dcterms:modified xsi:type="dcterms:W3CDTF">2025-04-21T17:08:00Z</dcterms:modified>
  <cp:contentStatus>Template 2017</cp:contentStatus>
</cp:coreProperties>
</file>