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62" r:id="rId5"/>
    <p:sldId id="1016" r:id="rId6"/>
    <p:sldId id="1015" r:id="rId7"/>
    <p:sldId id="1013" r:id="rId8"/>
    <p:sldId id="903" r:id="rId9"/>
    <p:sldId id="3851" r:id="rId10"/>
    <p:sldId id="3852" r:id="rId11"/>
    <p:sldId id="1012" r:id="rId12"/>
    <p:sldId id="1018" r:id="rId13"/>
    <p:sldId id="1021" r:id="rId14"/>
    <p:sldId id="3853" r:id="rId15"/>
    <p:sldId id="973" r:id="rId16"/>
    <p:sldId id="915" r:id="rId17"/>
    <p:sldId id="974" r:id="rId18"/>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8EDED"/>
    <a:srgbClr val="33CC33"/>
    <a:srgbClr val="81B861"/>
    <a:srgbClr val="C00000"/>
    <a:srgbClr val="FFAA2D"/>
    <a:srgbClr val="FFFF99"/>
    <a:srgbClr val="FFCC00"/>
    <a:srgbClr val="92D050"/>
    <a:srgbClr val="B3B1B2"/>
    <a:srgbClr val="00C6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5A46C49-92CD-481B-BC81-46CB00FB371C}" v="177" dt="2025-05-04T15:05:43.69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33" autoAdjust="0"/>
    <p:restoredTop sz="95380" autoAdjust="0"/>
  </p:normalViewPr>
  <p:slideViewPr>
    <p:cSldViewPr snapToGrid="0" showGuides="1">
      <p:cViewPr varScale="1">
        <p:scale>
          <a:sx n="55" d="100"/>
          <a:sy n="55" d="100"/>
        </p:scale>
        <p:origin x="108" y="12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80" d="100"/>
          <a:sy n="80" d="100"/>
        </p:scale>
        <p:origin x="4014" y="96"/>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A5A46C49-92CD-481B-BC81-46CB00FB371C}"/>
    <pc:docChg chg="undo custSel addSld delSld modSld modMainMaster">
      <pc:chgData name="Issam Toufik" userId="910a7b8e-d50d-42b5-8a90-c9aaeb763a91" providerId="ADAL" clId="{A5A46C49-92CD-481B-BC81-46CB00FB371C}" dt="2025-05-04T15:05:54.910" v="1231" actId="20577"/>
      <pc:docMkLst>
        <pc:docMk/>
      </pc:docMkLst>
      <pc:sldChg chg="addSp delSp modSp mod">
        <pc:chgData name="Issam Toufik" userId="910a7b8e-d50d-42b5-8a90-c9aaeb763a91" providerId="ADAL" clId="{A5A46C49-92CD-481B-BC81-46CB00FB371C}" dt="2025-04-29T08:13:25.475" v="286" actId="1076"/>
        <pc:sldMkLst>
          <pc:docMk/>
          <pc:sldMk cId="1190807443" sldId="903"/>
        </pc:sldMkLst>
        <pc:spChg chg="mod">
          <ac:chgData name="Issam Toufik" userId="910a7b8e-d50d-42b5-8a90-c9aaeb763a91" providerId="ADAL" clId="{A5A46C49-92CD-481B-BC81-46CB00FB371C}" dt="2025-04-29T08:09:16.324" v="191" actId="20577"/>
          <ac:spMkLst>
            <pc:docMk/>
            <pc:sldMk cId="1190807443" sldId="903"/>
            <ac:spMk id="17" creationId="{10A1B7FA-9F33-3620-376D-32B297A790E2}"/>
          </ac:spMkLst>
        </pc:spChg>
        <pc:graphicFrameChg chg="add mod">
          <ac:chgData name="Issam Toufik" userId="910a7b8e-d50d-42b5-8a90-c9aaeb763a91" providerId="ADAL" clId="{A5A46C49-92CD-481B-BC81-46CB00FB371C}" dt="2025-04-29T08:13:25.475" v="286" actId="1076"/>
          <ac:graphicFrameMkLst>
            <pc:docMk/>
            <pc:sldMk cId="1190807443" sldId="903"/>
            <ac:graphicFrameMk id="3" creationId="{D5C2584B-6B4F-4C60-AF3F-32823695614E}"/>
          </ac:graphicFrameMkLst>
        </pc:graphicFrameChg>
      </pc:sldChg>
      <pc:sldChg chg="add">
        <pc:chgData name="Issam Toufik" userId="910a7b8e-d50d-42b5-8a90-c9aaeb763a91" providerId="ADAL" clId="{A5A46C49-92CD-481B-BC81-46CB00FB371C}" dt="2025-05-04T15:05:43.690" v="1220"/>
        <pc:sldMkLst>
          <pc:docMk/>
          <pc:sldMk cId="1080141392" sldId="915"/>
        </pc:sldMkLst>
      </pc:sldChg>
      <pc:sldChg chg="add">
        <pc:chgData name="Issam Toufik" userId="910a7b8e-d50d-42b5-8a90-c9aaeb763a91" providerId="ADAL" clId="{A5A46C49-92CD-481B-BC81-46CB00FB371C}" dt="2025-05-04T15:05:43.690" v="1220"/>
        <pc:sldMkLst>
          <pc:docMk/>
          <pc:sldMk cId="2718988774" sldId="973"/>
        </pc:sldMkLst>
      </pc:sldChg>
      <pc:sldChg chg="add">
        <pc:chgData name="Issam Toufik" userId="910a7b8e-d50d-42b5-8a90-c9aaeb763a91" providerId="ADAL" clId="{A5A46C49-92CD-481B-BC81-46CB00FB371C}" dt="2025-05-04T15:05:43.690" v="1220"/>
        <pc:sldMkLst>
          <pc:docMk/>
          <pc:sldMk cId="1898364297" sldId="974"/>
        </pc:sldMkLst>
      </pc:sldChg>
      <pc:sldChg chg="addSp modSp del">
        <pc:chgData name="Issam Toufik" userId="910a7b8e-d50d-42b5-8a90-c9aaeb763a91" providerId="ADAL" clId="{A5A46C49-92CD-481B-BC81-46CB00FB371C}" dt="2025-05-04T14:05:26.335" v="505" actId="47"/>
        <pc:sldMkLst>
          <pc:docMk/>
          <pc:sldMk cId="1540508578" sldId="1011"/>
        </pc:sldMkLst>
        <pc:graphicFrameChg chg="mod">
          <ac:chgData name="Issam Toufik" userId="910a7b8e-d50d-42b5-8a90-c9aaeb763a91" providerId="ADAL" clId="{A5A46C49-92CD-481B-BC81-46CB00FB371C}" dt="2025-05-04T14:02:39.357" v="484"/>
          <ac:graphicFrameMkLst>
            <pc:docMk/>
            <pc:sldMk cId="1540508578" sldId="1011"/>
            <ac:graphicFrameMk id="3" creationId="{FF5642FF-32AB-140D-F8C5-71B966B5583A}"/>
          </ac:graphicFrameMkLst>
        </pc:graphicFrameChg>
        <pc:graphicFrameChg chg="add mod">
          <ac:chgData name="Issam Toufik" userId="910a7b8e-d50d-42b5-8a90-c9aaeb763a91" providerId="ADAL" clId="{A5A46C49-92CD-481B-BC81-46CB00FB371C}" dt="2025-05-04T14:00:52.789" v="416"/>
          <ac:graphicFrameMkLst>
            <pc:docMk/>
            <pc:sldMk cId="1540508578" sldId="1011"/>
            <ac:graphicFrameMk id="4" creationId="{42A4FDA2-D777-ABC6-5C1C-0C394D83CC2F}"/>
          </ac:graphicFrameMkLst>
        </pc:graphicFrameChg>
      </pc:sldChg>
      <pc:sldChg chg="addSp delSp modSp mod">
        <pc:chgData name="Issam Toufik" userId="910a7b8e-d50d-42b5-8a90-c9aaeb763a91" providerId="ADAL" clId="{A5A46C49-92CD-481B-BC81-46CB00FB371C}" dt="2025-05-04T14:06:44.403" v="554" actId="478"/>
        <pc:sldMkLst>
          <pc:docMk/>
          <pc:sldMk cId="3548439521" sldId="1012"/>
        </pc:sldMkLst>
        <pc:spChg chg="mod">
          <ac:chgData name="Issam Toufik" userId="910a7b8e-d50d-42b5-8a90-c9aaeb763a91" providerId="ADAL" clId="{A5A46C49-92CD-481B-BC81-46CB00FB371C}" dt="2025-04-29T09:59:51.562" v="413" actId="20577"/>
          <ac:spMkLst>
            <pc:docMk/>
            <pc:sldMk cId="3548439521" sldId="1012"/>
            <ac:spMk id="5" creationId="{3E757D51-22FA-4E4F-B018-20B405926B9E}"/>
          </ac:spMkLst>
        </pc:spChg>
        <pc:graphicFrameChg chg="add mod">
          <ac:chgData name="Issam Toufik" userId="910a7b8e-d50d-42b5-8a90-c9aaeb763a91" providerId="ADAL" clId="{A5A46C49-92CD-481B-BC81-46CB00FB371C}" dt="2025-04-29T09:59:10.493" v="407" actId="1037"/>
          <ac:graphicFrameMkLst>
            <pc:docMk/>
            <pc:sldMk cId="3548439521" sldId="1012"/>
            <ac:graphicFrameMk id="3" creationId="{FAC22BD5-E163-09B7-293F-4EC7FBE11B9D}"/>
          </ac:graphicFrameMkLst>
        </pc:graphicFrameChg>
        <pc:graphicFrameChg chg="add del mod">
          <ac:chgData name="Issam Toufik" userId="910a7b8e-d50d-42b5-8a90-c9aaeb763a91" providerId="ADAL" clId="{A5A46C49-92CD-481B-BC81-46CB00FB371C}" dt="2025-05-04T14:06:44.403" v="554" actId="478"/>
          <ac:graphicFrameMkLst>
            <pc:docMk/>
            <pc:sldMk cId="3548439521" sldId="1012"/>
            <ac:graphicFrameMk id="4" creationId="{11785CEC-5951-F535-5D76-D040713E7805}"/>
          </ac:graphicFrameMkLst>
        </pc:graphicFrameChg>
      </pc:sldChg>
      <pc:sldChg chg="addSp delSp modSp mod">
        <pc:chgData name="Issam Toufik" userId="910a7b8e-d50d-42b5-8a90-c9aaeb763a91" providerId="ADAL" clId="{A5A46C49-92CD-481B-BC81-46CB00FB371C}" dt="2025-04-29T08:09:59.287" v="222" actId="1035"/>
        <pc:sldMkLst>
          <pc:docMk/>
          <pc:sldMk cId="2738125330" sldId="1013"/>
        </pc:sldMkLst>
        <pc:spChg chg="mod">
          <ac:chgData name="Issam Toufik" userId="910a7b8e-d50d-42b5-8a90-c9aaeb763a91" providerId="ADAL" clId="{A5A46C49-92CD-481B-BC81-46CB00FB371C}" dt="2025-04-29T08:09:04.380" v="186" actId="20577"/>
          <ac:spMkLst>
            <pc:docMk/>
            <pc:sldMk cId="2738125330" sldId="1013"/>
            <ac:spMk id="17" creationId="{0AB3606B-4F25-F80A-9DD8-B86016D5C647}"/>
          </ac:spMkLst>
        </pc:spChg>
        <pc:graphicFrameChg chg="add mod">
          <ac:chgData name="Issam Toufik" userId="910a7b8e-d50d-42b5-8a90-c9aaeb763a91" providerId="ADAL" clId="{A5A46C49-92CD-481B-BC81-46CB00FB371C}" dt="2025-04-29T08:09:59.287" v="222" actId="1035"/>
          <ac:graphicFrameMkLst>
            <pc:docMk/>
            <pc:sldMk cId="2738125330" sldId="1013"/>
            <ac:graphicFrameMk id="4" creationId="{50D6E7A3-CD2F-4F6E-8725-F90691A0B7FC}"/>
          </ac:graphicFrameMkLst>
        </pc:graphicFrameChg>
      </pc:sldChg>
      <pc:sldChg chg="delSp modSp mod">
        <pc:chgData name="Issam Toufik" userId="910a7b8e-d50d-42b5-8a90-c9aaeb763a91" providerId="ADAL" clId="{A5A46C49-92CD-481B-BC81-46CB00FB371C}" dt="2025-04-29T08:05:50.721" v="181" actId="1038"/>
        <pc:sldMkLst>
          <pc:docMk/>
          <pc:sldMk cId="312078438" sldId="1015"/>
        </pc:sldMkLst>
        <pc:spChg chg="mod">
          <ac:chgData name="Issam Toufik" userId="910a7b8e-d50d-42b5-8a90-c9aaeb763a91" providerId="ADAL" clId="{A5A46C49-92CD-481B-BC81-46CB00FB371C}" dt="2025-04-29T08:05:50.721" v="181" actId="1038"/>
          <ac:spMkLst>
            <pc:docMk/>
            <pc:sldMk cId="312078438" sldId="1015"/>
            <ac:spMk id="4" creationId="{76D1ADD1-DB6F-7BCC-50BA-976232E90A26}"/>
          </ac:spMkLst>
        </pc:spChg>
        <pc:spChg chg="mod">
          <ac:chgData name="Issam Toufik" userId="910a7b8e-d50d-42b5-8a90-c9aaeb763a91" providerId="ADAL" clId="{A5A46C49-92CD-481B-BC81-46CB00FB371C}" dt="2025-04-29T08:05:50.721" v="181" actId="1038"/>
          <ac:spMkLst>
            <pc:docMk/>
            <pc:sldMk cId="312078438" sldId="1015"/>
            <ac:spMk id="7" creationId="{D74424EC-0584-FB03-1FD0-556AA82B42AE}"/>
          </ac:spMkLst>
        </pc:spChg>
        <pc:spChg chg="mod">
          <ac:chgData name="Issam Toufik" userId="910a7b8e-d50d-42b5-8a90-c9aaeb763a91" providerId="ADAL" clId="{A5A46C49-92CD-481B-BC81-46CB00FB371C}" dt="2025-04-29T08:05:50.721" v="181" actId="1038"/>
          <ac:spMkLst>
            <pc:docMk/>
            <pc:sldMk cId="312078438" sldId="1015"/>
            <ac:spMk id="100" creationId="{FDD16FCD-BF65-4F8F-B068-77F44E6BA73A}"/>
          </ac:spMkLst>
        </pc:spChg>
        <pc:spChg chg="mod">
          <ac:chgData name="Issam Toufik" userId="910a7b8e-d50d-42b5-8a90-c9aaeb763a91" providerId="ADAL" clId="{A5A46C49-92CD-481B-BC81-46CB00FB371C}" dt="2025-04-29T08:05:50.721" v="181" actId="1038"/>
          <ac:spMkLst>
            <pc:docMk/>
            <pc:sldMk cId="312078438" sldId="1015"/>
            <ac:spMk id="101" creationId="{83C2A78A-B5A0-4A7A-8BFB-501CDF189B38}"/>
          </ac:spMkLst>
        </pc:spChg>
        <pc:spChg chg="mod">
          <ac:chgData name="Issam Toufik" userId="910a7b8e-d50d-42b5-8a90-c9aaeb763a91" providerId="ADAL" clId="{A5A46C49-92CD-481B-BC81-46CB00FB371C}" dt="2025-04-29T08:05:50.721" v="181" actId="1038"/>
          <ac:spMkLst>
            <pc:docMk/>
            <pc:sldMk cId="312078438" sldId="1015"/>
            <ac:spMk id="114" creationId="{8D63BEE2-54C5-456E-9759-A3D8A6C08E62}"/>
          </ac:spMkLst>
        </pc:spChg>
        <pc:spChg chg="mod">
          <ac:chgData name="Issam Toufik" userId="910a7b8e-d50d-42b5-8a90-c9aaeb763a91" providerId="ADAL" clId="{A5A46C49-92CD-481B-BC81-46CB00FB371C}" dt="2025-04-29T08:05:50.721" v="181" actId="1038"/>
          <ac:spMkLst>
            <pc:docMk/>
            <pc:sldMk cId="312078438" sldId="1015"/>
            <ac:spMk id="121" creationId="{DFAC8F92-22B3-49FA-B133-CF473D91B880}"/>
          </ac:spMkLst>
        </pc:spChg>
        <pc:spChg chg="mod">
          <ac:chgData name="Issam Toufik" userId="910a7b8e-d50d-42b5-8a90-c9aaeb763a91" providerId="ADAL" clId="{A5A46C49-92CD-481B-BC81-46CB00FB371C}" dt="2025-04-29T08:05:50.721" v="181" actId="1038"/>
          <ac:spMkLst>
            <pc:docMk/>
            <pc:sldMk cId="312078438" sldId="1015"/>
            <ac:spMk id="140" creationId="{BC76DEB0-7913-4517-9C1A-F6AF1279BCFD}"/>
          </ac:spMkLst>
        </pc:spChg>
        <pc:spChg chg="mod">
          <ac:chgData name="Issam Toufik" userId="910a7b8e-d50d-42b5-8a90-c9aaeb763a91" providerId="ADAL" clId="{A5A46C49-92CD-481B-BC81-46CB00FB371C}" dt="2025-04-29T08:05:50.721" v="181" actId="1038"/>
          <ac:spMkLst>
            <pc:docMk/>
            <pc:sldMk cId="312078438" sldId="1015"/>
            <ac:spMk id="150" creationId="{8437E655-FF22-4868-A9EF-339E45DEFD61}"/>
          </ac:spMkLst>
        </pc:spChg>
        <pc:spChg chg="mod">
          <ac:chgData name="Issam Toufik" userId="910a7b8e-d50d-42b5-8a90-c9aaeb763a91" providerId="ADAL" clId="{A5A46C49-92CD-481B-BC81-46CB00FB371C}" dt="2025-04-29T08:05:50.721" v="181" actId="1038"/>
          <ac:spMkLst>
            <pc:docMk/>
            <pc:sldMk cId="312078438" sldId="1015"/>
            <ac:spMk id="157" creationId="{0F08822D-59B7-49A8-9B72-41BE3A692C45}"/>
          </ac:spMkLst>
        </pc:spChg>
        <pc:spChg chg="mod">
          <ac:chgData name="Issam Toufik" userId="910a7b8e-d50d-42b5-8a90-c9aaeb763a91" providerId="ADAL" clId="{A5A46C49-92CD-481B-BC81-46CB00FB371C}" dt="2025-04-29T08:05:50.721" v="181" actId="1038"/>
          <ac:spMkLst>
            <pc:docMk/>
            <pc:sldMk cId="312078438" sldId="1015"/>
            <ac:spMk id="158" creationId="{8E0C73AB-58EE-4821-AA69-3FEF98481956}"/>
          </ac:spMkLst>
        </pc:spChg>
      </pc:sldChg>
      <pc:sldChg chg="delSp modSp mod">
        <pc:chgData name="Issam Toufik" userId="910a7b8e-d50d-42b5-8a90-c9aaeb763a91" providerId="ADAL" clId="{A5A46C49-92CD-481B-BC81-46CB00FB371C}" dt="2025-04-29T08:05:26.121" v="61" actId="478"/>
        <pc:sldMkLst>
          <pc:docMk/>
          <pc:sldMk cId="2973741088" sldId="1016"/>
        </pc:sldMkLst>
        <pc:spChg chg="mod">
          <ac:chgData name="Issam Toufik" userId="910a7b8e-d50d-42b5-8a90-c9aaeb763a91" providerId="ADAL" clId="{A5A46C49-92CD-481B-BC81-46CB00FB371C}" dt="2025-04-29T08:05:21.787" v="58" actId="20577"/>
          <ac:spMkLst>
            <pc:docMk/>
            <pc:sldMk cId="2973741088" sldId="1016"/>
            <ac:spMk id="6" creationId="{5C20AEFA-45FB-F92A-A7D2-3CD31D24DFC0}"/>
          </ac:spMkLst>
        </pc:spChg>
      </pc:sldChg>
      <pc:sldChg chg="modSp del mod">
        <pc:chgData name="Issam Toufik" userId="910a7b8e-d50d-42b5-8a90-c9aaeb763a91" providerId="ADAL" clId="{A5A46C49-92CD-481B-BC81-46CB00FB371C}" dt="2025-04-29T09:37:32.287" v="338" actId="47"/>
        <pc:sldMkLst>
          <pc:docMk/>
          <pc:sldMk cId="2624685619" sldId="1017"/>
        </pc:sldMkLst>
      </pc:sldChg>
      <pc:sldChg chg="modSp mod">
        <pc:chgData name="Issam Toufik" userId="910a7b8e-d50d-42b5-8a90-c9aaeb763a91" providerId="ADAL" clId="{A5A46C49-92CD-481B-BC81-46CB00FB371C}" dt="2025-05-04T15:04:34.187" v="1218" actId="20577"/>
        <pc:sldMkLst>
          <pc:docMk/>
          <pc:sldMk cId="3046607119" sldId="1018"/>
        </pc:sldMkLst>
        <pc:spChg chg="mod">
          <ac:chgData name="Issam Toufik" userId="910a7b8e-d50d-42b5-8a90-c9aaeb763a91" providerId="ADAL" clId="{A5A46C49-92CD-481B-BC81-46CB00FB371C}" dt="2025-05-04T15:04:34.187" v="1218" actId="20577"/>
          <ac:spMkLst>
            <pc:docMk/>
            <pc:sldMk cId="3046607119" sldId="1018"/>
            <ac:spMk id="10" creationId="{133A34F7-BB6A-8D35-1559-02B82315064C}"/>
          </ac:spMkLst>
        </pc:spChg>
      </pc:sldChg>
      <pc:sldChg chg="modSp add del mod">
        <pc:chgData name="Issam Toufik" userId="910a7b8e-d50d-42b5-8a90-c9aaeb763a91" providerId="ADAL" clId="{A5A46C49-92CD-481B-BC81-46CB00FB371C}" dt="2025-05-04T15:03:50.474" v="1156" actId="47"/>
        <pc:sldMkLst>
          <pc:docMk/>
          <pc:sldMk cId="170314457" sldId="1020"/>
        </pc:sldMkLst>
        <pc:spChg chg="mod">
          <ac:chgData name="Issam Toufik" userId="910a7b8e-d50d-42b5-8a90-c9aaeb763a91" providerId="ADAL" clId="{A5A46C49-92CD-481B-BC81-46CB00FB371C}" dt="2025-05-04T14:55:22.032" v="894" actId="20577"/>
          <ac:spMkLst>
            <pc:docMk/>
            <pc:sldMk cId="170314457" sldId="1020"/>
            <ac:spMk id="2" creationId="{CF7EBED2-3563-EAC0-88FD-25DD75D6D1EA}"/>
          </ac:spMkLst>
        </pc:spChg>
        <pc:spChg chg="mod">
          <ac:chgData name="Issam Toufik" userId="910a7b8e-d50d-42b5-8a90-c9aaeb763a91" providerId="ADAL" clId="{A5A46C49-92CD-481B-BC81-46CB00FB371C}" dt="2025-05-04T15:03:44.411" v="1155" actId="20577"/>
          <ac:spMkLst>
            <pc:docMk/>
            <pc:sldMk cId="170314457" sldId="1020"/>
            <ac:spMk id="3" creationId="{9FF1EAC1-77BE-DC3E-4610-CC490FB348C0}"/>
          </ac:spMkLst>
        </pc:spChg>
      </pc:sldChg>
      <pc:sldChg chg="modSp add mod">
        <pc:chgData name="Issam Toufik" userId="910a7b8e-d50d-42b5-8a90-c9aaeb763a91" providerId="ADAL" clId="{A5A46C49-92CD-481B-BC81-46CB00FB371C}" dt="2025-05-04T15:05:54.910" v="1231" actId="20577"/>
        <pc:sldMkLst>
          <pc:docMk/>
          <pc:sldMk cId="2823762929" sldId="1021"/>
        </pc:sldMkLst>
        <pc:spChg chg="mod">
          <ac:chgData name="Issam Toufik" userId="910a7b8e-d50d-42b5-8a90-c9aaeb763a91" providerId="ADAL" clId="{A5A46C49-92CD-481B-BC81-46CB00FB371C}" dt="2025-05-04T15:05:54.910" v="1231" actId="20577"/>
          <ac:spMkLst>
            <pc:docMk/>
            <pc:sldMk cId="2823762929" sldId="1021"/>
            <ac:spMk id="46" creationId="{628F1A8E-6B41-4B18-BF3B-80B6AB863E31}"/>
          </ac:spMkLst>
        </pc:spChg>
      </pc:sldChg>
      <pc:sldChg chg="del">
        <pc:chgData name="Issam Toufik" userId="910a7b8e-d50d-42b5-8a90-c9aaeb763a91" providerId="ADAL" clId="{A5A46C49-92CD-481B-BC81-46CB00FB371C}" dt="2025-04-29T10:00:18.742" v="414" actId="47"/>
        <pc:sldMkLst>
          <pc:docMk/>
          <pc:sldMk cId="1935843513" sldId="3825"/>
        </pc:sldMkLst>
      </pc:sldChg>
      <pc:sldChg chg="del">
        <pc:chgData name="Issam Toufik" userId="910a7b8e-d50d-42b5-8a90-c9aaeb763a91" providerId="ADAL" clId="{A5A46C49-92CD-481B-BC81-46CB00FB371C}" dt="2025-04-29T10:00:18.742" v="414" actId="47"/>
        <pc:sldMkLst>
          <pc:docMk/>
          <pc:sldMk cId="2064396946" sldId="3828"/>
        </pc:sldMkLst>
      </pc:sldChg>
      <pc:sldChg chg="del">
        <pc:chgData name="Issam Toufik" userId="910a7b8e-d50d-42b5-8a90-c9aaeb763a91" providerId="ADAL" clId="{A5A46C49-92CD-481B-BC81-46CB00FB371C}" dt="2025-04-29T10:00:18.742" v="414" actId="47"/>
        <pc:sldMkLst>
          <pc:docMk/>
          <pc:sldMk cId="3687305662" sldId="3847"/>
        </pc:sldMkLst>
      </pc:sldChg>
      <pc:sldChg chg="del">
        <pc:chgData name="Issam Toufik" userId="910a7b8e-d50d-42b5-8a90-c9aaeb763a91" providerId="ADAL" clId="{A5A46C49-92CD-481B-BC81-46CB00FB371C}" dt="2025-04-29T10:00:18.742" v="414" actId="47"/>
        <pc:sldMkLst>
          <pc:docMk/>
          <pc:sldMk cId="1753332888" sldId="3850"/>
        </pc:sldMkLst>
      </pc:sldChg>
      <pc:sldChg chg="modSp add mod">
        <pc:chgData name="Issam Toufik" userId="910a7b8e-d50d-42b5-8a90-c9aaeb763a91" providerId="ADAL" clId="{A5A46C49-92CD-481B-BC81-46CB00FB371C}" dt="2025-04-29T09:37:28.318" v="337" actId="20577"/>
        <pc:sldMkLst>
          <pc:docMk/>
          <pc:sldMk cId="2860238602" sldId="3851"/>
        </pc:sldMkLst>
        <pc:spChg chg="mod">
          <ac:chgData name="Issam Toufik" userId="910a7b8e-d50d-42b5-8a90-c9aaeb763a91" providerId="ADAL" clId="{A5A46C49-92CD-481B-BC81-46CB00FB371C}" dt="2025-04-29T09:37:28.318" v="337" actId="20577"/>
          <ac:spMkLst>
            <pc:docMk/>
            <pc:sldMk cId="2860238602" sldId="3851"/>
            <ac:spMk id="15379" creationId="{75E77826-6603-B123-CD1C-9DF0186485B0}"/>
          </ac:spMkLst>
        </pc:spChg>
        <pc:graphicFrameChg chg="mod modGraphic">
          <ac:chgData name="Issam Toufik" userId="910a7b8e-d50d-42b5-8a90-c9aaeb763a91" providerId="ADAL" clId="{A5A46C49-92CD-481B-BC81-46CB00FB371C}" dt="2025-04-29T09:37:24.078" v="336" actId="1035"/>
          <ac:graphicFrameMkLst>
            <pc:docMk/>
            <pc:sldMk cId="2860238602" sldId="3851"/>
            <ac:graphicFrameMk id="3" creationId="{6252104B-B59F-06D6-119C-89E37F1D5B96}"/>
          </ac:graphicFrameMkLst>
        </pc:graphicFrameChg>
      </pc:sldChg>
      <pc:sldChg chg="addSp delSp modSp add mod">
        <pc:chgData name="Issam Toufik" userId="910a7b8e-d50d-42b5-8a90-c9aaeb763a91" providerId="ADAL" clId="{A5A46C49-92CD-481B-BC81-46CB00FB371C}" dt="2025-05-04T14:20:09.256" v="702" actId="1036"/>
        <pc:sldMkLst>
          <pc:docMk/>
          <pc:sldMk cId="1640108714" sldId="3852"/>
        </pc:sldMkLst>
        <pc:spChg chg="del">
          <ac:chgData name="Issam Toufik" userId="910a7b8e-d50d-42b5-8a90-c9aaeb763a91" providerId="ADAL" clId="{A5A46C49-92CD-481B-BC81-46CB00FB371C}" dt="2025-05-04T14:02:28.879" v="483" actId="478"/>
          <ac:spMkLst>
            <pc:docMk/>
            <pc:sldMk cId="1640108714" sldId="3852"/>
            <ac:spMk id="5" creationId="{3A24E66E-8ADC-02CE-290B-3AE48560BBEC}"/>
          </ac:spMkLst>
        </pc:spChg>
        <pc:spChg chg="mod">
          <ac:chgData name="Issam Toufik" userId="910a7b8e-d50d-42b5-8a90-c9aaeb763a91" providerId="ADAL" clId="{A5A46C49-92CD-481B-BC81-46CB00FB371C}" dt="2025-05-04T14:20:09.256" v="702" actId="1036"/>
          <ac:spMkLst>
            <pc:docMk/>
            <pc:sldMk cId="1640108714" sldId="3852"/>
            <ac:spMk id="6" creationId="{6FDEAB37-6707-5C4A-1A20-92AA3AE3D40B}"/>
          </ac:spMkLst>
        </pc:spChg>
        <pc:graphicFrameChg chg="del">
          <ac:chgData name="Issam Toufik" userId="910a7b8e-d50d-42b5-8a90-c9aaeb763a91" providerId="ADAL" clId="{A5A46C49-92CD-481B-BC81-46CB00FB371C}" dt="2025-05-04T14:02:17.083" v="459" actId="478"/>
          <ac:graphicFrameMkLst>
            <pc:docMk/>
            <pc:sldMk cId="1640108714" sldId="3852"/>
            <ac:graphicFrameMk id="3" creationId="{094FE7A5-955F-AFED-3455-76AFBE5D63B1}"/>
          </ac:graphicFrameMkLst>
        </pc:graphicFrameChg>
        <pc:graphicFrameChg chg="add mod">
          <ac:chgData name="Issam Toufik" userId="910a7b8e-d50d-42b5-8a90-c9aaeb763a91" providerId="ADAL" clId="{A5A46C49-92CD-481B-BC81-46CB00FB371C}" dt="2025-05-04T14:04:53.454" v="504" actId="1036"/>
          <ac:graphicFrameMkLst>
            <pc:docMk/>
            <pc:sldMk cId="1640108714" sldId="3852"/>
            <ac:graphicFrameMk id="4" creationId="{B92ECE16-750B-4135-AA3D-AC89B26D9B11}"/>
          </ac:graphicFrameMkLst>
        </pc:graphicFrameChg>
      </pc:sldChg>
      <pc:sldChg chg="add del">
        <pc:chgData name="Issam Toufik" userId="910a7b8e-d50d-42b5-8a90-c9aaeb763a91" providerId="ADAL" clId="{A5A46C49-92CD-481B-BC81-46CB00FB371C}" dt="2025-04-29T09:34:33.723" v="294"/>
        <pc:sldMkLst>
          <pc:docMk/>
          <pc:sldMk cId="2126928939" sldId="3852"/>
        </pc:sldMkLst>
      </pc:sldChg>
      <pc:sldChg chg="add">
        <pc:chgData name="Issam Toufik" userId="910a7b8e-d50d-42b5-8a90-c9aaeb763a91" providerId="ADAL" clId="{A5A46C49-92CD-481B-BC81-46CB00FB371C}" dt="2025-05-04T15:05:43.690" v="1220"/>
        <pc:sldMkLst>
          <pc:docMk/>
          <pc:sldMk cId="480947926" sldId="3853"/>
        </pc:sldMkLst>
      </pc:sldChg>
      <pc:sldChg chg="addSp delSp modSp add del mod">
        <pc:chgData name="Issam Toufik" userId="910a7b8e-d50d-42b5-8a90-c9aaeb763a91" providerId="ADAL" clId="{A5A46C49-92CD-481B-BC81-46CB00FB371C}" dt="2025-05-04T15:03:50.474" v="1156" actId="47"/>
        <pc:sldMkLst>
          <pc:docMk/>
          <pc:sldMk cId="1197671234" sldId="3853"/>
        </pc:sldMkLst>
        <pc:spChg chg="mod">
          <ac:chgData name="Issam Toufik" userId="910a7b8e-d50d-42b5-8a90-c9aaeb763a91" providerId="ADAL" clId="{A5A46C49-92CD-481B-BC81-46CB00FB371C}" dt="2025-05-04T14:53:18.712" v="888" actId="20577"/>
          <ac:spMkLst>
            <pc:docMk/>
            <pc:sldMk cId="1197671234" sldId="3853"/>
            <ac:spMk id="2" creationId="{BE9D3702-53C4-B9FE-6719-A78D31925D49}"/>
          </ac:spMkLst>
        </pc:spChg>
        <pc:spChg chg="mod">
          <ac:chgData name="Issam Toufik" userId="910a7b8e-d50d-42b5-8a90-c9aaeb763a91" providerId="ADAL" clId="{A5A46C49-92CD-481B-BC81-46CB00FB371C}" dt="2025-05-04T14:54:55.177" v="891" actId="108"/>
          <ac:spMkLst>
            <pc:docMk/>
            <pc:sldMk cId="1197671234" sldId="3853"/>
            <ac:spMk id="5" creationId="{EA16945C-99CF-BCC3-F55A-EF4CC5D289A4}"/>
          </ac:spMkLst>
        </pc:spChg>
        <pc:graphicFrameChg chg="del">
          <ac:chgData name="Issam Toufik" userId="910a7b8e-d50d-42b5-8a90-c9aaeb763a91" providerId="ADAL" clId="{A5A46C49-92CD-481B-BC81-46CB00FB371C}" dt="2025-05-04T14:49:19.865" v="880" actId="478"/>
          <ac:graphicFrameMkLst>
            <pc:docMk/>
            <pc:sldMk cId="1197671234" sldId="3853"/>
            <ac:graphicFrameMk id="3" creationId="{4AA1B09B-22B7-D1B0-5D4D-241CB9F9C390}"/>
          </ac:graphicFrameMkLst>
        </pc:graphicFrameChg>
        <pc:picChg chg="add del mod">
          <ac:chgData name="Issam Toufik" userId="910a7b8e-d50d-42b5-8a90-c9aaeb763a91" providerId="ADAL" clId="{A5A46C49-92CD-481B-BC81-46CB00FB371C}" dt="2025-05-04T14:49:54.716" v="885" actId="478"/>
          <ac:picMkLst>
            <pc:docMk/>
            <pc:sldMk cId="1197671234" sldId="3853"/>
            <ac:picMk id="4" creationId="{1B081ED4-4568-4762-A389-6922ECFF0755}"/>
          </ac:picMkLst>
        </pc:picChg>
      </pc:sldChg>
      <pc:sldMasterChg chg="modSp mod modSldLayout">
        <pc:chgData name="Issam Toufik" userId="910a7b8e-d50d-42b5-8a90-c9aaeb763a91" providerId="ADAL" clId="{A5A46C49-92CD-481B-BC81-46CB00FB371C}" dt="2025-04-29T08:04:13.311" v="12" actId="6549"/>
        <pc:sldMasterMkLst>
          <pc:docMk/>
          <pc:sldMasterMk cId="0" sldId="2147485146"/>
        </pc:sldMasterMkLst>
        <pc:spChg chg="mod">
          <ac:chgData name="Issam Toufik" userId="910a7b8e-d50d-42b5-8a90-c9aaeb763a91" providerId="ADAL" clId="{A5A46C49-92CD-481B-BC81-46CB00FB371C}" dt="2025-04-29T08:04:13.311" v="12" actId="6549"/>
          <ac:spMkLst>
            <pc:docMk/>
            <pc:sldMasterMk cId="0" sldId="2147485146"/>
            <ac:spMk id="9" creationId="{AA74F498-2A3A-4D48-8ADE-65A441209D9E}"/>
          </ac:spMkLst>
        </pc:spChg>
        <pc:sldLayoutChg chg="modSp mod">
          <pc:chgData name="Issam Toufik" userId="910a7b8e-d50d-42b5-8a90-c9aaeb763a91" providerId="ADAL" clId="{A5A46C49-92CD-481B-BC81-46CB00FB371C}" dt="2025-04-29T08:04:05.276" v="10" actId="20577"/>
          <pc:sldLayoutMkLst>
            <pc:docMk/>
            <pc:sldMasterMk cId="0" sldId="2147485146"/>
            <pc:sldLayoutMk cId="2685061498" sldId="2147485354"/>
          </pc:sldLayoutMkLst>
          <pc:spChg chg="mod">
            <ac:chgData name="Issam Toufik" userId="910a7b8e-d50d-42b5-8a90-c9aaeb763a91" providerId="ADAL" clId="{A5A46C49-92CD-481B-BC81-46CB00FB371C}" dt="2025-04-29T08:04:05.276" v="1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5A46C49-92CD-481B-BC81-46CB00FB371C}" dt="2025-04-29T08:03:48.988" v="7" actId="20577"/>
          <pc:sldLayoutMkLst>
            <pc:docMk/>
            <pc:sldMasterMk cId="0" sldId="2147485146"/>
            <pc:sldLayoutMk cId="1780556474" sldId="2147485357"/>
          </pc:sldLayoutMkLst>
          <pc:spChg chg="mod">
            <ac:chgData name="Issam Toufik" userId="910a7b8e-d50d-42b5-8a90-c9aaeb763a91" providerId="ADAL" clId="{A5A46C49-92CD-481B-BC81-46CB00FB371C}" dt="2025-04-29T08:03:42.742" v="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5A46C49-92CD-481B-BC81-46CB00FB371C}" dt="2025-04-29T08:03:48.988" v="7"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E1340C31-460F-4ECB-A5B6-2D1E31D5DAAF}"/>
    <pc:docChg chg="undo redo custSel addSld delSld modSld sldOrd modMainMaster">
      <pc:chgData name="Issam Toufik" userId="910a7b8e-d50d-42b5-8a90-c9aaeb763a91" providerId="ADAL" clId="{E1340C31-460F-4ECB-A5B6-2D1E31D5DAAF}" dt="2024-11-08T13:50:16.185" v="1458" actId="20577"/>
      <pc:docMkLst>
        <pc:docMk/>
      </pc:docMkLst>
      <pc:sldChg chg="modSp del">
        <pc:chgData name="Issam Toufik" userId="910a7b8e-d50d-42b5-8a90-c9aaeb763a91" providerId="ADAL" clId="{E1340C31-460F-4ECB-A5B6-2D1E31D5DAAF}" dt="2024-11-03T14:56:19.697" v="987" actId="2696"/>
        <pc:sldMkLst>
          <pc:docMk/>
          <pc:sldMk cId="1433287252" sldId="797"/>
        </pc:sldMkLst>
      </pc:sldChg>
      <pc:sldChg chg="addSp delSp modSp mod">
        <pc:chgData name="Issam Toufik" userId="910a7b8e-d50d-42b5-8a90-c9aaeb763a91" providerId="ADAL" clId="{E1340C31-460F-4ECB-A5B6-2D1E31D5DAAF}" dt="2024-10-31T15:39:26.320" v="355" actId="20577"/>
        <pc:sldMkLst>
          <pc:docMk/>
          <pc:sldMk cId="1190807443" sldId="903"/>
        </pc:sldMkLst>
      </pc:sldChg>
      <pc:sldChg chg="del">
        <pc:chgData name="Issam Toufik" userId="910a7b8e-d50d-42b5-8a90-c9aaeb763a91" providerId="ADAL" clId="{E1340C31-460F-4ECB-A5B6-2D1E31D5DAAF}" dt="2024-10-31T15:17:29.422" v="11" actId="47"/>
        <pc:sldMkLst>
          <pc:docMk/>
          <pc:sldMk cId="2175674980" sldId="994"/>
        </pc:sldMkLst>
      </pc:sldChg>
      <pc:sldChg chg="del">
        <pc:chgData name="Issam Toufik" userId="910a7b8e-d50d-42b5-8a90-c9aaeb763a91" providerId="ADAL" clId="{E1340C31-460F-4ECB-A5B6-2D1E31D5DAAF}" dt="2024-11-03T14:56:42.612" v="988" actId="2696"/>
        <pc:sldMkLst>
          <pc:docMk/>
          <pc:sldMk cId="4112239503" sldId="1004"/>
        </pc:sldMkLst>
      </pc:sldChg>
      <pc:sldChg chg="addSp delSp modSp mod">
        <pc:chgData name="Issam Toufik" userId="910a7b8e-d50d-42b5-8a90-c9aaeb763a91" providerId="ADAL" clId="{E1340C31-460F-4ECB-A5B6-2D1E31D5DAAF}" dt="2024-10-31T15:25:34.078" v="204" actId="1036"/>
        <pc:sldMkLst>
          <pc:docMk/>
          <pc:sldMk cId="1540508578" sldId="1011"/>
        </pc:sldMkLst>
      </pc:sldChg>
      <pc:sldChg chg="addSp delSp modSp mod">
        <pc:chgData name="Issam Toufik" userId="910a7b8e-d50d-42b5-8a90-c9aaeb763a91" providerId="ADAL" clId="{E1340C31-460F-4ECB-A5B6-2D1E31D5DAAF}" dt="2024-10-31T15:31:15.344" v="263" actId="20577"/>
        <pc:sldMkLst>
          <pc:docMk/>
          <pc:sldMk cId="3548439521" sldId="1012"/>
        </pc:sldMkLst>
      </pc:sldChg>
      <pc:sldChg chg="addSp delSp modSp mod">
        <pc:chgData name="Issam Toufik" userId="910a7b8e-d50d-42b5-8a90-c9aaeb763a91" providerId="ADAL" clId="{E1340C31-460F-4ECB-A5B6-2D1E31D5DAAF}" dt="2024-10-31T15:41:05.344" v="388" actId="1038"/>
        <pc:sldMkLst>
          <pc:docMk/>
          <pc:sldMk cId="2738125330" sldId="1013"/>
        </pc:sldMkLst>
      </pc:sldChg>
      <pc:sldChg chg="addSp delSp modSp del mod">
        <pc:chgData name="Issam Toufik" userId="910a7b8e-d50d-42b5-8a90-c9aaeb763a91" providerId="ADAL" clId="{E1340C31-460F-4ECB-A5B6-2D1E31D5DAAF}" dt="2024-11-08T10:15:06.682" v="1262" actId="47"/>
        <pc:sldMkLst>
          <pc:docMk/>
          <pc:sldMk cId="2233829726" sldId="1014"/>
        </pc:sldMkLst>
      </pc:sldChg>
      <pc:sldChg chg="addSp delSp modSp add mod">
        <pc:chgData name="Issam Toufik" userId="910a7b8e-d50d-42b5-8a90-c9aaeb763a91" providerId="ADAL" clId="{E1340C31-460F-4ECB-A5B6-2D1E31D5DAAF}" dt="2024-11-03T14:50:29.142" v="980" actId="20577"/>
        <pc:sldMkLst>
          <pc:docMk/>
          <pc:sldMk cId="312078438" sldId="1015"/>
        </pc:sldMkLst>
      </pc:sldChg>
      <pc:sldChg chg="addSp delSp modSp add del mod">
        <pc:chgData name="Issam Toufik" userId="910a7b8e-d50d-42b5-8a90-c9aaeb763a91" providerId="ADAL" clId="{E1340C31-460F-4ECB-A5B6-2D1E31D5DAAF}" dt="2024-10-31T15:31:24.027" v="265" actId="47"/>
        <pc:sldMkLst>
          <pc:docMk/>
          <pc:sldMk cId="1242109825" sldId="1016"/>
        </pc:sldMkLst>
      </pc:sldChg>
      <pc:sldChg chg="addSp delSp modSp add mod">
        <pc:chgData name="Issam Toufik" userId="910a7b8e-d50d-42b5-8a90-c9aaeb763a91" providerId="ADAL" clId="{E1340C31-460F-4ECB-A5B6-2D1E31D5DAAF}" dt="2024-11-03T14:48:56.115" v="973" actId="20577"/>
        <pc:sldMkLst>
          <pc:docMk/>
          <pc:sldMk cId="2973741088" sldId="1016"/>
        </pc:sldMkLst>
      </pc:sldChg>
      <pc:sldChg chg="modSp add mod">
        <pc:chgData name="Issam Toufik" userId="910a7b8e-d50d-42b5-8a90-c9aaeb763a91" providerId="ADAL" clId="{E1340C31-460F-4ECB-A5B6-2D1E31D5DAAF}" dt="2024-11-03T14:55:58.635" v="986" actId="108"/>
        <pc:sldMkLst>
          <pc:docMk/>
          <pc:sldMk cId="2624685619" sldId="1017"/>
        </pc:sldMkLst>
      </pc:sldChg>
      <pc:sldChg chg="delSp modSp add del mod ord">
        <pc:chgData name="Issam Toufik" userId="910a7b8e-d50d-42b5-8a90-c9aaeb763a91" providerId="ADAL" clId="{E1340C31-460F-4ECB-A5B6-2D1E31D5DAAF}" dt="2024-10-31T15:31:21.763" v="264" actId="47"/>
        <pc:sldMkLst>
          <pc:docMk/>
          <pc:sldMk cId="3383353358" sldId="1017"/>
        </pc:sldMkLst>
      </pc:sldChg>
      <pc:sldChg chg="modSp add mod">
        <pc:chgData name="Issam Toufik" userId="910a7b8e-d50d-42b5-8a90-c9aaeb763a91" providerId="ADAL" clId="{E1340C31-460F-4ECB-A5B6-2D1E31D5DAAF}" dt="2024-11-08T13:50:16.185" v="1458" actId="20577"/>
        <pc:sldMkLst>
          <pc:docMk/>
          <pc:sldMk cId="3046607119" sldId="1018"/>
        </pc:sldMkLst>
      </pc:sldChg>
      <pc:sldChg chg="addSp delSp modSp add mod modClrScheme chgLayout">
        <pc:chgData name="Issam Toufik" userId="910a7b8e-d50d-42b5-8a90-c9aaeb763a91" providerId="ADAL" clId="{E1340C31-460F-4ECB-A5B6-2D1E31D5DAAF}" dt="2024-11-08T10:16:13.582" v="1272" actId="14100"/>
        <pc:sldMkLst>
          <pc:docMk/>
          <pc:sldMk cId="1935843513" sldId="3825"/>
        </pc:sldMkLst>
      </pc:sldChg>
      <pc:sldChg chg="modSp add mod modClrScheme chgLayout">
        <pc:chgData name="Issam Toufik" userId="910a7b8e-d50d-42b5-8a90-c9aaeb763a91" providerId="ADAL" clId="{E1340C31-460F-4ECB-A5B6-2D1E31D5DAAF}" dt="2024-11-08T10:17:23.768" v="1323" actId="20577"/>
        <pc:sldMkLst>
          <pc:docMk/>
          <pc:sldMk cId="2064396946" sldId="3828"/>
        </pc:sldMkLst>
      </pc:sldChg>
      <pc:sldChg chg="addSp delSp modSp add mod modClrScheme chgLayout">
        <pc:chgData name="Issam Toufik" userId="910a7b8e-d50d-42b5-8a90-c9aaeb763a91" providerId="ADAL" clId="{E1340C31-460F-4ECB-A5B6-2D1E31D5DAAF}" dt="2024-11-08T10:16:28.341" v="1279" actId="6549"/>
        <pc:sldMkLst>
          <pc:docMk/>
          <pc:sldMk cId="3687305662" sldId="3847"/>
        </pc:sldMkLst>
      </pc:sldChg>
      <pc:sldChg chg="addSp delSp modSp add mod modClrScheme chgLayout">
        <pc:chgData name="Issam Toufik" userId="910a7b8e-d50d-42b5-8a90-c9aaeb763a91" providerId="ADAL" clId="{E1340C31-460F-4ECB-A5B6-2D1E31D5DAAF}" dt="2024-11-08T10:15:55.830" v="1267" actId="404"/>
        <pc:sldMkLst>
          <pc:docMk/>
          <pc:sldMk cId="1753332888" sldId="3850"/>
        </pc:sldMkLst>
      </pc:sldChg>
      <pc:sldChg chg="addSp delSp modSp new del mod modClrScheme chgLayout">
        <pc:chgData name="Issam Toufik" userId="910a7b8e-d50d-42b5-8a90-c9aaeb763a91" providerId="ADAL" clId="{E1340C31-460F-4ECB-A5B6-2D1E31D5DAAF}" dt="2024-11-08T10:15:06.682" v="1262" actId="47"/>
        <pc:sldMkLst>
          <pc:docMk/>
          <pc:sldMk cId="3147562639" sldId="3851"/>
        </pc:sldMkLst>
      </pc:sldChg>
      <pc:sldMasterChg chg="modSldLayout">
        <pc:chgData name="Issam Toufik" userId="910a7b8e-d50d-42b5-8a90-c9aaeb763a91" providerId="ADAL" clId="{E1340C31-460F-4ECB-A5B6-2D1E31D5DAAF}" dt="2024-11-08T10:03:30.831" v="1103" actId="20577"/>
        <pc:sldMasterMkLst>
          <pc:docMk/>
          <pc:sldMasterMk cId="0" sldId="2147485146"/>
        </pc:sldMasterMkLst>
        <pc:sldLayoutChg chg="modSp mod">
          <pc:chgData name="Issam Toufik" userId="910a7b8e-d50d-42b5-8a90-c9aaeb763a91" providerId="ADAL" clId="{E1340C31-460F-4ECB-A5B6-2D1E31D5DAAF}" dt="2024-10-31T15:15:15.615" v="8" actId="20577"/>
          <pc:sldLayoutMkLst>
            <pc:docMk/>
            <pc:sldMasterMk cId="0" sldId="2147485146"/>
            <pc:sldLayoutMk cId="2685061498" sldId="2147485354"/>
          </pc:sldLayoutMkLst>
        </pc:sldLayoutChg>
        <pc:sldLayoutChg chg="modSp mod">
          <pc:chgData name="Issam Toufik" userId="910a7b8e-d50d-42b5-8a90-c9aaeb763a91" providerId="ADAL" clId="{E1340C31-460F-4ECB-A5B6-2D1E31D5DAAF}" dt="2024-11-08T10:03:30.831" v="1103" actId="20577"/>
          <pc:sldLayoutMkLst>
            <pc:docMk/>
            <pc:sldMasterMk cId="0" sldId="2147485146"/>
            <pc:sldLayoutMk cId="1780556474" sldId="2147485357"/>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03%20-%20MCC%20Projects/PCG_OP/PCG_54/MCC%20Report/generate%20stats_Nov2024.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03%20-%20MCC%20Projects/PCG_OP/PCG_54/MCC%20Report/generate%20stats_Nov2024.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6/Stats106.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1" Type="http://schemas.openxmlformats.org/officeDocument/2006/relationships/oleObject" Target="https://etsihq-my.sharepoint.com/personal/dongwook_kim_etsi_org/Documents/Documents/Spec%20manager/TSG%20Prep/TSG104/Stats104.xlsx" TargetMode="External"/></Relationships>
</file>

<file path=ppt/charts/_rels/chart5.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6/Stats106.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7/Stats107.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7/Stats107.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https://etsihq-my.sharepoint.com/personal/dongwook_kim_etsi_org/Documents/Documents/Spec%20manager/TSG%20Prep/TSG107/Stats107.xlsx" TargetMode="External"/><Relationship Id="rId2" Type="http://schemas.microsoft.com/office/2011/relationships/chartColorStyle" Target="colors7.xml"/><Relationship Id="rId1" Type="http://schemas.microsoft.com/office/2011/relationships/chartStyle" Target="style7.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Membership!$F$23:$F$40</c:f>
              <c:strCache>
                <c:ptCount val="18"/>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pt idx="16">
                  <c:v>2024</c:v>
                </c:pt>
                <c:pt idx="17">
                  <c:v>2025*</c:v>
                </c:pt>
              </c:strCache>
            </c:strRef>
          </c:cat>
          <c:val>
            <c:numRef>
              <c:f>Membership!$G$23:$G$40</c:f>
              <c:numCache>
                <c:formatCode>General</c:formatCode>
                <c:ptCount val="18"/>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806</c:v>
                </c:pt>
                <c:pt idx="15">
                  <c:v>865</c:v>
                </c:pt>
                <c:pt idx="16">
                  <c:v>856</c:v>
                </c:pt>
                <c:pt idx="17">
                  <c:v>848</c:v>
                </c:pt>
              </c:numCache>
            </c:numRef>
          </c:val>
          <c:extLst>
            <c:ext xmlns:c16="http://schemas.microsoft.com/office/drawing/2014/chart" uri="{C3380CC4-5D6E-409C-BE32-E72D297353CC}">
              <c16:uniqueId val="{00000000-1C72-4F36-980D-E3925F1A4F03}"/>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CA3A-454C-BC82-D9621EF5BFEC}"/>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CA3A-454C-BC82-D9621EF5BFEC}"/>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CA3A-454C-BC82-D9621EF5BFEC}"/>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CA3A-454C-BC82-D9621EF5BFEC}"/>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CA3A-454C-BC82-D9621EF5BFEC}"/>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CA3A-454C-BC82-D9621EF5BFEC}"/>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CA3A-454C-BC82-D9621EF5BFEC}"/>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CA3A-454C-BC82-D9621EF5BFEC}"/>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CA3A-454C-BC82-D9621EF5BFEC}"/>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A3A-454C-BC82-D9621EF5BFEC}"/>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CA3A-454C-BC82-D9621EF5BFEC}"/>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CA3A-454C-BC82-D9621EF5BFEC}"/>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CA3A-454C-BC82-D9621EF5BFEC}"/>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CA3A-454C-BC82-D9621EF5BFEC}"/>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CA3A-454C-BC82-D9621EF5BFEC}"/>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CA3A-454C-BC82-D9621EF5BFEC}"/>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457</c:v>
                </c:pt>
                <c:pt idx="1">
                  <c:v>84</c:v>
                </c:pt>
                <c:pt idx="2">
                  <c:v>28</c:v>
                </c:pt>
                <c:pt idx="3">
                  <c:v>13</c:v>
                </c:pt>
                <c:pt idx="4">
                  <c:v>175</c:v>
                </c:pt>
                <c:pt idx="5">
                  <c:v>37</c:v>
                </c:pt>
                <c:pt idx="6">
                  <c:v>54</c:v>
                </c:pt>
              </c:numCache>
            </c:numRef>
          </c:val>
          <c:extLst>
            <c:ext xmlns:c16="http://schemas.microsoft.com/office/drawing/2014/chart" uri="{C3380CC4-5D6E-409C-BE32-E72D297353CC}">
              <c16:uniqueId val="{00000010-CA3A-454C-BC82-D9621EF5BFEC}"/>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8575" cap="rnd">
              <a:solidFill>
                <a:srgbClr val="00B0F0"/>
              </a:solidFill>
              <a:round/>
            </a:ln>
            <a:effectLst/>
          </c:spPr>
          <c:marker>
            <c:symbol val="none"/>
          </c:marker>
          <c:dLbls>
            <c:spPr>
              <a:solidFill>
                <a:srgbClr val="92D050"/>
              </a:solidFill>
              <a:ln>
                <a:solidFill>
                  <a:srgbClr val="92D050"/>
                </a:solidFill>
              </a:ln>
              <a:effectLst/>
            </c:spPr>
            <c:txPr>
              <a:bodyPr rot="0" spcFirstLastPara="1" vertOverflow="ellipsis" vert="horz" wrap="square" lIns="38100" tIns="19050" rIns="38100" bIns="19050" anchor="ctr" anchorCtr="0">
                <a:spAutoFit/>
              </a:bodyPr>
              <a:lstStyle/>
              <a:p>
                <a:pPr algn="ctr">
                  <a:defRPr lang="en-US"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rgbClr val="FF0000"/>
                </a:solidFill>
                <a:prstDash val="solid"/>
              </a:ln>
              <a:effectLst/>
            </c:spPr>
            <c:trendlineType val="linear"/>
            <c:dispRSqr val="0"/>
            <c:dispEq val="0"/>
          </c:trendline>
          <c:cat>
            <c:numRef>
              <c:f>'general info'!$AE$35:$AP$35</c:f>
              <c:numCache>
                <c:formatCode>General</c:formatCode>
                <c:ptCount val="12"/>
                <c:pt idx="0">
                  <c:v>2013</c:v>
                </c:pt>
                <c:pt idx="1">
                  <c:v>2014</c:v>
                </c:pt>
                <c:pt idx="2">
                  <c:v>2015</c:v>
                </c:pt>
                <c:pt idx="3">
                  <c:v>2016</c:v>
                </c:pt>
                <c:pt idx="4">
                  <c:v>2017</c:v>
                </c:pt>
                <c:pt idx="5">
                  <c:v>2018</c:v>
                </c:pt>
                <c:pt idx="6">
                  <c:v>2019</c:v>
                </c:pt>
                <c:pt idx="7">
                  <c:v>2020</c:v>
                </c:pt>
                <c:pt idx="8">
                  <c:v>2021</c:v>
                </c:pt>
                <c:pt idx="9">
                  <c:v>2022</c:v>
                </c:pt>
                <c:pt idx="10">
                  <c:v>2023</c:v>
                </c:pt>
                <c:pt idx="11">
                  <c:v>2024</c:v>
                </c:pt>
              </c:numCache>
            </c:numRef>
          </c:cat>
          <c:val>
            <c:numRef>
              <c:f>'general info'!$AE$54:$AP$54</c:f>
              <c:numCache>
                <c:formatCode>0</c:formatCode>
                <c:ptCount val="12"/>
                <c:pt idx="0">
                  <c:v>8022</c:v>
                </c:pt>
                <c:pt idx="1">
                  <c:v>8430</c:v>
                </c:pt>
                <c:pt idx="2">
                  <c:v>7964</c:v>
                </c:pt>
                <c:pt idx="3">
                  <c:v>9683</c:v>
                </c:pt>
                <c:pt idx="4">
                  <c:v>9121</c:v>
                </c:pt>
                <c:pt idx="5">
                  <c:v>11887</c:v>
                </c:pt>
                <c:pt idx="6">
                  <c:v>14467</c:v>
                </c:pt>
                <c:pt idx="7">
                  <c:v>14907.333333333334</c:v>
                </c:pt>
                <c:pt idx="8">
                  <c:v>15649</c:v>
                </c:pt>
                <c:pt idx="9">
                  <c:v>14712.333333333334</c:v>
                </c:pt>
                <c:pt idx="10">
                  <c:v>17759</c:v>
                </c:pt>
                <c:pt idx="11">
                  <c:v>17224</c:v>
                </c:pt>
              </c:numCache>
            </c:numRef>
          </c:val>
          <c:smooth val="0"/>
          <c:extLst>
            <c:ext xmlns:c16="http://schemas.microsoft.com/office/drawing/2014/chart" uri="{C3380CC4-5D6E-409C-BE32-E72D297353CC}">
              <c16:uniqueId val="{00000001-1BCE-4C0D-A5D4-19D575E8B355}"/>
            </c:ext>
          </c:extLst>
        </c:ser>
        <c:dLbls>
          <c:dLblPos val="ctr"/>
          <c:showLegendKey val="0"/>
          <c:showVal val="1"/>
          <c:showCatName val="0"/>
          <c:showSerName val="0"/>
          <c:showPercent val="0"/>
          <c:showBubbleSize val="0"/>
        </c:dLbls>
        <c:smooth val="0"/>
        <c:axId val="852696304"/>
        <c:axId val="852694504"/>
      </c:lineChart>
      <c:catAx>
        <c:axId val="8526963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852694504"/>
        <c:crosses val="autoZero"/>
        <c:auto val="1"/>
        <c:lblAlgn val="ctr"/>
        <c:lblOffset val="100"/>
        <c:noMultiLvlLbl val="0"/>
      </c:catAx>
      <c:valAx>
        <c:axId val="852694504"/>
        <c:scaling>
          <c:orientation val="minMax"/>
        </c:scaling>
        <c:delete val="1"/>
        <c:axPos val="l"/>
        <c:numFmt formatCode="0" sourceLinked="1"/>
        <c:majorTickMark val="none"/>
        <c:minorTickMark val="none"/>
        <c:tickLblPos val="nextTo"/>
        <c:crossAx val="85269630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spPr>
            <a:ln>
              <a:solidFill>
                <a:srgbClr val="81B861"/>
              </a:solidFill>
            </a:ln>
          </c:spPr>
          <c:marker>
            <c:spPr>
              <a:solidFill>
                <a:srgbClr val="81B861"/>
              </a:solidFill>
              <a:ln>
                <a:solidFill>
                  <a:srgbClr val="81B861"/>
                </a:solidFill>
              </a:ln>
            </c:spPr>
          </c:marker>
          <c:cat>
            <c:strRef>
              <c:f>'general info'!$K$60:$K$75</c:f>
              <c:strCache>
                <c:ptCount val="16"/>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pt idx="15">
                  <c:v>Rel-18</c:v>
                </c:pt>
              </c:strCache>
            </c:strRef>
          </c:cat>
          <c:val>
            <c:numRef>
              <c:f>'general info'!$L$60:$L$75</c:f>
              <c:numCache>
                <c:formatCode>General</c:formatCode>
                <c:ptCount val="16"/>
                <c:pt idx="0">
                  <c:v>446</c:v>
                </c:pt>
                <c:pt idx="1">
                  <c:v>516</c:v>
                </c:pt>
                <c:pt idx="2">
                  <c:v>582</c:v>
                </c:pt>
                <c:pt idx="3">
                  <c:v>760</c:v>
                </c:pt>
                <c:pt idx="4">
                  <c:v>875</c:v>
                </c:pt>
                <c:pt idx="5">
                  <c:v>1142</c:v>
                </c:pt>
                <c:pt idx="6">
                  <c:v>1142</c:v>
                </c:pt>
                <c:pt idx="7">
                  <c:v>1082</c:v>
                </c:pt>
                <c:pt idx="8">
                  <c:v>1210</c:v>
                </c:pt>
                <c:pt idx="9">
                  <c:v>1275</c:v>
                </c:pt>
                <c:pt idx="10">
                  <c:v>1304</c:v>
                </c:pt>
                <c:pt idx="11">
                  <c:v>1336</c:v>
                </c:pt>
                <c:pt idx="12">
                  <c:v>1526</c:v>
                </c:pt>
                <c:pt idx="13">
                  <c:v>1637</c:v>
                </c:pt>
                <c:pt idx="14">
                  <c:v>1731</c:v>
                </c:pt>
                <c:pt idx="15">
                  <c:v>1835</c:v>
                </c:pt>
              </c:numCache>
            </c:numRef>
          </c:val>
          <c:smooth val="0"/>
          <c:extLst>
            <c:ext xmlns:c16="http://schemas.microsoft.com/office/drawing/2014/chart" uri="{C3380CC4-5D6E-409C-BE32-E72D297353CC}">
              <c16:uniqueId val="{00000000-88E1-4037-810E-D54613D5479F}"/>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WG'!$B$106</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WG'!$A$107:$A$142</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WG'!$B$107:$B$142</c:f>
              <c:numCache>
                <c:formatCode>General</c:formatCode>
                <c:ptCount val="36"/>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pt idx="28">
                  <c:v>1139.5</c:v>
                </c:pt>
                <c:pt idx="29">
                  <c:v>1153</c:v>
                </c:pt>
                <c:pt idx="30">
                  <c:v>1159.25</c:v>
                </c:pt>
                <c:pt idx="31">
                  <c:v>1282</c:v>
                </c:pt>
                <c:pt idx="32">
                  <c:v>1317.75</c:v>
                </c:pt>
                <c:pt idx="33">
                  <c:v>1328</c:v>
                </c:pt>
                <c:pt idx="34">
                  <c:v>1299.25</c:v>
                </c:pt>
                <c:pt idx="35">
                  <c:v>1239.5</c:v>
                </c:pt>
              </c:numCache>
            </c:numRef>
          </c:val>
          <c:smooth val="0"/>
          <c:extLst>
            <c:ext xmlns:c16="http://schemas.microsoft.com/office/drawing/2014/chart" uri="{C3380CC4-5D6E-409C-BE32-E72D297353CC}">
              <c16:uniqueId val="{00000000-C0F8-48D9-9733-92286DAD0D77}"/>
            </c:ext>
          </c:extLst>
        </c:ser>
        <c:ser>
          <c:idx val="1"/>
          <c:order val="1"/>
          <c:tx>
            <c:strRef>
              <c:f>'approved CR by WG'!$C$106</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WG'!$A$107:$A$142</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WG'!$C$107:$C$142</c:f>
              <c:numCache>
                <c:formatCode>General</c:formatCode>
                <c:ptCount val="36"/>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pt idx="28">
                  <c:v>1932.5</c:v>
                </c:pt>
                <c:pt idx="29">
                  <c:v>1945.75</c:v>
                </c:pt>
                <c:pt idx="30">
                  <c:v>1979.5</c:v>
                </c:pt>
                <c:pt idx="31">
                  <c:v>2071.75</c:v>
                </c:pt>
                <c:pt idx="32">
                  <c:v>2143</c:v>
                </c:pt>
                <c:pt idx="33">
                  <c:v>2229.75</c:v>
                </c:pt>
                <c:pt idx="34">
                  <c:v>2250.75</c:v>
                </c:pt>
                <c:pt idx="35">
                  <c:v>2176.75</c:v>
                </c:pt>
              </c:numCache>
            </c:numRef>
          </c:val>
          <c:smooth val="0"/>
          <c:extLst>
            <c:ext xmlns:c16="http://schemas.microsoft.com/office/drawing/2014/chart" uri="{C3380CC4-5D6E-409C-BE32-E72D297353CC}">
              <c16:uniqueId val="{00000001-C0F8-48D9-9733-92286DAD0D77}"/>
            </c:ext>
          </c:extLst>
        </c:ser>
        <c:ser>
          <c:idx val="2"/>
          <c:order val="2"/>
          <c:tx>
            <c:strRef>
              <c:f>'approved CR by WG'!$D$106</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WG'!$A$107:$A$142</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WG'!$D$107:$D$142</c:f>
              <c:numCache>
                <c:formatCode>General</c:formatCode>
                <c:ptCount val="36"/>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pt idx="28">
                  <c:v>728.25</c:v>
                </c:pt>
                <c:pt idx="29">
                  <c:v>874.75</c:v>
                </c:pt>
                <c:pt idx="30">
                  <c:v>972.5</c:v>
                </c:pt>
                <c:pt idx="31">
                  <c:v>1162.25</c:v>
                </c:pt>
                <c:pt idx="32">
                  <c:v>1147</c:v>
                </c:pt>
                <c:pt idx="33">
                  <c:v>1080.5</c:v>
                </c:pt>
                <c:pt idx="34">
                  <c:v>1079</c:v>
                </c:pt>
                <c:pt idx="35">
                  <c:v>1029.75</c:v>
                </c:pt>
              </c:numCache>
            </c:numRef>
          </c:val>
          <c:smooth val="0"/>
          <c:extLst>
            <c:ext xmlns:c16="http://schemas.microsoft.com/office/drawing/2014/chart" uri="{C3380CC4-5D6E-409C-BE32-E72D297353CC}">
              <c16:uniqueId val="{00000002-C0F8-48D9-9733-92286DAD0D77}"/>
            </c:ext>
          </c:extLst>
        </c:ser>
        <c:ser>
          <c:idx val="3"/>
          <c:order val="3"/>
          <c:tx>
            <c:strRef>
              <c:f>'approved CR by WG'!$E$106</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WG'!$A$107:$A$142</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WG'!$E$107:$E$142</c:f>
              <c:numCache>
                <c:formatCode>General</c:formatCode>
                <c:ptCount val="36"/>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pt idx="28">
                  <c:v>3800.25</c:v>
                </c:pt>
                <c:pt idx="29">
                  <c:v>3973.5</c:v>
                </c:pt>
                <c:pt idx="30">
                  <c:v>4111.25</c:v>
                </c:pt>
                <c:pt idx="31">
                  <c:v>4516</c:v>
                </c:pt>
                <c:pt idx="32">
                  <c:v>4607.75</c:v>
                </c:pt>
                <c:pt idx="33">
                  <c:v>4638.25</c:v>
                </c:pt>
                <c:pt idx="34">
                  <c:v>4629</c:v>
                </c:pt>
                <c:pt idx="35">
                  <c:v>4446</c:v>
                </c:pt>
              </c:numCache>
            </c:numRef>
          </c:val>
          <c:smooth val="0"/>
          <c:extLst>
            <c:ext xmlns:c16="http://schemas.microsoft.com/office/drawing/2014/chart" uri="{C3380CC4-5D6E-409C-BE32-E72D297353CC}">
              <c16:uniqueId val="{00000003-C0F8-48D9-9733-92286DAD0D77}"/>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WG'!$B$45</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WG'!$A$46:$A$81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WG'!$B$46:$B$81</c:f>
              <c:numCache>
                <c:formatCode>General</c:formatCode>
                <c:ptCount val="36"/>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pt idx="28">
                  <c:v>413</c:v>
                </c:pt>
                <c:pt idx="29">
                  <c:v>408.75</c:v>
                </c:pt>
                <c:pt idx="30">
                  <c:v>419</c:v>
                </c:pt>
                <c:pt idx="31">
                  <c:v>437.75</c:v>
                </c:pt>
                <c:pt idx="32">
                  <c:v>448.25</c:v>
                </c:pt>
                <c:pt idx="33">
                  <c:v>427.25</c:v>
                </c:pt>
                <c:pt idx="34">
                  <c:v>408.25</c:v>
                </c:pt>
                <c:pt idx="35">
                  <c:v>382.75</c:v>
                </c:pt>
              </c:numCache>
            </c:numRef>
          </c:val>
          <c:smooth val="0"/>
          <c:extLst>
            <c:ext xmlns:c16="http://schemas.microsoft.com/office/drawing/2014/chart" uri="{C3380CC4-5D6E-409C-BE32-E72D297353CC}">
              <c16:uniqueId val="{00000000-58BA-4974-952E-07F0D16F9C94}"/>
            </c:ext>
          </c:extLst>
        </c:ser>
        <c:ser>
          <c:idx val="1"/>
          <c:order val="1"/>
          <c:tx>
            <c:strRef>
              <c:f>'approved CR by WG'!$C$45</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WG'!$A$46:$A$81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WG'!$C$46:$C$81</c:f>
              <c:numCache>
                <c:formatCode>General</c:formatCode>
                <c:ptCount val="36"/>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pt idx="28">
                  <c:v>415.75</c:v>
                </c:pt>
                <c:pt idx="29">
                  <c:v>424.25</c:v>
                </c:pt>
                <c:pt idx="30">
                  <c:v>412.5</c:v>
                </c:pt>
                <c:pt idx="31">
                  <c:v>456.25</c:v>
                </c:pt>
                <c:pt idx="32">
                  <c:v>444.5</c:v>
                </c:pt>
                <c:pt idx="33">
                  <c:v>458.25</c:v>
                </c:pt>
                <c:pt idx="34">
                  <c:v>454.5</c:v>
                </c:pt>
                <c:pt idx="35">
                  <c:v>447.25</c:v>
                </c:pt>
              </c:numCache>
            </c:numRef>
          </c:val>
          <c:smooth val="0"/>
          <c:extLst>
            <c:ext xmlns:c16="http://schemas.microsoft.com/office/drawing/2014/chart" uri="{C3380CC4-5D6E-409C-BE32-E72D297353CC}">
              <c16:uniqueId val="{00000001-58BA-4974-952E-07F0D16F9C94}"/>
            </c:ext>
          </c:extLst>
        </c:ser>
        <c:ser>
          <c:idx val="2"/>
          <c:order val="2"/>
          <c:tx>
            <c:strRef>
              <c:f>'approved CR by WG'!$D$45</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WG'!$A$46:$A$81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WG'!$D$46:$D$81</c:f>
              <c:numCache>
                <c:formatCode>General</c:formatCode>
                <c:ptCount val="36"/>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pt idx="28">
                  <c:v>282.25</c:v>
                </c:pt>
                <c:pt idx="29">
                  <c:v>289.5</c:v>
                </c:pt>
                <c:pt idx="30">
                  <c:v>301</c:v>
                </c:pt>
                <c:pt idx="31">
                  <c:v>362.5</c:v>
                </c:pt>
                <c:pt idx="32">
                  <c:v>390.5</c:v>
                </c:pt>
                <c:pt idx="33">
                  <c:v>404.5</c:v>
                </c:pt>
                <c:pt idx="34">
                  <c:v>392.25</c:v>
                </c:pt>
                <c:pt idx="35">
                  <c:v>362.25</c:v>
                </c:pt>
              </c:numCache>
            </c:numRef>
          </c:val>
          <c:smooth val="0"/>
          <c:extLst>
            <c:ext xmlns:c16="http://schemas.microsoft.com/office/drawing/2014/chart" uri="{C3380CC4-5D6E-409C-BE32-E72D297353CC}">
              <c16:uniqueId val="{00000002-58BA-4974-952E-07F0D16F9C94}"/>
            </c:ext>
          </c:extLst>
        </c:ser>
        <c:ser>
          <c:idx val="3"/>
          <c:order val="3"/>
          <c:tx>
            <c:strRef>
              <c:f>'approved CR by WG'!$E$45</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WG'!$A$46:$A$81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WG'!$E$46:$E$81</c:f>
              <c:numCache>
                <c:formatCode>General</c:formatCode>
                <c:ptCount val="36"/>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pt idx="28">
                  <c:v>28.5</c:v>
                </c:pt>
                <c:pt idx="29">
                  <c:v>30.5</c:v>
                </c:pt>
                <c:pt idx="30">
                  <c:v>26.75</c:v>
                </c:pt>
                <c:pt idx="31">
                  <c:v>25.5</c:v>
                </c:pt>
                <c:pt idx="32">
                  <c:v>34.5</c:v>
                </c:pt>
                <c:pt idx="33">
                  <c:v>38</c:v>
                </c:pt>
                <c:pt idx="34">
                  <c:v>44.25</c:v>
                </c:pt>
                <c:pt idx="35">
                  <c:v>47.25</c:v>
                </c:pt>
              </c:numCache>
            </c:numRef>
          </c:val>
          <c:smooth val="0"/>
          <c:extLst>
            <c:ext xmlns:c16="http://schemas.microsoft.com/office/drawing/2014/chart" uri="{C3380CC4-5D6E-409C-BE32-E72D297353CC}">
              <c16:uniqueId val="{00000003-58BA-4974-952E-07F0D16F9C94}"/>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WG'!$G$45</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WG'!$F$46:$F$81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WG'!$G$46:$G$81</c:f>
              <c:numCache>
                <c:formatCode>General</c:formatCode>
                <c:ptCount val="36"/>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pt idx="25">
                  <c:v>76.25</c:v>
                </c:pt>
                <c:pt idx="26">
                  <c:v>93.75</c:v>
                </c:pt>
                <c:pt idx="27">
                  <c:v>102.25</c:v>
                </c:pt>
                <c:pt idx="28">
                  <c:v>92.75</c:v>
                </c:pt>
                <c:pt idx="29">
                  <c:v>83.5</c:v>
                </c:pt>
                <c:pt idx="30">
                  <c:v>78</c:v>
                </c:pt>
                <c:pt idx="31">
                  <c:v>88.25</c:v>
                </c:pt>
                <c:pt idx="32">
                  <c:v>95.25</c:v>
                </c:pt>
                <c:pt idx="33">
                  <c:v>117.25</c:v>
                </c:pt>
                <c:pt idx="34">
                  <c:v>114.5</c:v>
                </c:pt>
                <c:pt idx="35">
                  <c:v>85.25</c:v>
                </c:pt>
              </c:numCache>
            </c:numRef>
          </c:val>
          <c:smooth val="0"/>
          <c:extLst>
            <c:ext xmlns:c16="http://schemas.microsoft.com/office/drawing/2014/chart" uri="{C3380CC4-5D6E-409C-BE32-E72D297353CC}">
              <c16:uniqueId val="{00000000-9F2D-40C8-B2C6-72785238D2D0}"/>
            </c:ext>
          </c:extLst>
        </c:ser>
        <c:ser>
          <c:idx val="1"/>
          <c:order val="1"/>
          <c:tx>
            <c:strRef>
              <c:f>'approved CR by WG'!$H$45</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WG'!$F$46:$F$81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WG'!$H$46:$H$81</c:f>
              <c:numCache>
                <c:formatCode>General</c:formatCode>
                <c:ptCount val="36"/>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pt idx="28">
                  <c:v>195.5</c:v>
                </c:pt>
                <c:pt idx="29">
                  <c:v>185.75</c:v>
                </c:pt>
                <c:pt idx="30">
                  <c:v>161.25</c:v>
                </c:pt>
                <c:pt idx="31">
                  <c:v>190.5</c:v>
                </c:pt>
                <c:pt idx="32">
                  <c:v>207.75</c:v>
                </c:pt>
                <c:pt idx="33">
                  <c:v>226.75</c:v>
                </c:pt>
                <c:pt idx="34">
                  <c:v>240</c:v>
                </c:pt>
                <c:pt idx="35">
                  <c:v>239.25</c:v>
                </c:pt>
              </c:numCache>
            </c:numRef>
          </c:val>
          <c:smooth val="0"/>
          <c:extLst>
            <c:ext xmlns:c16="http://schemas.microsoft.com/office/drawing/2014/chart" uri="{C3380CC4-5D6E-409C-BE32-E72D297353CC}">
              <c16:uniqueId val="{00000001-9F2D-40C8-B2C6-72785238D2D0}"/>
            </c:ext>
          </c:extLst>
        </c:ser>
        <c:ser>
          <c:idx val="2"/>
          <c:order val="2"/>
          <c:tx>
            <c:strRef>
              <c:f>'approved CR by WG'!$I$45</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WG'!$F$46:$F$81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WG'!$I$46:$I$81</c:f>
              <c:numCache>
                <c:formatCode>General</c:formatCode>
                <c:ptCount val="36"/>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pt idx="28">
                  <c:v>119.5</c:v>
                </c:pt>
                <c:pt idx="29">
                  <c:v>92</c:v>
                </c:pt>
                <c:pt idx="30">
                  <c:v>77</c:v>
                </c:pt>
                <c:pt idx="31">
                  <c:v>96</c:v>
                </c:pt>
                <c:pt idx="32">
                  <c:v>126.25</c:v>
                </c:pt>
                <c:pt idx="33">
                  <c:v>135</c:v>
                </c:pt>
                <c:pt idx="34">
                  <c:v>138.75</c:v>
                </c:pt>
                <c:pt idx="35">
                  <c:v>121.5</c:v>
                </c:pt>
              </c:numCache>
            </c:numRef>
          </c:val>
          <c:smooth val="0"/>
          <c:extLst>
            <c:ext xmlns:c16="http://schemas.microsoft.com/office/drawing/2014/chart" uri="{C3380CC4-5D6E-409C-BE32-E72D297353CC}">
              <c16:uniqueId val="{00000002-9F2D-40C8-B2C6-72785238D2D0}"/>
            </c:ext>
          </c:extLst>
        </c:ser>
        <c:ser>
          <c:idx val="3"/>
          <c:order val="3"/>
          <c:tx>
            <c:strRef>
              <c:f>'approved CR by WG'!$J$45</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WG'!$F$46:$F$81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WG'!$J$46:$J$81</c:f>
              <c:numCache>
                <c:formatCode>General</c:formatCode>
                <c:ptCount val="36"/>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pt idx="28">
                  <c:v>429.5</c:v>
                </c:pt>
                <c:pt idx="29">
                  <c:v>486.5</c:v>
                </c:pt>
                <c:pt idx="30">
                  <c:v>565</c:v>
                </c:pt>
                <c:pt idx="31">
                  <c:v>642.25</c:v>
                </c:pt>
                <c:pt idx="32">
                  <c:v>640.75</c:v>
                </c:pt>
                <c:pt idx="33">
                  <c:v>643.5</c:v>
                </c:pt>
                <c:pt idx="34">
                  <c:v>635</c:v>
                </c:pt>
                <c:pt idx="35">
                  <c:v>579.75</c:v>
                </c:pt>
              </c:numCache>
            </c:numRef>
          </c:val>
          <c:smooth val="0"/>
          <c:extLst>
            <c:ext xmlns:c16="http://schemas.microsoft.com/office/drawing/2014/chart" uri="{C3380CC4-5D6E-409C-BE32-E72D297353CC}">
              <c16:uniqueId val="{00000003-9F2D-40C8-B2C6-72785238D2D0}"/>
            </c:ext>
          </c:extLst>
        </c:ser>
        <c:ser>
          <c:idx val="4"/>
          <c:order val="4"/>
          <c:tx>
            <c:strRef>
              <c:f>'approved CR by WG'!$K$45</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WG'!$F$46:$F$81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WG'!$K$46:$K$81</c:f>
              <c:numCache>
                <c:formatCode>General</c:formatCode>
                <c:ptCount val="36"/>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pt idx="28">
                  <c:v>1095.25</c:v>
                </c:pt>
                <c:pt idx="29">
                  <c:v>1098</c:v>
                </c:pt>
                <c:pt idx="30">
                  <c:v>1098.25</c:v>
                </c:pt>
                <c:pt idx="31">
                  <c:v>1054.75</c:v>
                </c:pt>
                <c:pt idx="32">
                  <c:v>1073</c:v>
                </c:pt>
                <c:pt idx="33">
                  <c:v>1107.25</c:v>
                </c:pt>
                <c:pt idx="34">
                  <c:v>1122.5</c:v>
                </c:pt>
                <c:pt idx="35">
                  <c:v>1151</c:v>
                </c:pt>
              </c:numCache>
            </c:numRef>
          </c:val>
          <c:smooth val="0"/>
          <c:extLst>
            <c:ext xmlns:c16="http://schemas.microsoft.com/office/drawing/2014/chart" uri="{C3380CC4-5D6E-409C-BE32-E72D297353CC}">
              <c16:uniqueId val="{00000004-9F2D-40C8-B2C6-72785238D2D0}"/>
            </c:ext>
          </c:extLst>
        </c:ser>
        <c:ser>
          <c:idx val="5"/>
          <c:order val="5"/>
          <c:tx>
            <c:strRef>
              <c:f>'approved CR by WG'!$L$45</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WG'!$F$46:$F$81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WG'!$L$46:$L$63</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9F2D-40C8-B2C6-72785238D2D0}"/>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WG'!$O$45</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WG'!$N$46:$N$81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WG'!$O$46:$O$81</c:f>
              <c:numCache>
                <c:formatCode>General</c:formatCode>
                <c:ptCount val="36"/>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pt idx="25">
                  <c:v>54.5</c:v>
                </c:pt>
                <c:pt idx="26">
                  <c:v>28.75</c:v>
                </c:pt>
                <c:pt idx="27">
                  <c:v>16.75</c:v>
                </c:pt>
                <c:pt idx="28">
                  <c:v>19.75</c:v>
                </c:pt>
                <c:pt idx="29">
                  <c:v>23.25</c:v>
                </c:pt>
                <c:pt idx="30">
                  <c:v>33</c:v>
                </c:pt>
                <c:pt idx="31">
                  <c:v>41</c:v>
                </c:pt>
                <c:pt idx="32">
                  <c:v>41.5</c:v>
                </c:pt>
                <c:pt idx="33">
                  <c:v>41</c:v>
                </c:pt>
                <c:pt idx="34">
                  <c:v>36.25</c:v>
                </c:pt>
                <c:pt idx="35">
                  <c:v>36.75</c:v>
                </c:pt>
              </c:numCache>
            </c:numRef>
          </c:val>
          <c:smooth val="0"/>
          <c:extLst>
            <c:ext xmlns:c16="http://schemas.microsoft.com/office/drawing/2014/chart" uri="{C3380CC4-5D6E-409C-BE32-E72D297353CC}">
              <c16:uniqueId val="{00000000-0578-435C-944C-B3A7CA40BAAD}"/>
            </c:ext>
          </c:extLst>
        </c:ser>
        <c:ser>
          <c:idx val="1"/>
          <c:order val="1"/>
          <c:tx>
            <c:strRef>
              <c:f>'approved CR by WG'!$P$45</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WG'!$N$46:$N$81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WG'!$P$46:$P$81</c:f>
              <c:numCache>
                <c:formatCode>General</c:formatCode>
                <c:ptCount val="36"/>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pt idx="28">
                  <c:v>243.25</c:v>
                </c:pt>
                <c:pt idx="29">
                  <c:v>348.75</c:v>
                </c:pt>
                <c:pt idx="30">
                  <c:v>390</c:v>
                </c:pt>
                <c:pt idx="31">
                  <c:v>451.5</c:v>
                </c:pt>
                <c:pt idx="32">
                  <c:v>413</c:v>
                </c:pt>
                <c:pt idx="33">
                  <c:v>296.75</c:v>
                </c:pt>
                <c:pt idx="34">
                  <c:v>295</c:v>
                </c:pt>
                <c:pt idx="35">
                  <c:v>274</c:v>
                </c:pt>
              </c:numCache>
            </c:numRef>
          </c:val>
          <c:smooth val="0"/>
          <c:extLst>
            <c:ext xmlns:c16="http://schemas.microsoft.com/office/drawing/2014/chart" uri="{C3380CC4-5D6E-409C-BE32-E72D297353CC}">
              <c16:uniqueId val="{00000001-0578-435C-944C-B3A7CA40BAAD}"/>
            </c:ext>
          </c:extLst>
        </c:ser>
        <c:ser>
          <c:idx val="2"/>
          <c:order val="2"/>
          <c:tx>
            <c:strRef>
              <c:f>'approved CR by WG'!$Q$45</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WG'!$N$46:$N$81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WG'!$Q$46:$Q$81</c:f>
              <c:numCache>
                <c:formatCode>General</c:formatCode>
                <c:ptCount val="36"/>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pt idx="28">
                  <c:v>111</c:v>
                </c:pt>
                <c:pt idx="29">
                  <c:v>125.5</c:v>
                </c:pt>
                <c:pt idx="30">
                  <c:v>128.75</c:v>
                </c:pt>
                <c:pt idx="31">
                  <c:v>144</c:v>
                </c:pt>
                <c:pt idx="32">
                  <c:v>161.75</c:v>
                </c:pt>
                <c:pt idx="33">
                  <c:v>156.75</c:v>
                </c:pt>
                <c:pt idx="34">
                  <c:v>139.75</c:v>
                </c:pt>
                <c:pt idx="35">
                  <c:v>125</c:v>
                </c:pt>
              </c:numCache>
            </c:numRef>
          </c:val>
          <c:smooth val="0"/>
          <c:extLst>
            <c:ext xmlns:c16="http://schemas.microsoft.com/office/drawing/2014/chart" uri="{C3380CC4-5D6E-409C-BE32-E72D297353CC}">
              <c16:uniqueId val="{00000002-0578-435C-944C-B3A7CA40BAAD}"/>
            </c:ext>
          </c:extLst>
        </c:ser>
        <c:ser>
          <c:idx val="3"/>
          <c:order val="3"/>
          <c:tx>
            <c:strRef>
              <c:f>'approved CR by WG'!$R$45</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WG'!$N$46:$N$81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WG'!$R$46:$R$81</c:f>
              <c:numCache>
                <c:formatCode>General</c:formatCode>
                <c:ptCount val="36"/>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pt idx="28">
                  <c:v>28</c:v>
                </c:pt>
                <c:pt idx="29">
                  <c:v>26.75</c:v>
                </c:pt>
                <c:pt idx="30">
                  <c:v>27.75</c:v>
                </c:pt>
                <c:pt idx="31">
                  <c:v>25</c:v>
                </c:pt>
                <c:pt idx="32">
                  <c:v>22.5</c:v>
                </c:pt>
                <c:pt idx="33">
                  <c:v>31.25</c:v>
                </c:pt>
                <c:pt idx="34">
                  <c:v>37</c:v>
                </c:pt>
                <c:pt idx="35">
                  <c:v>37.75</c:v>
                </c:pt>
              </c:numCache>
            </c:numRef>
          </c:val>
          <c:smooth val="0"/>
          <c:extLst>
            <c:ext xmlns:c16="http://schemas.microsoft.com/office/drawing/2014/chart" uri="{C3380CC4-5D6E-409C-BE32-E72D297353CC}">
              <c16:uniqueId val="{00000003-0578-435C-944C-B3A7CA40BAAD}"/>
            </c:ext>
          </c:extLst>
        </c:ser>
        <c:ser>
          <c:idx val="4"/>
          <c:order val="4"/>
          <c:tx>
            <c:strRef>
              <c:f>'approved CR by WG'!$S$45</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WG'!$N$46:$N$81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WG'!$S$46:$S$81</c:f>
              <c:numCache>
                <c:formatCode>General</c:formatCode>
                <c:ptCount val="36"/>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pt idx="28">
                  <c:v>219</c:v>
                </c:pt>
                <c:pt idx="29">
                  <c:v>212</c:v>
                </c:pt>
                <c:pt idx="30">
                  <c:v>242.5</c:v>
                </c:pt>
                <c:pt idx="31">
                  <c:v>305</c:v>
                </c:pt>
                <c:pt idx="32">
                  <c:v>320.25</c:v>
                </c:pt>
                <c:pt idx="33">
                  <c:v>383.25</c:v>
                </c:pt>
                <c:pt idx="34">
                  <c:v>408.75</c:v>
                </c:pt>
                <c:pt idx="35">
                  <c:v>395.5</c:v>
                </c:pt>
              </c:numCache>
            </c:numRef>
          </c:val>
          <c:smooth val="0"/>
          <c:extLst>
            <c:ext xmlns:c16="http://schemas.microsoft.com/office/drawing/2014/chart" uri="{C3380CC4-5D6E-409C-BE32-E72D297353CC}">
              <c16:uniqueId val="{00000004-0578-435C-944C-B3A7CA40BAAD}"/>
            </c:ext>
          </c:extLst>
        </c:ser>
        <c:ser>
          <c:idx val="5"/>
          <c:order val="5"/>
          <c:tx>
            <c:strRef>
              <c:f>'approved CR by WG'!$T$45</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WG'!$N$46:$N$81</c:f>
              <c:strCache>
                <c:ptCount val="36"/>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pt idx="28">
                  <c:v>TSG-99</c:v>
                </c:pt>
                <c:pt idx="29">
                  <c:v>TSG-100</c:v>
                </c:pt>
                <c:pt idx="30">
                  <c:v>TSG-101</c:v>
                </c:pt>
                <c:pt idx="31">
                  <c:v>TSG-102</c:v>
                </c:pt>
                <c:pt idx="32">
                  <c:v>TSG-103</c:v>
                </c:pt>
                <c:pt idx="33">
                  <c:v>TSG-104</c:v>
                </c:pt>
                <c:pt idx="34">
                  <c:v>TSG-105</c:v>
                </c:pt>
                <c:pt idx="35">
                  <c:v>TSG-106</c:v>
                </c:pt>
              </c:strCache>
            </c:strRef>
          </c:cat>
          <c:val>
            <c:numRef>
              <c:f>'approved CR by WG'!$T$46:$T$81</c:f>
              <c:numCache>
                <c:formatCode>General</c:formatCode>
                <c:ptCount val="36"/>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pt idx="28">
                  <c:v>107.25</c:v>
                </c:pt>
                <c:pt idx="29">
                  <c:v>138.5</c:v>
                </c:pt>
                <c:pt idx="30">
                  <c:v>150.5</c:v>
                </c:pt>
                <c:pt idx="31">
                  <c:v>195.75</c:v>
                </c:pt>
                <c:pt idx="32">
                  <c:v>188</c:v>
                </c:pt>
                <c:pt idx="33">
                  <c:v>171.5</c:v>
                </c:pt>
                <c:pt idx="34">
                  <c:v>162.25</c:v>
                </c:pt>
                <c:pt idx="35">
                  <c:v>160.75</c:v>
                </c:pt>
              </c:numCache>
            </c:numRef>
          </c:val>
          <c:smooth val="0"/>
          <c:extLst>
            <c:ext xmlns:c16="http://schemas.microsoft.com/office/drawing/2014/chart" uri="{C3380CC4-5D6E-409C-BE32-E72D297353CC}">
              <c16:uniqueId val="{00000005-0578-435C-944C-B3A7CA40BAAD}"/>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F3AAA2-4AF2-2789-53CB-A9CD23CFF3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058ED96-9D6E-9CD3-C91C-E63703CB71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BFF724-08A9-84B7-A349-6235521F16F7}"/>
              </a:ext>
            </a:extLst>
          </p:cNvPr>
          <p:cNvSpPr>
            <a:spLocks noGrp="1"/>
          </p:cNvSpPr>
          <p:nvPr>
            <p:ph type="body" idx="1"/>
          </p:nvPr>
        </p:nvSpPr>
        <p:spPr/>
        <p:txBody>
          <a:bodyPr/>
          <a:lstStyle/>
          <a:p>
            <a:endParaRPr lang="en-GB" dirty="0"/>
          </a:p>
        </p:txBody>
      </p:sp>
      <p:sp>
        <p:nvSpPr>
          <p:cNvPr id="4" name="Slide Number Placeholder 3">
            <a:extLst>
              <a:ext uri="{FF2B5EF4-FFF2-40B4-BE49-F238E27FC236}">
                <a16:creationId xmlns:a16="http://schemas.microsoft.com/office/drawing/2014/main" id="{F16ECA1F-EB94-9338-5245-9FC809B3B206}"/>
              </a:ext>
            </a:extLst>
          </p:cNvPr>
          <p:cNvSpPr>
            <a:spLocks noGrp="1"/>
          </p:cNvSpPr>
          <p:nvPr>
            <p:ph type="sldNum" sz="quarter" idx="5"/>
          </p:nvPr>
        </p:nvSpPr>
        <p:spPr/>
        <p:txBody>
          <a:bodyPr/>
          <a:lstStyle/>
          <a:p>
            <a:fld id="{D94D99E1-D1D1-44F6-A441-19A52C6F646C}" type="slidenum">
              <a:rPr lang="en-GB" altLang="en-US" smtClean="0"/>
              <a:pPr/>
              <a:t>6</a:t>
            </a:fld>
            <a:endParaRPr lang="en-GB" altLang="en-US"/>
          </a:p>
        </p:txBody>
      </p:sp>
    </p:spTree>
    <p:extLst>
      <p:ext uri="{BB962C8B-B14F-4D97-AF65-F5344CB8AC3E}">
        <p14:creationId xmlns:p14="http://schemas.microsoft.com/office/powerpoint/2010/main" val="35384810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3GPP/PCG#54(25)09</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kern="1200" dirty="0">
                <a:solidFill>
                  <a:schemeClr val="tx1"/>
                </a:solidFill>
                <a:latin typeface="Arial "/>
                <a:ea typeface="+mn-ea"/>
                <a:cs typeface="Arial" panose="020B0604020202020204" pitchFamily="34" charset="0"/>
              </a:rPr>
              <a:t>3GPP/PCG#54</a:t>
            </a:r>
          </a:p>
          <a:p>
            <a:pPr eaLnBrk="1" hangingPunct="1">
              <a:defRPr/>
            </a:pPr>
            <a:r>
              <a:rPr lang="en-GB" altLang="en-US" sz="1200" b="1" kern="1200" dirty="0">
                <a:solidFill>
                  <a:schemeClr val="tx1"/>
                </a:solidFill>
                <a:latin typeface="Arial "/>
                <a:ea typeface="+mn-ea"/>
                <a:cs typeface="Arial" panose="020B0604020202020204" pitchFamily="34" charset="0"/>
              </a:rPr>
              <a:t>Tokyo, Japan</a:t>
            </a:r>
          </a:p>
          <a:p>
            <a:pPr eaLnBrk="1" hangingPunct="1">
              <a:defRPr/>
            </a:pPr>
            <a:r>
              <a:rPr lang="en-GB" altLang="en-US" sz="1200" b="1" kern="1200" dirty="0">
                <a:solidFill>
                  <a:schemeClr val="tx1"/>
                </a:solidFill>
                <a:latin typeface="Arial "/>
                <a:ea typeface="+mn-ea"/>
                <a:cs typeface="Arial" panose="020B0604020202020204" pitchFamily="34" charset="0"/>
              </a:rPr>
              <a:t>14 May 2025</a:t>
            </a: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3GPP/PCG#54(25)09</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3178672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 Slide with right side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5427B-4D32-5917-5F0F-4139BAD97F7E}"/>
              </a:ext>
            </a:extLst>
          </p:cNvPr>
          <p:cNvSpPr>
            <a:spLocks noGrp="1"/>
          </p:cNvSpPr>
          <p:nvPr>
            <p:ph type="title" hasCustomPrompt="1"/>
          </p:nvPr>
        </p:nvSpPr>
        <p:spPr>
          <a:xfrm>
            <a:off x="692821" y="342001"/>
            <a:ext cx="7571353" cy="1140607"/>
          </a:xfrm>
        </p:spPr>
        <p:txBody>
          <a:bodyPr/>
          <a:lstStyle>
            <a:lvl1pPr>
              <a:defRPr b="1"/>
            </a:lvl1pPr>
          </a:lstStyle>
          <a:p>
            <a:r>
              <a:rPr lang="en-GB" noProof="0"/>
              <a:t>Title E - 1 or 2 lines</a:t>
            </a:r>
            <a:endParaRPr lang="en-US"/>
          </a:p>
        </p:txBody>
      </p:sp>
      <p:sp>
        <p:nvSpPr>
          <p:cNvPr id="26" name="Picture Placeholder  25" descr="Picture Placeholder 25.">
            <a:extLst>
              <a:ext uri="{FF2B5EF4-FFF2-40B4-BE49-F238E27FC236}">
                <a16:creationId xmlns:a16="http://schemas.microsoft.com/office/drawing/2014/main" id="{ACDE66AF-B162-82F0-93C8-35FC65A01145}"/>
              </a:ext>
            </a:extLst>
          </p:cNvPr>
          <p:cNvSpPr>
            <a:spLocks noGrp="1"/>
          </p:cNvSpPr>
          <p:nvPr>
            <p:ph type="pic" sz="quarter" idx="11" hasCustomPrompt="1"/>
          </p:nvPr>
        </p:nvSpPr>
        <p:spPr>
          <a:xfrm>
            <a:off x="9315066" y="1077412"/>
            <a:ext cx="2876934" cy="5081415"/>
          </a:xfrm>
          <a:custGeom>
            <a:avLst/>
            <a:gdLst>
              <a:gd name="connsiteX0" fmla="*/ 3045366 w 3221413"/>
              <a:gd name="connsiteY0" fmla="*/ 5652701 h 5689855"/>
              <a:gd name="connsiteX1" fmla="*/ 3096445 w 3221413"/>
              <a:gd name="connsiteY1" fmla="*/ 5659809 h 5689855"/>
              <a:gd name="connsiteX2" fmla="*/ 3031713 w 3221413"/>
              <a:gd name="connsiteY2" fmla="*/ 5665666 h 5689855"/>
              <a:gd name="connsiteX3" fmla="*/ 2485391 w 3221413"/>
              <a:gd name="connsiteY3" fmla="*/ 5641636 h 5689855"/>
              <a:gd name="connsiteX4" fmla="*/ 2513924 w 3221413"/>
              <a:gd name="connsiteY4" fmla="*/ 5641725 h 5689855"/>
              <a:gd name="connsiteX5" fmla="*/ 2468704 w 3221413"/>
              <a:gd name="connsiteY5" fmla="*/ 5653328 h 5689855"/>
              <a:gd name="connsiteX6" fmla="*/ 2424849 w 3221413"/>
              <a:gd name="connsiteY6" fmla="*/ 5667429 h 5689855"/>
              <a:gd name="connsiteX7" fmla="*/ 2386225 w 3221413"/>
              <a:gd name="connsiteY7" fmla="*/ 5644852 h 5689855"/>
              <a:gd name="connsiteX8" fmla="*/ 2485391 w 3221413"/>
              <a:gd name="connsiteY8" fmla="*/ 5641636 h 5689855"/>
              <a:gd name="connsiteX9" fmla="*/ 3109413 w 3221413"/>
              <a:gd name="connsiteY9" fmla="*/ 5613974 h 5689855"/>
              <a:gd name="connsiteX10" fmla="*/ 3135296 w 3221413"/>
              <a:gd name="connsiteY10" fmla="*/ 5623755 h 5689855"/>
              <a:gd name="connsiteX11" fmla="*/ 3117434 w 3221413"/>
              <a:gd name="connsiteY11" fmla="*/ 5626145 h 5689855"/>
              <a:gd name="connsiteX12" fmla="*/ 3109413 w 3221413"/>
              <a:gd name="connsiteY12" fmla="*/ 5613974 h 5689855"/>
              <a:gd name="connsiteX13" fmla="*/ 3220957 w 3221413"/>
              <a:gd name="connsiteY13" fmla="*/ 5609879 h 5689855"/>
              <a:gd name="connsiteX14" fmla="*/ 3220957 w 3221413"/>
              <a:gd name="connsiteY14" fmla="*/ 5629102 h 5689855"/>
              <a:gd name="connsiteX15" fmla="*/ 3194622 w 3221413"/>
              <a:gd name="connsiteY15" fmla="*/ 5634104 h 5689855"/>
              <a:gd name="connsiteX16" fmla="*/ 3215325 w 3221413"/>
              <a:gd name="connsiteY16" fmla="*/ 5639792 h 5689855"/>
              <a:gd name="connsiteX17" fmla="*/ 3220902 w 3221413"/>
              <a:gd name="connsiteY17" fmla="*/ 5639395 h 5689855"/>
              <a:gd name="connsiteX18" fmla="*/ 3220902 w 3221413"/>
              <a:gd name="connsiteY18" fmla="*/ 5649516 h 5689855"/>
              <a:gd name="connsiteX19" fmla="*/ 3188591 w 3221413"/>
              <a:gd name="connsiteY19" fmla="*/ 5655091 h 5689855"/>
              <a:gd name="connsiteX20" fmla="*/ 3163848 w 3221413"/>
              <a:gd name="connsiteY20" fmla="*/ 5660208 h 5689855"/>
              <a:gd name="connsiteX21" fmla="*/ 3140983 w 3221413"/>
              <a:gd name="connsiteY21" fmla="*/ 5664530 h 5689855"/>
              <a:gd name="connsiteX22" fmla="*/ 3167434 w 3221413"/>
              <a:gd name="connsiteY22" fmla="*/ 5638768 h 5689855"/>
              <a:gd name="connsiteX23" fmla="*/ 3136945 w 3221413"/>
              <a:gd name="connsiteY23" fmla="*/ 5621309 h 5689855"/>
              <a:gd name="connsiteX24" fmla="*/ 3157990 w 3221413"/>
              <a:gd name="connsiteY24" fmla="*/ 5619831 h 5689855"/>
              <a:gd name="connsiteX25" fmla="*/ 3182564 w 3221413"/>
              <a:gd name="connsiteY25" fmla="*/ 5616305 h 5689855"/>
              <a:gd name="connsiteX26" fmla="*/ 2372575 w 3221413"/>
              <a:gd name="connsiteY26" fmla="*/ 5574906 h 5689855"/>
              <a:gd name="connsiteX27" fmla="*/ 2396862 w 3221413"/>
              <a:gd name="connsiteY27" fmla="*/ 5587872 h 5689855"/>
              <a:gd name="connsiteX28" fmla="*/ 2372575 w 3221413"/>
              <a:gd name="connsiteY28" fmla="*/ 5574906 h 5689855"/>
              <a:gd name="connsiteX29" fmla="*/ 2150738 w 3221413"/>
              <a:gd name="connsiteY29" fmla="*/ 5574906 h 5689855"/>
              <a:gd name="connsiteX30" fmla="*/ 2175309 w 3221413"/>
              <a:gd name="connsiteY30" fmla="*/ 5580365 h 5689855"/>
              <a:gd name="connsiteX31" fmla="*/ 2198574 w 3221413"/>
              <a:gd name="connsiteY31" fmla="*/ 5583891 h 5689855"/>
              <a:gd name="connsiteX32" fmla="*/ 2241350 w 3221413"/>
              <a:gd name="connsiteY32" fmla="*/ 5589124 h 5689855"/>
              <a:gd name="connsiteX33" fmla="*/ 2317739 w 3221413"/>
              <a:gd name="connsiteY33" fmla="*/ 5595265 h 5689855"/>
              <a:gd name="connsiteX34" fmla="*/ 2393904 w 3221413"/>
              <a:gd name="connsiteY34" fmla="*/ 5595833 h 5689855"/>
              <a:gd name="connsiteX35" fmla="*/ 2435996 w 3221413"/>
              <a:gd name="connsiteY35" fmla="*/ 5596971 h 5689855"/>
              <a:gd name="connsiteX36" fmla="*/ 2458806 w 3221413"/>
              <a:gd name="connsiteY36" fmla="*/ 5597938 h 5689855"/>
              <a:gd name="connsiteX37" fmla="*/ 2483209 w 3221413"/>
              <a:gd name="connsiteY37" fmla="*/ 5597938 h 5689855"/>
              <a:gd name="connsiteX38" fmla="*/ 2539294 w 3221413"/>
              <a:gd name="connsiteY38" fmla="*/ 5626770 h 5689855"/>
              <a:gd name="connsiteX39" fmla="*/ 2440547 w 3221413"/>
              <a:gd name="connsiteY39" fmla="*/ 5612041 h 5689855"/>
              <a:gd name="connsiteX40" fmla="*/ 2355281 w 3221413"/>
              <a:gd name="connsiteY40" fmla="*/ 5610392 h 5689855"/>
              <a:gd name="connsiteX41" fmla="*/ 2311596 w 3221413"/>
              <a:gd name="connsiteY41" fmla="*/ 5610221 h 5689855"/>
              <a:gd name="connsiteX42" fmla="*/ 2264444 w 3221413"/>
              <a:gd name="connsiteY42" fmla="*/ 5604989 h 5689855"/>
              <a:gd name="connsiteX43" fmla="*/ 2211371 w 3221413"/>
              <a:gd name="connsiteY43" fmla="*/ 5594526 h 5689855"/>
              <a:gd name="connsiteX44" fmla="*/ 2150738 w 3221413"/>
              <a:gd name="connsiteY44" fmla="*/ 5574906 h 5689855"/>
              <a:gd name="connsiteX45" fmla="*/ 3220902 w 3221413"/>
              <a:gd name="connsiteY45" fmla="*/ 5458837 h 5689855"/>
              <a:gd name="connsiteX46" fmla="*/ 3220902 w 3221413"/>
              <a:gd name="connsiteY46" fmla="*/ 5462762 h 5689855"/>
              <a:gd name="connsiteX47" fmla="*/ 3215270 w 3221413"/>
              <a:gd name="connsiteY47" fmla="*/ 5463955 h 5689855"/>
              <a:gd name="connsiteX48" fmla="*/ 3203211 w 3221413"/>
              <a:gd name="connsiteY48" fmla="*/ 5466515 h 5689855"/>
              <a:gd name="connsiteX49" fmla="*/ 1538013 w 3221413"/>
              <a:gd name="connsiteY49" fmla="*/ 5217775 h 5689855"/>
              <a:gd name="connsiteX50" fmla="*/ 1591367 w 3221413"/>
              <a:gd name="connsiteY50" fmla="*/ 5245470 h 5689855"/>
              <a:gd name="connsiteX51" fmla="*/ 1638010 w 3221413"/>
              <a:gd name="connsiteY51" fmla="*/ 5267874 h 5689855"/>
              <a:gd name="connsiteX52" fmla="*/ 1688918 w 3221413"/>
              <a:gd name="connsiteY52" fmla="*/ 5298926 h 5689855"/>
              <a:gd name="connsiteX53" fmla="*/ 1674698 w 3221413"/>
              <a:gd name="connsiteY53" fmla="*/ 5302565 h 5689855"/>
              <a:gd name="connsiteX54" fmla="*/ 1722250 w 3221413"/>
              <a:gd name="connsiteY54" fmla="*/ 5326506 h 5689855"/>
              <a:gd name="connsiteX55" fmla="*/ 1740226 w 3221413"/>
              <a:gd name="connsiteY55" fmla="*/ 5330260 h 5689855"/>
              <a:gd name="connsiteX56" fmla="*/ 1736186 w 3221413"/>
              <a:gd name="connsiteY56" fmla="*/ 5328666 h 5689855"/>
              <a:gd name="connsiteX57" fmla="*/ 1747392 w 3221413"/>
              <a:gd name="connsiteY57" fmla="*/ 5331796 h 5689855"/>
              <a:gd name="connsiteX58" fmla="*/ 1769518 w 3221413"/>
              <a:gd name="connsiteY58" fmla="*/ 5336401 h 5689855"/>
              <a:gd name="connsiteX59" fmla="*/ 1821907 w 3221413"/>
              <a:gd name="connsiteY59" fmla="*/ 5354485 h 5689855"/>
              <a:gd name="connsiteX60" fmla="*/ 1870199 w 3221413"/>
              <a:gd name="connsiteY60" fmla="*/ 5367509 h 5689855"/>
              <a:gd name="connsiteX61" fmla="*/ 1926966 w 3221413"/>
              <a:gd name="connsiteY61" fmla="*/ 5390824 h 5689855"/>
              <a:gd name="connsiteX62" fmla="*/ 1897332 w 3221413"/>
              <a:gd name="connsiteY62" fmla="*/ 5389686 h 5689855"/>
              <a:gd name="connsiteX63" fmla="*/ 1951936 w 3221413"/>
              <a:gd name="connsiteY63" fmla="*/ 5406065 h 5689855"/>
              <a:gd name="connsiteX64" fmla="*/ 1994369 w 3221413"/>
              <a:gd name="connsiteY64" fmla="*/ 5416926 h 5689855"/>
              <a:gd name="connsiteX65" fmla="*/ 2040955 w 3221413"/>
              <a:gd name="connsiteY65" fmla="*/ 5429437 h 5689855"/>
              <a:gd name="connsiteX66" fmla="*/ 2071103 w 3221413"/>
              <a:gd name="connsiteY66" fmla="*/ 5437797 h 5689855"/>
              <a:gd name="connsiteX67" fmla="*/ 2109099 w 3221413"/>
              <a:gd name="connsiteY67" fmla="*/ 5446554 h 5689855"/>
              <a:gd name="connsiteX68" fmla="*/ 2094140 w 3221413"/>
              <a:gd name="connsiteY68" fmla="*/ 5447521 h 5689855"/>
              <a:gd name="connsiteX69" fmla="*/ 2257672 w 3221413"/>
              <a:gd name="connsiteY69" fmla="*/ 5460317 h 5689855"/>
              <a:gd name="connsiteX70" fmla="*/ 2343166 w 3221413"/>
              <a:gd name="connsiteY70" fmla="*/ 5465263 h 5689855"/>
              <a:gd name="connsiteX71" fmla="*/ 2207162 w 3221413"/>
              <a:gd name="connsiteY71" fmla="*/ 5444508 h 5689855"/>
              <a:gd name="connsiteX72" fmla="*/ 2128951 w 3221413"/>
              <a:gd name="connsiteY72" fmla="*/ 5424433 h 5689855"/>
              <a:gd name="connsiteX73" fmla="*/ 2099770 w 3221413"/>
              <a:gd name="connsiteY73" fmla="*/ 5417494 h 5689855"/>
              <a:gd name="connsiteX74" fmla="*/ 2091978 w 3221413"/>
              <a:gd name="connsiteY74" fmla="*/ 5414936 h 5689855"/>
              <a:gd name="connsiteX75" fmla="*/ 1955121 w 3221413"/>
              <a:gd name="connsiteY75" fmla="*/ 5379734 h 5689855"/>
              <a:gd name="connsiteX76" fmla="*/ 1713492 w 3221413"/>
              <a:gd name="connsiteY76" fmla="*/ 5291360 h 5689855"/>
              <a:gd name="connsiteX77" fmla="*/ 1578171 w 3221413"/>
              <a:gd name="connsiteY77" fmla="*/ 5226191 h 5689855"/>
              <a:gd name="connsiteX78" fmla="*/ 1572596 w 3221413"/>
              <a:gd name="connsiteY78" fmla="*/ 5224656 h 5689855"/>
              <a:gd name="connsiteX79" fmla="*/ 1538013 w 3221413"/>
              <a:gd name="connsiteY79" fmla="*/ 5217775 h 5689855"/>
              <a:gd name="connsiteX80" fmla="*/ 945879 w 3221413"/>
              <a:gd name="connsiteY80" fmla="*/ 5030452 h 5689855"/>
              <a:gd name="connsiteX81" fmla="*/ 1010552 w 3221413"/>
              <a:gd name="connsiteY81" fmla="*/ 5069291 h 5689855"/>
              <a:gd name="connsiteX82" fmla="*/ 945879 w 3221413"/>
              <a:gd name="connsiteY82" fmla="*/ 5030452 h 5689855"/>
              <a:gd name="connsiteX83" fmla="*/ 1197977 w 3221413"/>
              <a:gd name="connsiteY83" fmla="*/ 4997524 h 5689855"/>
              <a:gd name="connsiteX84" fmla="*/ 1201730 w 3221413"/>
              <a:gd name="connsiteY84" fmla="*/ 5003096 h 5689855"/>
              <a:gd name="connsiteX85" fmla="*/ 1356618 w 3221413"/>
              <a:gd name="connsiteY85" fmla="*/ 5109839 h 5689855"/>
              <a:gd name="connsiteX86" fmla="*/ 1403544 w 3221413"/>
              <a:gd name="connsiteY86" fmla="*/ 5141684 h 5689855"/>
              <a:gd name="connsiteX87" fmla="*/ 1391032 w 3221413"/>
              <a:gd name="connsiteY87" fmla="*/ 5124398 h 5689855"/>
              <a:gd name="connsiteX88" fmla="*/ 1266689 w 3221413"/>
              <a:gd name="connsiteY88" fmla="*/ 5048876 h 5689855"/>
              <a:gd name="connsiteX89" fmla="*/ 634851 w 3221413"/>
              <a:gd name="connsiteY89" fmla="*/ 4654440 h 5689855"/>
              <a:gd name="connsiteX90" fmla="*/ 647821 w 3221413"/>
              <a:gd name="connsiteY90" fmla="*/ 4667405 h 5689855"/>
              <a:gd name="connsiteX91" fmla="*/ 636615 w 3221413"/>
              <a:gd name="connsiteY91" fmla="*/ 4657170 h 5689855"/>
              <a:gd name="connsiteX92" fmla="*/ 246126 w 3221413"/>
              <a:gd name="connsiteY92" fmla="*/ 3866361 h 5689855"/>
              <a:gd name="connsiteX93" fmla="*/ 262507 w 3221413"/>
              <a:gd name="connsiteY93" fmla="*/ 3885242 h 5689855"/>
              <a:gd name="connsiteX94" fmla="*/ 273598 w 3221413"/>
              <a:gd name="connsiteY94" fmla="*/ 3910946 h 5689855"/>
              <a:gd name="connsiteX95" fmla="*/ 284920 w 3221413"/>
              <a:gd name="connsiteY95" fmla="*/ 3932555 h 5689855"/>
              <a:gd name="connsiteX96" fmla="*/ 284065 w 3221413"/>
              <a:gd name="connsiteY96" fmla="*/ 3941086 h 5689855"/>
              <a:gd name="connsiteX97" fmla="*/ 268935 w 3221413"/>
              <a:gd name="connsiteY97" fmla="*/ 3912595 h 5689855"/>
              <a:gd name="connsiteX98" fmla="*/ 246126 w 3221413"/>
              <a:gd name="connsiteY98" fmla="*/ 3866361 h 5689855"/>
              <a:gd name="connsiteX99" fmla="*/ 246182 w 3221413"/>
              <a:gd name="connsiteY99" fmla="*/ 3837700 h 5689855"/>
              <a:gd name="connsiteX100" fmla="*/ 269389 w 3221413"/>
              <a:gd name="connsiteY100" fmla="*/ 3859877 h 5689855"/>
              <a:gd name="connsiteX101" fmla="*/ 285032 w 3221413"/>
              <a:gd name="connsiteY101" fmla="*/ 3902473 h 5689855"/>
              <a:gd name="connsiteX102" fmla="*/ 52928 w 3221413"/>
              <a:gd name="connsiteY102" fmla="*/ 3630366 h 5689855"/>
              <a:gd name="connsiteX103" fmla="*/ 75140 w 3221413"/>
              <a:gd name="connsiteY103" fmla="*/ 3642585 h 5689855"/>
              <a:gd name="connsiteX104" fmla="*/ 110520 w 3221413"/>
              <a:gd name="connsiteY104" fmla="*/ 3717310 h 5689855"/>
              <a:gd name="connsiteX105" fmla="*/ 79178 w 3221413"/>
              <a:gd name="connsiteY105" fmla="*/ 3638319 h 5689855"/>
              <a:gd name="connsiteX106" fmla="*/ 99714 w 3221413"/>
              <a:gd name="connsiteY106" fmla="*/ 3638889 h 5689855"/>
              <a:gd name="connsiteX107" fmla="*/ 112570 w 3221413"/>
              <a:gd name="connsiteY107" fmla="*/ 3678072 h 5689855"/>
              <a:gd name="connsiteX108" fmla="*/ 127924 w 3221413"/>
              <a:gd name="connsiteY108" fmla="*/ 3723736 h 5689855"/>
              <a:gd name="connsiteX109" fmla="*/ 159553 w 3221413"/>
              <a:gd name="connsiteY109" fmla="*/ 3777420 h 5689855"/>
              <a:gd name="connsiteX110" fmla="*/ 194419 w 3221413"/>
              <a:gd name="connsiteY110" fmla="*/ 3806537 h 5689855"/>
              <a:gd name="connsiteX111" fmla="*/ 203918 w 3221413"/>
              <a:gd name="connsiteY111" fmla="*/ 3841624 h 5689855"/>
              <a:gd name="connsiteX112" fmla="*/ 184296 w 3221413"/>
              <a:gd name="connsiteY112" fmla="*/ 3798631 h 5689855"/>
              <a:gd name="connsiteX113" fmla="*/ 170984 w 3221413"/>
              <a:gd name="connsiteY113" fmla="*/ 3770766 h 5689855"/>
              <a:gd name="connsiteX114" fmla="*/ 170074 w 3221413"/>
              <a:gd name="connsiteY114" fmla="*/ 3811881 h 5689855"/>
              <a:gd name="connsiteX115" fmla="*/ 200394 w 3221413"/>
              <a:gd name="connsiteY115" fmla="*/ 3899970 h 5689855"/>
              <a:gd name="connsiteX116" fmla="*/ 222463 w 3221413"/>
              <a:gd name="connsiteY116" fmla="*/ 3960251 h 5689855"/>
              <a:gd name="connsiteX117" fmla="*/ 233270 w 3221413"/>
              <a:gd name="connsiteY117" fmla="*/ 3987319 h 5689855"/>
              <a:gd name="connsiteX118" fmla="*/ 208982 w 3221413"/>
              <a:gd name="connsiteY118" fmla="*/ 3935114 h 5689855"/>
              <a:gd name="connsiteX119" fmla="*/ 188108 w 3221413"/>
              <a:gd name="connsiteY119" fmla="*/ 3887571 h 5689855"/>
              <a:gd name="connsiteX120" fmla="*/ 169506 w 3221413"/>
              <a:gd name="connsiteY120" fmla="*/ 3838837 h 5689855"/>
              <a:gd name="connsiteX121" fmla="*/ 161431 w 3221413"/>
              <a:gd name="connsiteY121" fmla="*/ 3811939 h 5689855"/>
              <a:gd name="connsiteX122" fmla="*/ 155799 w 3221413"/>
              <a:gd name="connsiteY122" fmla="*/ 3781855 h 5689855"/>
              <a:gd name="connsiteX123" fmla="*/ 129518 w 3221413"/>
              <a:gd name="connsiteY123" fmla="*/ 3757628 h 5689855"/>
              <a:gd name="connsiteX124" fmla="*/ 145901 w 3221413"/>
              <a:gd name="connsiteY124" fmla="*/ 3816375 h 5689855"/>
              <a:gd name="connsiteX125" fmla="*/ 171100 w 3221413"/>
              <a:gd name="connsiteY125" fmla="*/ 3879099 h 5689855"/>
              <a:gd name="connsiteX126" fmla="*/ 199711 w 3221413"/>
              <a:gd name="connsiteY126" fmla="*/ 3943700 h 5689855"/>
              <a:gd name="connsiteX127" fmla="*/ 231963 w 3221413"/>
              <a:gd name="connsiteY127" fmla="*/ 4006086 h 5689855"/>
              <a:gd name="connsiteX128" fmla="*/ 180653 w 3221413"/>
              <a:gd name="connsiteY128" fmla="*/ 3934831 h 5689855"/>
              <a:gd name="connsiteX129" fmla="*/ 136118 w 3221413"/>
              <a:gd name="connsiteY129" fmla="*/ 3854817 h 5689855"/>
              <a:gd name="connsiteX130" fmla="*/ 94936 w 3221413"/>
              <a:gd name="connsiteY130" fmla="*/ 3763260 h 5689855"/>
              <a:gd name="connsiteX131" fmla="*/ 54720 w 3221413"/>
              <a:gd name="connsiteY131" fmla="*/ 3656633 h 5689855"/>
              <a:gd name="connsiteX132" fmla="*/ 52928 w 3221413"/>
              <a:gd name="connsiteY132" fmla="*/ 3630366 h 5689855"/>
              <a:gd name="connsiteX133" fmla="*/ 4437 w 3221413"/>
              <a:gd name="connsiteY133" fmla="*/ 3306267 h 5689855"/>
              <a:gd name="connsiteX134" fmla="*/ 32539 w 3221413"/>
              <a:gd name="connsiteY134" fmla="*/ 3369163 h 5689855"/>
              <a:gd name="connsiteX135" fmla="*/ 51821 w 3221413"/>
              <a:gd name="connsiteY135" fmla="*/ 3411985 h 5689855"/>
              <a:gd name="connsiteX136" fmla="*/ 58530 w 3221413"/>
              <a:gd name="connsiteY136" fmla="*/ 3425918 h 5689855"/>
              <a:gd name="connsiteX137" fmla="*/ 61205 w 3221413"/>
              <a:gd name="connsiteY137" fmla="*/ 3431207 h 5689855"/>
              <a:gd name="connsiteX138" fmla="*/ 42377 w 3221413"/>
              <a:gd name="connsiteY138" fmla="*/ 3354661 h 5689855"/>
              <a:gd name="connsiteX139" fmla="*/ 68714 w 3221413"/>
              <a:gd name="connsiteY139" fmla="*/ 3346814 h 5689855"/>
              <a:gd name="connsiteX140" fmla="*/ 64218 w 3221413"/>
              <a:gd name="connsiteY140" fmla="*/ 3326511 h 5689855"/>
              <a:gd name="connsiteX141" fmla="*/ 90839 w 3221413"/>
              <a:gd name="connsiteY141" fmla="*/ 3380707 h 5689855"/>
              <a:gd name="connsiteX142" fmla="*/ 92488 w 3221413"/>
              <a:gd name="connsiteY142" fmla="*/ 3413235 h 5689855"/>
              <a:gd name="connsiteX143" fmla="*/ 98464 w 3221413"/>
              <a:gd name="connsiteY143" fmla="*/ 3453159 h 5689855"/>
              <a:gd name="connsiteX144" fmla="*/ 119735 w 3221413"/>
              <a:gd name="connsiteY144" fmla="*/ 3556317 h 5689855"/>
              <a:gd name="connsiteX145" fmla="*/ 149654 w 3221413"/>
              <a:gd name="connsiteY145" fmla="*/ 3616198 h 5689855"/>
              <a:gd name="connsiteX146" fmla="*/ 181337 w 3221413"/>
              <a:gd name="connsiteY146" fmla="*/ 3701556 h 5689855"/>
              <a:gd name="connsiteX147" fmla="*/ 177585 w 3221413"/>
              <a:gd name="connsiteY147" fmla="*/ 3707869 h 5689855"/>
              <a:gd name="connsiteX148" fmla="*/ 154717 w 3221413"/>
              <a:gd name="connsiteY148" fmla="*/ 3666754 h 5689855"/>
              <a:gd name="connsiteX149" fmla="*/ 119964 w 3221413"/>
              <a:gd name="connsiteY149" fmla="*/ 3598285 h 5689855"/>
              <a:gd name="connsiteX150" fmla="*/ 137142 w 3221413"/>
              <a:gd name="connsiteY150" fmla="*/ 3645030 h 5689855"/>
              <a:gd name="connsiteX151" fmla="*/ 107392 w 3221413"/>
              <a:gd name="connsiteY151" fmla="*/ 3624387 h 5689855"/>
              <a:gd name="connsiteX152" fmla="*/ 94196 w 3221413"/>
              <a:gd name="connsiteY152" fmla="*/ 3569282 h 5689855"/>
              <a:gd name="connsiteX153" fmla="*/ 86117 w 3221413"/>
              <a:gd name="connsiteY153" fmla="*/ 3531237 h 5689855"/>
              <a:gd name="connsiteX154" fmla="*/ 82875 w 3221413"/>
              <a:gd name="connsiteY154" fmla="*/ 3513892 h 5689855"/>
              <a:gd name="connsiteX155" fmla="*/ 43117 w 3221413"/>
              <a:gd name="connsiteY155" fmla="*/ 3453328 h 5689855"/>
              <a:gd name="connsiteX156" fmla="*/ 31340 w 3221413"/>
              <a:gd name="connsiteY156" fmla="*/ 3532886 h 5689855"/>
              <a:gd name="connsiteX157" fmla="*/ 8874 w 3221413"/>
              <a:gd name="connsiteY157" fmla="*/ 3417274 h 5689855"/>
              <a:gd name="connsiteX158" fmla="*/ 4437 w 3221413"/>
              <a:gd name="connsiteY158" fmla="*/ 3306267 h 5689855"/>
              <a:gd name="connsiteX159" fmla="*/ 0 w 3221413"/>
              <a:gd name="connsiteY159" fmla="*/ 2865484 h 5689855"/>
              <a:gd name="connsiteX160" fmla="*/ 11034 w 3221413"/>
              <a:gd name="connsiteY160" fmla="*/ 2950046 h 5689855"/>
              <a:gd name="connsiteX161" fmla="*/ 11943 w 3221413"/>
              <a:gd name="connsiteY161" fmla="*/ 2999693 h 5689855"/>
              <a:gd name="connsiteX162" fmla="*/ 21161 w 3221413"/>
              <a:gd name="connsiteY162" fmla="*/ 3031253 h 5689855"/>
              <a:gd name="connsiteX163" fmla="*/ 20648 w 3221413"/>
              <a:gd name="connsiteY163" fmla="*/ 3017718 h 5689855"/>
              <a:gd name="connsiteX164" fmla="*/ 20422 w 3221413"/>
              <a:gd name="connsiteY164" fmla="*/ 2987921 h 5689855"/>
              <a:gd name="connsiteX165" fmla="*/ 20992 w 3221413"/>
              <a:gd name="connsiteY165" fmla="*/ 2944586 h 5689855"/>
              <a:gd name="connsiteX166" fmla="*/ 23664 w 3221413"/>
              <a:gd name="connsiteY166" fmla="*/ 2967107 h 5689855"/>
              <a:gd name="connsiteX167" fmla="*/ 30146 w 3221413"/>
              <a:gd name="connsiteY167" fmla="*/ 3016525 h 5689855"/>
              <a:gd name="connsiteX168" fmla="*/ 42208 w 3221413"/>
              <a:gd name="connsiteY168" fmla="*/ 3087952 h 5689855"/>
              <a:gd name="connsiteX169" fmla="*/ 32879 w 3221413"/>
              <a:gd name="connsiteY169" fmla="*/ 3135493 h 5689855"/>
              <a:gd name="connsiteX170" fmla="*/ 63822 w 3221413"/>
              <a:gd name="connsiteY170" fmla="*/ 3222159 h 5689855"/>
              <a:gd name="connsiteX171" fmla="*/ 59670 w 3221413"/>
              <a:gd name="connsiteY171" fmla="*/ 3280507 h 5689855"/>
              <a:gd name="connsiteX172" fmla="*/ 64787 w 3221413"/>
              <a:gd name="connsiteY172" fmla="*/ 3318892 h 5689855"/>
              <a:gd name="connsiteX173" fmla="*/ 53470 w 3221413"/>
              <a:gd name="connsiteY173" fmla="*/ 3273967 h 5689855"/>
              <a:gd name="connsiteX174" fmla="*/ 45051 w 3221413"/>
              <a:gd name="connsiteY174" fmla="*/ 3249115 h 5689855"/>
              <a:gd name="connsiteX175" fmla="*/ 29750 w 3221413"/>
              <a:gd name="connsiteY175" fmla="*/ 3231258 h 5689855"/>
              <a:gd name="connsiteX176" fmla="*/ 14961 w 3221413"/>
              <a:gd name="connsiteY176" fmla="*/ 3206976 h 5689855"/>
              <a:gd name="connsiteX177" fmla="*/ 7281 w 3221413"/>
              <a:gd name="connsiteY177" fmla="*/ 3173879 h 5689855"/>
              <a:gd name="connsiteX178" fmla="*/ 511 w 3221413"/>
              <a:gd name="connsiteY178" fmla="*/ 3116841 h 5689855"/>
              <a:gd name="connsiteX179" fmla="*/ 11093 w 3221413"/>
              <a:gd name="connsiteY179" fmla="*/ 3145274 h 5689855"/>
              <a:gd name="connsiteX180" fmla="*/ 0 w 3221413"/>
              <a:gd name="connsiteY180" fmla="*/ 3015501 h 5689855"/>
              <a:gd name="connsiteX181" fmla="*/ 6597 w 3221413"/>
              <a:gd name="connsiteY181" fmla="*/ 3023007 h 5689855"/>
              <a:gd name="connsiteX182" fmla="*/ 6031 w 3221413"/>
              <a:gd name="connsiteY182" fmla="*/ 3016240 h 5689855"/>
              <a:gd name="connsiteX183" fmla="*/ 4833 w 3221413"/>
              <a:gd name="connsiteY183" fmla="*/ 2998441 h 5689855"/>
              <a:gd name="connsiteX184" fmla="*/ 2844 w 3221413"/>
              <a:gd name="connsiteY184" fmla="*/ 2944303 h 5689855"/>
              <a:gd name="connsiteX185" fmla="*/ 0 w 3221413"/>
              <a:gd name="connsiteY185" fmla="*/ 2865484 h 5689855"/>
              <a:gd name="connsiteX186" fmla="*/ 86233 w 3221413"/>
              <a:gd name="connsiteY186" fmla="*/ 2727634 h 5689855"/>
              <a:gd name="connsiteX187" fmla="*/ 87257 w 3221413"/>
              <a:gd name="connsiteY187" fmla="*/ 2736620 h 5689855"/>
              <a:gd name="connsiteX188" fmla="*/ 89700 w 3221413"/>
              <a:gd name="connsiteY188" fmla="*/ 2766475 h 5689855"/>
              <a:gd name="connsiteX189" fmla="*/ 84584 w 3221413"/>
              <a:gd name="connsiteY189" fmla="*/ 2709379 h 5689855"/>
              <a:gd name="connsiteX190" fmla="*/ 86233 w 3221413"/>
              <a:gd name="connsiteY190" fmla="*/ 2727579 h 5689855"/>
              <a:gd name="connsiteX191" fmla="*/ 84639 w 3221413"/>
              <a:gd name="connsiteY191" fmla="*/ 2713247 h 5689855"/>
              <a:gd name="connsiteX192" fmla="*/ 116606 w 3221413"/>
              <a:gd name="connsiteY192" fmla="*/ 1905891 h 5689855"/>
              <a:gd name="connsiteX193" fmla="*/ 90725 w 3221413"/>
              <a:gd name="connsiteY193" fmla="*/ 1944732 h 5689855"/>
              <a:gd name="connsiteX194" fmla="*/ 515402 w 3221413"/>
              <a:gd name="connsiteY194" fmla="*/ 1318272 h 5689855"/>
              <a:gd name="connsiteX195" fmla="*/ 499931 w 3221413"/>
              <a:gd name="connsiteY195" fmla="*/ 1343521 h 5689855"/>
              <a:gd name="connsiteX196" fmla="*/ 499703 w 3221413"/>
              <a:gd name="connsiteY196" fmla="*/ 1341361 h 5689855"/>
              <a:gd name="connsiteX197" fmla="*/ 725521 w 3221413"/>
              <a:gd name="connsiteY197" fmla="*/ 907686 h 5689855"/>
              <a:gd name="connsiteX198" fmla="*/ 671369 w 3221413"/>
              <a:gd name="connsiteY198" fmla="*/ 966146 h 5689855"/>
              <a:gd name="connsiteX199" fmla="*/ 624158 w 3221413"/>
              <a:gd name="connsiteY199" fmla="*/ 1020797 h 5689855"/>
              <a:gd name="connsiteX200" fmla="*/ 581383 w 3221413"/>
              <a:gd name="connsiteY200" fmla="*/ 1071237 h 5689855"/>
              <a:gd name="connsiteX201" fmla="*/ 543558 w 3221413"/>
              <a:gd name="connsiteY201" fmla="*/ 1119293 h 5689855"/>
              <a:gd name="connsiteX202" fmla="*/ 414663 w 3221413"/>
              <a:gd name="connsiteY202" fmla="*/ 1296435 h 5689855"/>
              <a:gd name="connsiteX203" fmla="*/ 426723 w 3221413"/>
              <a:gd name="connsiteY203" fmla="*/ 1278806 h 5689855"/>
              <a:gd name="connsiteX204" fmla="*/ 458918 w 3221413"/>
              <a:gd name="connsiteY204" fmla="*/ 1232574 h 5689855"/>
              <a:gd name="connsiteX205" fmla="*/ 480476 w 3221413"/>
              <a:gd name="connsiteY205" fmla="*/ 1201693 h 5689855"/>
              <a:gd name="connsiteX206" fmla="*/ 505333 w 3221413"/>
              <a:gd name="connsiteY206" fmla="*/ 1167802 h 5689855"/>
              <a:gd name="connsiteX207" fmla="*/ 561191 w 3221413"/>
              <a:gd name="connsiteY207" fmla="*/ 1095409 h 5689855"/>
              <a:gd name="connsiteX208" fmla="*/ 590484 w 3221413"/>
              <a:gd name="connsiteY208" fmla="*/ 1059352 h 5689855"/>
              <a:gd name="connsiteX209" fmla="*/ 619664 w 3221413"/>
              <a:gd name="connsiteY209" fmla="*/ 1025003 h 5689855"/>
              <a:gd name="connsiteX210" fmla="*/ 672108 w 3221413"/>
              <a:gd name="connsiteY210" fmla="*/ 964668 h 5689855"/>
              <a:gd name="connsiteX211" fmla="*/ 725521 w 3221413"/>
              <a:gd name="connsiteY211" fmla="*/ 907686 h 5689855"/>
              <a:gd name="connsiteX212" fmla="*/ 749694 w 3221413"/>
              <a:gd name="connsiteY212" fmla="*/ 881698 h 5689855"/>
              <a:gd name="connsiteX213" fmla="*/ 751459 w 3221413"/>
              <a:gd name="connsiteY213" fmla="*/ 890681 h 5689855"/>
              <a:gd name="connsiteX214" fmla="*/ 738491 w 3221413"/>
              <a:gd name="connsiteY214" fmla="*/ 893753 h 5689855"/>
              <a:gd name="connsiteX215" fmla="*/ 749694 w 3221413"/>
              <a:gd name="connsiteY215" fmla="*/ 881698 h 5689855"/>
              <a:gd name="connsiteX216" fmla="*/ 1022598 w 3221413"/>
              <a:gd name="connsiteY216" fmla="*/ 765126 h 5689855"/>
              <a:gd name="connsiteX217" fmla="*/ 1010552 w 3221413"/>
              <a:gd name="connsiteY217" fmla="*/ 777969 h 5689855"/>
              <a:gd name="connsiteX218" fmla="*/ 1010950 w 3221413"/>
              <a:gd name="connsiteY218" fmla="*/ 770861 h 5689855"/>
              <a:gd name="connsiteX219" fmla="*/ 1022598 w 3221413"/>
              <a:gd name="connsiteY219" fmla="*/ 765126 h 5689855"/>
              <a:gd name="connsiteX220" fmla="*/ 868008 w 3221413"/>
              <a:gd name="connsiteY220" fmla="*/ 765060 h 5689855"/>
              <a:gd name="connsiteX221" fmla="*/ 857996 w 3221413"/>
              <a:gd name="connsiteY221" fmla="*/ 778083 h 5689855"/>
              <a:gd name="connsiteX222" fmla="*/ 836609 w 3221413"/>
              <a:gd name="connsiteY222" fmla="*/ 807202 h 5689855"/>
              <a:gd name="connsiteX223" fmla="*/ 806690 w 3221413"/>
              <a:gd name="connsiteY223" fmla="*/ 850307 h 5689855"/>
              <a:gd name="connsiteX224" fmla="*/ 816360 w 3221413"/>
              <a:gd name="connsiteY224" fmla="*/ 827104 h 5689855"/>
              <a:gd name="connsiteX225" fmla="*/ 753678 w 3221413"/>
              <a:gd name="connsiteY225" fmla="*/ 894608 h 5689855"/>
              <a:gd name="connsiteX226" fmla="*/ 751459 w 3221413"/>
              <a:gd name="connsiteY226" fmla="*/ 875954 h 5689855"/>
              <a:gd name="connsiteX227" fmla="*/ 809136 w 3221413"/>
              <a:gd name="connsiteY227" fmla="*/ 819880 h 5689855"/>
              <a:gd name="connsiteX228" fmla="*/ 868008 w 3221413"/>
              <a:gd name="connsiteY228" fmla="*/ 765060 h 5689855"/>
              <a:gd name="connsiteX229" fmla="*/ 1010552 w 3221413"/>
              <a:gd name="connsiteY229" fmla="*/ 764946 h 5689855"/>
              <a:gd name="connsiteX230" fmla="*/ 1007992 w 3221413"/>
              <a:gd name="connsiteY230" fmla="*/ 777914 h 5689855"/>
              <a:gd name="connsiteX231" fmla="*/ 1010552 w 3221413"/>
              <a:gd name="connsiteY231" fmla="*/ 764946 h 5689855"/>
              <a:gd name="connsiteX232" fmla="*/ 956629 w 3221413"/>
              <a:gd name="connsiteY232" fmla="*/ 674242 h 5689855"/>
              <a:gd name="connsiteX233" fmla="*/ 971589 w 3221413"/>
              <a:gd name="connsiteY233" fmla="*/ 705519 h 5689855"/>
              <a:gd name="connsiteX234" fmla="*/ 881033 w 3221413"/>
              <a:gd name="connsiteY234" fmla="*/ 777175 h 5689855"/>
              <a:gd name="connsiteX235" fmla="*/ 951111 w 3221413"/>
              <a:gd name="connsiteY235" fmla="*/ 718658 h 5689855"/>
              <a:gd name="connsiteX236" fmla="*/ 916585 w 3221413"/>
              <a:gd name="connsiteY236" fmla="*/ 726335 h 5689855"/>
              <a:gd name="connsiteX237" fmla="*/ 924662 w 3221413"/>
              <a:gd name="connsiteY237" fmla="*/ 708192 h 5689855"/>
              <a:gd name="connsiteX238" fmla="*/ 956629 w 3221413"/>
              <a:gd name="connsiteY238" fmla="*/ 674242 h 5689855"/>
              <a:gd name="connsiteX239" fmla="*/ 1075340 w 3221413"/>
              <a:gd name="connsiteY239" fmla="*/ 584561 h 5689855"/>
              <a:gd name="connsiteX240" fmla="*/ 1048664 w 3221413"/>
              <a:gd name="connsiteY240" fmla="*/ 604577 h 5689855"/>
              <a:gd name="connsiteX241" fmla="*/ 1023521 w 3221413"/>
              <a:gd name="connsiteY241" fmla="*/ 622321 h 5689855"/>
              <a:gd name="connsiteX242" fmla="*/ 1075340 w 3221413"/>
              <a:gd name="connsiteY242" fmla="*/ 584561 h 5689855"/>
              <a:gd name="connsiteX243" fmla="*/ 1267602 w 3221413"/>
              <a:gd name="connsiteY243" fmla="*/ 463122 h 5689855"/>
              <a:gd name="connsiteX244" fmla="*/ 1241888 w 3221413"/>
              <a:gd name="connsiteY244" fmla="*/ 476058 h 5689855"/>
              <a:gd name="connsiteX245" fmla="*/ 1203096 w 3221413"/>
              <a:gd name="connsiteY245" fmla="*/ 495620 h 5689855"/>
              <a:gd name="connsiteX246" fmla="*/ 1244597 w 3221413"/>
              <a:gd name="connsiteY246" fmla="*/ 474231 h 5689855"/>
              <a:gd name="connsiteX247" fmla="*/ 1280853 w 3221413"/>
              <a:gd name="connsiteY247" fmla="*/ 456722 h 5689855"/>
              <a:gd name="connsiteX248" fmla="*/ 1267602 w 3221413"/>
              <a:gd name="connsiteY248" fmla="*/ 463122 h 5689855"/>
              <a:gd name="connsiteX249" fmla="*/ 1268567 w 3221413"/>
              <a:gd name="connsiteY249" fmla="*/ 462636 h 5689855"/>
              <a:gd name="connsiteX250" fmla="*/ 1280853 w 3221413"/>
              <a:gd name="connsiteY250" fmla="*/ 456722 h 5689855"/>
              <a:gd name="connsiteX251" fmla="*/ 1331989 w 3221413"/>
              <a:gd name="connsiteY251" fmla="*/ 427889 h 5689855"/>
              <a:gd name="connsiteX252" fmla="*/ 1334434 w 3221413"/>
              <a:gd name="connsiteY252" fmla="*/ 428798 h 5689855"/>
              <a:gd name="connsiteX253" fmla="*/ 1282671 w 3221413"/>
              <a:gd name="connsiteY253" fmla="*/ 453820 h 5689855"/>
              <a:gd name="connsiteX254" fmla="*/ 1400111 w 3221413"/>
              <a:gd name="connsiteY254" fmla="*/ 376836 h 5689855"/>
              <a:gd name="connsiteX255" fmla="*/ 1412191 w 3221413"/>
              <a:gd name="connsiteY255" fmla="*/ 381712 h 5689855"/>
              <a:gd name="connsiteX256" fmla="*/ 1372316 w 3221413"/>
              <a:gd name="connsiteY256" fmla="*/ 404290 h 5689855"/>
              <a:gd name="connsiteX257" fmla="*/ 1332899 w 3221413"/>
              <a:gd name="connsiteY257" fmla="*/ 427889 h 5689855"/>
              <a:gd name="connsiteX258" fmla="*/ 1308609 w 3221413"/>
              <a:gd name="connsiteY258" fmla="*/ 418277 h 5689855"/>
              <a:gd name="connsiteX259" fmla="*/ 1382102 w 3221413"/>
              <a:gd name="connsiteY259" fmla="*/ 377335 h 5689855"/>
              <a:gd name="connsiteX260" fmla="*/ 1400111 w 3221413"/>
              <a:gd name="connsiteY260" fmla="*/ 376836 h 5689855"/>
              <a:gd name="connsiteX261" fmla="*/ 1464010 w 3221413"/>
              <a:gd name="connsiteY261" fmla="*/ 363062 h 5689855"/>
              <a:gd name="connsiteX262" fmla="*/ 1434204 w 3221413"/>
              <a:gd name="connsiteY262" fmla="*/ 388820 h 5689855"/>
              <a:gd name="connsiteX263" fmla="*/ 1412191 w 3221413"/>
              <a:gd name="connsiteY263" fmla="*/ 384557 h 5689855"/>
              <a:gd name="connsiteX264" fmla="*/ 1519014 w 3221413"/>
              <a:gd name="connsiteY264" fmla="*/ 344465 h 5689855"/>
              <a:gd name="connsiteX265" fmla="*/ 1467195 w 3221413"/>
              <a:gd name="connsiteY265" fmla="*/ 370396 h 5689855"/>
              <a:gd name="connsiteX266" fmla="*/ 1484658 w 3221413"/>
              <a:gd name="connsiteY266" fmla="*/ 352143 h 5689855"/>
              <a:gd name="connsiteX267" fmla="*/ 1501835 w 3221413"/>
              <a:gd name="connsiteY267" fmla="*/ 348217 h 5689855"/>
              <a:gd name="connsiteX268" fmla="*/ 1519014 w 3221413"/>
              <a:gd name="connsiteY268" fmla="*/ 344465 h 5689855"/>
              <a:gd name="connsiteX269" fmla="*/ 2083845 w 3221413"/>
              <a:gd name="connsiteY269" fmla="*/ 316145 h 5689855"/>
              <a:gd name="connsiteX270" fmla="*/ 2038795 w 3221413"/>
              <a:gd name="connsiteY270" fmla="*/ 336277 h 5689855"/>
              <a:gd name="connsiteX271" fmla="*/ 2115470 w 3221413"/>
              <a:gd name="connsiteY271" fmla="*/ 316600 h 5689855"/>
              <a:gd name="connsiteX272" fmla="*/ 2112742 w 3221413"/>
              <a:gd name="connsiteY272" fmla="*/ 316885 h 5689855"/>
              <a:gd name="connsiteX273" fmla="*/ 2083845 w 3221413"/>
              <a:gd name="connsiteY273" fmla="*/ 316145 h 5689855"/>
              <a:gd name="connsiteX274" fmla="*/ 2208984 w 3221413"/>
              <a:gd name="connsiteY274" fmla="*/ 282990 h 5689855"/>
              <a:gd name="connsiteX275" fmla="*/ 2132081 w 3221413"/>
              <a:gd name="connsiteY275" fmla="*/ 307613 h 5689855"/>
              <a:gd name="connsiteX276" fmla="*/ 2128156 w 3221413"/>
              <a:gd name="connsiteY276" fmla="*/ 313357 h 5689855"/>
              <a:gd name="connsiteX277" fmla="*/ 2183159 w 3221413"/>
              <a:gd name="connsiteY277" fmla="*/ 299196 h 5689855"/>
              <a:gd name="connsiteX278" fmla="*/ 2656526 w 3221413"/>
              <a:gd name="connsiteY278" fmla="*/ 106017 h 5689855"/>
              <a:gd name="connsiteX279" fmla="*/ 2743382 w 3221413"/>
              <a:gd name="connsiteY279" fmla="*/ 106471 h 5689855"/>
              <a:gd name="connsiteX280" fmla="*/ 2797818 w 3221413"/>
              <a:gd name="connsiteY280" fmla="*/ 122792 h 5689855"/>
              <a:gd name="connsiteX281" fmla="*/ 2831890 w 3221413"/>
              <a:gd name="connsiteY281" fmla="*/ 112102 h 5689855"/>
              <a:gd name="connsiteX282" fmla="*/ 2835474 w 3221413"/>
              <a:gd name="connsiteY282" fmla="*/ 130015 h 5689855"/>
              <a:gd name="connsiteX283" fmla="*/ 2880978 w 3221413"/>
              <a:gd name="connsiteY283" fmla="*/ 126149 h 5689855"/>
              <a:gd name="connsiteX284" fmla="*/ 2933365 w 3221413"/>
              <a:gd name="connsiteY284" fmla="*/ 128197 h 5689855"/>
              <a:gd name="connsiteX285" fmla="*/ 2989279 w 3221413"/>
              <a:gd name="connsiteY285" fmla="*/ 132574 h 5689855"/>
              <a:gd name="connsiteX286" fmla="*/ 3017607 w 3221413"/>
              <a:gd name="connsiteY286" fmla="*/ 135191 h 5689855"/>
              <a:gd name="connsiteX287" fmla="*/ 3045479 w 3221413"/>
              <a:gd name="connsiteY287" fmla="*/ 139057 h 5689855"/>
              <a:gd name="connsiteX288" fmla="*/ 3146216 w 3221413"/>
              <a:gd name="connsiteY288" fmla="*/ 149522 h 5689855"/>
              <a:gd name="connsiteX289" fmla="*/ 3211573 w 3221413"/>
              <a:gd name="connsiteY289" fmla="*/ 143948 h 5689855"/>
              <a:gd name="connsiteX290" fmla="*/ 3221356 w 3221413"/>
              <a:gd name="connsiteY290" fmla="*/ 148609 h 5689855"/>
              <a:gd name="connsiteX291" fmla="*/ 3221356 w 3221413"/>
              <a:gd name="connsiteY291" fmla="*/ 154639 h 5689855"/>
              <a:gd name="connsiteX292" fmla="*/ 3202756 w 3221413"/>
              <a:gd name="connsiteY292" fmla="*/ 154468 h 5689855"/>
              <a:gd name="connsiteX293" fmla="*/ 3177329 w 3221413"/>
              <a:gd name="connsiteY293" fmla="*/ 153046 h 5689855"/>
              <a:gd name="connsiteX294" fmla="*/ 3153894 w 3221413"/>
              <a:gd name="connsiteY294" fmla="*/ 152080 h 5689855"/>
              <a:gd name="connsiteX295" fmla="*/ 3140187 w 3221413"/>
              <a:gd name="connsiteY295" fmla="*/ 154069 h 5689855"/>
              <a:gd name="connsiteX296" fmla="*/ 3173974 w 3221413"/>
              <a:gd name="connsiteY296" fmla="*/ 170049 h 5689855"/>
              <a:gd name="connsiteX297" fmla="*/ 3116069 w 3221413"/>
              <a:gd name="connsiteY297" fmla="*/ 167151 h 5689855"/>
              <a:gd name="connsiteX298" fmla="*/ 3058221 w 3221413"/>
              <a:gd name="connsiteY298" fmla="*/ 160497 h 5689855"/>
              <a:gd name="connsiteX299" fmla="*/ 3009245 w 3221413"/>
              <a:gd name="connsiteY299" fmla="*/ 156231 h 5689855"/>
              <a:gd name="connsiteX300" fmla="*/ 2978190 w 3221413"/>
              <a:gd name="connsiteY300" fmla="*/ 162260 h 5689855"/>
              <a:gd name="connsiteX301" fmla="*/ 3022329 w 3221413"/>
              <a:gd name="connsiteY301" fmla="*/ 171927 h 5689855"/>
              <a:gd name="connsiteX302" fmla="*/ 3047127 w 3221413"/>
              <a:gd name="connsiteY302" fmla="*/ 184950 h 5689855"/>
              <a:gd name="connsiteX303" fmla="*/ 3126250 w 3221413"/>
              <a:gd name="connsiteY303" fmla="*/ 183697 h 5689855"/>
              <a:gd name="connsiteX304" fmla="*/ 3109130 w 3221413"/>
              <a:gd name="connsiteY304" fmla="*/ 180798 h 5689855"/>
              <a:gd name="connsiteX305" fmla="*/ 3220617 w 3221413"/>
              <a:gd name="connsiteY305" fmla="*/ 189840 h 5689855"/>
              <a:gd name="connsiteX306" fmla="*/ 3221413 w 3221413"/>
              <a:gd name="connsiteY306" fmla="*/ 189956 h 5689855"/>
              <a:gd name="connsiteX307" fmla="*/ 3221413 w 3221413"/>
              <a:gd name="connsiteY307" fmla="*/ 5448317 h 5689855"/>
              <a:gd name="connsiteX308" fmla="*/ 3072668 w 3221413"/>
              <a:gd name="connsiteY308" fmla="*/ 5476752 h 5689855"/>
              <a:gd name="connsiteX309" fmla="*/ 3050883 w 3221413"/>
              <a:gd name="connsiteY309" fmla="*/ 5478118 h 5689855"/>
              <a:gd name="connsiteX310" fmla="*/ 3011122 w 3221413"/>
              <a:gd name="connsiteY310" fmla="*/ 5485338 h 5689855"/>
              <a:gd name="connsiteX311" fmla="*/ 2951340 w 3221413"/>
              <a:gd name="connsiteY311" fmla="*/ 5496825 h 5689855"/>
              <a:gd name="connsiteX312" fmla="*/ 2982114 w 3221413"/>
              <a:gd name="connsiteY312" fmla="*/ 5483007 h 5689855"/>
              <a:gd name="connsiteX313" fmla="*/ 2980520 w 3221413"/>
              <a:gd name="connsiteY313" fmla="*/ 5482551 h 5689855"/>
              <a:gd name="connsiteX314" fmla="*/ 2777738 w 3221413"/>
              <a:gd name="connsiteY314" fmla="*/ 5495347 h 5689855"/>
              <a:gd name="connsiteX315" fmla="*/ 2784736 w 3221413"/>
              <a:gd name="connsiteY315" fmla="*/ 5498134 h 5689855"/>
              <a:gd name="connsiteX316" fmla="*/ 2725864 w 3221413"/>
              <a:gd name="connsiteY316" fmla="*/ 5516218 h 5689855"/>
              <a:gd name="connsiteX317" fmla="*/ 2806806 w 3221413"/>
              <a:gd name="connsiteY317" fmla="*/ 5522359 h 5689855"/>
              <a:gd name="connsiteX318" fmla="*/ 2898611 w 3221413"/>
              <a:gd name="connsiteY318" fmla="*/ 5523780 h 5689855"/>
              <a:gd name="connsiteX319" fmla="*/ 3045536 w 3221413"/>
              <a:gd name="connsiteY319" fmla="*/ 5505981 h 5689855"/>
              <a:gd name="connsiteX320" fmla="*/ 3028415 w 3221413"/>
              <a:gd name="connsiteY320" fmla="*/ 5515479 h 5689855"/>
              <a:gd name="connsiteX321" fmla="*/ 3118855 w 3221413"/>
              <a:gd name="connsiteY321" fmla="*/ 5505698 h 5689855"/>
              <a:gd name="connsiteX322" fmla="*/ 3141268 w 3221413"/>
              <a:gd name="connsiteY322" fmla="*/ 5501488 h 5689855"/>
              <a:gd name="connsiteX323" fmla="*/ 3163166 w 3221413"/>
              <a:gd name="connsiteY323" fmla="*/ 5495858 h 5689855"/>
              <a:gd name="connsiteX324" fmla="*/ 3205373 w 3221413"/>
              <a:gd name="connsiteY324" fmla="*/ 5484599 h 5689855"/>
              <a:gd name="connsiteX325" fmla="*/ 3221413 w 3221413"/>
              <a:gd name="connsiteY325" fmla="*/ 5480790 h 5689855"/>
              <a:gd name="connsiteX326" fmla="*/ 3221413 w 3221413"/>
              <a:gd name="connsiteY326" fmla="*/ 5588269 h 5689855"/>
              <a:gd name="connsiteX327" fmla="*/ 3211457 w 3221413"/>
              <a:gd name="connsiteY327" fmla="*/ 5585994 h 5689855"/>
              <a:gd name="connsiteX328" fmla="*/ 3194168 w 3221413"/>
              <a:gd name="connsiteY328" fmla="*/ 5585653 h 5689855"/>
              <a:gd name="connsiteX329" fmla="*/ 3138992 w 3221413"/>
              <a:gd name="connsiteY329" fmla="*/ 5595947 h 5689855"/>
              <a:gd name="connsiteX330" fmla="*/ 3109812 w 3221413"/>
              <a:gd name="connsiteY330" fmla="*/ 5607947 h 5689855"/>
              <a:gd name="connsiteX331" fmla="*/ 3058675 w 3221413"/>
              <a:gd name="connsiteY331" fmla="*/ 5606864 h 5689855"/>
              <a:gd name="connsiteX332" fmla="*/ 3023693 w 3221413"/>
              <a:gd name="connsiteY332" fmla="*/ 5606070 h 5689855"/>
              <a:gd name="connsiteX333" fmla="*/ 3007767 w 3221413"/>
              <a:gd name="connsiteY333" fmla="*/ 5605274 h 5689855"/>
              <a:gd name="connsiteX334" fmla="*/ 3014364 w 3221413"/>
              <a:gd name="connsiteY334" fmla="*/ 5622561 h 5689855"/>
              <a:gd name="connsiteX335" fmla="*/ 2893265 w 3221413"/>
              <a:gd name="connsiteY335" fmla="*/ 5631887 h 5689855"/>
              <a:gd name="connsiteX336" fmla="*/ 2891729 w 3221413"/>
              <a:gd name="connsiteY336" fmla="*/ 5647924 h 5689855"/>
              <a:gd name="connsiteX337" fmla="*/ 2963115 w 3221413"/>
              <a:gd name="connsiteY337" fmla="*/ 5645253 h 5689855"/>
              <a:gd name="connsiteX338" fmla="*/ 3012261 w 3221413"/>
              <a:gd name="connsiteY338" fmla="*/ 5643374 h 5689855"/>
              <a:gd name="connsiteX339" fmla="*/ 3028472 w 3221413"/>
              <a:gd name="connsiteY339" fmla="*/ 5642352 h 5689855"/>
              <a:gd name="connsiteX340" fmla="*/ 2936381 w 3221413"/>
              <a:gd name="connsiteY340" fmla="*/ 5668681 h 5689855"/>
              <a:gd name="connsiteX341" fmla="*/ 2863287 w 3221413"/>
              <a:gd name="connsiteY341" fmla="*/ 5649801 h 5689855"/>
              <a:gd name="connsiteX342" fmla="*/ 2805042 w 3221413"/>
              <a:gd name="connsiteY342" fmla="*/ 5660264 h 5689855"/>
              <a:gd name="connsiteX343" fmla="*/ 2819946 w 3221413"/>
              <a:gd name="connsiteY343" fmla="*/ 5655657 h 5689855"/>
              <a:gd name="connsiteX344" fmla="*/ 2768638 w 3221413"/>
              <a:gd name="connsiteY344" fmla="*/ 5656569 h 5689855"/>
              <a:gd name="connsiteX345" fmla="*/ 2711585 w 3221413"/>
              <a:gd name="connsiteY345" fmla="*/ 5661003 h 5689855"/>
              <a:gd name="connsiteX346" fmla="*/ 2798103 w 3221413"/>
              <a:gd name="connsiteY346" fmla="*/ 5671980 h 5689855"/>
              <a:gd name="connsiteX347" fmla="*/ 2897532 w 3221413"/>
              <a:gd name="connsiteY347" fmla="*/ 5665326 h 5689855"/>
              <a:gd name="connsiteX348" fmla="*/ 2784223 w 3221413"/>
              <a:gd name="connsiteY348" fmla="*/ 5681989 h 5689855"/>
              <a:gd name="connsiteX349" fmla="*/ 2728822 w 3221413"/>
              <a:gd name="connsiteY349" fmla="*/ 5687561 h 5689855"/>
              <a:gd name="connsiteX350" fmla="*/ 2692417 w 3221413"/>
              <a:gd name="connsiteY350" fmla="*/ 5688698 h 5689855"/>
              <a:gd name="connsiteX351" fmla="*/ 2608916 w 3221413"/>
              <a:gd name="connsiteY351" fmla="*/ 5686083 h 5689855"/>
              <a:gd name="connsiteX352" fmla="*/ 2528999 w 3221413"/>
              <a:gd name="connsiteY352" fmla="*/ 5674140 h 5689855"/>
              <a:gd name="connsiteX353" fmla="*/ 2580533 w 3221413"/>
              <a:gd name="connsiteY353" fmla="*/ 5652927 h 5689855"/>
              <a:gd name="connsiteX354" fmla="*/ 2713635 w 3221413"/>
              <a:gd name="connsiteY354" fmla="*/ 5645194 h 5689855"/>
              <a:gd name="connsiteX355" fmla="*/ 2684794 w 3221413"/>
              <a:gd name="connsiteY355" fmla="*/ 5644968 h 5689855"/>
              <a:gd name="connsiteX356" fmla="*/ 2768013 w 3221413"/>
              <a:gd name="connsiteY356" fmla="*/ 5651394 h 5689855"/>
              <a:gd name="connsiteX357" fmla="*/ 2864539 w 3221413"/>
              <a:gd name="connsiteY357" fmla="*/ 5633878 h 5689855"/>
              <a:gd name="connsiteX358" fmla="*/ 2816986 w 3221413"/>
              <a:gd name="connsiteY358" fmla="*/ 5614088 h 5689855"/>
              <a:gd name="connsiteX359" fmla="*/ 2782232 w 3221413"/>
              <a:gd name="connsiteY359" fmla="*/ 5629613 h 5689855"/>
              <a:gd name="connsiteX360" fmla="*/ 2727456 w 3221413"/>
              <a:gd name="connsiteY360" fmla="*/ 5634959 h 5689855"/>
              <a:gd name="connsiteX361" fmla="*/ 2666025 w 3221413"/>
              <a:gd name="connsiteY361" fmla="*/ 5630921 h 5689855"/>
              <a:gd name="connsiteX362" fmla="*/ 2680642 w 3221413"/>
              <a:gd name="connsiteY362" fmla="*/ 5606241 h 5689855"/>
              <a:gd name="connsiteX363" fmla="*/ 2622737 w 3221413"/>
              <a:gd name="connsiteY363" fmla="*/ 5603283 h 5689855"/>
              <a:gd name="connsiteX364" fmla="*/ 2564946 w 3221413"/>
              <a:gd name="connsiteY364" fmla="*/ 5598789 h 5689855"/>
              <a:gd name="connsiteX365" fmla="*/ 2374337 w 3221413"/>
              <a:gd name="connsiteY365" fmla="*/ 5572461 h 5689855"/>
              <a:gd name="connsiteX366" fmla="*/ 2188165 w 3221413"/>
              <a:gd name="connsiteY366" fmla="*/ 5570356 h 5689855"/>
              <a:gd name="connsiteX367" fmla="*/ 2086859 w 3221413"/>
              <a:gd name="connsiteY367" fmla="*/ 5543969 h 5689855"/>
              <a:gd name="connsiteX368" fmla="*/ 1978046 w 3221413"/>
              <a:gd name="connsiteY368" fmla="*/ 5526453 h 5689855"/>
              <a:gd name="connsiteX369" fmla="*/ 2024120 w 3221413"/>
              <a:gd name="connsiteY369" fmla="*/ 5544822 h 5689855"/>
              <a:gd name="connsiteX370" fmla="*/ 2056030 w 3221413"/>
              <a:gd name="connsiteY370" fmla="*/ 5556878 h 5689855"/>
              <a:gd name="connsiteX371" fmla="*/ 2070706 w 3221413"/>
              <a:gd name="connsiteY371" fmla="*/ 5561941 h 5689855"/>
              <a:gd name="connsiteX372" fmla="*/ 2006657 w 3221413"/>
              <a:gd name="connsiteY372" fmla="*/ 5554548 h 5689855"/>
              <a:gd name="connsiteX373" fmla="*/ 1973267 w 3221413"/>
              <a:gd name="connsiteY373" fmla="*/ 5549712 h 5689855"/>
              <a:gd name="connsiteX374" fmla="*/ 1890108 w 3221413"/>
              <a:gd name="connsiteY374" fmla="*/ 5547609 h 5689855"/>
              <a:gd name="connsiteX375" fmla="*/ 1885272 w 3221413"/>
              <a:gd name="connsiteY375" fmla="*/ 5525203 h 5689855"/>
              <a:gd name="connsiteX376" fmla="*/ 1764853 w 3221413"/>
              <a:gd name="connsiteY376" fmla="*/ 5482040 h 5689855"/>
              <a:gd name="connsiteX377" fmla="*/ 1640286 w 3221413"/>
              <a:gd name="connsiteY377" fmla="*/ 5431542 h 5689855"/>
              <a:gd name="connsiteX378" fmla="*/ 1527490 w 3221413"/>
              <a:gd name="connsiteY378" fmla="*/ 5384284 h 5689855"/>
              <a:gd name="connsiteX379" fmla="*/ 1441314 w 3221413"/>
              <a:gd name="connsiteY379" fmla="*/ 5352153 h 5689855"/>
              <a:gd name="connsiteX380" fmla="*/ 1338075 w 3221413"/>
              <a:gd name="connsiteY380" fmla="*/ 5278794 h 5689855"/>
              <a:gd name="connsiteX381" fmla="*/ 1286085 w 3221413"/>
              <a:gd name="connsiteY381" fmla="*/ 5240293 h 5689855"/>
              <a:gd name="connsiteX382" fmla="*/ 1205484 w 3221413"/>
              <a:gd name="connsiteY382" fmla="*/ 5191047 h 5689855"/>
              <a:gd name="connsiteX383" fmla="*/ 1188306 w 3221413"/>
              <a:gd name="connsiteY383" fmla="*/ 5194401 h 5689855"/>
              <a:gd name="connsiteX384" fmla="*/ 1173517 w 3221413"/>
              <a:gd name="connsiteY384" fmla="*/ 5190933 h 5689855"/>
              <a:gd name="connsiteX385" fmla="*/ 1132221 w 3221413"/>
              <a:gd name="connsiteY385" fmla="*/ 5160452 h 5689855"/>
              <a:gd name="connsiteX386" fmla="*/ 1129094 w 3221413"/>
              <a:gd name="connsiteY386" fmla="*/ 5137875 h 5689855"/>
              <a:gd name="connsiteX387" fmla="*/ 1071189 w 3221413"/>
              <a:gd name="connsiteY387" fmla="*/ 5104834 h 5689855"/>
              <a:gd name="connsiteX388" fmla="*/ 1014648 w 3221413"/>
              <a:gd name="connsiteY388" fmla="*/ 5057065 h 5689855"/>
              <a:gd name="connsiteX389" fmla="*/ 955493 w 3221413"/>
              <a:gd name="connsiteY389" fmla="*/ 5005429 h 5689855"/>
              <a:gd name="connsiteX390" fmla="*/ 891502 w 3221413"/>
              <a:gd name="connsiteY390" fmla="*/ 4956978 h 5689855"/>
              <a:gd name="connsiteX391" fmla="*/ 858566 w 3221413"/>
              <a:gd name="connsiteY391" fmla="*/ 4922686 h 5689855"/>
              <a:gd name="connsiteX392" fmla="*/ 825802 w 3221413"/>
              <a:gd name="connsiteY392" fmla="*/ 4887542 h 5689855"/>
              <a:gd name="connsiteX393" fmla="*/ 807316 w 3221413"/>
              <a:gd name="connsiteY393" fmla="*/ 4852056 h 5689855"/>
              <a:gd name="connsiteX394" fmla="*/ 984786 w 3221413"/>
              <a:gd name="connsiteY394" fmla="*/ 5002414 h 5689855"/>
              <a:gd name="connsiteX395" fmla="*/ 972841 w 3221413"/>
              <a:gd name="connsiteY395" fmla="*/ 5013334 h 5689855"/>
              <a:gd name="connsiteX396" fmla="*/ 1058105 w 3221413"/>
              <a:gd name="connsiteY396" fmla="*/ 5081176 h 5689855"/>
              <a:gd name="connsiteX397" fmla="*/ 1139048 w 3221413"/>
              <a:gd name="connsiteY397" fmla="*/ 5137476 h 5689855"/>
              <a:gd name="connsiteX398" fmla="*/ 1074829 w 3221413"/>
              <a:gd name="connsiteY398" fmla="*/ 5077083 h 5689855"/>
              <a:gd name="connsiteX399" fmla="*/ 1168852 w 3221413"/>
              <a:gd name="connsiteY399" fmla="*/ 5125137 h 5689855"/>
              <a:gd name="connsiteX400" fmla="*/ 1199966 w 3221413"/>
              <a:gd name="connsiteY400" fmla="*/ 5123885 h 5689855"/>
              <a:gd name="connsiteX401" fmla="*/ 969712 w 3221413"/>
              <a:gd name="connsiteY401" fmla="*/ 4973299 h 5689855"/>
              <a:gd name="connsiteX402" fmla="*/ 1037286 w 3221413"/>
              <a:gd name="connsiteY402" fmla="*/ 5017313 h 5689855"/>
              <a:gd name="connsiteX403" fmla="*/ 1116750 w 3221413"/>
              <a:gd name="connsiteY403" fmla="*/ 5059567 h 5689855"/>
              <a:gd name="connsiteX404" fmla="*/ 1083588 w 3221413"/>
              <a:gd name="connsiteY404" fmla="*/ 5028915 h 5689855"/>
              <a:gd name="connsiteX405" fmla="*/ 1050882 w 3221413"/>
              <a:gd name="connsiteY405" fmla="*/ 4997866 h 5689855"/>
              <a:gd name="connsiteX406" fmla="*/ 1020563 w 3221413"/>
              <a:gd name="connsiteY406" fmla="*/ 4983591 h 5689855"/>
              <a:gd name="connsiteX407" fmla="*/ 999744 w 3221413"/>
              <a:gd name="connsiteY407" fmla="*/ 4973641 h 5689855"/>
              <a:gd name="connsiteX408" fmla="*/ 928700 w 3221413"/>
              <a:gd name="connsiteY408" fmla="*/ 4905056 h 5689855"/>
              <a:gd name="connsiteX409" fmla="*/ 902591 w 3221413"/>
              <a:gd name="connsiteY409" fmla="*/ 4886860 h 5689855"/>
              <a:gd name="connsiteX410" fmla="*/ 879042 w 3221413"/>
              <a:gd name="connsiteY410" fmla="*/ 4872585 h 5689855"/>
              <a:gd name="connsiteX411" fmla="*/ 828477 w 3221413"/>
              <a:gd name="connsiteY411" fmla="*/ 4844891 h 5689855"/>
              <a:gd name="connsiteX412" fmla="*/ 760674 w 3221413"/>
              <a:gd name="connsiteY412" fmla="*/ 4794392 h 5689855"/>
              <a:gd name="connsiteX413" fmla="*/ 759251 w 3221413"/>
              <a:gd name="connsiteY413" fmla="*/ 4857458 h 5689855"/>
              <a:gd name="connsiteX414" fmla="*/ 676374 w 3221413"/>
              <a:gd name="connsiteY414" fmla="*/ 4768516 h 5689855"/>
              <a:gd name="connsiteX415" fmla="*/ 658173 w 3221413"/>
              <a:gd name="connsiteY415" fmla="*/ 4719495 h 5689855"/>
              <a:gd name="connsiteX416" fmla="*/ 680185 w 3221413"/>
              <a:gd name="connsiteY416" fmla="*/ 4740138 h 5689855"/>
              <a:gd name="connsiteX417" fmla="*/ 697991 w 3221413"/>
              <a:gd name="connsiteY417" fmla="*/ 4754755 h 5689855"/>
              <a:gd name="connsiteX418" fmla="*/ 720913 w 3221413"/>
              <a:gd name="connsiteY418" fmla="*/ 4771474 h 5689855"/>
              <a:gd name="connsiteX419" fmla="*/ 736669 w 3221413"/>
              <a:gd name="connsiteY419" fmla="*/ 4774885 h 5689855"/>
              <a:gd name="connsiteX420" fmla="*/ 810728 w 3221413"/>
              <a:gd name="connsiteY420" fmla="*/ 4818503 h 5689855"/>
              <a:gd name="connsiteX421" fmla="*/ 821593 w 3221413"/>
              <a:gd name="connsiteY421" fmla="*/ 4803548 h 5689855"/>
              <a:gd name="connsiteX422" fmla="*/ 792926 w 3221413"/>
              <a:gd name="connsiteY422" fmla="*/ 4753389 h 5689855"/>
              <a:gd name="connsiteX423" fmla="*/ 722278 w 3221413"/>
              <a:gd name="connsiteY423" fmla="*/ 4714264 h 5689855"/>
              <a:gd name="connsiteX424" fmla="*/ 635762 w 3221413"/>
              <a:gd name="connsiteY424" fmla="*/ 4616963 h 5689855"/>
              <a:gd name="connsiteX425" fmla="*/ 634226 w 3221413"/>
              <a:gd name="connsiteY425" fmla="*/ 4604167 h 5689855"/>
              <a:gd name="connsiteX426" fmla="*/ 621770 w 3221413"/>
              <a:gd name="connsiteY426" fmla="*/ 4587960 h 5689855"/>
              <a:gd name="connsiteX427" fmla="*/ 598902 w 3221413"/>
              <a:gd name="connsiteY427" fmla="*/ 4565270 h 5689855"/>
              <a:gd name="connsiteX428" fmla="*/ 555787 w 3221413"/>
              <a:gd name="connsiteY428" fmla="*/ 4510051 h 5689855"/>
              <a:gd name="connsiteX429" fmla="*/ 534797 w 3221413"/>
              <a:gd name="connsiteY429" fmla="*/ 4504251 h 5689855"/>
              <a:gd name="connsiteX430" fmla="*/ 488496 w 3221413"/>
              <a:gd name="connsiteY430" fmla="*/ 4454547 h 5689855"/>
              <a:gd name="connsiteX431" fmla="*/ 610620 w 3221413"/>
              <a:gd name="connsiteY431" fmla="*/ 4657282 h 5689855"/>
              <a:gd name="connsiteX432" fmla="*/ 669095 w 3221413"/>
              <a:gd name="connsiteY432" fmla="*/ 4686854 h 5689855"/>
              <a:gd name="connsiteX433" fmla="*/ 612041 w 3221413"/>
              <a:gd name="connsiteY433" fmla="*/ 4623104 h 5689855"/>
              <a:gd name="connsiteX434" fmla="*/ 650096 w 3221413"/>
              <a:gd name="connsiteY434" fmla="*/ 4655519 h 5689855"/>
              <a:gd name="connsiteX435" fmla="*/ 699070 w 3221413"/>
              <a:gd name="connsiteY435" fmla="*/ 4721714 h 5689855"/>
              <a:gd name="connsiteX436" fmla="*/ 606922 w 3221413"/>
              <a:gd name="connsiteY436" fmla="*/ 4667917 h 5689855"/>
              <a:gd name="connsiteX437" fmla="*/ 587583 w 3221413"/>
              <a:gd name="connsiteY437" fmla="*/ 4643407 h 5689855"/>
              <a:gd name="connsiteX438" fmla="*/ 573705 w 3221413"/>
              <a:gd name="connsiteY438" fmla="*/ 4625266 h 5689855"/>
              <a:gd name="connsiteX439" fmla="*/ 554763 w 3221413"/>
              <a:gd name="connsiteY439" fmla="*/ 4602689 h 5689855"/>
              <a:gd name="connsiteX440" fmla="*/ 519610 w 3221413"/>
              <a:gd name="connsiteY440" fmla="*/ 4558217 h 5689855"/>
              <a:gd name="connsiteX441" fmla="*/ 388159 w 3221413"/>
              <a:gd name="connsiteY441" fmla="*/ 4291165 h 5689855"/>
              <a:gd name="connsiteX442" fmla="*/ 414836 w 3221413"/>
              <a:gd name="connsiteY442" fmla="*/ 4334386 h 5689855"/>
              <a:gd name="connsiteX443" fmla="*/ 401182 w 3221413"/>
              <a:gd name="connsiteY443" fmla="*/ 4275355 h 5689855"/>
              <a:gd name="connsiteX444" fmla="*/ 364780 w 3221413"/>
              <a:gd name="connsiteY444" fmla="*/ 4229977 h 5689855"/>
              <a:gd name="connsiteX445" fmla="*/ 372287 w 3221413"/>
              <a:gd name="connsiteY445" fmla="*/ 4227132 h 5689855"/>
              <a:gd name="connsiteX446" fmla="*/ 278832 w 3221413"/>
              <a:gd name="connsiteY446" fmla="*/ 4105093 h 5689855"/>
              <a:gd name="connsiteX447" fmla="*/ 310856 w 3221413"/>
              <a:gd name="connsiteY447" fmla="*/ 4101852 h 5689855"/>
              <a:gd name="connsiteX448" fmla="*/ 302380 w 3221413"/>
              <a:gd name="connsiteY448" fmla="*/ 4046008 h 5689855"/>
              <a:gd name="connsiteX449" fmla="*/ 258127 w 3221413"/>
              <a:gd name="connsiteY449" fmla="*/ 3936592 h 5689855"/>
              <a:gd name="connsiteX450" fmla="*/ 244477 w 3221413"/>
              <a:gd name="connsiteY450" fmla="*/ 3916918 h 5689855"/>
              <a:gd name="connsiteX451" fmla="*/ 226616 w 3221413"/>
              <a:gd name="connsiteY451" fmla="*/ 3879781 h 5689855"/>
              <a:gd name="connsiteX452" fmla="*/ 217513 w 3221413"/>
              <a:gd name="connsiteY452" fmla="*/ 3822801 h 5689855"/>
              <a:gd name="connsiteX453" fmla="*/ 253633 w 3221413"/>
              <a:gd name="connsiteY453" fmla="*/ 3902358 h 5689855"/>
              <a:gd name="connsiteX454" fmla="*/ 292996 w 3221413"/>
              <a:gd name="connsiteY454" fmla="*/ 3980440 h 5689855"/>
              <a:gd name="connsiteX455" fmla="*/ 301868 w 3221413"/>
              <a:gd name="connsiteY455" fmla="*/ 3979300 h 5689855"/>
              <a:gd name="connsiteX456" fmla="*/ 298400 w 3221413"/>
              <a:gd name="connsiteY456" fmla="*/ 3967189 h 5689855"/>
              <a:gd name="connsiteX457" fmla="*/ 311369 w 3221413"/>
              <a:gd name="connsiteY457" fmla="*/ 3979642 h 5689855"/>
              <a:gd name="connsiteX458" fmla="*/ 310402 w 3221413"/>
              <a:gd name="connsiteY458" fmla="*/ 3979699 h 5689855"/>
              <a:gd name="connsiteX459" fmla="*/ 344702 w 3221413"/>
              <a:gd name="connsiteY459" fmla="*/ 4042425 h 5689855"/>
              <a:gd name="connsiteX460" fmla="*/ 381615 w 3221413"/>
              <a:gd name="connsiteY460" fmla="*/ 4091218 h 5689855"/>
              <a:gd name="connsiteX461" fmla="*/ 346862 w 3221413"/>
              <a:gd name="connsiteY461" fmla="*/ 4023601 h 5689855"/>
              <a:gd name="connsiteX462" fmla="*/ 308696 w 3221413"/>
              <a:gd name="connsiteY462" fmla="*/ 3950810 h 5689855"/>
              <a:gd name="connsiteX463" fmla="*/ 346407 w 3221413"/>
              <a:gd name="connsiteY463" fmla="*/ 3988969 h 5689855"/>
              <a:gd name="connsiteX464" fmla="*/ 386508 w 3221413"/>
              <a:gd name="connsiteY464" fmla="*/ 4085077 h 5689855"/>
              <a:gd name="connsiteX465" fmla="*/ 420068 w 3221413"/>
              <a:gd name="connsiteY465" fmla="*/ 4133471 h 5689855"/>
              <a:gd name="connsiteX466" fmla="*/ 458690 w 3221413"/>
              <a:gd name="connsiteY466" fmla="*/ 4195627 h 5689855"/>
              <a:gd name="connsiteX467" fmla="*/ 455904 w 3221413"/>
              <a:gd name="connsiteY467" fmla="*/ 4200519 h 5689855"/>
              <a:gd name="connsiteX468" fmla="*/ 531384 w 3221413"/>
              <a:gd name="connsiteY468" fmla="*/ 4312264 h 5689855"/>
              <a:gd name="connsiteX469" fmla="*/ 549074 w 3221413"/>
              <a:gd name="connsiteY469" fmla="*/ 4340526 h 5689855"/>
              <a:gd name="connsiteX470" fmla="*/ 568869 w 3221413"/>
              <a:gd name="connsiteY470" fmla="*/ 4367255 h 5689855"/>
              <a:gd name="connsiteX471" fmla="*/ 614260 w 3221413"/>
              <a:gd name="connsiteY471" fmla="*/ 4416048 h 5689855"/>
              <a:gd name="connsiteX472" fmla="*/ 590826 w 3221413"/>
              <a:gd name="connsiteY472" fmla="*/ 4397623 h 5689855"/>
              <a:gd name="connsiteX473" fmla="*/ 627855 w 3221413"/>
              <a:gd name="connsiteY473" fmla="*/ 4438339 h 5689855"/>
              <a:gd name="connsiteX474" fmla="*/ 641564 w 3221413"/>
              <a:gd name="connsiteY474" fmla="*/ 4451931 h 5689855"/>
              <a:gd name="connsiteX475" fmla="*/ 556754 w 3221413"/>
              <a:gd name="connsiteY475" fmla="*/ 4338537 h 5689855"/>
              <a:gd name="connsiteX476" fmla="*/ 107563 w 3221413"/>
              <a:gd name="connsiteY476" fmla="*/ 2868555 h 5689855"/>
              <a:gd name="connsiteX477" fmla="*/ 117346 w 3221413"/>
              <a:gd name="connsiteY477" fmla="*/ 2675316 h 5689855"/>
              <a:gd name="connsiteX478" fmla="*/ 116380 w 3221413"/>
              <a:gd name="connsiteY478" fmla="*/ 2678443 h 5689855"/>
              <a:gd name="connsiteX479" fmla="*/ 111660 w 3221413"/>
              <a:gd name="connsiteY479" fmla="*/ 2622145 h 5689855"/>
              <a:gd name="connsiteX480" fmla="*/ 109212 w 3221413"/>
              <a:gd name="connsiteY480" fmla="*/ 2583304 h 5689855"/>
              <a:gd name="connsiteX481" fmla="*/ 108642 w 3221413"/>
              <a:gd name="connsiteY481" fmla="*/ 2565674 h 5689855"/>
              <a:gd name="connsiteX482" fmla="*/ 101476 w 3221413"/>
              <a:gd name="connsiteY482" fmla="*/ 2653934 h 5689855"/>
              <a:gd name="connsiteX483" fmla="*/ 96300 w 3221413"/>
              <a:gd name="connsiteY483" fmla="*/ 2698121 h 5689855"/>
              <a:gd name="connsiteX484" fmla="*/ 89246 w 3221413"/>
              <a:gd name="connsiteY484" fmla="*/ 2648133 h 5689855"/>
              <a:gd name="connsiteX485" fmla="*/ 84808 w 3221413"/>
              <a:gd name="connsiteY485" fmla="*/ 2686746 h 5689855"/>
              <a:gd name="connsiteX486" fmla="*/ 85038 w 3221413"/>
              <a:gd name="connsiteY486" fmla="*/ 2709096 h 5689855"/>
              <a:gd name="connsiteX487" fmla="*/ 79746 w 3221413"/>
              <a:gd name="connsiteY487" fmla="*/ 2650352 h 5689855"/>
              <a:gd name="connsiteX488" fmla="*/ 80092 w 3221413"/>
              <a:gd name="connsiteY488" fmla="*/ 2581997 h 5689855"/>
              <a:gd name="connsiteX489" fmla="*/ 85093 w 3221413"/>
              <a:gd name="connsiteY489" fmla="*/ 2510740 h 5689855"/>
              <a:gd name="connsiteX490" fmla="*/ 102160 w 3221413"/>
              <a:gd name="connsiteY490" fmla="*/ 2370560 h 5689855"/>
              <a:gd name="connsiteX491" fmla="*/ 122466 w 3221413"/>
              <a:gd name="connsiteY491" fmla="*/ 2251991 h 5689855"/>
              <a:gd name="connsiteX492" fmla="*/ 127528 w 3221413"/>
              <a:gd name="connsiteY492" fmla="*/ 2275875 h 5689855"/>
              <a:gd name="connsiteX493" fmla="*/ 147151 w 3221413"/>
              <a:gd name="connsiteY493" fmla="*/ 2204789 h 5689855"/>
              <a:gd name="connsiteX494" fmla="*/ 169960 w 3221413"/>
              <a:gd name="connsiteY494" fmla="*/ 2123524 h 5689855"/>
              <a:gd name="connsiteX495" fmla="*/ 141294 w 3221413"/>
              <a:gd name="connsiteY495" fmla="*/ 2185568 h 5689855"/>
              <a:gd name="connsiteX496" fmla="*/ 146186 w 3221413"/>
              <a:gd name="connsiteY496" fmla="*/ 2124094 h 5689855"/>
              <a:gd name="connsiteX497" fmla="*/ 251699 w 3221413"/>
              <a:gd name="connsiteY497" fmla="*/ 1885476 h 5689855"/>
              <a:gd name="connsiteX498" fmla="*/ 270071 w 3221413"/>
              <a:gd name="connsiteY498" fmla="*/ 1830768 h 5689855"/>
              <a:gd name="connsiteX499" fmla="*/ 276330 w 3221413"/>
              <a:gd name="connsiteY499" fmla="*/ 1804551 h 5689855"/>
              <a:gd name="connsiteX500" fmla="*/ 265580 w 3221413"/>
              <a:gd name="connsiteY500" fmla="*/ 1798809 h 5689855"/>
              <a:gd name="connsiteX501" fmla="*/ 288730 w 3221413"/>
              <a:gd name="connsiteY501" fmla="*/ 1719022 h 5689855"/>
              <a:gd name="connsiteX502" fmla="*/ 308922 w 3221413"/>
              <a:gd name="connsiteY502" fmla="*/ 1695365 h 5689855"/>
              <a:gd name="connsiteX503" fmla="*/ 330081 w 3221413"/>
              <a:gd name="connsiteY503" fmla="*/ 1672389 h 5689855"/>
              <a:gd name="connsiteX504" fmla="*/ 407838 w 3221413"/>
              <a:gd name="connsiteY504" fmla="*/ 1493881 h 5689855"/>
              <a:gd name="connsiteX505" fmla="*/ 500385 w 3221413"/>
              <a:gd name="connsiteY505" fmla="*/ 1343409 h 5689855"/>
              <a:gd name="connsiteX506" fmla="*/ 500953 w 3221413"/>
              <a:gd name="connsiteY506" fmla="*/ 1348755 h 5689855"/>
              <a:gd name="connsiteX507" fmla="*/ 527687 w 3221413"/>
              <a:gd name="connsiteY507" fmla="*/ 1329077 h 5689855"/>
              <a:gd name="connsiteX508" fmla="*/ 570690 w 3221413"/>
              <a:gd name="connsiteY508" fmla="*/ 1270674 h 5689855"/>
              <a:gd name="connsiteX509" fmla="*/ 608914 w 3221413"/>
              <a:gd name="connsiteY509" fmla="*/ 1215683 h 5689855"/>
              <a:gd name="connsiteX510" fmla="*/ 682120 w 3221413"/>
              <a:gd name="connsiteY510" fmla="*/ 1133509 h 5689855"/>
              <a:gd name="connsiteX511" fmla="*/ 736384 w 3221413"/>
              <a:gd name="connsiteY511" fmla="*/ 1051618 h 5689855"/>
              <a:gd name="connsiteX512" fmla="*/ 806804 w 3221413"/>
              <a:gd name="connsiteY512" fmla="*/ 961826 h 5689855"/>
              <a:gd name="connsiteX513" fmla="*/ 959700 w 3221413"/>
              <a:gd name="connsiteY513" fmla="*/ 796281 h 5689855"/>
              <a:gd name="connsiteX514" fmla="*/ 912944 w 3221413"/>
              <a:gd name="connsiteY514" fmla="*/ 862816 h 5689855"/>
              <a:gd name="connsiteX515" fmla="*/ 817327 w 3221413"/>
              <a:gd name="connsiteY515" fmla="*/ 973595 h 5689855"/>
              <a:gd name="connsiteX516" fmla="*/ 830069 w 3221413"/>
              <a:gd name="connsiteY516" fmla="*/ 960177 h 5689855"/>
              <a:gd name="connsiteX517" fmla="*/ 859476 w 3221413"/>
              <a:gd name="connsiteY517" fmla="*/ 932024 h 5689855"/>
              <a:gd name="connsiteX518" fmla="*/ 902306 w 3221413"/>
              <a:gd name="connsiteY518" fmla="*/ 891135 h 5689855"/>
              <a:gd name="connsiteX519" fmla="*/ 813629 w 3221413"/>
              <a:gd name="connsiteY519" fmla="*/ 1008343 h 5689855"/>
              <a:gd name="connsiteX520" fmla="*/ 893604 w 3221413"/>
              <a:gd name="connsiteY520" fmla="*/ 919570 h 5689855"/>
              <a:gd name="connsiteX521" fmla="*/ 925914 w 3221413"/>
              <a:gd name="connsiteY521" fmla="*/ 877828 h 5689855"/>
              <a:gd name="connsiteX522" fmla="*/ 969825 w 3221413"/>
              <a:gd name="connsiteY522" fmla="*/ 831310 h 5689855"/>
              <a:gd name="connsiteX523" fmla="*/ 1014593 w 3221413"/>
              <a:gd name="connsiteY523" fmla="*/ 805608 h 5689855"/>
              <a:gd name="connsiteX524" fmla="*/ 1014933 w 3221413"/>
              <a:gd name="connsiteY524" fmla="*/ 785817 h 5689855"/>
              <a:gd name="connsiteX525" fmla="*/ 1032452 w 3221413"/>
              <a:gd name="connsiteY525" fmla="*/ 775866 h 5689855"/>
              <a:gd name="connsiteX526" fmla="*/ 1098548 w 3221413"/>
              <a:gd name="connsiteY526" fmla="*/ 718144 h 5689855"/>
              <a:gd name="connsiteX527" fmla="*/ 1145075 w 3221413"/>
              <a:gd name="connsiteY527" fmla="*/ 679643 h 5689855"/>
              <a:gd name="connsiteX528" fmla="*/ 1166578 w 3221413"/>
              <a:gd name="connsiteY528" fmla="*/ 662584 h 5689855"/>
              <a:gd name="connsiteX529" fmla="*/ 1127558 w 3221413"/>
              <a:gd name="connsiteY529" fmla="*/ 675663 h 5689855"/>
              <a:gd name="connsiteX530" fmla="*/ 1086773 w 3221413"/>
              <a:gd name="connsiteY530" fmla="*/ 697102 h 5689855"/>
              <a:gd name="connsiteX531" fmla="*/ 1039505 w 3221413"/>
              <a:gd name="connsiteY531" fmla="*/ 747147 h 5689855"/>
              <a:gd name="connsiteX532" fmla="*/ 995250 w 3221413"/>
              <a:gd name="connsiteY532" fmla="*/ 761819 h 5689855"/>
              <a:gd name="connsiteX533" fmla="*/ 1108103 w 3221413"/>
              <a:gd name="connsiteY533" fmla="*/ 671795 h 5689855"/>
              <a:gd name="connsiteX534" fmla="*/ 1203890 w 3221413"/>
              <a:gd name="connsiteY534" fmla="*/ 598097 h 5689855"/>
              <a:gd name="connsiteX535" fmla="*/ 1227840 w 3221413"/>
              <a:gd name="connsiteY535" fmla="*/ 598722 h 5689855"/>
              <a:gd name="connsiteX536" fmla="*/ 1337393 w 3221413"/>
              <a:gd name="connsiteY536" fmla="*/ 528945 h 5689855"/>
              <a:gd name="connsiteX537" fmla="*/ 1431758 w 3221413"/>
              <a:gd name="connsiteY537" fmla="*/ 474749 h 5689855"/>
              <a:gd name="connsiteX538" fmla="*/ 1419074 w 3221413"/>
              <a:gd name="connsiteY538" fmla="*/ 490387 h 5689855"/>
              <a:gd name="connsiteX539" fmla="*/ 1556328 w 3221413"/>
              <a:gd name="connsiteY539" fmla="*/ 419645 h 5689855"/>
              <a:gd name="connsiteX540" fmla="*/ 1692103 w 3221413"/>
              <a:gd name="connsiteY540" fmla="*/ 367098 h 5689855"/>
              <a:gd name="connsiteX541" fmla="*/ 1756094 w 3221413"/>
              <a:gd name="connsiteY541" fmla="*/ 329734 h 5689855"/>
              <a:gd name="connsiteX542" fmla="*/ 1824010 w 3221413"/>
              <a:gd name="connsiteY542" fmla="*/ 292771 h 5689855"/>
              <a:gd name="connsiteX543" fmla="*/ 1890220 w 3221413"/>
              <a:gd name="connsiteY543" fmla="*/ 258707 h 5689855"/>
              <a:gd name="connsiteX544" fmla="*/ 1920538 w 3221413"/>
              <a:gd name="connsiteY544" fmla="*/ 242558 h 5689855"/>
              <a:gd name="connsiteX545" fmla="*/ 1948353 w 3221413"/>
              <a:gd name="connsiteY545" fmla="*/ 228396 h 5689855"/>
              <a:gd name="connsiteX546" fmla="*/ 2007225 w 3221413"/>
              <a:gd name="connsiteY546" fmla="*/ 207185 h 5689855"/>
              <a:gd name="connsiteX547" fmla="*/ 2055177 w 3221413"/>
              <a:gd name="connsiteY547" fmla="*/ 196381 h 5689855"/>
              <a:gd name="connsiteX548" fmla="*/ 2110408 w 3221413"/>
              <a:gd name="connsiteY548" fmla="*/ 187054 h 5689855"/>
              <a:gd name="connsiteX549" fmla="*/ 2225764 w 3221413"/>
              <a:gd name="connsiteY549" fmla="*/ 167151 h 5689855"/>
              <a:gd name="connsiteX550" fmla="*/ 2321836 w 3221413"/>
              <a:gd name="connsiteY550" fmla="*/ 141729 h 5689855"/>
              <a:gd name="connsiteX551" fmla="*/ 2217685 w 3221413"/>
              <a:gd name="connsiteY551" fmla="*/ 180230 h 5689855"/>
              <a:gd name="connsiteX552" fmla="*/ 2307559 w 3221413"/>
              <a:gd name="connsiteY552" fmla="*/ 157880 h 5689855"/>
              <a:gd name="connsiteX553" fmla="*/ 2363985 w 3221413"/>
              <a:gd name="connsiteY553" fmla="*/ 155718 h 5689855"/>
              <a:gd name="connsiteX554" fmla="*/ 2319107 w 3221413"/>
              <a:gd name="connsiteY554" fmla="*/ 160326 h 5689855"/>
              <a:gd name="connsiteX555" fmla="*/ 2298288 w 3221413"/>
              <a:gd name="connsiteY555" fmla="*/ 164933 h 5689855"/>
              <a:gd name="connsiteX556" fmla="*/ 2301700 w 3221413"/>
              <a:gd name="connsiteY556" fmla="*/ 170334 h 5689855"/>
              <a:gd name="connsiteX557" fmla="*/ 2305113 w 3221413"/>
              <a:gd name="connsiteY557" fmla="*/ 184210 h 5689855"/>
              <a:gd name="connsiteX558" fmla="*/ 2411196 w 3221413"/>
              <a:gd name="connsiteY558" fmla="*/ 166977 h 5689855"/>
              <a:gd name="connsiteX559" fmla="*/ 2455905 w 3221413"/>
              <a:gd name="connsiteY559" fmla="*/ 158165 h 5689855"/>
              <a:gd name="connsiteX560" fmla="*/ 2489523 w 3221413"/>
              <a:gd name="connsiteY560" fmla="*/ 151170 h 5689855"/>
              <a:gd name="connsiteX561" fmla="*/ 2456872 w 3221413"/>
              <a:gd name="connsiteY561" fmla="*/ 152650 h 5689855"/>
              <a:gd name="connsiteX562" fmla="*/ 2443733 w 3221413"/>
              <a:gd name="connsiteY562" fmla="*/ 151511 h 5689855"/>
              <a:gd name="connsiteX563" fmla="*/ 2449819 w 3221413"/>
              <a:gd name="connsiteY563" fmla="*/ 142753 h 5689855"/>
              <a:gd name="connsiteX564" fmla="*/ 2409547 w 3221413"/>
              <a:gd name="connsiteY564" fmla="*/ 142014 h 5689855"/>
              <a:gd name="connsiteX565" fmla="*/ 2568473 w 3221413"/>
              <a:gd name="connsiteY565" fmla="*/ 111589 h 5689855"/>
              <a:gd name="connsiteX566" fmla="*/ 2656526 w 3221413"/>
              <a:gd name="connsiteY566" fmla="*/ 106017 h 5689855"/>
              <a:gd name="connsiteX567" fmla="*/ 2739345 w 3221413"/>
              <a:gd name="connsiteY567" fmla="*/ 26115 h 5689855"/>
              <a:gd name="connsiteX568" fmla="*/ 2679449 w 3221413"/>
              <a:gd name="connsiteY568" fmla="*/ 64901 h 5689855"/>
              <a:gd name="connsiteX569" fmla="*/ 2597312 w 3221413"/>
              <a:gd name="connsiteY569" fmla="*/ 72748 h 5689855"/>
              <a:gd name="connsiteX570" fmla="*/ 2517735 w 3221413"/>
              <a:gd name="connsiteY570" fmla="*/ 82020 h 5689855"/>
              <a:gd name="connsiteX571" fmla="*/ 2439864 w 3221413"/>
              <a:gd name="connsiteY571" fmla="*/ 90376 h 5689855"/>
              <a:gd name="connsiteX572" fmla="*/ 2363189 w 3221413"/>
              <a:gd name="connsiteY572" fmla="*/ 100785 h 5689855"/>
              <a:gd name="connsiteX573" fmla="*/ 2057509 w 3221413"/>
              <a:gd name="connsiteY573" fmla="*/ 160724 h 5689855"/>
              <a:gd name="connsiteX574" fmla="*/ 2052502 w 3221413"/>
              <a:gd name="connsiteY574" fmla="*/ 143094 h 5689855"/>
              <a:gd name="connsiteX575" fmla="*/ 2193512 w 3221413"/>
              <a:gd name="connsiteY575" fmla="*/ 111022 h 5689855"/>
              <a:gd name="connsiteX576" fmla="*/ 2295272 w 3221413"/>
              <a:gd name="connsiteY576" fmla="*/ 78263 h 5689855"/>
              <a:gd name="connsiteX577" fmla="*/ 2232874 w 3221413"/>
              <a:gd name="connsiteY577" fmla="*/ 82303 h 5689855"/>
              <a:gd name="connsiteX578" fmla="*/ 2132991 w 3221413"/>
              <a:gd name="connsiteY578" fmla="*/ 98738 h 5689855"/>
              <a:gd name="connsiteX579" fmla="*/ 2029467 w 3221413"/>
              <a:gd name="connsiteY579" fmla="*/ 125125 h 5689855"/>
              <a:gd name="connsiteX580" fmla="*/ 1955748 w 3221413"/>
              <a:gd name="connsiteY580" fmla="*/ 155436 h 5689855"/>
              <a:gd name="connsiteX581" fmla="*/ 2023322 w 3221413"/>
              <a:gd name="connsiteY581" fmla="*/ 142526 h 5689855"/>
              <a:gd name="connsiteX582" fmla="*/ 1959161 w 3221413"/>
              <a:gd name="connsiteY582" fmla="*/ 179035 h 5689855"/>
              <a:gd name="connsiteX583" fmla="*/ 1943633 w 3221413"/>
              <a:gd name="connsiteY583" fmla="*/ 171302 h 5689855"/>
              <a:gd name="connsiteX584" fmla="*/ 1647111 w 3221413"/>
              <a:gd name="connsiteY584" fmla="*/ 285209 h 5689855"/>
              <a:gd name="connsiteX585" fmla="*/ 1638350 w 3221413"/>
              <a:gd name="connsiteY585" fmla="*/ 266385 h 5689855"/>
              <a:gd name="connsiteX586" fmla="*/ 1619695 w 3221413"/>
              <a:gd name="connsiteY586" fmla="*/ 265476 h 5689855"/>
              <a:gd name="connsiteX587" fmla="*/ 1651491 w 3221413"/>
              <a:gd name="connsiteY587" fmla="*/ 245001 h 5689855"/>
              <a:gd name="connsiteX588" fmla="*/ 1737382 w 3221413"/>
              <a:gd name="connsiteY588" fmla="*/ 210542 h 5689855"/>
              <a:gd name="connsiteX589" fmla="*/ 1779417 w 3221413"/>
              <a:gd name="connsiteY589" fmla="*/ 194900 h 5689855"/>
              <a:gd name="connsiteX590" fmla="*/ 1826742 w 3221413"/>
              <a:gd name="connsiteY590" fmla="*/ 178523 h 5689855"/>
              <a:gd name="connsiteX591" fmla="*/ 1930323 w 3221413"/>
              <a:gd name="connsiteY591" fmla="*/ 144972 h 5689855"/>
              <a:gd name="connsiteX592" fmla="*/ 2035097 w 3221413"/>
              <a:gd name="connsiteY592" fmla="*/ 115003 h 5689855"/>
              <a:gd name="connsiteX593" fmla="*/ 2127644 w 3221413"/>
              <a:gd name="connsiteY593" fmla="*/ 92825 h 5689855"/>
              <a:gd name="connsiteX594" fmla="*/ 2164673 w 3221413"/>
              <a:gd name="connsiteY594" fmla="*/ 84123 h 5689855"/>
              <a:gd name="connsiteX595" fmla="*/ 2193455 w 3221413"/>
              <a:gd name="connsiteY595" fmla="*/ 78663 h 5689855"/>
              <a:gd name="connsiteX596" fmla="*/ 2218540 w 3221413"/>
              <a:gd name="connsiteY596" fmla="*/ 73943 h 5689855"/>
              <a:gd name="connsiteX597" fmla="*/ 2244079 w 3221413"/>
              <a:gd name="connsiteY597" fmla="*/ 65983 h 5689855"/>
              <a:gd name="connsiteX598" fmla="*/ 2230598 w 3221413"/>
              <a:gd name="connsiteY598" fmla="*/ 71724 h 5689855"/>
              <a:gd name="connsiteX599" fmla="*/ 2257672 w 3221413"/>
              <a:gd name="connsiteY599" fmla="*/ 66664 h 5689855"/>
              <a:gd name="connsiteX600" fmla="*/ 2317399 w 3221413"/>
              <a:gd name="connsiteY600" fmla="*/ 56258 h 5689855"/>
              <a:gd name="connsiteX601" fmla="*/ 2404825 w 3221413"/>
              <a:gd name="connsiteY601" fmla="*/ 44315 h 5689855"/>
              <a:gd name="connsiteX602" fmla="*/ 2473026 w 3221413"/>
              <a:gd name="connsiteY602" fmla="*/ 54155 h 5689855"/>
              <a:gd name="connsiteX603" fmla="*/ 2571317 w 3221413"/>
              <a:gd name="connsiteY603" fmla="*/ 56656 h 5689855"/>
              <a:gd name="connsiteX604" fmla="*/ 2532980 w 3221413"/>
              <a:gd name="connsiteY604" fmla="*/ 37435 h 5689855"/>
              <a:gd name="connsiteX605" fmla="*/ 2591795 w 3221413"/>
              <a:gd name="connsiteY605" fmla="*/ 32144 h 5689855"/>
              <a:gd name="connsiteX606" fmla="*/ 2650780 w 3221413"/>
              <a:gd name="connsiteY606" fmla="*/ 29643 h 5689855"/>
              <a:gd name="connsiteX607" fmla="*/ 2642760 w 3221413"/>
              <a:gd name="connsiteY607" fmla="*/ 35896 h 5689855"/>
              <a:gd name="connsiteX608" fmla="*/ 2729162 w 3221413"/>
              <a:gd name="connsiteY608" fmla="*/ 13152 h 5689855"/>
              <a:gd name="connsiteX609" fmla="*/ 2852823 w 3221413"/>
              <a:gd name="connsiteY609" fmla="*/ 15709 h 5689855"/>
              <a:gd name="connsiteX610" fmla="*/ 2935357 w 3221413"/>
              <a:gd name="connsiteY610" fmla="*/ 20374 h 5689855"/>
              <a:gd name="connsiteX611" fmla="*/ 3027391 w 3221413"/>
              <a:gd name="connsiteY611" fmla="*/ 27310 h 5689855"/>
              <a:gd name="connsiteX612" fmla="*/ 3125397 w 3221413"/>
              <a:gd name="connsiteY612" fmla="*/ 39482 h 5689855"/>
              <a:gd name="connsiteX613" fmla="*/ 3175737 w 3221413"/>
              <a:gd name="connsiteY613" fmla="*/ 46133 h 5689855"/>
              <a:gd name="connsiteX614" fmla="*/ 3220902 w 3221413"/>
              <a:gd name="connsiteY614" fmla="*/ 54039 h 5689855"/>
              <a:gd name="connsiteX615" fmla="*/ 3220902 w 3221413"/>
              <a:gd name="connsiteY615" fmla="*/ 116309 h 5689855"/>
              <a:gd name="connsiteX616" fmla="*/ 3210491 w 3221413"/>
              <a:gd name="connsiteY616" fmla="*/ 112442 h 5689855"/>
              <a:gd name="connsiteX617" fmla="*/ 3188365 w 3221413"/>
              <a:gd name="connsiteY617" fmla="*/ 105846 h 5689855"/>
              <a:gd name="connsiteX618" fmla="*/ 3156853 w 3221413"/>
              <a:gd name="connsiteY618" fmla="*/ 99647 h 5689855"/>
              <a:gd name="connsiteX619" fmla="*/ 3112315 w 3221413"/>
              <a:gd name="connsiteY619" fmla="*/ 96521 h 5689855"/>
              <a:gd name="connsiteX620" fmla="*/ 3134441 w 3221413"/>
              <a:gd name="connsiteY620" fmla="*/ 96975 h 5689855"/>
              <a:gd name="connsiteX621" fmla="*/ 3096787 w 3221413"/>
              <a:gd name="connsiteY621" fmla="*/ 73092 h 5689855"/>
              <a:gd name="connsiteX622" fmla="*/ 3014820 w 3221413"/>
              <a:gd name="connsiteY622" fmla="*/ 65925 h 5689855"/>
              <a:gd name="connsiteX623" fmla="*/ 2952649 w 3221413"/>
              <a:gd name="connsiteY623" fmla="*/ 72978 h 5689855"/>
              <a:gd name="connsiteX624" fmla="*/ 2890422 w 3221413"/>
              <a:gd name="connsiteY624" fmla="*/ 79176 h 5689855"/>
              <a:gd name="connsiteX625" fmla="*/ 2807261 w 3221413"/>
              <a:gd name="connsiteY625" fmla="*/ 76503 h 5689855"/>
              <a:gd name="connsiteX626" fmla="*/ 2779332 w 3221413"/>
              <a:gd name="connsiteY626" fmla="*/ 47785 h 5689855"/>
              <a:gd name="connsiteX627" fmla="*/ 2839114 w 3221413"/>
              <a:gd name="connsiteY627" fmla="*/ 53300 h 5689855"/>
              <a:gd name="connsiteX628" fmla="*/ 2902708 w 3221413"/>
              <a:gd name="connsiteY628" fmla="*/ 51936 h 5689855"/>
              <a:gd name="connsiteX629" fmla="*/ 2848442 w 3221413"/>
              <a:gd name="connsiteY629" fmla="*/ 39025 h 5689855"/>
              <a:gd name="connsiteX630" fmla="*/ 2837748 w 3221413"/>
              <a:gd name="connsiteY630" fmla="*/ 27595 h 5689855"/>
              <a:gd name="connsiteX631" fmla="*/ 2682236 w 3221413"/>
              <a:gd name="connsiteY631" fmla="*/ 14345 h 5689855"/>
              <a:gd name="connsiteX632" fmla="*/ 2729162 w 3221413"/>
              <a:gd name="connsiteY632" fmla="*/ 13152 h 5689855"/>
              <a:gd name="connsiteX633" fmla="*/ 2681894 w 3221413"/>
              <a:gd name="connsiteY633" fmla="*/ 809 h 5689855"/>
              <a:gd name="connsiteX634" fmla="*/ 2604194 w 3221413"/>
              <a:gd name="connsiteY634" fmla="*/ 12981 h 5689855"/>
              <a:gd name="connsiteX635" fmla="*/ 2681894 w 3221413"/>
              <a:gd name="connsiteY635" fmla="*/ 809 h 5689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Lst>
            <a:rect l="l" t="t" r="r" b="b"/>
            <a:pathLst>
              <a:path w="3221413" h="5689855">
                <a:moveTo>
                  <a:pt x="3045366" y="5652701"/>
                </a:moveTo>
                <a:lnTo>
                  <a:pt x="3096445" y="5659809"/>
                </a:lnTo>
                <a:lnTo>
                  <a:pt x="3031713" y="5665666"/>
                </a:lnTo>
                <a:close/>
                <a:moveTo>
                  <a:pt x="2485391" y="5641636"/>
                </a:moveTo>
                <a:cubicBezTo>
                  <a:pt x="2493071" y="5641434"/>
                  <a:pt x="2502405" y="5641434"/>
                  <a:pt x="2513924" y="5641725"/>
                </a:cubicBezTo>
                <a:cubicBezTo>
                  <a:pt x="2523310" y="5648721"/>
                  <a:pt x="2495951" y="5650767"/>
                  <a:pt x="2468704" y="5653328"/>
                </a:cubicBezTo>
                <a:cubicBezTo>
                  <a:pt x="2441457" y="5656398"/>
                  <a:pt x="2414552" y="5657137"/>
                  <a:pt x="2424849" y="5667429"/>
                </a:cubicBezTo>
                <a:lnTo>
                  <a:pt x="2386225" y="5644852"/>
                </a:lnTo>
                <a:cubicBezTo>
                  <a:pt x="2458991" y="5654358"/>
                  <a:pt x="2431635" y="5643050"/>
                  <a:pt x="2485391" y="5641636"/>
                </a:cubicBezTo>
                <a:close/>
                <a:moveTo>
                  <a:pt x="3109413" y="5613974"/>
                </a:moveTo>
                <a:cubicBezTo>
                  <a:pt x="3120164" y="5613064"/>
                  <a:pt x="3128127" y="5617443"/>
                  <a:pt x="3135296" y="5623755"/>
                </a:cubicBezTo>
                <a:cubicBezTo>
                  <a:pt x="3128015" y="5626656"/>
                  <a:pt x="3121927" y="5627566"/>
                  <a:pt x="3117434" y="5626145"/>
                </a:cubicBezTo>
                <a:cubicBezTo>
                  <a:pt x="3112997" y="5624665"/>
                  <a:pt x="3110211" y="5620798"/>
                  <a:pt x="3109413" y="5613974"/>
                </a:cubicBezTo>
                <a:close/>
                <a:moveTo>
                  <a:pt x="3220957" y="5609879"/>
                </a:moveTo>
                <a:lnTo>
                  <a:pt x="3220957" y="5629102"/>
                </a:lnTo>
                <a:lnTo>
                  <a:pt x="3194622" y="5634104"/>
                </a:lnTo>
                <a:cubicBezTo>
                  <a:pt x="3200026" y="5637518"/>
                  <a:pt x="3207079" y="5639338"/>
                  <a:pt x="3215325" y="5639792"/>
                </a:cubicBezTo>
                <a:lnTo>
                  <a:pt x="3220902" y="5639395"/>
                </a:lnTo>
                <a:lnTo>
                  <a:pt x="3220902" y="5649516"/>
                </a:lnTo>
                <a:lnTo>
                  <a:pt x="3188591" y="5655091"/>
                </a:lnTo>
                <a:cubicBezTo>
                  <a:pt x="3180005" y="5656852"/>
                  <a:pt x="3171755" y="5658558"/>
                  <a:pt x="3163848" y="5660208"/>
                </a:cubicBezTo>
                <a:cubicBezTo>
                  <a:pt x="3155828" y="5661515"/>
                  <a:pt x="3148264" y="5662993"/>
                  <a:pt x="3140983" y="5664530"/>
                </a:cubicBezTo>
                <a:cubicBezTo>
                  <a:pt x="3156284" y="5656455"/>
                  <a:pt x="3166636" y="5647071"/>
                  <a:pt x="3167434" y="5638768"/>
                </a:cubicBezTo>
                <a:cubicBezTo>
                  <a:pt x="3168285" y="5630636"/>
                  <a:pt x="3159640" y="5624439"/>
                  <a:pt x="3136945" y="5621309"/>
                </a:cubicBezTo>
                <a:cubicBezTo>
                  <a:pt x="3143202" y="5620855"/>
                  <a:pt x="3150255" y="5620342"/>
                  <a:pt x="3157990" y="5619831"/>
                </a:cubicBezTo>
                <a:cubicBezTo>
                  <a:pt x="3165612" y="5618752"/>
                  <a:pt x="3173862" y="5617557"/>
                  <a:pt x="3182564" y="5616305"/>
                </a:cubicBezTo>
                <a:close/>
                <a:moveTo>
                  <a:pt x="2372575" y="5574906"/>
                </a:moveTo>
                <a:cubicBezTo>
                  <a:pt x="2359662" y="5576839"/>
                  <a:pt x="2385828" y="5583606"/>
                  <a:pt x="2396862" y="5587872"/>
                </a:cubicBezTo>
                <a:cubicBezTo>
                  <a:pt x="2350162" y="5587133"/>
                  <a:pt x="2350278" y="5576611"/>
                  <a:pt x="2372575" y="5574906"/>
                </a:cubicBezTo>
                <a:close/>
                <a:moveTo>
                  <a:pt x="2150738" y="5574906"/>
                </a:moveTo>
                <a:cubicBezTo>
                  <a:pt x="2159212" y="5576782"/>
                  <a:pt x="2167405" y="5578602"/>
                  <a:pt x="2175309" y="5580365"/>
                </a:cubicBezTo>
                <a:cubicBezTo>
                  <a:pt x="2183273" y="5581788"/>
                  <a:pt x="2191065" y="5582810"/>
                  <a:pt x="2198574" y="5583891"/>
                </a:cubicBezTo>
                <a:cubicBezTo>
                  <a:pt x="2213649" y="5585994"/>
                  <a:pt x="2227812" y="5587701"/>
                  <a:pt x="2241350" y="5589124"/>
                </a:cubicBezTo>
                <a:cubicBezTo>
                  <a:pt x="2268481" y="5591966"/>
                  <a:pt x="2293169" y="5593787"/>
                  <a:pt x="2317739" y="5595265"/>
                </a:cubicBezTo>
                <a:cubicBezTo>
                  <a:pt x="2342427" y="5595434"/>
                  <a:pt x="2367000" y="5595662"/>
                  <a:pt x="2393904" y="5595833"/>
                </a:cubicBezTo>
                <a:cubicBezTo>
                  <a:pt x="2407271" y="5596232"/>
                  <a:pt x="2421151" y="5596572"/>
                  <a:pt x="2435996" y="5596971"/>
                </a:cubicBezTo>
                <a:cubicBezTo>
                  <a:pt x="2443391" y="5597311"/>
                  <a:pt x="2450957" y="5597596"/>
                  <a:pt x="2458806" y="5597938"/>
                </a:cubicBezTo>
                <a:cubicBezTo>
                  <a:pt x="2466656" y="5597938"/>
                  <a:pt x="2474790" y="5597938"/>
                  <a:pt x="2483209" y="5597938"/>
                </a:cubicBezTo>
                <a:lnTo>
                  <a:pt x="2539294" y="5626770"/>
                </a:lnTo>
                <a:cubicBezTo>
                  <a:pt x="2501864" y="5616987"/>
                  <a:pt x="2470011" y="5614713"/>
                  <a:pt x="2440547" y="5612041"/>
                </a:cubicBezTo>
                <a:cubicBezTo>
                  <a:pt x="2411027" y="5609594"/>
                  <a:pt x="2383666" y="5610050"/>
                  <a:pt x="2355281" y="5610392"/>
                </a:cubicBezTo>
                <a:cubicBezTo>
                  <a:pt x="2341118" y="5610504"/>
                  <a:pt x="2326614" y="5610903"/>
                  <a:pt x="2311596" y="5610221"/>
                </a:cubicBezTo>
                <a:cubicBezTo>
                  <a:pt x="2296637" y="5609083"/>
                  <a:pt x="2281052" y="5607491"/>
                  <a:pt x="2264444" y="5604989"/>
                </a:cubicBezTo>
                <a:cubicBezTo>
                  <a:pt x="2247834" y="5602544"/>
                  <a:pt x="2230313" y="5599190"/>
                  <a:pt x="2211371" y="5594526"/>
                </a:cubicBezTo>
                <a:cubicBezTo>
                  <a:pt x="2192488" y="5589975"/>
                  <a:pt x="2172239" y="5584232"/>
                  <a:pt x="2150738" y="5574906"/>
                </a:cubicBezTo>
                <a:close/>
                <a:moveTo>
                  <a:pt x="3220902" y="5458837"/>
                </a:moveTo>
                <a:lnTo>
                  <a:pt x="3220902" y="5462762"/>
                </a:lnTo>
                <a:lnTo>
                  <a:pt x="3215270" y="5463955"/>
                </a:lnTo>
                <a:cubicBezTo>
                  <a:pt x="3207590" y="5465605"/>
                  <a:pt x="3203211" y="5466515"/>
                  <a:pt x="3203211" y="5466515"/>
                </a:cubicBezTo>
                <a:close/>
                <a:moveTo>
                  <a:pt x="1538013" y="5217775"/>
                </a:moveTo>
                <a:cubicBezTo>
                  <a:pt x="1556555" y="5227384"/>
                  <a:pt x="1574587" y="5236768"/>
                  <a:pt x="1591367" y="5245470"/>
                </a:cubicBezTo>
                <a:cubicBezTo>
                  <a:pt x="1608431" y="5253657"/>
                  <a:pt x="1624244" y="5261221"/>
                  <a:pt x="1638010" y="5267874"/>
                </a:cubicBezTo>
                <a:cubicBezTo>
                  <a:pt x="1665426" y="5281524"/>
                  <a:pt x="1684480" y="5292500"/>
                  <a:pt x="1688918" y="5298926"/>
                </a:cubicBezTo>
                <a:lnTo>
                  <a:pt x="1674698" y="5302565"/>
                </a:lnTo>
                <a:cubicBezTo>
                  <a:pt x="1686414" y="5313028"/>
                  <a:pt x="1704389" y="5320933"/>
                  <a:pt x="1722250" y="5326506"/>
                </a:cubicBezTo>
                <a:lnTo>
                  <a:pt x="1740226" y="5330260"/>
                </a:lnTo>
                <a:lnTo>
                  <a:pt x="1736186" y="5328666"/>
                </a:lnTo>
                <a:lnTo>
                  <a:pt x="1747392" y="5331796"/>
                </a:lnTo>
                <a:lnTo>
                  <a:pt x="1769518" y="5336401"/>
                </a:lnTo>
                <a:cubicBezTo>
                  <a:pt x="1787096" y="5343055"/>
                  <a:pt x="1804899" y="5349026"/>
                  <a:pt x="1821907" y="5354485"/>
                </a:cubicBezTo>
                <a:cubicBezTo>
                  <a:pt x="1839085" y="5359546"/>
                  <a:pt x="1855637" y="5363415"/>
                  <a:pt x="1870199" y="5367509"/>
                </a:cubicBezTo>
                <a:cubicBezTo>
                  <a:pt x="1899380" y="5375413"/>
                  <a:pt x="1920994" y="5382521"/>
                  <a:pt x="1926966" y="5390824"/>
                </a:cubicBezTo>
                <a:lnTo>
                  <a:pt x="1897332" y="5389686"/>
                </a:lnTo>
                <a:cubicBezTo>
                  <a:pt x="1919516" y="5396339"/>
                  <a:pt x="1936637" y="5401969"/>
                  <a:pt x="1951936" y="5406065"/>
                </a:cubicBezTo>
                <a:cubicBezTo>
                  <a:pt x="1967295" y="5409989"/>
                  <a:pt x="1980434" y="5413344"/>
                  <a:pt x="1994369" y="5416926"/>
                </a:cubicBezTo>
                <a:cubicBezTo>
                  <a:pt x="2008251" y="5420623"/>
                  <a:pt x="2022811" y="5424546"/>
                  <a:pt x="2040955" y="5429437"/>
                </a:cubicBezTo>
                <a:cubicBezTo>
                  <a:pt x="2049999" y="5431939"/>
                  <a:pt x="2059897" y="5434669"/>
                  <a:pt x="2071103" y="5437797"/>
                </a:cubicBezTo>
                <a:cubicBezTo>
                  <a:pt x="2082422" y="5440356"/>
                  <a:pt x="2094936" y="5443313"/>
                  <a:pt x="2109099" y="5446554"/>
                </a:cubicBezTo>
                <a:cubicBezTo>
                  <a:pt x="2098577" y="5445360"/>
                  <a:pt x="2094140" y="5447521"/>
                  <a:pt x="2094140" y="5447521"/>
                </a:cubicBezTo>
                <a:cubicBezTo>
                  <a:pt x="2151648" y="5452696"/>
                  <a:pt x="2206195" y="5456846"/>
                  <a:pt x="2257672" y="5460317"/>
                </a:cubicBezTo>
                <a:lnTo>
                  <a:pt x="2343166" y="5465263"/>
                </a:lnTo>
                <a:lnTo>
                  <a:pt x="2207162" y="5444508"/>
                </a:lnTo>
                <a:lnTo>
                  <a:pt x="2128951" y="5424433"/>
                </a:lnTo>
                <a:lnTo>
                  <a:pt x="2099770" y="5417494"/>
                </a:lnTo>
                <a:lnTo>
                  <a:pt x="2091978" y="5414936"/>
                </a:lnTo>
                <a:lnTo>
                  <a:pt x="1955121" y="5379734"/>
                </a:lnTo>
                <a:cubicBezTo>
                  <a:pt x="1872758" y="5354143"/>
                  <a:pt x="1792157" y="5324572"/>
                  <a:pt x="1713492" y="5291360"/>
                </a:cubicBezTo>
                <a:lnTo>
                  <a:pt x="1578171" y="5226191"/>
                </a:lnTo>
                <a:lnTo>
                  <a:pt x="1572596" y="5224656"/>
                </a:lnTo>
                <a:cubicBezTo>
                  <a:pt x="1560082" y="5222437"/>
                  <a:pt x="1548594" y="5220105"/>
                  <a:pt x="1538013" y="5217775"/>
                </a:cubicBezTo>
                <a:close/>
                <a:moveTo>
                  <a:pt x="945879" y="5030452"/>
                </a:moveTo>
                <a:cubicBezTo>
                  <a:pt x="973580" y="5041882"/>
                  <a:pt x="994625" y="5058315"/>
                  <a:pt x="1010552" y="5069291"/>
                </a:cubicBezTo>
                <a:cubicBezTo>
                  <a:pt x="988767" y="5058203"/>
                  <a:pt x="943946" y="5041200"/>
                  <a:pt x="945879" y="5030452"/>
                </a:cubicBezTo>
                <a:close/>
                <a:moveTo>
                  <a:pt x="1197977" y="4997524"/>
                </a:moveTo>
                <a:lnTo>
                  <a:pt x="1201730" y="5003096"/>
                </a:lnTo>
                <a:cubicBezTo>
                  <a:pt x="1217884" y="5026812"/>
                  <a:pt x="1239102" y="5056212"/>
                  <a:pt x="1356618" y="5109839"/>
                </a:cubicBezTo>
                <a:cubicBezTo>
                  <a:pt x="1369246" y="5120247"/>
                  <a:pt x="1385854" y="5130594"/>
                  <a:pt x="1403544" y="5141684"/>
                </a:cubicBezTo>
                <a:lnTo>
                  <a:pt x="1391032" y="5124398"/>
                </a:lnTo>
                <a:lnTo>
                  <a:pt x="1266689" y="5048876"/>
                </a:lnTo>
                <a:close/>
                <a:moveTo>
                  <a:pt x="634851" y="4654440"/>
                </a:moveTo>
                <a:lnTo>
                  <a:pt x="647821" y="4667405"/>
                </a:lnTo>
                <a:cubicBezTo>
                  <a:pt x="643839" y="4663366"/>
                  <a:pt x="640540" y="4660866"/>
                  <a:pt x="636615" y="4657170"/>
                </a:cubicBezTo>
                <a:close/>
                <a:moveTo>
                  <a:pt x="246126" y="3866361"/>
                </a:moveTo>
                <a:cubicBezTo>
                  <a:pt x="248969" y="3858116"/>
                  <a:pt x="255340" y="3869318"/>
                  <a:pt x="262507" y="3885242"/>
                </a:cubicBezTo>
                <a:cubicBezTo>
                  <a:pt x="265978" y="3893259"/>
                  <a:pt x="269902" y="3902358"/>
                  <a:pt x="273598" y="3910946"/>
                </a:cubicBezTo>
                <a:cubicBezTo>
                  <a:pt x="277582" y="3919418"/>
                  <a:pt x="281562" y="3927153"/>
                  <a:pt x="284920" y="3932555"/>
                </a:cubicBezTo>
                <a:cubicBezTo>
                  <a:pt x="285146" y="3937616"/>
                  <a:pt x="284804" y="3940289"/>
                  <a:pt x="284065" y="3941086"/>
                </a:cubicBezTo>
                <a:cubicBezTo>
                  <a:pt x="281789" y="3943474"/>
                  <a:pt x="275703" y="3929315"/>
                  <a:pt x="268935" y="3912595"/>
                </a:cubicBezTo>
                <a:cubicBezTo>
                  <a:pt x="260686" y="3890018"/>
                  <a:pt x="251245" y="3863120"/>
                  <a:pt x="246126" y="3866361"/>
                </a:cubicBezTo>
                <a:close/>
                <a:moveTo>
                  <a:pt x="246182" y="3837700"/>
                </a:moveTo>
                <a:cubicBezTo>
                  <a:pt x="259436" y="3861528"/>
                  <a:pt x="263816" y="3857205"/>
                  <a:pt x="269389" y="3859877"/>
                </a:cubicBezTo>
                <a:lnTo>
                  <a:pt x="285032" y="3902473"/>
                </a:lnTo>
                <a:close/>
                <a:moveTo>
                  <a:pt x="52928" y="3630366"/>
                </a:moveTo>
                <a:cubicBezTo>
                  <a:pt x="57917" y="3628585"/>
                  <a:pt x="78767" y="3683360"/>
                  <a:pt x="75140" y="3642585"/>
                </a:cubicBezTo>
                <a:cubicBezTo>
                  <a:pt x="82990" y="3685465"/>
                  <a:pt x="107508" y="3735963"/>
                  <a:pt x="110520" y="3717310"/>
                </a:cubicBezTo>
                <a:cubicBezTo>
                  <a:pt x="99484" y="3682621"/>
                  <a:pt x="87826" y="3658793"/>
                  <a:pt x="79178" y="3638319"/>
                </a:cubicBezTo>
                <a:cubicBezTo>
                  <a:pt x="83218" y="3627060"/>
                  <a:pt x="104206" y="3671077"/>
                  <a:pt x="99714" y="3638889"/>
                </a:cubicBezTo>
                <a:cubicBezTo>
                  <a:pt x="103922" y="3649126"/>
                  <a:pt x="108188" y="3663057"/>
                  <a:pt x="112570" y="3678072"/>
                </a:cubicBezTo>
                <a:cubicBezTo>
                  <a:pt x="117232" y="3693027"/>
                  <a:pt x="122692" y="3708949"/>
                  <a:pt x="127924" y="3723736"/>
                </a:cubicBezTo>
                <a:cubicBezTo>
                  <a:pt x="138451" y="3753194"/>
                  <a:pt x="149256" y="3777648"/>
                  <a:pt x="159553" y="3777420"/>
                </a:cubicBezTo>
                <a:cubicBezTo>
                  <a:pt x="109270" y="3620463"/>
                  <a:pt x="185375" y="3801645"/>
                  <a:pt x="194419" y="3806537"/>
                </a:cubicBezTo>
                <a:cubicBezTo>
                  <a:pt x="193169" y="3811483"/>
                  <a:pt x="197832" y="3825928"/>
                  <a:pt x="203918" y="3841624"/>
                </a:cubicBezTo>
                <a:cubicBezTo>
                  <a:pt x="196808" y="3826042"/>
                  <a:pt x="189982" y="3811085"/>
                  <a:pt x="184296" y="3798631"/>
                </a:cubicBezTo>
                <a:cubicBezTo>
                  <a:pt x="178949" y="3786008"/>
                  <a:pt x="174342" y="3776054"/>
                  <a:pt x="170984" y="3770766"/>
                </a:cubicBezTo>
                <a:cubicBezTo>
                  <a:pt x="164273" y="3760189"/>
                  <a:pt x="162226" y="3768378"/>
                  <a:pt x="170074" y="3811881"/>
                </a:cubicBezTo>
                <a:cubicBezTo>
                  <a:pt x="170074" y="3811881"/>
                  <a:pt x="185204" y="3855898"/>
                  <a:pt x="200394" y="3899970"/>
                </a:cubicBezTo>
                <a:cubicBezTo>
                  <a:pt x="207900" y="3922092"/>
                  <a:pt x="215580" y="3944158"/>
                  <a:pt x="222463" y="3960251"/>
                </a:cubicBezTo>
                <a:cubicBezTo>
                  <a:pt x="228948" y="3976516"/>
                  <a:pt x="233270" y="3987319"/>
                  <a:pt x="233270" y="3987319"/>
                </a:cubicBezTo>
                <a:cubicBezTo>
                  <a:pt x="225079" y="3968211"/>
                  <a:pt x="216603" y="3951321"/>
                  <a:pt x="208982" y="3935114"/>
                </a:cubicBezTo>
                <a:cubicBezTo>
                  <a:pt x="201758" y="3918736"/>
                  <a:pt x="194933" y="3903155"/>
                  <a:pt x="188108" y="3887571"/>
                </a:cubicBezTo>
                <a:cubicBezTo>
                  <a:pt x="181452" y="3871877"/>
                  <a:pt x="175195" y="3856012"/>
                  <a:pt x="169506" y="3838837"/>
                </a:cubicBezTo>
                <a:cubicBezTo>
                  <a:pt x="166663" y="3830249"/>
                  <a:pt x="163933" y="3821378"/>
                  <a:pt x="161431" y="3811939"/>
                </a:cubicBezTo>
                <a:cubicBezTo>
                  <a:pt x="159323" y="3802441"/>
                  <a:pt x="157448" y="3792434"/>
                  <a:pt x="155799" y="3781855"/>
                </a:cubicBezTo>
                <a:lnTo>
                  <a:pt x="129518" y="3757628"/>
                </a:lnTo>
                <a:cubicBezTo>
                  <a:pt x="133729" y="3775999"/>
                  <a:pt x="139361" y="3795789"/>
                  <a:pt x="145901" y="3816375"/>
                </a:cubicBezTo>
                <a:cubicBezTo>
                  <a:pt x="153411" y="3836619"/>
                  <a:pt x="161996" y="3857717"/>
                  <a:pt x="171100" y="3879099"/>
                </a:cubicBezTo>
                <a:cubicBezTo>
                  <a:pt x="180199" y="3900483"/>
                  <a:pt x="189871" y="3922205"/>
                  <a:pt x="199711" y="3943700"/>
                </a:cubicBezTo>
                <a:cubicBezTo>
                  <a:pt x="210517" y="3964744"/>
                  <a:pt x="221381" y="3985727"/>
                  <a:pt x="231963" y="4006086"/>
                </a:cubicBezTo>
                <a:cubicBezTo>
                  <a:pt x="213986" y="3983225"/>
                  <a:pt x="195898" y="3960136"/>
                  <a:pt x="180653" y="3934831"/>
                </a:cubicBezTo>
                <a:cubicBezTo>
                  <a:pt x="165354" y="3909582"/>
                  <a:pt x="150734" y="3883081"/>
                  <a:pt x="136118" y="3854817"/>
                </a:cubicBezTo>
                <a:cubicBezTo>
                  <a:pt x="120814" y="3826781"/>
                  <a:pt x="108531" y="3796015"/>
                  <a:pt x="94936" y="3763260"/>
                </a:cubicBezTo>
                <a:cubicBezTo>
                  <a:pt x="81625" y="3730390"/>
                  <a:pt x="66890" y="3695529"/>
                  <a:pt x="54720" y="3656633"/>
                </a:cubicBezTo>
                <a:cubicBezTo>
                  <a:pt x="51365" y="3637837"/>
                  <a:pt x="51265" y="3630960"/>
                  <a:pt x="52928" y="3630366"/>
                </a:cubicBezTo>
                <a:close/>
                <a:moveTo>
                  <a:pt x="4437" y="3306267"/>
                </a:moveTo>
                <a:cubicBezTo>
                  <a:pt x="4437" y="3306267"/>
                  <a:pt x="18488" y="3337717"/>
                  <a:pt x="32539" y="3369163"/>
                </a:cubicBezTo>
                <a:cubicBezTo>
                  <a:pt x="39533" y="3384745"/>
                  <a:pt x="46529" y="3400327"/>
                  <a:pt x="51821" y="3411985"/>
                </a:cubicBezTo>
                <a:cubicBezTo>
                  <a:pt x="54323" y="3417786"/>
                  <a:pt x="56823" y="3422562"/>
                  <a:pt x="58530" y="3425918"/>
                </a:cubicBezTo>
                <a:cubicBezTo>
                  <a:pt x="60240" y="3429273"/>
                  <a:pt x="61205" y="3431207"/>
                  <a:pt x="61205" y="3431207"/>
                </a:cubicBezTo>
                <a:cubicBezTo>
                  <a:pt x="53979" y="3403511"/>
                  <a:pt x="53069" y="3378944"/>
                  <a:pt x="42377" y="3354661"/>
                </a:cubicBezTo>
                <a:lnTo>
                  <a:pt x="68714" y="3346814"/>
                </a:lnTo>
                <a:cubicBezTo>
                  <a:pt x="67006" y="3339195"/>
                  <a:pt x="65697" y="3333109"/>
                  <a:pt x="64218" y="3326511"/>
                </a:cubicBezTo>
                <a:cubicBezTo>
                  <a:pt x="72068" y="3356255"/>
                  <a:pt x="83674" y="3357676"/>
                  <a:pt x="90839" y="3380707"/>
                </a:cubicBezTo>
                <a:cubicBezTo>
                  <a:pt x="91008" y="3390261"/>
                  <a:pt x="91409" y="3401123"/>
                  <a:pt x="92488" y="3413235"/>
                </a:cubicBezTo>
                <a:cubicBezTo>
                  <a:pt x="94026" y="3425292"/>
                  <a:pt x="96016" y="3438600"/>
                  <a:pt x="98464" y="3453159"/>
                </a:cubicBezTo>
                <a:cubicBezTo>
                  <a:pt x="103695" y="3482332"/>
                  <a:pt x="109726" y="3516907"/>
                  <a:pt x="119735" y="3556317"/>
                </a:cubicBezTo>
                <a:cubicBezTo>
                  <a:pt x="134694" y="3580655"/>
                  <a:pt x="142146" y="3596237"/>
                  <a:pt x="149654" y="3616198"/>
                </a:cubicBezTo>
                <a:cubicBezTo>
                  <a:pt x="157619" y="3636047"/>
                  <a:pt x="163476" y="3660839"/>
                  <a:pt x="181337" y="3701556"/>
                </a:cubicBezTo>
                <a:cubicBezTo>
                  <a:pt x="180598" y="3706051"/>
                  <a:pt x="179289" y="3707984"/>
                  <a:pt x="177585" y="3707869"/>
                </a:cubicBezTo>
                <a:cubicBezTo>
                  <a:pt x="172522" y="3707529"/>
                  <a:pt x="163819" y="3688819"/>
                  <a:pt x="154717" y="3666754"/>
                </a:cubicBezTo>
                <a:cubicBezTo>
                  <a:pt x="143454" y="3637126"/>
                  <a:pt x="130542" y="3602039"/>
                  <a:pt x="119964" y="3598285"/>
                </a:cubicBezTo>
                <a:cubicBezTo>
                  <a:pt x="124172" y="3615117"/>
                  <a:pt x="132760" y="3635023"/>
                  <a:pt x="137142" y="3645030"/>
                </a:cubicBezTo>
                <a:cubicBezTo>
                  <a:pt x="146016" y="3700306"/>
                  <a:pt x="115923" y="3623534"/>
                  <a:pt x="107392" y="3624387"/>
                </a:cubicBezTo>
                <a:cubicBezTo>
                  <a:pt x="107392" y="3624387"/>
                  <a:pt x="100793" y="3596863"/>
                  <a:pt x="94196" y="3569282"/>
                </a:cubicBezTo>
                <a:cubicBezTo>
                  <a:pt x="90613" y="3555577"/>
                  <a:pt x="87940" y="3541700"/>
                  <a:pt x="86117" y="3531237"/>
                </a:cubicBezTo>
                <a:cubicBezTo>
                  <a:pt x="84184" y="3520831"/>
                  <a:pt x="82875" y="3513892"/>
                  <a:pt x="82875" y="3513892"/>
                </a:cubicBezTo>
                <a:lnTo>
                  <a:pt x="43117" y="3453328"/>
                </a:lnTo>
                <a:cubicBezTo>
                  <a:pt x="54778" y="3580543"/>
                  <a:pt x="38340" y="3464304"/>
                  <a:pt x="31340" y="3532886"/>
                </a:cubicBezTo>
                <a:cubicBezTo>
                  <a:pt x="30431" y="3505931"/>
                  <a:pt x="17749" y="3461403"/>
                  <a:pt x="8874" y="3417274"/>
                </a:cubicBezTo>
                <a:cubicBezTo>
                  <a:pt x="1250" y="3372916"/>
                  <a:pt x="-4266" y="3329300"/>
                  <a:pt x="4437" y="3306267"/>
                </a:cubicBezTo>
                <a:close/>
                <a:moveTo>
                  <a:pt x="0" y="2865484"/>
                </a:moveTo>
                <a:cubicBezTo>
                  <a:pt x="10864" y="2879303"/>
                  <a:pt x="11148" y="2914844"/>
                  <a:pt x="11034" y="2950046"/>
                </a:cubicBezTo>
                <a:cubicBezTo>
                  <a:pt x="10979" y="2967617"/>
                  <a:pt x="10864" y="2985133"/>
                  <a:pt x="11943" y="2999693"/>
                </a:cubicBezTo>
                <a:cubicBezTo>
                  <a:pt x="13196" y="3014193"/>
                  <a:pt x="16325" y="3025681"/>
                  <a:pt x="21161" y="3031253"/>
                </a:cubicBezTo>
                <a:cubicBezTo>
                  <a:pt x="21161" y="3031253"/>
                  <a:pt x="20992" y="3025851"/>
                  <a:pt x="20648" y="3017718"/>
                </a:cubicBezTo>
                <a:cubicBezTo>
                  <a:pt x="20192" y="3009643"/>
                  <a:pt x="20137" y="2998781"/>
                  <a:pt x="20422" y="2987921"/>
                </a:cubicBezTo>
                <a:cubicBezTo>
                  <a:pt x="20706" y="2966253"/>
                  <a:pt x="20992" y="2944586"/>
                  <a:pt x="20992" y="2944586"/>
                </a:cubicBezTo>
                <a:cubicBezTo>
                  <a:pt x="20992" y="2944586"/>
                  <a:pt x="22070" y="2953630"/>
                  <a:pt x="23664" y="2967107"/>
                </a:cubicBezTo>
                <a:cubicBezTo>
                  <a:pt x="25539" y="2980585"/>
                  <a:pt x="26793" y="2998610"/>
                  <a:pt x="30146" y="3016525"/>
                </a:cubicBezTo>
                <a:cubicBezTo>
                  <a:pt x="36176" y="3052238"/>
                  <a:pt x="42208" y="3087952"/>
                  <a:pt x="42208" y="3087952"/>
                </a:cubicBezTo>
                <a:cubicBezTo>
                  <a:pt x="29122" y="3031823"/>
                  <a:pt x="18374" y="3086358"/>
                  <a:pt x="32879" y="3135493"/>
                </a:cubicBezTo>
                <a:cubicBezTo>
                  <a:pt x="55174" y="3143342"/>
                  <a:pt x="43060" y="3146411"/>
                  <a:pt x="63822" y="3222159"/>
                </a:cubicBezTo>
                <a:cubicBezTo>
                  <a:pt x="58021" y="3208397"/>
                  <a:pt x="52670" y="3242802"/>
                  <a:pt x="59670" y="3280507"/>
                </a:cubicBezTo>
                <a:cubicBezTo>
                  <a:pt x="60806" y="3297339"/>
                  <a:pt x="62683" y="3309337"/>
                  <a:pt x="64787" y="3318892"/>
                </a:cubicBezTo>
                <a:cubicBezTo>
                  <a:pt x="60635" y="3299729"/>
                  <a:pt x="56768" y="3285169"/>
                  <a:pt x="53470" y="3273967"/>
                </a:cubicBezTo>
                <a:cubicBezTo>
                  <a:pt x="50568" y="3262708"/>
                  <a:pt x="47779" y="3254802"/>
                  <a:pt x="45051" y="3249115"/>
                </a:cubicBezTo>
                <a:cubicBezTo>
                  <a:pt x="39704" y="3237685"/>
                  <a:pt x="34642" y="3234955"/>
                  <a:pt x="29750" y="3231258"/>
                </a:cubicBezTo>
                <a:cubicBezTo>
                  <a:pt x="24800" y="3227505"/>
                  <a:pt x="19968" y="3222729"/>
                  <a:pt x="14961" y="3206976"/>
                </a:cubicBezTo>
                <a:cubicBezTo>
                  <a:pt x="12457" y="3199070"/>
                  <a:pt x="9898" y="3188493"/>
                  <a:pt x="7281" y="3173879"/>
                </a:cubicBezTo>
                <a:cubicBezTo>
                  <a:pt x="4553" y="3159264"/>
                  <a:pt x="1764" y="3140724"/>
                  <a:pt x="511" y="3116841"/>
                </a:cubicBezTo>
                <a:cubicBezTo>
                  <a:pt x="3242" y="3144706"/>
                  <a:pt x="7735" y="3141748"/>
                  <a:pt x="11093" y="3145274"/>
                </a:cubicBezTo>
                <a:cubicBezTo>
                  <a:pt x="11602" y="3120706"/>
                  <a:pt x="9160" y="3051043"/>
                  <a:pt x="0" y="3015501"/>
                </a:cubicBezTo>
                <a:lnTo>
                  <a:pt x="6597" y="3023007"/>
                </a:lnTo>
                <a:cubicBezTo>
                  <a:pt x="6597" y="3023007"/>
                  <a:pt x="6371" y="3020562"/>
                  <a:pt x="6031" y="3016240"/>
                </a:cubicBezTo>
                <a:cubicBezTo>
                  <a:pt x="5746" y="3011919"/>
                  <a:pt x="5007" y="3005834"/>
                  <a:pt x="4833" y="2998441"/>
                </a:cubicBezTo>
                <a:cubicBezTo>
                  <a:pt x="4268" y="2983655"/>
                  <a:pt x="3584" y="2963977"/>
                  <a:pt x="2844" y="2944303"/>
                </a:cubicBezTo>
                <a:cubicBezTo>
                  <a:pt x="1421" y="2904892"/>
                  <a:pt x="0" y="2865484"/>
                  <a:pt x="0" y="2865484"/>
                </a:cubicBezTo>
                <a:close/>
                <a:moveTo>
                  <a:pt x="86233" y="2727634"/>
                </a:moveTo>
                <a:lnTo>
                  <a:pt x="87257" y="2736620"/>
                </a:lnTo>
                <a:cubicBezTo>
                  <a:pt x="88166" y="2744980"/>
                  <a:pt x="89135" y="2754362"/>
                  <a:pt x="89700" y="2766475"/>
                </a:cubicBezTo>
                <a:close/>
                <a:moveTo>
                  <a:pt x="84584" y="2709379"/>
                </a:moveTo>
                <a:lnTo>
                  <a:pt x="86233" y="2727579"/>
                </a:lnTo>
                <a:lnTo>
                  <a:pt x="84639" y="2713247"/>
                </a:lnTo>
                <a:close/>
                <a:moveTo>
                  <a:pt x="116606" y="1905891"/>
                </a:moveTo>
                <a:cubicBezTo>
                  <a:pt x="107333" y="1924772"/>
                  <a:pt x="101876" y="1931539"/>
                  <a:pt x="90725" y="1944732"/>
                </a:cubicBezTo>
                <a:close/>
                <a:moveTo>
                  <a:pt x="515402" y="1318272"/>
                </a:moveTo>
                <a:lnTo>
                  <a:pt x="499931" y="1343521"/>
                </a:lnTo>
                <a:lnTo>
                  <a:pt x="499703" y="1341361"/>
                </a:lnTo>
                <a:close/>
                <a:moveTo>
                  <a:pt x="725521" y="907686"/>
                </a:moveTo>
                <a:cubicBezTo>
                  <a:pt x="706522" y="928157"/>
                  <a:pt x="688547" y="947608"/>
                  <a:pt x="671369" y="966146"/>
                </a:cubicBezTo>
                <a:cubicBezTo>
                  <a:pt x="654021" y="984456"/>
                  <a:pt x="639231" y="1003452"/>
                  <a:pt x="624158" y="1020797"/>
                </a:cubicBezTo>
                <a:cubicBezTo>
                  <a:pt x="609256" y="1038312"/>
                  <a:pt x="595035" y="1055087"/>
                  <a:pt x="581383" y="1071237"/>
                </a:cubicBezTo>
                <a:cubicBezTo>
                  <a:pt x="567731" y="1087391"/>
                  <a:pt x="555787" y="1103881"/>
                  <a:pt x="543558" y="1119293"/>
                </a:cubicBezTo>
                <a:cubicBezTo>
                  <a:pt x="494185" y="1180822"/>
                  <a:pt x="455391" y="1237690"/>
                  <a:pt x="414663" y="1296435"/>
                </a:cubicBezTo>
                <a:cubicBezTo>
                  <a:pt x="414663" y="1296435"/>
                  <a:pt x="418873" y="1289953"/>
                  <a:pt x="426723" y="1278806"/>
                </a:cubicBezTo>
                <a:cubicBezTo>
                  <a:pt x="434460" y="1267661"/>
                  <a:pt x="445550" y="1251735"/>
                  <a:pt x="458918" y="1232574"/>
                </a:cubicBezTo>
                <a:cubicBezTo>
                  <a:pt x="465574" y="1223017"/>
                  <a:pt x="472796" y="1212667"/>
                  <a:pt x="480476" y="1201693"/>
                </a:cubicBezTo>
                <a:cubicBezTo>
                  <a:pt x="487983" y="1190603"/>
                  <a:pt x="496232" y="1179173"/>
                  <a:pt x="505333" y="1167802"/>
                </a:cubicBezTo>
                <a:cubicBezTo>
                  <a:pt x="523138" y="1144712"/>
                  <a:pt x="542192" y="1120031"/>
                  <a:pt x="561191" y="1095409"/>
                </a:cubicBezTo>
                <a:cubicBezTo>
                  <a:pt x="570519" y="1082955"/>
                  <a:pt x="580473" y="1070956"/>
                  <a:pt x="590484" y="1059352"/>
                </a:cubicBezTo>
                <a:cubicBezTo>
                  <a:pt x="600439" y="1047694"/>
                  <a:pt x="610223" y="1036153"/>
                  <a:pt x="619664" y="1025003"/>
                </a:cubicBezTo>
                <a:cubicBezTo>
                  <a:pt x="638891" y="1002998"/>
                  <a:pt x="655784" y="981444"/>
                  <a:pt x="672108" y="964668"/>
                </a:cubicBezTo>
                <a:cubicBezTo>
                  <a:pt x="704134" y="930489"/>
                  <a:pt x="725521" y="907686"/>
                  <a:pt x="725521" y="907686"/>
                </a:cubicBezTo>
                <a:close/>
                <a:moveTo>
                  <a:pt x="749694" y="881698"/>
                </a:moveTo>
                <a:lnTo>
                  <a:pt x="751459" y="890681"/>
                </a:lnTo>
                <a:cubicBezTo>
                  <a:pt x="742415" y="894721"/>
                  <a:pt x="738432" y="895516"/>
                  <a:pt x="738491" y="893753"/>
                </a:cubicBezTo>
                <a:cubicBezTo>
                  <a:pt x="738546" y="891990"/>
                  <a:pt x="742643" y="887724"/>
                  <a:pt x="749694" y="881698"/>
                </a:cubicBezTo>
                <a:close/>
                <a:moveTo>
                  <a:pt x="1022598" y="765126"/>
                </a:moveTo>
                <a:cubicBezTo>
                  <a:pt x="1027125" y="763746"/>
                  <a:pt x="1013496" y="773577"/>
                  <a:pt x="1010552" y="777969"/>
                </a:cubicBezTo>
                <a:lnTo>
                  <a:pt x="1010950" y="770861"/>
                </a:lnTo>
                <a:cubicBezTo>
                  <a:pt x="1017562" y="767293"/>
                  <a:pt x="1021089" y="765587"/>
                  <a:pt x="1022598" y="765126"/>
                </a:cubicBezTo>
                <a:close/>
                <a:moveTo>
                  <a:pt x="868008" y="765060"/>
                </a:moveTo>
                <a:cubicBezTo>
                  <a:pt x="868008" y="765060"/>
                  <a:pt x="864027" y="770291"/>
                  <a:pt x="857996" y="778083"/>
                </a:cubicBezTo>
                <a:cubicBezTo>
                  <a:pt x="851968" y="785875"/>
                  <a:pt x="843948" y="796222"/>
                  <a:pt x="836609" y="807202"/>
                </a:cubicBezTo>
                <a:cubicBezTo>
                  <a:pt x="821648" y="828753"/>
                  <a:pt x="806690" y="850307"/>
                  <a:pt x="806690" y="850307"/>
                </a:cubicBezTo>
                <a:lnTo>
                  <a:pt x="816360" y="827104"/>
                </a:lnTo>
                <a:cubicBezTo>
                  <a:pt x="796622" y="837909"/>
                  <a:pt x="760958" y="881983"/>
                  <a:pt x="753678" y="894608"/>
                </a:cubicBezTo>
                <a:lnTo>
                  <a:pt x="751459" y="875954"/>
                </a:lnTo>
                <a:cubicBezTo>
                  <a:pt x="751459" y="875954"/>
                  <a:pt x="780298" y="847919"/>
                  <a:pt x="809136" y="819880"/>
                </a:cubicBezTo>
                <a:cubicBezTo>
                  <a:pt x="837521" y="791333"/>
                  <a:pt x="868008" y="765060"/>
                  <a:pt x="868008" y="765060"/>
                </a:cubicBezTo>
                <a:close/>
                <a:moveTo>
                  <a:pt x="1010552" y="764946"/>
                </a:moveTo>
                <a:lnTo>
                  <a:pt x="1007992" y="777914"/>
                </a:lnTo>
                <a:cubicBezTo>
                  <a:pt x="996048" y="776094"/>
                  <a:pt x="991326" y="772679"/>
                  <a:pt x="1010552" y="764946"/>
                </a:cubicBezTo>
                <a:close/>
                <a:moveTo>
                  <a:pt x="956629" y="674242"/>
                </a:moveTo>
                <a:lnTo>
                  <a:pt x="971589" y="705519"/>
                </a:lnTo>
                <a:cubicBezTo>
                  <a:pt x="956002" y="720022"/>
                  <a:pt x="890932" y="785477"/>
                  <a:pt x="881033" y="777175"/>
                </a:cubicBezTo>
                <a:cubicBezTo>
                  <a:pt x="908394" y="730257"/>
                  <a:pt x="899008" y="772909"/>
                  <a:pt x="951111" y="718658"/>
                </a:cubicBezTo>
                <a:cubicBezTo>
                  <a:pt x="931487" y="729972"/>
                  <a:pt x="917894" y="733159"/>
                  <a:pt x="916585" y="726335"/>
                </a:cubicBezTo>
                <a:cubicBezTo>
                  <a:pt x="915903" y="722920"/>
                  <a:pt x="918348" y="716949"/>
                  <a:pt x="924662" y="708192"/>
                </a:cubicBezTo>
                <a:cubicBezTo>
                  <a:pt x="930919" y="699435"/>
                  <a:pt x="941045" y="687836"/>
                  <a:pt x="956629" y="674242"/>
                </a:cubicBezTo>
                <a:close/>
                <a:moveTo>
                  <a:pt x="1075340" y="584561"/>
                </a:moveTo>
                <a:cubicBezTo>
                  <a:pt x="1067377" y="591728"/>
                  <a:pt x="1057934" y="598438"/>
                  <a:pt x="1048664" y="604577"/>
                </a:cubicBezTo>
                <a:cubicBezTo>
                  <a:pt x="1039562" y="611062"/>
                  <a:pt x="1030802" y="617205"/>
                  <a:pt x="1023521" y="622321"/>
                </a:cubicBezTo>
                <a:cubicBezTo>
                  <a:pt x="1038878" y="606342"/>
                  <a:pt x="1071928" y="577453"/>
                  <a:pt x="1075340" y="584561"/>
                </a:cubicBezTo>
                <a:close/>
                <a:moveTo>
                  <a:pt x="1267602" y="463122"/>
                </a:moveTo>
                <a:lnTo>
                  <a:pt x="1241888" y="476058"/>
                </a:lnTo>
                <a:cubicBezTo>
                  <a:pt x="1222492" y="485839"/>
                  <a:pt x="1203096" y="495620"/>
                  <a:pt x="1203096" y="495620"/>
                </a:cubicBezTo>
                <a:cubicBezTo>
                  <a:pt x="1218112" y="487801"/>
                  <a:pt x="1231792" y="480692"/>
                  <a:pt x="1244597" y="474231"/>
                </a:cubicBezTo>
                <a:close/>
                <a:moveTo>
                  <a:pt x="1280853" y="456722"/>
                </a:moveTo>
                <a:lnTo>
                  <a:pt x="1267602" y="463122"/>
                </a:lnTo>
                <a:lnTo>
                  <a:pt x="1268567" y="462636"/>
                </a:lnTo>
                <a:cubicBezTo>
                  <a:pt x="1275789" y="458884"/>
                  <a:pt x="1280853" y="456722"/>
                  <a:pt x="1280853" y="456722"/>
                </a:cubicBezTo>
                <a:close/>
                <a:moveTo>
                  <a:pt x="1331989" y="427889"/>
                </a:moveTo>
                <a:lnTo>
                  <a:pt x="1334434" y="428798"/>
                </a:lnTo>
                <a:cubicBezTo>
                  <a:pt x="1317769" y="436705"/>
                  <a:pt x="1301102" y="444668"/>
                  <a:pt x="1282671" y="453820"/>
                </a:cubicBezTo>
                <a:close/>
                <a:moveTo>
                  <a:pt x="1400111" y="376836"/>
                </a:moveTo>
                <a:cubicBezTo>
                  <a:pt x="1404839" y="377874"/>
                  <a:pt x="1408579" y="379808"/>
                  <a:pt x="1412191" y="381712"/>
                </a:cubicBezTo>
                <a:cubicBezTo>
                  <a:pt x="1412191" y="381712"/>
                  <a:pt x="1391828" y="392061"/>
                  <a:pt x="1372316" y="404290"/>
                </a:cubicBezTo>
                <a:cubicBezTo>
                  <a:pt x="1352580" y="416060"/>
                  <a:pt x="1332899" y="427889"/>
                  <a:pt x="1332899" y="427889"/>
                </a:cubicBezTo>
                <a:lnTo>
                  <a:pt x="1308609" y="418277"/>
                </a:lnTo>
                <a:cubicBezTo>
                  <a:pt x="1344900" y="392406"/>
                  <a:pt x="1367197" y="381145"/>
                  <a:pt x="1382102" y="377335"/>
                </a:cubicBezTo>
                <a:cubicBezTo>
                  <a:pt x="1389667" y="375657"/>
                  <a:pt x="1395383" y="375799"/>
                  <a:pt x="1400111" y="376836"/>
                </a:cubicBezTo>
                <a:close/>
                <a:moveTo>
                  <a:pt x="1464010" y="363062"/>
                </a:moveTo>
                <a:lnTo>
                  <a:pt x="1434204" y="388820"/>
                </a:lnTo>
                <a:cubicBezTo>
                  <a:pt x="1424251" y="389673"/>
                  <a:pt x="1418277" y="387171"/>
                  <a:pt x="1412191" y="384557"/>
                </a:cubicBezTo>
                <a:close/>
                <a:moveTo>
                  <a:pt x="1519014" y="344465"/>
                </a:moveTo>
                <a:lnTo>
                  <a:pt x="1467195" y="370396"/>
                </a:lnTo>
                <a:lnTo>
                  <a:pt x="1484658" y="352143"/>
                </a:lnTo>
                <a:cubicBezTo>
                  <a:pt x="1484658" y="352143"/>
                  <a:pt x="1493247" y="350209"/>
                  <a:pt x="1501835" y="348217"/>
                </a:cubicBezTo>
                <a:cubicBezTo>
                  <a:pt x="1510425" y="346283"/>
                  <a:pt x="1519014" y="344465"/>
                  <a:pt x="1519014" y="344465"/>
                </a:cubicBezTo>
                <a:close/>
                <a:moveTo>
                  <a:pt x="2083845" y="316145"/>
                </a:moveTo>
                <a:lnTo>
                  <a:pt x="2038795" y="336277"/>
                </a:lnTo>
                <a:lnTo>
                  <a:pt x="2115470" y="316600"/>
                </a:lnTo>
                <a:lnTo>
                  <a:pt x="2112742" y="316885"/>
                </a:lnTo>
                <a:cubicBezTo>
                  <a:pt x="2105913" y="316995"/>
                  <a:pt x="2096585" y="316771"/>
                  <a:pt x="2083845" y="316145"/>
                </a:cubicBezTo>
                <a:close/>
                <a:moveTo>
                  <a:pt x="2208984" y="282990"/>
                </a:moveTo>
                <a:cubicBezTo>
                  <a:pt x="2138906" y="291122"/>
                  <a:pt x="2133103" y="300676"/>
                  <a:pt x="2132081" y="307613"/>
                </a:cubicBezTo>
                <a:lnTo>
                  <a:pt x="2128156" y="313357"/>
                </a:lnTo>
                <a:lnTo>
                  <a:pt x="2183159" y="299196"/>
                </a:lnTo>
                <a:close/>
                <a:moveTo>
                  <a:pt x="2656526" y="106017"/>
                </a:moveTo>
                <a:cubicBezTo>
                  <a:pt x="2685989" y="105447"/>
                  <a:pt x="2715227" y="104938"/>
                  <a:pt x="2743382" y="106471"/>
                </a:cubicBezTo>
                <a:cubicBezTo>
                  <a:pt x="2742245" y="114434"/>
                  <a:pt x="2756124" y="118471"/>
                  <a:pt x="2797818" y="122792"/>
                </a:cubicBezTo>
                <a:lnTo>
                  <a:pt x="2831890" y="112102"/>
                </a:lnTo>
                <a:cubicBezTo>
                  <a:pt x="2884279" y="115569"/>
                  <a:pt x="2730016" y="123191"/>
                  <a:pt x="2835474" y="130015"/>
                </a:cubicBezTo>
                <a:cubicBezTo>
                  <a:pt x="2849124" y="127967"/>
                  <a:pt x="2864482" y="126434"/>
                  <a:pt x="2880978" y="126149"/>
                </a:cubicBezTo>
                <a:cubicBezTo>
                  <a:pt x="2897475" y="126262"/>
                  <a:pt x="2915108" y="127059"/>
                  <a:pt x="2933365" y="128197"/>
                </a:cubicBezTo>
                <a:cubicBezTo>
                  <a:pt x="2951568" y="129331"/>
                  <a:pt x="2970453" y="130869"/>
                  <a:pt x="2989279" y="132574"/>
                </a:cubicBezTo>
                <a:cubicBezTo>
                  <a:pt x="2998723" y="133427"/>
                  <a:pt x="3008164" y="134281"/>
                  <a:pt x="3017607" y="135191"/>
                </a:cubicBezTo>
                <a:cubicBezTo>
                  <a:pt x="3026935" y="136499"/>
                  <a:pt x="3036264" y="137803"/>
                  <a:pt x="3045479" y="139057"/>
                </a:cubicBezTo>
                <a:cubicBezTo>
                  <a:pt x="3082223" y="144062"/>
                  <a:pt x="3117150" y="148328"/>
                  <a:pt x="3146216" y="149522"/>
                </a:cubicBezTo>
                <a:cubicBezTo>
                  <a:pt x="3175169" y="151341"/>
                  <a:pt x="3198204" y="151001"/>
                  <a:pt x="3211573" y="143948"/>
                </a:cubicBezTo>
                <a:lnTo>
                  <a:pt x="3221356" y="148609"/>
                </a:lnTo>
                <a:lnTo>
                  <a:pt x="3221356" y="154639"/>
                </a:lnTo>
                <a:lnTo>
                  <a:pt x="3202756" y="154468"/>
                </a:lnTo>
                <a:cubicBezTo>
                  <a:pt x="3194850" y="154128"/>
                  <a:pt x="3185918" y="153499"/>
                  <a:pt x="3177329" y="153046"/>
                </a:cubicBezTo>
                <a:cubicBezTo>
                  <a:pt x="3168741" y="152534"/>
                  <a:pt x="3160493" y="152136"/>
                  <a:pt x="3153894" y="152080"/>
                </a:cubicBezTo>
                <a:cubicBezTo>
                  <a:pt x="3147240" y="152365"/>
                  <a:pt x="3142235" y="152935"/>
                  <a:pt x="3140187" y="154069"/>
                </a:cubicBezTo>
                <a:cubicBezTo>
                  <a:pt x="3136092" y="156571"/>
                  <a:pt x="3144111" y="159983"/>
                  <a:pt x="3173974" y="170049"/>
                </a:cubicBezTo>
                <a:cubicBezTo>
                  <a:pt x="3155659" y="169765"/>
                  <a:pt x="3135864" y="168855"/>
                  <a:pt x="3116069" y="167151"/>
                </a:cubicBezTo>
                <a:cubicBezTo>
                  <a:pt x="3096274" y="165328"/>
                  <a:pt x="3076481" y="162771"/>
                  <a:pt x="3058221" y="160497"/>
                </a:cubicBezTo>
                <a:cubicBezTo>
                  <a:pt x="3039905" y="158335"/>
                  <a:pt x="3023125" y="156117"/>
                  <a:pt x="3009245" y="156231"/>
                </a:cubicBezTo>
                <a:cubicBezTo>
                  <a:pt x="2995367" y="156516"/>
                  <a:pt x="2984502" y="158165"/>
                  <a:pt x="2978190" y="162260"/>
                </a:cubicBezTo>
                <a:cubicBezTo>
                  <a:pt x="3013568" y="162146"/>
                  <a:pt x="3019599" y="166922"/>
                  <a:pt x="3022329" y="171927"/>
                </a:cubicBezTo>
                <a:cubicBezTo>
                  <a:pt x="3025116" y="176817"/>
                  <a:pt x="3024718" y="182048"/>
                  <a:pt x="3047127" y="184950"/>
                </a:cubicBezTo>
                <a:lnTo>
                  <a:pt x="3126250" y="183697"/>
                </a:lnTo>
                <a:lnTo>
                  <a:pt x="3109130" y="180798"/>
                </a:lnTo>
                <a:cubicBezTo>
                  <a:pt x="3142463" y="180001"/>
                  <a:pt x="3180117" y="184267"/>
                  <a:pt x="3220617" y="189840"/>
                </a:cubicBezTo>
                <a:lnTo>
                  <a:pt x="3221413" y="189956"/>
                </a:lnTo>
                <a:lnTo>
                  <a:pt x="3221413" y="5448317"/>
                </a:lnTo>
                <a:lnTo>
                  <a:pt x="3072668" y="5476752"/>
                </a:lnTo>
                <a:lnTo>
                  <a:pt x="3050883" y="5478118"/>
                </a:lnTo>
                <a:lnTo>
                  <a:pt x="3011122" y="5485338"/>
                </a:lnTo>
                <a:cubicBezTo>
                  <a:pt x="2989452" y="5489092"/>
                  <a:pt x="2968405" y="5492105"/>
                  <a:pt x="2951340" y="5496825"/>
                </a:cubicBezTo>
                <a:cubicBezTo>
                  <a:pt x="2918178" y="5490002"/>
                  <a:pt x="2911524" y="5488693"/>
                  <a:pt x="2982114" y="5483007"/>
                </a:cubicBezTo>
                <a:lnTo>
                  <a:pt x="2980520" y="5482551"/>
                </a:lnTo>
                <a:lnTo>
                  <a:pt x="2777738" y="5495347"/>
                </a:lnTo>
                <a:lnTo>
                  <a:pt x="2784736" y="5498134"/>
                </a:lnTo>
                <a:cubicBezTo>
                  <a:pt x="2790537" y="5504049"/>
                  <a:pt x="2772334" y="5511100"/>
                  <a:pt x="2725864" y="5516218"/>
                </a:cubicBezTo>
                <a:cubicBezTo>
                  <a:pt x="2747650" y="5520938"/>
                  <a:pt x="2776602" y="5520995"/>
                  <a:pt x="2806806" y="5522359"/>
                </a:cubicBezTo>
                <a:cubicBezTo>
                  <a:pt x="2837009" y="5523098"/>
                  <a:pt x="2868522" y="5525486"/>
                  <a:pt x="2898611" y="5523780"/>
                </a:cubicBezTo>
                <a:cubicBezTo>
                  <a:pt x="2958963" y="5521677"/>
                  <a:pt x="3014820" y="5518550"/>
                  <a:pt x="3045536" y="5505981"/>
                </a:cubicBezTo>
                <a:lnTo>
                  <a:pt x="3028415" y="5515479"/>
                </a:lnTo>
                <a:cubicBezTo>
                  <a:pt x="3058050" y="5514909"/>
                  <a:pt x="3088767" y="5510985"/>
                  <a:pt x="3118855" y="5505698"/>
                </a:cubicBezTo>
                <a:cubicBezTo>
                  <a:pt x="3126364" y="5504275"/>
                  <a:pt x="3133873" y="5502854"/>
                  <a:pt x="3141268" y="5501488"/>
                </a:cubicBezTo>
                <a:cubicBezTo>
                  <a:pt x="3148606" y="5499613"/>
                  <a:pt x="3155943" y="5497737"/>
                  <a:pt x="3163166" y="5495858"/>
                </a:cubicBezTo>
                <a:cubicBezTo>
                  <a:pt x="3177614" y="5491992"/>
                  <a:pt x="3191721" y="5488239"/>
                  <a:pt x="3205373" y="5484599"/>
                </a:cubicBezTo>
                <a:lnTo>
                  <a:pt x="3221413" y="5480790"/>
                </a:lnTo>
                <a:lnTo>
                  <a:pt x="3221413" y="5588269"/>
                </a:lnTo>
                <a:lnTo>
                  <a:pt x="3211457" y="5585994"/>
                </a:lnTo>
                <a:cubicBezTo>
                  <a:pt x="3206794" y="5585427"/>
                  <a:pt x="3201105" y="5585255"/>
                  <a:pt x="3194168" y="5585653"/>
                </a:cubicBezTo>
                <a:cubicBezTo>
                  <a:pt x="3183700" y="5588383"/>
                  <a:pt x="3159355" y="5593274"/>
                  <a:pt x="3138992" y="5595947"/>
                </a:cubicBezTo>
                <a:cubicBezTo>
                  <a:pt x="3118741" y="5599131"/>
                  <a:pt x="3102814" y="5602998"/>
                  <a:pt x="3109812" y="5607947"/>
                </a:cubicBezTo>
                <a:cubicBezTo>
                  <a:pt x="3109812" y="5607947"/>
                  <a:pt x="3084272" y="5607377"/>
                  <a:pt x="3058675" y="5606864"/>
                </a:cubicBezTo>
                <a:cubicBezTo>
                  <a:pt x="3045991" y="5606581"/>
                  <a:pt x="3033249" y="5606241"/>
                  <a:pt x="3023693" y="5606070"/>
                </a:cubicBezTo>
                <a:cubicBezTo>
                  <a:pt x="3014195" y="5606013"/>
                  <a:pt x="3007767" y="5605274"/>
                  <a:pt x="3007767" y="5605274"/>
                </a:cubicBezTo>
                <a:lnTo>
                  <a:pt x="3014364" y="5622561"/>
                </a:lnTo>
                <a:cubicBezTo>
                  <a:pt x="2957371" y="5627963"/>
                  <a:pt x="2944173" y="5617215"/>
                  <a:pt x="2893265" y="5631887"/>
                </a:cubicBezTo>
                <a:lnTo>
                  <a:pt x="2891729" y="5647924"/>
                </a:lnTo>
                <a:cubicBezTo>
                  <a:pt x="2891729" y="5647924"/>
                  <a:pt x="2927451" y="5646617"/>
                  <a:pt x="2963115" y="5645253"/>
                </a:cubicBezTo>
                <a:cubicBezTo>
                  <a:pt x="2981033" y="5644571"/>
                  <a:pt x="2998893" y="5643885"/>
                  <a:pt x="3012261" y="5643374"/>
                </a:cubicBezTo>
                <a:cubicBezTo>
                  <a:pt x="3018972" y="5643262"/>
                  <a:pt x="3024548" y="5642749"/>
                  <a:pt x="3028472" y="5642352"/>
                </a:cubicBezTo>
                <a:cubicBezTo>
                  <a:pt x="2962887" y="5653951"/>
                  <a:pt x="3016013" y="5658957"/>
                  <a:pt x="2936381" y="5668681"/>
                </a:cubicBezTo>
                <a:cubicBezTo>
                  <a:pt x="3024206" y="5644227"/>
                  <a:pt x="2872675" y="5665440"/>
                  <a:pt x="2863287" y="5649801"/>
                </a:cubicBezTo>
                <a:lnTo>
                  <a:pt x="2805042" y="5660264"/>
                </a:lnTo>
                <a:lnTo>
                  <a:pt x="2819946" y="5655657"/>
                </a:lnTo>
                <a:cubicBezTo>
                  <a:pt x="2796851" y="5652133"/>
                  <a:pt x="2783256" y="5653951"/>
                  <a:pt x="2768638" y="5656569"/>
                </a:cubicBezTo>
                <a:cubicBezTo>
                  <a:pt x="2754019" y="5659070"/>
                  <a:pt x="2738435" y="5663050"/>
                  <a:pt x="2711585" y="5661003"/>
                </a:cubicBezTo>
                <a:cubicBezTo>
                  <a:pt x="2743212" y="5666862"/>
                  <a:pt x="2769549" y="5669818"/>
                  <a:pt x="2798103" y="5671980"/>
                </a:cubicBezTo>
                <a:cubicBezTo>
                  <a:pt x="2826600" y="5673344"/>
                  <a:pt x="2857429" y="5673741"/>
                  <a:pt x="2897532" y="5665326"/>
                </a:cubicBezTo>
                <a:cubicBezTo>
                  <a:pt x="2868407" y="5672320"/>
                  <a:pt x="2824497" y="5676927"/>
                  <a:pt x="2784223" y="5681989"/>
                </a:cubicBezTo>
                <a:cubicBezTo>
                  <a:pt x="2764088" y="5684206"/>
                  <a:pt x="2744861" y="5686652"/>
                  <a:pt x="2728822" y="5687561"/>
                </a:cubicBezTo>
                <a:cubicBezTo>
                  <a:pt x="2712383" y="5688358"/>
                  <a:pt x="2699584" y="5688755"/>
                  <a:pt x="2692417" y="5688698"/>
                </a:cubicBezTo>
                <a:cubicBezTo>
                  <a:pt x="2661191" y="5691257"/>
                  <a:pt x="2634683" y="5689209"/>
                  <a:pt x="2608916" y="5686083"/>
                </a:cubicBezTo>
                <a:cubicBezTo>
                  <a:pt x="2583035" y="5683467"/>
                  <a:pt x="2557951" y="5676871"/>
                  <a:pt x="2528999" y="5674140"/>
                </a:cubicBezTo>
                <a:cubicBezTo>
                  <a:pt x="2584911" y="5675164"/>
                  <a:pt x="2575754" y="5662427"/>
                  <a:pt x="2580533" y="5652927"/>
                </a:cubicBezTo>
                <a:cubicBezTo>
                  <a:pt x="2585310" y="5643830"/>
                  <a:pt x="2603512" y="5636777"/>
                  <a:pt x="2713635" y="5645194"/>
                </a:cubicBezTo>
                <a:cubicBezTo>
                  <a:pt x="2709538" y="5648152"/>
                  <a:pt x="2691678" y="5647016"/>
                  <a:pt x="2684794" y="5644968"/>
                </a:cubicBezTo>
                <a:cubicBezTo>
                  <a:pt x="2699299" y="5655203"/>
                  <a:pt x="2732575" y="5656852"/>
                  <a:pt x="2768013" y="5651394"/>
                </a:cubicBezTo>
                <a:cubicBezTo>
                  <a:pt x="2803448" y="5646731"/>
                  <a:pt x="2840878" y="5638428"/>
                  <a:pt x="2864539" y="5633878"/>
                </a:cubicBezTo>
                <a:cubicBezTo>
                  <a:pt x="2851799" y="5622505"/>
                  <a:pt x="2901171" y="5618353"/>
                  <a:pt x="2816986" y="5614088"/>
                </a:cubicBezTo>
                <a:cubicBezTo>
                  <a:pt x="2830868" y="5617443"/>
                  <a:pt x="2813404" y="5624439"/>
                  <a:pt x="2782232" y="5629613"/>
                </a:cubicBezTo>
                <a:cubicBezTo>
                  <a:pt x="2766647" y="5632058"/>
                  <a:pt x="2747591" y="5634731"/>
                  <a:pt x="2727456" y="5634959"/>
                </a:cubicBezTo>
                <a:cubicBezTo>
                  <a:pt x="2707319" y="5634959"/>
                  <a:pt x="2686046" y="5633821"/>
                  <a:pt x="2666025" y="5630921"/>
                </a:cubicBezTo>
                <a:lnTo>
                  <a:pt x="2680642" y="5606241"/>
                </a:lnTo>
                <a:cubicBezTo>
                  <a:pt x="2680642" y="5606241"/>
                  <a:pt x="2651689" y="5604761"/>
                  <a:pt x="2622737" y="5603283"/>
                </a:cubicBezTo>
                <a:cubicBezTo>
                  <a:pt x="2593786" y="5602373"/>
                  <a:pt x="2564946" y="5598789"/>
                  <a:pt x="2564946" y="5598789"/>
                </a:cubicBezTo>
                <a:cubicBezTo>
                  <a:pt x="2533605" y="5578885"/>
                  <a:pt x="2452265" y="5593615"/>
                  <a:pt x="2374337" y="5572461"/>
                </a:cubicBezTo>
                <a:cubicBezTo>
                  <a:pt x="2315636" y="5577352"/>
                  <a:pt x="2100000" y="5525431"/>
                  <a:pt x="2188165" y="5570356"/>
                </a:cubicBezTo>
                <a:cubicBezTo>
                  <a:pt x="2154433" y="5555287"/>
                  <a:pt x="2121501" y="5548235"/>
                  <a:pt x="2086859" y="5543969"/>
                </a:cubicBezTo>
                <a:cubicBezTo>
                  <a:pt x="2052105" y="5540158"/>
                  <a:pt x="2016497" y="5535668"/>
                  <a:pt x="1978046" y="5526453"/>
                </a:cubicBezTo>
                <a:cubicBezTo>
                  <a:pt x="1978046" y="5526453"/>
                  <a:pt x="2001082" y="5535668"/>
                  <a:pt x="2024120" y="5544822"/>
                </a:cubicBezTo>
                <a:cubicBezTo>
                  <a:pt x="2035667" y="5549485"/>
                  <a:pt x="2047214" y="5554092"/>
                  <a:pt x="2056030" y="5556878"/>
                </a:cubicBezTo>
                <a:cubicBezTo>
                  <a:pt x="2064847" y="5559893"/>
                  <a:pt x="2070706" y="5561941"/>
                  <a:pt x="2070706" y="5561941"/>
                </a:cubicBezTo>
                <a:cubicBezTo>
                  <a:pt x="2041071" y="5560119"/>
                  <a:pt x="2021447" y="5556708"/>
                  <a:pt x="2006657" y="5554548"/>
                </a:cubicBezTo>
                <a:cubicBezTo>
                  <a:pt x="1991924" y="5552329"/>
                  <a:pt x="1982313" y="5550794"/>
                  <a:pt x="1973267" y="5549712"/>
                </a:cubicBezTo>
                <a:cubicBezTo>
                  <a:pt x="1955237" y="5547324"/>
                  <a:pt x="1939480" y="5548121"/>
                  <a:pt x="1890108" y="5547609"/>
                </a:cubicBezTo>
                <a:cubicBezTo>
                  <a:pt x="1883053" y="5538055"/>
                  <a:pt x="1864909" y="5525999"/>
                  <a:pt x="1885272" y="5525203"/>
                </a:cubicBezTo>
                <a:cubicBezTo>
                  <a:pt x="1848072" y="5512008"/>
                  <a:pt x="1806605" y="5498191"/>
                  <a:pt x="1764853" y="5482040"/>
                </a:cubicBezTo>
                <a:cubicBezTo>
                  <a:pt x="1723502" y="5464922"/>
                  <a:pt x="1680672" y="5448545"/>
                  <a:pt x="1640286" y="5431542"/>
                </a:cubicBezTo>
                <a:cubicBezTo>
                  <a:pt x="1600240" y="5413857"/>
                  <a:pt x="1561790" y="5397478"/>
                  <a:pt x="1527490" y="5384284"/>
                </a:cubicBezTo>
                <a:cubicBezTo>
                  <a:pt x="1493929" y="5369612"/>
                  <a:pt x="1464352" y="5358239"/>
                  <a:pt x="1441314" y="5352153"/>
                </a:cubicBezTo>
                <a:cubicBezTo>
                  <a:pt x="1391430" y="5326848"/>
                  <a:pt x="1368051" y="5302393"/>
                  <a:pt x="1338075" y="5278794"/>
                </a:cubicBezTo>
                <a:cubicBezTo>
                  <a:pt x="1323342" y="5266568"/>
                  <a:pt x="1306790" y="5254797"/>
                  <a:pt x="1286085" y="5240293"/>
                </a:cubicBezTo>
                <a:cubicBezTo>
                  <a:pt x="1265437" y="5225678"/>
                  <a:pt x="1239784" y="5209642"/>
                  <a:pt x="1205484" y="5191047"/>
                </a:cubicBezTo>
                <a:cubicBezTo>
                  <a:pt x="1190753" y="5183596"/>
                  <a:pt x="1192856" y="5191956"/>
                  <a:pt x="1188306" y="5194401"/>
                </a:cubicBezTo>
                <a:cubicBezTo>
                  <a:pt x="1186031" y="5195653"/>
                  <a:pt x="1182106" y="5195368"/>
                  <a:pt x="1173517" y="5190933"/>
                </a:cubicBezTo>
                <a:cubicBezTo>
                  <a:pt x="1165100" y="5186269"/>
                  <a:pt x="1152358" y="5176942"/>
                  <a:pt x="1132221" y="5160452"/>
                </a:cubicBezTo>
                <a:cubicBezTo>
                  <a:pt x="1127786" y="5154992"/>
                  <a:pt x="1223742" y="5202818"/>
                  <a:pt x="1129094" y="5137875"/>
                </a:cubicBezTo>
                <a:cubicBezTo>
                  <a:pt x="1109640" y="5129912"/>
                  <a:pt x="1090471" y="5118368"/>
                  <a:pt x="1071189" y="5104834"/>
                </a:cubicBezTo>
                <a:cubicBezTo>
                  <a:pt x="1052416" y="5090616"/>
                  <a:pt x="1033816" y="5074011"/>
                  <a:pt x="1014648" y="5057065"/>
                </a:cubicBezTo>
                <a:cubicBezTo>
                  <a:pt x="995366" y="5040233"/>
                  <a:pt x="975514" y="5022888"/>
                  <a:pt x="955493" y="5005429"/>
                </a:cubicBezTo>
                <a:cubicBezTo>
                  <a:pt x="935468" y="4987913"/>
                  <a:pt x="914366" y="4971308"/>
                  <a:pt x="891502" y="4956978"/>
                </a:cubicBezTo>
                <a:cubicBezTo>
                  <a:pt x="882173" y="4946285"/>
                  <a:pt x="869944" y="4935026"/>
                  <a:pt x="858566" y="4922686"/>
                </a:cubicBezTo>
                <a:cubicBezTo>
                  <a:pt x="847134" y="4910403"/>
                  <a:pt x="835699" y="4898119"/>
                  <a:pt x="825802" y="4887542"/>
                </a:cubicBezTo>
                <a:cubicBezTo>
                  <a:pt x="806406" y="4866046"/>
                  <a:pt x="794687" y="4850521"/>
                  <a:pt x="807316" y="4852056"/>
                </a:cubicBezTo>
                <a:cubicBezTo>
                  <a:pt x="867496" y="4917339"/>
                  <a:pt x="965844" y="4995704"/>
                  <a:pt x="984786" y="5002414"/>
                </a:cubicBezTo>
                <a:cubicBezTo>
                  <a:pt x="969314" y="5001903"/>
                  <a:pt x="1028640" y="5048308"/>
                  <a:pt x="972841" y="5013334"/>
                </a:cubicBezTo>
                <a:cubicBezTo>
                  <a:pt x="1021929" y="5059398"/>
                  <a:pt x="1040643" y="5071054"/>
                  <a:pt x="1058105" y="5081176"/>
                </a:cubicBezTo>
                <a:cubicBezTo>
                  <a:pt x="1075340" y="5091698"/>
                  <a:pt x="1092346" y="5099374"/>
                  <a:pt x="1139048" y="5137476"/>
                </a:cubicBezTo>
                <a:cubicBezTo>
                  <a:pt x="1149343" y="5137079"/>
                  <a:pt x="1098320" y="5088456"/>
                  <a:pt x="1074829" y="5077083"/>
                </a:cubicBezTo>
                <a:cubicBezTo>
                  <a:pt x="1080345" y="5069348"/>
                  <a:pt x="1130061" y="5101137"/>
                  <a:pt x="1168852" y="5125137"/>
                </a:cubicBezTo>
                <a:cubicBezTo>
                  <a:pt x="1207589" y="5149362"/>
                  <a:pt x="1236712" y="5163579"/>
                  <a:pt x="1199966" y="5123885"/>
                </a:cubicBezTo>
                <a:cubicBezTo>
                  <a:pt x="1098092" y="5050071"/>
                  <a:pt x="1041496" y="5060534"/>
                  <a:pt x="969712" y="4973299"/>
                </a:cubicBezTo>
                <a:cubicBezTo>
                  <a:pt x="990131" y="4983365"/>
                  <a:pt x="1012940" y="5000140"/>
                  <a:pt x="1037286" y="5017313"/>
                </a:cubicBezTo>
                <a:cubicBezTo>
                  <a:pt x="1061860" y="5034260"/>
                  <a:pt x="1087683" y="5052004"/>
                  <a:pt x="1116750" y="5059567"/>
                </a:cubicBezTo>
                <a:cubicBezTo>
                  <a:pt x="1100026" y="5044440"/>
                  <a:pt x="1091780" y="5036705"/>
                  <a:pt x="1083588" y="5028915"/>
                </a:cubicBezTo>
                <a:cubicBezTo>
                  <a:pt x="1067263" y="5013447"/>
                  <a:pt x="1050882" y="4997866"/>
                  <a:pt x="1050882" y="4997866"/>
                </a:cubicBezTo>
                <a:cubicBezTo>
                  <a:pt x="1050882" y="4997866"/>
                  <a:pt x="1035693" y="4990699"/>
                  <a:pt x="1020563" y="4983591"/>
                </a:cubicBezTo>
                <a:cubicBezTo>
                  <a:pt x="1012999" y="4979951"/>
                  <a:pt x="1005264" y="4976483"/>
                  <a:pt x="999744" y="4973641"/>
                </a:cubicBezTo>
                <a:cubicBezTo>
                  <a:pt x="968404" y="4939292"/>
                  <a:pt x="947243" y="4919502"/>
                  <a:pt x="928700" y="4905056"/>
                </a:cubicBezTo>
                <a:cubicBezTo>
                  <a:pt x="919428" y="4897834"/>
                  <a:pt x="910784" y="4892034"/>
                  <a:pt x="902591" y="4886860"/>
                </a:cubicBezTo>
                <a:cubicBezTo>
                  <a:pt x="894571" y="4881458"/>
                  <a:pt x="886836" y="4876851"/>
                  <a:pt x="879042" y="4872585"/>
                </a:cubicBezTo>
                <a:cubicBezTo>
                  <a:pt x="863400" y="4863883"/>
                  <a:pt x="847474" y="4856208"/>
                  <a:pt x="828477" y="4844891"/>
                </a:cubicBezTo>
                <a:cubicBezTo>
                  <a:pt x="809476" y="4833573"/>
                  <a:pt x="787010" y="4819015"/>
                  <a:pt x="760674" y="4794392"/>
                </a:cubicBezTo>
                <a:cubicBezTo>
                  <a:pt x="808283" y="4865022"/>
                  <a:pt x="721254" y="4805767"/>
                  <a:pt x="759251" y="4857458"/>
                </a:cubicBezTo>
                <a:cubicBezTo>
                  <a:pt x="724043" y="4823450"/>
                  <a:pt x="695090" y="4792344"/>
                  <a:pt x="676374" y="4768516"/>
                </a:cubicBezTo>
                <a:cubicBezTo>
                  <a:pt x="657376" y="4744802"/>
                  <a:pt x="650949" y="4726376"/>
                  <a:pt x="658173" y="4719495"/>
                </a:cubicBezTo>
                <a:cubicBezTo>
                  <a:pt x="666421" y="4727343"/>
                  <a:pt x="673645" y="4734282"/>
                  <a:pt x="680185" y="4740138"/>
                </a:cubicBezTo>
                <a:cubicBezTo>
                  <a:pt x="687014" y="4745768"/>
                  <a:pt x="692872" y="4750604"/>
                  <a:pt x="697991" y="4754755"/>
                </a:cubicBezTo>
                <a:cubicBezTo>
                  <a:pt x="708286" y="4762943"/>
                  <a:pt x="715566" y="4768233"/>
                  <a:pt x="720913" y="4771474"/>
                </a:cubicBezTo>
                <a:cubicBezTo>
                  <a:pt x="731550" y="4778014"/>
                  <a:pt x="734223" y="4776648"/>
                  <a:pt x="736669" y="4774885"/>
                </a:cubicBezTo>
                <a:cubicBezTo>
                  <a:pt x="741788" y="4771075"/>
                  <a:pt x="745259" y="4766981"/>
                  <a:pt x="810728" y="4818503"/>
                </a:cubicBezTo>
                <a:cubicBezTo>
                  <a:pt x="803504" y="4806504"/>
                  <a:pt x="816018" y="4807870"/>
                  <a:pt x="821593" y="4803548"/>
                </a:cubicBezTo>
                <a:cubicBezTo>
                  <a:pt x="827166" y="4799168"/>
                  <a:pt x="825404" y="4789672"/>
                  <a:pt x="792926" y="4753389"/>
                </a:cubicBezTo>
                <a:cubicBezTo>
                  <a:pt x="706294" y="4683952"/>
                  <a:pt x="803276" y="4789387"/>
                  <a:pt x="722278" y="4714264"/>
                </a:cubicBezTo>
                <a:cubicBezTo>
                  <a:pt x="679446" y="4671783"/>
                  <a:pt x="685021" y="4655690"/>
                  <a:pt x="635762" y="4616963"/>
                </a:cubicBezTo>
                <a:cubicBezTo>
                  <a:pt x="643498" y="4617134"/>
                  <a:pt x="638775" y="4610195"/>
                  <a:pt x="634226" y="4604167"/>
                </a:cubicBezTo>
                <a:cubicBezTo>
                  <a:pt x="629904" y="4597969"/>
                  <a:pt x="625807" y="4592567"/>
                  <a:pt x="621770" y="4587960"/>
                </a:cubicBezTo>
                <a:cubicBezTo>
                  <a:pt x="613749" y="4578633"/>
                  <a:pt x="606183" y="4571867"/>
                  <a:pt x="598902" y="4565270"/>
                </a:cubicBezTo>
                <a:cubicBezTo>
                  <a:pt x="584228" y="4552191"/>
                  <a:pt x="570406" y="4539849"/>
                  <a:pt x="555787" y="4510051"/>
                </a:cubicBezTo>
                <a:cubicBezTo>
                  <a:pt x="557778" y="4524892"/>
                  <a:pt x="548107" y="4518523"/>
                  <a:pt x="534797" y="4504251"/>
                </a:cubicBezTo>
                <a:cubicBezTo>
                  <a:pt x="521601" y="4489977"/>
                  <a:pt x="504196" y="4468366"/>
                  <a:pt x="488496" y="4454547"/>
                </a:cubicBezTo>
                <a:cubicBezTo>
                  <a:pt x="521943" y="4512326"/>
                  <a:pt x="525413" y="4555318"/>
                  <a:pt x="610620" y="4657282"/>
                </a:cubicBezTo>
                <a:cubicBezTo>
                  <a:pt x="630358" y="4661491"/>
                  <a:pt x="629278" y="4649833"/>
                  <a:pt x="669095" y="4686854"/>
                </a:cubicBezTo>
                <a:lnTo>
                  <a:pt x="612041" y="4623104"/>
                </a:lnTo>
                <a:cubicBezTo>
                  <a:pt x="625638" y="4635786"/>
                  <a:pt x="637242" y="4644374"/>
                  <a:pt x="650096" y="4655519"/>
                </a:cubicBezTo>
                <a:lnTo>
                  <a:pt x="699070" y="4721714"/>
                </a:lnTo>
                <a:cubicBezTo>
                  <a:pt x="624328" y="4648810"/>
                  <a:pt x="645773" y="4693393"/>
                  <a:pt x="606922" y="4667917"/>
                </a:cubicBezTo>
                <a:cubicBezTo>
                  <a:pt x="599472" y="4658477"/>
                  <a:pt x="593101" y="4650345"/>
                  <a:pt x="587583" y="4643407"/>
                </a:cubicBezTo>
                <a:cubicBezTo>
                  <a:pt x="582179" y="4636356"/>
                  <a:pt x="577629" y="4630384"/>
                  <a:pt x="573705" y="4625266"/>
                </a:cubicBezTo>
                <a:cubicBezTo>
                  <a:pt x="565740" y="4615086"/>
                  <a:pt x="559882" y="4608434"/>
                  <a:pt x="554763" y="4602689"/>
                </a:cubicBezTo>
                <a:cubicBezTo>
                  <a:pt x="544468" y="4591203"/>
                  <a:pt x="536732" y="4583297"/>
                  <a:pt x="519610" y="4558217"/>
                </a:cubicBezTo>
                <a:cubicBezTo>
                  <a:pt x="535367" y="4553384"/>
                  <a:pt x="434629" y="4390684"/>
                  <a:pt x="388159" y="4291165"/>
                </a:cubicBezTo>
                <a:cubicBezTo>
                  <a:pt x="396519" y="4305951"/>
                  <a:pt x="408862" y="4324092"/>
                  <a:pt x="414836" y="4334386"/>
                </a:cubicBezTo>
                <a:cubicBezTo>
                  <a:pt x="467280" y="4394949"/>
                  <a:pt x="397657" y="4280645"/>
                  <a:pt x="401182" y="4275355"/>
                </a:cubicBezTo>
                <a:lnTo>
                  <a:pt x="364780" y="4229977"/>
                </a:lnTo>
                <a:cubicBezTo>
                  <a:pt x="371263" y="4238791"/>
                  <a:pt x="382299" y="4249652"/>
                  <a:pt x="372287" y="4227132"/>
                </a:cubicBezTo>
                <a:cubicBezTo>
                  <a:pt x="330309" y="4161450"/>
                  <a:pt x="317624" y="4173448"/>
                  <a:pt x="278832" y="4105093"/>
                </a:cubicBezTo>
                <a:cubicBezTo>
                  <a:pt x="285032" y="4095540"/>
                  <a:pt x="328320" y="4147233"/>
                  <a:pt x="310856" y="4101852"/>
                </a:cubicBezTo>
                <a:cubicBezTo>
                  <a:pt x="310914" y="4092525"/>
                  <a:pt x="310003" y="4073474"/>
                  <a:pt x="302380" y="4046008"/>
                </a:cubicBezTo>
                <a:cubicBezTo>
                  <a:pt x="295555" y="4018198"/>
                  <a:pt x="283212" y="3981407"/>
                  <a:pt x="258127" y="3936592"/>
                </a:cubicBezTo>
                <a:cubicBezTo>
                  <a:pt x="255000" y="3934035"/>
                  <a:pt x="249824" y="3927039"/>
                  <a:pt x="244477" y="3916918"/>
                </a:cubicBezTo>
                <a:cubicBezTo>
                  <a:pt x="239185" y="3906795"/>
                  <a:pt x="233042" y="3893829"/>
                  <a:pt x="226616" y="3879781"/>
                </a:cubicBezTo>
                <a:lnTo>
                  <a:pt x="217513" y="3822801"/>
                </a:lnTo>
                <a:cubicBezTo>
                  <a:pt x="235942" y="3846685"/>
                  <a:pt x="244760" y="3874436"/>
                  <a:pt x="253633" y="3902358"/>
                </a:cubicBezTo>
                <a:cubicBezTo>
                  <a:pt x="262507" y="3930280"/>
                  <a:pt x="273712" y="3957406"/>
                  <a:pt x="292996" y="3980440"/>
                </a:cubicBezTo>
                <a:lnTo>
                  <a:pt x="301868" y="3979300"/>
                </a:lnTo>
                <a:lnTo>
                  <a:pt x="298400" y="3967189"/>
                </a:lnTo>
                <a:lnTo>
                  <a:pt x="311369" y="3979642"/>
                </a:lnTo>
                <a:lnTo>
                  <a:pt x="310402" y="3979699"/>
                </a:lnTo>
                <a:lnTo>
                  <a:pt x="344702" y="4042425"/>
                </a:lnTo>
                <a:cubicBezTo>
                  <a:pt x="358012" y="4062897"/>
                  <a:pt x="371605" y="4080811"/>
                  <a:pt x="381615" y="4091218"/>
                </a:cubicBezTo>
                <a:cubicBezTo>
                  <a:pt x="367396" y="4060394"/>
                  <a:pt x="357727" y="4042312"/>
                  <a:pt x="346862" y="4023601"/>
                </a:cubicBezTo>
                <a:cubicBezTo>
                  <a:pt x="336625" y="4004607"/>
                  <a:pt x="325929" y="3984760"/>
                  <a:pt x="308696" y="3950810"/>
                </a:cubicBezTo>
                <a:cubicBezTo>
                  <a:pt x="313587" y="3937050"/>
                  <a:pt x="342312" y="3982543"/>
                  <a:pt x="346407" y="3988969"/>
                </a:cubicBezTo>
                <a:cubicBezTo>
                  <a:pt x="345384" y="4026900"/>
                  <a:pt x="365690" y="4054822"/>
                  <a:pt x="386508" y="4085077"/>
                </a:cubicBezTo>
                <a:cubicBezTo>
                  <a:pt x="397202" y="4100088"/>
                  <a:pt x="407952" y="4115784"/>
                  <a:pt x="420068" y="4133471"/>
                </a:cubicBezTo>
                <a:cubicBezTo>
                  <a:pt x="432469" y="4150987"/>
                  <a:pt x="445380" y="4170946"/>
                  <a:pt x="458690" y="4195627"/>
                </a:cubicBezTo>
                <a:cubicBezTo>
                  <a:pt x="466541" y="4210584"/>
                  <a:pt x="460398" y="4202224"/>
                  <a:pt x="455904" y="4200519"/>
                </a:cubicBezTo>
                <a:cubicBezTo>
                  <a:pt x="484344" y="4236459"/>
                  <a:pt x="508292" y="4274162"/>
                  <a:pt x="531384" y="4312264"/>
                </a:cubicBezTo>
                <a:lnTo>
                  <a:pt x="549074" y="4340526"/>
                </a:lnTo>
                <a:cubicBezTo>
                  <a:pt x="555218" y="4349741"/>
                  <a:pt x="562044" y="4358555"/>
                  <a:pt x="568869" y="4367255"/>
                </a:cubicBezTo>
                <a:cubicBezTo>
                  <a:pt x="582579" y="4384655"/>
                  <a:pt x="597481" y="4401206"/>
                  <a:pt x="614260" y="4416048"/>
                </a:cubicBezTo>
                <a:lnTo>
                  <a:pt x="590826" y="4397623"/>
                </a:lnTo>
                <a:cubicBezTo>
                  <a:pt x="600952" y="4408711"/>
                  <a:pt x="613521" y="4422531"/>
                  <a:pt x="627855" y="4438339"/>
                </a:cubicBezTo>
                <a:lnTo>
                  <a:pt x="641564" y="4451931"/>
                </a:lnTo>
                <a:lnTo>
                  <a:pt x="556754" y="4338537"/>
                </a:lnTo>
                <a:cubicBezTo>
                  <a:pt x="273144" y="3918909"/>
                  <a:pt x="107563" y="3413066"/>
                  <a:pt x="107563" y="2868555"/>
                </a:cubicBezTo>
                <a:lnTo>
                  <a:pt x="117346" y="2675316"/>
                </a:lnTo>
                <a:lnTo>
                  <a:pt x="116380" y="2678443"/>
                </a:lnTo>
                <a:cubicBezTo>
                  <a:pt x="116380" y="2678443"/>
                  <a:pt x="114048" y="2650295"/>
                  <a:pt x="111660" y="2622145"/>
                </a:cubicBezTo>
                <a:cubicBezTo>
                  <a:pt x="110406" y="2607985"/>
                  <a:pt x="109270" y="2593881"/>
                  <a:pt x="109212" y="2583304"/>
                </a:cubicBezTo>
                <a:cubicBezTo>
                  <a:pt x="108872" y="2572725"/>
                  <a:pt x="108642" y="2565674"/>
                  <a:pt x="108642" y="2565674"/>
                </a:cubicBezTo>
                <a:cubicBezTo>
                  <a:pt x="98348" y="2598204"/>
                  <a:pt x="100453" y="2629935"/>
                  <a:pt x="101476" y="2653934"/>
                </a:cubicBezTo>
                <a:cubicBezTo>
                  <a:pt x="102671" y="2677989"/>
                  <a:pt x="103980" y="2694593"/>
                  <a:pt x="96300" y="2698121"/>
                </a:cubicBezTo>
                <a:cubicBezTo>
                  <a:pt x="93227" y="2683733"/>
                  <a:pt x="97095" y="2649897"/>
                  <a:pt x="89246" y="2648133"/>
                </a:cubicBezTo>
                <a:cubicBezTo>
                  <a:pt x="86687" y="2664114"/>
                  <a:pt x="85378" y="2676454"/>
                  <a:pt x="84808" y="2686746"/>
                </a:cubicBezTo>
                <a:lnTo>
                  <a:pt x="85038" y="2709096"/>
                </a:lnTo>
                <a:lnTo>
                  <a:pt x="79746" y="2650352"/>
                </a:lnTo>
                <a:cubicBezTo>
                  <a:pt x="79577" y="2628457"/>
                  <a:pt x="78553" y="2605368"/>
                  <a:pt x="80092" y="2581997"/>
                </a:cubicBezTo>
                <a:cubicBezTo>
                  <a:pt x="81511" y="2558623"/>
                  <a:pt x="83160" y="2534682"/>
                  <a:pt x="85093" y="2510740"/>
                </a:cubicBezTo>
                <a:cubicBezTo>
                  <a:pt x="87882" y="2462631"/>
                  <a:pt x="95846" y="2414974"/>
                  <a:pt x="102160" y="2370560"/>
                </a:cubicBezTo>
                <a:cubicBezTo>
                  <a:pt x="107677" y="2325975"/>
                  <a:pt x="116836" y="2285658"/>
                  <a:pt x="122466" y="2251991"/>
                </a:cubicBezTo>
                <a:cubicBezTo>
                  <a:pt x="124970" y="2230608"/>
                  <a:pt x="125426" y="2271553"/>
                  <a:pt x="127528" y="2275875"/>
                </a:cubicBezTo>
                <a:cubicBezTo>
                  <a:pt x="133274" y="2248806"/>
                  <a:pt x="140326" y="2227707"/>
                  <a:pt x="147151" y="2204789"/>
                </a:cubicBezTo>
                <a:cubicBezTo>
                  <a:pt x="154717" y="2182043"/>
                  <a:pt x="163080" y="2157759"/>
                  <a:pt x="169960" y="2123524"/>
                </a:cubicBezTo>
                <a:cubicBezTo>
                  <a:pt x="169620" y="2078314"/>
                  <a:pt x="151932" y="2152755"/>
                  <a:pt x="141294" y="2185568"/>
                </a:cubicBezTo>
                <a:cubicBezTo>
                  <a:pt x="131907" y="2178232"/>
                  <a:pt x="137252" y="2161628"/>
                  <a:pt x="146186" y="2124094"/>
                </a:cubicBezTo>
                <a:cubicBezTo>
                  <a:pt x="160576" y="2119658"/>
                  <a:pt x="213532" y="1923577"/>
                  <a:pt x="251699" y="1885476"/>
                </a:cubicBezTo>
                <a:cubicBezTo>
                  <a:pt x="260516" y="1861535"/>
                  <a:pt x="266375" y="1843791"/>
                  <a:pt x="270071" y="1830768"/>
                </a:cubicBezTo>
                <a:cubicBezTo>
                  <a:pt x="273940" y="1817803"/>
                  <a:pt x="276102" y="1809726"/>
                  <a:pt x="276330" y="1804551"/>
                </a:cubicBezTo>
                <a:cubicBezTo>
                  <a:pt x="276898" y="1794259"/>
                  <a:pt x="271097" y="1796364"/>
                  <a:pt x="265580" y="1798809"/>
                </a:cubicBezTo>
                <a:cubicBezTo>
                  <a:pt x="254487" y="1803642"/>
                  <a:pt x="244304" y="1809614"/>
                  <a:pt x="288730" y="1719022"/>
                </a:cubicBezTo>
                <a:cubicBezTo>
                  <a:pt x="288730" y="1719022"/>
                  <a:pt x="298570" y="1707023"/>
                  <a:pt x="308922" y="1695365"/>
                </a:cubicBezTo>
                <a:cubicBezTo>
                  <a:pt x="319502" y="1683878"/>
                  <a:pt x="330081" y="1672389"/>
                  <a:pt x="330081" y="1672389"/>
                </a:cubicBezTo>
                <a:cubicBezTo>
                  <a:pt x="349251" y="1617058"/>
                  <a:pt x="376042" y="1555242"/>
                  <a:pt x="407838" y="1493881"/>
                </a:cubicBezTo>
                <a:lnTo>
                  <a:pt x="500385" y="1343409"/>
                </a:lnTo>
                <a:lnTo>
                  <a:pt x="500953" y="1348755"/>
                </a:lnTo>
                <a:cubicBezTo>
                  <a:pt x="505447" y="1350119"/>
                  <a:pt x="519555" y="1335732"/>
                  <a:pt x="527687" y="1329077"/>
                </a:cubicBezTo>
                <a:cubicBezTo>
                  <a:pt x="543558" y="1309800"/>
                  <a:pt x="557664" y="1290065"/>
                  <a:pt x="570690" y="1270674"/>
                </a:cubicBezTo>
                <a:cubicBezTo>
                  <a:pt x="583318" y="1250996"/>
                  <a:pt x="596968" y="1233253"/>
                  <a:pt x="608914" y="1215683"/>
                </a:cubicBezTo>
                <a:cubicBezTo>
                  <a:pt x="633599" y="1181165"/>
                  <a:pt x="655442" y="1150398"/>
                  <a:pt x="682120" y="1133509"/>
                </a:cubicBezTo>
                <a:cubicBezTo>
                  <a:pt x="697250" y="1109171"/>
                  <a:pt x="715794" y="1081303"/>
                  <a:pt x="736384" y="1051618"/>
                </a:cubicBezTo>
                <a:cubicBezTo>
                  <a:pt x="758115" y="1022900"/>
                  <a:pt x="782174" y="992533"/>
                  <a:pt x="806804" y="961826"/>
                </a:cubicBezTo>
                <a:cubicBezTo>
                  <a:pt x="857485" y="901829"/>
                  <a:pt x="912262" y="842060"/>
                  <a:pt x="959700" y="796281"/>
                </a:cubicBezTo>
                <a:cubicBezTo>
                  <a:pt x="980348" y="793155"/>
                  <a:pt x="950942" y="824657"/>
                  <a:pt x="912944" y="862816"/>
                </a:cubicBezTo>
                <a:cubicBezTo>
                  <a:pt x="876712" y="902909"/>
                  <a:pt x="830751" y="948802"/>
                  <a:pt x="817327" y="973595"/>
                </a:cubicBezTo>
                <a:cubicBezTo>
                  <a:pt x="817327" y="973595"/>
                  <a:pt x="822446" y="968251"/>
                  <a:pt x="830069" y="960177"/>
                </a:cubicBezTo>
                <a:cubicBezTo>
                  <a:pt x="838087" y="952499"/>
                  <a:pt x="848783" y="942262"/>
                  <a:pt x="859476" y="932024"/>
                </a:cubicBezTo>
                <a:cubicBezTo>
                  <a:pt x="880864" y="911611"/>
                  <a:pt x="902306" y="891135"/>
                  <a:pt x="902306" y="891135"/>
                </a:cubicBezTo>
                <a:cubicBezTo>
                  <a:pt x="849579" y="941863"/>
                  <a:pt x="834107" y="967510"/>
                  <a:pt x="813629" y="1008343"/>
                </a:cubicBezTo>
                <a:cubicBezTo>
                  <a:pt x="850035" y="971947"/>
                  <a:pt x="873014" y="946640"/>
                  <a:pt x="893604" y="919570"/>
                </a:cubicBezTo>
                <a:cubicBezTo>
                  <a:pt x="904016" y="906038"/>
                  <a:pt x="914366" y="892729"/>
                  <a:pt x="925914" y="877828"/>
                </a:cubicBezTo>
                <a:cubicBezTo>
                  <a:pt x="938028" y="863555"/>
                  <a:pt x="952192" y="848545"/>
                  <a:pt x="969825" y="831310"/>
                </a:cubicBezTo>
                <a:cubicBezTo>
                  <a:pt x="968007" y="840867"/>
                  <a:pt x="980348" y="835067"/>
                  <a:pt x="1014593" y="805608"/>
                </a:cubicBezTo>
                <a:lnTo>
                  <a:pt x="1014933" y="785817"/>
                </a:lnTo>
                <a:cubicBezTo>
                  <a:pt x="1016242" y="786102"/>
                  <a:pt x="1020791" y="783713"/>
                  <a:pt x="1032452" y="775866"/>
                </a:cubicBezTo>
                <a:cubicBezTo>
                  <a:pt x="1032452" y="775866"/>
                  <a:pt x="1065443" y="747033"/>
                  <a:pt x="1098548" y="718144"/>
                </a:cubicBezTo>
                <a:cubicBezTo>
                  <a:pt x="1114816" y="703358"/>
                  <a:pt x="1132050" y="689769"/>
                  <a:pt x="1145075" y="679643"/>
                </a:cubicBezTo>
                <a:cubicBezTo>
                  <a:pt x="1157990" y="669408"/>
                  <a:pt x="1166578" y="662584"/>
                  <a:pt x="1166578" y="662584"/>
                </a:cubicBezTo>
                <a:cubicBezTo>
                  <a:pt x="1149570" y="670831"/>
                  <a:pt x="1138763" y="672651"/>
                  <a:pt x="1127558" y="675663"/>
                </a:cubicBezTo>
                <a:cubicBezTo>
                  <a:pt x="1116351" y="678679"/>
                  <a:pt x="1104634" y="682830"/>
                  <a:pt x="1086773" y="697102"/>
                </a:cubicBezTo>
                <a:cubicBezTo>
                  <a:pt x="1104748" y="693920"/>
                  <a:pt x="1075398" y="719112"/>
                  <a:pt x="1039505" y="747147"/>
                </a:cubicBezTo>
                <a:cubicBezTo>
                  <a:pt x="1064988" y="714962"/>
                  <a:pt x="999347" y="768188"/>
                  <a:pt x="995250" y="761819"/>
                </a:cubicBezTo>
                <a:cubicBezTo>
                  <a:pt x="1031200" y="733159"/>
                  <a:pt x="1071189" y="701255"/>
                  <a:pt x="1108103" y="671795"/>
                </a:cubicBezTo>
                <a:cubicBezTo>
                  <a:pt x="1146042" y="643591"/>
                  <a:pt x="1180456" y="617261"/>
                  <a:pt x="1203890" y="598097"/>
                </a:cubicBezTo>
                <a:cubicBezTo>
                  <a:pt x="1221809" y="598552"/>
                  <a:pt x="1227840" y="598722"/>
                  <a:pt x="1227840" y="598722"/>
                </a:cubicBezTo>
                <a:cubicBezTo>
                  <a:pt x="1265665" y="576828"/>
                  <a:pt x="1302295" y="550837"/>
                  <a:pt x="1337393" y="528945"/>
                </a:cubicBezTo>
                <a:cubicBezTo>
                  <a:pt x="1372716" y="507445"/>
                  <a:pt x="1405138" y="487773"/>
                  <a:pt x="1431758" y="474749"/>
                </a:cubicBezTo>
                <a:lnTo>
                  <a:pt x="1419074" y="490387"/>
                </a:lnTo>
                <a:cubicBezTo>
                  <a:pt x="1465488" y="466448"/>
                  <a:pt x="1511564" y="442733"/>
                  <a:pt x="1556328" y="419645"/>
                </a:cubicBezTo>
                <a:cubicBezTo>
                  <a:pt x="1602117" y="398831"/>
                  <a:pt x="1646997" y="379098"/>
                  <a:pt x="1692103" y="367098"/>
                </a:cubicBezTo>
                <a:cubicBezTo>
                  <a:pt x="1712183" y="354985"/>
                  <a:pt x="1733855" y="342417"/>
                  <a:pt x="1756094" y="329734"/>
                </a:cubicBezTo>
                <a:cubicBezTo>
                  <a:pt x="1778334" y="317054"/>
                  <a:pt x="1801032" y="303861"/>
                  <a:pt x="1824010" y="292771"/>
                </a:cubicBezTo>
                <a:cubicBezTo>
                  <a:pt x="1846878" y="280997"/>
                  <a:pt x="1869232" y="269513"/>
                  <a:pt x="1890220" y="258707"/>
                </a:cubicBezTo>
                <a:cubicBezTo>
                  <a:pt x="1900686" y="253133"/>
                  <a:pt x="1910870" y="247673"/>
                  <a:pt x="1920538" y="242558"/>
                </a:cubicBezTo>
                <a:cubicBezTo>
                  <a:pt x="1930378" y="237723"/>
                  <a:pt x="1939651" y="233002"/>
                  <a:pt x="1948353" y="228396"/>
                </a:cubicBezTo>
                <a:cubicBezTo>
                  <a:pt x="1957000" y="221402"/>
                  <a:pt x="1978500" y="214408"/>
                  <a:pt x="2007225" y="207185"/>
                </a:cubicBezTo>
                <a:cubicBezTo>
                  <a:pt x="2021616" y="203717"/>
                  <a:pt x="2037658" y="199507"/>
                  <a:pt x="2055177" y="196381"/>
                </a:cubicBezTo>
                <a:cubicBezTo>
                  <a:pt x="2072639" y="193423"/>
                  <a:pt x="2091296" y="190296"/>
                  <a:pt x="2110408" y="187054"/>
                </a:cubicBezTo>
                <a:cubicBezTo>
                  <a:pt x="2148632" y="180513"/>
                  <a:pt x="2188562" y="173006"/>
                  <a:pt x="2225764" y="167151"/>
                </a:cubicBezTo>
                <a:cubicBezTo>
                  <a:pt x="2262793" y="160553"/>
                  <a:pt x="2296466" y="152022"/>
                  <a:pt x="2321836" y="141729"/>
                </a:cubicBezTo>
                <a:cubicBezTo>
                  <a:pt x="2329002" y="141845"/>
                  <a:pt x="2251871" y="167436"/>
                  <a:pt x="2217685" y="180230"/>
                </a:cubicBezTo>
                <a:cubicBezTo>
                  <a:pt x="2252555" y="175339"/>
                  <a:pt x="2282816" y="165103"/>
                  <a:pt x="2307559" y="157880"/>
                </a:cubicBezTo>
                <a:cubicBezTo>
                  <a:pt x="2332360" y="150772"/>
                  <a:pt x="2351811" y="148213"/>
                  <a:pt x="2363985" y="155718"/>
                </a:cubicBezTo>
                <a:cubicBezTo>
                  <a:pt x="2344304" y="157425"/>
                  <a:pt x="2329685" y="158959"/>
                  <a:pt x="2319107" y="160326"/>
                </a:cubicBezTo>
                <a:cubicBezTo>
                  <a:pt x="2308526" y="162201"/>
                  <a:pt x="2301984" y="163679"/>
                  <a:pt x="2298288" y="164933"/>
                </a:cubicBezTo>
                <a:cubicBezTo>
                  <a:pt x="2290836" y="167436"/>
                  <a:pt x="2294930" y="168970"/>
                  <a:pt x="2301700" y="170334"/>
                </a:cubicBezTo>
                <a:cubicBezTo>
                  <a:pt x="2315294" y="173122"/>
                  <a:pt x="2339470" y="175452"/>
                  <a:pt x="2305113" y="184210"/>
                </a:cubicBezTo>
                <a:cubicBezTo>
                  <a:pt x="2341232" y="177671"/>
                  <a:pt x="2378661" y="173236"/>
                  <a:pt x="2411196" y="166977"/>
                </a:cubicBezTo>
                <a:cubicBezTo>
                  <a:pt x="2427522" y="164023"/>
                  <a:pt x="2442595" y="161067"/>
                  <a:pt x="2455905" y="158165"/>
                </a:cubicBezTo>
                <a:cubicBezTo>
                  <a:pt x="2469217" y="155718"/>
                  <a:pt x="2480648" y="153499"/>
                  <a:pt x="2489523" y="151170"/>
                </a:cubicBezTo>
                <a:cubicBezTo>
                  <a:pt x="2474674" y="152307"/>
                  <a:pt x="2464153" y="152760"/>
                  <a:pt x="2456872" y="152650"/>
                </a:cubicBezTo>
                <a:cubicBezTo>
                  <a:pt x="2449648" y="152875"/>
                  <a:pt x="2445610" y="152420"/>
                  <a:pt x="2443733" y="151511"/>
                </a:cubicBezTo>
                <a:cubicBezTo>
                  <a:pt x="2440036" y="149692"/>
                  <a:pt x="2444928" y="146110"/>
                  <a:pt x="2449819" y="142753"/>
                </a:cubicBezTo>
                <a:cubicBezTo>
                  <a:pt x="2459660" y="136156"/>
                  <a:pt x="2469386" y="130415"/>
                  <a:pt x="2409547" y="142014"/>
                </a:cubicBezTo>
                <a:cubicBezTo>
                  <a:pt x="2455223" y="127228"/>
                  <a:pt x="2510625" y="119096"/>
                  <a:pt x="2568473" y="111589"/>
                </a:cubicBezTo>
                <a:cubicBezTo>
                  <a:pt x="2597426" y="107381"/>
                  <a:pt x="2627119" y="107041"/>
                  <a:pt x="2656526" y="106017"/>
                </a:cubicBezTo>
                <a:close/>
                <a:moveTo>
                  <a:pt x="2739345" y="26115"/>
                </a:moveTo>
                <a:cubicBezTo>
                  <a:pt x="2794577" y="47216"/>
                  <a:pt x="2502776" y="51592"/>
                  <a:pt x="2679449" y="64901"/>
                </a:cubicBezTo>
                <a:cubicBezTo>
                  <a:pt x="2651634" y="67917"/>
                  <a:pt x="2624273" y="70474"/>
                  <a:pt x="2597312" y="72748"/>
                </a:cubicBezTo>
                <a:cubicBezTo>
                  <a:pt x="2570464" y="75875"/>
                  <a:pt x="2543958" y="79003"/>
                  <a:pt x="2517735" y="82020"/>
                </a:cubicBezTo>
                <a:cubicBezTo>
                  <a:pt x="2491513" y="85147"/>
                  <a:pt x="2465518" y="86965"/>
                  <a:pt x="2439864" y="90376"/>
                </a:cubicBezTo>
                <a:cubicBezTo>
                  <a:pt x="2414154" y="93848"/>
                  <a:pt x="2388671" y="97370"/>
                  <a:pt x="2363189" y="100785"/>
                </a:cubicBezTo>
                <a:cubicBezTo>
                  <a:pt x="2261371" y="114091"/>
                  <a:pt x="2161034" y="132913"/>
                  <a:pt x="2057509" y="160724"/>
                </a:cubicBezTo>
                <a:cubicBezTo>
                  <a:pt x="2096985" y="148609"/>
                  <a:pt x="2062002" y="146565"/>
                  <a:pt x="2052502" y="143094"/>
                </a:cubicBezTo>
                <a:cubicBezTo>
                  <a:pt x="2143740" y="128422"/>
                  <a:pt x="2171612" y="118982"/>
                  <a:pt x="2193512" y="111022"/>
                </a:cubicBezTo>
                <a:cubicBezTo>
                  <a:pt x="2215239" y="102435"/>
                  <a:pt x="2230199" y="92709"/>
                  <a:pt x="2295272" y="78263"/>
                </a:cubicBezTo>
                <a:cubicBezTo>
                  <a:pt x="2284408" y="77355"/>
                  <a:pt x="2261825" y="78891"/>
                  <a:pt x="2232874" y="82303"/>
                </a:cubicBezTo>
                <a:cubicBezTo>
                  <a:pt x="2203977" y="86112"/>
                  <a:pt x="2168484" y="89981"/>
                  <a:pt x="2132991" y="98738"/>
                </a:cubicBezTo>
                <a:cubicBezTo>
                  <a:pt x="2097382" y="106756"/>
                  <a:pt x="2060980" y="115854"/>
                  <a:pt x="2029467" y="125125"/>
                </a:cubicBezTo>
                <a:cubicBezTo>
                  <a:pt x="1998238" y="135531"/>
                  <a:pt x="1971902" y="146281"/>
                  <a:pt x="1955748" y="155436"/>
                </a:cubicBezTo>
                <a:lnTo>
                  <a:pt x="2023322" y="142526"/>
                </a:lnTo>
                <a:lnTo>
                  <a:pt x="1959161" y="179035"/>
                </a:lnTo>
                <a:cubicBezTo>
                  <a:pt x="1934361" y="183301"/>
                  <a:pt x="1940447" y="175339"/>
                  <a:pt x="1943633" y="171302"/>
                </a:cubicBezTo>
                <a:cubicBezTo>
                  <a:pt x="1939025" y="193083"/>
                  <a:pt x="1761214" y="237438"/>
                  <a:pt x="1647111" y="285209"/>
                </a:cubicBezTo>
                <a:cubicBezTo>
                  <a:pt x="1680556" y="263542"/>
                  <a:pt x="1657803" y="265133"/>
                  <a:pt x="1638350" y="266385"/>
                </a:cubicBezTo>
                <a:cubicBezTo>
                  <a:pt x="1628625" y="266955"/>
                  <a:pt x="1620092" y="268149"/>
                  <a:pt x="1619695" y="265476"/>
                </a:cubicBezTo>
                <a:cubicBezTo>
                  <a:pt x="1619353" y="262858"/>
                  <a:pt x="1627145" y="256546"/>
                  <a:pt x="1651491" y="245001"/>
                </a:cubicBezTo>
                <a:cubicBezTo>
                  <a:pt x="1651491" y="245001"/>
                  <a:pt x="1685848" y="231183"/>
                  <a:pt x="1737382" y="210542"/>
                </a:cubicBezTo>
                <a:cubicBezTo>
                  <a:pt x="1750236" y="205137"/>
                  <a:pt x="1764287" y="199962"/>
                  <a:pt x="1779417" y="194900"/>
                </a:cubicBezTo>
                <a:cubicBezTo>
                  <a:pt x="1794491" y="189726"/>
                  <a:pt x="1810303" y="184210"/>
                  <a:pt x="1826742" y="178523"/>
                </a:cubicBezTo>
                <a:cubicBezTo>
                  <a:pt x="1859562" y="167093"/>
                  <a:pt x="1894543" y="154698"/>
                  <a:pt x="1930323" y="144972"/>
                </a:cubicBezTo>
                <a:cubicBezTo>
                  <a:pt x="1965986" y="134792"/>
                  <a:pt x="2001424" y="123646"/>
                  <a:pt x="2035097" y="115003"/>
                </a:cubicBezTo>
                <a:cubicBezTo>
                  <a:pt x="2068941" y="106872"/>
                  <a:pt x="2100568" y="99363"/>
                  <a:pt x="2127644" y="92825"/>
                </a:cubicBezTo>
                <a:cubicBezTo>
                  <a:pt x="2141182" y="89637"/>
                  <a:pt x="2153582" y="86511"/>
                  <a:pt x="2164673" y="84123"/>
                </a:cubicBezTo>
                <a:cubicBezTo>
                  <a:pt x="2175765" y="82020"/>
                  <a:pt x="2185492" y="80200"/>
                  <a:pt x="2193455" y="78663"/>
                </a:cubicBezTo>
                <a:cubicBezTo>
                  <a:pt x="2209438" y="75650"/>
                  <a:pt x="2218540" y="73943"/>
                  <a:pt x="2218540" y="73943"/>
                </a:cubicBezTo>
                <a:cubicBezTo>
                  <a:pt x="2223203" y="71329"/>
                  <a:pt x="2229460" y="68825"/>
                  <a:pt x="2244079" y="65983"/>
                </a:cubicBezTo>
                <a:lnTo>
                  <a:pt x="2230598" y="71724"/>
                </a:lnTo>
                <a:cubicBezTo>
                  <a:pt x="2230598" y="71724"/>
                  <a:pt x="2241463" y="69677"/>
                  <a:pt x="2257672" y="66664"/>
                </a:cubicBezTo>
                <a:cubicBezTo>
                  <a:pt x="2273999" y="63936"/>
                  <a:pt x="2295556" y="58930"/>
                  <a:pt x="2317399" y="56258"/>
                </a:cubicBezTo>
                <a:cubicBezTo>
                  <a:pt x="2361140" y="50287"/>
                  <a:pt x="2404825" y="44315"/>
                  <a:pt x="2404825" y="44315"/>
                </a:cubicBezTo>
                <a:cubicBezTo>
                  <a:pt x="2463015" y="43635"/>
                  <a:pt x="2465518" y="50683"/>
                  <a:pt x="2473026" y="54155"/>
                </a:cubicBezTo>
                <a:cubicBezTo>
                  <a:pt x="2480534" y="58076"/>
                  <a:pt x="2493162" y="60294"/>
                  <a:pt x="2571317" y="56656"/>
                </a:cubicBezTo>
                <a:cubicBezTo>
                  <a:pt x="2575868" y="45339"/>
                  <a:pt x="2557893" y="46022"/>
                  <a:pt x="2532980" y="37435"/>
                </a:cubicBezTo>
                <a:cubicBezTo>
                  <a:pt x="2532980" y="37435"/>
                  <a:pt x="2562387" y="34762"/>
                  <a:pt x="2591795" y="32144"/>
                </a:cubicBezTo>
                <a:cubicBezTo>
                  <a:pt x="2621257" y="30896"/>
                  <a:pt x="2650780" y="29643"/>
                  <a:pt x="2650780" y="29643"/>
                </a:cubicBezTo>
                <a:lnTo>
                  <a:pt x="2642760" y="35896"/>
                </a:lnTo>
                <a:close/>
                <a:moveTo>
                  <a:pt x="2729162" y="13152"/>
                </a:moveTo>
                <a:cubicBezTo>
                  <a:pt x="2759026" y="13266"/>
                  <a:pt x="2801687" y="14630"/>
                  <a:pt x="2852823" y="15709"/>
                </a:cubicBezTo>
                <a:cubicBezTo>
                  <a:pt x="2878419" y="15825"/>
                  <a:pt x="2906063" y="18268"/>
                  <a:pt x="2935357" y="20374"/>
                </a:cubicBezTo>
                <a:cubicBezTo>
                  <a:pt x="2964652" y="22593"/>
                  <a:pt x="2995481" y="24922"/>
                  <a:pt x="3027391" y="27310"/>
                </a:cubicBezTo>
                <a:cubicBezTo>
                  <a:pt x="3059187" y="31236"/>
                  <a:pt x="3092007" y="35332"/>
                  <a:pt x="3125397" y="39482"/>
                </a:cubicBezTo>
                <a:cubicBezTo>
                  <a:pt x="3142064" y="41701"/>
                  <a:pt x="3158956" y="43350"/>
                  <a:pt x="3175737" y="46133"/>
                </a:cubicBezTo>
                <a:lnTo>
                  <a:pt x="3220902" y="54039"/>
                </a:lnTo>
                <a:lnTo>
                  <a:pt x="3220902" y="116309"/>
                </a:lnTo>
                <a:lnTo>
                  <a:pt x="3210491" y="112442"/>
                </a:lnTo>
                <a:cubicBezTo>
                  <a:pt x="3204291" y="110283"/>
                  <a:pt x="3197068" y="108064"/>
                  <a:pt x="3188365" y="105846"/>
                </a:cubicBezTo>
                <a:cubicBezTo>
                  <a:pt x="3179604" y="103739"/>
                  <a:pt x="3169309" y="101411"/>
                  <a:pt x="3156853" y="99647"/>
                </a:cubicBezTo>
                <a:cubicBezTo>
                  <a:pt x="3144339" y="98284"/>
                  <a:pt x="3129664" y="97146"/>
                  <a:pt x="3112315" y="96521"/>
                </a:cubicBezTo>
                <a:lnTo>
                  <a:pt x="3134441" y="96975"/>
                </a:lnTo>
                <a:cubicBezTo>
                  <a:pt x="3048495" y="87590"/>
                  <a:pt x="3090074" y="83213"/>
                  <a:pt x="3096787" y="73092"/>
                </a:cubicBezTo>
                <a:cubicBezTo>
                  <a:pt x="3063966" y="67403"/>
                  <a:pt x="3037744" y="65186"/>
                  <a:pt x="3014820" y="65925"/>
                </a:cubicBezTo>
                <a:cubicBezTo>
                  <a:pt x="2991840" y="67178"/>
                  <a:pt x="2972216" y="70134"/>
                  <a:pt x="2952649" y="72978"/>
                </a:cubicBezTo>
                <a:cubicBezTo>
                  <a:pt x="2933025" y="75820"/>
                  <a:pt x="2913458" y="78548"/>
                  <a:pt x="2890422" y="79176"/>
                </a:cubicBezTo>
                <a:cubicBezTo>
                  <a:pt x="2867384" y="79742"/>
                  <a:pt x="2840878" y="80481"/>
                  <a:pt x="2807261" y="76503"/>
                </a:cubicBezTo>
                <a:cubicBezTo>
                  <a:pt x="2812893" y="65754"/>
                  <a:pt x="2767217" y="56542"/>
                  <a:pt x="2779332" y="47785"/>
                </a:cubicBezTo>
                <a:cubicBezTo>
                  <a:pt x="2795429" y="50399"/>
                  <a:pt x="2816986" y="52502"/>
                  <a:pt x="2839114" y="53300"/>
                </a:cubicBezTo>
                <a:cubicBezTo>
                  <a:pt x="2861297" y="54039"/>
                  <a:pt x="2884106" y="53416"/>
                  <a:pt x="2902708" y="51936"/>
                </a:cubicBezTo>
                <a:cubicBezTo>
                  <a:pt x="2915334" y="43975"/>
                  <a:pt x="2878362" y="39878"/>
                  <a:pt x="2848442" y="39025"/>
                </a:cubicBezTo>
                <a:cubicBezTo>
                  <a:pt x="2818635" y="37548"/>
                  <a:pt x="2795941" y="36071"/>
                  <a:pt x="2837748" y="27595"/>
                </a:cubicBezTo>
                <a:cubicBezTo>
                  <a:pt x="2782574" y="23273"/>
                  <a:pt x="2736159" y="14287"/>
                  <a:pt x="2682236" y="14345"/>
                </a:cubicBezTo>
                <a:cubicBezTo>
                  <a:pt x="2682236" y="14345"/>
                  <a:pt x="2699299" y="13946"/>
                  <a:pt x="2729162" y="13152"/>
                </a:cubicBezTo>
                <a:close/>
                <a:moveTo>
                  <a:pt x="2681894" y="809"/>
                </a:moveTo>
                <a:lnTo>
                  <a:pt x="2604194" y="12981"/>
                </a:lnTo>
                <a:cubicBezTo>
                  <a:pt x="2632692" y="584"/>
                  <a:pt x="2657832" y="-1465"/>
                  <a:pt x="2681894" y="809"/>
                </a:cubicBezTo>
                <a:close/>
              </a:path>
            </a:pathLst>
          </a:custGeom>
          <a:solidFill>
            <a:srgbClr val="D9D9D9"/>
          </a:solidFill>
        </p:spPr>
        <p:txBody>
          <a:bodyPr wrap="square">
            <a:noAutofit/>
          </a:bodyPr>
          <a:lstStyle>
            <a:lvl1pPr>
              <a:defRPr/>
            </a:lvl1pPr>
          </a:lstStyle>
          <a:p>
            <a:r>
              <a:rPr lang="fr-FR"/>
              <a:t>Picture</a:t>
            </a:r>
            <a:endParaRPr lang="en-US"/>
          </a:p>
        </p:txBody>
      </p:sp>
      <p:sp>
        <p:nvSpPr>
          <p:cNvPr id="27" name="Text Placeholder 139">
            <a:extLst>
              <a:ext uri="{FF2B5EF4-FFF2-40B4-BE49-F238E27FC236}">
                <a16:creationId xmlns:a16="http://schemas.microsoft.com/office/drawing/2014/main" id="{E7E8301F-4C48-3EEE-FC34-9F1FE9EEBBF5}"/>
              </a:ext>
            </a:extLst>
          </p:cNvPr>
          <p:cNvSpPr>
            <a:spLocks noGrp="1"/>
          </p:cNvSpPr>
          <p:nvPr>
            <p:ph type="body" sz="quarter" idx="15" hasCustomPrompt="1"/>
          </p:nvPr>
        </p:nvSpPr>
        <p:spPr>
          <a:xfrm>
            <a:off x="692821" y="1800000"/>
            <a:ext cx="7571353" cy="1821741"/>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8" name="Text Placeholder 139">
            <a:extLst>
              <a:ext uri="{FF2B5EF4-FFF2-40B4-BE49-F238E27FC236}">
                <a16:creationId xmlns:a16="http://schemas.microsoft.com/office/drawing/2014/main" id="{65609937-8E8D-43D1-2C05-2C13289BDB33}"/>
              </a:ext>
            </a:extLst>
          </p:cNvPr>
          <p:cNvSpPr>
            <a:spLocks noGrp="1"/>
          </p:cNvSpPr>
          <p:nvPr>
            <p:ph type="body" sz="quarter" idx="16" hasCustomPrompt="1"/>
          </p:nvPr>
        </p:nvSpPr>
        <p:spPr>
          <a:xfrm>
            <a:off x="692821" y="3921977"/>
            <a:ext cx="7571353" cy="2236849"/>
          </a:xfrm>
        </p:spPr>
        <p:txBody>
          <a:bodyPr>
            <a:noAutofit/>
          </a:bodyPr>
          <a:lstStyle>
            <a:lvl1pPr>
              <a:buFont typeface="+mj-lt"/>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 name="Footer Placeholder 2">
            <a:extLst>
              <a:ext uri="{FF2B5EF4-FFF2-40B4-BE49-F238E27FC236}">
                <a16:creationId xmlns:a16="http://schemas.microsoft.com/office/drawing/2014/main" id="{537201DE-D5E0-D562-69C3-A12FD373CA54}"/>
              </a:ext>
            </a:extLst>
          </p:cNvPr>
          <p:cNvSpPr>
            <a:spLocks noGrp="1"/>
          </p:cNvSpPr>
          <p:nvPr>
            <p:ph type="ftr" sz="quarter" idx="10"/>
          </p:nvPr>
        </p:nvSpPr>
        <p:spPr/>
        <p:txBody>
          <a:bodyPr/>
          <a:lstStyle/>
          <a:p>
            <a:r>
              <a:rPr lang="en-GB"/>
              <a:t>Footer</a:t>
            </a:r>
          </a:p>
        </p:txBody>
      </p:sp>
      <p:sp>
        <p:nvSpPr>
          <p:cNvPr id="12" name="Rectangle 11">
            <a:extLst>
              <a:ext uri="{FF2B5EF4-FFF2-40B4-BE49-F238E27FC236}">
                <a16:creationId xmlns:a16="http://schemas.microsoft.com/office/drawing/2014/main" id="{D74032A9-9C7C-4572-AE44-2C2AD2DE13C9}"/>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5" name="Graphic 14">
            <a:extLst>
              <a:ext uri="{FF2B5EF4-FFF2-40B4-BE49-F238E27FC236}">
                <a16:creationId xmlns:a16="http://schemas.microsoft.com/office/drawing/2014/main" id="{E38582B6-F368-4AE1-901D-C3DD4EFF0218}"/>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16" name="Oval 6">
            <a:extLst>
              <a:ext uri="{FF2B5EF4-FFF2-40B4-BE49-F238E27FC236}">
                <a16:creationId xmlns:a16="http://schemas.microsoft.com/office/drawing/2014/main" id="{681B9E98-3738-4144-8A54-B63F62374428}"/>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7" name="Slide Number Placeholder 5">
            <a:extLst>
              <a:ext uri="{FF2B5EF4-FFF2-40B4-BE49-F238E27FC236}">
                <a16:creationId xmlns:a16="http://schemas.microsoft.com/office/drawing/2014/main" id="{97086644-8D6C-4759-BBE4-64A5A2938375}"/>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6621897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ntent Slide with globe">
    <p:spTree>
      <p:nvGrpSpPr>
        <p:cNvPr id="1" name=""/>
        <p:cNvGrpSpPr/>
        <p:nvPr/>
      </p:nvGrpSpPr>
      <p:grpSpPr>
        <a:xfrm>
          <a:off x="0" y="0"/>
          <a:ext cx="0" cy="0"/>
          <a:chOff x="0" y="0"/>
          <a:chExt cx="0" cy="0"/>
        </a:xfrm>
      </p:grpSpPr>
      <p:pic>
        <p:nvPicPr>
          <p:cNvPr id="17" name="Chart 5">
            <a:extLst>
              <a:ext uri="{FF2B5EF4-FFF2-40B4-BE49-F238E27FC236}">
                <a16:creationId xmlns:a16="http://schemas.microsoft.com/office/drawing/2014/main" id="{4784794A-AA9A-6649-9D62-C336CCD47F1F}"/>
              </a:ext>
              <a:ext uri="{C183D7F6-B498-43B3-948B-1728B52AA6E4}">
                <adec:decorative xmlns:adec="http://schemas.microsoft.com/office/drawing/2017/decorative" val="1"/>
              </a:ext>
            </a:extLst>
          </p:cNvPr>
          <p:cNvPicPr>
            <a:picLocks noChangeAspect="1"/>
          </p:cNvPicPr>
          <p:nvPr userDrawn="1"/>
        </p:nvPicPr>
        <p:blipFill>
          <a:blip r:embed="rId2">
            <a:alphaModFix amt="40000"/>
            <a:extLst>
              <a:ext uri="{28A0092B-C50C-407E-A947-70E740481C1C}">
                <a14:useLocalDpi xmlns:a14="http://schemas.microsoft.com/office/drawing/2010/main" val="0"/>
              </a:ext>
            </a:extLst>
          </a:blip>
          <a:srcRect/>
          <a:stretch/>
        </p:blipFill>
        <p:spPr>
          <a:xfrm>
            <a:off x="7193844" y="2035495"/>
            <a:ext cx="4998156" cy="4824886"/>
          </a:xfrm>
          <a:prstGeom prst="rect">
            <a:avLst/>
          </a:prstGeom>
          <a:noFill/>
        </p:spPr>
      </p:pic>
      <p:sp>
        <p:nvSpPr>
          <p:cNvPr id="4" name="Title 1">
            <a:extLst>
              <a:ext uri="{FF2B5EF4-FFF2-40B4-BE49-F238E27FC236}">
                <a16:creationId xmlns:a16="http://schemas.microsoft.com/office/drawing/2014/main" id="{C958929F-3BF5-268B-AAB0-87E0CF5681D2}"/>
              </a:ext>
            </a:extLst>
          </p:cNvPr>
          <p:cNvSpPr>
            <a:spLocks noGrp="1"/>
          </p:cNvSpPr>
          <p:nvPr>
            <p:ph type="title" hasCustomPrompt="1"/>
          </p:nvPr>
        </p:nvSpPr>
        <p:spPr>
          <a:xfrm>
            <a:off x="742360" y="342001"/>
            <a:ext cx="9220790" cy="1140607"/>
          </a:xfrm>
        </p:spPr>
        <p:txBody>
          <a:bodyPr/>
          <a:lstStyle>
            <a:lvl1pPr>
              <a:defRPr b="1"/>
            </a:lvl1pPr>
          </a:lstStyle>
          <a:p>
            <a:r>
              <a:rPr lang="en-GB" noProof="0"/>
              <a:t>Title B - 1 or 2 lines</a:t>
            </a:r>
            <a:endParaRPr lang="en-US"/>
          </a:p>
        </p:txBody>
      </p:sp>
      <p:sp>
        <p:nvSpPr>
          <p:cNvPr id="69" name="Text Placeholder 139">
            <a:extLst>
              <a:ext uri="{FF2B5EF4-FFF2-40B4-BE49-F238E27FC236}">
                <a16:creationId xmlns:a16="http://schemas.microsoft.com/office/drawing/2014/main" id="{93F90462-CEFB-BE45-A4EB-11FAAF5386C5}"/>
              </a:ext>
            </a:extLst>
          </p:cNvPr>
          <p:cNvSpPr>
            <a:spLocks noGrp="1"/>
          </p:cNvSpPr>
          <p:nvPr>
            <p:ph type="body" sz="quarter" idx="15" hasCustomPrompt="1"/>
          </p:nvPr>
        </p:nvSpPr>
        <p:spPr>
          <a:xfrm>
            <a:off x="742360" y="1800000"/>
            <a:ext cx="9858564" cy="1872232"/>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70" name="Text Placeholder 139">
            <a:extLst>
              <a:ext uri="{FF2B5EF4-FFF2-40B4-BE49-F238E27FC236}">
                <a16:creationId xmlns:a16="http://schemas.microsoft.com/office/drawing/2014/main" id="{662D8D87-B76A-6946-95BB-63F708BF9799}"/>
              </a:ext>
            </a:extLst>
          </p:cNvPr>
          <p:cNvSpPr>
            <a:spLocks noGrp="1"/>
          </p:cNvSpPr>
          <p:nvPr>
            <p:ph type="body" sz="quarter" idx="16" hasCustomPrompt="1"/>
          </p:nvPr>
        </p:nvSpPr>
        <p:spPr>
          <a:xfrm>
            <a:off x="742360" y="3921978"/>
            <a:ext cx="9858564" cy="2073786"/>
          </a:xfrm>
        </p:spPr>
        <p:txBody>
          <a:bodyPr>
            <a:noAutofit/>
          </a:bodyPr>
          <a:lstStyle>
            <a:lvl1pPr>
              <a:buFontTx/>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ooter Placeholder 1">
            <a:extLst>
              <a:ext uri="{FF2B5EF4-FFF2-40B4-BE49-F238E27FC236}">
                <a16:creationId xmlns:a16="http://schemas.microsoft.com/office/drawing/2014/main" id="{BAF2AD3F-65FF-BDE0-5EBB-7F1844A6AF11}"/>
              </a:ext>
            </a:extLst>
          </p:cNvPr>
          <p:cNvSpPr>
            <a:spLocks noGrp="1"/>
          </p:cNvSpPr>
          <p:nvPr>
            <p:ph type="ftr" sz="quarter" idx="17"/>
          </p:nvPr>
        </p:nvSpPr>
        <p:spPr/>
        <p:txBody>
          <a:bodyPr/>
          <a:lstStyle/>
          <a:p>
            <a:r>
              <a:rPr lang="en-GB"/>
              <a:t>Footer</a:t>
            </a:r>
          </a:p>
        </p:txBody>
      </p:sp>
      <p:sp>
        <p:nvSpPr>
          <p:cNvPr id="11" name="Rectangle 10">
            <a:extLst>
              <a:ext uri="{FF2B5EF4-FFF2-40B4-BE49-F238E27FC236}">
                <a16:creationId xmlns:a16="http://schemas.microsoft.com/office/drawing/2014/main" id="{EDAB0D11-14E0-47D4-B2DE-0817C0A9049B}"/>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6" name="Graphic 15">
            <a:extLst>
              <a:ext uri="{FF2B5EF4-FFF2-40B4-BE49-F238E27FC236}">
                <a16:creationId xmlns:a16="http://schemas.microsoft.com/office/drawing/2014/main" id="{3E2AD5F1-6DF1-4476-8EA9-5B5CF43DC474}"/>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93975" y="215496"/>
            <a:ext cx="1597008" cy="499065"/>
          </a:xfrm>
          <a:prstGeom prst="rect">
            <a:avLst/>
          </a:prstGeom>
        </p:spPr>
      </p:pic>
      <p:sp>
        <p:nvSpPr>
          <p:cNvPr id="18" name="Oval 6">
            <a:extLst>
              <a:ext uri="{FF2B5EF4-FFF2-40B4-BE49-F238E27FC236}">
                <a16:creationId xmlns:a16="http://schemas.microsoft.com/office/drawing/2014/main" id="{571EAEA5-DEE7-41B5-8571-B8330DACD0F2}"/>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19" name="Slide Number Placeholder 5">
            <a:extLst>
              <a:ext uri="{FF2B5EF4-FFF2-40B4-BE49-F238E27FC236}">
                <a16:creationId xmlns:a16="http://schemas.microsoft.com/office/drawing/2014/main" id="{47B99CF4-1924-4024-A192-92D8B9C1C6A5}"/>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8073925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ontent Slide with left side image">
    <p:spTree>
      <p:nvGrpSpPr>
        <p:cNvPr id="1" name=""/>
        <p:cNvGrpSpPr/>
        <p:nvPr/>
      </p:nvGrpSpPr>
      <p:grpSpPr>
        <a:xfrm>
          <a:off x="0" y="0"/>
          <a:ext cx="0" cy="0"/>
          <a:chOff x="0" y="0"/>
          <a:chExt cx="0" cy="0"/>
        </a:xfrm>
      </p:grpSpPr>
      <p:sp>
        <p:nvSpPr>
          <p:cNvPr id="16" name="Title 1">
            <a:extLst>
              <a:ext uri="{FF2B5EF4-FFF2-40B4-BE49-F238E27FC236}">
                <a16:creationId xmlns:a16="http://schemas.microsoft.com/office/drawing/2014/main" id="{F43FCA17-6F27-BF43-B88F-BFFE69BD1405}"/>
              </a:ext>
            </a:extLst>
          </p:cNvPr>
          <p:cNvSpPr>
            <a:spLocks noGrp="1"/>
          </p:cNvSpPr>
          <p:nvPr>
            <p:ph type="title" hasCustomPrompt="1"/>
          </p:nvPr>
        </p:nvSpPr>
        <p:spPr>
          <a:xfrm>
            <a:off x="3834001" y="405511"/>
            <a:ext cx="5767946" cy="1135320"/>
          </a:xfrm>
          <a:prstGeom prst="rect">
            <a:avLst/>
          </a:prstGeom>
        </p:spPr>
        <p:txBody>
          <a:bodyPr vert="horz" lIns="91440" tIns="45720" rIns="91440" bIns="45720" rtlCol="0" anchor="t">
            <a:noAutofit/>
          </a:bodyPr>
          <a:lstStyle>
            <a:lvl1pPr>
              <a:defRPr b="1" i="0">
                <a:cs typeface="Poppins" pitchFamily="2" charset="77"/>
              </a:defRPr>
            </a:lvl1pPr>
          </a:lstStyle>
          <a:p>
            <a:r>
              <a:rPr lang="en-GB" noProof="0"/>
              <a:t>Title D - 1 or 2 lines</a:t>
            </a:r>
          </a:p>
        </p:txBody>
      </p:sp>
      <p:sp>
        <p:nvSpPr>
          <p:cNvPr id="91" name="Picture Placeholder  90" descr="Picture Placeholder 90.">
            <a:extLst>
              <a:ext uri="{FF2B5EF4-FFF2-40B4-BE49-F238E27FC236}">
                <a16:creationId xmlns:a16="http://schemas.microsoft.com/office/drawing/2014/main" id="{37CD4A9E-515F-0C45-98A0-4286E711F176}"/>
              </a:ext>
            </a:extLst>
          </p:cNvPr>
          <p:cNvSpPr>
            <a:spLocks noGrp="1"/>
          </p:cNvSpPr>
          <p:nvPr>
            <p:ph type="pic" sz="quarter" idx="10" hasCustomPrompt="1"/>
          </p:nvPr>
        </p:nvSpPr>
        <p:spPr>
          <a:xfrm>
            <a:off x="1243" y="405511"/>
            <a:ext cx="2995344" cy="5291176"/>
          </a:xfrm>
          <a:custGeom>
            <a:avLst/>
            <a:gdLst>
              <a:gd name="connsiteX0" fmla="*/ 573547 w 2995344"/>
              <a:gd name="connsiteY0" fmla="*/ 5279125 h 5291176"/>
              <a:gd name="connsiteX1" fmla="*/ 501283 w 2995344"/>
              <a:gd name="connsiteY1" fmla="*/ 5290426 h 5291176"/>
              <a:gd name="connsiteX2" fmla="*/ 0 w 2995344"/>
              <a:gd name="connsiteY2" fmla="*/ 5183027 h 5291176"/>
              <a:gd name="connsiteX3" fmla="*/ 9678 w 2995344"/>
              <a:gd name="connsiteY3" fmla="*/ 5186643 h 5291176"/>
              <a:gd name="connsiteX4" fmla="*/ 30278 w 2995344"/>
              <a:gd name="connsiteY4" fmla="*/ 5192758 h 5291176"/>
              <a:gd name="connsiteX5" fmla="*/ 59569 w 2995344"/>
              <a:gd name="connsiteY5" fmla="*/ 5198492 h 5291176"/>
              <a:gd name="connsiteX6" fmla="*/ 101001 w 2995344"/>
              <a:gd name="connsiteY6" fmla="*/ 5201420 h 5291176"/>
              <a:gd name="connsiteX7" fmla="*/ 80430 w 2995344"/>
              <a:gd name="connsiteY7" fmla="*/ 5200998 h 5291176"/>
              <a:gd name="connsiteX8" fmla="*/ 115454 w 2995344"/>
              <a:gd name="connsiteY8" fmla="*/ 5223229 h 5291176"/>
              <a:gd name="connsiteX9" fmla="*/ 191680 w 2995344"/>
              <a:gd name="connsiteY9" fmla="*/ 5229879 h 5291176"/>
              <a:gd name="connsiteX10" fmla="*/ 249517 w 2995344"/>
              <a:gd name="connsiteY10" fmla="*/ 5223313 h 5291176"/>
              <a:gd name="connsiteX11" fmla="*/ 307364 w 2995344"/>
              <a:gd name="connsiteY11" fmla="*/ 5217518 h 5291176"/>
              <a:gd name="connsiteX12" fmla="*/ 384675 w 2995344"/>
              <a:gd name="connsiteY12" fmla="*/ 5220012 h 5291176"/>
              <a:gd name="connsiteX13" fmla="*/ 410654 w 2995344"/>
              <a:gd name="connsiteY13" fmla="*/ 5246748 h 5291176"/>
              <a:gd name="connsiteX14" fmla="*/ 355034 w 2995344"/>
              <a:gd name="connsiteY14" fmla="*/ 5241591 h 5291176"/>
              <a:gd name="connsiteX15" fmla="*/ 295862 w 2995344"/>
              <a:gd name="connsiteY15" fmla="*/ 5242856 h 5291176"/>
              <a:gd name="connsiteX16" fmla="*/ 346326 w 2995344"/>
              <a:gd name="connsiteY16" fmla="*/ 5254845 h 5291176"/>
              <a:gd name="connsiteX17" fmla="*/ 356299 w 2995344"/>
              <a:gd name="connsiteY17" fmla="*/ 5265461 h 5291176"/>
              <a:gd name="connsiteX18" fmla="*/ 500936 w 2995344"/>
              <a:gd name="connsiteY18" fmla="*/ 5277799 h 5291176"/>
              <a:gd name="connsiteX19" fmla="*/ 457325 w 2995344"/>
              <a:gd name="connsiteY19" fmla="*/ 5278918 h 5291176"/>
              <a:gd name="connsiteX20" fmla="*/ 342328 w 2995344"/>
              <a:gd name="connsiteY20" fmla="*/ 5276509 h 5291176"/>
              <a:gd name="connsiteX21" fmla="*/ 265583 w 2995344"/>
              <a:gd name="connsiteY21" fmla="*/ 5272184 h 5291176"/>
              <a:gd name="connsiteX22" fmla="*/ 179975 w 2995344"/>
              <a:gd name="connsiteY22" fmla="*/ 5265726 h 5291176"/>
              <a:gd name="connsiteX23" fmla="*/ 88825 w 2995344"/>
              <a:gd name="connsiteY23" fmla="*/ 5254435 h 5291176"/>
              <a:gd name="connsiteX24" fmla="*/ 42008 w 2995344"/>
              <a:gd name="connsiteY24" fmla="*/ 5248218 h 5291176"/>
              <a:gd name="connsiteX25" fmla="*/ 0 w 2995344"/>
              <a:gd name="connsiteY25" fmla="*/ 5240890 h 5291176"/>
              <a:gd name="connsiteX26" fmla="*/ 1463576 w 2995344"/>
              <a:gd name="connsiteY26" fmla="*/ 5026010 h 5291176"/>
              <a:gd name="connsiteX27" fmla="*/ 1471706 w 2995344"/>
              <a:gd name="connsiteY27" fmla="*/ 5043494 h 5291176"/>
              <a:gd name="connsiteX28" fmla="*/ 1489049 w 2995344"/>
              <a:gd name="connsiteY28" fmla="*/ 5044337 h 5291176"/>
              <a:gd name="connsiteX29" fmla="*/ 1459457 w 2995344"/>
              <a:gd name="connsiteY29" fmla="*/ 5063374 h 5291176"/>
              <a:gd name="connsiteX30" fmla="*/ 1379581 w 2995344"/>
              <a:gd name="connsiteY30" fmla="*/ 5095448 h 5291176"/>
              <a:gd name="connsiteX31" fmla="*/ 1340486 w 2995344"/>
              <a:gd name="connsiteY31" fmla="*/ 5109967 h 5291176"/>
              <a:gd name="connsiteX32" fmla="*/ 1296490 w 2995344"/>
              <a:gd name="connsiteY32" fmla="*/ 5125221 h 5291176"/>
              <a:gd name="connsiteX33" fmla="*/ 1200161 w 2995344"/>
              <a:gd name="connsiteY33" fmla="*/ 5156451 h 5291176"/>
              <a:gd name="connsiteX34" fmla="*/ 1102713 w 2995344"/>
              <a:gd name="connsiteY34" fmla="*/ 5184320 h 5291176"/>
              <a:gd name="connsiteX35" fmla="*/ 1016670 w 2995344"/>
              <a:gd name="connsiteY35" fmla="*/ 5204936 h 5291176"/>
              <a:gd name="connsiteX36" fmla="*/ 982249 w 2995344"/>
              <a:gd name="connsiteY36" fmla="*/ 5213009 h 5291176"/>
              <a:gd name="connsiteX37" fmla="*/ 955474 w 2995344"/>
              <a:gd name="connsiteY37" fmla="*/ 5218058 h 5291176"/>
              <a:gd name="connsiteX38" fmla="*/ 932132 w 2995344"/>
              <a:gd name="connsiteY38" fmla="*/ 5222443 h 5291176"/>
              <a:gd name="connsiteX39" fmla="*/ 908393 w 2995344"/>
              <a:gd name="connsiteY39" fmla="*/ 5229829 h 5291176"/>
              <a:gd name="connsiteX40" fmla="*/ 920944 w 2995344"/>
              <a:gd name="connsiteY40" fmla="*/ 5224516 h 5291176"/>
              <a:gd name="connsiteX41" fmla="*/ 895759 w 2995344"/>
              <a:gd name="connsiteY41" fmla="*/ 5229250 h 5291176"/>
              <a:gd name="connsiteX42" fmla="*/ 840188 w 2995344"/>
              <a:gd name="connsiteY42" fmla="*/ 5238926 h 5291176"/>
              <a:gd name="connsiteX43" fmla="*/ 758879 w 2995344"/>
              <a:gd name="connsiteY43" fmla="*/ 5250048 h 5291176"/>
              <a:gd name="connsiteX44" fmla="*/ 695431 w 2995344"/>
              <a:gd name="connsiteY44" fmla="*/ 5240902 h 5291176"/>
              <a:gd name="connsiteX45" fmla="*/ 604040 w 2995344"/>
              <a:gd name="connsiteY45" fmla="*/ 5238589 h 5291176"/>
              <a:gd name="connsiteX46" fmla="*/ 639691 w 2995344"/>
              <a:gd name="connsiteY46" fmla="*/ 5256457 h 5291176"/>
              <a:gd name="connsiteX47" fmla="*/ 584987 w 2995344"/>
              <a:gd name="connsiteY47" fmla="*/ 5261386 h 5291176"/>
              <a:gd name="connsiteX48" fmla="*/ 530151 w 2995344"/>
              <a:gd name="connsiteY48" fmla="*/ 5263735 h 5291176"/>
              <a:gd name="connsiteX49" fmla="*/ 537618 w 2995344"/>
              <a:gd name="connsiteY49" fmla="*/ 5257892 h 5291176"/>
              <a:gd name="connsiteX50" fmla="*/ 447805 w 2995344"/>
              <a:gd name="connsiteY50" fmla="*/ 5266989 h 5291176"/>
              <a:gd name="connsiteX51" fmla="*/ 503521 w 2995344"/>
              <a:gd name="connsiteY51" fmla="*/ 5230950 h 5291176"/>
              <a:gd name="connsiteX52" fmla="*/ 579905 w 2995344"/>
              <a:gd name="connsiteY52" fmla="*/ 5223661 h 5291176"/>
              <a:gd name="connsiteX53" fmla="*/ 653915 w 2995344"/>
              <a:gd name="connsiteY53" fmla="*/ 5215021 h 5291176"/>
              <a:gd name="connsiteX54" fmla="*/ 726359 w 2995344"/>
              <a:gd name="connsiteY54" fmla="*/ 5207225 h 5291176"/>
              <a:gd name="connsiteX55" fmla="*/ 797648 w 2995344"/>
              <a:gd name="connsiteY55" fmla="*/ 5197527 h 5291176"/>
              <a:gd name="connsiteX56" fmla="*/ 1081948 w 2995344"/>
              <a:gd name="connsiteY56" fmla="*/ 5141776 h 5291176"/>
              <a:gd name="connsiteX57" fmla="*/ 1086597 w 2995344"/>
              <a:gd name="connsiteY57" fmla="*/ 5158151 h 5291176"/>
              <a:gd name="connsiteX58" fmla="*/ 955486 w 2995344"/>
              <a:gd name="connsiteY58" fmla="*/ 5187983 h 5291176"/>
              <a:gd name="connsiteX59" fmla="*/ 860880 w 2995344"/>
              <a:gd name="connsiteY59" fmla="*/ 5218432 h 5291176"/>
              <a:gd name="connsiteX60" fmla="*/ 918920 w 2995344"/>
              <a:gd name="connsiteY60" fmla="*/ 5214660 h 5291176"/>
              <a:gd name="connsiteX61" fmla="*/ 1011816 w 2995344"/>
              <a:gd name="connsiteY61" fmla="*/ 5199393 h 5291176"/>
              <a:gd name="connsiteX62" fmla="*/ 1108109 w 2995344"/>
              <a:gd name="connsiteY62" fmla="*/ 5174863 h 5291176"/>
              <a:gd name="connsiteX63" fmla="*/ 1176663 w 2995344"/>
              <a:gd name="connsiteY63" fmla="*/ 5146692 h 5291176"/>
              <a:gd name="connsiteX64" fmla="*/ 1113841 w 2995344"/>
              <a:gd name="connsiteY64" fmla="*/ 5158669 h 5291176"/>
              <a:gd name="connsiteX65" fmla="*/ 1173484 w 2995344"/>
              <a:gd name="connsiteY65" fmla="*/ 5124702 h 5291176"/>
              <a:gd name="connsiteX66" fmla="*/ 1187924 w 2995344"/>
              <a:gd name="connsiteY66" fmla="*/ 5131895 h 5291176"/>
              <a:gd name="connsiteX67" fmla="*/ 1463576 w 2995344"/>
              <a:gd name="connsiteY67" fmla="*/ 5026010 h 5291176"/>
              <a:gd name="connsiteX68" fmla="*/ 1016233 w 2995344"/>
              <a:gd name="connsiteY68" fmla="*/ 4999834 h 5291176"/>
              <a:gd name="connsiteX69" fmla="*/ 965057 w 2995344"/>
              <a:gd name="connsiteY69" fmla="*/ 5012987 h 5291176"/>
              <a:gd name="connsiteX70" fmla="*/ 941061 w 2995344"/>
              <a:gd name="connsiteY70" fmla="*/ 5028069 h 5291176"/>
              <a:gd name="connsiteX71" fmla="*/ 1012581 w 2995344"/>
              <a:gd name="connsiteY71" fmla="*/ 5005159 h 5291176"/>
              <a:gd name="connsiteX72" fmla="*/ 1099308 w 2995344"/>
              <a:gd name="connsiteY72" fmla="*/ 4978482 h 5291176"/>
              <a:gd name="connsiteX73" fmla="*/ 1028002 w 2995344"/>
              <a:gd name="connsiteY73" fmla="*/ 4996808 h 5291176"/>
              <a:gd name="connsiteX74" fmla="*/ 1030545 w 2995344"/>
              <a:gd name="connsiteY74" fmla="*/ 4996549 h 5291176"/>
              <a:gd name="connsiteX75" fmla="*/ 1057407 w 2995344"/>
              <a:gd name="connsiteY75" fmla="*/ 4997259 h 5291176"/>
              <a:gd name="connsiteX76" fmla="*/ 1630914 w 2995344"/>
              <a:gd name="connsiteY76" fmla="*/ 4946754 h 5291176"/>
              <a:gd name="connsiteX77" fmla="*/ 1614680 w 2995344"/>
              <a:gd name="connsiteY77" fmla="*/ 4963725 h 5291176"/>
              <a:gd name="connsiteX78" fmla="*/ 1598710 w 2995344"/>
              <a:gd name="connsiteY78" fmla="*/ 4967349 h 5291176"/>
              <a:gd name="connsiteX79" fmla="*/ 1582736 w 2995344"/>
              <a:gd name="connsiteY79" fmla="*/ 4970837 h 5291176"/>
              <a:gd name="connsiteX80" fmla="*/ 1661583 w 2995344"/>
              <a:gd name="connsiteY80" fmla="*/ 4929638 h 5291176"/>
              <a:gd name="connsiteX81" fmla="*/ 1682035 w 2995344"/>
              <a:gd name="connsiteY81" fmla="*/ 4933626 h 5291176"/>
              <a:gd name="connsiteX82" fmla="*/ 1633859 w 2995344"/>
              <a:gd name="connsiteY82" fmla="*/ 4953579 h 5291176"/>
              <a:gd name="connsiteX83" fmla="*/ 1755809 w 2995344"/>
              <a:gd name="connsiteY83" fmla="*/ 4893305 h 5291176"/>
              <a:gd name="connsiteX84" fmla="*/ 1778416 w 2995344"/>
              <a:gd name="connsiteY84" fmla="*/ 4902222 h 5291176"/>
              <a:gd name="connsiteX85" fmla="*/ 1710067 w 2995344"/>
              <a:gd name="connsiteY85" fmla="*/ 4940321 h 5291176"/>
              <a:gd name="connsiteX86" fmla="*/ 1682064 w 2995344"/>
              <a:gd name="connsiteY86" fmla="*/ 4936259 h 5291176"/>
              <a:gd name="connsiteX87" fmla="*/ 1719159 w 2995344"/>
              <a:gd name="connsiteY87" fmla="*/ 4915283 h 5291176"/>
              <a:gd name="connsiteX88" fmla="*/ 1755809 w 2995344"/>
              <a:gd name="connsiteY88" fmla="*/ 4893305 h 5291176"/>
              <a:gd name="connsiteX89" fmla="*/ 1802523 w 2995344"/>
              <a:gd name="connsiteY89" fmla="*/ 4869187 h 5291176"/>
              <a:gd name="connsiteX90" fmla="*/ 1756646 w 2995344"/>
              <a:gd name="connsiteY90" fmla="*/ 4893286 h 5291176"/>
              <a:gd name="connsiteX91" fmla="*/ 1754346 w 2995344"/>
              <a:gd name="connsiteY91" fmla="*/ 4892467 h 5291176"/>
              <a:gd name="connsiteX92" fmla="*/ 1802523 w 2995344"/>
              <a:gd name="connsiteY92" fmla="*/ 4869187 h 5291176"/>
              <a:gd name="connsiteX93" fmla="*/ 1876490 w 2995344"/>
              <a:gd name="connsiteY93" fmla="*/ 4830341 h 5291176"/>
              <a:gd name="connsiteX94" fmla="*/ 1840397 w 2995344"/>
              <a:gd name="connsiteY94" fmla="*/ 4848520 h 5291176"/>
              <a:gd name="connsiteX95" fmla="*/ 1815600 w 2995344"/>
              <a:gd name="connsiteY95" fmla="*/ 4861000 h 5291176"/>
              <a:gd name="connsiteX96" fmla="*/ 1804199 w 2995344"/>
              <a:gd name="connsiteY96" fmla="*/ 4866483 h 5291176"/>
              <a:gd name="connsiteX97" fmla="*/ 1876490 w 2995344"/>
              <a:gd name="connsiteY97" fmla="*/ 4830341 h 5291176"/>
              <a:gd name="connsiteX98" fmla="*/ 2043497 w 2995344"/>
              <a:gd name="connsiteY98" fmla="*/ 4712479 h 5291176"/>
              <a:gd name="connsiteX99" fmla="*/ 1995322 w 2995344"/>
              <a:gd name="connsiteY99" fmla="*/ 4747602 h 5291176"/>
              <a:gd name="connsiteX100" fmla="*/ 2020144 w 2995344"/>
              <a:gd name="connsiteY100" fmla="*/ 4728963 h 5291176"/>
              <a:gd name="connsiteX101" fmla="*/ 2043497 w 2995344"/>
              <a:gd name="connsiteY101" fmla="*/ 4712479 h 5291176"/>
              <a:gd name="connsiteX102" fmla="*/ 2176026 w 2995344"/>
              <a:gd name="connsiteY102" fmla="*/ 4568485 h 5291176"/>
              <a:gd name="connsiteX103" fmla="*/ 2110832 w 2995344"/>
              <a:gd name="connsiteY103" fmla="*/ 4622923 h 5291176"/>
              <a:gd name="connsiteX104" fmla="*/ 2142929 w 2995344"/>
              <a:gd name="connsiteY104" fmla="*/ 4615789 h 5291176"/>
              <a:gd name="connsiteX105" fmla="*/ 2135402 w 2995344"/>
              <a:gd name="connsiteY105" fmla="*/ 4632634 h 5291176"/>
              <a:gd name="connsiteX106" fmla="*/ 2105652 w 2995344"/>
              <a:gd name="connsiteY106" fmla="*/ 4664203 h 5291176"/>
              <a:gd name="connsiteX107" fmla="*/ 2091718 w 2995344"/>
              <a:gd name="connsiteY107" fmla="*/ 4635128 h 5291176"/>
              <a:gd name="connsiteX108" fmla="*/ 2176026 w 2995344"/>
              <a:gd name="connsiteY108" fmla="*/ 4568485 h 5291176"/>
              <a:gd name="connsiteX109" fmla="*/ 2057943 w 2995344"/>
              <a:gd name="connsiteY109" fmla="*/ 4567800 h 5291176"/>
              <a:gd name="connsiteX110" fmla="*/ 2055558 w 2995344"/>
              <a:gd name="connsiteY110" fmla="*/ 4579848 h 5291176"/>
              <a:gd name="connsiteX111" fmla="*/ 2055553 w 2995344"/>
              <a:gd name="connsiteY111" fmla="*/ 4567775 h 5291176"/>
              <a:gd name="connsiteX112" fmla="*/ 2055192 w 2995344"/>
              <a:gd name="connsiteY112" fmla="*/ 4574366 h 5291176"/>
              <a:gd name="connsiteX113" fmla="*/ 2055553 w 2995344"/>
              <a:gd name="connsiteY113" fmla="*/ 4567775 h 5291176"/>
              <a:gd name="connsiteX114" fmla="*/ 2308581 w 2995344"/>
              <a:gd name="connsiteY114" fmla="*/ 4460087 h 5291176"/>
              <a:gd name="connsiteX115" fmla="*/ 2298182 w 2995344"/>
              <a:gd name="connsiteY115" fmla="*/ 4471315 h 5291176"/>
              <a:gd name="connsiteX116" fmla="*/ 2296533 w 2995344"/>
              <a:gd name="connsiteY116" fmla="*/ 4462965 h 5291176"/>
              <a:gd name="connsiteX117" fmla="*/ 2308581 w 2995344"/>
              <a:gd name="connsiteY117" fmla="*/ 4460087 h 5291176"/>
              <a:gd name="connsiteX118" fmla="*/ 2294461 w 2995344"/>
              <a:gd name="connsiteY118" fmla="*/ 4459295 h 5291176"/>
              <a:gd name="connsiteX119" fmla="*/ 2296509 w 2995344"/>
              <a:gd name="connsiteY119" fmla="*/ 4476671 h 5291176"/>
              <a:gd name="connsiteX120" fmla="*/ 2242889 w 2995344"/>
              <a:gd name="connsiteY120" fmla="*/ 4528818 h 5291176"/>
              <a:gd name="connsiteX121" fmla="*/ 2188112 w 2995344"/>
              <a:gd name="connsiteY121" fmla="*/ 4579785 h 5291176"/>
              <a:gd name="connsiteX122" fmla="*/ 2197398 w 2995344"/>
              <a:gd name="connsiteY122" fmla="*/ 4567664 h 5291176"/>
              <a:gd name="connsiteX123" fmla="*/ 2217283 w 2995344"/>
              <a:gd name="connsiteY123" fmla="*/ 4540603 h 5291176"/>
              <a:gd name="connsiteX124" fmla="*/ 2245128 w 2995344"/>
              <a:gd name="connsiteY124" fmla="*/ 4500527 h 5291176"/>
              <a:gd name="connsiteX125" fmla="*/ 2236107 w 2995344"/>
              <a:gd name="connsiteY125" fmla="*/ 4522107 h 5291176"/>
              <a:gd name="connsiteX126" fmla="*/ 2294461 w 2995344"/>
              <a:gd name="connsiteY126" fmla="*/ 4459295 h 5291176"/>
              <a:gd name="connsiteX127" fmla="*/ 2609740 w 2995344"/>
              <a:gd name="connsiteY127" fmla="*/ 4085619 h 5291176"/>
              <a:gd name="connsiteX128" fmla="*/ 2598540 w 2995344"/>
              <a:gd name="connsiteY128" fmla="*/ 4101994 h 5291176"/>
              <a:gd name="connsiteX129" fmla="*/ 2568610 w 2995344"/>
              <a:gd name="connsiteY129" fmla="*/ 4144973 h 5291176"/>
              <a:gd name="connsiteX130" fmla="*/ 2548569 w 2995344"/>
              <a:gd name="connsiteY130" fmla="*/ 4173673 h 5291176"/>
              <a:gd name="connsiteX131" fmla="*/ 2525468 w 2995344"/>
              <a:gd name="connsiteY131" fmla="*/ 4205205 h 5291176"/>
              <a:gd name="connsiteX132" fmla="*/ 2473534 w 2995344"/>
              <a:gd name="connsiteY132" fmla="*/ 4272534 h 5291176"/>
              <a:gd name="connsiteX133" fmla="*/ 2446254 w 2995344"/>
              <a:gd name="connsiteY133" fmla="*/ 4306066 h 5291176"/>
              <a:gd name="connsiteX134" fmla="*/ 2419107 w 2995344"/>
              <a:gd name="connsiteY134" fmla="*/ 4337983 h 5291176"/>
              <a:gd name="connsiteX135" fmla="*/ 2370329 w 2995344"/>
              <a:gd name="connsiteY135" fmla="*/ 4394083 h 5291176"/>
              <a:gd name="connsiteX136" fmla="*/ 2320683 w 2995344"/>
              <a:gd name="connsiteY136" fmla="*/ 4447086 h 5291176"/>
              <a:gd name="connsiteX137" fmla="*/ 2371039 w 2995344"/>
              <a:gd name="connsiteY137" fmla="*/ 4392746 h 5291176"/>
              <a:gd name="connsiteX138" fmla="*/ 2414977 w 2995344"/>
              <a:gd name="connsiteY138" fmla="*/ 4341899 h 5291176"/>
              <a:gd name="connsiteX139" fmla="*/ 2454758 w 2995344"/>
              <a:gd name="connsiteY139" fmla="*/ 4295018 h 5291176"/>
              <a:gd name="connsiteX140" fmla="*/ 2489938 w 2995344"/>
              <a:gd name="connsiteY140" fmla="*/ 4250327 h 5291176"/>
              <a:gd name="connsiteX141" fmla="*/ 2609740 w 2995344"/>
              <a:gd name="connsiteY141" fmla="*/ 4085619 h 5291176"/>
              <a:gd name="connsiteX142" fmla="*/ 2530437 w 2995344"/>
              <a:gd name="connsiteY142" fmla="*/ 4041806 h 5291176"/>
              <a:gd name="connsiteX143" fmla="*/ 2530635 w 2995344"/>
              <a:gd name="connsiteY143" fmla="*/ 4043781 h 5291176"/>
              <a:gd name="connsiteX144" fmla="*/ 2516025 w 2995344"/>
              <a:gd name="connsiteY144" fmla="*/ 4065241 h 5291176"/>
              <a:gd name="connsiteX145" fmla="*/ 2911010 w 2995344"/>
              <a:gd name="connsiteY145" fmla="*/ 3482711 h 5291176"/>
              <a:gd name="connsiteX146" fmla="*/ 2886923 w 2995344"/>
              <a:gd name="connsiteY146" fmla="*/ 3518857 h 5291176"/>
              <a:gd name="connsiteX147" fmla="*/ 2911010 w 2995344"/>
              <a:gd name="connsiteY147" fmla="*/ 3482711 h 5291176"/>
              <a:gd name="connsiteX148" fmla="*/ 2915186 w 2995344"/>
              <a:gd name="connsiteY148" fmla="*/ 2754717 h 5291176"/>
              <a:gd name="connsiteX149" fmla="*/ 2916665 w 2995344"/>
              <a:gd name="connsiteY149" fmla="*/ 2768046 h 5291176"/>
              <a:gd name="connsiteX150" fmla="*/ 2916704 w 2995344"/>
              <a:gd name="connsiteY150" fmla="*/ 2771661 h 5291176"/>
              <a:gd name="connsiteX151" fmla="*/ 2911950 w 2995344"/>
              <a:gd name="connsiteY151" fmla="*/ 2718570 h 5291176"/>
              <a:gd name="connsiteX152" fmla="*/ 2915186 w 2995344"/>
              <a:gd name="connsiteY152" fmla="*/ 2754717 h 5291176"/>
              <a:gd name="connsiteX153" fmla="*/ 2914259 w 2995344"/>
              <a:gd name="connsiteY153" fmla="*/ 2746351 h 5291176"/>
              <a:gd name="connsiteX154" fmla="*/ 2911950 w 2995344"/>
              <a:gd name="connsiteY154" fmla="*/ 2718570 h 5291176"/>
              <a:gd name="connsiteX155" fmla="*/ 2935124 w 2995344"/>
              <a:gd name="connsiteY155" fmla="*/ 2204841 h 5291176"/>
              <a:gd name="connsiteX156" fmla="*/ 2945626 w 2995344"/>
              <a:gd name="connsiteY156" fmla="*/ 2246631 h 5291176"/>
              <a:gd name="connsiteX157" fmla="*/ 2953444 w 2995344"/>
              <a:gd name="connsiteY157" fmla="*/ 2269764 h 5291176"/>
              <a:gd name="connsiteX158" fmla="*/ 2967703 w 2995344"/>
              <a:gd name="connsiteY158" fmla="*/ 2286391 h 5291176"/>
              <a:gd name="connsiteX159" fmla="*/ 2981434 w 2995344"/>
              <a:gd name="connsiteY159" fmla="*/ 2308983 h 5291176"/>
              <a:gd name="connsiteX160" fmla="*/ 2988564 w 2995344"/>
              <a:gd name="connsiteY160" fmla="*/ 2339755 h 5291176"/>
              <a:gd name="connsiteX161" fmla="*/ 2994862 w 2995344"/>
              <a:gd name="connsiteY161" fmla="*/ 2392808 h 5291176"/>
              <a:gd name="connsiteX162" fmla="*/ 2984999 w 2995344"/>
              <a:gd name="connsiteY162" fmla="*/ 2366384 h 5291176"/>
              <a:gd name="connsiteX163" fmla="*/ 2995321 w 2995344"/>
              <a:gd name="connsiteY163" fmla="*/ 2487042 h 5291176"/>
              <a:gd name="connsiteX164" fmla="*/ 2989201 w 2995344"/>
              <a:gd name="connsiteY164" fmla="*/ 2480041 h 5291176"/>
              <a:gd name="connsiteX165" fmla="*/ 2989744 w 2995344"/>
              <a:gd name="connsiteY165" fmla="*/ 2486319 h 5291176"/>
              <a:gd name="connsiteX166" fmla="*/ 2990852 w 2995344"/>
              <a:gd name="connsiteY166" fmla="*/ 2502885 h 5291176"/>
              <a:gd name="connsiteX167" fmla="*/ 2992707 w 2995344"/>
              <a:gd name="connsiteY167" fmla="*/ 2553238 h 5291176"/>
              <a:gd name="connsiteX168" fmla="*/ 2995344 w 2995344"/>
              <a:gd name="connsiteY168" fmla="*/ 2626544 h 5291176"/>
              <a:gd name="connsiteX169" fmla="*/ 2985058 w 2995344"/>
              <a:gd name="connsiteY169" fmla="*/ 2547901 h 5291176"/>
              <a:gd name="connsiteX170" fmla="*/ 2984240 w 2995344"/>
              <a:gd name="connsiteY170" fmla="*/ 2501754 h 5291176"/>
              <a:gd name="connsiteX171" fmla="*/ 2975664 w 2995344"/>
              <a:gd name="connsiteY171" fmla="*/ 2472391 h 5291176"/>
              <a:gd name="connsiteX172" fmla="*/ 2976110 w 2995344"/>
              <a:gd name="connsiteY172" fmla="*/ 2484969 h 5291176"/>
              <a:gd name="connsiteX173" fmla="*/ 2976338 w 2995344"/>
              <a:gd name="connsiteY173" fmla="*/ 2512658 h 5291176"/>
              <a:gd name="connsiteX174" fmla="*/ 2975809 w 2995344"/>
              <a:gd name="connsiteY174" fmla="*/ 2552949 h 5291176"/>
              <a:gd name="connsiteX175" fmla="*/ 2973340 w 2995344"/>
              <a:gd name="connsiteY175" fmla="*/ 2531995 h 5291176"/>
              <a:gd name="connsiteX176" fmla="*/ 2967318 w 2995344"/>
              <a:gd name="connsiteY176" fmla="*/ 2486054 h 5291176"/>
              <a:gd name="connsiteX177" fmla="*/ 2956105 w 2995344"/>
              <a:gd name="connsiteY177" fmla="*/ 2419616 h 5291176"/>
              <a:gd name="connsiteX178" fmla="*/ 2964801 w 2995344"/>
              <a:gd name="connsiteY178" fmla="*/ 2375384 h 5291176"/>
              <a:gd name="connsiteX179" fmla="*/ 2936016 w 2995344"/>
              <a:gd name="connsiteY179" fmla="*/ 2294790 h 5291176"/>
              <a:gd name="connsiteX180" fmla="*/ 2939906 w 2995344"/>
              <a:gd name="connsiteY180" fmla="*/ 2240556 h 5291176"/>
              <a:gd name="connsiteX181" fmla="*/ 2935124 w 2995344"/>
              <a:gd name="connsiteY181" fmla="*/ 2204841 h 5291176"/>
              <a:gd name="connsiteX182" fmla="*/ 2830192 w 2995344"/>
              <a:gd name="connsiteY182" fmla="*/ 1843130 h 5291176"/>
              <a:gd name="connsiteX183" fmla="*/ 2851457 w 2995344"/>
              <a:gd name="connsiteY183" fmla="*/ 1881355 h 5291176"/>
              <a:gd name="connsiteX184" fmla="*/ 2883785 w 2995344"/>
              <a:gd name="connsiteY184" fmla="*/ 1945019 h 5291176"/>
              <a:gd name="connsiteX185" fmla="*/ 2867790 w 2995344"/>
              <a:gd name="connsiteY185" fmla="*/ 1901547 h 5291176"/>
              <a:gd name="connsiteX186" fmla="*/ 2895455 w 2995344"/>
              <a:gd name="connsiteY186" fmla="*/ 1920753 h 5291176"/>
              <a:gd name="connsiteX187" fmla="*/ 2907740 w 2995344"/>
              <a:gd name="connsiteY187" fmla="*/ 1971986 h 5291176"/>
              <a:gd name="connsiteX188" fmla="*/ 2915230 w 2995344"/>
              <a:gd name="connsiteY188" fmla="*/ 2007360 h 5291176"/>
              <a:gd name="connsiteX189" fmla="*/ 2918230 w 2995344"/>
              <a:gd name="connsiteY189" fmla="*/ 2023519 h 5291176"/>
              <a:gd name="connsiteX190" fmla="*/ 2955229 w 2995344"/>
              <a:gd name="connsiteY190" fmla="*/ 2079824 h 5291176"/>
              <a:gd name="connsiteX191" fmla="*/ 2966178 w 2995344"/>
              <a:gd name="connsiteY191" fmla="*/ 2005867 h 5291176"/>
              <a:gd name="connsiteX192" fmla="*/ 2987062 w 2995344"/>
              <a:gd name="connsiteY192" fmla="*/ 2113392 h 5291176"/>
              <a:gd name="connsiteX193" fmla="*/ 2991217 w 2995344"/>
              <a:gd name="connsiteY193" fmla="*/ 2216638 h 5291176"/>
              <a:gd name="connsiteX194" fmla="*/ 2965082 w 2995344"/>
              <a:gd name="connsiteY194" fmla="*/ 2158140 h 5291176"/>
              <a:gd name="connsiteX195" fmla="*/ 2947160 w 2995344"/>
              <a:gd name="connsiteY195" fmla="*/ 2118306 h 5291176"/>
              <a:gd name="connsiteX196" fmla="*/ 2940909 w 2995344"/>
              <a:gd name="connsiteY196" fmla="*/ 2105344 h 5291176"/>
              <a:gd name="connsiteX197" fmla="*/ 2938403 w 2995344"/>
              <a:gd name="connsiteY197" fmla="*/ 2100451 h 5291176"/>
              <a:gd name="connsiteX198" fmla="*/ 2955952 w 2995344"/>
              <a:gd name="connsiteY198" fmla="*/ 2171635 h 5291176"/>
              <a:gd name="connsiteX199" fmla="*/ 2931454 w 2995344"/>
              <a:gd name="connsiteY199" fmla="*/ 2178924 h 5291176"/>
              <a:gd name="connsiteX200" fmla="*/ 2935658 w 2995344"/>
              <a:gd name="connsiteY200" fmla="*/ 2197818 h 5291176"/>
              <a:gd name="connsiteX201" fmla="*/ 2910895 w 2995344"/>
              <a:gd name="connsiteY201" fmla="*/ 2147394 h 5291176"/>
              <a:gd name="connsiteX202" fmla="*/ 2909354 w 2995344"/>
              <a:gd name="connsiteY202" fmla="*/ 2117153 h 5291176"/>
              <a:gd name="connsiteX203" fmla="*/ 2903765 w 2995344"/>
              <a:gd name="connsiteY203" fmla="*/ 2080016 h 5291176"/>
              <a:gd name="connsiteX204" fmla="*/ 2883989 w 2995344"/>
              <a:gd name="connsiteY204" fmla="*/ 1984106 h 5291176"/>
              <a:gd name="connsiteX205" fmla="*/ 2856167 w 2995344"/>
              <a:gd name="connsiteY205" fmla="*/ 1928429 h 5291176"/>
              <a:gd name="connsiteX206" fmla="*/ 2826708 w 2995344"/>
              <a:gd name="connsiteY206" fmla="*/ 1849037 h 5291176"/>
              <a:gd name="connsiteX207" fmla="*/ 2830192 w 2995344"/>
              <a:gd name="connsiteY207" fmla="*/ 1843130 h 5291176"/>
              <a:gd name="connsiteX208" fmla="*/ 2730292 w 2995344"/>
              <a:gd name="connsiteY208" fmla="*/ 1662178 h 5291176"/>
              <a:gd name="connsiteX209" fmla="*/ 2766424 w 2995344"/>
              <a:gd name="connsiteY209" fmla="*/ 1722422 h 5291176"/>
              <a:gd name="connsiteX210" fmla="*/ 2744841 w 2995344"/>
              <a:gd name="connsiteY210" fmla="*/ 1701796 h 5291176"/>
              <a:gd name="connsiteX211" fmla="*/ 2731193 w 2995344"/>
              <a:gd name="connsiteY211" fmla="*/ 1626261 h 5291176"/>
              <a:gd name="connsiteX212" fmla="*/ 2745251 w 2995344"/>
              <a:gd name="connsiteY212" fmla="*/ 1652730 h 5291176"/>
              <a:gd name="connsiteX213" fmla="*/ 2766424 w 2995344"/>
              <a:gd name="connsiteY213" fmla="*/ 1695721 h 5291176"/>
              <a:gd name="connsiteX214" fmla="*/ 2751212 w 2995344"/>
              <a:gd name="connsiteY214" fmla="*/ 1678175 h 5291176"/>
              <a:gd name="connsiteX215" fmla="*/ 2740890 w 2995344"/>
              <a:gd name="connsiteY215" fmla="*/ 1654258 h 5291176"/>
              <a:gd name="connsiteX216" fmla="*/ 2730341 w 2995344"/>
              <a:gd name="connsiteY216" fmla="*/ 1634150 h 5291176"/>
              <a:gd name="connsiteX217" fmla="*/ 2731193 w 2995344"/>
              <a:gd name="connsiteY217" fmla="*/ 1626261 h 5291176"/>
              <a:gd name="connsiteX218" fmla="*/ 2779631 w 2995344"/>
              <a:gd name="connsiteY218" fmla="*/ 1565824 h 5291176"/>
              <a:gd name="connsiteX219" fmla="*/ 2827363 w 2995344"/>
              <a:gd name="connsiteY219" fmla="*/ 1632078 h 5291176"/>
              <a:gd name="connsiteX220" fmla="*/ 2868795 w 2995344"/>
              <a:gd name="connsiteY220" fmla="*/ 1706496 h 5291176"/>
              <a:gd name="connsiteX221" fmla="*/ 2907105 w 2995344"/>
              <a:gd name="connsiteY221" fmla="*/ 1791647 h 5291176"/>
              <a:gd name="connsiteX222" fmla="*/ 2944492 w 2995344"/>
              <a:gd name="connsiteY222" fmla="*/ 1890775 h 5291176"/>
              <a:gd name="connsiteX223" fmla="*/ 2925521 w 2995344"/>
              <a:gd name="connsiteY223" fmla="*/ 1903858 h 5291176"/>
              <a:gd name="connsiteX224" fmla="*/ 2892617 w 2995344"/>
              <a:gd name="connsiteY224" fmla="*/ 1834371 h 5291176"/>
              <a:gd name="connsiteX225" fmla="*/ 2921739 w 2995344"/>
              <a:gd name="connsiteY225" fmla="*/ 1907834 h 5291176"/>
              <a:gd name="connsiteX226" fmla="*/ 2902613 w 2995344"/>
              <a:gd name="connsiteY226" fmla="*/ 1907306 h 5291176"/>
              <a:gd name="connsiteX227" fmla="*/ 2890678 w 2995344"/>
              <a:gd name="connsiteY227" fmla="*/ 1870844 h 5291176"/>
              <a:gd name="connsiteX228" fmla="*/ 2876405 w 2995344"/>
              <a:gd name="connsiteY228" fmla="*/ 1828398 h 5291176"/>
              <a:gd name="connsiteX229" fmla="*/ 2847018 w 2995344"/>
              <a:gd name="connsiteY229" fmla="*/ 1778489 h 5291176"/>
              <a:gd name="connsiteX230" fmla="*/ 2814584 w 2995344"/>
              <a:gd name="connsiteY230" fmla="*/ 1751436 h 5291176"/>
              <a:gd name="connsiteX231" fmla="*/ 2805767 w 2995344"/>
              <a:gd name="connsiteY231" fmla="*/ 1718786 h 5291176"/>
              <a:gd name="connsiteX232" fmla="*/ 2824038 w 2995344"/>
              <a:gd name="connsiteY232" fmla="*/ 1758774 h 5291176"/>
              <a:gd name="connsiteX233" fmla="*/ 2836432 w 2995344"/>
              <a:gd name="connsiteY233" fmla="*/ 1784694 h 5291176"/>
              <a:gd name="connsiteX234" fmla="*/ 2837275 w 2995344"/>
              <a:gd name="connsiteY234" fmla="*/ 1746487 h 5291176"/>
              <a:gd name="connsiteX235" fmla="*/ 2809080 w 2995344"/>
              <a:gd name="connsiteY235" fmla="*/ 1664552 h 5291176"/>
              <a:gd name="connsiteX236" fmla="*/ 2788592 w 2995344"/>
              <a:gd name="connsiteY236" fmla="*/ 1608500 h 5291176"/>
              <a:gd name="connsiteX237" fmla="*/ 2778511 w 2995344"/>
              <a:gd name="connsiteY237" fmla="*/ 1583310 h 5291176"/>
              <a:gd name="connsiteX238" fmla="*/ 2801106 w 2995344"/>
              <a:gd name="connsiteY238" fmla="*/ 1631841 h 5291176"/>
              <a:gd name="connsiteX239" fmla="*/ 2820522 w 2995344"/>
              <a:gd name="connsiteY239" fmla="*/ 1676035 h 5291176"/>
              <a:gd name="connsiteX240" fmla="*/ 2837816 w 2995344"/>
              <a:gd name="connsiteY240" fmla="*/ 1721339 h 5291176"/>
              <a:gd name="connsiteX241" fmla="*/ 2845320 w 2995344"/>
              <a:gd name="connsiteY241" fmla="*/ 1746331 h 5291176"/>
              <a:gd name="connsiteX242" fmla="*/ 2850595 w 2995344"/>
              <a:gd name="connsiteY242" fmla="*/ 1774309 h 5291176"/>
              <a:gd name="connsiteX243" fmla="*/ 2875032 w 2995344"/>
              <a:gd name="connsiteY243" fmla="*/ 1796851 h 5291176"/>
              <a:gd name="connsiteX244" fmla="*/ 2859773 w 2995344"/>
              <a:gd name="connsiteY244" fmla="*/ 1742222 h 5291176"/>
              <a:gd name="connsiteX245" fmla="*/ 2836347 w 2995344"/>
              <a:gd name="connsiteY245" fmla="*/ 1683904 h 5291176"/>
              <a:gd name="connsiteX246" fmla="*/ 2809741 w 2995344"/>
              <a:gd name="connsiteY246" fmla="*/ 1623804 h 5291176"/>
              <a:gd name="connsiteX247" fmla="*/ 2779631 w 2995344"/>
              <a:gd name="connsiteY247" fmla="*/ 1565824 h 5291176"/>
              <a:gd name="connsiteX248" fmla="*/ 2392922 w 2995344"/>
              <a:gd name="connsiteY248" fmla="*/ 950831 h 5291176"/>
              <a:gd name="connsiteX249" fmla="*/ 2403328 w 2995344"/>
              <a:gd name="connsiteY249" fmla="*/ 960351 h 5291176"/>
              <a:gd name="connsiteX250" fmla="*/ 2404967 w 2995344"/>
              <a:gd name="connsiteY250" fmla="*/ 962880 h 5291176"/>
              <a:gd name="connsiteX251" fmla="*/ 2055567 w 2995344"/>
              <a:gd name="connsiteY251" fmla="*/ 577082 h 5291176"/>
              <a:gd name="connsiteX252" fmla="*/ 2115727 w 2995344"/>
              <a:gd name="connsiteY252" fmla="*/ 613229 h 5291176"/>
              <a:gd name="connsiteX253" fmla="*/ 2055567 w 2995344"/>
              <a:gd name="connsiteY253" fmla="*/ 577082 h 5291176"/>
              <a:gd name="connsiteX254" fmla="*/ 1690070 w 2995344"/>
              <a:gd name="connsiteY254" fmla="*/ 509747 h 5291176"/>
              <a:gd name="connsiteX255" fmla="*/ 1701728 w 2995344"/>
              <a:gd name="connsiteY255" fmla="*/ 525833 h 5291176"/>
              <a:gd name="connsiteX256" fmla="*/ 1817384 w 2995344"/>
              <a:gd name="connsiteY256" fmla="*/ 596068 h 5291176"/>
              <a:gd name="connsiteX257" fmla="*/ 1881287 w 2995344"/>
              <a:gd name="connsiteY257" fmla="*/ 643833 h 5291176"/>
              <a:gd name="connsiteX258" fmla="*/ 1877799 w 2995344"/>
              <a:gd name="connsiteY258" fmla="*/ 638671 h 5291176"/>
              <a:gd name="connsiteX259" fmla="*/ 1733741 w 2995344"/>
              <a:gd name="connsiteY259" fmla="*/ 539412 h 5291176"/>
              <a:gd name="connsiteX260" fmla="*/ 1690070 w 2995344"/>
              <a:gd name="connsiteY260" fmla="*/ 509747 h 5291176"/>
              <a:gd name="connsiteX261" fmla="*/ 816286 w 2995344"/>
              <a:gd name="connsiteY261" fmla="*/ 208885 h 5291176"/>
              <a:gd name="connsiteX262" fmla="*/ 942781 w 2995344"/>
              <a:gd name="connsiteY262" fmla="*/ 228183 h 5291176"/>
              <a:gd name="connsiteX263" fmla="*/ 1015511 w 2995344"/>
              <a:gd name="connsiteY263" fmla="*/ 246876 h 5291176"/>
              <a:gd name="connsiteX264" fmla="*/ 1042652 w 2995344"/>
              <a:gd name="connsiteY264" fmla="*/ 253346 h 5291176"/>
              <a:gd name="connsiteX265" fmla="*/ 1049921 w 2995344"/>
              <a:gd name="connsiteY265" fmla="*/ 255719 h 5291176"/>
              <a:gd name="connsiteX266" fmla="*/ 1177187 w 2995344"/>
              <a:gd name="connsiteY266" fmla="*/ 288430 h 5291176"/>
              <a:gd name="connsiteX267" fmla="*/ 1401908 w 2995344"/>
              <a:gd name="connsiteY267" fmla="*/ 370645 h 5291176"/>
              <a:gd name="connsiteX268" fmla="*/ 1527753 w 2995344"/>
              <a:gd name="connsiteY268" fmla="*/ 431244 h 5291176"/>
              <a:gd name="connsiteX269" fmla="*/ 1532966 w 2995344"/>
              <a:gd name="connsiteY269" fmla="*/ 432682 h 5291176"/>
              <a:gd name="connsiteX270" fmla="*/ 1565100 w 2995344"/>
              <a:gd name="connsiteY270" fmla="*/ 439093 h 5291176"/>
              <a:gd name="connsiteX271" fmla="*/ 1515479 w 2995344"/>
              <a:gd name="connsiteY271" fmla="*/ 413345 h 5291176"/>
              <a:gd name="connsiteX272" fmla="*/ 1472108 w 2995344"/>
              <a:gd name="connsiteY272" fmla="*/ 392499 h 5291176"/>
              <a:gd name="connsiteX273" fmla="*/ 1424786 w 2995344"/>
              <a:gd name="connsiteY273" fmla="*/ 363604 h 5291176"/>
              <a:gd name="connsiteX274" fmla="*/ 1438000 w 2995344"/>
              <a:gd name="connsiteY274" fmla="*/ 360208 h 5291176"/>
              <a:gd name="connsiteX275" fmla="*/ 1393775 w 2995344"/>
              <a:gd name="connsiteY275" fmla="*/ 337948 h 5291176"/>
              <a:gd name="connsiteX276" fmla="*/ 1377034 w 2995344"/>
              <a:gd name="connsiteY276" fmla="*/ 334445 h 5291176"/>
              <a:gd name="connsiteX277" fmla="*/ 1380819 w 2995344"/>
              <a:gd name="connsiteY277" fmla="*/ 335938 h 5291176"/>
              <a:gd name="connsiteX278" fmla="*/ 1370410 w 2995344"/>
              <a:gd name="connsiteY278" fmla="*/ 333059 h 5291176"/>
              <a:gd name="connsiteX279" fmla="*/ 1349813 w 2995344"/>
              <a:gd name="connsiteY279" fmla="*/ 328749 h 5291176"/>
              <a:gd name="connsiteX280" fmla="*/ 1301083 w 2995344"/>
              <a:gd name="connsiteY280" fmla="*/ 311916 h 5291176"/>
              <a:gd name="connsiteX281" fmla="*/ 1256194 w 2995344"/>
              <a:gd name="connsiteY281" fmla="*/ 299830 h 5291176"/>
              <a:gd name="connsiteX282" fmla="*/ 1203417 w 2995344"/>
              <a:gd name="connsiteY282" fmla="*/ 278130 h 5291176"/>
              <a:gd name="connsiteX283" fmla="*/ 1230998 w 2995344"/>
              <a:gd name="connsiteY283" fmla="*/ 279204 h 5291176"/>
              <a:gd name="connsiteX284" fmla="*/ 1180232 w 2995344"/>
              <a:gd name="connsiteY284" fmla="*/ 263961 h 5291176"/>
              <a:gd name="connsiteX285" fmla="*/ 1140765 w 2995344"/>
              <a:gd name="connsiteY285" fmla="*/ 253877 h 5291176"/>
              <a:gd name="connsiteX286" fmla="*/ 1097454 w 2995344"/>
              <a:gd name="connsiteY286" fmla="*/ 242260 h 5291176"/>
              <a:gd name="connsiteX287" fmla="*/ 1069415 w 2995344"/>
              <a:gd name="connsiteY287" fmla="*/ 234490 h 5291176"/>
              <a:gd name="connsiteX288" fmla="*/ 1034054 w 2995344"/>
              <a:gd name="connsiteY288" fmla="*/ 226357 h 5291176"/>
              <a:gd name="connsiteX289" fmla="*/ 1047977 w 2995344"/>
              <a:gd name="connsiteY289" fmla="*/ 225477 h 5291176"/>
              <a:gd name="connsiteX290" fmla="*/ 895898 w 2995344"/>
              <a:gd name="connsiteY290" fmla="*/ 213585 h 5291176"/>
              <a:gd name="connsiteX291" fmla="*/ 16463 w 2995344"/>
              <a:gd name="connsiteY291" fmla="*/ 207715 h 5291176"/>
              <a:gd name="connsiteX292" fmla="*/ 0 w 2995344"/>
              <a:gd name="connsiteY292" fmla="*/ 214877 h 5291176"/>
              <a:gd name="connsiteX293" fmla="*/ 0 w 2995344"/>
              <a:gd name="connsiteY293" fmla="*/ 211203 h 5291176"/>
              <a:gd name="connsiteX294" fmla="*/ 5252 w 2995344"/>
              <a:gd name="connsiteY294" fmla="*/ 210091 h 5291176"/>
              <a:gd name="connsiteX295" fmla="*/ 16463 w 2995344"/>
              <a:gd name="connsiteY295" fmla="*/ 207715 h 5291176"/>
              <a:gd name="connsiteX296" fmla="*/ 766347 w 2995344"/>
              <a:gd name="connsiteY296" fmla="*/ 94826 h 5291176"/>
              <a:gd name="connsiteX297" fmla="*/ 788918 w 2995344"/>
              <a:gd name="connsiteY297" fmla="*/ 106875 h 5291176"/>
              <a:gd name="connsiteX298" fmla="*/ 766347 w 2995344"/>
              <a:gd name="connsiteY298" fmla="*/ 94826 h 5291176"/>
              <a:gd name="connsiteX299" fmla="*/ 96201 w 2995344"/>
              <a:gd name="connsiteY299" fmla="*/ 59275 h 5291176"/>
              <a:gd name="connsiteX300" fmla="*/ 103656 w 2995344"/>
              <a:gd name="connsiteY300" fmla="*/ 70594 h 5291176"/>
              <a:gd name="connsiteX301" fmla="*/ 79568 w 2995344"/>
              <a:gd name="connsiteY301" fmla="*/ 61485 h 5291176"/>
              <a:gd name="connsiteX302" fmla="*/ 96201 w 2995344"/>
              <a:gd name="connsiteY302" fmla="*/ 59275 h 5291176"/>
              <a:gd name="connsiteX303" fmla="*/ 633875 w 2995344"/>
              <a:gd name="connsiteY303" fmla="*/ 58664 h 5291176"/>
              <a:gd name="connsiteX304" fmla="*/ 725723 w 2995344"/>
              <a:gd name="connsiteY304" fmla="*/ 72341 h 5291176"/>
              <a:gd name="connsiteX305" fmla="*/ 804997 w 2995344"/>
              <a:gd name="connsiteY305" fmla="*/ 73870 h 5291176"/>
              <a:gd name="connsiteX306" fmla="*/ 845633 w 2995344"/>
              <a:gd name="connsiteY306" fmla="*/ 74039 h 5291176"/>
              <a:gd name="connsiteX307" fmla="*/ 889486 w 2995344"/>
              <a:gd name="connsiteY307" fmla="*/ 78883 h 5291176"/>
              <a:gd name="connsiteX308" fmla="*/ 938818 w 2995344"/>
              <a:gd name="connsiteY308" fmla="*/ 88618 h 5291176"/>
              <a:gd name="connsiteX309" fmla="*/ 995197 w 2995344"/>
              <a:gd name="connsiteY309" fmla="*/ 106860 h 5291176"/>
              <a:gd name="connsiteX310" fmla="*/ 972362 w 2995344"/>
              <a:gd name="connsiteY310" fmla="*/ 101763 h 5291176"/>
              <a:gd name="connsiteX311" fmla="*/ 950742 w 2995344"/>
              <a:gd name="connsiteY311" fmla="*/ 98487 h 5291176"/>
              <a:gd name="connsiteX312" fmla="*/ 910973 w 2995344"/>
              <a:gd name="connsiteY312" fmla="*/ 93631 h 5291176"/>
              <a:gd name="connsiteX313" fmla="*/ 839925 w 2995344"/>
              <a:gd name="connsiteY313" fmla="*/ 87931 h 5291176"/>
              <a:gd name="connsiteX314" fmla="*/ 769118 w 2995344"/>
              <a:gd name="connsiteY314" fmla="*/ 87402 h 5291176"/>
              <a:gd name="connsiteX315" fmla="*/ 729975 w 2995344"/>
              <a:gd name="connsiteY315" fmla="*/ 86341 h 5291176"/>
              <a:gd name="connsiteX316" fmla="*/ 708776 w 2995344"/>
              <a:gd name="connsiteY316" fmla="*/ 85426 h 5291176"/>
              <a:gd name="connsiteX317" fmla="*/ 686086 w 2995344"/>
              <a:gd name="connsiteY317" fmla="*/ 85414 h 5291176"/>
              <a:gd name="connsiteX318" fmla="*/ 74311 w 2995344"/>
              <a:gd name="connsiteY318" fmla="*/ 23562 h 5291176"/>
              <a:gd name="connsiteX319" fmla="*/ 49741 w 2995344"/>
              <a:gd name="connsiteY319" fmla="*/ 47551 h 5291176"/>
              <a:gd name="connsiteX320" fmla="*/ 78117 w 2995344"/>
              <a:gd name="connsiteY320" fmla="*/ 63806 h 5291176"/>
              <a:gd name="connsiteX321" fmla="*/ 58569 w 2995344"/>
              <a:gd name="connsiteY321" fmla="*/ 65202 h 5291176"/>
              <a:gd name="connsiteX322" fmla="*/ 35710 w 2995344"/>
              <a:gd name="connsiteY322" fmla="*/ 68492 h 5291176"/>
              <a:gd name="connsiteX323" fmla="*/ 0 w 2995344"/>
              <a:gd name="connsiteY323" fmla="*/ 74466 h 5291176"/>
              <a:gd name="connsiteX324" fmla="*/ 0 w 2995344"/>
              <a:gd name="connsiteY324" fmla="*/ 56578 h 5291176"/>
              <a:gd name="connsiteX325" fmla="*/ 24497 w 2995344"/>
              <a:gd name="connsiteY325" fmla="*/ 51913 h 5291176"/>
              <a:gd name="connsiteX326" fmla="*/ 5213 w 2995344"/>
              <a:gd name="connsiteY326" fmla="*/ 46636 h 5291176"/>
              <a:gd name="connsiteX327" fmla="*/ 0 w 2995344"/>
              <a:gd name="connsiteY327" fmla="*/ 47022 h 5291176"/>
              <a:gd name="connsiteX328" fmla="*/ 0 w 2995344"/>
              <a:gd name="connsiteY328" fmla="*/ 37607 h 5291176"/>
              <a:gd name="connsiteX329" fmla="*/ 30073 w 2995344"/>
              <a:gd name="connsiteY329" fmla="*/ 32428 h 5291176"/>
              <a:gd name="connsiteX330" fmla="*/ 53089 w 2995344"/>
              <a:gd name="connsiteY330" fmla="*/ 27671 h 5291176"/>
              <a:gd name="connsiteX331" fmla="*/ 74311 w 2995344"/>
              <a:gd name="connsiteY331" fmla="*/ 23562 h 5291176"/>
              <a:gd name="connsiteX332" fmla="*/ 175941 w 2995344"/>
              <a:gd name="connsiteY332" fmla="*/ 22484 h 5291176"/>
              <a:gd name="connsiteX333" fmla="*/ 163209 w 2995344"/>
              <a:gd name="connsiteY333" fmla="*/ 34533 h 5291176"/>
              <a:gd name="connsiteX334" fmla="*/ 115720 w 2995344"/>
              <a:gd name="connsiteY334" fmla="*/ 27918 h 5291176"/>
              <a:gd name="connsiteX335" fmla="*/ 740336 w 2995344"/>
              <a:gd name="connsiteY335" fmla="*/ 20874 h 5291176"/>
              <a:gd name="connsiteX336" fmla="*/ 776237 w 2995344"/>
              <a:gd name="connsiteY336" fmla="*/ 41849 h 5291176"/>
              <a:gd name="connsiteX337" fmla="*/ 657499 w 2995344"/>
              <a:gd name="connsiteY337" fmla="*/ 44751 h 5291176"/>
              <a:gd name="connsiteX338" fmla="*/ 699538 w 2995344"/>
              <a:gd name="connsiteY338" fmla="*/ 33987 h 5291176"/>
              <a:gd name="connsiteX339" fmla="*/ 740336 w 2995344"/>
              <a:gd name="connsiteY339" fmla="*/ 20874 h 5291176"/>
              <a:gd name="connsiteX340" fmla="*/ 491506 w 2995344"/>
              <a:gd name="connsiteY340" fmla="*/ 1077 h 5291176"/>
              <a:gd name="connsiteX341" fmla="*/ 569166 w 2995344"/>
              <a:gd name="connsiteY341" fmla="*/ 3500 h 5291176"/>
              <a:gd name="connsiteX342" fmla="*/ 643477 w 2995344"/>
              <a:gd name="connsiteY342" fmla="*/ 14598 h 5291176"/>
              <a:gd name="connsiteX343" fmla="*/ 595566 w 2995344"/>
              <a:gd name="connsiteY343" fmla="*/ 34344 h 5291176"/>
              <a:gd name="connsiteX344" fmla="*/ 471764 w 2995344"/>
              <a:gd name="connsiteY344" fmla="*/ 41538 h 5291176"/>
              <a:gd name="connsiteX345" fmla="*/ 498612 w 2995344"/>
              <a:gd name="connsiteY345" fmla="*/ 41744 h 5291176"/>
              <a:gd name="connsiteX346" fmla="*/ 421203 w 2995344"/>
              <a:gd name="connsiteY346" fmla="*/ 35743 h 5291176"/>
              <a:gd name="connsiteX347" fmla="*/ 331451 w 2995344"/>
              <a:gd name="connsiteY347" fmla="*/ 52032 h 5291176"/>
              <a:gd name="connsiteX348" fmla="*/ 375701 w 2995344"/>
              <a:gd name="connsiteY348" fmla="*/ 70456 h 5291176"/>
              <a:gd name="connsiteX349" fmla="*/ 408052 w 2995344"/>
              <a:gd name="connsiteY349" fmla="*/ 56033 h 5291176"/>
              <a:gd name="connsiteX350" fmla="*/ 458986 w 2995344"/>
              <a:gd name="connsiteY350" fmla="*/ 51094 h 5291176"/>
              <a:gd name="connsiteX351" fmla="*/ 516136 w 2995344"/>
              <a:gd name="connsiteY351" fmla="*/ 54853 h 5291176"/>
              <a:gd name="connsiteX352" fmla="*/ 502514 w 2995344"/>
              <a:gd name="connsiteY352" fmla="*/ 77781 h 5291176"/>
              <a:gd name="connsiteX353" fmla="*/ 556362 w 2995344"/>
              <a:gd name="connsiteY353" fmla="*/ 80528 h 5291176"/>
              <a:gd name="connsiteX354" fmla="*/ 610092 w 2995344"/>
              <a:gd name="connsiteY354" fmla="*/ 84673 h 5291176"/>
              <a:gd name="connsiteX355" fmla="*/ 787367 w 2995344"/>
              <a:gd name="connsiteY355" fmla="*/ 109134 h 5291176"/>
              <a:gd name="connsiteX356" fmla="*/ 960488 w 2995344"/>
              <a:gd name="connsiteY356" fmla="*/ 111095 h 5291176"/>
              <a:gd name="connsiteX357" fmla="*/ 1054709 w 2995344"/>
              <a:gd name="connsiteY357" fmla="*/ 135651 h 5291176"/>
              <a:gd name="connsiteX358" fmla="*/ 1155916 w 2995344"/>
              <a:gd name="connsiteY358" fmla="*/ 151931 h 5291176"/>
              <a:gd name="connsiteX359" fmla="*/ 1113074 w 2995344"/>
              <a:gd name="connsiteY359" fmla="*/ 134832 h 5291176"/>
              <a:gd name="connsiteX360" fmla="*/ 1083386 w 2995344"/>
              <a:gd name="connsiteY360" fmla="*/ 123615 h 5291176"/>
              <a:gd name="connsiteX361" fmla="*/ 1069752 w 2995344"/>
              <a:gd name="connsiteY361" fmla="*/ 118928 h 5291176"/>
              <a:gd name="connsiteX362" fmla="*/ 1129298 w 2995344"/>
              <a:gd name="connsiteY362" fmla="*/ 125809 h 5291176"/>
              <a:gd name="connsiteX363" fmla="*/ 1160371 w 2995344"/>
              <a:gd name="connsiteY363" fmla="*/ 130326 h 5291176"/>
              <a:gd name="connsiteX364" fmla="*/ 1237731 w 2995344"/>
              <a:gd name="connsiteY364" fmla="*/ 132277 h 5291176"/>
              <a:gd name="connsiteX365" fmla="*/ 1242247 w 2995344"/>
              <a:gd name="connsiteY365" fmla="*/ 153100 h 5291176"/>
              <a:gd name="connsiteX366" fmla="*/ 1354209 w 2995344"/>
              <a:gd name="connsiteY366" fmla="*/ 193258 h 5291176"/>
              <a:gd name="connsiteX367" fmla="*/ 1470036 w 2995344"/>
              <a:gd name="connsiteY367" fmla="*/ 240201 h 5291176"/>
              <a:gd name="connsiteX368" fmla="*/ 1574952 w 2995344"/>
              <a:gd name="connsiteY368" fmla="*/ 284131 h 5291176"/>
              <a:gd name="connsiteX369" fmla="*/ 1655117 w 2995344"/>
              <a:gd name="connsiteY369" fmla="*/ 313987 h 5291176"/>
              <a:gd name="connsiteX370" fmla="*/ 1751108 w 2995344"/>
              <a:gd name="connsiteY370" fmla="*/ 382209 h 5291176"/>
              <a:gd name="connsiteX371" fmla="*/ 1799465 w 2995344"/>
              <a:gd name="connsiteY371" fmla="*/ 417995 h 5291176"/>
              <a:gd name="connsiteX372" fmla="*/ 1874415 w 2995344"/>
              <a:gd name="connsiteY372" fmla="*/ 463805 h 5291176"/>
              <a:gd name="connsiteX373" fmla="*/ 1890374 w 2995344"/>
              <a:gd name="connsiteY373" fmla="*/ 460672 h 5291176"/>
              <a:gd name="connsiteX374" fmla="*/ 1904116 w 2995344"/>
              <a:gd name="connsiteY374" fmla="*/ 463902 h 5291176"/>
              <a:gd name="connsiteX375" fmla="*/ 1942512 w 2995344"/>
              <a:gd name="connsiteY375" fmla="*/ 492240 h 5291176"/>
              <a:gd name="connsiteX376" fmla="*/ 1945451 w 2995344"/>
              <a:gd name="connsiteY376" fmla="*/ 513253 h 5291176"/>
              <a:gd name="connsiteX377" fmla="*/ 1999276 w 2995344"/>
              <a:gd name="connsiteY377" fmla="*/ 543955 h 5291176"/>
              <a:gd name="connsiteX378" fmla="*/ 2051872 w 2995344"/>
              <a:gd name="connsiteY378" fmla="*/ 588367 h 5291176"/>
              <a:gd name="connsiteX379" fmla="*/ 2106877 w 2995344"/>
              <a:gd name="connsiteY379" fmla="*/ 636405 h 5291176"/>
              <a:gd name="connsiteX380" fmla="*/ 2166364 w 2995344"/>
              <a:gd name="connsiteY380" fmla="*/ 681456 h 5291176"/>
              <a:gd name="connsiteX381" fmla="*/ 2196980 w 2995344"/>
              <a:gd name="connsiteY381" fmla="*/ 713362 h 5291176"/>
              <a:gd name="connsiteX382" fmla="*/ 2227474 w 2995344"/>
              <a:gd name="connsiteY382" fmla="*/ 746049 h 5291176"/>
              <a:gd name="connsiteX383" fmla="*/ 2244661 w 2995344"/>
              <a:gd name="connsiteY383" fmla="*/ 779027 h 5291176"/>
              <a:gd name="connsiteX384" fmla="*/ 2079645 w 2995344"/>
              <a:gd name="connsiteY384" fmla="*/ 639212 h 5291176"/>
              <a:gd name="connsiteX385" fmla="*/ 2090751 w 2995344"/>
              <a:gd name="connsiteY385" fmla="*/ 629043 h 5291176"/>
              <a:gd name="connsiteX386" fmla="*/ 2011464 w 2995344"/>
              <a:gd name="connsiteY386" fmla="*/ 565956 h 5291176"/>
              <a:gd name="connsiteX387" fmla="*/ 1936214 w 2995344"/>
              <a:gd name="connsiteY387" fmla="*/ 513603 h 5291176"/>
              <a:gd name="connsiteX388" fmla="*/ 1995940 w 2995344"/>
              <a:gd name="connsiteY388" fmla="*/ 569775 h 5291176"/>
              <a:gd name="connsiteX389" fmla="*/ 1908512 w 2995344"/>
              <a:gd name="connsiteY389" fmla="*/ 525073 h 5291176"/>
              <a:gd name="connsiteX390" fmla="*/ 1879594 w 2995344"/>
              <a:gd name="connsiteY390" fmla="*/ 526230 h 5291176"/>
              <a:gd name="connsiteX391" fmla="*/ 2093714 w 2995344"/>
              <a:gd name="connsiteY391" fmla="*/ 666262 h 5291176"/>
              <a:gd name="connsiteX392" fmla="*/ 2030868 w 2995344"/>
              <a:gd name="connsiteY392" fmla="*/ 625332 h 5291176"/>
              <a:gd name="connsiteX393" fmla="*/ 1956977 w 2995344"/>
              <a:gd name="connsiteY393" fmla="*/ 586028 h 5291176"/>
              <a:gd name="connsiteX394" fmla="*/ 1987797 w 2995344"/>
              <a:gd name="connsiteY394" fmla="*/ 614537 h 5291176"/>
              <a:gd name="connsiteX395" fmla="*/ 2018197 w 2995344"/>
              <a:gd name="connsiteY395" fmla="*/ 643406 h 5291176"/>
              <a:gd name="connsiteX396" fmla="*/ 2046380 w 2995344"/>
              <a:gd name="connsiteY396" fmla="*/ 656708 h 5291176"/>
              <a:gd name="connsiteX397" fmla="*/ 2065759 w 2995344"/>
              <a:gd name="connsiteY397" fmla="*/ 665974 h 5291176"/>
              <a:gd name="connsiteX398" fmla="*/ 2131846 w 2995344"/>
              <a:gd name="connsiteY398" fmla="*/ 729725 h 5291176"/>
              <a:gd name="connsiteX399" fmla="*/ 2156150 w 2995344"/>
              <a:gd name="connsiteY399" fmla="*/ 746641 h 5291176"/>
              <a:gd name="connsiteX400" fmla="*/ 2178070 w 2995344"/>
              <a:gd name="connsiteY400" fmla="*/ 759953 h 5291176"/>
              <a:gd name="connsiteX401" fmla="*/ 2225126 w 2995344"/>
              <a:gd name="connsiteY401" fmla="*/ 785701 h 5291176"/>
              <a:gd name="connsiteX402" fmla="*/ 2288165 w 2995344"/>
              <a:gd name="connsiteY402" fmla="*/ 832658 h 5291176"/>
              <a:gd name="connsiteX403" fmla="*/ 2289501 w 2995344"/>
              <a:gd name="connsiteY403" fmla="*/ 774002 h 5291176"/>
              <a:gd name="connsiteX404" fmla="*/ 2366571 w 2995344"/>
              <a:gd name="connsiteY404" fmla="*/ 856730 h 5291176"/>
              <a:gd name="connsiteX405" fmla="*/ 2383494 w 2995344"/>
              <a:gd name="connsiteY405" fmla="*/ 902311 h 5291176"/>
              <a:gd name="connsiteX406" fmla="*/ 2363031 w 2995344"/>
              <a:gd name="connsiteY406" fmla="*/ 883093 h 5291176"/>
              <a:gd name="connsiteX407" fmla="*/ 2346494 w 2995344"/>
              <a:gd name="connsiteY407" fmla="*/ 869491 h 5291176"/>
              <a:gd name="connsiteX408" fmla="*/ 2325199 w 2995344"/>
              <a:gd name="connsiteY408" fmla="*/ 853924 h 5291176"/>
              <a:gd name="connsiteX409" fmla="*/ 2310554 w 2995344"/>
              <a:gd name="connsiteY409" fmla="*/ 850730 h 5291176"/>
              <a:gd name="connsiteX410" fmla="*/ 2241698 w 2995344"/>
              <a:gd name="connsiteY410" fmla="*/ 810161 h 5291176"/>
              <a:gd name="connsiteX411" fmla="*/ 2231606 w 2995344"/>
              <a:gd name="connsiteY411" fmla="*/ 824067 h 5291176"/>
              <a:gd name="connsiteX412" fmla="*/ 2258283 w 2995344"/>
              <a:gd name="connsiteY412" fmla="*/ 870707 h 5291176"/>
              <a:gd name="connsiteX413" fmla="*/ 2323972 w 2995344"/>
              <a:gd name="connsiteY413" fmla="*/ 907108 h 5291176"/>
              <a:gd name="connsiteX414" fmla="*/ 2404426 w 2995344"/>
              <a:gd name="connsiteY414" fmla="*/ 997582 h 5291176"/>
              <a:gd name="connsiteX415" fmla="*/ 2405871 w 2995344"/>
              <a:gd name="connsiteY415" fmla="*/ 1009496 h 5291176"/>
              <a:gd name="connsiteX416" fmla="*/ 2417445 w 2995344"/>
              <a:gd name="connsiteY416" fmla="*/ 1024596 h 5291176"/>
              <a:gd name="connsiteX417" fmla="*/ 2438740 w 2995344"/>
              <a:gd name="connsiteY417" fmla="*/ 1045692 h 5291176"/>
              <a:gd name="connsiteX418" fmla="*/ 2478834 w 2995344"/>
              <a:gd name="connsiteY418" fmla="*/ 1097033 h 5291176"/>
              <a:gd name="connsiteX419" fmla="*/ 2498333 w 2995344"/>
              <a:gd name="connsiteY419" fmla="*/ 1102407 h 5291176"/>
              <a:gd name="connsiteX420" fmla="*/ 2541427 w 2995344"/>
              <a:gd name="connsiteY420" fmla="*/ 1148653 h 5291176"/>
              <a:gd name="connsiteX421" fmla="*/ 2427863 w 2995344"/>
              <a:gd name="connsiteY421" fmla="*/ 960110 h 5291176"/>
              <a:gd name="connsiteX422" fmla="*/ 2373496 w 2995344"/>
              <a:gd name="connsiteY422" fmla="*/ 932626 h 5291176"/>
              <a:gd name="connsiteX423" fmla="*/ 2426538 w 2995344"/>
              <a:gd name="connsiteY423" fmla="*/ 991882 h 5291176"/>
              <a:gd name="connsiteX424" fmla="*/ 2391141 w 2995344"/>
              <a:gd name="connsiteY424" fmla="*/ 961700 h 5291176"/>
              <a:gd name="connsiteX425" fmla="*/ 2345627 w 2995344"/>
              <a:gd name="connsiteY425" fmla="*/ 900167 h 5291176"/>
              <a:gd name="connsiteX426" fmla="*/ 2431308 w 2995344"/>
              <a:gd name="connsiteY426" fmla="*/ 950193 h 5291176"/>
              <a:gd name="connsiteX427" fmla="*/ 2449277 w 2995344"/>
              <a:gd name="connsiteY427" fmla="*/ 972990 h 5291176"/>
              <a:gd name="connsiteX428" fmla="*/ 2462154 w 2995344"/>
              <a:gd name="connsiteY428" fmla="*/ 989883 h 5291176"/>
              <a:gd name="connsiteX429" fmla="*/ 2479785 w 2995344"/>
              <a:gd name="connsiteY429" fmla="*/ 1010860 h 5291176"/>
              <a:gd name="connsiteX430" fmla="*/ 2512460 w 2995344"/>
              <a:gd name="connsiteY430" fmla="*/ 1052224 h 5291176"/>
              <a:gd name="connsiteX431" fmla="*/ 2634697 w 2995344"/>
              <a:gd name="connsiteY431" fmla="*/ 1300551 h 5291176"/>
              <a:gd name="connsiteX432" fmla="*/ 2609909 w 2995344"/>
              <a:gd name="connsiteY432" fmla="*/ 1260381 h 5291176"/>
              <a:gd name="connsiteX433" fmla="*/ 2622628 w 2995344"/>
              <a:gd name="connsiteY433" fmla="*/ 1315286 h 5291176"/>
              <a:gd name="connsiteX434" fmla="*/ 2656495 w 2995344"/>
              <a:gd name="connsiteY434" fmla="*/ 1357504 h 5291176"/>
              <a:gd name="connsiteX435" fmla="*/ 2649511 w 2995344"/>
              <a:gd name="connsiteY435" fmla="*/ 1360156 h 5291176"/>
              <a:gd name="connsiteX436" fmla="*/ 2736420 w 2995344"/>
              <a:gd name="connsiteY436" fmla="*/ 1473633 h 5291176"/>
              <a:gd name="connsiteX437" fmla="*/ 2706635 w 2995344"/>
              <a:gd name="connsiteY437" fmla="*/ 1476646 h 5291176"/>
              <a:gd name="connsiteX438" fmla="*/ 2714512 w 2995344"/>
              <a:gd name="connsiteY438" fmla="*/ 1528564 h 5291176"/>
              <a:gd name="connsiteX439" fmla="*/ 2755679 w 2995344"/>
              <a:gd name="connsiteY439" fmla="*/ 1630306 h 5291176"/>
              <a:gd name="connsiteX440" fmla="*/ 2768349 w 2995344"/>
              <a:gd name="connsiteY440" fmla="*/ 1648608 h 5291176"/>
              <a:gd name="connsiteX441" fmla="*/ 2784934 w 2995344"/>
              <a:gd name="connsiteY441" fmla="*/ 1683154 h 5291176"/>
              <a:gd name="connsiteX442" fmla="*/ 2793413 w 2995344"/>
              <a:gd name="connsiteY442" fmla="*/ 1736158 h 5291176"/>
              <a:gd name="connsiteX443" fmla="*/ 2759846 w 2995344"/>
              <a:gd name="connsiteY443" fmla="*/ 1662163 h 5291176"/>
              <a:gd name="connsiteX444" fmla="*/ 2723232 w 2995344"/>
              <a:gd name="connsiteY444" fmla="*/ 1589556 h 5291176"/>
              <a:gd name="connsiteX445" fmla="*/ 2714985 w 2995344"/>
              <a:gd name="connsiteY445" fmla="*/ 1590633 h 5291176"/>
              <a:gd name="connsiteX446" fmla="*/ 2718233 w 2995344"/>
              <a:gd name="connsiteY446" fmla="*/ 1601878 h 5291176"/>
              <a:gd name="connsiteX447" fmla="*/ 2706190 w 2995344"/>
              <a:gd name="connsiteY447" fmla="*/ 1590300 h 5291176"/>
              <a:gd name="connsiteX448" fmla="*/ 2707107 w 2995344"/>
              <a:gd name="connsiteY448" fmla="*/ 1590250 h 5291176"/>
              <a:gd name="connsiteX449" fmla="*/ 2675216 w 2995344"/>
              <a:gd name="connsiteY449" fmla="*/ 1531938 h 5291176"/>
              <a:gd name="connsiteX450" fmla="*/ 2640887 w 2995344"/>
              <a:gd name="connsiteY450" fmla="*/ 1486551 h 5291176"/>
              <a:gd name="connsiteX451" fmla="*/ 2673189 w 2995344"/>
              <a:gd name="connsiteY451" fmla="*/ 1549410 h 5291176"/>
              <a:gd name="connsiteX452" fmla="*/ 2708694 w 2995344"/>
              <a:gd name="connsiteY452" fmla="*/ 1617087 h 5291176"/>
              <a:gd name="connsiteX453" fmla="*/ 2673598 w 2995344"/>
              <a:gd name="connsiteY453" fmla="*/ 1581579 h 5291176"/>
              <a:gd name="connsiteX454" fmla="*/ 2636334 w 2995344"/>
              <a:gd name="connsiteY454" fmla="*/ 1492200 h 5291176"/>
              <a:gd name="connsiteX455" fmla="*/ 2605140 w 2995344"/>
              <a:gd name="connsiteY455" fmla="*/ 1447197 h 5291176"/>
              <a:gd name="connsiteX456" fmla="*/ 2569236 w 2995344"/>
              <a:gd name="connsiteY456" fmla="*/ 1389410 h 5291176"/>
              <a:gd name="connsiteX457" fmla="*/ 2571849 w 2995344"/>
              <a:gd name="connsiteY457" fmla="*/ 1384857 h 5291176"/>
              <a:gd name="connsiteX458" fmla="*/ 2501621 w 2995344"/>
              <a:gd name="connsiteY458" fmla="*/ 1280912 h 5291176"/>
              <a:gd name="connsiteX459" fmla="*/ 2485170 w 2995344"/>
              <a:gd name="connsiteY459" fmla="*/ 1254623 h 5291176"/>
              <a:gd name="connsiteX460" fmla="*/ 2466777 w 2995344"/>
              <a:gd name="connsiteY460" fmla="*/ 1229752 h 5291176"/>
              <a:gd name="connsiteX461" fmla="*/ 2424575 w 2995344"/>
              <a:gd name="connsiteY461" fmla="*/ 1184377 h 5291176"/>
              <a:gd name="connsiteX462" fmla="*/ 2446363 w 2995344"/>
              <a:gd name="connsiteY462" fmla="*/ 1201510 h 5291176"/>
              <a:gd name="connsiteX463" fmla="*/ 2411918 w 2995344"/>
              <a:gd name="connsiteY463" fmla="*/ 1163665 h 5291176"/>
              <a:gd name="connsiteX464" fmla="*/ 2399172 w 2995344"/>
              <a:gd name="connsiteY464" fmla="*/ 1151027 h 5291176"/>
              <a:gd name="connsiteX465" fmla="*/ 2478044 w 2995344"/>
              <a:gd name="connsiteY465" fmla="*/ 1256460 h 5291176"/>
              <a:gd name="connsiteX466" fmla="*/ 2895770 w 2995344"/>
              <a:gd name="connsiteY466" fmla="*/ 2623444 h 5291176"/>
              <a:gd name="connsiteX467" fmla="*/ 2886693 w 2995344"/>
              <a:gd name="connsiteY467" fmla="*/ 2803146 h 5291176"/>
              <a:gd name="connsiteX468" fmla="*/ 2887573 w 2995344"/>
              <a:gd name="connsiteY468" fmla="*/ 2800213 h 5291176"/>
              <a:gd name="connsiteX469" fmla="*/ 2891933 w 2995344"/>
              <a:gd name="connsiteY469" fmla="*/ 2852542 h 5291176"/>
              <a:gd name="connsiteX470" fmla="*/ 2894210 w 2995344"/>
              <a:gd name="connsiteY470" fmla="*/ 2888640 h 5291176"/>
              <a:gd name="connsiteX471" fmla="*/ 2894739 w 2995344"/>
              <a:gd name="connsiteY471" fmla="*/ 2905064 h 5291176"/>
              <a:gd name="connsiteX472" fmla="*/ 2901412 w 2995344"/>
              <a:gd name="connsiteY472" fmla="*/ 2822975 h 5291176"/>
              <a:gd name="connsiteX473" fmla="*/ 2906230 w 2995344"/>
              <a:gd name="connsiteY473" fmla="*/ 2781863 h 5291176"/>
              <a:gd name="connsiteX474" fmla="*/ 2912781 w 2995344"/>
              <a:gd name="connsiteY474" fmla="*/ 2828348 h 5291176"/>
              <a:gd name="connsiteX475" fmla="*/ 2916923 w 2995344"/>
              <a:gd name="connsiteY475" fmla="*/ 2792449 h 5291176"/>
              <a:gd name="connsiteX476" fmla="*/ 2916704 w 2995344"/>
              <a:gd name="connsiteY476" fmla="*/ 2771661 h 5291176"/>
              <a:gd name="connsiteX477" fmla="*/ 2921597 w 2995344"/>
              <a:gd name="connsiteY477" fmla="*/ 2826312 h 5291176"/>
              <a:gd name="connsiteX478" fmla="*/ 2921297 w 2995344"/>
              <a:gd name="connsiteY478" fmla="*/ 2889869 h 5291176"/>
              <a:gd name="connsiteX479" fmla="*/ 2916659 w 2995344"/>
              <a:gd name="connsiteY479" fmla="*/ 2956163 h 5291176"/>
              <a:gd name="connsiteX480" fmla="*/ 2900808 w 2995344"/>
              <a:gd name="connsiteY480" fmla="*/ 3086520 h 5291176"/>
              <a:gd name="connsiteX481" fmla="*/ 2881924 w 2995344"/>
              <a:gd name="connsiteY481" fmla="*/ 3196756 h 5291176"/>
              <a:gd name="connsiteX482" fmla="*/ 2877216 w 2995344"/>
              <a:gd name="connsiteY482" fmla="*/ 3174573 h 5291176"/>
              <a:gd name="connsiteX483" fmla="*/ 2858945 w 2995344"/>
              <a:gd name="connsiteY483" fmla="*/ 3240698 h 5291176"/>
              <a:gd name="connsiteX484" fmla="*/ 2837735 w 2995344"/>
              <a:gd name="connsiteY484" fmla="*/ 3316293 h 5291176"/>
              <a:gd name="connsiteX485" fmla="*/ 2864388 w 2995344"/>
              <a:gd name="connsiteY485" fmla="*/ 3258602 h 5291176"/>
              <a:gd name="connsiteX486" fmla="*/ 2859823 w 2995344"/>
              <a:gd name="connsiteY486" fmla="*/ 3315750 h 5291176"/>
              <a:gd name="connsiteX487" fmla="*/ 2761712 w 2995344"/>
              <a:gd name="connsiteY487" fmla="*/ 3537666 h 5291176"/>
              <a:gd name="connsiteX488" fmla="*/ 2744610 w 2995344"/>
              <a:gd name="connsiteY488" fmla="*/ 3588550 h 5291176"/>
              <a:gd name="connsiteX489" fmla="*/ 2738793 w 2995344"/>
              <a:gd name="connsiteY489" fmla="*/ 3612936 h 5291176"/>
              <a:gd name="connsiteX490" fmla="*/ 2748802 w 2995344"/>
              <a:gd name="connsiteY490" fmla="*/ 3618310 h 5291176"/>
              <a:gd name="connsiteX491" fmla="*/ 2727267 w 2995344"/>
              <a:gd name="connsiteY491" fmla="*/ 3692520 h 5291176"/>
              <a:gd name="connsiteX492" fmla="*/ 2708514 w 2995344"/>
              <a:gd name="connsiteY492" fmla="*/ 3714533 h 5291176"/>
              <a:gd name="connsiteX493" fmla="*/ 2688810 w 2995344"/>
              <a:gd name="connsiteY493" fmla="*/ 3735896 h 5291176"/>
              <a:gd name="connsiteX494" fmla="*/ 2616482 w 2995344"/>
              <a:gd name="connsiteY494" fmla="*/ 3901888 h 5291176"/>
              <a:gd name="connsiteX495" fmla="*/ 2530437 w 2995344"/>
              <a:gd name="connsiteY495" fmla="*/ 4041806 h 5291176"/>
              <a:gd name="connsiteX496" fmla="*/ 2529941 w 2995344"/>
              <a:gd name="connsiteY496" fmla="*/ 4036855 h 5291176"/>
              <a:gd name="connsiteX497" fmla="*/ 2505090 w 2995344"/>
              <a:gd name="connsiteY497" fmla="*/ 4055144 h 5291176"/>
              <a:gd name="connsiteX498" fmla="*/ 2465116 w 2995344"/>
              <a:gd name="connsiteY498" fmla="*/ 4109447 h 5291176"/>
              <a:gd name="connsiteX499" fmla="*/ 2429550 w 2995344"/>
              <a:gd name="connsiteY499" fmla="*/ 4160571 h 5291176"/>
              <a:gd name="connsiteX500" fmla="*/ 2361453 w 2995344"/>
              <a:gd name="connsiteY500" fmla="*/ 4236961 h 5291176"/>
              <a:gd name="connsiteX501" fmla="*/ 2310976 w 2995344"/>
              <a:gd name="connsiteY501" fmla="*/ 4313135 h 5291176"/>
              <a:gd name="connsiteX502" fmla="*/ 2245504 w 2995344"/>
              <a:gd name="connsiteY502" fmla="*/ 4396646 h 5291176"/>
              <a:gd name="connsiteX503" fmla="*/ 2103312 w 2995344"/>
              <a:gd name="connsiteY503" fmla="*/ 4550583 h 5291176"/>
              <a:gd name="connsiteX504" fmla="*/ 2146779 w 2995344"/>
              <a:gd name="connsiteY504" fmla="*/ 4488724 h 5291176"/>
              <a:gd name="connsiteX505" fmla="*/ 2235700 w 2995344"/>
              <a:gd name="connsiteY505" fmla="*/ 4385728 h 5291176"/>
              <a:gd name="connsiteX506" fmla="*/ 2223825 w 2995344"/>
              <a:gd name="connsiteY506" fmla="*/ 4398187 h 5291176"/>
              <a:gd name="connsiteX507" fmla="*/ 2196486 w 2995344"/>
              <a:gd name="connsiteY507" fmla="*/ 4424347 h 5291176"/>
              <a:gd name="connsiteX508" fmla="*/ 2156691 w 2995344"/>
              <a:gd name="connsiteY508" fmla="*/ 4462372 h 5291176"/>
              <a:gd name="connsiteX509" fmla="*/ 2239145 w 2995344"/>
              <a:gd name="connsiteY509" fmla="*/ 4353402 h 5291176"/>
              <a:gd name="connsiteX510" fmla="*/ 2164750 w 2995344"/>
              <a:gd name="connsiteY510" fmla="*/ 4435961 h 5291176"/>
              <a:gd name="connsiteX511" fmla="*/ 2134699 w 2995344"/>
              <a:gd name="connsiteY511" fmla="*/ 4474782 h 5291176"/>
              <a:gd name="connsiteX512" fmla="*/ 2093882 w 2995344"/>
              <a:gd name="connsiteY512" fmla="*/ 4518050 h 5291176"/>
              <a:gd name="connsiteX513" fmla="*/ 2052245 w 2995344"/>
              <a:gd name="connsiteY513" fmla="*/ 4541931 h 5291176"/>
              <a:gd name="connsiteX514" fmla="*/ 2051957 w 2995344"/>
              <a:gd name="connsiteY514" fmla="*/ 4560317 h 5291176"/>
              <a:gd name="connsiteX515" fmla="*/ 2035649 w 2995344"/>
              <a:gd name="connsiteY515" fmla="*/ 4569571 h 5291176"/>
              <a:gd name="connsiteX516" fmla="*/ 1974212 w 2995344"/>
              <a:gd name="connsiteY516" fmla="*/ 4623237 h 5291176"/>
              <a:gd name="connsiteX517" fmla="*/ 1930974 w 2995344"/>
              <a:gd name="connsiteY517" fmla="*/ 4659046 h 5291176"/>
              <a:gd name="connsiteX518" fmla="*/ 1910969 w 2995344"/>
              <a:gd name="connsiteY518" fmla="*/ 4674915 h 5291176"/>
              <a:gd name="connsiteX519" fmla="*/ 1947234 w 2995344"/>
              <a:gd name="connsiteY519" fmla="*/ 4662746 h 5291176"/>
              <a:gd name="connsiteX520" fmla="*/ 1985160 w 2995344"/>
              <a:gd name="connsiteY520" fmla="*/ 4642829 h 5291176"/>
              <a:gd name="connsiteX521" fmla="*/ 2029145 w 2995344"/>
              <a:gd name="connsiteY521" fmla="*/ 4596309 h 5291176"/>
              <a:gd name="connsiteX522" fmla="*/ 2070300 w 2995344"/>
              <a:gd name="connsiteY522" fmla="*/ 4582681 h 5291176"/>
              <a:gd name="connsiteX523" fmla="*/ 1965348 w 2995344"/>
              <a:gd name="connsiteY523" fmla="*/ 4666408 h 5291176"/>
              <a:gd name="connsiteX524" fmla="*/ 1876258 w 2995344"/>
              <a:gd name="connsiteY524" fmla="*/ 4734955 h 5291176"/>
              <a:gd name="connsiteX525" fmla="*/ 1853976 w 2995344"/>
              <a:gd name="connsiteY525" fmla="*/ 4734388 h 5291176"/>
              <a:gd name="connsiteX526" fmla="*/ 1752084 w 2995344"/>
              <a:gd name="connsiteY526" fmla="*/ 4799259 h 5291176"/>
              <a:gd name="connsiteX527" fmla="*/ 1664319 w 2995344"/>
              <a:gd name="connsiteY527" fmla="*/ 4849684 h 5291176"/>
              <a:gd name="connsiteX528" fmla="*/ 1676122 w 2995344"/>
              <a:gd name="connsiteY528" fmla="*/ 4835153 h 5291176"/>
              <a:gd name="connsiteX529" fmla="*/ 1548491 w 2995344"/>
              <a:gd name="connsiteY529" fmla="*/ 4900928 h 5291176"/>
              <a:gd name="connsiteX530" fmla="*/ 1422209 w 2995344"/>
              <a:gd name="connsiteY530" fmla="*/ 4949786 h 5291176"/>
              <a:gd name="connsiteX531" fmla="*/ 1362699 w 2995344"/>
              <a:gd name="connsiteY531" fmla="*/ 4984560 h 5291176"/>
              <a:gd name="connsiteX532" fmla="*/ 1299528 w 2995344"/>
              <a:gd name="connsiteY532" fmla="*/ 5018935 h 5291176"/>
              <a:gd name="connsiteX533" fmla="*/ 1237935 w 2995344"/>
              <a:gd name="connsiteY533" fmla="*/ 5050576 h 5291176"/>
              <a:gd name="connsiteX534" fmla="*/ 1209740 w 2995344"/>
              <a:gd name="connsiteY534" fmla="*/ 5065625 h 5291176"/>
              <a:gd name="connsiteX535" fmla="*/ 1183858 w 2995344"/>
              <a:gd name="connsiteY535" fmla="*/ 5078783 h 5291176"/>
              <a:gd name="connsiteX536" fmla="*/ 1129118 w 2995344"/>
              <a:gd name="connsiteY536" fmla="*/ 5098530 h 5291176"/>
              <a:gd name="connsiteX537" fmla="*/ 1084543 w 2995344"/>
              <a:gd name="connsiteY537" fmla="*/ 5108591 h 5291176"/>
              <a:gd name="connsiteX538" fmla="*/ 1033162 w 2995344"/>
              <a:gd name="connsiteY538" fmla="*/ 5117266 h 5291176"/>
              <a:gd name="connsiteX539" fmla="*/ 925898 w 2995344"/>
              <a:gd name="connsiteY539" fmla="*/ 5135786 h 5291176"/>
              <a:gd name="connsiteX540" fmla="*/ 836555 w 2995344"/>
              <a:gd name="connsiteY540" fmla="*/ 5159389 h 5291176"/>
              <a:gd name="connsiteX541" fmla="*/ 933402 w 2995344"/>
              <a:gd name="connsiteY541" fmla="*/ 5123616 h 5291176"/>
              <a:gd name="connsiteX542" fmla="*/ 849804 w 2995344"/>
              <a:gd name="connsiteY542" fmla="*/ 5144412 h 5291176"/>
              <a:gd name="connsiteX543" fmla="*/ 797351 w 2995344"/>
              <a:gd name="connsiteY543" fmla="*/ 5146414 h 5291176"/>
              <a:gd name="connsiteX544" fmla="*/ 839108 w 2995344"/>
              <a:gd name="connsiteY544" fmla="*/ 5142111 h 5291176"/>
              <a:gd name="connsiteX545" fmla="*/ 858487 w 2995344"/>
              <a:gd name="connsiteY545" fmla="*/ 5137822 h 5291176"/>
              <a:gd name="connsiteX546" fmla="*/ 855296 w 2995344"/>
              <a:gd name="connsiteY546" fmla="*/ 5132786 h 5291176"/>
              <a:gd name="connsiteX547" fmla="*/ 852093 w 2995344"/>
              <a:gd name="connsiteY547" fmla="*/ 5119870 h 5291176"/>
              <a:gd name="connsiteX548" fmla="*/ 753427 w 2995344"/>
              <a:gd name="connsiteY548" fmla="*/ 5135882 h 5291176"/>
              <a:gd name="connsiteX549" fmla="*/ 711875 w 2995344"/>
              <a:gd name="connsiteY549" fmla="*/ 5144087 h 5291176"/>
              <a:gd name="connsiteX550" fmla="*/ 680608 w 2995344"/>
              <a:gd name="connsiteY550" fmla="*/ 5150617 h 5291176"/>
              <a:gd name="connsiteX551" fmla="*/ 710972 w 2995344"/>
              <a:gd name="connsiteY551" fmla="*/ 5149245 h 5291176"/>
              <a:gd name="connsiteX552" fmla="*/ 723185 w 2995344"/>
              <a:gd name="connsiteY552" fmla="*/ 5150280 h 5291176"/>
              <a:gd name="connsiteX553" fmla="*/ 717524 w 2995344"/>
              <a:gd name="connsiteY553" fmla="*/ 5158401 h 5291176"/>
              <a:gd name="connsiteX554" fmla="*/ 754968 w 2995344"/>
              <a:gd name="connsiteY554" fmla="*/ 5159077 h 5291176"/>
              <a:gd name="connsiteX555" fmla="*/ 607176 w 2995344"/>
              <a:gd name="connsiteY555" fmla="*/ 5187368 h 5291176"/>
              <a:gd name="connsiteX556" fmla="*/ 525277 w 2995344"/>
              <a:gd name="connsiteY556" fmla="*/ 5192559 h 5291176"/>
              <a:gd name="connsiteX557" fmla="*/ 444509 w 2995344"/>
              <a:gd name="connsiteY557" fmla="*/ 5192126 h 5291176"/>
              <a:gd name="connsiteX558" fmla="*/ 393889 w 2995344"/>
              <a:gd name="connsiteY558" fmla="*/ 5176945 h 5291176"/>
              <a:gd name="connsiteX559" fmla="*/ 362177 w 2995344"/>
              <a:gd name="connsiteY559" fmla="*/ 5186872 h 5291176"/>
              <a:gd name="connsiteX560" fmla="*/ 358877 w 2995344"/>
              <a:gd name="connsiteY560" fmla="*/ 5170233 h 5291176"/>
              <a:gd name="connsiteX561" fmla="*/ 316565 w 2995344"/>
              <a:gd name="connsiteY561" fmla="*/ 5173836 h 5291176"/>
              <a:gd name="connsiteX562" fmla="*/ 267872 w 2995344"/>
              <a:gd name="connsiteY562" fmla="*/ 5171920 h 5291176"/>
              <a:gd name="connsiteX563" fmla="*/ 215842 w 2995344"/>
              <a:gd name="connsiteY563" fmla="*/ 5167860 h 5291176"/>
              <a:gd name="connsiteX564" fmla="*/ 189524 w 2995344"/>
              <a:gd name="connsiteY564" fmla="*/ 5165451 h 5291176"/>
              <a:gd name="connsiteX565" fmla="*/ 163594 w 2995344"/>
              <a:gd name="connsiteY565" fmla="*/ 5161859 h 5291176"/>
              <a:gd name="connsiteX566" fmla="*/ 69891 w 2995344"/>
              <a:gd name="connsiteY566" fmla="*/ 5152136 h 5291176"/>
              <a:gd name="connsiteX567" fmla="*/ 9092 w 2995344"/>
              <a:gd name="connsiteY567" fmla="*/ 5157340 h 5291176"/>
              <a:gd name="connsiteX568" fmla="*/ 0 w 2995344"/>
              <a:gd name="connsiteY568" fmla="*/ 5152985 h 5291176"/>
              <a:gd name="connsiteX569" fmla="*/ 0 w 2995344"/>
              <a:gd name="connsiteY569" fmla="*/ 5147402 h 5291176"/>
              <a:gd name="connsiteX570" fmla="*/ 17312 w 2995344"/>
              <a:gd name="connsiteY570" fmla="*/ 5147558 h 5291176"/>
              <a:gd name="connsiteX571" fmla="*/ 40961 w 2995344"/>
              <a:gd name="connsiteY571" fmla="*/ 5148907 h 5291176"/>
              <a:gd name="connsiteX572" fmla="*/ 62773 w 2995344"/>
              <a:gd name="connsiteY572" fmla="*/ 5149774 h 5291176"/>
              <a:gd name="connsiteX573" fmla="*/ 75516 w 2995344"/>
              <a:gd name="connsiteY573" fmla="*/ 5147943 h 5291176"/>
              <a:gd name="connsiteX574" fmla="*/ 44104 w 2995344"/>
              <a:gd name="connsiteY574" fmla="*/ 5133062 h 5291176"/>
              <a:gd name="connsiteX575" fmla="*/ 97966 w 2995344"/>
              <a:gd name="connsiteY575" fmla="*/ 5135774 h 5291176"/>
              <a:gd name="connsiteX576" fmla="*/ 151767 w 2995344"/>
              <a:gd name="connsiteY576" fmla="*/ 5141942 h 5291176"/>
              <a:gd name="connsiteX577" fmla="*/ 197304 w 2995344"/>
              <a:gd name="connsiteY577" fmla="*/ 5145931 h 5291176"/>
              <a:gd name="connsiteX578" fmla="*/ 226187 w 2995344"/>
              <a:gd name="connsiteY578" fmla="*/ 5140316 h 5291176"/>
              <a:gd name="connsiteX579" fmla="*/ 185116 w 2995344"/>
              <a:gd name="connsiteY579" fmla="*/ 5131327 h 5291176"/>
              <a:gd name="connsiteX580" fmla="*/ 162041 w 2995344"/>
              <a:gd name="connsiteY580" fmla="*/ 5119206 h 5291176"/>
              <a:gd name="connsiteX581" fmla="*/ 88475 w 2995344"/>
              <a:gd name="connsiteY581" fmla="*/ 5120376 h 5291176"/>
              <a:gd name="connsiteX582" fmla="*/ 104397 w 2995344"/>
              <a:gd name="connsiteY582" fmla="*/ 5123062 h 5291176"/>
              <a:gd name="connsiteX583" fmla="*/ 722 w 2995344"/>
              <a:gd name="connsiteY583" fmla="*/ 5114639 h 5291176"/>
              <a:gd name="connsiteX584" fmla="*/ 0 w 2995344"/>
              <a:gd name="connsiteY584" fmla="*/ 5114531 h 5291176"/>
              <a:gd name="connsiteX585" fmla="*/ 0 w 2995344"/>
              <a:gd name="connsiteY585" fmla="*/ 224608 h 5291176"/>
              <a:gd name="connsiteX586" fmla="*/ 138319 w 2995344"/>
              <a:gd name="connsiteY586" fmla="*/ 198154 h 5291176"/>
              <a:gd name="connsiteX587" fmla="*/ 158587 w 2995344"/>
              <a:gd name="connsiteY587" fmla="*/ 196876 h 5291176"/>
              <a:gd name="connsiteX588" fmla="*/ 195583 w 2995344"/>
              <a:gd name="connsiteY588" fmla="*/ 190162 h 5291176"/>
              <a:gd name="connsiteX589" fmla="*/ 251190 w 2995344"/>
              <a:gd name="connsiteY589" fmla="*/ 179461 h 5291176"/>
              <a:gd name="connsiteX590" fmla="*/ 222561 w 2995344"/>
              <a:gd name="connsiteY590" fmla="*/ 192317 h 5291176"/>
              <a:gd name="connsiteX591" fmla="*/ 224029 w 2995344"/>
              <a:gd name="connsiteY591" fmla="*/ 192749 h 5291176"/>
              <a:gd name="connsiteX592" fmla="*/ 412614 w 2995344"/>
              <a:gd name="connsiteY592" fmla="*/ 180858 h 5291176"/>
              <a:gd name="connsiteX593" fmla="*/ 406086 w 2995344"/>
              <a:gd name="connsiteY593" fmla="*/ 178269 h 5291176"/>
              <a:gd name="connsiteX594" fmla="*/ 460853 w 2995344"/>
              <a:gd name="connsiteY594" fmla="*/ 161448 h 5291176"/>
              <a:gd name="connsiteX595" fmla="*/ 385589 w 2995344"/>
              <a:gd name="connsiteY595" fmla="*/ 155715 h 5291176"/>
              <a:gd name="connsiteX596" fmla="*/ 300186 w 2995344"/>
              <a:gd name="connsiteY596" fmla="*/ 154401 h 5291176"/>
              <a:gd name="connsiteX597" fmla="*/ 163582 w 2995344"/>
              <a:gd name="connsiteY597" fmla="*/ 170966 h 5291176"/>
              <a:gd name="connsiteX598" fmla="*/ 179504 w 2995344"/>
              <a:gd name="connsiteY598" fmla="*/ 162122 h 5291176"/>
              <a:gd name="connsiteX599" fmla="*/ 95388 w 2995344"/>
              <a:gd name="connsiteY599" fmla="*/ 171233 h 5291176"/>
              <a:gd name="connsiteX600" fmla="*/ 74528 w 2995344"/>
              <a:gd name="connsiteY600" fmla="*/ 175150 h 5291176"/>
              <a:gd name="connsiteX601" fmla="*/ 54173 w 2995344"/>
              <a:gd name="connsiteY601" fmla="*/ 180355 h 5291176"/>
              <a:gd name="connsiteX602" fmla="*/ 14910 w 2995344"/>
              <a:gd name="connsiteY602" fmla="*/ 190835 h 5291176"/>
              <a:gd name="connsiteX603" fmla="*/ 0 w 2995344"/>
              <a:gd name="connsiteY603" fmla="*/ 194383 h 5291176"/>
              <a:gd name="connsiteX604" fmla="*/ 0 w 2995344"/>
              <a:gd name="connsiteY604" fmla="*/ 94429 h 5291176"/>
              <a:gd name="connsiteX605" fmla="*/ 9260 w 2995344"/>
              <a:gd name="connsiteY605" fmla="*/ 96529 h 5291176"/>
              <a:gd name="connsiteX606" fmla="*/ 25377 w 2995344"/>
              <a:gd name="connsiteY606" fmla="*/ 96842 h 5291176"/>
              <a:gd name="connsiteX607" fmla="*/ 76672 w 2995344"/>
              <a:gd name="connsiteY607" fmla="*/ 87288 h 5291176"/>
              <a:gd name="connsiteX608" fmla="*/ 103831 w 2995344"/>
              <a:gd name="connsiteY608" fmla="*/ 76119 h 5291176"/>
              <a:gd name="connsiteX609" fmla="*/ 151369 w 2995344"/>
              <a:gd name="connsiteY609" fmla="*/ 77154 h 5291176"/>
              <a:gd name="connsiteX610" fmla="*/ 183888 w 2995344"/>
              <a:gd name="connsiteY610" fmla="*/ 77913 h 5291176"/>
              <a:gd name="connsiteX611" fmla="*/ 198667 w 2995344"/>
              <a:gd name="connsiteY611" fmla="*/ 78661 h 5291176"/>
              <a:gd name="connsiteX612" fmla="*/ 192535 w 2995344"/>
              <a:gd name="connsiteY612" fmla="*/ 62563 h 5291176"/>
              <a:gd name="connsiteX613" fmla="*/ 305160 w 2995344"/>
              <a:gd name="connsiteY613" fmla="*/ 53864 h 5291176"/>
              <a:gd name="connsiteX614" fmla="*/ 306569 w 2995344"/>
              <a:gd name="connsiteY614" fmla="*/ 38947 h 5291176"/>
              <a:gd name="connsiteX615" fmla="*/ 240158 w 2995344"/>
              <a:gd name="connsiteY615" fmla="*/ 41405 h 5291176"/>
              <a:gd name="connsiteX616" fmla="*/ 194439 w 2995344"/>
              <a:gd name="connsiteY616" fmla="*/ 43165 h 5291176"/>
              <a:gd name="connsiteX617" fmla="*/ 179384 w 2995344"/>
              <a:gd name="connsiteY617" fmla="*/ 44105 h 5291176"/>
              <a:gd name="connsiteX618" fmla="*/ 265017 w 2995344"/>
              <a:gd name="connsiteY618" fmla="*/ 19647 h 5291176"/>
              <a:gd name="connsiteX619" fmla="*/ 332981 w 2995344"/>
              <a:gd name="connsiteY619" fmla="*/ 37200 h 5291176"/>
              <a:gd name="connsiteX620" fmla="*/ 387132 w 2995344"/>
              <a:gd name="connsiteY620" fmla="*/ 27477 h 5291176"/>
              <a:gd name="connsiteX621" fmla="*/ 373293 w 2995344"/>
              <a:gd name="connsiteY621" fmla="*/ 31767 h 5291176"/>
              <a:gd name="connsiteX622" fmla="*/ 420987 w 2995344"/>
              <a:gd name="connsiteY622" fmla="*/ 30910 h 5291176"/>
              <a:gd name="connsiteX623" fmla="*/ 474053 w 2995344"/>
              <a:gd name="connsiteY623" fmla="*/ 26803 h 5291176"/>
              <a:gd name="connsiteX624" fmla="*/ 393611 w 2995344"/>
              <a:gd name="connsiteY624" fmla="*/ 16586 h 5291176"/>
              <a:gd name="connsiteX625" fmla="*/ 301137 w 2995344"/>
              <a:gd name="connsiteY625" fmla="*/ 22754 h 5291176"/>
              <a:gd name="connsiteX626" fmla="*/ 406510 w 2995344"/>
              <a:gd name="connsiteY626" fmla="*/ 7284 h 5291176"/>
              <a:gd name="connsiteX627" fmla="*/ 458023 w 2995344"/>
              <a:gd name="connsiteY627" fmla="*/ 2115 h 5291176"/>
              <a:gd name="connsiteX628" fmla="*/ 491506 w 2995344"/>
              <a:gd name="connsiteY628" fmla="*/ 1077 h 5291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Lst>
            <a:rect l="l" t="t" r="r" b="b"/>
            <a:pathLst>
              <a:path w="2995344" h="5291176">
                <a:moveTo>
                  <a:pt x="573547" y="5279125"/>
                </a:moveTo>
                <a:cubicBezTo>
                  <a:pt x="547062" y="5290667"/>
                  <a:pt x="523674" y="5292524"/>
                  <a:pt x="501283" y="5290426"/>
                </a:cubicBezTo>
                <a:close/>
                <a:moveTo>
                  <a:pt x="0" y="5183027"/>
                </a:moveTo>
                <a:lnTo>
                  <a:pt x="9678" y="5186643"/>
                </a:lnTo>
                <a:cubicBezTo>
                  <a:pt x="15461" y="5188649"/>
                  <a:pt x="22142" y="5190728"/>
                  <a:pt x="30278" y="5192758"/>
                </a:cubicBezTo>
                <a:cubicBezTo>
                  <a:pt x="38408" y="5194734"/>
                  <a:pt x="47983" y="5196902"/>
                  <a:pt x="59569" y="5198492"/>
                </a:cubicBezTo>
                <a:cubicBezTo>
                  <a:pt x="71205" y="5199782"/>
                  <a:pt x="84862" y="5200806"/>
                  <a:pt x="101001" y="5201420"/>
                </a:cubicBezTo>
                <a:lnTo>
                  <a:pt x="80430" y="5200998"/>
                </a:lnTo>
                <a:cubicBezTo>
                  <a:pt x="160378" y="5209746"/>
                  <a:pt x="121668" y="5213783"/>
                  <a:pt x="115454" y="5223229"/>
                </a:cubicBezTo>
                <a:cubicBezTo>
                  <a:pt x="145961" y="5228506"/>
                  <a:pt x="170351" y="5230591"/>
                  <a:pt x="191680" y="5229879"/>
                </a:cubicBezTo>
                <a:cubicBezTo>
                  <a:pt x="213059" y="5228736"/>
                  <a:pt x="231305" y="5225964"/>
                  <a:pt x="249517" y="5223313"/>
                </a:cubicBezTo>
                <a:cubicBezTo>
                  <a:pt x="267738" y="5220674"/>
                  <a:pt x="285949" y="5218145"/>
                  <a:pt x="307364" y="5217518"/>
                </a:cubicBezTo>
                <a:cubicBezTo>
                  <a:pt x="328767" y="5217000"/>
                  <a:pt x="353443" y="5216312"/>
                  <a:pt x="384675" y="5220012"/>
                </a:cubicBezTo>
                <a:cubicBezTo>
                  <a:pt x="379447" y="5230000"/>
                  <a:pt x="421903" y="5238566"/>
                  <a:pt x="410654" y="5246748"/>
                </a:cubicBezTo>
                <a:cubicBezTo>
                  <a:pt x="395671" y="5244338"/>
                  <a:pt x="375653" y="5242350"/>
                  <a:pt x="355034" y="5241591"/>
                </a:cubicBezTo>
                <a:cubicBezTo>
                  <a:pt x="334427" y="5240893"/>
                  <a:pt x="313217" y="5241471"/>
                  <a:pt x="295862" y="5242856"/>
                </a:cubicBezTo>
                <a:cubicBezTo>
                  <a:pt x="284119" y="5250255"/>
                  <a:pt x="318529" y="5254050"/>
                  <a:pt x="346326" y="5254845"/>
                </a:cubicBezTo>
                <a:cubicBezTo>
                  <a:pt x="374052" y="5256242"/>
                  <a:pt x="395140" y="5257580"/>
                  <a:pt x="356299" y="5265461"/>
                </a:cubicBezTo>
                <a:cubicBezTo>
                  <a:pt x="407582" y="5269472"/>
                  <a:pt x="450784" y="5277846"/>
                  <a:pt x="500936" y="5277799"/>
                </a:cubicBezTo>
                <a:cubicBezTo>
                  <a:pt x="500936" y="5277799"/>
                  <a:pt x="485074" y="5278196"/>
                  <a:pt x="457325" y="5278918"/>
                </a:cubicBezTo>
                <a:cubicBezTo>
                  <a:pt x="429562" y="5278798"/>
                  <a:pt x="389902" y="5277569"/>
                  <a:pt x="342328" y="5276509"/>
                </a:cubicBezTo>
                <a:cubicBezTo>
                  <a:pt x="318517" y="5276436"/>
                  <a:pt x="292802" y="5274136"/>
                  <a:pt x="265583" y="5272184"/>
                </a:cubicBezTo>
                <a:cubicBezTo>
                  <a:pt x="238363" y="5270123"/>
                  <a:pt x="209675" y="5267955"/>
                  <a:pt x="179975" y="5265726"/>
                </a:cubicBezTo>
                <a:cubicBezTo>
                  <a:pt x="150405" y="5262063"/>
                  <a:pt x="119862" y="5258279"/>
                  <a:pt x="88825" y="5254435"/>
                </a:cubicBezTo>
                <a:cubicBezTo>
                  <a:pt x="73336" y="5252363"/>
                  <a:pt x="57630" y="5250857"/>
                  <a:pt x="42008" y="5248218"/>
                </a:cubicBezTo>
                <a:lnTo>
                  <a:pt x="0" y="5240890"/>
                </a:lnTo>
                <a:close/>
                <a:moveTo>
                  <a:pt x="1463576" y="5026010"/>
                </a:moveTo>
                <a:cubicBezTo>
                  <a:pt x="1432491" y="5046156"/>
                  <a:pt x="1453652" y="5044686"/>
                  <a:pt x="1471706" y="5043494"/>
                </a:cubicBezTo>
                <a:cubicBezTo>
                  <a:pt x="1480763" y="5042963"/>
                  <a:pt x="1488688" y="5041830"/>
                  <a:pt x="1489049" y="5044337"/>
                </a:cubicBezTo>
                <a:cubicBezTo>
                  <a:pt x="1489386" y="5046758"/>
                  <a:pt x="1482100" y="5052626"/>
                  <a:pt x="1459457" y="5063374"/>
                </a:cubicBezTo>
                <a:cubicBezTo>
                  <a:pt x="1459457" y="5063374"/>
                  <a:pt x="1427505" y="5076206"/>
                  <a:pt x="1379581" y="5095448"/>
                </a:cubicBezTo>
                <a:cubicBezTo>
                  <a:pt x="1367657" y="5100448"/>
                  <a:pt x="1354542" y="5105281"/>
                  <a:pt x="1340486" y="5109967"/>
                </a:cubicBezTo>
                <a:cubicBezTo>
                  <a:pt x="1326492" y="5114811"/>
                  <a:pt x="1311749" y="5119932"/>
                  <a:pt x="1296490" y="5125221"/>
                </a:cubicBezTo>
                <a:cubicBezTo>
                  <a:pt x="1265970" y="5135848"/>
                  <a:pt x="1233452" y="5147366"/>
                  <a:pt x="1200161" y="5156451"/>
                </a:cubicBezTo>
                <a:cubicBezTo>
                  <a:pt x="1167004" y="5165934"/>
                  <a:pt x="1134039" y="5176260"/>
                  <a:pt x="1102713" y="5184320"/>
                </a:cubicBezTo>
                <a:cubicBezTo>
                  <a:pt x="1071242" y="5191863"/>
                  <a:pt x="1041853" y="5198887"/>
                  <a:pt x="1016670" y="5204936"/>
                </a:cubicBezTo>
                <a:cubicBezTo>
                  <a:pt x="1004059" y="5207888"/>
                  <a:pt x="992545" y="5210804"/>
                  <a:pt x="982249" y="5213009"/>
                </a:cubicBezTo>
                <a:cubicBezTo>
                  <a:pt x="971915" y="5214948"/>
                  <a:pt x="962893" y="5216648"/>
                  <a:pt x="955474" y="5218058"/>
                </a:cubicBezTo>
                <a:cubicBezTo>
                  <a:pt x="940623" y="5220865"/>
                  <a:pt x="932132" y="5222443"/>
                  <a:pt x="932132" y="5222443"/>
                </a:cubicBezTo>
                <a:cubicBezTo>
                  <a:pt x="927773" y="5224890"/>
                  <a:pt x="921979" y="5227215"/>
                  <a:pt x="908393" y="5229829"/>
                </a:cubicBezTo>
                <a:lnTo>
                  <a:pt x="920944" y="5224516"/>
                </a:lnTo>
                <a:cubicBezTo>
                  <a:pt x="920944" y="5224516"/>
                  <a:pt x="910863" y="5226407"/>
                  <a:pt x="895759" y="5229250"/>
                </a:cubicBezTo>
                <a:cubicBezTo>
                  <a:pt x="880585" y="5231781"/>
                  <a:pt x="860555" y="5236457"/>
                  <a:pt x="840188" y="5238926"/>
                </a:cubicBezTo>
                <a:cubicBezTo>
                  <a:pt x="799527" y="5244493"/>
                  <a:pt x="758879" y="5250048"/>
                  <a:pt x="758879" y="5250048"/>
                </a:cubicBezTo>
                <a:cubicBezTo>
                  <a:pt x="704741" y="5250662"/>
                  <a:pt x="702441" y="5244095"/>
                  <a:pt x="695431" y="5240902"/>
                </a:cubicBezTo>
                <a:cubicBezTo>
                  <a:pt x="688433" y="5237275"/>
                  <a:pt x="676678" y="5235203"/>
                  <a:pt x="604040" y="5238589"/>
                </a:cubicBezTo>
                <a:cubicBezTo>
                  <a:pt x="599789" y="5249107"/>
                  <a:pt x="616554" y="5248469"/>
                  <a:pt x="639691" y="5256457"/>
                </a:cubicBezTo>
                <a:cubicBezTo>
                  <a:pt x="639691" y="5256457"/>
                  <a:pt x="612338" y="5258927"/>
                  <a:pt x="584987" y="5261386"/>
                </a:cubicBezTo>
                <a:cubicBezTo>
                  <a:pt x="557563" y="5262554"/>
                  <a:pt x="530151" y="5263735"/>
                  <a:pt x="530151" y="5263735"/>
                </a:cubicBezTo>
                <a:lnTo>
                  <a:pt x="537618" y="5257892"/>
                </a:lnTo>
                <a:lnTo>
                  <a:pt x="447805" y="5266989"/>
                </a:lnTo>
                <a:cubicBezTo>
                  <a:pt x="396461" y="5247348"/>
                  <a:pt x="667839" y="5243288"/>
                  <a:pt x="503521" y="5230950"/>
                </a:cubicBezTo>
                <a:cubicBezTo>
                  <a:pt x="529416" y="5228131"/>
                  <a:pt x="554816" y="5225745"/>
                  <a:pt x="579905" y="5223661"/>
                </a:cubicBezTo>
                <a:cubicBezTo>
                  <a:pt x="604883" y="5220732"/>
                  <a:pt x="629527" y="5217853"/>
                  <a:pt x="653915" y="5215021"/>
                </a:cubicBezTo>
                <a:cubicBezTo>
                  <a:pt x="678280" y="5212142"/>
                  <a:pt x="702465" y="5210407"/>
                  <a:pt x="726359" y="5207225"/>
                </a:cubicBezTo>
                <a:cubicBezTo>
                  <a:pt x="750244" y="5203985"/>
                  <a:pt x="773970" y="5200744"/>
                  <a:pt x="797648" y="5197527"/>
                </a:cubicBezTo>
                <a:cubicBezTo>
                  <a:pt x="892351" y="5185164"/>
                  <a:pt x="985633" y="5167646"/>
                  <a:pt x="1081948" y="5141776"/>
                </a:cubicBezTo>
                <a:cubicBezTo>
                  <a:pt x="1045249" y="5153030"/>
                  <a:pt x="1077781" y="5154910"/>
                  <a:pt x="1086597" y="5158151"/>
                </a:cubicBezTo>
                <a:cubicBezTo>
                  <a:pt x="1001771" y="5171790"/>
                  <a:pt x="975853" y="5180574"/>
                  <a:pt x="955486" y="5187983"/>
                </a:cubicBezTo>
                <a:cubicBezTo>
                  <a:pt x="935288" y="5195972"/>
                  <a:pt x="921377" y="5204985"/>
                  <a:pt x="860880" y="5218432"/>
                </a:cubicBezTo>
                <a:cubicBezTo>
                  <a:pt x="870961" y="5219287"/>
                  <a:pt x="892002" y="5217828"/>
                  <a:pt x="918920" y="5214660"/>
                </a:cubicBezTo>
                <a:cubicBezTo>
                  <a:pt x="945766" y="5211129"/>
                  <a:pt x="978792" y="5207527"/>
                  <a:pt x="1011816" y="5199393"/>
                </a:cubicBezTo>
                <a:cubicBezTo>
                  <a:pt x="1044949" y="5191947"/>
                  <a:pt x="1078781" y="5183454"/>
                  <a:pt x="1108109" y="5174863"/>
                </a:cubicBezTo>
                <a:cubicBezTo>
                  <a:pt x="1137147" y="5165199"/>
                  <a:pt x="1161620" y="5155151"/>
                  <a:pt x="1176663" y="5146692"/>
                </a:cubicBezTo>
                <a:lnTo>
                  <a:pt x="1113841" y="5158669"/>
                </a:lnTo>
                <a:lnTo>
                  <a:pt x="1173484" y="5124702"/>
                </a:lnTo>
                <a:cubicBezTo>
                  <a:pt x="1196536" y="5120751"/>
                  <a:pt x="1190863" y="5128137"/>
                  <a:pt x="1187924" y="5131895"/>
                </a:cubicBezTo>
                <a:cubicBezTo>
                  <a:pt x="1192104" y="5111629"/>
                  <a:pt x="1357481" y="5070422"/>
                  <a:pt x="1463576" y="5026010"/>
                </a:cubicBezTo>
                <a:close/>
                <a:moveTo>
                  <a:pt x="1016233" y="4999834"/>
                </a:moveTo>
                <a:lnTo>
                  <a:pt x="965057" y="5012987"/>
                </a:lnTo>
                <a:lnTo>
                  <a:pt x="941061" y="5028069"/>
                </a:lnTo>
                <a:cubicBezTo>
                  <a:pt x="1006244" y="5020527"/>
                  <a:pt x="1011637" y="5011591"/>
                  <a:pt x="1012581" y="5005159"/>
                </a:cubicBezTo>
                <a:close/>
                <a:moveTo>
                  <a:pt x="1099308" y="4978482"/>
                </a:moveTo>
                <a:lnTo>
                  <a:pt x="1028002" y="4996808"/>
                </a:lnTo>
                <a:lnTo>
                  <a:pt x="1030545" y="4996549"/>
                </a:lnTo>
                <a:cubicBezTo>
                  <a:pt x="1036894" y="4996426"/>
                  <a:pt x="1045560" y="4996644"/>
                  <a:pt x="1057407" y="4997259"/>
                </a:cubicBezTo>
                <a:close/>
                <a:moveTo>
                  <a:pt x="1630914" y="4946754"/>
                </a:moveTo>
                <a:lnTo>
                  <a:pt x="1614680" y="4963725"/>
                </a:lnTo>
                <a:cubicBezTo>
                  <a:pt x="1614680" y="4963725"/>
                  <a:pt x="1606696" y="4965537"/>
                  <a:pt x="1598710" y="4967349"/>
                </a:cubicBezTo>
                <a:cubicBezTo>
                  <a:pt x="1590723" y="4969143"/>
                  <a:pt x="1582736" y="4970837"/>
                  <a:pt x="1582736" y="4970837"/>
                </a:cubicBezTo>
                <a:close/>
                <a:moveTo>
                  <a:pt x="1661583" y="4929638"/>
                </a:moveTo>
                <a:cubicBezTo>
                  <a:pt x="1670858" y="4928843"/>
                  <a:pt x="1676399" y="4931193"/>
                  <a:pt x="1682035" y="4933626"/>
                </a:cubicBezTo>
                <a:lnTo>
                  <a:pt x="1633859" y="4953579"/>
                </a:lnTo>
                <a:close/>
                <a:moveTo>
                  <a:pt x="1755809" y="4893305"/>
                </a:moveTo>
                <a:lnTo>
                  <a:pt x="1778416" y="4902222"/>
                </a:lnTo>
                <a:cubicBezTo>
                  <a:pt x="1744656" y="4926296"/>
                  <a:pt x="1723929" y="4936741"/>
                  <a:pt x="1710067" y="4940321"/>
                </a:cubicBezTo>
                <a:cubicBezTo>
                  <a:pt x="1695998" y="4943441"/>
                  <a:pt x="1688772" y="4939802"/>
                  <a:pt x="1682064" y="4936259"/>
                </a:cubicBezTo>
                <a:cubicBezTo>
                  <a:pt x="1682064" y="4936259"/>
                  <a:pt x="1701021" y="4926645"/>
                  <a:pt x="1719159" y="4915283"/>
                </a:cubicBezTo>
                <a:cubicBezTo>
                  <a:pt x="1737491" y="4904306"/>
                  <a:pt x="1755809" y="4893305"/>
                  <a:pt x="1755809" y="4893305"/>
                </a:cubicBezTo>
                <a:close/>
                <a:moveTo>
                  <a:pt x="1802523" y="4869187"/>
                </a:moveTo>
                <a:lnTo>
                  <a:pt x="1756646" y="4893286"/>
                </a:lnTo>
                <a:lnTo>
                  <a:pt x="1754346" y="4892467"/>
                </a:lnTo>
                <a:cubicBezTo>
                  <a:pt x="1769883" y="4885117"/>
                  <a:pt x="1785360" y="4877694"/>
                  <a:pt x="1802523" y="4869187"/>
                </a:cubicBezTo>
                <a:close/>
                <a:moveTo>
                  <a:pt x="1876490" y="4830341"/>
                </a:moveTo>
                <a:cubicBezTo>
                  <a:pt x="1876490" y="4830341"/>
                  <a:pt x="1858433" y="4839437"/>
                  <a:pt x="1840397" y="4848520"/>
                </a:cubicBezTo>
                <a:cubicBezTo>
                  <a:pt x="1831390" y="4853057"/>
                  <a:pt x="1822361" y="4857604"/>
                  <a:pt x="1815600" y="4861000"/>
                </a:cubicBezTo>
                <a:cubicBezTo>
                  <a:pt x="1808896" y="4864488"/>
                  <a:pt x="1804199" y="4866483"/>
                  <a:pt x="1804199" y="4866483"/>
                </a:cubicBezTo>
                <a:cubicBezTo>
                  <a:pt x="1825618" y="4856740"/>
                  <a:pt x="1848599" y="4844880"/>
                  <a:pt x="1876490" y="4830341"/>
                </a:cubicBezTo>
                <a:close/>
                <a:moveTo>
                  <a:pt x="2043497" y="4712479"/>
                </a:moveTo>
                <a:cubicBezTo>
                  <a:pt x="2029225" y="4727312"/>
                  <a:pt x="1998489" y="4754205"/>
                  <a:pt x="1995322" y="4747602"/>
                </a:cubicBezTo>
                <a:cubicBezTo>
                  <a:pt x="2002728" y="4740926"/>
                  <a:pt x="2011485" y="4734686"/>
                  <a:pt x="2020144" y="4728963"/>
                </a:cubicBezTo>
                <a:cubicBezTo>
                  <a:pt x="2028599" y="4722985"/>
                  <a:pt x="2036728" y="4717251"/>
                  <a:pt x="2043497" y="4712479"/>
                </a:cubicBezTo>
                <a:close/>
                <a:moveTo>
                  <a:pt x="2176026" y="4568485"/>
                </a:moveTo>
                <a:cubicBezTo>
                  <a:pt x="2150590" y="4612115"/>
                  <a:pt x="2159310" y="4572438"/>
                  <a:pt x="2110832" y="4622923"/>
                </a:cubicBezTo>
                <a:cubicBezTo>
                  <a:pt x="2129103" y="4612380"/>
                  <a:pt x="2141725" y="4609404"/>
                  <a:pt x="2142929" y="4615789"/>
                </a:cubicBezTo>
                <a:cubicBezTo>
                  <a:pt x="2143531" y="4618983"/>
                  <a:pt x="2141266" y="4624525"/>
                  <a:pt x="2135402" y="4632634"/>
                </a:cubicBezTo>
                <a:cubicBezTo>
                  <a:pt x="2129572" y="4640804"/>
                  <a:pt x="2120178" y="4651575"/>
                  <a:pt x="2105652" y="4664203"/>
                </a:cubicBezTo>
                <a:lnTo>
                  <a:pt x="2091718" y="4635128"/>
                </a:lnTo>
                <a:cubicBezTo>
                  <a:pt x="2106327" y="4621645"/>
                  <a:pt x="2166824" y="4560751"/>
                  <a:pt x="2176026" y="4568485"/>
                </a:cubicBezTo>
                <a:close/>
                <a:moveTo>
                  <a:pt x="2057943" y="4567800"/>
                </a:moveTo>
                <a:cubicBezTo>
                  <a:pt x="2069047" y="4569510"/>
                  <a:pt x="2073420" y="4572680"/>
                  <a:pt x="2055558" y="4579848"/>
                </a:cubicBezTo>
                <a:close/>
                <a:moveTo>
                  <a:pt x="2055553" y="4567775"/>
                </a:moveTo>
                <a:lnTo>
                  <a:pt x="2055192" y="4574366"/>
                </a:lnTo>
                <a:cubicBezTo>
                  <a:pt x="2030585" y="4587657"/>
                  <a:pt x="2051927" y="4573174"/>
                  <a:pt x="2055553" y="4567775"/>
                </a:cubicBezTo>
                <a:close/>
                <a:moveTo>
                  <a:pt x="2308581" y="4460087"/>
                </a:moveTo>
                <a:cubicBezTo>
                  <a:pt x="2308529" y="4461718"/>
                  <a:pt x="2304735" y="4465700"/>
                  <a:pt x="2298182" y="4471315"/>
                </a:cubicBezTo>
                <a:lnTo>
                  <a:pt x="2296533" y="4462965"/>
                </a:lnTo>
                <a:cubicBezTo>
                  <a:pt x="2304946" y="4459175"/>
                  <a:pt x="2308634" y="4458455"/>
                  <a:pt x="2308581" y="4460087"/>
                </a:cubicBezTo>
                <a:close/>
                <a:moveTo>
                  <a:pt x="2294461" y="4459295"/>
                </a:moveTo>
                <a:lnTo>
                  <a:pt x="2296509" y="4476671"/>
                </a:lnTo>
                <a:cubicBezTo>
                  <a:pt x="2296509" y="4476671"/>
                  <a:pt x="2269699" y="4502745"/>
                  <a:pt x="2242889" y="4528818"/>
                </a:cubicBezTo>
                <a:cubicBezTo>
                  <a:pt x="2216487" y="4555350"/>
                  <a:pt x="2188112" y="4579785"/>
                  <a:pt x="2188112" y="4579785"/>
                </a:cubicBezTo>
                <a:cubicBezTo>
                  <a:pt x="2188112" y="4579785"/>
                  <a:pt x="2191834" y="4574942"/>
                  <a:pt x="2197398" y="4567664"/>
                </a:cubicBezTo>
                <a:cubicBezTo>
                  <a:pt x="2202999" y="4560434"/>
                  <a:pt x="2210430" y="4550808"/>
                  <a:pt x="2217283" y="4540603"/>
                </a:cubicBezTo>
                <a:cubicBezTo>
                  <a:pt x="2231218" y="4520564"/>
                  <a:pt x="2245128" y="4500527"/>
                  <a:pt x="2245128" y="4500527"/>
                </a:cubicBezTo>
                <a:lnTo>
                  <a:pt x="2236107" y="4522107"/>
                </a:lnTo>
                <a:cubicBezTo>
                  <a:pt x="2254499" y="4512022"/>
                  <a:pt x="2287705" y="4471019"/>
                  <a:pt x="2294461" y="4459295"/>
                </a:cubicBezTo>
                <a:close/>
                <a:moveTo>
                  <a:pt x="2609740" y="4085619"/>
                </a:moveTo>
                <a:cubicBezTo>
                  <a:pt x="2609728" y="4085619"/>
                  <a:pt x="2605814" y="4091668"/>
                  <a:pt x="2598540" y="4101994"/>
                </a:cubicBezTo>
                <a:cubicBezTo>
                  <a:pt x="2591313" y="4112380"/>
                  <a:pt x="2581003" y="4127189"/>
                  <a:pt x="2568610" y="4144973"/>
                </a:cubicBezTo>
                <a:cubicBezTo>
                  <a:pt x="2562395" y="4153864"/>
                  <a:pt x="2555686" y="4163491"/>
                  <a:pt x="2548569" y="4173673"/>
                </a:cubicBezTo>
                <a:cubicBezTo>
                  <a:pt x="2541571" y="4183962"/>
                  <a:pt x="2533923" y="4194589"/>
                  <a:pt x="2525468" y="4205205"/>
                </a:cubicBezTo>
                <a:cubicBezTo>
                  <a:pt x="2508896" y="4226700"/>
                  <a:pt x="2491215" y="4249629"/>
                  <a:pt x="2473534" y="4272534"/>
                </a:cubicBezTo>
                <a:cubicBezTo>
                  <a:pt x="2464862" y="4284137"/>
                  <a:pt x="2455601" y="4295282"/>
                  <a:pt x="2446254" y="4306066"/>
                </a:cubicBezTo>
                <a:cubicBezTo>
                  <a:pt x="2437005" y="4316921"/>
                  <a:pt x="2427911" y="4327622"/>
                  <a:pt x="2419107" y="4337983"/>
                </a:cubicBezTo>
                <a:cubicBezTo>
                  <a:pt x="2401245" y="4358467"/>
                  <a:pt x="2385528" y="4378480"/>
                  <a:pt x="2370329" y="4394083"/>
                </a:cubicBezTo>
                <a:cubicBezTo>
                  <a:pt x="2340543" y="4425881"/>
                  <a:pt x="2320683" y="4447086"/>
                  <a:pt x="2320683" y="4447086"/>
                </a:cubicBezTo>
                <a:cubicBezTo>
                  <a:pt x="2338327" y="4428037"/>
                  <a:pt x="2355057" y="4409988"/>
                  <a:pt x="2371039" y="4392746"/>
                </a:cubicBezTo>
                <a:cubicBezTo>
                  <a:pt x="2387190" y="4375685"/>
                  <a:pt x="2400920" y="4358034"/>
                  <a:pt x="2414977" y="4341899"/>
                </a:cubicBezTo>
                <a:cubicBezTo>
                  <a:pt x="2428814" y="4325597"/>
                  <a:pt x="2442038" y="4310018"/>
                  <a:pt x="2454758" y="4295018"/>
                </a:cubicBezTo>
                <a:cubicBezTo>
                  <a:pt x="2467476" y="4280004"/>
                  <a:pt x="2478568" y="4264678"/>
                  <a:pt x="2489938" y="4250327"/>
                </a:cubicBezTo>
                <a:cubicBezTo>
                  <a:pt x="2535802" y="4193120"/>
                  <a:pt x="2571873" y="4140225"/>
                  <a:pt x="2609740" y="4085619"/>
                </a:cubicBezTo>
                <a:close/>
                <a:moveTo>
                  <a:pt x="2530437" y="4041806"/>
                </a:moveTo>
                <a:lnTo>
                  <a:pt x="2530635" y="4043781"/>
                </a:lnTo>
                <a:lnTo>
                  <a:pt x="2516025" y="4065241"/>
                </a:lnTo>
                <a:close/>
                <a:moveTo>
                  <a:pt x="2911010" y="3482711"/>
                </a:moveTo>
                <a:lnTo>
                  <a:pt x="2886923" y="3518857"/>
                </a:lnTo>
                <a:cubicBezTo>
                  <a:pt x="2895522" y="3501314"/>
                  <a:pt x="2900604" y="3494988"/>
                  <a:pt x="2911010" y="3482711"/>
                </a:cubicBezTo>
                <a:close/>
                <a:moveTo>
                  <a:pt x="2915186" y="2754717"/>
                </a:moveTo>
                <a:lnTo>
                  <a:pt x="2916665" y="2768046"/>
                </a:lnTo>
                <a:lnTo>
                  <a:pt x="2916704" y="2771661"/>
                </a:lnTo>
                <a:close/>
                <a:moveTo>
                  <a:pt x="2911950" y="2718570"/>
                </a:moveTo>
                <a:lnTo>
                  <a:pt x="2915186" y="2754717"/>
                </a:lnTo>
                <a:lnTo>
                  <a:pt x="2914259" y="2746351"/>
                </a:lnTo>
                <a:cubicBezTo>
                  <a:pt x="2913347" y="2738592"/>
                  <a:pt x="2912453" y="2729821"/>
                  <a:pt x="2911950" y="2718570"/>
                </a:cubicBezTo>
                <a:close/>
                <a:moveTo>
                  <a:pt x="2935124" y="2204841"/>
                </a:moveTo>
                <a:cubicBezTo>
                  <a:pt x="2938967" y="2222647"/>
                  <a:pt x="2942579" y="2236182"/>
                  <a:pt x="2945626" y="2246631"/>
                </a:cubicBezTo>
                <a:cubicBezTo>
                  <a:pt x="2948348" y="2257113"/>
                  <a:pt x="2950926" y="2264439"/>
                  <a:pt x="2953444" y="2269764"/>
                </a:cubicBezTo>
                <a:cubicBezTo>
                  <a:pt x="2958454" y="2280378"/>
                  <a:pt x="2963138" y="2282909"/>
                  <a:pt x="2967703" y="2286391"/>
                </a:cubicBezTo>
                <a:cubicBezTo>
                  <a:pt x="2972279" y="2289885"/>
                  <a:pt x="2976773" y="2294343"/>
                  <a:pt x="2981434" y="2308983"/>
                </a:cubicBezTo>
                <a:cubicBezTo>
                  <a:pt x="2983758" y="2316321"/>
                  <a:pt x="2986130" y="2326188"/>
                  <a:pt x="2988564" y="2339755"/>
                </a:cubicBezTo>
                <a:cubicBezTo>
                  <a:pt x="2991105" y="2353323"/>
                  <a:pt x="2993670" y="2370577"/>
                  <a:pt x="2994862" y="2392808"/>
                </a:cubicBezTo>
                <a:cubicBezTo>
                  <a:pt x="2992346" y="2366913"/>
                  <a:pt x="2988154" y="2369650"/>
                  <a:pt x="2984999" y="2366384"/>
                </a:cubicBezTo>
                <a:cubicBezTo>
                  <a:pt x="2984517" y="2389240"/>
                  <a:pt x="2986805" y="2454028"/>
                  <a:pt x="2995321" y="2487042"/>
                </a:cubicBezTo>
                <a:lnTo>
                  <a:pt x="2989201" y="2480041"/>
                </a:lnTo>
                <a:cubicBezTo>
                  <a:pt x="2989201" y="2480041"/>
                  <a:pt x="2989419" y="2482331"/>
                  <a:pt x="2989744" y="2486319"/>
                </a:cubicBezTo>
                <a:cubicBezTo>
                  <a:pt x="2990033" y="2490320"/>
                  <a:pt x="2990732" y="2496017"/>
                  <a:pt x="2990852" y="2502885"/>
                </a:cubicBezTo>
                <a:cubicBezTo>
                  <a:pt x="2991370" y="2516622"/>
                  <a:pt x="2992044" y="2534924"/>
                  <a:pt x="2992707" y="2553238"/>
                </a:cubicBezTo>
                <a:cubicBezTo>
                  <a:pt x="2994019" y="2589904"/>
                  <a:pt x="2995344" y="2626544"/>
                  <a:pt x="2995344" y="2626544"/>
                </a:cubicBezTo>
                <a:cubicBezTo>
                  <a:pt x="2985227" y="2613700"/>
                  <a:pt x="2984975" y="2580650"/>
                  <a:pt x="2985058" y="2547901"/>
                </a:cubicBezTo>
                <a:cubicBezTo>
                  <a:pt x="2985107" y="2531538"/>
                  <a:pt x="2985215" y="2515260"/>
                  <a:pt x="2984240" y="2501754"/>
                </a:cubicBezTo>
                <a:cubicBezTo>
                  <a:pt x="2983095" y="2488271"/>
                  <a:pt x="2980158" y="2477608"/>
                  <a:pt x="2975664" y="2472391"/>
                </a:cubicBezTo>
                <a:cubicBezTo>
                  <a:pt x="2975664" y="2472391"/>
                  <a:pt x="2975832" y="2477415"/>
                  <a:pt x="2976110" y="2484969"/>
                </a:cubicBezTo>
                <a:cubicBezTo>
                  <a:pt x="2976556" y="2492500"/>
                  <a:pt x="2976616" y="2502573"/>
                  <a:pt x="2976338" y="2512658"/>
                </a:cubicBezTo>
                <a:cubicBezTo>
                  <a:pt x="2976074" y="2532803"/>
                  <a:pt x="2975809" y="2552949"/>
                  <a:pt x="2975809" y="2552949"/>
                </a:cubicBezTo>
                <a:cubicBezTo>
                  <a:pt x="2975809" y="2552949"/>
                  <a:pt x="2974809" y="2544562"/>
                  <a:pt x="2973340" y="2531995"/>
                </a:cubicBezTo>
                <a:cubicBezTo>
                  <a:pt x="2971605" y="2519454"/>
                  <a:pt x="2970438" y="2502681"/>
                  <a:pt x="2967318" y="2486054"/>
                </a:cubicBezTo>
                <a:cubicBezTo>
                  <a:pt x="2961705" y="2452834"/>
                  <a:pt x="2956105" y="2419616"/>
                  <a:pt x="2956105" y="2419616"/>
                </a:cubicBezTo>
                <a:cubicBezTo>
                  <a:pt x="2968281" y="2471800"/>
                  <a:pt x="2978254" y="2421134"/>
                  <a:pt x="2964801" y="2375384"/>
                </a:cubicBezTo>
                <a:cubicBezTo>
                  <a:pt x="2944049" y="2368083"/>
                  <a:pt x="2955310" y="2365227"/>
                  <a:pt x="2936016" y="2294790"/>
                </a:cubicBezTo>
                <a:cubicBezTo>
                  <a:pt x="2941399" y="2307561"/>
                  <a:pt x="2946422" y="2275608"/>
                  <a:pt x="2939906" y="2240556"/>
                </a:cubicBezTo>
                <a:cubicBezTo>
                  <a:pt x="2938834" y="2224915"/>
                  <a:pt x="2937087" y="2213746"/>
                  <a:pt x="2935124" y="2204841"/>
                </a:cubicBezTo>
                <a:close/>
                <a:moveTo>
                  <a:pt x="2830192" y="1843130"/>
                </a:moveTo>
                <a:cubicBezTo>
                  <a:pt x="2834910" y="1843444"/>
                  <a:pt x="2842993" y="1860866"/>
                  <a:pt x="2851457" y="1881355"/>
                </a:cubicBezTo>
                <a:cubicBezTo>
                  <a:pt x="2861947" y="1908886"/>
                  <a:pt x="2873944" y="1941549"/>
                  <a:pt x="2883785" y="1945019"/>
                </a:cubicBezTo>
                <a:cubicBezTo>
                  <a:pt x="2879857" y="1929380"/>
                  <a:pt x="2871861" y="1910874"/>
                  <a:pt x="2867790" y="1901547"/>
                </a:cubicBezTo>
                <a:cubicBezTo>
                  <a:pt x="2859539" y="1850145"/>
                  <a:pt x="2887554" y="1921549"/>
                  <a:pt x="2895455" y="1920753"/>
                </a:cubicBezTo>
                <a:cubicBezTo>
                  <a:pt x="2895455" y="1920753"/>
                  <a:pt x="2901597" y="1946370"/>
                  <a:pt x="2907740" y="1971986"/>
                </a:cubicBezTo>
                <a:cubicBezTo>
                  <a:pt x="2911052" y="1984720"/>
                  <a:pt x="2913544" y="1997639"/>
                  <a:pt x="2915230" y="2007360"/>
                </a:cubicBezTo>
                <a:cubicBezTo>
                  <a:pt x="2917038" y="2017060"/>
                  <a:pt x="2918230" y="2023519"/>
                  <a:pt x="2918230" y="2023519"/>
                </a:cubicBezTo>
                <a:lnTo>
                  <a:pt x="2955229" y="2079824"/>
                </a:lnTo>
                <a:cubicBezTo>
                  <a:pt x="2944401" y="1961538"/>
                  <a:pt x="2959686" y="2069629"/>
                  <a:pt x="2966178" y="2005867"/>
                </a:cubicBezTo>
                <a:cubicBezTo>
                  <a:pt x="2966984" y="2030917"/>
                  <a:pt x="2978823" y="2072329"/>
                  <a:pt x="2987062" y="2113392"/>
                </a:cubicBezTo>
                <a:cubicBezTo>
                  <a:pt x="2994168" y="2154647"/>
                  <a:pt x="2999286" y="2195179"/>
                  <a:pt x="2991217" y="2216638"/>
                </a:cubicBezTo>
                <a:cubicBezTo>
                  <a:pt x="2991217" y="2216638"/>
                  <a:pt x="2978137" y="2187396"/>
                  <a:pt x="2965082" y="2158140"/>
                </a:cubicBezTo>
                <a:cubicBezTo>
                  <a:pt x="2958578" y="2143646"/>
                  <a:pt x="2952062" y="2129177"/>
                  <a:pt x="2947160" y="2118306"/>
                </a:cubicBezTo>
                <a:cubicBezTo>
                  <a:pt x="2944823" y="2112899"/>
                  <a:pt x="2942511" y="2108450"/>
                  <a:pt x="2940909" y="2105344"/>
                </a:cubicBezTo>
                <a:cubicBezTo>
                  <a:pt x="2939331" y="2102210"/>
                  <a:pt x="2938403" y="2100451"/>
                  <a:pt x="2938403" y="2100451"/>
                </a:cubicBezTo>
                <a:cubicBezTo>
                  <a:pt x="2945136" y="2126224"/>
                  <a:pt x="2945943" y="2149044"/>
                  <a:pt x="2955952" y="2171635"/>
                </a:cubicBezTo>
                <a:lnTo>
                  <a:pt x="2931454" y="2178924"/>
                </a:lnTo>
                <a:cubicBezTo>
                  <a:pt x="2933021" y="2185998"/>
                  <a:pt x="2934285" y="2191659"/>
                  <a:pt x="2935658" y="2197818"/>
                </a:cubicBezTo>
                <a:cubicBezTo>
                  <a:pt x="2928346" y="2170155"/>
                  <a:pt x="2917544" y="2168828"/>
                  <a:pt x="2910895" y="2147394"/>
                </a:cubicBezTo>
                <a:cubicBezTo>
                  <a:pt x="2910738" y="2138527"/>
                  <a:pt x="2910365" y="2128406"/>
                  <a:pt x="2909354" y="2117153"/>
                </a:cubicBezTo>
                <a:cubicBezTo>
                  <a:pt x="2907920" y="2105971"/>
                  <a:pt x="2906054" y="2093597"/>
                  <a:pt x="2903765" y="2080016"/>
                </a:cubicBezTo>
                <a:cubicBezTo>
                  <a:pt x="2898899" y="2052906"/>
                  <a:pt x="2893299" y="2020713"/>
                  <a:pt x="2883989" y="1984106"/>
                </a:cubicBezTo>
                <a:cubicBezTo>
                  <a:pt x="2870079" y="1961453"/>
                  <a:pt x="2863128" y="1946984"/>
                  <a:pt x="2856167" y="1928429"/>
                </a:cubicBezTo>
                <a:cubicBezTo>
                  <a:pt x="2848747" y="1909994"/>
                  <a:pt x="2843316" y="1886896"/>
                  <a:pt x="2826708" y="1849037"/>
                </a:cubicBezTo>
                <a:cubicBezTo>
                  <a:pt x="2827422" y="1844821"/>
                  <a:pt x="2828620" y="1843025"/>
                  <a:pt x="2830192" y="1843130"/>
                </a:cubicBezTo>
                <a:close/>
                <a:moveTo>
                  <a:pt x="2730292" y="1662178"/>
                </a:moveTo>
                <a:lnTo>
                  <a:pt x="2766424" y="1722422"/>
                </a:lnTo>
                <a:cubicBezTo>
                  <a:pt x="2754078" y="1700276"/>
                  <a:pt x="2750045" y="1704287"/>
                  <a:pt x="2744841" y="1701796"/>
                </a:cubicBezTo>
                <a:close/>
                <a:moveTo>
                  <a:pt x="2731193" y="1626261"/>
                </a:moveTo>
                <a:cubicBezTo>
                  <a:pt x="2733325" y="1624012"/>
                  <a:pt x="2738973" y="1637223"/>
                  <a:pt x="2745251" y="1652730"/>
                </a:cubicBezTo>
                <a:cubicBezTo>
                  <a:pt x="2752886" y="1673732"/>
                  <a:pt x="2761678" y="1698734"/>
                  <a:pt x="2766424" y="1695721"/>
                </a:cubicBezTo>
                <a:cubicBezTo>
                  <a:pt x="2763774" y="1703382"/>
                  <a:pt x="2757872" y="1692995"/>
                  <a:pt x="2751212" y="1678175"/>
                </a:cubicBezTo>
                <a:cubicBezTo>
                  <a:pt x="2747984" y="1670707"/>
                  <a:pt x="2744335" y="1662249"/>
                  <a:pt x="2740890" y="1654258"/>
                </a:cubicBezTo>
                <a:cubicBezTo>
                  <a:pt x="2737205" y="1646404"/>
                  <a:pt x="2733484" y="1639199"/>
                  <a:pt x="2730341" y="1634150"/>
                </a:cubicBezTo>
                <a:cubicBezTo>
                  <a:pt x="2730163" y="1629478"/>
                  <a:pt x="2730483" y="1627010"/>
                  <a:pt x="2731193" y="1626261"/>
                </a:cubicBezTo>
                <a:close/>
                <a:moveTo>
                  <a:pt x="2779631" y="1565824"/>
                </a:moveTo>
                <a:cubicBezTo>
                  <a:pt x="2796361" y="1587079"/>
                  <a:pt x="2813175" y="1608561"/>
                  <a:pt x="2827363" y="1632078"/>
                </a:cubicBezTo>
                <a:cubicBezTo>
                  <a:pt x="2841575" y="1655578"/>
                  <a:pt x="2855208" y="1680227"/>
                  <a:pt x="2868795" y="1706496"/>
                </a:cubicBezTo>
                <a:cubicBezTo>
                  <a:pt x="2883007" y="1732534"/>
                  <a:pt x="2894472" y="1761173"/>
                  <a:pt x="2907105" y="1791647"/>
                </a:cubicBezTo>
                <a:cubicBezTo>
                  <a:pt x="2919511" y="1822213"/>
                  <a:pt x="2933170" y="1854638"/>
                  <a:pt x="2944492" y="1890775"/>
                </a:cubicBezTo>
                <a:cubicBezTo>
                  <a:pt x="2956945" y="1960681"/>
                  <a:pt x="2920993" y="1853311"/>
                  <a:pt x="2925521" y="1903858"/>
                </a:cubicBezTo>
                <a:cubicBezTo>
                  <a:pt x="2918199" y="1863978"/>
                  <a:pt x="2895448" y="1817045"/>
                  <a:pt x="2892617" y="1834371"/>
                </a:cubicBezTo>
                <a:cubicBezTo>
                  <a:pt x="2902878" y="1866627"/>
                  <a:pt x="2913707" y="1888773"/>
                  <a:pt x="2921739" y="1907834"/>
                </a:cubicBezTo>
                <a:cubicBezTo>
                  <a:pt x="2917994" y="1918342"/>
                  <a:pt x="2898446" y="1877375"/>
                  <a:pt x="2902613" y="1907306"/>
                </a:cubicBezTo>
                <a:cubicBezTo>
                  <a:pt x="2898699" y="1897762"/>
                  <a:pt x="2894725" y="1884845"/>
                  <a:pt x="2890678" y="1870844"/>
                </a:cubicBezTo>
                <a:cubicBezTo>
                  <a:pt x="2886342" y="1856939"/>
                  <a:pt x="2881236" y="1842132"/>
                  <a:pt x="2876405" y="1828398"/>
                </a:cubicBezTo>
                <a:cubicBezTo>
                  <a:pt x="2866614" y="1800984"/>
                  <a:pt x="2856569" y="1778273"/>
                  <a:pt x="2847018" y="1778489"/>
                </a:cubicBezTo>
                <a:cubicBezTo>
                  <a:pt x="2893750" y="1924461"/>
                  <a:pt x="2823002" y="1755936"/>
                  <a:pt x="2814584" y="1751436"/>
                </a:cubicBezTo>
                <a:cubicBezTo>
                  <a:pt x="2815739" y="1746811"/>
                  <a:pt x="2811416" y="1733365"/>
                  <a:pt x="2805767" y="1718786"/>
                </a:cubicBezTo>
                <a:cubicBezTo>
                  <a:pt x="2812367" y="1733269"/>
                  <a:pt x="2818739" y="1747185"/>
                  <a:pt x="2824038" y="1758774"/>
                </a:cubicBezTo>
                <a:cubicBezTo>
                  <a:pt x="2828988" y="1770500"/>
                  <a:pt x="2833300" y="1779776"/>
                  <a:pt x="2836432" y="1784694"/>
                </a:cubicBezTo>
                <a:cubicBezTo>
                  <a:pt x="2842646" y="1794538"/>
                  <a:pt x="2844561" y="1786908"/>
                  <a:pt x="2837275" y="1746487"/>
                </a:cubicBezTo>
                <a:cubicBezTo>
                  <a:pt x="2837275" y="1746487"/>
                  <a:pt x="2823194" y="1705521"/>
                  <a:pt x="2809080" y="1664552"/>
                </a:cubicBezTo>
                <a:cubicBezTo>
                  <a:pt x="2802118" y="1643999"/>
                  <a:pt x="2794976" y="1623465"/>
                  <a:pt x="2788592" y="1608500"/>
                </a:cubicBezTo>
                <a:cubicBezTo>
                  <a:pt x="2782535" y="1593381"/>
                  <a:pt x="2778511" y="1583310"/>
                  <a:pt x="2778511" y="1583310"/>
                </a:cubicBezTo>
                <a:cubicBezTo>
                  <a:pt x="2786147" y="1601066"/>
                  <a:pt x="2794025" y="1616767"/>
                  <a:pt x="2801106" y="1631841"/>
                </a:cubicBezTo>
                <a:cubicBezTo>
                  <a:pt x="2807815" y="1647095"/>
                  <a:pt x="2814163" y="1661555"/>
                  <a:pt x="2820522" y="1676035"/>
                </a:cubicBezTo>
                <a:cubicBezTo>
                  <a:pt x="2826688" y="1690617"/>
                  <a:pt x="2832530" y="1705374"/>
                  <a:pt x="2837816" y="1721339"/>
                </a:cubicBezTo>
                <a:cubicBezTo>
                  <a:pt x="2840467" y="1729328"/>
                  <a:pt x="2842983" y="1737606"/>
                  <a:pt x="2845320" y="1746331"/>
                </a:cubicBezTo>
                <a:cubicBezTo>
                  <a:pt x="2847308" y="1755161"/>
                  <a:pt x="2849042" y="1764463"/>
                  <a:pt x="2850595" y="1774309"/>
                </a:cubicBezTo>
                <a:lnTo>
                  <a:pt x="2875032" y="1796851"/>
                </a:lnTo>
                <a:cubicBezTo>
                  <a:pt x="2871095" y="1779752"/>
                  <a:pt x="2865879" y="1761379"/>
                  <a:pt x="2859773" y="1742222"/>
                </a:cubicBezTo>
                <a:cubicBezTo>
                  <a:pt x="2852799" y="1723389"/>
                  <a:pt x="2844826" y="1703795"/>
                  <a:pt x="2836347" y="1683904"/>
                </a:cubicBezTo>
                <a:cubicBezTo>
                  <a:pt x="2827869" y="1664024"/>
                  <a:pt x="2818883" y="1643804"/>
                  <a:pt x="2809741" y="1623804"/>
                </a:cubicBezTo>
                <a:cubicBezTo>
                  <a:pt x="2799576" y="1604249"/>
                  <a:pt x="2789460" y="1584753"/>
                  <a:pt x="2779631" y="1565824"/>
                </a:cubicBezTo>
                <a:close/>
                <a:moveTo>
                  <a:pt x="2392922" y="950831"/>
                </a:moveTo>
                <a:cubicBezTo>
                  <a:pt x="2396632" y="954554"/>
                  <a:pt x="2399703" y="956916"/>
                  <a:pt x="2403328" y="960351"/>
                </a:cubicBezTo>
                <a:lnTo>
                  <a:pt x="2404967" y="962880"/>
                </a:lnTo>
                <a:close/>
                <a:moveTo>
                  <a:pt x="2055567" y="577082"/>
                </a:moveTo>
                <a:cubicBezTo>
                  <a:pt x="2075825" y="587420"/>
                  <a:pt x="2117509" y="603215"/>
                  <a:pt x="2115727" y="613229"/>
                </a:cubicBezTo>
                <a:cubicBezTo>
                  <a:pt x="2089954" y="602613"/>
                  <a:pt x="2070369" y="587298"/>
                  <a:pt x="2055567" y="577082"/>
                </a:cubicBezTo>
                <a:close/>
                <a:moveTo>
                  <a:pt x="1690070" y="509747"/>
                </a:moveTo>
                <a:lnTo>
                  <a:pt x="1701728" y="525833"/>
                </a:lnTo>
                <a:lnTo>
                  <a:pt x="1817384" y="596068"/>
                </a:lnTo>
                <a:lnTo>
                  <a:pt x="1881287" y="643833"/>
                </a:lnTo>
                <a:lnTo>
                  <a:pt x="1877799" y="638671"/>
                </a:lnTo>
                <a:cubicBezTo>
                  <a:pt x="1862805" y="616644"/>
                  <a:pt x="1843028" y="589269"/>
                  <a:pt x="1733741" y="539412"/>
                </a:cubicBezTo>
                <a:cubicBezTo>
                  <a:pt x="1721962" y="529688"/>
                  <a:pt x="1706545" y="520073"/>
                  <a:pt x="1690070" y="509747"/>
                </a:cubicBezTo>
                <a:close/>
                <a:moveTo>
                  <a:pt x="816286" y="208885"/>
                </a:moveTo>
                <a:lnTo>
                  <a:pt x="942781" y="228183"/>
                </a:lnTo>
                <a:lnTo>
                  <a:pt x="1015511" y="246876"/>
                </a:lnTo>
                <a:lnTo>
                  <a:pt x="1042652" y="253346"/>
                </a:lnTo>
                <a:lnTo>
                  <a:pt x="1049921" y="255719"/>
                </a:lnTo>
                <a:lnTo>
                  <a:pt x="1177187" y="288430"/>
                </a:lnTo>
                <a:cubicBezTo>
                  <a:pt x="1253775" y="312243"/>
                  <a:pt x="1328751" y="339716"/>
                  <a:pt x="1401908" y="370645"/>
                </a:cubicBezTo>
                <a:lnTo>
                  <a:pt x="1527753" y="431244"/>
                </a:lnTo>
                <a:lnTo>
                  <a:pt x="1532966" y="432682"/>
                </a:lnTo>
                <a:cubicBezTo>
                  <a:pt x="1544601" y="434754"/>
                  <a:pt x="1555284" y="436924"/>
                  <a:pt x="1565100" y="439093"/>
                </a:cubicBezTo>
                <a:cubicBezTo>
                  <a:pt x="1547866" y="430141"/>
                  <a:pt x="1531087" y="421440"/>
                  <a:pt x="1515479" y="413345"/>
                </a:cubicBezTo>
                <a:cubicBezTo>
                  <a:pt x="1499628" y="405728"/>
                  <a:pt x="1484947" y="398667"/>
                  <a:pt x="1472108" y="392499"/>
                </a:cubicBezTo>
                <a:cubicBezTo>
                  <a:pt x="1446598" y="379776"/>
                  <a:pt x="1428882" y="369582"/>
                  <a:pt x="1424786" y="363604"/>
                </a:cubicBezTo>
                <a:lnTo>
                  <a:pt x="1438000" y="360208"/>
                </a:lnTo>
                <a:cubicBezTo>
                  <a:pt x="1427106" y="350490"/>
                  <a:pt x="1410419" y="343131"/>
                  <a:pt x="1393775" y="337948"/>
                </a:cubicBezTo>
                <a:lnTo>
                  <a:pt x="1377034" y="334445"/>
                </a:lnTo>
                <a:lnTo>
                  <a:pt x="1380819" y="335938"/>
                </a:lnTo>
                <a:lnTo>
                  <a:pt x="1370410" y="333059"/>
                </a:lnTo>
                <a:lnTo>
                  <a:pt x="1349813" y="328749"/>
                </a:lnTo>
                <a:cubicBezTo>
                  <a:pt x="1333469" y="322556"/>
                  <a:pt x="1316896" y="316990"/>
                  <a:pt x="1301083" y="311916"/>
                </a:cubicBezTo>
                <a:cubicBezTo>
                  <a:pt x="1285124" y="307215"/>
                  <a:pt x="1269719" y="303613"/>
                  <a:pt x="1256194" y="299830"/>
                </a:cubicBezTo>
                <a:cubicBezTo>
                  <a:pt x="1229072" y="292456"/>
                  <a:pt x="1208958" y="285854"/>
                  <a:pt x="1203417" y="278130"/>
                </a:cubicBezTo>
                <a:lnTo>
                  <a:pt x="1230998" y="279204"/>
                </a:lnTo>
                <a:cubicBezTo>
                  <a:pt x="1210366" y="272999"/>
                  <a:pt x="1194432" y="267794"/>
                  <a:pt x="1180232" y="263961"/>
                </a:cubicBezTo>
                <a:cubicBezTo>
                  <a:pt x="1165973" y="260322"/>
                  <a:pt x="1153712" y="257189"/>
                  <a:pt x="1140765" y="253877"/>
                </a:cubicBezTo>
                <a:cubicBezTo>
                  <a:pt x="1127877" y="250431"/>
                  <a:pt x="1114327" y="246792"/>
                  <a:pt x="1097454" y="242260"/>
                </a:cubicBezTo>
                <a:cubicBezTo>
                  <a:pt x="1089047" y="239936"/>
                  <a:pt x="1079809" y="237370"/>
                  <a:pt x="1069415" y="234490"/>
                </a:cubicBezTo>
                <a:cubicBezTo>
                  <a:pt x="1058913" y="232104"/>
                  <a:pt x="1047242" y="229393"/>
                  <a:pt x="1034054" y="226357"/>
                </a:cubicBezTo>
                <a:cubicBezTo>
                  <a:pt x="1043834" y="227489"/>
                  <a:pt x="1047977" y="225477"/>
                  <a:pt x="1047977" y="225477"/>
                </a:cubicBezTo>
                <a:cubicBezTo>
                  <a:pt x="994520" y="220685"/>
                  <a:pt x="943747" y="216806"/>
                  <a:pt x="895898" y="213585"/>
                </a:cubicBezTo>
                <a:close/>
                <a:moveTo>
                  <a:pt x="16463" y="207715"/>
                </a:moveTo>
                <a:lnTo>
                  <a:pt x="0" y="214877"/>
                </a:lnTo>
                <a:lnTo>
                  <a:pt x="0" y="211203"/>
                </a:lnTo>
                <a:lnTo>
                  <a:pt x="5252" y="210091"/>
                </a:lnTo>
                <a:cubicBezTo>
                  <a:pt x="12386" y="208580"/>
                  <a:pt x="16463" y="207715"/>
                  <a:pt x="16463" y="207715"/>
                </a:cubicBezTo>
                <a:close/>
                <a:moveTo>
                  <a:pt x="766347" y="94826"/>
                </a:moveTo>
                <a:cubicBezTo>
                  <a:pt x="809815" y="95500"/>
                  <a:pt x="809693" y="105309"/>
                  <a:pt x="788918" y="106875"/>
                </a:cubicBezTo>
                <a:cubicBezTo>
                  <a:pt x="800938" y="105115"/>
                  <a:pt x="776620" y="98837"/>
                  <a:pt x="766347" y="94826"/>
                </a:cubicBezTo>
                <a:close/>
                <a:moveTo>
                  <a:pt x="96201" y="59275"/>
                </a:moveTo>
                <a:cubicBezTo>
                  <a:pt x="100332" y="60642"/>
                  <a:pt x="102934" y="64263"/>
                  <a:pt x="103656" y="70594"/>
                </a:cubicBezTo>
                <a:cubicBezTo>
                  <a:pt x="93646" y="71415"/>
                  <a:pt x="86229" y="67365"/>
                  <a:pt x="79568" y="61485"/>
                </a:cubicBezTo>
                <a:cubicBezTo>
                  <a:pt x="86409" y="58799"/>
                  <a:pt x="92070" y="57910"/>
                  <a:pt x="96201" y="59275"/>
                </a:cubicBezTo>
                <a:close/>
                <a:moveTo>
                  <a:pt x="633875" y="58664"/>
                </a:moveTo>
                <a:cubicBezTo>
                  <a:pt x="668670" y="67773"/>
                  <a:pt x="698311" y="69894"/>
                  <a:pt x="725723" y="72341"/>
                </a:cubicBezTo>
                <a:cubicBezTo>
                  <a:pt x="753147" y="74629"/>
                  <a:pt x="778597" y="74184"/>
                  <a:pt x="804997" y="73870"/>
                </a:cubicBezTo>
                <a:cubicBezTo>
                  <a:pt x="818173" y="73786"/>
                  <a:pt x="831650" y="73412"/>
                  <a:pt x="845633" y="74039"/>
                </a:cubicBezTo>
                <a:cubicBezTo>
                  <a:pt x="859568" y="75089"/>
                  <a:pt x="874057" y="76570"/>
                  <a:pt x="889486" y="78883"/>
                </a:cubicBezTo>
                <a:cubicBezTo>
                  <a:pt x="904926" y="81183"/>
                  <a:pt x="921246" y="84304"/>
                  <a:pt x="938818" y="88618"/>
                </a:cubicBezTo>
                <a:cubicBezTo>
                  <a:pt x="956379" y="92860"/>
                  <a:pt x="975203" y="98185"/>
                  <a:pt x="995197" y="106860"/>
                </a:cubicBezTo>
                <a:cubicBezTo>
                  <a:pt x="987319" y="105088"/>
                  <a:pt x="979721" y="103402"/>
                  <a:pt x="972362" y="101763"/>
                </a:cubicBezTo>
                <a:cubicBezTo>
                  <a:pt x="964942" y="100461"/>
                  <a:pt x="957715" y="99510"/>
                  <a:pt x="950742" y="98487"/>
                </a:cubicBezTo>
                <a:cubicBezTo>
                  <a:pt x="936747" y="96558"/>
                  <a:pt x="923583" y="94968"/>
                  <a:pt x="910973" y="93631"/>
                </a:cubicBezTo>
                <a:cubicBezTo>
                  <a:pt x="885753" y="90992"/>
                  <a:pt x="862784" y="89268"/>
                  <a:pt x="839925" y="87931"/>
                </a:cubicBezTo>
                <a:cubicBezTo>
                  <a:pt x="816993" y="87763"/>
                  <a:pt x="794121" y="87582"/>
                  <a:pt x="769118" y="87402"/>
                </a:cubicBezTo>
                <a:cubicBezTo>
                  <a:pt x="756688" y="87063"/>
                  <a:pt x="743753" y="86714"/>
                  <a:pt x="729975" y="86341"/>
                </a:cubicBezTo>
                <a:cubicBezTo>
                  <a:pt x="723122" y="86039"/>
                  <a:pt x="716076" y="85751"/>
                  <a:pt x="708776" y="85426"/>
                </a:cubicBezTo>
                <a:cubicBezTo>
                  <a:pt x="701466" y="85426"/>
                  <a:pt x="693915" y="85414"/>
                  <a:pt x="686086" y="85414"/>
                </a:cubicBezTo>
                <a:close/>
                <a:moveTo>
                  <a:pt x="74311" y="23562"/>
                </a:moveTo>
                <a:cubicBezTo>
                  <a:pt x="60087" y="31069"/>
                  <a:pt x="50451" y="39829"/>
                  <a:pt x="49741" y="47551"/>
                </a:cubicBezTo>
                <a:cubicBezTo>
                  <a:pt x="48983" y="55117"/>
                  <a:pt x="57004" y="60877"/>
                  <a:pt x="78117" y="63806"/>
                </a:cubicBezTo>
                <a:cubicBezTo>
                  <a:pt x="72287" y="64226"/>
                  <a:pt x="65736" y="64685"/>
                  <a:pt x="58569" y="65202"/>
                </a:cubicBezTo>
                <a:cubicBezTo>
                  <a:pt x="51489" y="66216"/>
                  <a:pt x="43828" y="67322"/>
                  <a:pt x="35710" y="68492"/>
                </a:cubicBezTo>
                <a:lnTo>
                  <a:pt x="0" y="74466"/>
                </a:lnTo>
                <a:lnTo>
                  <a:pt x="0" y="56578"/>
                </a:lnTo>
                <a:lnTo>
                  <a:pt x="24497" y="51913"/>
                </a:lnTo>
                <a:cubicBezTo>
                  <a:pt x="19474" y="48696"/>
                  <a:pt x="12895" y="47066"/>
                  <a:pt x="5213" y="46636"/>
                </a:cubicBezTo>
                <a:lnTo>
                  <a:pt x="0" y="47022"/>
                </a:lnTo>
                <a:lnTo>
                  <a:pt x="0" y="37607"/>
                </a:lnTo>
                <a:lnTo>
                  <a:pt x="30073" y="32428"/>
                </a:lnTo>
                <a:cubicBezTo>
                  <a:pt x="38034" y="30767"/>
                  <a:pt x="45718" y="29189"/>
                  <a:pt x="53089" y="27671"/>
                </a:cubicBezTo>
                <a:cubicBezTo>
                  <a:pt x="60508" y="26369"/>
                  <a:pt x="67579" y="25007"/>
                  <a:pt x="74311" y="23562"/>
                </a:cubicBezTo>
                <a:close/>
                <a:moveTo>
                  <a:pt x="175941" y="22484"/>
                </a:moveTo>
                <a:lnTo>
                  <a:pt x="163209" y="34533"/>
                </a:lnTo>
                <a:lnTo>
                  <a:pt x="115720" y="27918"/>
                </a:lnTo>
                <a:close/>
                <a:moveTo>
                  <a:pt x="740336" y="20874"/>
                </a:moveTo>
                <a:lnTo>
                  <a:pt x="776237" y="41849"/>
                </a:lnTo>
                <a:cubicBezTo>
                  <a:pt x="698909" y="31763"/>
                  <a:pt x="743200" y="46946"/>
                  <a:pt x="657499" y="44751"/>
                </a:cubicBezTo>
                <a:cubicBezTo>
                  <a:pt x="648802" y="38246"/>
                  <a:pt x="674218" y="36372"/>
                  <a:pt x="699538" y="33987"/>
                </a:cubicBezTo>
                <a:cubicBezTo>
                  <a:pt x="724873" y="31134"/>
                  <a:pt x="749884" y="30419"/>
                  <a:pt x="740336" y="20874"/>
                </a:cubicBezTo>
                <a:close/>
                <a:moveTo>
                  <a:pt x="491506" y="1077"/>
                </a:moveTo>
                <a:cubicBezTo>
                  <a:pt x="520532" y="-1307"/>
                  <a:pt x="545162" y="608"/>
                  <a:pt x="569166" y="3500"/>
                </a:cubicBezTo>
                <a:cubicBezTo>
                  <a:pt x="593217" y="5921"/>
                  <a:pt x="616547" y="12067"/>
                  <a:pt x="643477" y="14598"/>
                </a:cubicBezTo>
                <a:cubicBezTo>
                  <a:pt x="591495" y="13644"/>
                  <a:pt x="599986" y="25526"/>
                  <a:pt x="595566" y="34344"/>
                </a:cubicBezTo>
                <a:cubicBezTo>
                  <a:pt x="591121" y="42816"/>
                  <a:pt x="574199" y="49335"/>
                  <a:pt x="471764" y="41538"/>
                </a:cubicBezTo>
                <a:cubicBezTo>
                  <a:pt x="475582" y="38792"/>
                  <a:pt x="492216" y="39852"/>
                  <a:pt x="498612" y="41744"/>
                </a:cubicBezTo>
                <a:cubicBezTo>
                  <a:pt x="485110" y="32200"/>
                  <a:pt x="454144" y="30706"/>
                  <a:pt x="421203" y="35743"/>
                </a:cubicBezTo>
                <a:cubicBezTo>
                  <a:pt x="388252" y="40104"/>
                  <a:pt x="353456" y="47815"/>
                  <a:pt x="331451" y="52032"/>
                </a:cubicBezTo>
                <a:cubicBezTo>
                  <a:pt x="343304" y="62612"/>
                  <a:pt x="297391" y="66480"/>
                  <a:pt x="375701" y="70456"/>
                </a:cubicBezTo>
                <a:cubicBezTo>
                  <a:pt x="362802" y="67312"/>
                  <a:pt x="379026" y="60816"/>
                  <a:pt x="408052" y="56033"/>
                </a:cubicBezTo>
                <a:cubicBezTo>
                  <a:pt x="422552" y="53780"/>
                  <a:pt x="440246" y="51298"/>
                  <a:pt x="458986" y="51094"/>
                </a:cubicBezTo>
                <a:cubicBezTo>
                  <a:pt x="477715" y="51070"/>
                  <a:pt x="497504" y="52155"/>
                  <a:pt x="516136" y="54853"/>
                </a:cubicBezTo>
                <a:lnTo>
                  <a:pt x="502514" y="77781"/>
                </a:lnTo>
                <a:cubicBezTo>
                  <a:pt x="502514" y="77781"/>
                  <a:pt x="529432" y="79155"/>
                  <a:pt x="556362" y="80528"/>
                </a:cubicBezTo>
                <a:cubicBezTo>
                  <a:pt x="583293" y="81371"/>
                  <a:pt x="610092" y="84673"/>
                  <a:pt x="610092" y="84673"/>
                </a:cubicBezTo>
                <a:cubicBezTo>
                  <a:pt x="639214" y="103217"/>
                  <a:pt x="714899" y="89492"/>
                  <a:pt x="787367" y="109134"/>
                </a:cubicBezTo>
                <a:cubicBezTo>
                  <a:pt x="841940" y="104565"/>
                  <a:pt x="1042497" y="152870"/>
                  <a:pt x="960488" y="111095"/>
                </a:cubicBezTo>
                <a:cubicBezTo>
                  <a:pt x="991875" y="125099"/>
                  <a:pt x="1022491" y="131641"/>
                  <a:pt x="1054709" y="135651"/>
                </a:cubicBezTo>
                <a:cubicBezTo>
                  <a:pt x="1087023" y="139160"/>
                  <a:pt x="1120133" y="143377"/>
                  <a:pt x="1155916" y="151931"/>
                </a:cubicBezTo>
                <a:cubicBezTo>
                  <a:pt x="1155916" y="151931"/>
                  <a:pt x="1134500" y="143389"/>
                  <a:pt x="1113074" y="134832"/>
                </a:cubicBezTo>
                <a:cubicBezTo>
                  <a:pt x="1102355" y="130495"/>
                  <a:pt x="1091612" y="126229"/>
                  <a:pt x="1083386" y="123615"/>
                </a:cubicBezTo>
                <a:cubicBezTo>
                  <a:pt x="1075207" y="120808"/>
                  <a:pt x="1069752" y="118928"/>
                  <a:pt x="1069752" y="118928"/>
                </a:cubicBezTo>
                <a:cubicBezTo>
                  <a:pt x="1097309" y="120627"/>
                  <a:pt x="1115580" y="123821"/>
                  <a:pt x="1129298" y="125809"/>
                </a:cubicBezTo>
                <a:cubicBezTo>
                  <a:pt x="1142992" y="127868"/>
                  <a:pt x="1151965" y="129328"/>
                  <a:pt x="1160371" y="130326"/>
                </a:cubicBezTo>
                <a:cubicBezTo>
                  <a:pt x="1177161" y="132545"/>
                  <a:pt x="1191783" y="131810"/>
                  <a:pt x="1237731" y="132277"/>
                </a:cubicBezTo>
                <a:cubicBezTo>
                  <a:pt x="1244282" y="141195"/>
                  <a:pt x="1261145" y="152412"/>
                  <a:pt x="1242247" y="153100"/>
                </a:cubicBezTo>
                <a:cubicBezTo>
                  <a:pt x="1276825" y="165390"/>
                  <a:pt x="1315402" y="178198"/>
                  <a:pt x="1354209" y="193258"/>
                </a:cubicBezTo>
                <a:cubicBezTo>
                  <a:pt x="1392678" y="209187"/>
                  <a:pt x="1432494" y="224428"/>
                  <a:pt x="1470036" y="240201"/>
                </a:cubicBezTo>
                <a:cubicBezTo>
                  <a:pt x="1507277" y="256683"/>
                  <a:pt x="1543035" y="271889"/>
                  <a:pt x="1574952" y="284131"/>
                </a:cubicBezTo>
                <a:cubicBezTo>
                  <a:pt x="1606182" y="297769"/>
                  <a:pt x="1633667" y="308336"/>
                  <a:pt x="1655117" y="313987"/>
                </a:cubicBezTo>
                <a:cubicBezTo>
                  <a:pt x="1701511" y="337507"/>
                  <a:pt x="1723274" y="360245"/>
                  <a:pt x="1751108" y="382209"/>
                </a:cubicBezTo>
                <a:cubicBezTo>
                  <a:pt x="1764790" y="393607"/>
                  <a:pt x="1780194" y="404512"/>
                  <a:pt x="1799465" y="417995"/>
                </a:cubicBezTo>
                <a:cubicBezTo>
                  <a:pt x="1818675" y="431573"/>
                  <a:pt x="1842487" y="446478"/>
                  <a:pt x="1874415" y="463805"/>
                </a:cubicBezTo>
                <a:cubicBezTo>
                  <a:pt x="1888145" y="470697"/>
                  <a:pt x="1886170" y="462949"/>
                  <a:pt x="1890374" y="460672"/>
                </a:cubicBezTo>
                <a:cubicBezTo>
                  <a:pt x="1892482" y="459539"/>
                  <a:pt x="1896143" y="459781"/>
                  <a:pt x="1904116" y="463902"/>
                </a:cubicBezTo>
                <a:cubicBezTo>
                  <a:pt x="1911933" y="468262"/>
                  <a:pt x="1923796" y="476926"/>
                  <a:pt x="1942512" y="492240"/>
                </a:cubicBezTo>
                <a:cubicBezTo>
                  <a:pt x="1946667" y="497325"/>
                  <a:pt x="1857374" y="452864"/>
                  <a:pt x="1945451" y="513253"/>
                </a:cubicBezTo>
                <a:cubicBezTo>
                  <a:pt x="1963530" y="520628"/>
                  <a:pt x="1981354" y="531362"/>
                  <a:pt x="1999276" y="543955"/>
                </a:cubicBezTo>
                <a:cubicBezTo>
                  <a:pt x="2016729" y="557171"/>
                  <a:pt x="2034011" y="572606"/>
                  <a:pt x="2051872" y="588367"/>
                </a:cubicBezTo>
                <a:cubicBezTo>
                  <a:pt x="2069782" y="604018"/>
                  <a:pt x="2088257" y="620140"/>
                  <a:pt x="2106877" y="636405"/>
                </a:cubicBezTo>
                <a:cubicBezTo>
                  <a:pt x="2125485" y="652695"/>
                  <a:pt x="2145093" y="668130"/>
                  <a:pt x="2166364" y="681456"/>
                </a:cubicBezTo>
                <a:cubicBezTo>
                  <a:pt x="2175035" y="691384"/>
                  <a:pt x="2186429" y="701866"/>
                  <a:pt x="2196980" y="713362"/>
                </a:cubicBezTo>
                <a:cubicBezTo>
                  <a:pt x="2207614" y="724759"/>
                  <a:pt x="2218286" y="736217"/>
                  <a:pt x="2227474" y="746049"/>
                </a:cubicBezTo>
                <a:cubicBezTo>
                  <a:pt x="2245529" y="766003"/>
                  <a:pt x="2256392" y="780462"/>
                  <a:pt x="2244661" y="779027"/>
                </a:cubicBezTo>
                <a:cubicBezTo>
                  <a:pt x="2188693" y="718326"/>
                  <a:pt x="2097255" y="645454"/>
                  <a:pt x="2079645" y="639212"/>
                </a:cubicBezTo>
                <a:cubicBezTo>
                  <a:pt x="2094039" y="639683"/>
                  <a:pt x="2038864" y="596511"/>
                  <a:pt x="2090751" y="629043"/>
                </a:cubicBezTo>
                <a:cubicBezTo>
                  <a:pt x="2045092" y="586234"/>
                  <a:pt x="2027688" y="575365"/>
                  <a:pt x="2011464" y="565956"/>
                </a:cubicBezTo>
                <a:cubicBezTo>
                  <a:pt x="1995422" y="556196"/>
                  <a:pt x="1979644" y="549039"/>
                  <a:pt x="1936214" y="513603"/>
                </a:cubicBezTo>
                <a:cubicBezTo>
                  <a:pt x="1926614" y="513988"/>
                  <a:pt x="1974091" y="559220"/>
                  <a:pt x="1995940" y="569775"/>
                </a:cubicBezTo>
                <a:cubicBezTo>
                  <a:pt x="1990797" y="576968"/>
                  <a:pt x="1944571" y="547425"/>
                  <a:pt x="1908512" y="525073"/>
                </a:cubicBezTo>
                <a:cubicBezTo>
                  <a:pt x="1872500" y="502530"/>
                  <a:pt x="1845425" y="489336"/>
                  <a:pt x="1879594" y="526230"/>
                </a:cubicBezTo>
                <a:cubicBezTo>
                  <a:pt x="1974345" y="594849"/>
                  <a:pt x="2026990" y="585113"/>
                  <a:pt x="2093714" y="666262"/>
                </a:cubicBezTo>
                <a:cubicBezTo>
                  <a:pt x="2074720" y="656912"/>
                  <a:pt x="2053547" y="641285"/>
                  <a:pt x="2030868" y="625332"/>
                </a:cubicBezTo>
                <a:cubicBezTo>
                  <a:pt x="2008044" y="609584"/>
                  <a:pt x="1984016" y="593053"/>
                  <a:pt x="1956977" y="586028"/>
                </a:cubicBezTo>
                <a:cubicBezTo>
                  <a:pt x="1972550" y="600078"/>
                  <a:pt x="1980173" y="607295"/>
                  <a:pt x="1987797" y="614537"/>
                </a:cubicBezTo>
                <a:cubicBezTo>
                  <a:pt x="2002997" y="628959"/>
                  <a:pt x="2018197" y="643406"/>
                  <a:pt x="2018197" y="643406"/>
                </a:cubicBezTo>
                <a:cubicBezTo>
                  <a:pt x="2018197" y="643406"/>
                  <a:pt x="2032288" y="650056"/>
                  <a:pt x="2046380" y="656708"/>
                </a:cubicBezTo>
                <a:cubicBezTo>
                  <a:pt x="2053414" y="660069"/>
                  <a:pt x="2060580" y="663311"/>
                  <a:pt x="2065759" y="665974"/>
                </a:cubicBezTo>
                <a:cubicBezTo>
                  <a:pt x="2094894" y="697937"/>
                  <a:pt x="2114598" y="716325"/>
                  <a:pt x="2131846" y="729725"/>
                </a:cubicBezTo>
                <a:cubicBezTo>
                  <a:pt x="2140456" y="736448"/>
                  <a:pt x="2148514" y="741820"/>
                  <a:pt x="2156150" y="746641"/>
                </a:cubicBezTo>
                <a:cubicBezTo>
                  <a:pt x="2163605" y="751664"/>
                  <a:pt x="2170819" y="755928"/>
                  <a:pt x="2178070" y="759953"/>
                </a:cubicBezTo>
                <a:cubicBezTo>
                  <a:pt x="2192619" y="768026"/>
                  <a:pt x="2207457" y="775195"/>
                  <a:pt x="2225126" y="785701"/>
                </a:cubicBezTo>
                <a:cubicBezTo>
                  <a:pt x="2242783" y="796245"/>
                  <a:pt x="2263691" y="809753"/>
                  <a:pt x="2288165" y="832658"/>
                </a:cubicBezTo>
                <a:cubicBezTo>
                  <a:pt x="2243879" y="766978"/>
                  <a:pt x="2324803" y="822077"/>
                  <a:pt x="2289501" y="774002"/>
                </a:cubicBezTo>
                <a:cubicBezTo>
                  <a:pt x="2322201" y="805618"/>
                  <a:pt x="2349131" y="834560"/>
                  <a:pt x="2366571" y="856730"/>
                </a:cubicBezTo>
                <a:cubicBezTo>
                  <a:pt x="2384227" y="878744"/>
                  <a:pt x="2390237" y="895890"/>
                  <a:pt x="2383494" y="902311"/>
                </a:cubicBezTo>
                <a:cubicBezTo>
                  <a:pt x="2375821" y="894999"/>
                  <a:pt x="2369125" y="888563"/>
                  <a:pt x="2363031" y="883093"/>
                </a:cubicBezTo>
                <a:cubicBezTo>
                  <a:pt x="2356684" y="877878"/>
                  <a:pt x="2351215" y="873369"/>
                  <a:pt x="2346494" y="869491"/>
                </a:cubicBezTo>
                <a:cubicBezTo>
                  <a:pt x="2336943" y="861864"/>
                  <a:pt x="2330138" y="856971"/>
                  <a:pt x="2325199" y="853924"/>
                </a:cubicBezTo>
                <a:cubicBezTo>
                  <a:pt x="2315313" y="847839"/>
                  <a:pt x="2312830" y="849115"/>
                  <a:pt x="2310554" y="850730"/>
                </a:cubicBezTo>
                <a:cubicBezTo>
                  <a:pt x="2305821" y="854248"/>
                  <a:pt x="2302546" y="858054"/>
                  <a:pt x="2241698" y="810161"/>
                </a:cubicBezTo>
                <a:cubicBezTo>
                  <a:pt x="2248383" y="821342"/>
                  <a:pt x="2236761" y="820043"/>
                  <a:pt x="2231606" y="824067"/>
                </a:cubicBezTo>
                <a:cubicBezTo>
                  <a:pt x="2226402" y="828127"/>
                  <a:pt x="2228041" y="836971"/>
                  <a:pt x="2258283" y="870707"/>
                </a:cubicBezTo>
                <a:cubicBezTo>
                  <a:pt x="2338834" y="935289"/>
                  <a:pt x="2248684" y="837249"/>
                  <a:pt x="2323972" y="907108"/>
                </a:cubicBezTo>
                <a:cubicBezTo>
                  <a:pt x="2363813" y="946628"/>
                  <a:pt x="2358611" y="961593"/>
                  <a:pt x="2404426" y="997582"/>
                </a:cubicBezTo>
                <a:cubicBezTo>
                  <a:pt x="2397224" y="997425"/>
                  <a:pt x="2401632" y="1003893"/>
                  <a:pt x="2405871" y="1009496"/>
                </a:cubicBezTo>
                <a:cubicBezTo>
                  <a:pt x="2409894" y="1015293"/>
                  <a:pt x="2413712" y="1020269"/>
                  <a:pt x="2417445" y="1024596"/>
                </a:cubicBezTo>
                <a:cubicBezTo>
                  <a:pt x="2424900" y="1033283"/>
                  <a:pt x="2431922" y="1039584"/>
                  <a:pt x="2438740" y="1045692"/>
                </a:cubicBezTo>
                <a:cubicBezTo>
                  <a:pt x="2452373" y="1057874"/>
                  <a:pt x="2465236" y="1069309"/>
                  <a:pt x="2478834" y="1097033"/>
                </a:cubicBezTo>
                <a:cubicBezTo>
                  <a:pt x="2476956" y="1083250"/>
                  <a:pt x="2485976" y="1089177"/>
                  <a:pt x="2498333" y="1102407"/>
                </a:cubicBezTo>
                <a:cubicBezTo>
                  <a:pt x="2510582" y="1115709"/>
                  <a:pt x="2526817" y="1135783"/>
                  <a:pt x="2541427" y="1148653"/>
                </a:cubicBezTo>
                <a:cubicBezTo>
                  <a:pt x="2510317" y="1094937"/>
                  <a:pt x="2507101" y="1054947"/>
                  <a:pt x="2427863" y="960110"/>
                </a:cubicBezTo>
                <a:cubicBezTo>
                  <a:pt x="2409484" y="956194"/>
                  <a:pt x="2410508" y="967001"/>
                  <a:pt x="2373496" y="932626"/>
                </a:cubicBezTo>
                <a:lnTo>
                  <a:pt x="2426538" y="991882"/>
                </a:lnTo>
                <a:cubicBezTo>
                  <a:pt x="2413892" y="980074"/>
                  <a:pt x="2403125" y="972087"/>
                  <a:pt x="2391141" y="961700"/>
                </a:cubicBezTo>
                <a:lnTo>
                  <a:pt x="2345627" y="900167"/>
                </a:lnTo>
                <a:cubicBezTo>
                  <a:pt x="2415108" y="967966"/>
                  <a:pt x="2395188" y="926482"/>
                  <a:pt x="2431308" y="950193"/>
                </a:cubicBezTo>
                <a:cubicBezTo>
                  <a:pt x="2438246" y="958991"/>
                  <a:pt x="2444159" y="966507"/>
                  <a:pt x="2449277" y="972990"/>
                </a:cubicBezTo>
                <a:cubicBezTo>
                  <a:pt x="2454275" y="979580"/>
                  <a:pt x="2458516" y="985099"/>
                  <a:pt x="2462154" y="989883"/>
                </a:cubicBezTo>
                <a:cubicBezTo>
                  <a:pt x="2469584" y="999329"/>
                  <a:pt x="2474991" y="1005522"/>
                  <a:pt x="2479785" y="1010860"/>
                </a:cubicBezTo>
                <a:cubicBezTo>
                  <a:pt x="2489385" y="1021561"/>
                  <a:pt x="2496527" y="1028909"/>
                  <a:pt x="2512460" y="1052224"/>
                </a:cubicBezTo>
                <a:cubicBezTo>
                  <a:pt x="2497780" y="1056743"/>
                  <a:pt x="2591483" y="1208004"/>
                  <a:pt x="2634697" y="1300551"/>
                </a:cubicBezTo>
                <a:cubicBezTo>
                  <a:pt x="2626928" y="1286792"/>
                  <a:pt x="2615462" y="1269913"/>
                  <a:pt x="2609909" y="1260381"/>
                </a:cubicBezTo>
                <a:cubicBezTo>
                  <a:pt x="2561155" y="1204053"/>
                  <a:pt x="2625868" y="1310323"/>
                  <a:pt x="2622628" y="1315286"/>
                </a:cubicBezTo>
                <a:lnTo>
                  <a:pt x="2656495" y="1357504"/>
                </a:lnTo>
                <a:cubicBezTo>
                  <a:pt x="2650462" y="1349313"/>
                  <a:pt x="2640176" y="1339192"/>
                  <a:pt x="2649511" y="1360156"/>
                </a:cubicBezTo>
                <a:cubicBezTo>
                  <a:pt x="2688557" y="1421243"/>
                  <a:pt x="2700335" y="1410098"/>
                  <a:pt x="2736420" y="1473633"/>
                </a:cubicBezTo>
                <a:cubicBezTo>
                  <a:pt x="2730675" y="1482501"/>
                  <a:pt x="2690423" y="1434414"/>
                  <a:pt x="2706635" y="1476646"/>
                </a:cubicBezTo>
                <a:cubicBezTo>
                  <a:pt x="2706598" y="1485344"/>
                  <a:pt x="2707418" y="1503033"/>
                  <a:pt x="2714512" y="1528564"/>
                </a:cubicBezTo>
                <a:cubicBezTo>
                  <a:pt x="2720871" y="1554458"/>
                  <a:pt x="2732349" y="1588627"/>
                  <a:pt x="2755679" y="1630306"/>
                </a:cubicBezTo>
                <a:cubicBezTo>
                  <a:pt x="2758593" y="1632716"/>
                  <a:pt x="2763387" y="1639196"/>
                  <a:pt x="2768349" y="1648608"/>
                </a:cubicBezTo>
                <a:cubicBezTo>
                  <a:pt x="2773263" y="1658030"/>
                  <a:pt x="2778971" y="1670103"/>
                  <a:pt x="2784934" y="1683154"/>
                </a:cubicBezTo>
                <a:lnTo>
                  <a:pt x="2793413" y="1736158"/>
                </a:lnTo>
                <a:cubicBezTo>
                  <a:pt x="2776285" y="1713937"/>
                  <a:pt x="2768097" y="1688152"/>
                  <a:pt x="2759846" y="1662163"/>
                </a:cubicBezTo>
                <a:cubicBezTo>
                  <a:pt x="2751620" y="1636208"/>
                  <a:pt x="2741177" y="1610953"/>
                  <a:pt x="2723232" y="1589556"/>
                </a:cubicBezTo>
                <a:lnTo>
                  <a:pt x="2714985" y="1590633"/>
                </a:lnTo>
                <a:lnTo>
                  <a:pt x="2718233" y="1601878"/>
                </a:lnTo>
                <a:lnTo>
                  <a:pt x="2706190" y="1590300"/>
                </a:lnTo>
                <a:lnTo>
                  <a:pt x="2707107" y="1590250"/>
                </a:lnTo>
                <a:lnTo>
                  <a:pt x="2675216" y="1531938"/>
                </a:lnTo>
                <a:cubicBezTo>
                  <a:pt x="2662834" y="1512910"/>
                  <a:pt x="2650168" y="1496254"/>
                  <a:pt x="2640887" y="1486551"/>
                </a:cubicBezTo>
                <a:cubicBezTo>
                  <a:pt x="2654135" y="1515214"/>
                  <a:pt x="2663107" y="1532035"/>
                  <a:pt x="2673189" y="1549410"/>
                </a:cubicBezTo>
                <a:cubicBezTo>
                  <a:pt x="2682692" y="1567048"/>
                  <a:pt x="2692676" y="1585531"/>
                  <a:pt x="2708694" y="1617087"/>
                </a:cubicBezTo>
                <a:cubicBezTo>
                  <a:pt x="2704155" y="1629871"/>
                  <a:pt x="2677417" y="1587592"/>
                  <a:pt x="2673598" y="1581579"/>
                </a:cubicBezTo>
                <a:cubicBezTo>
                  <a:pt x="2674550" y="1546326"/>
                  <a:pt x="2655689" y="1520371"/>
                  <a:pt x="2636334" y="1492200"/>
                </a:cubicBezTo>
                <a:cubicBezTo>
                  <a:pt x="2626385" y="1478260"/>
                  <a:pt x="2616401" y="1463657"/>
                  <a:pt x="2605140" y="1447197"/>
                </a:cubicBezTo>
                <a:cubicBezTo>
                  <a:pt x="2593589" y="1430908"/>
                  <a:pt x="2581606" y="1412327"/>
                  <a:pt x="2569236" y="1389410"/>
                </a:cubicBezTo>
                <a:cubicBezTo>
                  <a:pt x="2561938" y="1375482"/>
                  <a:pt x="2567659" y="1383245"/>
                  <a:pt x="2571849" y="1384857"/>
                </a:cubicBezTo>
                <a:cubicBezTo>
                  <a:pt x="2545390" y="1351457"/>
                  <a:pt x="2523119" y="1316371"/>
                  <a:pt x="2501621" y="1280912"/>
                </a:cubicBezTo>
                <a:lnTo>
                  <a:pt x="2485170" y="1254623"/>
                </a:lnTo>
                <a:cubicBezTo>
                  <a:pt x="2479448" y="1246030"/>
                  <a:pt x="2473113" y="1237873"/>
                  <a:pt x="2466777" y="1229752"/>
                </a:cubicBezTo>
                <a:cubicBezTo>
                  <a:pt x="2454011" y="1213583"/>
                  <a:pt x="2440208" y="1198197"/>
                  <a:pt x="2424575" y="1184377"/>
                </a:cubicBezTo>
                <a:lnTo>
                  <a:pt x="2446363" y="1201510"/>
                </a:lnTo>
                <a:cubicBezTo>
                  <a:pt x="2436945" y="1191172"/>
                  <a:pt x="2425275" y="1178340"/>
                  <a:pt x="2411918" y="1163665"/>
                </a:cubicBezTo>
                <a:lnTo>
                  <a:pt x="2399172" y="1151027"/>
                </a:lnTo>
                <a:lnTo>
                  <a:pt x="2478044" y="1256460"/>
                </a:lnTo>
                <a:cubicBezTo>
                  <a:pt x="2741775" y="1646675"/>
                  <a:pt x="2895770" y="2117088"/>
                  <a:pt x="2895770" y="2623444"/>
                </a:cubicBezTo>
                <a:lnTo>
                  <a:pt x="2886693" y="2803146"/>
                </a:lnTo>
                <a:lnTo>
                  <a:pt x="2887573" y="2800213"/>
                </a:lnTo>
                <a:cubicBezTo>
                  <a:pt x="2887573" y="2800213"/>
                  <a:pt x="2889741" y="2826373"/>
                  <a:pt x="2891933" y="2852542"/>
                </a:cubicBezTo>
                <a:cubicBezTo>
                  <a:pt x="2893100" y="2865688"/>
                  <a:pt x="2894124" y="2878833"/>
                  <a:pt x="2894210" y="2888640"/>
                </a:cubicBezTo>
                <a:cubicBezTo>
                  <a:pt x="2894522" y="2898498"/>
                  <a:pt x="2894739" y="2905064"/>
                  <a:pt x="2894739" y="2905064"/>
                </a:cubicBezTo>
                <a:cubicBezTo>
                  <a:pt x="2904290" y="2874820"/>
                  <a:pt x="2902351" y="2845314"/>
                  <a:pt x="2901412" y="2822975"/>
                </a:cubicBezTo>
                <a:cubicBezTo>
                  <a:pt x="2900279" y="2800599"/>
                  <a:pt x="2899087" y="2785177"/>
                  <a:pt x="2906230" y="2781863"/>
                </a:cubicBezTo>
                <a:cubicBezTo>
                  <a:pt x="2909096" y="2795226"/>
                  <a:pt x="2905471" y="2826733"/>
                  <a:pt x="2912781" y="2828348"/>
                </a:cubicBezTo>
                <a:cubicBezTo>
                  <a:pt x="2915145" y="2813489"/>
                  <a:pt x="2916400" y="2802010"/>
                  <a:pt x="2916923" y="2792449"/>
                </a:cubicBezTo>
                <a:lnTo>
                  <a:pt x="2916704" y="2771661"/>
                </a:lnTo>
                <a:lnTo>
                  <a:pt x="2921597" y="2826312"/>
                </a:lnTo>
                <a:cubicBezTo>
                  <a:pt x="2921779" y="2846698"/>
                  <a:pt x="2922717" y="2868134"/>
                  <a:pt x="2921297" y="2889869"/>
                </a:cubicBezTo>
                <a:cubicBezTo>
                  <a:pt x="2920008" y="2911618"/>
                  <a:pt x="2918430" y="2933848"/>
                  <a:pt x="2916659" y="2956163"/>
                </a:cubicBezTo>
                <a:cubicBezTo>
                  <a:pt x="2914069" y="3000887"/>
                  <a:pt x="2906675" y="3045229"/>
                  <a:pt x="2900808" y="3086520"/>
                </a:cubicBezTo>
                <a:cubicBezTo>
                  <a:pt x="2895655" y="3127980"/>
                  <a:pt x="2887151" y="3165464"/>
                  <a:pt x="2881924" y="3196756"/>
                </a:cubicBezTo>
                <a:cubicBezTo>
                  <a:pt x="2879588" y="3216660"/>
                  <a:pt x="2879202" y="3178586"/>
                  <a:pt x="2877216" y="3174573"/>
                </a:cubicBezTo>
                <a:cubicBezTo>
                  <a:pt x="2871880" y="3199767"/>
                  <a:pt x="2865339" y="3219383"/>
                  <a:pt x="2858945" y="3240698"/>
                </a:cubicBezTo>
                <a:cubicBezTo>
                  <a:pt x="2851898" y="3261844"/>
                  <a:pt x="2844154" y="3284447"/>
                  <a:pt x="2837735" y="3316293"/>
                </a:cubicBezTo>
                <a:cubicBezTo>
                  <a:pt x="2838060" y="3358355"/>
                  <a:pt x="2854488" y="3289110"/>
                  <a:pt x="2864388" y="3258602"/>
                </a:cubicBezTo>
                <a:cubicBezTo>
                  <a:pt x="2873120" y="3265446"/>
                  <a:pt x="2868122" y="3280869"/>
                  <a:pt x="2859823" y="3315750"/>
                </a:cubicBezTo>
                <a:cubicBezTo>
                  <a:pt x="2846443" y="3319894"/>
                  <a:pt x="2797183" y="3502219"/>
                  <a:pt x="2761712" y="3537666"/>
                </a:cubicBezTo>
                <a:cubicBezTo>
                  <a:pt x="2753522" y="3559934"/>
                  <a:pt x="2748042" y="3576428"/>
                  <a:pt x="2744610" y="3588550"/>
                </a:cubicBezTo>
                <a:cubicBezTo>
                  <a:pt x="2741008" y="3600610"/>
                  <a:pt x="2738973" y="3608140"/>
                  <a:pt x="2738793" y="3612936"/>
                </a:cubicBezTo>
                <a:cubicBezTo>
                  <a:pt x="2738251" y="3622491"/>
                  <a:pt x="2743647" y="3620539"/>
                  <a:pt x="2748802" y="3618310"/>
                </a:cubicBezTo>
                <a:cubicBezTo>
                  <a:pt x="2759124" y="3613804"/>
                  <a:pt x="2768577" y="3608274"/>
                  <a:pt x="2727267" y="3692520"/>
                </a:cubicBezTo>
                <a:cubicBezTo>
                  <a:pt x="2727267" y="3692520"/>
                  <a:pt x="2718114" y="3703689"/>
                  <a:pt x="2708514" y="3714533"/>
                </a:cubicBezTo>
                <a:cubicBezTo>
                  <a:pt x="2698662" y="3725232"/>
                  <a:pt x="2688810" y="3735896"/>
                  <a:pt x="2688810" y="3735896"/>
                </a:cubicBezTo>
                <a:cubicBezTo>
                  <a:pt x="2670997" y="3787362"/>
                  <a:pt x="2646084" y="3844844"/>
                  <a:pt x="2616482" y="3901888"/>
                </a:cubicBezTo>
                <a:lnTo>
                  <a:pt x="2530437" y="4041806"/>
                </a:lnTo>
                <a:lnTo>
                  <a:pt x="2529941" y="4036855"/>
                </a:lnTo>
                <a:cubicBezTo>
                  <a:pt x="2525746" y="4035601"/>
                  <a:pt x="2512650" y="4048944"/>
                  <a:pt x="2505090" y="4055144"/>
                </a:cubicBezTo>
                <a:cubicBezTo>
                  <a:pt x="2490313" y="4073060"/>
                  <a:pt x="2477220" y="4091398"/>
                  <a:pt x="2465116" y="4109447"/>
                </a:cubicBezTo>
                <a:cubicBezTo>
                  <a:pt x="2453373" y="4127737"/>
                  <a:pt x="2440691" y="4144257"/>
                  <a:pt x="2429550" y="4160571"/>
                </a:cubicBezTo>
                <a:cubicBezTo>
                  <a:pt x="2406606" y="4192645"/>
                  <a:pt x="2386288" y="4221273"/>
                  <a:pt x="2361453" y="4236961"/>
                </a:cubicBezTo>
                <a:cubicBezTo>
                  <a:pt x="2347374" y="4259588"/>
                  <a:pt x="2330127" y="4285483"/>
                  <a:pt x="2310976" y="4313135"/>
                </a:cubicBezTo>
                <a:cubicBezTo>
                  <a:pt x="2290754" y="4339822"/>
                  <a:pt x="2268400" y="4368077"/>
                  <a:pt x="2245504" y="4396646"/>
                </a:cubicBezTo>
                <a:cubicBezTo>
                  <a:pt x="2198352" y="4452432"/>
                  <a:pt x="2147442" y="4508025"/>
                  <a:pt x="2103312" y="4550583"/>
                </a:cubicBezTo>
                <a:cubicBezTo>
                  <a:pt x="2084114" y="4553486"/>
                  <a:pt x="2111455" y="4524196"/>
                  <a:pt x="2146779" y="4488724"/>
                </a:cubicBezTo>
                <a:cubicBezTo>
                  <a:pt x="2180466" y="4451432"/>
                  <a:pt x="2223223" y="4408767"/>
                  <a:pt x="2235700" y="4385728"/>
                </a:cubicBezTo>
                <a:cubicBezTo>
                  <a:pt x="2235700" y="4385728"/>
                  <a:pt x="2230943" y="4390718"/>
                  <a:pt x="2223825" y="4398187"/>
                </a:cubicBezTo>
                <a:cubicBezTo>
                  <a:pt x="2216370" y="4405320"/>
                  <a:pt x="2206421" y="4414852"/>
                  <a:pt x="2196486" y="4424347"/>
                </a:cubicBezTo>
                <a:cubicBezTo>
                  <a:pt x="2176589" y="4443359"/>
                  <a:pt x="2156691" y="4462372"/>
                  <a:pt x="2156691" y="4462372"/>
                </a:cubicBezTo>
                <a:cubicBezTo>
                  <a:pt x="2205735" y="4415189"/>
                  <a:pt x="2220116" y="4391343"/>
                  <a:pt x="2239145" y="4353402"/>
                </a:cubicBezTo>
                <a:cubicBezTo>
                  <a:pt x="2205302" y="4387247"/>
                  <a:pt x="2183935" y="4410755"/>
                  <a:pt x="2164750" y="4435961"/>
                </a:cubicBezTo>
                <a:cubicBezTo>
                  <a:pt x="2155054" y="4448528"/>
                  <a:pt x="2145430" y="4460939"/>
                  <a:pt x="2134699" y="4474782"/>
                </a:cubicBezTo>
                <a:cubicBezTo>
                  <a:pt x="2123414" y="4488061"/>
                  <a:pt x="2110250" y="4502038"/>
                  <a:pt x="2093882" y="4518050"/>
                </a:cubicBezTo>
                <a:cubicBezTo>
                  <a:pt x="2095569" y="4509147"/>
                  <a:pt x="2084090" y="4514544"/>
                  <a:pt x="2052245" y="4541931"/>
                </a:cubicBezTo>
                <a:lnTo>
                  <a:pt x="2051957" y="4560317"/>
                </a:lnTo>
                <a:cubicBezTo>
                  <a:pt x="2050704" y="4560017"/>
                  <a:pt x="2046501" y="4562270"/>
                  <a:pt x="2035649" y="4569571"/>
                </a:cubicBezTo>
                <a:cubicBezTo>
                  <a:pt x="2035649" y="4569571"/>
                  <a:pt x="2004948" y="4596417"/>
                  <a:pt x="1974212" y="4623237"/>
                </a:cubicBezTo>
                <a:cubicBezTo>
                  <a:pt x="1959061" y="4636961"/>
                  <a:pt x="1943043" y="4649600"/>
                  <a:pt x="1930974" y="4659046"/>
                </a:cubicBezTo>
                <a:cubicBezTo>
                  <a:pt x="1918978" y="4668565"/>
                  <a:pt x="1910969" y="4674915"/>
                  <a:pt x="1910969" y="4674915"/>
                </a:cubicBezTo>
                <a:cubicBezTo>
                  <a:pt x="1926782" y="4667251"/>
                  <a:pt x="1936816" y="4665565"/>
                  <a:pt x="1947234" y="4662746"/>
                </a:cubicBezTo>
                <a:cubicBezTo>
                  <a:pt x="1957651" y="4659950"/>
                  <a:pt x="1968552" y="4656082"/>
                  <a:pt x="1985160" y="4642829"/>
                </a:cubicBezTo>
                <a:cubicBezTo>
                  <a:pt x="1968444" y="4645805"/>
                  <a:pt x="1995735" y="4622345"/>
                  <a:pt x="2029145" y="4596309"/>
                </a:cubicBezTo>
                <a:cubicBezTo>
                  <a:pt x="2005454" y="4626262"/>
                  <a:pt x="2066506" y="4576752"/>
                  <a:pt x="2070300" y="4582681"/>
                </a:cubicBezTo>
                <a:cubicBezTo>
                  <a:pt x="2036902" y="4609309"/>
                  <a:pt x="1999697" y="4639010"/>
                  <a:pt x="1965348" y="4666408"/>
                </a:cubicBezTo>
                <a:cubicBezTo>
                  <a:pt x="1930094" y="4692639"/>
                  <a:pt x="1898070" y="4717134"/>
                  <a:pt x="1876258" y="4734955"/>
                </a:cubicBezTo>
                <a:cubicBezTo>
                  <a:pt x="1859566" y="4734545"/>
                  <a:pt x="1853976" y="4734388"/>
                  <a:pt x="1853976" y="4734388"/>
                </a:cubicBezTo>
                <a:cubicBezTo>
                  <a:pt x="1818783" y="4754739"/>
                  <a:pt x="1784747" y="4778897"/>
                  <a:pt x="1752084" y="4799259"/>
                </a:cubicBezTo>
                <a:cubicBezTo>
                  <a:pt x="1719227" y="4819261"/>
                  <a:pt x="1689081" y="4837563"/>
                  <a:pt x="1664319" y="4849684"/>
                </a:cubicBezTo>
                <a:lnTo>
                  <a:pt x="1676122" y="4835153"/>
                </a:lnTo>
                <a:cubicBezTo>
                  <a:pt x="1632944" y="4857407"/>
                  <a:pt x="1590116" y="4879481"/>
                  <a:pt x="1548491" y="4900928"/>
                </a:cubicBezTo>
                <a:cubicBezTo>
                  <a:pt x="1505891" y="4920303"/>
                  <a:pt x="1464135" y="4938617"/>
                  <a:pt x="1422209" y="4949786"/>
                </a:cubicBezTo>
                <a:cubicBezTo>
                  <a:pt x="1403529" y="4961064"/>
                  <a:pt x="1383380" y="4972740"/>
                  <a:pt x="1362699" y="4984560"/>
                </a:cubicBezTo>
                <a:cubicBezTo>
                  <a:pt x="1342008" y="4996343"/>
                  <a:pt x="1320932" y="5008646"/>
                  <a:pt x="1299528" y="5018935"/>
                </a:cubicBezTo>
                <a:cubicBezTo>
                  <a:pt x="1278271" y="5029851"/>
                  <a:pt x="1257459" y="5040538"/>
                  <a:pt x="1237935" y="5050576"/>
                </a:cubicBezTo>
                <a:cubicBezTo>
                  <a:pt x="1228180" y="5055781"/>
                  <a:pt x="1218748" y="5060818"/>
                  <a:pt x="1209740" y="5065625"/>
                </a:cubicBezTo>
                <a:cubicBezTo>
                  <a:pt x="1200611" y="5070107"/>
                  <a:pt x="1191940" y="5074493"/>
                  <a:pt x="1183858" y="5078783"/>
                </a:cubicBezTo>
                <a:cubicBezTo>
                  <a:pt x="1175801" y="5085313"/>
                  <a:pt x="1155843" y="5091783"/>
                  <a:pt x="1129118" y="5098530"/>
                </a:cubicBezTo>
                <a:cubicBezTo>
                  <a:pt x="1115725" y="5101759"/>
                  <a:pt x="1100802" y="5105687"/>
                  <a:pt x="1084543" y="5108591"/>
                </a:cubicBezTo>
                <a:cubicBezTo>
                  <a:pt x="1068283" y="5111338"/>
                  <a:pt x="1050940" y="5114267"/>
                  <a:pt x="1033162" y="5117266"/>
                </a:cubicBezTo>
                <a:cubicBezTo>
                  <a:pt x="997620" y="5123326"/>
                  <a:pt x="960476" y="5130316"/>
                  <a:pt x="925898" y="5135786"/>
                </a:cubicBezTo>
                <a:cubicBezTo>
                  <a:pt x="891440" y="5141906"/>
                  <a:pt x="860162" y="5149859"/>
                  <a:pt x="836555" y="5159389"/>
                </a:cubicBezTo>
                <a:cubicBezTo>
                  <a:pt x="829859" y="5159305"/>
                  <a:pt x="901617" y="5135508"/>
                  <a:pt x="933402" y="5123616"/>
                </a:cubicBezTo>
                <a:cubicBezTo>
                  <a:pt x="900991" y="5128146"/>
                  <a:pt x="872856" y="5137677"/>
                  <a:pt x="849804" y="5144412"/>
                </a:cubicBezTo>
                <a:cubicBezTo>
                  <a:pt x="826751" y="5151027"/>
                  <a:pt x="808649" y="5153389"/>
                  <a:pt x="797351" y="5146414"/>
                </a:cubicBezTo>
                <a:cubicBezTo>
                  <a:pt x="815659" y="5144810"/>
                  <a:pt x="829244" y="5143389"/>
                  <a:pt x="839108" y="5142111"/>
                </a:cubicBezTo>
                <a:cubicBezTo>
                  <a:pt x="848924" y="5140389"/>
                  <a:pt x="855044" y="5138991"/>
                  <a:pt x="858487" y="5137822"/>
                </a:cubicBezTo>
                <a:cubicBezTo>
                  <a:pt x="865389" y="5135472"/>
                  <a:pt x="861607" y="5134074"/>
                  <a:pt x="855296" y="5132786"/>
                </a:cubicBezTo>
                <a:cubicBezTo>
                  <a:pt x="842673" y="5130208"/>
                  <a:pt x="820139" y="5128038"/>
                  <a:pt x="852093" y="5119870"/>
                </a:cubicBezTo>
                <a:cubicBezTo>
                  <a:pt x="818500" y="5125954"/>
                  <a:pt x="783694" y="5130086"/>
                  <a:pt x="753427" y="5135882"/>
                </a:cubicBezTo>
                <a:cubicBezTo>
                  <a:pt x="738264" y="5138605"/>
                  <a:pt x="724209" y="5141364"/>
                  <a:pt x="711875" y="5144087"/>
                </a:cubicBezTo>
                <a:cubicBezTo>
                  <a:pt x="699506" y="5146365"/>
                  <a:pt x="688836" y="5148413"/>
                  <a:pt x="680608" y="5150617"/>
                </a:cubicBezTo>
                <a:cubicBezTo>
                  <a:pt x="694424" y="5149533"/>
                  <a:pt x="704214" y="5149160"/>
                  <a:pt x="710972" y="5149245"/>
                </a:cubicBezTo>
                <a:cubicBezTo>
                  <a:pt x="717717" y="5149015"/>
                  <a:pt x="721450" y="5149449"/>
                  <a:pt x="723185" y="5150280"/>
                </a:cubicBezTo>
                <a:cubicBezTo>
                  <a:pt x="726641" y="5151968"/>
                  <a:pt x="722089" y="5155293"/>
                  <a:pt x="717524" y="5158401"/>
                </a:cubicBezTo>
                <a:cubicBezTo>
                  <a:pt x="708383" y="5164547"/>
                  <a:pt x="699326" y="5169895"/>
                  <a:pt x="754968" y="5159077"/>
                </a:cubicBezTo>
                <a:cubicBezTo>
                  <a:pt x="712501" y="5172836"/>
                  <a:pt x="660977" y="5180402"/>
                  <a:pt x="607176" y="5187368"/>
                </a:cubicBezTo>
                <a:cubicBezTo>
                  <a:pt x="580282" y="5191295"/>
                  <a:pt x="552665" y="5191585"/>
                  <a:pt x="525277" y="5192559"/>
                </a:cubicBezTo>
                <a:cubicBezTo>
                  <a:pt x="497900" y="5193090"/>
                  <a:pt x="470706" y="5193548"/>
                  <a:pt x="444509" y="5192126"/>
                </a:cubicBezTo>
                <a:cubicBezTo>
                  <a:pt x="445556" y="5184729"/>
                  <a:pt x="432670" y="5180969"/>
                  <a:pt x="393889" y="5176945"/>
                </a:cubicBezTo>
                <a:lnTo>
                  <a:pt x="362177" y="5186872"/>
                </a:lnTo>
                <a:cubicBezTo>
                  <a:pt x="313459" y="5183656"/>
                  <a:pt x="456903" y="5176571"/>
                  <a:pt x="358877" y="5170233"/>
                </a:cubicBezTo>
                <a:cubicBezTo>
                  <a:pt x="346194" y="5172125"/>
                  <a:pt x="331910" y="5173571"/>
                  <a:pt x="316565" y="5173836"/>
                </a:cubicBezTo>
                <a:cubicBezTo>
                  <a:pt x="301233" y="5173728"/>
                  <a:pt x="284829" y="5172993"/>
                  <a:pt x="267872" y="5171920"/>
                </a:cubicBezTo>
                <a:cubicBezTo>
                  <a:pt x="250913" y="5170848"/>
                  <a:pt x="233389" y="5169401"/>
                  <a:pt x="215842" y="5167860"/>
                </a:cubicBezTo>
                <a:cubicBezTo>
                  <a:pt x="207061" y="5167052"/>
                  <a:pt x="198269" y="5166245"/>
                  <a:pt x="189524" y="5165451"/>
                </a:cubicBezTo>
                <a:cubicBezTo>
                  <a:pt x="180816" y="5164245"/>
                  <a:pt x="172157" y="5163028"/>
                  <a:pt x="163594" y="5161859"/>
                </a:cubicBezTo>
                <a:cubicBezTo>
                  <a:pt x="129390" y="5157197"/>
                  <a:pt x="96930" y="5153209"/>
                  <a:pt x="69891" y="5152136"/>
                </a:cubicBezTo>
                <a:cubicBezTo>
                  <a:pt x="42961" y="5150461"/>
                  <a:pt x="21547" y="5150774"/>
                  <a:pt x="9092" y="5157340"/>
                </a:cubicBezTo>
                <a:lnTo>
                  <a:pt x="0" y="5152985"/>
                </a:lnTo>
                <a:lnTo>
                  <a:pt x="0" y="5147402"/>
                </a:lnTo>
                <a:lnTo>
                  <a:pt x="17312" y="5147558"/>
                </a:lnTo>
                <a:cubicBezTo>
                  <a:pt x="24688" y="5147903"/>
                  <a:pt x="32982" y="5148446"/>
                  <a:pt x="40961" y="5148907"/>
                </a:cubicBezTo>
                <a:cubicBezTo>
                  <a:pt x="48947" y="5149364"/>
                  <a:pt x="56618" y="5149762"/>
                  <a:pt x="62773" y="5149774"/>
                </a:cubicBezTo>
                <a:cubicBezTo>
                  <a:pt x="68963" y="5149521"/>
                  <a:pt x="73625" y="5148978"/>
                  <a:pt x="75516" y="5147943"/>
                </a:cubicBezTo>
                <a:cubicBezTo>
                  <a:pt x="79322" y="5145618"/>
                  <a:pt x="71879" y="5142473"/>
                  <a:pt x="44104" y="5133062"/>
                </a:cubicBezTo>
                <a:cubicBezTo>
                  <a:pt x="61110" y="5133327"/>
                  <a:pt x="79538" y="5134184"/>
                  <a:pt x="97966" y="5135774"/>
                </a:cubicBezTo>
                <a:cubicBezTo>
                  <a:pt x="116356" y="5137436"/>
                  <a:pt x="134760" y="5139870"/>
                  <a:pt x="151767" y="5141942"/>
                </a:cubicBezTo>
                <a:cubicBezTo>
                  <a:pt x="168796" y="5143943"/>
                  <a:pt x="184406" y="5146016"/>
                  <a:pt x="197304" y="5145931"/>
                </a:cubicBezTo>
                <a:cubicBezTo>
                  <a:pt x="210216" y="5145653"/>
                  <a:pt x="220322" y="5144124"/>
                  <a:pt x="226187" y="5140316"/>
                </a:cubicBezTo>
                <a:cubicBezTo>
                  <a:pt x="193295" y="5140412"/>
                  <a:pt x="187694" y="5135990"/>
                  <a:pt x="185116" y="5131327"/>
                </a:cubicBezTo>
                <a:cubicBezTo>
                  <a:pt x="182516" y="5126749"/>
                  <a:pt x="182865" y="5121917"/>
                  <a:pt x="162041" y="5119206"/>
                </a:cubicBezTo>
                <a:lnTo>
                  <a:pt x="88475" y="5120376"/>
                </a:lnTo>
                <a:lnTo>
                  <a:pt x="104397" y="5123062"/>
                </a:lnTo>
                <a:cubicBezTo>
                  <a:pt x="73383" y="5123832"/>
                  <a:pt x="38396" y="5119845"/>
                  <a:pt x="722" y="5114639"/>
                </a:cubicBezTo>
                <a:lnTo>
                  <a:pt x="0" y="5114531"/>
                </a:lnTo>
                <a:lnTo>
                  <a:pt x="0" y="224608"/>
                </a:lnTo>
                <a:lnTo>
                  <a:pt x="138319" y="198154"/>
                </a:lnTo>
                <a:lnTo>
                  <a:pt x="158587" y="196876"/>
                </a:lnTo>
                <a:lnTo>
                  <a:pt x="195583" y="190162"/>
                </a:lnTo>
                <a:cubicBezTo>
                  <a:pt x="215732" y="186690"/>
                  <a:pt x="235305" y="183871"/>
                  <a:pt x="251190" y="179461"/>
                </a:cubicBezTo>
                <a:cubicBezTo>
                  <a:pt x="282047" y="185775"/>
                  <a:pt x="288239" y="187053"/>
                  <a:pt x="222561" y="192317"/>
                </a:cubicBezTo>
                <a:lnTo>
                  <a:pt x="224029" y="192749"/>
                </a:lnTo>
                <a:lnTo>
                  <a:pt x="412614" y="180858"/>
                </a:lnTo>
                <a:lnTo>
                  <a:pt x="406086" y="178269"/>
                </a:lnTo>
                <a:cubicBezTo>
                  <a:pt x="400692" y="172774"/>
                  <a:pt x="417638" y="166220"/>
                  <a:pt x="460853" y="161448"/>
                </a:cubicBezTo>
                <a:cubicBezTo>
                  <a:pt x="440584" y="157052"/>
                  <a:pt x="413664" y="156991"/>
                  <a:pt x="385589" y="155715"/>
                </a:cubicBezTo>
                <a:cubicBezTo>
                  <a:pt x="357516" y="155064"/>
                  <a:pt x="328212" y="152810"/>
                  <a:pt x="300186" y="154401"/>
                </a:cubicBezTo>
                <a:cubicBezTo>
                  <a:pt x="244048" y="156340"/>
                  <a:pt x="192138" y="159244"/>
                  <a:pt x="163582" y="170966"/>
                </a:cubicBezTo>
                <a:lnTo>
                  <a:pt x="179504" y="162122"/>
                </a:lnTo>
                <a:cubicBezTo>
                  <a:pt x="151911" y="162640"/>
                  <a:pt x="123366" y="166328"/>
                  <a:pt x="95388" y="171233"/>
                </a:cubicBezTo>
                <a:cubicBezTo>
                  <a:pt x="88403" y="172558"/>
                  <a:pt x="81442" y="173858"/>
                  <a:pt x="74528" y="175150"/>
                </a:cubicBezTo>
                <a:cubicBezTo>
                  <a:pt x="67687" y="176908"/>
                  <a:pt x="60895" y="178643"/>
                  <a:pt x="54173" y="180355"/>
                </a:cubicBezTo>
                <a:cubicBezTo>
                  <a:pt x="40757" y="183933"/>
                  <a:pt x="27604" y="187439"/>
                  <a:pt x="14910" y="190835"/>
                </a:cubicBezTo>
                <a:lnTo>
                  <a:pt x="0" y="194383"/>
                </a:lnTo>
                <a:lnTo>
                  <a:pt x="0" y="94429"/>
                </a:lnTo>
                <a:lnTo>
                  <a:pt x="9260" y="96529"/>
                </a:lnTo>
                <a:cubicBezTo>
                  <a:pt x="13622" y="97053"/>
                  <a:pt x="18873" y="97222"/>
                  <a:pt x="25377" y="96842"/>
                </a:cubicBezTo>
                <a:cubicBezTo>
                  <a:pt x="35132" y="94289"/>
                  <a:pt x="57763" y="89782"/>
                  <a:pt x="76672" y="87288"/>
                </a:cubicBezTo>
                <a:cubicBezTo>
                  <a:pt x="95509" y="84310"/>
                  <a:pt x="110323" y="80771"/>
                  <a:pt x="103831" y="76119"/>
                </a:cubicBezTo>
                <a:cubicBezTo>
                  <a:pt x="103831" y="76119"/>
                  <a:pt x="127594" y="76638"/>
                  <a:pt x="151369" y="77154"/>
                </a:cubicBezTo>
                <a:cubicBezTo>
                  <a:pt x="163184" y="77443"/>
                  <a:pt x="175012" y="77710"/>
                  <a:pt x="183888" y="77913"/>
                </a:cubicBezTo>
                <a:cubicBezTo>
                  <a:pt x="192728" y="77975"/>
                  <a:pt x="198667" y="78661"/>
                  <a:pt x="198667" y="78661"/>
                </a:cubicBezTo>
                <a:lnTo>
                  <a:pt x="192535" y="62563"/>
                </a:lnTo>
                <a:cubicBezTo>
                  <a:pt x="245530" y="57515"/>
                  <a:pt x="257803" y="67528"/>
                  <a:pt x="305160" y="53864"/>
                </a:cubicBezTo>
                <a:lnTo>
                  <a:pt x="306569" y="38947"/>
                </a:lnTo>
                <a:cubicBezTo>
                  <a:pt x="306569" y="38947"/>
                  <a:pt x="273364" y="40178"/>
                  <a:pt x="240158" y="41405"/>
                </a:cubicBezTo>
                <a:cubicBezTo>
                  <a:pt x="223525" y="42032"/>
                  <a:pt x="206904" y="42682"/>
                  <a:pt x="194439" y="43165"/>
                </a:cubicBezTo>
                <a:cubicBezTo>
                  <a:pt x="188188" y="43299"/>
                  <a:pt x="183022" y="43756"/>
                  <a:pt x="179384" y="44105"/>
                </a:cubicBezTo>
                <a:cubicBezTo>
                  <a:pt x="240375" y="33320"/>
                  <a:pt x="190983" y="28683"/>
                  <a:pt x="265017" y="19647"/>
                </a:cubicBezTo>
                <a:cubicBezTo>
                  <a:pt x="183359" y="42356"/>
                  <a:pt x="324249" y="22658"/>
                  <a:pt x="332981" y="37200"/>
                </a:cubicBezTo>
                <a:lnTo>
                  <a:pt x="387132" y="27477"/>
                </a:lnTo>
                <a:lnTo>
                  <a:pt x="373293" y="31767"/>
                </a:lnTo>
                <a:cubicBezTo>
                  <a:pt x="394768" y="35020"/>
                  <a:pt x="407401" y="33333"/>
                  <a:pt x="420987" y="30910"/>
                </a:cubicBezTo>
                <a:cubicBezTo>
                  <a:pt x="434560" y="28609"/>
                  <a:pt x="449074" y="24864"/>
                  <a:pt x="474053" y="26803"/>
                </a:cubicBezTo>
                <a:cubicBezTo>
                  <a:pt x="444654" y="21356"/>
                  <a:pt x="420168" y="18632"/>
                  <a:pt x="393611" y="16586"/>
                </a:cubicBezTo>
                <a:cubicBezTo>
                  <a:pt x="367102" y="15296"/>
                  <a:pt x="338426" y="14924"/>
                  <a:pt x="301137" y="22754"/>
                </a:cubicBezTo>
                <a:cubicBezTo>
                  <a:pt x="328212" y="16273"/>
                  <a:pt x="369054" y="11971"/>
                  <a:pt x="406510" y="7284"/>
                </a:cubicBezTo>
                <a:cubicBezTo>
                  <a:pt x="425239" y="5248"/>
                  <a:pt x="443136" y="2920"/>
                  <a:pt x="458023" y="2115"/>
                </a:cubicBezTo>
                <a:cubicBezTo>
                  <a:pt x="472898" y="1416"/>
                  <a:pt x="484784" y="1043"/>
                  <a:pt x="491506" y="1077"/>
                </a:cubicBezTo>
                <a:close/>
              </a:path>
            </a:pathLst>
          </a:custGeom>
          <a:solidFill>
            <a:schemeClr val="bg1">
              <a:lumMod val="85000"/>
            </a:schemeClr>
          </a:solidFill>
        </p:spPr>
        <p:txBody>
          <a:bodyPr wrap="square">
            <a:noAutofit/>
          </a:bodyPr>
          <a:lstStyle>
            <a:lvl1pPr>
              <a:defRPr/>
            </a:lvl1pPr>
          </a:lstStyle>
          <a:p>
            <a:r>
              <a:rPr lang="fr-FR"/>
              <a:t>Picture</a:t>
            </a:r>
          </a:p>
        </p:txBody>
      </p:sp>
      <p:sp>
        <p:nvSpPr>
          <p:cNvPr id="140" name="Text Placeholder 139">
            <a:extLst>
              <a:ext uri="{FF2B5EF4-FFF2-40B4-BE49-F238E27FC236}">
                <a16:creationId xmlns:a16="http://schemas.microsoft.com/office/drawing/2014/main" id="{C06AE66A-BC80-AB49-B531-81DE518008B3}"/>
              </a:ext>
            </a:extLst>
          </p:cNvPr>
          <p:cNvSpPr>
            <a:spLocks noGrp="1"/>
          </p:cNvSpPr>
          <p:nvPr>
            <p:ph type="body" sz="quarter" idx="15" hasCustomPrompt="1"/>
          </p:nvPr>
        </p:nvSpPr>
        <p:spPr>
          <a:xfrm>
            <a:off x="3834001" y="1800000"/>
            <a:ext cx="7571353" cy="1920421"/>
          </a:xfrm>
        </p:spPr>
        <p:txBody>
          <a:bodyPr>
            <a:noAutofit/>
          </a:bodyPr>
          <a:lstStyle>
            <a:lvl2pPr>
              <a:defRPr>
                <a:solidFill>
                  <a:schemeClr val="tx1"/>
                </a:solidFill>
              </a:defRPr>
            </a:lvl2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36" name="Text Placeholder 139">
            <a:extLst>
              <a:ext uri="{FF2B5EF4-FFF2-40B4-BE49-F238E27FC236}">
                <a16:creationId xmlns:a16="http://schemas.microsoft.com/office/drawing/2014/main" id="{E950DDD1-BD32-824B-9E91-64663697D78A}"/>
              </a:ext>
            </a:extLst>
          </p:cNvPr>
          <p:cNvSpPr>
            <a:spLocks noGrp="1"/>
          </p:cNvSpPr>
          <p:nvPr>
            <p:ph type="body" sz="quarter" idx="16" hasCustomPrompt="1"/>
          </p:nvPr>
        </p:nvSpPr>
        <p:spPr>
          <a:xfrm>
            <a:off x="3834001" y="3921977"/>
            <a:ext cx="7571353" cy="2121977"/>
          </a:xfrm>
        </p:spPr>
        <p:txBody>
          <a:bodyPr>
            <a:noAutofit/>
          </a:bodyPr>
          <a:lstStyle>
            <a:lvl1pPr>
              <a:buFont typeface="+mj-lt"/>
              <a:buNone/>
              <a:defRPr/>
            </a:lvl1pPr>
            <a:lvl2pPr>
              <a:buFont typeface="+mj-lt"/>
              <a:buAutoNum type="arabicParenR"/>
              <a:defRPr>
                <a:solidFill>
                  <a:schemeClr val="tx1"/>
                </a:solidFill>
              </a:defRPr>
            </a:lvl2pPr>
            <a:lvl3pPr>
              <a:buFont typeface="+mj-lt"/>
              <a:buAutoNum type="alphaLcParenR"/>
              <a:defRPr/>
            </a:lvl3pPr>
            <a:lvl4pPr>
              <a:buFont typeface="+mj-lt"/>
              <a:buAutoNum type="alphaLcParenR"/>
              <a:defRPr/>
            </a:lvl4pPr>
            <a:lvl5pPr>
              <a:buFont typeface="+mj-lt"/>
              <a:buAutoNum type="alphaLcParenR"/>
              <a:defRPr/>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2" name="Footer Placeholder 1">
            <a:extLst>
              <a:ext uri="{FF2B5EF4-FFF2-40B4-BE49-F238E27FC236}">
                <a16:creationId xmlns:a16="http://schemas.microsoft.com/office/drawing/2014/main" id="{E22E220F-F3DA-5BA8-5A21-677CA844B89E}"/>
              </a:ext>
            </a:extLst>
          </p:cNvPr>
          <p:cNvSpPr>
            <a:spLocks noGrp="1"/>
          </p:cNvSpPr>
          <p:nvPr>
            <p:ph type="ftr" sz="quarter" idx="17"/>
          </p:nvPr>
        </p:nvSpPr>
        <p:spPr/>
        <p:txBody>
          <a:bodyPr/>
          <a:lstStyle/>
          <a:p>
            <a:r>
              <a:rPr lang="en-GB"/>
              <a:t>Footer</a:t>
            </a:r>
          </a:p>
        </p:txBody>
      </p:sp>
      <p:sp>
        <p:nvSpPr>
          <p:cNvPr id="13" name="Rectangle 12">
            <a:extLst>
              <a:ext uri="{FF2B5EF4-FFF2-40B4-BE49-F238E27FC236}">
                <a16:creationId xmlns:a16="http://schemas.microsoft.com/office/drawing/2014/main" id="{F527EE5B-9673-4B74-A66C-A605201F5792}"/>
              </a:ext>
              <a:ext uri="{C183D7F6-B498-43B3-948B-1728B52AA6E4}">
                <adec:decorative xmlns:adec="http://schemas.microsoft.com/office/drawing/2017/decorative" val="1"/>
              </a:ext>
            </a:extLst>
          </p:cNvPr>
          <p:cNvSpPr/>
          <p:nvPr userDrawn="1"/>
        </p:nvSpPr>
        <p:spPr>
          <a:xfrm>
            <a:off x="35849" y="6580319"/>
            <a:ext cx="1866217" cy="230832"/>
          </a:xfrm>
          <a:prstGeom prst="rect">
            <a:avLst/>
          </a:prstGeom>
        </p:spPr>
        <p:txBody>
          <a:bodyPr wrap="none">
            <a:spAutoFit/>
          </a:bodyPr>
          <a:lstStyle/>
          <a:p>
            <a:r>
              <a:rPr lang="en-GB" sz="900" b="0" i="0" baseline="0" noProof="0" dirty="0">
                <a:latin typeface="Arial" panose="020B0604020202020204" pitchFamily="34" charset="0"/>
                <a:cs typeface="Poppins" pitchFamily="2" charset="77"/>
              </a:rPr>
              <a:t>© ETSI 2024. All rights reserved.</a:t>
            </a:r>
          </a:p>
        </p:txBody>
      </p:sp>
      <p:pic>
        <p:nvPicPr>
          <p:cNvPr id="18" name="Graphic 17">
            <a:extLst>
              <a:ext uri="{FF2B5EF4-FFF2-40B4-BE49-F238E27FC236}">
                <a16:creationId xmlns:a16="http://schemas.microsoft.com/office/drawing/2014/main" id="{3BC06A9E-A741-4332-8A31-37494BB7A953}"/>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393975" y="215496"/>
            <a:ext cx="1597008" cy="499065"/>
          </a:xfrm>
          <a:prstGeom prst="rect">
            <a:avLst/>
          </a:prstGeom>
        </p:spPr>
      </p:pic>
      <p:sp>
        <p:nvSpPr>
          <p:cNvPr id="19" name="Oval 6">
            <a:extLst>
              <a:ext uri="{FF2B5EF4-FFF2-40B4-BE49-F238E27FC236}">
                <a16:creationId xmlns:a16="http://schemas.microsoft.com/office/drawing/2014/main" id="{19065C14-A0A7-46FC-AADB-AEEF2568A480}"/>
              </a:ext>
              <a:ext uri="{C183D7F6-B498-43B3-948B-1728B52AA6E4}">
                <adec:decorative xmlns:adec="http://schemas.microsoft.com/office/drawing/2017/decorative" val="1"/>
              </a:ext>
            </a:extLst>
          </p:cNvPr>
          <p:cNvSpPr/>
          <p:nvPr userDrawn="1"/>
        </p:nvSpPr>
        <p:spPr>
          <a:xfrm>
            <a:off x="11660950" y="6339844"/>
            <a:ext cx="380996" cy="38099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endParaRPr lang="en-US" sz="1800"/>
          </a:p>
        </p:txBody>
      </p:sp>
      <p:sp>
        <p:nvSpPr>
          <p:cNvPr id="20" name="Slide Number Placeholder 5">
            <a:extLst>
              <a:ext uri="{FF2B5EF4-FFF2-40B4-BE49-F238E27FC236}">
                <a16:creationId xmlns:a16="http://schemas.microsoft.com/office/drawing/2014/main" id="{806FFA04-65C3-4B35-9414-8287A4485C91}"/>
              </a:ext>
            </a:extLst>
          </p:cNvPr>
          <p:cNvSpPr>
            <a:spLocks noGrp="1"/>
          </p:cNvSpPr>
          <p:nvPr>
            <p:ph type="sldNum" sz="quarter" idx="4"/>
          </p:nvPr>
        </p:nvSpPr>
        <p:spPr>
          <a:xfrm>
            <a:off x="11551802" y="6339844"/>
            <a:ext cx="604349" cy="380996"/>
          </a:xfrm>
          <a:prstGeom prst="rect">
            <a:avLst/>
          </a:prstGeom>
        </p:spPr>
        <p:txBody>
          <a:bodyPr vert="horz" lIns="91440" tIns="45720" rIns="91440" bIns="45720" rtlCol="0" anchor="ctr"/>
          <a:lstStyle>
            <a:lvl1pPr algn="ctr">
              <a:defRPr sz="1400" b="0" i="0">
                <a:solidFill>
                  <a:schemeClr val="bg1"/>
                </a:solidFill>
                <a:latin typeface="Arial" panose="020B0604020202020204" pitchFamily="34" charset="0"/>
                <a:cs typeface="Arial" panose="020B0604020202020204" pitchFamily="34" charset="0"/>
              </a:defRPr>
            </a:lvl1pPr>
          </a:lstStyle>
          <a:p>
            <a:fld id="{3C6DF47B-3BED-4C75-ACAB-4344E1B376FE}" type="slidenum">
              <a:rPr lang="en-GB" smtClean="0"/>
              <a:pPr/>
              <a:t>‹#›</a:t>
            </a:fld>
            <a:endParaRPr lang="en-GB"/>
          </a:p>
        </p:txBody>
      </p:sp>
    </p:spTree>
    <p:extLst>
      <p:ext uri="{BB962C8B-B14F-4D97-AF65-F5344CB8AC3E}">
        <p14:creationId xmlns:p14="http://schemas.microsoft.com/office/powerpoint/2010/main" val="16923324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 id="2147485358" r:id="rId4"/>
    <p:sldLayoutId id="2147485359" r:id="rId5"/>
    <p:sldLayoutId id="2147485360" r:id="rId6"/>
    <p:sldLayoutId id="2147485361"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dirty="0">
                <a:latin typeface="Century Gothic" panose="020B0502020202020204" pitchFamily="34" charset="0"/>
              </a:rPr>
              <a:t>MCC Activity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257300" y="4516438"/>
            <a:ext cx="7085013" cy="1296987"/>
          </a:xfrm>
        </p:spPr>
        <p:txBody>
          <a:bodyPr rtlCol="0">
            <a:normAutofit/>
          </a:bodyPr>
          <a:lstStyle/>
          <a:p>
            <a:pPr marL="0" indent="0">
              <a:spcBef>
                <a:spcPts val="0"/>
              </a:spcBef>
              <a:buFontTx/>
              <a:buNone/>
              <a:defRPr/>
            </a:pPr>
            <a:r>
              <a:rPr lang="fi-FI" sz="2000" dirty="0">
                <a:solidFill>
                  <a:schemeClr val="accent2">
                    <a:lumMod val="75000"/>
                  </a:schemeClr>
                </a:solidFill>
                <a:latin typeface="Century Gothic" panose="020B0502020202020204" pitchFamily="34" charset="0"/>
              </a:rPr>
              <a:t>Source: Issam Toufik</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a:solidFill>
                  <a:srgbClr val="C00000"/>
                </a:solidFill>
                <a:latin typeface="Century Gothic" panose="020B0502020202020204" pitchFamily="34" charset="0"/>
              </a:rPr>
              <a:t>Annex: More </a:t>
            </a:r>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282376292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Chart 2">
            <a:extLst>
              <a:ext uri="{FF2B5EF4-FFF2-40B4-BE49-F238E27FC236}">
                <a16:creationId xmlns:a16="http://schemas.microsoft.com/office/drawing/2014/main" id="{A2813BBE-F36B-488C-8EF5-6509E4E44174}"/>
              </a:ext>
            </a:extLst>
          </p:cNvPr>
          <p:cNvGraphicFramePr>
            <a:graphicFrameLocks/>
          </p:cNvGraphicFramePr>
          <p:nvPr/>
        </p:nvGraphicFramePr>
        <p:xfrm>
          <a:off x="2194560" y="2148916"/>
          <a:ext cx="7802880" cy="4132926"/>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Tree>
    <p:extLst>
      <p:ext uri="{BB962C8B-B14F-4D97-AF65-F5344CB8AC3E}">
        <p14:creationId xmlns:p14="http://schemas.microsoft.com/office/powerpoint/2010/main" val="48094792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F70B6C26-3D1B-4D3A-B858-486E8ADAA0B4}"/>
              </a:ext>
            </a:extLst>
          </p:cNvPr>
          <p:cNvGraphicFramePr>
            <a:graphicFrameLocks/>
          </p:cNvGraphicFramePr>
          <p:nvPr/>
        </p:nvGraphicFramePr>
        <p:xfrm>
          <a:off x="2047619" y="2288394"/>
          <a:ext cx="8096762" cy="395331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5/4/2025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12</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spTree>
    <p:extLst>
      <p:ext uri="{BB962C8B-B14F-4D97-AF65-F5344CB8AC3E}">
        <p14:creationId xmlns:p14="http://schemas.microsoft.com/office/powerpoint/2010/main" val="2718988774"/>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a:extLst>
              <a:ext uri="{FF2B5EF4-FFF2-40B4-BE49-F238E27FC236}">
                <a16:creationId xmlns:a16="http://schemas.microsoft.com/office/drawing/2014/main" id="{5DF0D049-7A76-4230-90BD-96DFAA24535B}"/>
              </a:ext>
            </a:extLst>
          </p:cNvPr>
          <p:cNvGraphicFramePr>
            <a:graphicFrameLocks/>
          </p:cNvGraphicFramePr>
          <p:nvPr/>
        </p:nvGraphicFramePr>
        <p:xfrm>
          <a:off x="2181355" y="2275746"/>
          <a:ext cx="7829290" cy="395377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5/4/2025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13</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spTree>
    <p:extLst>
      <p:ext uri="{BB962C8B-B14F-4D97-AF65-F5344CB8AC3E}">
        <p14:creationId xmlns:p14="http://schemas.microsoft.com/office/powerpoint/2010/main" val="108014139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hart 5">
            <a:extLst>
              <a:ext uri="{FF2B5EF4-FFF2-40B4-BE49-F238E27FC236}">
                <a16:creationId xmlns:a16="http://schemas.microsoft.com/office/drawing/2014/main" id="{E666DB34-7755-48D4-8B2D-4AA534BA5210}"/>
              </a:ext>
            </a:extLst>
          </p:cNvPr>
          <p:cNvGraphicFramePr>
            <a:graphicFrameLocks/>
          </p:cNvGraphicFramePr>
          <p:nvPr/>
        </p:nvGraphicFramePr>
        <p:xfrm>
          <a:off x="2283978" y="2276330"/>
          <a:ext cx="7624044" cy="3952606"/>
        </p:xfrm>
        <a:graphic>
          <a:graphicData uri="http://schemas.openxmlformats.org/drawingml/2006/chart">
            <c:chart xmlns:c="http://schemas.openxmlformats.org/drawingml/2006/chart" xmlns:r="http://schemas.openxmlformats.org/officeDocument/2006/relationships" r:id="rId2"/>
          </a:graphicData>
        </a:graphic>
      </p:graphicFrame>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5/4/2025</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14</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spTree>
    <p:extLst>
      <p:ext uri="{BB962C8B-B14F-4D97-AF65-F5344CB8AC3E}">
        <p14:creationId xmlns:p14="http://schemas.microsoft.com/office/powerpoint/2010/main" val="189836429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Departures and Arrivals</a:t>
            </a:r>
          </a:p>
        </p:txBody>
      </p:sp>
      <p:sp>
        <p:nvSpPr>
          <p:cNvPr id="6" name="TextBox 5">
            <a:extLst>
              <a:ext uri="{FF2B5EF4-FFF2-40B4-BE49-F238E27FC236}">
                <a16:creationId xmlns:a16="http://schemas.microsoft.com/office/drawing/2014/main" id="{5C20AEFA-45FB-F92A-A7D2-3CD31D24DFC0}"/>
              </a:ext>
            </a:extLst>
          </p:cNvPr>
          <p:cNvSpPr txBox="1"/>
          <p:nvPr/>
        </p:nvSpPr>
        <p:spPr>
          <a:xfrm>
            <a:off x="455706" y="2278241"/>
            <a:ext cx="8280000" cy="369332"/>
          </a:xfrm>
          <a:prstGeom prst="rect">
            <a:avLst/>
          </a:prstGeom>
          <a:noFill/>
        </p:spPr>
        <p:txBody>
          <a:bodyPr wrap="square" rtlCol="0">
            <a:spAutoFit/>
          </a:bodyPr>
          <a:lstStyle/>
          <a:p>
            <a:pPr>
              <a:spcBef>
                <a:spcPct val="50000"/>
              </a:spcBef>
            </a:pPr>
            <a:r>
              <a:rPr lang="en-GB" dirty="0"/>
              <a:t>No Changes since the last PCG/OP meeting</a:t>
            </a:r>
          </a:p>
        </p:txBody>
      </p:sp>
    </p:spTree>
    <p:extLst>
      <p:ext uri="{BB962C8B-B14F-4D97-AF65-F5344CB8AC3E}">
        <p14:creationId xmlns:p14="http://schemas.microsoft.com/office/powerpoint/2010/main" val="2973741088"/>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295131" y="2647634"/>
            <a:ext cx="1212793" cy="20099"/>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242295"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407399"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a:off x="7295131" y="4298583"/>
            <a:ext cx="1186238" cy="29037"/>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490623"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200004"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485040" y="3749100"/>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485040"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496256"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485040"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104647"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511975"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538481" y="349024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523962"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461278"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562740"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176339" y="1894877"/>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683667" y="2101902"/>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 Soveri</a:t>
            </a:r>
            <a:endParaRPr lang="en-US" sz="800" dirty="0">
              <a:highlight>
                <a:srgbClr val="FFFF00"/>
              </a:highlight>
            </a:endParaRPr>
          </a:p>
          <a:p>
            <a:pPr algn="ctr"/>
            <a:r>
              <a:rPr lang="en-US" sz="800" dirty="0"/>
              <a:t>MCC director</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683667" y="3201420"/>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647216"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647216" y="4963807"/>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732578"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724699"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t>
            </a:r>
            <a:r>
              <a:rPr lang="en-US" sz="800" dirty="0" err="1"/>
              <a:t>admin,elections</a:t>
            </a:r>
            <a:r>
              <a:rPr lang="en-US" sz="800" dirty="0"/>
              <a:t>...)</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711769"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(E3MAG,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494311"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016376"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687718"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411756" y="3946295"/>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687718"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484668"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687720"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451934"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687718"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692350"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691038"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155668"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710255"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444406"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687718"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798988"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461278" y="3681813"/>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707790"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689148"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031007" y="38450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691304" y="386004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041560" y="3962273"/>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407283"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687718"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816414"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703313"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030659"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469198"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703313"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041560" y="300637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694497"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785199"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691036"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413078"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802410"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703313"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687718"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703313"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a:t>Mirko Cano</a:t>
            </a:r>
            <a:endParaRPr lang="en-US" sz="800" dirty="0"/>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716822"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853816" y="36751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737834"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Task Force Leader</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687718"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549711"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437068"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683918"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506422"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703315"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822710"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020291"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070611" y="345453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710772" y="342528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698434" y="364143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700597"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Jin Lian</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673436" y="2511232"/>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Dongwook Kim</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682803"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7" name="AutoShape 75">
            <a:extLst>
              <a:ext uri="{FF2B5EF4-FFF2-40B4-BE49-F238E27FC236}">
                <a16:creationId xmlns:a16="http://schemas.microsoft.com/office/drawing/2014/main" id="{D74424EC-0584-FB03-1FD0-556AA82B42AE}"/>
              </a:ext>
            </a:extLst>
          </p:cNvPr>
          <p:cNvSpPr>
            <a:spLocks noChangeArrowheads="1"/>
          </p:cNvSpPr>
          <p:nvPr/>
        </p:nvSpPr>
        <p:spPr bwMode="auto">
          <a:xfrm>
            <a:off x="2698434" y="3157370"/>
            <a:ext cx="1001662" cy="22871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endParaRPr lang="en-US" sz="800" dirty="0"/>
          </a:p>
          <a:p>
            <a:pPr algn="ctr"/>
            <a:r>
              <a:rPr lang="en-US" sz="800" dirty="0"/>
              <a:t>Antoine Mouquet</a:t>
            </a:r>
          </a:p>
          <a:p>
            <a:pPr algn="ctr"/>
            <a:endParaRPr lang="en-US" sz="800" dirty="0"/>
          </a:p>
        </p:txBody>
      </p:sp>
      <p:sp>
        <p:nvSpPr>
          <p:cNvPr id="8" name="Line 57">
            <a:extLst>
              <a:ext uri="{FF2B5EF4-FFF2-40B4-BE49-F238E27FC236}">
                <a16:creationId xmlns:a16="http://schemas.microsoft.com/office/drawing/2014/main" id="{58A0DE26-404A-D20A-CEED-E643434A120D}"/>
              </a:ext>
            </a:extLst>
          </p:cNvPr>
          <p:cNvSpPr>
            <a:spLocks noChangeShapeType="1"/>
          </p:cNvSpPr>
          <p:nvPr/>
        </p:nvSpPr>
        <p:spPr bwMode="auto">
          <a:xfrm>
            <a:off x="3586404" y="324884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 name="AutoShape 60">
            <a:extLst>
              <a:ext uri="{FF2B5EF4-FFF2-40B4-BE49-F238E27FC236}">
                <a16:creationId xmlns:a16="http://schemas.microsoft.com/office/drawing/2014/main" id="{7DACEA6D-4220-1EEC-B2E9-C950F84CDD77}"/>
              </a:ext>
            </a:extLst>
          </p:cNvPr>
          <p:cNvSpPr>
            <a:spLocks noChangeArrowheads="1"/>
          </p:cNvSpPr>
          <p:nvPr/>
        </p:nvSpPr>
        <p:spPr bwMode="auto">
          <a:xfrm>
            <a:off x="5036214" y="3228450"/>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4" name="AutoShape 5">
            <a:extLst>
              <a:ext uri="{FF2B5EF4-FFF2-40B4-BE49-F238E27FC236}">
                <a16:creationId xmlns:a16="http://schemas.microsoft.com/office/drawing/2014/main" id="{76D1ADD1-DB6F-7BCC-50BA-976232E90A26}"/>
              </a:ext>
            </a:extLst>
          </p:cNvPr>
          <p:cNvSpPr>
            <a:spLocks noChangeArrowheads="1"/>
          </p:cNvSpPr>
          <p:nvPr/>
        </p:nvSpPr>
        <p:spPr bwMode="auto">
          <a:xfrm>
            <a:off x="7700293" y="2871606"/>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Frederic Firmin</a:t>
            </a:r>
          </a:p>
          <a:p>
            <a:pPr algn="ctr"/>
            <a:r>
              <a:rPr lang="en-US" sz="800" dirty="0"/>
              <a:t>Tools and Methods</a:t>
            </a:r>
          </a:p>
        </p:txBody>
      </p:sp>
      <p:sp>
        <p:nvSpPr>
          <p:cNvPr id="2" name="Line 33">
            <a:extLst>
              <a:ext uri="{FF2B5EF4-FFF2-40B4-BE49-F238E27FC236}">
                <a16:creationId xmlns:a16="http://schemas.microsoft.com/office/drawing/2014/main" id="{E12A832A-9849-0794-248D-C3E2CE000BA6}"/>
              </a:ext>
            </a:extLst>
          </p:cNvPr>
          <p:cNvSpPr>
            <a:spLocks noChangeShapeType="1"/>
          </p:cNvSpPr>
          <p:nvPr/>
        </p:nvSpPr>
        <p:spPr bwMode="auto">
          <a:xfrm flipV="1">
            <a:off x="7407400" y="2308000"/>
            <a:ext cx="254289" cy="12775"/>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Tree>
    <p:extLst>
      <p:ext uri="{BB962C8B-B14F-4D97-AF65-F5344CB8AC3E}">
        <p14:creationId xmlns:p14="http://schemas.microsoft.com/office/powerpoint/2010/main" val="312078438"/>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94B720-8EA0-B386-7B73-73B283C4EF54}"/>
            </a:ext>
          </a:extLst>
        </p:cNvPr>
        <p:cNvGrpSpPr/>
        <p:nvPr/>
      </p:nvGrpSpPr>
      <p:grpSpPr>
        <a:xfrm>
          <a:off x="0" y="0"/>
          <a:ext cx="0" cy="0"/>
          <a:chOff x="0" y="0"/>
          <a:chExt cx="0" cy="0"/>
        </a:xfrm>
      </p:grpSpPr>
      <p:sp>
        <p:nvSpPr>
          <p:cNvPr id="6" name="Rectangle 5">
            <a:extLst>
              <a:ext uri="{FF2B5EF4-FFF2-40B4-BE49-F238E27FC236}">
                <a16:creationId xmlns:a16="http://schemas.microsoft.com/office/drawing/2014/main" id="{0AB4B9CD-902D-C879-D13C-707254A4ED21}"/>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FC554F69-38EB-CA08-67C8-76B25B0867FA}"/>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0AB3606B-4F25-F80A-9DD8-B86016D5C647}"/>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29/04/2025</a:t>
            </a:r>
            <a:endParaRPr lang="en-US" sz="1200" dirty="0"/>
          </a:p>
        </p:txBody>
      </p:sp>
      <p:graphicFrame>
        <p:nvGraphicFramePr>
          <p:cNvPr id="4" name="Chart 3">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1999663127"/>
              </p:ext>
            </p:extLst>
          </p:nvPr>
        </p:nvGraphicFramePr>
        <p:xfrm>
          <a:off x="1060136" y="1766394"/>
          <a:ext cx="10071727" cy="4536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738125330"/>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60D064D-1257-3653-C0C0-86CD37B7965B}"/>
              </a:ext>
            </a:extLst>
          </p:cNvPr>
          <p:cNvSpPr/>
          <p:nvPr/>
        </p:nvSpPr>
        <p:spPr>
          <a:xfrm>
            <a:off x="9406550" y="30565"/>
            <a:ext cx="2580238" cy="132556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40468"/>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a:t>
            </a:r>
            <a:r>
              <a:rPr lang="en-US" sz="1050" dirty="0"/>
              <a:t>29/04/2025</a:t>
            </a:r>
            <a:endParaRPr lang="en-US" sz="1200" dirty="0"/>
          </a:p>
        </p:txBody>
      </p:sp>
      <p:graphicFrame>
        <p:nvGraphicFramePr>
          <p:cNvPr id="3" name="Chart 2">
            <a:extLst>
              <a:ext uri="{FF2B5EF4-FFF2-40B4-BE49-F238E27FC236}">
                <a16:creationId xmlns:a16="http://schemas.microsoft.com/office/drawing/2014/main" id="{D5C2584B-6B4F-4C60-AF3F-32823695614E}"/>
              </a:ext>
            </a:extLst>
          </p:cNvPr>
          <p:cNvGraphicFramePr>
            <a:graphicFrameLocks noChangeAspect="1"/>
          </p:cNvGraphicFramePr>
          <p:nvPr>
            <p:extLst>
              <p:ext uri="{D42A27DB-BD31-4B8C-83A1-F6EECF244321}">
                <p14:modId xmlns:p14="http://schemas.microsoft.com/office/powerpoint/2010/main" val="1460628537"/>
              </p:ext>
            </p:extLst>
          </p:nvPr>
        </p:nvGraphicFramePr>
        <p:xfrm>
          <a:off x="2446068" y="1958967"/>
          <a:ext cx="7299864" cy="4320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58F1C9-2593-55A7-4949-83CE051CC54D}"/>
            </a:ext>
          </a:extLst>
        </p:cNvPr>
        <p:cNvGrpSpPr/>
        <p:nvPr/>
      </p:nvGrpSpPr>
      <p:grpSpPr>
        <a:xfrm>
          <a:off x="0" y="0"/>
          <a:ext cx="0" cy="0"/>
          <a:chOff x="0" y="0"/>
          <a:chExt cx="0" cy="0"/>
        </a:xfrm>
      </p:grpSpPr>
      <p:sp>
        <p:nvSpPr>
          <p:cNvPr id="15362" name="Title 1">
            <a:extLst>
              <a:ext uri="{FF2B5EF4-FFF2-40B4-BE49-F238E27FC236}">
                <a16:creationId xmlns:a16="http://schemas.microsoft.com/office/drawing/2014/main" id="{E1A8328F-B3E4-AD4F-976F-7922E644AD31}"/>
              </a:ext>
            </a:extLst>
          </p:cNvPr>
          <p:cNvSpPr>
            <a:spLocks noGrp="1"/>
          </p:cNvSpPr>
          <p:nvPr>
            <p:ph type="title"/>
          </p:nvPr>
        </p:nvSpPr>
        <p:spPr>
          <a:xfrm>
            <a:off x="1524000" y="96839"/>
            <a:ext cx="8229600" cy="1143000"/>
          </a:xfrm>
        </p:spPr>
        <p:txBody>
          <a:bodyPr/>
          <a:lstStyle/>
          <a:p>
            <a:r>
              <a:rPr lang="en-GB" altLang="en-US" sz="3600" dirty="0"/>
              <a:t>3GPP Member Territories</a:t>
            </a:r>
          </a:p>
        </p:txBody>
      </p:sp>
      <p:sp>
        <p:nvSpPr>
          <p:cNvPr id="8" name="Rectangle 7">
            <a:extLst>
              <a:ext uri="{FF2B5EF4-FFF2-40B4-BE49-F238E27FC236}">
                <a16:creationId xmlns:a16="http://schemas.microsoft.com/office/drawing/2014/main" id="{5152B3D9-4BF1-1DB6-C5FC-2D94CFB57E43}"/>
              </a:ext>
            </a:extLst>
          </p:cNvPr>
          <p:cNvSpPr/>
          <p:nvPr/>
        </p:nvSpPr>
        <p:spPr>
          <a:xfrm>
            <a:off x="6013451" y="-316644"/>
            <a:ext cx="4572000" cy="1201804"/>
          </a:xfrm>
          <a:prstGeom prst="rect">
            <a:avLst/>
          </a:prstGeom>
        </p:spPr>
        <p:txBody>
          <a:bodyPr>
            <a:spAutoFit/>
          </a:bodyPr>
          <a:lstStyle/>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r>
              <a:rPr lang="en-GB" sz="1000" dirty="0">
                <a:solidFill>
                  <a:srgbClr val="000000"/>
                </a:solidFill>
                <a:latin typeface="+mn-lt"/>
                <a:ea typeface="Times New Roman" panose="02020603050405020304" pitchFamily="18" charset="0"/>
                <a:cs typeface="Times New Roman" panose="02020603050405020304" pitchFamily="18" charset="0"/>
              </a:rPr>
              <a:t> </a:t>
            </a:r>
            <a:endParaRPr lang="en-GB" sz="100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1000" dirty="0">
                <a:solidFill>
                  <a:srgbClr val="000000"/>
                </a:solidFill>
                <a:ea typeface="Times New Roman" panose="02020603050405020304" pitchFamily="18" charset="0"/>
                <a:cs typeface="Times New Roman" panose="02020603050405020304" pitchFamily="18" charset="0"/>
              </a:rPr>
              <a:t> </a:t>
            </a:r>
            <a:endParaRPr lang="en-GB" sz="140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defRPr/>
            </a:pPr>
            <a:br>
              <a:rPr lang="en-GB" sz="1400" dirty="0">
                <a:latin typeface="Calibri" panose="020F0502020204030204" pitchFamily="34" charset="0"/>
                <a:ea typeface="Calibri" panose="020F0502020204030204" pitchFamily="34" charset="0"/>
                <a:cs typeface="Times New Roman" panose="02020603050405020304" pitchFamily="18" charset="0"/>
              </a:rPr>
            </a:br>
            <a:r>
              <a:rPr lang="en-GB" sz="140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a:extLst>
              <a:ext uri="{FF2B5EF4-FFF2-40B4-BE49-F238E27FC236}">
                <a16:creationId xmlns:a16="http://schemas.microsoft.com/office/drawing/2014/main" id="{75E77826-6603-B123-CD1C-9DF0186485B0}"/>
              </a:ext>
            </a:extLst>
          </p:cNvPr>
          <p:cNvSpPr txBox="1">
            <a:spLocks noChangeArrowheads="1"/>
          </p:cNvSpPr>
          <p:nvPr/>
        </p:nvSpPr>
        <p:spPr bwMode="auto">
          <a:xfrm>
            <a:off x="67340" y="3189936"/>
            <a:ext cx="3388241" cy="14340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488" tIns="44451" rIns="90488" bIns="44451"/>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algn="ctr" eaLnBrk="1" hangingPunct="1">
              <a:buClr>
                <a:srgbClr val="003366"/>
              </a:buClr>
              <a:buFont typeface="Arial" panose="020B0604020202020204" pitchFamily="34" charset="0"/>
              <a:buNone/>
            </a:pPr>
            <a:endParaRPr lang="en-GB" altLang="en-US" sz="1800" dirty="0">
              <a:solidFill>
                <a:srgbClr val="FF0000"/>
              </a:solidFill>
            </a:endParaRPr>
          </a:p>
          <a:p>
            <a:pPr lvl="1" algn="ctr" eaLnBrk="1" hangingPunct="1">
              <a:buClr>
                <a:srgbClr val="003366"/>
              </a:buClr>
              <a:buFont typeface="Arial" panose="020B0604020202020204" pitchFamily="34" charset="0"/>
              <a:buNone/>
            </a:pPr>
            <a:r>
              <a:rPr lang="en-GB" altLang="en-US" sz="1800" dirty="0">
                <a:solidFill>
                  <a:srgbClr val="FF0000"/>
                </a:solidFill>
              </a:rPr>
              <a:t>3GPP Individual Members come from 46 territories worldwide. </a:t>
            </a:r>
          </a:p>
          <a:p>
            <a:pPr lvl="1" algn="ctr" eaLnBrk="1" hangingPunct="1">
              <a:buClr>
                <a:srgbClr val="003366"/>
              </a:buClr>
              <a:buFont typeface="Arial" panose="020B0604020202020204" pitchFamily="34" charset="0"/>
              <a:buNone/>
            </a:pPr>
            <a:r>
              <a:rPr lang="en-GB" altLang="en-US" sz="1800" dirty="0">
                <a:solidFill>
                  <a:srgbClr val="FF0000"/>
                </a:solidFill>
              </a:rPr>
              <a:t>  </a:t>
            </a:r>
          </a:p>
          <a:p>
            <a:pPr lvl="1" algn="ctr" eaLnBrk="1" hangingPunct="1">
              <a:buClr>
                <a:srgbClr val="003366"/>
              </a:buClr>
              <a:buFont typeface="Arial" panose="020B0604020202020204" pitchFamily="34" charset="0"/>
              <a:buNone/>
            </a:pPr>
            <a:endParaRPr lang="en-GB" altLang="en-US" sz="1800" dirty="0">
              <a:solidFill>
                <a:srgbClr val="FF0000"/>
              </a:solidFill>
            </a:endParaRPr>
          </a:p>
        </p:txBody>
      </p:sp>
      <p:graphicFrame>
        <p:nvGraphicFramePr>
          <p:cNvPr id="3" name="Table 2">
            <a:extLst>
              <a:ext uri="{FF2B5EF4-FFF2-40B4-BE49-F238E27FC236}">
                <a16:creationId xmlns:a16="http://schemas.microsoft.com/office/drawing/2014/main" id="{6252104B-B59F-06D6-119C-89E37F1D5B96}"/>
              </a:ext>
            </a:extLst>
          </p:cNvPr>
          <p:cNvGraphicFramePr>
            <a:graphicFrameLocks noGrp="1"/>
          </p:cNvGraphicFramePr>
          <p:nvPr>
            <p:extLst>
              <p:ext uri="{D42A27DB-BD31-4B8C-83A1-F6EECF244321}">
                <p14:modId xmlns:p14="http://schemas.microsoft.com/office/powerpoint/2010/main" val="95252536"/>
              </p:ext>
            </p:extLst>
          </p:nvPr>
        </p:nvGraphicFramePr>
        <p:xfrm>
          <a:off x="3455580" y="1805685"/>
          <a:ext cx="8229600" cy="4608000"/>
        </p:xfrm>
        <a:graphic>
          <a:graphicData uri="http://schemas.openxmlformats.org/drawingml/2006/table">
            <a:tbl>
              <a:tblPr/>
              <a:tblGrid>
                <a:gridCol w="2743200">
                  <a:extLst>
                    <a:ext uri="{9D8B030D-6E8A-4147-A177-3AD203B41FA5}">
                      <a16:colId xmlns:a16="http://schemas.microsoft.com/office/drawing/2014/main" val="781406044"/>
                    </a:ext>
                  </a:extLst>
                </a:gridCol>
                <a:gridCol w="2743200">
                  <a:extLst>
                    <a:ext uri="{9D8B030D-6E8A-4147-A177-3AD203B41FA5}">
                      <a16:colId xmlns:a16="http://schemas.microsoft.com/office/drawing/2014/main" val="2774809029"/>
                    </a:ext>
                  </a:extLst>
                </a:gridCol>
                <a:gridCol w="2743200">
                  <a:extLst>
                    <a:ext uri="{9D8B030D-6E8A-4147-A177-3AD203B41FA5}">
                      <a16:colId xmlns:a16="http://schemas.microsoft.com/office/drawing/2014/main" val="444990690"/>
                    </a:ext>
                  </a:extLst>
                </a:gridCol>
              </a:tblGrid>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AUSTRALIA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HONG KONG</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PORTUGAL</a:t>
                      </a:r>
                    </a:p>
                  </a:txBody>
                  <a:tcPr marL="9525" marR="9525" marT="9525" marB="0" anchor="b">
                    <a:lnL>
                      <a:noFill/>
                    </a:lnL>
                    <a:lnR>
                      <a:noFill/>
                    </a:lnR>
                    <a:lnT>
                      <a:noFill/>
                    </a:lnT>
                    <a:lnB>
                      <a:noFill/>
                    </a:lnB>
                  </a:tcPr>
                </a:tc>
                <a:extLst>
                  <a:ext uri="{0D108BD9-81ED-4DB2-BD59-A6C34878D82A}">
                    <a16:rowId xmlns:a16="http://schemas.microsoft.com/office/drawing/2014/main" val="1755680640"/>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AUSTRIA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HUNGARY</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ROMANIA</a:t>
                      </a:r>
                    </a:p>
                  </a:txBody>
                  <a:tcPr marL="9525" marR="9525" marT="9525" marB="0" anchor="b">
                    <a:lnL>
                      <a:noFill/>
                    </a:lnL>
                    <a:lnR>
                      <a:noFill/>
                    </a:lnR>
                    <a:lnT>
                      <a:noFill/>
                    </a:lnT>
                    <a:lnB>
                      <a:noFill/>
                    </a:lnB>
                  </a:tcPr>
                </a:tc>
                <a:extLst>
                  <a:ext uri="{0D108BD9-81ED-4DB2-BD59-A6C34878D82A}">
                    <a16:rowId xmlns:a16="http://schemas.microsoft.com/office/drawing/2014/main" val="2291790081"/>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BELGIUM</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INDIA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SERBIA</a:t>
                      </a:r>
                    </a:p>
                  </a:txBody>
                  <a:tcPr marL="9525" marR="9525" marT="9525" marB="0" anchor="b">
                    <a:lnL>
                      <a:noFill/>
                    </a:lnL>
                    <a:lnR>
                      <a:noFill/>
                    </a:lnR>
                    <a:lnT>
                      <a:noFill/>
                    </a:lnT>
                    <a:lnB>
                      <a:noFill/>
                    </a:lnB>
                  </a:tcPr>
                </a:tc>
                <a:extLst>
                  <a:ext uri="{0D108BD9-81ED-4DB2-BD59-A6C34878D82A}">
                    <a16:rowId xmlns:a16="http://schemas.microsoft.com/office/drawing/2014/main" val="2114916828"/>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BOTSWANA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IRELAND</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SINGAPORE</a:t>
                      </a:r>
                    </a:p>
                  </a:txBody>
                  <a:tcPr marL="9525" marR="9525" marT="9525" marB="0" anchor="b">
                    <a:lnL>
                      <a:noFill/>
                    </a:lnL>
                    <a:lnR>
                      <a:noFill/>
                    </a:lnR>
                    <a:lnT>
                      <a:noFill/>
                    </a:lnT>
                    <a:lnB>
                      <a:noFill/>
                    </a:lnB>
                  </a:tcPr>
                </a:tc>
                <a:extLst>
                  <a:ext uri="{0D108BD9-81ED-4DB2-BD59-A6C34878D82A}">
                    <a16:rowId xmlns:a16="http://schemas.microsoft.com/office/drawing/2014/main" val="1133027770"/>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BRAZIL</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ISRAEL</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SLOVAK REPUBLIC</a:t>
                      </a:r>
                    </a:p>
                  </a:txBody>
                  <a:tcPr marL="9525" marR="9525" marT="9525" marB="0" anchor="b">
                    <a:lnL>
                      <a:noFill/>
                    </a:lnL>
                    <a:lnR>
                      <a:noFill/>
                    </a:lnR>
                    <a:lnT>
                      <a:noFill/>
                    </a:lnT>
                    <a:lnB>
                      <a:noFill/>
                    </a:lnB>
                  </a:tcPr>
                </a:tc>
                <a:extLst>
                  <a:ext uri="{0D108BD9-81ED-4DB2-BD59-A6C34878D82A}">
                    <a16:rowId xmlns:a16="http://schemas.microsoft.com/office/drawing/2014/main" val="2585832974"/>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CANADA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ITALY</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SLOVENIA</a:t>
                      </a:r>
                    </a:p>
                  </a:txBody>
                  <a:tcPr marL="9525" marR="9525" marT="9525" marB="0" anchor="b">
                    <a:lnL>
                      <a:noFill/>
                    </a:lnL>
                    <a:lnR>
                      <a:noFill/>
                    </a:lnR>
                    <a:lnT>
                      <a:noFill/>
                    </a:lnT>
                    <a:lnB>
                      <a:noFill/>
                    </a:lnB>
                  </a:tcPr>
                </a:tc>
                <a:extLst>
                  <a:ext uri="{0D108BD9-81ED-4DB2-BD59-A6C34878D82A}">
                    <a16:rowId xmlns:a16="http://schemas.microsoft.com/office/drawing/2014/main" val="263435677"/>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CHILE</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JAPAN</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SPAIN</a:t>
                      </a:r>
                    </a:p>
                  </a:txBody>
                  <a:tcPr marL="9525" marR="9525" marT="9525" marB="0" anchor="b">
                    <a:lnL>
                      <a:noFill/>
                    </a:lnL>
                    <a:lnR>
                      <a:noFill/>
                    </a:lnR>
                    <a:lnT>
                      <a:noFill/>
                    </a:lnT>
                    <a:lnB>
                      <a:noFill/>
                    </a:lnB>
                  </a:tcPr>
                </a:tc>
                <a:extLst>
                  <a:ext uri="{0D108BD9-81ED-4DB2-BD59-A6C34878D82A}">
                    <a16:rowId xmlns:a16="http://schemas.microsoft.com/office/drawing/2014/main" val="3442521875"/>
                  </a:ext>
                </a:extLst>
              </a:tr>
              <a:tr h="288000">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CHINA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KOREA (REPUBLIC OF)</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SWEDEN</a:t>
                      </a:r>
                    </a:p>
                  </a:txBody>
                  <a:tcPr marL="9525" marR="9525" marT="9525" marB="0" anchor="b">
                    <a:lnL>
                      <a:noFill/>
                    </a:lnL>
                    <a:lnR>
                      <a:noFill/>
                    </a:lnR>
                    <a:lnT>
                      <a:noFill/>
                    </a:lnT>
                    <a:lnB>
                      <a:noFill/>
                    </a:lnB>
                  </a:tcPr>
                </a:tc>
                <a:extLst>
                  <a:ext uri="{0D108BD9-81ED-4DB2-BD59-A6C34878D82A}">
                    <a16:rowId xmlns:a16="http://schemas.microsoft.com/office/drawing/2014/main" val="2611009614"/>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CZECH REPUBLIC</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LUXEMBOURG</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SWITZERLAND</a:t>
                      </a:r>
                    </a:p>
                  </a:txBody>
                  <a:tcPr marL="9525" marR="9525" marT="9525" marB="0" anchor="b">
                    <a:lnL>
                      <a:noFill/>
                    </a:lnL>
                    <a:lnR>
                      <a:noFill/>
                    </a:lnR>
                    <a:lnT>
                      <a:noFill/>
                    </a:lnT>
                    <a:lnB>
                      <a:noFill/>
                    </a:lnB>
                  </a:tcPr>
                </a:tc>
                <a:extLst>
                  <a:ext uri="{0D108BD9-81ED-4DB2-BD59-A6C34878D82A}">
                    <a16:rowId xmlns:a16="http://schemas.microsoft.com/office/drawing/2014/main" val="3129537390"/>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DENMARK</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MEXICO</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TAIWAN, PROVINCE OF CHINA</a:t>
                      </a:r>
                    </a:p>
                  </a:txBody>
                  <a:tcPr marL="9525" marR="9525" marT="9525" marB="0" anchor="b">
                    <a:lnL>
                      <a:noFill/>
                    </a:lnL>
                    <a:lnR>
                      <a:noFill/>
                    </a:lnR>
                    <a:lnT>
                      <a:noFill/>
                    </a:lnT>
                    <a:lnB>
                      <a:noFill/>
                    </a:lnB>
                  </a:tcPr>
                </a:tc>
                <a:extLst>
                  <a:ext uri="{0D108BD9-81ED-4DB2-BD59-A6C34878D82A}">
                    <a16:rowId xmlns:a16="http://schemas.microsoft.com/office/drawing/2014/main" val="2481831129"/>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ESTONIA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NETHERLANDS</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TÜRKIYE</a:t>
                      </a:r>
                    </a:p>
                  </a:txBody>
                  <a:tcPr marL="9525" marR="9525" marT="9525" marB="0" anchor="b">
                    <a:lnL>
                      <a:noFill/>
                    </a:lnL>
                    <a:lnR>
                      <a:noFill/>
                    </a:lnR>
                    <a:lnT>
                      <a:noFill/>
                    </a:lnT>
                    <a:lnB>
                      <a:noFill/>
                    </a:lnB>
                  </a:tcPr>
                </a:tc>
                <a:extLst>
                  <a:ext uri="{0D108BD9-81ED-4DB2-BD59-A6C34878D82A}">
                    <a16:rowId xmlns:a16="http://schemas.microsoft.com/office/drawing/2014/main" val="287641771"/>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FINLAND</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NEW ZEALAND</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UGANDA</a:t>
                      </a:r>
                    </a:p>
                  </a:txBody>
                  <a:tcPr marL="9525" marR="9525" marT="9525" marB="0" anchor="b">
                    <a:lnL>
                      <a:noFill/>
                    </a:lnL>
                    <a:lnR>
                      <a:noFill/>
                    </a:lnR>
                    <a:lnT>
                      <a:noFill/>
                    </a:lnT>
                    <a:lnB>
                      <a:noFill/>
                    </a:lnB>
                  </a:tcPr>
                </a:tc>
                <a:extLst>
                  <a:ext uri="{0D108BD9-81ED-4DB2-BD59-A6C34878D82A}">
                    <a16:rowId xmlns:a16="http://schemas.microsoft.com/office/drawing/2014/main" val="2755328995"/>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FRANCE</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NIGERIA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UNITED ARAB EMIRATES</a:t>
                      </a:r>
                    </a:p>
                  </a:txBody>
                  <a:tcPr marL="9525" marR="9525" marT="9525" marB="0" anchor="b">
                    <a:lnL>
                      <a:noFill/>
                    </a:lnL>
                    <a:lnR>
                      <a:noFill/>
                    </a:lnR>
                    <a:lnT>
                      <a:noFill/>
                    </a:lnT>
                    <a:lnB>
                      <a:noFill/>
                    </a:lnB>
                  </a:tcPr>
                </a:tc>
                <a:extLst>
                  <a:ext uri="{0D108BD9-81ED-4DB2-BD59-A6C34878D82A}">
                    <a16:rowId xmlns:a16="http://schemas.microsoft.com/office/drawing/2014/main" val="4145672184"/>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GEORGIA</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NORWAY</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UNITED KINGDOM</a:t>
                      </a:r>
                    </a:p>
                  </a:txBody>
                  <a:tcPr marL="9525" marR="9525" marT="9525" marB="0" anchor="b">
                    <a:lnL>
                      <a:noFill/>
                    </a:lnL>
                    <a:lnR>
                      <a:noFill/>
                    </a:lnR>
                    <a:lnT>
                      <a:noFill/>
                    </a:lnT>
                    <a:lnB>
                      <a:noFill/>
                    </a:lnB>
                  </a:tcPr>
                </a:tc>
                <a:extLst>
                  <a:ext uri="{0D108BD9-81ED-4DB2-BD59-A6C34878D82A}">
                    <a16:rowId xmlns:a16="http://schemas.microsoft.com/office/drawing/2014/main" val="2418118288"/>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GERMANY</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POLAND</a:t>
                      </a:r>
                    </a:p>
                  </a:txBody>
                  <a:tcPr marL="9525" marR="9525" marT="9525" marB="0" anchor="b">
                    <a:lnL>
                      <a:noFill/>
                    </a:lnL>
                    <a:lnR>
                      <a:noFill/>
                    </a:lnR>
                    <a:lnT>
                      <a:noFill/>
                    </a:lnT>
                    <a:lnB>
                      <a:noFill/>
                    </a:lnB>
                  </a:tcPr>
                </a:tc>
                <a:tc>
                  <a:txBody>
                    <a:bodyPr/>
                    <a:lstStyle/>
                    <a:p>
                      <a:pPr marL="0" algn="ctr" defTabSz="914400" rtl="0" eaLnBrk="1" fontAlgn="b" latinLnBrk="0" hangingPunct="1"/>
                      <a:r>
                        <a:rPr lang="en-GB" sz="1400" b="1" kern="1200" dirty="0">
                          <a:solidFill>
                            <a:srgbClr val="000000"/>
                          </a:solidFill>
                          <a:latin typeface="+mj-lt"/>
                          <a:ea typeface="+mn-ea"/>
                          <a:cs typeface="Times New Roman" panose="02020603050405020304" pitchFamily="18" charset="0"/>
                        </a:rPr>
                        <a:t>UNITED STATES</a:t>
                      </a:r>
                    </a:p>
                  </a:txBody>
                  <a:tcPr marL="9525" marR="9525" marT="9525" marB="0" anchor="b">
                    <a:lnL>
                      <a:noFill/>
                    </a:lnL>
                    <a:lnR>
                      <a:noFill/>
                    </a:lnR>
                    <a:lnT>
                      <a:noFill/>
                    </a:lnT>
                    <a:lnB>
                      <a:noFill/>
                    </a:lnB>
                  </a:tcPr>
                </a:tc>
                <a:extLst>
                  <a:ext uri="{0D108BD9-81ED-4DB2-BD59-A6C34878D82A}">
                    <a16:rowId xmlns:a16="http://schemas.microsoft.com/office/drawing/2014/main" val="1159227050"/>
                  </a:ext>
                </a:extLst>
              </a:tr>
              <a:tr h="288000">
                <a:tc>
                  <a:txBody>
                    <a:bodyPr/>
                    <a:lstStyle/>
                    <a:p>
                      <a:pPr marL="0" algn="ctr" defTabSz="914400" rtl="0" eaLnBrk="1" fontAlgn="b" latinLnBrk="0" hangingPunct="1"/>
                      <a:r>
                        <a:rPr lang="en-GB" sz="1400" b="1" kern="1200">
                          <a:solidFill>
                            <a:srgbClr val="000000"/>
                          </a:solidFill>
                          <a:latin typeface="+mj-lt"/>
                          <a:ea typeface="+mn-ea"/>
                          <a:cs typeface="Times New Roman" panose="02020603050405020304" pitchFamily="18" charset="0"/>
                        </a:rPr>
                        <a:t>GREECE</a:t>
                      </a: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tc>
                  <a:txBody>
                    <a:bodyPr/>
                    <a:lstStyle/>
                    <a:p>
                      <a:pPr marL="0" algn="ctr" defTabSz="914400" rtl="0" eaLnBrk="1" fontAlgn="b" latinLnBrk="0" hangingPunct="1"/>
                      <a:endParaRPr lang="en-GB" sz="1400" b="1" kern="1200" dirty="0">
                        <a:solidFill>
                          <a:srgbClr val="000000"/>
                        </a:solidFill>
                        <a:latin typeface="+mj-lt"/>
                        <a:ea typeface="+mn-ea"/>
                        <a:cs typeface="Times New Roman" panose="02020603050405020304" pitchFamily="18" charset="0"/>
                      </a:endParaRPr>
                    </a:p>
                  </a:txBody>
                  <a:tcPr marL="9525" marR="9525" marT="9525" marB="0" anchor="b">
                    <a:lnL>
                      <a:noFill/>
                    </a:lnL>
                    <a:lnR>
                      <a:noFill/>
                    </a:lnR>
                    <a:lnT>
                      <a:noFill/>
                    </a:lnT>
                    <a:lnB>
                      <a:noFill/>
                    </a:lnB>
                  </a:tcPr>
                </a:tc>
                <a:extLst>
                  <a:ext uri="{0D108BD9-81ED-4DB2-BD59-A6C34878D82A}">
                    <a16:rowId xmlns:a16="http://schemas.microsoft.com/office/drawing/2014/main" val="1127937059"/>
                  </a:ext>
                </a:extLst>
              </a:tr>
            </a:tbl>
          </a:graphicData>
        </a:graphic>
      </p:graphicFrame>
    </p:spTree>
    <p:extLst>
      <p:ext uri="{BB962C8B-B14F-4D97-AF65-F5344CB8AC3E}">
        <p14:creationId xmlns:p14="http://schemas.microsoft.com/office/powerpoint/2010/main" val="2860238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C121B-5E7F-DA79-216F-11EEFFFF5D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6166090-5714-E293-7279-13185A37DE91}"/>
              </a:ext>
            </a:extLst>
          </p:cNvPr>
          <p:cNvSpPr>
            <a:spLocks noGrp="1"/>
          </p:cNvSpPr>
          <p:nvPr>
            <p:ph type="title"/>
          </p:nvPr>
        </p:nvSpPr>
        <p:spPr/>
        <p:txBody>
          <a:bodyPr/>
          <a:lstStyle/>
          <a:p>
            <a:r>
              <a:rPr lang="en-GB" dirty="0"/>
              <a:t>Approved CRs per year</a:t>
            </a:r>
          </a:p>
        </p:txBody>
      </p:sp>
      <p:sp>
        <p:nvSpPr>
          <p:cNvPr id="6" name="TextBox 7">
            <a:extLst>
              <a:ext uri="{FF2B5EF4-FFF2-40B4-BE49-F238E27FC236}">
                <a16:creationId xmlns:a16="http://schemas.microsoft.com/office/drawing/2014/main" id="{6FDEAB37-6707-5C4A-1A20-92AA3AE3D40B}"/>
              </a:ext>
            </a:extLst>
          </p:cNvPr>
          <p:cNvSpPr txBox="1"/>
          <p:nvPr/>
        </p:nvSpPr>
        <p:spPr>
          <a:xfrm>
            <a:off x="8550336" y="2571082"/>
            <a:ext cx="3621786" cy="2492990"/>
          </a:xfrm>
          <a:prstGeom prst="rect">
            <a:avLst/>
          </a:prstGeom>
          <a:noFill/>
        </p:spPr>
        <p:txBody>
          <a:bodyPr wrap="square" rtlCol="0">
            <a:spAutoFit/>
          </a:bodyPr>
          <a:ls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a:lstStyle>
          <a:p>
            <a:pPr marL="285750" indent="-285750">
              <a:buFont typeface="Arial" panose="020B0604020202020204" pitchFamily="34" charset="0"/>
              <a:buChar char="•"/>
            </a:pPr>
            <a:r>
              <a:rPr lang="en-GB" sz="1950" dirty="0"/>
              <a:t>Slight decrease in the number of CRs in 2024 compared to 2023, but stabilizing at a high level.</a:t>
            </a:r>
          </a:p>
          <a:p>
            <a:pPr marL="285750" indent="-285750">
              <a:buFont typeface="Arial" panose="020B0604020202020204" pitchFamily="34" charset="0"/>
              <a:buChar char="•"/>
            </a:pPr>
            <a:endParaRPr lang="en-GB" sz="1950" dirty="0"/>
          </a:p>
          <a:p>
            <a:pPr marL="285750" indent="-285750">
              <a:buFont typeface="Arial" panose="020B0604020202020204" pitchFamily="34" charset="0"/>
              <a:buChar char="•"/>
            </a:pPr>
            <a:r>
              <a:rPr lang="en-GB" sz="1950" dirty="0"/>
              <a:t>The high number of approved CRs remains a matter of concern</a:t>
            </a:r>
          </a:p>
        </p:txBody>
      </p:sp>
      <p:graphicFrame>
        <p:nvGraphicFramePr>
          <p:cNvPr id="4" name="Chart 3">
            <a:extLst>
              <a:ext uri="{FF2B5EF4-FFF2-40B4-BE49-F238E27FC236}">
                <a16:creationId xmlns:a16="http://schemas.microsoft.com/office/drawing/2014/main" id="{B92ECE16-750B-4135-AA3D-AC89B26D9B11}"/>
              </a:ext>
            </a:extLst>
          </p:cNvPr>
          <p:cNvGraphicFramePr>
            <a:graphicFrameLocks noChangeAspect="1"/>
          </p:cNvGraphicFramePr>
          <p:nvPr>
            <p:extLst>
              <p:ext uri="{D42A27DB-BD31-4B8C-83A1-F6EECF244321}">
                <p14:modId xmlns:p14="http://schemas.microsoft.com/office/powerpoint/2010/main" val="2464975784"/>
              </p:ext>
            </p:extLst>
          </p:nvPr>
        </p:nvGraphicFramePr>
        <p:xfrm>
          <a:off x="250347" y="1862654"/>
          <a:ext cx="8149782" cy="4428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4010871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sp>
        <p:nvSpPr>
          <p:cNvPr id="5" name="TextBox 8">
            <a:extLst>
              <a:ext uri="{FF2B5EF4-FFF2-40B4-BE49-F238E27FC236}">
                <a16:creationId xmlns:a16="http://schemas.microsoft.com/office/drawing/2014/main" id="{3E757D51-22FA-4E4F-B018-20B405926B9E}"/>
              </a:ext>
            </a:extLst>
          </p:cNvPr>
          <p:cNvSpPr txBox="1"/>
          <p:nvPr/>
        </p:nvSpPr>
        <p:spPr>
          <a:xfrm>
            <a:off x="9177055" y="2790926"/>
            <a:ext cx="2723535" cy="1569660"/>
          </a:xfrm>
          <a:prstGeom prst="rect">
            <a:avLst/>
          </a:prstGeom>
          <a:noFill/>
        </p:spPr>
        <p:txBody>
          <a:bodyPr wrap="square" rtlCol="0">
            <a:spAutoFit/>
          </a:bodyPr>
          <a:ls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a:lstStyle>
          <a:p>
            <a:r>
              <a:rPr lang="en-GB" sz="1600" dirty="0"/>
              <a:t>- Steady increase of the number of specifications</a:t>
            </a:r>
          </a:p>
          <a:p>
            <a:endParaRPr lang="en-GB" sz="1600" dirty="0"/>
          </a:p>
          <a:p>
            <a:r>
              <a:rPr lang="en-GB" sz="1600" dirty="0"/>
              <a:t>- 1 835 Specifications in Release 18, the first release of the 5G-Advanced. </a:t>
            </a:r>
          </a:p>
        </p:txBody>
      </p:sp>
      <p:graphicFrame>
        <p:nvGraphicFramePr>
          <p:cNvPr id="3" name="Chart 2">
            <a:extLst>
              <a:ext uri="{FF2B5EF4-FFF2-40B4-BE49-F238E27FC236}">
                <a16:creationId xmlns:a16="http://schemas.microsoft.com/office/drawing/2014/main" id="{FAC22BD5-E163-09B7-293F-4EC7FBE11B9D}"/>
              </a:ext>
            </a:extLst>
          </p:cNvPr>
          <p:cNvGraphicFramePr>
            <a:graphicFrameLocks noChangeAspect="1"/>
          </p:cNvGraphicFramePr>
          <p:nvPr>
            <p:extLst>
              <p:ext uri="{D42A27DB-BD31-4B8C-83A1-F6EECF244321}">
                <p14:modId xmlns:p14="http://schemas.microsoft.com/office/powerpoint/2010/main" val="1041077414"/>
              </p:ext>
            </p:extLst>
          </p:nvPr>
        </p:nvGraphicFramePr>
        <p:xfrm>
          <a:off x="659719" y="1800199"/>
          <a:ext cx="8277173" cy="4536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4843952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7485B1-FDA8-8F67-495D-FA522C47E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B2D0F7F-0C9F-0A5C-D188-955FDB52A8FB}"/>
              </a:ext>
            </a:extLst>
          </p:cNvPr>
          <p:cNvSpPr>
            <a:spLocks noGrp="1"/>
          </p:cNvSpPr>
          <p:nvPr>
            <p:ph type="title"/>
          </p:nvPr>
        </p:nvSpPr>
        <p:spPr>
          <a:xfrm>
            <a:off x="443753" y="290146"/>
            <a:ext cx="10515600" cy="967154"/>
          </a:xfrm>
        </p:spPr>
        <p:txBody>
          <a:bodyPr/>
          <a:lstStyle/>
          <a:p>
            <a:r>
              <a:rPr lang="en-GB" dirty="0"/>
              <a:t>Summary and Outlook</a:t>
            </a:r>
          </a:p>
        </p:txBody>
      </p:sp>
      <p:sp>
        <p:nvSpPr>
          <p:cNvPr id="10" name="Rectangle 9">
            <a:extLst>
              <a:ext uri="{FF2B5EF4-FFF2-40B4-BE49-F238E27FC236}">
                <a16:creationId xmlns:a16="http://schemas.microsoft.com/office/drawing/2014/main" id="{133A34F7-BB6A-8D35-1559-02B82315064C}"/>
              </a:ext>
            </a:extLst>
          </p:cNvPr>
          <p:cNvSpPr>
            <a:spLocks noChangeArrowheads="1"/>
          </p:cNvSpPr>
          <p:nvPr/>
        </p:nvSpPr>
        <p:spPr bwMode="auto">
          <a:xfrm>
            <a:off x="177800" y="2177073"/>
            <a:ext cx="11301027" cy="35394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342900" indent="-342900">
              <a:buBlip>
                <a:blip r:embed="rId2"/>
              </a:buBlip>
            </a:pPr>
            <a:r>
              <a:rPr lang="en-GB" sz="2800" dirty="0"/>
              <a:t>The workload within MCC remains high, with no indication that the volume of work in 3GPP will stabilise or decrease in the foreseeable future. The expectation is that the workload would continue to increase with the start of 6G. </a:t>
            </a:r>
          </a:p>
          <a:p>
            <a:pPr marL="342900" indent="-342900">
              <a:buBlip>
                <a:blip r:embed="rId2"/>
              </a:buBlip>
            </a:pPr>
            <a:endParaRPr lang="en-GB" sz="2800" dirty="0"/>
          </a:p>
          <a:p>
            <a:pPr marL="342900" indent="-342900">
              <a:buBlip>
                <a:blip r:embed="rId2"/>
              </a:buBlip>
            </a:pPr>
            <a:r>
              <a:rPr lang="en-GB" sz="2800" dirty="0"/>
              <a:t>MCC welcomes the initiatives aimed at exploring ways to automate the CRs process and improve the specifications development process.</a:t>
            </a:r>
            <a:endParaRPr lang="en-GB" altLang="en-US" sz="2800" dirty="0">
              <a:latin typeface="Arial "/>
            </a:endParaRPr>
          </a:p>
        </p:txBody>
      </p:sp>
    </p:spTree>
    <p:extLst>
      <p:ext uri="{BB962C8B-B14F-4D97-AF65-F5344CB8AC3E}">
        <p14:creationId xmlns:p14="http://schemas.microsoft.com/office/powerpoint/2010/main" val="304660711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728A70F-161F-4FA9-B193-C97FB71CE39B}">
  <ds:schemaRefs>
    <ds:schemaRef ds:uri="http://schemas.microsoft.com/sharepoint/v3/contenttype/forms"/>
  </ds:schemaRefs>
</ds:datastoreItem>
</file>

<file path=customXml/itemProps2.xml><?xml version="1.0" encoding="utf-8"?>
<ds:datastoreItem xmlns:ds="http://schemas.openxmlformats.org/officeDocument/2006/customXml" ds:itemID="{8340F517-45A4-486D-BDBB-01E4DE03B032}">
  <ds:schemaRefs>
    <ds:schemaRef ds:uri="http://schemas.microsoft.com/office/2006/metadata/properties"/>
    <ds:schemaRef ds:uri="679a257e-872f-4c98-9e8a-0a9c104f72cd"/>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280d8efa-eff2-4910-88d2-79ca146720c4"/>
    <ds:schemaRef ds:uri="http://www.w3.org/XML/1998/namespace"/>
  </ds:schemaRefs>
</ds:datastoreItem>
</file>

<file path=customXml/itemProps3.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28091</TotalTime>
  <Words>488</Words>
  <Application>Microsoft Office PowerPoint</Application>
  <PresentationFormat>Widescreen</PresentationFormat>
  <Paragraphs>173</Paragraphs>
  <Slides>14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Arial</vt:lpstr>
      <vt:lpstr>Arial </vt:lpstr>
      <vt:lpstr>Calibri</vt:lpstr>
      <vt:lpstr>Calibri Light</vt:lpstr>
      <vt:lpstr>Century Gothic</vt:lpstr>
      <vt:lpstr>Poppins</vt:lpstr>
      <vt:lpstr>Times New Roman</vt:lpstr>
      <vt:lpstr>Office Theme</vt:lpstr>
      <vt:lpstr>MCC Activity Report</vt:lpstr>
      <vt:lpstr>Departures and Arrivals</vt:lpstr>
      <vt:lpstr>3GPP Support Team</vt:lpstr>
      <vt:lpstr>3GPP Membership</vt:lpstr>
      <vt:lpstr>3GPP Membership</vt:lpstr>
      <vt:lpstr>3GPP Member Territories</vt:lpstr>
      <vt:lpstr>Approved CRs per year</vt:lpstr>
      <vt:lpstr>Number of specification per release</vt:lpstr>
      <vt:lpstr>Summary and Outlook</vt:lpstr>
      <vt:lpstr>Annex: More Statistics</vt:lpstr>
      <vt:lpstr>Approved CRs per TSG</vt:lpstr>
      <vt:lpstr>Approved CRs per TSG (CT)</vt:lpstr>
      <vt:lpstr>Approved CRs per TSG (RAN)</vt:lpstr>
      <vt:lpstr>Approved CRs per TSG (SA)</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1076</cp:revision>
  <cp:lastPrinted>2022-06-28T09:25:59Z</cp:lastPrinted>
  <dcterms:created xsi:type="dcterms:W3CDTF">2010-02-05T13:52:04Z</dcterms:created>
  <dcterms:modified xsi:type="dcterms:W3CDTF">2025-05-04T15:05:55Z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