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341" r:id="rId2"/>
    <p:sldId id="403" r:id="rId3"/>
    <p:sldId id="386" r:id="rId4"/>
    <p:sldId id="404" r:id="rId5"/>
    <p:sldId id="405" r:id="rId6"/>
    <p:sldId id="406" r:id="rId7"/>
    <p:sldId id="393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39B190-D841-4FF9-A7D4-41A00A027DFB}" v="21" dt="2024-03-18T09:26:53.9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60" d="100"/>
          <a:sy n="60" d="100"/>
        </p:scale>
        <p:origin x="56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788" y="4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en Hayes" userId="88df143c-9cc8-45b0-a799-19f2c7ac210c" providerId="ADAL" clId="{FE39B190-D841-4FF9-A7D4-41A00A027DFB}"/>
    <pc:docChg chg="custSel addSld delSld modSld modMainMaster">
      <pc:chgData name="Stephen Hayes" userId="88df143c-9cc8-45b0-a799-19f2c7ac210c" providerId="ADAL" clId="{FE39B190-D841-4FF9-A7D4-41A00A027DFB}" dt="2024-04-01T14:08:14.372" v="3697" actId="20577"/>
      <pc:docMkLst>
        <pc:docMk/>
      </pc:docMkLst>
      <pc:sldChg chg="modSp mod">
        <pc:chgData name="Stephen Hayes" userId="88df143c-9cc8-45b0-a799-19f2c7ac210c" providerId="ADAL" clId="{FE39B190-D841-4FF9-A7D4-41A00A027DFB}" dt="2024-03-18T09:03:23.718" v="15" actId="20577"/>
        <pc:sldMkLst>
          <pc:docMk/>
          <pc:sldMk cId="0" sldId="341"/>
        </pc:sldMkLst>
        <pc:spChg chg="mod">
          <ac:chgData name="Stephen Hayes" userId="88df143c-9cc8-45b0-a799-19f2c7ac210c" providerId="ADAL" clId="{FE39B190-D841-4FF9-A7D4-41A00A027DFB}" dt="2024-03-18T09:03:23.718" v="15" actId="20577"/>
          <ac:spMkLst>
            <pc:docMk/>
            <pc:sldMk cId="0" sldId="341"/>
            <ac:spMk id="5122" creationId="{D9234809-97A1-4EBC-9A7A-8A9616F75D3A}"/>
          </ac:spMkLst>
        </pc:spChg>
      </pc:sldChg>
      <pc:sldChg chg="addSp delSp modSp mod">
        <pc:chgData name="Stephen Hayes" userId="88df143c-9cc8-45b0-a799-19f2c7ac210c" providerId="ADAL" clId="{FE39B190-D841-4FF9-A7D4-41A00A027DFB}" dt="2024-04-01T14:06:34.191" v="3695" actId="404"/>
        <pc:sldMkLst>
          <pc:docMk/>
          <pc:sldMk cId="0" sldId="386"/>
        </pc:sldMkLst>
        <pc:spChg chg="add del mod">
          <ac:chgData name="Stephen Hayes" userId="88df143c-9cc8-45b0-a799-19f2c7ac210c" providerId="ADAL" clId="{FE39B190-D841-4FF9-A7D4-41A00A027DFB}" dt="2024-03-18T09:12:26.292" v="456"/>
          <ac:spMkLst>
            <pc:docMk/>
            <pc:sldMk cId="0" sldId="386"/>
            <ac:spMk id="3" creationId="{0C6392C2-39F3-E9E9-D8F3-704DD3DC8B5F}"/>
          </ac:spMkLst>
        </pc:spChg>
        <pc:spChg chg="add mod">
          <ac:chgData name="Stephen Hayes" userId="88df143c-9cc8-45b0-a799-19f2c7ac210c" providerId="ADAL" clId="{FE39B190-D841-4FF9-A7D4-41A00A027DFB}" dt="2024-03-18T09:17:23.840" v="462" actId="1076"/>
          <ac:spMkLst>
            <pc:docMk/>
            <pc:sldMk cId="0" sldId="386"/>
            <ac:spMk id="5" creationId="{84B3C0F8-E81E-FA4C-9234-E1BDFC199BEE}"/>
          </ac:spMkLst>
        </pc:spChg>
        <pc:spChg chg="add mod">
          <ac:chgData name="Stephen Hayes" userId="88df143c-9cc8-45b0-a799-19f2c7ac210c" providerId="ADAL" clId="{FE39B190-D841-4FF9-A7D4-41A00A027DFB}" dt="2024-03-18T09:24:55.358" v="744" actId="1076"/>
          <ac:spMkLst>
            <pc:docMk/>
            <pc:sldMk cId="0" sldId="386"/>
            <ac:spMk id="8" creationId="{FFD5F30D-94D6-AC09-6E3E-35D3BE77E835}"/>
          </ac:spMkLst>
        </pc:spChg>
        <pc:spChg chg="mod">
          <ac:chgData name="Stephen Hayes" userId="88df143c-9cc8-45b0-a799-19f2c7ac210c" providerId="ADAL" clId="{FE39B190-D841-4FF9-A7D4-41A00A027DFB}" dt="2024-03-18T09:07:37.917" v="205" actId="20577"/>
          <ac:spMkLst>
            <pc:docMk/>
            <pc:sldMk cId="0" sldId="386"/>
            <ac:spMk id="9218" creationId="{31CAFD9A-E66A-4E7F-9B4A-076B845513C1}"/>
          </ac:spMkLst>
        </pc:spChg>
        <pc:spChg chg="mod">
          <ac:chgData name="Stephen Hayes" userId="88df143c-9cc8-45b0-a799-19f2c7ac210c" providerId="ADAL" clId="{FE39B190-D841-4FF9-A7D4-41A00A027DFB}" dt="2024-03-18T10:28:02.342" v="3553" actId="20577"/>
          <ac:spMkLst>
            <pc:docMk/>
            <pc:sldMk cId="0" sldId="386"/>
            <ac:spMk id="9219" creationId="{CF0FD136-175C-4835-B90A-A6AE38A68FA2}"/>
          </ac:spMkLst>
        </pc:spChg>
        <pc:graphicFrameChg chg="add del mod">
          <ac:chgData name="Stephen Hayes" userId="88df143c-9cc8-45b0-a799-19f2c7ac210c" providerId="ADAL" clId="{FE39B190-D841-4FF9-A7D4-41A00A027DFB}" dt="2024-03-18T09:12:26.292" v="456"/>
          <ac:graphicFrameMkLst>
            <pc:docMk/>
            <pc:sldMk cId="0" sldId="386"/>
            <ac:graphicFrameMk id="2" creationId="{C408C5AB-607B-5F70-A13F-12A19CBDFABF}"/>
          </ac:graphicFrameMkLst>
        </pc:graphicFrameChg>
        <pc:graphicFrameChg chg="add mod modGraphic">
          <ac:chgData name="Stephen Hayes" userId="88df143c-9cc8-45b0-a799-19f2c7ac210c" providerId="ADAL" clId="{FE39B190-D841-4FF9-A7D4-41A00A027DFB}" dt="2024-04-01T14:06:34.191" v="3695" actId="404"/>
          <ac:graphicFrameMkLst>
            <pc:docMk/>
            <pc:sldMk cId="0" sldId="386"/>
            <ac:graphicFrameMk id="4" creationId="{F2A54A72-D56E-D37E-36FD-02411379F3B2}"/>
          </ac:graphicFrameMkLst>
        </pc:graphicFrameChg>
        <pc:graphicFrameChg chg="add del">
          <ac:chgData name="Stephen Hayes" userId="88df143c-9cc8-45b0-a799-19f2c7ac210c" providerId="ADAL" clId="{FE39B190-D841-4FF9-A7D4-41A00A027DFB}" dt="2024-03-18T09:18:57.529" v="469" actId="21"/>
          <ac:graphicFrameMkLst>
            <pc:docMk/>
            <pc:sldMk cId="0" sldId="386"/>
            <ac:graphicFrameMk id="6" creationId="{A88117B0-56F8-95BA-8922-251BCDA960ED}"/>
          </ac:graphicFrameMkLst>
        </pc:graphicFrameChg>
        <pc:graphicFrameChg chg="add del mod">
          <ac:chgData name="Stephen Hayes" userId="88df143c-9cc8-45b0-a799-19f2c7ac210c" providerId="ADAL" clId="{FE39B190-D841-4FF9-A7D4-41A00A027DFB}" dt="2024-03-18T09:21:59.603" v="554" actId="478"/>
          <ac:graphicFrameMkLst>
            <pc:docMk/>
            <pc:sldMk cId="0" sldId="386"/>
            <ac:graphicFrameMk id="7" creationId="{4D4AB599-7336-4B2E-7B46-B982434337D1}"/>
          </ac:graphicFrameMkLst>
        </pc:graphicFrameChg>
      </pc:sldChg>
      <pc:sldChg chg="modSp mod">
        <pc:chgData name="Stephen Hayes" userId="88df143c-9cc8-45b0-a799-19f2c7ac210c" providerId="ADAL" clId="{FE39B190-D841-4FF9-A7D4-41A00A027DFB}" dt="2024-03-18T10:22:34.290" v="3168" actId="20577"/>
        <pc:sldMkLst>
          <pc:docMk/>
          <pc:sldMk cId="702717868" sldId="393"/>
        </pc:sldMkLst>
        <pc:spChg chg="mod">
          <ac:chgData name="Stephen Hayes" userId="88df143c-9cc8-45b0-a799-19f2c7ac210c" providerId="ADAL" clId="{FE39B190-D841-4FF9-A7D4-41A00A027DFB}" dt="2024-03-18T10:22:34.290" v="3168" actId="20577"/>
          <ac:spMkLst>
            <pc:docMk/>
            <pc:sldMk cId="702717868" sldId="393"/>
            <ac:spMk id="9219" creationId="{CF0FD136-175C-4835-B90A-A6AE38A68FA2}"/>
          </ac:spMkLst>
        </pc:spChg>
      </pc:sldChg>
      <pc:sldChg chg="delSp modSp mod">
        <pc:chgData name="Stephen Hayes" userId="88df143c-9cc8-45b0-a799-19f2c7ac210c" providerId="ADAL" clId="{FE39B190-D841-4FF9-A7D4-41A00A027DFB}" dt="2024-03-18T10:17:06.799" v="2392" actId="20577"/>
        <pc:sldMkLst>
          <pc:docMk/>
          <pc:sldMk cId="1904668407" sldId="403"/>
        </pc:sldMkLst>
        <pc:spChg chg="del">
          <ac:chgData name="Stephen Hayes" userId="88df143c-9cc8-45b0-a799-19f2c7ac210c" providerId="ADAL" clId="{FE39B190-D841-4FF9-A7D4-41A00A027DFB}" dt="2024-03-18T09:03:32.085" v="16" actId="478"/>
          <ac:spMkLst>
            <pc:docMk/>
            <pc:sldMk cId="1904668407" sldId="403"/>
            <ac:spMk id="5" creationId="{F52C4389-FE00-4479-AEC3-9DC7C8542A09}"/>
          </ac:spMkLst>
        </pc:spChg>
        <pc:spChg chg="mod">
          <ac:chgData name="Stephen Hayes" userId="88df143c-9cc8-45b0-a799-19f2c7ac210c" providerId="ADAL" clId="{FE39B190-D841-4FF9-A7D4-41A00A027DFB}" dt="2024-03-18T10:17:06.799" v="2392" actId="20577"/>
          <ac:spMkLst>
            <pc:docMk/>
            <pc:sldMk cId="1904668407" sldId="403"/>
            <ac:spMk id="9219" creationId="{CF0FD136-175C-4835-B90A-A6AE38A68FA2}"/>
          </ac:spMkLst>
        </pc:spChg>
      </pc:sldChg>
      <pc:sldChg chg="new del">
        <pc:chgData name="Stephen Hayes" userId="88df143c-9cc8-45b0-a799-19f2c7ac210c" providerId="ADAL" clId="{FE39B190-D841-4FF9-A7D4-41A00A027DFB}" dt="2024-03-18T09:07:25.176" v="176" actId="2696"/>
        <pc:sldMkLst>
          <pc:docMk/>
          <pc:sldMk cId="27164441" sldId="404"/>
        </pc:sldMkLst>
      </pc:sldChg>
      <pc:sldChg chg="delSp modSp add mod">
        <pc:chgData name="Stephen Hayes" userId="88df143c-9cc8-45b0-a799-19f2c7ac210c" providerId="ADAL" clId="{FE39B190-D841-4FF9-A7D4-41A00A027DFB}" dt="2024-03-18T09:30:08.127" v="1339" actId="20577"/>
        <pc:sldMkLst>
          <pc:docMk/>
          <pc:sldMk cId="1504805987" sldId="404"/>
        </pc:sldMkLst>
        <pc:spChg chg="del">
          <ac:chgData name="Stephen Hayes" userId="88df143c-9cc8-45b0-a799-19f2c7ac210c" providerId="ADAL" clId="{FE39B190-D841-4FF9-A7D4-41A00A027DFB}" dt="2024-03-18T09:26:53.927" v="958" actId="478"/>
          <ac:spMkLst>
            <pc:docMk/>
            <pc:sldMk cId="1504805987" sldId="404"/>
            <ac:spMk id="8" creationId="{FFD5F30D-94D6-AC09-6E3E-35D3BE77E835}"/>
          </ac:spMkLst>
        </pc:spChg>
        <pc:spChg chg="mod">
          <ac:chgData name="Stephen Hayes" userId="88df143c-9cc8-45b0-a799-19f2c7ac210c" providerId="ADAL" clId="{FE39B190-D841-4FF9-A7D4-41A00A027DFB}" dt="2024-03-18T09:25:43.512" v="765" actId="20577"/>
          <ac:spMkLst>
            <pc:docMk/>
            <pc:sldMk cId="1504805987" sldId="404"/>
            <ac:spMk id="9218" creationId="{31CAFD9A-E66A-4E7F-9B4A-076B845513C1}"/>
          </ac:spMkLst>
        </pc:spChg>
        <pc:spChg chg="mod">
          <ac:chgData name="Stephen Hayes" userId="88df143c-9cc8-45b0-a799-19f2c7ac210c" providerId="ADAL" clId="{FE39B190-D841-4FF9-A7D4-41A00A027DFB}" dt="2024-03-18T09:30:08.127" v="1339" actId="20577"/>
          <ac:spMkLst>
            <pc:docMk/>
            <pc:sldMk cId="1504805987" sldId="404"/>
            <ac:spMk id="9219" creationId="{CF0FD136-175C-4835-B90A-A6AE38A68FA2}"/>
          </ac:spMkLst>
        </pc:spChg>
        <pc:graphicFrameChg chg="del">
          <ac:chgData name="Stephen Hayes" userId="88df143c-9cc8-45b0-a799-19f2c7ac210c" providerId="ADAL" clId="{FE39B190-D841-4FF9-A7D4-41A00A027DFB}" dt="2024-03-18T09:26:51.509" v="957" actId="478"/>
          <ac:graphicFrameMkLst>
            <pc:docMk/>
            <pc:sldMk cId="1504805987" sldId="404"/>
            <ac:graphicFrameMk id="4" creationId="{F2A54A72-D56E-D37E-36FD-02411379F3B2}"/>
          </ac:graphicFrameMkLst>
        </pc:graphicFrameChg>
      </pc:sldChg>
      <pc:sldChg chg="modSp add mod">
        <pc:chgData name="Stephen Hayes" userId="88df143c-9cc8-45b0-a799-19f2c7ac210c" providerId="ADAL" clId="{FE39B190-D841-4FF9-A7D4-41A00A027DFB}" dt="2024-03-18T10:29:18.529" v="3571" actId="313"/>
        <pc:sldMkLst>
          <pc:docMk/>
          <pc:sldMk cId="2501698516" sldId="405"/>
        </pc:sldMkLst>
        <pc:spChg chg="mod">
          <ac:chgData name="Stephen Hayes" userId="88df143c-9cc8-45b0-a799-19f2c7ac210c" providerId="ADAL" clId="{FE39B190-D841-4FF9-A7D4-41A00A027DFB}" dt="2024-03-18T10:16:49.231" v="2360" actId="20577"/>
          <ac:spMkLst>
            <pc:docMk/>
            <pc:sldMk cId="2501698516" sldId="405"/>
            <ac:spMk id="9218" creationId="{31CAFD9A-E66A-4E7F-9B4A-076B845513C1}"/>
          </ac:spMkLst>
        </pc:spChg>
        <pc:spChg chg="mod">
          <ac:chgData name="Stephen Hayes" userId="88df143c-9cc8-45b0-a799-19f2c7ac210c" providerId="ADAL" clId="{FE39B190-D841-4FF9-A7D4-41A00A027DFB}" dt="2024-03-18T10:29:18.529" v="3571" actId="313"/>
          <ac:spMkLst>
            <pc:docMk/>
            <pc:sldMk cId="2501698516" sldId="405"/>
            <ac:spMk id="9219" creationId="{CF0FD136-175C-4835-B90A-A6AE38A68FA2}"/>
          </ac:spMkLst>
        </pc:spChg>
      </pc:sldChg>
      <pc:sldChg chg="modSp add mod">
        <pc:chgData name="Stephen Hayes" userId="88df143c-9cc8-45b0-a799-19f2c7ac210c" providerId="ADAL" clId="{FE39B190-D841-4FF9-A7D4-41A00A027DFB}" dt="2024-04-01T14:06:04.918" v="3692" actId="404"/>
        <pc:sldMkLst>
          <pc:docMk/>
          <pc:sldMk cId="3412534904" sldId="406"/>
        </pc:sldMkLst>
        <pc:spChg chg="mod">
          <ac:chgData name="Stephen Hayes" userId="88df143c-9cc8-45b0-a799-19f2c7ac210c" providerId="ADAL" clId="{FE39B190-D841-4FF9-A7D4-41A00A027DFB}" dt="2024-03-18T10:17:30.659" v="2416" actId="20577"/>
          <ac:spMkLst>
            <pc:docMk/>
            <pc:sldMk cId="3412534904" sldId="406"/>
            <ac:spMk id="9218" creationId="{31CAFD9A-E66A-4E7F-9B4A-076B845513C1}"/>
          </ac:spMkLst>
        </pc:spChg>
        <pc:spChg chg="mod">
          <ac:chgData name="Stephen Hayes" userId="88df143c-9cc8-45b0-a799-19f2c7ac210c" providerId="ADAL" clId="{FE39B190-D841-4FF9-A7D4-41A00A027DFB}" dt="2024-04-01T14:06:04.918" v="3692" actId="404"/>
          <ac:spMkLst>
            <pc:docMk/>
            <pc:sldMk cId="3412534904" sldId="406"/>
            <ac:spMk id="9219" creationId="{CF0FD136-175C-4835-B90A-A6AE38A68FA2}"/>
          </ac:spMkLst>
        </pc:spChg>
      </pc:sldChg>
      <pc:sldMasterChg chg="modSldLayout">
        <pc:chgData name="Stephen Hayes" userId="88df143c-9cc8-45b0-a799-19f2c7ac210c" providerId="ADAL" clId="{FE39B190-D841-4FF9-A7D4-41A00A027DFB}" dt="2024-04-01T14:08:14.372" v="3697" actId="20577"/>
        <pc:sldMasterMkLst>
          <pc:docMk/>
          <pc:sldMasterMk cId="0" sldId="2147485146"/>
        </pc:sldMasterMkLst>
        <pc:sldLayoutChg chg="modSp mod">
          <pc:chgData name="Stephen Hayes" userId="88df143c-9cc8-45b0-a799-19f2c7ac210c" providerId="ADAL" clId="{FE39B190-D841-4FF9-A7D4-41A00A027DFB}" dt="2024-04-01T14:08:14.372" v="3697" actId="20577"/>
          <pc:sldLayoutMkLst>
            <pc:docMk/>
            <pc:sldMasterMk cId="0" sldId="2147485146"/>
            <pc:sldLayoutMk cId="476910131" sldId="2147485161"/>
          </pc:sldLayoutMkLst>
          <pc:spChg chg="mod">
            <ac:chgData name="Stephen Hayes" userId="88df143c-9cc8-45b0-a799-19f2c7ac210c" providerId="ADAL" clId="{FE39B190-D841-4FF9-A7D4-41A00A027DFB}" dt="2024-03-18T13:56:03.244" v="3580" actId="20577"/>
            <ac:spMkLst>
              <pc:docMk/>
              <pc:sldMasterMk cId="0" sldId="2147485146"/>
              <pc:sldLayoutMk cId="476910131" sldId="2147485161"/>
              <ac:spMk id="3" creationId="{B08B0857-26DA-47EA-BDFF-89AFC7B8A5EB}"/>
            </ac:spMkLst>
          </pc:spChg>
          <pc:spChg chg="mod">
            <ac:chgData name="Stephen Hayes" userId="88df143c-9cc8-45b0-a799-19f2c7ac210c" providerId="ADAL" clId="{FE39B190-D841-4FF9-A7D4-41A00A027DFB}" dt="2024-04-01T14:08:14.372" v="3697" actId="20577"/>
            <ac:spMkLst>
              <pc:docMk/>
              <pc:sldMasterMk cId="0" sldId="2147485146"/>
              <pc:sldLayoutMk cId="476910131" sldId="2147485161"/>
              <ac:spMk id="4" creationId="{C696F912-AC45-4F09-B080-65AB9E68FC1B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FA7EB14B-E8F1-49CA-B84F-1CC162466BC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8CCCB51-75EF-49F6-9773-A5790458A8C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1A34D97F-8870-4D99-BE60-9780BFED7CB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A2E379-1961-4895-85C7-1F6E8F36E8A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7670B2E-1CD9-4696-8C72-961B8F0242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D61EE09-BC5E-420A-8566-1001D71924C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CD1B41D-BB55-4836-AD2D-5265B2E31B1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2B281487-856D-40B8-96DC-74FB7DEE79A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3D77972-5124-4009-82A8-9CD7E5B28B3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FA72439-F094-4C75-A685-592B0E64418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B8ADD8A-04C3-4005-8B91-A8EBA21A44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C82004C-E2B2-464F-AF0A-339B49B495E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967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943126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08B0857-26DA-47EA-BDFF-89AFC7B8A5E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152400"/>
            <a:ext cx="70262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400" dirty="0"/>
              <a:t>PCG #52                        			April 2024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96F912-AC45-4F09-B080-65AB9E68FC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77225" y="0"/>
            <a:ext cx="14049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GB" altLang="en-US" sz="1400" dirty="0"/>
              <a:t>PCG52_14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910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C3F38B4F-131F-4EA0-BBF1-B9A5FA9D9B7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BB998A6-3616-477F-9642-CEBD397B1DC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FEE9D515-8FC4-43AC-B320-B02BB570FBF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AC6D4170-A804-49D1-A446-0D026D813FCE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D5581FBE-7D45-49BB-9FAE-4D0BA50A653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38715FE7-683C-4BDF-B251-4E7CB250832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5DFEDF-1BB7-4359-8AB4-A3862791440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C9BC57A4-BBC5-42EF-83F3-84A5FFA62657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59" r:id="rId1"/>
    <p:sldLayoutId id="2147485160" r:id="rId2"/>
    <p:sldLayoutId id="214748516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9234809-97A1-4EBC-9A7A-8A9616F75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399" y="1736726"/>
            <a:ext cx="9387840" cy="2852737"/>
          </a:xfrm>
        </p:spPr>
        <p:txBody>
          <a:bodyPr/>
          <a:lstStyle/>
          <a:p>
            <a:pPr algn="ctr" eaLnBrk="1" hangingPunct="1"/>
            <a:r>
              <a:rPr lang="en-GB" altLang="en-US" b="1" dirty="0"/>
              <a:t>Working Procedures Group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4800" b="1" dirty="0"/>
              <a:t>Report to PCG#52</a:t>
            </a:r>
            <a:endParaRPr lang="en-GB" altLang="en-US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C088AD1-396B-49C4-B584-08599876C98F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771205" y="535781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Stephen Hayes - WP Convenor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2160"/>
          </a:xfrm>
        </p:spPr>
        <p:txBody>
          <a:bodyPr/>
          <a:lstStyle/>
          <a:p>
            <a:r>
              <a:rPr lang="en-GB" altLang="en-US" dirty="0"/>
              <a:t>Overview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012" y="2145253"/>
            <a:ext cx="11325976" cy="2958738"/>
          </a:xfrm>
        </p:spPr>
        <p:txBody>
          <a:bodyPr/>
          <a:lstStyle/>
          <a:p>
            <a:r>
              <a:rPr lang="en-US" altLang="en-US" sz="3200" dirty="0"/>
              <a:t>Migration of Annex I (Restricted Travel) changes to main body</a:t>
            </a:r>
          </a:p>
          <a:p>
            <a:r>
              <a:rPr lang="en-US" altLang="en-US" sz="3200" dirty="0"/>
              <a:t>Fixes to Annex H (Migration)</a:t>
            </a:r>
          </a:p>
          <a:p>
            <a:r>
              <a:rPr lang="en-US" altLang="en-US" sz="3200" dirty="0"/>
              <a:t>Article 36 (SWG) Clarification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046684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Annex I Migration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129" y="1941816"/>
            <a:ext cx="11058846" cy="1205421"/>
          </a:xfrm>
        </p:spPr>
        <p:txBody>
          <a:bodyPr/>
          <a:lstStyle/>
          <a:p>
            <a:r>
              <a:rPr lang="en-US" altLang="en-US" sz="2400" b="1" dirty="0"/>
              <a:t>WP Group tasked with proposing migration on Annex I into the main body of the Working Procedures</a:t>
            </a:r>
          </a:p>
          <a:p>
            <a:r>
              <a:rPr lang="en-US" altLang="en-US" sz="2400" b="1" dirty="0"/>
              <a:t>P-CR on Annex I migration presented for approval at this meeting</a:t>
            </a:r>
          </a:p>
          <a:p>
            <a:r>
              <a:rPr lang="en-US" altLang="en-US" sz="2400" b="1" dirty="0"/>
              <a:t>Almost all of Annex I recommended to be migrated</a:t>
            </a:r>
          </a:p>
          <a:p>
            <a:endParaRPr lang="en-US" altLang="en-US" sz="2400" b="1" dirty="0"/>
          </a:p>
          <a:p>
            <a:endParaRPr lang="en-US" altLang="en-US" sz="2400" b="1" dirty="0"/>
          </a:p>
          <a:p>
            <a:pPr marL="0" indent="0">
              <a:buNone/>
            </a:pPr>
            <a:endParaRPr lang="en-US" altLang="en-US" sz="24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2A54A72-D56E-D37E-36FD-02411379F3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425312"/>
              </p:ext>
            </p:extLst>
          </p:nvPr>
        </p:nvGraphicFramePr>
        <p:xfrm>
          <a:off x="422623" y="3753293"/>
          <a:ext cx="10931177" cy="16936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49107">
                  <a:extLst>
                    <a:ext uri="{9D8B030D-6E8A-4147-A177-3AD203B41FA5}">
                      <a16:colId xmlns:a16="http://schemas.microsoft.com/office/drawing/2014/main" val="940114077"/>
                    </a:ext>
                  </a:extLst>
                </a:gridCol>
                <a:gridCol w="6282070">
                  <a:extLst>
                    <a:ext uri="{9D8B030D-6E8A-4147-A177-3AD203B41FA5}">
                      <a16:colId xmlns:a16="http://schemas.microsoft.com/office/drawing/2014/main" val="3049687954"/>
                    </a:ext>
                  </a:extLst>
                </a:gridCol>
              </a:tblGrid>
              <a:tr h="159488"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Allow e-meetings to be “ordinary” meetings with full decision power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Move to main body except for duplicate encouragement of e-meetings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0608172"/>
                  </a:ext>
                </a:extLst>
              </a:tr>
              <a:tr h="410210"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Allow voting during e-meetings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Move to main body</a:t>
                      </a:r>
                    </a:p>
                    <a:p>
                      <a:pPr marL="0" marR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Add text to 22,26,G that voting should be f2f, Add text to 24 that voting shall be f2f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153988"/>
                  </a:ext>
                </a:extLst>
              </a:tr>
              <a:tr h="254744"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Ordinary e-meetings count towards voting rights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Move to main body except for voting hardship allowances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4501712"/>
                  </a:ext>
                </a:extLst>
              </a:tr>
              <a:tr h="228310"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Normalize registration deadlines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Move to main body 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120244"/>
                  </a:ext>
                </a:extLst>
              </a:tr>
              <a:tr h="398780"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Terminology cleanup: speakerphone-&gt; AV, paper ballots-&gt;ballots, etc.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Move to main body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2012109"/>
                  </a:ext>
                </a:extLst>
              </a:tr>
            </a:tbl>
          </a:graphicData>
        </a:graphic>
      </p:graphicFrame>
      <p:sp>
        <p:nvSpPr>
          <p:cNvPr id="5" name="Rectangle 2">
            <a:extLst>
              <a:ext uri="{FF2B5EF4-FFF2-40B4-BE49-F238E27FC236}">
                <a16:creationId xmlns:a16="http://schemas.microsoft.com/office/drawing/2014/main" id="{84B3C0F8-E81E-FA4C-9234-E1BDFC199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5490" y="3256960"/>
            <a:ext cx="1641878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FD5F30D-94D6-AC09-6E3E-35D3BE77E835}"/>
              </a:ext>
            </a:extLst>
          </p:cNvPr>
          <p:cNvSpPr txBox="1">
            <a:spLocks/>
          </p:cNvSpPr>
          <p:nvPr/>
        </p:nvSpPr>
        <p:spPr bwMode="auto">
          <a:xfrm>
            <a:off x="520129" y="5518350"/>
            <a:ext cx="11058846" cy="45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b="1" dirty="0"/>
              <a:t>Only thing left in Annex I is hardship exemptions</a:t>
            </a:r>
          </a:p>
          <a:p>
            <a:endParaRPr lang="en-US" altLang="en-US" sz="2400" b="1" dirty="0"/>
          </a:p>
          <a:p>
            <a:endParaRPr lang="en-US" altLang="en-US" sz="2400" b="1" dirty="0"/>
          </a:p>
          <a:p>
            <a:pPr marL="0" indent="0">
              <a:buFontTx/>
              <a:buNone/>
            </a:pPr>
            <a:endParaRPr lang="en-US" altLang="en-US" sz="2400" b="1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Annex H (Quorum) Fixes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129" y="1941816"/>
            <a:ext cx="11058846" cy="1205421"/>
          </a:xfrm>
        </p:spPr>
        <p:txBody>
          <a:bodyPr/>
          <a:lstStyle/>
          <a:p>
            <a:r>
              <a:rPr lang="en-US" altLang="en-US" sz="2400" b="1" dirty="0"/>
              <a:t>Some recent 3GPP votes did not reach quorum</a:t>
            </a:r>
          </a:p>
          <a:p>
            <a:r>
              <a:rPr lang="en-US" altLang="en-US" sz="2400" b="1" dirty="0"/>
              <a:t>E-voting tool has made it easier to assign proxies, so companies have concentrated their voting responsibility using proxies</a:t>
            </a:r>
          </a:p>
          <a:p>
            <a:r>
              <a:rPr lang="en-US" altLang="en-US" sz="2400" b="1" dirty="0"/>
              <a:t>Existing formula excludes proxies from quorum (even if the IM is present) reducing the probability of reaching quorum</a:t>
            </a:r>
          </a:p>
          <a:p>
            <a:r>
              <a:rPr lang="en-US" altLang="en-US" sz="2400" b="1" dirty="0"/>
              <a:t>New formula based on IMs which have voted and checked in (regardless of whether they voted in person or by proxy)</a:t>
            </a:r>
          </a:p>
          <a:p>
            <a:r>
              <a:rPr lang="en-US" altLang="en-US" sz="2400" b="1" dirty="0"/>
              <a:t>Denominator also changed to take into account corporate voting limits</a:t>
            </a:r>
          </a:p>
          <a:p>
            <a:r>
              <a:rPr lang="en-US" altLang="en-US" sz="2400" b="1" dirty="0"/>
              <a:t>P-CR on Annex H changes presented for approval at this meeting</a:t>
            </a:r>
          </a:p>
          <a:p>
            <a:endParaRPr lang="en-US" altLang="en-US" sz="2400" b="1" dirty="0"/>
          </a:p>
          <a:p>
            <a:endParaRPr lang="en-US" altLang="en-US" sz="2400" b="1" dirty="0"/>
          </a:p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84B3C0F8-E81E-FA4C-9234-E1BDFC199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5490" y="3256960"/>
            <a:ext cx="1641878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80598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Article 36 (SWG) Clarification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129" y="1941816"/>
            <a:ext cx="11058846" cy="1205421"/>
          </a:xfrm>
        </p:spPr>
        <p:txBody>
          <a:bodyPr/>
          <a:lstStyle/>
          <a:p>
            <a:r>
              <a:rPr lang="en-US" altLang="en-US" sz="2400" b="1" dirty="0"/>
              <a:t>There was recently controversy regarding how SA3-LI leaders are chosen</a:t>
            </a:r>
          </a:p>
          <a:p>
            <a:pPr lvl="1"/>
            <a:r>
              <a:rPr lang="en-US" altLang="en-US" sz="2000" b="1" dirty="0"/>
              <a:t>Are elections required for selection of SWG chairs</a:t>
            </a:r>
          </a:p>
          <a:p>
            <a:pPr lvl="1"/>
            <a:r>
              <a:rPr lang="en-US" altLang="en-US" sz="2000" b="1" dirty="0"/>
              <a:t>Must SWG leaders be from an IM</a:t>
            </a:r>
          </a:p>
          <a:p>
            <a:r>
              <a:rPr lang="en-US" altLang="en-US" sz="2400" b="1" dirty="0"/>
              <a:t>Article 36 (SWGs) is quite short:</a:t>
            </a:r>
          </a:p>
          <a:p>
            <a:pPr lvl="1"/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Working Group may establish a Sub Working Group (SWG) with defined Terms of Reference. The Working Group shall appoint a SWG Chair. The SWG shall work by consensus. The meeting notice requirements for a SWG meeting are the same as for TSGs and WGs.</a:t>
            </a:r>
            <a:endParaRPr lang="en-US" altLang="en-US" sz="2000" b="1" dirty="0"/>
          </a:p>
          <a:p>
            <a:r>
              <a:rPr lang="en-US" altLang="en-US" sz="2400" b="1" dirty="0"/>
              <a:t>No consensus within WP Group to address the topic</a:t>
            </a:r>
          </a:p>
          <a:p>
            <a:pPr lvl="1"/>
            <a:r>
              <a:rPr lang="en-US" altLang="en-US" sz="2000" b="1" dirty="0"/>
              <a:t>View 1: There has been confusion on how to apply Article 36 that should be clarified</a:t>
            </a:r>
          </a:p>
          <a:p>
            <a:pPr lvl="1"/>
            <a:r>
              <a:rPr lang="en-US" altLang="en-US" sz="2000" b="1" dirty="0"/>
              <a:t>View 2: SWGs are intentionally less formal and it is the responsibility of the WG chair to run the SWGs based on the situation</a:t>
            </a:r>
          </a:p>
          <a:p>
            <a:r>
              <a:rPr lang="en-US" altLang="en-US" sz="2400" b="1" dirty="0"/>
              <a:t>The WP group will not address this topic unless requested by the PCG</a:t>
            </a:r>
          </a:p>
          <a:p>
            <a:endParaRPr lang="en-US" altLang="en-US" sz="2400" b="1" dirty="0"/>
          </a:p>
          <a:p>
            <a:endParaRPr lang="en-US" altLang="en-US" sz="2400" b="1" dirty="0"/>
          </a:p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84B3C0F8-E81E-FA4C-9234-E1BDFC199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5490" y="3256960"/>
            <a:ext cx="1641878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69851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Requests to PCG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129" y="1941816"/>
            <a:ext cx="11058846" cy="1205421"/>
          </a:xfrm>
        </p:spPr>
        <p:txBody>
          <a:bodyPr/>
          <a:lstStyle/>
          <a:p>
            <a:r>
              <a:rPr lang="en-US" altLang="en-US" sz="2400" b="1" dirty="0"/>
              <a:t>Approve Annex I migration P-CR [</a:t>
            </a:r>
            <a:r>
              <a:rPr lang="en-US" altLang="en-US" sz="2400" b="1" dirty="0">
                <a:solidFill>
                  <a:srgbClr val="FF0000"/>
                </a:solidFill>
              </a:rPr>
              <a:t>PCG52_15</a:t>
            </a:r>
            <a:r>
              <a:rPr lang="en-US" altLang="en-US" sz="2400" b="1" dirty="0"/>
              <a:t>]</a:t>
            </a:r>
          </a:p>
          <a:p>
            <a:pPr lvl="1"/>
            <a:r>
              <a:rPr lang="en-US" altLang="en-US" sz="2000" b="1" dirty="0"/>
              <a:t>Note that after approval, Annex I can be deactivated at any time without disrupting 3GPP operations</a:t>
            </a:r>
          </a:p>
          <a:p>
            <a:r>
              <a:rPr lang="en-US" altLang="en-US" sz="2400" b="1" dirty="0"/>
              <a:t>Approve Annex H changes P-CR [</a:t>
            </a:r>
            <a:r>
              <a:rPr lang="en-US" altLang="en-US" sz="2400" b="1" dirty="0">
                <a:solidFill>
                  <a:srgbClr val="FF0000"/>
                </a:solidFill>
              </a:rPr>
              <a:t>PCG52_16</a:t>
            </a:r>
            <a:r>
              <a:rPr lang="en-US" altLang="en-US" sz="2400" b="1" dirty="0"/>
              <a:t>]</a:t>
            </a:r>
          </a:p>
          <a:p>
            <a:pPr lvl="1"/>
            <a:r>
              <a:rPr lang="en-US" altLang="en-US" sz="2000" b="1" dirty="0"/>
              <a:t>Changes likely needed to the voting tool to update how quorum is calculated</a:t>
            </a:r>
          </a:p>
          <a:p>
            <a:r>
              <a:rPr lang="en-US" altLang="en-US" sz="2400" b="1" dirty="0"/>
              <a:t>Provide Guidance on whether the WP group should clarify Article 36 (SWGs)</a:t>
            </a:r>
          </a:p>
          <a:p>
            <a:pPr lvl="1"/>
            <a:r>
              <a:rPr lang="en-US" altLang="en-US" sz="2000" b="1" dirty="0"/>
              <a:t>WP Group will not address the topic unless specifically requested</a:t>
            </a:r>
          </a:p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84B3C0F8-E81E-FA4C-9234-E1BDFC199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5490" y="3256960"/>
            <a:ext cx="1641878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53490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Thanks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5927"/>
            <a:ext cx="10515600" cy="4081035"/>
          </a:xfrm>
        </p:spPr>
        <p:txBody>
          <a:bodyPr/>
          <a:lstStyle/>
          <a:p>
            <a:pPr lvl="0"/>
            <a:r>
              <a:rPr lang="en-US" dirty="0"/>
              <a:t>Thanks to the delegates and MCC for their understanding, creativity, and constructive spirit during these discussions.  These changes will improve the resilience of 3GPP against future travel disruptions.</a:t>
            </a:r>
          </a:p>
        </p:txBody>
      </p:sp>
    </p:spTree>
    <p:extLst>
      <p:ext uri="{BB962C8B-B14F-4D97-AF65-F5344CB8AC3E}">
        <p14:creationId xmlns:p14="http://schemas.microsoft.com/office/powerpoint/2010/main" val="70271786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15391</TotalTime>
  <Words>539</Words>
  <Application>Microsoft Office PowerPoint</Application>
  <PresentationFormat>Widescreen</PresentationFormat>
  <Paragraphs>52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Working Procedures Group  Report to PCG#52</vt:lpstr>
      <vt:lpstr>Overview</vt:lpstr>
      <vt:lpstr>Annex I Migration</vt:lpstr>
      <vt:lpstr>Annex H (Quorum) Fixes</vt:lpstr>
      <vt:lpstr>Article 36 (SWG) Clarification</vt:lpstr>
      <vt:lpstr>Requests to PCG</vt:lpstr>
      <vt:lpstr>Thanks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Stephen Hayes</dc:creator>
  <dc:description>© 3GPP 2018</dc:description>
  <cp:lastModifiedBy>Stephen Hayes</cp:lastModifiedBy>
  <cp:revision>707</cp:revision>
  <dcterms:created xsi:type="dcterms:W3CDTF">2010-02-05T13:52:04Z</dcterms:created>
  <dcterms:modified xsi:type="dcterms:W3CDTF">2024-04-01T14:08:23Z</dcterms:modified>
  <cp:contentStatus>Template 2017</cp:contentStatus>
</cp:coreProperties>
</file>