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charts/chart8.xml" ContentType="application/vnd.openxmlformats-officedocument.drawingml.chart+xml"/>
  <Override PartName="/ppt/charts/style9.xml" ContentType="application/vnd.ms-office.chartstyle+xml"/>
  <Override PartName="/ppt/charts/colors9.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20"/>
  </p:notesMasterIdLst>
  <p:sldIdLst>
    <p:sldId id="26112" r:id="rId5"/>
    <p:sldId id="26113" r:id="rId6"/>
    <p:sldId id="26120" r:id="rId7"/>
    <p:sldId id="26114" r:id="rId8"/>
    <p:sldId id="26096" r:id="rId9"/>
    <p:sldId id="26084" r:id="rId10"/>
    <p:sldId id="26119" r:id="rId11"/>
    <p:sldId id="26102" r:id="rId12"/>
    <p:sldId id="26115" r:id="rId13"/>
    <p:sldId id="26099" r:id="rId14"/>
    <p:sldId id="26116" r:id="rId15"/>
    <p:sldId id="26083" r:id="rId16"/>
    <p:sldId id="26117" r:id="rId17"/>
    <p:sldId id="26118" r:id="rId18"/>
    <p:sldId id="26103" r:id="rId19"/>
  </p:sldIdLst>
  <p:sldSz cx="9144000" cy="5143500" type="screen16x9"/>
  <p:notesSz cx="6802438" cy="9936163"/>
  <p:defaultTextStyle>
    <a:defPPr>
      <a:defRPr lang="en-GB"/>
    </a:defPPr>
    <a:lvl1pPr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1pPr>
    <a:lvl2pPr marL="4572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2pPr>
    <a:lvl3pPr marL="9144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3pPr>
    <a:lvl4pPr marL="13716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4pPr>
    <a:lvl5pPr marL="18288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5pPr>
    <a:lvl6pPr marL="2286000" algn="l" defTabSz="914400" rtl="0" eaLnBrk="1" latinLnBrk="0" hangingPunct="1">
      <a:defRPr kern="1200">
        <a:solidFill>
          <a:schemeClr val="tx1"/>
        </a:solidFill>
        <a:latin typeface="Open Sans" panose="020B0606030504020204" pitchFamily="34" charset="0"/>
        <a:ea typeface="+mn-ea"/>
        <a:cs typeface="+mn-cs"/>
      </a:defRPr>
    </a:lvl6pPr>
    <a:lvl7pPr marL="2743200" algn="l" defTabSz="914400" rtl="0" eaLnBrk="1" latinLnBrk="0" hangingPunct="1">
      <a:defRPr kern="1200">
        <a:solidFill>
          <a:schemeClr val="tx1"/>
        </a:solidFill>
        <a:latin typeface="Open Sans" panose="020B0606030504020204" pitchFamily="34" charset="0"/>
        <a:ea typeface="+mn-ea"/>
        <a:cs typeface="+mn-cs"/>
      </a:defRPr>
    </a:lvl7pPr>
    <a:lvl8pPr marL="3200400" algn="l" defTabSz="914400" rtl="0" eaLnBrk="1" latinLnBrk="0" hangingPunct="1">
      <a:defRPr kern="1200">
        <a:solidFill>
          <a:schemeClr val="tx1"/>
        </a:solidFill>
        <a:latin typeface="Open Sans" panose="020B0606030504020204" pitchFamily="34" charset="0"/>
        <a:ea typeface="+mn-ea"/>
        <a:cs typeface="+mn-cs"/>
      </a:defRPr>
    </a:lvl8pPr>
    <a:lvl9pPr marL="3657600" algn="l" defTabSz="914400" rtl="0" eaLnBrk="1" latinLnBrk="0" hangingPunct="1">
      <a:defRPr kern="1200">
        <a:solidFill>
          <a:schemeClr val="tx1"/>
        </a:solidFill>
        <a:latin typeface="Open Sans" panose="020B0606030504020204" pitchFamily="34" charset="0"/>
        <a:ea typeface="+mn-ea"/>
        <a:cs typeface="+mn-cs"/>
      </a:defRPr>
    </a:lvl9pPr>
  </p:defaultTextStyle>
  <p:extLst>
    <p:ext uri="{EFAFB233-063F-42B5-8137-9DF3F51BA10A}">
      <p15:sldGuideLst xmlns:p15="http://schemas.microsoft.com/office/powerpoint/2012/main">
        <p15:guide id="1" orient="horz" pos="985" userDrawn="1">
          <p15:clr>
            <a:srgbClr val="A4A3A4"/>
          </p15:clr>
        </p15:guide>
        <p15:guide id="2" pos="635" userDrawn="1">
          <p15:clr>
            <a:srgbClr val="A4A3A4"/>
          </p15:clr>
        </p15:guide>
        <p15:guide id="3" orient="horz" pos="645" userDrawn="1">
          <p15:clr>
            <a:srgbClr val="A4A3A4"/>
          </p15:clr>
        </p15:guide>
        <p15:guide id="4" orient="horz" pos="23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594D40-8376-0B8E-39DF-FAAB69CE0052}" name="Jordan Cox" initials="JC" userId="S::jordan.cox@ccsinsight.com::5a5bce4b-8152-4c4b-b8b0-976abc7fad0e" providerId="AD"/>
  <p188:author id="{1400E8F0-4027-53DD-7A60-B3522104C3BD}" name="Simon Bryant" initials="SB" userId="Simon Bryant"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e Barrett" initials="" lastIdx="2" clrIdx="0"/>
  <p:cmAuthor id="2" name="Stuart Cooke/5G Standards (CRT) /SRUK/Staff Engineer/Samsung Electronics" initials="SCS(/EE" lastIdx="13" clrIdx="1">
    <p:extLst>
      <p:ext uri="{19B8F6BF-5375-455C-9EA6-DF929625EA0E}">
        <p15:presenceInfo xmlns:p15="http://schemas.microsoft.com/office/powerpoint/2012/main" userId="S-1-5-21-1569490900-2152479555-3239727262-4300733" providerId="AD"/>
      </p:ext>
    </p:extLst>
  </p:cmAuthor>
  <p:cmAuthor id="3" name="Romina Portela" initials="RP" lastIdx="1" clrIdx="2">
    <p:extLst>
      <p:ext uri="{19B8F6BF-5375-455C-9EA6-DF929625EA0E}">
        <p15:presenceInfo xmlns:p15="http://schemas.microsoft.com/office/powerpoint/2012/main" userId="Romina Portela" providerId="None"/>
      </p:ext>
    </p:extLst>
  </p:cmAuthor>
  <p:cmAuthor id="4" name="Samsung" initials="Samsung" lastIdx="1" clrIdx="3">
    <p:extLst>
      <p:ext uri="{19B8F6BF-5375-455C-9EA6-DF929625EA0E}">
        <p15:presenceInfo xmlns:p15="http://schemas.microsoft.com/office/powerpoint/2012/main" userId="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519E"/>
    <a:srgbClr val="008DC5"/>
    <a:srgbClr val="3CBDB1"/>
    <a:srgbClr val="02487A"/>
    <a:srgbClr val="356C95"/>
    <a:srgbClr val="D3D3D5"/>
    <a:srgbClr val="00B0F0"/>
    <a:srgbClr val="FFFDFC"/>
    <a:srgbClr val="BE155A"/>
    <a:srgbClr val="3FBF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82ADA7-B6F9-FE4F-8C3D-4E14CAC605D0}" v="3" dt="2023-04-24T09:26:28.22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643"/>
    <p:restoredTop sz="93451" autoAdjust="0"/>
  </p:normalViewPr>
  <p:slideViewPr>
    <p:cSldViewPr snapToGrid="0">
      <p:cViewPr varScale="1">
        <p:scale>
          <a:sx n="172" d="100"/>
          <a:sy n="172" d="100"/>
        </p:scale>
        <p:origin x="456" y="192"/>
      </p:cViewPr>
      <p:guideLst>
        <p:guide orient="horz" pos="985"/>
        <p:guide pos="635"/>
        <p:guide orient="horz" pos="645"/>
        <p:guide orient="horz" pos="23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oleObject" Target="https://ccs1nsight.sharepoint.com/Shared%20Documents/Z_Research/Published%20Reports/GSA/2023/NTS%20Stats/February/NTS%20stats%20charts_Feb2023.xlsx" TargetMode="External"/><Relationship Id="rId2" Type="http://schemas.microsoft.com/office/2011/relationships/chartColorStyle" Target="colors2.xml"/><Relationship Id="rId1" Type="http://schemas.microsoft.com/office/2011/relationships/chartStyle" Target="style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3.xml.rels><?xml version="1.0" encoding="UTF-8" standalone="yes"?>
<Relationships xmlns="http://schemas.openxmlformats.org/package/2006/relationships"><Relationship Id="rId3" Type="http://schemas.openxmlformats.org/officeDocument/2006/relationships/oleObject" Target="https://ccs1nsight.sharepoint.com/Shared%20Documents/Z_Research/Published%20Reports/GSA/2023/PMN%20SIG/Chart%20Data%20Feb%202023.xlsx" TargetMode="External"/><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oleObject" Target="https://ccs1nsight.sharepoint.com/Shared%20Documents/Z_Research/Published%20Reports/GSA/2023/5G%20Devices/March/Chart%20data%20and%20annex%20March%202023.xlsx" TargetMode="External"/><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oleObject" Target="Chart%20data%20and%20annex%20February%202023.xlsx" TargetMode="External"/><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oleObject" Target="Chart%20data%20and%20annex%20February%202023.xlsx" TargetMode="External"/><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https://ccs1nsight.sharepoint.com/Shared%20Documents/Z_Research/Published%20Reports/GSA/2023/NTS%20Stats/February/NTS%20stats%20charts_Feb202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751898634420299E-2"/>
          <c:y val="0.1514058203297555"/>
          <c:w val="0.91164213768909574"/>
          <c:h val="0.70112747784939666"/>
        </c:manualLayout>
      </c:layout>
      <c:barChart>
        <c:barDir val="col"/>
        <c:grouping val="stacked"/>
        <c:varyColors val="0"/>
        <c:ser>
          <c:idx val="0"/>
          <c:order val="0"/>
          <c:tx>
            <c:strRef>
              <c:f>'Slide 2 5G growth'!$B$5</c:f>
              <c:strCache>
                <c:ptCount val="1"/>
                <c:pt idx="0">
                  <c:v>Investing</c:v>
                </c:pt>
              </c:strCache>
            </c:strRef>
          </c:tx>
          <c:spPr>
            <a:solidFill>
              <a:srgbClr val="02477A"/>
            </a:solidFill>
            <a:ln>
              <a:noFill/>
            </a:ln>
            <a:effectLst/>
          </c:spPr>
          <c:invertIfNegative val="0"/>
          <c:cat>
            <c:strRef>
              <c:f>'Slide 2 5G growth'!$A$9:$A$25</c:f>
              <c:strCache>
                <c:ptCount val="17"/>
                <c:pt idx="0">
                  <c:v>1Q19</c:v>
                </c:pt>
                <c:pt idx="1">
                  <c:v>2Q19</c:v>
                </c:pt>
                <c:pt idx="2">
                  <c:v>3Q19</c:v>
                </c:pt>
                <c:pt idx="3">
                  <c:v>4Q19</c:v>
                </c:pt>
                <c:pt idx="4">
                  <c:v>1Q20</c:v>
                </c:pt>
                <c:pt idx="5">
                  <c:v>2Q20</c:v>
                </c:pt>
                <c:pt idx="6">
                  <c:v>3Q20</c:v>
                </c:pt>
                <c:pt idx="7">
                  <c:v>4Q20</c:v>
                </c:pt>
                <c:pt idx="8">
                  <c:v>1Q21</c:v>
                </c:pt>
                <c:pt idx="9">
                  <c:v>2Q21</c:v>
                </c:pt>
                <c:pt idx="10">
                  <c:v>3Q21</c:v>
                </c:pt>
                <c:pt idx="11">
                  <c:v>4Q21</c:v>
                </c:pt>
                <c:pt idx="12">
                  <c:v>1Q22</c:v>
                </c:pt>
                <c:pt idx="13">
                  <c:v>2Q22</c:v>
                </c:pt>
                <c:pt idx="14">
                  <c:v>3Q22</c:v>
                </c:pt>
                <c:pt idx="15">
                  <c:v>4Q22</c:v>
                </c:pt>
                <c:pt idx="16">
                  <c:v>1Q23 (Mar)</c:v>
                </c:pt>
              </c:strCache>
            </c:strRef>
          </c:cat>
          <c:val>
            <c:numRef>
              <c:f>'Slide 2 5G growth'!$B$9:$B$25</c:f>
              <c:numCache>
                <c:formatCode>General</c:formatCode>
                <c:ptCount val="17"/>
                <c:pt idx="0">
                  <c:v>192</c:v>
                </c:pt>
                <c:pt idx="1">
                  <c:v>206</c:v>
                </c:pt>
                <c:pt idx="2">
                  <c:v>278</c:v>
                </c:pt>
                <c:pt idx="3">
                  <c:v>287</c:v>
                </c:pt>
                <c:pt idx="4">
                  <c:v>311</c:v>
                </c:pt>
                <c:pt idx="5">
                  <c:v>304</c:v>
                </c:pt>
                <c:pt idx="6">
                  <c:v>289</c:v>
                </c:pt>
                <c:pt idx="7">
                  <c:v>277</c:v>
                </c:pt>
                <c:pt idx="8">
                  <c:v>274</c:v>
                </c:pt>
                <c:pt idx="9">
                  <c:v>264</c:v>
                </c:pt>
                <c:pt idx="10">
                  <c:v>286</c:v>
                </c:pt>
                <c:pt idx="11">
                  <c:v>283</c:v>
                </c:pt>
                <c:pt idx="12">
                  <c:v>278</c:v>
                </c:pt>
                <c:pt idx="13">
                  <c:v>281</c:v>
                </c:pt>
                <c:pt idx="14">
                  <c:v>278</c:v>
                </c:pt>
                <c:pt idx="15">
                  <c:v>272</c:v>
                </c:pt>
                <c:pt idx="16">
                  <c:v>275</c:v>
                </c:pt>
              </c:numCache>
            </c:numRef>
          </c:val>
          <c:extLst>
            <c:ext xmlns:c16="http://schemas.microsoft.com/office/drawing/2014/chart" uri="{C3380CC4-5D6E-409C-BE32-E72D297353CC}">
              <c16:uniqueId val="{00000000-0C9A-4B9F-A4AB-73CD0F7E7012}"/>
            </c:ext>
          </c:extLst>
        </c:ser>
        <c:ser>
          <c:idx val="1"/>
          <c:order val="1"/>
          <c:tx>
            <c:strRef>
              <c:f>'Slide 2 5G growth'!$C$5</c:f>
              <c:strCache>
                <c:ptCount val="1"/>
                <c:pt idx="0">
                  <c:v>Launched</c:v>
                </c:pt>
              </c:strCache>
            </c:strRef>
          </c:tx>
          <c:spPr>
            <a:solidFill>
              <a:srgbClr val="607AC1"/>
            </a:solidFill>
            <a:ln>
              <a:noFill/>
            </a:ln>
            <a:effectLst/>
          </c:spPr>
          <c:invertIfNegative val="0"/>
          <c:cat>
            <c:strRef>
              <c:f>'Slide 2 5G growth'!$A$9:$A$25</c:f>
              <c:strCache>
                <c:ptCount val="17"/>
                <c:pt idx="0">
                  <c:v>1Q19</c:v>
                </c:pt>
                <c:pt idx="1">
                  <c:v>2Q19</c:v>
                </c:pt>
                <c:pt idx="2">
                  <c:v>3Q19</c:v>
                </c:pt>
                <c:pt idx="3">
                  <c:v>4Q19</c:v>
                </c:pt>
                <c:pt idx="4">
                  <c:v>1Q20</c:v>
                </c:pt>
                <c:pt idx="5">
                  <c:v>2Q20</c:v>
                </c:pt>
                <c:pt idx="6">
                  <c:v>3Q20</c:v>
                </c:pt>
                <c:pt idx="7">
                  <c:v>4Q20</c:v>
                </c:pt>
                <c:pt idx="8">
                  <c:v>1Q21</c:v>
                </c:pt>
                <c:pt idx="9">
                  <c:v>2Q21</c:v>
                </c:pt>
                <c:pt idx="10">
                  <c:v>3Q21</c:v>
                </c:pt>
                <c:pt idx="11">
                  <c:v>4Q21</c:v>
                </c:pt>
                <c:pt idx="12">
                  <c:v>1Q22</c:v>
                </c:pt>
                <c:pt idx="13">
                  <c:v>2Q22</c:v>
                </c:pt>
                <c:pt idx="14">
                  <c:v>3Q22</c:v>
                </c:pt>
                <c:pt idx="15">
                  <c:v>4Q22</c:v>
                </c:pt>
                <c:pt idx="16">
                  <c:v>1Q23 (Mar)</c:v>
                </c:pt>
              </c:strCache>
            </c:strRef>
          </c:cat>
          <c:val>
            <c:numRef>
              <c:f>'Slide 2 5G growth'!$C$9:$C$25</c:f>
              <c:numCache>
                <c:formatCode>General</c:formatCode>
                <c:ptCount val="17"/>
                <c:pt idx="0">
                  <c:v>9</c:v>
                </c:pt>
                <c:pt idx="1">
                  <c:v>29</c:v>
                </c:pt>
                <c:pt idx="2">
                  <c:v>50</c:v>
                </c:pt>
                <c:pt idx="3">
                  <c:v>61</c:v>
                </c:pt>
                <c:pt idx="4">
                  <c:v>70</c:v>
                </c:pt>
                <c:pt idx="5">
                  <c:v>84</c:v>
                </c:pt>
                <c:pt idx="6">
                  <c:v>113</c:v>
                </c:pt>
                <c:pt idx="7">
                  <c:v>135</c:v>
                </c:pt>
                <c:pt idx="8">
                  <c:v>161</c:v>
                </c:pt>
                <c:pt idx="9">
                  <c:v>174</c:v>
                </c:pt>
                <c:pt idx="10">
                  <c:v>180</c:v>
                </c:pt>
                <c:pt idx="11">
                  <c:v>206</c:v>
                </c:pt>
                <c:pt idx="12">
                  <c:v>213</c:v>
                </c:pt>
                <c:pt idx="13">
                  <c:v>215</c:v>
                </c:pt>
                <c:pt idx="14">
                  <c:v>223</c:v>
                </c:pt>
                <c:pt idx="15">
                  <c:v>243</c:v>
                </c:pt>
                <c:pt idx="16">
                  <c:v>249</c:v>
                </c:pt>
              </c:numCache>
            </c:numRef>
          </c:val>
          <c:extLst>
            <c:ext xmlns:c16="http://schemas.microsoft.com/office/drawing/2014/chart" uri="{C3380CC4-5D6E-409C-BE32-E72D297353CC}">
              <c16:uniqueId val="{00000001-0C9A-4B9F-A4AB-73CD0F7E7012}"/>
            </c:ext>
          </c:extLst>
        </c:ser>
        <c:dLbls>
          <c:showLegendKey val="0"/>
          <c:showVal val="0"/>
          <c:showCatName val="0"/>
          <c:showSerName val="0"/>
          <c:showPercent val="0"/>
          <c:showBubbleSize val="0"/>
        </c:dLbls>
        <c:gapWidth val="100"/>
        <c:overlap val="100"/>
        <c:axId val="2057668943"/>
        <c:axId val="63374783"/>
      </c:barChart>
      <c:catAx>
        <c:axId val="2057668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rgbClr val="02477A"/>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3374783"/>
        <c:crosses val="autoZero"/>
        <c:auto val="1"/>
        <c:lblAlgn val="ctr"/>
        <c:lblOffset val="100"/>
        <c:noMultiLvlLbl val="0"/>
      </c:catAx>
      <c:valAx>
        <c:axId val="63374783"/>
        <c:scaling>
          <c:orientation val="minMax"/>
          <c:max val="6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rgbClr val="02477A"/>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057668943"/>
        <c:crosses val="autoZero"/>
        <c:crossBetween val="between"/>
        <c:majorUnit val="100"/>
      </c:valAx>
      <c:spPr>
        <a:noFill/>
        <a:ln>
          <a:noFill/>
        </a:ln>
        <a:effectLst/>
      </c:spPr>
    </c:plotArea>
    <c:legend>
      <c:legendPos val="t"/>
      <c:layout>
        <c:manualLayout>
          <c:xMode val="edge"/>
          <c:yMode val="edge"/>
          <c:x val="0.38094797113659523"/>
          <c:y val="5.2870038230172001E-2"/>
          <c:w val="0.23810405772680959"/>
          <c:h val="8.2789946829301006E-2"/>
        </c:manualLayout>
      </c:layout>
      <c:overlay val="0"/>
      <c:spPr>
        <a:noFill/>
        <a:ln>
          <a:noFill/>
        </a:ln>
        <a:effectLst/>
      </c:spPr>
      <c:txPr>
        <a:bodyPr rot="0" spcFirstLastPara="1" vertOverflow="ellipsis" vert="horz" wrap="square" anchor="ctr" anchorCtr="1"/>
        <a:lstStyle/>
        <a:p>
          <a:pPr>
            <a:defRPr sz="600" b="0" i="0" u="none" strike="noStrike" kern="1200" baseline="0">
              <a:solidFill>
                <a:srgbClr val="02477A"/>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600">
          <a:solidFill>
            <a:srgbClr val="02477A"/>
          </a:solidFill>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438558609153694E-2"/>
          <c:y val="0.1702218253968254"/>
          <c:w val="0.87672488968979523"/>
          <c:h val="0.67459285714285711"/>
        </c:manualLayout>
      </c:layout>
      <c:barChart>
        <c:barDir val="col"/>
        <c:grouping val="stacked"/>
        <c:varyColors val="0"/>
        <c:ser>
          <c:idx val="0"/>
          <c:order val="0"/>
          <c:tx>
            <c:strRef>
              <c:f>Sheet1!$A$2</c:f>
              <c:strCache>
                <c:ptCount val="1"/>
                <c:pt idx="0">
                  <c:v>M2M and IoT</c:v>
                </c:pt>
              </c:strCache>
            </c:strRef>
          </c:tx>
          <c:spPr>
            <a:solidFill>
              <a:schemeClr val="accent3"/>
            </a:solidFill>
            <a:ln>
              <a:noFill/>
            </a:ln>
            <a:effectLst/>
          </c:spPr>
          <c:invertIfNegative val="0"/>
          <c:cat>
            <c:strRef>
              <c:f>Sheet1!$B$1:$E$1</c:f>
              <c:strCache>
                <c:ptCount val="4"/>
                <c:pt idx="0">
                  <c:v>2020</c:v>
                </c:pt>
                <c:pt idx="1">
                  <c:v>2021</c:v>
                </c:pt>
                <c:pt idx="2">
                  <c:v>2022</c:v>
                </c:pt>
                <c:pt idx="3">
                  <c:v>2023</c:v>
                </c:pt>
              </c:strCache>
            </c:strRef>
          </c:cat>
          <c:val>
            <c:numRef>
              <c:f>Sheet1!$B$2:$E$2</c:f>
              <c:numCache>
                <c:formatCode>0.0</c:formatCode>
                <c:ptCount val="4"/>
                <c:pt idx="0">
                  <c:v>0</c:v>
                </c:pt>
                <c:pt idx="1">
                  <c:v>0</c:v>
                </c:pt>
                <c:pt idx="2">
                  <c:v>0</c:v>
                </c:pt>
                <c:pt idx="3">
                  <c:v>0.1</c:v>
                </c:pt>
              </c:numCache>
            </c:numRef>
          </c:val>
          <c:extLst>
            <c:ext xmlns:c16="http://schemas.microsoft.com/office/drawing/2014/chart" uri="{C3380CC4-5D6E-409C-BE32-E72D297353CC}">
              <c16:uniqueId val="{00000004-B594-4CDF-A1D4-11ECEC9538EE}"/>
            </c:ext>
          </c:extLst>
        </c:ser>
        <c:ser>
          <c:idx val="1"/>
          <c:order val="1"/>
          <c:tx>
            <c:strRef>
              <c:f>Sheet1!$A$3</c:f>
              <c:strCache>
                <c:ptCount val="1"/>
                <c:pt idx="0">
                  <c:v>FWA</c:v>
                </c:pt>
              </c:strCache>
            </c:strRef>
          </c:tx>
          <c:spPr>
            <a:solidFill>
              <a:schemeClr val="accent4"/>
            </a:solidFill>
            <a:ln>
              <a:noFill/>
            </a:ln>
            <a:effectLst/>
          </c:spPr>
          <c:invertIfNegative val="0"/>
          <c:cat>
            <c:strRef>
              <c:f>Sheet1!$B$1:$E$1</c:f>
              <c:strCache>
                <c:ptCount val="4"/>
                <c:pt idx="0">
                  <c:v>2020</c:v>
                </c:pt>
                <c:pt idx="1">
                  <c:v>2021</c:v>
                </c:pt>
                <c:pt idx="2">
                  <c:v>2022</c:v>
                </c:pt>
                <c:pt idx="3">
                  <c:v>2023</c:v>
                </c:pt>
              </c:strCache>
            </c:strRef>
          </c:cat>
          <c:val>
            <c:numRef>
              <c:f>Sheet1!$B$3:$E$3</c:f>
              <c:numCache>
                <c:formatCode>0.0</c:formatCode>
                <c:ptCount val="4"/>
                <c:pt idx="0">
                  <c:v>0</c:v>
                </c:pt>
                <c:pt idx="1">
                  <c:v>0</c:v>
                </c:pt>
                <c:pt idx="2">
                  <c:v>0</c:v>
                </c:pt>
                <c:pt idx="3">
                  <c:v>0.01</c:v>
                </c:pt>
              </c:numCache>
            </c:numRef>
          </c:val>
          <c:extLst>
            <c:ext xmlns:c16="http://schemas.microsoft.com/office/drawing/2014/chart" uri="{C3380CC4-5D6E-409C-BE32-E72D297353CC}">
              <c16:uniqueId val="{00000005-B594-4CDF-A1D4-11ECEC9538EE}"/>
            </c:ext>
          </c:extLst>
        </c:ser>
        <c:ser>
          <c:idx val="2"/>
          <c:order val="2"/>
          <c:tx>
            <c:strRef>
              <c:f>Sheet1!$A$4</c:f>
              <c:strCache>
                <c:ptCount val="1"/>
                <c:pt idx="0">
                  <c:v>Mobile broadband</c:v>
                </c:pt>
              </c:strCache>
            </c:strRef>
          </c:tx>
          <c:spPr>
            <a:solidFill>
              <a:schemeClr val="accent6"/>
            </a:solidFill>
            <a:ln>
              <a:noFill/>
            </a:ln>
            <a:effectLst/>
          </c:spPr>
          <c:invertIfNegative val="0"/>
          <c:cat>
            <c:strRef>
              <c:f>Sheet1!$B$1:$E$1</c:f>
              <c:strCache>
                <c:ptCount val="4"/>
                <c:pt idx="0">
                  <c:v>2020</c:v>
                </c:pt>
                <c:pt idx="1">
                  <c:v>2021</c:v>
                </c:pt>
                <c:pt idx="2">
                  <c:v>2022</c:v>
                </c:pt>
                <c:pt idx="3">
                  <c:v>2023</c:v>
                </c:pt>
              </c:strCache>
            </c:strRef>
          </c:cat>
          <c:val>
            <c:numRef>
              <c:f>Sheet1!$B$4:$E$4</c:f>
              <c:numCache>
                <c:formatCode>0.0</c:formatCode>
                <c:ptCount val="4"/>
                <c:pt idx="0">
                  <c:v>0.21</c:v>
                </c:pt>
                <c:pt idx="1">
                  <c:v>0.62</c:v>
                </c:pt>
                <c:pt idx="2">
                  <c:v>1.1299999999999999</c:v>
                </c:pt>
                <c:pt idx="3">
                  <c:v>1.72</c:v>
                </c:pt>
              </c:numCache>
            </c:numRef>
          </c:val>
          <c:extLst>
            <c:ext xmlns:c16="http://schemas.microsoft.com/office/drawing/2014/chart" uri="{C3380CC4-5D6E-409C-BE32-E72D297353CC}">
              <c16:uniqueId val="{00000006-B594-4CDF-A1D4-11ECEC9538EE}"/>
            </c:ext>
          </c:extLst>
        </c:ser>
        <c:dLbls>
          <c:showLegendKey val="0"/>
          <c:showVal val="0"/>
          <c:showCatName val="0"/>
          <c:showSerName val="0"/>
          <c:showPercent val="0"/>
          <c:showBubbleSize val="0"/>
        </c:dLbls>
        <c:gapWidth val="60"/>
        <c:overlap val="100"/>
        <c:axId val="294409728"/>
        <c:axId val="294405152"/>
      </c:barChart>
      <c:catAx>
        <c:axId val="294409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accent1"/>
                </a:solidFill>
                <a:latin typeface="Calibri" panose="020F0502020204030204" pitchFamily="34" charset="0"/>
                <a:ea typeface="+mn-ea"/>
                <a:cs typeface="Calibri" panose="020F0502020204030204" pitchFamily="34" charset="0"/>
              </a:defRPr>
            </a:pPr>
            <a:endParaRPr lang="en-US"/>
          </a:p>
        </c:txPr>
        <c:crossAx val="294405152"/>
        <c:crosses val="autoZero"/>
        <c:auto val="1"/>
        <c:lblAlgn val="ctr"/>
        <c:lblOffset val="100"/>
        <c:noMultiLvlLbl val="0"/>
      </c:catAx>
      <c:valAx>
        <c:axId val="294405152"/>
        <c:scaling>
          <c:orientation val="minMax"/>
          <c:max val="2.5"/>
        </c:scaling>
        <c:delete val="0"/>
        <c:axPos val="l"/>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accent1"/>
                </a:solidFill>
                <a:latin typeface="Calibri" panose="020F0502020204030204" pitchFamily="34" charset="0"/>
                <a:ea typeface="+mn-ea"/>
                <a:cs typeface="Calibri" panose="020F0502020204030204" pitchFamily="34" charset="0"/>
              </a:defRPr>
            </a:pPr>
            <a:endParaRPr lang="en-US"/>
          </a:p>
        </c:txPr>
        <c:crossAx val="294409728"/>
        <c:crosses val="autoZero"/>
        <c:crossBetween val="between"/>
      </c:valAx>
      <c:spPr>
        <a:noFill/>
        <a:ln>
          <a:noFill/>
        </a:ln>
        <a:effectLst/>
      </c:spPr>
    </c:plotArea>
    <c:legend>
      <c:legendPos val="r"/>
      <c:layout>
        <c:manualLayout>
          <c:xMode val="edge"/>
          <c:yMode val="edge"/>
          <c:x val="0.17394680851063832"/>
          <c:y val="7.7213492063492067E-2"/>
          <c:w val="0.65110827423167839"/>
          <c:h val="0.1049325396825397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accent1"/>
              </a:solidFill>
              <a:latin typeface="Calibri" panose="020F0502020204030204" pitchFamily="34" charset="0"/>
              <a:ea typeface="+mn-ea"/>
              <a:cs typeface="Calibri" panose="020F050202020403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accent1"/>
          </a:solidFill>
          <a:latin typeface="Calibri" panose="020F0502020204030204" pitchFamily="34" charset="0"/>
          <a:cs typeface="Calibri" panose="020F050202020403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'[Chart Data Feb 2023.xlsx]Date Announced Chart'!$D$4</c:f>
              <c:strCache>
                <c:ptCount val="1"/>
                <c:pt idx="0">
                  <c:v>Year Announced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2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'[Chart Data Feb 2023.xlsx]Date Announced Chart'!$D$14:$D$23</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cat>
          <c:val>
            <c:numRef>
              <c:f>'[Chart Data Feb 2023.xlsx]Date Announced Chart'!$E$14:$E$23</c:f>
              <c:numCache>
                <c:formatCode>General</c:formatCode>
                <c:ptCount val="10"/>
                <c:pt idx="0">
                  <c:v>9</c:v>
                </c:pt>
                <c:pt idx="1">
                  <c:v>13</c:v>
                </c:pt>
                <c:pt idx="2">
                  <c:v>19</c:v>
                </c:pt>
                <c:pt idx="3">
                  <c:v>27</c:v>
                </c:pt>
                <c:pt idx="4">
                  <c:v>55</c:v>
                </c:pt>
                <c:pt idx="5">
                  <c:v>109</c:v>
                </c:pt>
                <c:pt idx="6">
                  <c:v>224</c:v>
                </c:pt>
                <c:pt idx="7">
                  <c:v>444</c:v>
                </c:pt>
                <c:pt idx="8">
                  <c:v>756</c:v>
                </c:pt>
                <c:pt idx="9">
                  <c:v>1077</c:v>
                </c:pt>
              </c:numCache>
            </c:numRef>
          </c:val>
          <c:extLst>
            <c:ext xmlns:c16="http://schemas.microsoft.com/office/drawing/2014/chart" uri="{C3380CC4-5D6E-409C-BE32-E72D297353CC}">
              <c16:uniqueId val="{00000000-AC5F-45AD-B900-AEE6358A813C}"/>
            </c:ext>
          </c:extLst>
        </c:ser>
        <c:dLbls>
          <c:showLegendKey val="0"/>
          <c:showVal val="0"/>
          <c:showCatName val="0"/>
          <c:showSerName val="0"/>
          <c:showPercent val="0"/>
          <c:showBubbleSize val="0"/>
        </c:dLbls>
        <c:gapWidth val="39"/>
        <c:overlap val="-27"/>
        <c:axId val="1027948783"/>
        <c:axId val="1027955439"/>
      </c:barChart>
      <c:catAx>
        <c:axId val="102794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27955439"/>
        <c:crosses val="autoZero"/>
        <c:auto val="1"/>
        <c:lblAlgn val="ctr"/>
        <c:lblOffset val="100"/>
        <c:noMultiLvlLbl val="0"/>
      </c:catAx>
      <c:valAx>
        <c:axId val="1027955439"/>
        <c:scaling>
          <c:orientation val="minMax"/>
        </c:scaling>
        <c:delete val="1"/>
        <c:axPos val="l"/>
        <c:numFmt formatCode="General" sourceLinked="1"/>
        <c:majorTickMark val="none"/>
        <c:minorTickMark val="none"/>
        <c:tickLblPos val="nextTo"/>
        <c:crossAx val="10279487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78629912408563"/>
          <c:y val="0.18728677080847872"/>
          <c:w val="0.83618624530797259"/>
          <c:h val="0.73678366269662465"/>
        </c:manualLayout>
      </c:layout>
      <c:barChart>
        <c:barDir val="bar"/>
        <c:grouping val="stacked"/>
        <c:varyColors val="0"/>
        <c:ser>
          <c:idx val="0"/>
          <c:order val="0"/>
          <c:tx>
            <c:strRef>
              <c:f>Sheet1!$D$6</c:f>
              <c:strCache>
                <c:ptCount val="1"/>
                <c:pt idx="0">
                  <c:v>Investing </c:v>
                </c:pt>
              </c:strCache>
            </c:strRef>
          </c:tx>
          <c:spPr>
            <a:solidFill>
              <a:schemeClr val="accent1"/>
            </a:solidFill>
            <a:ln>
              <a:noFill/>
            </a:ln>
            <a:effectLst/>
          </c:spPr>
          <c:invertIfNegative val="0"/>
          <c:dLbls>
            <c:delete val="1"/>
          </c:dLbls>
          <c:cat>
            <c:strRef>
              <c:f>Sheet1!$C$7:$C$8</c:f>
              <c:strCache>
                <c:ptCount val="2"/>
                <c:pt idx="0">
                  <c:v>5G FWA</c:v>
                </c:pt>
                <c:pt idx="1">
                  <c:v>5G  </c:v>
                </c:pt>
              </c:strCache>
            </c:strRef>
          </c:cat>
          <c:val>
            <c:numRef>
              <c:f>Sheet1!$D$7:$D$8</c:f>
              <c:numCache>
                <c:formatCode>General</c:formatCode>
                <c:ptCount val="2"/>
                <c:pt idx="0">
                  <c:v>150</c:v>
                </c:pt>
                <c:pt idx="1">
                  <c:v>278</c:v>
                </c:pt>
              </c:numCache>
            </c:numRef>
          </c:val>
          <c:extLst>
            <c:ext xmlns:c16="http://schemas.microsoft.com/office/drawing/2014/chart" uri="{C3380CC4-5D6E-409C-BE32-E72D297353CC}">
              <c16:uniqueId val="{00000000-0C31-4A3D-B189-E176595024B1}"/>
            </c:ext>
          </c:extLst>
        </c:ser>
        <c:ser>
          <c:idx val="1"/>
          <c:order val="1"/>
          <c:tx>
            <c:strRef>
              <c:f>Sheet1!$E$6</c:f>
              <c:strCache>
                <c:ptCount val="1"/>
                <c:pt idx="0">
                  <c:v>Launched</c:v>
                </c:pt>
              </c:strCache>
            </c:strRef>
          </c:tx>
          <c:spPr>
            <a:solidFill>
              <a:schemeClr val="accent2"/>
            </a:solidFill>
            <a:ln>
              <a:noFill/>
            </a:ln>
            <a:effectLst/>
          </c:spPr>
          <c:invertIfNegative val="0"/>
          <c:dLbls>
            <c:delete val="1"/>
          </c:dLbls>
          <c:cat>
            <c:strRef>
              <c:f>Sheet1!$C$7:$C$8</c:f>
              <c:strCache>
                <c:ptCount val="2"/>
                <c:pt idx="0">
                  <c:v>5G FWA</c:v>
                </c:pt>
                <c:pt idx="1">
                  <c:v>5G  </c:v>
                </c:pt>
              </c:strCache>
            </c:strRef>
          </c:cat>
          <c:val>
            <c:numRef>
              <c:f>Sheet1!$E$7:$E$8</c:f>
              <c:numCache>
                <c:formatCode>General</c:formatCode>
                <c:ptCount val="2"/>
                <c:pt idx="0">
                  <c:v>105</c:v>
                </c:pt>
                <c:pt idx="1">
                  <c:v>243</c:v>
                </c:pt>
              </c:numCache>
            </c:numRef>
          </c:val>
          <c:extLst>
            <c:ext xmlns:c16="http://schemas.microsoft.com/office/drawing/2014/chart" uri="{C3380CC4-5D6E-409C-BE32-E72D297353CC}">
              <c16:uniqueId val="{00000001-0C31-4A3D-B189-E176595024B1}"/>
            </c:ext>
          </c:extLst>
        </c:ser>
        <c:dLbls>
          <c:dLblPos val="ctr"/>
          <c:showLegendKey val="0"/>
          <c:showVal val="1"/>
          <c:showCatName val="0"/>
          <c:showSerName val="0"/>
          <c:showPercent val="0"/>
          <c:showBubbleSize val="0"/>
        </c:dLbls>
        <c:gapWidth val="79"/>
        <c:overlap val="100"/>
        <c:axId val="1622230416"/>
        <c:axId val="1622222512"/>
      </c:barChart>
      <c:catAx>
        <c:axId val="16222304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622222512"/>
        <c:crosses val="autoZero"/>
        <c:auto val="1"/>
        <c:lblAlgn val="ctr"/>
        <c:lblOffset val="100"/>
        <c:noMultiLvlLbl val="0"/>
      </c:catAx>
      <c:valAx>
        <c:axId val="1622222512"/>
        <c:scaling>
          <c:orientation val="minMax"/>
        </c:scaling>
        <c:delete val="1"/>
        <c:axPos val="b"/>
        <c:numFmt formatCode="General" sourceLinked="1"/>
        <c:majorTickMark val="none"/>
        <c:minorTickMark val="none"/>
        <c:tickLblPos val="nextTo"/>
        <c:crossAx val="1622230416"/>
        <c:crosses val="autoZero"/>
        <c:crossBetween val="between"/>
      </c:valAx>
      <c:spPr>
        <a:noFill/>
        <a:ln>
          <a:noFill/>
        </a:ln>
        <a:effectLst/>
      </c:spPr>
    </c:plotArea>
    <c:legend>
      <c:legendPos val="t"/>
      <c:layout>
        <c:manualLayout>
          <c:xMode val="edge"/>
          <c:yMode val="edge"/>
          <c:x val="0.34172982441194466"/>
          <c:y val="0.11044300581075873"/>
          <c:w val="0.32709558178023285"/>
          <c:h val="0.1251625800399268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124377309979109E-2"/>
          <c:y val="0.15732733323666895"/>
          <c:w val="0.958048048048048"/>
          <c:h val="0.72227048611111111"/>
        </c:manualLayout>
      </c:layout>
      <c:barChart>
        <c:barDir val="col"/>
        <c:grouping val="clustered"/>
        <c:varyColors val="0"/>
        <c:ser>
          <c:idx val="0"/>
          <c:order val="0"/>
          <c:tx>
            <c:strRef>
              <c:f>'Fig 3 '!$E$4</c:f>
              <c:strCache>
                <c:ptCount val="1"/>
                <c:pt idx="0">
                  <c:v>5G fixed wireless access CPE</c:v>
                </c:pt>
              </c:strCache>
            </c:strRef>
          </c:tx>
          <c:spPr>
            <a:solidFill>
              <a:schemeClr val="accent2"/>
            </a:solidFill>
            <a:ln>
              <a:noFill/>
            </a:ln>
            <a:effectLst/>
          </c:spPr>
          <c:invertIfNegative val="0"/>
          <c:dLbls>
            <c:dLbl>
              <c:idx val="0"/>
              <c:layout>
                <c:manualLayout>
                  <c:x val="0"/>
                  <c:y val="2.192210231235025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E4-41F5-B8B1-460E8FDF5B47}"/>
                </c:ext>
              </c:extLst>
            </c:dLbl>
            <c:dLbl>
              <c:idx val="1"/>
              <c:layout>
                <c:manualLayout>
                  <c:x val="0"/>
                  <c:y val="2.192210231235025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7E4-41F5-B8B1-460E8FDF5B47}"/>
                </c:ext>
              </c:extLst>
            </c:dLbl>
            <c:dLbl>
              <c:idx val="2"/>
              <c:layout>
                <c:manualLayout>
                  <c:x val="-5.4421768707482989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7E4-41F5-B8B1-460E8FDF5B47}"/>
                </c:ext>
              </c:extLst>
            </c:dLbl>
            <c:dLbl>
              <c:idx val="3"/>
              <c:layout>
                <c:manualLayout>
                  <c:x val="-2.7210884353741495E-3"/>
                  <c:y val="2.740262789043771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7E4-41F5-B8B1-460E8FDF5B47}"/>
                </c:ext>
              </c:extLst>
            </c:dLbl>
            <c:dLbl>
              <c:idx val="4"/>
              <c:layout>
                <c:manualLayout>
                  <c:x val="0"/>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7E4-41F5-B8B1-460E8FDF5B47}"/>
                </c:ext>
              </c:extLst>
            </c:dLbl>
            <c:dLbl>
              <c:idx val="5"/>
              <c:layout>
                <c:manualLayout>
                  <c:x val="-2.7210884353741993E-3"/>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7E4-41F5-B8B1-460E8FDF5B47}"/>
                </c:ext>
              </c:extLst>
            </c:dLbl>
            <c:dLbl>
              <c:idx val="6"/>
              <c:layout>
                <c:manualLayout>
                  <c:x val="0"/>
                  <c:y val="2.192210231235015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7E4-41F5-B8B1-460E8FDF5B47}"/>
                </c:ext>
              </c:extLst>
            </c:dLbl>
            <c:dLbl>
              <c:idx val="7"/>
              <c:layout>
                <c:manualLayout>
                  <c:x val="-9.9772090054687287E-17"/>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7E4-41F5-B8B1-460E8FDF5B47}"/>
                </c:ext>
              </c:extLst>
            </c:dLbl>
            <c:dLbl>
              <c:idx val="8"/>
              <c:layout>
                <c:manualLayout>
                  <c:x val="-5.4421768707483493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7E4-41F5-B8B1-460E8FDF5B47}"/>
                </c:ext>
              </c:extLst>
            </c:dLbl>
            <c:dLbl>
              <c:idx val="9"/>
              <c:layout>
                <c:manualLayout>
                  <c:x val="-2.7210884353741495E-3"/>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7E4-41F5-B8B1-460E8FDF5B47}"/>
                </c:ext>
              </c:extLst>
            </c:dLbl>
            <c:dLbl>
              <c:idx val="10"/>
              <c:layout>
                <c:manualLayout>
                  <c:x val="-8.1632653061224497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7E4-41F5-B8B1-460E8FDF5B47}"/>
                </c:ext>
              </c:extLst>
            </c:dLbl>
            <c:dLbl>
              <c:idx val="11"/>
              <c:layout>
                <c:manualLayout>
                  <c:x val="-5.4421768707482989E-3"/>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7E4-41F5-B8B1-460E8FDF5B47}"/>
                </c:ext>
              </c:extLst>
            </c:dLbl>
            <c:dLbl>
              <c:idx val="12"/>
              <c:layout>
                <c:manualLayout>
                  <c:x val="-5.4421768707482989E-3"/>
                  <c:y val="1.096105115617502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7E4-41F5-B8B1-460E8FDF5B47}"/>
                </c:ext>
              </c:extLst>
            </c:dLbl>
            <c:dLbl>
              <c:idx val="13"/>
              <c:layout>
                <c:manualLayout>
                  <c:x val="-2.7210884353742492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7E4-41F5-B8B1-460E8FDF5B47}"/>
                </c:ext>
              </c:extLst>
            </c:dLbl>
            <c:dLbl>
              <c:idx val="14"/>
              <c:layout>
                <c:manualLayout>
                  <c:x val="-5.4421768707482989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E7E4-41F5-B8B1-460E8FDF5B47}"/>
                </c:ext>
              </c:extLst>
            </c:dLbl>
            <c:dLbl>
              <c:idx val="15"/>
              <c:layout>
                <c:manualLayout>
                  <c:x val="-5.4421768707484984E-3"/>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7E4-41F5-B8B1-460E8FDF5B47}"/>
                </c:ext>
              </c:extLst>
            </c:dLbl>
            <c:dLbl>
              <c:idx val="16"/>
              <c:layout>
                <c:manualLayout>
                  <c:x val="-5.4421768707482989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7E4-41F5-B8B1-460E8FDF5B47}"/>
                </c:ext>
              </c:extLst>
            </c:dLbl>
            <c:dLbl>
              <c:idx val="17"/>
              <c:layout>
                <c:manualLayout>
                  <c:x val="-5.4421768707482989E-3"/>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7E4-41F5-B8B1-460E8FDF5B47}"/>
                </c:ext>
              </c:extLst>
            </c:dLbl>
            <c:spPr>
              <a:noFill/>
              <a:ln>
                <a:noFill/>
              </a:ln>
              <a:effectLst/>
            </c:spPr>
            <c:txPr>
              <a:bodyPr rot="0" spcFirstLastPara="1" vertOverflow="ellipsis" vert="horz" wrap="square" anchor="ctr" anchorCtr="1"/>
              <a:lstStyle/>
              <a:p>
                <a:pPr>
                  <a:defRPr sz="7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 3 '!$D$5:$D$22</c:f>
              <c:strCache>
                <c:ptCount val="18"/>
                <c:pt idx="0">
                  <c:v>4Q18</c:v>
                </c:pt>
                <c:pt idx="1">
                  <c:v>1Q19</c:v>
                </c:pt>
                <c:pt idx="2">
                  <c:v>2Q19</c:v>
                </c:pt>
                <c:pt idx="3">
                  <c:v>3Q19</c:v>
                </c:pt>
                <c:pt idx="4">
                  <c:v>4Q19</c:v>
                </c:pt>
                <c:pt idx="5">
                  <c:v>1Q20</c:v>
                </c:pt>
                <c:pt idx="6">
                  <c:v>2Q20</c:v>
                </c:pt>
                <c:pt idx="7">
                  <c:v>3Q20</c:v>
                </c:pt>
                <c:pt idx="8">
                  <c:v>4Q20</c:v>
                </c:pt>
                <c:pt idx="9">
                  <c:v>1Q21</c:v>
                </c:pt>
                <c:pt idx="10">
                  <c:v>2Q21</c:v>
                </c:pt>
                <c:pt idx="11">
                  <c:v>3Q21</c:v>
                </c:pt>
                <c:pt idx="12">
                  <c:v>4Q21</c:v>
                </c:pt>
                <c:pt idx="13">
                  <c:v>1Q22</c:v>
                </c:pt>
                <c:pt idx="14">
                  <c:v>2Q22</c:v>
                </c:pt>
                <c:pt idx="15">
                  <c:v>3Q22</c:v>
                </c:pt>
                <c:pt idx="16">
                  <c:v>4Q22 </c:v>
                </c:pt>
                <c:pt idx="17">
                  <c:v>1Q23 (Feb)</c:v>
                </c:pt>
              </c:strCache>
            </c:strRef>
          </c:cat>
          <c:val>
            <c:numRef>
              <c:f>'Fig 3 '!$E$5:$E$22</c:f>
              <c:numCache>
                <c:formatCode>General</c:formatCode>
                <c:ptCount val="18"/>
                <c:pt idx="0">
                  <c:v>1</c:v>
                </c:pt>
                <c:pt idx="1">
                  <c:v>8</c:v>
                </c:pt>
                <c:pt idx="2">
                  <c:v>11</c:v>
                </c:pt>
                <c:pt idx="3">
                  <c:v>32</c:v>
                </c:pt>
                <c:pt idx="4">
                  <c:v>58</c:v>
                </c:pt>
                <c:pt idx="5">
                  <c:v>74</c:v>
                </c:pt>
                <c:pt idx="6">
                  <c:v>80</c:v>
                </c:pt>
                <c:pt idx="7">
                  <c:v>92</c:v>
                </c:pt>
                <c:pt idx="8">
                  <c:v>108</c:v>
                </c:pt>
                <c:pt idx="9">
                  <c:v>132</c:v>
                </c:pt>
                <c:pt idx="10">
                  <c:v>158</c:v>
                </c:pt>
                <c:pt idx="11">
                  <c:v>188</c:v>
                </c:pt>
                <c:pt idx="12">
                  <c:v>210</c:v>
                </c:pt>
                <c:pt idx="13">
                  <c:v>213</c:v>
                </c:pt>
                <c:pt idx="14">
                  <c:v>218</c:v>
                </c:pt>
                <c:pt idx="15">
                  <c:v>225</c:v>
                </c:pt>
                <c:pt idx="16">
                  <c:v>274</c:v>
                </c:pt>
                <c:pt idx="17">
                  <c:v>277</c:v>
                </c:pt>
              </c:numCache>
            </c:numRef>
          </c:val>
          <c:extLst>
            <c:ext xmlns:c16="http://schemas.microsoft.com/office/drawing/2014/chart" uri="{C3380CC4-5D6E-409C-BE32-E72D297353CC}">
              <c16:uniqueId val="{00000012-E7E4-41F5-B8B1-460E8FDF5B47}"/>
            </c:ext>
          </c:extLst>
        </c:ser>
        <c:ser>
          <c:idx val="1"/>
          <c:order val="1"/>
          <c:tx>
            <c:strRef>
              <c:f>'Fig 3 '!$F$4</c:f>
              <c:strCache>
                <c:ptCount val="1"/>
                <c:pt idx="0">
                  <c:v>5G phones</c:v>
                </c:pt>
              </c:strCache>
            </c:strRef>
          </c:tx>
          <c:spPr>
            <a:solidFill>
              <a:schemeClr val="accent3"/>
            </a:solidFill>
            <a:ln>
              <a:noFill/>
            </a:ln>
            <a:effectLst/>
          </c:spPr>
          <c:invertIfNegative val="0"/>
          <c:dLbls>
            <c:dLbl>
              <c:idx val="0"/>
              <c:layout>
                <c:manualLayout>
                  <c:x val="-6.2357556284179555E-18"/>
                  <c:y val="2.740262789043771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7E4-41F5-B8B1-460E8FDF5B47}"/>
                </c:ext>
              </c:extLst>
            </c:dLbl>
            <c:dLbl>
              <c:idx val="1"/>
              <c:layout>
                <c:manualLayout>
                  <c:x val="0"/>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7E4-41F5-B8B1-460E8FDF5B47}"/>
                </c:ext>
              </c:extLst>
            </c:dLbl>
            <c:dLbl>
              <c:idx val="2"/>
              <c:layout>
                <c:manualLayout>
                  <c:x val="0"/>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E7E4-41F5-B8B1-460E8FDF5B47}"/>
                </c:ext>
              </c:extLst>
            </c:dLbl>
            <c:dLbl>
              <c:idx val="3"/>
              <c:layout>
                <c:manualLayout>
                  <c:x val="0"/>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7E4-41F5-B8B1-460E8FDF5B47}"/>
                </c:ext>
              </c:extLst>
            </c:dLbl>
            <c:dLbl>
              <c:idx val="4"/>
              <c:layout>
                <c:manualLayout>
                  <c:x val="2.7210884353741495E-3"/>
                  <c:y val="1.644157673426259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E7E4-41F5-B8B1-460E8FDF5B47}"/>
                </c:ext>
              </c:extLst>
            </c:dLbl>
            <c:dLbl>
              <c:idx val="5"/>
              <c:layout>
                <c:manualLayout>
                  <c:x val="0"/>
                  <c:y val="1.644157673426259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E7E4-41F5-B8B1-460E8FDF5B47}"/>
                </c:ext>
              </c:extLst>
            </c:dLbl>
            <c:dLbl>
              <c:idx val="6"/>
              <c:layout>
                <c:manualLayout>
                  <c:x val="0"/>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E7E4-41F5-B8B1-460E8FDF5B47}"/>
                </c:ext>
              </c:extLst>
            </c:dLbl>
            <c:dLbl>
              <c:idx val="7"/>
              <c:layout>
                <c:manualLayout>
                  <c:x val="4.9886045027343644E-17"/>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E7E4-41F5-B8B1-460E8FDF5B47}"/>
                </c:ext>
              </c:extLst>
            </c:dLbl>
            <c:dLbl>
              <c:idx val="8"/>
              <c:layout>
                <c:manualLayout>
                  <c:x val="0"/>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E7E4-41F5-B8B1-460E8FDF5B47}"/>
                </c:ext>
              </c:extLst>
            </c:dLbl>
            <c:dLbl>
              <c:idx val="9"/>
              <c:layout>
                <c:manualLayout>
                  <c:x val="0"/>
                  <c:y val="1.644157673426259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E7E4-41F5-B8B1-460E8FDF5B47}"/>
                </c:ext>
              </c:extLst>
            </c:dLbl>
            <c:dLbl>
              <c:idx val="10"/>
              <c:layout>
                <c:manualLayout>
                  <c:x val="0"/>
                  <c:y val="5.4805255780875136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E7E4-41F5-B8B1-460E8FDF5B47}"/>
                </c:ext>
              </c:extLst>
            </c:dLbl>
            <c:dLbl>
              <c:idx val="11"/>
              <c:layout>
                <c:manualLayout>
                  <c:x val="0"/>
                  <c:y val="1.096105115617507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E7E4-41F5-B8B1-460E8FDF5B47}"/>
                </c:ext>
              </c:extLst>
            </c:dLbl>
            <c:dLbl>
              <c:idx val="12"/>
              <c:layout>
                <c:manualLayout>
                  <c:x val="-9.9772090054687287E-17"/>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E7E4-41F5-B8B1-460E8FDF5B47}"/>
                </c:ext>
              </c:extLst>
            </c:dLbl>
            <c:dLbl>
              <c:idx val="13"/>
              <c:layout>
                <c:manualLayout>
                  <c:x val="0"/>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E7E4-41F5-B8B1-460E8FDF5B47}"/>
                </c:ext>
              </c:extLst>
            </c:dLbl>
            <c:dLbl>
              <c:idx val="14"/>
              <c:layout>
                <c:manualLayout>
                  <c:x val="9.9772090054687287E-17"/>
                  <c:y val="1.096105115617507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E7E4-41F5-B8B1-460E8FDF5B47}"/>
                </c:ext>
              </c:extLst>
            </c:dLbl>
            <c:dLbl>
              <c:idx val="15"/>
              <c:layout>
                <c:manualLayout>
                  <c:x val="-9.9772090054687287E-17"/>
                  <c:y val="1.64415767342626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2-E7E4-41F5-B8B1-460E8FDF5B47}"/>
                </c:ext>
              </c:extLst>
            </c:dLbl>
            <c:dLbl>
              <c:idx val="16"/>
              <c:layout>
                <c:manualLayout>
                  <c:x val="-9.9772090054687287E-17"/>
                  <c:y val="1.09610511561751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3-E7E4-41F5-B8B1-460E8FDF5B47}"/>
                </c:ext>
              </c:extLst>
            </c:dLbl>
            <c:dLbl>
              <c:idx val="17"/>
              <c:layout>
                <c:manualLayout>
                  <c:x val="0"/>
                  <c:y val="5.4805255780875518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4-E7E4-41F5-B8B1-460E8FDF5B47}"/>
                </c:ext>
              </c:extLst>
            </c:dLbl>
            <c:spPr>
              <a:noFill/>
              <a:ln>
                <a:noFill/>
              </a:ln>
              <a:effectLst/>
            </c:spPr>
            <c:txPr>
              <a:bodyPr rot="0" spcFirstLastPara="1" vertOverflow="ellipsis" vert="horz" wrap="square" anchor="ctr" anchorCtr="1"/>
              <a:lstStyle/>
              <a:p>
                <a:pPr>
                  <a:defRPr sz="7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 3 '!$D$5:$D$22</c:f>
              <c:strCache>
                <c:ptCount val="18"/>
                <c:pt idx="0">
                  <c:v>4Q18</c:v>
                </c:pt>
                <c:pt idx="1">
                  <c:v>1Q19</c:v>
                </c:pt>
                <c:pt idx="2">
                  <c:v>2Q19</c:v>
                </c:pt>
                <c:pt idx="3">
                  <c:v>3Q19</c:v>
                </c:pt>
                <c:pt idx="4">
                  <c:v>4Q19</c:v>
                </c:pt>
                <c:pt idx="5">
                  <c:v>1Q20</c:v>
                </c:pt>
                <c:pt idx="6">
                  <c:v>2Q20</c:v>
                </c:pt>
                <c:pt idx="7">
                  <c:v>3Q20</c:v>
                </c:pt>
                <c:pt idx="8">
                  <c:v>4Q20</c:v>
                </c:pt>
                <c:pt idx="9">
                  <c:v>1Q21</c:v>
                </c:pt>
                <c:pt idx="10">
                  <c:v>2Q21</c:v>
                </c:pt>
                <c:pt idx="11">
                  <c:v>3Q21</c:v>
                </c:pt>
                <c:pt idx="12">
                  <c:v>4Q21</c:v>
                </c:pt>
                <c:pt idx="13">
                  <c:v>1Q22</c:v>
                </c:pt>
                <c:pt idx="14">
                  <c:v>2Q22</c:v>
                </c:pt>
                <c:pt idx="15">
                  <c:v>3Q22</c:v>
                </c:pt>
                <c:pt idx="16">
                  <c:v>4Q22 </c:v>
                </c:pt>
                <c:pt idx="17">
                  <c:v>1Q23 (Feb)</c:v>
                </c:pt>
              </c:strCache>
            </c:strRef>
          </c:cat>
          <c:val>
            <c:numRef>
              <c:f>'Fig 3 '!$F$5:$F$22</c:f>
              <c:numCache>
                <c:formatCode>General</c:formatCode>
                <c:ptCount val="18"/>
                <c:pt idx="0">
                  <c:v>0</c:v>
                </c:pt>
                <c:pt idx="1">
                  <c:v>9</c:v>
                </c:pt>
                <c:pt idx="2">
                  <c:v>25</c:v>
                </c:pt>
                <c:pt idx="3">
                  <c:v>41</c:v>
                </c:pt>
                <c:pt idx="4">
                  <c:v>63</c:v>
                </c:pt>
                <c:pt idx="5">
                  <c:v>87</c:v>
                </c:pt>
                <c:pt idx="6">
                  <c:v>135</c:v>
                </c:pt>
                <c:pt idx="7">
                  <c:v>200</c:v>
                </c:pt>
                <c:pt idx="8">
                  <c:v>278</c:v>
                </c:pt>
                <c:pt idx="9">
                  <c:v>351</c:v>
                </c:pt>
                <c:pt idx="10">
                  <c:v>431</c:v>
                </c:pt>
                <c:pt idx="11">
                  <c:v>523</c:v>
                </c:pt>
                <c:pt idx="12">
                  <c:v>614</c:v>
                </c:pt>
                <c:pt idx="13">
                  <c:v>677</c:v>
                </c:pt>
                <c:pt idx="14">
                  <c:v>772</c:v>
                </c:pt>
                <c:pt idx="15">
                  <c:v>867</c:v>
                </c:pt>
                <c:pt idx="16">
                  <c:v>908</c:v>
                </c:pt>
                <c:pt idx="17">
                  <c:v>989</c:v>
                </c:pt>
              </c:numCache>
            </c:numRef>
          </c:val>
          <c:extLst>
            <c:ext xmlns:c16="http://schemas.microsoft.com/office/drawing/2014/chart" uri="{C3380CC4-5D6E-409C-BE32-E72D297353CC}">
              <c16:uniqueId val="{00000025-E7E4-41F5-B8B1-460E8FDF5B47}"/>
            </c:ext>
          </c:extLst>
        </c:ser>
        <c:dLbls>
          <c:dLblPos val="outEnd"/>
          <c:showLegendKey val="0"/>
          <c:showVal val="1"/>
          <c:showCatName val="0"/>
          <c:showSerName val="0"/>
          <c:showPercent val="0"/>
          <c:showBubbleSize val="0"/>
        </c:dLbls>
        <c:gapWidth val="100"/>
        <c:overlap val="-27"/>
        <c:axId val="1858810768"/>
        <c:axId val="1853110208"/>
      </c:barChart>
      <c:catAx>
        <c:axId val="185881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2"/>
                </a:solidFill>
                <a:latin typeface="+mn-lt"/>
                <a:ea typeface="+mn-ea"/>
                <a:cs typeface="+mn-cs"/>
              </a:defRPr>
            </a:pPr>
            <a:endParaRPr lang="en-US"/>
          </a:p>
        </c:txPr>
        <c:crossAx val="1853110208"/>
        <c:crosses val="autoZero"/>
        <c:auto val="1"/>
        <c:lblAlgn val="ctr"/>
        <c:lblOffset val="100"/>
        <c:noMultiLvlLbl val="0"/>
      </c:catAx>
      <c:valAx>
        <c:axId val="1853110208"/>
        <c:scaling>
          <c:orientation val="minMax"/>
        </c:scaling>
        <c:delete val="1"/>
        <c:axPos val="l"/>
        <c:numFmt formatCode="General" sourceLinked="1"/>
        <c:majorTickMark val="none"/>
        <c:minorTickMark val="none"/>
        <c:tickLblPos val="nextTo"/>
        <c:crossAx val="1858810768"/>
        <c:crosses val="autoZero"/>
        <c:crossBetween val="between"/>
      </c:valAx>
      <c:spPr>
        <a:noFill/>
        <a:ln>
          <a:noFill/>
        </a:ln>
        <a:effectLst/>
      </c:spPr>
    </c:plotArea>
    <c:legend>
      <c:legendPos val="b"/>
      <c:layout>
        <c:manualLayout>
          <c:xMode val="edge"/>
          <c:yMode val="edge"/>
          <c:x val="0.22257753495098828"/>
          <c:y val="6.1048739565424531E-2"/>
          <c:w val="0.56296812898387705"/>
          <c:h val="6.8062152777777774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700">
          <a:solidFill>
            <a:schemeClr val="tx2"/>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Sheet1!$C$3</c:f>
              <c:strCache>
                <c:ptCount val="1"/>
                <c:pt idx="0">
                  <c:v>Mobile processor/platform (non-IoT-specific)</c:v>
                </c:pt>
              </c:strCache>
            </c:strRef>
          </c:tx>
          <c:spPr>
            <a:solidFill>
              <a:schemeClr val="accent1"/>
            </a:solidFill>
            <a:ln>
              <a:noFill/>
            </a:ln>
            <a:effectLst/>
          </c:spPr>
          <c:invertIfNegative val="0"/>
          <c:cat>
            <c:strRef>
              <c:f>Sheet1!$B$4:$B$5</c:f>
              <c:strCache>
                <c:ptCount val="2"/>
                <c:pt idx="0">
                  <c:v>NR Sub 6 GHz</c:v>
                </c:pt>
                <c:pt idx="1">
                  <c:v>mmWave</c:v>
                </c:pt>
              </c:strCache>
            </c:strRef>
          </c:cat>
          <c:val>
            <c:numRef>
              <c:f>Sheet1!$C$4:$C$5</c:f>
              <c:numCache>
                <c:formatCode>General</c:formatCode>
                <c:ptCount val="2"/>
                <c:pt idx="0">
                  <c:v>55</c:v>
                </c:pt>
                <c:pt idx="1">
                  <c:v>31</c:v>
                </c:pt>
              </c:numCache>
            </c:numRef>
          </c:val>
          <c:extLst>
            <c:ext xmlns:c16="http://schemas.microsoft.com/office/drawing/2014/chart" uri="{C3380CC4-5D6E-409C-BE32-E72D297353CC}">
              <c16:uniqueId val="{00000000-FBD4-49D7-83DE-DDD0B90D2152}"/>
            </c:ext>
          </c:extLst>
        </c:ser>
        <c:ser>
          <c:idx val="1"/>
          <c:order val="1"/>
          <c:tx>
            <c:strRef>
              <c:f>Sheet1!$D$3</c:f>
              <c:strCache>
                <c:ptCount val="1"/>
                <c:pt idx="0">
                  <c:v>Cellular modem (non-IoT-specfic)</c:v>
                </c:pt>
              </c:strCache>
            </c:strRef>
          </c:tx>
          <c:spPr>
            <a:solidFill>
              <a:schemeClr val="accent2"/>
            </a:solidFill>
            <a:ln>
              <a:noFill/>
            </a:ln>
            <a:effectLst/>
          </c:spPr>
          <c:invertIfNegative val="0"/>
          <c:cat>
            <c:strRef>
              <c:f>Sheet1!$B$4:$B$5</c:f>
              <c:strCache>
                <c:ptCount val="2"/>
                <c:pt idx="0">
                  <c:v>NR Sub 6 GHz</c:v>
                </c:pt>
                <c:pt idx="1">
                  <c:v>mmWave</c:v>
                </c:pt>
              </c:strCache>
            </c:strRef>
          </c:cat>
          <c:val>
            <c:numRef>
              <c:f>Sheet1!$D$4:$D$5</c:f>
              <c:numCache>
                <c:formatCode>General</c:formatCode>
                <c:ptCount val="2"/>
                <c:pt idx="0">
                  <c:v>17</c:v>
                </c:pt>
                <c:pt idx="1">
                  <c:v>13</c:v>
                </c:pt>
              </c:numCache>
            </c:numRef>
          </c:val>
          <c:extLst>
            <c:ext xmlns:c16="http://schemas.microsoft.com/office/drawing/2014/chart" uri="{C3380CC4-5D6E-409C-BE32-E72D297353CC}">
              <c16:uniqueId val="{00000001-FBD4-49D7-83DE-DDD0B90D2152}"/>
            </c:ext>
          </c:extLst>
        </c:ser>
        <c:dLbls>
          <c:showLegendKey val="0"/>
          <c:showVal val="0"/>
          <c:showCatName val="0"/>
          <c:showSerName val="0"/>
          <c:showPercent val="0"/>
          <c:showBubbleSize val="0"/>
        </c:dLbls>
        <c:gapWidth val="219"/>
        <c:overlap val="-27"/>
        <c:axId val="1798816431"/>
        <c:axId val="1798808111"/>
      </c:barChart>
      <c:catAx>
        <c:axId val="1798816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crossAx val="1798808111"/>
        <c:crosses val="autoZero"/>
        <c:auto val="1"/>
        <c:lblAlgn val="ctr"/>
        <c:lblOffset val="100"/>
        <c:noMultiLvlLbl val="0"/>
      </c:catAx>
      <c:valAx>
        <c:axId val="1798808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crossAx val="17988164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297724632984397"/>
          <c:y val="6.1190103398458477E-2"/>
          <c:w val="0.7404115740740741"/>
          <c:h val="0.87794920634920615"/>
        </c:manualLayout>
      </c:layout>
      <c:barChart>
        <c:barDir val="bar"/>
        <c:grouping val="clustered"/>
        <c:varyColors val="0"/>
        <c:ser>
          <c:idx val="0"/>
          <c:order val="0"/>
          <c:spPr>
            <a:solidFill>
              <a:schemeClr val="accent2"/>
            </a:solidFill>
            <a:ln>
              <a:noFill/>
            </a:ln>
            <a:effectLst/>
          </c:spPr>
          <c:invertIfNegative val="0"/>
          <c:dLbls>
            <c:dLbl>
              <c:idx val="1"/>
              <c:layout>
                <c:manualLayout>
                  <c:x val="-7.013263888888889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10-467C-8A31-6A743C48364C}"/>
                </c:ext>
              </c:extLst>
            </c:dLbl>
            <c:dLbl>
              <c:idx val="2"/>
              <c:layout>
                <c:manualLayout>
                  <c:x val="-8.0138741132432065E-2"/>
                  <c:y val="-1.3356649166645633E-2"/>
                </c:manualLayout>
              </c:layout>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bg1"/>
                      </a:solidFill>
                      <a:highlight>
                        <a:srgbClr val="06519E"/>
                      </a:highlight>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0358635136539426"/>
                      <c:h val="0.11039053232035133"/>
                    </c:manualLayout>
                  </c15:layout>
                </c:ext>
                <c:ext xmlns:c16="http://schemas.microsoft.com/office/drawing/2014/chart" uri="{C3380CC4-5D6E-409C-BE32-E72D297353CC}">
                  <c16:uniqueId val="{00000000-8FCA-438E-88E1-7F4870ACB5D0}"/>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highlight>
                      <a:srgbClr val="06519E"/>
                    </a:highlight>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data and annex February 2023.xlsx]Fig 4'!$B$4:$B$7</c:f>
              <c:strCache>
                <c:ptCount val="4"/>
                <c:pt idx="0">
                  <c:v> To be confirmed </c:v>
                </c:pt>
                <c:pt idx="1">
                  <c:v> Both </c:v>
                </c:pt>
                <c:pt idx="2">
                  <c:v> Millimetre wave </c:v>
                </c:pt>
                <c:pt idx="3">
                  <c:v> Sub-6 GHz </c:v>
                </c:pt>
              </c:strCache>
            </c:strRef>
          </c:cat>
          <c:val>
            <c:numRef>
              <c:f>'[Chart data and annex February 2023.xlsx]Fig 4'!$C$4:$C$7</c:f>
              <c:numCache>
                <c:formatCode>_-* #,##0_-;\-* #,##0_-;_-* "-"??_-;_-@_-</c:formatCode>
                <c:ptCount val="4"/>
                <c:pt idx="0">
                  <c:v>322</c:v>
                </c:pt>
                <c:pt idx="1">
                  <c:v>117</c:v>
                </c:pt>
                <c:pt idx="2">
                  <c:v>178</c:v>
                </c:pt>
                <c:pt idx="3">
                  <c:v>1517</c:v>
                </c:pt>
              </c:numCache>
            </c:numRef>
          </c:val>
          <c:extLst>
            <c:ext xmlns:c16="http://schemas.microsoft.com/office/drawing/2014/chart" uri="{C3380CC4-5D6E-409C-BE32-E72D297353CC}">
              <c16:uniqueId val="{00000001-F110-467C-8A31-6A743C48364C}"/>
            </c:ext>
          </c:extLst>
        </c:ser>
        <c:dLbls>
          <c:dLblPos val="inEnd"/>
          <c:showLegendKey val="0"/>
          <c:showVal val="1"/>
          <c:showCatName val="0"/>
          <c:showSerName val="0"/>
          <c:showPercent val="0"/>
          <c:showBubbleSize val="0"/>
        </c:dLbls>
        <c:gapWidth val="100"/>
        <c:axId val="999725775"/>
        <c:axId val="500267247"/>
      </c:barChart>
      <c:catAx>
        <c:axId val="9997257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accent1"/>
                </a:solidFill>
                <a:latin typeface="+mn-lt"/>
                <a:ea typeface="+mn-ea"/>
                <a:cs typeface="+mn-cs"/>
              </a:defRPr>
            </a:pPr>
            <a:endParaRPr lang="en-US"/>
          </a:p>
        </c:txPr>
        <c:crossAx val="500267247"/>
        <c:crosses val="autoZero"/>
        <c:auto val="1"/>
        <c:lblAlgn val="ctr"/>
        <c:lblOffset val="100"/>
        <c:noMultiLvlLbl val="0"/>
      </c:catAx>
      <c:valAx>
        <c:axId val="500267247"/>
        <c:scaling>
          <c:orientation val="minMax"/>
        </c:scaling>
        <c:delete val="1"/>
        <c:axPos val="b"/>
        <c:numFmt formatCode="_-* #,##0_-;\-* #,##0_-;_-* &quot;-&quot;??_-;_-@_-" sourceLinked="1"/>
        <c:majorTickMark val="none"/>
        <c:minorTickMark val="none"/>
        <c:tickLblPos val="nextTo"/>
        <c:crossAx val="999725775"/>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700">
          <a:solidFill>
            <a:schemeClr val="tx2"/>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accent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data and annex February 2023.xlsx]Fig 5'!$F$3:$F$34</c:f>
              <c:strCache>
                <c:ptCount val="32"/>
                <c:pt idx="0">
                  <c:v>n83</c:v>
                </c:pt>
                <c:pt idx="1">
                  <c:v>n46</c:v>
                </c:pt>
                <c:pt idx="2">
                  <c:v>n84</c:v>
                </c:pt>
                <c:pt idx="3">
                  <c:v>n80</c:v>
                </c:pt>
                <c:pt idx="4">
                  <c:v>n75</c:v>
                </c:pt>
                <c:pt idx="5">
                  <c:v>n70</c:v>
                </c:pt>
                <c:pt idx="6">
                  <c:v>n14</c:v>
                </c:pt>
                <c:pt idx="7">
                  <c:v>n258</c:v>
                </c:pt>
                <c:pt idx="8">
                  <c:v>n26</c:v>
                </c:pt>
                <c:pt idx="9">
                  <c:v>n257</c:v>
                </c:pt>
                <c:pt idx="10">
                  <c:v>n30</c:v>
                </c:pt>
                <c:pt idx="11">
                  <c:v>n260</c:v>
                </c:pt>
                <c:pt idx="12">
                  <c:v>n261</c:v>
                </c:pt>
                <c:pt idx="13">
                  <c:v>n48</c:v>
                </c:pt>
                <c:pt idx="14">
                  <c:v>n25</c:v>
                </c:pt>
                <c:pt idx="15">
                  <c:v>n12</c:v>
                </c:pt>
                <c:pt idx="16">
                  <c:v>n71</c:v>
                </c:pt>
                <c:pt idx="17">
                  <c:v>n2</c:v>
                </c:pt>
                <c:pt idx="18">
                  <c:v>n66</c:v>
                </c:pt>
                <c:pt idx="19">
                  <c:v>n40</c:v>
                </c:pt>
                <c:pt idx="20">
                  <c:v>n20</c:v>
                </c:pt>
                <c:pt idx="21">
                  <c:v>n38</c:v>
                </c:pt>
                <c:pt idx="22">
                  <c:v>n7</c:v>
                </c:pt>
                <c:pt idx="23">
                  <c:v>n79</c:v>
                </c:pt>
                <c:pt idx="24">
                  <c:v>n8</c:v>
                </c:pt>
                <c:pt idx="25">
                  <c:v>n5</c:v>
                </c:pt>
                <c:pt idx="26">
                  <c:v>n3</c:v>
                </c:pt>
                <c:pt idx="27">
                  <c:v>n28</c:v>
                </c:pt>
                <c:pt idx="28">
                  <c:v>n77</c:v>
                </c:pt>
                <c:pt idx="29">
                  <c:v>n1</c:v>
                </c:pt>
                <c:pt idx="30">
                  <c:v>n41</c:v>
                </c:pt>
                <c:pt idx="31">
                  <c:v>n78</c:v>
                </c:pt>
              </c:strCache>
            </c:strRef>
          </c:cat>
          <c:val>
            <c:numRef>
              <c:f>'[Chart data and annex February 2023.xlsx]Fig 5'!$G$3:$G$34</c:f>
              <c:numCache>
                <c:formatCode>_-* #,##0_-;\-* #,##0_-;_-* "-"??_-;_-@_-</c:formatCode>
                <c:ptCount val="32"/>
                <c:pt idx="0">
                  <c:v>6</c:v>
                </c:pt>
                <c:pt idx="1">
                  <c:v>11</c:v>
                </c:pt>
                <c:pt idx="2">
                  <c:v>12</c:v>
                </c:pt>
                <c:pt idx="3">
                  <c:v>11</c:v>
                </c:pt>
                <c:pt idx="4">
                  <c:v>22</c:v>
                </c:pt>
                <c:pt idx="5">
                  <c:v>41</c:v>
                </c:pt>
                <c:pt idx="6">
                  <c:v>52</c:v>
                </c:pt>
                <c:pt idx="7">
                  <c:v>48</c:v>
                </c:pt>
                <c:pt idx="8">
                  <c:v>63</c:v>
                </c:pt>
                <c:pt idx="9">
                  <c:v>53</c:v>
                </c:pt>
                <c:pt idx="10">
                  <c:v>99</c:v>
                </c:pt>
                <c:pt idx="11">
                  <c:v>91</c:v>
                </c:pt>
                <c:pt idx="12">
                  <c:v>92</c:v>
                </c:pt>
                <c:pt idx="13">
                  <c:v>229</c:v>
                </c:pt>
                <c:pt idx="14">
                  <c:v>296</c:v>
                </c:pt>
                <c:pt idx="15">
                  <c:v>344</c:v>
                </c:pt>
                <c:pt idx="16">
                  <c:v>368</c:v>
                </c:pt>
                <c:pt idx="17">
                  <c:v>449</c:v>
                </c:pt>
                <c:pt idx="18">
                  <c:v>435</c:v>
                </c:pt>
                <c:pt idx="19">
                  <c:v>539</c:v>
                </c:pt>
                <c:pt idx="20">
                  <c:v>582</c:v>
                </c:pt>
                <c:pt idx="21">
                  <c:v>626</c:v>
                </c:pt>
                <c:pt idx="22">
                  <c:v>685</c:v>
                </c:pt>
                <c:pt idx="23">
                  <c:v>707</c:v>
                </c:pt>
                <c:pt idx="24">
                  <c:v>756</c:v>
                </c:pt>
                <c:pt idx="25">
                  <c:v>836</c:v>
                </c:pt>
                <c:pt idx="26">
                  <c:v>955</c:v>
                </c:pt>
                <c:pt idx="27">
                  <c:v>985</c:v>
                </c:pt>
                <c:pt idx="28">
                  <c:v>1060</c:v>
                </c:pt>
                <c:pt idx="29">
                  <c:v>1095</c:v>
                </c:pt>
                <c:pt idx="30">
                  <c:v>1224</c:v>
                </c:pt>
                <c:pt idx="31">
                  <c:v>1318</c:v>
                </c:pt>
              </c:numCache>
            </c:numRef>
          </c:val>
          <c:extLst>
            <c:ext xmlns:c16="http://schemas.microsoft.com/office/drawing/2014/chart" uri="{C3380CC4-5D6E-409C-BE32-E72D297353CC}">
              <c16:uniqueId val="{00000000-A641-4CD2-A364-015C9EE66FE0}"/>
            </c:ext>
          </c:extLst>
        </c:ser>
        <c:dLbls>
          <c:dLblPos val="outEnd"/>
          <c:showLegendKey val="0"/>
          <c:showVal val="1"/>
          <c:showCatName val="0"/>
          <c:showSerName val="0"/>
          <c:showPercent val="0"/>
          <c:showBubbleSize val="0"/>
        </c:dLbls>
        <c:gapWidth val="100"/>
        <c:axId val="1706762191"/>
        <c:axId val="1706764271"/>
      </c:barChart>
      <c:catAx>
        <c:axId val="17067621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accent1"/>
                </a:solidFill>
                <a:latin typeface="+mn-lt"/>
                <a:ea typeface="+mn-ea"/>
                <a:cs typeface="+mn-cs"/>
              </a:defRPr>
            </a:pPr>
            <a:endParaRPr lang="en-US"/>
          </a:p>
        </c:txPr>
        <c:crossAx val="1706764271"/>
        <c:crosses val="autoZero"/>
        <c:auto val="1"/>
        <c:lblAlgn val="ctr"/>
        <c:lblOffset val="100"/>
        <c:noMultiLvlLbl val="0"/>
      </c:catAx>
      <c:valAx>
        <c:axId val="1706764271"/>
        <c:scaling>
          <c:orientation val="minMax"/>
        </c:scaling>
        <c:delete val="1"/>
        <c:axPos val="b"/>
        <c:numFmt formatCode="_-* #,##0_-;\-* #,##0_-;_-* &quot;-&quot;??_-;_-@_-" sourceLinked="1"/>
        <c:majorTickMark val="none"/>
        <c:minorTickMark val="none"/>
        <c:tickLblPos val="nextTo"/>
        <c:crossAx val="17067621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700">
          <a:solidFill>
            <a:schemeClr val="tx2"/>
          </a:solidFill>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olorStr">
        <cx:f>'Slide 2 5G map'!$C$2:$C$156</cx:f>
        <cx:nf>'Slide 2 5G map'!$C$1</cx:nf>
        <cx:lvl ptCount="155" name="Status">
          <cx:pt idx="0">5G deployed in network, services launched</cx:pt>
          <cx:pt idx="1">Planning/evaluating/testing/trialling</cx:pt>
          <cx:pt idx="2">5G deployed in network, services launched</cx:pt>
          <cx:pt idx="3">5G deployed in network, services launched</cx:pt>
          <cx:pt idx="4">Planning/evaluating/testing/trialling</cx:pt>
          <cx:pt idx="5">5G deployed in network, services launched</cx:pt>
          <cx:pt idx="6">Planning/evaluating/testing/trialling</cx:pt>
          <cx:pt idx="7">Deploying/deployed, precommercial</cx:pt>
          <cx:pt idx="8">5G deployed in network, services launched</cx:pt>
          <cx:pt idx="9">5G deployed in network, services launched</cx:pt>
          <cx:pt idx="10">Planning/evaluating/testing/trialling</cx:pt>
          <cx:pt idx="11">5G deployed in network, services launched</cx:pt>
          <cx:pt idx="12">Planning/evaluating/testing/trialling</cx:pt>
          <cx:pt idx="13">Planning/evaluating/testing/trialling</cx:pt>
          <cx:pt idx="14">5G deployed in network, services launched</cx:pt>
          <cx:pt idx="15">5G deployed in network, services launched</cx:pt>
          <cx:pt idx="16">Deploying/deployed, precommercial</cx:pt>
          <cx:pt idx="17">Planning/evaluating/testing/trialling</cx:pt>
          <cx:pt idx="18">5G deployed in network, services launched</cx:pt>
          <cx:pt idx="19">5G deployed in network, services launched</cx:pt>
          <cx:pt idx="20">5G deployed in network, services launched</cx:pt>
          <cx:pt idx="21">Planning/evaluating/testing/trialling</cx:pt>
          <cx:pt idx="22">Planning/evaluating/testing/trialling</cx:pt>
          <cx:pt idx="23">Planning/evaluating/testing/trialling</cx:pt>
          <cx:pt idx="24">5G deployed in network, services launched</cx:pt>
          <cx:pt idx="25">5G deployed in network, services launched</cx:pt>
          <cx:pt idx="26">5G deployed in network, services launched</cx:pt>
          <cx:pt idx="27">5G deployed in network, services launched</cx:pt>
          <cx:pt idx="28">Planning/evaluating/testing/trialling</cx:pt>
          <cx:pt idx="29">Planning/evaluating/testing/trialling</cx:pt>
          <cx:pt idx="30">5G deployed in network, services launched</cx:pt>
          <cx:pt idx="31">5G deployed in network, services launched</cx:pt>
          <cx:pt idx="32">5G deployed in network, services launched</cx:pt>
          <cx:pt idx="33">5G deployed in network, services launched</cx:pt>
          <cx:pt idx="34">5G deployed in network, services launched</cx:pt>
          <cx:pt idx="35">Deploying/deployed, precommercial</cx:pt>
          <cx:pt idx="36">Planning/evaluating/testing/trialling</cx:pt>
          <cx:pt idx="37">Deploying/deployed, precommercial</cx:pt>
          <cx:pt idx="38">5G deployed in network, services launched</cx:pt>
          <cx:pt idx="39">Deploying/deployed, precommercial</cx:pt>
          <cx:pt idx="40">Deploying/deployed, precommercial</cx:pt>
          <cx:pt idx="41">5G deployed in network, services launched</cx:pt>
          <cx:pt idx="42">5G deployed in network, services launched</cx:pt>
          <cx:pt idx="43">Planning/evaluating/testing/trialling</cx:pt>
          <cx:pt idx="44">Planning/evaluating/testing/trialling</cx:pt>
          <cx:pt idx="45">5G deployed in network, services launched</cx:pt>
          <cx:pt idx="46">Planning/evaluating/testing/trialling</cx:pt>
          <cx:pt idx="47">Planning/evaluating/testing/trialling</cx:pt>
          <cx:pt idx="48">5G deployed in network, services launched</cx:pt>
          <cx:pt idx="49">Planning/evaluating/testing/trialling</cx:pt>
          <cx:pt idx="50">Planning/evaluating/testing/trialling</cx:pt>
          <cx:pt idx="51">Planning/evaluating/testing/trialling</cx:pt>
          <cx:pt idx="52">5G deployed in network, services launched</cx:pt>
          <cx:pt idx="53">5G deployed in network, services launched</cx:pt>
          <cx:pt idx="54">Planning/evaluating/testing/trialling</cx:pt>
          <cx:pt idx="55">Deploying/deployed, precommercial</cx:pt>
          <cx:pt idx="56">5G deployed in network, services launched</cx:pt>
          <cx:pt idx="57">5G deployed in network, services launched</cx:pt>
          <cx:pt idx="58">5G deployed in network, services launched</cx:pt>
          <cx:pt idx="59">5G deployed in network, services launched</cx:pt>
          <cx:pt idx="60">5G deployed in network, services launched</cx:pt>
          <cx:pt idx="61">5G deployed in network, services launched</cx:pt>
          <cx:pt idx="62">Deploying/deployed, precommercial</cx:pt>
          <cx:pt idx="63">5G deployed in network, services launched</cx:pt>
          <cx:pt idx="64">Planning/evaluating/testing/trialling</cx:pt>
          <cx:pt idx="65">5G deployed in network, services launched</cx:pt>
          <cx:pt idx="66">5G deployed in network, services launched</cx:pt>
          <cx:pt idx="67">5G deployed in network, services launched</cx:pt>
          <cx:pt idx="68">Deploying/deployed, precommercial</cx:pt>
          <cx:pt idx="69">5G deployed in network, services launched</cx:pt>
          <cx:pt idx="70">5G deployed in network, services launched</cx:pt>
          <cx:pt idx="71">Planning/evaluating/testing/trialling</cx:pt>
          <cx:pt idx="72">5G deployed in network, services launched</cx:pt>
          <cx:pt idx="73">Planning/evaluating/testing/trialling</cx:pt>
          <cx:pt idx="74">5G deployed in network, services launched</cx:pt>
          <cx:pt idx="75">5G deployed in network, services launched</cx:pt>
          <cx:pt idx="76">Planning/evaluating/testing/trialling</cx:pt>
          <cx:pt idx="77">5G deployed in network, soft launch</cx:pt>
          <cx:pt idx="78">Deploying/deployed, precommercial</cx:pt>
          <cx:pt idx="79">5G deployed in network, services launched</cx:pt>
          <cx:pt idx="80">5G deployed in network, services launched</cx:pt>
          <cx:pt idx="81">5G deployed in network, services launched</cx:pt>
          <cx:pt idx="82">Planning/evaluating/testing/trialling</cx:pt>
          <cx:pt idx="83">5G deployed in network, services launched</cx:pt>
          <cx:pt idx="84">5G deployed in network, services launched</cx:pt>
          <cx:pt idx="85">Planning/evaluating/testing/trialling</cx:pt>
          <cx:pt idx="86">5G deployed in network, services launched</cx:pt>
          <cx:pt idx="87">5G deployed in network, services launched</cx:pt>
          <cx:pt idx="88">5G deployed in network, services launched</cx:pt>
          <cx:pt idx="89">Planning/evaluating/testing/trialling</cx:pt>
          <cx:pt idx="90">5G deployed in network, services launched</cx:pt>
          <cx:pt idx="91">Planning/evaluating/testing/trialling</cx:pt>
          <cx:pt idx="92">5G deployed in network, services launched</cx:pt>
          <cx:pt idx="93">Planning/evaluating/testing/trialling</cx:pt>
          <cx:pt idx="94">Deploying/deployed, precommercial</cx:pt>
          <cx:pt idx="95">Planning/evaluating/testing/trialling</cx:pt>
          <cx:pt idx="96">Planning/evaluating/testing/trialling</cx:pt>
          <cx:pt idx="97">Planning/evaluating/testing/trialling</cx:pt>
          <cx:pt idx="98">5G deployed in network, services launched</cx:pt>
          <cx:pt idx="99">5G deployed in network, services launched</cx:pt>
          <cx:pt idx="100">5G deployed in network, services launched</cx:pt>
          <cx:pt idx="101">5G deployed in network, soft launch</cx:pt>
          <cx:pt idx="102">5G deployed in network, services launched</cx:pt>
          <cx:pt idx="103">5G deployed in network, services launched</cx:pt>
          <cx:pt idx="104">5G deployed in network, services launched</cx:pt>
          <cx:pt idx="105">Planning/evaluating/testing/trialling</cx:pt>
          <cx:pt idx="106">Planning/evaluating/testing/trialling</cx:pt>
          <cx:pt idx="107">Deploying/deployed, precommercial</cx:pt>
          <cx:pt idx="108">5G deployed in network, services launched</cx:pt>
          <cx:pt idx="109">5G deployed in network, services launched</cx:pt>
          <cx:pt idx="110">5G deployed in network, services launched</cx:pt>
          <cx:pt idx="111">5G deployed in network, services launched</cx:pt>
          <cx:pt idx="112">5G deployed in network, services launched</cx:pt>
          <cx:pt idx="113">5G deployed in network, services launched</cx:pt>
          <cx:pt idx="114">5G deployed in network, services launched</cx:pt>
          <cx:pt idx="115">Planning/evaluating/testing/trialling</cx:pt>
          <cx:pt idx="116">5G deployed in network, services launched</cx:pt>
          <cx:pt idx="117">5G deployed in network, services launched</cx:pt>
          <cx:pt idx="118">Deploying/deployed, precommercial</cx:pt>
          <cx:pt idx="119">Planning/evaluating/testing/trialling</cx:pt>
          <cx:pt idx="120">Deploying/deployed, precommercial</cx:pt>
          <cx:pt idx="121">5G deployed in network, services launched</cx:pt>
          <cx:pt idx="122">Planning/evaluating/testing/trialling</cx:pt>
          <cx:pt idx="123">Deploying/deployed, precommercial</cx:pt>
          <cx:pt idx="124">5G deployed in network, services launched</cx:pt>
          <cx:pt idx="125">5G deployed in network, services launched</cx:pt>
          <cx:pt idx="126">5G deployed in network, services launched</cx:pt>
          <cx:pt idx="127">5G deployed in network, services launched</cx:pt>
          <cx:pt idx="128">5G deployed in network, services launched</cx:pt>
          <cx:pt idx="129">5G deployed in network, services launched</cx:pt>
          <cx:pt idx="130">Deploying/deployed, precommercial</cx:pt>
          <cx:pt idx="131">5G deployed in network, services launched</cx:pt>
          <cx:pt idx="132">5G deployed in network, services launched</cx:pt>
          <cx:pt idx="133">5G deployed in network, services launched</cx:pt>
          <cx:pt idx="134">5G deployed in network, services launched</cx:pt>
          <cx:pt idx="135">5G deployed in network, services launched</cx:pt>
          <cx:pt idx="136">5G deployed in network, services launched</cx:pt>
          <cx:pt idx="137">5G deployed in network, services launched</cx:pt>
          <cx:pt idx="138">5G deployed in network, services launched</cx:pt>
          <cx:pt idx="139">5G deployed in network, services launched</cx:pt>
          <cx:pt idx="140">5G deployed in network, soft launch</cx:pt>
          <cx:pt idx="141">Planning/evaluating/testing/trialling</cx:pt>
          <cx:pt idx="142">Planning/evaluating/testing/trialling</cx:pt>
          <cx:pt idx="143">5G deployed in network, services launched</cx:pt>
          <cx:pt idx="144">Planning/evaluating/testing/trialling</cx:pt>
          <cx:pt idx="145">Planning/evaluating/testing/trialling</cx:pt>
          <cx:pt idx="146">5G deployed in network, services launched</cx:pt>
          <cx:pt idx="147">5G deployed in network, services launched</cx:pt>
          <cx:pt idx="148">5G deployed in network, services launched</cx:pt>
          <cx:pt idx="149">5G deployed in network, soft launch</cx:pt>
          <cx:pt idx="150">5G deployed in network, services launched</cx:pt>
          <cx:pt idx="151">Planning/evaluating/testing/trialling</cx:pt>
          <cx:pt idx="152">Deploying/deployed, precommercial</cx:pt>
          <cx:pt idx="153">5G deployed in network, services launched</cx:pt>
          <cx:pt idx="154">5G deployed in network, services launched</cx:pt>
        </cx:lvl>
      </cx:strDim>
      <cx:strDim type="cat">
        <cx:f>'Slide 2 5G map'!$B$2:$B$156</cx:f>
        <cx:nf>'Slide 2 5G map'!$B$1</cx:nf>
        <cx:lvl ptCount="155" name="Country">
          <cx:pt idx="0">Åland Islands</cx:pt>
          <cx:pt idx="1">Algeria</cx:pt>
          <cx:pt idx="2">Andorra</cx:pt>
          <cx:pt idx="3">Angola</cx:pt>
          <cx:pt idx="4">Antigua and Barbuda</cx:pt>
          <cx:pt idx="5">Argentina</cx:pt>
          <cx:pt idx="6">Armenia</cx:pt>
          <cx:pt idx="7">Aruba</cx:pt>
          <cx:pt idx="8">Australia</cx:pt>
          <cx:pt idx="9">Austria</cx:pt>
          <cx:pt idx="10">Azerbaijan</cx:pt>
          <cx:pt idx="11">Bahrain</cx:pt>
          <cx:pt idx="12">Bangladesh</cx:pt>
          <cx:pt idx="13">Belarus</cx:pt>
          <cx:pt idx="14">Belgium</cx:pt>
          <cx:pt idx="15">Bhutan</cx:pt>
          <cx:pt idx="16">Bolivia</cx:pt>
          <cx:pt idx="17">Bosnia and Herzegovina</cx:pt>
          <cx:pt idx="18">Botswana</cx:pt>
          <cx:pt idx="19">Brazil</cx:pt>
          <cx:pt idx="20">Bulgaria</cx:pt>
          <cx:pt idx="21">Cabo Verde</cx:pt>
          <cx:pt idx="22">Cambodia</cx:pt>
          <cx:pt idx="23">Cameroon</cx:pt>
          <cx:pt idx="24">Canada</cx:pt>
          <cx:pt idx="25">Chile</cx:pt>
          <cx:pt idx="26">China</cx:pt>
          <cx:pt idx="27">Colombia</cx:pt>
          <cx:pt idx="28">Costa Rica</cx:pt>
          <cx:pt idx="29">Côte d’Ivoire</cx:pt>
          <cx:pt idx="30">Croatia</cx:pt>
          <cx:pt idx="31">Cyprus</cx:pt>
          <cx:pt idx="32">Czechia</cx:pt>
          <cx:pt idx="33">Denmark</cx:pt>
          <cx:pt idx="34">Dominican Republic</cx:pt>
          <cx:pt idx="35">Ecuador</cx:pt>
          <cx:pt idx="36">Egypt</cx:pt>
          <cx:pt idx="37">El Salvador</cx:pt>
          <cx:pt idx="38">Estonia</cx:pt>
          <cx:pt idx="39">Ethiopia</cx:pt>
          <cx:pt idx="40">Faroe Islands</cx:pt>
          <cx:pt idx="41">Finland</cx:pt>
          <cx:pt idx="42">France</cx:pt>
          <cx:pt idx="43">Gabon</cx:pt>
          <cx:pt idx="44">Georgia</cx:pt>
          <cx:pt idx="45">Germany</cx:pt>
          <cx:pt idx="46">Ghana</cx:pt>
          <cx:pt idx="47">Gibraltar</cx:pt>
          <cx:pt idx="48">Greece</cx:pt>
          <cx:pt idx="49">Greenland</cx:pt>
          <cx:pt idx="50">Grenada</cx:pt>
          <cx:pt idx="51">Guadeloupe</cx:pt>
          <cx:pt idx="52">Guam</cx:pt>
          <cx:pt idx="53">Guatemala</cx:pt>
          <cx:pt idx="54">Guernsey</cx:pt>
          <cx:pt idx="55">Honduras</cx:pt>
          <cx:pt idx="56">Hong Kong SAR</cx:pt>
          <cx:pt idx="57">Hungary</cx:pt>
          <cx:pt idx="58">Iceland</cx:pt>
          <cx:pt idx="59">India</cx:pt>
          <cx:pt idx="60">Indonesia</cx:pt>
          <cx:pt idx="61">Iran</cx:pt>
          <cx:pt idx="62">Iraq</cx:pt>
          <cx:pt idx="63">Ireland</cx:pt>
          <cx:pt idx="64">Isle of Man</cx:pt>
          <cx:pt idx="65">Israel</cx:pt>
          <cx:pt idx="66">Italy</cx:pt>
          <cx:pt idx="67">Japan</cx:pt>
          <cx:pt idx="68">Jersey</cx:pt>
          <cx:pt idx="69">Kazakhstan</cx:pt>
          <cx:pt idx="70">Kenya</cx:pt>
          <cx:pt idx="71">Kosovo</cx:pt>
          <cx:pt idx="72">Kuwait</cx:pt>
          <cx:pt idx="73">Kyrgyzstan</cx:pt>
          <cx:pt idx="74">Laos</cx:pt>
          <cx:pt idx="75">Latvia</cx:pt>
          <cx:pt idx="76">Lebanon</cx:pt>
          <cx:pt idx="77">Lesotho</cx:pt>
          <cx:pt idx="78">Libya</cx:pt>
          <cx:pt idx="79">Lithuania</cx:pt>
          <cx:pt idx="80">Luxembourg</cx:pt>
          <cx:pt idx="81">Macao SAR</cx:pt>
          <cx:pt idx="82">Madagascar</cx:pt>
          <cx:pt idx="83">Malaysia</cx:pt>
          <cx:pt idx="84">Maldives</cx:pt>
          <cx:pt idx="85">Mali</cx:pt>
          <cx:pt idx="86">Malta</cx:pt>
          <cx:pt idx="87">Mauritius</cx:pt>
          <cx:pt idx="88">Mexico</cx:pt>
          <cx:pt idx="89">Moldova</cx:pt>
          <cx:pt idx="90">Monaco</cx:pt>
          <cx:pt idx="91">Mongolia</cx:pt>
          <cx:pt idx="92">Montenegro</cx:pt>
          <cx:pt idx="93">Morocco</cx:pt>
          <cx:pt idx="94">Mozambique</cx:pt>
          <cx:pt idx="95">Myanmar</cx:pt>
          <cx:pt idx="96">Namibia</cx:pt>
          <cx:pt idx="97">Nepal</cx:pt>
          <cx:pt idx="98">Netherlands</cx:pt>
          <cx:pt idx="99">New Zealand</cx:pt>
          <cx:pt idx="100">Nigeria</cx:pt>
          <cx:pt idx="101">North Macedonia</cx:pt>
          <cx:pt idx="102">Northern Mariana Islands</cx:pt>
          <cx:pt idx="103">Norway</cx:pt>
          <cx:pt idx="104">Oman</cx:pt>
          <cx:pt idx="105">Pakistan</cx:pt>
          <cx:pt idx="106">Papua New Guinea</cx:pt>
          <cx:pt idx="107">Paraguay</cx:pt>
          <cx:pt idx="108">Peru</cx:pt>
          <cx:pt idx="109">Philippines</cx:pt>
          <cx:pt idx="110">Poland</cx:pt>
          <cx:pt idx="111">Portugal</cx:pt>
          <cx:pt idx="112">Puerto Rico</cx:pt>
          <cx:pt idx="113">Qatar</cx:pt>
          <cx:pt idx="114">Republic of Korea</cx:pt>
          <cx:pt idx="115">Republic of the Congo</cx:pt>
          <cx:pt idx="116">Réunion</cx:pt>
          <cx:pt idx="117">Romania</cx:pt>
          <cx:pt idx="118">Russia</cx:pt>
          <cx:pt idx="119">Saint Martin</cx:pt>
          <cx:pt idx="120">San Marino</cx:pt>
          <cx:pt idx="121">Saudi Arabia</cx:pt>
          <cx:pt idx="122">Senegal</cx:pt>
          <cx:pt idx="123">Serbia</cx:pt>
          <cx:pt idx="124">Seychelles</cx:pt>
          <cx:pt idx="125">Singapore</cx:pt>
          <cx:pt idx="126">Slovakia</cx:pt>
          <cx:pt idx="127">Slovenia</cx:pt>
          <cx:pt idx="128">South Africa</cx:pt>
          <cx:pt idx="129">Spain</cx:pt>
          <cx:pt idx="130">Sri Lanka</cx:pt>
          <cx:pt idx="131">Suriname</cx:pt>
          <cx:pt idx="132">Svalbard</cx:pt>
          <cx:pt idx="133">Sweden</cx:pt>
          <cx:pt idx="134">Switzerland</cx:pt>
          <cx:pt idx="135">Taiwan</cx:pt>
          <cx:pt idx="136">Tajikistan</cx:pt>
          <cx:pt idx="137">Tanzania</cx:pt>
          <cx:pt idx="138">Thailand</cx:pt>
          <cx:pt idx="139">Togo</cx:pt>
          <cx:pt idx="140">Trinidad and Tobago</cx:pt>
          <cx:pt idx="141">Tunisia</cx:pt>
          <cx:pt idx="142">Turkey</cx:pt>
          <cx:pt idx="143">U.S. Virgin Islands</cx:pt>
          <cx:pt idx="144">Uganda</cx:pt>
          <cx:pt idx="145">Ukraine</cx:pt>
          <cx:pt idx="146">United Arab Emirates</cx:pt>
          <cx:pt idx="147">United Kingdom</cx:pt>
          <cx:pt idx="148">United States</cx:pt>
          <cx:pt idx="149">Uruguay</cx:pt>
          <cx:pt idx="150">Uzbekistan</cx:pt>
          <cx:pt idx="151">Venezuela</cx:pt>
          <cx:pt idx="152">Vietnam</cx:pt>
          <cx:pt idx="153">Zambia</cx:pt>
          <cx:pt idx="154">Zimbabwe</cx:pt>
        </cx:lvl>
      </cx:strDim>
    </cx:data>
  </cx:chartData>
  <cx:chart>
    <cx:plotArea>
      <cx:plotAreaRegion>
        <cx:series layoutId="regionMap" uniqueId="{04288545-7C7E-4AFC-8B60-6A514AB57183}">
          <cx:tx>
            <cx:txData>
              <cx:f>'Slide 2 5G map'!$C$1</cx:f>
              <cx:v>Status</cx:v>
            </cx:txData>
          </cx:tx>
          <cx:dataId val="0"/>
          <cx:layoutPr>
            <cx:geography cultureLanguage="en-GB" cultureRegion="GB" attribution="Powered by Bing">
              <cx:geoCache provider="{E9337A44-BEBE-4D9F-B70C-5C5E7DAFC167}">
                <cx:binary>7H3JcuNKsuWvyHLzNg1dzENZ3TITwEGURKVSQ+bN3NAoiQmABAESA6dVb/oj+hN6/5a9u3/SX9IH
JAACTjCJfMIzYlEos7qWEQzBcTzC3cPdw+Ofb6t/vDmjoX+xmjpu8I+31Z+frDCc/eOPP4I3azQd
BpdT+833Au9nePnmTf/wfv6030Z/vPvDpe2af/AsJ/7xZg39cLT69K9/4q+ZI+/OexuGtud+iUb+
+nEURE4Y/KKvtOvizYvcMB5u4i/9+cn4+z/D0cX7f/QWnu2PPl2M3NAO18/r2ejPT4Wffrr4g/7B
g5dfOKAvjN4xVrnUVE0RFJbXdo/y6cLxXDPpZqRLSVY0UdJkdvcI6bvvh1OMr07Xlqrh+7s/CoKL
5L+H4wvfcthtB56xA8bwYvKN3vZ7/ygC/69/kgYgQFpyvKFwneqirHkKLy/6mAG2m0LzcbZw6iWr
ciKrSNIOdr7IFlm4ZEVZ4URFzfp3U2LHlmo0lbMkP5awI99FWdHvnJ8Vj6PIxXKpjw8Mz11ygsBt
mbFFmiswQsL6EHhBlVM+kOVRgaByJmQDCQeydgr/Y/v88P+wp6/D12WN4onBQhAlSdQkFcjmBBOv
XSqirIqcSBCvQkM55PuRBPN9BwX9x7cGgD6cvtrDGqc8J15KnKpxvFAUOrxyKUmqpqoSdERe2Pw4
ScERwJNxFO6k+QDs/vnBfnHtcPR+cQvd/+5NUxg+Lu8l4VKDElZkScnkeW62M3zMEpaTuV0vy0IM
5VlQna5yVtDxhCW0m7KmqzeANebQfa9xHXCQ7IIgSQWxI/CXPCfLkpbqZSJ9Xk4ScQT/ZBzFPWmm
eL90z4/3s2+79vvw/QKwXzx7r0PTS+fkx9cDx8biXdZgAO1mfFHtMjIH+0hkWYWX05fuDJ/fpKqc
G6V/hLCm9DeUT8/PDeCTVydj1MvY0uFlEeBvn6JaBls4TVNklk+6iZx6PkHMEX5sR1EGbBsPEG/C
yhi6m6Fbq06WLyVeVDie1RJcxaJYksAWRRUlmd3t4lSyKipQdAT6bCSFP+s4YMGPBkz64die2EE4
rHEvIKiXMq9yiqAKOyYUZZLCXqqcJEusJhzhQRWSjnFhP/aAD/uuA07cNIAT1tB2oCLSCVmDbpCw
JeMUVeMTa6jIB46NhZAqKGk/FUEVCDrChWwk5UHWccCB6/Nz4Glph5uRXy8TRPkS9igvaGzChKIe
UC95gdVkKTNYsZXI26sVaSrnQ2EwYUWhj3LDaAQ3Ru+jGqWSzF+qsf+BlxOxoxU0AyfDkBJYAXIr
cfBRRpwi5xgPduMO4N81U+SfGuCdeFoMndehX6MkUqARWJ5nBUHORH5u18ZJlxorqpIsE3VchZIj
sGffQIHPOuD+Jb7Og4b/XndohI0BfMPpPPu4wBcvOZHDHGZzPugczIwkX7KKwmGGw/bcPum7E2do
BYqOwJ2NpHBnHQcz/fH8Ev9l8zqq2/oRuUs4OhWBFRMPRVHrwiGtSbzKQhYVwa9GSzn8+bGEAfku
yoKXBhigT759cTd0J8MUjY8vg9j9Bk+ooKahGmx9c8tAxZaZExRVoFviSqSUMyA3lOCf66Hw392e
fwU8Od5iVOsWDAYPx2miIguJkIETNIc+nKYqNEGsClKOJ8KnAiVHwM9GUuyzDgr9UxPCYaBuOKlz
9yvC6cAqoqKUO0c57VJURRXaoQT6U5Qch343sgT6XccB9E2Y9XBLD2denfFhSH0Jzh5OS6R+7HjO
T3tWwD4AYRiVJ0GBpyq0HEF/P5TCv+85wL8Bjp+nkTsyh04qAD4u8iFVRHhAZcR6C7AzcYfEIyiv
JZYnrP7C/uo0JUewTwdS5NP2A9zvGyDth24cgbfdGj3QYhyRUXlJg9TfPrBr8hOfvxRlgRfxEOQr
0XIE/NxYin+u64AFDQiMfbVHIaz+FIsapr5wKfKCoIk5T3IefxYuBuyseF4g/p0KlJSjnw0k0Gft
FPevjZj6thv+O/3kz0+NSD+JgqBOwwdRLllGapYsFSPxmnbJavAriNw+OpaX/o8n6ShfAek4sgDS
Zjr/H1/OL/ofvWm9oRZRgj8NESwFOW/bp2jn8yIS5hBnkRQS+a1AyBHQ0y+gqKftB7B/bgDso1n0
6thvF97Pi9AaXRhIGaxR+TLYyyLGKPBakt62TXjIi3/pErNf45B8lcViCivgd+k7wpvyP0M5Vf4r
yjejARbqA1JSQ+/i0X6rkVvI0eLjsJjM78VRjleMLF8KUNQI2uwDZ3lmVSSqnEWFwYQxhT7KjocG
OOoePD+Mat0xCNqlrPLYrsVJWnkmINEXHaqSRic19BeYUIGUIxzIRlL4s44D7J/PL8IevHojYhJ/
yfFxTm6GcIEBsZeCZUVeVomX4jQdx2Df0X8A+q75APK7BkA+8qN01n18h8AgBIndrwx9XJoUwSgS
kqQlVYL9tFPlZKv2cIKcI7hvR1HUt40HmDcg6vUc+ZPRuj7UkQWBEwNIclCSgGJRzgjSpSggUCBx
icOImEnPf/9ff2KvfxkdKsd9P5Jgv++g+D83QcQPZ9Hw4n60vOhGtjuqMR6AsxmyysHrqRzxzYni
JS+CV4gKpPzf+aQffoOmcmYc/gXClMMfUOY8dM8vkJ5Ga5zycZxRkAJUg1gSL7E7EDVFTW3X4uYN
RwZESQRTVLTnNXA1Ysr5kR9LOJHvojx4Ms7Pgwf40+tN1MLZgDgXQhHV/eYgZwrJapyoJSAl4og5
WoGgci7sP4XwYN9BOfDQgLBBkt195Q9fL9pT2x+Gda4H7JihnpG9qCVauJigEme+a5qopm5WjcaP
dxn3lYkr50z5JxIulf+IcuyqAUr9M5weqfD4uMTCGafYgOLVNFurGOORFHQLsqqqxNN6iopyVuxG
Eeh3jRTqzw1wbN97/nJYo/2EfK04m0USUrBhIOWEE7ZvOObBawg87B5055XEaXLKUU/HEdzTZor8
fQN8TKAttODafhu9e/WG8uFWZdk4mWKfL5RjAZaDgqxGHK1MWEBia79B11FeFD/skCnFfsqdfgOU
RmzR/hgN691DM8gyin1I8MAmqrtoO3FKnO2IcDSWCFkX1cg5wpD8YMqMfB9lxH0DMo3uR3DAbrN7
gxSSj6sEODN4eLkF+PUK4glbDl7WOLiRYo2Bh2ypKxJzjA25LzlgQ67vgA0N8G28+JEZ1akoGJw1
U3H+W4LbtMCDbb4jCg9IyMXbSShqMp0mpZwB2TcQ8LN2CvzL9/PvH+5HszpTLng4s5FWwXNiMeCv
xvkAsswqQqKZiRvvJBnlkCfDCOBJK4X7/uH8cCdG8lNY7y4BfmuJRaqRrCRp7EW5w8QhTxzqQJmK
RGcT+CuTVc4GMpywg/RStrw8nZ8txnrmRzUqACGOc+IMBwI3O0FflEGCACtWwgYa/qftQ7YGp8kp
50M6jjAgbabIGw2QP31vEx9Yn0e/9Gn+XlUWBtECzHWcwFcS33ZxSxZzhxPhY6LZ1tWIKcc+P5bg
n++iPOg3wAZ6Gvm11kCIPafxcQM+3YYVdQGP8HQc5RFTK4jM/tPklHMgHUfQT5sp8o8NkDt9z/fe
6gwmCyi4ovAIYbKl55kY5RIp1rE3Kd27kd1ZBYLKwc8GEvSzdgp//+r8Yn+7Fx35u/THoTu86AXx
jqxGRYBDTJwCbwU8Fsl2uGCMQgtconyUFmvm3ZNuQnahhv8KgeX8Of6XCMOO//CAgw2wpwxwrc6y
FfAvIfrAcxwOi6eaOefcYDQZzg+snkxzQ7HnHUyn6SlnTzqOMCNtptAbDVg8/ThpyakzYS8+FSuI
Go99wm4xFK1YyLRLhOtQOySNSBexr0JQOfr7kQT/fQflQL8B2augblin8kDSthKX44LA2uFf1NvK
pYhDgrCb0jI6RG+fJuco+tvPOMR+23yAvHF+xdH3nHec00nn38c9RqJyycNeQtg/0QPQyzm5g221
iNoIUOr744N5sVOBnmPYJx9yAH7SfoB+qwHoj1a1ZuDxsXMCjgnskMvmPcOx0ArxWRH8L2X5Tj/3
T1JyBPZkHEU9aT4A/a/zg25YOJecfv3HJ7yAmiwS0mBwKDCZ8YUJH8t6iCFoA6pgT5FRDnhCPcE7
aaVwG02Q7UMnrBNu5GUjAgnXc7IjBqw5+RIfiBJZHnXrCNz9U2SUw50MI3AnrRTufgPSGUGaXd/k
RtkIlKODQy5N44KmzKGNenQ89r68SP3/p6g4CjZoP8QajQdQN8DVj498txd15kgg3x3hYBxx1VKP
AlsMfCkwHGObXZWTpCIp5XUixiuQdBT75GMO8U86Dnjw9fzC/CoKQh9TvkYJw/DYyqLAE3yeiGrl
ZjsHdxtcPZyqljs7K9FSjn5uKIE/10Pxv3o5P/4Iyw+9i6erx3Qeflyh8siMEFQ1NmPKdq4cJ2Bn
ywkynBHpS9PJX4GWcvxzn0Hwz/VQ/PsNSI7YJ73urOiPw//vxN6sWvt2rtBC7lQ/Gahx43t1FptG
4ijHSxIKjCYGZXH3ivmPmK+EQgfwKuT3TlUoKZ/++5Fk9u876OQ3GpCT1V8P3enQT1H4+NyPq3zH
5SXgGSsTPfCZSWAKwo9JxigVQKfpKcc/+xACf9ZO0e83AP2XiT9EJnt96ItxbBcJWYivF/QuQgEC
dqyot0iSfSpQUI53NpDgnbVTvF+uzq9q70avQ7dOOYPgLTxkLCzOUpc+jnCooiAiAy5JgCPipgI9
5ehnAwn6WTtF/04/P/pXKJ34OrTHdSbciiwmNkIqrJacoSkKerjSUM0VhymlvQs/L++rkVTOg/xY
woZ8F+XEVQOCvHfDcFGnvY+ycWp8EIPD/20fSJmc1R+f9OYVFhkpe4dmngunySnnQDqOoJ82U+Tv
GrDZusX9N4saDwyL8Ebi5JIAbVvmOkN4XUV1V4Sxyg9onCanHPl0HEE+bT534cQ7+3Vd43aWx/Tm
kSsrYxKXTG8c2kb5VtQNTZMY4OEpTO9T1JRjnHwEgThpPZjb388v3xEwH8VVDPp1CngJ+SM8fAkK
rxVkCoOrNVDSBoZkwpPYzZNHvSI15dgXBhMOFPooH3oNsCpvR26ds5+DO5jTILvTcxRFRmCzKyKv
VpNjl1v8EBvnJDXlHEiGEeyTVor6bfv8s78bIY1ziiz+dBp+fC+FhBEZqENxFr1ojAarBxX8IPP3
FbXyc78SLeW454YS7HM9FP9uA7z2PX9U7wkKHKfDTlZFMDDxVRbDJAykvqjC+ofrfveQrWwFgspZ
kA0kDMjaKfy9Bkz/nl+n1EfCPuQJyvKVyxwoBZRsEiQc/d1BTzTuKWKO4R5/wgHoceMB4o/nFzg9
F4e5RrVWyULwBAIlSxzfivOC1uUQHGRhaeJGACmVczvPcSVqjuC+/xAK/r7ngAOt83PgYegPzXpP
qiD9QOCQ0oRbGbKZndtJMRKkDvw4qMVBpE0VWsrh348k6O87KPgPTbA23fc6t7AImQgSL8FVg4md
Q1xB+riMI7vZ/QuH8/7XZJSDjuUSDyOIJ60U7l4DchBeLp8uL77avmm7/w2ZsSoqois8kv1K3WiM
HCfp47CchM3s7ikKn5en3yCtnCElf4Iwp+QXlFFfe+cXSld+9FqnDRqnOyFUiIL0pQJJ1lANi0Md
v9QKIqr4JDnl7EiGERYkrRT2q2/nh/3ac98jfxikE7MG639bBx3WJ1/0pjEqYijQwHEG4I4lZMdV
hZRy1PcjCfD7Dor9dQNkkx45JmoW1zjr4VZT4FfDXc3lDk0Jh1okdntRxlYeweuc339VIaicA/uR
hAP7DsoBvXv+2d9FMUQ3qLM4FiJZODUdnx1NJH7R6xBf4wkjNL5xuwh9FUrKod+PJNDvOyj03QZA
3wv84ajGQulCfPkaL6IidOJRLkZUkMCjSri8IVUHLEkSPE1OOfrpOIJ92kyR7zUgeQ0OkWk6+WoQ
96jSHae/iunFhFCkOTsUZxQvcactF7uZt1Kf6NlTxJSjvhtFMN81UsS7L+cXM3ejwAutGsMnDApc
ydCjvCIX4UaSPRw/8d2baQZJyunddrcCJeWIZwMJ6Fk7xf3u6fy498Khs04B+PhUx9kSbLVwdict
N1nEnkP2Wuz3gbGfmZx57XqSmnLkk2EE96SVot5rgEez64/qPdAWAytguivZvUcFERNfBYx7gpH7
ndaKJiGVCgSVQ58NJOBn7RT+bgO8O3fRajR99SLfrHHma5eKguLBYnrSoahccfuahosgkZ28m/j0
bvJqJJXzID+WsCHfRTlx1wCx/2DZjj2bIVOqzu0VrhQUcQIiq/lJhRDiXvEF5chWTvm/E/0VqSnn
QmEwYUOhj/Lh4fr8auA6wqVIfp2KQIE3E3fdpReBxRUL8zYP9gBcfBAlDS1iD5BXBBXoKedCNpBw
IGun6F83YBVAWI7cekNcCmxKXMCAGHoS4hIL+Mc1xJBdFZ8GKi+PVImkchbkhhIm5HooG7oNsPpx
ZGW4rjXqIsAERYmwLDlKK25145iLwmJvgDhwcf5XIaUc/f1IAv6+g2Lf/35+AaT7w41d414Xpzlh
5scPOSTEIPi7yxhMVwYxhU5TUg58Oo7AnjZT0PUGxBnj9fg2Smfex61/JIzAq4PrHbnEtwYPQk7o
xwdwoRLibKv0nTu9e5qOcsjTcQTytJlC3m0A5P0hLsUN7TqrUDFIBYSihT5FgZHUgZCDHaVpcSQI
Ls/M4VZEvxJJ5QzIDSU8yPVQNvQboHEf//4/kWvXmS/OxMcjMPNZNZ38RasTFc1xD098CXniXyPe
tcfRSYLKeZANJBzI2in+j+3zi/uu/YqDiWGdx1Nw1BxbYE7kcf3y9ikKH1wEIIiqAvYk9+/QrMJK
JJWzIDeUMCHXQ9nQ7Z2fDcZm9GbVGl3BLhg+NxQXKa2xgLQ3LBEFN4cVRVAFOsqRzwYS3LN2irrR
iBx9r87dLrI0Ua6F5RAz2T0FpbstsYC8EoFXyR7rbvhrMsoR340icO8aKdZ3V+ef4V0LpaPSyfZx
C0e9jE+3Qdum2QxkW4Ui8RDvqP6L7W5+P3uSjHKwk2EE7aSVwt1tgB9B98JgWSviDKxGDle4KMjT
KbNucAJF0pBELkpEoVYhpRz1/UgC/L6DYq9/O/9UN4az0cXXkf9eo0UPgY0640jHT/2WRaMmZg7q
DMrgT1ppsDjvq9FUzob8WMKIfBdlhfH1/KwoSSjaSYOPSyAcSfl3QtX6cRRETridN/QI+i+6aFLe
0wxndNMJ+3HWbE8sYqHI6Voo+jwZxMYkEeWxuSMxgJPklK+TZBhZIkkrXR3tp/OvjttoObTD+nBH
pBdGv6ChCnyZBYSToigCDE+zXH5U9zQ55bin4wjwaTNF/rYBKuLODq2o3quAsa9FrVnkL8S1juIH
vp2c8yH2+aACPy7CS1xCUCB5w6gSReX454YSFuR6KBfuns8//7sjH1cTrVMgPi54JJidOC8EN3Pi
aS4KntgVqmLjq+C4+vYhPKhATzkHsoEE/6ydot9qguth5CHVucY9ATIKubjeiJZes1x0PMQpEVAJ
alYknjo/T9NzDP3kQw7QT9op+t0GoH+79s31pt6r7Lb34aCmXbwH3j7F6R+HwpBZpbFpHEZKV97O
+1yNpHIe5McSNuS7KCduG5BdeG+bo1oza+N8q7ganpwe2wXOOU2Au5XxwBGddmPrnNcEFegp50E2
kDAga6fo3zcA/SvfjD++Tt8EE194gLRmDdXZdutAKTBge9YCSYYqUg13eoDsmCvRVM6D3FDChVwP
5UNcF+3c9QQ6Q98b1X/sJb7AThAx03Pe/txaQIF+Fp5qCcUFdpygzujKZJWzgwwnLCG9lC2dBlRu
azsXT0NnMXz3/FRKfNxMQm0wFL6WkfhDFoaKy06xMHAQLDmUiv68aKpITTkvCoMJJwp9lA9PDXBk
tM31rM6dGs63oP61uL3fPbcesIODBw91a9Pcc2IjnSTjCPQ76inou1YKd7sBWgEGiV3rHS2xg45H
ujOquadOiYJO4HBTCC/AIYGKeduHAF+BoHLos4EE/Kydwn9/dX5l8Dy04bxO1/7HBQ4PEyc3y5Hw
lv5twDD689Pp95WDm44j2KbNFNrnb+eH9u//Fee3VVW0f7yt/vEbfr3fcPnhBMT7yPGi2ShlxcfZ
jDrQPPJa4qvKc9yOc64lCLrjG79KpJTPgPxnkFmQ76IzoduEu1x8bxjWuv/G5TvIY8R1SKUH68Ed
EQWLkQhGVp9xmpBy8LOBBPmsncJ+/Xj+BWj8/Z/h6OL9//3P/91beLZf4/THxg5n9VAJPY0/E+sK
iS9wjog4cZnYumTbkVD2H6fpOsKO3Zdl4ylXSDdljtGAPIybkV/3EUucr8T1YKh6sH0w9fOiKd6d
8EjDSBjC0qVxmp5yVqTjCAvSZgr9Tfv86wLnn82L2/j/6q7THd8vpfIo4FfCgTjzFycQsE+X4CXJ
7zUq01POATKcMIL0Un5cN+DKbBT4maeIfFw1o4orC4jhEQHMuRWAI5dwhyMPCScBU/bkuXCKinLw
d6MI5rtGCnXvy/mnvuE5Hi7lHNYHN0oIwfMUl7EpoM3gRnKNxcUkyMDbwU3zvypQUg75/hsI7PsO
Cr3RBP/GG4y/On0bDM5z4Noo+DbSLTQR+dtqN+jW+PJ6ue3TFJVzIBtIGJC1U/zbRgOmPs6d1WgC
MajCjXPGgqBAq+4esgDAHni+45sZ0tW22wLibqJfE1IOejKMQJ60UsCNJpyt8dxw5I5Mv8Yj3nEp
D+yvMOlLQcf1wPCwwtmXSwvIy3hcZFeBpHL882MJE/JdlBP9Bhg8t8PNcGLVHIHDwQ8W5w8kMTlT
X9wCyDLOxiICjSj07iE2TzWSyjmRH0s4ke+inLhtQB7wMzL+6z1uhpr1IkrnskpR/+KwJUx8XECb
wM+CPfmVUIGQcvCzgQT5rJ3C/tyAmkLG8NX7d57kpybkSXbsmo+9opychESYWOTv5npREKHcd+wm
kkWR+CAqEFK+ArKBZAVk7XQFdBrgbvgKTbyJUFQ3FQMf32ghMR53f6FsVhJ6piE2qIC4Ly4nvXuQ
o5EXQZVIKmdBbihhQq6HsuFrAzTxFRIAzGh4ETvG9aH/GtV5xTUiO6wSV1ePL0LK7XxjtzTMJR56
Yn9OKs+J36SqnCelf4Rwp/Q3lE9X3fNvFvShFV/mk07Yjy8WiCFOQvAfl/1miyHHIonFUUGckuXS
vRwRVhXoKedKNpBwImun6OvX50f/yYtCCx46f1SjuMJhQVFQETPA/T7bp2gwcbyCO8qxeHC9T8r2
3X6tIjXl+BcGEx4U+igfbhsQQNC9wLV3wup65G9GpreoNX0pdskhWIZyCCRqGl/0A6WOQhVFVvw+
QeVcOfZ3CIOO/YzySr86/5q5Gc7qjGNjtciSCJGFqzp2T0GlYGdxCdcTajqSfd1JMsoZkgwj+Cet
FO6bBoQ0r/zpCGsjnZ4fVxA4SaLgFnLkKiVZG0UdjqWCSu64OyItKEgURAV6ypHPBhLss3aK/lUD
LkXRPceu9c4rJrad4tC9huvgS+b7NpFS41DUmmTLVKCkHPdsIME9a6e46w3wYW8v36111qNQBVQu
lG5xusexMkz1+NbbnbLm0pW208kVCCmHPRtIYM/aKexXz+eX7frIMe2oxvKkMDdjSYIJn7hRi+hD
1uDGVRUF2nfg07KwFegpRz8bSNDP2in6egP2bF04j2rcCeBajvhQ2j4Qjxs+i7oVhRvxC/ygPGxz
kp5y7JNhBPmkleLebYBF8ziaRa+O/RbfQvbvvcC5s+Zbo/hq4Ukqhj9u8OCaSRbB4WMljHBTB4ci
aayQ2p9E8Vagp3wdZAPJSsja6VpoNSBFQreisE7zHptdkcNltvHFMzk3BK4iw/VvuDUFVQS3Dwld
niajHPN0HIE8baaI6w3QuS1varv229C9SOVQfVMfYUpccYsERqmodxkFxzZRagQFR8qPzv4eUeW8
KPsbhC9lP6E8ajXAHH0aRu/2xZU/rDWjBeVFONj58eHZwuLAFgz11DhcU5kcKqd+oorUlLOl+C2E
IcVOyoqnBihrY4jqyrXe4YT61ogt4CYacmMKxBPuD0KlU7iz0yWZJFZUoKEc/D31BPh9BwX9tgF+
UpjNQ7/OuoIolAmnD47VklgOCujjRL8oI4O0CHkFCsoRzwYSwLN2irf+/fz7sA6uRayzeKYIJxuP
/DjcWFCQNDxuS1EFKIj0AA+Z6KfpKAc9HUcwT5sp5J0GuKC/DGutGMjHpSsEZMyhXleJmwdVFXik
tAioZ7qzf4iX7SQ15bgnwwjsSStF/UsDpPkVrmr0/WG61j9u7Mc3m4uoFxJju324woTHsRlFQhlH
ltibFegoRzwbSDDP2inqV63zi5f+8H1oDoO3OktkMigeFcdREPSCEMmZ+pA9uAlaBuj7Gmv5mHA1
YsrRz48lDMh3UR70u+fnQTsIvVr9+rjjMz4PBjmfOJaJqJcQdVRwLiM9oI+FkWdDBXrKeZANJAzI
2in67Qa42p62gd+rnz42XikOHxc+DMwXVElArRYFToTcGoA2YJHAIvIaLP086lXpKIe+OJrgX+yk
TPhxdf4lYHjIFL14rJUFuFdSwa4Je6pE7Rb9DoyKPZcmcRLC8zv9QLw91WgqZ0d+LGFGvouywmiA
9dN7q/ka9PjuVRWHBjL7p7jFjbWFFDMKJdtL+VCBoHImZAMJB7J2Cn/v6fwroR1atjerM96Fulw4
IrY9k1GQRCijj3JqODwmJ/OfqoEKlJQDv/8Ggvy+g0Lffj4/9PrQNR2c2w6sVDJ/XA+gMAJKTgiI
e6UZiQUewPmJeiA8pn+5f6caSeVcyI8lfMh3UU7oDbBKr5yai0bFzgQ8yHRIdEHRMMW5MTzICsp1
53VzBXrKeZANJAzI2in6rQYcGLhyTa/OpF2G47AIFAmVMct3YgjI425uXBma+h7S9ZcE3k/ScwT8
ZBzFPmmm0F/V4l0+XlMi2FKJehMt+BfaSMoN119w621SZPbXvUeGJgZkqZjazd/e+5+f+BjarXjd
1buI318wPfv2+3K4plUzckNHwyD88xMSVrZ1XBBCiC9XweWKsKiWo32XFt8ExUk4faZwWGCu54cW
Xq/CwcEiBxU3NsIaE0WEnoPY6N52wQSDaMQ9arg1QUBUOv3SB89Zm56bwZL8+8KNpg+e7YZBPPrT
xWz3s5hWFJ/BlhP7eQ4JZNjgCCoU2uxt+Gi7Jn7N/Q9OtDULmx7zu4n3G+OJ+Ybv6G0Wwq3gyD1L
eFzO5R4nL4VWpHj38kq8UTecoZqPc379pEZc25vN7gcc25EZqRfMmGtfXfxYKZs3brbsaAu7M3en
nc0s6rjcYCiFi7CNO5d2p+J2yJd8BAcMDz5ClZFUje0zbrMXyUcsN5IcWNwCH+Gwls6y3tfFmLlm
rWnLNIP7ydy5jTj1M6Ohc75UWqG2uFlOB4LOL78xPN93JvJXX/Nv8uo2IWuH9Zs3W/u2aYXkn//q
22++F3g/w3/Gczz72ZZh+38d/VVhEP52slDiyVj4x8HKSGdE6bI50llxYUiYpQhyH1kWT8OpN0xF
0XY1xL/P1kJ8tRnsWk7hBezz4smWrQX+UkU0DacQFOz/8N9sLTAoDoYYApYH8ixwTplXsDVPFgOD
BCTco4ZuFQsMN2xyv7MYOLYwj3DroKIhmUaO1xx866CluBjYie2tGVlePS/E6VhfBV478hfX4znX
H4jLseGvwu+B/HW5VDXdM9WXHFBlsxg2fW4WH7497s8txZWw4OYbTlo9a8H1WPnOjqW26Js30vhF
mYTGygvvGHGjLweh7rLjli9Gf/n22PAmk52/5vhyipfLXiYcEgLhkyckGsx43l6Kq2fh87LNt53O
mNUXN1FL7LDXa0U/8dkxqIW34coGEWISaTTwLULaFd9m+6w7Hy826+dxT73hWpw+fgqvmb5g8Pq0
M+sHuwDP8a87gJm8D2I+/3XBzIp4nsf7JHwd19JuOd3rrr+Lb2KH19nbwf18l2hw9I0xXL/6QDKr
BGvsIod3uXnemBtddSN9zDxJY974II5k+vCsuXQmg8X6eWlsOowutl1LF3uiLnXXreDz8hvX++AL
yTQxsSeb2hu8UO4v7hZP49bUCHVZl36Ghm+YrfGpDyxKeUxLwri4P7c+5qwW4cZEK54oYS9or9uy
EXQHPbnl6IPPnCG0xevl7eDEW3eL/lfsg/TJv3atrqYe7rhYPU9X6pvv80pLmwizjr/Q7jyTMUzR
umUXVqQvWCZsz8arJxR1G3IDidN5X2o7rPbABatblvfv57461eehp+m25T4s/LC9nrijtSsZ7EL9
YinuNYKsbW4e2IYnMgudMYNbwVQ+S+ZU0Odj51GV3e44ir5NmeBlLUtz3Y9Uy5AttissNafrrv23
het/ZadiT2YlQ43UH+7cv/a5zdDWNrI+n89eZ4PgzlO8vzw+ZNt8ILclcyXq0yB4H0zHVoufjB+n
8uwvi5lGHSlQZtfsmpn0pyvNNLTVGqreesNh+pupMO8HkfjiCYMb15Uf+OnsXptLd9aab4XOpu8x
2l9OaP8laFNLD6aDpR5YbE8MuG+qMn3XzMGbsnJW+ooJhuNg8FPmBtOOLJtrIxrD7DCXhryWeH05
GUsd2VqxbdUK7pcz3jUUcebqquf0bEYYGIE7m+qubfUiWQEcK7UFw2bWnnHa23zpW13fFCRdmHjX
su+rhq/yi9Z67ti6upwsjfUiHOir6fxlLFuOHvLsHe+uXqK12NGmkWBos+W1E667/EzpjTemrTNj
q7eezX/wLvNlHM5m1z4zf1aX/pcNIzD6PPC/2JZ0J0U213Y0v60w/FiPBOv7Stt0lmPtPZrOnsaL
sO8oyzd8vKf73vxGG6sW4J99tubCnW2yjrESV45uh8L13Fs/RfzibiZs9PHAG63tH5vBLRgRWubI
DpnPfgjttFGuZ9r6RpQZY+pMWzbjSPpyw3SE9aA3W4lP5nLdt2zV06UN/3nCLSFYbTdqOYPZveUu
Nvp8sxpNOGupD+ay2Z1H0s/lVA0gpKKxrlgW+6KtlVBX1sriG+MLUWsgObbhThRVdzZhC4kBdk8x
PbknKcyku+SWQWuwijBfZxHT8Vkv0qVozuqbQHVa6njttcamO9MDduV05lPZ0gcr1r1ZatPuWJt8
Edz19YCdf2eW47lhzfnPnq/dyoL3FR7LO0eRu6rFfjM3iqPDlvP0pasZmwHTc+fCUt8slt82AcS5
6651h50uMB3s3kBU+sE8UnrmjFd1kd/YuiKFvDERmLuFNPUNT7EW7ZU/704F9UmSxz1hErRMxptd
u1LUkiYDUde0G3Zgb4yxzb8yrPh5YGkr3Voyn8eDILjb8PKLBNa2rbE2bw1M8/Ncdb5Gpikb66n8
LntcO2K19my1fNVkzzTMtc/pQWT1VGVzx0jztsCOrwNlIRkzdqPLTjTXOVcUdUfiRjy7ubP85bUw
4zfG0lTaM0aVdN40mY4sztS2JAVeayBsMKuZ+XC2Fh4cRXifC+xdJEuTFmo+TI2pqhmWN/1rzS5H
C82c6R7j/KWN51LMjq/jcDFt+YoitKdS+DXAnamtMBJGUsg6uqvNJobKDT4vzc1XXJ34rC1k+9pf
TDf6WllrMzBh8iNgoiEz33wLBoyjT5YSc8utFvfzYPIyWFmbjmL+XDHmtDOXLEmXA3bQYn3bvd/w
ltexl6vlZ4eV+htBmursdBI+nVBRp3R9vPvJqQxPc1RH5WOVcbdoMbr2bW4whqirT/Oeb0xaWs86
YTuV6no4CFFPIa5sFx+Myr9wMg3tTbRcrp5nYmDpKDzfXzrqXTCJTm15DkzVWBniNk8Ub0PUcHvF
Uv5F9lpRmM3YXz1zoXm7Wt6yy1cBk2u1MHXFnHZl9m4gT7tryW+dgDQ2jw7UYe7FxMyIJpMxpJ3N
Pq9vuM6ya96EOjZ6XV6fQeef0r58jNev3kZsDHm1Vsehx7HPQdvvua1xZ/Eg37g9eWje84ZlOC2v
7wTGxAjb8966J/O6/+jfh0PTmHTMVnQz/Tb/duL7TwFPrJDJgmdXXAiKxr11O9C5a/9a6nJt9lY5
hfSBGU5YTA2PtSv7CFZuntkboWMZ3sjuKl3txjfW1+KumMPvmagKj2vZUXYLx2sIzEHA2Yo/xbSV
nW+R/BDAnOEGjyeQE8p4qSKUzUlIXoXNX1wbA1aassFqvXoWu9hWGLPOoOe3F20Ohj5EVSs6tbEo
m6mygLi5iPoaqiSQjwrHlj9YztnVs6QvWptWYJjtSVdsaV2vtb4WTlnDZTM1/zYyL1hushGg6PC2
z4uWfDP+Ln5Vrp3W4pp7nGswi9ctr7P8ZnO633W6p+YKXzYr828nc0Vmxt5adbTVs3Mn3wS63Vbu
ne/+M6dDjbbkZ+XLZm4M9OVn9napT0Od3x0eOzp/yuSsjDtMsIGXkLbDEdYGmu2E7GLMPU8CWw8X
thGsT82estWQf0XM7Zwot4SZ6U/sCYcvXNzNb1a3s/b0mW+xut06heapr4kncu5VwmIW+aY/Xz9z
geTpE20z1aemeWJjUTpfcpAROTqIeNXcuDb3POU3bntiskFLWig9LlgEXYvnDW2pTHVvJYz1kOGj
zom1GM9GKldleB3hM1Ekno0T2/KfuLE5mHZyuIZcnd7LhtMRl4Y5mrWZL0KbvR4bcIp12Vvr5cRr
S5mYey3Rx+rMZpfRZsZij7psi0ZgrG4H11rXbbtd5tQnlomb/CfGDMhxkVPXgWJz0/hdAoz5jv1l
ob+5js4Zvj64nXXVEwwtelJ329Pc+4R4iebet1gO1gNl7nDP4jyYGeHM7Qnm9BvHRz1nsZzrZrj4
vJZnX36N6KmXkoW3NFWXmTLgozIXDJYdY9v0MJfuJd8xwvDFj5z/ilLKfyVZhoI18wbsZr1+HvRX
sKi4W7O/7FjXM8PuDNq//jYuFtC/mKQCWYcz01qs3TGkyqrDdcQ2Nk+tSV+ByhDgYLBunGumd9Kp
Ubr29zNUIMvS0sSZsuTwzvANe9GvsrHRB62NqbOfZV3sbPpmhzllypXzUFRUEQlgEKHkleLME6WN
I8CP4rQYs6V2xfbqGjLH7Lm3akvUl605BDicbxB13usJjOOFfojx/uVESfrhMgwViAMoyflXGPaw
rlp2WzB1HxaV+5Mz2Bak0xPcRw+/fjPO5J54ddyfXzCLtbpZCRvu2dLWP1mLW+ruJjSNdaCLWgtS
UdVR3I/RA9Oe6dFK7svKUu46CzsyLEZ6kjZce+6upvoynI31Cc+sjc1SUd9NRrhbrewfkTTtry3r
xlL9a1VirpdzocdaDqvLcnS75gdDVZg9T2fLG3/mQE0vJuuua0Wi7g/GT6uZKXUsbbBsrxa+1FP5
KWvMbF5rOeHU6s44JjAWG2nQNhezuW65zBsSsv2eFnJqi7VMUV/jmoXWlDOFn3bECi3f8e8Dz7ud
OKJo8BM3WLUi1J/pugNXu7cc7os79e4kR/4a8Mxfsjptha5z7ywH0AaRJrYn3Dro8I7Hfl7Yodvn
Fg7mhrPwehML6knADj1ixw8rn1npjDyWO5I8+TIQVqy+9kzsr1XllV1vmP/P3pd0x60jXf6X3rMP
Z5BbgEPOSg1OSd7w2JZEgOA8k7/+u/SrqifRKmVX9aYXvbOObQUxxHTjRsAzesARciLSA6DySqZW
0mzsW7qUIdlMmtbjYnyauqkM265KPWvSpCfdxtzGiTX6tVBliOv7okSmwHk0OZ2sSPMnomTU7rXH
okiftaI+xPkc+4np8oA0ie4NeWvRPNYLmkzNTk4GK5I5p2WeMifNbtKUHIfIrumQNhVt7bRiY2QP
u77pjJ3ZDq4n89nwWpFKL7HqxndiLWNJ0U5U79yHttF1b1KtkBT1zKwZ/0AawOvbyL6UWfnmTspF
q/SUjpbWveQdsBEABok3tWXnxxbArMGy840Y24Qpvdt4/djejAR1IXN8iaKM+7kVvfS9tmsm49i2
2kx53LApF4JOkj+Wdb6xOu3QAvyjQycrWmlSoTGf21MvxEaJi4imuq5RO45yCjCwHGcdP3QxrQzL
a+CHadYDlYgaJOx8rG64lXeho08aEKkc6F6UurTtmsHvK+T+fRXZp1lOEw5PaqziqvCRrFuMaKPm
56bsaN6oJQUWUG84L/NTWY/AdgolD2y18+eq7Zgwkvi+jDogFEPXM6OvOVUUwDpaBUyuHOqR9gaQ
yUhpPbsVJ5LqEyXAGCnpoiTUDUS0MzaHKgIJfNvf1vHwSzpV67lqrnlKJ12WGsVZWupB1NFZImzT
J3FsyPxc2ULSOis0Tzj9Q86dmepziSUZKpVSnN3cwdYUdUW/tje/izdrS4dKJx7VwHvFluOuLJ0+
10OrjJOKAFILDG/e9DQhdGQaW/KBahP9+FrgZ/YN9QwCuBc5lYURXB/tG08jtS45BOYFzVmCEaHU
3ZaefTsh9Cl2wne81OMeV2Hpe78+WeEcqoEZtIz710JabfHLq9WD2K3iDaqlvPWbZfze2Dp2Oag5
GQ2sHpGXP28k65C2x0ylylWo/hMn+l7YOh2o48xye7fSH2rdpkKx2aBd81ufrgcIiGss45osZ3Wa
jjZHemFb80PtTWz0TFaxeWNvh8AOzD35K7n7Rzn1/Nc+rWq3qx//D0u5N+Vrft/Wr6/t8Ue5Lvr+
P1nORTTy78u5jz/kP5/g+ljUxf/6q6gLkhwocRh5YjiYLg0mA7z4XzXd5W8wRAtTg0AmRW3XRgD+
D3oDGisxc9dEtKOr0EayUC3+UdFdRsOCUfT7Udjl8XDcnX8Wmz+cEzgh//j5Pb3BWma2v7v3mC6O
7k0wFkCWAf0CgypWWQDXmqQgg6UuaXnQjDccYMOdyaxN4qXpMeK1R8w8aGagV913q5Ess/tTko5h
NOSeNl+SWAUSC9cCCNzut6XZem3ieoNNgiI3aFQjPhxb2gqFiuJxNn4W8qUbH0jpWzzgS7pfl15U
Taydj242UVc52MM+VnbC8q3M1zJfV4I+2agSrjzZaimdv7tQGMmMb25KSzuwsyCZttq8I2WQGnt1
9ub+WO2Nmxz2hNPEpWNHnaNZBzksmrLL7sbG41GYnPMt76m8jClLTT+Tu7ljo3KE6xAX+7uyx/9M
rDvbrzaTuMkU2ytNqr2KbptgbSW8ErMGb0qDrDq6xVkr9qm6MVBrc7eT8Ez1kO6s7cBSbCiFg/lZ
eA73AcCxKKZKz5KQU4v1lzYcWtSpblIkXE7JsjfHT19TGVb3VYCiRASfEvnDwd6Y1s04UjMHGES2
Iwnt72aohoiBXp2Nuxs8J79pDu7OzmlSYJcQ9AT4s1N62K7CPuK3PaX+sJnCiClbS/qWtucldiYJ
1NiPaMz0/VKU5PVGO3bRzihPnfIwATy0L5knb3I295vpdmJaMLc+/F1D9urO/N6VYRwMnE78NABf
dMSd+C5RN1bV76j5sGjbkG36o69f5ux+1HfnhjYzE45DibvtwiJMUa7fZwcE0j0tgoovHxI0w97u
WHXGdoWqSlUvexieItoyzTqJoNmUCq29dNunDu38F+UcIYwLI5qVVJY3rr7l7V5PvDhsvAEJwh3c
97ghrmflnntsuC8PZIYH39qVSWPlLtVYloSFBUfvtdM2Tza1cdNFw3Zu33rxkPW3k30g2g93pibx
02gfEd+t7+WUMRkHCzogXlGfSgArRRA6BQZzgmSm8tA8j7vJ4wAqtgXLdZhgrWbJG5ALq6Hzrvvl
3CBoMN6al+expjXxLN82Tl3iK4Unped4/bIZHVV27reCDd9QQAoGnaJ8ktDK9JRipyahsDwx3ZZj
TIdypopKDeFJvwjbzQBvqWJXnafskD/iq5U7xHF6j82lw3DvxL55nzzaAzU0Fp1zq2ZVf8zi16z5
3pj3EznIJQJC0TYoRl/43JOs8RIOFQnqt9LvN9IfTtp+GBCzUgKwuRmojsQ3D+uU2vfOoUvOCWIJ
820c72N7rwx7XJzorUEIfyjPee0nte/+LF4b6ESjcDoI0yucg2md3MT0O4no/xaZnpv6UlCtpm3F
EPRRXr6Z6gnFrdEAhL8dJkEb+7sxNqwcbqv0KR4uZiT8pgATy3kw8y1JziSzgpyZ9m7It3WPiKP4
YfQ9deTRyb0CuYp7b2dvCIxQBWaojp7cgOyrESvb5FATEcCw6E2LxIaBCJYW21ZjifswxbvoQR66
tKAuNqFxvk3WLyW0UD3Jj9aLTU5xsa3chzHeme5zyje9shHzoVSQ+pyirPWJ+2pOsBDzT9eMjwY5
DOUuywHCtPjGiFMZP09qSw0dda2iZeh7pZpjbQ3iN4qBWa42s/QiKDuVOt2IGtt5KnZRLpnbHdMk
tPVNkoSoKhpdyZrhxTyZpyam73zeJ14Ek1A/8yJg6AFFxqwLDAX4GMo5bhSPKSgsgMuqi0vVOKgE
M/3EEwUrxEYdtgL5lsUPmXIh9s2gXIzpl0Bxpn+VpsNmlLhi4vXd2UoeuAigH1mZez1MsTPuwK7h
P7WJGt/taDPm29J9mLOnLERSl5oEWnPbqiE80ERtZF6qR1Dm4RvFG3iQyY0qgrkIQAoyE2YilIR5
ZJPK5PSrcrCjsHjyTbsHe6lRWD6G9RQi3UP9F1ke7GZ7T+D6Rv7mzHf67BGbJWUgoC2EtuVdgcy7
Lg9C+5lIiivcm3Q0vTiiRvXosiTzwbBzrX1jNvAWWy62jTd5S/jqjjune5tlUOeLUHPaZMWOVF4P
UgQyiRvjQc1oUm/bxO9/lYISZVe4p6Y5mynKj1RmfopqXcFcWIjZr6lmM+HZ4qFTnub8GUXR2CPl
X6f8/4O8/4VnBN9d+D+orA94Yge5zTvy6/Lv/8XZW57mxOgvPENoLXPt/hXfgdqKmc14PXuJ8ZY5
kEvo948AT9GWp6WWEXmYk4GBeAuM9k/Knq7/bwOPH9kOUhEMFNPwwOp/EOH9Rqo/JDYW0hqkWGiW
QaMkxiB+VM02mzQF4ED76Joj8ueSmql1KzX76JQACEGK0JOJcmjanPwQHeD8cc91HvKJHCu1Z8Uw
cporbWBUksXKtkpTPxsPVjvfpwhcDCTFjlMiJBi3hNveu33+1LB8sCvAjD9+/BozjkphOZGetI/J
1nybjkmASiZtvPJk+G0ogmsUqo9m7J/iTNQVHbyL/ocZqzre2YqAuPQQb4xNvR+C2U93Sfj1sj7G
3H+KWQDPd8BenCR5U5cQ0881Jdmxcm607PK1jD/B4d9b9/daVueuxFrcWxZvH1uv98aH+qY5ck8c
843cAmvSvSxwvUrzv5b6R2L7QSiSi48rI6IbhV5gZWW0HbqjOlx1NdckQBPf751TYQBuJEX72PhR
mMZeFdrbFjXS+s7Z5Du+i/+bS4EMbHkmzsCbHRjl8VGiXveiQH7nXoQ6ha5CwqbUPUtHvkHS/YJ8
Js0Euld9pVyydqq/rwnayQ0N5sHSwWVfLbWtZekKrXEv88APRTZ64ON8UyMldKVFM6enI9KXloON
09XerKd+Or9NoN5WZD5qRXRWm1fH6llbaWwscz8D2BnrxrMcO9+NwbZTKrBiVF9kZGP0Fe2qH4b9
QqpbMxFeVU0bh6NIkiDn4cmpnke/SnWFKY7N7Fm1WR3lT3ZPKG9tvzUrVuk9s8HFFZxs5ypnRvyz
0+t90g/MauLjhHC/kWI/E7nLk4fGBX2vLcPSkExk+nGcHlMw8fT6e94cna58m9L2ZWh4qFjiOHL3
YHPtbKXdPtOQCVXzPagjFCSyZd1MOtm5z/N7rSi3sz4P1DUy8CxF9Zh19U5GsmZpw0H8qMrAGTKF
5n1sUWdOAtc5KEm6scAP02fgvc53t7Y9sxo3tRBHEnc/nWxG4hn1yFpyYLmcmU4DqpgwLrqbnNpm
CtzcfjVrvml0pMJqw1lZ6w9TgcxWdzzdzqisderKcwIsviwPaRlR/PJ9EiNAbcfvdtWFtfKrs1qv
aC0EskLfDOnNTLp7K+3flLoN2sytmBhs2iSug0hCCZK8vZliNWbCapAcpWlCeYQE5Gtttpe3vN+h
A7+vIGrKeCB0mV+Gl99WV9Cp1NawiOpe1ChBzmLHP3POXyu36Tdjlgysq+eCGRmCXxh/xZMZbPLM
d10mvHqwDslUf+sduS2H82zKbVQ3x3oaqLSeKrugo5xw+U4R6Bup2PKh/jnwiibOjXTTFL0HqDWQ
n2ncUz0HHihalozDdkKgb2v2ljjSK2bjpKlRaGethxowyIzNt7waXtR6iBgvK0mTpJkpkcOdMIxD
BLw5RnGe6mIKk/Terr+jtNOgDKDdiaW64ui72UW2r1sJdcfZJ1ZJdS2V1OoRbZYxEkUZmEhGcJSu
n9VxqNd6mCZaGJE69+YC+bos54lBB1Ckkc5LO6jILeM8R0FgYNkY0Uogh0seJYANl4+sn9Sd1c0X
Iy0pN1GJcXnYzflTHPNgSuvbvAeFqOgfgJ/sazv2uFkhcxvogNpDhbIbUSw2pOWm6quwjsatjktg
GCW1zMbvZekNomR2LLxhuuiio7iycVSAqQmun5K/KdmPdhg8JSu9rk/vpxgcu8LZ1chH9EKnlpaF
ItLP8wS94slGJii3obzkNvHBbp40LfbnvDg2qAZGlh6WlePr7vxkAbIWyFwMtfA5OKi2Wvqkl5uq
fM75cyk243zE292BLl6a8gHdKqEwBJ2RrOVT7tkIxZX6IaujU5O3ZxKf7SgPge8/pY59roS56dqx
of2cbuO8CYxY9ZW2CpIkeuurGtmXIumU/5oGeUrVfqtJlF/jcl+gUKRH3Otth9atQvsmZVZp+DPP
/VK6F0UxHwWZt8nAQ/S+BKTiu6zPNk0NK+l0Ke2U7CQVQY16gZzEc1HH3wtd8efSoHPHEZlXe6F3
m7Rp70gHNCyuLqACUlI2INjyY1THMF7NNq5iP8tl2OaCZdPwoCTlVk/IS5a3wWTx+8q9q03wN3Xk
QHOY5wpu8jY2Xsxy8iL5DUy327K7i9SGDTDaRfrT5sLvm7N0noQ8dlKwthN0rE5cm/3EcFlsVFTB
9errRxv6FZFgnjiMun5q1OxmVFzWlTMzxa2oAb8lYmdO0VPfWqmXubknrX05PfD2ySEj66De4kdN
duCoUuEe4uKlgnrE/BgbPzR1a4H3WYNY2qRI3CbnAgoFyyrnZBs1FPSQj/4M4ErEwBOQss8KwI/H
XPQbExDG1D2qznPL7VCNqnCKilt3DJvidRgvrnZJlGd1IKwoH1NusRahrNORTRt9c+1vRvbTNA61
tlfaneJc7HSrGZ4mGrBDXio13rn8bAzPcyNppRS06KDgEnTTHpBDUu6V2Q1yZ2azbT6PwLGGAbxx
vU2fYWF8WThMzvqvTH8VrpeQrTk9G8ZTPB2V4SD0LLCycyJ6r5pemuiHKGbPIYIOU30ajeME+mRV
U67H1OhBLmp/ta2K6tGwmUukbHUOgnCG/XopFNNBnu9446h4dQuOcuMwo2xZJg9jHu81e+YMVNrM
ByH4Zqr7k1M1flw0PmjGr3qtBCnM1zQ81orrjS1qT9rWbt5G/VjmB9v5Hrs5zbMGdbZ9k32PjIyi
OuDl0dsAQq2ZvaTxmfQPtn4HC0KNwmSOGgCFKKpo37X1ETnOzxa3XmvFfky0IFbzbS5dGk3T2Qbj
fqFfVzCpeQ+z2UeBxnciN1hCempq7d4W6LMwfqV1OHfftP7QVAej3gPStYyggDOWQmUKVwKibvrh
uew7ry3PPLuM8qiiy26604xdBOZwn++VKix01LkBBJEnx/Z5D1rlCCjPCeoKxKrCHzQk+tltpHX7
Og/tufG0aqS6eRj4vV08z/jrJh13KOszMBmollU00w8WaKDN+JTku0rsjerBSp4t9TZFdj9lpUNB
evDsTKWZeYfAR5M9IKLA6J1LkwHVcMzZU7OzNf9MDPPRMJ9qHBnJy7BPxa2iuXvHqe47HIY5Dl6r
VmcyzCUdmlOc9R01cqH6CQwYbMy5UaaNjbDMUo3QnZ1HZxLVfoJv8pF9KWw2Mr+aJSwtGiz8Sjab
CQG20VR+WrylJtAvNFVMRQksSwJe7Wmpmk+87o9RrwHsU/dJIv3GnFmlxG/KYLogMdbPJAUkRTQ1
dIyjLu8MIfwyApQWZ3Jk+6pkRC3cXRfFF6fXtnDLzyQDMjGjNC5H9cTBx+6M9hZshR6Ec4Du3WD9
6lKgIQVu9zSjqJ4Y3sjbm8gFhCLJ86x0Gi35nep0eLqgZQMMVt9sjfF5soGoF/ptxm2/LomvZgjm
NFQCWgBxEUhf2sWyJpS3da+swcHQH7oqCbRU2duJ4vG+YZoRjrwOwPXzYiPyx/iY4v7FSeWh+yes
a2ApUU3LBgT+SDl34IiXjQZytRv9VLUuRbuAPaJjxNS9orOfvo6n/iyxWih0Lu/JAS9Ae9/youL7
5EVLigY4WOleFnqX3OdBEmQMpeAfdqD/jFhxJRtb8shV6v9B3AqVM9BZNZiOcC9FfrHK20xJmJvC
AxgDa+uE6nCjXy9w+f6vBK4S29odqjnNYvfCo5oFPWGgvPfzNdLzJ+kzoBML0SpQFbT4rhKyEfkY
omKOZXV3GUr5ckKJJ/n59VI+Pav3UlZnlUSTauc5Ql/rZskqWLKUot8WnqrWUBnkR+MK4eeTzPbD
slablykjz7sZy0r44MVgfBR2e+V8PgMFPshYgQKJWg3O2GjuxQy7y+RPp4X+ulC3ZqZ7+Umn3Dee
v97ITzCV9yKdFSQQK86Uob/PgUhnZ2xkOO/MoEbd6msxv2vm67v37rzW2XIfNaRu9N69gEK9iS3j
ftREOIkW7UnFVlOPUwE2TF9urWhiqTJegXSWYZ5/XP334pe/f4fpZG3dmMso+kvjawEJ5F0eIOo3
z9G5C2O/3chvpT+zmCG9VDfp0djKhtlX9P3zG+SiZEwsFwnb6gY5wkqzmeMGEW1mvf2gpVZwZZc/
03DAlv8SsbpAho1mt76PnIsz0qwOFBngopoMFZTlIiGHkfd5xSZvPAog618L/3p5GPvwcYsdJa+n
3tGdS57euM79iHrR1wL+7G+Gff57dZg78FFCOlrpOGfEuVgoFSvEAflLoF6Ltng5tk9uZjyCcsn6
IQeeEF+5QX8yUFbCVzdo0tUpRQMfnMOuPSyV0Yz9Gpk8t+F/w/1fCVtRR4suggl1M/dS+U5oeGjw
zdnIFivAd+ZpvmLa/qTfr8QtR/teO+J87A0LN7P1Br9+aWo6ByYzgN4hCDMpCfXzIl31VJS372Vw
zTp87jL+eW2XmRAf5A9Vm4Nr4TgX3XzKUO8figdZNVfu57+xrn9LWbmMUpFxanTwt8m280dPB4vI
9SvPpu7veuD9rXNF4b/WRmN5HPX9tjYgd6gC/SoXdAui9NiwyNipaREYyTXVuKZ7K9NCyoTo/eg6
lyw7Te6xRrfn17qnLzfuT/v99+atLAtvYnD6clz/KEX7S7yZDw0rWMaEFvCg2PHA9OZd67shgLzm
RnjNBigIJS9ff8aVi/LbQry7qM4YtU0FdsLFdJ5McmiVe6e+/1rEtWuyZn/1dhR1WY297AODIGW6
sYImVFDY6ItTBgLAU/cy7SO/2FyRe+UMfxug92tT06xUs8XAMJVVcFBIvOH4K8+h4MaDPK1c2czf
8ewXZ/o7xnonMUbKPo0Y1Aa15+cOMa/qa2Dc3ppv0a58SB+S5xroHpiqx+xH/ozM3x++6SBGbBD5
P2kO6uvoKWWDyYZmi4icoxsVDS3X+XiLnvzxnbprmDbmliEsX9l91dQHojbQo3SwwLYeQtfoNzp5
k26/Tf/jXrLFFr4TtrLzrj23TodY4RKbsVcSA6TeHhMrBu/KcS8f/dWiViZerzWl15WBXDQ+ncZa
i6nOZ68qLV+W9bZI3W9Ej+6inDzZevfsoLX86w/4k9+5WuhyH9+dPq5ba5G4RThSz15SWxgYAk6O
pdKuBx1RB6kaTseq4o1pq/6sQaXjglV1v6CpG2d4a9EqT6Zvan7I84YO9sXkz0vekpGOYoqOp4rc
d2332r59alTfnc/KV9SSk6JFR/IFefZh7qm1KY7uifgAa33Qz3SvD7lvgxf29XZ9HsC+k7vyHloC
DDiykByaYbvNbzKGAg9TA83nu/944sbqZFZ+Q3DB3b43YIEwbkhEgaqAiZpc2Uj92gVc+YxMpk2t
T4N7MTQ6O+E0sfjHdIu2Hy/xorN20kJyawOqLhmIfvkPCbaXDK65yOWSfaUFK7cC+EE1IjKigkEy
QKHgqL1eObdPHdff50ZWYWkj3IRrHDnVYlZNNN1mrwC+0JUy+zn4duRaO8w1eWtjlbiEm7mxRBn8
gD3ddKE4gmrlkR1YR9e7jK7oA1nZq0xT1AKkH/fiHNWJTj6SG3/eK74I5cHaWW9LZzP/fo2Q/Xk8
8G5bV+Zr4LwvuYPqJ99GtzqrqPQTydCgSqvv6HNi5abBis1N+k05YFQFugQ8OIb/Kih/9xVrG6am
5lSMWLwZNj8y9B0JZt/81c097K8lOJ8GH++ErSzPaCbodIpMB8BG44sxLAHYFOlVQ3NNzMrQSF3W
dYLZkRd3s1D9sw1AgKB8FGHlFdvuvPQa/1/6PLIyOIOuFVkkKqQb7klPdfD2CEXZ91qEc21lK4uj
qGpkJRFUsQ/SjFnoiYvQB+LHvn3QdjX08a7w8vCaNb2mICsTU7pEqVGidC6jUh8c5PVahsksLqEq
mliuGJtPZaFbCoNvLUQr7korxqJqKzR/uJfy1/iLOOHsGR5Gg/xs96oMZmaw5r44q5urrYaf2vJ3
cld6YA24NNEM50Tco2ne96VRoP1mQkuuGhbZrWseMH2IOo6zm4xvV9a8GJg/TPg72Su1cCvTNiNV
I8gMOLUxOiUt9BCb81PJ7k39G8+e+/h1rA5peh/F2hUv9qn/eCd8pSyaIx3i1Fj4WG9MlPuiOPGv
rG9xEF+tb6UcdmXlhswhQt1hwNcmgnFrfb5Jdt01/bi2kyv9KNpY9uhe+m1Tw3kbbTWQlSO6wH7X
MYY/r6qNfodlMj/6p/EM4MpP8VQ38wlF8EtSmf5Q16wRoOjEx0RcWdafWv9R0MpB6WZlghWbAg+2
VdqihdDNs1CJr0j58yJ8lLLSvE5xOrQE1s4lql6T8iLJX1NX/+2IgGXvP96Cj79/pWGKIZO4Ngm5
5Ll1GtEtpw8lUy2514duo1tbVTeuGJPlXn0lcaVX7ahmpbBz51JHjt8LfVub/aXi2q4vy8eyuuZL
9WvntFKlgRvJ3Nk4p2m3ZILGxsb4J4WWCetVlDtD7TZ+0APw0sAkBLv9WPhjQpdKifas3ShXZ6dc
O9CV2hFdWlwYOFBUzh39ZTQfv9brTyDhjye60jZLiyIVPA1UECihxR3Zow1BfuNAuI4l2hNo6ctt
d1h6+6tN/5oybYtxaeIaKnVNDVfeyYzQ4KvpI4rxzQj2U81AETjMWeyr1pUbfOU+rbGTsiM8NYaJ
XAYQDKNegu2EdqHuAXEc6KQ9+3p7rxzfGkWx+ChJNYKWl9t6OBvbquuDryV8glouB+g6Njh4AAbW
U18kyC0OqYHnLailYvnaQX0FNYa3DCPWuAf2azj7GIRZndE2ayqsuC84vQZdfpJGf/yKldrEBsbc
dSZip2Qbo+EiGynaB1A5LO9Rmp6O3YjojbDO03zMy/PwOfO3CazeFq1UNEK3zLURTp8f89+7stKb
RE1IarkZubTgLulNRB2983riggXYnKaR3H19Cp8U4j6uf6VG0moHpVFQVIyliXatIdtGOqYdadyr
VDRNcWUf9YXXtHno9rlXT9X9bCyFZfVah+yn9gtFAdTCMf9UW/r13uMZRpwPgyoVxCHJSCV6rEwH
Q1CBEFxZ8KeeAK87LVXiZRbQaoOzQQ48zRUbdtJ60tDEVlDlUX5Xvy0TJNEyc6ptis4u9Kf3p/8m
YUZYaeN9wGWKMsYdrfxcYuhjPxSNfYmtZ9d6ElfDueUXrN3OewErR+dWCoi2TQsBKQVV7o4zDSMk
bA9ETswA8q6Pq/n0Br2XuHJ0lmIV0ThB4vyr98SmAtiK/q/iCVN//KUlDg1AV47wk6uyPPrnGnj5
W8Xwy9URSrDmZGz19kUztINAs5adSM8cDRpbUSArea7su84h1Il2sfVjxnTEmuv7tMLwBHlldNUn
dhKf4uIZNvSYWs5vr/wOhcu5GldFkdkXCQYQAaVsuJpRfnJhCd6/tTErRwcQsG4xmIiZlUhZtUvV
6SwH0a51vusYB82qtAqyHsNlLLH9eoc/FQniKQa8aTrG9KyOFM9+Y/6lLLSLMKNAVzsWJwCH0Q+n
JNFRjNHtmDX+1yI/KdAtHU6O6gKcxbmtW6oJxro0Rp6DrKl06Jksz7aRvCpNsTNkG4xDkMpHHWMR
fMMSN+BZlfl8xTIsBmalOXjzYRl4v7To432HjwZIHzC9thmtCYu2boo2OUSgbhc9OlVN9HRNerbR
SLbTYAWvrPyT3XbBtLCBjcMkYcr0R8GVyB1TQf53IdavJsNgCrN7a3n9WNhFkPRvhYaeEbUOrPgB
yzmXxsiIuFjKzBpH+J0qjkLVtkWb/zUt/9+GzJ94ItgoHR3UOBAVFPyPn5VJmWUz4eolAwcsS0OB
fhWevqnxt9y4Nr3o073/W9Ya5eszIafCAo3WrFtP6GrQZTqzQIgqqp4RPhx0Rd/3aK/5euuvLJGs
dt5M3MYlOsSOU7GplLc+xhAT+WKqs+9c7+P7VBru1fKuiKGjW+jjhmIGvtljLoF6SSXaRjFbpi+a
O1DqAiVWvFmZ7iKuboUd7Tr7UDtPEYB4K8IA0CIeg8r8H9Kus0dSXGv/IiSCMfCVVKmrU3XT4Qua
6ekBk4Mx4de/D/NKd6rp2kJ7r1arXWm148Lh+PicJzS2WpeulJYrEWztVy22fVfJ0RC20xSM5a9B
31pAUZfdgzbDzep8bauvDbbYU4VGRJjWbArooN+pee7moJUDjXrQUyTuMrrXzUubztKyms0SsGFN
2bFC3U4VaIIkv9MudqRqJbG+cJtAd/0/y/InTz0L4W1e8hIqPFMQRQ9tdCJSi9xureB64Z6wZtQI
oCMUiccyuiHrsIqkrmRcyy+8v8+yZmUrk4tR5GyERSIrUkHBQ2FyQKr2WEyJVxHVBoPgtoRwrWGB
RNxFXleHR8mCpArlr2MfpzYDHjHWBr9j1C2laWOmwEHL3TYp87sazGpVgmA4gZwlOkFxnTtDAiis
kvhMsN0w0l1DgUZP9A2XsnsVuk1kfKzC1zRSniaROVIdepM6ONIIHJmZbadW3dAWMGBApQsHHf33
HEo4sEwIbb3+VUjb68f74sqeTcniwLUaFIKyArvNIJ8k/LSyfZF+/PshYD8PI1ZU36Dev9jQvA/D
opZL3FpJAeQ7ZOyie/htrCzupWODmxFKFbgYDXTdFpFDy5IahKIxCMtfUvI2AqyesRfCIOe7ekYv
Tdp8AaMIaqlIUBeTBoEwJP/QxApY8tsi70nxErdk5XsuvJphrjoby6tgvSDJ+Po9g5SG3CLNEKA3
6YPoZbcDUm4t/sTr+enfL9DsYwaRI8wcJvHrUDTMNU1AmjIQkARmt4V81yQrEfRP4F5mDmdjLJ/m
ZhSxOJVVQOlF4rVJDXR+5Vbgn3C9eJdV4UMH8YEyulXHxKujZ4mlD4yRQGRBK8BJgoJGPa00si5u
mb/fvXzAVz0dmpibQ6CAozKV7xACN4rbEEda9P/dcv5njpfQBzpEdc3CFNeokdpm/tKHEIOAwrkm
8pWyxPevmjm70HTRYMgIlO9ic4KEm1pJSYegE8+worZzvQeRm6IfgGATpys56fej8HW0xdXIipTE
4ShBRYR1XoGwlXLN4Vm4Ugm5kPp+HWexR0lBzYFG2RjkevQgC7zDK73f9xyCW4Mp9vUErlVWq44p
ybdM0g8JK7Yona/M7T/8DMOS8dYwINI0T8fZRQhLTKuVRTSi1Tr5CtSh+EvoAzgGMnC2UVZAa5dX
8u9gi+tKY8Iyiwp7Rs+hwzn+NpVPSiI7h9aKWayEm8vr+Hesxa6xmKS0NTUQA8hjN0CC4zGSVsLM
99sXS6iaKkpZ8wvmDyrpbO6iarJ0risIAVXxIBvj02T8YoQe4pKA5NQ9oFO/8lHfYyhGRJ0EysIm
5CmWTT9uNYIkkikCFop33YQPhRgPEvRwcuhZXI+ha0MtzoFUdVrVGLII9CF19JTlkHjoUFneJwYk
2q6PpXzPlL5+1+IwWKGR0qQrBnSm5b3sMBTl5oa0AKoQ4jXwVFotVV/e+H+ncgmibpQOmoQJ7ggF
jYEkzv0IJlKE/4Y5jNtIozdxdHLK+NSnyEYHMAnyeu3szTfe1yvky1cv8dU63p15l4CNRWnrTCwE
e860KU/9eAALezxZarJp0Lc2gORYWd2Lp+Ps69Wvx74zgJcTpBeBbGVunb80SrI3k4eVZZ3/lGsf
qH0dhcmSWbKMikAaRJCoSWRPUXSMqLaLdbQ229jXwcTDU/MuLDU0KGY2YreG7rgYdM4+dd57Z6e0
AgVYivQRp7SxfEkeNgNKjjYY3W4G+cKkLh+vf/XKwVlm/Z1owEKVqyFIU+IY4Q4MBJtHryV7uz7O
BdDj1+2ziKZpqBQNpfUQqFi8rASQKpIm8KW1Eu4Y8hOLQr9E70O0Odipc4Ad9HITycLrO5AuUeBw
0ype29MXZxvKZwQ1K7TTl4UrWoGiCnY7sjxAThW3hkikE6UeYBeqBD7dfKRdad+foOtSM4jJrG25
eUt923J/x1/KWwAKkmkmxfjDR7WD1BKxQX4Hs8muoNAPZpmyqnN4MXbBys7U58zLmg2jz/dXm1cj
EPBY72h60iC31kvDyqReaPNhpc+GWFzSohRhbvKwCyBfl0KvbIC2Z20h5YQrhztGIzTiBp/J3G9Z
fNSrl8Tgfiy0eFfH6R0ppTdpanbSyMBJQx9p7OnLZODdlup5AG7tNhqCfjJ9ZYy3WZy9Xt+mc+j+
tiDmDM9E4xp/LUJ7pxMA+6mC384fGKRdnD6mN3kzOgTSYBmvT5Be8JIInjrXx724Ef+Ou6wu6WmV
wqQvFkGYQsVLKUC/RoujDd0K4l8yNsT14S5A82alT+j+42VozbaLX7eBGmaZpEZDF3BV3aYKwDgq
KNiJJN2UbRO5epmXMCVCXbwF6xJm2PDlCtXXUBmOChevRpLDgCeKNpnJ7qDHe6t2xXOBhkjDu9+a
PHxc/7WXYtTZj7UWALuY0CbV1EwEtKvcLEbPQBROk9+WeNlfH0lXL6w/bAJMBZI5QAMv6/YlGYHh
KQ0elIrYl1L0ziwBAmFzO0HXsGD9j9KUt7Gp+HJV18D3gIIyhq0L57YHGJFQJ4TZY2VCoc2Qix81
xBM7szjKTQ7W+AAAhNl8giJ9IJNxbCrh9ip7mqro2VD0zKsySC2Dn9yCEJnJ7zzGFQOhwrwzt5Ju
3XWW+c6H2otMfmAU1NcalPMR6opKEm/K0HqSw9KTU6BFa/OxSqq7CNTjxATPMq0NvzbH5+tTtfCU
hDQEauwyTIhRVVDhtjnbGJ5HkkhSexoaYxooubnTlcILKYgcsAGQ63CjD6CSQ+JhSrmbKK9T+l6U
j7kOUTvgdwuGi5OvhJ1vm+Trz6GLTRKNUgPN5SENpLHxiER3ajXtKkjeTdH/+1b+Y9X54lV2vkkW
ySb6ZlII1iuwEqp41YrIMdLCBfZsI6LqHe5FTiUGN2zMD7XqvdYonKitEvCLDQhlxxC7tlbMJf5c
U8uoRaEPM8tJQahm2aeu60HT6q7pQX3fC47yATTOtEeTSU4NKReiDB8S7+FLhMy7Gz1Llt0pvK3G
nSkyz6h/mHN0bU8Zh1QG2vSVeAv1g8byU13/qoqfo4lrMHqoLZRcf69soouXBbR/oUsK+zocu8Uu
gqBoMTEmj4HWxF5TFzakHzIFTiDUvNciBqDg5KsdQZ0u9kQIdyJR7yo12UJ7HBdH5uu95BrdLG6Q
uBTZIdfA9m6nfQPxt8pU3JbCCI+GN6kJmRQLRHPWvMRW4o+j7kha6chjyB2jg3oephAqPpBCFNxJ
Jb+liUtK6B804r3WDJ8O001ubiJdt7us2lvQ3uusIzTMndo6jnyXIyZVRL+nahDBu1CFQCju382A
LljPoNxc1idJ3Jb6hxk2H0zcNRPch8RjWsM685ZD+LPr7zg9NNlDJxK3myvLjG9lFDxZv9GyY0rj
GSNTQNeTfUjWTRcTSDngwQ8RlUkCOo3fKyx1IM/yYFQ/9fExLRPodUkPhTyiETcYH21tfSpC87L2
lwiFXyuKz7nus2Z41w0+2HCA88rx0QDHm3+WZuawjtqxZEKUcbxPIhjD4N/jXDt1bXHD09JJVZRp
+zs16+1YvLBh3EEB8RYdBJe3EOfWi5V9fumSPNsry2ypyTJNGjXaBQNkcoTMbF3+SeXfYnqi9eRe
35nkOygPN6QJ9WQFFUD0/Ocfc5aIh9MoYPJU8KDOU+oXMpzwpJwwR4bIAOL4ri8BbKEcIU/PZLR2
+1urDOGWx4cTtWI3LNr7AfdTpln+kNwltMsd1YKUWisHCgT9LKmChgHUIKPUMQr9R68329DEQGXs
xNz6aXVQpMwhbUPUrazENwiYrxCS+6E2bWVHTFBHjvu3QoJHSAZl3Osfr3+rFSyC6aL6yYisAOog
JShLs1c8dX0q4Ganl5DUCPtnAPs2cJ1yFGWCXE8ku0PbeMCOnUiJIr6lRjtFUe5gnDbvBzsu6Xud
TQ+QdT9GOtwNf9AeaO1SMrbWiFdz3zwnFX2B4oY9aBasDZAudvXdYFp7rVNvBtXY6COq78hIOvx/
wiycLrpR+gY/qLYtvd1YpbarstGVobrY/lGrGzctZIPq5kGQ26qGmAqsPuFNKNMQEqVA70i6W0KC
fbDWyCOXXqrnu2ZxNWDvZ11Ckj5gwzvpbsJu1/drMJQLLNWvW3MRM5MOsmBV2YogVaydlshbDgH7
BEoWrNAfq0rZmqPkioY8JLLkXd8Z325ZiD2dfd+yDjFpfaXXwuiCyZwv+E0VVR4JN6Wcrpy/S2cd
Lscy+rsK1aDK/vX4ZXJTSrU8tEEXw9pEm46Fxh5LtT7CA/CnJPW7699FLo+HUpXyR3R72fnUOjks
KPrYgTERHwJGTkH6lzTTD1bT7Hu8UBK9eIyM6qbUoWyaybXLxHM+vDX1U2mhCGo03hihuaTJfjMA
mtTCkTQ1iZ1M9BeZ5A3nnV8aqo9G0gn6cbtMJ7boCjvCHZaqsWcO+m1O9S3pjIeWxMALQqGaGZLT
jQCPdJFjajuiUT9Nhp8KtH+a0bpJemHHXbez2jXu2B/rr2VGgZX+z3Qs9rFVFxBbito2GJnpd611
FwOlWTX1Rw+n8jGFAYoxvHfpdAsTDL8JRwMiU6E4MHw1TEB/l6bqizByKlW6bdPhCBExYnf59NiU
2ikUFP1LAYYs3NHz5g7I3U1kNY7GdXibFHtVh1AVyMJbSFfcjmUNaxCYPE3Nv+4JAM6g4gWEGj22
GV2WPpJaG+IsYzwo6gcjlhCRgFYUkQPLyZV4+u3RPY+ko4+E5xbilz6XAc7ukgoiXyDrCx5k1vs0
fCS0XTktf66+L+u1GGH+BWcjjDEhU2/0PJik6XEo4ZaiqnCRmKCSTm5wTfMKGroC4RsPgoQeCuhj
Wz2Ej1VPWBBMGcG7g62KRB/y6dNiLxNFLH8bQ+j6QGNdy3YxFFqipvDaLIGMF6RD4molsnwHaf35
BDL70BnQL/jzZD37BNZGUQjVGB7IaXWgTb+pgXubrSmnGDJDIYQ30nc6ZXuVdFu8Nsgw7HXkLytL
9S2AoziumBbRTJSDQARdXPtalrLGRLUiiDvMFFrAojVsEq2hSdaGWYQ3EpotLUa9DdrwNElvHNy0
ia2VTZXv1zgq/TIya7wNiAzVma+7Al2bpKpVLUO7RLiGn8FV5hR5RgSFHlt5V/Yz6zd+h4QyEtTu
xXi6HlO/hVRoZWJc7DQ0w6ixzKCayMrlESYsQZeqdqi8j7KwM/FJ4t4LW762fb7dTPNoKuROUdCY
vUQW3xp1cVPqk0gD7aR8NE/8l/4CEnz0DAddSGK2O+UojvLP8HF4+y++8mzcRaTM4JcNBwM8g2n8
ajTVpk7pLix+QMgF6vT9SsHw8keikYsr0YLV7Lytzs4ILo0+1KMsDaC65uY8sUFv9JP4wVyrTJrf
Q9Y8nX9Hmn/J2UjofE1yqBplADEnbyK3Wi8fTAQwaDsiAU5RNWw0wI2j/JDAOdHg5Q0ECyHYA0FD
eI/H6Z4qb4Oqu7xk+wZ68HoJrZkRtm9x4mlE3at57RGIOhVF5ic5tMCUJ2ka7Ujs2wQJJVQz2/EW
n4otSzZpfTCtX8kYbtH4x1U62FmEPzo/KKjOpHHo4FI/6ZBbK6XQw6n2AJeGebWBp29tj5x7pXoP
FdSHWG38btCh5wXRiWrPu8i3VN2z2Km1oKUoyD38shzpV/hQuQa7zaqfHYMdJEQ/aUICWlFPwgtV
pP1N01teb0joChQ3SPngpFzuYAp9YBMaIGvkubW1WGxtUZc5H608RUH1Xopf/gvwxp+z83exF3sY
T0s2ZrGWBhEINBaKF4WuOhmI2im8xmCbtbl+ZL6Hpa97axH8soShtwufrSCUAKsvX4cel0sMQ4iE
wm2c41krrUT1S+cGdRHU9KCjK38D8g8UmyoxeRo0mlMXJw2lMURge1i1cP32asRMng+0ODZaMspS
25goiqEeARDMRs8zf1PpoHIr77yHFUT5o0hS//qEfm8PLoZd7hAQ7AfFmOOCSm96hvea2WPhel81
JOBwLJgmWPArQAe2gNcIJEQtFrkrv2Ee42sK8vXTF5toDCM1lpq+BFnC3HS/ey92uvdZXqr1ld+w
jx88HcL3rWyvAde+36VfB15sJ8HVqEcJKAuMvHMlkKD5J+tX6wHXv25ZoLeirEKarScgCwHu2L4a
9VoL4Puz7s8i/mlGAdpElsB7COQBPFixNGi56dZ65HK538Y9FBlRhwkj2emHaVe0KWpXxcoGujyF
f4eeI9BZtO+rsZpZJmlQzqZ3UCdsx0OirGFZv/NpFl+4uL70hKDdFZIUOHzpTos2/eP4DJEs/mI9
w75hD9+L3eSRg/gB6VnqrMt8XAo8lmkZugGxbRjxLo5JaY1KXVPEua6FjsMs7YJUKOF2ORIvixHq
tNP1Q3Epcp8PuDgTOZ6GZl0aCeR9M1dL0BZgn//bCIvNn0xt0UbhkAQTknVefQiULK+PcDF2/p20
P4Wys71hJG0fYtMnAc6Am0UfUo3XX/ERxSuJ1MpcLRF3Ydo1iCFjAjjYY0hOmroCov3e85p339mH
qF83Oa+lsewVMwnmtroFqdacSLODppvAE0dru+NI4F5TiU1kdIc6f0OvnZimo7YgVXPJi4jlTFl4
a+jpUa30TahajrRaQFo4qfxpq3z5lYu3ogGVy2iUkU9qNRIgCjk18CmUbjz2kv6eCtPLs1OKGtmA
2gABCbuXH+PySVFuaxgpJTUcaJKPUoW9jwV1T5HYOoi3AKw4rGBv0pjBvmtw0+xH36qeaR1Z0u0A
d0UbHvrwfQEo7E6a7YRk6hUJ7OOLFIBczFTTb6/vqstX1tlqLEKO0FWhixLLjfq8x+/Lh9lcSH+I
twP5YwZ4fbiLl9PZaIvIIxtpVTO1mROAXyUHU05C42zW5FXqo9mTzfXR1o7M/N/PjkwslXEiKguX
hbrnZITcO4RAaO0oUrxyOC+8mr9u6kVIi/VeNloV57+HyV9zb73Awx0KFaYNtzFuz35e1z/tu0rN
4hQtQlo7GTAJLVLEcANyqvDDyaLZuTH24kY5DQV/lsnvEr3RQSQQC2nZCpJ1bWqX8U7RO141VQrW
5+Aa6WzcqaFqc2D6SrPh4l1haSBOwTsFgoeLNeSmnE9NWuKu6KRD2cAbLLxPgF1TGEOFD9ZvwISs
TO3FbzsbcrGWiZ61Qu77JBhhBbZrH+PX9F3yZoku9gs+sjt1m23Xbbn/PBq/JW5nwy5WVKKWkcYm
Ups++90McL3i3RGmtDba3LucyYNHS8ivjAJeE125LdIez52q/R2hXlFSq7X1Ag816SNts11eQB0x
RDukGl6bXgmGfjzWkbWXIR7fEf2UQ2E/Iu8msLAtnGvxDrCrMLtFXd9DU841CfpZKDgRqOcPBbuT
eutBT0Y/GcpDhIa/0MYfhQif+3ZydW6uzf8cWq9NxGJvSdD/NdsQWXRvKocpum3NQy2nR8vKd+0I
46ecOAP0g6cCOjBl5/X6DxkB9vom+N4Qnc/X39VYIrXDWim5FiIVM4zwpWHTLsqiA0+gEKZ/NhBP
18wetfAc7gKjb0IGfRQQx1dHJ206j6jljkTcGUp4PUea0w2Dn9Bso4HkYDbNL27d9yUsquBjeP1X
X8wfz370ol+UcwMPjCZKgxyskbzs0AYDaA3WZP/bMOrXuArnNxxUJUbs6botUBV7I+b3ep6vNPhX
zuGfmHsWvpGhgv+DunswVNUs3e/21mcFh42ml//HeVtcgmSaGhkNozQgFmS28dguoHKX9CuZlXrx
9jtbnsXtByPjAQBjXBL6Kb5XPox73W3c5ma22UWR0w+hvW9XB7h0mi4anL5xK5zslvqNQxTHuG/X
rv55NyzO2RfkyCLFgf5IPDUDTQB24jfl0DmgEXoZ2tGiyQ9jKm01OIvIxm8LQkG5Jq/cIBf26pfR
F3OOCq8BYBOirGX87Hlht9Vbn6zM+NoYiwk367rSoCKJvL9oN/1kOMZsh4dO3fXzMAekaxO5uKMi
XY4a0eAuTnbhRttKXudLG75ZE+5Q1sZZXEyUx5KQEtRW46RzIbO8yyekT2nhDXLs5rATimh3NPpP
MiibiGVuirIb0jtXNsM3mG27ddLdoEfpJcUHgfPk9Um4cFq/rOfi+up516tmIbGAZzAOyRU3jEEg
g/m6Oe6uj/Qd+L1oiy/iTw5qLB1itMVhvACzUjDXm9QBiNXy9KPw2qcYiCs4p6zlXCvTTxfnRU5j
jcLpFLsprpBupY8ijiDkrjjxKNm6BCOQVjr25eRf/9xLz/XzmaXLkzL146jJIYPWzWsj7mM1CAVq
OMmzMH/JcDGpDWHnwAEY8PLg3U6rYVSZAERcenTIPHOCv5gQ9yEEeeB1tJL4rv64xREbMxkaORFP
Au5DLRaOuq+Vz3exM36K7UfvR/ewhHqM3mq/OWabNQmM7xCwxU5YnDx9QgOMlQjcxqn3dL+GI/sG
dhVvFEavxaO4rZzi2fp1fT1WggpdnEKSK4iNJepDXX7Khl8STDLYyhCrO3xxmDphckswBMdJJ37Y
PcNdyzZgGMH0wTE76KwAfSmyaVsQvmnzp0Q1TiPgIUYv//ur/svem8/E2R0syUURoauQBjKetATC
4hybre4/r0/pSuxYVvUk0wj7uBdJ0KTPoildI9/xSJrfad71gVbW7juNGyoIU9ol0DDJYTT8lIph
Y6r3K4NcuOfPJ22p1Jj1KjzBCHJHzYTvAuuOFAY+VkhREo1u0aELWJO/twIFDTF22ybDlBI6n50q
23HoJdRC8TtYHRVwkdUG485o4KRKYD6ixQ/cUPd6KD3Juvqgmng6d6SKABuGIa6sBVaLwgNUEVKt
vtU5YNuZ3DauWeUOkca9qY8vTZP7OZccilyfNz/ANrZlNFYmUMn6FGJXxiZsS1dt8u04FDfAHLmE
fja1joHhYJUBVtoce7SFYh3gaCBPrk/dpeLQl6lbxFgdlR0StwVSJPTBUX/Z57GJ0gccrOHpZfHW
jyLTs2DLE5L3UkbfKgk6FUSG6lWWsx2NZbvoGhMdBcCoa6a/AQuGFlbSrNz45toSL2Iyy2sjnlCw
CiDU4HLSeJQku741HxhAZ32PXj7MtySOLj27b3UgYUXh1WGMZ0CBh8srre6hx5oI2SvMn1WE8pCM
J9hEPYOq/sgiWx5NN1Skjdm3XhYBw0I1h3SdPVmRX6aRi1ffIc8JMCnhr4xCs4rCBRn0MRjcISeQ
TMmJJm1TltONIOxeIEcwGn7II24zmryzqQTQ0gh9Le031cSc0oDoC592QPV5cPr8MSH/FczcpzFx
jZht4AoMI/j7XEy7HjU4WK4dUE49yaPw5Fi5KeVmkxb5EQCdwc8LCPYq8Mqu4SMHvw6BVysMvCaJ
HJqygYO1Dpvc6FMmzFNaAQFBtbGtvHBhXmNLLL5tlLUX5bwY3/Iz9N6pCY6HDkvRr0GMp5wSPZdZ
MA4/uv40RKfru/ZS+KKAS0BfD5mH8ecteRYkq7Qcy6jrWJDXh4ZAlbTZStGTNsgrp2MtAVw6rmiq
psvj2M5VJkBoX8VT/BqCEu0kJ7rr/dEVR8VTY5vfDrfNavp56StljRDACCxL1ZbAkJYYA+8zDUdT
qR21GhxVvBC09WspdP/9fJ6PtMjvklit4mzCwyRCEMyy3g0z+LlT8ybP1ppW/5BB/P2qRcCZMqL1
nM9pK1ZNI5+xBN+z3+DI+FZVbQvjfYCtmEq503TlBgoYuzhXD1I4bORsTSL5Ozv8Tzbz97csgko5
tBltshrP0KN1glf7DXGau/wBclMbvq+CDFYGdn0qnteMfP4hifs78Hxtnm3gts9p2et4aTfu6Izo
GDKQXmCIJD2PPrByN5UTueMG8+AYbr+1Vgjoq9+9yOImBrxqqOYJlI0b1eY7y5+AyHtAMDdvhn38
OB3L2gNnwQfBcSWQ/0Om9ffT50B/9uljN6ikz3CNmMfkHqSfzJe8WcVtdGufzUrYbnu4vrsvldxx
x/0dchGOQk2VhyjBlkt2k9vabD/8RA/Bnn5Tf9xOa+qS85/2LfidjbbI4ATCojChmhNEfQ65Af1x
5txramFbk4wiYe3CNnLl/F7Osv7zgUuAOCwLlQxvThaYZg7U/WeZmba12qi9GNX/ftjsBX6+ckZf
sZrxEpu2vuvEW9oNKy9a4Davz522CERlEYc9CTPUKEbLTYFEY3AL0AwH8or4G471ZQprNaPYNUr7
SrVoJwz91KjtUzqZdwPXb2oAyuSicSOA8RPczlWmP+qlstdhnlFwGXCvLHSsHAaoot0a5uC3auEm
EFJMFOQCSPJjkJGM6KODoAozwN3D07YDI6mq0BBTXuUytEf9BFkau9BiVweeQupvR6N1ivw9Tjsn
r/KNEnO75h/lcJfp0bHjRwsFVEi82FZsumC720qBNKR6hRO2LSnPwGjaPIPtzig73SQOQy35Upb5
Ksh2+nDPufGTwb+gQ2ZYUcUrXgocFS2IqtGj+gf0me6ZrDsUlIowsqnVHCVS7IawvCkZ8Uy1riDp
AkQQQIUDM9H3xYnv0QaeeLZvcyTl4iMc30j/BA9Gn9LcaUEgl+H0LNLaDQ24HObTfUGYnbPc5dIN
L0DHLdKbuGpdi1AnhitwosHuMudexlIvzmGXSVVbA+hpoGhrFYYHZlbaTRvV4Ji9yjabDy49EiM5
6PyXFJ4GQ7HLEoIbv9Xpd6PJWxMKcdOgOtXwZkIwG6o2wCh96MlM18u3etiiGpzZ4XxRNIbdg0rZ
fcg5vHVRqlekbSvglIKFhNf4LadHkg12a6S+ana1XRSAL8NPw+gere6Tt7UDwLFrJBhC66RfU0yh
REM9+ENvFCj1KEpe2PoII1GLOTW4iRa2Sh07SEDcVtUc1QSsBdNtdj6ZYBLamtu6/8lrMADirRnt
Q14/jSlcWbkGcgj126n3m4p7dMzcUIsPRgnPQ4wA9cqwqu1YYb6pjE6DQn8twQgVlPYRWkCDitTQ
GLyqgB1kRhwwcdw4hYVJeUoMwJWQl4aojciw9Ky7wuEWFKvy8Lbkwu4qsdWTxCvkF4jKIa/9xdtb
QiBlVYz+qN1XSfkxdclOTPm+aUsnjHCCVF248FQ8hPJwYMmtOp8EXm86Bgh6iacQNE6tWnVB+PPK
qDnqQ3gTIU0F3mhPUw0W2G9aeapjoDyflQYpBe/BJGlcLYf/UaVszE6C4Erh6aFp10JyNa3cEF54
CckdxcCTFHZQdjvHs57sKRiznYQRy4g8lG3nGWBBlSewvLzBwvJ32U2N3TB0DWg/mMc0k3bd8Cub
N3wv3w/5m0WMQ0fM575onZbCoRVW3gKvqyQLKjndtHSTyclDCC21ahLgdiZuhnS6HGD6jXBSoVYq
wAASBfTPdBgW5kCjJTV6O0/KWO4YFXvaR+4ws6rICPkPnSFYifaHLFvMbmrI2aOTTaFfVhVPxgj1
kAS3PugvVVPca6CdlzKkX/BxeElBsakQPjQNtxFIbEqj7logyjvyZIFrlGbqHqKATlpl0B9gN3w6
MTN0prB3KFcdPsTbQoPZKTU2RlcfZVn3G6l4TtLwNjZMx0Aurv+E4I7Ni9FO44MlddscT1ZtMlxD
igO50feaNHiG9NGmb1pY7WuLHzoIccLd0lHi95SKV1NLaw+TeOjL7LYHWzwLIS8fFjvVAmcT7BQv
N2u/nuQnteSWKzW3FQWoX8QbyM7cxUMPHhidw6E4qE3mM6lHR6cAjSOdYnuwbsJwdqqlDwpEriLx
xvHPThoAWdB+gwcPNxTobdvGVHo8i7YNGfd4JMASV9+p6U88ZB2o6xyVcDpW8NKFHqFf5QNGjRwF
IsCpkj0qSuyooelGQOL2U/ZA0nTHdfDB8RhiSfwj1a0Zue/3SfgUKS1edPFdSqVjmUx3oAetZGJr
F/ciGYZpdacVoBgE+aR5DH6dVY+3IbWclQxo7epeJLpJmYakYxin21c34cbYssE2HsVe9lWXPxf7
CK5S14dcu8kXGW5faxS+QgAexKzLbZTR900pXBP+rG2zRoH9B0ru3/xnkc+WIDr0LUM63QOZYms+
4GJ+tFc1G7hKj27jbe6C7X23plB8AWc+U4H/jrvIZQFvYKMyob9ENvBWZQfd2tWmSx2d28PWgIYC
eroQfDB+dy38fxyyXf0F8wa5kmxqi9R2qshImhSVrxnpjoqWuIPJtkNO8WPkgO7wufZ8u1yG+fvF
i+SWpbRVaIkvTqyfM+qbEcWGSbzNECWafE0pa+V4LCFYUkU0poQxXsDTLc+PUQ2D4uD6Pr3UIzxf
wyX8ytKgL5NGqPwWI/XMjjmaWewb0D54n1BnANAj1wBnteAdjSUU2qNEFZcjrEISSWvGo1yFbji7
sUq8wt1MG7gVt+jYo1duqS80yrep9R6SyO9wQWvay8rPnzPiKxuALDJmnbI+R8KXBCyYfBqoz+kA
sKuf+cN2ehAQGnZnod/Z0Pkp2VYPyWSr9nqp4rvk+9eX9P8x92XLcSNJtr8iq+eLGkRgN5tus4s9
VyaZmdxeYCRFYd93fP0cQKpiEspLdE+/XLMylSAgEUAgwiPc/fg5/MyQkRZsHmUC8tOGbqvohgSI
qsnAjoF6txsE1ZUZi3qc4XiZmeTHIgcuuPANhnJGlcFrQcE2Imal0G9ZyukIzWoe+RfY4BbMID8z
gwlgcG4+uMG9B5KZGKn6ro/1wj9VAHskcrnz0lDjRyLENNAD6NCX4rNLm7VXQj7+6+/2/4gs/T2R
JnDKhRus8IGHMBbwPCPPP2tgN7ima84stXzHH1BcexvdcfeR4RnSYckFv9oLI1HbKFAB4sLZHHbC
qI/8VkH0TN6U2bnqFstor43Jjwbm7mjMVZIUO6OLP3YxqVRppIdn3aVV7eoac9HOzCHF5iboelb0
73Ns3YLa0VygCaI+sAHJ2TvYWyoeyC195TEpWrPyjlUN5e4cCD/U5fSuYCV+bCx81qv2+OKRZtMx
lyjQ+D36dvysDZYhSKgZDRQ+Cay/97wUwVr4lHPodEO4IQg5PrhnGUGThB4IR2VhpF61+BdvNJsz
dVKFXlyhk2nHqHCBqfM9DEpNYu4j8BN93X1Lbc02DSXPBxlExGHMwgIDB9G46uCXvoVdqdo0tf51
a9cwhCOH8l8TYYpGXMxByaVZVI8YYuGYIYOaa/KBXSH4OZnIRPtfpbMvmhvf/qI5TAYsAQ7eLlj5
drmTDMGSTeDalsbg1QDURTuzPQGymLzEN/I4BsOXZutu2rOy8W+lu0g1Wh2iknTbvLs6py694PXY
7kXLM8tCIQgXxjX170vYfae/i2lpd9nTyJzddbnZ+pzJI84SIgzhxYOGiAISEe4tN0ZV/H+/ohGb
s4+HmW8eGqcH+YCIgQuMkcr7PpBiOwFCiwuD6LoR+jvXwc5WPrHqh47JEBVrIWIUG9j6BUfonNij
tDgxnIfgtn5Fbsb8utnrE/+j1dmslByxpbmDnnbzQw7cmbeMyrw+jD6amE1GVJrFLBugCdbqtQrD
iNuy59xqbBTGWp6oQjzVKNbh0dXp3X/2cmOXX0wU0JV6QsRh/UiyJx+Cu74YLRiape6bT8Wk6pnO
xXZFRsID9dtUsb9+hbFzftuWfWTA2NkcrGnN1A6HDJjfwKcntZ6jYpdLl3ibroe2L9qZzTiSNVkq
dQTZlMdiW63qXbqLHmrkEEC5chQW8uwLI2IO0Wxpm2YSQlRQVMh2TIuctnNHggfa7sHOgbB2d/yP
OnFOlFuPtd0BQZqvRURFlnM9CmKrleSFdWBhMEx9fDHc8rbng75FNgRVlFrQDqrYLnTcwmiYAytj
qeuDWgyw0ADIRPnbvlZUL3n4ureuZ1Y+xsJ0/uI9OOLnlQfFCaC0fBG87FjSyAZ4ZvYGk9XTSamS
d39RJvNa4Qbs7N92YloULpqt+QHAmX7woSHcqlm3D0BaEAjcGO2qa5AOtxloy32UeT8nsaQKvqRy
EEhghMRiw1AXx4idDOX3ptikTLeq0uGc53cDOdUeimrFVKtQKVvmznMhCu9C1W+SDrgqp9kHfmc4
KO+Xncx0c06nQWYpQ6oKrgBcHjyfvPrfICgv3nRmlwCSLjqGwfiXmHXmPcn9ZpGwepyvX9iNKXN3
2ZmOU3GsjNVERiiW5HbF71HBqa5KcN0wYNxv3aevR83VVORlLn32Ugk4YTK5LmFB9EbvTsUpOPDr
QUeQJtAZbbD4t9rTGYsz8hv+ASi/JXreq8nIyweY2eKyJkqgRBXAAmvnNt9nB27jrOQTrzLALWgY
S4azD29ccykJO77YvKsv252Z6EaOCi6N8OJl6xolyseg26wN+VZw3r/u4muz/7KhmY2uSI5IZ4sX
TNxXhgNWSAyMSgoWpv/VVkCsLfKEjOJds30ID7hTUxUJXqd8H+DHiiCykvKFWrLJxH/uNIo6cigy
8ARiLNDi/Lw0N3URtl3AuPegVjSGiLHl4bmKqhUdoHCtRClwkQJqJqhKu3ghjTtt2OZtQ4xFAMkm
p8igYvrctghqgarpXe++k3eieBqgbeD3zYo6wnvdp0YcR7eiHFhiL+qEQX1ljjIND1yy40az0ODj
65lc6Cjq0wLxMWoRjQRnMhtGaq1gc+MS0ytf6jI35YC1XA+kzYNWxa+8cMfRGoRyw4GppKeOQf5O
TiwCE04iHlRph5jhjK9HzOT9f3pVeDlQnYEaCZVYFG7PXpWyTJJBj7s5J0gfxBWgWFVFDYhz3wlx
x4GHN1sFDntKovK9AkmWEjOHoijvBq/YkgB5o5RLTZCv6A3faSl3loX70HcbdZCaY5h6GzYStozr
buSgPaVNsefbRFb5frjp8rRTeQgXwdYhlJptC+jl8d6bF3rITaFitSwPCYou5BopLGS4oIB0Bjml
BSp2GUExzhKEbEnv7reBPfUFz3MCatjHwff5s8cRk8hd6zbnDsFjxmtQwAr6O+/7113+mzX43Moc
EUmEuPYrZBzO+EMry3isKWVajI3u/euGftttzBqafdo0FyIgLtEQn6ca1i6tzPyFOo7fdwKzNujn
LqMe1Ofp2GUcS18oVwEch/gDSCC8DuSbyh0EbE25TbR+gAw6hAR50Dg6uZEJyb9f+jx7lJlZwk4e
WTeeqc/RVnpkUWi5ym5A6szsE7sbZc/MMFOzdXcfbOgme3f2Syj53xbUWfvj57hYUHvsN3i+x0zK
nO7YFSgrQ5YF7C1mJ7Yg+ItVKMFZAF9+/ZGXRtPMTCoO39R1g1ZDiV3lpQfkpoP8cqbXwhIr+7g8
/m4q/p4e0mz9zhrSyWWMpoQuRc4WKknpQVQE3WMlpC0XPLOrc1FC+IADuz3+P/uaNRk8SUKV7bnr
FTWJbtsiUwdvYYZcHb7giITmGJogv814qVdCEXxh1dkB3yAEAhLVd4qjPwAipnCc5kQSUI1VZzly
YDdsZspgdlbjmCjg5q1vM1nQv/6aZCqQn3UykXiIvcsAHYp0LlUS9GGUgC9cOHcN4B2hKsJFYDKd
8s9lrmhuDwIXbHWRSrCJ2P8oE1+vQkim19KezTJUFrNqDpnm2glUsOYAXWENAkGWKAfGPDBJ+eC5
qC3kv8fFS974moelK4IZcoBXAbm9NTAbNhuzo6c0A3mfCyip2wJBwt80HPfol51WgrncRahd4ICF
DQ+9/9hKVpMSaKMJO3Cz2YMk2Ui8+70uRgNIxkwmB6eo7BoZDfVgQKii/w4621F610O+Lg52adRp
yPTg5dx9nDwAb6n1isXE0CPi4E6ALqb7nrMFEteOWYHclnqsTuTOBV0WUYsUvAb+qQmCbSPeIuyu
dqGogeatT2VUbxcGov9mLrVaAXEv1gxEKxdf3YjsQkZ8rUFlmucy4jXImomhmrDIvUQVqmkgesTL
2yFAGXfwHGJHRRLQZbVWL1kE1TjdUGtjVRzYZo0+Qxi4pmoa8YkKCe3aAd16Yos10VAVpvd0Rery
rZJzLczzM1QSVy6fg9RYbI95X64gXbih9bYLDy3p9dYFEXZTWF8PqyumCYMKqj1QaQYeVpptfOuc
LcHVMwjnYFWtOLuyBcuz/87N/Ncn3t7yn/+N47c06wvoC1azw3/u/LciLdMf1X+PP/v7ss8/+udN
9p4cq+L9vdq9ZPMrP/0Q9//Vvv5SvXw6MJLKr/rb+r3o797LOqqmRtz3dLzyXz357X26y6nP3v/x
x1uKIPN4N9dPkz9+nVp9/8cfdIwI/Nfl/X+d3L/E+N3xxU+qb/Z79J68/J9v/7d8e09K3OHbS/L9
26nwy+ol+fb95ZtWJ97Lb7d9fymrf/zB8H/K4OjllXHXKYKSfiwtaN+nU4T/E8ZAEsGYLoB7ixVx
KkmLysPPpD9FWAtQEoPGkaMUvFV/fCvTejrHs39C80PgoTRGBBHY5b9e4PDT4vz8duiwX8ffkjo+
pHiV8h9/TFx9F4ZJoOCz5xWUzsrKKEw7N0xDF3d+nHprcJGByI+Nj7GY1dAJow7dyeMfXU0h5aaA
p3I6nE5IYSABBTOeLsDEXbbQPyJSVRUjYY+7jd1R2hYnc/D/9ph+7K97iWGdmWEFecdBYd9SaYzK
uG11kOQ8NIYmie+4Psx0H9mCkwDNQC0cIqQlnQAURyidf4StBpCKE7LnIh9ePQReXnOXObQFMPXY
VdpOLkDaLw0zLXNLJBc8X6MRbUGcnf4ABVjtqch1GpS6zDsikzvYku4N6+yDlFcJyFUBgorSynvK
igg4v5KT1TARX7rQl24FmqBCKqsjuxAEsF5EPrmTpC7bhnwl3frjH0Ol83VW3k7Xl4IU7Pi+3U1H
00Vc5Iq2AAZ9MEsI0s/L4pLUcOUSRv95Wxac5BqYIiN7+kkk9NrFAL7yvcGf/nm5F8ZxyIN0HP4B
Syh0wD7vZyiXc1DI9WHj5HQvOuk9j+qEe9eRAUcHm/66isLgkEhJpvlxGYLRK6x4+S0Q+kobmpi/
yYqgX4eweabEcOW9lAen6cI8ZI9JHzf3rRdkZqRww5orInrDpBU0RsHn8tb/ILUUfhe4KAWCUo4O
PsPEa64vejNiM+XcxcL9dEXk+LcdQ5j7OPA9U3ZaZ122XnYDKshB68I2eZMHu1Pk4LuYFAFqbWl/
4ORQWTEhEHKK7NbnNOaepseqQA+aiW3zEAuDYHBOk21cX5D2KLAXtELiyGuR//UCIMuVggoyTb3T
rzCWfKvrQueEutfXqTWn4bZN1jEPfFD0Rl777KZCenefRRkCHXEUvgbwMKZXGMA1DuJcp7oNizhb
KTHQRLk8NCe+Yt6nK5B6WycV1zzyfopiFDZgNhEWjX3b5JFeYlqcQS2SWZUo6zxLh61bBsO2cCtI
WI9/fBxOf5suiZV3cPTUm+mqj3+e/hZ0YVWjHgx34mh3iDLEhn79m8CNZ6Y/p1+WA2lUiNXyxuwe
1+4bdo2nJyTjwdWOB5wauLzv9K9yq4QmkwJJ+rOZnxfM3qPvGcGuE+XnPabffbzuR9PT36SsdLc1
WO3+7grP458QWQ5UmU9F6Mq2WyHMwTkz/gFWX2U/HRIvvnGEoFoT4HqxCxlPFAwLaKUiJGDF+HSx
CMz1RkiCXxf//MnghGCzTdz1x02nn2Wu6wL0iUKfqaHp7HSCpxXZhMQduYV/PcVHO1nZnaFMO6w+
/mn6ObSHR00CB8oy4zN93LJCcHQrQTto9oPp5gnxnwbBT1bgu+LNrw0HTMNnwyGSUedFGJcjnoJk
dB65wa62D2UF4eDIkzo1pJAo1ilK8PXekUCm7TdxAxAeJ2wJKwGNPP01Bc/oljiF4UB6c51ixqT7
QAgFs/McMFZIrrgt6UBl8+Nqx6+A6ZcZGey+YxPTLeIANKYdi28Ru2B756r+BtDM6CyzIDNHIkHe
+mISnVFUx6geBz2I6WwUYG/aYSmwh/FihvEHA0/QmtMhDQfkTl1gDKfDQo6gUYTNrTYd9qCL2Lju
0CF5hDs7sOP7tGefpiNMJenA+BmwmzgnsqVyLOVzNCS01SAYoTaDEh+nczRMt2SI48N0JLft9zyM
m9101Ix0EqzbuJClwG342kEZQ1aK9nTYumFq+Ekrm2LQevsBFazbAmApmoTKSYJQ+6mBVCSivN7d
9E9wGZ8VKaG76RwLd0Lz+chdT4ecFwVGAI4nc7o2aHJqpeCn0qdDbK2VdeZgZWLHmzMeK+zrWrqb
flokfHZsINfRgNgSgr2ENXKqsLfTSTFm37pmKHbTfQjLp1gZGbr6+QxSkxk+AXfzdNigUtDCZMv1
QWqVk1IXyUbJmF7ly443FkYrO4uSiNjU4ClAuc1DkATBvnEZvHDbQaEaKVLD1di6ZyLgg9DXRQSu
OTVyE++gaPo6HckuF57qXp0OgNBsTikQVn2V8bufV0spozVuk9jTSa+UBUv5+16lG8e7Li5ehSFu
TgqbhycPuPVEgjLC3/dxguRISfnq8HGzipIssfiBQdQszn4MbZN8B//giqcMYhu5DJB1J5Xbmg7t
TkognBNUEFFwIaw0XSrK8OtipQG1VR75NpvTzu66rriDkkynTpcISY71cChfsIYCEkTbaN9krrgp
xQGCUK1QrvPQDYDLFSF73afKG5H6DV+l3mPlCsRg+CLfxL3v3yR9g2KTomnfGBT7FYL8Bggu9FUg
HXPTNby0ZiPKGEIgFA8RX+7b8V5lXLxh30NO4OgrLa8PgxVxHedWSEFQOt0jCBu9l2n9zLUu1SlJ
ECYTmYPv4q1Bx5uqUlll5yxxij02lY/TkddX7cEXsg0Nxewst4NwJ8LfZMcjgnzN+bbu5V/8Iv+W
z4NvgP/mbswn9+dfc4us93R0KMr5rf4/9IjAoHMx00aP65NHtHspSu8lir6tygheUHnp9Uw//en1
YE7/SYCjhiwJ/FMwKMN7+en0ILPwpwSvhlBhlFsZvZe/fB64Q/CO4A5hnRFYWRqllX65PJOjJF/+
7t/xeaAp+mkpA52zJIiEg+LLyLKsKPOIcA6+bDFPWfdYGs1WjFZtuPH0bOOhxEpEsERzQYeJ+q4W
IlKquE3fgyc+1kn6xJmhEQNayGixlhOUwvA6TAPv2iJyXuGBFR4YOVbb/imJXupiLz2Aagl1XFGB
KAc1KQKUjNb26yYB5714EARIuQ1riIKqfKAXis5CyHkXg5zCQLlD6GqhhXxyi7XNPQ7pSpBvSbpG
0FFs4J30a6wKqsOsRMmQOBtn4h63WiXQVmdBGm3GjVEQkDrQl9JC6CRw9A5h/R0F0wY0IUwhXXEN
CGzC1AStdQWgcz/WKoaIKKtDZLBqXB57sIR5Aa8HoQVFc77fFk5gyFCYS+VasxXu2LbvQvOEwokV
Ko8FsNUrGtCr4kOO+uakNUCCk8NAtnab2lkT2lEN5ZX2ngxWXawzDczIKhvcRNm2rPdViz2QnrCP
fFFbMfvaNQZ4GS/G6hXnZwZ2+PXdFVAdKRic8Kpni0Ig1XEdB8Q9NqC+4LVE71jVtSBRtwK2DuG3
1UJ7YzTzw7n+vb1ZaNXj6t5PoXRzbDVoMWiRPrzKT6EG0WwrMhwHtZlfNzhTH/i9wVlEKMs6bAQj
NBitqAYWwhpEz7cco3U2y0GWLEKFva/y3W7gdF89EUePqVklj7QxRCgBAW/Os3uCokZWd98Q61bD
YZvzK6FfK/hWXnubKRA20Zcee5bB/euxBY4XREmAnZ9FhRWEsWQWbLTHqt0MqIHS5dCOMw3MIN26
UpvewKrGyhZv5rke6kxqJu2CXzwDIfz+CKPJuNgv1DLJpVJBz3VmRHVU1AoauOqY3CCsKgaYGBvU
0YwUgQO+YrlFQVfj7LreZLUAyg0MZIs012h50ECFyk1Y6MADuyYHhVOTa4we8owQFRDx8CkU4crh
Ll1iTlzsw9nYViBSGxa9AJH72/S+N1BpDjwiCg8VYyzHi4AgHe4Lzcd+Gju5hd6bgZF/773ZQFdY
DBYegPZjbjT6AMZ8+s6BjlqPXh073qJ8wkQFa6ay21gPELNeGPYI61+daB8DaDbuQ5SHlKCwdo9U
UKVCH0CNnt2A6s5Zkf7YU4vTAxOlRilvSMTK3Q1KgNxQ53g7FvSSUyVnCwqDQlkNvpFabGMrvunT
Tce/ZPIapZnCi9uB7NwEAjnJT94KqqbZitdYMAwPOvGN/r64GQmbD5AcQS2DckdFtVQH9VQ5Onvf
gEAC5NGB5qwQaYf2KwucuMaCPYSoIL3IzOEBROgoK3Nhm00U9EGhJ2kMXOM+VG/kZpQHhMYlpLc4
tVMrjMfabhvDvQ3eAEoUjhU0dFXpWG7akXTMe0ctpRKooOzX4k1tDHrwCDF5JBtQvEiI1qnJ64HD
IHwDoV2F8YFy1pv+VvqOl3Isaggbft2Y3BsYG1F+jCrD4Y0GJzdR29yisAVPyRkeFFQp/RvH6Ewk
vROTiBaIuhEvQ1ZBQik84nvkDEoyMOnB1mP9WPnSa5zvBo2Djtg6Em5zcVU7t0F8oLJKupVAHsPu
ENCVCIFe/tWTHsr+PrEUf9MHWjmUquS9D+IBSZNBeJD6x6/N5ixf9PvwnSE5YiZJ5Z7lxskvrlGW
6j2itEDzt/xbB/ZIEuq+uTxmF4bsGNy/MDhRVvuFk2DIFpVVE4tCJXMFviARZNWAqm19LOUw4OG6
9JGMx9KMFRZxtSWGson76Pcl6q+Zg6zY58fwekcE/A8zl7d8alGt5NcCYjkoRspNpQFThWvQzhKq
Q7Zh7oDEbzb8itwqt8waJZ3FWdFTo3uMVqnBHIT3Dpgb6MAh3vrWYxMiqdJB3EAGAYQABrsttzJn
cHfVCQUaYINRA71RpV3YYOcBf+mG2rKJ0lA91d2jfEfBC6Ox3MpfkkuZaf7NPzaQLp/fOCpCNpUz
vPFw00QaXecgMontJl2l4sP4gjZESxuDsbD/0j1BFwcdQogIY6cnCNreQEJheC5esj2IBkz5bmEg
jkb6q68xC85WtAxLGuPZ6G1pMDfZKQY/FuxGqCFcUqLwRm2PwfPiIBjH91fNztZfrqzgnfJoVnyu
jRCzzY5R/A+qGAHlJAmWNAzOMdgDUNcGSwrK04eThAp2WC5PFzmEK42GGBlvAh0OU+9rAUif7Z7e
YD/JI+2H0hSTqg00zyz2FsycPV37L/BlIW8R+JpC7BDS3wTSpHp+T0Ur1Gs7gfjjI+yuYreDWYDU
AVFnCFpVCmTjtKDQQrPeLKX6Z3j+34fGbBMQF0HhBuNkQK4QOq12bjEaRDxgwkCVq4cweF9/72nD
Oe94hOghFwWNUwF8sZ/HIuIwKAwGt84xWNUGuDrMDFy1iSZrlV5ggYkAc2jAKxnpsSbBIRmwEqjO
hlmUSb+6/bl8kJkF9OMuTpPxzWXEptTkEK45bE8H1YMO0l1oYZ/cVzfsU7U+9LVWKmq4QvV2sY6e
XZPufcfIAM5gnjIr0njWoFZuQ1zyKTwG55Boi+wj427iq16bmc6UK3nkJLDVyX8ImMG9SpGKVkXw
s8JcBdjPk8EeNMxf/uya/AKG86oT8dFV0txixognFf34zZItxAx3zopXsQ3EGIWN1sXF1sa599vL
EgwPqJNMOZvZECmh4g2AJb5MuXUYML2UED+TmR9yZ3nVAaHrVthH7HbwLNTDe8FdjWpq1IY0FrTm
oSqrwnMUscM5i6piOUi6PwO6IwLQC4oqqbNRkRiechTWp5smRtW6wQJQo8FP2CLFH+gAbkKfTC8y
Ow0NOK8VqyeZ3cNbTXXsoZof4PlqXqVajXuD1UZmCkcl4LtYg95dQOmWhnCqzKmFMRiDo7GAylt8
aPuxVRsKtmkwa4KW9FtwEo38LXQkgWy37AqSwQo8M0OK1bdaR3FHWuqA+1K161QXyls73t0mbq9K
9Y2rpyiSGO64ysTJFBWUvAwSjTVxV1CcETlbhOqd84Nx11V7qqu9451YdmEaX7UbMgvFSw65eAQ/
ZgOScX3eJ6Uzbn9bI9+n69QCIeyWaKCjDsElvmioxhvOB8VFg/MCucpBzi6NFKwTgGP9GHSwZhyz
B4QQElDxpcbDVrJS1GXfioFGQIQULLwwvTYoL9ufraGkqSsuaacXxvTLAYcoEfdUA6z8suqcJBDj
QmLpJnjxUC4KlMtK0ukzhUR8uQswS/LXr+3orI76p+G+fJ7ZullmruwJLp4HCAYUbQ9qYzI8tr6l
Fq893SPQo6+CFSMChxwZjO4tUJ5f3VPI+PAw4RDRQsT58yRleVCyDXHiHdl1Xd8lJT4I5Dn8WpdY
jT3C+2KPg5W2KEkzGsgBbnoz5bXhzOioAQ7BlFVuQJ4IphQXtE0SPPElFN2ssOpXB1084KyDFJJl
HqTJvWO5xkKDinITBfzZa39DenU71qsxOlLr/ZI0y7WBAo3AMRAvKTxgUbMFLkUojpFbyT16w6E2
YvBhoazJhT+WJWqsBcQAarZxNqWO5wCxQpRrXKSyI+nICkAi2WB8lPwveatXRu+nh5otdgQotChp
YFJZFMyOFZYYrM4WywbqrQBF3deLdW1j987m66cWZwYCchKBOIA8BxuLZDUSrnY22CJW+aq5RYHu
kjs8blO+aG2uNdrWTjSqGrnHfj2Gufqd8KrcoYACNaTtUXxVVv/p+8mz8Q+B29jve7QI2pN60NIC
WxdPHxDdV5VW70A8ZC2ujFd8/ss+lWdDOskrygQV2sSekP0BsUur2XDPIJQNTFmXj4PmPOYHZL3G
3eTX5oZbanocYBe+Wz+EIRT60DQK0wEO3xMdiFSxMfhD8RSvG5s9ik/eY64pYCFKVkSwesSOkLp5
BBruqT16hiPsevjdrk1C8MtjiVWLNVaKIgezkhZ02iLNw5Ud/qfOmu1sW0/+NQ/jH6w22kV4Faf6
HtzsBLixMfLXV4ZwH6OvlnT+ZuQak+351Pbo9Fz0FtI2UdZx6K3OFCLTewK5QKhhY/08zrnGIPcA
1WgNsoSrrz/TrNbgZ8OEHUHf0CpVpHkOsA2Cquao7x2dHXZqZxk7tUErD7G5xFVyLfiGxOdHS7P4
l9QXNZGa0DsW0GcoEGZB9T/iYIke7xoHQtNaW2BHCjpAdoxf6gApLbzqtSl/+QAzO8uKQhzKEV61
FSCaovZGCQVtHYkCh9PDrWIFKtx1uLKLU2H8eHNbc9nwzJa23iCKXh15x8ZFeQGy34h0d47qFEhO
QHyrfHOyHwnU1kvOHCNkLWOBfWzItBgRJQ6jTlc4k4BAQOghLAUqPzAYoH76JQEXOnBgG8SJYt4O
rJAuzOER6fflg89MctWX4UiTjBXR6PRqFZlYDR95s7CAB1io3ru6Cl50kjALsnBNnGRt53nwr0HN
hfrpypSHE0FCpzah+bsCnWwB7QmtbcaxghXSQGI0EPTOtf324GjdEsXg4hPNDLYIFeI2CvFEDBjs
AInTHB8JJAvsWc/JDxa0ZCbEj8DProN1rgTyfD0aU2pLT729tFxdtaaEFZDxk3ikDKfd9YV9GDhW
rpXRkLPPIcpMNHAuVMfoxjsm8EAYA5CqPDCYzBhyCxyXHj0r0OkBAAcRJLN4EHZg1l+5GpAaIYRa
7yBg1wLm0Oucuw6bQwTN84XJNvEU/j7mPx54ZkwJKn9DOR0NmqJSjd4XVAPrUqTnZ54AlAyUmR7m
atncyoJWmrXe3YNCyBCaVbYGnxSQQCCbgOV7FwHR0HuiISTPLYbkrzjJMEkfDzmzunKcOa7U4CEL
sMsYI9vdD0SabYKIDTDWDaCVZrsSWqO3l0rL6fWpBdkMgO8FEfWOnw1+FWW070R4yLKkCSdBRUz1
kOgJUNNtrrrPjk5Xw1pWWxBYAzgEhg3d51+cdJ0F+tdm8Vo+DJ3w8SSzPQJpu8oXxyfhrWrV70oE
v4EI4W+KdNW3t1F9kKIdUp4QJbLqbWR03jrRkHIFDZuBuecpWnvD8Ui4mtnYVxrU4mOybl/zo/cc
aflCfdq1yMKnp51tKzLCc6AGxCfjLdfuw3EQVSpi7VZq5tRwdXHJjVv6ULOBnIYILEiQKz82b4Pp
JnprIR/S1Pv+iTzDl+9VDpG8BGnK7g0s2KGORdqj5pKk87Xs0af3ng3VoAodxo3w3ij/IybRfcNx
7ZZD8hkpbq5BokQD70qjjn5K8FxnBOTn+yQ/++JC3dOsQvCvHcPHeJmt46UwKClp0SFsbICyHASS
h9oapNsCoTA2ACXMDw6Tt0W1SJi5ejwg2NlvGa33LV9GhIXGYD+0EFJBUukcgjCSbgHI6hAc79cc
XqkB03PzpAAV0AEvJN/TstXi/KEBDJq7Ufylz3vVBACCIQAGpfAyP1viWmFw86QYnT6INL744ZrH
gmu0qdUyABeuiB7RuwjchYU1UJv39SJ4SMW72DeomkFQHkRWRgJ8gpfCsi6GPq/uWD4ebr4mSpEc
sn6Nh2sqC31a6M1b023gj4FWBCi3Gv5DyOtpqw13zLt8rD0DUmkKwkx6fyysApnFJbdwobuEmdkq
yghUbaDrO7K3UIXC1zRCg9mLK7gxohrs60P0nOyWWp2VT/8achf9MDNRntSSOsnRamX2Wkt2fnYo
xQ3Y4HhwOjOg/lGGlU9V+RHTEQL0BHSS2KQspQCuhbAkcvEYM9uTlA3fcpDfAzSCKVbDFoVt8ERM
54T4vKRHlfkvqONcc6Mu25yZH1QxQlt4HAIEUY/QrLpNjjghts5a/h5rKT26zhowsdizEP+LjMRy
o8evF4hrgSO8tkhQ4SVyYEif7ZuDKGJYGmXecUAME3q7T2SFRR0QTl4bnXSfsfM3tzKG0M7ukJo0
pdPCA4yf97e9xMUDzPbPUqckZYZKWNh8FIvySD+LumDFJw5GxNWjhTF+fa910dzMJAiK29ZZW2K0
6Z1ke85ZdI5hcZAAo5WjvVTu6hehXDUKqB+gPw6tbj40ODwPdu1an+/i+lEi4E6201z3bJfTHWB7
CX/rRSuntvLRRMd6ovH7Ptkz3EIs/MrDg28M8rMKyvEkFOrNJigBdXSTgnYY9gykqapfmeLoxxJE
rHPmOYKuD5TNHSTIpeadK7Z8YOQ6kicGyicZveXsUn7yAq0ywD9siP3W1TM9y060dsDFDN4OLWPs
QtkmVpQtVb2Ps+fzV5YoGWt8gG+HWPCcZquQW9FPvCaCC+xYILDw14xWt8hUIGWuyTZrk6XOupLT
/tzkbHJ5Dh3KKkSTjenaQQs/f4K0lcaYGSnWrB1orvfvD6/Pjc5WctHxW7GW0Wir+YVJ1wH2mYne
eHsiAX/UP8XFvo3uG1kVyF0X70SYOeyVpXuFPZMcO5CnzojK70n2o9D6kbIhbx2DjR55em7pmedf
mGwLBQ5+MCtNaU9La5JwfQdGUQTKCiixwqr5eecKefu4rAtkluiOBZlEdIBYw/+Q9l67cWtbu+0T
EWAOt0yVlUrRN4Qky8Wc89OfRq+Nf8nlOq4dgAl7wjLMNEYfPXwB9WDURzRUhFBWPR3yjbkVD8mW
3k56nJCK3cSf8SL26yA6SMYW/Awe41+SZmuhw6GxgYvY3Mnoxe0XJMEieXQTIZAc0Sl3Ryd6Om2K
+CklxQldGKDJff+i33WKrd2YsT0cilXiGIhB9ev2WKwiZ3j9bD+Y52C4q1Jc8KurrNqK/LXctWs6
XwXWEmwEU9goyqbVt0K5EpEdju8yY2k9D5SaRXQHJYqxDDBHs0Bm0ascoEmFjYDKl9TfDZhn++pm
BhBg18ioAWhBNwRtcPDJOMBaKBSXLUnz4yJrDjx6HUQ3/Gtg3/X4hvKsUOkkx7sYNevKM0GOK/o2
zsrVpL6UouUkxfuYvmbFfgh+VR1LoXph0gzjqt5R541lbSvjZxvskn4jqKvE9IBfNYLd8c8DSEPM
wIWnXCvrslqNhq1D0qmdQYBu70jlKswSh7udgCx4EUzfvRx7VumZbr5Tb0VKjXGbxCikr8rAQczZ
RPV0nQc7/a4PXPMt3xmGA+hR/amcbM18FKO7LvaG6bVnEvyu/+QGTpu4cpCNh+IKQtFvPgXLIXww
skqpYm5UKGcz19u3PEbvJrHXRHd8jCLmnWODY0dwjMuDkk7ITiMqrJquGHw2/TFM0V4/mfYsroyo
dbvPuPxMVdywGtKfMtsoh3o+mOZtX35WE/FOeh5eeyBDKCCrD3Xtt0A2jHhY9Tgbn6qDor1mwFlH
1JmbkYZU/aDpb5P5RRjXeFGGA+rJzP0SbXT9KQ5vGzhtrXJbzx95d9eEP5fsW5xLW+ugKdPbjEs3
HZ+DeBEyfeTdGBIunoozmif/NN433W3QH6zwLVwIAKyZ2ero6MSMBcGbP+O9waIEDGBXq7RxOt3B
+Kp3ELMKftHzZ8gdeWCpsu301TyZbu2VkRM9oq9drutqNQlrrfcND4CGW46Itvt6uY1hLKJJKjAw
FGE1zxBlTmuwpThy2PlwgLOTuOJai36OJrUvErPFg1E9NXNg1zOIIvVd/jDk3ZzcLEapFabPzRHi
YXKrhEd5J0/7OLlJjMg9mfcn5b2IQxTGj4r6gup8JnlN5/e86RFAVuZM2W4hio43+VDaJ/UQTQ9C
k7rWo4jwvDDwNb3JcKra7xtPLiaguW9Kb8Dj722UNjD5GVdNWTjQQWmV5w78XIjcn+mJDBy/2JE2
WZTv2iZ0q5KxuqXY1RrEkHhDbh6vlJ9WQX2d7XTr5HSZh7A8ctWSDIRD3xSpq8ub0vqKg8JVH/Sb
Mt4h16450UQcakrmgu4AmjfuN0Uf2Qlpd9RSKHNDDCnyfZHclzHMA6cJoMhgApCsUutL1eN9xy6T
+59hg84oU9YTdU3zEd7P0/bE/4l2ClRo3FrBV5Pcd/JTp5s+plrsLNY/5VylHeriHXts6KJ3cUQ0
A+lZecHDGLtzgBkiXWkMxaV3yQz9vD+gQ0P/Unjo1RcNCUkyU+1H1z8DJoktRsLboj62oJRV+op2
8WEMSD0u7XUluqmj5zD40iGwZO/14CB34rXXjGd/l1F/Hu4sd851U1YMTftL0mYSzVqc4nHp7mFU
j+69tZZsnArAkcZkRPNtiEiGCc7NTXTUE+02wiwKteWRbzp7krKHSAGxUcn8Eifa98pAhtQDBphW
K2N8SDt/dECTInNVuJFylyleUd0KU+SUja/Q65V+nYZVlO4J1sD83GvySme8r/9VoKDVIKHZYylk
yX+eiXna90OvziEexE6ZEl195mPBe/OLSIM+fWOb4IIkJ9EcGWQOmC8Wn7TNaao6c7i2XOVaN/Vi
1+LbDZ1lNnBME0sppJDpS+9i3jWXh74DJ+9E7yL4OXXcoKMPD6zyaMplIJF+CcVKJpZ8/R8qZf6v
d4P/G+Q3A8rC74z1W+tSOPVR1ZfaUmFLftHvi6V+CfCYLN262p68HuiDcA8ERns0u2MGzOFKG/vy
11lKGAjatNt+032/3YFWNIk6m9byMoaWJh81ZI16PthUVzNtM7nJHAtpI+lL0N+WdDNeI7tXMJ8H
dTGF9snXfv67ornYHVWgk4sWfsw6LKw/10umzrjSjsLyTsrNxG2Q7YACwNZk8me8A/zZ72n7pTga
bGg3mQlMWjdn/C05HNaKvNZt1Bg8nXQVlIe8yaSHhCCXXMU+ykttdb5xv93pOYpi6BqtSvWAkK/t
Ot2FuzUYy7i5S11TR8wMPIvOGPGZ8JbVGNf5eXLLwiro8DaYaG0tHcwLeeHPlifcN8Xr/8Ys9+/K
QTOUBVMASV9Gy+SsQE1KY5RDLYuOyJBu8e1YzWsywh/ZJl6nHujLKz1IZdk8f72Tb9c7q0eludKG
Fk8YMnjRQei/WOa5NJDZ/IO1a1UbleS+s81sJXxKCGA5reDGbil+mK3bkEyiCdRsVQBFzsjxXlJ2
uUL6QmxahXQwr23A3/L0f92uvrA5DDCs4nmruQPzkSkhy7/3i3wVDO5pjR2P370Fb6hNMQym8S0u
qKnhKXA5egrhhMHuG3LOp+EQVivwU+XpgLZR6zWKm/kKjy28Cr1TKes+/FkOa9HK6IalT9fGHme6
8f+JHcq3Wz9r/GhimndDeYqOzweUxFLSckBsE9VC50Y/2u5GKbaRfOzng8jJmTwZxQ0bxAUsvM6i
zWwd0oRzYVwJd//Pd3YW8Q1JD9Us4KUOwGPr2Tcar2n2+ujhOB0YrtAijrITEqdZmfFOB3P0nG0M
6aApWwldM9PVTg7t8twzd9ehT5cgk3DKZF0EaGWAuTnbEGHan0Z0BZbwUm/qo/oUIXIOang1gK0g
e4k2vBrDLUJPcnLm6qtJWWfAF2NnBqhOnY8RUeNMnX8l7F3qHn6/r7ONE+hRIc8FR4EhO2b6VVgu
HeEVLjlPoRtEbm651nSI8qeuBeHzcurdKHGrwWsw+QTC5nauVN6JAW42y7wNxQ3GowhbinaBAkK1
Czsotusq9NGL+PeNX4yC32/8LF6LndXpgvX7DEP8ElgeiQh0t0C5xyCzwJf35EvaOlR4bQvAK/NC
X3cxkHmt3vJsK6F506dbQTrIoPi446tGIBeb8t9u0DybnqYFXFk54YvjG/OMcVZtHZR6U5pPfetK
sWegoNFsg8DrnhdPTK+718NXJD4NMkpGCCC6dbcQfCVeF4j3pbjw2v1zD9Up9FJGHqG30PJnfrix
7qd9JtmhdzVMXYqq3x/hrHOFuEeetxrveERrateIPyYoEfmxxNRzQflmoB9xtUp8zDndesUW2y1I
yFuZHkD0UygsOL3gLX01fwj2OIKwvXQYevrBemuN/XQNz/g7pTuPqipSkAamDJpqnU9k1dgCQjSR
0c6Af8ubyTPVe1JafHhMToCBeslKIZOot0Xc2qY7VRuAbVVCotps4q1InqpudDzW0FW17hOwgYzx
LUDcpd0JDtZchlA5c/NDiK50CC9OHr/f+FlqGBT0GdqaG68/Fx5SSEvPbeBwspyLVbMSvIXoWGge
sNQ095LeURP6rGBuatX997a62EqCXGqgM6kCEj7vLPeWVI2CRqe18fBZc6T1QrT5Tf1Td3AN52tl
yEWYzfcLngWg+pSaSAN24VFBzaMGmORpoTcCbBC8xq00L2u3Q2R3m4WLJV3JyS8CYJbHhFypI0v0
+8N8S0MNrc3zGov3Y1F9misBEHDe34TuNNifjeplPW3Ohmla7tLYWw/X8GcX4QzfL392luL3FFaQ
H7k8+GhQZ67ko9ipMMkiwZ39EvICbCqTzy+nyHc5MzFX9PPpKaIhYBc+Bbh87US4mJp/v6mzY5Sz
HT2EiA/CkRO9h4Ed0ZvosYG3rdhvj1bDkMmhi4dxlh+vVX0VvdK9qNqDvBvozv57PV4O8wYamAAx
ZUU9b21OTOrLSR7o/DNUmVmNB8kfpLVBpRKXdhr5mgFC0Mpx5IGlRbr7m2jJXYn5rboZnaTZyLc4
5drtgSKfXPDK/V0ahKhgeJGhAi76Fzc31ysxnE98wgh5+Ft1a6brU7pKEdZ5Ock+zcDB2Ezost4Y
us0kZulIDPE6+IKiSkwf7H/fzm+jyL9C4LfbWY77bwt6lrpTJOr9gujlMJS9yEPQtfROyXNEzzLX
bvX5FQxr3SJTTcMN0amlJ8uv/En3JXg5YmyzRxfTzWVQPSeVQl+jH/QYO8rjv+/1QqufavjbvZ6l
RCh7icKpXD6tm9yYXzRTDq3duJBxfrar3EmdqwiPi+fZtyuexZo06OUIT5QQnjFtN/1GVx5pEnY/
gtNmShKYPiut9PoJFPhehUy0aL3ajIyU7rYNng0UcyNja0AaSm6uFcRLtnL23VCX0CCy6ZKua+fV
Z9uMc1RO+cKoqXFP6dedL6yWpPnf71y/8Aa+X+e8dqRnGGFqni2I3oXazagWD2f5SfqYCqd/iZ4y
GhAMbF8EbEif5tktY8e4sQDezHgDN4aXPIX0G7+C0q6WksOuKWCmlfxGZx6JnVxbBS7rCT86HQzY
tj4u1OPG7Xo7XMPBADK6zreJH3rd7KbqzWIrT8fWpIlLtxSBxix97WmN9MbvZXc1mCwr6h9v+a9J
HPo2tRjxlpenX4Zw4wvdztNpM3d3VfahiXZUOGG9ip5UxW5faiBdujv5kpf4iCyLkYZf4BfKkmO8
g736709z6eT949OcHQZhlWfo+HBzC4wGw0YqP973fnYWdB9Yi39f7lKYN1UdFQkIIJrIgPLPSDGF
rdCagyY8KOqD1K1ExBtWCWZ1bqZ+AnSEaVOjhYmjQg3WWzRI7z2x9tHgbDU3cq99GunSUWwSDWTd
BPa6iAf+eT/VjFGS1qcnqrcF/c2QA1KythII6aBonhCvkBV7GRE9GolNSMvaW22xUbGD9OP0FH9k
6KLVdkPHXSd2vMDhrVD3u4l6r2rfJAT46f4pS16tscxU1uJu6DylXJXiKt8xCWkk/7Ra+oCeCGkx
w0FUGB86zOusB717HHDYA9u4AIDR0A1AFe21leIUfnoQQ996S++j2oPh1B7El6q1WR05mLp6Jx3H
z1my4e4IsCPUhwqO9CfZv2i5vQJr2UgQmXMDiNYjJmu5I0BYzjz9ANS2hZIKiGk/3xqSHTy1fvZi
3ndkoH6ztdzQK44wf8tp1Rb+OAnebP369wq5hK3444ucJwJzIxZiwBeJnjtPg3GQrOaHhVWo+vF2
WF/TOb+8Ab6tgCV2fTu7mG62ohITm0CskQXT1ufwCtYkPB6iqVcO7qtXO5v5SkNs4pfJ09WuudId
EN6NswCtJQ8sLfv+Sr36W6DwPPZoomiaKv1FpDXPTuZ2Mrq5DwLhIRJQXxTt3lh15WfBspS3BTaw
2crM7qycgs+NUyca4L0jW2TnKogEV2ca3a4KwSuUx2hGjAUx2ZXV3Jo/ELfWXmVvGbmenlr9Xmdw
ueTrafU8T+vCXBmYrCVrBmi6sAK3i1hLQuo2uCHisogrNPtIIIe6qYzeFaK1WW1K461WV41lU3ci
6yiO/knaA1YF/s+Iq71pbRVMn502do0t6THJ7c5YKn4GKNrPILGDe8svEweP12g1lR7gw7xeh/GK
WQczjmtApEtZBCKl/32vZ1kEGlKBJke81xAuKkQdD90YhnIrA8QEaJTP7HiNwnFJh4dLLmo88INI
+c5CZ9MqYk9VKTwUCFa4yIipkTPuhZ2+kvEf0e3h+bRL8J2a7uT5jk+Q4Bj8Gv6qJTr7Im9qcKvH
BRck+NFN33vmh/VWrcVttGb60h8XIQg6ahCZ8flQNznDqitHjbbs3L/X4v88gH7WmsgVERqKZhL7
j+mjtJeOyAe5xjomuGGb8qXfcyJnH52jrrDmBg7PUNhFQVdyopV81AU/No/FRjr0ptfcWYf4hQb+
re4Tp8232uOBbCiPB/GD3tGe6RWQF6DwRuvQzBrQ87mW9F5qSX7/HvpZm8JINcHURoslUNiTkyr7
CQlIG5JIRVvy3ni1drEfukbgUEZHeywOIGu19z1MsmVgqzjtKhxtUfKuEqgu8ZNNTUV9kIafpQLP
+DOkzUJdWF0sCw/sixYo2shIdC25FkOCwmGKipcElUkIsSz0AU/YyTs+rgEJWGAnD7I3rzO2cnJa
JZmvYzTKnMyAV52dPgLsrBdEDHKn18/iS2nS97s+C1Vqo07SGIjCgxhtQjwHVGSfdpOXech8OLGG
Lt5hslDFwL0MKAV9n38fPBdqPkNa+uJUfai9mtZZmi50p6kQtVPG2Yl5SOjN486y1XfktU27tHwU
4lTVZoBm2FVOdjnVCF75Ro6OpZuBvsEuhmLLGJ1hvTu1VyqsC3nK4h6JZisBgB7TecugFVutTq0h
PUbaLg8OfbOWPRlNgNMeb+yTV2S3ELqVxwFD9PYQe+mq0a7AfS9s3z9v4SxVmitLOZ1U4Eqy4aTB
VqlcrD/MbJebKzP1ZIR0RDCgSG4VT6hyqNRylStR/B4QU7cwHcCNfnDgOasVPd2FFh8cQ33ZDMgW
jFAZ4TSu9H3gL44JpdMjbd7/x8vRi7dCj3SX3cW3arNLEgdQ+cvAuOJKdvqb4/RnhPoDM3deD50Q
duC/bsHMmQumVP5Ky7XA/u0PcbTqoYm30Njjz2AEbr4X56ceEdbyIRkP6nhfhLDpAtpJxT6DFK7c
L3C1zJ/wlhdR0NFDOgUDxr1T+5LrR02D2Rb3kDeLNRVKnu7gw9NyEqcr6/pCQvXHQ/1VfPX9qFYS
3w0sUEeOEyJvA6JO3bT0T0UZC1bnWsGHyOmlWE/fxCTcY1xjnGVx5akMhHquhYcqA7xVlCjntG6K
vLwpLbvJciah4tB6lVBtHfr3VvlSPrXOUcQ7SQ1tLcXuTnVUsPSoJ5wOibgelT3gOHNArsjRnzDy
0NWlSv6ZYo1glPdx9B5Jh98cZmxLeP2StLVC5yQ/N7M/Wt4yt6KLjdIRkJvPUGO3YD5cF7+a6rGY
/MlFZrttCJfSvZdV96KxiRuEO34LstTyin/nFBzSaJNOHlJ4dtnH8PWp1k3zUMfkGWszWJ/kPTZ6
QLvsMtiJ4eeg3QlgTFRh3eLgWR31eNXr2zkK3czc6wuOpHRa6I7x6lT6BtiSCEvpVM/slKpv3Jr5
Q6ofUuVdMO6L6odRvQjThwCM1AwNkpuXXvyQ1I0o7eTwpzB+KtM+Of3Kh68ywJ1+0ZBsdiGbRMB+
vRcByyV2Z4IcQl1reEan3Fasx2FalUwdE9SnIh6o92vrTevvwtGH4AQNvChuq9aVs/dIu9Oz3JUS
yy7jx1Q7VDTmJnhXYYPo0PMQ7xINLp3yY8lldWw2O6ODRH6X6D9MCOZS8FBLOzV4M60303wr5aM4
fyQMPnOKHokOByBCs5Vtvbuj65n5Wenq5n2vHJPsXijei+Y40krHJQlwHfTLfN0nq9LcK6evGFqp
8BCLr2Yg2NmIa/22AoYEd6g5xuVeagAzOUK864afVvDTlCOna3+N0acePxbgD4fo9qT/qAc+36Mg
vkJjMdSbk/RhWo+qetuiopJ9zOlHKvspuI3kRk8POexUHJc/F/W92UJg4m7A2zZAa0F6ioMrnRNj
Oar/jEhAKznGif2KiAfU2T6aVCvujaEQHobt7EPSX6vWr9L05ejG0LZV7BaFj5q6/NaTDLdL36QZ
nJNyFHPH6p4V6X3EED3Vt8CRFiQjZ9fwVikEUgzrUJdSDkK+FVAl6TZa81tVIkO9yUo+wP9iA4Gs
TQEFT2EQDARx20A6am4FVL/ipYc4saLr0DGoFh/T7lEWn3LlRs82LJXYYVajRTcUpFa3ZuaEXE28
KnsPppmVP0n6Xns09v8+v9ULSBdTJ+kRZXq2HOFn+Vg9l1qQdEsH2diIzshwJcns07pGeszT1gYp
+umFCUdpbDUQXpqDnPKk/ExCTw6fLOkR5Q4VN3tHtvOnU3cnoYg/0FoNdh3042oFvQnDX3Yrwhta
8lwBu8+B7lzl91yaygCmBR0Fyskymdn+mbzpYaF1Wpkto5CE+mgnMcZmIgAoZIG731HvTy8zQyZu
lWOjssuHlLL4GrThwqmxYHr/extn2ZAUYKkZx1BVT+81dhn6m67tUUU5LP1BY6PYSXNlHHVJdeGP
K57VN4Y+FrMp8OBD6OSyK3SOaLjNjbK26EcttALrRvLwVHSvIZkvsUq+X/n3z7+1ACazmQbcrf+D
kVqkIAPtZgT9Y9yiVAfFAMUatw03QwDrwoZ52qM7dn3msJQ/f231/77x8xRvwKQF1WjeuLhN6HRS
jIEJMdxIp2Naoh4ExycC5UMRXC0+QMyQbTV5YwUE7//eSZd4Hn+8j7NMr20D6zQ1vA/9vnknQXgy
XoI3/adwYNrRb/8jfjqtAalnmI1f2cbXlsHv6dW3jxGNsjlIIxdfSlNt3rd381pn4t8+lzfBLkVF
SY/+rzjpJj1Amv/4U1vibyDFt6umtagluhyGx06z0c5kzBz6TeJaD5Y3+aoPlLbiNwbMV7XtLiEi
/7j0Wd1T5bHVwwVgfsy0TVpJKawubDwOWvGm6q8BnIToQTDpxe608CYcdv3C/N5J8Q+pWYOeO7H5
EdAps904Nh5t9FT1ZfXBlJ/H/CsFV5TUa/4oHn9U9cZQ/Rl47SFpDhIIYnUvR25zG6G5o9jBgfRM
O9I+/Pdy0i7lgt/f7VlEU4RU7i2Td9t/auOLOK/zx/ZYPc2WX99i1JXdx2DvwIeXtnKTvXLsgis7
yse6RB3XnYyn6uTlaP7dGk9lbXevJBoZnLvKyRDffVcY/YfgPmywv9T4HFZm5Ucv+SsdqVl6Ll/z
pROqAFf6sPK9+PDvZ7scOojTOh1kUQMC8Ge0trqxkAPFOh2zZq8gcizAnaEfFE3QwUw3bPZh/96V
dg1UvkcoD8zpf6pnozHtf9+KsqyTv+KHxerlFERY6bx4aa0xiKRlpL3AK7t+L8r3YrLtq81E0q+4
0jojbJl7wOhkLW4sHaSEYnEzyNgBrBPkbqfos6memJxgy4ADaWp5qOhr4i5UX1CRDc193K8T+Uqw
kZf+6j9u+7w8WaxnAhO59GNR25PpBLmX9k75swe0rdu14Co9WlVfSDaLClsx6VedUtuhQU670f1T
7INZKL0g1MA2r/79Ri+Hov++0fPBjawlRaMavNHWDXBHNTe9DC550QBh/NsB+tkPm/+dkPC7Ojp/
J79hEKLOjITv+eeqCpJ0VLWiZrxLD3xMVTuqf8I9y4IbRd5X4qYQ12BX6dNaG/NFkw/RyW0Qk429
WvXqrLAjcW3K91KyN6WDpXlS5uT6r6j8lUkbNBKLbewGnCVwM9Cli01KqnXc+gtRCAxgRgfR/Ai7
/Wzgs+On4Jgz3CRszpyu3FW5p5krjmer2UzVrpkOLZO5lTDaRr4T2gftdLBg+kwvivJo0jwSRtmJ
uxq9F1sqQKZ76bUJlnxp3X9/WWfxMxgzqGQppEDkRKLcE72iea8QyMgtzkwGg3SuQMqTH6OGsI1P
2EFvgTIBhYrtVvZz6CnhVi3Q23bD8Kpew8U1xGQJ0zEMHTC2Ogt+gThNaZ9R3zCpzzmxEWbzUrdd
D58TzUGUQx9nb+mwXUNRXegYIWfw7cJnCZwgmamhQDk5YixAMx1NaK+/zUbE2OWN5YRMISunhT8C
XvN0vZl3qdf7/epnyVyT9ZUwVnDD9SX6MFgD/WjLbws4f/6R3ufONZW3S1DH78973l2etLlJu5rn
1Z8QqndHGZiG2wq3tyjtskZb00fRTMpoajqD7CKvfFplJRi89IcFEt+Jfs2wIgr/Sgi5dPZ9ew/n
54MqpeYEsgn1C/+EvxYFnOFp94Nb/0cS9cq45/Je+O9HX0zSvg+zqkIohmrktS9of7XxeQuN5iMl
CKw/RE7bkZ8iz4qdz/DX6MziOhS9gMnKLnhtSRxoiCxaodeW4iVhiT8+zVkRWwlm0GkakgWNF6wC
1W5yNFQGHBcrOvxF6wdoMNOQGryUU4ctG+j7yMnChwg1vNDLvULbDAu6fRU2COTBdNIdeC2pADQe
/p0fudd6wZdEFuhcyXSuxIWjcq6xHs2K1vU6AufSyautp0i4Y0X1K1p42i2+65EKitLHoDHqHVlw
K2uj7hepoqtV2KXD8ft9LD//lpbmcSfqBRZsvDnRwTYKaW43+6oxU3At01GYUBLFruX/6hIa/jp+
vj392fEzSoWsT8p0OlrVZljgCXlD11ZaqToqdPFTBP0b48hSvFnyZIR4aENAYTU93IwZKUcAkJxY
9dt2P7EGH+VmlS9N4xVWN30Ao1Yw3MDYtKoftd6pfWROpYS3o3qbDTsr3mhLLudEFWLwQ7ktsvsq
PVyb+/+Oun89IWwLeDqWRuZ2tiKtYo5Ok9z+FqVpzNKRRWRC648gZ9xRbVoXNxfuLWer7IdEtmfV
izMHSO9Y2iOINN0LBy/wlNYhuFrhDuym6dWvA3/rR0vBhAYs4qodks1dtwG/BebpNZpRxIARsVX1
j3RCTXkxpLifi5vRq5p73Nzmku6f19WrAfd3xg/eAty6FiYvn0ffnvxsRUVpkyhY0SHasdX84asX
FzU2weuoC5j+vIqIQIpudLxWY18cmBrA1SQFuImi/UXNGAoczboS7IDktm54JzvCR+j3Dql8j1mg
Cyvk+uG7HK5/f+b/XvTsDEyFssrMokJ9Fs2sxJcWlcss31IPvJiIKJBe3uG+qDngmGOYdrdXRdUu
hv9vT312DKpGnqu6UBBHPvFlcJFyQ8XoN7hmPgguA/9/HzcXZ5Lf3vJvdPi3eFFauWqMOm8Zidn4
tMIQMBuW3LWjAmBbMTbGjwTUOVqRznxjPKXiZvSGn/O7aNEmZN+V6k5Do/TxumjGJbIMrjT/8zF+
9+++3VvfVfo4hjVCi9kq6x6izB0mb5K2SsYeg3N42+e3+iJ2O1GauCEs8QEkRjVux+QVOIGpwh4+
pspjgnGuZc9MjH4IuM4KOG+6+PrCP130t6680KV++8cK+j3n+HbT03wSpVAFHoXdsZisx9ckOLbM
cTw41HcNQaDw5U2xD6ajkHlklmFOfzBh414LWWDJL9yKJYvLFBCsEoQOfv7tVswiN/txiCHVxtsp
PlaBV+A5TXv+kFqHBLdxzEp6N0DaV3/KUA7PNoJGfjkmdjbs4XpspHV3+sqD0g9I1yVIx3O9MNPJ
/MfHRcL8pOxybUOMnnn1ql2n0o3C3iyXUV6puNpI/y+t/CyHgKw3a6wl7ZSm6XCrGLdVdG+062bV
4jM+uPmY2k11q0gb/XRTMyD3guxHWN/l6SYsjgbzb0hrJ7+FTYyLGkrUsN79VLOt3MuAYjZuFHng
37XWx4R41m2oHhGiDDOzQjO0ddrcASpCJSK6kUrlMT4Z2fGU7qfZzxtWb7uRg4+q32rSrSEfYmWl
U69oPsWOofk4POO8E4orM3m3cJYAGBFAecCccs2IcXoZMWvAs/xhzp1wcEJ9bbAhTNQX44NEDj8b
zzED4X8vs4vJOhodqJebuIzS+P3z22qZiq3L3MDaRX9Cw43RMSyOdr9YWSAbJlexvKF0Rf6YWvBq
umNeSjO+Xd46Q2YI4ZRjPcfl1ZWCRQW6TA6dtxFXB+lVDNflQtLZ6fXM0OzY9G5r3JZvYeSmb9kD
c9Jx34heXG8nvDvGPnxuwx8N3FKMnRRPIylKsYVxu8P8IkAr6n3wOT6uOQkB38x4mjTaJkDNBr82
bqIU1YjnVtzW2r0wr6xxbczvXRS7Ejo+6tYSbmRrs7gYooVfeCr1lLVCxe52Rh0gvSuhE+OrVD60
SDxrblm8o28HNLsvfR1qk+ULwzrS1gr16lVR+IsN8+/v8KwTJIl5ZiAiIjxotry1XssOIJnFuaq+
Lnig+P7/RoTI/H7B5ez5Fg+mU5MJas6IFTKrt8gA/gRX6zC0RDY16AlC1/L4q494ljXVrYQ4acMy
WYCs/V1cQR7U0eXA5hwzMFbm1ebo/88l0YoGic/eOC+fh2iKZFMZlpWp42XOCATo4qZz0VZbx7vr
KJCrFzxLGbAZqbSyGYWHEbcWgXwXnUTfghQi4MPlEbpkUEVXdv/FyK789yHPdv/JGOGVBTwkVjJ+
8NzcK2tavDdMnGjDtU/MmlAHca5c9ALeRWP9/M9VzwvmpmqkMVV40gX525UfswA41E0/+1vqaFuR
Pgmt82Ose+ITzhZzA1oasu8dGQQyRyLe5h1q8yMQ/iNaLmrv5UQnYxt3u2neTuEmNAC9slXbHCkP
PbWzLABi+BY1v9r8UdaPyMB08VcV42yqvJbLXx7xhMOZIFoLwf0EBQbvOH1FTEGAoa7WGcdNNqFv
vxcqbEg+uwMTbcLJ8FSkqyLdifM2Tm85q4wXFNVPgN4W7aL8vkWWCYRZ/ZQoH307OrXQ45Lc2EKZ
4lj9KOR0hozOt/BZHiET1glnYrsplqMTB6F3mszifryxZoQnbJVmI2+JXLEZXqWBWegJr+27U7My
wm1RbfMmJ9wxSWY+U+6FYROOByHZ5dG2nQe34UiLhMcWEETltfPKmLdaegPA8UoXAFUwtv5Z1mIt
2ESg/biEwfH6MzQIeddZZsRgfOElLwMtufTb2B9QyVJ21dMpwbAGQZ6M3+/Nu+LrdM/Hq1EZlgFP
RL6sOzBdWkCbJ4txyIgTk2cqfmb4Joxu2fJEpClEz5h9Qbi1pLtufI9lzgH9IRcOWXlXmmvDn3cp
8OK1BFApuxFSJ8E8JvMUqAb6PWIPCkh4HKIMP4ES94659qqErLhRsVRqvlAzDVzAz/nsjkjN0K78
KUrH8FlT/Uxx1FtjlU07QwQp3oAeQUCn3Zrjrqxu9BZx9Ocw19GT2ZvyQ51MUISPQv2UQa7PgUrn
6PAMladpbqXiiPsgRD/78r2FupyQTEK06K9LjF/oUC4EfxMusIS04HnmJk5y1I1BuGDs6SDjoIp4
2Ylse63sgg3O2uItvUfSsAxM4DW1ZXMJyn+thW8XPwtoaRyX5ixGSwthMZ/emPf6QTQc0N0Z+Jjx
tv9Mo/+Ps/PabRzb1vUTEWAOtyKpLDnI+Yawy2XmnPn052NtnL1slVBa2ECj0UBXNylycs4x/vGH
hdHvcFupt5WwsNaWbDP8N/beYaR5wBzEDTbSRlP4V1X4WMDLi9bSSTyGNI5L885b+TuUY+qjxAaA
nYk5yzbi35gCRUR0fWUVsfOuctTufVQOyLiG1YQHEROn4Sayjuqp2eL0M9zLN0V+i9eLV7stzrpP
zVGl5loyzPlsslX+MO4zV3p8TDCHvbYBX2qbeEE46vLB4E7yh/r27SgNe0+KGgsq5zAXxZt6rvGH
RStvSbUz3wXJ1jUHN1gEI4vRx4oBiJkUrlXZbJmlFZOt2XrpFpDg+NZcKGrX8Kg/k4a/X+J/bvCs
ax9btcgq6EGzia5B1LhZkIu3iVQIFW7JuKxeYOqR3QrdwrKWiHJFxiP3kmf7hosTEuFigz0j8/GG
Xrd1A3kN7aoVnWlwkrtr5C+8AP9acozDNCKwRY04Uey0f24/nq/Fshx78ckrlzX5evlTUR78eJO1
W1leVdIxM9CzvOol5ic03aqt/4YlyLcZLdODwHAKbw60Ow7WZ9GNuUEKtTXYrHUX357xQXkCbxO7
RcaTtssTXjHpTXFQ194unHa6eCynpWluJOHW8p4FbJQy6dVSX+L8oRef/AT+uf4a6YCMxhOTOycR
6QHGztYrvGaao5y9B5hnWdIjzBvXsyC36P1ySIHPuw2mXVL/WQkcyu1tDsvG2ItY8+jyEmuuVaYd
uorkUwCiwXwYgzmfGrW1qd2Owu+whTPULxJsnkovoJZN7AA5iQL7r6tPsv9Vx79Gjz2UhOBmF+KP
FmwFdWP2m0K7SeqTiGWalRzIepGFjZ8/KtFdrDwr2jwVg1OZfU1YXeSL4EvJtmm/sDqHYNQAJwdl
IfLOcWYU1rn1xFzJNjDLFbS3UHzp8HqSNH9vVjqh32g/CEQZ0hc92on+GgNpWSW6Zo2jlfephit9
5g3tLGXD/62AOyV3D+2wrbN3fpP1HquuyJ9CoWQPd5V5Ek9W9JK/qMKSoW01OszXZ9oR9CSoN3W/
qF/7X3CiLWP218rxYCqRpY+3xchTW4SRK+tr/UE7yL/GXxBGQacb3O/0R/4ZFhjI7MI3H8vhhHmO
NcHJ2urDs2fdyOqsVtZMm8QQhTQdyPhMhPCTyxdiodimxbDYlQyn6B1FXI3li5++tt0u0rakSwPm
5Qsl5nC3tln22Y+3ernRtF0f7XNjXcKXMk9h+Kh1KVwrBrzdeyrPPmSO9djJa7axN/SygmGPvtPI
61wCVMqOCb5jpvfLV51g2Kcv8Xgs8btn3tDbrQAbkuaguenLNylYRtpBYPHo3Voa+nWBGEzHN8Kj
wxLhFPrFYx6Oy0GcIA0aqCF+e8JXCnWvaEnbGjCdS4w5L1Ea4E8O+dqTwIjrxm6jTzLS7KpBVkc3
X8U3CQ0+jua2lUIMS5A3iRgWy5xAJ2v8zMrtOBJMaCTrIoHLS6B1huS14O1PoDPgu7kOTXMeqYzY
HxdUNbtMX7U5TeNaAN7CCtlm0+Zr9rlRR8/Rom7r+Ebmv8T94LEodyGp5pojV6tWIPhoh9O+Vz3D
eeLTtFXUowx95V1TZY46/eKsJhM9bXdV9hHoz0189LMXK/Do63a1OkdCBCG7Cl57Lym88Np7IIr3
oShs82MGGQzEEPtwMl3y5wvjdjTedO8hjm/CZSe+aGiH04OM1mDsbrPgy+ymVWwcsHKXxgex3HIX
RZK7dfJQ5hsyUGA8blSch9U6pQg8qqzsZHoJtRXOW7J6yKOH3rgrcS2XlxZ2Y17gIjA01RUcwa6/
84a9ZD0pxt5f9t0SxX9fPpfGnSXuBsgATXirsi1nW8t/StvHodvl9ZdkDKuECMnyo68MXBMJnWzf
C/9dwq2uiyO77B6tZuWZpyB6q3wgG/zRx86RJ4zqHDlko3iaEJBN5iFVkKyp2z7djdbtaD2L2U4E
/FS2mfcRBavev6vqTcPpMsJw9t6V8s6y3k3g8LB7FMrN5LsjPqd+dlsR6ZyNt6q6y/t9kd40yq9Q
2RT9ojSPcbjR9VePIl7JHhEVSe2h6tYYhZbFdmoZS0c3La1+MDFK3k0EU2lEb62z+FgE2xD7Dw23
zzd1RHffHVOwAcXHkmrNWyUeeWjVRfYG/KFUR6/E+ZBd6xQOTwr5tvlS8jB7ozfAtEkuCIW8F5WD
ZWJtsqnNYx6fxGhr4GiQ3PvNMfPZoDW0TPGdxTGxFgQcP12jBxdoFpK8hGsczEkCzfAatzsLH/hh
nSgQ/4AtfIcdwfaa3UT1KpATvQdCamAyY38s7HL4oBNCcfJLQaVQyRM9zeAcFx38oSOUnwofm/c7
V98k+VloXrGOWFSyhr2BI+PVzwEEzRf/SQEXYZes9qx7mLDwyGPJqSmpMtQiSPXwbQVj09584Jl+
FuObCIiRJQIERMepE6Gk6gvB2NfCLqX21nhrC8bPnGrY8kkYuUPWLZ7xe6uHX61x5xGzbLSLMmdo
g1hbLp+NboOCKpB2lfA5mkt4XrCdCWISNtA8U+NVbGq40lTr4a3cM5Y7JfxKK1wZym2EH7l5Mvn1
7V2i2VbwZuR3FZloyqwqlMVrTezfnfNcaaiko8OWlBks/Kw0alkFdOqC5CSdWiZkCHsx1mUrcnAO
eDcmO2K6zVZ0rR67MEX5ed2zekxu1UaEHJmc1IPMIesmn9BnhwWaTDLjOF/ob4ARrzbtFyapP697
VllNYoA0TA257mp0LbhGxxotFyYvK+GFWpX6D5PF5FURHR2KfXoL7zs7eYZbHrSduVFW/quQLCKU
Kt1eJlAB7yHrt46PDgM9NtLt1ef0dyP6837PuBkBGehmM78flEit66+LGxAVPokRlIrJ2BoN3xVY
4+9e6+cVz1ByMRp72dJ8mtsRCjRTcNmGBmxJ8B74vqSVj6hQROuPDu7hyqX/Hpv+vPRZp6VOephk
Cj9W1h0VMhNGWoa28Ux3CgG3V6ga0SqQ+AbjHbbaS4TXcrj8PygTf97FWe/vK4YeJyJ30VCRIeMm
YptjiH4P2le/FOt1NJIWI477a3X/haE5V8ZFwKTmt5B9nP1+pRX7wNOjP37GR3KfH2o322hLbR0/
5gfZdL3NHG1Yisvy9r8YL/3hd//skX5e/uyHN0lPKnkRsxf8Cp+pTrb+ffRZsBHobiXf4oO4iHP4
W+Kpkp7DglLemxnu1FscKNVt2/7yZcVV6UmG6lXTnkJQiRqFSYDgFOZX5G1xrSVlba1Oa09bKkHv
NEQF9dildlR6I5g1Brm5dyqE7cjAPPeOXjxhf4qBdf8oWsexM+yscnwAEMyOSTxSbEV+8jSsIP0D
yhzRP6DvaobT2NybGPf28us4AJC398p0NFdBi3QEpcOxoeWsDjW0oah3TB9zZ0PZesZOLo+Nutdm
IKa+C3TdjsfHuvxdFzssWW2YYONTZDBt5RzpvOpebqnnUbwk6u+2+GwY68fkSL+pBbSowLMlea/1
JDus9Po+Mj6qaC+aJ2W8VfS1KOULOXzWulOYHfPAWljavgxueoxxoT5S3c6i5l7a0dYX2q5EKWBw
XlNScqADCdrVM1ZTJOqFv0uIhmB06UJYDVt5gxk5XLtd8tG+TndYrctOvifXeWQhg0kuxZtp2sin
GliO8v935TnFOnuK8M4EZFhEHzQF1Ufw0f9CYdN8teOyYb4oLGODXHNbUbuFLD9F0BnMkfGihtLe
e/a4I2tcpJ/la4CBfbugNuDd4cEBTciqlqq5suKtaG4MbVF8zTuHNTj0ohXy1PxGjR7rkYO8skvv
MYGn3W6R5+S3w0qlfMdNLVn3e2JoIw/kINl24rqb3AFqy6v0aCJb3cWvhuAyShsmt6VheQ8wH37C
DJR4sTh0OotQWeT/li0GjgyTp0ZNsW8DfJvXAjWrt7D4r9Uvq7hldiv7K/5MgHmzvujeZYKiZSIr
VmQxx8Eqa5Za6pjTMQ/vw3gvIalC3/NO+HB1TPKdld8aFJZwA71qXeQ7P4tI01530p2oulDFgP1s
HISJ2n4MzY8q32XBobYexZIZHUIjok+iDR0tGrNc2OrGGpGoHELS3HUI/Ch3ZZbIgmo5epZfMefD
TuF2uK++kP9NqVMhOhbzBXAsdLj4U2zm5r6v11myHYdTIOL91dHEfgresRFOSvWEZLCINx5BG82m
ICan3kj1Eg6FVi+BBasWNVPlSMp2ylwoTlOyhTnkzzkdAajWsJBBlB/U6aRhPm06sXxbU6n4xpdA
CpdCgLhnrRVQ6YitoRSfUgaObZHiF7zXvVXFn2GwqeEkK3uLWQnx7zPkD0n35yYGSIjAW1csoBNy
bH8WNNbgt1pQNukJQZGcOqLLuK3SSIS3tXBpdnddts2mdau5ebcSYYrrS0zvbnCVtOvADgcHMIgU
SAUvwmCZJHZaoS27Kpi44J718y7PRk+TlItSK9bpqR5J51soy1gDj1oxD0cBX9lT6hY6tApAJj09
aCjwnX8/pqs3cFb3KXlajX3Upad2tCesUpYlxgQUsEsQ49kUfMTPUDId+kvEueD9V+pO+W9awM8H
cFb/9WNdin3epicg8smuNmawqZGbE1T2MtcZ6HPEymm0pWesOxNGQMG4m05wW9H9Pf/7WVy9l7Oa
MBRLVR8HlowCbhut0eW2bsKZp2ObYCsSUWmOiFUyqhGHL3B0UCkLxo5zD+cciI//vpsLk2xU1JgT
qHggG1ijnr2ZKC2LTA6y9CSss73wK+STW0s7Uqw+xRsZS6xxky+ncmHdph//vvIFfsnPK5+9kzwY
EVHUKVfe+U9EXZuHQFgi59CGZfcSvvv3wWez8XcNkh5CJzcJUB0AeLIET5KHo3gqDLaGvb8hnfoo
r4Vbuin9HlOMf9/mhdbh522eva5pDNWu0XhAM02/+xx/E91jW4fs3SILaRbWY7h5jfWFL9hfkOzP
q54V4pOXJ5Of5OmsH5/Ep8A6qFbr+P8TQphQFsl7HGAqfzUBKxTmphdXFBKi2ro5cQG9+kL9I4h7
jG3NcRPQUeb1MsRWsfPereBe7JmuzZCECqft1sRJVPI8Bkcp3kww6pR90uGGvkrimlSwZ+S6ZUpo
jNrOUMA6GcWVOMAqCH9N6K2mteA/aiI6Nw5eadtmx9aNUdkHTE4QT0BJzHGAKmvs18ZlYq2fSszf
4RgbS4nNbrrxmvs2Pil4x7UMGVqNcGGUqznKVd3KFl5zGkZxibABT/S085n9PSDkh01Uz+p+JAcq
w5nOXDeaZGv5Tc5hWMwG8UzWzc1ATgKNXo6GJlWxQfzshVtxhBUIlzX7nPMuJEflJjvly5AwehBu
eNeLVIndwcD8O8G6dnqT487x2/uo3SrxPgrvPR6X3L13wbucHwOKHUP5XaVvUVHbIYnyYfAAI0PD
P5R0x2JV2/nw0HTH0CdFgTlJ2q7yTkWQzCSykRciflIkSuqzTzzKiQmzojDfoxj1vCXEW59At+LW
sJ7zfGH6gKB2+1kjTi/WKaZH3pPQHfCi76F8ig6zyXAZPBp7hUROiLvie0lS7Wy6v/PFm0i8TaWV
6Lk6bgDCJjSXOuin0R+ywTazdYxlY97/rsnzhKdUuG2IhzCltG63sms10AWSJ9O6s4KvoHMU0tsq
QrbMVZ3g6xLvU2Uuc3LoVPIqSraNuJmMXUA7395P0xvjIGNaV4NTfYXicTTX1rQeRoil/Gi22mLv
6/c+lbBdYYMgtWs1wbsCfg82LdQsypMmHlKWZapj9SS/6j1+sTi0+q5nbqI8XOTtyjQQdq/K/QQH
FOxxJXuHBifUntK5bl786L7DRYO6Qlrl6m+K0iBbTfj6Mlcd5VMMJCXiqcxsWhD4IOIZePrt1y8x
4YfUSRoouL/CPkKRtwYthVk76VDCTp956iQ0KJhuWiClrpI6eeWOocjKZYmgCJd2jcA0+VXon/T+
IMa3XfKAy222xgmGDCIY7dp9b20lK1+k8aegbxtscKWTxYcwqrBmIOUSHFoeVMzF3UhbROUuktYF
E2mxWVXWKZpueuUrxPFAiIC675GNjTO9LqrxhRM08FjHR8YUzO4Mzf8YrhAkmdpMAzDyI4pUQ9eP
XbCtBo5intCDeMVBaqjXyOLyD6l3MHDETVdqdtPIDzPU7mUPorl6TRN74OZa2Z4IAdeRJvTL1EoW
A5ZF46jbZsX/cPzgc8Akk7qNcGZcsh/B1AYsxnF3G09SvJLJEjGWV/br+dg4r8i+H2hngILgw5Kr
kLqzX7MzmE/Z0odmQ6sY7onjnUEThv2G+++r/mFc/XVVRTYlQgT+JNL9rAM7LLqkMAgxIylferbA
Olm0oLFaaFLCKk6Zf7bThom51J98ogUaYSlHlIUv7KVB7apsiMSo41gyHTgJxS8VQ4Q9Bp7bYufB
xXJgvdKoEqviO9Ld+MI/qdZWeFTy25aUTn5gvAgY5Gyp4/PF8KX2pyh6pm2a30xhYF64SL7QI0F1
TO3iaVplH4T+bIejsO33hOeBWSbL6Gky7BDbaR1KKeZPQ/kRKoiqSycLlqPAPMnB4dkiIRC7t9ln
VWjXtbz2Pflatfg3MMPhp+gyg10Fv0zt7BWawmRZacPhN7DK52NX4yyp7HDCOYUsHiN3MbsZXFFl
2PLHaI6j7PfV0n6+yt+v9D93cQaPFEaU15JUpuAPjtauEHDFhQt23EJIWJP2QhBMTtS8yswk2HYF
/tVrJP0Zfgr4UvoY34zjrkdvMBMAO1fM1v9ecpcrt29P6Qw/6ZvKEtK5RKhdpCoDQF3P+rB95mXM
FRmdUVLrC/sR0DCHi1hdKYwu2NL+eEv6GQmxrTn7JJ3rZ63dQtTuJ0L1ZGBJJpwwTR1TWHSVjSSN
7kcjBpbsBkyAUqhKmk1iw+Zak3GBcPvzhs56McEK28mQq/SPmIZwrrFZ+sFGDrZMpiWc9ZYNU6SR
fGoXQCBzC3MXJTvBcH3AfvrZCg3Scp5dcY5fQ/kukLd+3ttZB5aHZdlKJYtpXs5kpCXBXitxSuoY
7Aa/6gwB6HOVrVQKOuF2ctUC98TE1tI9XgzYbqD0ZAJuV9Y9NGKtcoPuWiM738A/VvsfjsA3SoWW
D7IV5LSIPoawuQtDQe0dCTNhhxKiZLCDaLd3c9UpUPurywxyX7IkWw68Y3Y6Fa43jRd7aygepB/I
SCrJxPu5pyr5aGSyQIOAwYDOiQ1KBEaU3yhwGRMHjpuq4oXCSsujFZSJojgNCcJBhwQyCQMq4CNX
Cn6nuQPT2s82fLdz333lK7xYqH+7ybMuBkCq1VGnzJ1lPLsuDtKRsmuOAiabac6OwGcPJxuJKQ8W
ok7L5im7GkZnVzbNi23l96d11qckU6xFqhKkiDmpr8sjJzBOGgejxj7ILTEyJWCTqCx2BVQDK2Z+
HRIYZoPXW8q/IX3W+rdHcta79KISwFWMuRPEipsCa4SCA5AIOAhmAYxsfJXSV/nPlNDMr2INFyTe
Py9/dnpMvZ6mCCtSUjMAPjV5FndjChYzUdA/c1a0zUyFMXn6Kq7LDyWnifOI/Pn3urj8Or65k53d
hSVMqSeLQnLSfBTmuc62wnwVpwLxIC1A6KD0d8YS/9F84yFHwyr019js8MkxDPdaO3lBIEZyIf09
0iVNYvR2tjZGeQw1b5qS0/RLWjafTJmkXWqb7cbyMJXzRoA7iLM3k+wK+qrSbipt1X3E5Sal8bcb
3akdXbG1OYPcYHBcINV1xdLNk7eEOieuNtp2zkawqKv3JUJZea3HB705ruv2GBmulzmxwsz2yqd3
QYn+81edrTMzFxK1CQfmNwcF2d+vIHrMkbhlSJVQVS/GX+CVPijiFxlBMbXYdtzQTxEJ/kkG4PYa
2/qPtORsB/3xkM/e+ChlU2uJY3KKALap8wijG2Cq7Ovw0Ew7tXkSg8q25LUkhwdJgLky0TOY/qqu
3OZt3JmQixbJRg83krk34UwMBx8z2NK4adst26wkbaLMAUjNNJoBqiFQMsNY9RSF1TJqu8W/F/AF
TipP19QJcSHq6O/gr8IQ+knG6wkxPdP8h36e0s5Nw+R2b1W5uMrpu3AAydgAGbNWBpd09WyNGlVd
htG8RhsqGI5Bx1JJlnJrO2HLpKpY9v1iCjfMscUlA21r2iIWECQgBVtcFIdr93PBVAXTzm/3c7a6
tHJKzDQR5+lYCmrAQRj0CNQV4hTmiO4VNXIXEw2xYZzA2nekzajc/PsdXDCG/HkPZ0uqFPQkLZV5
SW3CNQ+hxAmyWxnqetKCBYKscdjjQE3uxzosd5zTFKKTdjAzm/ZQSh0mEQh0sN8b90wqVOGgGD0j
GloGOFvGITrCsNqBvQjrOnpoBhoI7co3al44C3iKhmZZpEWg3DyrybJUkiLD/PMLBmuFIqtirMOI
39Gf2rf6LWhwyLG1neKwidxwcjXmTYGrU3cShqWSvdIb1VgctMsMt1/iWbRFHq2Nm/CIX4BCZS3a
WuAM5YPMNsRkiIYWdqGylLqjFb5auZM91y99azOomAR30KFBsHfZxldyNG/mbrC7MxkgVI4XOL2J
NUS7jSa7Jn+FwZVyDx+2XmqDKzymLdU86P1C+LL8pRA7MEdkpiTbAn4krRTWTvgcXXl4lyp8WVaI
1kVsLZG0cVbh6yqTeD5O7A2zHYiwLXVb4CS7ao+CDf1O+Z+NQOMc147J6hpQfWE+zOpTDCx2NIm/
mWerr8omxTR9eQ7ZFW2OUjDA+TOYZU4yuRsrHPCA4FAq2mljewKmCGF97RFc6OZ/3MNZE6YYRtkN
gTJ/hTlyvnTJKHYpS8tR+9BWuAm6EGQ8W70WEnOpiCBzTsJdVEV8SwDiz9ozwAJHyBo1OQHPVyY4
5QZUNNOeymlbzhtAD3Liuy2sxE3SfWQiHN0VCbnOf2FdfKEb/nErZxVm13qSVYt6gjXDoXaVisN0
K7f7mm7Lgm47rAZt2+H3agJQJkzkZuu7q7vhxe/42/M4251LmCGWVnATBL4wTJ+WYrrulaVlbPNV
Muw98ybf6FhVLDyIimGxNrLlv/fCSyOkH4/hbD/OOsOLdU9LTpifwx0KDqm6zdCNiMpitq2mrITV
ra0bhGera2f7xcNwjiDEnlfXDe1PL/ytO+rTIkjymaugH6AIb0AIbc0VDqOTMrC6+t1fXPQY45G5
CEsKBOLn4osm2aoKPZ2PXthpOAG+TevZTAxIwYHnDp5783/7hd+uefZ4pS6tY1HhmiwxEMoFqpOV
scIRhgLKtW6ta7Zh8+ZxXi0B8PzvbzzbXHKjkLKshHySbIqNsEAb8lsllXcj3+LAjOujMz2pz2oK
Kr6GfvjvtXRBP8DO9u3i57uKphEAZcG5sRo72eSkh9f5Pq/BCvPflq3TLchbU/iFIagM2N65Qrih
CAtpiuWFjAGnse2GjUh1zO6T9ktI51e6uYtb/4x9WcDHhmkZZ4/HMOtJz3wTIlaCBc8eWhTnl7fK
nAa6LKHUtYOzaWhuBEweVmnyIOfrqwDYhaGp/P0ezp5SnMrTaIQGXcPNtEyhHqTLCPaiXbvWL1q7
0a1w6cKZllhdJd7CjklnOfX1IfvFUuz7jZydg50vBV5UcyOw0iwd39bt4NTpFg66na6GYPlLX4Ta
p67+cXKHJXTtbVzsNL7dwHlIW6OEsVmmWLvlwKs6vrQ6k7CdkN3FZENsU/VYQJjHnCa2zU2Mjq15
QimFwFKT1uo+R1xOmKXV/h8gm+/v57y2ipJSZ6xuzWdjK600auZum/lOmqwGdY0QwNK2MR8StIM2
fkzRyAEZ4xO+BEHy8HDZpta1VXtp4/r+nOYa/9s22TTipMgBqzbZQE95TfAUgUSMG3nrpA/VooeR
XbjT57+/5guGfMaP53B2VmexKuVBwVXhDlczQehPm+3fKOu+W4fBugEIINyocRpSxI/GbtqjmAoM
l6DYyJaITQhsaVndxlAjGEEtZx4g+M2UHjxHUd96qh1HhrOQ7SCl1J8gOIayDGvc4Nci7AV/iZYI
NvT1TUC+dOgqFlpaXZmH8+ctUZ0w9uo8sCUdKs/sri89BLc9RNGc3ntneXgeWhXW7zppkT61WMlk
h0kVrCYqEZmQ0H5xB0s5Hq5t3trFF/3tzs5Oi0CXjUoLQDeKXzH6QeZserz2u31t7op21yKHGWyY
6NMyDu5ycSIT7H0kB6KDYiYrWzGbO4G8PHrKazSdRgzS0uekfSFEvHPy8rZjoqgz/SQkYeKTF8un
FvPohJiP7JbI9/LJy3YhivLmReXVgeboMKHi5r4MDmJox8nW0F2ke8kbsWT+era8CcSFktw1f7z9
UbYu1QhSEWU+Wo8FpjedrcRrS9r2+Y0RrdElZuax28rJW2y4PbUmQqY7kl916/A6FUez2sjQllPU
liukZpCfrFU67ETioLDefaQQRpUZrbF9zDUHG7bZCVSYgcr2K9T3prFvrAdz2OrCpsNAEntoINZV
EG8kV1wX0crUHlEiwGaKwVpxn1kl1R4RhkVkGMbrsKVEx5cYIN+QQgxpXVU3oXQa/IcsBtyrnlRI
EMYOhlp/wjiEuAlW53AbeC9a8ZW55bTPHiPkOuXp31/h5RPr25I4O7HMIaT6DFmszQsxOcSXMi6i
azfuU2LMbXnZIOInE4jd58qF58/7vJL4/pWcHVNm3PttkQB8yisZVNrmO7613tVf+D7zGeC3Gqyu
XPHa6j87j6YqjCWp56eW8KJfPHJhouWYL4X32ZOnwfl3wasVrhQtF5TubHP/ecDa2bwlaXulxDBs
rtBm1mbiCDBVV+hnAXSbx+jxWvbNJYIOF9SIZlbQWBp/+sNvu7mcDHpIEFp6YmG1wOq5U1VOEqwi
a90KR58I4V3AqQIfoNsSdI0TMhCRgJ6BuSOLFIomIc4xse5QIt2AYPjIfEHPB4lRSVaWeAMY918A
8pdfzv/e9Z/O7ttdj0Pv65I4Dw+l2RkWBwK8thUEXCFwm+QSlpkuWhQq117PteueIR019Lak8Odx
HPo5eTE8jI/5KlxVjHZZ/Yrb/TeBWBf71G/v6DwPy2+8WkyVYp4rQWxhTkoIJayZDZ7yEcM2gYH9
4k8Zr65NSLhf1S8JKeozDOj/0zdhKZYpA9795eatxFXW1h2sNmYPEHIeQOxOqZ3PyRvgPrg6LiwH
Oc2/r3pp5McS/c9V5Z8FBzVyqfbB/7+qhyfqE2IqjReNUnKZM5EE7adR9jbTSsR/Di+6YtVhaljc
I7XDOv31aq14+dD+zy2dVSNdUMiJYjJIQ/0l1C4O9vXboK0sqkDNnVB7kIWLmN+BGyElqGc7m2Te
ZI+ZX/ySY9yCqBxyVLEUkLPa/35cF3toVcSAg4hphX72bOOqGr+P04DJjDajbMVmzmrRb6cjAtf1
bHM1PZXLcRd+XLns3K+e79DfLnu+c2mJJmZ5zGWTzUBD6SJlHxgHEQbtWKhEiSiFta+9XpvN/QnL
+vu61CIiMBZL8uxIAj9LU9/783Fg8Uvau5TfyJMrD2tUk1VyE5GjVTkEvpO04WSfBGdDdFIHuwTO
SbGkD4WFhmjMsbqnZq6voDZBGQ+UVT3i4h3e6/Kt1u4HeZVW2zRYwWjRSnY5ouR2IUSf8S6Mb/Tk
AUL1VdmM8dd2Y6qwXEyC+WTGXbp19tvitrZMLyzj/z0NwvAzBx+Le3fSbnKE1ywy2cYyopDdtt8o
Bqx9z25/N/oKTr0Bqhq5asRMEn4DoQBrXVrK/rbqvgg5glWGGKpwpP6LPLJVlkZrAXFpWb7TNa/i
GhxS1Y9kgttNg0nx+Jokr7J/007MIo5+Yaz7dIsYI1W2MQ61MmXHu3bjP1mnjvL6K/EW/WQH3Uup
PiDkuJNbB3UBW3TyPBaMbTzMJ3DvI784eodWn6pPxBlLJTu4o6vIkdxJX07FTtfQ6emf2YAhSLBK
uCK+69MifEEVZ5fqGvVqewPrG0LvyB8dhsdIfe2QMmXDu8Fn1mq6q9XAqaHt1Q+Y+A2oSS0Dfckq
5jwX74nxlIttBRyQMUEuMVSIo5tKPU7+2op23biVute23iXWk4qyfMrbRd/99qh3XuP+KVK1RZZ8
OH7pmv3vxCQk1MFRJRV2gBrpx+zZBXfmQz+2H0V8rLWbpndxLe9Ym2jAYFDljvA6YVsPPB6tSMcI
3gaGdG9QOSnrddG2PoPfBIFe2SK0v5r+eV3hi62K/AUd+GxdSZ1ex7GvIsHcQle0khsj4IOwXhTh
XfM/KrRy1cROXq29jnTEDRnvIhLdozAQSwVC4Qi23m784q5XpMXQHCNvp9W3sfar8p4puR0veRSN
Gje4JdzE4n5kHoy0SvYiwk7ucSVKh2WDqQX8ulB5nJKnNnoV8w3WB9iiBVedPq7+2rPaMUOoaAWx
GNNCd2QXGP5tZoWLJMMYi1tKOzL47qZmHfrLGpUG5b5+j+BITrds5PV78DCwq0OY3fvrbImmGEf0
QzYujGkTN27PohNpXzxmNf70XKpsKDZaiLLdiprLqqzM3SCtJz4apiAFihG3RQseKGz98zv+9yYs
X36x1ux5LqmA+megYpebfe953bxhGC9i4kbeprTEBWLiP2nyZrQjhkddYc8qkFRHzDQEK1iJo52f
rrvj/QFMf2zNf5bZf+7mrIEMscZrCQ6IT6RRsdM6hYfyRJnv6sPPXWXu2bNiqyJ6dRT/4GFoDcnI
+zA1fIeKd8nbQ12gtb16Ql7aVhVJsRTN1Kh6zyflWUm2S9ILPCXYlqDZK8Fc4CdSfXR2yLxpWsL2
TNx+rU9X3s/fZzNP5PuVz56IokiMQBsz5pBkdzQRFWXYPmyS0q2y9Zzs3gbgW8V0J0ofEHyvnijz
Uj9/I9+vf/bhl0OSSIpgxKfcnZbaUn5v78A4TjHyiN4xIHg6vh254alda86/l+bfjcbZTz/7CvWo
sMrM46eTzDc1W99AS3cn0DlnoN1dArtMYsMQcQNHN2s9lnNkNeSjzdjdodrC0TVei/iINC9SiJhO
vqvajxQlknSIw/t0etbsiViUOfDt3/d94ZPSQGdFFZ8XUuGV88UiDoLVDfUI7wjhKn4u1gpqZ4sg
kQnFwC6yCB/1B+UNMjAzx7uxW6TWOvU28jpbxddW7t9JvSzY7zdztn4iy4ynVp6K2bjco7xMbeEX
xMWd8gxG8Pr/SDvP3sa5rMv+IgLM4atIisrB2f4i2K4yo5jzr59FD+ZtW/aUGjNA40F3o54ixXB5
7jl7ry3+CT4y+tU4O2DiICCokj3iZRTgV27mz2btxXlcPEeSEat9EvX5rdbM0HzIq6mfFq/CI4oS
j3bgktgmWKBMTP+Lzd/Ph3i6COySqXDJ3rwc21XF2UjqUsv5epXLKbgaMot0WmN0mlwbUGPehY/S
HtY5CVPJ9uoQZaqfv79D3w8/rS5f9p6nVOzJTFPyW6QcAKPE1PUJsx5chtQjB0dFB2/jObQHOJkr
hfFyUbts2Y7itc/4z33h5134z4W4WO1ruSfGXJVyZrfR3Yi3r50Vr0HglJtxA/fslt2H7pyX4nBb
7gzoGB5v2ZUV7fPx/9fVuHgig7YLopip4a1gbTvRBsMqzUVlZdAqg4UtzlVMVl6gbkTAxjheMxPt
+Ggnd3QZtHEnAh8TtvHNkK1N/zjZVzAA8eTqN1LtpqFXJGu/vE8ptYG6le1OaA5Cacu3gYmramOg
P70blB2BHxu/eS5oQgzUb43dins6d1riWP5eoydhBXeWRAiJSOaA+BqSZG8LAnTMz4l+Gh0IQmHe
g/NFfRyjtUY3j9EUfEvhIzw9h9SzjdzjvMW2GM/6bt9mxHU+jeOrMN4JiLkOJGn9e9VRfn7IechM
laaMoup8oS5eMOoxoi9NPZ+GV/28XKbPufZXPK+63fC3f2smvT0W0CGBguTq1kx4aSVP2dEHoCV7
UNyM+JjqsSbBnXQ5wpoiJ368coa/vYVIPkCjEoSG8kP5/hqopyQMopwzlKEDV69tdMO0RGVgc6OQ
yzRrdJvM+KT/E7Vz9aDcIMhFoI7ZgTwv7KkBGbGvouS0HwSHsD9k3USkwfq/sBrXONEi3Y0VXJF2
KUVece3cf3uFv577xSscM0CQxZZzDyC9zSWFEBUbfTB17UTq1EuoIgX/o/HIOxx22KW35rO2q+Zl
OcOCgtZEOUJOkrzOgZm6wCw+PvuSnRGKa6Kcc5jcXnke2PP9WHUYTNMFsTCimpZ8uc3l8bW0pk6i
2+GozDpbM7zev9GD4Mk60fnewl35A8MnIEeISItSmsUf1Kz5MDdfcLPAgGFzM1Sb9j2VNpCJNR0q
a7UyxWPfrUXpObX2dNlFqZyXxV1D9GOBqbWis3w41xscFhTGoj47l3YgHI18QSOwbw9itwVTnrJn
1LtlnBzQ1tTGrKSmiji/CWnNnyNOYHIwF2ROIycEh9btmsTNsWc4ypNss7HcCqB91vF93ZEdOAOY
8nheUJ8TEcc/ybh7nTK56TI7yRu8nREk06OxQ6kMq9KSZ4XsKfJURulExfOwN5hYXIWNYT7v2aBZ
cyTECVA1k/NBjef4/Z025RgLH0VDCsVIqjZUJuA/Lh6XRmHGaCPwB4qlk6RVzDIKI39BWnyoOUPs
SrLrj8eav8y3zZDwjGF1AsIZwGfSgHt9tPlSxGqFohIUGglOx32UL1uiaeUAjrzORAQ+Evx5OOd3
RjsvspvC/9tEXhMB9XI0AI3luoyAQC05A3QeCsSgOy4qcYA8e6cet/G6nrJC7bywT+96MG0xMNFL
uOE+hBXeXnNd7LM9tGBb35oE9T7gOaHMVSivDgCnkAKf7CleWG7m/oeib3J908DyPA1O3y6Iggl0
vGReIK97eQ0EyFJuBX8R3yK3uMFoJEt2O2UuTgPymlkUQZGkFA/LfEfvk4GIo980xkrnReBDXMx0
dVmJ75XsluxqrY1Bm9RFr4V/wTFtoYG0ZSd2sWYQ4oACzZ2oX/DXsw+LaJFhJapQkUmz+t46aIST
rLHvowWEwv83eRnAAkUucrH6OdSWeGqRpUjBYlg0j8KmoE9qK8t0i4YRp5pN1wT615qScpI6sDSS
RT43hwnIZO78h9JfpfbZQWAHHGY4CnO28UEMjG7GEQtzporvQ7yv9qXXLAq3W4O4yxFjwa5It59I
GWN5q7hwPEkGaJ8iyq1hoT6aa1ID6lm9VQhY+RsTCky5+NIrayakOZ1AtaaLpK7bo/WBwW2gl+kR
UntXHORFtejnwrt2K2y6RXGbe2Q35l4275biOG/Zms7jJbhG5l2QjHHpJIu+njMF4daioML0sBHm
wd/kb76S5/nHgMM4WCmH0028J+i6f4GUqsVLs+Vssvkp2VArTcLTCWsgDmuRAA3VznD3RxsGXNBZ
wC0iwclWpwdSJm3xcAIxvKuWqRuTq8uZ0w3jhUI/tQQ1duQ1xz63sfjLCmb3occkILCDBfZFR75J
vNzrvWrJNyuKFyOpsNIR0vdLTo7mJJflQHSt0j1xrAhE+Dakr/WrhJ10VnrBS33kVXfkp+AVjviu
XxTsHNYSWoB7AGG3uGHipe4U3sl5pyK0ue+M0FatW7r+0vfaN87Fn5xuMbZZWmbabGr4HdRiQY6h
a/W2kj7Ep00CPtnkE9UWbxPlewSKujk51T2W8WX0UdVef/aw+xMeRm3noyyUJv4k9iodDAGbekB0
xcy8MzjCMJPLBapkEW5+RjD6+UB2x9xKneI9SNeMc2F6dL6TPzR3ABBK3fHfcy/xhCthbz+lDey9
DFOSZcL04Bdc9nt6LI9ZJtURhSI8knYl3itEuzDR2rNtUWmbC1u+wWrgljfNH+SSb+LJYYjPW7gl
A/bKt+yX2ub72VzsBMsx6dPRr6Jbvkwj0V3E8MC9uyPA1LxH6cxAuK9dmhPqX7UATTJjoVQCCh3s
beQWB4Auis/eYTIP7xIS1HwHyfWysa5ctc9P6vfS9vt5XjTS2atDJcu4aoqPO84hEVdfpcqsGL1O
nk+IZOLvejdh08nzo3ji4zVB3ufs/x9ncJkcAdOl8eWeK1WSLONBx7kFYO4Qt8gjEr/m70ntKM/G
XT3vDGd02j9qv2Qsf+YlB/5qQ4BGJaxvYDpGbvYE56gsbAkyQuri/pTpCEE9cYY3PscsyJqDSfzK
rf6/XEJTwpMwTSP0i0sYFaeT3JRZRD8KttsHwUZg2Y4teQTBjrG93b6wwtjR6tqV+2no/3zi/+fA
xsUcVUhCvztr54hGCwREc9ZspbXgqo5yZFYEAqa0T6MznK/shn7ZF0+PzH8OezEfPLdKkZ+qdKrS
4tcJbaBtspW0KDxI3rtso3wMG6qGeis8yzf/rsd/6VN8P7T8vR4PValPZZlLnW6y1/SgbXh5YuCT
+9NzvtCO0U1zZ/2N3OYxOqrr8P2/4Ir9WqJ++fGXO4JglJJ85JrD3yBR7ciLPDL+mSE09MFrH8Yb
VkvKU+A7ZEpYxYxqZCtcka3o0+/8+c785xZc1PYEQoqZQhoFj9w4L1KqsjXzqC5ZKSiGOucMlVRa
icPi9Op/kgBZ6qxD80bDHiNGf9CW/TuRcGxXFWXCiMBhjst19mHt+2VqvlBNxj280sX0i7oZi5Jx
r71Q2EjYoLDuJ0zQ4SuTpZ6zqam9mo45ZW/RP1YmK9WaFy9M56z0gN6Sl2Z9rUP0a5vt6xN40RMQ
/SEby5QncMpLyv9MSmofZsRw170M983fYivThY9mRJJWlZspGwE3MWCjp3YbvGhLfdsRObLvn7kc
gBnk3Es3hiNeZSer01341126aBs0hhkMIxT6Txun+GA0dn7AtcSA+ygPtv8gto61iQpin6Otckg3
Jrmz0235nDonrpoBoJrS0wu+EARfY1BEFJ3NWvpQ9G5DMphtmUXzQ6/dQncBQKmL/yK36bdnzWR/
LkmGZRA3enGxe38w/EHLw89fMeXcS49TAwouqZtuqyvfo5/eI9a0yatjASOiIalfHO1cSSappmwB
oyVjzrHm8aTfc/rIDFutUmLTw1kzMJ0Ez79IhA18ZfbaQjkXHWgSRLhPxb9JnNuUEy4hJzw5WuTQ
LyF4fnr2a82GCqSOm4zGKyTh3IUMkmY2Rf615fnXxerrT7m4/Xr+f37K+NlUxRoPduWu3p8eLJqr
N8ZbwEj2cdj3H1TsWuaNzSai8Bb92ZVV89c7+OWaXvRZss5s47DimtKlgBDJnNBV8RrFTgQjSfN0
YTGED8jF2mp+aj24olo218JDV63PMHQnUmD7/O9T+ikBurjNF+VRmheBqaScUvqELKy1O488VTtZ
j/TTbGkbuNc6mr/Oab7ejYuv9MmXO0VoOGI/79HfUcQCKSL5j00xqBMYLaVLz2wq6x3iG2zCemAM
kORiKy1avL3QXc1R+WmK+n4RLr/fGLwrQx44pWlmJ7eQSh1KVt+NKHNgz5qQfKO97i8ztqj9H719
VtVdNnhhRtlIhVQBh34bCUqd1PRniE/Y+O8kYVkOT6GwDrOl4q+M7k7LhVnOzrzp/44aNOeryW6/
tGi/vbPGRUGgnIuyGCR+x2hB8HO4vDG2NjJi4XvScAJ0oN7ByYuzPZkWxPLNpl03kWTutX7d76+c
IWo87IwG5cvRYJSloHSzzyvakbTgnge+Zyt4BmG3NCGMrwXRK5AXu1Lilh7yfNU7p8tCWJOYkZnz
Kw/59IJfrv/ml7O5WABoBVdWnHA2ybLE//c6OuROKJkDTxgn2IqP6er0OO2oh6szsN/KFEwXtNI0
09S0y5pUC0W516R4erQ6VwJUU7uRRCInGZf94EjxqvM9HJhTTMk0E6WUCZp9rjr/vgLytLL8vAL/
cxqXT7gRpL1Z+5/3Q4R6wXZ4HpOeNDJISU3YxXMjd2W4w4yS7YnWQd1u2fEfDQ8acPPOq+kaSVCf
PUjdV9fn3z7PX67R5WML46TSG5lrVLn1hnaZaj6hR+60Xcu2Gpl1P2ueA/nZnIKeprUgAby+NCKH
dnN2uqPb8/809uFV+s99M6al/MvcpQ5jpRQFzimAlxDhjcBz7S8tyfX9VSzMES3E4KVSmlBZtkLH
CIE5g77g/fu+Kb8/uf+5bxdVblP557SE882lMaKNb65NwDezc34TpE9FetN0dwOUTfXl1B+S4SZv
wX7PRWEfgMIKt5OTKKJJo8fIlxdl4Zjk+ITr5EQ9eYxCisMCLIQbUEbOrw3tfuropjUVbxMZEEy9
jUu7SSW3TR5rQgiXWXnX5udjK6wk2YHbZQMQINWPAACHBjYYmmHuew3/nQzqWZ3ZI1OF61SFX6/k
l/O5+NCdwYpoVRJMVxLhOxt+KAZTF74UZydy4m3szqezDZfu07tvXdub/vqMfzn8xVfPj9K0xgsW
TgQDKqmUNDTrZprBA/ZE40E/r3q8Ni77abfkHliobniQDWS+nx//Lw9xIuWnxkqN8BYYCQ1r9urM
Z9ZpNy+Ev1js3oXEMejvfiQrAilO1bpBbZ74y2sBND+TPy/OY7o4X84jLXseB7LAYVZXryndNd4b
W1yq9IU/I0fpOSJs2f373fn1a/j1119UsGE7jJOsNGRzcn7Vq3nQzyfdfFXvgVupczj5KGpCusHw
yqY06oL+X2fTpL9yHr99Ar6ex8XXp9V9v5JqzmOqLkjwDWwkgF3n1h1s/XovyreZ+eCjUytMr9Xm
KfsJV+cUeQdi0ata2t7FSx17UbTGml17lbZKhEVwLUX9l7uENgsRJ6Hhqmoqn9/0L3dJTxqtTkw1
/zzPFqUt7CaXIowNHb1SG2Q1FBJYo1d2Gr+UoBzXECVF1HlIf7CZOoOMCklhxO1D29UQ2ZZ/tEc+
j+yRCR9K5q3ns+T/+6b80iv6ftCL5UCWynyoKn4svMx0iZ4wtpzg/bP2nZUE3gtuyEbV8tTN1K4y
xPmV408P3/cP8vfjX6wHUSoEQSXJn0KPDEoo+WWezxihnUOuN/CB3PuIvei2ezEKKnn5/3d4/aJj
RfZHKQ4ZPx83vDYXILmhJHAUhP+Nk8sEviy7/Fl2Us9X99L59crRf74R3368flGnmsBTBzPljvfz
pqBzOId8bOL3ceEogWnny9CAtHZCa6F8AFuhBNGEpX6V6/brPcCGzuYWPzwpAt+Xpdr3rUGv0LfE
w+xkOKBARy/z8oJtdcP2Y9z1r/0LrSvBO1WHf18C5bdjW4qkw/fQUU9fDrSLFoxBP1QZW8HOHR4y
Y54a3jB6fb4ouQAiIfZIAmjYH4Yn2Hu9vKq5UkhM8Qa1XhE62l/4V4y06vhwUhYF2+tDOTcYPjyi
5JRPk9qzbN1/n7X1y1nj2MZCitUQycAPifBYVb2S1/mtuQXAoGcHq1uH/rbRclDjNABn1RrQvZt6
ps3uzinvkFEFiyJ2GGUaazV1QgI/nWaYCcgukGUxCHlSwFrP6n2yPyOHJs7JcMN7RU1syQyd+rxl
LHoiDoi9sLpUQVsqkHbOT/2b+azUuzFzTndQhyEJ0BUnoWmTOfpbjSGBBBflr7ox39DsyuFcGVZ1
7KiP5XGsZvqivlfDOdMwggbPD1OubMs0eC/dg+lMVtW+alyZVOyeWdzj+d1/YgRJFtPV/ZoyVW8X
i8C3y3mxCMXGKSvMpM0nhrFYzrR39aNHBYrdALnXS0Fha84jOIfP2XvzVAEShj5YHmvWJpQCc/Sx
n+CjT7+4DKNjV1LBh/MznrTnf9946Wf1pCuaKJqiiQhDkT9/yZdvQ3Ya9eoUlmS0baeA9A1AnJmy
7tf1G1zILQ8lFcy8W18THf10yZu6qsqmJsNLQH9lXVQOophZvEAcF/Si27Y2e6dJOEEel9tn7Byv
Fdy/H5DX0VJI6bOUT4LYlx+anhr9xJC9J/wT5V2gbVK4FIXTu2F8A4TPvvYLf9mZ8Qv/c0DlYiXW
m07WWoMDAoXRn4L6qUNE15F9vM71ZZh5DY/m+a5FbCNnG4NxY7DpDEYaKg+MSqi5flpq8SNi1hkh
9cORUqr5sKTiShHzS6f3+2leLNltKbZlYXEjRHqj3bZ/K0lg4wymNlY1M3U786YecAfPhEKe3W2B
SQftPO6saRsCOdXR6NAzHB7dNPOgouYUXcY1KdMvQyzOE9WraZGzKFFXfF/Twz4fTV/gcmYandmZ
tR9cAc9o8TqwkA8blea5jmsmguUSH5tmH/uoQBp5liDLB1HdLvwOtxEGqyjDC3Dy2A3keLBPODr4
FM8h3BOi84cOkeL0yq70/woYT+QJK0wGGoquqHWrbKmps0S7ulH+pZ7nx1nKNFVQCCm8VId251Ok
pFXe3xTqfCjnNYKM1qtoILpYfGZAWUcbPWhsESY5qSFhEl9/YH+JFp3eyS9ncVHPqn2TxU1ST+8k
PF1yNo3t4N8aRK1I/QM6d79Eqig9tQPLerE66zt4iRn6IPMEQDLERoLZw4fyP5xtEZ8sDAQU79bc
T4ZFhKC0Sd/0Ppv5xeacGrbc7lsRdUoGqopAjZvY2rYQbPN4QVSc1sI1p0+ZuMhDiEVvrYcqKew2
vz9Lb13hVgWbTcLPhr9DO09ovdXhYuTjUJb3xKuZj6nudOlT3y8n0g4YSZKpJo/IxoB/gwRQ8FdV
5hA6yHxeccfP1t2HkN/EWP3OMEz7JVFhqr4P/dbW9Ec1UV2z3XUo7ru701s41yKXW0B/QkE+AMjF
nAVYaXi7s2WCWsANu8kpdC6AWy9rxjsMIPCozK824362nXXUxKyjBMKKDA8umgikJwnK6UwkVjFu
o3oFaUX2hsQtbM26UwMyDro7X1qnBpx0Mu2lbdU8aaRYWk5i/T2rW3BLCG+uVKDytGB8//Z9P6mL
ld1IqygRdJ6iabVjDbGLwUOzlN51HgN3tDek2YGMbRwV+gpBV8KkW9orV+ow6X9r2b6fiMruDCuX
aRqUY5eb5DFMhajvE8Yq7bo0lko/D5ZAvK1bEh6qj1xyfG3doAdF3rgxgV3DLEoJMCrwH4oIwxL6
CUyEzHBZ+m5/MA5lsAi24ccpXCryX4yLKcU1UlRxO2gzEsjMbfZa1zxf6JXmTbYLTfvMIhpNySsl
rdpFJs7UF61cqAaytSC3I+SB5JNIxy75yDhgILycBvB+h5Fpmgk9IrZuNWMZEQg3wov2z8FNl/yN
m/t4hLaHvdZYiNlDFDSONJovlvQgZHeatPFzFDLis1Qsk+DeT/4avLlQsXABJPBL67968KjGH6X0
N0/sWv4DWdwrTyvz7MnnACyAmzwpBx+OBymy0Z3/eh72XJzs45TbEhM9YZ1sotJpPrCuUhmOtzWZ
lUCjzf0A5LlYTt1OtOLwnUFLus3R1MGEq+ZMO63CWsHg8hRLBDPPMDWdWRqcxg7GA0c9HSkXfSB8
w5575AvaTCieTgWwWmMpRo8NloJzxcKvzjJFJasesD8DyTp91uAON9XGrEAPCrjqSUf/ULJtYEJH
vBfHbUsupLlrpDvN3PeMgcaDXK6ZTCIza4gyswta1ax3mI8J1ROt81yR6BoZS3OVk2PLsNUub+Oc
PdT05Ut2pFU2+dZCfdQsK+e0OHvDvdjPTr5d0PtCKY3WZTl++LA9EMXkawFDCmqjwsWDsmNwnVhO
k9qW5eoOkzE6JfoS5iadc0wTzQGJ963wMhwyovMWcCSovfxbefbazYkkYvcYE+EiYZ+7Uej/060c
y5vC8ctFqs2KjaQ74jwiDjZjHOECcB6e+HIgUUojMoQ8nV8AY5vMXTAFe/muEtftigRLRkPkziFy
5tmc67dkohDECX79LjxYH+2OxVH7yB+Sh+KJiU6ScW+A4tuA4ZTsQd/IB3ghQEJm40JdamT59sXu
jBvjqL4x4qKsTeZxtSyFR+Suw3v13vfYu18ZBfHk0SYv7erZJOYo3flQ60MQGZSBjTddSWbeaBSj
iIzY8UbVF4h2UsvRa/sMCwEdVHI6UCx1a6u5N/fnO+PYzvqZxddywbXKP1pXdohcuEUJnsye6chk
JJLy0kG1S5/L6qY/0adxyISRzl47LtiBMRlDQcfgXX7u3/QDfRtqL6t+1apNZ80C6WjlxcISUGV1
OTnJEVmBRAMw119w7kmwt9qXaV56LxbLuH+qNDt9k3YjPdg4crLhUBW4dOnyGujqGZqEjzEhehhA
jidpUxgER81qxG7PmjkfI5stqtwvteY+ec1q94w009p15RIMfxi9COEjGniscRzdlGYdYNDKZRTP
U8XdTrR5Bfu/fIrRwj2gdZUyR0GFVU3z7XxAVrrsJEdE5SaDt7DJNmLQ3Q8zAkjP0QvRX7NKEu90
rmSQvwfjAuCEAVFXcOnpiXQViI9sXhOMI8iZSrws8+wp/6CRJPK5Npz6Ia6c4IZqrEqfE81wY5Mo
96O+QRZobsR9+SEBxOrXumN4BFXN/TvaUNbZHbjCJFIUqCVA1PfpOkd1Wj6B7pdET6k2vDoDkQ8V
gL3q3bDsZjjwrLCBVG4maRKvJXN77ldvgEfHczhvJMKcSKd/Jik36+d6vW1zz/TffWUHVBKIueGK
vbgI+AL0CBqEgGCFhzQ+5ulSVG5DYtyO/lZ4PWPpZdVmKymeb1A8oLYj4baInBSknUAuceuOsBVA
dGi4pPv3lispVGj8QVoDJofEj+wSQoeboD3jP/VOi+qtf0JRhZ6dahl2VKg8Wspe7D0hJahy25rP
fkiiKj6Ekm2ReYrtQkhczSKfXXnUaSl2R7ODwEhp0y6LyLP4EsXEyaYs3e2DfL5R9KMgUjptDf3I
IyZ2K0JsQ+I6yTsoTu3BaFmIxjekaSRJ4i3PnCFyNHA7/EzzRMe24fNxq6b4leG0LsgsskdklWa4
08NDpe4kTA4hJXH+SCIB+0dbVqb7TbK81/QeV1Bp/3TtMgxk4C6No1cEQW8DZJbS+AY7clYRxZUD
h85zV3y2mr9mSmGJ46iZ8++aDeozT+YK870knTayRQwxLYaUoiUDW1tl/SpFEMvfMwBLQrQXzBsu
trWOzDnXpFb3iFOM85INdl6tx4am+CKJj8mjuFSOQkvx42TWBzeuMtyoOeh/Tq1doFoo7awDtDuD
iU7Jn4XrpnaMcs3qmId70plp5koqmRVbflqn3JYknCZTeucTl8scnk7h2hSWRfjOvOZ0WkT9hgT7
nmuBPrN9IFhZtyi8mkPRbnnBI/ioALJhjefeGcm0m4AmzGdd5MDW9KX5WXX440IzV8J90y4KYSak
1OSuKe8afaMZd0X8Nmarkot6ZnBuHus0tX1tx0/nvUiGSSna+zgfsMUiqUfR/nxi1EWMXQFsurMx
bw/Rgxwd6mivnZ8k8aav19LomH+Sx9MfU3VAGnEHT/zrqFm1ZaHujOjulL12E3otbVdGWdsVH4Ku
Io1Pu7X0koww+aCiprGwgrcHpd3BuJiF8DwqrxtXgbghYSsOSOJKn3x2ANnojURZJgwDzZqOoLHX
y4OhbtrAO6vPZr6uiKcQWq+VdnW9UEhEiP15MesDr1dcgcLRmseNM+AbgA+dsP+02YeYwqoS+Bqh
z6OpoqeVfWaR04KtXxFdbSKnD2wyM2wByYik03PT2eQqD7F0aP0nWdzFOU7WejkI94EICdhBZcb6
yj9HRqj4IQTHaJy6XxjBYgwWfbf09S3sTahFjnpyQsTnuu3rgJ6iO7XfFDiEGM+fZxmrhXS6KeIj
A5mCwBrfepbIjW6IdLPrwTPNeS3cjMKNzqOXxDtRWI/DqkEeT9SsxHIHGSd/Uf0dn58JjYVaug3o
HDbLKTy3i+9SdqVYnOjJEfzddwnhzIsSWDOgf+F0IwHZ4CQD/6/ZfGBJ0vL76XTpnBENWxEPI0wy
+ZQ/YPfjU97Sdov2MqdZwX8uGKTFI71ktMftH4u62M9XVu8Z0Tob3rN0WQ03imarBWKKWYXzoI5o
Yti5TBxPa4/tMakpIddlc57n3bEQ33LTrd6k9ois3UhvRkYzJfUEXlJaMim65o3OwiKTbo5zNvZT
FxE65RFCS33FH5ZqR+dDOfX/hrdJbqFt2XKlVDBlN1Mx9Yv3kYBojuoLbhekAPkxThfqeTn4Givb
31obbEFScLt07N3SaB1EUwouXIEN4/ncXwzZamj/9MZACDy2xAXHGLtZrVcez3g41E6RQghp/7Rk
I55yLyjo6bE6NpmD2Il/RWG5VQ/G+SbOVlHkJcYmaigf4aJScWFDjY9nZaHpm6L+EDYJnjG/Wg/G
sbQyOtIz8gTPNH/DQ+LjPnHl9qFISHN/O4+OxXoKiOyUu8iHFNYIRXJL86FsiU16Q1xhqt28Vh3d
mDHS77uZLLpacyds8GecWS0D68G8ycYbXd0DDlfbh7HJ7SokVWkXyhNzIEfHj1iuluZK7WjtslUd
2WDz0ZG1yEJFpDmLY+TGnCvFkcVIEfAWkT+ESIXnrZHfE5Cg9F6ZzWmWiLuo2lvGQ94uztkCkSRP
xkCOSLVXIt6pHFEQX9rTOiu8sPBEBOOEyg1OF+6L3D2h0BON50ZZjr0XmS46wqyZ455NlB2IsoTD
n03T0USUj5qAU2yk/i7Q2St7lYdGxPZbRzsIhJz06TzTNLtr/9RnFlGSdM/Q/eX4yU9IA0eXsWAw
2PN7WXwRLZZrufqQo+2/26zKz506e1GDGkBkaK7+UDDXdc1aKH4OSoneIcV6yXzSLk8EXW2UlG1D
s6U76+IAKMY5we7wD6BT0V9TmBHykLrkGjQGnQSnUj1Z2dfmQ5DfY00VGfhfGaGpP3vCnCzgF2BO
E9D7UuMjFWUVlqYU3rbMtM/5QR/2XBq46VK1Yi+MjGpBAvik7Dm5puWqNeGkThbYffxi0V09vffz
kTgZWxsn0ahF0hTTPhFrEr435WCKD1ow9yKqF/VGt1b1uDSs3dkgVIxAmYbNq4O/JMrnrIlV++ff
N+I3kdr0kyxNlHTL/MFJTtUzWh6OcqvsGxfgvyBBhHMFEpuA99kCGSQzucNMThLqmvJCdcZ4AalS
n1Mjhc/+CAXuyuX+bZxtAQ9HS6EqYLu0i2mVLwpi1ctpeEsyFJCIPCX9hNbJGckHVLLYpWFSkJCE
6ak0nfjuxLQ221+fnP7SuIFfjA3TIJsI+P/l8E6QQlmJsnN4GxuM5QjKIqIiSTZZPT+FtN6cJNqH
tRcLWyHHk2QcUmWOV4Yujj1c9Sz8Mpf4fjLTC/WlXU9bnG6jzslMX4cp1IePOnHLLeIOu7bIUV9B
uFcDms0+fpkRUteVPtancuqyfaQYjA9FiGY49i8azucwb4EVcls4g3TdWssxZ4fpH3zlCVutbXQ+
+sF6plCBIbBqc/6v5iGmyB4Ix0QL5lHg4jwC5KGWe0O/4xMW3fMWeClh1f5ibPZUti8+utrIBX21
Jm3iqVrIR83YBOkNKL4TK7rd6guzfYAOo5Cw/enCBeiHQc5C6TZT9aNEmKiqeXHhiIzTy62P8MUl
gAzBUMn3mH2eo4XOv1+iX9rVU5sYmpYsiRCvP5+kLzfnnAldm1jcHOI3xS3+XACEbprzkDph6TCu
IxJ2cPyOU6D24YNGzUVJfuU05N/Wqa+ncfGM9JxhWk0PbATsopkEHnSkQBZNc0c+lYHvwGiKHFCd
AzKQd0WD4CjTZYICzeiHiA/MUkjMjD/IvP59hX4hLGCQmjwc9PJl80dnti9FCe2bH94KdC9ILp2f
zbWBpd5fd8zVaNWSNOKI+iFLb3JppfaP8XA7INj8INMQC5l/eqZB/e9z0qeh4+UD/fWc1O+vVFZX
nUXyGFiOwa3jeZvapZM9UKuT3HmCp/GsnV6lP6WxIOU6C7bZuBcw2NaEPhMbYBf+Vk8/fBGPsC32
bqqi8D2cyznXrmOhoABqRcBZBCUjxWmVRcwmKTro6VzvViHAMJNlZSELR5XOkV4sDeGQmuuJ0dTd
KxVb5k1cUpCty1ekCpoLXZOKQ3P68kBIs0KLElstO1y8if++Kr/cKQaQLL2aIRqK8kPHGWmBNZqW
ld2mGDY9wceZS0AVioUXImgw9ZmJffrTk+jsCOr6vDz/UfF3EqbADj25Nob/ZdX7djKXas5gTLOs
1DiZ6nTAPgwTQndGUpsnAkPMULZ3yBEF37uwUNNqV4OBzGlg8P0R+X78i2GgFo7nIgiM7Jaig952
Ytx0/v5UEabO++Xn2VbJ+lvZFFykZiPG04KX7b41jgJ+1l3sMuQBzXXCmclegr1rRS8hYFzyYtxo
brM9LWfvOC6xcT4oOwyO5NoErxZ9z/g+nyKdvfOfDonstCko1kPrxCfH8Fdi+0GRmRegGK15dxs+
A7fpAKqqQNzzl+ZOD5z0Y4rvBtV63ipsh1S28qkgo03+m55ZBwbUFmdCyhlfFVht++XETXKESRr2
74fpV6WVOjnrFVEFgnnpkBT9kQwqNgO3hp8D88CdLs3EbIL3NRN+0yIpnmJue328/ctayJ37cuQL
xcE5R/Af99OT41oR29z+MbL2MbFuxQwN6B3DJ+VucPtqa1nHsiJuxh2SFmPVR69vBcC1RXlMEj4l
3ZTcc234rk9Ly4/n6svZTbqhLx+MMYGIL/pBfgsIraHRc9pSVhavpNhLrTdICz04duETuCyNJt5D
l/wv0s5rN3JtybZfRIDevCZNWrmU1wshqVT03vPre7DuRR9VVkLZ6H44OIW9sYtMmsVYEXOOuQ2J
D9qYVMnRrqtmxgbX2Zu/xby/py2cDCtFtHvuKkqaI0Z6PO3hylfclgVmFaxrt3zCrkxYk3Wbv9XJ
PoCNRAYM4mdFo12+k/O7lGaLjx08yonqw9FvT6GD2qHbFnyOAwzcPz8Z5xQhClk1OrMobQE+nhR5
cStkmhzH5T3KXErMedvhbfsNECF+ZVsaGJ7xjBcMKqDbVc6EMM0ihBLQPB0K0jCbP3xa0kQO7IRh
n8QGzefV8GyRHvvr5zM9/yR9O9OTKXCZt1Fayn/OlAjhvt018g53fvgr2cDa2lsMTt6UyY0zJCmr
QVrNO2ln7LSvyrN27FM24SESL7xXZ5zHPN3fzumkFqujZgzNkXPqX0RE/cC2wHPXDjCIZdkBS7Ke
1yGN5Xgnfs6//Rc2GhsuUPhG70K6NS6YA/9N6IOY8/10Tl42ho4INEpOh92xUC9NBv2Rmr1KNpng
8tq322HdPOqvxhHVGV2Vm3avH/p6VRDPOu6ZhxApJjs0H9bqBW3sH0n96ZumiexhRL5nJCSdPGdN
M/tDslypRUbgWYcJjsDDnXZf0vHtec72zXumezpxMIfpKo+9+r7aKXhojdXwaPUeAl4GAPTXSmzV
D81o888K3hDP6mkLkzas3uQf+V62rmTxqRd3SnMdDXZyGFRXvZ9+jerVIn0mcwqgBVsnt8MgLtlV
9KqSAj0Od7L8XhFdjKm0ITK4HWhxgHnZUNMmn9A2l7XqQtmj/VslIgJkSQZ5YiJw+4NE+bb2FFZn
CFmfIQhF4ESs2lw/qIx96Djm7ZUfcbfKrVahIsPRDIF+r/EVMtfxe4zvh9rmUYFnaU/QR3pwhl6+
6JRgM+YHGcoA2cnaff8LbDjoEkZZpOaRaLKiAA0O2rTL5qeZB5PO1E6jU0gPuaF6mvoWdvzeokdh
+x8DRM0LP/mMf/ivn2ydSI8yfzBkK+Ensztn2z46CelOfPxoODj+YfpVBW6DjdXz90w9G5sR7aX1
7uIpnFQSoxpbbZOki+Y4EUDQE8PAjDR1xg8pRtIS+VBQwSLIdGJsnIIFnedLS+6/QoS/r8LJ9sBo
TKOMuoQnmTn7G9529m9FhJLJgzKvT+ukPCTmATEuZBRiYaTCJbuOfQuDO7Khr7L7zNgF7b2/l9xJ
diTA7ra8vyShV/6tyjlLSgWcmLjb+cPfn0ZkC8LcV0W5sPQkZ2JmjsiSR+/XhC1zV940Vw0Jaupj
ntxQWs/PbDCfzdybj9qbSbOA3sWy16KBSlX6YSXXhbZl5auvChrkw5Wl2ygNBKfa/PyV0M590VHt
/YHK6gvH+eS0NVVPjaksYQqgm+D70MqOMXll6mmqmwBdDdfm+/SY3gzr4Ch9kvzUOML0O2RqTlOZ
dsKmkwkuPwbabXhfrM3WYRPdiqvkStxOXnegEU0unxE8g8dO19r8Pg6Er64FOmN8/KBgmh4TDN6g
kipY2F7aFpz9Xi+KSEUWRVEnUvTv32dVQ2oVMQrOF2jMNGYmcfFwz3wQmQk5Q3+M2AblUEzhV8vN
SjlIKzJHHqxxVbwwxOxqepI0tbdRRiuPIOVV8SB72uNi9fz5TijnHnPMOLiHTTpa6ql0F7XjUNfd
sFR+sDGh0oDV+aoVV320PhSst8qj0ZGJLPxuSYFgWrIs0MIasjqxmnLJVMqbAH6nd/WwzerngrnU
BNJG2RT6TlXXP58sgYBct7+/TzgHwZER8Caq/1+08201Dsu60Idg6o81UJ08cF9Cc1tKt1Ub8xCx
/jNiTaQ3NcM/IyVPA3njIhObSbrSMyeDE6zS9hcnML3l70K9M7uEd8Ny2u659D9FarqCPJM80+xA
fhutT8Ov3fpWqf0HJX8TkZSlKlrich9NRB1/WFh0IosUOI6mwYFKTckp+naj8V81BLjp4JcyIbND
Uya2vXF1nTRudeRRv+20V5lNYVgpuxEubW4wXEmOkjx6TUPZL4NqamjOa5LNHJYejMFCPxH+B0Yp
svZZ+0sumL7rr/r8HukPc/BI8GihP4jgDeb9VN+mWPnG8EPoXwT9K0MwZSH+nem399YG6O1GEro1
PVpvitI7qb6bGHi38EN0JlsyXGmt3RnYs8M5xKh9O6V7w3/NRSfV3ssm3OIK9BXmWB49WKO0tclF
YyCY1wu2s7aZOAnjKxQya9rJuBZc5FvlIROdcrQN+ryMFka7OfiridAIBnIuTBHRf40NuoFeI9KJ
u2tTNwTmXIXrsFjr4z4S3mtjP/GSgO+4lW96gvP8FZqm+Km6MjyyXzbaOrst1KcRT4oXvSwdMR2A
D0pNrAtV+sbHtkJ4cSuiybnOtkBe1+rHCJbBfJ5ak8ncbcS4WEpyT21cjYCh1jVopUEhtZzKbc1t
S9gnEoLf4RWCb/gl42NTIQJ6VHK4PiLd3eKmP47vMpnLNgL7K/+DrBBUDdr7rOzoHGkobLY9L3p6
PY+r4Ndy/oFt6atcpi+ymhuvpEMwIXRHSNAAZm53wOnq8bEk16df9cC1JRLtU8p7FxaUQdzvI42o
IPasL8DTRutJKWBqhi2uJu/bO+FNRhy1qD134ipfF8/ZPeCn8m78LTqTDwT9uhNDdF2boUWLiMrV
LsmBtw1z38mOO/grddPBKjCf2/fRRY1RhG4tXE+6K/Zo9BEbwXoqbnPDGZ8AaLfMGqoPZnTv4+Sm
NJ7v8RFnXxKHvulv0l9LeFq/0m8UAzZkemizTYqjFo8Vm+8Oy11KGOkGByd/7OJj4H/O6l0Hprfo
NosNeR8me0DQSMJGR7enx9zytINVu4zVcvab3NNyz08Rqt9xSlwbVRjhP47xnj+1C3epP6Y9Cmk7
Tp0ezTE+O6SNPvyzPxyw9lESSraU5TIH1lcGT8Ov6oahwyPq/ijEC2BjDejfxVX/yJXSyHd0aU3q
JhC+lYFDB2SBsCrmfYiaBbY7UVHFFUdja+wmvscGE/O3iQVUZy7hSNKViGwYMc1M8wLbHSz3dCM2
jpjZSuuR8cdQGRlFS9AszDvy3/o1Y2X0aqK/ooLI4MEx6QChKWO9Sl5GckHfgltoCo/dfZgBqooa
qiL2eJxI8MDDTw8N6jNihXVc24q5l6KNL9h+fBRZHIxnemOz5nDDdWtT9buW/8rfxiQrIOTKWsyh
Xh14xKrX6RrbjSlQ8DmQS0ijQ+eIQAv3lwZWz9xx9hlvGVJ8mnsrHhNRhYDp1rRiqhu4n4SVzMY+
aTdJh9jIFghLgvnwB62sExC8zNx3MY8hsOrAQ06HvEj95K8zQPclBwzHlUPMTYauWfuVhi86G7lK
fWLOUL4K4dVcsh0Qrgtz+es5MkE6BU61WwbdsNyTzMtH3hbhSkL7GLjTp6V6w7BngjSXLRqRl7L7
ChKCqklAH2Gjp5kOmj/a9vxZIO1UUYxVr94sKpnRAmfDlN2/DZkjd9ZC94u1mzy9klHxoDf2cadN
qJ/xLgFMkAnRCbZ978nSVh9XkZvgoBMKh/UtxuvYvdbMGEO2wS1bmrte/BDjpwE+RszUSzsGd9rC
OV/y+LhAls13j2kJky100TITbVDekOiBnU175BTatgf3Hr6OwhcD1RTsjEgHHWZ95Srqc4qi3Wdt
ClFaVI8h0AGBjN8IneFXOGzj4H5BdCKkVt5D8aUrNpP1kE67PI4RJ1xHPG/LvFfwv4beMyoyQiXG
79GTWd2buMW6p7KDSJjYjOgh9KGxBF03JXcNw3CNv2Tdlbs03hv6oWWE+nNVcKZtBkyMTjmFlkKX
6NSEMlZ9qMeR3mOVmL2BRKVVfB+t0bItCyC4lme2BxdTBZfy/7QS+X7QpcL9VomUda35van1xyW0
WLdT4of8Te/q3pJ6Nl6SI/9bL/MTlyRBEVa4qpzOVCN1zOtaioajxj6yh6zbrcfN8ljwmst/LBMX
t2DLzuGfH/jtkCeNnKpUu0jOk+EYbrsn5bDoUw3bWLfvKHeh/F083lIS/3S8k5I5NcfMVDN+4kJE
oNBRd6bOnpO21njPYol8tndD6Qbpl30pf1BadrQ/HfukI2NqM6qTgN8q7vJbZd9uFl+KfLjcaD0z
+/r7Rp5sfAoxaftYDofjtCQLrpJdwoqhrxB20o0K+13p9RvKtD9If9bO0O3Y2ro/vzB/RsL//Fwc
Wxbaf0Y6p2aYvJnN2uj6/pgjDaEu5PMOE5nL3kXYeVE43OTxTapueu0GiGkde4v/tQy9Itj1JRN3
R3UaZbVojlPWGGLSXJQn2q2hAXZ7oc6rCcuN7ALoEx0LiAPrZikVkDNi2kTT5823xe/ewe6ukmDw
mtyyzC+4yZ9/5Rn6mo4lRtcZMuJI/KdnGmaFnlWIKfGjpA+4y8cWzGu1NsmYp6Z5Sj4FgnAuNqvV
c++NCWsO/QNKjX8cnE01pVovS8thJ3dut126ASk9kCddbBCN3TB4DUnDpohCNC05gmKjXYh6x8cG
jvoHG2IAjX/V5wvrBjnxbI9PIVJAPhjqVmTq5pIdzYY22Waf7RdggupjIkMBDO725wt4bq/1/Yec
rHBNXCpF5E/DUV0X1zkQfGVdXi/00Z8Po5zz1infD3TSdIy0LBMj0pWOhe+SeSve9nRo55uGrWgq
4kahJE/BMmovRfduzlc+Pp/Cv2+EZ0nGrq9+jbSR/fI2KL8i5RVBvkI8YDGQpB25YLHWLSNDOUXc
Wd8FAt0jLvSIp6aPSFFJtn53LFrkuuZLZ4HcrvO1gDknw5SAMmvdVtSG47Pl7ybqOw0h96Av82Dg
P4sbrGm3SZfdDE2K6q5fTQIRS43Bhr8DUpvzdjC0KQhAh7MQjNNaIgWnoxUoKF9Z+aU1CN2lW+tF
lPNVT7AhiEJ7kNd+8FIVqMo5z4kNS40Uc9mUSXRCzeYJrBq8f2R5QYIzFkuydoUQfc5dPHQyGcWk
I1NJO6K6rcujKX4K9Yw41lzV49Zkq2kFDyQMRvUrWUVCusvDF0xMRUI7ksKWIiqfHrMYUR2b0mxn
sf1qX9hpKm7IX+Ckyt2EaKJZrAVQcc2KOYMDi9RYI7UsDjycDFLQpSfJunuUfyv3OA0o/RduVE9Y
ydweDOEgmLbBYgBBarotn1hH+g9ljzkDEGjpWC45XvOi7g5ewfF+qeilxVWJcI4DtLsYX6/oJObH
ID9ViZfB7TQcqUDTytcpWjT/VejoHdrCRXeeVnw7xDsxerOa45KzbmwrePi11/Mvqhb0H3JI/rkg
QBMuUBj4z6OAxbJ4bdHwF9cZwwoJG84rdX9Cfyp3OxOzi52CH4geseJ3WJXbl8BkPPRWhe/B9JyT
HplQ5Ekr1J5MGlP/Wmk8SVpPydEc93FE4bvoTGWAt8K9QEdAlp3FxD25JvKDfSq6cXmtK9yI5iOJ
SQpGlGhuzeCYY/sxiq9euusJPeXxZ9/VaC4DAXRPEruUcES/eZVzQGktQ7vPdmqw9uNDQkhnw5ZX
gNEcHjkWw3HR39WQagSvbI9h/0hkIlvT/hFMG3/5ZJLq6pXRQ43cND9K6k1nHLC/RY+F8jvc6Po6
4tIHh4CO/Eos2SZS38kUsxguduG484sL3yvp7JIqE06vSmDumLX/XWuFsl/HaWwORwnBdOOptQcz
6k1mwdSo8XKeZwByF1fys3WlSW9sUWHQHjOW0/pW4oW5JKW61vXH5Kl+yDYAfmw2iLsljJvGoY2b
5MIP/TPgPf0wfz/iyZKrmFWUxxkfZsZCeu1NOJLojq4ae95YxkOtgMlCTkZ/Zj8hm+4fwph5Sgey
JNxDBil31X28lu7R+8VIKyEPd6yL7i+8W8joDdmrOO1hW338vICr5yo3U9dEWTIpUOlC/32damEM
crXnOvlIuiqAMYcEP9yufp2YuifrhmhCnI3pHby0hpkOqu8q3HXqvZ7sTUaWMW8tO2ESz+wEoG3K
4P6phHTO87pilWJvOY5XMoqB9DYRXkdGLuX0Wqjv4fAaNM+TdtXHa01D7vCSJp+S+nxxHrJ8f/69
K//5fSeTAJTgxmQl3JUF1NKSNxigPEAhai+csBlQDGpDyxlvfr6s5+uXb5f15PGbp7jvyuXxQ136
KWv7cpt7SO957MEbINjyJvBtjNroYP98ZP1cOWwaeKWXPQe108n7ZmhTV4cpR471jTVeq/l+IJgb
EAYp2IDjk+sKGrt2zZconA9l7abEnt3680syvhL3lDUeqglbQ0HxRwOD4RAJePTVzXehsAZDOq1J
DyYpx0a8bHZ07Mp027SbMfBUyN8kONL3bl5Vws/oJLZ4fnPiLaJfMfQXdBvrxvD8Yx1etbz+juGo
lyAoZzQ9FI7ffv7JbmDKolZPe+53NkM43/aOaqMbjLwcpfBNxOcsE7aCeoW2xqbNKwd7JFeg6CO+
RJ55afE7My3++2xOdgxz2sRhm3M2CQtC42FdBkGqeHxhbLoSbHb9ZK0E+8VpP6lE7oDIqLa0ikrL
lh4l9P+4C8Qt3UnyUS/is85hCr5fK/NkVijq6ZAPEWdnviV0utz2tiDVDwHuryUTZ4kAmu3gVy5u
YlQWN9AFb7o9EJBPiB1PfNW9S5Ol84s2eSCLQHdxNp8sRlLl523gc0IwEAh2qUmeDAAZ4twHjjH0
KwYEfxD5P78yZ8bE3KVvhz1ZI5TYD6xoZLDDsCeaXFy+WGKjJ+lX5w5PVeuV2aHW3UFCA/tLzK5L
uBj7kpaU4cmmYwC0xCPF/GJe9bfNXfHWf5TP/sa4K9/DZhXTUaUIg2LMtIxZAoFUn9rvVKGxt7XU
V5SsOh5R9dDlpd3SPHuiV2aVXoG5kMlTzBzpwgKhLW/APyuiCcXRWKbiuP7/XvGVUZmNLB37o0Hr
t7jmk4Wr8XEy9hKBvcTtORRk+riTZTrp6ltih/LiQ0E7T2s2Jcxmohuc2yIRAuWR2DE/uc77W2P+
VOApDKWwJm3cDmghkqa+T3FeOUqREn7xSDaXFWzTjL4j/nS//12mHWaHDQbbNRhyyX8KpwFuPmBt
gzhHchRn6YUPIUwJ03Xyi0HJ57ZIlghylxmsJP4z5ovS2pq1mXEUrhYptUV7dkjzVAlitWEpmnem
M3ia5hnyWmNgBtqTFeJS4+SMOUBX2MkjRud6kkB6sn1Ku04b0mZePk/WjeIph1a21Xfhw7xbluFm
XTOi0u1mcM0t4WDr4lcwekaxl+nlkDiA27YgzQIzN2omCXetU1ycMZ7rlVnw/kh2BsKBjOLvxyXG
fVdL2PD4ksFR5eIU5aGJ17mw94uDpbyPwr4brlI1Xal4jzfMqV0xwhLghqPDlKZez71bMD2JENgH
O+IaRWY0iyvP0SRP+vXzq8yN+/fpVlk4VCjihm6o8skFBYhpBok5j0f/kdQlRFZ8+KJNl+3G9gGD
uKQedAy0E/gi9q2uSBEvqsVaLH8PJAKrPSFoJrsA/jdJb2WLbdJTbVFdYZZtmVbc6Ml1QAzIcKcU
u5lORHRjwmgy7wrzkOBcxLKLWUtjPi1l99T1xteiaqGiwuGH8U9HTrNJKYLAY+jiCnlaFDihgBgi
dQkDIQHWxmdBC94nr6rcShkTKcVlvysgkVBI4ZlWg3VX1C75Eb6dbP9f2B7ZHqYtWauJVuawSZ6t
AWtPgEcOcVl2qDBth8GDUv1mt6K1n80o4a0sN6r+mxmbX7+G2p1F55PoFLKXW/ECCe5cv0oVLQgV
ukjUk3YK3+nMsfB9QVlYOEu29yuJz6VTPwdvBik90mGRpzzAn3kuMJrY3U3oCre+7b/N435mj3KN
xN6c1qRjKGxWCGpI05eSLepU3yTmtgjWGQDy31DS+820BZ2C8ZwV1zCf6HSn43qYPsX+y5K8qLu2
+rta+J0Ta0Bj/ULxfwY9p6v0qiRRFSXSQE/b2FI5jY0VLr/SsPX1WD+UioP1EWN1I2yb4mamWYG/
y9MIP6cYwwvXP5XD7sLTf6aY/+ssTrYg2TDMctvKC8XFWCQBSClTBDA7zGJhtKUxhQh+hS6ktEfl
fuiu/8+X4eTtkzsfe1HPCYi7Kd1lvP46KZ1iPjM8v5ng06YeXnwVRarLssXtDLK76vnCVTizsP91
FU6b37KqWbnCSahL0GJNLTMyPLQlbRNrm8iNq/s+2QnyzvTXmumEu9H/XWsIZS5Jgs/VV+gcCF5G
vigb5uneSspLkhYFaXn0Sf8Yks3Yr3OFiptb4uOhDlQ313aoKZkPMTB9jV57HVsCYveCmjW+9mkP
ldTYKk5TeMp6s/r5Sp0rlv86wZPCR+3zdh6XExy9Vmama0MuDzg926IQbeLrtB5XeechNgp6G0OS
QzqZVryrocHo99Vy6tid7y+c07kF/PtFO9k5daXSaEXO3SNphmQBeus22s+QyfUB/xYSxYeqXcsS
pKY7oHTJqu83yvxStNdK/GSG3s9n84dFdlIs/XWFTt6oWko7suu4QvMNUQ5BhCHdhiKUAQkPbLEC
/kKlLMQ3Mwg7khNWJuVNseR56RT0ZNQtQS91fxtyDw2cswgfBzGlb5lsouQWR5M+kB8LuIJQFX14
kDvA/9oaRCAud6gJdE55bV70F6bPqYUBdC2QTXBXf2FvtPCNh7+yFgEKRnKc3xvGdGREx3yJhi85
fsDVSQp0vkZ1UH+hxu97t9qL19rWup2euZEBeUjJbUYKW8wr6ROUJR4VeW9yNsvvemsbfdMRzWYu
m5LmXhFfBP+pQCEa3Psdz+YaUsztz5f7jB+OZVRRCCvndSFp6GT98IMCEk3059XtUS1g9569sNtM
C2IlGx6i4tinL4byJgOOCdeRvgUIlQLrSnuatP2tf2lZX27v6e3/jqo7eRjHvgsEIYY81rg+Eo3H
vlkzOrVQC6oeg/DuNq2P/4NB05maS/0Odzq5DJNoDVVvwlFa5pOqLa2iu3pPe3qduljeLrUMzi4D
2FNFwmlFFaT5SYlXTkqj9llHzRTvaJJkdq6BxF6VsFZSVyYQgi8xXBJ2BuZafpldhPOM/WUkZE7g
3wG8UC4sTGfMMICk/nNGpypWAp4MPVxAUvE22tBUYu1Rr4X4wcoZnPbuAseByE/7aMQDd2ndPrcN
/evoJ9vQrJ51RdA4uvmWhVciQieY0gLfMLQ0ih2h9nBRgaT0wS6MU85IZ//+3ScLsq9mVaNG3An1
TYeRgTqHnkXoyL/yyem8JRm9eJ2fUlcANoZZ9MLb96+ccDm6Aih4+VrJp63aoFQMMZs4Oo2qeqUb
Tqu5/PrGglpzkBH4L+QlVzFt3dMqctbBkSYCcCWq124jXkS5nuue/HU+J72cWlOGrgr78WjcWy9R
do9/TiOjD7Rc4EQIlCy4y75XoFT/hBY1EIuQ2FhuRMNmI1Tdzqa2CXtszEqz8evEi6IvSd3I5ftk
USwv8Vb8f8ayZmcv0QMDERPWyKJQBgWEE82WMTACNpE4qKfRQGavi78+tbMPBpBOktyguw13KIAe
Yj4B7ixDjBsfhtjjA44AQ+hvmv5aeewesKN8sUSbHyMuG5Q1FNq42mw2+ErCSush2VnIbCrhVkiN
VuL9Evj2udD+GCowBrmOj0Bu0qPKXhk7vH/U8GPw/kWg0wzM/W9oeWTmEl4kSitEQQPCUzKxrIMF
ROk93JTRLkdBR7gMIIsMwRsaKce49NL+qeRPF0tDlSRLW8Ce/3RvqjboE0OYuF2CR/pRaa4HaY12
su/oDqcEXOq3pvZcyo+dSPbJynpLATTxMygyhNIrgy2yFa/HWVKXewZwiz8zulAbnv3AfD/Hkxes
EIq6zi3OEfM3poicZUxwKSZEp8fPkW8Ftyc5k4khcqUH+nC22t927R5IQHRp73/xXE4+LqIam2ZY
sVXlEtUO3xd0L4thvuheURFM7P18nvZsEQLadekFXomosXM6+cKq82dz8tONOylyZrWX0rrgogDG
0wD0IUt6UHHv39fbonnUKok3g2JGwDVrox7NGncgjhC32Rq1lgGWjZEGouFiqyc3JqYRhbps+TjH
Ac/asIFXRBnx81r1p3b+95xV9MSSbFDRn/Qum95I48BfNlw7tpWKuZ1DR3gppevBssOBPhtRJGTN
2mpOAhF8lFVNIwCKierSm6oOqpdianGMXXlkVr8RHrL9sCpxuDvJJ32uRHHmq+qGrWi2gp8Yjuuf
T/9cl16FyP7fp3/yiUmtPgXjT6FTaavaWhHGTpOsetJNW0OpATpZdmUSqunKjk4l2ix40mZcgioX
4QZC2RUS6tqeXShrzE4bpzoYj9paccU9KzGsrzUa3c/q01q3GBeyD5xuXk9enkR385NJ6yKzb9PN
sE13S/sovPTzlgLln7vDMiAqkLgtxm9/N43qKp0yqxPHY5Dc05kYgJMdaJeCvk3Sbaa9Bkei3VJk
vimjVesl1w4N4SReQucRoQctJGOXOeW6/VLeRY8heErmZ/48qq81eJnVgC7voX5PDhXNFlQo6/Ea
nX1xQ3Gq36OFVWwFLcxdeNRs81n7Sg6wpKl3Fy2oqrkybYIj6zcygP9NuWhoGORhfWD2OwWAF1rS
+oKvjsw6Vxqmm6cl0Su+MWDKruiy1CvJVTeXpB7nZk2qoUO7JERbp1o9Kd+kqM3KVOJVUNfauLfE
ezxJpB/49jTsJ3Mb3GLOlu1q+SJtLtWOZxsf3w5+WqnJ6TyKZsxPHggkgWEMm8BbJMNTvB7FnZ56
YWTrEPgcgEb+NWSZS2dwboL5/edbJ6+SL2vlnDScQcdDYd1g1AJxVx06wmQh89Qkqo2SrQNUKxwI
cTX02CccpoUnocP+wmee0qRH1lHeLphChZgzwHYoRVfRuwzp7jf58sDIXvEX8M3i6wzqDgRR6uXy
evk+0DEkRSb8X8wP//pRJ9+pMeS1Qp40HmuHth7x2epdUq6HZB30oJavpfktYZUCGDxiuwbvc2F5
vfRMnVqTAMW3xtRwfHr0FP3SdkrXi5CvA6dTIU7PZxcFDOnFAWzKS6/Rsjr8s3qYS96nuTTHT20t
Mgvj3JTc0RT3HWzGdWTss5R+mul0w85UIE/rNEK3LTUU/raL4gH5XCFsoByA4i8pMBxOHqkyCuZa
77XljSrETceTDbVrQ7cWVJL32SwoaWtyUWGw69f3cEjyFaXdZULBOcUhPff/nMjJY1AIRpcpBldC
1R1YzGG/NgCUKSg4tj6MUcx0stOlHsANAqIzQkqngzk98bGIL9yTs6zw72dyUqyUWaEOmcolETYQ
LQJEMCu2iHHGC8DU5wlXqeRUtHRhUcrhF9PlEiYHAAADO747mY+zuvYPKgNFpkoIBlZoIcyDat4J
wm8zqmjdXvIAnlOm/XXtTqqaPpcNvVK4dv5V+cDHf+1vIXijOkdbgePh5w/62T309+uzfBG/6U1q
aY5KYBMs/TmRyHQLIIvl6mOT7EX1eQp2lX6Aj1LONywd5VGkox/G+xLagfgxB9uYsC7n5zO6+Oyc
tEG7ogi6suCMFtkxnqGhutbmJzP7SAb4gNW9wdDyTiKVBuJQtx/7G8Gp4TvGQNwunMr5SvfbY3xS
DkTDCEhMWy6OsZXqTShc0QkF4xe5U7/RAXVTjDNj69Z8vINXY3Ao/2mVhYCZV9Wl+DZteWlOlxf4
MPrCZ+Fj/Uex9O1W9WmSg5fTlw4jPVk/3em20HbrCZ+fmqG4bx7V4iN2quIgfMkscoBPp+uy/nOK
eGvCkSgHGw6sLn7U6adAsklOHcJ6HLTPsbyWnWDEQFaSM75EE4kLkbfa0jDJqIWrDdjhxhM3bL8g
ErfscXz2rBfe1rMX/PtPPHn2A1KTi1432YpJq9a/Ih5OWc+xh+lbg9ujOvAnQYMreHLBVHs+8jUE
KtNumH4tgXU/P4hn94XfT+bk1egGFXm4bJAz0RxgZyvWjisakIACdhnDXeREM9/R7K7obhRt18WH
mLR4Qmv25AjCbsBUzUBRC0Bp3A6KI9P3a55F4XW5cj+f6Zl8VJ2QJAW7OKNO+mEnz2mq1+i3Wn88
Tnfmm3FDhpA9ojC0fc4aGw4L2qfyDB+2bvYhpPBfOUJTw0mfon5Vuyr54yv/Aa2Tm+5ihAqiM16x
1wfNeGUeUyCRgNQGdKg2Wuvs41Lv9Ezg5d8nf9ItUQMjnbSKkx+9ybU89X0q1sYLFzzYeBibqIM6
fCPxfAgTAMJ74knVweZnBFQ00jov9pXsVLcFGo8OGqHhjv2VQCSVzgrvwfmjp5DcFNyMurio4T+7
A/1+4U9K2GaulTTULb4uAPDIk2g2M4wm5rIirFvjyg93EIZKnZ2KsTOINetJySFCwx2w464Jerib
Nnm/iYOdbHoCLXgF+lNKs7ReC+GdSvzOzJbo0gp7/i37z+Py599/W0jUZq4qPeGs6TgF5AbjV5J3
Igpjt8dy6BFuAOc6Qte7HYwPBMDmZlH3BvLF/NWzVfi36/enoPl+JlGYBS08MAoWA5Ev/IUtSE7a
c/ZUvyjUDqxZa6rcpaeS129zd2HBOXcDSZAgHNBQRe1fJ/IUwleyFjFFA7zOLjbq0vJxfJC23W08
PBGWtGKGO62hUbdMPZzwCR/oQ3vU5dWjYtmZvzZABCTMyYvwhq8hUx2rQwyORvjp55f8jwLgZPk3
cXWLyOMMNqh/dJzfrlVpNfmUj+hfItpP4AnpLY+klB5RZWoVtPltX9+rwy4ZbIq7G9XLSBpxiwiT
pusHb1FwEPoHo72aRU/PL3RijGUp/OncTt7hBstrLfQokaKG3j9jS6yYoO8h3s3IBx2wtC6rtyh8
DQBrIuXeX2jK0U1uPnSRYSsQOvrbVrvpxBcFLbZQ16sOtUHNUgqiCydIUtGscXCl3zTi7xolPAba
uNjP2j4wD7myhYwsqO/l8CQBLnHl4kZbPl/krHxo5H+TAy/vE/EjLo5SfNslbOoiNrpz73XDL4q+
YTdk+5xCR34XKLPifUzvYTp08UMf30KKHfjUZ8I+0y/Nvc9MfEmZA+xIt4E4DPGkXo8ZJGVKGSxu
hw5dn3BHF5ioLdi5gUs1wbqBseBrRP7INxDwipkvrN6LFefyVT25e3+dxkm1HgqJ0WShgLKKV9AT
3W5NtIP/C5n/Oj0u49Pw7RJe6Zy8+q9jntTlsT8VQ8Ezc6zQ6BEYn7vLRJL2m53N1wtfMMQmv77w
Cp3ZH/110JPyQjEblLyt1VNBdbRPiffOeWMXtOlIk9xJyGF3Jc0TM/rmtriR8MRSY3VOwzx0c9HN
d/ayL0RPk1Bz5R9maVWK0mQutiwSt0rAVpRd44YvMioHAgOocGl/XSoVzl53pmWSbtLp1qn8/673
i7KtwkzrFqfQohxr7GZBiLar4BZ1IOK+y7FZy508fbq+H/Gkno8bvRCbtl+OGB3pSdqxZ27VLZ3D
7XjN8vT6800+NwVb0CT//QtPiqE4mBOjGP/8Qu0FebfbY1q9xUFsN7hUSps64JJ861ypaIGehyvJ
kQGRnhyz6ow5t2rcRMDWMfw6zVv5Wgs7ZByNsaK0xvSCroYUb01ygZaHHpP5xRHGWFzTOaMD/uO4
ileLhitwqpZu6M9X5U901+ldUGErLX1n9JOnJWIjB2rkV+kymeQBj3ZmgKXXHSCfi7RHPvUb4/fw
YMKuD8uFaw/Rq1PdvoLRsoSbKSDZnFl5VpvbMdgJwzocr5ZM0J9PUl4ehX9Okgup6hYKcPH0Eycw
Wx6qulnmx3GzIQvyGQeoQPK8w8acpRFFReihTluTzuvmV8DMU1re/8XZefU2rmVZ+BcRYA6vIqls
JcfyC+Fy2cxijr9+PhqDGVsllGYa6Jfu2xeiGc7ZZ++1vsX5BdUxAqw/eTT79xVdO4xbdKz+54ou
NrYiK4Moy7iiySDKfAFHWrhQZ9aCAcFN0b966++/KCdNLdAldQp8Q4b0NJyfydIiogo8NqSRelcS
tjJrtN/kY1Blwmudmw7k1hoCDSuGsZjmLQkNFeIJM/u84CAHzbW2xzPNKF+fNaSpDAQ/zQdx9gmP
Q4gw0jhtsvDaqe9+o7K61t78fufUi0GHl5pyomhlf8J4CAiTxtfUyCCSA/ZZIrujvu5AudvmH/Jc
1AdIGe0DfubmQMxEive7t5l5GsZM+90sppQ9Kme0DMjAdBAmAPuB8QvZ9Ld22l3S3qEqEb6EPkTB
qHswe+Ktd/Pa3vHtTbgURQ1an1hxz7Np5/5SIxue6bofQM04qoxD1yAhV5Pmt/ndMDZKeBBLLKoh
pbTz71fyCg5atzRyL6c2owSh+2LnHFszbDS/psVqzdp8Njk+1adux5l93qezgbgReZkIGyyDScjH
MswnpEiEBNSc+1/iwn9fz7WW64/rudhUOZJyUk64MerCXOt4+6N5uER77SOAF99ZTWyJmcf85tDi
Ss3J7xpoZnWZQPtLga9ancu60zjFdITI29KUWcoUmSiEBWH248SexhSX1gRGzSXlxkO4JvT4/uNf
ct5vxXjaEISelhxcxLVYzePeHaFvc7cD7SWtFxNTTd6KyzzaCeEOO+i/b/nVxRx6kjZ1glBgX/oN
vLPc1KJO9t6Ua3CQMfuaDkGCI/sqBzq7GhZyjchtSaKKb35OXTxjizwgmevxXH0Y4IdEOExt9PpN
u1MRqUXxQS83Oa3Zf1/ptY609f1KL0pLXzsbZZcV030KxF2rn+IYmhZAIrncSRytgE/TONGqNwgX
xkIdn8sMLw/ZlqL8loYP/74adVqtL/eX71dz8ekkUVz2mc+ahEbvbSp+pHauShs42DBE+9gOdafu
FvTQCOlIk0Vb97OHjJGMfm+Qgyt5cyX6Iq6bujsyiR2X57OriUsoRn6wjRD1hYw9Ma4Wakyi2tKf
1+0qjtY+3k3gpeWG9RfbDostxJPf//7brkDZWBZoC06DB8LjLu0RslkF56xCdHKOthZgoQLOlN6/
GZObVT1KywAS70AmS5Ahy/Kfaal5pK3NEXS/sItOSJbut4AFFzW900+xWdUhcovCDXjBN1VxLzyA
d670NcI7Q1xWgBlZ7W7OBKdC6e8nZEKboFjR0STzz799V5ppCb5h8WZ3a+1eTxfEs+TzUdtjTbYJ
NUFz2oSnwektlFQiZcHN4PGrF0AGM5ZCGTnf5Sj03DMA1iPEDVP3me0qV21r5DNxtHgSU+GEl+dR
tMbyUipr9SZA4Jr21tK+/f7Fapr7Xl+ADp1eUQiELai/IiJsDAYxrsxSnHMZqMpa5rKU7+dl5eRv
/fleYystF1qzH/uVf370uxcFWXx2BnTv4wSe//td+ypnfz4lItJlTqyyxNL718ml6bGqGXlXnsSC
OGP2Yd+6H2AbGUBy622TuiYbob4pSTUjqxeP8106vo4GqbIU3zncn09OXeCGBckeGbV0T7qy87oF
rvbgvEnHA+FmpQnRYa2WKy3bbUOL4gZGu29BPjL8I8EwwCBAJ5Eo6N9VKlWBvzA8N9BnubQgFM1X
HMhedBKofcxJUD9Gv031xvH9is6LjhHPSiEIgb3461Tw7WWVizaME852p/6Fhoz5mb3RmqmetGrV
c5TSzy5uqcmPptwFzvCIr93JVoY+7xBylEejOfn1KtQnFNbtHt8V2OGPa/vaQr5dW2T4SBxqTzxp
e3NEtAvZnOxBAy/2oQ3d4lThX0i2fF4hWfMFOesYI6GoTyti9SHDuQMPxIII8CXjfOLI98NLcArq
J1+8n8Bf4yJCeGTgsNoOLz342vClvEP5SkH33CkuqD7hE+qVR5zfih6L/KpvbgvVUdb+tVzwV7IB
sguqNMUuayFPSmuvUAPx5EdLi1yvdOHv4DmO2b6Pt1b8qDdbvX6XWeDUBPyuFc3OQOyNIkIkh2IY
ad0yEpwhs9spZx3SEzFFc5B6yAXJo/KHuRWtMMPVO+85zp1UXeGIwOKII1vcF/QpNeG5Fe+kioF7
0tq9/tBiVtCGVTSurFeUeUq60dSNb7iFEM5YUxbZoSe5N1ioaFkWAWeoYl5tdXlq+AxQJdPjQOLY
MwewTpiasOf4TgMENqyEatYQ6iDNE3E2ijRm4NUumCQvwFZ+ogwyXrtp1M8BTjwwYyXrLCT31lGU
ffcLqtb5MyjsUZupoaMclbW4tRaFU29UJ14Vgavi9GcVcUvaZ8S6IEec9ZZzbvxZw98geSRFODIU
6tyGp4WtFipa5LbgvsB1LSyaB8oC3tKp4U+kB84yxZmXHXwlv0uEG4DZ9d2MLqrtE4PkLTtCi0/F
i3LkvCu8deGuC9DFwPoIntTSWDeg1XSniF5b5CA6kiEgh3QnkAqWbyRBbgsYgdIbC6B8X5DESRqp
wKEIYuvCD3finiYud38WEfhma4Zd6Es0LL0x/6KHTyCE7sXTXWlwIk5RxDK/IaPIn4b9TCHrJyc3
ZG4cPQFC4pQvmXt2aZIhs1Mgz2bz8qPYBxvzZRqIarMoOmZwVVrye4Aw5QxMgHaZ/h+kmEG2toZl
G61yA8IWy6JtCktPIuTw2ZM2ifI4RHRcRKi7wqliilqwq8SuLr2YyVOvPcqjhpPiLUsPvuW2pHLy
3vh2pc44JYUf56V0PD+ZL/0iOELllckv7aBdoCefCZ9jsLI4FvmrAZf4a+vP+4X00XE+JrRMBJK2
RnJ0L241gfwYvLH5jte5wKKLhSs68V6HWEexjvm77sF7VvJtS7ZD9JSSIt3sZeQoZMAjI+1wJr/j
i07uLPUQ16woh7xfq+ZDrzp+vUvrw5jdReBvYvGXXmEnZXAb7jzRlaxTBLArjcDA7TueTwehNAi3
cbQk8RR41nmniIQ80SRxmmBPDmMP9zd7yq07VXwoqoMkbWvpUwgeZSJLDAr/O7N+jKQnrSBjih1j
LmuzlJdGCR0xfiEWCp68Gdnnx/6xaGag+mK6mvSez29nuEIC4dWrst5b3VoGmIeOjkas7vjGQ1bt
mmEppxv+ay0s0mhZVNs25NHcddmTnHzoJflq1vosfgraNu3e1fChp7c9JY61MVUUDe6qvB8sGc8e
4genJlCM+CpvKZ8MeWfWROJUN5njf/cPAJIhYdWAkgGuuFRUla3pFUpXiSeRzMyFrs/UjwY8IDFS
dsMRRVvJ3Z1IMp/vCkx+EEA4GsNd5HVUM7ZmugLOyBZO4oPnEqDw76Lhq8P0s2jgtDI5iqAjmZOl
7mdpp6hJXWqwv05+6mgvojsYB+253NRu9qCO876whfXkFlcmdA0BLP/+de3v0+LPX59u3bf9UFPH
zBvTUT5V2vRO6SBNEC6zHcuzM34BvJWIsl9q/us43suYrFAzqtU8OTMjcAc8jlBeTWWDrS9bEK8Y
vtKWcnsbVURc/Aq1jwCt01Z2xgxXcLqBEG2VuxHgXpbQuSp+QbhEGYsEvaT8YfZnkSWSzqQPS3CB
aRLPcbNNYF57Gb7f74ue5OhlYRgXikwliSTThzdUxCtdXPkCusw/OnBO7WMgvCBSsCJM3XAnSF9L
k/hgapMRj+JRzw8xFOTGtKun8UV7qWAGITtolKMVi/YZ3Y5f/pHF10F8FbRg1hoYxqVVXGF/YqC2
E9VjLVuOLL8aCXFpxCKI4sxEXT6uRfB13d0ZE90HkqAwfhqDXz7qLKTDf0R9y+rYeJ8RWc4E1RXh
k+WBb5XmAsI4QYYoOZw0EnKH+HeHyEEjG5nRKltFS1pXp8wy48mS93LzwMakHcVmxVRMtD5C0k5B
2zglT7Mn8o9/J3Toc1rYsdix2sHmCZVE0pJJTLsC1RI7lrfIho1prvi0YzIXYPN8WN0y6vaKPFeQ
Bb1m3QIYqCm7bbvPR5RutgijcFuwlbqBtYrFZSHR0Y2XVfbHI3usJFbHRpw2htue/ZkzMFHE5br1
ndS8j1B0sy83ywKAJstR7xGX/ayj2HAFCJb+su4XOMbSfus1T/T1mnKTqA6BfT4B7tKjXyxY8cLk
znhImT9HM1VZEZDXE47HILX1Pjtqo5buVbuqQkqbTcJgvVJXU3iiWSwGRlzju8iovJY3DTsxmdcd
MMso/KiiX6a+h1zUPUAkkt5E8zQAurK9dpHBvBRrxa4CFxJmZG5UayEcs63mmod4MtR7Tv57XOrE
RXvv5xPmLnSdBNAv5V2+npC7YICEV2nX07CZOni/yP3dCy5H6kO7m/5/dCrJSUm9lScAc92AqDVT
cWbcUQJkj5A7P/Ea8++xaOSLbHz22wX6oFHSYXCd1AzKkmdQYx+DM5+xaCvja94/kq3MKSGSlp0H
rPIdrhkJB6PbHJBU/yEkcDWcgvWtNejaeUEj5kCRVV274vEWPLPRJEaPEyYCQH8v84q5McxglhbY
n+NR6A798FTFi9yaWzte36NsLBus3oELq7X29xJiYJ0aguU8gOp112AmudEkudLaMrlKzMCiDvPx
rxwoIyhaX0kKieaSDAJI2eoszQTnzHXHZByrPCiEzp846OCiuu09/btF8/PXL86/csbO5imldGpR
sj7V464q0YnWfEV3kgqix8HniSMxegGsi5r8N2W7I5GSm9yPyRrSa/tmJc9NfIIjSx8Jukt5YyeR
ruiwuEQU8MhtwFBI+sXUNuDWWR6WFbyV6N8xIfr5TnoPn4KWC3UF0oYw4vRoeKUF/ggJV6JUr6do
oviVSPl+AJKxALSUGL8D1Fsa3XfydmsTmyP4L1BZESWJNjO4AcYMMF3MTuSJAJji16qe7JXs2xBo
AmnO2InQU6y3UyckcLlZqQVyEK+RLN4p2OCkgQDnN1OAw7oB/t6YDsQjmdQAwV9EJFevC2Ktz8/q
XlRs1dsP/qIWMS0uUIOV8gJvJ6c7VKvqr8bio1p3SDS6+kWMHptmIaAGyuX1aIMNyOWHSZDV2PTD
hNRNs18eR6nzyPt612nv2HmqajX174OTyt9plSyRGv8698nIDxLxYmyIQKSPCvxjcFSzLNp6EAoD
eV1kv2RzkXsufiekbIWdYOOy7hJ5GUTH7l1/6VTbJGdXIgChXYRMCMhYKe5gCEjHfGMAG2Civ2Ou
xvoEwSxGR0/2uHdn3ksuCdeLkqr6BjrgioLx5wty0fRsrUyOz/EoTSq28YVHKGUztM/OZImrSUhk
0Lon8tzi8DYsCUmFKX2L6nWl1ck18CJOiA5eyC/hy/d6R4+kse1i+VS/i1T4SMGwZBr+5GMwwrdC
3BvWKstjx8SuG/jgM7sXuXeiVnKsyhmrgmG8Gc0UEnlhfQmL4tcIZwtmQbyskVZYR4+ZlD9s1PJu
bE4AlC08M/qqkN4bhfR4a66M7FR3qf5YGXed7kbHW/3/K3oY/kKTISH6HRC8l+KJLI4FywoL+Ws0
54lLK1jE6SZITqMGbfo+zReicaDSRQ7jCXNghLOoPHnFuj3DYiw2XuFqcNUPtwqvL1DVZZ2LB5QB
u0Jv7K/mGCs88eJeyZ13CI1I5wnHZdxPp0R3ycdILdvCEOOIH7j79TdlnA+WS78FcVq/TR/LPeca
jou28kCSEcWX9qkCLqRb07LPqnIDO/AeHjHGdr6UFIE3h4t8pvmHqIL3MldNV59groM1i8RVRrsi
hZ0o664hLkgxg2JfZ4vE2vjjZ1Juk/CoGM+mv+38bfzesKINR99af/mTpRk9XoQY4VrgLSFcTbLc
On3SEePcnuX8PVzjWVo41kVFN2nlXNSqcWzUnVH0Ml1Xaw/eYBPsiWG2/V+3O6xXFBA/f+tipNtI
WkqZz2/RPMS+SPANigS6GO5QLUUge/+HufbfTeWfP3nR1S5TqRG9fJBPU0UMUcZtSfza+nQE+TBN
l5A3ghaHV8Iu2s2htcW5kcy0yZLy2wPrn87rJ3UuMoFXbvnWp4HH5bs6OXAMMHp8S5dDg1AbR1M1
WSXO77ytk4kL4A2fjHbm1OuQhANuhsksgv2W4owJq7lU8yWqVmj3t8Ierwg3oDvJEm+vpGEI+jpA
fluykmaorLROpw/aW+gsQG2x8Jn6O8N8Gm3XBKdDjBlvnEvla+ek7z978T60YSG2fFzyKZYWjSvQ
qXDOCHHMrUxbNHPS2OlNcr1tsX9IF0AlGHxoKgwcN+/curdBtFqwvmK7y271l6d94q+nA92QIkNR
EClenJjNIMvTvvSkUw17323ElVYtuwLoHVop5TeRefWscNR3sXQsQKPYVh2qRLlaiPXmdmX2NbD/
+2p4HUSJRitW2Z8naKSpityZiXzyWtaDBYhhCljyHisarOa9vigsu5qRR0W/MOJFJmCMJUSZYclv
7LS/R02po/DlUfYLcUkyyP2YP8rdtvJWcYcpkFgHuHYz7qjgjPigRRIWbjxq5doygzfmf/6Ei+Jy
DAVhlIyvN6x3ZIAmlnGMEVudn7MeafdMXmfpMjrf8SFCk9WXEm5yYeoKNyp5tjT4cFHVJ4K7cVaf
9YOervz+iWBN46Yu9dqK8f1KLx59oglt3FYRi9T7lEAR/Sq7efWKNVS88zfm2ngpSVAZmYfZ7Not
0ZLmYYKlx9ohTWz4tKR8dCYDoFnznqDxQiMTgoZ1ZIhvBYrQ3XB+6cRT2S7/3Wa5MpnmG7ZEBY8K
HOq/KN+NHJ0LJmvSyQKpSLw25DgKjDD/jEcwVeO+B3MuzdI1AhU65+uuW2ABb8i5Cmi4jq9BsStH
xLbzsHYTt36kSKSz3zcuysdmcG5c7NXXwQJzg3yAptnXTvFtwSmLvjgHbcvFkjqCLg3GkE9ug0tj
MbDuuinROtv19+1K2yi/LWU5It6imSJgTbBDzca6PhJJQbXdQj19kZHw3YXM6v4PscHXTkVIRA3F
kiwWyMtqTij9zvAjUT6NAjFVjh6vkSoSBkMEkaoyvWc2Oj1hQuAgK7N55GdWJxrcKAPm4RzW+hKq
OuDcJfkhE4qwvkWl067dS8pNosBpQEIhn/75t3vpD4LR53CDTnQ8a8dXjnW1TAB/0MIdladCOHSf
EhO7lIQb5U963jClJr4eAwq3uXX0TygIiFuZDSTNrsaj4s0166BiUIP7vE52uvU7UtfWuDbVp1Q/
9fUJO6zhGkfykKz8gEl6tDklh5iX3iaZH1vUjb3y61h3sf5NRikVLpLMg7hcjQ3eeMsXQ/UUf6b8
QcRbELsDGrHM93qyZkRFhRTN5OFxVLfln7OC9I+oIidMXMjPsF5q2EjKfoimFpVc2/6dpKzgwgsz
MkCMdkqm1CbC0pyzWE9XNsVYbNfkwM3FfNUee3JcTEcjWoXpIaIaBBwFTiMEUINJF56FeKaPDsaH
WLD9YkpBOjc4sGctwrVbrVzl7y0TpSOYe82gzIVTfLEVCHGjS1meoDePCRN3UnJJimMLfYKOxoul
MM6BL2G81s/iiidTYcRs+FQ2Ixk2Il/8MAt26aFeDEvqCIKCZdnVIfBJsw4e+YcsuZ6yD6SNXx+U
W8IdY1rifz7Fn5d+sQUMdVBFunAu70cy0sx9CQy/BPVOCtGiSMh04n3tWIsE/Z1WqQlABfP9wOJz
1DBpS1gAJJhF1bPVP53Vt4QujH8UJFpdygnGN5ynQbGltcRObM0ESu4jGG5tnZwCfzaTX8CqTbO1
U/48dbtIqvGsYzU+eTkomoXA80zbdaO7Z2l17h/l8k62VpxcrXqbS3cFMBDVZVg4J8353ivvZUiG
wLXQT8vYgP//Z9jpPkHAQ4mB0My8+J6lOBqlwCjKe73aVgWp2/jeH5qRj5S90T7/LpywfpHST0P6
Ndrpn2yeLOhG/HuBvnLE+3kRU4H0bVHJPbkYi6Ys78U1R1jjPR5XkngoyG8vSPDu6bDa1avg0ppH
PjQyqi3eB30ZkuKDLs6hRYzaRkdS6N64rr/L5um6DMYZEF8nCdbP6xrSVI3yNCzvC4vMa+Tr2Gac
Djp2imdhRkUBDKv1nHPL2BUVHDE706xFaH+XthEvSgw3Vfv072u6Uj3jCETfKyOcMcnKvDhCKYya
6hRD0j3TDb+aWxwc8rmCfsdR9W03h11XE5uGXpaomH//9JVew8+fvqygLU/TC0Ms7+l3CL6jRs9l
ODPLmYACmgzucWZpricveoILNvpH9nq+JzDuo3mtOFKEc+IRsmwbSdhZ1rHhRpGtvHoYaDCNbI3j
+a1ZFfP+w1RXKgXLHVMqKWeQ+js6v/vxXN6cGaPLNyJpv2rZy1UCgxSrG1sZjpuLmxkl9TnNMz6y
fp5of/IJBONbDge2PFgYdLaQ5Rj9fSovElLL/H2R3XfFn0pZe8S7eQz6iGbQnuphE53tpFrV2Hgn
7ZDh0o5Wn5hr29TKiR1Rp/UN0XWPWV4RqbSrrJWY/9LNZWiGM2Gdg9On8xvhFmMGI7nT2fRWu+KK
d9D6UjeTI8+06C/BUx2JsIpEQGkqC/Nzel5Yw3wkOxQrG0JBVIJeL9sdWQMceoyiJdlumZFkVhd7
6spkRzuAST8DT7vwyYlwY6WwPfrbpfqgxoObK0evuJO6x7A8EhtQVcuwXqreXaOfFIylt8/aVwgl
/D0G4papTmKrvli4VCsxIsB31f0k4ArIsdBxuhMOJy/Mal5FiGD8Q9E7/JVVxiguXoHsomTajuIu
FPfAT8hFocta7BnUjXwyuPdDu8cXEiyG/KNJn9ucKRaFeHDkYc+lHbPxPrRNcuQ8xn5GDIra3w3V
Q46I7lw9QVJ0AolvwNuVGtQ3riCMTgEQk3Gel0+p9zvKNyJtSUxut02sqPuvbHiqMfnGNMP4eyZc
pyIxVZ1S3Tfr84rGUU91QupcycBu6CkRobRq6hOY6n450ipqtzCkmwnl0m/afJ9DYplQsqP21gk7
L98JHCdklFbeKSFnLzgN3q5oCO6o13G6yiv3DPtPJ522N2jZw4Vkgz8TOEovsQO7NooVAYAQi9pD
Fr8ndepAn20AjHSQRRmdG4+gYX+hyyjjKZV5PCSEQJfivlOe0upFLV8MhCQBal8wVxnCkOGBtqRG
SMqXSVk+FYnmhOpvlGMTOfReMw+9dmTG063OtNAyf6N1PNvzcykfDRI0EwnQoLwYvAVyBthaHPT+
FDgNGY6PG8po8nDQkvjt+pysyv7Nb19yHbW3tGyP/1H0A2+uiZBsUnGKAM0udpXMl4o8jKc3twOR
vAHSPYm6LTY6RC2mv5Fg/9Ma/PfqfWXe8/NnLyqikt2E94OfnZIGivwzoSXJKGwB88bmjzUcI+bB
znV/Iy9vOrKuvZ24OhROjHgwkXP//JtrUcW8HFnVffw5zoFWP4u4ZcpZ72jbeh9NNvT73h4HshP3
jUx7AHKGxXmGc8+/78IVDoLFpEeS2NQBU1Dg/7wQWaozykIuBILKZIxCuqdwHpnlB9RhIk5iW77H
Mw1fiyhfZzKoDRgB5iNWBe/GufSKP3e6FlXnY+Y/dMJ+XovhVVIveFwLwRYMrdsXv5pxPgJh/Wqd
lFPsLzIMBk/SunpAmbeMTagUt4aVV+uJ7xdxUXulQdBR/3ARBnh0V7bTJaYhh4A7MoKJRoxc83QL
YHhFw/zzD794CF1RGeqo8pvUm0YOtovlkrV21cXGDN3XUCzL4f3c7prYKYHAyytuiW3+Qrn1h253
JW8N3E02aWGZnUo20414dBh2K9k2bQHGTyssukYvOXKu1ITlrb3069xzWTaAkJsO6XRAjEsMaCyb
g5AIXD9Wt2RNM3UhgNyMEK4SvUpE9+3t+0pLi1v27Seno9q3EnmMwrgrU2/avgUDKITTjTbuoBFq
s+l6WIfoY8JNaNACuCh+tMFRG4h74nY6IxfZsm0dAjDlDQunj/meGO6PbE875EaNeMUI8PM6Lz70
ik5LppVcZ+1Yqhu+WRLB9jZSke4VlxPdIMQWLc0AhqnT4IH+D+gzNsRbBkhzeof+ekYMuLln7IiY
OH7esEyzZFXhE7vHbg+nLG8WFrVIv6nHZ61eg4wrZlbm1MVaJGClJOUm3mPez7WFbLiqdsgJczO4
sTtd355RP44rpEMmLA1cVyQnI6qLlo22ESeZs/SA8naBQlnPd6mb7FPKPo6T/N/EXYoaj+1+brlo
lp8i2RbcwtHWRrqWxGVCrfXVbheLu6w4Jp/IP32wfpk4VzTnvIAZoHmkQnP28xkhSNGiFuheyo/q
M6D6CgTJALmO3NSbfo6r6/W3u3exWRiWYfaexd3LyUCAyw7HbJ699Vu4c2QV5ZPCCbRPzUfr8p5x
EgYcFuCO9z5urNd/K395n75diPbzMWpjJZSFyoVIfNDj3egvCGMzSAFhBj1Tu1mNpOoU7NFhvXEq
r4spvVl7AgcdfU4sn8S1VhUiC9VJ99Gj8ufG1V29TYBaJqoZtah28bZ3eYrHVpxWcAI5SFu2FX0x
Ra+XzkiwMpk66Qfa1HBGzY/Coxzpyy0122gcZt/sbv8BmYq79e16Lk5ojaz6pB9zPRgrHxp91hKI
cGcsp+lozsiNtgXkEpUxB+rv37e2kiuONTj6dIlMyk/cKZc6eVGL6jo0PPjl5dJAAoD4yQmIFHRN
5Z4pKn7/DTIsKnNkPF1z6OR6RqB0bCzabKPYBX6Vm/I47dr7Q5QqVl1VYeakX7w/ZlG11WCaxaS5
4l3OA0cpHfFp2HUfknnMKXHH8JdW0pxUJKTJNNVbeTao9zWBEdVCgXHQDLNwV269Rf+QHbNH/RBk
jlrb/UDux5SPC6cQ8yws10FwFB/wDg08l+iEMuAAte6SByN/i1PY/k8tcERIXAVUQadBE9ceTMRN
BSqX7pi0bh28+7eGbVdrDAspJpk1Gk2My3aBmAia37KIUPVNu3vFiKaej31nawGnWrqUSnxH+rF3
x7AJ63IAVpYisDOPHj4iS1FuO9OvfTMEdjBcQrQAlOOy6hGNQajOSnmfbPWFMS8W5XJcT0kRE/zj
5js5LVQX24As6nT9LYmZ81/Dxs6LEl8waOEQOgEKZ5wX2aasXsrhXpt3yrx4jRwUV/Srt+N53U8b
OMcAOZ334kpNps1z7lf2v1eNayWXLIJln1gA0t8TttDrot6b2kpj+uu8MuZK/xE4BXmLxmpas6xg
pUIvx9BxY3O++cMXq3pdlC1bol+yPJwJo6Zjkew5xjuZ5M8mL2Oqu+m8QG6mrP6TPxmfsClPBx/a
Vj+X8WjQ46qQeQ3RWYP8QbeFPVjLv1QbCaJUm2Chmx+/fu3hSyIjb5XDloka7+evJpWQVWHOr6oL
f8nSrIJ48MmRXFfq4IZw8utmc45/iYPGwXcZ1Zmj96sUnQZ8W8GWPywyTmip8b8lbkBMuMgW/Ial
CTWHsVSw93Nms9ExfzLS5PTpoRSma4IbNd0iTfPyiAnyQ0H65aDamLSINuzEba9svPQ4hh9dXbvn
Do1W6FpaN0teFYJEcgemGFk52iG5u1V3X1ugiQD53/txUURGrWDkg2CxGLIGMgdjdaP1TdMKAtHv
rnXFEmk4DjRMI4k+Ez7IwlDs7k8qOh7uKhL2cD/8+8W4dhSQZXbPaeJCes9l/9mvNEUoBWOqa40X
QXMTctcDfApIZziHKDOLNBJa97b2Oo5OLpBq64qMxT1awdOWFmZ7tMQoPKKVjB61nI/YIMlO6x4A
U4vm/JzNuxxvcISi98agSL72dn2/9Gmh+1aSy3IuBGVqUmFWWzLLExwq5HsuYuRovmu9A8apiAVA
7ozNB9QL0VFoOZHWyeyEoBk5WuVQr29849cKcKK8aSxYOpQK5bK70NatKpc9N3Ra8M+qTZjpMSLv
kIxUJkqPMTKpKfAd5rCrhvP+8baCwJg+q8s19/slXCwzQyr0fSNxCVNrrl6pxJwuz3vEFiQ09XQ2
Xj08g1/UjN6bmU9wikiiZi4/70aSRGfdq4D5SWZag16uW6WdC0cg0u/8eFfXzI7e+FxDHB9TBtL0
Z6XBCT+TSElPaqj1jNhw/IRoQWt+XUb2FO2d77wNdB3//fzaqai6ectmHBmz5C5LXlRFmRU0HaJh
nTcOLCUF8GG3LLhTUL9157YM6tph7sczuliXcqP572dUuDh1VtmRl/xBaGaAHGK6cp/BIfhlvuFB
KO6MHZoLaxY/cFgitEp8MeuFT3bGrJhDdV8hn1BvNMWvlQyEwhgiAi2WTd6hn+91nfdJllk67/Un
ugMvvR+9fRVygppMjhHWBwfEaSfgOrpLYeShuJxp0aGNDzAnbu7fV45xPy7m8l0K+7ILA96l6hNj
wKwEFAxCJd7e0UDiiuTMDua6uCF/AOuAt1f7eXiAAZut8jAhRdW6NVi8YrcgCs0UJzQjh0usyz/v
jlbVkwObCwq24c56IdU8J7MnnVt4n/5I5loo1mTvTV3ibAJ3Kf72fA9mycy3OrFQdJ2pEVFi2bn+
isJA2jElHU9ptMHkq+CsE/dadgiNJSbo/hPP2vCg5igsOIDil3+glyxWK/1lmMsrUK/lb311aoho
IcI7WxpMVGjK5gzJZgbiMtGBUX1XKUsNRkX5HHz4IoApu8ZfiOr6SaZ5KwCZd2vlOWGKYwwvefeg
aIchsWYWomviAyx8a56j33rDrsyVf9zDi5XTy5skalLuYTtHzIwbI3RycUuECkFnM4S62X5SHD9H
f/K5gDxen9VPCp40oD5tvJsCdbAC3tiIrlhMKZNFRRN1KNUY0i/eeqmNg57os+oeUwGROLYpElHv
BmQTw2b9xMcyTjZm32Wqb2gz+jxvwB4LBl7verHyQC6Q/TVVbzUh5lKxMm+x1+TpLHm5qn6/wIsv
QfFNKexFLvAczhLZkSnciABMn8/z7LFdMjbFi90spvyEYj88+m49k6WtAdObkOnA9R2FTEOnGpz4
Ft7sallBaa3goxeJqfyroq9CywwTRjFy4nD+BdpD5SyvFdo7vYtelTw0z+l7/KGQmTvZSf1DY4Ss
difkVQRtEfEcWB//LiyumDB4nt8u6uIdk/xckhSDi6pcHfKM3db2OX5Mamo5NuR50+yFjoN5tRnC
J3RTVnyPwl509A1oHTFoZkJ6r9lEnDLnDKFigikrm19teGP+fnWx/X6ZF69dPAxyJwc81XbOfDkl
SWF8xkPcndI1PcVfuGpTulWcMkvUoQk4HQ5JUr++mWZyBc853S9qc8pk8AuXo1CxlwuxN9vq3qdf
BtNbJRmOkN2Z+JqvVDegqTWezHtZmaV302DT25KpzgxmpkYbscXffmAuXiPEb3DHnV/Jg1CDX0O+
TJVZg+j4JXSsmxLsKyq0n9d80e6QzMpTx+map/gjqT5adKqSPSTu+KnG2NURvlOpz0U2b+mee+vc
uhekBzQbDtIKJ2RJlOeJvkXuQ3jER6YZs4iOEnqL5vnmPjZtC5dfr8HIAS8JWnaElT+3DbJe5DY9
l9OlwvKdRjBMW2E2mGs/dgQsvYQkhJrbDDs/ZeWGxSUuNcNNm7lyC3d8JcXHIpPif6/lYiUZ83YQ
cZBO9VlmUiVi/AlIrHHDYDkS2zjNPUqnK/HBuZOIrKzpD2z//XlK11az79dwUQL11SiJ4lBP773C
fj6PtGVPTMSCP3nb/Rdp57nkOHK16StCBLz5Sxj6cizbfxDV1V3wHoS7+n1Q38aqiuQ2FbshaSSN
NIMkkHnymNc4SeTI9Z45XfzVHFarw78ff/HY0bDDV5eghTTfST1qNWEUh+nXKzi6aevStAOxT1mG
ukazzVD3zO+C8dCDfN3hOi6hsyWm6CQI9rWE/fKb+M9STiWGKnmoSv41J+ySN7WuSki0VWULMsBF
4WhA22uXNE6gYcITFOvwWtPw4ikyYBMjjUptKJ2efF8SOzVLy+bwZa9FghXCScCkQcOcsniKMBxI
0eXMiIChulTbpZFvS8QsjsnTeESvAz6e7d+UxzWio1a4rdRpnrlU8lMb/w7T/wcYN5tXk0DAoHvP
gk9aruHgG0oyxlyDRzxPl1p5P9rZjeFJv/2dAQ5uVknLVCi7JEzxQvu0MM2h5gngTc2ePYDrgZ3b
V7bTfGLOTve3RZ0EIi1B5TIvWJT/t8Hmlpk0NeoxXLXy71ljG5EHpgqJXc4R3kHyxLw1jzaePqjr
4TeCQYCeX6usL2/xb2s62eKJPGWmJaYkqjB+kb1FTRZ60oIJnytoy77bw7wAA7vIOGvM4akI9ea/
KHYuNp0AJMD3oCls0hz+GfnkIDWLo886GnCATHxltxQxm3SjFp8E2OoRAiX/xcTsYiH8/bmnzQ4r
LZo6z4gwZbnwQUPf0vy7Ud1iqeGO+OYD40LycEPeBpVtck3UMS1XJPdbXp1+z6/6fHuYbFpTQozz
dBaljDShxixsDrNdXLNE1Pcu2eQeLaWKjjSg0UX3W6VqyXd4DtySliT1o3k7u+72K1V8b7E2NlwJ
KChtW+ffW/cC3JXzpDM1QNZSZruc1DOl1Zd+OwXz2hBipL5eIpZamvtSQs/nMUrQqsThBoelvaZv
DDTEUliphCrs3gzZ1rQNAtJQ3bJoUSHWc+RSc3vrtjUcTdsmoEUorJl8ib9A16OZkhefKUN/8RbP
MY4hhZJ1kMsPNTlo0mcMrASljVF0o3qLvLIkrJUYhgx2fsbCam7LEd1K9aaPbzHHufqRLtzQXxGQ
LAiajHX6Iio5qvTmCBJybpyYwIiQndSXTfVUdG+RvEUTOmOGNw9QsuNWw/bXQqzeFX2sJLrHoL1S
j1yCa/xYzkn+ahQUiWyZ+nCsvQA9VW+egffxUslXpUsO09KqZQBorLVrnMKvAv9ku+JBJqoKzDYs
9b7gmt8aW+jyZ0Up1sha2FF6kKPb0sE6R/EC80Xvf/uBp5SOBmrVTT0NPr8COX1lOkwRvFZZMgsp
2rVVe4NbyHdmcOeLEMHzbCuCn7+D2P7v/XvpmDOAR5xKFnFKP7vJ6xEWokz9esgDt4NsDbpkDrn4
mVqOAZvfneeEfwaboRcm2aRVzMMxu7tWP14Kc9/XcXqNB0peZu2g14cidVpr8TXasIu/0XJORIk0
oPqud7gvlV4/nnpyeiu6CSWoXjr61m1FmyFfg01F13l4Bh6uOuZs5PulqsnJnOxauLGkdXTcmKmN
2IljraPmSm1/ed/+53t84dS+bZ6oM6QaabWaxC5YdWjksW3xluAM03cMbLwE53G/0i+mP/9/O+EU
rX4sU9mIZA20Oqf2eUgfEjiW4a1YopHyP6RcRcQXx9HoMg6LQCC3w8nL95fXI74kzjf+2RlCt/Er
wWTsdJKmIHg/RXI81IeG3YhcTfsgJTsBWQaowVzGoe3vkxtz8p00ctKjCzDRGrdZObl9D1MmzIDQ
3eBhQy9cRR6uWefCXgSoLtzVUArRsChDN6vAl+a3WfxSfIZc7cZCvhcO8ojBu4txxSq7L0F2Jcse
Za96WWd77MskpUYJ2sMuVQg8FDEqY00AS1r028DPAUjYtOg0WJaLohW6TXL+VEaPpH2+D8N8VubL
UcEE8TC5Yf23TtfUKQ3zf+7w1sOkHTirqAeoR0Rxtwya/ShgOdwjUlM3zii8H6eXVFqN7cpUbWVY
9/pSoiEg/a5MOrDb9olpiPamIlQm0dMDkYGhBXha5Zp71Bfa7Ozj6Bihzxnv3Mj7mZJkaRvLUqaC
61ZE9Nue4avNJlZFZEerjHl1sjeKjbiuPoxp0d+Fz8a9tWxQsvsT3xw9Xgt33zP886OHDBKEyTWK
JjcMGlb6k3nNKuW8V2yJ9KWAKNN0NJmQnKRxbdfF6McbFYVjBo1fRmQf29CDecclXLwrj+XrLMQv
dcDYahOo59KnORbdGdjUAbGx8qWBtvx0P9+2qYCRsyNdtXU/y35/LvE09BnNqB2tkiWaHWOlel16
BQhGGPDU1vQK1sfHDAU2r7724C8TxR/f8eTBJ9FPYP4SVrnCg3HcCIdDE6m0h/dh0i2GsgcARm5F
jz/b0gPis80M6iRDI8ZcRLqHwARKn3G7QhvFtiIvduRhaYkcRYQcwJC5JpiA+zR9aXMXAq0jMGJS
dpGwN+XPNv/sAd1k4l1k/k4z1T4C4Gle8ZwcHeWdDr1TqlcStXPQ2cmPPUkIxjztc6y+q4O+jx66
eW679h/5Ac90jRV3RITW/XdApZo6DWLzIyV4D2w8/sNpEEMUW1D7eqgOdITTAk77DZqPFBIYJFXp
RhReokxdKehIFN3CHLMF+lP+Z/TwGsqO+mlAYtV8b2bBH+1ac1tzpUt7dKqknbarOgfruxx2JdQx
DKt7j6xyrUKfgBh1tAvZ8V/BGKGeEEB9HA+WtBwMp5AXlZE5AfQAkOh7wBS4gSNPNK4B8Y50TxAx
aTdj6Lyj/TKaK8m0k9oBzilF6+K47oqXQtzGuDOjJScVmzolQNEqPzq6l/9q78PRaeX1MdshXSb6
93rOqQl/kSy0KNcF/rbzZyvp4qXCYvvRuNIROR8nzi+bf0DDMQx40ScHPS2UuuwbUAHmkwV5Q/U0
xS5nC1jvuMzhd6ir/JDgr4HiLzsP0QDTNtKVSrE5OjIAs3XyiSDYNQ7YOW3657K+zuC3+3wYR4Jl
L1QHqX4d9FXlU9iq3uBMkJAdfOZDtGIEp6MdPmxq9AqDBZdB5sQPOeN1aSU3ILA3Icj5WTVbf/j3
Fj1vip+s7iQCxDKgAoVe1sGC3UXzvVnTrbeFB8VhL5ZeaC5UcZuYLjd/h33WwlrCTZNQETKc/AED
nhnd0QqrALrkNZjH+UThZG0nB9ZquhLhatAWBdc1cnHGWsT2RnDFIlxIiLb4t3FELXyooFTRA8zX
ubKiv4qlF/3oaKdKTo+B38B1/uYfX8fjawc4ecGM8lrpI8333Vkc/c/WO61Pk0Yz2lHiGyNq6W/E
GRJAEvvSLpJ+m6S2+jHz8hH1MvzVv7/feSvy6x1ZGFTomgTj/CRNKou6mHwzmWl6D1K3PboleJho
08Q3Yb0UIRV8dJ/ap/HcRnYtYhJ7tfv2dazOf/t/VnDSuqmnIcsbEY5j5KOoDqKy+xgnAkuwbwdp
ofuHHmGiQH5T0l8+H26KYOkfiSm4cma/Og6oaWwrOCIdaM2lMB4U4XaE4RPci+2Hj3OZWn0G8OUR
7mj3w3EjtWtRe5O0VaB7AiNdw/YTt3oK7odZMrKCzF3BGcz3UvCrLF5b677YoxPVDBuwlof4d4PO
4z1dyVa+JZO1+GtNdKNmXwB0nh3p12BXeDKTriG3/Yz5oR08IoiFIgiyn3L/ovkv3JTYDL5zVuzw
XkNTHubWY4D5WvxyXAbulNx/GL/mQZa+Dd2KZGKI/oRJuyBbysXX4XirvwB6E516aTiViwJrmDi+
/DSVO018xX0oz3+PxWt8r94cBQQnGburUC8amMqFY5H3TnBkjuhOwtipTQdHmkWhPyANZE6eZaBs
SkD55ZM2RuXtrBCMoioCkvy14eY6UuG8aJu3n2KhVqgZigJe4mcimNbq0JQSla68b50ysxPTGfez
34I2KwthfY4e9nXtq7N20MlT53zqW0jNW0Es65inlh9f5sMGgrqz8PPnoIKR3JPL1V+oiRAE5Xra
dgs0bRt/b22s4D7CrLYaDgzTgN8OK/Tjaun1v8DNnY1oT9Z4kiLnYRAYycQa51EF7Z/lXFYPKz9x
qg37FsiSqy5aPKHRJLC5oqDbuIybqUg2/Bt740qgmAPB2TH99qVOunkNjKJGnb8U85MdvLUyem+q
O2gDc32Jas4GYTcN0b1m3ZgPX5Y+/17A+Xzs5IWcRKpGUFQ5GVmAuhyEDaQikT7XPDdIUI80V1W2
0l4681463qXS7wLDiJ6dPXVLcVjW4Nxqe4jw5HUtu47W6HfSnm5mUcB9yL0kJ49GtxbTe1FdC9J2
9m4M/TvZdyIaPNfe5Lyn//UmTwJel2i+LkD15U0ihoAbh4MOvq3t84pDP3tAXY2xZ7Xw/OpoAM82
BiTXpyjpSBOrRM+BnUEjN25VBHn0JX3gJ5KWHPEABwqvbVU2QvpI4ZC5L/796c6bJPPzwYAq2PWK
5xhYXejbzALjC724z10g5G3qwZArJ68ZnAamGuTZuMPVoefKhbrtu4bgxuXdEahFvkAYX3Lz7vHf
izpvsp0s6uQzlE1dhQ1/pO9KqlKoG0PY0G3zsQNrd9R48wQBsoGFZ1q7FXB6yXosacAZDttYpDtL
J1/4RcJqB4hLZ9KiHO5VfY/5px/DK0PNByPHq1PMi5Hr25s8yVFF9GtkDds2DoH8yQU3jjYGyNqf
yQlisMWhXoNtWQYbMClz2wtS5uDhOilhBR+Dhn7EUhQPeBqHEPUGdK4AvuKJpFz74BeD1/9ZpvFV
13wLsMdBDfNQZZlfliGJuE50IoNHEcJMO0Kc60ZYfMEmwMNQ6B2bFUp4QrxqcKxG89xGvD2hMPkv
6GcXD9+3lZ3kq+0w+X0X89XpuBirFkNyYTM5teJk8HOC3UTzJNaX2TL2Qec9DPq2zdy8fK7WBUx4
k6oUU+PUvjr9v5zlf1vXSa6aDTGWFnN0Q48ZbCJAM3jc5pPoH0AJh7aBV8YMk+5qzwj2lbW24k19
fCIVxX3aTsN1XjFKXvhXHbfUC5+SLQV610IQhRT15B7Se7MWjh0vbBZMdTTlOaWZRjqTeoG8jBhD
gu5kaGu5geAZ4r6q15gKHGvH/5gaDxRg9jeLaIKt+xzdAqdsVmPjUbVQ+78gv4lhR/lYB/cqciuA
IvVkN7ORGrKYZavfqb5joed9paz+WvJJAP7xk06uMmWOkTqzqUPG2bEWjb7VjkuZfFOH7bOBcDA4
qcVLD7VV6js1iuTHpa49ZAQpRN58lcHwElHh2u7n/v+160E9vx5+rO7knvPzoButZn7hnroJIDw/
zzcszog4NUFvWWRO5HXXZGXOu/izltAM0WY+xtDhVGszFbVQrGWemktzf7SsgUcQmUHCQKRJ3PgQ
PFk2agFD5lbg+pCJRDfFjmfEpnw1yl3INX4s5uQwoELcHUeNxcyTILhjQL8kMLuBw9XBuTAnzOYQ
ehH0DR2jdNuOdgLVrYcy740mvXenXeay10izaMpTiunA27/vjvPR7snbOk1b48LvTJEFYoQwaG59
R64RRk6zUF5Cbyn/ofuWrLjJ6KegLQ8+GoHUvLuyj8+7qCermHfStygLZiCQIdjVJBKG8btt7mlQ
44uDg0G48WPmDaWDmpUulosYRx11DQYs9Macq/6Aan6feDruAv6MoBfcQAZmslO9mL9y9iC+R6Be
huaYrAOlRdcRQWpX7K+0XC6l/wp9LdBO5qxhdcpKGNUuq+uk/Z8PDZuSuEfv8glVaviUax3jXgaw
1xx8LsXa70/9wmN8e2+jMVl5FPBUq/2CATGlKton3JCt1LOOy/qRJqYdHnDY+gVKQIG7LuhbBb8T
HWA7WkReG25a1ZHba4D2i7H2P6/jqxX9bWFqrAdqqfJBU3rKUn1vGA/F8UGtAR7vNdQiELuxtd9Y
lroJ+m7yW50cGIdKNw3KDxgULA30vBBHer5GXb+UK/14YycH0gytRJJC3pi2qExk0rRx2yU0SPbH
aJ/DCpgWRbdXMQsSGRd3tt9WC8YUzKW1h3CFiU98M2kOaUfILdXMxpChudMK0QlHW+rXIxMQ/vS1
MHIuDzufj2+v8+SUmpWaFYnA62wRV0Sjd1vJ+zDYqm5yHzoRxwM5+p0CXB0TMaL5UD3V4+Zqb+fC
dSMhN8CI30J1U2S0/fOYTtzrnTrp4kEc9621N9QPqXxs240Iv5S6pdy27br1P+L+JskwD6tIjyg7
hPG5j6OFHI8LYfrbgUTUHoN4r77L+QGYXSVjbuUZtVNVNn+UlfsG/H5JcSrpH+i/IReRxg+jcGCQ
Pkk3crjujofa3EzSR0BlzX9vkTWc9aByqEgvRII2W4gVRiirwn+fBYNTGvYjYt9aBPkVmoC/kbl9
cAmqhF9Gs6MzHKJhrLlAooWJFOSlpDebDHDb9kK5q81dFzs9aiugORNsOexWfxmP20hYDpggQNWs
91C8EB5GjysdYWnMw60ONFyxSMHSTsTzZdUvu3SbGzQrfg3mts5fhPQlVzYyeLFwKSbvGTQUXXiC
sFVXnhWsUeYqstdjfaiVQ6RvlKa0gW/gVpkPGyVCQv3l3xfB+bDVkkzDQM0FXyLEP07bZ3VcKbkw
qvmhnZOilu9FAx6t9fLP+JRxYybrDI5Rt8u8qw5e58Hi56NP6pdjP8pjMik5/TFYHvLxQQhdjUYE
DRzQKotoLQZLS7nH540+PyPLK7fPxZ9uosoEgw4T0TNiZ5sGVlWPVn5QsWiBbNusZNvy5kRVMhb1
CP3DRDmOtqGNQ1az+veLv1BSSmhl/efpJzmcnmayOI1GfgiwXAju5eZDqm41bS1Fnpwup+QWMMKi
pzXuCsvYsAcGSgzhwmzFfjcze/jF2q5kbudUKjYDviCWJEkKZlWnU009ai0cZWroBhrw9BpawHRT
sfkQEjQ8TVxAnoEGnPPnLK9rP7HQbqK7IzJnNBZzAe6AbuvNbYq9o9/acXtXzeXm9IlFPAosyRKO
h+WMKCfmGCqrCd4Y7d0ovCqd4SW0rf/9gtXzNHT+MextReSfZ7wwVYG7p1tFfhCX0muymrYilOaX
GrIk4y5dOgTRcxR96P6DLPcMbpOF6ljLOYyaBQKjtlItlNyxqIIBs4pzeJ/epjp1xHsTHbdF3C77
ca9mq+R3JbI7IN71Tihu8fsTFoL3799izNfTz4T/5285ub40sbNaRctzEiXJQ9bEqyPaEOlekt/N
dcuUH+Pb2sfJTHYTNXaUcoNO7V4I33zh70A6ZAoafhEk3v9bkUSPbyNzYTD/pW/ypiLuMFVLeMfT
03goQO0+VbfH0sEfCMWQ9F56Ar9e3ue/GCXkRw3rIuYLK629Ff70KGo81K/Np3UrJivUjJZJPvG5
P8Ngo6G7I3d/V1awChHfYKwTKY7weA1/dmGsKc8aa/RlaA9R353UG72UhoWa5sXBBxpHP4rEn6w/
h0Dv9UgOcqz9/8I37cLlzGPh7MsqiknSWcER0/odlaIp6AkJJFnijWpn0SpXV7qwwjIEF0Jho423
IO8Vl7Y/HhzDrizecRD69+Y4F1UDaUZbSpytTbmdTwnabX/spaSqq0OkejllqIEKCmr4UBbQgkbt
DnSFYo/P8auIK4cKLWHhl4uFfDfdBKkn0Cb4sPYyncTa6TZFbjM9MitnlBbh0ZPAUJDLQrQF9SG8
00HwRCaokdP/4U4ci7XQuVP8XMfLXEUqdPnvX3ahSpGlmeYtSTpKG5p4UrqnWRnEQLP4ZZ/yBh+g
PSU3iZlyc4xd+U86uxLZTJFX/cvU23LOy3fGK2u4+Jm/r+EkTpticbQyLasOgbArlb+5sYLppNKq
Cu5NR/F3ffcyCveWuOxceCmMKJcxgoPm8//Tq0CHQIGHriI8cpKDpUah9EkMiEPooSXcdZilQV6l
4vlUXQyqMioAPGW8pCccy+i6V9X9JO/FlYga7bWh2xcf52c8mj/Mf1ZzUrjV5JzHoQyrQx3hEOZl
FuLXm4IW/hFx/4GZjFPpWx8CPEq5pkH3P8hWx6VhemRRcwsIvwjmXIhxiHzE8TUXl6jHESywp7lL
j9kCXQQNRVCCcSX/TiiDq3qZMTa4Okm5AI7hl8CjZ3fRIsKg8ed71RJpHLTWKA/Rc/qY3k3B3Ugj
lWxn3IrS3kwXBhbOxdMxXlYAY2adAWsZ4WOTgp+yhT3wzZ2p/DYK9Nep2/GXY+ZoRy///vr6edPv
5ypPUiXTSnXoKFp5yF9FbSH0L+K0KsT9mLkJHu2m3XYL61VxtJfm6BQ6TKWFYM3UGq1YSYhDaOsO
Mjqd+dcCU4Etna9f2T6Co40AJiKyvf9uFTcmdiSph8hGtLamBQSh1+Mu173oD8K5Srpww626Jau/
6+I7Id6q6d7kGNoZehDCtvlt/Yl+X6tzv5LPs2327eOcNIurYz4lRs7H4dojvX6fJeeZJ0qxhdep
wwCcTSPRuDA4dbgVyW14JYm4HIH+s4IvqfNvBW1eKmGsT6ygB7OG/AXKLLggzo1qr+rcGe823CKp
i3kLFVik30owDW0sPa8WYfMX/serOGXI4fY+e31b5QEDPMDcMLp4ZuhIzgzq/dJmScW9qK+GT90b
UP65ylD4ukbPV4AlG81Fht2nwVjtlXgU2r48YNNutYjVbDCliUOAzo++TPEGzrv9nWq4QAXLqP5Q
w72R2ZKM894yhv4PZLDZgvDoAPcdiQHUh1CV7WSCs+3VN8aABSBdnQWeQT1I70C8kwXVHut1nEKr
kReo7mnhvjW2/U5yU6pc6Vb7CLC3wGMUtaqD/hCFUD/bmzp2xod/n78LIBEZ8RNR5CXrEDxPuVdh
iFbkcJTLg6pui94p123ktN2ywW1LfS/bG8IEs3/L7tWbenxWxHHRRM+mcUscy+W3yVX9tW7sEwyz
/L4nO8DVJnaTK5v14nHRYJ/SjiKDPwP6paKQWfV0LA/FJ4BJjFkWKVQ/FPaR/4/1Lb3seTyH0S0x
GDfta5JPFwqq+S39n+efoviyrk5bX63n4zpS1Kym4Y7YaY9vEOetJxx/5pl/j5NvB33+Su1yoRPH
w+FjWiJTQvQ6TnIFLZrJt01SUk/dBMJdgIi8G7jm2uJx2cLQSe6BALBJr5WR5xOt+cHYEeomzRr0
3H7eILV5DMNKG9kb9/59ddNgRwE5w6634jpaq/BTZkPQdNOvmlVw5V64UESiSCSBsidDAYd6Wr13
JfTFMOkpYZcJlvI2UKq6fqn0u2C4N+M7KXksioeo2yOVS+bmVDg5ISgUvUnxszp9zAemFbfH8Eq5
cgENxLJQhMYrhM9x5nuVa8epYHg2p8b6p1xtYYLJ75wOVAhQx2EPjhPBa6MIXGJXDsHF1ARlnJkR
C08GQP/Pz9EfS6NVzDY/FL6b0Opr3CZZZQ/SIxyZRvhrxkuxetL8txxOaXerh5sxQJ/MLhVX+A1X
7QlrLBnLbKaLXwTGUAL094lT3egvolfztzk5nemCUhC61VA+jfJTGaySfFUM147zxbsHgUBZoYid
fU5Obr9UE+NjlPcoBtuijYVDZWFbvReTFtTEPhtfAUwA9oBIjqNSvZwK8np/W8tblCaxAbwSAS9k
ILicE1pQ7icXPz1eudLR68aX8xCuwcIjX+8H+yFyc4Zo2yTaHtFdnBnat367RHW1fp7FmHLbkDzZ
8qoRPD1on/WVNcnndyINSTSBVExzTPydf35qUS4ES4lYUzkAA/2w1M9O3TX5Zpp2MxR3AxjbJC/A
dRkpdXAw+bZY65kH0Aj70lw9+LZ6DWx9qVz4viZtBsR+Sxgmo7aOec6aYnwxX3V0c4uKPuOD4E7j
Khq2JFNy/jZbKUcLC9T3uOm7TwFU+KK7hlq4dBR+rOWkbysbQx5385hAXY7FtqfzGGwTZTPAzITk
KPc2Wx/8l4av413uZMsa+jJAHWayswT17CO9PfqgxhYtfisO3Dv8DqHq2OxAs7ZDfNbim9JyuZ81
GHjP1zUrL91oP37BvAO+vc2uahUxivkFjVsP29HtGWng9xEgkhgju/rARVY+G8VfOjYqV+vz1bRL
PO8iyTLXvqLrJtIOmnlSH8iFIoVmV34plqsStBeeNEt2ilDbjVcs+hL+c/9UlXdYbVB3j4QGpV2m
qotDMU2iGjqR9DL0G73eTuOrhR7quCybX0DE4+AQiA+lna6k52lfItakLCYPZ4SqtmdoS/db2oqu
vBmoNXYDc+Yb8LK+8dpwkVI2JWtT/JW+MTSj2EscxfSMG+MGLp3/h25QijQc6vHVCB3bdMd4qb5J
oZdPDxBKptIVm9ucJqf/xdKwFipDZLJ82hTQfkgTcrdCh7lKdlH0YOqgdDEjqGK4Lz5cUAwdkydM
/sIjEXTT/0F2Tyi94PYanvnyWSLfUnXdkJHaPQnlJVQ+bIRMwOOI2NarDgA9JAT6a0xURy6R8kn3
/+q6O2vPDe/qcdO0j61hoxyAjt6Ve+X/shgd/TGASOdml63WKVndgPLMRixnGYXc5uED0p3mX+BP
xibVN8diZzR3ebuTPYM5DZRUFKR6XBKvLOVcgRj9GFH/z1JOqm+hiKckkYG84lErfpqqN1XrGkfh
2RgMchocHaYwiZtiKe6gExULbqpsinB5/ENX2SmujakuzIdkUo9ZJpXuBACtkwwoL6Qo68VyFklr
fOY1j6n2cCxRZcH70XoMSsytYfKtY0fv7SzYVPWqxRywvJvcQboN5VVuMtjqnPTXteN7ARSAmAg9
dqYbcw/pVBtMD2iOTRVdk0l6LluL0Nss2vIWHdZqHjIs9IOBQU5xE2bSstUW4lpfVOtjax+1tc91
av/7wrrQX2c5Bvh8EhMLMcmTYNLmZZAjKTcnyE0G56btgWUchBff2qn1jRwcspl8jp8BlP3qwwes
jJle70TKbuJCJRTnS9rNtEWOduVvYz9nMlUt2uIBGbBYO6TM6TEVWipU+kBq3Ty/8gMuZfg/fsBJ
H4JUZSh8kx+QPPsYcTqKfmu8QN21DREwp8boLbgpgHdk4Zt2zenqAhp+fnsa8A4NpC293p+XwVGz
MmAlfjnTVxhv45wqOeo99kZ3LXIXB/kvzU18fu+CJbidcQEgKyf3nVOkFOgOStSze7bvdrTD8yvV
x7lOIEdSJenEBHceop1q/0yaPKZDR5+gQiRVWozNrgcC3iRAToZbQ0f4oNxTO/o4n6oE73jYbKm/
0l30nuDKmlEko/0UfuQiLUUnkz2dIBesRGKxGtP5emqLlTXsKh87V+yCSAjXBboJn8e3cqXmO8go
vWdswm0d7Qf0yC18Uhl+ZuMLgkJI2o1wbw2nqe/BUeNS3SmP4zq6lWL8UOzod3gVi3OhJMKMDmN5
xK2h65+hImSxUhJRLQ8CDSNpJ96LD8YO5YeNv4kMT37q98cnA/M3b/qtoiW1o076oDqd+KrZBhgA
Eof7hibK/mohf+k6/7ayU+RE2kfGpMasjO2DXHkwuhbX7tHWP/1PA3oOQu4eAsn1StsrGWqGACNt
4VPjG20ihj6bfHlN2PICawclN2rWrw7OOXAp7npFasuuZMivmUsxI1X2jm5U3SmwjRsnhEENoRCP
mNgGdl9sp+5dRu2+gTpDPZ8r2HZdGwRezLu+r+kk76oqtYp9gzWBX+q5WCwcy2Ivx8fZrWIXl4vi
pkl2AXoihuqE3bq4plWlz231k27Tj7dycqdIhtQFlUwvQ1iZS9XWVsVkRwUyl0+0MGXNqZD1Cz7b
7rk5IsKfKE7HPVtn9y0uUSKCI7MgqZLfQCDs619Ri0lo0G6G5KV1Y8QzUsDTQWqP8o7KrlL4/9xT
8qF8pRNkyYoY5enerCkR2+HOfIgyt6BpXVdO3VQLP8FyE2+OCdtt41lBS7qJHxnW5+EfoXtshb9C
DMeL4BtHmK4Z91fv2/ntn74bPLfxQoAcbOGi9zMQZim1HnXu/HUELIKV0kZlqVzr9qg55fjs54yw
S+sNOn35qG26ASmmXao7vv8EScg5XrvWLt4KOsBdUcaUQmdVP9dTxmLS9GJRHgakmhuYsBGeXVj8
LiNmqHu0G/wbyCL9g4Kc5N9re/WrQ3/2Nr49/WRAo6RpHEtxxrVgAOJwquFJNSBqpVhd5SUTkncj
2o3xGpEi9P66bVQ+0BEzcOZZxgrOIw6dMb3e5M1NFMPN3Jj9VldAfziZsWQSboLmnjJsSWg2t7Y/
c/+vgpPmOuxfv+AkLQgjQelzK54jQFH+KUH1rsMPOMRLaaC/b6sBqhHkuNpwS9sUYThow8BOF7NO
nIJMgA/OOOLWpXE6EiXc4orC2FeWdLK+WXjXQm2ZTOrM40gL/dmKRKPLhBi69Z6E98awlbvfhnar
9isps3EIh4I03HuNdlNyU2nLQnuZkIS1SE1pkd4aoWdKXmG4KIBM4y7oVo3MqGqt5EBh8JFeiLET
YC2tLTMg649xtZQV16g9VIvqDJOGm1rfBtGDWs3CkXn1khr37K1OA4t0i8IREM5X0xvAlzL2MF1Z
gNAk6I6gjvYAGSCrt0lM9GZuqP3K/We6T4XlteO9ReLZ7Js/Y45rBsrzfkvQEP5awdVdSoJ+/pEt
AwlpSGpMm86E3vVjY+i+OABHKBmx2k2GYDI6fIq5PI4u9jhCBuxsz4prUOOCN6PUzCWtdiNwtOjJ
TA5mvEqDd7nZ+eLSGjAoWqEGKxhLVcJuqXsBLmkR9gwI/wuGlIx/Lf5nncAFi9lBpcsHStQ8JKjE
1MWjxL5XXRA/x/f8LblX+0WN+6O4wGJruknw5PI9mUQDV4ho28NRB4KKdCFNHRyNcjufBZ/BcS/U
Yv6jTNxz0uAtRyhQXWSlZ9BYlJJ7E/fBjkJ9VXyIR7KWA/r6uN5ZSzKyzkl6r0K8YNjgRJ/5c2t2
Rhq0D0XkFMLTNNnqq0pGKy2K2imTF0mbZ1MS1CA0f5h7KfYUwjnxsRDoPRKmW6hgNuC9ofaYLwwP
OWx1hjTWwryN1tnrtEGrgOMD6waJbGCtMIGnzfAc1XvdBIauNiSGJF84os2aWUX2YGJh/9q8daMT
i4sRRVea9spai2750bG6ysJNlWy1cScNqO2AF8vuo8Em/8Lw6wmmJVXZQ2Ytit2s2yGv0icsNVcg
4R/KG3nnv0iJK4tA1BA+XfC3fAleUX3W3mMd9jd2jvCRE2fT3GlPSnpn9XsVcb/CqTApQT6PkZsP
XQK5jr0quWV7OxYAMzRsTq6BlC4kckibAQaykByaW80/I3tGElDIcTfjTtikf8zCbv4a6T7Zly8t
0tTwcwG6EolIasHAmHusQZzsoPyFfXwj3fW4VS2Nt2v33wXKJ/5j31Z1kp1MSRemYcOqehuO9UZ/
HvfjuCx+mW/gpHoHMjOUGxmYnyNDun/8dxF3CW7y4+knmUnuh5E+xE1+4KBCIpBt1Z6pBBxId/Rm
tYpuAWRQu9bNu1Q8/njuSdXvV6ORmMdjfjAO5EIt7cVFSKWKAknktb9BbSjTos1X0RPXoNfNOopo
k7RLa33ctAkq9KktL/k+XsXWtQXPf8D3D9OLwj4iScd84Fqb4lJa8GPBJ2kB5ukTHEAWnDzPml0W
Nr4L40Fc+3SZbP9jdgaKmZ3SOH6/8onmv/PphfV9g5ykBLnRJ3Wt8eTgOb7rbmkV+n9wGuO2CZ9x
ml2hP7Ax3nTl15XnXkhaf/zik4v8+L84O6/ltrEubV8RqpDDKQIzRYlU9AlKlmVkEDld/f/A89d8
Es0xp6b6xK7uLmwCe6+9whtKxUpyk+cCEkuZEgIFZzbb0SDyHc1TD9ryvxS5pPbGQcWJ4MZPvqjM
jVYxgkRk7GHNu8P80QQQ0Rx5suXKkZCnxkgn3pHPbsqVjLJSZEcr/GlcKuZ1+C6uMeFW9u0rZCa6
hOHPpnDydtEurIdW9Ywn5W4+6qINU3MnbYyNfFCOSASj40W0I7SnvVtjumR4rUDiKyBVbI/CWn4z
NQfQnRys9PuC6TyIyjkYMqtgRAvII9j0wDwRU2A8ubfMHXPz6YxRlotpl2Ye8lejnYdmJ+0tfLBc
cZk+Ij/rCWgC2fmH9Zg+qUc/9ZAgnn7R4tzemuxd67PR7kPkhW6NDjb4Is/W+0hPqxkO2S0wHn6W
bA1FkuJpCjHatS112eLZ+NsA8eaYwIFcTVhSGiDxEOVrCxbUjbbfFUUgDFGwPwCnq6GrRSrxPRrn
kyEJqp5hijnem4YzY936k+jfm9prZy4rf8PcM9FFG9vTVtz704rY6MhYiZy0BMLJ3NWndHMyjgAO
U9pMsGvURTV68qtPJfksPKm/OuxmA2LJBs0LNI6IKcmupQKDuuIA1Wfuc9APUD23zU9Mhz3zdfwA
4K26kFd69b46u61yCjFDiTuEBvrf9LQma2GOS4PW48aK0QalI7M0t/06psIq7gx9m9+1j0qCi2XL
oPqubr0GzZxd8V7uZkIwSHJ1W0wPCfck083ukBSuD1hRWUnRFpkfIfjIxPfzyATueOM4X6mzvr3v
izASRLBBZZ/3TRq5oAteIf7COr1oJyyD6H8j+nQ1gHz5whcBZDLFMNLmJ9IozZeluKrN2Waqxrmb
gQ1HejYRb2m3ma5lenSzbjT4lGsLsERVpa6cx9mX2uSCFkItEa2MLvcBiKn6oAPbxLrYVcHYkBaO
3vjeAdH/YLo68hdPcWGdOGG1SNHFNZdDarePTCGc8VWiXSF/nFVPy9AuY/bu3Sr9zDmoXcb5r6u9
SASsVJXDREVfnj7O+bdlAhfHBABta1uiO7grXv3P3N9M/WmaBns4P5I5myO+4Y7QYs75YHRbedxn
0Qs/Tk2XYMwo5Ht/KzX7ESR8piHpsWOSg4SwbVj7KF4HbeKNGAYYHMB41ft3GhAwBFedtKTPz79G
o2rZkJ+CSxJeUuwuESmAipAlu/x8r1Q4gSyQMKBz+SgrxyHY70L1NYweDfHdZHaRbaWeIibf1PVG
TxZR9drlv2ojsWVkJXwLw6+NlP/yw50AcMtadhSApbro/lhjmzd1Uq9dKZYIN4ABKxCHy/BnVUUW
xqKRnYzgqOSHotm4Y3Psk5fYWktu+aPbKkvky+N0ZSq/rPN9NdopXcbhZQ7yt5tSV8Pxl/UYF6PV
ZEKbjfIFVe2ZwwMbV3aSFYr5gnMuFimjQFyLvchcWdKmd8t7/0VYN29iuICTkvc3grF2LcXAw17R
MYCU/zY271RrQhq1zU7g8fp5LmmaDkC8GYspOHrXLYrxp5y95/3ujAiZ378OzV0XLiqCXUsn+F4b
doL+UHOidXQYsURAV9bKW/SjXRXCLlKXkSuauS23n6hPRfk2I5wPXHbrOjpAfw+dfE80Jd1Ulzrc
L+AmODxabilths4z9ds0oD+6e3+dti8/+SIBTWNxVEaTn2ypP8NdA9G+ZfRYGE9WdkjLV7l5F5un
Tt8BQ27SY6Ucc+mUFGxetDY7NabYgbYjbtL6ULe/lOg+HlCmGe9y9rdQrWrhRSalPZcj42YA+uWv
BG7uiB8efVntl45iSHu01E+x+DRQKByKt1o8hP1Gkt1oO3OLxRNkZ7Ve1crOKJ9TvIi1kHtIfhAw
TdM8vXOs31H2I50OjC8DxpvYvYTKm6kgVQN4FRmWj/y8xA5GY9YZHKf+hzE9RdLzaCyt6phFT9K4
j4hm9ftZ+dBNOIX6upZOSoH56nDM6k2r2KLiZSPVLTPCOFsb8qqA0FwsYS3q0Z10RHOpBCcNbgPl
3qU44RXiKvIWk4n86d9315WZnAIGjMm1ZsDo+Ct3acNBEsu0yqjc0vJRFHag/5UFVLf+dzrumva+
tJ4DaUGVHqOqUoBfX6GAhap5t9BJ0/znpjmYwy+dBujN8cDfTfhva7s8yNnYZk1yLjNuOWnRqY4O
euCx7D36Cz4isem+Sh7F7CiHd43XAfym6N3qKqqT8KmdKr43sDqtNEdr1/9+acbfh3puYmIphq64
CZD+4vodRgneWCa2J8vco6TQmT8zZI1lxuK9qtqvVf9iLoNtuxx+9khE2eLTgGaaUxp3OnbpeQAN
43Vw49YmUYgfg1XqMuSgTyW+g15VMGehZUEzHauNlQY8tzkglaOFj370rMfLuLvrVjQMMmw54JoU
n2H9QY4WKc+KtLHqXdK/tGy6zPAatIaRoV5YyouG8Hw/7iocYMpVO0P2Gf48t/1r0G7PoopiyBa7
nH+/pSvs0z+t3tmJF8jZXyyh2MCsoQr19tTQgcwZmmyC8UdjLrP+CQEtQiEDi4F2Gn0TBSTVI2as
NSZp0ZJ+S7hPy99Ru0pmTk24MZP9vxd3ZUz/fXEXORsY+UmsSqU9jTSAU3knqb/RZi49s1sb9VYX
F5QhIqYzBgiS2iZRGJxR8aplYr5l8cO/F/NnmvQ9Yn5fzMV+Ytp7bodSa09TtNPLBW09hvU5SpCT
l9eMcLDLJkylkPUXbbcC0mzNNKuNJsFy3EiOjg/CrDiOPU4vHFg3ni6r9DbD8wqM8Ps6L4rHPNAC
pah4aUF9LLPPIPeYYcrCjpbtEc1OTqYXtvdR5yF2pwbPvXoETwAJRHCHzh2rJSpNNzaZciVGzPOE
/95kF7VX26RjgLkpm8ydT7tsqxNaBptheKHLqZXuH0cONvxBzJ1hJkluUetthwV6mzQrJzqRDtaE
6NxRnmKfKZEwsOBuCSeJBcfyYkLV7Rb48PrRUGY/ZgYSOg6W3yu0yJyUQpGs9tTlb0K9yppdOuLV
toQy0kh3VbkyfnJlxgvLqa3NgE4qhH9wsXHklMIGxUJEAqVjhwdvtIigu994qX87mmC3KP5nedpF
BiUEZn9WW6M9AXeIZ8P19n1aIFuKnnu+Rl1WdcJyhUuaScPCm4afU31EEUlCUKLyUOIrtMXIdtRf
4Gg3bp/ug8L794m5fny/rPCi4dj7yVmvVWLL1G9L5loJXTakAsN6P+AC4zEgiOvtebiTCKv9ogLU
pKOvVcOAq/obb+sKZ/z727qoLkS9KIZYMduTJMu2XFP7o9T0rMANCe5V+siQm3N6FNJT6G/VyqPS
mYCANW54+BgcaFIVQVpx1eoBWvCRe6SfXOi9pbEsJ91G7mTqH9Cu+fcLvIJ4+b5o5fsODM0+kyWB
T1x7Pc1weNYGc9sHJgKwnJEpzbhjgxVczcHzu5MfHnVwMMuw2AXWw/8BoDkvxhRVfBYM0DcX8S8w
82QQQ6Hloh/xNpYeC8pXBHSKt9T11yMDitrYSda99TTr+Cf1YxLcBXA5TPUwcb/fuN6vTNq/L+ci
zEEIDQVr9HGmWIfSLIPM1+CSYAIAZluOcbHvx3uUhuRmqY8LhPfqtSw74YY4AXcPL7lSusnxvx57
iRSSxXCNKdrFBxOrQWzOCu9IzO9F8kbIDHq9aE1H7yEy5oqNOnroZvFSkJ4GBtrmAZ+6AM3Z8qgh
MuQWKlFudavZdHNZF8l+HwVB3kphdxJEN6mPDdFC8d8HV/WgEpUIti3Hdm22KyM6UPuc1HKPnFyC
uTozUkYiMzLAvbG15+D512365U3N2dsXMGhj6MVojEF3Ivw3xePEvrbrd3jjU7icqgdJdaxugcmQ
BUXDxgxtMBd80cWAdXc/ywL84eacm+0Q77uAGAYv9Rbg7Hr8+rLGi/TDz/T2rI68tuHDqlbgtHCU
tpjNz1yEzh5/qZGrc5kyJHfHdUJPPvl54y1dzWFN2ZBg8xt/u8sZWTukvRZ1XJy9VzK6TqHjDO6f
CfisYY4HImJ3qE0rdz46uvhpeKLuYVNloEdD2YIXS9ndn4uXG+uaz/pfX+/Lui6i6YAGbFLJSXeS
DsjznEdPkp7BBvn1zhxtJCPEmtTC8cdlh+QCQGSs0wiqVMDmaQC7t4heaf/5ErWam6VzW+oW3PSK
Ph/h4csKL06iICiCPDZpd6Lt4r6CyGqfJ+U5Q3aS6PShj+sYU2p91T5DjteZc+5Jb7GHLGCXGI4m
n/8UhCCx4qUfL4079VC9Nw+thv8GXSE3wDOqWxhvyj1ilTcimzK/vH+93MvTWk1FYta83Bw+KM39
UOP1ApB1cs5r+RBhMw2CZ41EySl9sWgdI85ZrsPwcE5mVfb8Oav2YrPxWwc1QmZ4yr0YrxTZkdvF
v7eBemsbXBzi5Cwl6PHE3Umxw0cp9JR0ESGVB9Bq+NHNEO+hA+vrAYvE99uflqZw15Gty25P5wl1
yJVqQP3tCodfUWhbZIDq6lU9ATM5wBobQzw/ERCx0ejtT/pPHxdk1L2sXVAUHoz2irwv8cLP8+rf
P+sKQez73rk493FO32RM2DvxDtJJVH5MnQU1cXN+T2p7OIUf5ROglAikdbIIxkVrIWO9MCuaZ0jb
2a217FVHfATzFhYQuL3sxum7wo6a14dJC/ewJP3FJWlHPzXQeSUqKEfK0PneK51OW8r1gXaEvp3p
iw38xptUoPmH/70z//vBl7V+IpSjaYVZxygOpF2xzmiQcclmcye9WWEgBIatS2wgGbdi8f+w1f7z
6ItcUs6qMOwzHh0Xj+f805/W5nSYx149hUzyMymgC+orfD9pxzHln1DufYpfjeDZhGJobQyEELJw
Xz9PLrewJjnSQM+oeA+Gfeya0VbXdknottGRTu8Z6+bmQRpQftmcJbulK0666o7qWun29bDLxKcb
G+5vOMm3D/pHMeLLZSj3civoGj8OZgQ5lbTUhpNSrQPdTo6yJyfbXlqw5eMnv11GyQ7Pz5D951ru
TVzurb11SY5UE02os5C9BVpFSWnpqM9YRyAiBjAtTW39tdoUSym2//0Grl+1QG4BBNOE/YuTmamt
YPh91Z3Kcd0tkLxTB07cShlxDamXgidnu/N5h+0ZtPwO37WfxTKECOfdWMa8i/7a4F+WcRF6G0sY
jKguu5OOIzfeR8O2v9dfNed8uK2pq9x62EX0jBvzbBHKOpD2wQoiR+kVkauKKwVCVgjWBzF1hSGN
zQBVfTA3tMUP4YHREbWLhI0CdUdbriLpzp9OVrIWI3dMGPQCmbrxUq6mal9eykU47MOymQS96U6m
eZrw0xGHNSpzksskXF0V6SvjyPrVao+gV0jO9k3sIVyV/N+aCGgzWyoEHk1VLyJAJlhG0iTTvEVs
f6m4ys8W8RxpecaDAHkvYhEmz1gQtY7BGaJHJb8VVCbnH2cLzZsX4SkHqt0eUc/IyLTPhat0a7xu
R5/WvH37816vz7+s9yJHUhi/ddbYU5dVx0RADGkpSTsF28lhQZtdX0arCZQ3tr/Sycg3Vb5iMAgH
WZM9qVsMfOVsfcYWFSJ1Qtc2c/NldvOd/j1zI/B8WeNFltSrUZamUtedIgBRcvcE6Runbodl1A6k
o66i271t+5/w0ulp4mAuPrfsyJrq2BEYkODIiD4Y5rLwtyRSTa9/o0XD4MyVlEUvfehyjKDle9cs
rBC4dY44edR8/nt//g/n6D8b4+LQpmngy74+8CO0hYwXLxQ9FN90OCDPsympitm7XH364r6foB31
7wBmyJ1IqH407WcQ3zXAtObGdOIbdnLea8oiE0/19KtfaY//XurVQowmKx4zsC6tv9zVpkmJUjr5
dCEOykcECss1ikNMD5jAhpj2Es/mWlpohq0yVlCczG3ClW4cEUjXuyUN2huZzhW1exR6wfXPNo9X
WBidWQZKOZVzg8FftoiyqDleBJu8OiTWNpTvBGuVqJseMvRzdwKXhixRoW/EaFu/nSNcO15Mtoe/
ghhpJQ+VTypqD5pd114M76x3cUIhEaS547/p9baiRYKBUUWZ0mevSjDaCBJJqgtas+vX7XmdM9zD
eMW58dKvZalwTSARaxIG5vpFnA3lIm5ESeogMGeTV3S0bJxAWqr7OnbAoayFg9EC9PoviM8+AYXw
eTaXkb4qfpNWK0shWRu/1dWtl3+1g/F1XRdxte3SolQmAloVuDKOJMlmqlbqtEdhkSaZUy4FZxQX
cbhQyiUgTSEnrV5oFfZhyzrCzLuBcnizV3tt1oQK0n/e1vw2v+Qiha4M0xTL3WlEYrPZaXpt94wB
xOrZD2Fe/ZTL3O5k0fZrF0imjy1hbCx6Cj5ZWwFjMIqdgSCM3XI1qKd43NzqHFxBNbBnvyzwovGj
R6NwHgNl/pwTgT73wImP48E4P3TynSouQxoag2xnygMjZcjda998boYdJlYhI/y0PqbWHf5Vuc+/
25RuWbnWw/CeueeDLHu+9Vi1hxgFYye71VC+ImL2feXzRfvl1aq6WtdpKc5pXnSXqztZ3+Khk1cr
HFSA+CLzAM6X3M6U7aHbdIoH3Ecx7J5DBSMrWqIaP77Jjyod5QqnKRtuNrqH6iG+Q6vaX2Qx0sCz
5qGcHvRiXZerM27L63o3KzXcSsiv4DZncW9agfQCmZz/abh++TFpn4V6MqgdVh2YMryAcOnjF3PT
AKvxulVhudPAAFzeJNlCcUKSx4fIDZ9uHO1r99fXRVyE/ibUSjHQWUTjNji26NHaGBfZtCYPALI0
lvdxTsH4MAAmnofK98JnMEuZOkn4LGWfNOvhXSH7Ue5E4a0oft42FLlazH9d4UXwaYYoiFSF3YqM
sMfVb+G49RGCsj3boApTqOPZqfCXNO2ZBjV3zBPGH5wrpdo2+UalBnaLIxcvSwUwff6FggG5nmwL
ybbiclv++31enZl+Xe1FSOpDU8mnUp87XtHR4hTnrtRuDN9WQUMju6mRgYszYXnUaMo9tUStnOLk
wT/fF8MW4+S8WZ2hRZfKo1/cC/ovpXpMcsoUbBC9aFg1oFNxRpO2wAsNeZ1bWwtJjfgHCs4D3VJx
DRVHlfAY3ePDWjxH99KzRftd95TIKe6A33C7xM/EQHydgs6Ru02LNmGEAVLxWjLmjZYq2HFQmuE6
Bk4Ro5e+Ev2lcF4i+XU7Vs7p0WW58PV1XcTKNrbazBC07tQ/gIxMufgWIhSv+CVvNh14PAZdqAsx
CXTUclW26yw8wvlCqHSWzShl79b3uzrl+Lqgi9gYTbnfDS27LV4Xj7QFoHoV41YyV1GKwMVBz04N
ykelg0xrjA+xV98xdXOjff+B1MOUunq16tFTXfIfBc9DudBNBFdPOsfnJgTl6ngNPVwohaqom4Zy
8fKCtiqE82Bx/X00bp2dBDDN6LzMQDlRX4Roa9PakNj5IFXBZ0ABQxStMOHErtVF8pGnS9Va3P6o
f+YYf33UL+u6eIeD2crWFLIuzcZq0Cx+dTiuIMy4np16kanSbLgFbX4QhUPQ/i8Kh6u18NcXc3FN
SBiy69n8YvJx9ofsubVGL6ddYSIKk+JGM8v+/e6E+yFeK85wVyPrSGfsVkl+rdnzZRnq5XxRr5os
Nuf3oB4x8vOq6oB35eLsH2eDjr5ZacOK3K74Ebg3Z5vXWqBfn31R6w1BkKTNyEwreFbpwAUAmZfk
buUzhcmyGHc+HUGUTB9mA97i2Iu7slhLn8nbbacZ9fprUIEOM/ti9HURwPMYH4IiE+ZL+yx4lkiD
j2DVn3qw7oq5ytD/JbqU28DkWyDRMzw0E8rr0y99ePRNb2qcXN8n4RovJZ+aaeaggb/1x/tA+bTk
h7BkSBZ72UT+Ka9nddoHa4qduDyeT7V+0PO9X0Bjuyv04H8Dw7vWeQLxRjkiywolwEUBOCZ+ISVS
0J8S0HaoYDBbsVCEsasaVCDKIivhsxkPRXVUG8DGEtogSbEu1ZuzFu1aM+TrQi5u8qqItVEYWAhq
/7JrWXu9+zFIz6VwGmB5KrsQR9RmVRKj4vitHd7OGKY5M+1PfIjHnwyQzWEjl+/BSN7cvcChzjB2
S90kfDeyzxEl6WcLrFi1YjL5qNCoEN7acllBIkv3vbDVm9AJlKcQjQcf/U9Lv2uUbb/qbsFtrjBh
FdKm+R/whn/zg6O8jXGg4mcqiqdY+6A5trzy1ml/D2BLJwfMTYeVa3GvMp6XN6mC+eAKNSjEUB1p
FXyaqLyi/vrY40WFgB7QOczj0odCJQFqtmGGO9hdgaYtlLr+sZS2VferU9ZCzbSqldyZTxNiu3WK
FdUVNS+xfhY6emupbvvVg3DezmDxp/wh9GoEHx0Rbd0K+m2Zr0ftR6seVNRnpWFZxO6/845rvRKK
YtGi/2egI/1nEP41mTTGaRhiFQlKhb7DUq1+TfXeDBaGdExFFwpipt83EBHVuwR+sr4b4lVG4z0g
KMDo9ArdRZm7S+/O4rFVngSUoc7oh9ypN+2M5214cTnoUAgYxuGDqf4lTBbIZ6vtulbkcmgxfUBJ
eVqpM4ttBn9qzvSJhN6N+tW89cyLpCw0o7oK5mf6e/ZGDhZBtpXI1gA56rbwGvtwAm3udYOxlhM+
YkOhbGDBTx+c6e5Ms3B5fi/RSp97SWhiq9MmZdS76p/ap/MefOsOoC+aMRAIolazQ/80vsZQUhWv
wb21eJEtmlH5qsP7CALdxg88Kb+TmO08w8zyTA/yvfAov+CZqCFW3K1ldYkm3LkDHrVuZ59Ut623
jbED25pNroGdw1tbIy9tG2/YdZxze9xOOFQ83dJZvnaRf/tWFwlGGwytqPe8NyQW3QijYXE1u0Ei
ljlTC7NgCU8CzNgngxrErW4d9Wu9HmQAUFIBhIhZ72WBZHUiBC8t5vGLlD1rDwtxma8nomq5z55y
0VYLu2NyY22CdecRWN0eKSaQxL/E8db5ukJYVb4tZt5jXw5Y3qTKoCqpCHijihDwc8A4ImwYc/hJ
oEMXWSJFss8aNA+7a/dTb5NQxFid8DdcDz0pdTIqUVSGkLh/UqRdad6h9F7DGQhmhk+4K1+GN0Fw
zRQ7Va/AULxcS+U6YXSAt6u2ZWrJ5jJ/jKEjYrPQ7HHB7FE/JbvjRoV2upxRLfUGqkILg1fRPf6z
yQKq/17Ga4HWdqCcZxHk0oeRjuOEUzETNZytFe3EwVOqjZmtlMYp4xX9YWTODX4X8kn6oxZudQiq
UHArILp86MNU7ifrUDCRlsYXHZxyp+y4x33BUzHcBs71oNBJbyAC/cjGjTR+CMo6BAO5Ez7FQzHa
6JFgQ6udf/OHfljQmOn6jwi7RqQB030pHCVUzGjsstVFByBxWP70adj0jn7fU4ciFhmh6+bA09Uf
eSatvpCZPpbNplsXthE8aM+Mq7pjiByLsdSe421c3fn0OhQYvDYqKIRpeCPTO9VgZWx9nNvqVZQt
upzGkB3gklDJj5Z/L9W7QdrEvFF/X8OLrdbAFWhtpXA4TPJtlz6uigaCatDjskvAxdMaxiwXhaRt
KwlnZCLMqoRemFNGuEVl2IPu6khQj165M5GzV0SoqvZIGjwc0mmPwj03r4E5KCMLBJ3pqS4ExR6T
R1x5gvOtXX0lNYOqDp0BQgOwpEtOw5ScGzWYGH+E4x0Y+sHVHeNl1N2h2YPR0yBQOzrtRY6/E7/L
FcQVn3QaNx6M1D9TeIMr9UWIb2Jb9CtdCXQSVU1GwVvCLPkiqaozofSTSplO8o+2Qhjuz0nLHPal
tBh2Ha6hs+A0qFrd3CnRolcxvLiHiAzfOs05DKHdcIlB8uRyl3H4igrafqewvRuUlXXM4m0gwYF3
QzQaCieubL5EAcpIAuhBUyhdS82i1mc7dTh4Vrwts32Orh9ZgX/s87WC5kfJNrAxPin2QekpmHq+
nb0icOv6Lk8dGHlJW9tgKk11MwS3pBD/FHYXd6iJwCaKjroIqN26iMtNUvRDnbYjcRndWc7v7Cip
Scehu9NCD8sgnW7jk2HAT5bWiXjoFWa0fvWDg3Wu2OgOiqPpyreTaBlWhSsreLY06647Nk6/VX7J
iK4oP1oq1tg1xu7GbSzN+f5fq0dBDh6hLGv8gu+RtFOlqjgXI4rXIFg4L+fl7I6b9Q+KuJzp0zTv
8IseBQQTh1tElSuqSUDZvzz8YqZ01uWI4rTj4fhheQFatNOPovgxMrFZRyulVFzcBNr7BFx5vtKD
ja45TLZBUCgw18X8sVgmAEpG7SlkRN6v6YtUy//LvNCUVTrqaHHj3nV5LIPBz7UqksZTgeDBBzdH
g+H3urpnJp8h3BF75q8PxBLDvQKpYx0ttB4Pu38nlH+EQf/6SoYKVlFW5l7xRQ0dJNkwBE08UU4w
2KgceoLJgMByvBA8vZbvEiD7aHKEzFtcdWGKrvA8mylldJ0QW9af+AOiWw4aOelJLBd5QpRoMN1T
ldWthvbVu5kJDEqcEu+Nfsj3HRWHoj6UaTSdgnhtQE9kGPymP3VIis0uiohoMGWDWQRYiaUq6RLt
Ae/G67pSBkJ7MsnBMb5iFnRxJM1IKoumDMZTBObAkneytAkAOjMtQ7CM1r6Xn9cj3lfBZhDfJqot
X/iwzEfINcMR8Cx8SifTsXjZFT8sHa8EBzGT9gEuen6rVLjWREeEChmq2azhb67WJIRi2UnCAI8X
oZxqATcfxaelsZC2wh31HE3nF6G9r6w3s30zqChiiyD4kJjP50q1xfNT6YoLDUgjts0RQuq+qwVU
ji8NN5fMpa9hBxiq99Fz/9vc+08IwMfA6WKo9zcHU1dqXqSiFEM0zdns4fKghJOiCFZPKBnO+A33
0C8LY58tLXRB7BTY2ugZHQkrDlvWn+J71MjEl7fMa65QwRRTF9V5qCIzDb78+IFfD1IpD+NJMvc6
xr4jRunkEpt5jFsUMLxvtSmvzQ6+PfGixRaYRaCMGmGMfUbuF5ZQ2hHLdOsHVbvjFjS82q13CJV2
JX51hXMLy3w1iH/9yRfhQaj13GRiPJ5KL31U34V4MT6hV4bsSOUpm4CxibZqnsJbfJYrldzX321e
tNRKPnegzL9b2EJHxfTF1XYS+G0Rxx1GEQ2F963ocq0K+vbMi/uKeWjWpQq3rbpEXcywyfId9IaX
HwikOHzemAmdCrA0oS11o4V4bVT37dkX11Vd85F9dvhJ86mBRM/w1wMOmoST2U0VXRYXbSeHWBy7
SFyOxsvcjcbgEVcusGTw/dBoG11Mbl0U5ueeubXWn0zYM7cPwZyTXV4YX3aEeZGzdZP6/5MSE98H
qNA5oc/z1/39bAQaj+DYb36Za5nE10de1GSh2IxncNnjyQLOjxJuBCJ7epztNdXH1E40j2spuSkH
d/W60bmcMckCaIXZzffrZuqNsyoJ9XiC5Ogpi2QrrfS30bwHKzNbCo13mPfZvraKPR/E7qb5vHn8
r+XtX1dw8cOHQLOEqGEF3UJZcDknnuCF5iLE/83Nte3cZ+ww7a7T10y9cQT/dJL++s5ffv3FZZtp
KOEpVTMfB0zVk18hOgr0OXAuX8vpjsHa79RDCYKbv4Fi6T9XwvHWh7/aGfj6+y8aOq1ehLou8vuR
jFIz1FTIShwVZD72Kg4Wymw+lAuHVX/fEBWq3B1fUaQxlrf34LWBEUDS/2yGi4u/aVMFYzNeB8V8
IhEhspTEiAEaBoRoO/VkR66YPc/xygRzpXV3gFQs1GgkUFZ7nwFFyjRyDlvJcwAd7va8//oXg8XJ
HWmRo4gXsTopxUJXz2d2i7BArUB2AvoOyb1/frbUZ9WpgG65FXJODHW5KZZ5teu6A746kY9y8M3J
xLVMyUQ2eL4yFRM67vfTExLDcznWc/xw02yW4aJzUiLY99jehc6cgujAS31HXmtLrXTEZp38av4v
YulIhhjkjIi0Kibz4++r0AqcJwRdnaUlSBPMVyFd9Od7P15ri3oZLRV6TFAQucZcBFPF+AciWR0Q
MrpASN7dymOuJRDfVnNxnq0ikBkiaPM7UQH1bIMNKmE7yWnXOS4/twyT/6RFF0f42+MuPsHQ16rW
hzyueq1RKZDxkcUfnb6HHRlOf8QuLP6lJ6sYA7jzdibrfhRnO3gvQq99jjEjWUnoKhXEnsz+RMUO
MfefNApmv6w17ZVct/FWZRDz229tNAgUGE5H2V+ilgIKCD6P6iH1gDs4MAzy3+7sQssQD8JeeEBR
DeUY04kfxHKD0Eb9MzIXRrTFqTYV1v9O2a/hdL69hYsgAm6oyaOat4DeBQME7PBAjbROnDnFo4me
twoBcB7gKMtCXlo91cu9Z5UIK6S2uRhXEP5RE2/e/r0q7Upo/7aqy3gSKYOVK2zM5DdjS0ndlcoD
o5sz8IXpgCo4VnseqFYF8ZrE1dAixTSGaCcjWmXDvWhrLwmWs3QdgvUFRFl7eDGOCS72it3Z2l66
i7XFoHe2aB3qfIH5VJxukMYeUFQjdRtfe1coZ06oDBbNfOjNt769r9MHf/hV8jnzwbZc4QZL788g
9K/9SCNq1lgxUJa/yLAwUqilzudLQA5qPdGjgFB7bzx7tcbw6rHVF1K7rcvF4D8NoHYy4blVtnh6
4JTefA4FCqwFipZkY1PqlcpTkSzp2OBQC+dZpSNcuLlMV3DcoIDpWsNeMkE8rePhJvrj+jlGkYiO
NQpx2iXC1jTo8QuViewUrPd1/SP5bGj1OTBuZ8kXYW0o7r+3y7VR9+xS+d9PvEgQ87iJotTENxPW
PLIXP2cNdM9YxadoKX/oh+CeaXttPIV3AAI2t8R6zSv117enX0RRM87VMFd5es8mXCpgHwjhKAki
xevD86eZxnp6L7kbXOZwFI/h73O61RN3QM7jszzq781JCMBzuOL5mJoPVeE1QAqZ1Md40S8yza0h
QQl2i5xSu4pT+pQIluOLDDPqLsb0K3UC/EmXOrB6ao4KoZPOrtJVTAjKPKbEeWUX23ERr+Ado/yV
L0zL06rDJCy1fFfhWRJv++Qxa+8t7d467yZ5ISR3Sf0S/8jTDzE50P+7ZTZuXj3hNDVhgKIqBKjy
+9UT1UFXlz4XIGYXpI/tERGQXXRXPfrpatI/O6S79G0BEYg0ZkSXc4GyFa0ypuVS7tBqtIRZJREF
yU0IRWaZ/lLfzw8j0lbnI63Gyd/6saf4gGjuygEh160meSIS2bnTic6Z/1d6N0YXYnj5IWofarWO
j2j3iG6e2SRKSIzWnZOL1IzIZT+oq8ANl4yYSm0NstWaHODK8eDmTLrPh4GhSwGmdqxx9u72I4Z2
wv8j7b12HOe2rMsnIkBvbkUnr/Amb4gwGfRetE//D2ahqzMVgU+Nv4FC1anjgqLZe6+15hxzE0bE
MNtQK673xX4472MM/X/v3MXLHp7Tseg7XrcJdLaYotRbFRnwRcWP1mcMJiq4z9LT1Ksb9E8KaeJ7
GDerJKx8z1YJ+6gtiohnNtj4762GRi8iwZUmO+VX2K4Am3fwNBcQ0IziWz8EyU3VP0Uckek7WY9D
uzk3Xhi5lfir+xTXnelBhtEg1sPrXV07Hv8xyV6up39d7aWxPZKGJgtG1tMMI5nsLxIqSXof0Ui7
kNODft3kL/K0hc9EDhSuMV86QKWShVt2hEh+Y+AiF3tQdY3lBB22c+JKNwl5qpL3kTWLQx/mHQEo
Yno4Z+/n/jCYnrJK2q0SrAeU9/SBut6b5eNQPGnlY2bsM9DPafB6rQ6Sl83w2w+ViV/jS5IU6w+W
6K+hnBr0mhrEcrGQ1akAI1d8697iNf2XErFHdwqGLeZ9JMoJh/GgWae9b8W2VP8Zu8rTpjCf7KK4
g2hytUGyHNn+69IuThdRde5lM+XSUDs5+pdql7MfUhdofvBShB7plM/Xzg7STyuL/NftuDg7qMYg
TNnA3+w964NOBUFTs9P1nAhcDcn40q7gkO/ESG88sfKvbEXXHsZFT4pdPLSSgL+uHtj+FsSuj+Mm
tc/SosI+i6/1ArtNdjQObVPxz/nblQu4dssv6hwxmotWbJYL8FMkn4CQmFU/pjSotW2Df3XBcF3T
FvxU/xF28L+voH7RkWpFgkHHiPPa0n8cTKcj3GC8gYwgGJto2qHmnTmx4AjxKxToyiaufwUwkVJz
bSaPCkHqj3H3ote38IRpqVrobexEWENAarvfZ8MV8yvHXmVZJC9fTEWka6XQKAdGcHGXBEvu+tYQ
l7skfBiJ19U3UeyyhineGHsNQy4712yLZD+qeOWUJk9jhg0Qd6ADG0p04hdxnVZYGE5qd9MLeMqF
igJinXVEKPjXysWfoDHWX5d7uZblE49UNeelNAr8ODmc0l3s4noNU3eQvcx6JTLewr7ryIK/ypgE
y+nePEN6TdGi28qntCHvXiXYgSjS/rd4Vc/yw6iSCDCLUExRXQ6wF0egSZMDo7EAWUcIRewZ13/I
Pg132Y/4Cjmz2rKxDj+XEj8lEoy86mR3raD7+Sb9dREX9aPS4CtVeP15pq1ObbAtPguvAQ3SY2V3
o6c8Ofa1G45rgdcMjdoycI7ETUoiDWPeRUr73lH5tXaR3wEFj6uUGY61/r/4Pv++VRdlpxGez2ki
c6uWT6W7ayLQL+nBsrNppX8w91tHWzxe//1Hf2p+/PN8LtZhM4e3Js1TcS/7JspYO2u2UevTmozT
40xxWaynwsuxWje3otPe0zSD1G1wThQQbpyujQp+3LGYVxDixMjCYHH49/BX1Fop5+ZQoC/uHQXf
EvkAI8ABiLQEjUmuRoYs3TxAxqv6RUVIF5HNMBKHVfwGgTOTYjI7I//O9Fg//9/cKVNEy2hKIgG7
F4/HVIWpiCUuLdogIuM0yDv7Wm8j8sPVDex6knSnM5zy1WguIV2P4cAh5qaJttXh2u7505jWQi36
v9dy8dRw9QhjOXEt+iMEmR6QYDu8Gu1zyM5e7YEZdZvoCQKT1HnqYhkXcfOENN1I+6FyuOdMYpVv
Rn/QK7dIESdd69j80IFUWUNhzy4KBZ7nshn+dfIY57RRh+y80BeXhHWO59G9mVubZsLjN97mMFQS
3wTeKr1isl/85a0/VY4kT66Z4YVPniSQwIQ99e5/P0bje03GleEB1kHd/YDFzbOwSNOWW9e6EVkE
G9FHdMQQ91ZqN4mC5x/evifVW5b+PNqQEZyd4lsDPLxg0wSs+mP9m1yY1WQ9pZ2jGDkVxYNnRhEL
Br+0GqHF34nxp9La59ol3/1MFgsk68gzDvSL4GV0ki2+a71r0VWUIfdDLcSmwZBKISXhGMSkqdME
xVJzCGEA9seyeMmNX/PifMpXSkro9H3XUUS0z1l/4t26UjL/sAEuN8gyRMkgvQF92b+PThHnIRsC
lqGEiT9RcWp/aIC4pCsLcdl7hDAqHRCIc4YhOK47OzjHkPhYx86DBQwrFdMu3P51ysFC3UwKOE3M
mzrAcG28rdIP/XrEyQ+HDC7Z4In+WTrkyw5uxAYziymLWLKZngoY68PGOO8SjuHDOqj2w7ApmbXg
EvFIpsPwFJ14PMHNMvRkj3QLWiI70aS57Ofi3UzUo7Luo+0gv4fOVSf6n/v37wEDOwI5Yxgief8U
/WKJi3vkBK0Oz1CcNpnpT1/GB8oBEr7Mbe7WiLPhVmzE7qTX1AnC05CmbOZYF7KjZBxi3CwFkZ4A
ZKGVdbCOP0eq4137K96SRMRmwTlWeptgYHlJdSxaTwmOGRbkSrgHZ6lSsOf0DPT4ba4/w+SuGN+i
0oU5Mut2ZNwM4l1seZKwDos/IN/Ba4tDRVOL+gSk23kl3sklczQyJ34Nhh3A8hV36K4k9eZqqM8P
vRtuFHfK4HyDeOHyqYatnsZaO+QoFiZ+lEd5qUsbpX4dcAhRmw1YmBndyStZfeqMO7N+VcZD5pfX
zlg/+CiXC9Es0RLxvnwTLwSFPFhWoECgTLa6bwH/1BjsBj2a5qfa2mdnO9x+tB9FdWzmtZBuTT7T
zdk+Z7uzhLhx3pXT7/Cq7fSHcobLMnSCFnCss19evEh0Cg2lksz8vk6ea2Nnnr0GnMniQztvUYOi
RhdOBcOvgISN9XX/+Q8RA6pIPB3c5+WcLF4e7fIg0dowXM4rqceRpXAJKanQ7FmeVTkD4BQvK8GX
CvgghWfoDmf9lkUfSUW6RhCMqFFVHBN7Z+lFtwEgKBfiR+hQqsYqZahPUm6Fb6fcBoSAXUte/WEH
/ffiL46EkRRMulywZBDg4YwbhlLDa2ztFRRxdXjfV27d3wbCGnh2vqlRWt1mb/SJ1lr8JIXrsr/p
AAuOIbmEnmx6ybAR5cdrK/GPmygSo6WtgshIvjwMtVFqCt0SiVB+Sd5UOEa9JRgdZxvFs6NLCNFO
tfLZYGorXBn2fY62BqlqJFCA3GsWMv6BJCD7Gu1L/V4ice/+uq6LPlM2tUI89WRaLBN/maHE/VCv
vDjadCmKz5VVOsad+oDKc/qsz6+KvEG2KTLFgtN73k4vIZEqaBHQfQg32o14zCTHiIlpdU3LthQn
rlwD/O3o45wwACRdDVb84czL9S+TPqQxSz79xYcT86U3TVAufYAp3/WMs1qg3C1l6I2YHk1HeORS
lTcC5FlcrG0RU3sunKNrN/IHmcq/F3JxI0W5ksdYagrc+gNXIKqrXoSQPtb+jNw1eR4cS3DrewPV
VmAcYatdr8++NwX+vYSL3T6tS9Eq8nopOgJfXbSG8sI0KPmgHXDdHcAQySarV79yDvvhpP/vH774
AIcu1Mug5yHoyVY4+2Cs8YO4mQehAKLo4qBvVwnSq1vrfZTd0rY4/HRebKvGhuTICEo2JpLykNQc
01ZXO2ffp7D/Xt3FYV+3RKWZjGppT4FlgxZjqzFjPwdOjhE/8I4v1PBQYby0hdvokIzYRDdR4uvX
siJ/fEfAjCkWeVAaQKaLB1QWamlaRkGBdku7uxTXuuKFGojS1fzMKM6VvQQFC2NqmjnWZvi8jvn/
QdChLqSz/72Ei0dlWl03TDI5A6yV5SqiSajYbctw0u5IVJJ+tR/iR8TT4gkhLdmrGKHXw+7aNvwD
Oejfy7h4Jk0p9OTKcieAVboRPNJ89UdJYGOMofG+W+Lqriqqltt7eVr7+7dfVFpK3jUCnYOls00e
3atlrmofAb8zunFhV7+ul04/SMf+/ZkXpZMF0zQKA/5ig0CzusGIYzE0pkRY9ZxK+bENZuTNdRvQ
jwfTv3/qRYMyHSYOOgV/GDQ1s9WCstIWiVmT7lp515ZYBt2lCji7fW9HL6RzyMn7uXJxmUTP+LQ3
cu6d6ZJ0dvuo1ivZIuUNgbQB34ppk2+S1kGKeXcjLJ+2AwNLrJZYvUImEMDJNF/d9NsFwObKsmMm
ewKuqqcl0oPB2SrZn4mMkUVfCDyC+/RgH86HYDhJAYGmaxxATemNnH+1YS23Nr2Ja3vxj4ctk02Y
anaR0UoXe8ZUW5XUjQk3x4DBvzdn2kGr8lfoWm6+BxpF0d9q+BtWpFvhyL7Spvlxy/37z1/sFJaA
hLer+fMGAScTrWOpdQLmuqrNGsmaXTKTuidlfE5/Bec7WNFa77OOJ55ksmYu8WfEWHqJgiPxtlpy
zfrazqg6xl1gHhZk+LwmAVe01graTHdMaIbtg/MxSd34GqXih6koL/hft/JiRevHKsjlLuI73hr3
zd7g78XowQDLwcVH8m7PfF4KsemOiKlMXsUm7qFfFE28Liz1eM2DoxAc9HInCNsqPAITCkp7eOT5
Q1PshtvEekh4OlQVvIXKjVIz3g/uJuVZljw5kA6FSWyQnTLPXHiuHObtLnJ1ZS/k95lwvzhgsP6G
9nnehnFo9xQfKne5lN/r/Db6NcAYMLpTepKoLM+7VrwzpXdTACNK/aXdkBU46ox7V8Nz3u5U9VQU
zBI1H35o936tzyJdfTEu1uZSFOViaOOl9M1lf5p/hRLakT1c2Kg5lOd9INzU570q3UpCBtWD71ei
uygXLlYW3Sfqz9fbX0LyUNTuVHvd77h/rTF4gMBzgsKfhUNlrTs/DzeCPZhfii+JayH7rMPjiOfM
WHcoEviMd0LpjsatFizfe/KiKIvfFEvcRoJ9k9tmd3du195ZQYgmC8hfLKoofwrYS+6KdNOj3Mjd
5m3mhc62xK0yxh7fDc5eH2Z4aI0dT1t8EvD/tY5Svc4Oy8tS5hiIO+loMz0s8m0NjpQcTmt0BuND
CA+D/jgYGyte91goS0dLby2UEITMCCsWrZj/1BYMeDK/Z52Xcv7gtpgbyDdWjWcvhxu0bCdy8iDy
uagwcw0mkanyNmv1qhFflBF7FD6a2KJ00S3XCtbzuO3Fl24VXDsCfDOvgj8hxhrbKusOvtBLSVgQ
NUkGqVW8N4wNGXIzOE6SPL5wvGE3OxMHTU7TA/UWRb+dCgSX7SC2ynTRagCdpLnln+kr1ETzvCQ2
XB/xXJYDl5d3sUX2hZoqqsnlqb5Y+JBQpWA1FisRB/WCPNRNNgpfJEf7IfnST/UmW5en5pFUJgDJ
Uv1YSu9puB/Ux/g0rNud9Jo89iMZQlfPD8t1/L2V/7lODU2/gfiR3svFupNM5ylSx0lcsAcx5EPF
15oD2iBPsENxt8xGNOkgFU5kEeV7Vav8TU9Fs1bUiZZHkbu4tv64lv5qiYoJqWG5Kpv3EkjfPbiO
Z9PFa9hCrqHR1jL9bM5HnZF35SL7MljtnpCK6V78ob5PJCfurvlXv9nI/ueKaGsgNiQj7pI8EFpF
OMVxb94rp2IvnYyCiPH6ODwVJGd9VtqGI0c4LjFm2Mmo6hmOTCOwgQ2K2ip/aIabpgE5h5bFblq7
q/HlPRuxN2sQklykRAVpl6TGaTgdV8RR5+0yZc2O0U6DjncmU/urDPc1ZLjV+Jj80p8D1oNfHesM
Pap7EjwG4nPvO3GlqfdWv4H5KQmriasLMKTNdz3G4Gva3cti6M8NoaPC/2g/tPjDio77VKfWffEy
TbY1HWO0CLwWuNRP4e2E3fKY7awK+7GTImNmYXipg5WcA7knkBTViRXv+mvoSuPaVV18X0NfBfXY
RxayjmyT0vEC07HJWEZP9YDowOdMrhLJknFAJWAqlf0gIhs2/gppqszg8OyC8C9ydjvQxNhnOUk6
FYZc5oBkW4+PNSQ1LyPKb1URNXVmkbVNzZkFOwJhvtV2ZEbb2U66He/Iczgbi4puqB04OTHxyZ1f
opyZUYUGjBRupuBNLF/l6O6crs+oU53uvq4W8FVql/fpPUvllTLyzyDh34/6f5pg/88juzgtt3qT
TqUcWvedsI+VW4PGgrlGdzKyGn7CupQlv9qkO522NIEJePlg5rrCb1nwEgwg69pEg1/tNNg0KzU4
RLUNGILhX3BDrK00OByTNMFNX3OvO5OUtxI+hT2ZYVq10o/te3hPcugO0rSwyZ87Jpk2cYYzp8/R
V64IH79VP4scWNRoVuChgTL3R9Ty1/KRBqlkVr0IAMQlVgZ7PW0hv1lPp3afrOF2kfh299+jEnAD
lyvmxd+8PFxUg6wIsUG+jm/cpy3azpLMRaYzexSf0JFG1yJ3zDpmLOjjvTn+0m8hh4u508a28JG+
wQeAgxcTWDXuWkbPqFubziejuMOExr+LnrcFyd7nAwMEFRWLOE6E6vc1nrRhJSJzTFcVqbjJJpqP
4XnfNw7VeEzGvAXyezWbhCZ9kb0GyJUMLKN6KIoT/u88Xef9o9Ss+85Xhl0LyEC27pX5ZjZ9LaTW
aFeRuUGzWxHQBOnK68qbc7NRMsS35U2Yrqd0KwVbI7NLeQtp1FjlXzCn0ZwN8m2AP1uI7qIzwsGv
5iXZJAjR5PKm5Nxg2sX03M0nKOB6spEIntL13Rz60Y1gLdrZMHyJu72uPEBFAVHoaBBdmk3VrqXQ
H6IDtJckdoLoME67XMhZVW8NOKg9Nm5M2LWtf0WqXYW+ajiAsEd+PbAeE93aUbM2II2kYJO1vsmZ
Ha9397u5z0baKZ7WHobaa9+yz85nUlNu4W5pO5LOyGEUVj7FQVgdlPNnL7IhruCD+PkpekxpHK4R
qa1RlIad/z/jcMXAct1sSR4BqJhxzBWcVLiVsk1trY3+LkHdEZjvlrytokPTfEh48oGrFP6i3ii9
/jEfvDNf4rY9Db3dywcQIaHl69zoTbS2nmqmbSksOdGR6icOMHKLgX6hdtXoet+SJ+Nxemk344EK
q/fNF2YcpKS6ar/W7tpXBZ/4vr9F1Ir3tJ9XWAbjwNdaZth+L3JnvBje2Ac0FHdyakc7LmnEXbya
XRSZNVEqTPrhCURuvIHy9Rqqq+CBgxXz5SD3MsoJa9U/JeuSy8/WAjVBRKw1Nn5U7+S1DE428yvm
ieL8QfTqz/QBPZt2a/jjk0WEamSbgFQqIlNI1HBaayUcmCISv3ZHM8knEsQrN4jMxNBFC0SS1bgN
1okBVYXGafwwP81vMngNjUwTDxgIy5csQVOwRU/cA3l9i0A49bv2pfmKHwpxnWVM8XnAbsVW0K34
7roAv8Iq5cnHRLiqyWNbrpRfAwLRzs+GxwIonOblfN7TWrlVPxrI7qFvkEeQuzrHAEIJaUK8zW/h
zcRC9xECCXmi5yOEt9lxErzqKX9ob9KbnNpd3nOr2B9yfZ1uqifrIP1KNxNX/2qOz2pNJVXfyhlz
UEc78JCFhkBuLk9+gS0gfRHxyRtnJc/WvEn41mTrBOTPmk77/stIn8txJwDZ2E/O+XZ+NKjSfN1L
XDggixUg+n1tEbQuBSyX6+5F10mVBX2uedAPDAefsnTPN3tuoIr4xsjq0Ww4jZvtfum8o8uP32JA
yRBq5whKLcqaiP9LXQZ4h82ptURbhwsq+ef0V8IoUmtfcHgnnc+uTp+n+qy30vqc3srxjq8cx5C+
Xt4L8QPaKRqoipr9Cbu6125MqP2yn71lfP5IRbKtOnkY/1ZnzWuwykRu9MZbSaz4+at4w7vfP9X5
rwq2RsREqkQiP7uElnQC2IZ3il/SVTvU/V/6x9CvyshJy1NA4Lu5ofctk4bnGV+88YxqMC3r1bZk
lvr535uN/K2KYK+ROJkzSFIlnXkbe9Ff+5tiloqZNX32cPbqJ2uBF66iD7oZycp0wkP0pS6vYvJF
qAniZaYHBE88T+nBuKYS/IaNWx64ZCoaOT2mBVflotPTa0IYRGKXPejpV+Ox+Ku/sn2zD7bprrrH
RZDa450orWbDprhMWZLyU7qZ3cy1Nj2rhm8M/nzl5nyr8v9cE4oPQC8AMcl++ffmTKEhnRODa+L4
ArldJ59vV2sr9VBYJ3wPZQlDbVyV7UelbxI8DIScx/eF8AoTDPurovyywC3kKBjCw0KCKXqnh1FR
ZxVb4G3aHjTLraz9kO01NJFYHMBd9/7QuHg2rddc2F3rW5iXbdXLH3TxtKu8iHOQTNnDIG5H6zT3
z5LoCTvkw+JNO0Dji3TbkgVHUTSnil1ziJ1weE/r32HJZwPUJeJ9tYzbnLVfdzK0Ccfeem6C54Io
eRFqndDKTnu+BYCWWPfmKiB1urTF1T1bx5QdhGFbWHfyO4OzPLyb5P2frqrTQw0wiTVwtSWShsza
7lPAv6Pt5HbLein4IFDknUrZn6wSN6PpVj2ObwXgZwcXMdIOOkPZ0lqzmqe2uQU15WKwKPjo3/77
a/lmuv2f+2fAh8BUv6SK/vtCKFpmaM0gcf/sMdnTAECS1EHY2MWKlxAYpi/x2WXvpxweFi0yZ9b/
voJvmovLK7g4G0qaFWudNWcPU3EcXPo8meVDglKZxjSzZ+I8jM+xnctbDm1VbpfLDAU4jol6DBdm
vvQwjuWMIx3NBiUJEptnHtZZPDDd0SCQyv8fHLHfhICXF33xHWEJNaqwEf/cNq5hm5Z+GD2ENEQ1
L0YrwaMVrEemwoqyl2ub2k/lfjpJTDZQTbtSfhBDv9I9pf0UiW3MekIdsDa3v5N0VxtXbvH32oaV
iHXINDRUVDIt038fciuMVZoWGDAgjQbFUeW0gP9K/d3MR8tYN+KNqb9MZMnsI6lyJRA8jIgaZz4P
QIt9c6vsp5rsYLtZCzlsbCd+6FAu+MZhALDzBbAm2GY1Uca2ZR3ZbGMQHqhHSiK8JzZZs6LPteYr
GqtjNds1m0Thj5i7crZ+tNLb4g7QzeM1z8wfd/A/BR32LkPV+d+i+lOmtCTMmqJI8Z1+KDblcaGb
kgVJ8JAtEbwYOteCfPRvS9HyBzXwhMBELPNbFyRO1KiKzkZ8l22sl1h0+4fuLX/C8cb5X5qPCEah
UwvyqpTWaFcN6eM83rTBPmYhmgXhZKnNKiy2M0MTwmginPastclC2klpDG9kaa0EXgmi6jH81TxX
O/lePZknDo8jlbka+Rod6DGDDgh7gY5oNtyJ4U0afEzzropfNChCRnOjzpz/+Y8Am5VvYrxreutU
0mk8NleR7d+m4+bF/bhYmiM96JW54n4oJ/MWSxCoKxWfHweSL9WNkVHphQdFtwHCRS7gE+mTrrm7
HuD8beJyeR0Xlf0wF5WoRVyHjO2X1xBVY49nutn0J6ynxR5SqngwV6D/U+/avOX7+rrchOUUAjJw
weFcrK/kSc6RlEQJiKy1dd6mEII6pEduYXk5bkhPJgmJSLxVChCsc/vqnbQmIAf/vcZ+m/3+uQV/
XcXFAjBq+ZyG5zi56+uNCIzS1fjjDqI2JBbSEaTWpJLXy0gQlBhVU8qgXrmGmfs2j7y8iIs1M+yy
shF0bgU8NA67mNb0pz/NZtqBjL/wba84jZ5BjNnXpm5oiVjivq0GBh1K09R/kF6llZXPVZvFd5x2
4vT+TMMj3dYzTpW3HLD6aM7rszQ7kSzYs54fEonsBX3DiBDqUzJ5QfKsS1s8YnLBhBj/QBMx+tm3
VeW15aeGphgoXM1rTOqZQMzPliS9qF0DgWrlLZF6eZ2w8pKARpMrD45ldyfMxDl8aIXomlRVLx1e
sVzcRJm5KuI7c6wcPXg2S04MwdkDP9FwDaqnshvC+WmomwMqBUVanUOSUO3mI0EAOG/O5UmkUVA/
xNJh7utVCQVtCtC88Y819bdp5vZocYiXbsL+XR4fs8iHYnWOnVK00ftPmHTQ1jOrYj5LiEKhnarn
8VYrbwZhK7VIglckwufSKtb5aw4C1Ln0KtCxqS8MrpVtKAsoieedVu0UZRvhG4vhhIXzfa+89lDo
ooMp3gwUB/VDFhw77W6m55PdJ+UnEYOb+dA+CBOU7X1ew0pdkVpnPsSPoB6c4qj4NAt7SMe3iXio
3tR0TxkqVE9BsFW5HSFTqaTciTrYUfok1WfKP9FlnirvY6jIhR/RSyi+OOwFPG3+pfM2OWpfo4Vv
BBnZmC89AoDN8vjcGWv+i4mpejG0F0RbFE/RLT0rU1xV2zryFSYgdPHcOHZwUhN1OaL59AXi4enT
RMNbbqKpRMnxSH0ZfBD3TX2OVI1idMG5Mdh2ONtNmYfLo5kI4VrFNJCoT3H9Elt+ZpFChxC4dA+x
XeKtNDJn/KqO/S/S2sl6EmiHUuIJbmBOKyX/arWPfBMmj6W8DzAW1yhWH6vcZ4ryed4JOa3m2IZR
LnqL9ii+b2zTw4R4DE60EkD4WjZHKCSg43byyAfWnZoIyh57r83/Ty/zRT+NmaPqmz+xNHVwUG4b
bVFhJV/GdBCUFzoGKXGyX7QljEP1lNIfeGiaVbwhGI1pYemme2DdKYXYKQa+JHMs0DI3WBu3JYrL
0GUsluOAKR1V8Iv+0xSwnT535eNYOpgq08NQejRmeprESu0zhe5rGtXbBpVtdlBA1GXZrcSQdgyc
lI5yOqyV7LAkqdRIOw10JJHyOGi9JzLzg9ZsI1oNUjf/JaHBvpddoySGllRtG9BXdhz2ylMGS9Sy
y1fWotEF+8k8D1ia9NjU+7Rxm2ijD94ClEY5R+cQ67h1hF1oSo75AvlQVe2pPuXVSojtSN2N9b49
k6C9UmmrBk6tvPWM/wZ+V3MvmE9isZYMN1JX6b1SA6xdLZnLz8LnwFRZ2UxLU+n8OgUji+WDDmev
IX88KHA02ewR5INOHWluu/7sZNMLHeOBI2R8/O+94/v5fNnBTIlZhkHk1Td1aBRHltI1rJx59ZQw
zRJG1Vuk+A3bVb0N0WqrPb5Z8G03Bs0Tmv43lctXObrcjWpdsooqfKv+QLcZ8j6jWeXWUh/E4Jak
suxg0fv3/n9e8rIZ/NUCKId4TmM1j+8aJ6ofqs158NPwudDdofAhzcZOJjgYxsaHTDg0vK+0jCFi
2zTwEzuQnACV8h8URc7CBXI+dhUg1wosIOuBkpKa77+v9+ft2TLxNTHX+w4V7psG0LCaJHdgSVWy
B13MA1UFCv+YJv6ZFRmR/mbIPMIYbAzCZwyXdiBfMax9U7L+2Z//uoqLuzaN82ioGlfRE2UWIo7J
38vZPWeeYPrYcKeUOZ7fGjYNZb3yxhIH8tp0onyDr4jjvaY9DNpnVGzF2hXEl9a6NYuNSBz7FQnL
j3fLxAKmQzpHdWlcnOfyeNJCFQzdHQu2YsfSyYqcs3isPEvYcetC5tP0iQ2aZdo+afYVpIvsWkqz
thxeL88Tf1/EhcbJTAIVmkLKVm25Oqdap6xvSta6/FmkCmxo6VKOmscpXfNNOMWNStYvhiMTwidv
WDceh+6Q9eFKLvfqcJvDKVXV+4jmJnGT53qLb79FE5TbwuOyeMZ3Z8FtO5t9JhOes/o4tQ/sZOmp
tG4nmKemnhO+llBA4pCQ30puBBzN7BBd/d3LSfG/fveFq7HpVV2Lcj6t6oWeruyQdc8QgzJxUB9U
7M3WppXWnDhCescwsEZHlr08fx/OJ2tysD3zKmuuYg8U9yOEdqc0Dj1M5dIOBSc/b2YEf+WrYj2D
JAC4Ed8U2kGrNpRunTMTs2AXR7ZmC33AgzVumj9c/7bHwj8htFmrV3MklzPpt5+L7dnA9izr4qXC
d1Yzo5B13jVYOYwREJUMTonzaInKcGeQc9VR4RyWrsSrtMUf6xY8+FSvogmX+U9p8dcqFvaFPpkx
t1o58fOMj34jYeRT2ChvllyDbqM9nX8lt9e+r++9DRb8v//uxas9T6Z0Ngx+M2/wl46fudidVTfZ
z97skJjzDPwgxNBTr34X7zrK+0/9VXUizdOZo1DU3wABXkjZhgu6/VoXHYPcT0/kr7ty8QJGQSQE
Rcpdyb86EnyZPB8KzVa3ZF/+jgJnzg49Lvze64PXPL3BujriXZOrPeE6aBCL7NRrm3o81N2v1GBY
E6+1XUbGkvIObVwxtyO/CwrdepRt5R1M451yMOm8j880LTjPNfqKrk3BZ2zsypxyfDUvVfuJmZFq
LVWUsZ3fBNnXcofDDmMP5jhov3t9GZ0MNLCwwIskQ9KuAodUu2Z7n546Mr4LnaPRo8Jsi6PLVK4n
s3HMnnRUsM566dWNnx3GwWbcQt6del8KhAEyYh8OHEzH1+ZFjuz0STql75AhAog5YKZursXNKkvH
+tvXsMQo4ZIiz/VSPyR0YmImXRWzQ0Q30IXWoerkEpuniOMVTK/4PETrIohdAtawSGEVBNHrDY1f
gNc8juWeMKCseeSDBeiDXUO4MV1VubI/fO+78/5aItfIqQXsxyW1d6hSeZFlxHeDzUi3z70R1cAk
lq7I7C3aCs29fDP0u7JZz4MTGTuJp2TH8MOYAIY3kX6UwnuNkgNnpp09lrv/3uz/mC0ub+Lfl3fx
eeX9lGQQHZfPawTqHoqQzAhcosWW58+j9a4Fp6zZ5N1bJ/rnRbnbOnO9RVyk/iK/t5/2xkiu8EFi
tGxn1S6fdiGh9WgY8RqXzSHQfwvtUwKRL0juwhpKbEirYf7otaOWuNO11oLyXU9gyajKFsyYqklL
n4OX5q9lykoqpe8iM72rAYLW8Dc2obwFaTULW/QjrJrVsOs71nJ7nL1E08B0HyOGsMG7bkzr0Aq8
X5Eh2aY4HMVRWeVMVpV63dG3VUP+6bmzIylyEn3JCBow3eGoAHreBxx+WYis5F0Qj037YCV3UrYX
3fOD/IWwpd+PD9azciYn0Y5981P8VG7nL2q89EH7kmn5A25svVbDer8eXtXmpBlHud8l3WPR6k5L
zlmMhiA2NhMNS4qXAXIAuxpWLZxFVIOuMa1Y7qq7823OWRi7WKyc6paadoUewDzfzR/8wxxFrYjN
f1Uw8/1AcltgCcfpmRCMzrRvJd0bHRColf5rgPcRHCrTbz5UiFKcQy1HYMBi7jmM8tvlHMD0Sus3
+bQXyHHQHNEicY/J/bHC/M58gDG/eNJlh/3ozxAUrwxkgdGumdnSrn3T4i25LS0eaDL7wOrLjmw9
xpEfNbbcOpayPePc5qOZn3XmdsRhM/8GpE/JoxxAXPOzXCv/qAcfZeTY3/Evl4ZfF14c+92864zP
/8PZeS03ziRZ+IkQAW9uCQKgp0R53SBkWvCO8Hj6/dAbu9tNKZobM3PzexRhqjJPHhOrtxpTPoYa
1Urk3+92KZUPGIAG+xrr85WBuihHRgw98wzdyde+ShGXG7qtuvPOYAPYvocnhUjzqfiYmoeek6aP
gEPHJRJkRJf+J2OaQXroouMYe0N7k0t2ND3rxk6DMkiOauEmul2xlVYLiODkcAStBou8vkVR1icL
6Z04HjZ4H5PCBwzXoZdl/V57UmIXnqFCVGC3x/i5KRnL3ySlPfUHoz0vcnMvaWTWr0aFmfmxN28E
iCBvcu0KcFiIu7xjoTKHoLCnYyOmpCu3Z7QM4qHGHMM8wUCPz78k4TBJrwZY37iOoncRFzdtZ/km
bKlpCd+9lu2JaZGyjcqZe26oS16TajqpvuKKmFoRQE6ogbAoRf7jR7H5pZmVnRC+StZNbo8lKS1f
SvamwhsT4+fgfew+wpLTe4T/ZuuGa7Xr4FqnZVwOtS30W/hna4YEnWjOkPj74x/9JjWDSUhO5+fq
i6HCGQ52wy6z8bONOj2IhadiqMYtFNyGuRdfAWMB0hyERRqcmHFaMupGu90kpVN+GHeVvBE+xDfC
W4heH9bhcyrbiG7JX48pgc5tj5cdChnMFasJw+EpXEXJezGQr/Wl+is8ssGITOxH8Ou+HV2IHavx
Lr1NE6/TbaFf+/J7ZsKlQdqfeBlmS5GBEAfP5K3U7X3JSUkHPwec2GiSzXC0leYYRBQQvB128PTv
c0C57CAub90FJmtJQSrHcpSelDvto4Yyp1ZzflR7G3XLc46p/QIm5MQi7dAtEUAQIbYpHbCkalnY
xSZcfiRrkyiem0rbNc2jFtgaOMKxfSres2tn1reqiwNLsxhi47+pSoSgXWzyWiqFoaiJ00nqto3g
Go2Xgvmon6R+EfvTU5fD4qK1byDzOICJMkx5nYR1u/oVbSwDvd6y8e3x8+ww8ZlxqKWxhCaK9yWG
AvHqbbJnnsdOSzYBrVO1L9YtwleaoJV1TB6NHZ7Wt6TlMqtamQSzvsGGGe0idUfSQF4VIgHqG3Sg
wvg+FZtR0JY+tHuNDdn/Squnjnenjx2hPuB7VgC0KMraXGrNlyG91eggMe5RFwxamid+H0lM0ZxZ
MBgLEWuK95nFuJ48tbzlin2wLFoMutwJxtqEUp95ny2/iGsrdcJ3+W44u+MNhvaR5E4AbflCiO/g
4MJQgaShdiXcjl9G82lVkD990kg2rbVZhNHaZ1x4K3w1KYpFW+zghWEMg7EI4SVe0pA8sM7pKqPQ
mTIn5b3MN5K6L+N7YdhNwlaWt01yjKtNknjF6GE9ZdAPBuHGKB14wDUbAsKYAnHXTalv0gISVfwh
+Gi5s2ekqSkBqAWpBIykwSXzYNnJD40IkvsBziZF92PHdr6XJEjGv4TQpRMbk0MTufo8Mt9MFTar
s6OGyniHPSssF7GI51nU2lK2ECQnKV29OFXNa6suguBO73kWwHSzcSJXiXrcPzt7MqNl9FrCQMIR
ceDhoo2xwUHxlWuCBb4HbffCIFG+ryC/ZS4U/fhg3tWu6BZujqFPcQLjXPhgiXW6D3TTNcpF8F6d
XeXOuFd9u2BZGvtEvg4TROYzjM0xpnc2n40cbiGWTstCPdbiIqUtFYAj6SGccwfI68YcKVC81H0A
5K1vBrZg8iAw4CuJl14LqLc4eSCrw1XCE9rlDU1sHYoExINmqcoruLxmchviA6bvJ3UZ5OuUZKpu
Pbt5xYvOcEzEPgNRECtgPyzdmt42ATHkB7NYRaidpmdFWHElg7BSkMSg++pxlROERXFsbxrG4aHT
yHvLBKpc6GDUplMktpjdSomjA+UQH64udaQrmJf3ksOVmvFZa/eCvssh7mGl3Gx9NsVD9GSi6ggf
mFQFSH/Es9tSVTg6/gbqR4rRF6PMDnk/RUqS/bJqAEtp18ifcC6E4aaSV434GPjbNHZgW7bZZ0sT
ImVvikDahfDcNTWThQNUA14KbWHdy8UZ7ovTlQ9gmeZJ4rDLn0388ONt0X7V3aMIFNLHdN3qvpj1
CEAEsy1f5fNlL03x4apT6beOm11OF2XS5TScRnTxG2On7c2xNtXpNEKlb9ZyuzyLM00HIssmdO5M
R8EZlJ3r3yeBdNnS/r6sIuoizhMYc14S+tNciKqi5rJgy3Mf6+EA5UmoR6AJX7XY+wafXV7tov+w
zNFALMzVFJK9B0xg0x3BEx6KG2eOBovskRfZyZ05MevKD/1+5HF/Zz4U7kS6jEfy39VCIumpmVXT
dMLso/UmCVP10alJTbWJPM7Wvctsag486KfrqOElcDX/bElFeqoaJs6Cl0hOoig0hg311JyzYZhU
IRstW8Olo1pnnuPXzDx11Wu1K+AupOqLrvnyyhe4qtoHAmyBcqIfRW6H/XLFaAAKi7keTgqZOdUC
xx9NXeegf122B2DZq/cjdLUbMvTS6aNoodHZOErmNCWYItY37K73ZEwew2HBoAKaEPAD+yX2suzy
ZyfayHQO2h5HOj34LGIGBDdW9yny701YYBzHlxa33fg+UA+cfSyhs+bjLljPmyumzDi9jtiQNUv9
PqDzec7fBNPuXQAdwPr4QLYdpmD8caswTNtMpSfqu6m5GZK9BsaHttlwYuyU8htfwSfUma0NJ8mp
ezt8ArkgyGsv3uB3gwuacRJvmOlZt8qXcBsTGE7hxzb+UmCdotlntkN73DOkX05fZ2LA4Hg+5O/c
DCW2J2ORPAiaFzGNIw9DWATehPuczfOMsc9weiyde85nmBaRZ31ajDBtdXbIYyjhRPSFjFi+YGIX
Tr6vGnt64Li8Cb70E2dAtSIIE8ngx7iR98m7pSxSFVY/pgJ39ZOU79TWjS28cddtwqjpthp2nA7s
e4KbFJu0W+XGLklu2+Ymjw7l4EbspDqedMtyfGZYm3TtAnsCoV3hDSiKDv4nAs1uaeuvlESoEzlP
Cm1ONuPoItEFK9FlkNzm5BuGhSt7s69fO+ykdp+wpRa74DwsBaqrc3xoapT/1wb3yiUIevkCXxT5
iZlLkTzx6UCXA+meloq5uJcEG5cjFRaBbQWe+QuVVuh+rCMSw4VNhquqdtBfupltA2U7eAaCgZHu
2xWxFf2eRBNOUlW0/4MN5s+P/KKmrnUh17uOlc5+/cNaeKegxxkRqgkBArdgOickeZzO1Af5taHT
tbs0//0/cBCt69SgYHeD/hPBvbXHX+GzvwkRLW4UPh5xkeFBq84vq3HwXYjZTnno70cMNatFfaxu
ohvrtZi33tnrdc4iY+Icua34fvW8ubYVztv0HyvNFC0/WxYr7W3McBhMBCMCkM7WF9kNiizbWhfV
FVDuG/nj8h26GNoIzSTJiTk/mY/Jze+j1WwOYS6zZ9Iz3gQvRSlXX+lavjGBf18T3ByaK8mGlnLx
3g6WNUhhlkwnXK5k1NbVYR6r3GLpXamYq7kTSMxBPUYBHoZwkrvD+VUedzlxStoxuKtWV17O+XJ/
An+Xy7l4OQVByv20TOeXk/labEuLwKmjA3s3zcRjSQxXmzz/+5rfFJ+X17x4KYtKLmQIZtNJvAUC
x/ZjMfSuSCF46N/wUFQ0p+ls6x0TjJf4ybwzVWeU6D5vzGqpQDonuPVjJvj6iHGFVRg9XlneT2+i
akBJJM8J95/LUV5vjVle6fH8JoY4Og7L82f9Sivc8cWSUUqs42djLdU73sz7wFYcZMch8yT8E1uk
ZytjLa3/vaIfazEGLgYEaVkziXn9+9toZH/skclOoLOaa5A+Z6PPPcwMgDPMjW3+8e/rffM+mh/Q
n9e7+BanWqvkNuN6swUOIUoptDAfwFK7Oetv6sT0cPg0H9K1aiOWrD1eXfy0HT+GaAxRl7M+JHKX
uZjuVkSDFe5kPCWuRXn8JgAsA1k1i7698ti+TYguF33xMZ/xihLDmEV342FyRSfImNBhT6fux/4W
EZO5jN7Oa21Xsd7xCO8x5POSYxeFqh2u2jsqPORn4g4q6JV9Rv6p2Przfl5Ut6LIgHKsWJqWuLrH
G586c7TaiEx9DihLbGBgG3ezHLdyyel7d/zP9tc/13ABluSVlflFyhpmU0Vp2Kq0rIdhlbe/OnQ2
Gvmg78QcXjMnxVj2hw0GUbJmyai7GZBflNeNrGltEXHd5nluX2rPOmEaqE0nq9521n1CQONYI4To
iV/cleKpZmKchavKy5OjmDwyJlmqIxOwTanSJE+7LN3Ww0o1bvyetBQM7BQBzKNvQHf2mrg0S9dP
HrP6IUHK15gbMVjLwdov3fK8UQub+YTlJqgZpp063pYyUaTdUuqhsYFi3qMv86MvUaQ01B09+1DH
YhFFq2DGVms3rFYWPq9Kuy3LtTHtJuk0YUkG+BroAHzu8Fn2HhMn/ixFU1ntLG1tQF1rsntp/Jpo
Z5tCBS8xTnVtYViB/SLsmAjInXzKfeN7sGnLzgbV7slkhr7inq21jNd67mij25e/iIFINfIfBmJk
T3Hn8ScNqHgGdcyVSDSGkb+WkfwdicIJdQcTZJLQyPMAryv2Zg5V2icPlb8n3YNfyOI2R36WOb61
L85rv1qmXx1cnQX4gwdNCsj4HNkFLkCYmhHvCkMNkhf0aP4iVGDZCz7jfP5rkA9NotrB87ObqONv
LgzfEW6bNyxTHlrjQ8kIxROP04B9KJazgNE+0kd6hyWkjJEJe7ZT5RuT8PRUxWCgPwjjrZA4avHc
1171oj5hOtFWjmTc4CVZ6N4Qf7YJaQ+Pk7Jtoq8QBEBEkXWHxk3pwWiA9UoOiX6avD6o9kF6ZBfK
MIAu4+SrDncB0x+MBqHlHTMopb/kZsXQNdLextgVyWONDZwFcYOB0FYnAEfBk6QzHKLqRzquInmo
xI9EeBmqt5xBRrCTz56WeFP+HtWepD/ptU0wM3kC/VakYYqMTec/hjDo0VXXUoJNhacIJ71YyuDL
Kv/EED9m6rp4ujbU+ybumndEAjVEfPSYPKL3+fvYkK0kTaq0E0/qnnlEtiQqJMpQPc9HrWfwh9kB
Zbx7Dj0wNlxKWgw1YBKIazVEv/aS8/IjRt+jDvLwS9mEn9khAvj1kaau5NwjEQZhwZyaE6NdXXfW
IjiQi4xFwvmm3ZvyVmOS4UhL9BvNfXevrQpPOQiPWePBrs7Uk3XepeWdoj4b7UOmfGbijV/di5l7
zlad6DClgM4IiQEkrUVmMmwYvKWv0mBn4S5/BfsDWkWVKhxNgibWjGLIFJeW+gfvYU2aN53Sw/BA
XQ2yKF4bMXybL17cWuvC+JsYyrpoS9xRiEuFM4zbNLYjuJdizwPdYHiazULTAdMSpzVu/306f6NE
/fe18T+ENKzDRbioBqpRbuXJSNl9JNjSS7J6jQTy20zpmcZPmIVDxlNiAKNtZgORyceZaKkhJGxF
Bq+GBoh4m1cLUfciYrHahax5oIb/XuTvIumyrpx9xCT0O/hjX9pRlNHklyXAy4kg6RDUVXBRHkdf
OXLcN+VDFde5fjojQ+mXhGAnbyJ2SoETYROhPpb3KaPLXfQk79uv/F6cHDTX+U1/qoeF+RZYz1j9
hy/qG0bb+HRZGZOpClgXAipq9mW9Rxlrz04cAm9842j4sZjdyqyf6zojPG83hgZWQfdw/qJxKyn3
EsX+Qdq3d+nqfKhvzG36Kr5P51e8liswB2s5Xu0IxfnA/353FKQviGCg4l8cimGTS+eoCKVTvwHY
9F+ZthoSYmMCt7cGfMR6baBWTcS11HoQtSsJttj4pEWQqopDL780w1YyVmHgVcF+lDZj5oXhiWOL
BO/YI5T7qd0ysC173JRm86iAWGRsJz7AZrfxjsEDcd5WivGbFi3I7461hw7nL7bc+EPSN3mCWcK4
kwNA8Ds/eU9QxjJCtApHv7NuBaBk8qBmlukSfDxU1kG0PRt3ATnX3TbMPd1YpbKHz1AMG/QjI0Zs
9CReN39thLdRsyd3OLE+9GA75EswDhP4g2Z4O2j3IsTvYHtGgITfw6Jx/HvflY/CbXngPyWuqiut
2DeHkPlDMiDrKSLRnda3LGJTmpqwrSXxRA5Zv2EsPjyLX+rXRAhwTbO8GwIGwEsxBBI21xVcGXbb
GVFvPvIdFAIf/pNbbfLuAL8bkKj6aKY9Cs4MKDpc9iNzIJfNSOH4/rJyaB7ovS2YeCAObvgI4Y45
yvgsNhvhVXtVPGLMV8mzygELKGGO1GibM90ogUiwO8n5rY7REbCfMqJ6v9ZhyJeOgP99KwwoXaos
Eg5wUTwnnSm2+nkU6TDO93L2aGBCjqmwANDc2e1zse7X0kP+WgL5tdvg7HQP0fVe9KfGC1bb/y7i
okw2pSAoc5FFABx6Ke3ewh/uQ9ewGax5PrwklrG9Bjxo80+7/BZJo57NJxRkaJf8oUzy00zMG65q
eGK6LFF9ZC/RwLFuy97k6l9YPDEqQmIKudFL2436KNPxYdFeujE+n7GLP1d5Vz2IEfBoX8C4t5Nf
7YsE45LMZJMO0tX0BcwdYJXsOL7HGwgeJ1gfcbIy8KLqn9K3cKU85NFGNZnv2XyrgbjEgABu1fDy
7435x14EpS1Ys85Egc2H2/EHzjJGRpAJMk7QwaxXXIsx3pgc6TLoL774mL23AgI7KBqxtEe0kBKz
6pwHkBD2w2tC2W+sqPm1w5RvjstCAEji9d+LCRg9tD6RxKAPJi0aQm+77SC0YGfSaV5SuFgxTBis
EqPjJe1z7MN9V5hBgJhIhBQ0eOfhEd7eYgX779v0Ez6OMEeeEwKhl2MH+/fKBkUVxTBgtnyeQ5xb
BJThHi+PFk0ifFqoMx7OFyT/MF+eDcA7R2Rgy8gP2v0eFp0RuNgZsDP+DqVQbbN3leA2dgiNb1f/
XupPT/TPpWoXtchZ9S1UheM8RMDQK5xF+A2Grzq2MDuG4GBa2GTb2C2kWP8sdGGj03Q268yFq3fV
u/+HjWQODZ99rfnft5NNLZTJ1AocjJQj6QblVkRIk+zO/npmpzKoDQq3JlXRRfQzVch0lkrtthrG
XdcMsX64LdbMAYGmqqMVMC4rEN/0CUfreLfGW+2jGoCZ3Npcpsyx8XDLNoGjM1RfYA8w6QvcJ9rz
veLMVs3XyvAfUMa/F3LxkldGdp5qMRBPULKxSkib1ai5RElKKxk03VbE/SR7aLUtfOeXV2/D9wfy
99UvqsWErl/rSmHGcvriK6z3Sr1W/AetPJJVGi+ZjqsY2tAH3skmG1y9zs73ceHlCAtwB7jyqv64
mHnaht+4pPP/v7+qvozVs6RFItAaDjf0s5jk4Iag2kxVA4ezEijQZg8MvelRGxfD24z8Cp9XVjFf
5e8dn1vyxyouZl+VVmfw01nFTB/OoTwdkHBj0di+DZ/pkY4a0DnUF3S3bNNoBtZUAOHrtYPnh5nn
38u4QIKzIc6moIxpz7woeK6TdYRDdONY9C92uFQ/MXOxknVLcQv4botP1xbwA2L29wIuXkxhyFqr
0dP5aWD6IblNlM5kyb7YMj5JdzXjQH/Z38jhBoKFPamEpGJoXvsewbXhDHQ0DobO3RaUGDNUy5n5
M/9+VL9psf96VBdvr6ImbSx0uchw1r+N1yh9zrkN+67EVIfwUvL+kE7VjxL4CI4ak0sUuuzxsecM
56MS9MP4oDPAXRxou7ecUT/0KcG3bxkdT6M8jHi6ZAQYTTtiYbR2m5g3QXUyyUvIiEPV7pL2GOeL
5BehhBgpnrFKQhS2gKC79Y8RejfTFjbRBwji6HXj5jysY9pAYr7Sg07Lup8neuEimR6VYY1ffm1u
kOtVstORuSPcjxTjAA+jtj5Hm2yC1b6K8vsp9apwmyueld+JwYGIKFyqDZTVLf+Mq1G4bwLwjusz
eHl+3P+61xeobyYmWVqJyXyvY5wrVn7wnGIJwc+8D6UDiXvRBtoBHE1Irvb0JYX7xlya6mPmeya5
Xr5zrSr9ocueX1CDDGVNged1SZoeqyDJ4wqsMF6zV5SNk0dzuPNSYMzrWvrzpM9RarDLr7x2v1vo
77fi/y58UYlmeTcWUqwAlu7lM/Qjb+zfOrBLND0oBjH92qlrxILQmO/94hi/8S6I7rxlavem6l0b
0ijzhvSv5VwUI32Tjec40qeTr4MaMb6rbVXf0kR3syHRbYDrFogKEDIivoWy8hWyIyqZCGGR7YTb
hF9Ss0s+k08LWWG7GXCN0+hmXIR9gTvd/PublX8YcfHYOHhluNeKJOsXH+3YzF6Vact8J38cdKx3
CcUiwMtymtwlRkblR8zsMqgkaFUIrn1Ggd9iRmPdFbnkCPDJSdMSnsCX+KJpUXHDzqCOlXZ9Sl+E
5wEJH9RDPrNX5vZB/iLqK93fSMkdvlxYVSm3wa5cWZTXKCiJ8dBXiCWQPLTUIwvzbpYz3QOeOnKD
64Gd3A2e9qXRgI82ClFJx7Njg3y0XIVHY4U7Sz8ss02zQg9rFvf6MVwNe/Ep7VcZRkXNl3kHp0xW
HCh62OaMsAuIKak+cIlcie7ZgWEnvMXFslYYoMMKhFcg3nXGAt7wGHkGQoMFtAF8d2AXbvpDDa8g
fRpveheiXbKMtyxWw/YCSxYne4ZglUO6RPBC/BnMLZVEiReRBK+Q3PNubUCeYGiqDbukOfKX02IV
Uu/dFPEsgOyovfbZg0IqAGJPsXjDOwOG3US6U+VoxUrsqU4g5VoZsdCb3nTObPC3M5bSOXGG2osM
g/vuFjZwe5cBa34QnFPhDIbeaW1OSyv2VGUFvQzz4JyQ8wDJxQCz0IWbZP52u8w6F9RJj+2xwNwZ
i6HYMSO4GP2njIsPHrSjXq7RngoRdqofCiZqw84Mj/ng9aDVk/lYajYG9J/qtCjrI/T1K6/tvL19
+8jIUMbB1NQxDb04jklP92sTZ4STFS78vfFc3oj74hbe9lhwDILL+06XOfmpIkaJ85hde1mupR0a
9UWKkJ1BxDUQTfvxu/9jSRcHtCVo0HRUliQRkiHcNcWLphDFBEA0oWZFDi+g2nMidNpltDDpzhdR
eaNP67PyFeUYmcMHJ3wKpW6ysU76Dp8zPz9iCK03XlentAJuhqDnSFQlBB5lYRQH0Xzo1MTNeG/l
M94ci8FYzjblgatPTFpot1z/ZKyv7Rk/7/QAYZauImj7RnJT+lrE1o+2wVqla2EuhmQYQ+ayJoDp
ENj98f9hwTHvmt8f+P9d86IM5OWLuzqy5laF+gHnaCwY18a2ng+686p+Jr1luIP6b6NQAU29Ca+M
BX+nQ35bAKYs9Esi7le/zWL+aMWTviinUagIZTp2z9qHQeAbowzEXC+kJbeMlHn3QHBxPOLU0eEk
eVmyiNmzR0/Zig/Vnu3tFHjCAyjnLeP6jfFYQc22bvONsal2xLascMo5WGt11a7xtgGSduJNvz0r
C5OwSfGpJWddAmZctuUSbnJy1BnGXfNS+oHAaEkyeVvq3OkTY3WBOIj9FAdjDMCigg3OSTr5kp8F
pQpqMjzXZaTajLTmCJIZ/7vyWV+9+sVRbsi5ognGGYjhAxdNE/OAh/YhhFcYPg5fkh3DdXuOlvnV
pLFvkiqch//62ReHdh2FbVSnjAhqmLCza3QPWUA7msmy5WxC3eff+s0rxng9LsjiHCGszVrv2Emq
YZY597HC/GmLdkSOZxf333rrSjiCQcrmoh0eG010In0fGK8+MoGzfkCg0eFM3A0v7fTZr8TTv3fI
HxuWPx6kOXd3f7yvQ+GLeTxwK/W9AMWd8xvGL9ZmC3+pHNS5LF6xmfsLjofqLriKFv12hLr8Xqg2
CAzixiL8v6grOr8trNznjjI2/GL46WtuYjLvm3Uyhdes8I7QYPUHvyq+HZRUv4xT+jQd8i+Y6y9M
aomh87f1kSamts/QrY1NzNbS/2rM3bWR/7d4r99PX5F1OBuqTEb7xdP3+7o+B1ELtszQYrQZMpur
5qa5q2xUiXaLuxZ03hDHQ8it3C4dr5LZd/ffT0z9qaQHjPmfVVyOqSYlbMyg5tOrnXKdf5re4For
gu60L6NbhM8l+uddgyY+3HTSSQ/W0tmjapp8O4dU+dF+QAOSMYEExHLgcNstZg/VQs0Y7rGRiLDT
jb2O34r/GAS7RPc0xuwP1z+lH6GcP3/GBWwAcCtN4fzgw3VwUMeFBirPsGcb3OLjsNSPOEKCtpLR
4eouGldEn3s8HHb/vpk/9kfA4yTVUB3oDLX+fv31PMiG3mecGp6XOkG9tv7AXMb/pWLNyqCzesBm
sD7pqMAW4qfvSrfnR+ORGE0HR+BrCscfAHt2lz8Wc1EalG2oiFHF+1VMq65eqenTHtLcItvAefnk
3VYBHxcYtnTIFSwMJZmbW6BNVxqlH8/tP5dx8Un2vVkng8Iy5NeBWnxOWGIJc6dsGTZHDn66tyYR
ilcwzx8YUX///IteVREkKZcmrpvuRsFhDOPNtYKmMTo6w5m+BlT/iOH9+TsvzrA+DeQqVXj2Q37s
jaXiZgTAUcAPTigxuanuNYY2EWT8f79zV697cXpVSSRW5zPXreAlnNeM7qQllz4yZQZPSMFtsA5u
77uH6unKlX8qhxXkYDKxxjNIf7HZ90ppheM8EaLntAbCGU4IXHsNIUAXk8ziavI9atPANs2N1K9R
T18N1/4JpvtzBRdffZAwNdCmYa4bGIPK6iY430jGh1qSOLg3xN2kHyXrtoVApCFD6/cRr756MuuN
MK5lrLRIilQwqRlsv3Qy7XjujjH2DsGQLUXKDESs1zZ94yd4k3xL4ldn30pKnr93CEHm3CqrGp4X
ubDVAUFm/yCTB3ubKo71lNz6nWPi+iNl1kJ7Jzi7pebKRldptqXbHtDZ1bedfy/QKOkevgDarj5l
0kpYvAMIYnspS0vhVbgFCUomNxnvsk+MoIuAx0PV6NXSyVQfpJYwEFjvN6q6Fo0zELdbkVSAoEp2
S9kdtT12P2e6O4CcJ/2AkiV4z70GHQ3zlH+/Qj+ICS1p7qWY7IDBS7+39T/qhUw2G6xbmukUxAR4
x/fTMrO2TeiIc/lDuJVxL6kPE39LcRmDOSPEXyYl6h12UrZSxAvyPQEdO6gUgrWjPoRq3q1qi10O
Vl+1uPbCqfPHdFlfqHAW5lhfJBmXG3xpSnlU9QNwE3F++At/aMxonYF4X/j6d8MzCEt0MG8xIw0O
xjOqZye+O7+H9ZZQCzX4NaW3FhIpLHxoVz2whPKrbWFHrerdyCyoQ2ru9PcWVg5ozpB6Sa6AC2W/
sG7KX9ZLIjlXT6yffhCySGgiGkmj5m8O/R8PoEsCXx1HvmHi6NPz7bnzRFiQPby6QxvfDNGLGQJT
aq+NdVPnUCLhQxKmYysGrhGptKiGzyTbB+qsHTtvErSRdosG+NoZMn8Vl7f9z1Ve7OVtkRhlbLJK
1ePlgI2UkKyzTF0xhqCG5d+2n2abMNcINhJUPntSrpRJP8J9f67g4rtV5KrOi3hid3c7YYMPpizC
Ud2l05YXFelItyL7c1oysdBXmuoGxqpadzkwgNIuEW5UWLxHH4Gr/icF95/rutj9sYuo8iliXX6K
MgM2m4sl/ro/BJvujDiHdgbjD/ZgkKJfxEsaaAmvclXmE/zy6RiIa6m6FZwUjIuqpy6sUtB71hDM
DlvqFwJ/N2vIvDgIDhJJG4fAYBmk99cmidpPB5BhoTyjYzQwoLq4sFjW01BnpEQnmZentmnYlWlH
sgc/sqX4Cw5FtpAIMWJS3bsZek5hpSgrVJl6uRhfeiDaT1REZFtL+PokvaPwADEniW3xRXrtP2Cw
6EftFb3mrsdYH09kIPsOF2V1nQJh4bX+bq0RbGKQZpqgH4hIN1r4lfYO4sXUvhZX8/tsuLzPZCAZ
RCHxaxmd/n12yIUR577BaWd0QIon2ekfQpdSslTXcrdOyKTx1OngBx6mVnClXDE8/nu7/mkFyAx1
E9BWxnHrEgDrGuiCylhJfIcCxo6U+ybiyAWgqzvj3ihvZ7LZGvImyeKba4fnT6XkX5e/qGhTvzRH
ySKPL4zmwY7QLlA7sQ8sM6+/UTK0h9D60s218flPXS1eIXgZkcSsQJe8KDMmpTi3iGQkeiTCYiDp
Lo1n2c5W0rZbMNxfNF+Khjnh2auvZhT9hBH8dW3574deyOUQmzOVr8YTARtJayH1T+fxALMrgAxB
ZStjk2m3rwQUctNx2cHYB9IGQB6mpLD8wPxLhLlLk8iEZ8XDa3DYlEjvKAvNuTjUFRgTyHXZPk3f
hsIhhq7WXqlS5R928L9+xsWnGg1V2+V9LJ18HDq/CIrpPjpMYtgqlsJp1qxbJ/FlWmWv3QpN+1p4
RR2IiRsoarBMJBug92qDJP2gMoG+wRcF85w3Wrv8oDTdEOQ4HqUTsCgmEKKxzERigmy89SxtJkeb
+B8h8SQH5MyWUrnd9JiRFCSG61jwmBeWkNOga6Rbg3eSsaPavJaJ6lj1XYtj0PipYOIQVstIhuTw
3qERbm9C5tmk9EnEQsKi8VeIBctiOeq7efIgPo7KjS7bZnaMs1/ReZ0bZBgv5RarjNmOUyV0xdro
q+xIMNTKtPFcjqHzKQt5U70RKfM4KDYkaQM21M2EQ6i1qByjdc6SK62L0a5w1VQOFrKl+GBUr8hr
cjIDo3GXpLc9KZSrMnvvkg/F3BHnJ2JPpu9DYkIgduHzhr1Hp93F1U4snqmuqp0SrNvxU0q2lukI
wboZVpb+NIDoYxcDWq94KU1X5EBpysO1Mnm4nabDwniJnq7sSj+cP/giYe2EmY+BU+7F5ylnlRwK
UQbblU232ZAfD3MCkRLuMVieYZx8Jy4BaEUgzX9fWf2hmqf7oXBCpgU78HL6aMihopWtOtPRumX4
gusH5ls22cH4jDacvNgCVW4xLPRf4Qskm2q2aPFRSSvNIq7uDHy2U9sYnSnaV5NbJLs0cFEplL9t
JiqN6HT91tfxIt1JOIm2K7mEoHGltvoNM12cKgZHKMyqmeP4rQIkWUFk1kLwvX4rprjnnu3Bf7f8
h5gM6/i8sFw6C31v4UXeM1MeCdplKtZItpprbjDz2WLyNft9W7+GYciIEYkrvZbiKoItTtDVnAIK
PBkv6XNIWEy+wPoUGTOR2eGvIiE/mBEfqMDClxYSbMmN8hZGqx7UGUiTN4ZReNFsg9iterdqt1U3
LJTuqAPViRqo06Mu+uDg7125O2tP+AcwN5+hz8/hrW894nC8/km796WN6FVPsexOHRFXD5b6lFF8
j63uqvqGXS+y7qUCb977+PVakWL8UKRYOGkjb5FmDfnlqFMRm6Lv0244EZiuBQ77jPDBxJIyG7Jx
bG0ShCV+36zExpWZIt60OI9h+JZDLlnQLATN0fwsDXBe13rTdNKGDeQZXzgxgiyosl3jS4Fu2Xwh
gTKRXOxQYC2QgfEwfv4XY+ex3LiWbNEvQgS8mRKGXpQorwlCKgPvPb7+LdQddIlSFN+kovtW9yUJ
c06ezL3X9hVX7BZLc8XTSGDii3iA1yNEJEYRxZPe9gkTqfRHoJ/MjpMo9/jcSW7u/zIjHbb5Xklg
Hmx7NOC+HXIUrrDtChuNxaTw6mCn5GdFWQVX3+YvRxKWYnTrFmAek17uJZgrDwupEfxChs6ouFrw
VJvvvXJWrKPMidm/La1dNB8DyEg1oBmTTLaoU+CQf/j6C10IdY05ugY+JkJc9peMLZKKm1vDv9PE
YT/DR8puNVZcC8RHIDFYpUqtMPn2b6oIJYsJHe45c1zXLCYZIQOEItjGUlbMxJLvDVoqhE5njuSO
x2wLW4RN1B9Cu1nwEbJqw4E2jtDE6DDl80MIhoLUDOXXon2YkeBPr0rwkox7pO+2rtjh5BJmtHTr
NzNJDJrd021Wn2hGi/V2qI8R6hW2i/B9Pv+p46f8tRzmlVq/1CoMEoXAKTYFGb4i/46Aca/TZ+vR
3/OmgQxGt81gMvSkYMVxUtgFb0TYmRSnXj8eSnUTD+FujE9C9Rz6e8s/mBOhpswobeGOCcwjUvB7
XX0vW4YxstsWZxXWVLTBwqLJaE1uW+HX0N0ii5/vNeDgdwJ1yFaVXTjbocvYvNaxhqiMgB2FnOj2
FEt8z3777yX46/Dmz9Nikagrgb7QjIsueqGriRiYLU+LOzpt89DDwcXLt8Ra8rLktwbYkMdlctRr
V5oX8lKzfFo5l482LAOhGMePr/uOX7QlmZfy2Qgfg8ZLH4BCRc4ywwHKcFN+AP5kmUJyCXiMvNV7
H4TAk7yJ1/3jwL595UJ82QUvvs1FoVj7cqcJ8SyfR5wAJHodUDS5Qr5BD4BRbCfKK50jgh0fmeD/
+6PlP0OCL1eCKeVihmUfuQRkFFZdin6uyIs2vDxhq8tu8JkRLmwrP6yXRV469zRLTKxDlHVoCBFP
gD4L0DYxSCYEDgJ3eEjVj+W/BDHccfaFBDMUowSd0fqcsTER0+GlW9Fub7H6xbxl6Y3WrkIoTRqd
LHVZzKZfY9+6ifIideTLBc+deSiw2EilpxCplb7FwcecHZiv6ZbtE8Ab3eu5K4BN+yhv1eg4gaNT
djWYcf3J56np202avAfqnVIutcQxNtbJcGJXV0DiiajGMuBsZQ3m9N3sDp0lgrpQHLE79I5MCRRm
Homn7jhJKxaimj9Vp9bXIR55gy5F9yGR5BdAAyzUBxHMLO48WVbha69pC+L3k/HXUZOWP63FeoGl
T3a692DfERsXeN3aYqDWu12wN+a3YUKIZpczUWcMNnRe9+qk+Td4JkHQkWr3U4H1FB7lbtzUGaZl
0NZ5fVuW5U0SQKEoT1XrvmsJfnPro+Yvu5aUNKVbtQl6F4XpJ/OeZT38JRKGVoEJ73vm/f06rxG9
V3C1fkhkhMB6S3EDE+M2TL9qJC96TX9zYMvO71EMaJSw20nA+5Y75WC9F/XL0lCy6vdBP4vOLqmc
3K56D6tcB4sz3YiRk3jDB/QFnobaK5B9rtpHWlCrJQhFpj/qhfMa/4hIgXeW1iTHUQCwZ9GKADw5
3emyaxW2WrlNfkzCdfRTfGhvRhKTA5e0ORs3nzW6vSu5vfxSrjVHJlQr2U2pMz0Pxg51vyf+QONi
52/IybMVFW+F+s8RtqF/sMQNviWcwJMt3BMy/SdgoD8L64X/Naz61+ZEYgZ+tkWPTsG8HoXFoYK4
iNm2HVtINqd9P9iU+ut/v49fRx/LUvDX63ixFAjFKNVKx+u4gBIoS1+Hx35TQ26YmfOsr01avg5d
JTo/BOhSQlqWyEL8+YgqjJ3eWVql0BWIsvsaxZUCElIj2foxnfatuU26c0KQgvU4irekkzZsTBJT
auSXdlu5sL2GagulTAZcErqNf1LM0pbru4EsD1F4T0kz9f8zC5Xra61F85tqA9aqKVn8CP687EA3
RThZWS4qXKvBFcW3mnWSmQAEcRFhTDhhNvo1VDf4OVQW8S64U9pd3u3w1hI4ZA6Ple5VmIXzF58C
CahlflTBSyfaHfZcrb0bpvdEw067KpJ1rG9n642yzgD2FmNmnnZtuZskD94MJDXZA8YG7JHgzzPE
kWEItzNZX8M5rbw2oXxAhLqb+xyS4i4nNaz5FeReGBAo7lQ/O1zTlT3VO8YdGsETmOzDQxi/jEax
rhZLp3qI2ruSzpjBzFHZZbTRpRve1sVuSrNqjq48hF/rXi6ozr6skt+EP+LybNSJpd5FQayyMYe3
cbiufXY+hXPS7OjvwgdU+7blZHqrUVt1zwrlfgzfFpJHuA/Of85woTiAydxZ6qnEkU0fFXVX7WJF
xHWECWRd2+oHvdV4Bu1JwgTe4J2Orf/FJOeD/1lyxJtHljaQv6XnHm/auwnFQ2E48l1RbhY9TEBD
1DZPC5MoQMODbqvgXN2e2yfNFkZ7nK6+LH9ADBdbJV5bhB/IeQDnX7bQhqxreK4H9ZxGizarfW2I
wN4vKGgW37eK2fToMK/qQ1el+l7hlIM2pNy1H5wn61cC5kvjVD1WI+dbw9Uwr+9r7QGw8xJb0B9x
VD9kGUo+9NZbxM0iT0vDanltifnqMOXuElAFEMugEfhFjaUNhSqlSq6iBE7oMAk7JXszcABFR3bX
Sn+G+8iabceAS8MYnvpzMXnGvCmyNxnGusNRDJlAc6pBy2PTAbzMUbnHa7r691L4dcC0fE/NUmS6
O5bxRWQhqS1Na8ZPfE/R7reRBJFCUB99RtGhtkW3XsIYiJicdV5wy2T4Texvx2lHDdskJ9xkEsq2
xWb1SDTVbPurwiFPF/+jU52uz5D1L2dFickSrahl7V7sDxfFrDJITRPNuXwWKiiLq44wg7XmsXqE
5XaInwqwQMC/BOWkdke/ONA7UpV74YNpevygmA+9+SA8F+vElu+BTRFTRY3ld5k3Jw+m+cTPJOti
5vxNVhABQcVuEW7qntmu1N4mFcYAPeCk8e0sez2Q2fFuam9FqbBT8cVXKRs/wvhHZj7M6rOF/Lbh
8KeiHiQPpb5/6lSAAJ4vXumwWN9UtdTWmkGH35IZmF5cEVOYcr0QEvlcGlu2B+p6WoTmHVrWbAG7
kAzcublqenLnhsTWGCjqiefAaaneB0wLN4Y7eX2xHlDTfEy8N6abwRXT1pyWLDsSvF55NyAT25RS
qN+UvaIysoleZ9oD8wzBeNh05SEVaMrAqyLxZo3jI1zmBxVMWCpPXi5qOH+Vd0ub67RInLBi3CEX
syPjIV1MDwegWLRXfPW9tia7TNdymC2p5IG2FtsNL7yjwGtEllRqt/TmhggkbiQ7PX2VmeGbhi0w
HO4KFK6WZjlhRw209JbUGyO8HfMrEhbtm0MNEjwyt2DjKpxtlr//ayAolL5SlD4XXDRvVPUFC+DC
IKkYigMhIeunQEGD1FpktALwUhdfLOWxakFbmHcliLhkX1Rw58XGztZGbevDkT7Hq77yf4RPYreg
SaNfLW+SZPc3TNlJQ+y9NLiXoNemNBAL4B2QqAlYUAyJI+2hL85x9Tj0T/P4ol+LDvkz3bxYjD/9
2IuBQj9WcpPJ8X+HR1M8sU1N6k5rNlnCOqHlq5YMPBzzGuiDON8SvZMhwUudXF6r/kr7JQ2uXrkd
mAoopNw99VZtb2p+hAEd9aigc+EonK67K6van57Rl++9pPUtVEAgUctb89dN0qS0jqc65SbtNK9S
vGbeASFhcZvepncuPRoMLFsoRI1bWVmbMEoa4za8hx/zVDWumJ4FuG8CTMqycc3so6sOckMhXroE
zJg8pHUO+CThmAO751g1j1bkQfCBsgjcqOIgdTPQo2TwI84HpiJz4kqas/QF8uGu1559MONJXLIL
r3N6DebByM8+yOI+fkpQqyuEfcRscXlIQfDv5f5rR58FFDGKTMIKWHf1zzTlrwuTxXVZF3K1VL7o
6Q5ld18o6wBot6SSBZ3fmfBTODBpbmqcIPDRVSXWCvu1Yb2k2qvSWnZo3Wo85inuGtMZihfBsa50
XK2l/L68eyYZv8sbxpe9XNOEXG2mLhiWp25yNRXRxjajE2kzasjyBNIV6obipQ2e2mBfFR+ptUuz
QyUfZcDQNJu2rXqQLS6vLGCLAziCvDJZo/RRaOlIN3jUS+IBMJ17uAlFjidIvEo6N3s9Q/pm6sem
gi++Jy4NYDT4pQPCOBL0ZjQTqD5aZqQrot2BZ63l8ixAhKvoVCGeMatDAf7HIdgnIKDIKSVXam45
Vsxur3DGjFbj/K5XqhfGv1G0MVKKj5l444MbfihHBtPKzAqGlnfjC69ieNMme6ZSVzaM75oyvBIS
igYRvzZl1udXQ+rjRp4Uebm4oHtIZvHJLl+D9W7D/diT2bWDX4mBsK1ux3AbCesiOwiFXf8qACPk
u2nDlb3yUH63pP79lS5WGSHsgqZPpeUrpTL5jWxMKMipzWG0LyYVHGPLFOhZP4jw/Vxa3ABNWFKj
mj1tZ8QuN+zfX0n5MrhY3hMDTJjM8qGZfxzvf70nZoaxcEwS9Uz8X4meof0Ihne1uIX3/2ScYCId
UwdnyAoMJmWDqR1kY9sQzFY/4fmullm36a9MidYl2U5r6za5hk9Rv7loiPyBgyyZGMwgLpY4I4nT
Oc5D5VwK3tIzN9aG/CQ0OwwVDkF9y0o1f5Blcwemy3rseELdaMPmjCkg3NJDB+P0kJq7yABNDybG
i+cnxF85SN91x2mT4aLWehIbtPEuEvhdlx6szGt6oa/iPN5w4DpM601T1r5w5gO9SAq5p1G7mCdp
1ttZelPdLcACtkTwMyyggRce/313v9vDGVIjC5FMkW7cpZxeGoIgyfR0OZCHJuxxshvZBZJ9lq7p
xJke0XOZrq18oV5pxps0e13mkE8Mi5Q2XbGGloUIjnq3dLtxO9P+zwBsD9uk8uCqBLOdvGdsDLYm
2Za2xnzQpw+ou1bRWoug7CjGi79KgIe0YrqegZOyFaSIzika983Qu41OahKZjFfefG15Ii6WVZMX
exGTUTEiUPj85vulpQ25lihn3DurjuP7zyrbEd8qu9JHTvyI+kaKtSU8D912NO5BQOXTRlF/cQbT
Nip6bzXaaxi1iHhdsorIvPulwlAhc3cymPjrkxvG9PZufBcbjLEdKAlE44d+AAnqUw3uDH1XEDzs
yBgOmZoGniKJmwBsklW+cfb99y3+rgJAb2MoiOaUJdPmYpkrW6ssFTFWmDwO7owEQtHfanr+qn4b
z8ySPeIHVGhpLHTGjsbkvG+X9AAcpac4OdUFb/M9tEI53nPwbgy36u+tR/Okv8hYrGeb9gDm6nZ4
9F+q1+YeTyqxA4nFgeIm1aTVyNg4VMkEAT3+DHQz6W4rGv5EwdCAfBY/MBssfHC7PlQNymcGKtk2
I0YwLvmH/74SX5UFyyb615W4WF0rqRnkXOZKTLuCgI5D4xp8ZE6MzEoGjoJy3jxwIrZHlz5zAhGb
MWOABDiA+cW9WZlMwBlJXtnkv0plLr7WxfoVSDArJp2vhX3qzt/NW05xcJEtF7HpCqkc3SFEWeka
v7JwpYbXvykwWHA47+oceVXlsqdlYsBI64TPDgPiUw6Dti/AtlmEt7lh9Srry/CRC0RoCOceZo3S
0W933G8i2wR4xcZbrs1MCz7MiLzVOzX+GQcH3IR1dtfLH1VKMnT02tat23cj+ES0jMBxDUeQ1kFv
2qqwww+fiCQ8rs3sOJMJUbjd76TZVxBE3Kn/PUUnrXzUxs6pxA8l2JAeNY1EG3Of/H0ZXWH4fNeq
MBXLBNZpWmg2L4tlYQyD3oiD5VXxpVdpaUJ17gIzYRMOXNPfMD6MJk99MGOaK0zXWJ7cyiBfmQN/
sQIlUgKw98ksobE795urk5vlCf2ycP31BS/Ujb1vRHrt+0vRSgIFC6s6bBbl3OAkP3M3vjONlXr+
91uzrIX/+kjj81qZYuuv50BYBjbBBuuf+8dOerVN9JWcs7wFf/20C3niNDZtpGXs4okEEmAlLS6M
ux45BIqebZo+1PehR9zqG7nAZMZ6mWfFGAnxiMI1Z7JaT66oAOI+siVVAVnFK6m9yVRn9InVaRDe
UYViQHSV9xzg4XbGIUz+UBc79f3SHsPuwXHGAz0gKc+1cYhj4n0x5MdInUjopRPSK8OquIZO/6pT
41ez19P3VGRV0S7fP8vPGPAIyw3dIQuBDyitHrpfyXpYkmrdCavF6ZpGTf6mdcQDTrOVKTPj88un
PG+FXrQSUz7XbLxOaWKSJOxuveh7yAl7QISiqOtEWM2+OxyAmYQwGQJHWTEV4VAwPWH0/n8YKL9b
if7+VhePtjLURiP5Fg2tTfJkshsbynY6dY7uyRtg2tfQRV+VesuV/+sqXDzXZWPISptx5TFsImxY
QdCUV837ohX2HX+jJBtkVji5ZzelTlxdO39+f+f/+vyL573I63wSQt4rhpubhhY0M2DpjU6yS1Gw
8M9F23//96v87U6jLuISXbIQsV0SU8yqyDI14s73nvybbAI3tI1nmlQLmAPlkB3lNmRuC2X2lYPN
tzX635+83P2/TxFRM8tKZsh/mqvLwkVdIdX3/vCgFu8MhBE/37QUJah02YVhhJMsA8k2es5lFRoC
7VbdUS1PNY6BfGsMGxiE3bYedn51X8h4oor2JiHImiIDahFRUgjm+if0H7q8KaJThAD/2lr8bV2l
LUQJGaWnpl12YPMelbleaUzRUZCVP2A3DuD0MG9peG1X/q7aMXbhF4H4h4Alb4m6DrFXIS8CNNUy
03lT29dk3FnKKQbZ/1A5Fj7/6LZ+Iq0eEQ6xoK4vehG19mG2y1Xu4sKE530bx2v5Jjw0vxl+gGNA
PUwo0GNFLtTzxMl9getXAEpiTjCADiQiSspVKFy5o9/ulX/9fOPC0jOrWtR3jbrc0QWxTlBRj84E
K0KDnNA03K4/Fma96qzduKNx4iIPegVE1+SbhqSEdhVAK4iDbaRuY1sQHXwlfrOX1Nsrj/x3pT7L
6uKz04A3XR5wqjROqypZtA6nGh82tU21zfGDo313RESU9XYZucLIu1JsKsso83Lf/PuDL95vKRkF
QHAc5RM2Tt9dPpM1Njr18DRbktAUpjpRt66IJ5fL43KDl7HfXfnbXC0m8XRd5ociw8cCf8ZWIL69
iqRqmIF5Jf36K2BjkfOhV+YJRiD/ZZIg+EOiBKWoUn6OIKVWMUAv64CX0xy2KfV4jDqS2g9oP4Fs
g70I1uOfZGZzJr2+DXzzWJFqaTHUgDarMmS9KIbrMZH6GmDaWXyb7Jwsg4Zox5WOkh6/BNxwZpAE
b8UrgYEW4av+ZkTG7yxUf+5h3zsaDf1ioxU2CCzG8kAur63c314wxKOatahIkXpfnB4zuTaEIFeX
caWhkF+4IS4XIO5AGiDN1NXwSooJSYrEmyo+At9V50h4JhNhCWdfQQCdrhwglGWr+vyoqQAlsEQp
jD108xIvJ3LFdD0x1LOcOpJ80Kft3K4VcwulWggOjBCXe5oXd0axFeX9nL1wWyVt3amIW3AzlA8j
JNe1iiSi/jWbLmFxs/gyMG5nOUKpPCGNHbwx+j23P0vFC7xr7Mw/Vc4/foB2sZbEWm+qWa2r7IUl
TGokHjTV6W1VsKKKaF0Dp6gGjh/wR3EOWfFeLHdBtWtHLqd8/veK8e0TaKEQVi1mlrzBF4XB1EaF
IQ+meh4tjrIuBAxT3zc6Bw9acKqwkfvNhG6E7gSH2EVUGXREskCHQbm6Lpwk9rrmeSg36kedupO6
4Z25tvf8Gf1+vWD/+44Xi0viBxA2C2uZVQb5Oi5PMNjFbCeBmsHtF2GhNNykv1finSARYL9S87Xq
FiBionaHglaG0QWb23xR7EK2IySdsWxr5qFEGTUyviKX8cp28U25xTNqaIhaZaZ0X45WjLf9JBX4
xsKmQ9m6U1I73zKOsIPdwHSwtRE3GPZiP/XRbpEQHl95S76/ryYDQkVCe6L9+fu/SpCimIXclzF1
6pNND185KCOpz+EqbbchDsHtYB26hRDa9j977Crc/5DzgC3fLgUItmfE1hO8GxWmzK94AK9XrcrS
gxn/7+dP/fZt/t/3/NOQ/et7dsGkKaMlqH8GE8U5GR7Rasn578nFrKhgU8e7QcpQ94IaGkNSTtqF
5pBOQ9jcg2pyKmT6mNT2cOaBHT80PCjhCY1bOp1EyYlvJnCSnBdh9OdHM7ZTOGYAyfzmeZlNxSdt
+++f801fkxv/18+5kPz4Zp83ecbPQXUZOKNX6KuWvc4VXC3fdV5D+8jGKRX/uvaSXP1k+XPNWSqF
VMptoPGSDC7CFs6J3sTQFzK0cVx22e6eRsI1jRMoku+WYxN5EynN8lc5ixgJYdaPoXaG/joQX3SK
UL6C/6meGiSDrSvJjspOK21zh7QctBtxs0nm1cyjmNhptcvkl067r5PTEDI/7o+isIlxWDBWETZ6
vx1FRDuDjPjYjmdbgdXFpDR3VCavoaNvl7lym27yZJPPW4tjLtJCROQQoBXQo4EzdK+6v2kLeDgT
kgoIU6A3QF3hfjAZXYJUdptwp3DMJjxxO3deCuzZ9tG6+EwwXwLhjGRYfcCoyl5HtB4HJnU9aTYj
myC6HTkcpk/Sm2kAaLaHH9GMyO9lFtyBfz8I3mCV7fPwZ/1W2kjD+8Ql4EktNgjLaev0/cFIN8Gw
U8pgNfo83smWKSChWPNvtPu3iQOfFblB4ardXtzowQpRebyl4S/OtIZWDeyiahbIFeJAE21NAIT5
gRQmE18CtHoA1lhPRTpLBK7wtgzPpXQY8p2wl0Ig4o+UpmO3KZIXSLnEVTWGR0AiYSyi9SAwdAak
y/Q9JZNaf0hSlqpxN7r0o/ZVvvn3O/PNCX15Z/73BF0s7w3hRZNeRxpLgKS6lXArdDYI6QkH4knx
FrUuo/JzrS2giGO7iZ86zTXbnV5xyYr9YuHMr+85Xwvaz1/qouyxiBUt54zHmusdyTtzPlUIh24b
G7Cz0a6ac2iHJjIIMDKOPO0ilbHd0chvGOTLD7DTkY20tqY5wpL6LDGzr0fu5n3gSdfivL5Rev9n
EtfhxVMTXRaRJkziSkmRHEF2RH8iIY51BZ6g0oN2xKVjWss8qjf3ir6YkK+tPN9tNZjUKcYYLAID
v/R+t7UYh5lZq2ejOLZhaffjXtF+qFbqGJMHGhznBe3Q3YL5KPOtIG+rifCWEdMLrIu+2ImJR86b
Yvs5Q/J7CkfiNzk6dbdXv+nyJF0UEnxTcznBEnD8pSMwsFnXRSQvhUSV4jNz68zrYIyjLyZIZPZC
QuNttaNF7sg/5WFvENJhx+kzElkmCHuydzJsSA3u5Va9x1d75RT1FZMicSdNqjBdVUUFXtDnNbzC
sMzRG2kgwZyQfh1lvJ/VBeEvyCs8H1GwjdPjzMl/8l4PIcZqIICPRciz9ZrpvBOr6y8CoQNfLprG
XZXRX1H9MxS9qBDl0hBmBNE00PydOdlZvA3Vn1ZK6m9xw3lcjTdhAbfuTdWYkJBkIRpIzHn+j4J/
lGkll6DXqge1PadxaY/jPh/vcSZwfAEe6uTBfmg/+piULjw4m3zYR0+DC82LocCEjiknaXo1YhUA
3iaBuI0w0L5khtNmvR1vjWqTkC4+GmQGvpkUfcvU2Go94sYz4zEW3BLOQ7QlM5doRFoqxkZrDrTi
pfy3ZRDJLh2E6WTy/+5qJw5U20eSC9yRu+wyD5sygHsCSbGBO+d0ARV7aHd98RtEv9a/d/5Rj85Z
/IjG3+uEXSytQ9QfRbVVKOAJdukzxxAQl5JslS1IQEhP2pK6C+r6KSwEu0cjhpGoy9/7inhgAEvT
GrVf5xUPBrzrhonymiTLYpW65DRMkdcOG1qYClOmJY0EuFUsnCtOzOZTjbPam2uaMeuOFOVV5O/r
kexIm+aDjor4WiP3m0Ph52fiYsnWOqPvDRErUqcSKjs7NfpabB49wfJeQLgtEY+E3iITcn0Oi7DT
9OzYDb/Roxk+PESPdIh/byL61zqSUpdtZBlmIKu1LtZrv/FLWALYTWPOTrOM+p7sHYtwCPTWpXUy
/cAOo/PsReprgSlxupGiRx44a9Xc6PZyVhAmm7OhFQ7QQJ4G+Zd2TNPfSfA+KcSu35cAL2OnGxb8
lJqdM2Er/OrH09StpNoTekdHqZx7LRM/QpRvqmCnxs58U2zHm/4oONrriKAQHKwxIFQ+RvW+9zc/
ZW1HNLDGcoNDPtiY8d2/r4n2tTRbyn+FhWTx8n5x2KmDXmRSHC3zkzjkZcvM/ThsCXdGw0t3IX5W
iBPSq31rAODf5vlJqGPcIzAc5sYtmkMm3DJ9Uu1UvsGeoTT7ud2b/KzO3xkLQTHfL+cLog3n6kcB
RVS8U4f9YL5P0lOX9JTlJLBOntCQ2zV0BL09yF7hRIIzbEpE5XYg31Xm3dUB49ce2OdffdFan0N1
jMeQZ7Nx6aiIdLZdgV8JNATDjMGevFLGRwzUa+MqDOPr/vL5oy+WyqIoszHPs0V+Fs0zdLo9njsK
LbIfAvpvtrqea2Te6bAOkp8ogV1mN+oKQCKrBdVcQuS2ItD+VDVXLjeN8n41+/ObRjxfkZ1lyX63
5C/6ZMLrRjUT/cWyD9cBMxit+MmpJMb14CgoV7SfuXT/7wfxG7Hx5w+9OJuYST90ocGHVtm61uxR
ciYNmrPwLJKSNFW3WBJH4ciD5rElQ659i6G/+PUmoTeYwmzGTTswsS2emvGm/U02FXOSaePPq0hc
0VytGdXa8FJj9cop+ptD1ecvrnzekLOOcPV2DpZnCahATmr0z5B8zUXzFxGrwILi1lTY1wqBb3xj
fK6lMaRmTqZ/8U8LxE8JsqCymm1nB5oMDDJ75IoVBxX9rLDCqpRC68AGUK0MEUXzQS5R7aC1TRGQ
lm4R/mxJcB9Iq3ETDu/Dkz42dhsaTtSdUpF2Owk9Cx/zNDRvi55XQ3s6kDMEVB+jBJ40aBHlqQ2P
y/wa+VOFh8qemg08ZDN0GjAh5qpBQzHt/PSI87VglxkPvf97KGhU7Qrui/U6lLsOczlteQQV7W81
xtjicCjCq220cIqhqyIh6fvt/DreRoh/6h0vSdV5FacY5mDWL1MHXGQ+tbzA538/k9+/CH9d4ost
rNfMKapafUF2BOT9gIcJnTD0UCH8yF1xD+PzrRyudDu+og1JVcD4CFMIXw2e8ovnSY6mthsSjQ+l
50IS+/2U3ff6lpFKuGGF9pFjoCK6tShR2PgpOweTmu4aXUpbNsPPdfDnr7FsHH81XZQ+Ca22l6Xz
iHYVXaKxmRG1zfOtT1Wkqa4+rfKfYA6HN8q1jSr/zglSyh8JN02qtwlgJfE7SZc6jXEgttkkq1gU
fkqEUte2Ge0NGi5Uh076q5e8IViRUF+3J0vai0hhHkFHNsNv67VKX8pgQ0J34JXH9ld0Kus3uE5a
sIm7E62aAWBb16H7u3YPlsXmy4+H67iwck2mAReVQlfqfrdA8Hin/fWy9w8ti/B/S0q8bq4dOr7d
hdX/fZ500e6dwqAIyauSzhO1Wg0awpGk1X8DEutmCJ+q4U4Wzg126/q+Qy1WDaWtmoeoOA86qWjj
atIcC7ZN9DrMcMC1k4wRXbhrnLj+EcvHEHiReoepyWzvZ93O4H9hfTCfRrKpmYbpUMuYxHCzsvmc
mHghC0/jjPrRTuuidKA0IAG+6YT9NcGptjzLX66zAoKIWZTGhb6YbRhKLMdWRNIjXXejfpHBOdRO
rrmzAvJy1dGSuMeFnR3rZ+WIKal1zcmjasBgkOASxL89CnRx1LXFgbG/nwjabNElcDB81TgZaPtl
I/9deLltvPoSfzAIpL2S5JsIDEN+Tj6q7qdMn4a3WGFGd5MI++qDDcPqHv69lHyjtEJKiPmXSKBF
VHh5AE7aUI/MagR10u5UGpfZa7lla3UwxE8fbb4Ru+NA1wDR1w91G/UuBN/1IzZ0DG/CqmBMUbpL
eLi/z9srG9g3vRXO5IxtFZFdRJcu28BqaUWcJ2vlnJIix8udVndKDHg72OC/hWKOyPYXgxHag9GL
oHkz3dQ+pXi+aTdQXlbdlgQ052qhJH3zbPz9tS67vnEsh2atNAoHceE0vXfrcc9zu64gJCU/hKtZ
GFc/7/JgTYsiVccW0eyP6CbajOWGuZp2I9He6luP+NrGvvb8/5HUXzz/n37jsg79tciqiSakejQg
Ns1vfH5btlYQ3P4uit/A8AJ21vaFuKE+etf4+c1GVu7Cft0hrQId9ZC9Ca50AxytwRI+TgANF/vO
z9FCnMkB1e/ol8xvgkQjcC1V+7H+iQlzxApOc9v+9+P93U6JXE5UQMmYusL56vMPacp2ziOcBUtV
u+nWBScpR32A3b8oFRZ+GtOLa+yaP02ry6tnSsuygY8O1erF9uxrWWVGwyIQRkYdnHtnqGx6nTcy
ZuRwSy1P1hjpan15Izp64yDgzF+F1uuZmuUwGai3w+nl3xfia5YEQCTUysApDdpssGE+XwhTHEaf
HDR5ARNbqit5Pfm/eCsnBtZeXe4G1qJsH2fI+7rVcihc3bwOeAvIdl6ElZw4Siw8KyVZYzboibwk
iTN8Mtuba/Xjt689fSS6Nehe8O5eHEQy31LiOketESvLfi75u1jXqRRvBfGWJCdPyVdsCKYrjrue
cPrKm4DIvIyEqT4VykFs7mqUb5aHlJxD75UN+CscCC4E2BcEmOhTOZ9efLlKkWj+Fb3ECH5yKfod
HW3brgSpGK9j7RQVtuz/toLXQXUmtjoR9bEnEecuri0eA4mevk2/UHZagMuOpjqgIKkofXYLUV1z
qE6hrKKrBVi14XxdGIR83CbXnALfdF0//4qLB1QyhriVhoFFX990SIIPqEJwELodJLIGZTOu8gVg
LMDgdPK6vPJSfuPQ+vzxFy9laalzZhlcxKWKMd8j17+Nso86Pk39kQRKTpLIbFBbzBiiMxAHvBkL
DVRcTR8hO3/P2Hav5xuyF8JjKayo1NJfqbZcTgWbtH5XXOMpfWNA0UWZgltdwqtMWjSf3x4R90mU
F1BBFgGe1t+Yw53Ynsg1UzjA8DCu/fRdSJ3erbxhI23j6i2zXsdXyTqD3Imn3bUFWlmq3M9LDAmi
FCiLERsZxuVzqKSdJIdRu2jS2i1bQg9boVmnDmmepempojd0DwHjpiLBSk6InTvBmVAOofSagkvI
YBeTGk3jLUcRxPWlL4c9Sr2Nut9q8TxoWIsYWonWlS3d+Fq/ErOhKBLOGUkjS+/iOoKpCIds4DCN
S4Z8PbgZ2jlUfjNiDkRuvRe0gDx2Ci8JwaMpSd61UwmuHG9F6wbwmWreSy9JshVFWEH3ksd/tMjt
2mCZP4Xiqn4WMGFWK8at4j0LQyztTIuwu+zXmIWARGxTQUAEDsq8keiYAZYFUJDV2wiqSaJC5Lfe
jXk7dbQlbQCbslPdpwlnfHd4ZptIpgQ9qjMqK7+kz0aKycmXNyqICd2Nrj1x391gILqIVnDKKADt
LirQXkimdpp08dwWd1b1Mv4fY+e1GzmWbNEvIkBvXunSyqW8XghJVUXPpHdffxd1H7qUSlTOoIFp
jOlikjyHcSL2Xlul5WH5Znpb3FfRVix9vBsFFtWlC+I0bqAAvqArsQKdbJcjrWfxMcQ/g890sfgt
eOwpv2pECm6kXssRV36f2WsufGWW88DJawkvApiuJNLQ/IH+Pc75ItdOgXfOlLIZDUbcE4yzqczo
aC1CAvrcpNIy6umGh2zeN8upZUfzv/ZRjjKyg6ZRv4rmBpLzdhSu6bm5XfR6sdG2fO5+XujC2xQh
pKF35L//q8CB79al0WgsGWiVviO1hhM0NJm3WVqNuMMvt0XOCEF06evzC0ne/OnO6sNCq3nJljN7
KVy19Xo0N5L5mJdPUeMp0m858/g0t1jJNGLW09cifSjVG3TRIllXoz9GDyUpGm7arisKJWtcO5IE
LG0doEXETAyz5MKzPHeLOBGAAeHUzzlo+e//ukVR0rRdXQkLQ6508+far4a3MgRukHZPauXPFWpk
Ag1ddBjTgQFiq9xwXph+dZ8ovJUt66nap/uARVbbhH1vW/AuF7/Hy3M6fY5/X+SyT/51kSMd3AJh
HmyY6SaVXoP6M3JMfcARWIvECLGus/Us44LKgJ25rciUxzU0nzB7fdoZClyNA7br/gDliwSLynqs
mKcxv4Uzx6TsC5K2gX/Sm541bEZmBC7AsvRSmXr25WBnXMZnFsiSU67Gok04iv0kHpgdMQMVPgny
JMgiyZ1hXnd0viqHm+6l42vkDtrtlDCenNiZ1gWDpO2ge0LyK/SZCuU7PBmpuo7Uu+oXZ4Nn8RJ9
4Scue0lw/OtaT4qHqg7rEW8fySp+9Z6hX9VixAk7S78yg6ekea7GB503eYrhDGjoEaX2ILfO6KgZ
pZur5atqwHRvkWuCH4uwYfra/YR7HIZExd3lzMZUgq3CNJijXqvZDdqDAjnlqzGzMJA8S7Rh+8Sj
VdfCV1wP8QUi7hkv7/KZRxKiMtOkzDt588dmVkyhHsVDAfSKQHm/vzc7mEs3JP8CPeaTP9oNjY3I
R97IJnoc7jXJw6kr4QUEj+EZRw/ziW54jfArDDcNXw1thdEBPlsUuIU5I+VjONtd1zVwTW8Y7y3q
L7Ndtced2Xr5YlvktJ/s1OrOyFeLawteVss5U8TlKDlHQA7rML/is6nmdq+vLfm5OTJIHGHBvze1
h/TOFQo4ZbeDsumSF/qQTXQT9v6gu+1vnALKo4jnZbJ2x9kVEnt6HslAQrgJ8ADe2WcHbm57adNV
z3z9v93Xk8WqH8uwqwXua+Ol2VYR+Ijb0r7BtfkVSu7LvCwY8jG2qatPcrcWUdy0HmDpELVgKwCz
nOh+ySIE8qLYZEMHxBY9HnM4pyXhhYovbILHpnJo2uidj8XV+feWKJ/7vHF4Wsbb+gIOPqn+m7nT
zNEClVzwLvMXsu5FH4B8Zt4umh5Fev/iIOSgf1akmVa5r67/h7n2Uiad7np/X8fpEhS7zMj6jgJ6
YhaVUUZzuIWICNiTYtqFV6bMV8lTTjqFjB4Ylf0GkO2/b8bXOezHRdAcXMy8GtCCkwpliDViIrKC
Rqw/EWAP6YdbgQQBx22yilc6ug0kYw14NUB9ysV51XKvT/94IDAqWw0tIo7a33d+MrSyMBx4mdQl
rX3yuu5zyLcqrP6jl8uvs7XqzbWQHLC0ApTzK/wzrQ0qOdvW5ssgbGvlqteoND6HZlU+XtzRz7wq
cPNUgs0Ab+AKPbk7dS4Xx+FIUkku7M18lU23GNOO65QOyIqaNULVnv0W7scHymxGRGPDi21odwBQ
UpgcsybaIfFsR5yNGF48M32QSAW7mIJ+prmkf7vMk4GjBhGisySCRpajmASDf7fIEBZjZR573S82
iQtlxbnN9dufePLcsklrpdkim0hGqE66Qlo56rVo0xQBZBi7gi/eHZ/Iemwf4l3uxXfRffk83hl3
EWQ8YVljH8LH3DoSUIvstlF26bzNNGqmJTatGpn+5Fc5NxS01KBep+QU4iAg1LF18iMl8m1Sukbj
WJVn7cYHaa0G8E7JCCHttP8ljIchWB/bidoehFFjB7U3z1do/0lEL0dXG91kWlfNqs5uJe06i9a1
vJuSG3ZiLdkxJDCNO+pqOBC2qoR+XKj7BKtFwvMuVMmGwnBU1pGxzwZHby50JowzL9wCrmRzQs6k
/ziiSoYyh10MlY0WfPjOP1+5T8A0NK71qW7HF2FfXxVvLESbSE6UBRt5VTxQQ7SFg2i1mezm6JJv
VC8YR/azyuYMoaN7Wl4Hhm2O6MrAzMZr2Y85KFGioKCHEPrYvA6kmujuEakLbL0WBrnTWLZ1qCoa
ChUIK9NvH+V1Q4rMg+YMsKvSFb7L5wu70RlKCI78/37/aeZVU6SNVjQ5vz9ZD6DVdMb2cvco9PdB
vAG7TJaP3Q/32bDTOBOPN6m2y7vZlqerqlwlyKwFW+o8BTotU1wIKvxTQIfPnhHYSeLn2A1NvxHW
5fqo3eqqi56pz9udWD0Oy/K163W4L45u/8EyRjeU0xFwxG6lUZ9NLOwFMkMUe0hafLjFwpwy08eL
8BrfmdQ/Fe0fBtjkSQ4PFgfPgvnk0RlqT6j5sxwFcWWzEcedLkHPBJy561kk5moYdnKwLScvk7by
6MMFjsaEXcY/SruUVgo+9wUHwsnXM+v1ELql5VqV3wRb7E14m+j5ITrWPiTRlm+B7jtHaPEuA4kh
pgIhI3xVmf48vVSMFnFXzq9Svle69dzBsGW5Ue9BtMDe5f37WSpnPm+gDnX6bOzvyg8F+jQHmXEM
wu6g2fE1cK9D+RJotmTZ+lu2wosEM+JmdovSJk10vVAXksMcOXCTmUmCyJds8ab7XNhzZDj8mlf9
Yoi5mhjAHJhc7i7l451rDn273JM9dMprI5IobQ7B1f9LPtv7kI7pDZ3l3xl51DRcn3HDjM/B2lrB
2Yj9kPwy0R6IULv4VV4+/SefxW8Xc7K9WpNYpUGUsAwcwsqqwZXpMnuU6OjPvFbdCO3TqO+iHTBO
6wkqsHDQLnEMzlgIWYomPhdpAej+nCnFi9Kpq7pD/WkRO+kXe6nxBGWJuWxzR54d7LPAJopf6iN1
NVCDmG4udT22ytnuMgYB6/BKfzWcMP8qdsuVOfvDTXF0jiWg/OEZ5LxELg0U0MKOXxfRz7N6wWx1
ZnLw/UecFKuhGUYDjrQO1yn7KFlrCL+XEOrwSn6gnxbQHSLG5yJL8MtB8/MB/nfzTgoHog7zVDaW
mwfcrph94pANULMrkJuKtSIVooSHCuwN6QhoYmTEmB1SEkK9qPeZYbfP5Stnclc54LtSJA9Z15Gz
EnSaDIE5YxbXDFdZxWYswnkpNhWsyAqH5+gQBkW0n0IMxxp8X/kbiAGplPKl8+O5zta3t+NkuUTD
3KVhxQ8sX6wbAWDi0U40bwjvwCN2B7B4Prrfbk3uiVc5/TptV4yGVnSwtqpsV0RqElJv55/yc/fB
e5BwGsDOQz7QvzcheVko/3oOJwspm8cpQmWxLKR6L7wgWk96lPB2Hjsl+uib5jFwpdwebkniSKjR
nkh52hSjN8WevF7GgM32sunujKjn+1t5Uvmriay3UZp1Xx7/aovCU/SQRfORrl4W5q024D09XqAt
aGe6LN8e2Unbds7yUq3EEuIrJHLVix4mmNB0rZolbJj0lEpcx7ONrUkz7fStegvfeBlL086VXZB6
VuCmvzkmKwdTfjaapR9Ea7D7xC2Azrrgb7Fz/6IywNqCycmC5BzYTexVzKBBbEOnWSTMCbT1VnPq
0J2Sh9j0//24Lyx35BXfjxOtmqfHuuRxt25nOjnHBjgj7rxqvfI9O8h26l+qhM9oz3mWlswRBpcV
h5iTHmQ8EcAn9fyRS+LHKrUjWOPTNQ4QK/MzkseZBjYruqWQa8jlBMxUG24A2gnijszQm1HhY4oC
YtiELAm+dskquFRVnvHGfr/G5Uj/V39N6uNYnZdrpDFFU8a4B5I9RSi82cunkXmLp7CpcJkdnxd0
wCqM1Xeo1XroqY2Xw2iDuQtYbFeTuI4iWjO9DKTT46Xewpmp4fcLPenZqHS6Y0vnQkuFqytVxwKG
OznK5IuNHy0p5q4InJgKCycKngIJ6KFNsl6seUK21aBBz7/TEJOMPcp+OF8YfHwdhn/sJtaCJGYG
/bPBJx6bqJ/zgtfL2gajF6i+keybyUtUD1EN3YsI8uciHUEe53aQmbB97mc4da0N7K8jwln2qDoB
psObMWAyS74V36XCyjh09KAcDauCvkuMXVK4iunWo5elqM7fzRe+oc1DwiAP9ui/18y5OR4v8H8/
6mQzGqx5AB7NtjA48ja71fZF79Slfexdc/D4RvE+DK8mTcpnA72/YY/AWjA35g6xD/f5w7Ch5DU9
uGhUQsrSSbOxT8wJebI2MqP4Wb4EtT933P12xScbWT5ySlJSrpgb/tBu6ptwmzvTr8zWtvhUoeKt
/32LzgiJcB/TTUSyxaSO9u739dM3BsCsIWgPqviQMNA61r6YuS/tS+8G4P3sRSE5r+Vb/o6JmN8M
NkjQpnXpgIHQBoM/4idDkm9sp/T6mEGZZ7+0xqfkuOntjFiWZN2xC5eEEgi0FhiUZsxZbkX4UKan
pe6QIlPcRtvO2OqYo/AIW69z/3CR6SqLP7+XBsAmES+dKCMkOG2alpkEHTosw3szXuciDmbmj3+a
+UpJRbsPtg2yOJUg4eb4K8wbmFIdnSLTnlJyo7WXcrhXWrIT16LuFsNzYV0p0WM+I+h2W53Du+K2
8VvVXIeYEqAPT9kfLfBDVbS1GMgeeTRNc90IMP8q8ATrlJ4CSZH0mt8LaWdhzULllx7XUfVWCqve
WCWUo6kfFDulXgL2AvQniv4rTnqPyCGbHpKobHUcgMKNQBmvk+vIf9wbB/yAxM6WzR3VIazM9yDb
EUgsV46sY8NwyohoPnmnTHtEcSVj6havxxI9lwgO3jzdXTDXGrBvCcK+uldZ1nJ6SKNblbNg+mn1
H5K2aD/4Rxoz8rYYM8C2IaMec7pOTMoyT6vJ+kZeliWvRbwZk3WW3MdUKMCxJjd8ZLqkr8d8N1vI
z4hDzfeBfA04GvilCCU82bYyTOHrRiJC4XqyDqO4yrqnOX4waQKr0S5otvxJKoGjuZflq7LzlWfB
+cx7exav5mI3Q50yHoHlZyujxphMXPTM8QZHWQ6VhqY/fISgsjPe7LxdqcKbId0RLtC5oq/fHwWm
0k5KuEn5IOr7VPil9w8mDf2JKWUg4OX1ZKisXp28tNNaUl/IdM0XRmuMmtStabACClZsgs9mNxrW
gfYmxjczZuT0I8RCNC40FFzK3S36238v4zM7HS+3qrCAwe8hSDspyoegq8JuNMJ75UZfTV6/IeAB
krzVepAeJiDDu+SzFV3J8hcSM/hEDpv305PugGh7tlCHiX76mf9KdhjNwVbZZBtQ5pQ6UQgXy4qf
Xfbv13pSX09BPjfREIT3ZPOuZpnLeZwfxEc9s/X3QuSD53ZEDNIoQ+pK60IFOKDdRfL68qWcsZJ/
v5STGlrTS2MoZCu8TzZY1UaMSq8WhERAwJhWmaOjWAYt6LSVD3lXyVbAxS70Es4IdrgETUVCCNH8
p2JWHNPRGoQwusf6irkoulsQf9twgPjMqBWDiPmnI3KvulX4W9MVZl/I/QJEmhvHWxD1sewbzbX6
QH+F4Cz4MIMvrOJPgWl1TJgBDbTpaqn6iaYwbyWLwL1LD/TMgenbTzgV4ZZMo46CkkTcxalytBf0
j7nd3WWfFZMozkocm/cNeVxv/U3xmuLWsoerQrGrbJXdhxVSwa9th1NSbl6FmBDoN1UuN/x/uNSf
B4XlUpmnc+4HNG2cVARqZgQ8jCy6Z8Kj01JdHWk+JC8Fzdpqb5U4on3VcpCe5VgtU/Sbw2u5RHDY
X15vRmZ+mD+wMozjR0PMc9TYgskaufRWaGfXyF/XeVIHFN2oKE1eRKwRYnU41TE7YRgl/1Y+GhWI
sU3cTEqHk877cDVd3xA4UzRu/0sRnFgPkTl6MchvOMg7hpB2eqWQZbBg3EmOnHzZNUpfTfyg8lQ0
F/qqVvw2fwLeZzspoTjjOmImI9yF1Tqu1qSU/g/nRHGpd78XnIaB94KiWEY9Ip++NMqkKNN0NHHZ
iStgIwUaeRkn97DDTSVgSDxmlONePLxnIdSOh6Nwq7O9Sy4Nm2y+1upNnfmkKoS6XbTesdsHgscN
4o0rWqfC1XJnHbLneTXPawqSDMWEbse3tDqj8rb/kxNfid+YLyvHANi483VONwOJCv1L2vJeh+kS
MQPjy46PxYR3y4foHHp4PEprJ1ODA1AUCYpb1CEuH0f5ni4n/yEUOFqoXc/Ks9X4KaywWDS7WPg9
pnfRs3JHgKGTbSF1mhWRNOU+0m8VwxuKdZtcU2Hn4z7Wt8lxP8eEXf2ek91I1EuxptlZXxxQLd+E
0ydA111eZkCm/OObMUVxXmaWLjCgoq0u/zHfwvd6D0TAfFJ23H3VxtuZPH/1EI5oYre6D8lFDdyG
wzxm60sdja+J2I8LIgsQ8D4MyR/iq7yf60WuKhx6couR6IarJnf76iErb4K7dmPtBiAZsxs/ipuF
PHKr73vVTzW60/540D8XDdGwRn/3UV9NmxDM1XVG2vot3he8EWCiHucVLBXGfooHQGC+qlcpKmzy
yJlIfqwJkRxuRhDJWzp9t//+Pp9R3BqG9N9PO33byznR+6ripzVb0hFWZBVhjkh38bRSB0e5XjS2
cPquY2K6+OrVELos1QagQO5R44wA+bNL1K0zw24uyeIIzxBQksl/+F75Gzm1nNVySeRrZn4+MRyl
01VR+jIwLV8I3HNjD2OToWS2GoJ9CNkOya7LDLQqTmK4Um2zqAz8TukWfMSC92OC8dZeiR9Q9oJi
vVPTK+nX8WMuDhrxVcWFlsj5m/rXLzjpgKZRJwzHkBe4QS6Ma5ejvq0RsletVIyiJO39BkYPLyx7
a3bTWnjABzo9S4IdGMtdBcn58O+nTPTQmSWFWBsg3uIA/DHzbRorzbte5A1uV1NCwIA3misgMVTy
kgH31zMgRHa2JoE5cI4R/WMXeoFC3hRb3735dkzgHZMqbw+EFVgbi7yfedcQhWX4gbQh02eYV824
zse1isAeyYWyZk9HuDFvhRVhIcfweph3OVCMWHQz2pIDLQQPAS8+jfDmeANzXEGSbxEDuJ8xJNZ+
z+iFEx5zBzdaj7+RVayr/Tx5R9U5UsZvj7VrzZtEfsiQE4OqeJKk7fSi1mQQAumA8uo0qstCdXGX
DL72FkaufDPcGuO+1mwU9UxGM0pJSHLIIiQ0NJFHhOORZArD5tyShGuYzPpsT6MnHN8uPI/la366
ofz9OE6+9pVJnz9qZoHTNJFUiKGba4V/T2g/M3haJKbjm7jGVovU5MIffelNOPmAt4oRMlrlj0bQ
Yq4WYFsWw7XzzH34sIiXu9Tp2JLaCy0PbSmeT36yhRuFTRS/9k/klKZHQ2io8rx4UiRc+9k9dI18
eoz0ltPARunp02OVRnmRISLVDWQ5dLHjJWcjxaFYVW9MOaJiPfSgEfYRaRkh/1NV3OC/tafauDeT
N9O2ZnrICiJJshg7BZPFzVS8SOp9rjyqcIRQ/axr8kHbm1xejzHsFD88Xk/RTSzOjjG/UGEckdR0
4kdLaMzHv2/9mVYWEGIYFCKoPnwV6klLQxqSQdJjYz4YCxrPHwKP/L+Y5DgnSFc1CVCVxECY+NG9
aOwsa10m/pJHjE/EiYZbrb3H4G42jylClSBYV9M1r/pY0uRnt5P9QNuM1l6csDWCFYuBbR+IA113
3W4K9yAnyYfSVhls/QtP9owm/vvPWkrGvzqdeaeMk9Bo86EjbCFcqbpbC5xp3eLB8HH4yGspfpYG
rE8JUJpo9e+beqZ9uZCdl48yczPOKScHzC5LJvoM1szUJxY3ankdMSgDCfS+SFMZ/thpsO3JvmEZ
F3gObMxxsOapRGWvdIbAFQDJrPpLns8zrITvl3VyloQDmnd6GsyscIy3UbBsnDSh+sBPh7UFR+jo
0H2oJLfa9Hf9Iw0ZJXEL1HEAQGWvES8bes4twL9v1MmRMhGidipNbtSCihJkV063KA82MbjjJGOa
7w8yaucA+Qzxhv9+SF8trNPFb/AvyTAJ+qCw+/6K6JXcaoX5dTcGzB/TVXMd3ZbirWw6zfX8IHU7
zl5SsxRDzSctC8phgZf4mbuELt/c9MyxUKUjoICL2vE6U6TUq8v6sHNf7gUSTqvTWNCMp+LxMSaa
XW/FmS/3oqXfNMjmSHOWdmH5ngt/1OD3RCvMIGoE76gSg9XU9TdR3xZwu9ubXruOLWAXBys/CJho
/n0Xz7/qFg1CSDbQ+77K1L8WWlZ3QheV4SK9RouL8KZx5wi5hE3MPXDb4RVYA2E35GqaLrn3GIsX
3urRT+TObeY9peWouXPwxFHmwgOGV3NmeydlAcY6qk+OTSfLMFEKWMxZhOqet6u9TTnIVo/EEzM9
zxbNBkTBEPad7uVzb4vJ745GagUQTf7QUy/rds30Kpa0N4o7KVj1G1NeDQVR8x5vSECZsooKRyai
lCgf41ruPgkGswsZuoV0LJ0lEZEGOUYr18yJgpM3BuS78EmKDyUQC/FaCbZpt2eW0VI5uAQZLXPe
/uiib8P0XKGhhY6/UjVfkW2LybktJDeBq4kOuBUTm/DokaenzW/TgCxXIQM0f+7r27x4y1DuCHBs
jfiFA/y7OFd2L3rK0uOsNnJa2t30VOj3c/Uelxa8b2HbDbeqeTcrz0cYyFV+lVp3E/HEF5fcuQ6S
ZYIABIQskh19ak8d8znKIok3OavdcjmDC40jptdxuKawB9i7SPqQJa1AC88EioIXfr6oqTgzqMPH
txyjCfvQgRudvBVqM5qC3CFZa7wGmxmbTofPS1yjajBxdZWEEDnLtNzRbur/R8UJh2zcq7STgZc4
oHuamo7nkmNrK1JnBzQ0L/Y0ED2ee3mVJSuD1gshOSdb4zClhtAVKCLjwOs84dOcPcnuyUkNfUJ6
6U2LDodzX3RQ7d9o+/Fm9IWXI6KtK+KjFIiEbkZKbvNqGr3TEPZLeC9Nw2MhO51C5/exIXUxqW+O
oUUE9N00qXTyOKojSy42JtBgMBarKt3X4lrmCa0wey5JMkfqoBYpHZaKzEd6oqh+CP8hT94SzVcp
a4OOpCYXOFQ/H4r8qkfC05g7Obqrm4dJvEGCZVUuLEJIPWC+I1fNNgpHS5IhFjcyyQPcfPTDXhn6
4UP+KEDmY12gAJVepebaEj0U1iXZiYOrpm9IbuprI9+K4SoVbyVwHjfkGQArOcAxKVhDTY4W0brn
eJv+IgoXThahKpFld5wrYoI/FCa1yhoyLMMCedwXwSG5iuaXGMqEoe9jk3jd417ubqPuJlQeFSjL
AkErQvOWBg8tOV38XYQRXFBhv6V+ReLg6JCd1VY2YbMCsJvQ6Tj/3y44E+U2sCBwrsVLc7CzHwgY
/pqOCQuD+w83aN3UeTlxTAD1uEBG30V5Ne6jaFVTc3rVAdngQKwMZKG3fgZF6uGvVn0r2x67Fzzu
mHIu7b1nbAVL6CQDJEnhaIf0/vvHFQpzZhZ6KVLuOXOzBs+9KLlRDMm29kLEktE5Rb/Sq99BeBdo
oOLma2DUzIuWV5032lcQ4h+9qfBkwYOialmggPC0sg/ilvCSPx3mWy/ttqO8LQaa4cmjXIiIFkzO
1Xd6R7ZqTtjVm2ltljjvCx+9sx8WTcEUJVPjEWbz/ddZajRGcoAc2KKPbG0G1KHSejqyQH2ImpJj
yg5LQcHT3SlefQfKxp0cFRITih0OoDsMKV/5Jhd32DOa9sWk/N+VnRziYgLX0t7gyhpPe+GOTVjk
Zpu424aUwkVx72oG7Qu/9wyaEGRQbxsCJe8uwTiVpb4+La7+vo6T4iqapD4qOdMd6mVyuMJpp6a2
vG0fSKqP1lOya8KNOmyS8ZbHWdK5BIHmHhHYYz8nXVjcKugp9XVb+2W61UhKcxcTRIIQlY4loKh/
P9Az6ndum85QV5IWqeJpPnIqdthERr4JAwdeRIerkjKdQbfoJDDulAMfRHcxWJaJ19E0vcht+PlC
0QHBIchRlEXz48AgqWOdmtkoYGxnEw/56U6W+NQehgEE1HDG7XRDgX5M7GzXesu1mM/a7/ExFZZp
e3d05/tkxRE5v0gz+/kguTKZTzY4PqjMp1VyjPraMKtu4bthY7YzzZM6J7zW0XxIv7M7dFs7ZdO/
4AkcPMnVdvEb8NRjSidyK/RAlAIfTzopwYZ2hYpowMMq4we6U7sbQXnUipfQuCW6ZirfmbNyEloq
m6XVQIByWnsE8A3tQ6h+ZPl1P2+1aMv4uxg88+iG84ED0vARVfbESh+2R+tCaXumWvn207+0fX+X
tmVVJFXAT8/2KMrTxjZke7oKxrsQkq1+Ex0SjrWYRzxiZ+rf2dWlRXQm6YALMA3cWaAsf+7r4xCY
idSEwaGS7pR609fgbN/MwuOv6Q0cC2OXDxV9CyZz/Eet001bLfbT0KmmbcY0XtrRU+piRhtgNKwr
2o9bc02kz4vO0Kt1e822DL9iYmtsosqp32Uy7QmgLFfziCvObh3RzlYj7uEWpZKvvSL3KUgbY1xi
4jCm438XmECQV5Wx5d07No5ClDoNz0vd1zMqyu83Yukf/fUkjLSdg6ISrIPYu8irGP2Rqoh6M72K
PvIrGJ7K+MSxTOp9KUBSQ5S0rVxlT+lDPdnkQ141+9hJr/LODX/rsRtKLj70mhEl1tVFvJYUq69M
eL+zJ+LLizvk7b3AzXkKybCod1GwLuXnf285Z0hk33/TSRmapsuCTwLrQH+z3C+2o+MWZQGO2l/0
7/eqM6wm0wtLnyZtDVeXOIp2tZT/dGsbO6l9+UWOXNKPFgOwG2l2R7IpJbMxoUPINyFQ3Us95DNd
cK7ZUrAlWKok0zk7eQ6TKpr1ZFqHevQhgTr504hHiMnaFUyH8j5oEar2BtMoJAoPebglDHdEZ289
kehrMEtDG3SPOmB+R6ZKQLj4nDhk4Qi7+ne5TX0V3BYZxflGVjYie9wlBM2Z0eu3y/8xVxirpJgH
3ToM8EPEV+nWvGKm7qqP8VY7HB979t1fYKbum4O2C271h7aG1ucqOUB/ODmh06/iW4X0LKdB61Sv
Bpwrl/ac5Q5+/25+v8TTuqk51kHfcInz/ZKApXrhXeoRIL5R1v26LBEwYlNZwUaQn+l4P/z7nTy/
4y19QN3C3czE9/vzlTutkOs8DVCxOApAwGC/xGDE3BIoDsyOQmSCoYe/c/FVY+b2jQu//wu98PP3
/3cFJ/WLGJvJ2NOjYsymQNVGSKW4peL2wSo8aDfSCwO3bGkwrlEeZMxwKS3Z1hCYvkl8B383d2rh
VaKnp6vjXRrT/6AytMvdEblM7zbWNgl2OjGr/aZ8hqCKlSDgzxDLTZX4xWP1DM/lJn6P/8DuQEad
kXEFG9zV6EQjD07t+SneyBsOgfCoD9l6eMEWUr2AD/HCB9Uf30L0zuB5E4fQOr1lQmaRzbxBSvS7
Ve0Izs/RgVOX3S3BIhce3bIF/uvGnSzNThC1apiS4CAaTvyOn8I9PjJskH+xy2PwWZLsiOhIL5EN
zm/N/70y5onSduzzgqI7Dg6IHUdMMriN3lvMZ9YmQ2ffE1zoDAOhqp45bmuY4yWDEJujJRsYOU/N
VbAtHmgVubi8O8UWuHiITxrEB23F//8a9pz6ovqkvn6A1Bq0q0ZZy5HfIKvjoE5e5kBWgNs84/f5
9w09c6gyZfRveJAYfFDjn+zPvTZEc1lzIhwI01RTzi2QF4uVmGxQtqM0AVwjHmn+U58VuzbeIIay
qts5vpK1Bdmr/Fk8QP9DD2X5c08e9LfrOmniUvvXs9zlwcG8KjsnoZ89f8yBo5N37i6un/Fa0x1h
c6lEPlPRf78fJ3vD1A9lL0fcjwpXmbhiGKe+6dfRo+4NlGQ4823rZkHPNBC02EmTp34rrdsdxADR
eBwA4Gw1ok7QMzrFb4o240Ki4pf28sd9UckPETVIGz/4YkMVpfKI0ejLaREiS2nc5q16JD/xFpAb
soY+Ywjhyli6vcV3xCgRZ1/3cenoa/5s3NBdwkFLwcyoWD7tiHa9Xs0z7J2Dlb0eUbzxHWN+2WOE
N29q5ZMDUVQ+KCRGp34brMPiF6wIkSPSnha7gzdLvbLeRTJ0Oj+KbpI/oggcBPkfrb/HqL1OGGIq
GwQTTbzis1QHz8MriwoytK57WbDY1RogOvVhZE3J9Eccs7+rS2mJSiFVg/ME/zT9QbmbburcTmFO
2NQQ4WtWuDC8g9KdM0/W1onhwIcSabzTCAxcSuyAIMzZ1gRClRBefyT12sLYpl61r/9eeGdMEYu+
Yon5oUvI8frkRSsmqTaEaLQO0134Hh+aa6wuqcsRgkEs73cfO+Aq6NiFF1a8JJ/ZQxG7KjC1VPBA
1mnLrRPNqQF6Yh06g8bu09xsm+7dEmAb5H+k8kGab9HeKC0clpUceJHiCJ3NtKwkO5Qmbd9Kdj6h
lbelVz21pU80U0dQg6+05j5nnxT41M7XZX1VfXGei48mXPftLv2dfVSfDRBSMP2C20hYW9fQSelZ
YXLDG79BGKxUK33T+fUf673mmTy2Is2URy3zkoRJ5LYagJ2YN19eGvElyz1B2E+QYqzFYYO3M6CU
X6Tp0P3Ma1SfKOURoor1BtTvwEg9uhmkXW3clcU66J1sV+eerHhFvcvim0G5Nqn/HxCdalQDFa4u
GLDeUbKbG5RRFVcKRed56nydmmCyc6J4sfAATwoAoD/g/niJjo//fke+1tDpYldkWsi8IAon5pPN
eWxiQ+vy3jpE0y2s/87w+ey1L+XG8OUnBGCIm4p7OHULwevxiDx3K68o1sDydlvagjLmL9g147pJ
PJW/ei9B4oAAqkSUx3cMSANDdmT27FPe8CkR14fKH0xq7C6ESMmJ1hm5JrDQ4aG8j1dz52pAFquV
WK7+/UvP2BFZDX/90pPtXp8ySR/aDnHvl5mA/l6w1dZZzWR6GU6BDo/8JRpVXxMLiynvyQA7c7UE
8zFYcXDC9pdyLKUzLYFvl3SyQJtyase2HaxD6/8/PBQLAAxN+sPRulwNlyxmXyXEj4cNXoobgQnx
x4i6MublJFxZBxWQnXndiSv0N/NLEXrg1NPglmcNPCxcmiPLnBWg7ZTQDrjWjA16guhozz71815b
h2smOLldvyBonvdgFT5U1c0IShfspPI6TLyHEh7PTUHbIjyg3ZiTrcyrfrStx7r242YrcrIhYMXv
EZBvJzLPtZ05+j3HhZDl5ZuV26ObKJxUuY8+jOA2OyQ7zgwA+ZNnakUaWVsimhGvK5LfUA09hzeh
eGEfOzOSM5e2JPp9Ep+QKp08n+poypOm0itL9lDnwWcs5oiCfulaKl3cwfAVSNbmmPYCMrfd4kNa
7EflvJI6N4U11Xvzr/hDzi9c15mBK9fFqJUhoQw07LRN3f4faee127jWZd0nIsAcbiUGBcuyJafy
DWGXy8xRzE/fg26gvyrJv4W/++IcnISjLWpzh7XmHDOvJ8GformG94SFm6v8KkD+/URv7YYr+aYA
e++y1oy91xpPQ4bIQnkua3ToeAT29Sc0ckJhF3GKETogcOZQtX84bmvIwNS7rP/985v3dcA7n3Z/
D3feLf4qOmRiWmrxIJiHghRBc99FN4ruWG2+rLN9F951gmfW28qyuSiBkMYKMrmik5IRw1rakKL9
UQ1upjy3hatgvY/vUvqO7bqtbFocrbDq4yd2Zb/3QD1Lus2liqq1H3hF6Kkhqw9xuX86oLL/CxXA
vz/D2drZYeaVjS60DsIWd2ix7e9xp6ybD+s90WB63gSPbAkFBFyy/cSFMXhWvyRdSFwJHz8/YeO7
oywyfLxymg644rzqmra+dCp6wzwYnKI12q2rQHvRqlUorMeC0IknTURcz4kNT7/luxTb2XZ5d/3c
0yenE920mvUoJNyHsiPeZTfTZymtOX834hqX/JA5ouHV+a2KxTQpdynaRm7QI8HwbgfW53QXBeRK
dxmnpOfYup/UVYM/Dwi+sO3KDTZmM5yNPGOK8Wzu++UisZmfkEYVHKuxE1VOle5C2R01zyxWGJq5
lxvdg9GwTLkS8F+dNtM1SJZ+iYYAVkm1mIa7Tuzg+Wska2pwkgbFPOjjTuuOgr4mAaVKVuHdXCeI
H5JFvy03cbZIN8LadOYobcWlQDhb2NnIWH5etWwRF3bWL3KYHJi0jMUJfoC18E0vJVycFJKS4zL5
CgZVJG0nFKTQU1Fj/+c/Gl/mhb5DIA2q/A/HnRpDiEl8G3BP+JN2LlzZA78R8/z7jc/exF6vfEFO
ZPPgP85EtZPHvtxs9bVIK3+2yYorH/TQtSu19s0+p8DlYbXSFKBjFz2sQO6bppTMg7SvJK/NuNRM
d3ASvtJdEBMWSLqy8m3qP/UAsMtGUtaVcBjgjMMJ6BbxJ7OmIU9lnJMyjY2Rbqr4RnhM1v7vTvZS
a0mSXRZxS0x6fOEbizgO64FWl7DyWzcAnc+zpClqIb+z1cI5YRriN7nyEn53b1KYR3DKqPKjoTgr
HJziRFCszjTniovbWasT1RO6lsNS4FJJu0NCW+1IqS3/bvBF0+lqWZjEiZ+/vx8rD7DVz6vCd6fw
vwd0jv6opnTKupYBmSIr7CJ8QWknjDbuOaXcoI4oqdh9CI/DNCzbejU3C8wV21b4B7Kq3/1u4w1V
m/Fak/WyH8/eBT4cFJqiMyPOa2PhGI9q0kb1waqd0lgXWWOnOb+y+qmlAgWntXR6QCliAdEOYR1u
5WGjlZ5qeMaIvHYj09dWjmjE+99mADXR+5Wnm7Felak9yCvN3w56tMwFSB+O33eeSnEkIK+nsM0b
avu3ylyLvw+RhqKTMp2pXzUDLu1xWRBDhuhcGnaIxoL8fmr3SEYn/1Oi51oWB+Tahfw4ZW+KdPz5
h7p8LWVVnovAIpQadvNzoveEuyrUfa2aKwLka8nTii7uYOvcHJcwDCQM9Y5MTpruRg0soGsX7cte
59fnqyh7RCTZiOD/3aBx85tqP7Y1FZroNsWLprnWyRkdvfCofiW32VJrPzqQYzCPjeomq2w4tDkt
PvfnB/HVA/vnpPA1EKRkCk1EzElnO6qYdXml9n1NhbJWnsjzmn6b+bbgfccm9d/e5YqwQY9qpJHe
W6brGw4umbrYnArXqLzYcmvrgb6FdNB2OTbap2aTjwf/4+RanniDWIpiAcBXap9o+jn7RLonyNuQ
XowBSe1PvRPurAGp0UKzf/5ql9eP+auRbKshl4Hfcn7R6gupMONcrA+J78y1YK1Bf+yE4e2o0KTX
kgeNKkDktbZpriNhMxBG5frqOvHdOr1Tt7Qjoqefh3RZcWRIdN7JeOM9xFV6ViLvIzGyulSuIRaO
joHyKW2fre7W0De1sjLal7G+bfx3/F/JbYqgxb/X1aNmbERRcAokTt1DSoE2Uz8CrMpZ58yIt/nq
jVBFtHuTPgQmh6K99ZGH5PG76KPP3dcqOWzoYuTH4HSEHZlSX2Zp16pHCsNRQMelgvZ3ZV5d6jVl
eDmErojU4uGvngv/xMKSdb/hBcvi59YZg3sJnbqrlU5mEt01vVd+uFBFJje7oNm9UL8pJ4KcHkBT
qfFu0m/G4QC0+Ofnf9krPxvV2Y00HvtCHQq1OiSSN2XLFgLkKlf2wbiZTeIOiCqPp6mta2GVgUCI
3Cl2rgxh3vDPXrh/HszZmz+Ykh8ECUOgiBfetR4E5IMMF2WhU0UBXKcvLTt4v/KhFz16JhvHVBBw
hsY7fg54ILJZETuZt1wQb0LyI0Z35niCv+ERFF6i3o4Noqx6f+IQRo/WbYZl4Fpjt/x5HJeFaRkp
KEMB+w5VXdLm+uNf9xJxRCgaJ3V9IHwu0rkHOUHhdbXdJmuEYQQm4yeUVqSM9t7vRDv4IChCH0Ty
anS1J1iGlVcFv0IVgdvPA9PnH/7sV4ErAgxXZdKSDnh2ktCNpiMU71Qfik8O6YPdv2kZ8QL3bGzS
AzSR1VTxvtJFSfZV+yrrtzl6bIjph5AQ5GYRDbQMXDA4Aejt1onDbXEvPU+8wwa9gPF0IyO9yoJj
qoLg3MrVK/kVCaVOgC35VgcnFdqV7ojYUIt3VYRXW67VZD+KwO9OzzqooZEigWYs+nhf6TtLvxMx
jYYTYUQUVbCexcHzULrsr9A3rlqarjwb46xNMomSOJr4vdmrAG/QOYVy9LU/pMIOdTwZtLEbTwcp
fJ4z/pb+ohYxaKG9Foq3UfckTOQYC5X+6q92GQTEhQEqNbW0r4Dm82qBbI1+hM0TCXZAcRxuYLiU
qIIErJ8s3m7ebNv+IQAxjmWprm8wQMoDRM7SuSbI/mavYSQymwxAWnit5ycslbw0pU+zWa5Lzqke
rSUmxz2KHBgL4R0tLVxAXLaGDXEL3FXYQUnKy6Nl9CDb8Sa7njhvXv5q84hQYOKQ+EbHP+jFaEkT
AmLZM/bFyS3EfRXch+JtOR5P014UnvEWKOjQhFtsd0X1IdnNMZtgvCw4ubKB+Jug9CKHShUHuejO
8pcn/a6OXLFboVGooQkKS43A3/QhSKB+Y5NcaqDwEbQ8G1tut025CmDtCoY9r/N9PIP5WorOku0f
g48SZVd9l0MIJDkc/1IwyyF5wTAudfptHR4H1J4nMFJkKAgaWVkvLUnMpR2pMPUWI97JcVOj+Q9u
qv24DR8RLMrc+PtVZF/z6H6za/AoKWTS2qU9c2Gga9qg1c0kEUEd+RuIu4mFd30xISRBYb+aIbDV
HSG1Na4alKqvVz//spyjSxhngTITQ4io5nwzFWIl6gy/Gu87CPqZV0ibGOUrMoqgpkOF1WHYmtQu
UaGlhJataBPl6zIib/5e7+5JkkST1gJ5KX8Z/SOZv6cT9rT5Riwqtoh6xCH9s/pNaZD2BGKhbg0F
/Wnc85P1bka7JYfwBd5JWnB3gWO97O+ih/KT6mJbPAZcqWui5OeYNA1LDBrHcDnSd4wdxViq0W1N
r10+TsXMCxz7TZju1C+IApX9yKOsgYC6oYaikN4phfQClH1abDrxEdsitdDbKdmVpossnF6wetrr
Cmaz/HYE4kTuG+eaRx1TJXELUEz8jyz2qsbLtySiITMT7Jj+cXsM0y1aH7W5gxioj+8jXJOuW+kS
2w7BaJWhoMUMkQHzXp7khcpgQiPy+nhp9Ph+OaRSiw7YlXXSlOS6X8lUlIgkHgs3SXdNejDCu17d
1WroquVzZDwAo+H/hp2YhKIrZ9rLBtPXTDBn5C/F0YsNtB4lKwmbdryfS6P1SvJ3EM5tTArNqjZv
Kf7DByVh9TiulOhaKePi5HL22fO//2vz7vUsEFskw/eDuRf8jQjIba1k97Fbh24GaCl8iwsnRu0o
A8j6eX++vK+dffbZNUWIhN63Kj775CCn7eq15MoAB5ZwBGmXhkhxNspbmiLrYJ+5Vra63GfmT+fl
17H20h491/6js6iSzq9Hqo3TnAvdvoLcwGYfohkqSackm9YR3dy04Rtz7yX+/EZwf34Cl6WFszGc
Pf1YT6x6Mpr5CRTyr9PwGpM/BljvtPG1LdIqNOfTfTbsFN/uxNm2biZu0dIWA3oyGnRBSdlImmP8
5+red1FrYmSopeeTpfmVM/TvvFDZ/Bo1SeaRqfSgcJ+ALfUwHSlrAxmluhos16Re3qFi21XEA+6E
bBO0WxmXiN8/+dJbUl8TxV4b07w7/jVXtT42QjVnTP7r+NmspZWwzFfATSeHYsNV6fLlDnH2CM4O
9adCkIys/HoE0YF88J3hL4v4g7WLAJvCTrQ1xgNa5ZUHF+bqojAfTv85vM6fTndJQ/4L+Oi8DJbq
edNIPdOzc1VgBqYdWmtoQLXitEh3ZvhPTa6Dd+q8rHWoJ1MG02mqT/+Lssa/IzmvfynRSc1yhY2K
RiXCAfzNEnAoRLQTx/pyK+5RLOaf8TtO4IXoir6nVQvw7h8/vyuX7uyzYZxdszMCs4ey4YE0dvYm
0pkgKH1ZPv9uHDF0cDkVVAf/zz+DNc/Jv+ZcpGVmWKZ8Kjc78z7UKLIvo9Miv4tW3L1fjVt/pR9B
OFtoayidIthcXTsqXLIiz775+QWrjfoxFPgByvFWXBovRH4OaM6Xo+7OMKB9cg+q9BftJ9wVnIlx
/RKbRmugxbKd3RVu/55IC5+I0eGKxuVSn3c2srP1SykqsTFjRkYMeccNq/kw0H9+4OLxdJt2R4oR
HreJpXPzLFb64cqUuPKOWGcbyFC2etbPH4+DBi04m4j+2fL1nWBcjm/JJngkpp4miXhaQeHL3MAV
vav9q+/Xif+8qdbZslS0oy4YDaNQvT7dDKQGqAsVdKjdvLfDAnUscF5wEaRQOlgLfeP+anDAPPUv
1wpIuKLGofbCV1ikYp1kZjney+R3I7A4rStAZ2gsyhvO85YTSJ9xsiKvZ5mI2JxcwALksefAfLj9
Eb9dX7l5/z/mxX8GdPZIcuVkKp3BgGjo5es4shtu0VhUgz+Z4FIUgQWNVvIWXyBuEJvAjSsTY/7/
XzwQSA46Plq0V+d7e1AQVxfofH6MQHRE3gerYdHtq/v/pkjaMaE8nYcG0YUQeHXpnqfdT59+9laE
etv2p3F+K1CtnpxJ4z0AXKAXy2kFMA08GsVpwpWqGzNfo+v++ctf8q3nl1Kds7v4s47Z9N8lK6/a
qssCbAG4TCUv7bwaG8sSZl2xhnAvUrTtn0752+DbAbhM4UbsH/pmn+Lyth5CG88GuoDRwbAGDxe3
2z3cSt1yU3Si+tIIf9fKMeqe9HiOY/192gqxQ1jaz1/h+7X+P1/hvDohGbmUiYEw3ON9UT8lW/yj
FKthQa96vpjVB7Ssur5Rr0CZL52YPDnyiAhyFHW4qedXMo5CdBUEc7g3U+jI8rKsbHQYJ1ofBIdE
HHW47UbC+mSsAmHXFjtikQBg2T71IVtzcxpRqPvQwrc2WbMldXENAHEZbRv1CpHm28OrrqHmw9A2
B9ifbYaSxY9sdfpwXwJigNuarGrgmKSmqju0V/B1KPppr/8TXP5rIltGdvOrbut5Kp9P9fkAjRuE
GglJr//OtXE080xtpeE+Km4R2w9b+ZNqRHq6l+uFSWiJ8t7jGs4PQvdZTr8TD6CkcnqXSh5SfyP1
OxGoyHhz4qp2ZQZdFEd1rvbUqVmXDUPCLfTvwEQjU5Gus2+jSe0do9yrj6ldv7McCkvUZ5IXhA5u
zWRdexFuEVRrz1dGcPlo5uICBiUMXDj6v+7/f50cxKySFNn/Oj7iUFIkii0LGSzFWpqdB/50PCl4
yKhGX139Lteffz/5bPWVUj3OFZFPlo46ypUtR4VAt09/ymect+0yal/kRYnzcXvNh/jNViiThjpf
HOhQc6k6OzL7gUWOYRPO54G0W2QSIRCTPe5aVK/yei4j5E6bLTGIUN65dmW5XDQAT9EY4h1WMc5d
JMaUrdr0jSSnR9ljkdOSR00GqQ4izO6QTM2S83m/uXaPvEyGOPvYs6dtBkGuF4WSHvV79TV4AqvJ
dkNVTkpdUJ/dB9k1gMZRHe+6Yx05Oe5h3YZFJ97mJ2pLGS6uzSnYJr/U1VXD1sU++DU2umSoWrS5
uvDvW6BmkiU0J2BsUFM1YL8tdfBC40FYbALLon1MBU+JHk/NgYBEldsEfYJkQzOhDpxxWqWt1xe3
Eo3T4ViJu1C56TRI2sTxbFt9MVBoehJ+z3H1n0Ztz1zTBMXbwrzzXfFFk7yxeZH6x77ahTnoZuNd
RyLbu2YIE5e/qpQPJJOLYLqrKcaUwD2i4ZkgiXF4DiGhtg+nPZ7l8b14V0r8dNcKHxdnRx4NC+hs
vQc2c7HWj8OkhtUAYUfcQIkgfxtVZv80jg4L/1P4Mv4JHM3J37LJzYVjCF/6Knnx8m35GoIuk0Gh
QvE6b5z4RSWNvZJkx36p1avIXBbAFXiQTkvyt7EUEf4ZNglC2bK5j64nP3//BP7z8WfHlK7Q/E4Q
hfR42nyJ5bNbiUCl1+k5eKRmeMMbg0J9epJ2xVF89m+vtWeMa59/dnpvq7azKpX4Oyi5/sbEAF7B
zEKn4HSm12KUQ4GWraTwkRQsEgqUhlOruDvJ95OrNJuSRn6HyGY5ceW5w++ul25/qI/RLCbKHhVx
UaIsBNiqzoTztl+aomukjgqYlxxOqEIEQQwL4xDpJL7hhKGsSB20207kHASL8Y76ozbcnPp7q3Wn
A41Nf58eprcQ1Ud1E2e3JgFoafokwGIc7iS8WDTE9yX+3PIdTqd+2inVIieK5udd5dKldzZnzlab
Ma30bjyl2TH77DNn3CTJhhjobKE3j6nhTPSmOBA8DQ/lXnoeqM8K9Nq4sG4Iaz3hZkXEV8/A35IA
zQcqxEa+tTx4P8vQQVS2Ni3nmk/j+1kuo7KU4VQT6HW2ExdBf4oKiVlevqieuBQdUwVuS44WW4J2
D5IJkP8vfpWDthavHegudsL5af312We398liFxxTnlbD1fAxeZZ3rSN+WhF8U1zfBd01+VHCdIFQ
AWxpD0ZiUdxAOp4JP5J5o7KgJeLi2tFAnZfdf05NZ8M6W5bb8iRklcgjUT0IahkeigWgX7LPzU/S
OWffvrrUhaP4KdaQHf3PypjhVxXDVfemetfgfSVbRdqI0K0Aalp21310wPJUN3O5T0UnOF97LS0c
VO85mR5Jse6t++HPdffPpfhh/iqkpGlkGlg0gc9eYrqhp1juQ9Yw3ARx9KieDuO4D2oX022NdIiC
Mv6D34NdgaxexvGCR9q+wpX1FWDyfOH4V/VakckQgCxaCdh//ZWhboRZW+YK4bJcmKRUwrSG8YGO
stxKObaP2+BOIngGeXkPuHpRYpREyqLa4R9p/fML9+32DtOSb8b1mtPFvIr9dYwbtbgcksRPj622
kGmt00i+yX/JwVIoVkYDyWaR0AXj1RI4ySGZXQQYUYzltGxvUpyRQeUU3IADqkK54bSW7b/9PMBL
VSDtfwIeLPrvRONiDft3gL2i9N0gxekxv+mfBOQw8Z9wcIfmoUJaXRp4ioP9WHgnC2ThSwtaJgFP
MZa3UvimNzS/QZ6+n+o7vzg26a/Wf2E3TJxu1WJ/XbbmSkdsrovrpH6oxFsocvm4jozPRLhnXjg6
CZUnfiLRbms6dwo/w3OdbyrpWUKOkz2ppR2+hrufv/Fl1dwwuGzMCiCDGxk57v9+47hI5Gmsw/iY
c7bXIBHPzc0kfLGSpf40veibYpNQI51sQXSkV33RAKCiLFX/ga2jPWbH0zuJCFfGNK8k/77S85hM
Onrw+TRy5f8d0xQa5uiXecxmNlt4c1vahsfcpPwTeNTlgM5mN+3NDFBsn5X1eK89GB8kElwZxeV5
799RnK132WlKLasG2o4fGvIukTI92rMHnlD1xHVU/UPjAFqg4YxuvCoeeHuscEcXwXwRXzKOGW9Q
QLxrtwJl/u4/PZuz3ysQuW1PfRkfKzYom4zzN+PIQVRyo1V3zF1/LZLOAGz/NsRYdN+bHtrztNhO
G+txomYVO5twp1cuRh7soji/rjy0y3OIoUv8aJLOGob4++wFEtMs12G1xEcRZvIy+4xUT4hIWHWC
ZDVh1BhdlCwUWonZomNIHxOHI0pQ+bNJNioJKfViUcMWVJe1bsvv1q/qSjVEnW9N58+PghXUMF1H
93tuE7eiVjW0HCKpiQnOWPnBzsdW3NjCsDXGI3RaR6W6Mx3JFKCLTVWc9Fh6MwNHFUQb4zo0EfVt
OfzI2P6mdQdU+eSW2UYY0LXcaOUcCitX+7baT8F9nR0NcP/NIbkLljBH7U74iPK1MLD/ODwaNNU/
P/8v2fJPX+/s1QmzzIoqv+f5R2sSxTLMkYhlzKWarJjA+hsw/DZxRGjK6rrGs+kUb9HWeIacZpfO
OLrjb7wj4+CaxqN6VKCwOt2mLRb6C9wl1rdiKQqwE0ik8meIQohv75oESrmQwLMiQcziQq9z08Lm
8u/bX8d+aRmjBDP22BjrTHOpOlBDGl5483LSfT6NwLb2nFSRGgAwpQjxBIIXFW5DcnyNGPej20xL
azPcovsxb3Xn50d8qUw9G99cLflrE9PiXhurQY6P8yHXKXpbhKYYr4WXfuffyXd3d2TqtHANLcRi
kGdtMs+ue+mVi5rM2SjOXzRLCJTY5Cml6/BOIZprDw9KG44cWaff8r1F3XERuDhJMQGA0+Kguq9u
tVXyCMKzCh/7wCFb0BAp2Kw0eGw4mqzdBCEumKnXpUNclwlD/ErX8dvd5q/f9txQngptUOsZz66R
7AHgDB7natd/BsomQFhjs1du5bVsrJvM65i6bKy6TV7vur8pN7WX7iBHXPk1v1tP/x7R2QsTt+Oc
CMOI4nX15O/wdEjVvWSuOZi42S7wMijl3CSpvmR28yQ9Icr8igz7Pw7jbLMx9N4yACnHR38HC+aB
jOBoqX6OT5YbbCKIxJDZgnYDlt3GzLXTD8L6Wv/8m5IP752hqCraW1hA59JbnVKUnms8CVovmptM
Dpgi8t3URWmSMrkQ6sXpQV0Z65+/ORa/yxWZoif7PX1ZMiTPVchKLcTAkaToONTOIN3I9aE03zDi
RoUtzSpXB7irPy18xEMUXA76UweI7indN1tc0OheSn8ZVs9Rd88CnTNp0L+QxVN6THSUZDpJWCiJ
X0eJvqrVuAhxhozEcw+BDOHHKdLEG/y5HDf5B8qhEhYwH0AUfPAfnhBtv7IYRtaihjzf3JomASyw
jdbB4HXFRjdQ7FhPMXfj98LfoN3KbuI3iXhL+CmeKtpKYqPIChNbIHuz90jgLIdNaTiZ+GC0zsna
NvlNq23a8tk02LBtXEWEvPpciHvgmTbHfqve67k9CJ7FiAVvUq6sZt+dJ/55+md3YEXumuR00qJj
47KAoPqtNZIcptuTsuGCEUokGJHrYmz8Jy7H0pLsR+RLAChR52mZHRMaB0wPUS6xcLXohJXLjZ5b
qA9j+e5aleNSHTsTXf+aKmdbw2iKTRG3RnQ8mcSwLwcyfJ4aklujA5XR9mYIPbCIPhk7OSrShfAK
2/tU/WonVxZv/dGdDFvwOPWsRP/KwqZ9c1j8Z2Rnm4KfD6MRyUp07EsmIcALOKELVXDQUAe4e5rf
mbgMEGjB0XqmJCKdjm1xCIu1JeEIWQZ/5Lv+V7IrdiTDV39U4pEf5XX+CUK8+wRjVEfgxuEc5a44
uXrnjeE2JAm3XGb7kqYJd7Vk0cAhDewERuJCBKbRP4klVsqVhbbh/78rNv8OmKaAZ8y0oHNUkNUl
0pSdzOhIAG+rzzCfmmQrmxRvy3q0xNteuO1MLpl0rNG+0i/vVwnNJgKu3lIbx19LCDOOfxWJA8xC
xXzBho8g9jUel8lpFyTzhvUQW8t4i0z117W6zzf3bMOQRcK+TZ0T4AX2zBzVToxPdXTsUOzp4Gtd
c1ylqRsrN2Xq1s2G/FpTty1r53N1NuwKXjMxfh2+TVt6AGvSOSQmRn9UtlfKi/ktObZSjZjII/BP
rtcpYRwPEoBKZW4RxDBs8BwzXTV3oswUHIyvbmm8s5Sj8BEOG2zLPy+ql6YVfqC/vuHXE/jrjJKX
cVPFQhsdUcGVCo7UG1/dqij+9BXfrVDdXnsZ6bR1Wwpeg4QkZklyapDbCWtjMdf5mnjZWeQ3OvpN
6Tt9uSvjlZZ6Y/BbyzeC/BqZ+yDfD62rObOYEJ8bbnl14T+TBVIj/hNW/N1YrA1hMQsvr9GqvjuF
oWqmI4VsXyG27WwpmHwtUes+j4jUQth4BzWMotxyWJls24N3ErdUEn639uRkbpc4cekKaA7FhTld
edTSZf2JR/3XQM7f/JOhF2lesibhTlKXXHbAbS9P9mw7ARXK+3dNonD1I8/OfqWiB5I5fyThglDq
3MKDB7CJHmbKOHG3V6vLl6bzeTr95zt+/Rh/TaeGwO6w1IroyK9Kt2XTA5x8Dl5NW3ibVpMNI4xO
YP7pK048R+MpSyIuOaaQ5GLEOKGW+pVapHLloZ9XCNTJF6cizqJjTC2C3hDrhgoyt13Ox98a1auD
psp618iugj1MKGdzmzV7BRTscIDNTsQNmEwKlNVvESIxM1V5tGRXBpipe0GMIOx6HsGlMvXsIZ4d
8UQrx/kU8av1y3xd34W/Qdwtu+XwqbqsfR4+r6tys+9nCrUdUKaIMy9sLWkzhWZiFojFXcVVInt8
nFaziwfH5R9jbphe02tc6qvmb/nXJ559yzrTRCWMy5Daje+pSxTzgZt2y+YDGHfNTiDuad1a5kJ/
GnfSM1RXjBuUx9xuR0B0otWYZtFa74OrvUXUft8cNLGXiVjeZtfbeX89EoQcmnk7h3Mluhs2Dh4b
UmdQFoQcVqqVtgfVR+lXisj8yBftXFe9LyNHE58HuJz44zjX0eSwlhXHzgqYItw0mQAeJwL0n9l9
SILUIqFNOj2W1qpQPCNze0RcrY4wfxvM/84h7W9Sb1L/vTqYf+iwJNDDtxO6HXXljxv/l7oO1tS4
RO6QmlOLrxoksuZhipap6IzGYcg2te6ynwzpZkpWOZJ6DrmoTJr2USGBEX3OS7WenoZdlewNUmhi
tN0aFMTKHaXfKqEOxh15V5nhVbnbTtt6fOsZZHCXNk+NuS2qvW6uzNPKDEmE9a7TdS9JU/P8gHmJ
03a+5p/XuMXGz5syN8JjanoKuwr30M9Y5pEtK6T69TK+ETc5pBcNuTbfy0GHMT1D3W3EhfpwehHu
+1kB5FhTy+17R1LinHUEsHr58w76BQo/K6RgBJYh3xOcwWDP6mzl2MIamUTm8csQOA1axM30grun
PK1i9Ylf2wqdXHiMtvV+ei/EFxBn8p3yatxrRBITGJncYF4MiSr7NbFETzOdqiyRxVM9dPuVcJO0
7s8j/vZwLFNd5/XjBVTFszdPz+pRkMkLO+o7TvIGACOiMSan2qR7+kMc3CFry7/jgywv6idzr9Pe
utc2hc3qFw/LDEsDB9H3nwf1TYuN8ZiU2uDumujxzx6jNcpSlehRdFSOVEp0ijQUkyQvk+/Hz+gJ
Oj6XuaIBNu5wOgRr2oEA2Ru3456DE7QCDAVaugG0RwZe1C0La92dFicOYoEXmnb5NpPvLADMP4/6
0qzEJGV6igophNDGzq/CZqedZN9SIzj6ECcWym/rd4UzcJEldk0MLLysVfimfFaNM70V64zXFfpl
uRRXwTGSrtzQLrmcDEaloIpVVwFWcB7UJ2bRYISGGB3Hjbmpf+VowhFpU8yzliMGj/a9FVci9sAn
9bHdZY813YYSmzG+s7f8VgmXk7SpKUy/jONtjHjlo/mUARuusRQP6xqb/YlEasdEin4nYZidjSnX
3qVvaq7kDMp4BzV8rigZ/62Ymdqgn5pkjI76a/GU3VaEyvxhXc0jb0T2jL8r2PI2iY/BfbOVH3IS
KK1FGK+5lvu0gNCbEglFOyhdqi/WxnT15zzxCEEd8KBmL+mfCn9PvhyuyMIupX/zc7cou+izM5Q4
0X9HLXVdpqtxz6FnIIAhsGMCy9BkEEeMQNdaRHRHjJfi0O1Pr+keg3JuuX3CeXobka1TbhTTDdvb
Jt7rd+aD+BETfvLWulG9I8Z6JCFBX6gSq/HzkCaLTn3O4vufJ/F3FUKDbAHCRWZPtXl+SRNkKRNU
VQiPQHWto0x0VTsrARTCyeF97PMQluY6v+NIQNRBswgxRhPek7tghavoTtaW0uFu8vgFYE8l2avY
LQR9EXC+ekxKG2AMFEx5lRagARY/j/zryZ6vvYalIcijzU0T6Oxs3+HObpu6iY60Nk6MjG2XM57O
nWwx3iab5HG8w2sFj2leJEj0TV3DsFu8yi/mzcxQJaFI2nKG+1JGOfWVhfa7FgIaNChMosiURql3
NjFKbSgFyQqPX0k7grGOQa5LRIHbIZMjtrv8JtvKXn6T3FI7mWwE5nm5Rsg8AcIdmNlu1Ds+2UQh
Yoj8M/QdkcoRF8U3a+RotKxNu/1oj/IzYUHaH6NaFv5iouxHohJF0H517cx2ic5lpluEZiDhoex3
8X72VdGLvlSFR9FLDJuUTe0I/I4CFKyN0yZ62rWf2VtbeH3jCvq+7R1F3QvaptmETwTkpMmqOq2j
Zl1FjgyXke4cyGw028588dpd6+B8e/b/e7RzPfGvy4g/iImhVYw2YDK3cx957O0cTBlRYq8lHn9y
BpAavI7Ksaa6QpyvtRBUF9E2yx8ThWgEM+JGOi+Rw1u8Fbd6QFvzoImuTCgBiVHXlJ36d9Uhzps8
YigjZJGdLSU4uk+laJBhStxHljk1CTpJsurh8qTxTX86DIhyXlXkI/6mMJckKIgOYGDaNItiV+PH
JftHcbN6OQvFTjtxsE+mDRdXE0Ax26G6CjWvh8LO97kvXmiPlrwOBD1x1NS3E7k8wB2AA9EQkO2e
chkJ8NRAA3TUHHG5MJJmg4C7ukWPg7s00FYKsnayVQ8Wq64bO8K6uHIuuLSrfU25/3kiX02gv37E
0zSNZtlmc/qs79XB1ljNV8h0a+2Km+ROezL+ED7padeKzfNO8+/KAh4LjRhCbjKiLyhlyVhHQacJ
UN/XOiFZH8aK45Jt7o0MZ1rtWdeFYeLFR5qzEJodhGwcItjOxbNZUgpDNdX6IZtFHcqnjBILCV8o
E711cmPpLm03hXCU9IPsH3FdqDpFPkc8uaQDyQAxbb08CPWc6m2hjlgHwGrrtcVhqExUZ8r5sYVf
E242Cad5D+Kq4A8RJVCwDoVfQmlXJulzvJLEEu6iR3albmHwhnAFlBGz2GgqIjhrmFqSk+c/J+IN
RBsb6DikbkzFa0M7hkwDJXoZhnUSeXG/b0ADmtSkb1XtpqY4raAzmfsklsc5XqQmTMJh+jxfMvti
l8KJtV7CaDf1j4rsoaZdyBH+04EaWfcSSHe1+V+cncd25FiWZX+lVs5RDS16VdYAwiRpJI2aEyw6
nYTWGl/fG4zoLHcjl1t2D2LgQacbDHh474pz99kb0U4crit/m8Kcza7j6Gd+TuT9VSa0PAaD7jiB
sWl+EfIHY1X1pjjrR5jkXXobrtm8cRZxpH3ikY5Ge4DT0yG7kQd4xZUzXpjSurfW6TMl5JtAWUUv
7Q9J3hg3OOsEvK6QUwc7zDbTbbVq/HXVO/2N/2MI18yOndcXfq0vL5ePHJiyKwn0l4WbRWFpDD6L
ZHBEhD50pwHh4MUV9o5/maqeFV3MjGdg+QYdX3THHgtXvGsq/VHKLmdqwuN84Ydbrdox/pjED8Db
U6Yin/ID+K894fl9e6nO7AOrMVkDeOnLVZRfNuauH67i+a6WnzC/gU2k9VfGvNb9darufH2dlduQ
Yw/W7FmTJPVLuv75lQlcOJvg1JwSuozMCAzJ1/nKOwNtCi9E5VBJKLf6jRxtzdDJyMjZBHO7zG21
cLLURZpTYmMEK5MaQmCTb4EwoUU84we0YoesPWGt7sXuUe5x6YMLAf/FKV+m2/44uT4R5qo+ikAS
12dNA780uU6+zElyFqVRNjAcqh8bj+4OlDAchHViMXcuruje5vnK0JkzYxRw02Hnc7A+ivZmYoC8
3g3xKjTQGthMSKz/HGkxxHO6IZrkFYxoUN2DQ/OlFD6ZiJjSotA+XwuvEYDLriRhpRFboQM7dI8g
YOPLQLRbA3LhKuAYCdymf421owlPQl0pGEaXB8S2qX8Z573TRVTKIXZSaZ6vtK3xbN359+g/RP86
5ijKwKv7l9n0olK5EPV9HoK/cM3O7WXPSBafixluwi3o1l4ljbHD1+cy2Yj1hmQ/FB5b8LTXPiI2
Jvghak12qdnmFaAiRvU7GnxIFao3+J3zodqKbnuDgdTkWfXqgs0TVBcdOqwxZvjiq2SrvgkDQ+oe
TRYxYOoTY0QiAlgj8QOYctNcBMOjhBeIeJsUdp5sIDdjM4nDzpOpe/ONRjvnrdtqo83EKNV+zleI
u6F5i25tWsZXbAlAhA2spF9zzzbyvkgcCyXss3ymHKp9EQP8/hRPy/11HsX9LKTaEe3xFG3HJ7rp
HAeAR5rIobZfdhibOxXo4NBW7gD+rhV3viheF3sH1GnPovwoZq+TckDUQpUAnPBIhw+GZ+u+leGq
hMu2B5Lnlgd1D75hEXl6muIi/8jVBUY7gS1+634mqNc26OQ6twgXtH4iOeU5WZbxzXkKmMzUFeQ7
yldjYWnyjQZUm3YEw7zIQnikr3hMCTSFWWX9PapzxbinKzUxwYqUEOYlK6FYQUChPuzHOw5R3C38
GD7zejToAK9b+WdH244HRenYdMR2pea3zAANL/EtBl8Dz9WdUf98zIiUmOEOXKVa4V6k+BejiM3r
RngIPzrNma5Y4SF3HJVKsI4wOF78hW6LEDYNs+gAm01mJx9n7a4095hXATBj7Mk/nktdpa8jTcuC
QM1HSx3K6ZeZPauZRaMWdPUYfFB2CSQkyxXGwy9N/NirQBqkZ4tF6yNnCqER7MAFFMmuApt5W1eX
Kvyaki5wIz8r4WuvOnPraD84yvcW9a1iCyumuKDYCC5Svu2eiTmxlkXxzKZL7i5l6w6rAMnFGigB
o4fMk1uGNuVGWAIUIBHwdyHVOqaG9xEaXBvRaT478+w0zSaiDhBdB/iIKOMb0TSsqX417031IBsX
bbeayLDq20B3ZAVbMTps+CtGj6B8JZSS1s6HScVamGy2S9y5Cp3z4MGIr9uQDWRnaI9lSxWqxgEH
lrdmt8+yYRvNVRhumPcWVBtpI9lk95Q+UIeieOdI9/l7i9NCuU5+YElE6i905xL1L+URHhZPCX2F
qZuUSU4kKLnZF0lHt/XI2C282eQhOAb7+I71qNU7/WbAKkT2GPvRHU275E40yXUS3NbTBfhGUNa6
4gVAqhgjTza9tupxfgvX7EozGmZzZUHPUw+JxFC7vivP8Wa/CmZPrv3kXNOtPClq3MGPnBicZhT0
AvbleZWpO6PBwAaT7T0qZfh4eXuLcUc1whGMEaWtGiwXX8OH9iM98rStD8l0549xcJut/ojzVVF5
PDEVkOktg+ADbG5jn+C4+TBXtnSfoFCT7WZb7qi5ucJFg5MW50a1bc61Ur/WApdvKFPBJDEWyRmW
MOWXTMXy61HXGXABXBRa60TaxMw+gAB6mB8zB5VBpLpTdNFDjq2dBa7hRPW6gFv7kPPnK/XMVi99
trZ+S2GW66GQuiD0KVCeKiyrXNeZdLH0I/5hAGhTsoEs32NZalWXxnyY8AqaiPifCOayXQ/6BM5B
DoJ0rTUbRb4QiisDG1zHSo7EIOTqmivjN7qBlLdjRCVvwEu6jXZbixe9SPO+fApltlo3lWKbgjjS
7NpWYXXN9OpFMnB1zFZZZXi4rmjl4n/HVATkY3EVztsWx/UxeQoGjzulXkvSa2Blmyy6YJq9qpSN
kiOuv5UcBeYd42yCXRJWL01aoN9r0zGuh/1Elwa75Nih3q/R1O3DxbSxqh61+CBOF0J+rJCPiRPw
r8xuy3vYcXYm49NX3WvMS8em18cemLpWAFn3syGzUhUUQQLWWQzBEkaMWEuZ40PRp6xIRG/pnerf
aQS3wX7QVU96YLs8L+P92phbniLWxDp1ZpApn6fcr6vKbEtrFswlHvTXyBhXsorCGkUEwhGPzaZf
KeeQt/LyLn5ZOb985knhRAj0QJErVs60XqjBDM9BFcq3kzRgdGBjAqR54pt1TAiTRw8vXC+Bnm7c
SQQVKJfORJ7fbXo0K2Scz1Dbc5j//lply9leidyAwZFWkhuDVEbptIR84wJIwzw8vRy5JMVtx112
Rq6jn2hMJaimGs7oFvd+Ab5+dn9+uf1m1KV4igjpUVSfdBUpFqWYDqDpfJkFl4n8DHejt0Oa+TDk
o7XvY/ZY2/JebLwQgg0tSxCNuLsXG8m4bemHC+gc4rWlu0K96mFOqWxOFMHWwa2PENRJCMHSlZRd
ZfXKqL1e2LQJ8YFLIjl2x3gRjXgdzm7vEd7qs6OT4q8ZEM/7jUE5MTrz7U8raMu3x0gFLjcSWwmd
7cm9HxS16IS4To9ooLviutP4fMco7ob4UYEPnQAeTDiQoQfFK90dnvRx1WhOJWzg1yqp186bqrqE
ntNOLpi+FOtsDdzZNiw/2gD9Fz5lZws3XyUIvDA0DUmR2IetL9teqlRtpSWiTuWG8hc5rm1qLimf
Ir2Joy19FkB+ahGRa3MrxVdxd0gZ28nRg2CsiC+mQ2g7S6/4LMa+24U/zeCnWdxn1kOhXYsAvfqP
ZthSlE1UNzG8NL6DpRWI+wH5J66qPcP6oOHXZvM8Q8fKyDPw0pDv6nhLpxZP0FV7X4TepPyciju1
vw3zgygf1PJFR7NXrk1zLVFxKxm3S26xzrQlRjvVOvYyKifMHlXYSH0OjdkphTBFW5ni84zzXYUo
Z8J7KS9v5OpHFSduS2bkN68RP8gtIMIrPFt0aP5xRNJbPfnzTYwThuGJAzLfCLO8QXWE6cnAcF1S
HgXaleNO12c7nUvbwhZk2jEX2lw3yNQUO+zdYkZEYq10ycs7tzF2qu8aw/MM9jfYDJWXDxvtTJ/l
K99iebL0tlSskMVlPf6+E0hx08W6kVEgy8gFL4y7v3wnsG5Af8l+ALyKTpD55GOBsmRS54aOv92L
f72Ak33RkAo9MSUuQL7p3WhTrTHqA+xm0lqOcTQ6Jz/7rG2e7sOMH0jIloBlEZ7//oXDce7FQqAi
2KZOIlzP2lsqZJeRXjohE96NQynDqeu9QGKaqKZj3gWg11fRtakFdkBJ2LiyHuZXiJhlgF2qsKuu
8QRZSWeey1dnDnIsRHLQaU0VOvApO1JokjQaE107KjqdoYuYnaEVVpQkvBnUvLSR47Uwu9XgEQIQ
zGNXftGK2KlRS3eMepPedckmiutFVZZXblVddOVq6i9z34WOiDDnVjfXPmLnV1zt2S/5IqG8nlSy
N4eXlnSeNLQwNhVIdgT/99ZNeaBuTzod+Iwwuw3plLDGN8lfKTcjovWISH5lAExFokpof5T3CROI
oW1A1L4cKanSc7cBljaHUb71u5+GUdstJtX/7wfbwkigCb9ssdzA359ux7mfz92k4vbKTK1FHuSJ
r8g6scKFafkQoFldMh583/GLez87z7UsnpPFRXC4IAPwbaM3ddKcsoZKUwR/VI9jtYmoXuh7UzgQ
jTcQjpwOnAW9VQR9vVOpHuYg4+ucu5HoIhnFItu1ujMV99OzRgSazfUYKjkqp451+najrVByaeZ6
xPW0C15Hqr7H+rqlStpIW0oUGN1sSpBfXuuhcmVcAqs1lSF5dBLP/ejU783P5I7hfgW4rcQwaXeN
sqyyi3NeuN+lzL9d6Mku0E/CUKUyFyq/AEqh/9U9hA4WJlOwjbRHktWFiqiRknGOu77MnB6Bpqe2
B6u5+vMS+tqP454ZFHlhlTHo+4U0IBtTA4Sg00g58NJ7mhLP6HaZ+WSKW19V7U64lkL0J27J+rrt
nP6zXVS99488XypfTwbQUHDdlDF55SBpFZEnzV5Re5q8N3ERO7PkTxUKSzxBRsIQoYKNsPGl0yz7
RW/1bY9rYuDV8gUwvdDcpNq7nD6GJCCi14hOr68LyJC9N1IFAZNzGSKFGeRV6MKkRE6Flj9lwoL3
lSdttBeB9UP4SNWbodn24pUa4mQOvlTvPhTVzQz8L0zPrx3/tase43P6Zv2knvb3F1KZEiPhI+A4
eYn0oK3aOU9TYMfMHxnNJkciJkuXc7ubwZMlF2n1HCm7mcJ3q72bzVupv8v0Z7vmQZorN6H2LOjY
11wLEbXI3gYakqS13TPDWNVOkx3kxpaZYBxd9k1jdsX4LequdPyK8o3C8AHyAAV8vI0FQMrwBSlx
xw26zRHPUWBxVDr6Mhh++U3rj0a7ml+M8GnmJhr4eHWIf/Ks2qlsiJke2n028K4nzLG9A7HaROcs
HU6Ps79vFoIjKEmLzPAkQRYq3RqroUmPyQeVpC1kjPFHy7hc72YcntKqGrZisG3Sw4wXLAYl62Hl
2/FGwuajowlx4JH75i7I7uL7WYGoYavKZXmW4/JdyK+io8HtEUeDxY379325reRJjP0hIeRfjaSg
1k5Wn2bcv9idbLG41udLLXhVM08ZH2d8RTOqm7xpylLSE5YKmQCOp74Jq7vEPygcU9oRPIpG9p3d
apS0CZh5I2UEdwXoeprSJNaeubOK54ry5ED4l3ci5mzgy7ojUkG84lLrR0G3vU9R+b1I6kMxe7Rv
RhjnjUu/A6eOjCStgYfnGHTtqIh487EDatFsD+lsB4qrh96gXhjGk8a08jFwxnX5UB+ZohSvFv/T
9kZxIiKGbfrBBE9e7jW6h1m4hPQySae4MRDg5N0PBf9AnY7follO67e2fsulyyF8hX0nC6kdYL+K
Hie4Do/U0YWbWaacByyphyohztfBsDcxmZ5gOBiuUR/Vahu0u3avXmGihcyM/nuCeMT3GOWmM41Y
cXo2Fa8h5HGitVAciIBBmaGQb3eIPGzNEW763LVA+rfQoiJaWZEXq3c5gU7zAIcmvY4gVE7DGQLf
aY7x10qmF0KDXpVQXJ0sERMkk2EJJkvkBosHjqJXJbSlytOoSrz0e4yiuRcWQcuGK65Np+NbfaDd
dZAo0TbBjwCfTqxjzuRrp1Nzn9e1aHjp/xEj659n7C/ZKuGEPxullB6VZciPYkf7Vm5jf0vry5C9
Yq3eFW+I7d1wH5uu5oCMzNIL+YLho722Lc7o0U5b939dDUSoz6k5/AtOwleqmHnZxnp6lOhzxBsm
DJqPeVVeWz/GH0vtQMk+rBv6x6tzo2Lqd9syycK/Pvmk2Kgwkh3MmZYeK89cM2aiYwbBNIa5r4wV
s9lytlMQk5G4g2/GeVq5gF+YAfsUIURBF3OZZsr06xIbTCzm8wu8nwHEZyM4N+0HUFgqDzJq8Ok2
MXeydhXB7U1+JuqPxGrshOAtMz4k+WXq/w1Z7Gn08ddNJWBb1AmLD97JJmpIQtgYlZlSDwqvl1Hz
5SORtHiVvJdEW3BosqwUT9IdEz+RapVom/PibW2JcX4JHr9cxWns6ge92IxWivuG9JTAaZ034sCg
S3DT3Bcv1o8O/GG9tFrinxgAL9q3tHJn3ntsatHomtfyM8CGV6xJ4RahU8TdBr+IdV7ZzWPA3bRJ
IZvcFp6j0B5MkC+HHhR96XYWTvV2cpUzd6I7/wYH/6T09eWLnRzoUdqVlpoZ6TH6CF7LbebFV8Qm
0PsO+iZZnUNFnVba/v44dINERnRgTqt7fSvGndz6KbZL5i7DQGPRayL4YC8BXAgNPoOT4yQXPcUe
xUF5MpIxcXRr22l/Ljo7TW//uhhTURSZio/OvNbvB5/c6nVrxdS64m12JDJBhhKMtv5sOMYahNiM
4ONcinvuM0+n7Gu91YpA5waIuzBbdQexsnvfZV5KuC+2uVdrt/nlObQrb8k3yxdaBCAqGimQO0+e
slaNQqs1YYZLMN5J1L2tTSJdAeFeWDnJhjEVegfH5ALWSbPCcR15wOVQ2v7PCoVMPv4cs0tJ+gH5
wmo3guIQCEyZizS/BOLRqMijdkHq9SUekGtcOdrrxEsuI4dn1x27N0vbqdL+WJs3erAQpX3iAaYh
m1uVOrTMag9CFHTv5PBFotimTBPB1bKnEu1JwdN3anJW2MT0v67G9jpor7L+0sw1/Of4hPFDWMe7
GuNeHTRtSujkW66pXmEZNJOA50+V0m8lxJlN86iWutOLjAynshOp95JY2tnwMbcvWEcHPtc77cYJ
MHiBQQfvW/CRh5tJTmzZtM9PoJwiX5bVp/Ef84I8LxQGJ6sviIdckK00O36yhqVLS8XhpgCLolHx
ZWZrOgyXWKuiPJ4STvbL4ml6UnQb2ECtkmNddM1Nor3jkOVvo3ILFfhs/PrN3vDrFX7Gt7+crvEg
mWEqF9lRYNj1rSemn4ZXWWQCXMMI3O3bTfoW4sOnrzFxUsy7pnvWI2xWNj5NdKCkCDbtVGP9bEJT
stORGXJXajsgwSsTgnS1yG3/nCCeSmM+byqFMlA1OOTSCz85LTpRwtctDJIjRt1lBgbK+kFTEKZR
/qlO70XcJNaGBKuI/oZdEbMZZIS2pOFlvMVWBZtTg2lHrMu89BH5evsw9HaF7vNm4TVFK4YBWGN6
QQeH/JFxqGuGsSPlqpPusUbDPG7TWGeSyE/V7MnZg3sDcRcKPX1JfX/fpmojS/EPMeOjxaT2neSS
6KJWJ0Oo1nhik1Q4nOGeX7hzssdg9ezM5On8xF839ZcLOCkAiI0eCC0QnqNI+gxBCt1t5pXbchWu
0JHW6lUMCdm/I3WYvClF8A8B8ZlFGg2rhKBVc2R8m+klnzVEWp7mn+7MydPWYiM2jZgLQ7ptoU5i
Oganj2CjINd8rbYV1WKbScPAPadaOi1EfLklJ/FA7hdq2yg8E9pR9ItiehuovhkXAHBbCYkjRm9i
c5UamHYCal56I75g54/JRXw06CHAup3dGcdZmnJ+dasiKgmmH0vfHTfdyfNpt5U10uZXenR/fkNO
h+2+XPnJUSCZVQLImXs23NC+yg7jtnn3NQdbGXZ+j/mJl+q2vDwna/0uF9YkVRKpvC2lg9Ozlkbo
ECeaziIGRXIhO8aquEmLrWI9h8NDWyC+27ftoeNtU46ZipLEM9DmprZ45/uuj8tkd0lzqIz3qvkc
o1nRrmWLzcQR5e2fb9B3IcoisBfxvsFo7EsDUhm6UVdwPjsuiJgti8nEkXznI1VJOL4Spphida3S
J8aVcmEZac48boxh25W7jL4zu4IULj2zc9d1Iu/5fHC/XtfJW2hqfZKXePMe56v5CTnBMtpfrowf
grCnDDfqKEWXWSYJWK9dv8JWmQBVEXrSk9PzLVKNcx6a325MuEMuYAyDpPBU7h8krVFHDS+B/zJ4
1UHZsDH0HjpR5dB66Mp3CI3oX0+PpByrPz+l0ym0z7vB5JSC4glbWGZnft8U9WYJ6eIqO0YPjG7Q
40kO9U+m0PUc5uJGQGeE5puiOOPziO8tTyo3OOOF9dp3a3kj5IdqvK2T3TxvE/G6lNcxvyo4THzl
3VVYfEYSIIP7AevXM/v5qW7iy6WfzEXXo9XPksal+y+9K8DCzrD/QnyPxs8Ln7UL6FlY69GmWkYI
XgfhCm1fC+egdHTgWfeWe+5mSt/u8L/ezZNYpFabvMv8MiO/l3fIxC40XDgGO4EhAvD5Z4QPKrDO
cGtZK7LFjsy+3fBCwDCIvOwe2SAtkEX0dKeFVwFiORJ+GjiXM3OIFIZe1TvB34c9HEQPmQIq3BL0
BIsVrYOT+7RUbTFYhYo3BxfmezBudM2dqlXQu/hQxIOtPiBmojQObLLgk4HjrJARZjK9OnyhEB4J
ZKweskckTAEz/cN6Etahv2/ooCfgtO/DDtLQ4IW07xjbv656j78WUF/yojt8dPcZrSUmUNRNHW6I
/AqRiT8sR51S2Ej9tqlv8/yI5wXW5bXC5XTXNALjG0woSdlyByJguUA9hXcJXEWzD5CMC/WLpTx2
zJONwnFAvjQPN22/LYozi+nbd5BuNX0EVVNQ4ZwEB62iT13nE6NpzIsiXFvX1/0tlRZH37a1vRAW
PnQKXLuliXoO+PRdbr60yv/14Sdb0mAqfjw0fHi8rbfDWtmPP4zYCXb5rQDZ3cZHeiHA4YiA41Dn
1vGasZkz+8B3Meqvl3ASAviZNQfhmGdH5I6hdTXg2NJQtMCaWOlX4rCtwp0c7gLtcTAvJjB5/lHw
n5pxxelNXAes7k2B4gwuhGnnWL+O42uVwSm8ZPX20GfHbrCcP1+x+k0uxk1DUYzg/hsQnNqMciRl
WXZEI+RGh9lVXI2efXEhK7fh/BaUx5pEyvQ6Rmd7LwQ/hiMVMGtjqa3hnotUklHPKHJpExTPM8IY
yp8DM3/2RAU9dgqGV8uX3j8akddqTthvKBv/+TvIy+56Gnj98h2M5Tv+khlM4WD5vhVnR5P3HhVe
6CS7UkD4v03kfaceRA0c2jaADlc7Gvrhwj60D4GT3/A/b0tso7vnCZ3i1K2G6f/vjfjX/TVOqnBp
2Laf2NNj+UZ+aQD3Qh2NZzkZ3d66j2qXyc8B6zfmJIEPcUSduTff1OJ+fb7GsmJ/uTetVWlhkpDX
qZd8fvY6HOLOjsk4EzdWtzIRXxo8DxXQPyf1HfFWuRFu9JX6GFKcZLfy92J0VfaXONvOxDnxOns8
c4HLZn768Di0DSZuFt+l02NbaMJGC9soo4nWu+YHdSs53IzVrlfvZ9nTskuj9CQc0GP0EF45Ochz
O3WZg6kDJw22BlgWYS88x9pjgVKsWI3jum7d8Vyv77s3e1HyocEHsfGFdamDMOnanMscsflbyd5E
k0xzOTzkYMXgoNox+3iD/6iaLwp3SlbUCVQB/ZFJGd3Vm42BDYgDEDiHgDLcmIVbmCvhZ4V/LlNt
5ybZpM/q7pfbqi3NXEJcMs+TiMQSJNWPOq4X9OTGMHa5fyOGW7++LuRLdpE53DPNNWsP5oeEkkTc
+emhUvfUMg2R0ON2wdSO9P6IQRwcQof+aqB1sp6tG4tBdXP5aosL4rhGWGT5F3QyM2JlxlrSnSwz
l2ozIllrq2BaYcDHUUXNu/YPgJ10YZWVN2ml2FHjDZI9Idxh1m9ktPUD7faA1zqntb4qbo331HAy
bRNoW2vE1nYDNHsX3+BY+gSzyBqccdhUs8ualLV1xBroNz0gmRj9xQtqcj0FXnSodIbAcS+NcfWL
xxtleO4ZWytWvGtj60rC+s+r+dsD8FfB2skBKJlJPuYTBTU4ZS6+j0s3X1M37P4ATtLWrlxE55j1
wfTAYjO+PldF/DZf+PUCTg7BxLSqJB6WC+hsc4maEHogDe/WapHZEMFb40YW3i2vc2UmBsPB4yYN
+BIGt5Xw3BYO8tE/35LvAkxUbExoWwz00ao9WYnMxClRlczpksFo5V083sYisYDsRtS4tqkb3+Lo
hsTjw5he2vx9yK+gL+mNpzj6hop06kDtP3NJ32yKv13SSczrW4NpDo1ImZm6oXLBkIw6vSQttfuO
HHkmzcppeGMdIOFI6Pj+W4WniUWrC3YA+lNMyXQvTNfwfv2W5tdGI0B+FO7+fJXfraXfrvJLGBwo
PsHGUp0OkPS58nw/Cw5ufT5WgR0Oz1nklTqkg50w7f4Na/dvtrxfPp+ZvN+Pjiruwqpt+XyUuAA9
J9Jfr3qZQDQtvjS4Z64WgBCS/ZERIYSUT9QyX1V8S8+uoVP63ZKk6GjOTKqT5oIbPXmtzHqsOn/q
qI3nzwpxUuxfmcN9010kKaOQm67Yi+2F+Npdhq52qAAQqB7cq/kAJlyWD1271ufrLL4Hip5Hl4wU
J/UOQ9/IRdr5489P7bsXEGy2qqK0IFv/0lNQEyqBkLXjY6XZTfmQj3s8axm5YE4lfkJOyBiwGDPT
vEenEiCSgh4zYrUIxmWbTnhQ0A+z/67z/6+38X8H78X1X/t+89//xZ/finIZjg3bkz/+92X0VhdN
8dH+1/Jr//prv//Sf1+V7/ltW7+/t5ev5enf/O0X+ff//nz3tX397Q+QciP8G7v3ejq+N13afn4I
V7r8zX/3h//x/vmv3E3l+z//8VZ0OTZ3x/cgKvJ//P2j7c9//gPy9C/PZ/n3//7h4TXj9x5e8+61
7b78xvtr0y6/LP4n6cLCPJGo0bI3/eM/hvfPn+j6fyKTMLDIwBtJUyTejbyo2/Cf/xAk5T8JAZhq
gtRkLuJAgvym6D5/JvMPAqMBkCkaKJYtSf3H//3uvz2l/3lq/0Eqe11EedtwPcuy/p9DHLonnUYU
RIyTotlRvmDO4cQkXV314/0ivlbgdwWq/bZ0P9u1sI0vz9URzW8/jwoGn2aQD5xu1aWYTkmZNeN9
LgRIZhL5h6qM265hrs6wRtx1+y1+3dtIIMtVkgupHx6KgSGfspw/pqbxpKy5EizzoVahTlT9gDdc
8pCU1Usq4CcVghfsRfmmyLMnJTTxYlF5NbKOYTddGmMobCbkq7h77QtpXeptT91yIB+vi0OURO+5
YAy7SrQSlILtT1NCslMaubqW06RdWz3V4LDPnri9qYtPM4KAVq7WqaDe+pb+NldxjMgF3yGtiTZz
jHOi3DCBLU8qEzgzHt9ysCiE52CxrYMbX0ZpRsqY5atBHUEk9t3DlPjXCmc7wijqzBojHWPf+Yzi
FwqDRzn63ppZZWZvDSiwU5ladgtI1x4TpHKol66HbE5InIrRRtiAW2joztL4FirFddqUZ464kx7b
59Jh+WKmucCbrC9ahC5WZBxuteE+suQHianvkdG5wphczdL2cFy55f2zlW5bkrJf3rC/V/Gvq3bJ
cU8WLUVVvF2weV5GoZdF9kvGoRtxhQZC6O+7dFOww5nS9Vi9/Pkz5KWi/fuHgP1fdlmZA2FpRPz+
IaovR3pgRv190+g11BkmmAprGbmvGI4JNBmq0/AsN+J7UWNGaE0fypDcBiLohUw1bpop/yisUXPj
lJnysWWWEgc0VNUxArawVH/EDMkxVT+rq2qCIa8L43WihzhNq09//iLLRnLyRXDikTV2ErqhFAlP
KgZxEHHalVF1P77B67iIdgysb+F7XzDwvD4bHX69bQY7JifQAgn+2mPOx0AoA0Bz91MiIUX2TQJE
sWMUMgrU0BNS5iBLf6cC++xk3LNKZOUB9N1mAOJfQCuSiuCYdNVWCLPdiLlMj5sN9y+4saa62PpC
+NYCQfK0MX3qBdW8qUtgv8ZAk+HPt22JYn9//HwPc5mrIqIktDxZY3UBAL5PpuJelZgoTFdVkHt/
/gRJ+7qOsfnASnCxUkQecLqOrcLMpKxsq/ssYja9TvTrrKYiq6vNBv+P6zbwNVcdKGlN5a2cIIq1
RuNoKNZdb1Fun41s8AQVieo4G+++DFdWnCO6UK2PTZiEohZhr19Z17I5YOaKKKyRbgpBhr1fKU+5
mHebdGb4vPV3VUm+U0f1SqjKfVhXHzL3uimXtvDAiGumNzaWdD9UtdNhsrKbgs7Yy35UbKIJ7oSQ
a27nlxN7XXSjZ+0dHGfmLnCL8OVGW/txa3mtgQBcUNTajhgsnXMZUbTVLT41EaI0tdy2g3rHbjtd
znKm2vWo0c1MrXUYVEw0Mq02i8ex7N9otdxrY3zUwhSRcF/eKn5au1HI3ZGr8UEtjPs2G4nPOp8a
Uq+/F8PM7GlRMUE+0zL2S3OrBYDD8tG8FlT9KWm0ErrYAGYu1naToIN4qlMQkkrxwzAi+F5akbkT
qLypiEZgR5pKEx8BW9qml51P8hOMQrcSlKLe5rEjx/Vey7iIXtSd1pIx6VOGg9wJN1NZHRpDfI6n
9FHrgmqT8lwkX/CsvJBXaatPe903tfeq6X+EavQQWDBZkMxbyviTMeeHUZ5e9RwvorqpD3UzXzSQ
M1RReJrFNr0e4hjT5vaB+e83IcUpRusUkLXShN22FO81SvBuXY13vlzislBRVS4a8bEJsgfJVx84
lzFakEJtq1f6TZ3iwjSUON0Sr+A8FqfviSwk7qAzOu1HpCl/fhN+L9AsJ8kCAESQSbBjLg2W37fa
SJw1MdHn4j7etltGFTfZRbMVN/GZKt43wc4Sc8jWcmQotJdPdkJtUOeuTaqcYMdcZ8dhDc5vI99x
3G6zFeDks06632wiv33gSdc0ijMxFko+UF7XFxMkH8y1Pfka2ggavRxYpH3e/f2b7Z7Y0WRSg21Y
ROrz+80ccIWymk5P7ufMEOlImPBYoyL+0betzmlJQ18Y+gRzirDCzqLb5n785DcjWnoFPYCIyavb
5oVDmTlzsL99B676os9y6s11EL2Iino5MShVZ8JoR6bZrpI2Fta9GXDuJw26HnkU6gttSGNn6nnD
BvUQ5PVTL7XUSdP7rEnvijDc5ZrhRnJ9K2YmguaAICevh2QlD8xnKaNAvcZEoBRYzU2s+qVtDEx1
96XZ3s99vE+DZl4lsua/NFJ4a0XTs56K3Z3SKsdiVF9TOTy0EwFt0V6wDjxJSR9GnyVt6gR7/sQk
hqWyRTAZhaW2jM920RqW3UcIfMVUFDd5JB+jgMJlpIb6xipaFY1h9ThRj5Jp8PtxT8+KcuX/4ezM
lttGuqz7RIjAkJhuOVOiJouafIOwbAvzDGQCePpe0PfH3xalELu7rirCrgIJApl5ztl77ZmPpufI
tSW5BAXTZan7t21bHPsar62oM2iyfXKAqYXSbfAACTjJjTHBVNFdcsVgTOh1eTDM6qLNQW+muLSC
VgN9WDnbpu0mkKHeuOxEe2CFV7sGNsoqckKbYg7MnaUUOjJaToUp7kQ5moSURT/8bnLXYa7d53NK
KmqvHzrFtBaa9rKVlX6r6X2zEQlq39Adx2WtJ5xTEwIl7aZdsehu3BANmp/P/VnkH+THVRUpWpmN
IL3IQFk4UzItatfSdnYi4qVlFOYmjQQ24zYJyfXKycD0kLt0kVvfRrb3mpjlW+ZVz+G8udQ5FXbW
OHf9VHb70TInTMfxfZ2wKiWB8Sgrl8I/f4cQYUDTspF06b7kx+wIHyV0icETnhoQFrN2vmq9M3PW
j32b96XI53wK0E2HmsA79PHtyVI7C43ejx+6pDwkXgAZDwQC3OpE/zHnLfa+ceaKxkefzn8uSd9X
OD5xr9R1J6tfmfV6Vio3fhgvzCXSHPxBYq82wJ92Zykvn08cLLEmVmOcXAZeu5OGj1RhmGipFj7M
DR/1E5TAQ3yl38Z7dBAIIM1df3l+ZDd/gY9HqQ8XPZVV5UHYqboOwofZ4ZyjUk63dJc29tbZVNt2
dy6e7lNhguHpvaCm2ub4xunq42/YOV2R2GNuHVs9vAtNfZc1BkT6li7lszP+6ZzyNZ8OGlzz/902
9n5dGuKcswWdpFNfgWa3Q9q3sXVUZvpUgLfy1A+/QCPAsHgCmlSF1ZVJSt73V/20q82XZV9DZYLp
Qied9+PXnSalNL0UxhFvMfONiwyZktgHm44kXkZm5y3rQAZOflEuSe4pMbwzhYqt5uQx0qc+s1vo
dscyRVQm0rfKKK2lF2DgyBttM1R2sMp7zGXGyMpepeNFaQZL+iPkNrfDo3THrQc20Pb7C60ABOQM
Btk+yOdmaECZWTBFSJXo3HQeDegceTPKZYUoRcU7C4beRs8qzPIRha7s23qRZj5rlszGdSdMrBNl
f5uF5HJr8SaAPDJAD6Y0viLwOVpL9ou1rZnPSZrBh7KLsrzL03qXltCCpIi0lcj9cN33KTF0NVTm
Ii1oCGTiZejkpoiDSw3oaGuZD9UYEShY9FD/3WwPmf7WN3J4yRHWcR+rjwjvDUsDasAQJLOAeDR9
vrOFhJ3ZifvIIaTI7y0QGEN3HboxTvcy+lVn1IVxkWxJ4ygunJSjYdd5RMAZ8ipTmM8rb2a9U/B3
rd9dVvq4q3rczVEVyqvarDjXmUw5jMosdk3LgVencbHo3eZ3RENkn1Tm7dD0S99lOOI7E25ovQQ5
6jSbKWVE7GW4OQpyvZalJdTWb73bCYrzYuoQEegWA1eojrYgadLTg/gpzLBOWhrhZ5xSyXyGRw/u
qP+dRG77o6+Lx2GIiAN1UXnnduBtGkGCCsj2v/mETKfs8qvUra9zNjVmcr2/GkrQ131FOZGnINrH
/GctsCmanXEUpL3rmm8fugAcdeTch9QWt4AMLguHdmchQg4SPBpa1w+wgGBJBQ22/MrVoj+BncgL
U2+7rVBeuSTA11tUfflgFs6PoenMpaH09oE1I9+nKb9IopTYVr088Ei/Gk6E77ul2aIKCNn0mJ6L
MJtx5c51IpxfVVXUF0XsBPxtBZnYKH71hncc09jdNkPyS9DPUl2WLaM4fDYbbFe1o67iwYcGgHOF
AveHEcfZva/HYEqH4KrLqOnCJKa4a7fuND/DxrIXXr2oq6xaDlarX6eKnJomCg5SlII1ex7/F8/2
wJxAS9jvAVBe5YLfu3aubIGetTXn093Ey1b1mNg7vd0NVbw1+7i6MXt/rylrp+u0NvwIh7ht076o
nV/aCHSlio2lUycvtEluhpb43i5Ti6yy9llATZC2bxJjn6HBc9Zj0qKEqA8FvMA6uNCRSuNxt7To
LsnlynF6AnKcuoeBjdki94DG2bUXrjq/JfDR9Oa9XgDKEtEct0mayfdL5ZfLFk5rRsGegLNzsjGI
cJqYAhQsWwxhMsnB2PQ3DDcf4u6pF+d4MZ8aL++rJBYVDO1IWWnxflyY/UbRu9dKOMaH7gCOYBce
mF+skWqtws05TPmJNoWG6rwm07GwAdHOQr6TbSAHK5A1KjePctPs010EUhkb2RL6Ad1+sH6X3m27
CW+DaKvnmxL30Pno5dPez+lHOCl3WkW9bbaVeYwYuCZTB4HB/WsOybEty/vvf8oT79Hnr3tyULML
2o/pwG/JjHUTXAx/ensVbVK45jMzpL4pCwzOyNjPdbBPS7r5O9JKJaSKm42M/WTrS/U0Nc3WM466
ZlMxGhqNa44YZ77d11dhLkAEIcHrp5oKI+jyUCrH4Me0NvK2ve4RSyyJ8Vmnx3kkVuOeOXPN06Mh
XwwLlw0DxIEVzWP08WnNJOd9p+UYEaAnLNSb2Zv7uDfPnFZOz9enVzl5REKqOo3jk3E0cQT6Tby1
Q2IU25Eh8lXZ/ZhIW/j+Vn7xTDq6gY7UwMjomf7JSyhVlWi6NRnHujArVsz6Us3m28I2dkbSnOkw
fHkP/7nYXJv/05imIWpoXmAYx7aw6O0X47aI9YOeeD++/1JfXseGk0H5auIOP/mtZKMrX8aRcRzN
l9bCt4LEJwHH9P1V3lsF/x7c5x8LCbOLWdY3PP/U/Fz1PbhiKuKjpwhV7Uay5qnZF6hT5cWYzvkV
tMHqETF36Qb33ShuOP+CVx7FUs9zgCV2ccnyuKoJsR+tEXIK3tdalRfBVOtrBh79GX/kidj7fVVg
dsvIDGUg84HTDs/g9Gk5hf501C/0dSMZJ/d/vVX401nZW+3Coty/1HfeGRLXaftqvk1UjAaLAcOQ
T7bn0LXK0S296Zg06CPDDHFQTSyrsgFRBSmJIC5SaVNPrroyPfPAfXHp2U4DrsCkgNRPD+KxkKPI
ypHT0Rb78YW3Lw9kyGzbc/f1i/WIYTMlDc8buQOnpU3SDKXKrMw4Tk1QXXiTwqnmInyx056grBK2
agHeT/l6tG5NCMNaYhMsOdKfiMShcwhQCT359/vH84uXgIBsDLqUPjoOu5OXINWzPjB1XoJUOxja
Te9zlDvzy57o/t6fJ65BX5KGGtrrdw3UPy90LCa7HMx0XodRlPQX9i0hmy+zGzLcQm6eCbxXA+5u
YxdeDTbgtO6tchY5xNFkrWPWPONL/uorC5O8bLyEX6CPJrb/UhVyOlbNcwSPv/QSKsszG8FX9TNp
yy7HOXYe2z9dXcbEMxVVwXQMPes6KmK5cstmfqW9cKGaAJl0VCCuCqiNlJu9eX51FsQzL5T/rjyY
f8D9E+k1Z0RA/T1ZtRNfGm5a1PXRIjmt8WENtfqVjRBrDIaV6GEZIF8dObKVnXYohvmEcxbf8tUz
T/YAmy+SPB7+k8/g5qUd2pM3HsXduEaAupYtYPLhLj3A5drAxp67dWeW3E/NINYSCPz/fdH5xvzz
wKURVZfTvF+02ffb9Kp+nqCg5at45R+/f3++OkJxhEEyxUUJmj/VRU6GnkJBcMZjFOc1LdbsvvWH
uSsNnlN3seHaBiOiEDWnNKINxDwcIdKakJWDPWgwErpesKE5+mhr1Znp6xcn9Q8fbT5G/HMbmsbr
DFdzx6MayZQDxlqqJ7PaZ3J2r22/vw9fXsvgwEznhnH26bPm11bljcU4HrtyAF9AoIHwDknvXikj
eKMkPFcXfHE9BhA2Ag4yLVz9lGYdlYZ0apDcHIEMc6E7ztGtR8YCVfczQyYAgMc1z3SmvjgE4UDC
tsLAHsHmqeoizIxmqApzPE566K1UC47DybV2YyNNTgUZCf/rO+qxK9ksm9B+YP58/PW0fipahoPj
kbLuMmmTDc0iqJIaOJhiSF9VJqYzz/IX+yACG95RvM0s2PbcgvznedFts+7CSBvYB7t9sel2iiCx
ZtufWxq/WBM+XGf+83+uk/klgVWMPo4BHO4VDewH/CBLu1nSIeE1LV+IcDkHO/hqTeBOzk8moEjm
9ye3c/K0MLY1dzjaaM9HwnhnOmC+dzbm67lrfbXheeSq4lrjVEFj76S88clAjrvKHo49J/VVFKHx
TIaEjLOkY7mLCD92om1l6A90SEDSDOIqCbq3IAe3Z7Au0GFIXqcc+k+YlVvHErgj+mgEJQ83coqN
dFOI/hi3IAGachpWwUAwDlXGpey19MmMW7H9/lH86sm3wGUIUIFzatLJIt6a4RQaia0fefDXjOMe
s0Y/uhNc48QJn76/1pc/FCdy4SHZ4p/TU5KL17pOalM/Fk2gL8ow+2sV2CRj0doXnisjMuP8P9TC
m8IhjssYI6SVrv1w5lN8cUggX8uZsSUsauzgH59RKaVR+F2rH0evpMpPnBsjbMEIGyQA0t3pomUN
Y3jV08Rb6HLqN+0gDTx+ZCoPvgUzwytqYpZI7rurzMD7v7xCM0vOgwE2l2QnT5iKragtUns6or8F
TQtz7CcU9xcE7s8NnRFtNZ0T4yKJ+3iaYH8j5+H/X9I/kZk2Ra5CmXDJOTKh5ACxnna/sUd48BoJ
vFjpr+cIBCd+2feD44dLnjx3Ual7ZRq401FmHvYpHhgUpeQChZ3Elt8/mUOEURwJ2sbLrE2jt9q1
W4XJsq60v72eGHi5BmeJ8uiFscLFWI1XZaPUojFluXKkdat5dUuagYNnK9XvLRH+LHj0IIvjMikd
/SGpu+OYEA4YTzOJL6fPaxXuRrbZXe1iHf7+mfv6BnP6nJWzvni32/2zLDaYPITWGtNxNHajfBpQ
iHx/gRPD3vv95P3lnZrHZOanIZkb9V5b5dNwzCuCifqUCIe+7d0/4UBIbTt1O9fu+3XcIDub6l5u
RGo9TFOZPngJ4+nIZVRaNBD9w1brt3riH2o3qpeTVPqV5fS/StFvClW0+2mIUB+PMSLtoZf4oswz
i8Snb/J+tAUebTHtE6znJ6+n46paFlpQHdOJOC3ZAJFh4GGHcJo8ckimmCgCxHQkI965o9orrbnu
jf4NTOflSGBpH1LJNup67GdcTa/2Ikw3ldPvYyhh46htyljcRA3g0rF4/P5HmPeZ00M5qxtuSuir
HvOMjwuLqhrTlIZXHTPMbXrpw3bOtoNfHfiMZFufWShOl7H5Pv17tZOTsOxtI8tjvzqOmr+OjCch
pk2p//n+K51uD/NFfIt4v9n3bPHvH79SSfOX2X9XHVG70I3PUWZy0OXZMs/a4D7dPLYFNF70ZhHt
Mmn6eKWpcUNkUslwrIF8BJpLoPrZruF8Sz7+QB+vcXLL8qSNy3LIhmNoOw8TEXWohfYaQ6eqBURc
0h6teWbGpxCwSW13102hLr6/n58fET6BCbreoGIyoGR9/JawHPgTqaljYMU3E/pZSCAry6lWuLLX
JY2i7y/HffviKzP09AWX5Cj9aXhuyp5kPlMdW8+86iS6LivSiEHtEW4omgNrq3JfK8IB+BRM+0wX
olM0VZAQCz3fhpTAF0HQi0U0ag9D4xnXoglQjPjgmUVebuy4vrWlqa9cM7QoPid1P2AwWxrGQJir
619nQ20sdQ/IlKqD6yIm76T2wZPoQV1cNQ1gXycIvWXs+4xBQjNZK4fTVOX3v3UzIodPXvbK+c1R
4QaVnVhGog2AWmrudWV3xqK0uGWoS8io8bI9b/xjT99vobXeA5gXc+3bBPFJkRc3bmw8ds6cxJcC
CSCT/Ynq6dFKyAybbC2HhQXhXIYQTEyYIEGdvHVtOcIjCrR95aXPIsEyPLn1TWXBEA5RFi29uvml
N+Ef24439ijvRxsriOvn5oVvW6+qquZUgpw4wYmIkaxjhzJtew237HmKk0ddjtVzWdCc9B14iI6e
/U0s7UKzjBfH4r9o/PbVzFALyybbdgo2XaBBMUslj6rGTHcZI9/Z+EPqrWJ3eFNN9ZKb9drtYK0U
ETk91uSgVnJ+2gLivYUlempHji1OdzXoNP8nT71YuDYXTVodwhKq6VQRkaQspgJdjssvJaJvbMti
WZKCJtKJrpb9p/D1FyO2yIAK22rn+Hm80YvoqbON66ztm33SwUfu/PFK9PFzwOcqVKKvvSYZFloy
7rtiunY1xHeONnaLOHTtfVJGIaFEBS4fXUKw9BB1uyNMlVETb5bs/n7/RnxeNZGrooGkfTOX9ael
V5xFsIYiTx7DHmhgmZpXmDnaeUZ/ZuU83fLFrIvl9MYpU2ffP+08tl0SDaqb5BG3sQSvq+vlmaL1
xJ3E0ZVL+KzK0KpgwH+S6ykmEEbrW92xq3HPm0IFpP04V1EAoL62HAbnmiZfx/lndacgXruMQBeo
TtWCuIGS1DRkOwPzdkwwqbrNeESXdjme821+0l+whzAHMmxwfLSdIdd8XPOGcPCLTMr+/XRpbSjP
llhK186CQ/8GN/aZnuTc+vi4yGMRhUWKd4Ki5pO6xe7sNmDW2B41x7rMBRQxt5c30iIEp23AJSoa
N1FcnVnYv/yW81RxLg7NuSn38VumLvFQZui1FKHO1jiAS2DYNlPL2Eb+B2l55kfX+PzjzylU/329
+Tb8c6RsG5YVGKPtsfCcV1GlL0md0ecNwfRFhruIh8q5MholV5VhdOvUjV87gwlImFTgGd2S/dVT
3UXlGN3KTWxtKQcRPZSS4Pc6Ub9iG4r7928egcCffxlaltwhoL0mwOyTB2F0I1uvx6I5+onqt4PF
AbPJInTYojzYdUI2LTOLjV4Oz6J3k03rUAB7dWctc5BWlAlYFoUiR8MbHjjp1gutHn7FvpbedK4J
dl+h6dVTtero+OopxcsU9W9lhDhFpZjfB0LeAtt5tOvwqpi/Z1XPSNnUIYC2CINlHUxvZTAgYYmU
ttSN3n6oSIvata4AE5BWD06v7EXmYEpxzfhtLDKQcGbcPGhDWC/KILzA4ORs2zZ7s4KC3NcArsAk
DTgQxnOvvBdZK3HVtePeKDzC2Hy8sON4qaHmXE99iEXYNkqI3Y5cZbNMfcgNTuFBUBEuQXJnXTQu
CW3YNb3qqQmLfWRSviRd+ItO1W2QpvdNYV96cnqzeRAXdS/eQCimy7GGy+Ek5pVrVk/ITq71hGyb
0dOPOKKNILjh/QS6aqonvxpQtcTqJgs76LsRYm0ROCb0/cFZGGX7bEncM7ofAPdP3iEqUJ4GH9iq
qGS/HrXBWKugQgtiOQRcaU9xBL1M5DlgBQGfJiPIbJ2bekzZZlLuVcNNYrEHsq8tCycoyAMck03m
594+8ZA12oV/6H0WCq/RuO+Y8oqQM1tcg5BJXHul0LYRFNsgF6rVBBbRgdw/zR+YGz74Klm2YbAN
05TkZjb0i94LvN96q+t706TcOfN0fz5oMW9kBsh4izfz07TFsgYRTFZfMW/HdbCoAE85e3vtb8uN
ej3nIpmPiSdr3Gzk5TYJDuafxi4Jale94p9jsidwY9fs7C3YkvNyyK++FIu3DokdS9qn4z9im9YL
RMbxn8bATHWA+L/uFi7xldQB54Zo8/t/+q3+udopRCKNTFWh+qpYQuXKfybVA5zMw38uZxF6ujon
SPzU+GARfc+s/3/f7xQNUcmCgLSkqGiLqse520IGOHxD+Isrue6PANySdHGOt/DVj/fv15xv+j8r
t5l4eaDhn2EGC0xq113OWtZue65V+anbdvrlTpbboo89s3f5ct4VzovNtJt9Te4FxsXz2a2fj1Xz
jeSZRDarW592PzsfyKhteFAg29jNajqmFwWb0BHV40xXJo93Z8LpWQ4vZ147/4sK1cIgitgSx6SL
j+vj3YyiKgq1qamOsW5pq8xKfvaGtJfKqe7xzzwnQ8tUhgbjCjMk2kkzejZ0bPBRXiaYG3V/lzvk
nXQ5AEC/n+5kU95b2jStfWSC9GYJJWG+ucgCCSTTVPs48LbZYG/1IdwPhThqLlaWZoRdHgfuTprD
vQNxcJsAhhY08rBfiUOq3AezD65Hbfyb1cw1yhJIS+xSa0QPImSLMBP/thoR2k8yenNMYrv96bYr
zGvsSIdBS579VD52A9FusfsDzfmNb4zPykdFLoLgTzyWG5e4aZE4LokF4ipoIBZGEVGZkQzuhCA6
qDcPKsI/XvriOUjlrtD0i7ppukWnV+jy3EegOS84+X5UxrTHBfLmOONjVXctXcD4IAovIXSygPDU
h5Dz4+ktiYPtMMy5EQiJLWXcYzS96qf2ehyx4rcjwobs16jwrlb2pWyxblnDa9yUvwcn3iUxzr8W
nL0fUkhNpvnHq0Jn7SmC6jsjNwijGEATVNaw7Crrtowy4pznuN5mgL9dSo4Jqc+u15YQ4gp/6c6f
2msRsOiF9ZAl5p8mIKLZH7QboVdvbhs6TGa1m0x1cJfN1llnhkHx7bLPauVl1GEWSogbGk0OCWMn
tjTLOD4b8PpCZA3rMXdeirFQUAvVXTOYuyCG4ydz+dPkj9ap8CMoI/ZDMtg/+ISPluR/zNlTLqN2
uiqEuNNlzVdIxtfOr7RViaMWCaeBbyA0oX3lIUwcv2/vpasRJtMiBs4CMCGIfwgj1NxHY/A7EB1G
veyakN1dQWIfeu1xsDDjemVBeW0FONxdO1snRlQ88NEruFjQbAKnBNkSO9E+91PgQY3rr0sPaWrc
5X8tG8nqIMxwXbDfbKqiKsj+ybydMJt042B7Aabuub+lM1z6hZMsbZk1F2Iw5Rmhxhev8b+NptO1
vy7rqLRrts8QBmib/fHxevTU9bWdnTmHUuZ93mfIjHCYQ2ACYpx8clQXBfGydtKVR11NaqHaib3F
Nn+GwXhp6mQATHV61Y7jfTRkh8SQP9vU+KWGccRt0f7qXP8hG3oCWIGX+RDtJweOv16G0zLWQG3m
cXk3ls1z0UNEl0HtrEwD87bMBxhoOZGsjTogzYtv7ByWIz6zXw6/yMpM6XLLkmCEObfCtFADGcTn
iYRcQk1Dnt0iNRN2/PvdOxLkeKaNGAOitPtbM4nu8pGStvPezFCRAjhxEupURlKzp1aVq7cLu+9+
TWN9aXkNObKJ7i71yHmtLaSuyobX1g/yByhDcSiqukWDmvq00WueOd8Erm2b4VJo2lsgIQE7vnfD
hrrIDJUuqTD3Xdo4F1KOHsF6SU/iB2rKIqajHhDhUNXIjWnl6gs1Tq9RkO+jwNlFdnHTqAGjpOnl
O2zl49rIqmelRR6WG/zjTiUuIy/ZBapM1yXb9KLNoU7o+uxSL6MLvUaqLloVHEqh/dIiQWaEVWub
cfCXOvPbTV+OrE0hKmp8QDqN/zkLZ8LzWAUDypRKQO4o1V/HDnEkud26y9CIdTK55m/GYEes68Ds
f9QtIzm9i8GYAZCwouClSK1u4eswqAfUdBtFQhhsIfG3k+5dncFL7qaMBNvUztdp7j8EzsT0JjWe
Yn2US7pi0YVlad4+CyuY/1G+l7Ika9U0jrYuyU/Dab3wGuunal2Hhmt2aw9dtJJj7a9tH0t9Q1ZX
jZxto0bihRM/CrEvGsaiLhUkvTFpUJ9UqbmjDPaWTB3/otde53ZUr/tYzy4LZXRErlkvrqzpMSX0
AyeXCFxZezPHLnEX3uRexwnBtAjuf0zOWGAsIOm1tdklZZvuHLIzp6ICu8y5My+fhBujTW+ap6Kb
XhyH1oOHWoA5pzzoQfR7yPuHUkCYthR2ybpWdOBq19slXYZNqwLJa9XxxWgNwcKnOluoicfPjzN0
O5GeLLLCv02a6boqJDGE+T2ikzVpYIxuUpChsoP3HEALTOzqxtVsgtspQTRNWwR6so9iwkQsIYdr
QDPLCbFEGtUBcY4EsZvifoywSjVa4W1qWxAZLbptU3q/Q3CxLaNImlEGvq3mOko94tsjsdcLSlTf
4t3KRT7dSgWgWhDuzfBkN0gQwLUN4M6dhoHQ3+iOCpiI8DL6O1E65a1PwlhGlioGWvD5hf47t+dp
lvw5oA+gZZlmwaYVFQu01t1CYDdJb+zsTRPFhMPbXntVOgWpFZN+C8prbUeo8DuHwOusDi5TzmaL
hAA/4jAS2AtpLPa5G/zxVRYup5DbICvS2sqAcckMglLhcOharbmQrfuTI8LBAhZoBdEBxdCL3TTG
Lk1z8kH9ARZePEX2OhvG/TBo/lUaaAKd4vgSa+M+09I7TeedsiayzY1htHe+IoPUn1pzi79Y27pJ
uMMu5i8Tv10XsQKUCEtMt/+CL7xD9nepS3tYZ3NDMrMaQpCLNnl2MM5tlQs/LhsVjPAG4SBkoClP
HgOsnYucIm7XdE22LnVmflFnZU+x5yz1xtpMpJUYPTJDDCgTNAHL2oBe24cj65UlfhZ+8WDz7csW
2po0ta0/saAUmlVsgrI030LLy4kSq40VB87LyvZfckrzRTVpEaNCedcnSPstCuGtcPqbAvPqrxIF
3rKgAbai+HZXWaDJNQNkeSca428eVdVCxOpeNWIvs3wGmUdE9ZqK3rkPWxyDZraMAcCxZrGJ4ypd
VEZorniq6aL74T4S9M7NzDh4WCPW8VQ8yd7njauJI427uVHcUKZUPk/TKEnr0qrr2uXYpuVczGir
i9Jy6yWm5It6yI5Wg1C66iPWu1nuG3jVrdWOr3or/ugGdLQxT+RKsCMuUk70pJGFD/4EOjYIpAE3
i3wSPmE7O0cBGJucgXyB6imPnVdP79f5aAfrwLeRwOqTtdbqyFmbDQEmQMOJuVbEQeVwf7IJ6Z/r
9s9Rxtab+H1MGGT90x8cY2N7+a1I22BVlDGvfgLl07G3RJbuxrS98SyWr7QrTZrVHZmAfUMz3HSf
AsPchRMudKO8GlX73MawvhKnO1flf3FKQXdHmUMnx51TtT8WG0nVRgm2mvoousgnZXX6Jfx8G/tk
T+lEX5ypbT63kCm58WEgpkdk/KnKZ5SoPBd79HEKxK5sMIcaxSHWt2brYpUq72sRbAIZLDEv/bBa
0gnrNL1Rcf1o2e2P7z/Ll1/8n49yUrMGVasmwAXoDdP0kkjQp1GnT49gApKCONMH+OJ49uFrn9zk
aahGGbtNfawABatoaU/1smfRxlAHtmXHm7RBjLr5/gt+EvtRLX+46vxj/FOV14VWG/GsqEzL6rae
Usaq/S+7T/e2+BkyW12XqRqWMTXZlPRL1ZEXpZPwKbriZyWMn7HhPrqef0bPeu62nxS30iqS3tP5
UL4aSVgDy8NQ2dnm1hm24pdPGv1kz9RtxDmnzWsohZFnu0V9dE1zN2ruZTTZd9/f4PcB7kl3hxBb
tOfurM79hFnpZKmnnkprdC1qDdFl2qto16AHv6OvuTIerYv+WK5I2LguV/BLyFDuFufCUb96tP79
DPP9/udHriTNi9JI6iO4D3qmzj7wPELQU/8i8jlsazbAo76/E3r96/tv/3nuS4Iv7WsMK0B5WTo+
XjgyNATwulMdG91/rES7Sd3kFSEBQzDpUvrHZ4qcL/ox/17vtJzK+sRj5Ic44L1uoDXyR2+6vW+R
ofX9FztJXHqfQ3wopk7mEIojjB6RinW0Igw4QbvJKialKQKLIRaXVedeJVl8BwbzHlbGUjbvvZSt
UbMvUr5vphpBCvSbodzmnsMC/pvT6zKNpx9FwhLrWuKGIeqZu/PJecbLzodmZIZwGfH6aRBb3ee0
gOuaANqt9tsqFsarePGXMZ5UuWicJRvxmaf/q06jC5aMDGeEdijyT2vOlFOUtBFSJDJaJwnKmZB+
mNVuDFIbMhmsO4vzJyABds7FTJAZIm3uVCwZcG2//8m+GlW5ts2WYiNeN1jVPz6M8B0io+tClCOk
hTWWtjSozhrTJfc7gCtRrcISKD+OXFja5qIqLgqRrKaqPPNOfPk5wH/QMfSxhjAj/Pg5IlPLC0NN
5bEhAU5wwnbqaiUJXwyGikkCuc+k6apRW1WAz+Og3iVpQqVtnHkavlhkUZQj8SaRcR5Mnew3fq2i
0CXKiXel3CZ1u7T6x7id9mO7//7Gf/FSolP1bdY/ELafJpNFYHRhp5f5sZTdobDadcsmouh2fX8Z
DgfcuI9LLU418Z8QI+Bc4uQblU2uVMlxmXMzxmGrJSJUlyUA6YvYLDZGAxKtCfPXVuLEyWzGJnFp
0abV8oaDcfaWF5O36Gr1w80jDmqT55G0DDs/1vCTj3mHiNf9PfRlsCmCSby0cfJb5AnVl4N5WSaF
t5XRYC3Hzr+1Y7taainllG9coEW5yRs9Xbpp5K282I0WFWy0TaxaDuNCbgttuk4jHn5Ljx+GKrgK
xbSLNSIgp8S+T8eGGAxJexLVGGIBaBq5K36aKg9Xuo3Eykk7ubAHSEYDbYPF0BA87enddG+bab6v
tJxYXqcm90zrAD8xJV8Wbh/+xpRbAy2hx3kzT62mKPTJM1E/rEnP9kaXoEgV6obOqw2ctBhQlvQX
Zm4fVEcWeF9Nm9igbxy5h0EMT4YRXAtZN+vGCRp6ema1tBJJ8ZFP9saM9b+Mbh4df8LTHW7CzrKY
26O44Pn8GVX6j4E+0rbLIqDFKrhxCcHwnUNiHmoarXG7lN0Wtcq4i6v2J0aueDGVwx0Sm5dcpK9n
nqLPWxa8z1mti6DNgH54smJlKCVoeVYZeyVYv4X7uzqik1im/0XaeS1Hrh3p+lUmdI858CZipAug
LD2Jor1BVJNseO/x9OfD1taIrKpgSZqb3rubJgsLy+TK/M11R7UMx2w8cmzlQlkW68RRdj8HP+7h
E5t+ggxEQyQdOYidQ5Ougj5gSUqqbfm/fMWA+XyvonBcmg++15/L/k6tmK8BD06xzBRkH2JcsouH
27H7ZenNRen7S4GrFQ1LRBC4vfpYFE3j8ucnPd4T5iclJ5qphDOR8Pse2HlTXMWCFe98wDvg9pm/
2PdU9ZkwJ7Ai3+McZD5j68clUmsx8Drd1rGTrNVXMb7zNG2VtFTeu5hKevBhlNq4TANmJZpWo4x4
V1pal/TscWtCpk+sFz8//slJ9uXxD160HxmlYrU8vlXdz7V3TWyQad2j7EZPpDozCKfG2pChas7g
CQVu+fexRnLQm2rqRTsoysh3jYu0yFGY6M7tv6cmE9A+3AnJMSQ6Yt/jaCDHElPR4p3UZ8tmGrdK
m9AaGBwB4EJyL9NFH6NnMek+fh7MEweqzrliSAjfinPsOc3/kt5OxRRbTS7FO20UVbvA56Eg0yij
cZ1SF6yG7jlKY+RWgq0ulds4hKMnd8+JWGx+/iCnlq8BgN0Qge+if34wAP2I2oou59yhDKmwhUJc
DoVEOZ+9EPWyJHhrVXn9c8gTCRaIH5SJEEoDrHqUYFFrSDuV9t9OGqul1CCk0yGD7IsLv+zeJiV+
lSKE+Ib+ami8K8Qr95OV3fuTBmyiPTPPTnRe+SzUOmcIM8YOf3jVfHkPutQJ1iT1EVZF+dbXOirH
GOb1fb/MK416WP4OOpDqTrARcsU22td/fyw4/XE7A2xKB0c/GH8v7RvB8Pt4F2w7TNWzhX9hpThj
Do5pI0P6mDyew/PPqdpBxvEtovx95iW+2ADF6mISavw21niNLIPNvwBIME9MLVVmozRxeeXCdLiG
M1+RqnhkbWmj75rpcG9U8UPaGTd9YWwttHptCwF8NVb3ZugBMYMaTLuyXOutt6wa6yIBNKPVqMni
Fjoo4dsQ444koC+ONpsT9MWFrmUfIZAdYKPIEuGfvYraOgAdnOMEAy1MbX/Lcfw7DhXfsQLvrpan
K/C+21Qol4mm3DYSKmlwZbVLpUNKf9Sr+1LOX1NzQmvBNN9AVrlYh67Vjs2nJOPMJO057RCKb9AK
6uT4Ni+633FfX1dTsumM8K2kV2FzEQuQVkGvKBWwUatyUmIBycsVOihuPVLpUrNsI081/zyED+gV
YrcyCJSujeBuANVjt4J526vtrB+U/RpkyotI3BV2H1W/rczynAb5XbI+lTQYRdGpR8PHQ/SwTMud
IKf3RdS+aEl7b8npczdgwqCgf4eMzyaNg5u4qj+y2HxThfS1DCWBLD43703EvlH80RYdBuFLvxzo
LY6Uz3tqv3lI27vUsw/akzvuquVGSzAFqLrgRg2st0qq3UHqfltBAT3+ZQi1faXHmpPnIEOnXMGo
e6rFVWqlK61Em2tKrqZRqV5UGfVfvccExTLDSzEQtm2LE0QwJZpTVGa9UYTxMg4hFfSWPF7mIMJX
nmBSTo4rbylYwXsWo2tXwQixwzS9EQV6d7RtYZOZ0kvYhziHBxG+QKoZOYZHA75Qk99xJLjcbEeH
SwxOv35002XS2zRFV70YTQxxej0GEE+QH72hQv9eN/FWH4ZrpTHAQVlStCWjxUiRZp8YoQc7Bigw
ad6jalYbVempNPX5b1kJES9vSvaNaliFxnSZS9yYfVl5kXWq+50mxCtF0G4Dy7+JRjLNXr+tZOs9
M4d0FTYmpoWG8jEkqnXmwDu1+BUwQlD8Z3mMQ1B7MqIv4TfhPxf/v4hGmretw02G7ZS7IrhXyH7z
5/iyrYY1uksZuFYgVjO3EHrKxlr2K2mZ354jMp56JDZOrqazRuQRtLZNucWHQhCxg87YGVDoq3rb
rM/pzc0H8sETcUrKoJFV8MjyIXMxEWtmdWZZLsRbW6/orpxjHknHSQ8OkTONhls2ScnhoFUimEgY
F8GuWc2mKeW6eqbvNQscq6sZmINrwTUSRGdOoOPxM2QDHRgkd8iAeGXfX1WM6mFT4LzqVvKAuXoK
HCUZ65VcY4AFQd/FU4mU0gtvAhlqdSkWWEYiCGcMjbmsJS52YsEVSCVzScJM2agzUaxETjKbl8TP
n/X4o85iGNTmtFli+ChZ0TK9C8t8slxBR48ijshY1JEaVK+wEjNAOXPTzdV8sDJiZZrnRuo4WUSQ
WIc+r8P2xOHhYKQGrahHrSkNN/C611EqVhL7yIBqjkKBwExT6JFzA6huLrJh9/OT/90r+/v8owb0
9yIQAg5HKyqNFTTiEk9zVTmKFsyep1gBcZIleYG+r38rGcFVnkSXWT1sPClMboRI7W7CScVzu5gs
FEoN1VErri3p4GtU/apZ6jKxo5ot3JhbzV5205N3L3zL24y9/pT3g7koZPEyC5GZS6YeYa30krLw
gznFOrBlC6qU4G9LI79qIgm1dlXBOc17H8piWcidjJi57DS6XC5ENnwHYoKAN5zY2YWipBtrwNQc
hTh6IU390VBQWEhgNRd1NdIzEb23MAUW0MnjwxDT5BM8/aYw8GmcO8S16X+q6EXTTfalZSQWqV1H
5l6iwGCD9FdsCEq1A7FAsSfdeIJk8YgUxK3FjWIRZTXWk6X54qXNshZItchCUcpc+95MQ9M6DIXD
cjUVcvI4JP6bZKY3ChLFWo0euhHqV/rUvWeRpyzrKnpte3REx0C8mUVT1KJ4Ti1x3UQWMqWijIib
vsv6fG+Myh2sQoDAEjOG85Q+phYsRrEBKZIhG3tmthzvJDMjf0aDWhTwj/QeZlRFPlqa50b4KTlG
eV/f0EnfYKIxYbJhD8t8IV9+nIPrnEimCYuoClUzaloUIr5vJfXQ+gFqB+jnWCxIUwWyY2ISsCgs
JV6hfgdnVy4+YXBirCqbmzQzItg81sOZpz8+fOaPYXCkknxinH2QU0+8yBY9QM/NrqK7YjVc0pB2
hifqo865U+HkQMPk5OrICXRUeTGrZsyQfvPcuC9WZfHLSqZlqqhn3ue5KHOm/eU0FY0qSUU59dxa
UrZtKV1OYXLfNufIxcc3fMbty8Mc7G/aLGWkU8tzYZmvNSN8SDHBQ9+uMu0+kV7Zac/s58dn6reA
f7AQvjxXoZc0+bXMc8v6YxrfcuXx55lwZtwOb/foSPR5BerCBQmzkAE/6L0rwaf4v0WRv78duAmk
plHluYn5qwCJKiIWPyFU+XOUU2cfGxagCQi3XFgPJnUZGNTfG/IPUe6ufU11Q7ND49kU7kAX/YpV
mFk9voemcVYC48R9HXKORovLgvVJjfGg8lNHBRgTnfu64er33jpbCNm2xBVLWfcLcWHFy7Y+u7CO
K/3GDNDHx2VuxYD9+z6oaZUjpSOH0W4AUeaYWrCRBn0LSbgBbtD7Zwb35CNS8GfLQF9Dx+Hme7iq
Hcawq4dw10/jytciSg/41anirjNRmfTKwpb6fpO2mPFm1v0g+VsFZDIQmDu/PdfkUOYJ8/2oN0Wa
PrOwI4ktdYHvH4YMI63h3vpInAhU4bFTzvMbXRqah9RQyq3h19Uq6KeHoha7S183IDAJXomQqJJt
mkqVIS6W2XqgcrMIBL1+7ZOu2WumBUXbhKo/Nlp+ZRZhdDHURe40SpHeGFOZL/NAaF+GDhRfLGft
DRDK8rqNZh8aLxVfCqnWXjTmYXFm8I9f9fy4XLNpMEnHxGVBaAq5TIJgFxvDluQmXlD+ejfybFh2
pAf/9l5KNF1i9nBOQbI9mMzSYHh9IDK4MghCGx74ZghkGsvN2Trucbr4PdLBrk0nbuSBTX/nXZsX
2rO5DbfAIZ79xTmJqeNtbg6E8bUJ3AW9k/nrX7bRNA2bAZt3fyeQQ8mdZovNTszO7NXnghxUpRVK
FQNGFP6uHMZFDrxRT4SFLu9/3uVO1EW/P8vB68mmKZb60Q92ydYEUneH5LRjLBHBfyowivgXhD5P
NJi/Rzx4TbIXDUpaMCFmfUrDtLGMgxeL+620FOKlsPjTXuybu9hPjj/kCqIGvgR8xsyFOGyYSN1g
FCPAsV0j3/X5VZXnToc5yplxPD5aua0qBtdVrsXHsoqCFQXy1Gf+TpqUEIhpw1AayW7CPmGhgdoC
otlVTmMOT6GQTRfdGFJG4xS5NGm2QxVLg4VaVueEyE4tdQPGJ25EVAU5Sr7PVF/p88FIIn+X6yGe
V7Uf27HX+I7WDttOOiuhOG+Uhxsp6jHiXII0jKM0WPfzLrIqQ3B7smB4A06Enjiq0lfjgivAZXkG
DXWkWzu/2q/x5o39y0LU+rY1M3gBbrf6w+Y9Q7d8ES5ByG1wILwA/98sx9W0FK9w1NucC3/g+zfj
O76HPzg3qiyMSUVM/EhZqVdCYlFpUsBsqg1ACcVHekzKIwMAbPdcVd5d3rZoSZpkLGbb59dTp3w2
RpU56dirS38M7qoAgL/qW8pKxuhlIzPhfOqlaAaMdZtjzyml4zZq4mu9Nm/QSlj0Hs9WlenCylH+
TvSqevHzUDg3t0/Ooi+vdZ77X4Z5FAMvoKvAML+ba9WxLqcNOhdCtuic7Kmwmxs+gGDjX5Mvf15V
5wIfbLRC10gNVC3mEyqV0NGBRFIOSRXl3z8RKQCAv6LQMGd7B8tktMQsrApPcP003tdt/RRqYorM
QLDphHr38zMdJ/0msVDiIu0B7HRYdNLrIC0TCpJun0cwJVRM6/JyZ44Nmqfp6OaDdWaVnDhIJNJI
LCoVy1TMw7ZAM1pd3BmD4AYYUGOupFJrDrynn5/qRELHzY9ipsqNxtAQFf0+R9p8apPIwjukd9K9
soK+EC1STpJmCYoMCMMjiPwzmcWpkwSlMVQhiAdS6Wh3y3oNMrQvuNqt7KigBWwApzNgzkESolif
szw9MRslCrlzg2L+41AgttZqvJEmnbtnWNxIGTyXKZ9dq0XhagRIcmbVzYvqYC/9Fm3+NF8WHZRd
lFgE7vZKEqBIPb6E0r+rR83+RQg0by0V39Kj8oFfq34tl4qHIMZwpRbGKo/1c+/o5KDBssBwT4EE
aR7cK8ZwEtReHj13vK9/+5v0gioMAm4GHRq4ssHluLGu4Bfdnjv1Tw7fP+Me6nZ56KD0vEzu1p26
0xtxI0NdPLNtnFpZKI3+49kO9aHTUfFSa6LuATbHG+7H5kU07/+DdfU1xsERZ/STFvsZ0wCYBTSb
2bSZGo62tnTk4IH5NHB/U9AX597bvF6Ppt+XZ5u//mX6iTBFZM/jvc1+VzNnmyTFzi4np7CHdbE+
hz49N5Tz6/wSrivme0pNOIGGng+/SckWkvfw82CemIu4n8omPQu677Dbvgepk9YaaBN5LoDxldJe
TkpBhdBzBhyc/pNI+iwwPKv3H0JXJr/Ms7Yi0pBlcEUQubKNisNcDcQLKTgn3HKikWECB4LTT18d
M+LD23QxRmxbeCO63nVwpa/FZW3DDxcAVVCI8++kZbzCyu+MmMhxgQT4HCVPzBrnnvNhlUICB6YY
Y8fKLoOXfsg/obz4NJD1W2USoiV2lp9tQP82hBX78+iemCyoWXKVxMMW5ZTDjbgMVd/QmtBzDe19
kB8T5VU9S7g/GYNKLmCFGTRyKGkf5n6PdAbln4GupTNgi442C56okRODFRDRL19OpX3+bokA1fHK
kxF7RwFrhqkgjPd9lqZ6YU4TbT7XYrYu4bqG2Mjkv5EeMRaCZT1ThlYdEHuSUzdtsCrrZLgsM2mb
IOxhz0phaEq1Gc3vuHO0GAXeRPIX2hi/EvQhmjSq5lG8Nju9x9u5qFa07MtlgfPm9ZDKnN59Gixj
a7wUdeGxQiEcjk6zzJT4Iaqz312reM6YBW+cx3e1n1zqSv9ijupHAed4CLLbEd2OMSovEyN2tBB6
Yz1iqZAHT10jX6UgEdPRXKoe/mVKVt+qIR0DlJ5K+v/6ZT0OL9ZUyk4oAmitc8ThkvteCR3SJdVh
HipoXQzDhSkUwrUyongnDtJbIw5Xvmf8Dgcx2GqIZqJPK8eLSfWvjarrFmVGS8bvO/mVzrP/K2Wf
WUOlAvmBnMq+iGosSwJ1PyYmtZgMRmKJwijuYNqjmfeoe8nDvtGC0a5qKO2iVdhygzBLNAgf9O/8
ZZLA6dHUfOPnGpzlLNg2Yb/UKxDaGWp461ztOgx6a2HZ+cG7WImPYaTeFR68+NQ3rrJGQAsnMdF7
KfSLOov+8C+uY4SJap9jMrXoEE1ieTFIhW8PvbH2koILuo6W1SixWQqT/GGVZXDR4i10LWNMt80D
i66sJmPtXHVvVVleCA23DnY9DCeUDAhCXb7SMoAYN9YwDLRhciQ8s69lv80XJi5fq6ky91ODy5Bk
xpRy1RH3S6kOllme9Fs0opR1Kw4ffExsbKzrOsib+6QLb0Atvg5VAmp2NKmkpReSGKwbo4CU2ja0
kbjbvI55uai6xO3ycAc1DY8nGCMOSvCjDVFqYVXVr2GAotSj+GWOj/E0+auqnPB5n3BpHgAd1KX0
DokTFe9Bvp30AV/R6FWqsP4sdd5Bmg/Fpkd9e6Xn+L6ZCvX0rszTZVIz6EkLV14bxysD4BdGe7Tk
snKEBlZpku2LEQStqf8M4kq1DU+TIF3rrY2NdHoZZPNURtZtFaTFzZCwRmqKf0ndUJeJyhUXwGw1
SBpw1MjzQZZEiq2EjeEhGCOmFwAg4ut+6D48BGjszMxaW427bp02QAit0RzWpRZpq4BVbzfdFCwy
cDSo5KfrQIu9va/31V1Y1cPSShBuCspEWjUKk9yKxmgDy0C3ZbW0LgDk0guGm22nEmgMdRijNYKS
jZ129CI9Dx+tatDqTR9I3I/zwTMd5O2GdWpBJIPe127qSC4dOrL9sqXZuc2tbFroATGFniBKGWgv
k+hli2TEgBfb6fq2FcNohcvqhydY1HLoACBRVsmMpEzrK8S7GO/OeuGNfDSj92UQKnmH1ihSmblq
MtOVQbF7UX+0eukzEsM3efIzR/VHLiwI4zreIMO1lTpzO0HSW8ElFqE81lgqTgG6b3rzOMKhtXvp
CYPBp7D1HxMJxYgBXMgKtQPsk1LzRvRaNwnDfa40K8ECDDRYZrAI++at81DTAUZtV723N0vcXBkW
R7C8zyHDv7lCGGGswN/rXrCrgxZBi0lsAc7oDVTy6AJ+OlgLJC7GtHqCmEp3PoZXag4A2AIj75aN
Spt0VOjdV3jCqpFAL93TxlXIBrKQwSBcd02CVXBffIqotF7HYjttIlMrX32hGe0krM21hDrQY2BZ
W5+mxJ2SDtaj3lshAhHBXTRivCkJMVaRBo4S75Klt3DB/H6LCfVjNNNOawssgQ5j244yhlaO2rss
EFaVFt6KLSJHvtnvAEp06EGl+Vr0k/LJAjK27K0IPYzqomkF/c4YvfhmTGPzQS1k1CvUvFol9QB2
qhSAsKvBBVM53wulQZ0jpdbUeh7FDgH9ZlEYrWvkKKYOrlY3bPoMTu8Y54lTdn74rEZGui5FBfct
tU6Xda/C+TYmW8HW2R6BAYM2Q2qi5KX2CbbgXgT+IGie2rhUcS8H7R3EPTRIgT0V54hB6Pt7mEOr
WhTurMpsAWQzMSXKNCt6YDoNY/Gy8cV4YWQVglZZcU6B9GRKhlDrjPOAZEBy9v0UT3yTk08WTDeZ
EzJHfJKX9TpaweZB+XoxKwf/CxfiU6nD16AHWXRp6XlTjARV7+O9ftGuvUV1mbndBgtx7N/s7jpb
C1fq8zn/nxMMwTmt/ufTHuQs2A1rE1cu062X8V6cUZVLPXMGZHV4YYvKnh7HSxwgzmk9nao6gA6Z
8yTkKswjZCudm9DowHpxS+mXgAPW3YZt+35YVrZshwvj7lzp/0TNAV4QAEuYKsCtjuxzCqEOvLrO
qfmZrbaGWSosLL8aXvE/5ixGvAVEzwgfZBixiY4bxBbQWVhp06iTWekfPyfCJ9gs3KtlGZ8N4J7K
kWeNX1mlKSAM4ZJFXMXlNDh6Y76aQhegMJHgeZfta6PSbFUEUxGO54T9jpNkwtMaJROnV4lX0vdJ
Lo6Ydulha7j17GUf6C8Syh3OqPZPVdF+FB02P5HlWetUGourMIgRvm9BnmY+giGxnlmuDJbsHYCs
cu76enz9B8ouUfEHEYec3iEywkjNAFZUZ7j9fbbNqFMu8ms48+zCyA7mi+GRybH4+WWcCzl//csV
1kBLBmfLxnAnZbyCrb4Z1fDMlevUeH99qoNlhrEGhT5/NMAkUVEvdBqP3QbY7vrnJzmxrObRY04h
s47i8CGgo8ejpW9ADbtt4IBzDRwAvGRIi/wFwE6DC10pLACHnntpxw2872EPah1m2LZtL9WG2yic
nxDKZ/o/wn9jgQZv7U93iSBDim2G/ahod0qjP/783Mf1AeLLuCFBTWA7OYQcjmrRVNxFDFfrLRI9
O0UGtden2Wf+zFw5+SJ13JCoyoIOPazJiqValjJnh9uYvxLOstp4GKaXn5/m1FuUubpCKOapKFge
HEG6YFZ6HSeGy51i4yurfI1l2pt3218hlvE4bupnVJt+jnniudDcY+SAy0qUIg4maFIq4jhViu5i
NoTYmeDU6HeM5/FWJ9baXHWg4oEnCdjag0rOMCmBOUmN7KacLn8IuAm4AhdAUbulgsOOfPnvS8ZR
LaSsTaljrgoc4VERhReHMhsld1bgAzpn55/IhmyVZbg6V2g+PmRkiUeDEM5/TbixB/uqGdZqrmmT
4o5SVTjdgLklXFhIoOZEKicIz9K4jASMVtn++suhNcatWEfqQjSau59f6NGS4BOgpKpYAAUotBx2
RoBgIZk7ZYhneOYdJh23aiJDCrC0lTIBBP1Pgpkm60E+0Rrx6d+bw5ApbtldRfQrkxi8pb9C0ufM
Bnf6qf43kDJvRF+26rHM0ZHuUsX1iuTa75pdHCH0LHS3g5mewwYelcnmETSoXqIGBbrkULPfrIa0
As2ruDPRHefQYV3jnIPJNM70pVQv/AC8jWTA8U663c/jebRKCA34nIk0t36O6p2qGqPkpfSyq+oe
LcV403TnTOSUU0MJLgd5BFYGM+VgJaKsg3uGEMmu3k3o0JmOXPS0W3Fg3Yge5YkmNRpksuvG1pXQ
Q+tLMdZDsO/SaHT0evqYtAHcv/FLELuRilrS2XLYPpbJsJ2UCI5ph7aS5QVYFpfqr173nsbc0xde
n+67NsGOOOXWVmUoAskgtYss05a12PgbHb+Ya0FNl55C7bWHdv/z0B5tdPPQziZFyIwax5x11IMi
Oe0S2UUL0e0b5T2UGoQLUT38OY505AYCd0hRYVCwE0gzyvJgF5+KVojLUpHZCxB8bZCjccA4fPS9
MqwMH3HrqSy1ZdWZgm3U/bab+1IIEf2qsAyxuyTbtr2iY17Z3QtmMTOqFIp/Y4DAf4YRkZXVOymX
k03QN5dSPGyqQHoOvOyxz0ZzMXTVZOe1/whsMHaKIvDA0fqYPNfljRFIOPn2reKIYr3qLVV3QI3x
Db5+J3sjeo/5o1GGWz2LkVYUdGIV1r1CIWfKEnNLUaa20dXDC7nU3iGnIVYfiD1MXuEyi4e3dILM
nsZILYOVHpxOLK+MWEU4X09fLR6x0rsnKQnv+qi4L+vuom7lZ5StkWGV219G3mtOXYpXhWqtY7V4
yNr+UxPAXiTqxkv0TdePCG3oXryq+nHdJehvmaL5EKjFSp6K31HWXHmGsE3L/DFK6hfNC98ppiwm
RS42YSbRs8/GvS92r6ZvIQoiasjEp6umtO64q2+aKeW+rjyVRns3WjOjHG+iqA/u+ibb9nohraYE
+Z8+pL5WVaXrV1oKA9zwuaYKG4ktgzTeWAxe8WJx2Z+4+yxaASGuBhX8SEWdcVKNmwB+wHUs5THq
92W+GZNCvJuQK7TbMNIuBpH6F3XkHsOTkoIuboSUJdRukUmm0zTyRTs13fLcZGXf/NY0glmnqToW
9sDoaA0cnFvYoedmOuYT18Bqa11qvwaW/bZcCOsEEUV7KO2zN885J/wp5EHOOJY6LuADIXHDWUsL
OJTohqyVe3WlbsZn4+PME85P8FO4g9UIKRfjSINw/NCTXz2K5XuP9cfU3GWg6NPAcOKBC446rpTo
nJHNie382+jOX/9yauklft2+R2xfvq6GW71/+vnhjvEsCDzIKmosMIi4UB+2kYQ4DhsUfyd3bD3F
USgw4z3hNILvP3hh+FHXQ4VKgHEloTFqCsoE970u1oMOgtMXV0WqhHZn+QjViXq+aCqgo0l/MZiq
sDXD8Dob9O6qbSz2c7wR1302YajaeJWDbby+lhvvN2zw8ElEse16iKlSK0F+5v50YgRxtyJdxF9O
V46s3jxsXzPskSVXbFqnMO6T8JwK1okIMxB/vjoBbj26d/qiVoh9YomulEJZVCLRR1YWHdef39Sp
KOTXCmgVA7TZ4TrLI9MaNE8X3bh4EjUqhP9B5gAs4J8BDlZVCWHEkDoCFJO2VetgZU7eGXzjuWc4
WEnIWYteQXLvJiM8wEiEOZIp2f9xoOYP8WXJTChXGp3uia4R7rXQcnAHORPhRCLwbaQObjx5HzUI
JzFSet9f1bEM02fILkMuqWcyjj/uNAdbD5Ew2LYgQ1mIpXx/FtnTAvwWNZHN1VxPbrCVf6tOsggW
xTPaitYeadRVvgoGxzuzrZ9I8b4GPhRMCnMdJgJcOXccl+KYvnV+8kwy6IjTGUmvE6mySoeIO51M
fe3IPLaMzCbE3wVGWfBYN8oqDT9Fv7HJEjP6heN02TSrnxfSiUFVNACScDMBwUBwO0hfp6z3JbXO
W1cv+isZOlFblh0sp6FBaAkn+g6XUzIJI4I+RfdnzAcMbah+X3klDVgDTRIS3nyFlGd7YWhRs6r8
PFn8/CHl4xeAEhAJvIQXHbXkQ8gYXJQu7qnIuILR3ucGYicx3GlkXoTLtrMqcOQQwMqueBOr3IOP
1aytsBxsOdO2gS/fS0n0K6+jTR60V+OU/kKI1ueI8rwNiqkXZjE9gnW/CP32rsQpDZwxqjd0os7S
+Y5XvIorMOUk8P4gZA/hWk2Tm4M5pY0bhtqvSqwRxCn8ZamVSFAinDhGmEKHUnpPt8eltSDRtKBR
Wkf4+bTKVeppHz+P68nPwzyDLM9OegQMziN0+xrMKV0vS5dDedf26Zk3dwxQlXnkLyEOsM5ekOlt
zi0MgCqYuF30kizydf3mLy0H3whn2mdLPDiQfL3I1ufKaX8g679vGAQHnw4UFw4tdsjfN4yExLfs
LLF2oxHn1qQ2ojXmGM9FSAM0lQR/baK37CsFSvtht6GX63Ry1KzFuc8rCfVsPik9aUWjUMEJnjSt
vlaSdZGqG4ovKAoVFYKxZD3O0MqSg2VhsIiL8mbIxU81Lm7lvMEYWFI/8TPPIbb660AvOrsuBNca
49QZfLFayLI3bIrxnJvZ8aaszhojVGlU7k7y4UzTU1GiJVzWbumZl+haLcF0rqd4ePh5Ah1X2Hi9
X+McHJOCHyfSlBFn9oDIdtJihogIjreSLowL/Hk31u7niH8s9cN3+jXiwalptkEUiUFRcwiMy3iT
3N7C+V9Ji3hJuhksYJXSb9GWc89nuo/X2hoL7IsiXgZvKRzdtXBnnjn/Tuyg38dgXmVfjti08zsx
TRmD2dxDXesX4j7jUMIlbiHcA+FYoExwm63PVduPzwrCAmC0EKujAXKI5RonLyjKKapdL4ys5TTp
z0KAQh1NW1BWQyLYY69EmMIgYZNHmMz//B7+6B8cvQdqxaCGAUAdIa5yZP3GKTYrspeguI5QBaO1
getaPfrhdgh9IB+Y6Th0LpejWLzmHhgElqNrFvlFh0GgEvtXQZasrCBK7MQU39kabzmenoS41pZe
pyhrre/lS83LqjU8z5uuqkKbRj2mZFRQtKS4UdMmWbSiuQKNcQ8kIHT8un8QO+VizIXrOG836Jxd
a62/tSbrSpWiOylqntTU+MWABraWjLdJJQ2rtKrepx7eT1GxF8lpM23UMVO2YthulMILKIMb/pnx
O7VyKA8j+MfqM9HQOtibGjMTm9KTKghuBlZAdgxoP2RPDB7iO/GqA2F4bsKcDIlYF1sCSOhZkOH7
RFWRMuvI/StXXNfL5gob35nrYjmqjXx8u6VfuPoz5v/7xj2p//Y//P09xwwt9IPm4K9/uw7fq7zO
fzf/M//Y/37b9x/6223xmblN9fnZXO+Lw+/89oP8/j/jL/bN/ttfllkDSue+/azGh8+6TZo/gvif
+fyd/+oX/+vzj9+yG4vPv/7lPW+zZv5tfphnf/nzS9uPv/6FcvCXFTP//j+/eLNP+TknoMLXpPv6
v7Z1ss8+jn70c183/BZR+2+SPXogyCHxx3zj7D//8RVQKfT/5jUOLY+vZDkymH/9iyCJ/43uGm8R
4O0sTTD33knR/vE1jdQCkzHafixOQ/rLPwbh7u/r9+/vh0H58+9fqUMqZC5mxZeFPpvUoZk091Eg
7CGpeThRBb+JtUqWNtgC+PsstL234VZ96179X5LbvHv7+jciuHv1TXxLn8T7KLTFm+HO+BBvrB0c
gulueJEf+J7r8KnFGMSmueTWhZO9Dy/TrbDr3rsXDTyqTXJZwR1/iJ+nl+5FeE+fwqf+2fowdtOt
+Lveh3vD9ffi/XALIi//lT5Nr5guc4KusxfxYfw9uelecvmn5kVxzUdds63d8IKVxbP4gBDgQ/u7
nw1i7eGdn2+f52fQ3sXf7V7eG7eYYBBi2PX75EP/rT4ZLxhjiY/1fbiPzUvyltfGHfesGHXf3Q0f
ww5DBZgpT+oTYgzlQ/TRPggv+u/xs/tVv8mP4md5DyvWetZ+1Z8aKTX/izmCUiy8p/pNeuaXvfFb
sJfc1W98Y/3ZPwakRuOjbziNSzH4V3cbvKqlPbjBS/D/qTuvJceRZE2/ynkBzkIRAC+XIrNUJkkA
hLqBAZSQJLR4+v1Qe/ac6uqxLlvbq7XJrsmkQER4uAoP99/PeijZNWvkhr2zmFn3VbHHz8QrvNbo
DnzYrI1M3tLgV6W9jrTa8fK+swR74QLAL9ikPKm2fp2wkG5MB4cL99K1QbSC2RcXMWYl9ZHRlj9W
zmCNn81lUjbtJ71YPD1UbPA1DgxRrjuz9XVb5xb58+kvnPrYmNKp8pKzxGJdEsn024Msyzegg16X
OF8/PP2mL3aPiy691/m3zJOg7wtiJd4CfEKrssR4R5hgHrPbV/NqTCmktbZoqemWurgFpOqs2ujD
8QRVZhJna8Vuj2yINUMi7Wn+AFXa2/xe4lUmMcRmj6XQ3NQm2y/xmJfNCqWbcEsuarXOHeFIG1Aa
cFY0NySP8ZJdxG6N0ebYA0QkGYJuWtNAA/z+mT78/rrURnNpj48YtNG1cmPM/Ep+8WAqt3nkOaOM
NnqhduZbzEa5jbboatR4PtfieTUzJf3Zj4GffqafGeM9Q7JT+GJlKuRpWoHNgSMvdsI19VvovYzS
q3gcDOAmaEHaHgVbCHvAgC5lCA+vLOLasZ3qCMs9DG6MzkyT/I3s+EewhlQ31peHbSjcRGXTHHJW
cyZXNA+zc30lPNhED7C+mnUPuoqvRU9fdjgtpT5oTLoXWDSHlCP6ljT71tcc4VSZzKK/9tfcL6j5
Po2n1Wu7cOBb4dSfMhCI0p3mrGCH3pBO7KGl2v1JjrposOpqM34iKgUkhDNPzb42JBvOKy7LH+On
cGpA4zjCpIjUofaTMxlvA7Bra+TCaI+Krdvpi1acayTJf7CVzeVORmO2BqaLx/KJk3LKd8sv7XU8
IWnVRu7WjaW5yzP7j8PwpJMobAIjV+tgZNiFK82aoAzlM4RZuAXX+2zI4lyHC5qvwsd0FxvX0Gvu
iKSCbcmL0vKNjI0Z1Xwv8+D5YqHaduc0UlB61dwGbw0GKvX+ZJKhz6z6RriFznkGklCHIObzxyzR
9XERtadVNED08shkztz3MJRkP8HRH9dco4TwDYt7eBCJhJ5iR/as6MKosOu8rwXYyeuFsuMosTIb
WD+bx2WuXEuSKgCe3OTm4TTLwOK7MG4StCWZgOeFtBGOsT2gHafD4iJ7gT8d0hB10IeNNYsHz314
GUpFCguvs4DImyz9ihg3B0jdHLr9ChEBAcd+XLof8ltwG4ctHF/kb/O+0J+mDsklHucHKTMP1mFy
yemeQecl1DKi8ZMOtABbnJURMYvzb1D7rPoz7bI1Gwuiya1Z7ma9AfrXTZbIH+WDdbg6s3/kJkOu
TNo+px1ED/ptLXzNkSXklqWL2A2edNe2fPZuQzeA/IAidTVr4a0oLHQeJKyHZfjwhFvu9I5ixBAq
toMTnDIdGrdwNZMtsIFrPd/t5+1uT/u7XVF1wu74Opl4RulIH6OxsAKf1zRu3K53e2X1t8Z6eGmY
R1gfb9qLZ4zROYWwhdd/Ip6xzceL69PUPMVYWowLnrSt2mzk4nvpJKxyXqHsskAmrj12izM7KwC4
QOcYtlQjUBBVLhciMNdwhrqaNR6ns2IIx7uj+2WEtns6qV3T1HiPdCKmmiufta/BhtlQD3GBTcCR
cXMy0o7zbpyf6JrMYzMh0hOpGZNt5UwR0iZjuRTr8VhLVlZg4GAm4XMyhU+N7OVtH3VnBWQXOOy+
Vr3AK68ohsYh4VGO7tjAfFh3EZBN9xNaRv8Rl7x+uH+8ItVLr7Kje/F1hVQiBqucNAJN2JCm3Lr3
UxWJAi8MURZseBrv8qi7jyXQvbnDl8MrYtRfURDopPGQXu8+ilich66PtYFVwdDZGp1rZgOdh4NZ
+1k07qV9Yg9meQTmt39v35MadI5tGk7s2srU3M6qPFoyCR8vb7isnN4IbIx9izoTrpVZX0Hx6cyn
P0BWLcp9bPl4nQVCOPHA9shnwdz1ga4KSfcQ9G3zeGf40iguj0t7a2be5B82UgQnb4MTNeHfTPrX
/qaOszwjzDCEPAuuN7jVpb5mHpzwuABarJz0sA+x2Iqd+v1sdzr0W+Ipp4XbhrrdmIMZ4Mc0B9SN
J91mS5XQacdG+x6Hn0oDw4fGNBpr4ayi+oixBSlotnmB9by+TKlkDZXZmOhyyPr0UcrttafND6Tu
r/yV+xA49ZfRMmL82KdZ04Mt4UU2fuRWC7L6/Yn3npvJgYFq3ANIE/MtapDNljoceicSdpl5K80+
uY10ypInlVexpH0CWfw0Pps/MZQ7BhxPtT/SDnqTnQMbDd4bM42xCKr9oLtktZFOvDmYwqm4SKG4
2PCdzFPs3C/5H0qWSmS4bYokzp+nduYgHg8vv/hK5mHwmwM2K2qZRyXvlJOE9Zg9mgGP5unrz03q
r6IxlG7BrTmoVxGPT7hNs21AmO/YjT7Ub5jmU8z/FzJze5wHs51p7OJLvNgklS2BCx4XaXbc+rDi
ObM9VezSYBuuMdbV0hzpROflwWzw49p5d/Gzntf0dO936RUqyzR6o0frmiZ795OerCXgxtZ0ZHYC
kja2gpmEL4cyq+PSH/cleZdX+SO+1u7itPJVM75wSWzjS4Cb4qo/ptsd3OnnWji0TOigmr2rnCmv
0fwG1jw+QuE8fU5HxZpuk1HPr4/IjbTPQu6HZaM+J3CM/PFyJqOygeO+6qZo6OeHLZwHQ/yWfxXM
XFo/wpW/OAmuYo6uYFb2Tjcno8U5cRjwLLiTsfCl83ADBCOwHqH8QQGNqXrafZ2Ehm5ltmQp5lwr
Rn85XzKlwwsTZ6nm0kgc2U+iLBI/H2Tk/5iOarMpoudV9eQj7YN+jK5sQB1+Xg7/8MaP3isizSDz
/H5Fx0zRclYh+Ub/ql+0ExfJjUPdFiLlKJ5izeUGFFWcBkc4qGcZ/XtQPZLVUXP0tMnswh4Pj1A0
Wlf8HF3dncLRXNm5R6OZb5QiZuErvHtPdAsSbatu8J0im+Gz8Vf2krdKb7BJ0m+M+yX1QKvvrfrw
MuJ2F/N3bZVeb9I2KJzszl6eWoskWv0cuHMKiUFwh0a9UUsep8GnzAZexv16bZfh8lbxbDYxxupC
8dodbl2Ye/2+NtUIKFkQkw2R1PN1EAXNWnKGU3WdTv2+EDZNqLsC23wbn+sXT2FHKFbWzwCk1/Mr
8k0/T5vyh3RWzlR8JXZjS2ZiJ+G4nwxYrqKBFFpYIh0fXf/i4pkzgoDU72DUwVkaUA+yFDAvOjr1
S+lNF98UKohwMY/xVU12tSuZwvkVVo5sDPaKTOlP+SjBED2UTi+BK9vDaUjXYli7TUgrKNlOL8vT
aJI36ANYevd0lu62+3bf3amynq6x1xjpmd5Z/a475Uh8ue6jGDcTrYJesxa0GPeqkD2S7f4ynZYz
JN16sulkBB7BtTdHtuHuaUjER2XMJQwT/efWYJPeL8G5Mprrw68PmS1/iMfXjQ3Vz1XILg1hfen3
yo/2MNlNyO5JLqGth103O8XNbknY2XMlWwjzHAWXGpcizEL582G/wuE23KgZUs4dnhquUhi4d09x
1XMW6qZ0RlipQFNddom5MJHppvMmu9U+dnQ2Cs4E+Tr7ftHGNT+I/I2vMAPSRfKc4qo1sjyN64SW
yDm4fNsilNxiAYL5jvdYgeL2Lk97hKgB/SwfOzwr7I1b3fSa3nA8ceEzaVM+jmfx+MTFzGDw2HsZ
ULGw+QQqhl1DdbisseVxFWfzJWKYhBOiUv94fmUy0nm6EWtS0SPCWcahQ4kUdhb287ckdzAEl3F5
o5bWA3TpD61bzFKY2OMeXeDKH4Krn192woSmT343GVs4dLfFKbuN+xz3HYBdM622Ki23zvKH4qao
egboQv2suvcLbG5X9CkO0ZVlx2rHaqtRfoSjdR5RSqp5/3FQ6SuyVs3SlXkoM2Ix+rl1GQtVBB+O
G+p0T8OxufEOGHdMwyvCIspsSq3NhY2mQ/GA2u9IZw01vPLHM99sbuJtOhahasof86JxS6xXmDjz
qK2L5hSPqLuLeh690b3jXdnM2cpCPsV6Jbc/r04Qh5m/bIzzewktGp6ICAt73U1gySSEVLgbhuSi
qm6PW3MrHLbs/Ih6t4hUE0Kr6OCZAxQLXhNMBFs8pkgDCpPddGoUt2ryuidhMmpXNTsbJoVFhb1g
6hdUN53q9tljg2Y9PZjj6M2KcTJodc7oB9wypCHbLuy50QJ6/EyG2EE8JiGcQx+VmZsEV9gr5yQK
TN1SLMkcKrimYi0kq0l78QjT7Bcn6jgYfEQXF870ibHymM6PpSHPCj24NM7LQZPwo3jobamff/gF
a4k2ijAoz35T4G4GVszfSfSICpqZTNshAi95Px747PxjjAcA7/c0v72kV8qEcFWwPU8OC6fA4pH3
H2h/zIBs8MgsCl5r/ULB+yWwmmi2ENK8uZWT2cLhjvlVf+iX2U5kjn4RzCKqotl6iQbTeuLjKiZ6
s2Ir4I6LrK3VH8KBir+ovDbRy+k9wVN/wHVYcGFfID+6lcPn8odsjO70CY1h0WTLo8/3E7u8F/Yt
v6mvNb8elkaPqj0WDp70Ef/nOLw2YFlKFhpA/hg9XPAf9xPlYRHTx6Qw1Sb66V3wNiaSCi1H9Zqf
BOgcHF8L1R0oW9XL0dazHq+AmqE7jTnNej3Wd01EkuowE7ubncJ2Qfe99Qv3ZvrkRgbf5DJ6OPu6
9XJKBTuuKFu8wpWwwX0sIeTqpFj3q3DQLYnDQd19DThQKPilMxEJVmTfA29x4lH9AVuinSZHwCWY
Dcon/s21uAkezQxhB0v1xgPi8Elf6clRLL6LF2DUOAEcReBPPKYpwuTPpwmripSOFq1rXNjXfLAA
Qk9npynxxwd25uGU9RMkjSiYvVwcfjK5WPCo4LPiM5e7IWr0terNHuyS/qUnJic7GWhO8+kAP3Yl
cHDh0kNtt41J5G3AyXisOcTgDXPylwjpaWhee7hoTnnkgNGe5DlIWMGvQxSfoGp65Z/82mAaWS/c
HjUCVIZ8PzmRRQsH0egi3RrgnMCDs9NrFi0+H1v2lmXyr2gIHn0658XPNBM2GOXZNkMB/pvzizmx
sRUn2YhPvYczdhiOM4+oFxn9hkFA+GaLE7iDzV/SubJraYsyjy8iprgKgXbCk7nEqFZ8oKrmjeWt
tmJMWHq5ewV3G25vvowVnuhkPzjr2a25tIN8U156S7MFS8bbSYmthbEXzN6OBIirodm9sknyL7GH
PbZSrzIEi7d+GvHC50t2e6iMIKrNu9tbWb7ujpP/8jtDgNBHzW58/J0oddWoOg5XcVjLp9J8+S3H
i2vsgv/qd+/VRqc34bo7KU51Kq7FVXCkaHEBayzxqxNAsWB40y5y7k+Yzv5Dc1VxnyavO1HLtfJG
53XVrD5KSiwtecy8xCm/d4bDi5g3H1GiZ1RcOy+5Ev/7WHmvK/0fF5ZmcdEvGMm1dIprkFNKTboB
kQTGqa5KJDkMRWakCoooGtV/bZqPIOqYfnpuToETRC/OVH51DRyyXFnccMURkq+lWfnytd/rzZq/
A2Y6/0a1/ok/xWsDsXCAaAd4ypN16cmn6US9VOD0+8Ct/HavRC3UNQc8UMhzfB3rwxTmlwWlSp6M
T4EP8NndApw11axuyrkI8VHkW2lhF1XUFdqeLnQ2HmRnZNzvM4HgrLur27TapBcdxzG443rgOwRu
fMkvDVA1s+d7GMIKR5ouNq2Ze3GzwXMZXQ4VPE/fVkZ96I7yqcbTVuN1esHliL37WY2mU2fjpYfi
RwyflYf7ud3jDPJ+bymRZpFtWYWCi8PRUc6MkziEUgQwDj4PToGI3xx7irPwILIQteb00R5kW3eZ
/+vW2bhU6MwXjgdcn9iKi2W6e1Wxq8LKmL2Igv9GMv+qrXwUj7I/HDFlnuLNBgcFLeE+CGfJDdwH
7lxB/O54d3FIvY4NeBltsm3CgUMCRha3ZJnzpxiCmCjy+Nh9+cO1O7KU+2V20QglnitcSMmdPUJ0
tlM5ua8groj17AMFPAcU3GjJAep5FjztxL1lf85uvZtSrcSWsGE4NT+dNX7P3vRzac0u67xFyBZx
hnkXf26g29jDTZwdSZX7AR3/kh2Rb/fLY0IbVCEzGnbxYcUrOMbCchd7iPVgTzfBrUI+VHDE4XGM
9wgL9qjhWDS7XtNteSNXuwiV82517PczBaqwWW3uXjd7MRxXb+y66tIynT9lG56ly4A3fLZcP+yG
z9oSw5Jd6k05bE0ON605CltubQUnLQjw0QRq2W6r6xgl9FGJHv3ucf0ie3K/LiOCdStvIb6pxIUc
kCIk7idONXL5jEjkLjm2RMJn56XOLLwxt0aq0bhxBCJZf0yjpTcdei6fOjd3ZIv430nhHky7DPv+
uDQLV8q2w3k6l0QMOks+E5ALB3e8aWQmcBcwuDnBgwd8zSXCWj+Vt6UpnkttW9/kc3nLbeKm8nmY
Q6ZE1fjjBR9/6L5GVLomGPUMCQ4Sqp3cMiQOLIyEqRs+wqUVIerF/E2Ng9tiB/KzO0hbGX9fIqo8
ETrl8/pNO8s41vygX/HW56joHBp9bIflTr8JsB27/zN8Pd5Ebt94pQ7pBFuGBAdXRDIJmfMb4/SM
ObnP8E7IPLUJXA5nCciAc+DL5uDxGdWfzi3rI2z7zSZM+lG4pdMfyQIX3QrZIjyunyRj8CQDTer9
VIVzRMyUPkSojyZMtXXj1dFkkvE97FdW6QQntgNjbc/7pfqKr3l9NB0CXzEUIoKH5YWvSUZw0i5s
L0+L7dW5DQfqusPAn68iCdbbrIEFEHs9CEfhk1tCvz+ORh2hqYPvzXGM2uiVUXW/zq4CSCLe0mxv
cxBW2479VjOft4AvUMcC4Q31lN8ep2kvCRuROwHpIw8bdzKX1nQgfZiZ9NwXEKiNHazD5HF8F46N
O099IrSsmamdXScPszHtCc+Px5+x/NROnTJqlHUd5U7j3h3x/LG0WKFi5MEc+xaJLN9t7l2N7rSw
iGlPB8UgLswl0wShhv1o9MJa9BYX7VJxKjBEj2BzJHtQZXHhCoD169qWvbPQiJyMa7M90EOC6VVX
OplwTNYu8iWfSYI9q52VV9Np02JbvOrKK0iZ1s4Ch3y9rsTTs2tRImmAAWOxhGjlYUSjxOeZYjhn
9zNElF1bQgPc6TjIID8BGM+4W9hAp51P5o/rfB+hWU9Eb1537pQOY4kJ35Ct6twfWwwpiZCyJRjx
bUK65nuGYxCSB+6+UG4u26RxAXwP7/aSq+f+KBlIFwFXOO55E46UYCBSoskFCGKMlaY9m8Rds+Q/
b/JPztMuo6Ecv3ML2N/gZrZ2NB7DOrnenfbWubTUXlizSA77e5g7ksHssFhLb2WtLirsGdvjsUu2
oBRqFDZxJDEGrrdh2xM8yv3z6sIm3vojy54zkT5XnugJhmx27qxISmdhVW5zXqFQdGRGNOfRRnUr
fQyHHJ9kSnY9u7G0ZuUz35IL/t1GMd2kjyCEZWkl7nETALeLlPxyC4Rs+tmVfdSszguYcp5sIBUh
8UN2lRyUohc7Syu59g6iluyGWYAk4+k8rjAczzcgUTpvT3PNrtVV80q2ZZZKoOdvL1f0Hqd71POg
y8p6UvYy21icGQoRzpqVzwpjcVZvGqaaaIn/4LaJtADEVoqUYJNch7Nw7I8aV/V3u41EwsDrhQdF
lQi2hl0fPtdouPDzYx8+rhEvEDWaeaKd2bMlD9UblG3iYwMQCFyb17WPYMUHN2nbBeqlFdYLGqZE
3fXpwIvd6XVszeHUnEjMg+SzG4WnhWvHsNoPnt7gfbV7onVXUfouzTaEZKrXlY8313yfbgUHfm5O
MLdgDT7+RXftTrEbn3HVIJQikFhQ+LWE79Phld3PFUZOXWx1p/RKvFfW2CEQ/EZIL5rsBUEgInnX
wq+OlbHQN7WlzK4RBk+zR5alO+Ic/JpdE3ywaSPbOMDIqXha4DyZvdn5iiPQmtvs58eHDa7DcH35
eLrXkosbJHp2gP2R+ZSmFOlO4JAxNpMVghTD+uUzbyGa42rpbriystjFpRyAvdkRO2P5eMJ+cyy9
6aRHIBPJp2oWbhV/tPKD1xaXy+HvlG+lQJjsaXUwTGuJwGR9aQ84bCQuTx+Kk/mNLxI5nF2A1gL0
pmAL98v7RvxoDNwe5UfaQk7x1Jv9/uVPp+aI8yHamP5Dc5wGHo3SYy5Pk8nqUU8A8DX8dM3njWAH
s2vm65F4anz+gEFgGd1pze4onlpiocNJdWZnGZqojsy1+2nVbueZn0c+o0bFfUNAcV7LyNkCcl6T
a8fOaKjvsOIDE0IwXR/dNmCQIOpf2+zKSBKk1ezSg5kU6OrX0ex+IAhS9PCL+RNPB92XETXkd2Xa
VmQo8tYz6iOmWO8ZHulALQwHvrWyoPlw6o4/l/GMHu/JJvA1CwX7JTBG7MLDjx30uyd86j5ygtAT
Bp7N3urCRWaxWV2QMQNIPMR4vuudzGEvGJo3q5X+GM93kSsL08bpwmMs0fuZ5/SfKVd/ySH6r1yu
31O+/mdbN1WYxWHxH+u2uobtfzxv/2E2YUNOVHyu/79I7yKx9H/8n8ypv6V3fY+rOGI5f03r4iv/
O61rIS6Ff4mgcgKHTCUY4JzkPf9nXpe6+hcZW+pc47uiiHrO+PrPvC7lX9TIgkVJWziamM0lx7+k
dYn/UgCakFfk6gsKefDS/01al8TMfk3qApBPpKcQWZs/8/6F32sqVaUFsqPOS7MZ0w2FAW/PVQlu
xSvW17UASoWeFYu3sgGxqsjBpEmqh1PdOUqqSXMVWjlMh2yvk0Sircicyu7lm1CM0ntc99muLIpk
OzZCsW2mtNiRS618/YXU/yYpTfotJY3ZS0tJBrFmKSh0L/o9u3msAnlVZ2Jizv1i9eL18Vzpm+Vz
pfn1ffCeq5hQ9yR8qmgZva4O7VPZFaq86YYFR1HAhbuBA3H1GFbrPB4Pq1bZ33P1bfU6/fM8lTn7
+ZfUOeZJ+p1EGjbFC8DC/g79mdJPoBY1YWHoKSiEQ/klLeLNa2pIOnqVl4fEWXGFMwkqsv2Ynupb
fH/Sm6xYOr2QpW/03h0/ZeFpisv4U1wVVBHHgl8suPJb9s3nqHCPAtbAuqdRcLASd4G6IBzf6G9d
+ZhOcVbfGvX5eq9yAWQudby+2lx/G6X2tam0OFoMgGGVQ/pt8RDpzf34Vj3NmBbP6gNPgVa+/0wK
gEf+Tgtab4CSAiGQi9/hgCg3vU/qqqFBa0E64IRRn0blvQaob931w4/s/lp8X8Rf2hLMJa1MF+tY
ljajVH3v70uOgKtnfEkmNSyetqCQU9JWbbBZNi09CPR2p96Dt/ZJBQF9Iook3sbT9BU8rHRbl/G3
PMiNKum+Syv1C6n/5H2eBzX7Jvfj5qnjuwpAlvnq43ueZd8z7pD6hEzY4eNRmYkkbLvKoUvc+1MV
vj5yCo5XE1BOTqP9UEWUula8la/Ds7tJ0rheVMleTz7Ghtvo6b5pn9IHvQ/Xy9WJ3oGbQjGK+RhB
jnSuW49yfFOT8p2mPPjSSbNdDuL3e6t9VdXXtyDPDbHovgBASoll8SMAHH2XtfR+6nXtS5YG4jZT
9PexSt/lUtxXmrR9EZ0YJyvO3wUAtZeKsBOE6lB3wmJ9D655VtIS+BTck/d6VX3Wmk6PvfKbUvvK
pH7L+v4bXYc3d9pnJePzsErrb0n2PAiP4V1/DltJ1raFBKoEDZ+ylAeZo/T1BdcsGg6ZU8GJPRvF
5Iea5H8AXwD04W9so5AdTV096cr0GfgdfiGWCzXo43JlSPJro1VzQLMkoiWDr/6iEXUnrN7u2UiK
UfH+aDtSOqiJT/WaqPoiazZav3q+qU2Gg1Qp4WI5+GMCW6WJslh3er4T7oKvatVRlvCVSPqi+Ojx
lk6lxmmFbNeYkO/T78EoS/Aop5bkOpABR6AYwd96y4nlKZTTtfHg9TrkWbz8ICZglRrLDmv8cAT+
kgsiANryI8t9lYRFicyVPJHfCv1rFxNSBh2g3Y6j9qkW47lqSGCVFjtNd6jP5t6q0b4kWWetxtYu
l9mPRV34fa5Q9KYATFbJ41oWfUGjzdBEgG+Z7u49jQe1khCoss0b/H31s17cmTl4jOB7r+mUZMlx
fdDy52dbxeM2lQtuTLhNXpQkrejxTl3URrqajp2Sb6o8/0GH7P2qIf4UlwzXvNpyKws5XYIVsdo8
F99HIX27l/GhmORLItbfE6X3lgLQBrmu4ZKR4rBM93el/dYFwq6r+4fZLevXNgXT/C0TSSio802i
R4owfUwEpYY7N3/y1H5Xm+KHusqPsZzfN2U8HWnYAfYo2m5Z73t5/Jopj691hQMrL29/0FVzTdJf
1fZcsCTrdD2jbwIJ1rz/S0FH+aR49iE/OePrg4Gt2cZCv804Pg3UuqyDl4FxItwyrpW5P506Lr1X
EX8RSBdQliow0uWGpkxYm4BEkcfu/3Fyc6ncL5OrpReFvatcMl4lPTLvr48xA4USDzFY0LM0o+/k
i6bYxVvfmE9BYZ+mtdBzcuYMI2bfyz5YP5fV+0PS3/8wsb8r+CVCKlCOi+syuxZ/nVixbGMFnEvJ
uOvLMNA/exCM6kW/hbP8HAjItKm3dZ9fpEW8XabiW7n8E9CI+Hevhp62OihgMwC7JEm/bZwOIo50
z0Td6N66bXbpDvFusTkT4na52/+v4oa/1Db8mhz/N5QaGe+D7HjWCwiv8LdGhssUHyrLdM2odw9L
/1ZTTVFE9VZfNwY1K38oF54n/1eu/Mtg4m+QLRS4LcFdW2nG83nLGvp1Sh9y5f/zJv4bv3BJ/wWg
3ahQnNGFZgr/wl3t9KyUbqzIoqn7dXK/tJ38VnblBjjP3WMMvoAv8jUQOMnIn3e13i7v2TkB92JK
F1/T7ABSyPtL1ag6WqbflIR8zvwlA8u6/CZn8W4VZH8Shr/T5K/T/a30qpXknGqwUmbDC6s15HI3
FxY2u6W2lTfZl8wvCDT0x38m0t+w/tAIc/MgAH7pyEht3VyZ9QuRsvwJ8rMGkeaiN4Kyj1W/aQUg
psp3fdu/CcP3Z3pKhC+K/kX68qfmo8vfa2F/G/2nc/zL6Dkat3ksXrIxySSy4NcsF5ny1nXau9zW
zlSaj3vuCvXyTdLyb01JHyZN3VUtuDT3Ql2LdeoOykeaE0TWs2+rQThTvGYuhYBo4GL3EkmrVjuj
o6miMJovWV6vEvFthYld4u8IJKks4uIt7ZM3RW+HL8vSop/DWk1iS5Hkr7HuUZP1JqEOVzUQGLNZ
GhafQrHyV0r1thTRo1P5/kx/lJMYvoTGyeSGZIoeZMjH67haKG+UIf+h/cPfkCh/p9hvmikFtaWX
slo2Em4p8rRaT22zqVJt33LHe++lnSwEbz1ZjJ34PQbYqc1IhB6fn0IlfE+qP0EX/HE6syL9ZQOX
VUOv2m5mn3wXF9+Lr8pu7hQhU1GqfhHBb/la7F7vq+3i7Z/59t8xDtCNdHpdAqsFYtFfx02e2VIq
VVkyhNellN2VCGSju3r+oYT934nkL6P8rqb6pZLHGnBsxiLJN8rw7VF/xATQ/3kpP/v0/VUZYqL/
ey3i71sadxIw1oJk9Ny9g8y5AU52XSuvzSIO7sD0Pr51SrIpKKHPpm6rA1c91eRPZoPxaMDTAlum
V8RtOwDnwUlMrmWwCl+7VFy8F23xee9EQx4Wa0XrgeZVYdDce0x0JO1NofpW82/Tbx8dUMo0nF51
3ABk9blr8IOTh34oSsFfxH/qBPO3SuqZi39d8m9sM6qFMA61IhlL8ZI/282DEBxBH5rmGoVEbu2d
pA1tRUrlU/uRZBqtYsFCoE1OKhFykqRT/og3cfN6p7fqPuCQ98878m+5+tfp/WY5kiq9l2C2SQb9
qrkq4rxyyOFrcpir7xxq359v/XJ/36brP4w7q/i/cwJllNTIrVDJMz/+Ik2r5biIW6GVjELvN5nE
tQIO9LP9viy2fa+/x5wvX2qxU7TnW6qBWpeU7r1X3zQwkP4wk38rXxxVsJu6CIzMb/JVyUqbCxUz
CU40++bS1qjf7zvdUvfdLvlCH4ntc/vYgV3wz+P+Ydjlb35B0FRa0SQM+8wPr9ZQgL9vM+Opvv4U
dfm3bvF/r2/5m8wtk2FcFCsGytPhUGQi1+Pxx3NJZbOIqQWwPO/abU7aWiMFXHF07/f/RdqVNbnJ
a9tfRBVCINCrGTy17Y57SvJCdYZmnkEgfv1d5Jxz48a+pr57Kg+p6k5FIKStrb3XAK1RRXyHluwq
VEFESRK77ccfpaF63RA+NBauaxloXvljBIVxDgCJKJyiB047zkoHulT/j3ThU4o620KjZeRNoCfa
ue7XUZ95gW6Ch2w+kjR32zx8ZHV+lGqM5EdxcvO3b6pbH0WWtI1OLVMW5vPWhv70NLMdk+bMKFQf
CTOVuNZQXMK6/kHxHzvys6l/mII+WuAmjX4NLYIHnxUnqcffc4h/Nw9WTaBDgOg11LWTGaf7K+rG
lmKqpkMECUzSa0U7CvJ21RYmORftiBv29274uD/AjUQdd4WLEaaldrFpW8jcKdHkxqDuuvf+XNmK
q6+UA18PR22Fdsk/VD1C6Pw03GxnJjpJUIfDC1Um6F7vOTKWhRea1v4sCl2OwGabMGDGmAWdQc51
0LiVNtgU9fwWMh4mWiaBkgEIEW0GYXrw0z7wxaV0IwZ8Gn62Nf28Aq3e8oEFgwbY6Mjj8DyZwLVY
H1BDIG7mZE/h96VTeOkzstl+CgtI544D5lXZqB/KKnfGjekaX3on3tTwjl8cb2mWZzsmARW55BWW
TdiaP9PaTUAay0BHAH+oqJWNDsiJBqnVJHlSUD1Z+MQ3EptPczy/a6QJXKRVDN462Xv4MHpg9pxT
T7HB2tdd9KoMW90YS0Fi6cvOjrexGhWY4nFyljtr3WCnwITATvqVVa4ozHCpm6/hSU9wAVl43xvR
/tPrTg92sUU7Kxx7qOGQc0bKB9pZWyk22fjGk69EU0DSSQ/353dpvBnNPCkRjiCsT86lcebsnRtA
LaWvPpxLWolrfFAvHJs3x4OaFNMNWLNeydPrw2hCwE1FCFJxWRnSp2bINh1oiVoHdLNGnDrim/uv
eDOuXgw5W0HFKEKjqQmAwKHYotq8E8Bq3B9i6a1my8XgfhWZaD+d2cjOPgscM4EvRZytXXUsnwjM
Nu6PN32Vz3EPgnxoIql8UlnV1VngiarGMlohsTzb7tR2zC3KZ0JgNGIp60TpvfujXelAQcsGTndQ
SoCzJoNx2yyQi7GfXLJqch7NwpE1caUpXeha2FiPXl9qT00+bqcqN5XDekA3dcghwKKBz3YypWab
pXaW2SmsUTBmEIxJwCzhwyoMeziI/SzUYZUZwPRlaPLff/DpuebTdPHc8xwtgsWsGfodApegXwV3
wnTcdR34N322qlpcSEnn0oz942Pv02zNE7Z4jDlcejFqFId2YnFg8iPn/ovd+v6XL6Z9jhKG0Q0o
hPbkbKivplac2ip0NLP4WtDEjsoltf3r1Y0X0ghsFmE0i0vkLP63CdGGpslwzIEq3YdvvBBAnYeV
V6qvdcAmzS7YZ6AJ3+LaZrwNQ5XBtAfcDWHaOi0PvBQHfTCdMFnSubre2p+fbLa18yhOApnG+MCj
cYQp6ZoDjnd/qm+uoYuXn23tUAnQQiMRgSoA2CA+sPc8cfwAAI10eByCwjXZMUV95v6of27SV0sX
3WLkgZO/77wBkyp6J3MzQGbTo6dUBJ7QtDUBC6WkL4F/6GvFhceIDXVWe6yV1/uj3+j0Yl4NTUUG
p8LLgM1emgrk653qA8cGgyKWNFvZ4lNyc18aYOVxAYVjiKMF8D2SkU3NLyF7SX3geZoBwbX1zOpH
5Eu7Kk+Fmr727bCww25+k4vHmx2SrQUN4jyxAOUe269tGntDfswC1MMI6rOy+kgEhImV+MvCrEzr
/OqbXAw7OytlnoZlhCLuudfLnUyRa2UwKGThOtR/BHHl9mVwaDS6i1vhJHH+aJJsnUEbN0d91Kcb
RT+GZuoRaJDywcQHjT3ZfUhFgbbxwpE3fZ/rJ4UGG4NENOxCZueDyIO6RYFEPVvDiTJAFStjnYbp
wrlwIxGdlsnfYWZhyNRT3Eshm3P2+2I9hj9JAUepArSFvjsI9PpGha6DuEPTKHBY3zg5NEjKemGr
3IwBFw8xi05ljaKA1Eb1PFbiMddVp9CWuj/TerqaTqiZ6xqqqZOk+udwyxJ9oGqIIUQHqmL/SJv4
IY7B0Y2DhcBObr0NHAY4hTEVDtv5zhsGCaezulPR28AdU7M1t4KZjrAHnJ1n6WDNLdpf3Fosl0PO
dhMp4GpFNQGsEvlQM23fDLkLDVv3/u65UalCKLt4s9nuoeiod+M0jA8Q+2jra3Rjndjh4Ek6Wb8C
UPSdusCYLTVwbgWLy3Gn0+0io2a1yHLhN+q5bstVQU+mAnhKT9YiA6MSp1TVr2n6fv9lb52Yl2PO
Fkwa11mXJ3jXOI5t2ATtYjN6q0fdCeLmrItuo6M8en/IG+2RT/N7pZYKt6yBAXlwHjkA6vWj8qM4
TMJ8yQPKsMD7/dY8bZX8R2rs/+7G3docF+9qzmJN16YGtXqMCwumo8HX0T52htVkVknOwLfbJUbn
GDheL7zwdLmf78rLgWfRB8Z+fqarAwCzrdjr43OrKAAR9Gh7eKGk3ghuBswPx0KeFwa++cboQaJL
zWH+NI+uFToJSlPUCAdN/qaXzT7SaxStj2VmIfIZ21wx1oMIDnqavpGiWxP4+cHrz/Lon9o1aGTK
UjXydty4eKb5ZMDIwTKhxH6GkCY648kA4U2sM1/GWywbtF6+dgH6HqC/1E3p+Xm5KdT4INLH+3Nz
M3xNsBEg8SygxGYLPwqbKLC0DIuQhA8xkZt8XDiFF0aY5/SamWisjFOIi/WneACWvXy7/wo3w+Hf
V5in7xr0/00TJeUz3IjsDI7bSSshpbKkknozRFwMM/tgeZv4WlfE6nkALFjtUc0I0EJNS08CxF7A
+a9rl7JlsjTm7KjkGqBoYkzwanag7Qqc1VgakDCCSRsczHVnaCdg9FOvOcEjmAn2ssvsFOSv9uzF
W09f9yIYy85K1ZzhrbUqQsd2U6CfCjyg2bB1byy0xJZWyvShL8YiilBgv4gP2RGIrpePQUlW95fK
zQQIbi7/We5/msYXQ1Aj6ge0dqfYFz+b3rCJ1kh+nNGFAqeDJrh9fzxt6ZVmZ2hVW7SNSaSe21LZ
8F7ACRfiuUMAiwvw2rRfRH9Igc7WQrkqfbrLE85XaQWbFxnkTtVB5hwL2lZAjaGRfjDk+CAz8TPV
DPBcOohedapTd93o3X/sG4ANxBiLqdRETnPt2Ixe/sBZMz02ACLtM+LQF+aYpm2uNUfdwKVxYbyb
AZrDKRSAO1ggarMjiVGZwKjJGM/kpNqjA8PTCZEC4HUIEzZ/NTn00Uc0mRdOpJuR42LY2ZaWcSbC
rtbHc8YscPp3ZgZcVr605m40YZkxybDjNgNoMiTLP6/rjLOWDAGGqZKtDoEYBcw/pYNFNEcbp8bN
1E8HV0EnLAoABdLoppW+WyVG5mq64gZZussAJ8tbFCc4+nZqvAsNCCUrUFDW+aaEv0QCWQbLaNCQ
bb0y/GG2L6wG7rBoX8MMbdsqf9B9SJkIeG1waEcO8gD8qBdkWwYgZFLtWQP3zDKIPaZQsDPYUQ+A
cIa88FM0Wo7WVvCnZUMOkmyxHznUVWpwziA5QADkCVsUz+QXjQu3iQfbaAg4HhBrllQA8tcju2ns
QbeAFsh/qdFTY8h1mAZ2RH7rff7YgZBc1zX8WatNqj6GUMOpR7sHoZNL2HtGP03ztywAL63UTQJy
spT6TkLrqlOoExcDHnTr5/4qjqpfKSB6OZOjG5VilxK5zcxhUxWQiAG9WJhfhkrbR1nq1pa+gqvs
podSAdqea70OT3WbrjlRVDvp0BpGO0pCDA4iWQZP2ocUdWWAfMaj1jRffaUGXcDPBkdWw1EIhm2t
7COB1kHYOLEB0QkyksZTMgiMEQK5PtSd0SsLoBw49gB69yKJbF2Jn0qhvQWigwnjAJL/EGwaSn3H
0sVb23fgYI7dD1EbCxHpOuucCkIWtK6BkIcPkDmLSH1eRUWUG/XZTBo7NXEVhzRHhxquimZeAZ/b
nH1ve4iCGhu9RovmjOPbtvTEBgYUGCb1n27B6XFgpqcC6c8ZQGKf98YI/44clq/1uSYVqKyQ0A8N
W5Tawia8ulPMhpkdY0acsWhUx/psBf1TQBsXOtQoYhorJTW+CPFtKMo9L8eFUa/j6GzY2YkmzZKW
Ie1BzXb9dQ/NBA3dJmFDZMoZEkc2tuXej6RXEW024BRoL843YAZ1P+8wnWPQrbpWQr0fqsVQWbg/
DJlWyae0YDbObBV1OTObsqb1OTQ+dCaOpUzdsf7WY0Zla2ANaSNkbd4CXxy02nfg4bHKYbeLA8Cl
AMmWNNrI6p96eKDqzVTQNVDxgfsFuA+fX14HUjcKgng8s46uGAIYFQvNl1t3YhNiw8D+6WCrQCr/
8xCNESkA2dbyDG8/YH3Pwab+ZuyhqSb2tTu4KC1lj9pm6UZ867LwadjZZ40BDeQhyvHnGtLp0ab0
yAZaXBlaah0AfBz6cE90e/8T6zdSF1gSUw0tBNjp6HPqS5EyNR581p2jsDBWKoWxmsn24zh4+qg+
NZCDYJAGlAyaL1B86tU1jA9BjWbHuoifjB4/h3FzVHUrVe9fmC482bAjhxF46cOAOQZT3qdQSU0U
PP9bUggvDfQNNJaqQd33fbIORuhTyscsAjIfsn9dVG6GPjlWQbNJrdaVEVlx7j8TrjzheDllClvK
SkxtvsphpzYZm7LJOgf1nVlaAh5FYoyJ0Z0L5Rh07bqm6hluNOALR8IdYL1d0AaUGaHCw5icQK7B
BueQkld0UNyKeIV7JczVQQzaVBL2c2GYnxszf9Kz+oP4keqiK/yF1mjNKDKQtsqtU6tH0M4R55AG
nsy0b5T9MvxHrcYcTPVawyi3SqesjKwhR25K8OITeFPXjfQ93oY7Qg9WAKIiro65LSU/y3qraz0k
KOWrFFGwFjD30ifnXZZvY/rTJ6d+rL06zFYmLFNGVj4wyAXCBA2pxlb4mmPFiVsid9WHn9J4r5Wf
eVI5vd/sVP6rKQBCj0z5BA7BKu2DV3WE+FscPcokOBop8I2F73bZjyQCc0DfNRwX7B9itDZDkdtq
Vwx2mMuVP3CwRdxIQH3HB1elo3thkOdk1LcRzqECSjJGCrRDU+yz0PJ68iNlw7oV+kGLABvNwSBm
uVOG+qqOJy9AELfV8qdB2nfRgnKtlNaPkRXPeR48d/rotkWH5lv2URjofwzS5WoMiFi/BwHtuZLD
d5Ka8LOoVLcHRkoIa22NiY9kBLIrEJUJAqjBMGj8IUHpiAk/DN4COhfag1XsIgZ9myQ7DmmxncTx
u4Q8t9gUOpxXmuzDT7uH2HqXOdsTkHLgu2ZXVmxXmWW5hMetrVVQ+khY+MKTmttpILlr1An1SDS+
6ykSU1GBlIGz+1hVMbcHDSyoKKB7ZaDNilrVUwYMWZ7T4yjKvdbGbqaam/tRwVg6YKYb68UB08KC
KRxLUp9lpTlpSJ4LQ1lp6DAaAfeKKFLgbpDYWtiuI4abThe5BWotEQQU8rR1WoL2S/HTCpQV16Uz
fXOTBHYtjywGqXeAxLC/1fyPkYxrWNSsCDuEEXRf6u+VWbkZjEPqunHKDrMmzkphQt8XYtw5/qEF
+TmlsGWboFZvbasy9aQhtqk0vZiUtmrsi1CsC1PxYkQdlkOu1QuSH4017mMqFu5PV9cZnI4IHGAN
AhikwzHo8yT1pWhCmHzW50HKB4sJO2uLXQ/DJc1YOJBuncMw7AXicer4XrHFVI5uRDMgr1GskybI
2kf5YzTEU9kFXqf9uP/x/zz3p1OfE9ghAO2koZMNCsEsWTNpUpdpW/RfAh7iAlK3XzSQCkGY2YGK
CStOCzIUo2WtYtQKkrTY0Qr6UKavvdQSFJpU4EIQVEeFlmtqJU4p4jfRBudIl9sqYAtN0FnphAPh
aE6+H5h9AyTSeV0e+wa9gZ7IUxC9lWiDEgMcmJSvKhpC+hrokODj/uzMPvrVgNPvL3ZGlqGfm5QY
MIa0cfG1xmI2e7oqZbdwLs1y2auBZrkXoegzikKFih8Z7DiGeiOFUNfYOUPandW6B4QK8tfMXxh2
NqHgqnw+DKfD8uL9WlWtpGrgMKxMwyv66jlIA5fgDIyETXv9UR8r7/6MXt9VMKQJWyI4OGhT8Xb2
ppmwxpRJArFYapcPUAcHjqmxx5XvwMLsK7DF3UNrK7t6vVQYuJX7gNAEpOwE7rPmhNRSj+tID/UO
0HOGk+2j79jSPexqOhEjkEPC15uBoXu1PlOaZ1VCm+YcpcNKzx+S+PcYvwzdt0J5nSpsevCUsl9p
AG0gORytCuWj2l/5YArQot4GqnkY+qUS5820XsdJh82DHU7nfbMkTzRUfsrmjPz3SUbSa+RLpge4
mHWmHXalb5tG4+b9zxy4qgIuxT1o/kCSv3Tm8AEv2VVFuhdVmv84s5+uG2APqfggMNFls4Wgw3AS
eQ5aMRZ/oxzd6yXQwO2b2sUIs3ONV1qS9aDln/U19H50t0B1tXggdrxRV6G7hNC7cmf6A8tg05LG
+kJQnZ0QnA4NFSRoznyUj2oU2j1qGonmeyVKIwBuhBTNWP1YJJApkPEBTJYVkGYHrYciYlK7YQeF
QvU9qNo1NXQvKCAJgUTEj4/cZ1tf6F5WUYcnw5csLHZd8Kuh7/f35q2DB2DR/32BWTRAxqmU0vDr
szGgRskUN47NJ3C/nLQOXtswXt0f7hpeMa2Ai/FmR0+IuyywVQou8Lm2w0rbaag/qZGPe/RXDn28
znDCfHCqIHtlQ7NeGP2qczWNjm3BQWCb6EyzCp7ScNSRFIZ7POHbmob7HPwTjZdAIkMvTUJ9wxc2
wuNLjOR7YexZLOIqqHMoHeo6NqWFP7O1Xw4V1SvAsB5xr0DpcCjdVk9fywaqnHBBRDuli5yAPiSK
+tIr5K1CaVCyxv+SosRFYZW98Dizqfhz+hDUhFE+4ogTk/bC5TEg4RE8ApalnAq40ERcAOKoewau
Pa0oHS0vkF8VLuz6HG4Mm/tjz1Eu/zr5ppsYznP47Fiz23eRxsxgYTie8uBdctAkDMhF5/CFlcWa
9D/7IHKKRnW47Fd1Tp4Isk3QLR2Tfu96eHuIH7xtH4q2dUu/ORsF4DD3H3D+qf7kHBfPN0sBJEAu
fZz78qT7T2NMIALFF0aYg+H/PQVwMgOwwcDBMdsHel/TkfgGhqDsIEyYmsDai3pm06OE+Br5ocPk
WwHrqvJL3ze2D7aWPjQrQbcFc/3h12ipNpycFtLQmykJKKX/eappYi5yAwqybRZXujyVdejp+RtL
+cGHLmwL29yxfTdRXW45d+7P9tKgs9VQpqGMecKR4SWDWxNcg3mPTi2KEWjryMEr6tjOun5hEc5P
iqsvMPvICpDGDTcw7GSsF9qRa0IC7IAqG/Dj9RoXu/tvOW9ZXY032/++qlqtBf2QU+sQL4SPK1NW
zBls6cDL/rfvagtYrduL+O+3nJ2EQh8UknemPDE92qbxRzwsJbDzNOPqlWbhNGYAFREFQ2jxry6k
Th3SRywVW1b6qg03Xb9uSLICq3wfQ28xjTdN8xZCg5k3KELFv42oXFhKS5M85yWAYZLSqMO2GsDn
DeLITvkJfuF2HBauDu2+Qs1XsRl+oXSwTWDmcVQ5ar+4tqbde3HBmk/MHETYjlYARDACSO3AMcaJ
XAqFvxWI2SuYfh1S1OCX4smtcK793blzakJbAXCbd1hdPmS1C6k5LW9WRqU/jD6QGJ3NVbkJEMZU
S1kaWlt42Vkoq/0c+T3B0BOyiG5Cj+G7O9OyVlfmY9Yt3CYW1jWbfn8Ro6JQ5AqYvYhR5Bwjg43M
hZ06bfx7H28Wj4jamb3ZUHmieuxFibL3cS9T485RmmihU74UhNgsCFkdiUvk//JkgLnix6CZoeSI
a5+qodA18bpDp/MhP+LvxiH8ngb1wmTOK9JXK3UWlfQAWb464uNJ3QMgQbcnUj8MTZs1qnpn6kYO
UOVLabM+/a9XU/z3Um/MAkdV6Uk2JFIi+ejgm5a0tm4mx9KvHctgMDWG7GoFay9wv+0Ygg4RJG+I
FkF3FwJiJtW+Ixs+pmVo63Xs+DgejAYyNV2oey1pHFOYrqZ2qEPnsLL/EO1PFW5lHaqmCYMShKK4
XIHMdN5AX+V3D802AxqZ4pdvnECSPAXQ8ggtQArQw8JVeTeWH9H4kycCvr1sNUAZ4/65cHM5/52K
ecQySZlXLNBw+pWvIs1tDUjn/26EWabHDFHopMNk1wwuL+UXP1jSJfjTkbnzPefRpxCWVsQZ8gbZ
/oQLqxOhd6yWR7XKnaTu7X48Zf02NB8iBULuFXaTEqPkgB748ObHqAuid04qH+Iwv+rwI/N/R+QY
pF/q8qeqlwvH4h9C9r1nnYWrrkpHgw4ou1BI26CmF2rygY+5OwbmOoG7N7iYh8EUNiw+F1KO6cS9
N/IscrWl8AkV+NRR+hGmg0f10LbCwFFwCddRVazKdinLvxmbL1bXLAlgaRSaaoNv37gUSUd+kr0N
OIatrOs1tFiXvIGn0HjvDWf7mutjiTYL3lAdnn3tWImPqlrfX803s0VQ+nF/oxMHZxadK+gnJCrF
G/nD9x62GJAgVUxwDnUcNya38/SoVf3CiXB7j/4dcxal6ajESNYFojQkaZum9fpkKSTOEUb/CsQX
7zULxFajNYA0YQzk25s+eavxpSzfJfE3FVK5/reBbSIxQmkEbkYdWjzyHCWHHOqGndZBkwq67dYp
UYd14ivYbHAiMSESUAjIxS3cEW5/47+TMVtSZVAaYRoOmAzyg0FzqTEPnIULUfHWVqFTwRDdOg3y
NrNN2ui1loaskae+I7Btqd3+MUq+S3xsnAV2zBbOYXq1qgzQ2CERiCs6CgRXN1Iz0DQRoht94mn8
mJIWXoNWvDHMXNit6j9K1W82wcBPlpo+plYKtadwbyQh5ONMM7UbtdzUJpjfefs97iKcKxDKjRhk
qVDvGeti0wrjCdyndZKzN6NLITWTR9WGkbL2Bki6NrUKWTYft7tuj3v5TkY9zrUOFpB++Wr2ofSi
HnSuqANip63HdGF5T+KMn7ctNhM6D1AX1DQKXNNs7VVNgPppFMGsL27sJKxsqymOnCvvLUBqZp/q
LtREtJWM0R3uusx3Q7XhWHghJLPgUBMZx4B0kGSA+4MlYIBpbHm9U0cYMCqQI1NSR52EiVN1a1Vs
VQvVq7LYLTL05eCSxXtjI/xXxYL1ARglkPKyTVJ4ajG+JlCWmxQdwC0mRgX5CkCsSv+Lb3avo4bO
/ZgcO6U7W2X2Bsk4TF+0JzEkPpTRBrjJsYLErf3Bxj0ACTi0vrj8nZdkWySaLcJ25wO9MAxvPCfr
uhNfI4PYEQNuj8HIAKSWJo/W0C4MbYWPEANCNxs/HBnEA+PRJnq26zXIiScw4+zZ0S+TbRIHpyqP
cI00gKu3GubVrGpXihomNjQUateCBNv9aHiVSKElokElEzwBE7Ifc9hv0JlBOPqcntE+eQg46NCj
tgaxFJ3jpzCRC8oy9Co1/jzcHAMcNFxRizTVz9wfz/BANyDsiIBUN1GGpElsUW16D8IMcoCwnsrI
CgzJtYi0fUigjqmmGzMf96IZN2k37jmxVkMSfc8g1dhWfQnknHgWzDpIAkcLUkmAcr+hMbcxswbg
E4OtOt7ilM4x9/SpVdsCN+ghdHsF2N2CoExzf2qvQsL0roY+MdA4lv+8QoOGsBHkoQIVHchoBL1c
R/Vvqvuu5O3BMPd6+03rlYU4dBVbZ2POMoSOVqPMwlA/SxgMlpjQoP0WtGJB7+API+HTMT0bZnaG
WoFsrbSn9Nw2MQxNf+VwX/DDlxI8PmHV8BrqyMoI29wuAugWQ+mCVeYO3ahnqWKz+uSj79WNqE17
GMTXfICREqnlG2nJAcoz2PuDB8HBja5Qu7NMKDq8W6W5wo/suJWwioQ1IcM/G7Wj7EYYwz1VkeEo
Pqxn272h/6YAHsVx4vmAFGoqWAW4L0cFNC61Vc2gVj6GXkAgMiiQ97c/+lDfx9q3Gm1skLLcCKJO
EC50DC3YxsPZj87ZpDYRNS7gTQ96eq6yEKIdH115MhSIIdfUCft04fS6ru7NJniWMJDcZ5HqRzr0
CYKNAoDC+IDmdF8++JoHmct3QCF2gMcZTgRxamXPJqWYJczy0lqaBfUojvwqnZ7BpL+SovlS42BK
E2uBd3AzIlzsklk2oJagbsVjoJ8jFb4UwdFU/S3aCVtU2v/LvTHLLRVLlGMJXOtZ08Bp4XIrlWDv
58nCMHNoGAC+n/b9/EKWd5TEEAwFPj4Yoeej9iuWwETP6vcCYiSW6Q71sY4Y8HHVPubdNgNqJEiS
zh5Nss7EoiTodD27s1nntSR1VNJUhdbgWamoPSjf+jGGO15nC6kepM88MZY2D/Aro7QRT5/uR8GF
VTS/2Ykk7LnMEZF0Qx6GeBdrmYeG4UIGcvMYgy6bjhwMOd8caCEiJbJUgWMMJVKnthgszmq7pcM2
6BqPWc/332muzfvvT/x3uOnWdFFCMjNLgaCzSc9lCS+ntnOVbs24tkMpxLXy2q11tOnSCAbjqpMp
AbBMwtYj5jCKk6CC6D287zTp5YRvID/mdsxRyOCqZbaQat/eXH+fc5YFKyKkNcBb9JwjjiWIm0mK
fabbhh9t70/JdSHqz6r/O9Ts5Kl8X2n6DKteNhDPVCCQGhqbhDKI/UFWSxFw14LqchyvfQYVWKVf
mxV3F57h9kr/+wyzY6lNB7XRex1eX/mpA3cuqXY0+KhzfiQGAGjKLx0s3iEQ264q1/fHXprpWcAO
qoJm3MfQE3Z95HsThJw4SKH/vdTtmHOB/rX4uKHjXoM24FVvvhjHWmdAqEGlAHlOXfprzvWXwSyR
ZJfdsyjFjwKg+C6BmI5mnDQ5jl4blseKtdsk4M+pn+N0LpNHavYnQ8RLe3FOc8ADcmiyW0DH4sIM
Jtns4Kigd1KYTKtPYyofIC5ROW0DX4MuD9eWSgDehENQxswXvVLWRW7tTVXdh6Hgx1bJEycy6gNp
yDYT+gvgIOjgZQCn+1x5EGVzVKXx4VfmacAEuWlLySpSYAnURM7AFGhpxlto0gENi4orMGiOmvJd
Z7aWW/VND+QZNNsD3MXtPmz3BS1/CR5DjA5khvur4Tr147h04tXBMUSkp7MZEHmkpZSK8qxm5stQ
mZ6sij2w+PnKgNZHJjNHSZA89Hq/sAxvDExVEzBdhlI+sFazgTOdFUNOaHseM2MdEsDpBvqrk40D
lCmYFr+yHMLqabuQD97Y/PzTsLNDHKshAb598M9I4cBoadYWGBRhIW3OUkihmrgB6bsOenNQJfdE
3j8KvsT0/vNqn485EHgI0m1GKOfWvDXfVImGn2bFmXRm7eS8XFdwKh2tvltpmhY7KQIUFLtTE/5b
3T5u+k09JO9QW36pIbwFri8DRpTXqauk0SmB1Nr9JTHN/N/HgxKEofIJSARiOLrWuBJ8PjL8Jq/a
IFFKkKijfS4tm7SPBtRMsuK7ktQLywC8xk/DYQMCrmwAUkIB01NNNl8Imh4ksQJNO8jbVevKB69E
ifbDaLxlKotciJW3NhPjb2ICqF8FPveg3/zUt/IXBKN2pgJnjaLniOElyOw4vDTDx9UVkuJAwrYZ
MlJQbPAJ8r2JWp3R8w0umZVbDsaphy+k0hO3sYDwrowELOL8KVT510SOe0PqDqmAdfkKxq3dt3AL
qnWnHJ/RYToFxfDErPRFiSNs4gyWNm9jDfQmfN47k5+UZmuBZK6ZxqqX+P9hWT8x5lDxaFq0xqpx
Db1fXCDjXUcMm42AdaIzPkQ/+gINgJHaMQ4+pASu6JVNjFZ4UarHVOouBwMLopcPSQEXl0ptdsKE
vS0E4fvecP0I7tIhpG8C9YsOCT8tz10uww1EE4mtaiBW1PD1mFxfdMwS03YkK1zNhO9lJH7SRIHG
PGzhLGVjsGIzEUtqH54DHrW6XduODxF9jIfgGGfxK0sgEzJkMINBkzyScClLQbaP2mMRxIccHntp
/82sEcYJBKsTgK+HWI1Xnd/vSrWDVjVww2VXeqnq20mUeRKysIW/HdRvBTw2BzyZzx5D+rtBWlLC
hS8EeignOSqSuDqF2aEj6HIWDdrXbfJYibFx6rR6kTVI4E2OG0gI9y0IAeDvsoNPnfaqm816KmYo
ub+pquGA2dr4DSwi8wiqkfkOsq2HIdXWVhOu0Q9DCes9rPoDpcFjak4+Fyw4Mhk0jhoT5lk+bG9S
XDPcToW6kKitHrSYGsSjtHpV9DB2WAIaFpCJC/vyxnH6eafMYtdQdUzlEXaKuoP6/PhVs/Egno76
GfhsoFXgVrIDZHR80X/kh3Bpo05p0d+w8K99ylSmwdsEgUudAwwNs218yLBV5xIdbeAa11i2LnMo
ckVYBiIYOfrGXMjVrrstE5fh76B86gVfpK/KWHeNlYfVOX0IHwErf0jOxCmf5CE8QUN/lWyhh/wt
PfmO7wGq7OEpetsXHjoMfOGydJU2AVwJPXB9CtqglsxrJKnIxQj3jQruDf2qhI9VGUrbGDs3qJbU
Rq6OxtlQswTVImakogBYAdgXbCj4vv9D2nntRo4ka/iJCNCbW5Jl5UumW7ohpDb03vPpz0ftHozE
EsRd7MVgFj3YzspkZmRkxG9wGd+uI0YX2CQCPQkPQiMqdWdMTIApfl5co5GtFgmb/GQYv0X8tfvC
OtTFtKmU9hJQklN5eBKp066VYzyMEmwqlGePyKIN3oOX/O2C3BbMxyK/7Eia9WzNC0b7XKs9/32L
/Y5cZ5+pJveknBjXaRPcag24hrAbJBtiHJBKQEKNifbXWG2jDim7StmYluD0HmVlUP041kgqdil5
cRD9zp2rPIl3pZTAXiTVyUw2iW6g9i84OoUTyp9k/MRBrTIwThChgjSujEpKrj8WveYkxVPru3Jy
OfV3pXGXNW+CgZvhULXkcCa2OioSNdI1bzu7929LinRScZJb/woQ3rFsnoowcnBDiasc9JN3JYjW
MYpXsrlFavH/d7c5I95nETVz8YyqCyWABc3W6fBmGIa/uT4Sy4PHsQ/2Ta2c1IE2CeY+qWRikCb7
l4UK3bW70f3ejr1m7/e/omnVP+Dz2Zl/1fwPNDeK7zJXyyKjyMpBiZRkhJvtb1IowdgrHNvr/sU/
Znuw7REV82nPgrv/tZD/2djKIoIEbaSmAhSBU5CrTx0pRtBmG8MoaKMlW7++TuNT4FngeG66FGfX
Xl2Lm2eTn08ZuH4ZlStFgS74+ZRpVp+EMJXYxZTxU0fCdK/AJuaWIiCb0p9J45tp42X0/49Bu1ob
W+CEWIDF+Iv3XmrIoAUsxqc5vWmveaGg17+BjYZUkoMDmuCu4b/WZryIKyjLd0MVtvlJC9O9Xomu
jxX2/JTVVypynys2/z81HWFAaMESeNfPS1sDrEyttCOAZT+H7Ogl+GCv1CW+jEFYQPz/EIvV6+TG
N3OPuRR4yKRogRTpo5YhfY5fYdhs8npNQOP9Ivnnnv33pHiSQmJEa+VM3kSUJLgF837pO8xmngHE
/GkxtBSsm6QDnohXilTiZESeglAD0FCAK+NViiDW4OMb8BqEiN2PNGbSXehhfJsmjk/Sp6c4+A3G
JoPHZGbjsRT9fiN10r3kP6UQ/I0Okzuasnsl1tCr7w9117S2Iaew3m4EfK0xExt0yZlU/Eesq8JK
9lOl72jRsYfe4gEImhXoF74gtZeiV+0wUMN1qFVUR5qs398/UD5nIv9aIQTgEeM2JOSrlh3TokKZ
rq6s7DShhW+r3rGrm36lJfLlsUHbDOcP3URvbUmkhPo/CEPJIGJibgm3c9p5m1uvVi3thdCCuVf9
tFDELsxTZRyqANmdcPUpdh7PObwW3X9kuhSFt9PiKHVjVHllbGYn9Wr66aP78VRs6cR5Dl85+VG7
w8YMEVHhtcE3XmvUL+rD/17oD6MvLuBBHGpcVxi9gcObn5B7UNxhHzvVrHFhHMvbaMOw4gpsxZxD
8uIEIOEBJ5pTp593+tCj0IZwUPNT0yoI7gX3TYqknfFbUv7o3VMQ4G+b2wPyBTGk+0CrMGaFyq0p
7PnUjWZPO4CZGFOM25GGlhM0NHTDonkoIiPd9bpPe7XOZTeSjr3R9Lu4j8W9FSXSQTAi9G/FEs4G
JE/JPIQ12oRdIr2UaH3Ysi9PG0WpHdxTBJ4+g+RvNKkpNqmASEW8neAFNtD2NNBTwkhXq3lT26sk
gT8fCdTLmyvsxuyyD0EsAmTwH2FOXMdV0Nqq2VeANVsU9EoU1s1RSB1NCl5pJl5FM+h7KvnBSsl+
QwXWNarpgHMTcpyYhwUhaPpI6pvaBl3X7L1GDJxcx6nTFzHWEsJ4owEJRfrh5/fHcFFbft8e5gzo
JoeUqeGcvdw1ZZoh32wP/Ao8H9cs1llEpDMBfCY2xr2nZxwbsbB592EaYR6bULgOZW3vt6RiU7qt
teko6dHdKIivXd15tg8mmlO3SYLo7/e/9j0qfNpVyExSioSMoyDacM6MbqRYbvAQOqUgvHv0hzwo
uknyYBTToYKNoqIKkvTmpocAnQlPYXFvKYJTkRg7bZzgWBrVF9bo9RftxDUw+EILilCut/Loqehn
oKgUylgg0x5u1N/t5NliFaOVjxuZhg3r0NlG9mx0Jq1dA9N2HYUcBAZK3ZWKv7MTW1yaiNhehmJx
2fjFw5h2OyAc8P7m3aOS1xZUw7D1Myu7nKJrxYuOYSHzVsUFQW70u7Bu7+iPPMk1T6MewPVAUWkP
sfK9P01VEqcCA238UqOVSMLVKE+ZyPtYK2wTMmuQVT8xUHO5AhBgGFeaHmcZwecEUFng8uIUFa3B
JwEE12MXVbYbQ/HWTLwLUdXXKnxrYy06HooWBJrWk/Ap9/QhN5KbHmezBsjHTv7g3/pOgX75Wgfy
LE2YJ4hYDhYRaBDhMPY5EwnUTFFwy0MaLd02muyYKVD7Kb2rVe/a80ysD6yVJV0wWxluHpI4aZkk
1Od8rD5tyqEUepJqt8WZkwC4ocUDYVX2t8beP5YuID9xK6DAX2/VYNOFzjx3wV2TE//8XD3/IYsF
h7aqa6PJQykz8c1GDiFXHjr0O2TBtzVzPGYkmQm+jt+f5/MVn/1XVZpOOliQM36TXigpXqspdhiT
gCn0A8W+o9bJNkruuyDN9vSRnr4fcUHomif6ach3uOWHYkQ/xhLJIEPOmbT81O66/SyMojzJ+zU2
53lsncdiVvPFPzOHFqltFTSd2AlEqzJX3zjT9cZAV9Gc9tbYHQS9L2whfohTa68QP90AuFAGJCBt
imQjljzwmjx0pTG8qAppJ0rlFWhexHxjvoRp4WYcK/kKeXlRqvnX6lDPhxZKgWS2Tvt8BOh2DqEW
DsmJzNHW4siR1Xwn6s9S1GLRQvDC3js6JsJjKRd2Lx+HDFpmvg0b79o30PKBEaPhY2w19qjlN2GJ
fFQNjUDUXJo0tKjadqW4dPZ6YIk//uBFdqONnieJSZ+cLGDVofBH0VFU855XNs28+5fXjoExE3k7
ZXVNXHxIxB0VXxsmlmWDsX24n/bmQ+1OzrTJNuLqvjlLjec5ERQ0HX49t/IiDglGarUjNLeTFplO
Ds0nVV9XJrQ2xPzfP56CPCt9i3I31Slla/o3geAGbuykl+Sint22Fz6drlUB2fNMeDGzxTqKsSzA
uC+ZmU0fDF/MArACir/79I+xwWfTpWVlyBcD3TRqc7s1lSLli+/Im4znBgZbEopvi+2tRoHaF2YR
n0J5vBjan/1AAdpIMHadvUoRmbCHtvZ3WOk4dFgxfUE5QKIaGafPqgfYvfWzZ1H/gZKxi4lpa5tl
vasVdW5O3FaB5SDLQMJRYRsqieExlHExF0PFljA8Tr14Z5q/u1Ylj5BXSkbyvCUWG1QhS1NFDdEc
7I0Wd3NmzfzRsY1P5nQ1KhGkyO6mm9CokKTXTu1+6xPFklpPj130nFUDMlt9kbmW2oFybx0xbTHf
wi6uLyS3EYzE1VK12YgmJD8xK3ZqacT2GAcrsfir+PhOAcLegSYa6uWfd6Haa1GJxtn7sXpSd+0x
2DVucUhxCcQ591T29oRM4rDJ3eYx2vxHQonzF18s3KefsDgIaiSEqReBs+r1n6mGR3A+3uVe4GCx
fKeGwAjMAoTpj7HEYG+EAKfGtuEP+BYA15Sa+ynsd20BC1rA+LZFagesLPjGg1Z0+1xpX/NSPVSp
7uJprIIJ+/4UnydJIr+dthvd75mevvjoRiiXYpvqySkuMXptnyNDduMRtby02Hw/0nmVGZVWOMAc
HcjwBKfFwbV6ZAEnT09PFANuaSjbOienEfsrqbc2gXWh5wqgotDt22dpumnTg4B8TtoHsHFkV4jG
TWfWt5N5O3a+ncfm4/c/7/yNu/h580p9CGfxxN8rJGZ6AuHYaQdz+FUmh9ZAA6q88GV0IpAIQG8W
K3TSjPwmCq8V4R5QyMrP+CK8zJ9DBIyAZwmr9flndFJgpaavpqfCQqxpNCyguxUemz704Oi6QOEv
1atNYVBV1u5GKuD+sCa1/tWeAKagWKiQo82ypBsImqFNcs6HmsRb/qfT+5Hdd5htdv91gZA1/zjS
Ys0thPXVJrRSkpsLEAK8kIxNA7ZM6Veqd18cUVrZ/5TDF0e0pr89qQNNG0U9DfXsNhzZMhXYbjRs
1BlWUtKv7qhPwy22epPHgyHPLTJ1V75y2xs/48rBunmDd+itdQcdtH8YHsvf/4FQ9RdR3Hp/1wKR
lmQg0p/3j9J6Q5xYavGem8KQsMkzDqo9bmnnOMVuDTay6EW+Z3uMZ+o8pEUsZZec+mAwEEeSAQno
Rnf0CuU5mzU8k22scEEMEYIuKsBz+bb1QlvhVZ1a+VGXG7xKZFsKKJ6oafqDeteWnHS7cpbOHyQi
YB6V0p2JnI5hLtYiE71enJq8IOWyfoHK/omRjNOYtKJdcGt4LCEKS9UUn9NqR5lkXStj3laLm+HT
D1hkligQK4ix8APkoXV60Xc6ae0IrQ0xr8GHsNUUGnYZSlKcklyEJQNepJ5W7oiVIZa9V7E1w6kz
MmZBwcSEph/048oQX0VfQs2sjaCrVDiXkkdG4Rl51ppzcyJ4GNi2taM0qAS+S7s7yLRd+Ns1DsgX
LxXJxHlkbkRpjLlEfWlp5I8Csk6nUCuOofHQIwUr3KryHsSInSGSqOvlZsqqPZqPbhI3IoD+x6nO
76O0vmhV/woVSUedjlSaNooQuEKe/1A9mXocHBJL1p/CbOWpsoAtzcdt/smkOupsxKku8/o4zjW/
yQlkQ+A5k4RyiDi8BN3vtoUW1WcvSSvaKozRVlRsr4/Rkg32K6fqPJbyE7gVDOyjVezTFzdUHCJJ
lQesWu51ZN+pW6pUVeJ6sH0QKAragZb5LJdI/pHGOpkO4i/IpyuZB5ymFHtwK7u6Vx5VI/zvNxHi
HmSuuizz5jGtxVngtZ8jw80vA2+zocWmuLgn/7FeO9NRHPOCwpkTY6C6AghYSD3965v8M6wlLjqL
Rp2rpRcRAqP0uc+j3zFcFFXGosV/mE+LIAOSqCk2WWJHCGx2wnQMsz8RWqJVfQjCZuX2mS+Xz0Hn
4yqwTT5HhFEeYj2uWIV4QgRAeIiU51SoVwZZUErPJz3nMR/iTpYrptELXoGoTWgnHe93A4Jl9jDQ
EwjT4EKuwGWU/TYSkpUCw3k4+jy/RcavDX1Q1XNru67fPOlFl//7nPjzAPMP+DC1uATSlXhMTS+a
vQpPN7VCW5BlNx9Xts7aVBZ5QjR0liBn7BxhLK+yJLnuVMVZOa5nTRQixsfducixBEFopqJnjHHI
d56ECate8BArXFH7NSYXjQXmqt01fr7WvVnZhovLl0ak3kyCxa3hlbZJ57LKBOxjE7DugLuG58lf
VcKY99zZzofSN3vngBdaBscmw6ALt6PipFlXlYrgdlIj0HrvAUzjh9CWK51Sl55y4Q5jhwe1mVae
0F/cYqw1vVreN2Tw4vLoKYI09V3O1kSsTzdcto0Kn+hdXcCkgWUj6ztt6t/pds0xfqFp8O/j+GHk
xXHU23jUo4yRW+lYpU55LB0PoIudRYfg71wVKQEO1WtvutUJL87iXI/O0o7NFWjZQ9Zeo61HxfEY
B8JDJ6iukvhbJZiOo+zbctnZctc6Q4qQdOrvI7RAV7b6l5HvwyIsDm7Ql6nh93Nk2JhQGJPtnEYA
JQzcWWy4gYtJqAKfxl5YGfk86+bDo/I2Y3n5/MuiUCXlKv4vhIwC9NTTBKjIDbYhgA5N3EPhwtxi
rdHw5Vw/jLhILc2o9aVGZeXV6pfeX1lZbZtrfp1fvGM+T2txoca8MOKo4kDhAj2Y5rYaLjSPTNY/
tvFjngduH4ZOP/ZuOUk7S493vHquA8odYSg+9+p00Yprt+07++bskP8z8Xco/4fo3LYNSt0KcSUV
gM/QU5XG2zgXf1it4hgDIQZRDwFD8DHbFGaznyxtK8TToxaFx5kc64f05+P+Rph8ZE2VTeKLUDPN
g4XuRSzdoHpq+9mPGni//opYGSDCsEJ+CyZmzBbqkRKsQsaIXF/+OYC/sIZdkQuHDBFQvTzAFXVK
39hC2bTz4BkolB3r+4ikTB/jnaA8h6ECetRDGgd5fLNkgLF98qRrrX4NRGy0Z3+31tZ7ea6OHCgQ
PK7s1JV9syz4pFUCx7Nl30S42Uqu6OgmrhXoypaP1sa4EieIXk5lyxfm2un8Mjp/+HCLEIVsYFUp
DR8uOgiVq7j+MXTGLTT6f7m/rB2QBSHx3yHxw3iL2BRPYSx6HuNRV2idQDhG1VVHtxc33dqld48b
WAWzdcdesrvySXFSN7xfhU6cF1M+HaF3qfIP2xVaaayMc4SUX3oHYSTZjqDCo01t+5cd7sYIhNsU
sSkQ2mul6vl0fndS5q3wYWjYPXGADDqnFytxX7Iu6/JvMk5OHeZbA1V7E10kX9De/scdtkg4QFd2
phq+zxh48LipT8reSu3kYr6Gur/FNeuMpI37/bBftEE/L/Qi3xAby9MCg88dgKaM++iQYjukDfm2
aV8s414GeS7XtF387KD4yZVETXow/g5D4Ra9d6k3oGmEV1S7r8dicEV+sOadvv+J51CiORX7sCOX
MRtVVbEw+CCV22pbEcHsTe7MemgtruhPSJXu11ZldchFBG+SHk3rnFXx1XpDH+FKMDog8rdx/DgK
iTOB8vUCcdcloT0If5Mw2fPOX5n2Vw/GD9NeMuhHq6/iuGHa44i8okrj2bsWpVl08qqVUb9HUwG9
B1c07sfgT8oN2qW+O6THqbnxBVChwRqa/P06Xp4MC5wgth1gMs8MT/3BCytf4RdJw0UI7bLzB0fo
ffik5UXTbo2g3Qrij2C0LiLI3XlowMfJd/JwE1biXRJmD9ME9UYKvNtE6JyuU50BWPaA6W84olEP
HBoHGwQljlqOnuBhKEFZ5oi26NdN5r34CrAlcVQftGgybKusbxstX1n0r8L8xxnKn8/+oItxEs9h
p230XUinwYrF+1jfff9pv+i+sIYfFnIRY6lQ0HyZ857k4FW2+Bchi8AJJDs/AWZC3GITYBkybqn9
Eeep+KGPkN6a+/+g7rnwfPhXuEeYHJwcIFDgIovz31j5FGkTlZG4MLdpQVdqjH/pJhLWZef9mQrl
JjRDBA3ibViQiafkhrW27SLlbyV6W7N8qWph28jAc3x126E9CXgVZOwTPsSuKPzVTf5EOwpI2cd1
4wQgqiZ1n6NZgHiBPYXIhwdcotOdoLJbcK9NtPhXNaD9AOa1HLayOb2ZuQGDK+Bvbu0xF5ALMu86
I4TN1+7D1HJq/Fzq3EXC2emm9DbgZVsosHWSN03tXT9GMVa9LGTZVhrv1rO8rRipv3NLvYnnBLvs
0m2ixlu1TrciGYaU9LdiJF7VXbmbhhcBXps8PsqoMI/5XooLp1J/JNJzkL+JUYMeJ+iM1M92ldpx
Ibd/aBBcykWEqMtIAbc/FJFlK5m1iWM8Eh5FS9pSxnUDP7qolRgRb5kuwZRovwfgdlbkXaRjjQF6
eqVJoOAU38ecccQaqBe1Qw6LSsGDxanL8c5qo9eSdN2PJXbIZRre9Fkt8BXgFVXFjcBSmvxLre3M
Tw4iwLGcWJkGtiAMdh7BFis2bVG/tkJzGwzSY6dlFCnNbQ4UtZUNoHbHWIEX499FaCOOonHACb53
OrH5U/m/vz8P56dOMXVIZBIwnPnfiz1oxT25VdJWs1uWnsfb3H8zPGHlplsbZHGLIHEpal3WVKe+
bOyOPmxW9FCaZOf7uXyRP32ezOLqkKs87SaDcfyn7BKdPPxibskTi5vZ32yCPG4Xm24jb2GI4Wcy
7tMfKz9gXq3PUXr+AQZsVAm83plk/4AlWapJdXUS79rNcIlqhX6V3JsIqE+OBjXUxsM9vU+uit3a
tbk28uIh2cddLkBBfTdBcESp551RQyXBaA2VqZg8YWWmczQ+mylvZZSYELQ8k9T2M8JoVTBevek3
ijtb1QqbYq8ch132uEbgmn/8cjDw0iYlZIM68pJ1agyIg5o0zU80ER0/Adi9inU5T3qp/v0zxBIg
pQVxqBRewTnYZIf+tbmXc2dufrVb7354ii70i+hIkFtN+dfGXZQ+wylPhrBhasZ9RBdhOBQ3s+os
rE4Xb7P8IbhorsaLNQW4L5Ksz9NdXLbYb9eNYVbz58Na7Xr840HD824UcD0qfYs1TNhXAeDj6i4u
3bqUVDolrG7bnoYQsIB4k4RrPcy1QRZHAPugbPLYlaeheqgDjOEqIO5rnlQrW/G9vPThhdIKdSEE
Mt/LywWC9S0ePSsna/7i32z299r9hxGmqkSPTHzfEfpR2Uc30MEc05aA6q05XX0BcJi3Aa4PdEEp
uy+heqavRV4t59VJ8V6jhJJBU+KOU5gXQaI+IL8IgVScNr1MT7YaJeQ+qwtNpCAWd+CN5R891OCs
968z8mHZF9/03pscnBPLw/dr8t4C/rwmc7b0Dwtr8UDz4HeZkLDEExQsc4fWPvzJ+NY6GY5uW7vW
JX/1d+WluYUb5RqX+d9gN+5VvASu6pvYtVzN/f4HfdFD/vyDltcmCWYUzrQw+QU/nP5vyF1/Gzg0
b3Y1To9ALhz9vv7VbZQNQKJq7aI7r5B/Hn5xoea6nsZKheN6lbyE3R+hL93REjfp1DgILmxM7SCh
gajxXvt+3l/2H5Hlxx5kRl2BnmfzfticfqPFQx3Gc71Sn/bSVrnpTWd8lTht8HnlTQiESXuRsM5F
mvPBsxAY21w/Hkl9Vqla3DVnJ4Xbh9KlhfSGisns4iM0SqE3VcPuFUrpbdCso5BGD8CAAqSrhWzf
aJHdNKnkJBKScLyR7+TeC6D3sEBhJzjtAFnSCz2UZELlqPQj+zq9K4TcbktagmUV74fKK3ZdnrRH
jefXo9DgDYLZBGAWXYUqmT/VUVEh4ijcBWHyXKfxVmrDCpMp6xVcTrzre8wH88xNx2ve6adS7Lae
SWcWRa5N3tdPHPbHzqqyvdCCjc8yV1ASEN+1oGzoAc+PMvE6i9D006qbwm+cJFP/Rh6ZqhliOIhG
VtciK0Rtosi6fVgogI4MSjNxf2tiU9t1vSsMV8VgpIjCyPskK/H7DO5TySMV7QSy+v5RCq0rfQxP
SHFJ9uyrVQ/joRLr31I4aBu5iyaY9ZpoZ4r+lFRB5JgKpp8wLX/1w23TZL9VKd/7avknKyXsYbJs
HxSq55hWEj8gSpS7GTjAbVVOr/LY3ZaagYdy075BO1Q2qDh1Gz/up51f8ogWQEbYfZKlaBT2R0mF
NKS23U70zN864kp2o6LrWdQPObAr3eKanGD6I8OMkLdmG0CyhCIMN9/v+C9OOj4UQDFokuqgwd5v
0g87flCbKB7QUKfN7+u8mmz5tXQmmETsohtrpznptnjCAeRm3c/4XST7c9j7PPbiRhsrGlLstPak
m9Qe0LdKW/2l95vrQFFOMe6hlZburLIVthjf/Ir7ccPF2jX1rSfHb2IWH8ocalwrQSBA30GeAlbo
tW+kOaI7U3qKlOrQZbR5sqt0GmxjLPcCDdACead6Eq6kIN7JMHKqBk0RI963aDwM03DAXfm37k23
ney9RbH0msuYBOY9zAyr3MqCuhm99kofjB9e2l+WWqtDSEpuIjB6eVc7UPH5xwNZUpu3MPOf4Vc8
i374IKrt7x7x40gcb02zMbAYQw4/XMtFzm9wYucH8sEiF/F0L6Z20+Esrv8aAbGKQWd/v2fWRlh8
NpZJLzMLeoMQvGnCzylZfeicpzqf5zD/9w+bMhwVa4irQUROYWa2+b47obtX7uaXhmkbx/y2j2FM
yBh777y1E7E2+OIyDkolzJSW6ak7bYt5tDg4kvCMoLw7woOuAJdYl82fZLf2CvgKSfLpKC5mXeZh
PsgDRzG7zK+zrXf4NTjJCci0s372vsiQJRSZ51sO2U7TeL98PiyxgEJom0q4YWGludGd8AgvyX/M
LsatRJJsnpDC/H7XzFfn8rB/HHCRkgc8ciS4fe0prU9x9TuLsJtJGvVi9LQNgjmh/lb4+++H/AJA
/XmSi7NAFaWUW12bg1tuv0Ae3HmOYk9bAHC3OChTatzZiT3+VH9Om+7OQ1dtlYLz5Vf9OO/lafH7
xPAqfoO6yx7ggezmJmR/OfsS/AejnW/ezzNe7CFkUNIy6xhtBtygQuJYkiNsVDrdipPzaWFl3q2V
Bda+7OLA9Ek8+EOg4OUmCXYlHr3xYMQa1E9MtacXvY5wb4xXMrWvlxXNJYoRGtt4aWRkRVUW41vK
Yel/1DgSqOFLhe2pji+wLwf3yija0Dcdsez3ynQdlGuiI+Z5hYCVBnMlYW6izf98jlHlUKM7k1nt
qS2CWxE3tTwpyAK9HMGNJr/rOi199QvszrwmeiUhs+Uhuek1kHQ5OYIpI56YZtBAIiMnD9HVS0MM
L8VMP/Zj+toLVo83V/wH3NBearj+sYLxtMiZZHRElXTbkS9k4s+2tLahfm8hhBzFvRugORoqO68J
93n+1KMwwf16zEzxMe3TQ6Bk2yQ9ZKq+LS32h47YhEYKa4o7OYUtjOPN3hwxBBYVN9X52+ivFrmy
12QZ+Vt6RWa/HaBVmnAmak1+ofYrOXkOwjGpJ1vK/8ijspezXR4/tcD12gDOpQH0f/htjsNPX/Av
NYtcUcOrGqUluyjRjBz4E/jCG0tRbr8//Oe3FN9HR0MFxhOKXsu2aptojScgoITHLgVvjXpYsor9
+ypD/zjGIqZFcQbAMGIMdWceyyNCnSjfTE5+2+zWOiRfB+wP81nEsrZvszHBKphmLTaC5mjT094b
m/ktIruaE20sd00IeHXMReyyeg8NC58x89FuN+RXs4uMfoiR1HVLylRudBQevv9sXwawD9NcHCvM
Tv24LYOOWmrNQ4XKdTKrcbS774f5Mu/lbYViD76M1IUXj6sy06bCKDBHNvLajSzyR7/2DrAVx8l3
BFqTIcmeKT8Z4W0t3Qb6ALoh2RgUrdJIPsjms4aeVaesgcPOdy2HhjKgqQAmBYu/eIDGmsWr1oc8
I1LBb5sO8IG/0vZfGWIJHjbKppKlUUwAD+8pjaOepq0FZ/38Af9pGksMupdXaY/qWQKzBGWMQMxf
WlSb3TCvETJLAsjS7ZgdCytMb5I4ru4kGbIzaqaRLfoVCg6Zh4AVqpSbaQCfjeEKzZQqeAiLMgPT
mt0bTfra0OzwFZACoddsJG/MYGSbSKTf5Bmmnqn8UGnyxTT0+zC/STXxpvSFpxHvx20e/Ir9/LES
H0URGi4vo+vcyu5yQ0ydRMbTBeGsQFTf1MRwaSO5Uem7TRefJs3Yht2bB0Tet6qrKTypOTCu4Uoe
7pW6vTSjwYbI5ZQWggADYmPgClJLtKPhoYhn8hFcp8TYTNh9F82upoA/Nj/UFL55YLpz3UmCoYaK
m6O2td1k9c5TkseUqnoSxU4PRlCvhxcxU1zTzLZ1JF33hXkVoPYu6zcBDSxxvJLTnNDdYkk0hkdg
JegpVBiJt2MjOYOKEEYkeldloF3lvXnFrUbzIJveCq0abSQzg5eykOsjSLrpOvUq2YkTmqqGCGu6
6toIBnq5m8Xys1rdylExi+nD7XsLrVv8j4CSDXbXe69e0btSjeRDVt2V/FkEyl7zr+TxKaA0mvQ3
mZfg5zfuDWC4uOo5WNC64nQxNikW7T/0UQfRcy+gkw0pYf6/wCTg0ybI5kHeI+/PUAcwKxXOKloq
hXQXGuqj2Mb7oK72kfCzN8JDqTebzruUcxM4eG2cvg8eaydoEfZ5hcOsDtjdBsaNAUrI0AtXjtBc
4fqcLX8+QItoH4ytr4uZnJyqgtoEzSu0tlJaill/g1rjLkrWoPdrc5r/+4f3gJT7Q5oGRIWGq6WX
7o1iBYp5Htg/z2gR2I0kaWU/YwBIQU5a/RkLeavFK2F9jtrfLdsiFTWDCNnUmdLrh+ZGng66v++j
4GIUnn3O0fe74MsJachEw/NXEY9a3CA6Wot6qRGqI6kESq7ZdRPu9NH7H4dZ1ELlCmVMnjHJKZhu
C6ByVTY5srGC4J7X5WzdPsxlce1IwTSUmcogqNtuDSm9SAi7tfTqxas508pQ71fHh42G5FXlJ6qS
nIBA3xQU0CoEGbzkshYf4vbNl1tqM6rtIY4QKr0z1U9i+IJCth0Fw21NgP+fPuJS1zxKYIcbPbuy
F24zjF18Ss2hnvxv33CpX142klk24kyJzdW9F6dIaOP7hVr795NBRu78O5owhlFFMlTZoln7+RSH
iekLQiiiaBbA2fPpH1S/u/wBLBCvQX36ocpwoIm5UBaBBA87KXkVauC35rHVju1IXEZ0vBL/hpHh
doj4IayEmkkiD7aWPQrIf+uwgCh7UnjmJWMaNTlQLCV2Esz1TRNOzvSWjbod5n9w2n5VpOAGq2+n
yqMrXR101HTTG7OhhKujTNlFLyVi7n6PkYkV2V5l2LX0loNlleLhIfURo7Zwhda66lLof8phYTdR
9aTnqY9lh/onozZsoMSbzf0b36OZo7Bh8i7CXDGSL42xvTR6yUZiYVfM14XWj3Zu1acEmMOU5/wl
uCPYyeBfBvWPwQdepj8J8muPDbGkuwlHLdbABsoY0ej3QfXLK08jsD29+inEz7GYgZ74aWrGbgag
FOznxr8fZwSFke31/rrQfqV+/mAMoqPpg9OFuSMWYCSmWAd5B8SzEcptpsQ73//R6fuaYnA4xXad
34n+z1Icfsqt+KDX1EUR2pab7CqRyByMowqCT9NjVOGrTYtSYBr+kZA5NcfLILzx1T8m7AggzkHW
OK2ab2U/v6jj4SbykusSkG0d/VJNtDoTeTu1/l9chF5YsMvUH3e1RWYRChtQeuDx4kMB8sYUw7uo
KkMn5G1LZnohZcHJE36l4jYWuCRK+lN6Z0/c4AGlWC/trltZe9SR4rKNOrlWIt0NCxkHjcH1rMwe
cs/WwycD+GcR14eYMr6r5/llozen4P9I+67tupUr21/p4Xe4gULu0fYD0k7ckUniCwZFUYUcCoVC
+Po7IZ/rswnuJtrul2NrUFShcq21ZqDyPYXhioD0npTet/mrae4QDIDIdd8RVAm1pPKGLLkUWtf5
ORLjLeAG1HxrjPCpULo95L2hoBaB4siQPoQezwMkde5V8s1oC7D01YWj4/NB9jFJOTv/NYUBfU6R
pASF3KV0VaDcYuQ/BnOxHDa9Jz6ezlNLIMShCgRi3LwqZUC4iSmcyxdTws4LLxkw/bCFdHqDOxZA
PvBVtZpjQvZmaPvqsERoJJ97SiYzXvgyGdBdg8rdx1MFkPIS8PGxRFVMOhLgyeBFA+pI2eIZt4+N
E2pNyI42HsoEABqt7O+JM6mi2tIF79cGckqrpSQ3ufE+widNFtYGJNKxZD9+EkFwoOkjPkmRakBa
LSS6jc4s/Cxb1yY3XcgOZrBoAUfSGcExELHhD7n12tjvzHhSo0PZxE7N+23YwiF9UCCebPxsIeye
xuQuS9Ugh9KTn4S0dFKlfpaGrAyqMl26F25A5KaRBdcfFMsbzklaTYRSixigQJhLdn3t13BvZykq
uyLcAhK5zkNUv4q0/EUH1JsivIJlg6EqDYFDgrw7BX6dAZmOJ9VoQzupIW4Z136aWw8SOERyeoBf
EFy1vDHjfl6frfJb3Fh+ikyUSu+rEjryneQpkMCC85gvE8uNBIBaIwW4nkFCEfAs/C8vh4DKpmeN
l68vrBtEPfQfM4ggHDeWMRdnopyZtcWH8tIHvccfcuVYwZrGdJHmf1NdxfIi5vRwCVxaPzfYOWjY
nHbUlB/S5tqjpW6wumEQj5ykUuCPlnhJ/i0af9NSjCA9Vtqz1kBCY+Eh8Fuy4+NWRv0UdTa4BkJ0
5rOfU65keWKiwGzf0/XkchrvmR+txWpZ/OlGihSV7EnO3gYrddL++bhHIPkt1Cqt6gsLxmD00l3i
5W77Xd3WQXSOFvj8t8BpJhQrAJUikNL5lLnQsoGgTonW7Bo0J1/N3TwH2Se5N7x0Y73BrSHgNVan
A8lzLDenvG8WIozbnwD4MOB+03fMV5NmxIAFxKyeVLjXheXIe3VHfe1EV0APr/iqe4YUHGLKdeJn
qyVtxBvJMgz3VeuzCKovdUHxbK2h+iU8DUhyWBVMZGlpNWxSr93137/ePJ+PQMiE6BNYATkscNxm
R6Bqx20WaoAHDBCUkprsEVXlXVoJxMdP8lDtQ33pxrs1wJap4tyF6iW0+uaIhDhuzQK5OKCD9r0X
QXzPk3sHevHQ2cFlkAKDCPihh0K7gaxJDtkVF+9FY4ma/jnwUsHpgzoTyDbI3M3f7LpRl4WSp81F
jyCaJkdBMbz0SrL5eninkGe2Uz+0Ml3KV3HKgC1Vl2HSXOzJBL4r3aiq3UbK7rXo0odlAN8EuMGQ
hRPxJmQJqmmTljvBnM4Fmc0wD/Omj1Ejy5z0ACYvRDQRjyDb0m/s3biWcDYS1SVv5BsHnwrRNCSV
ltCWt5YWhKoAmMKG1ixjmoGrvoM5LVI8jBuobdIVeLeuIndrEKmRDnsnSuq2xfnrwf4ct2BKrxqc
xS2QjEvFIKLm0kOQIlOIO6ZLqnQ3mJFowzSwXiBHjOtmdhy2FvInFUQaL6PGEWAKY091AasF+LyN
dSDjNi06aOUWPyBP6ncsfrWY7KQxEIMte+sKff0vdxlKuYpsTgoLhj6f6KHMTR1UYPBDwWlOjGIt
L6m037oAJjFeoId0Q4NW3WwaQQPkrGtwQjR+jdAGOFkneUZ8fQfjijSwgJpZCEBv7ExUk1ERk5E7
hKrQbIhFgUCriCi7EAKm3eiU0mPH7r8et8+P0clo8s82ZsdsQ7omzlK0wRWgzSPFhSmPr0C5FYiE
4OumPh8Bljw9Mi3DRDLenN8nOHZrmuTtiBo520wPkzaoN8ulnc89+tjMrEcdD/XchlzzhZaja5XK
Rm34lhQoS/T/8pr72NJsQdgsCvtBE2hJjtZq/9Kioa+HzPxcEvvYxGwn50kkaAFXmEs1jBVQS2UY
wGf9Ue261IdfLZhVfISSWdkld22uKutwqBVPqpD5zwYAfmBEMkbgg5bVJdXSPZYwbIUbcA9QS6yq
h7FvH+zs0JqgC5xIeIiAK7PGDBQMsdag/dqUd9CYWSEEb2m7sxttHSv9ayOx2JdV416SG6Tk1dSV
BJ66YpDGTZkrzDXyGOmu2H6pATN0DbkPVyLv8b25E7Wyn6TSM6SKz6Dp4QQcfA6ROMPaNAYeNans
Kd0l14gTWhed9pdkoJBXA4aKxK4RVtDhUy6kFA+t9t5rNTIf32wwrRZG/dNd9XHQ56Fo3GFUCz5e
OALEnkgBzBLcVk43RdIGbb1UfP+8zT82N10fV9eDRswyRTJhvGiQqy3rFk6abyowiF936vOd8LGV
aXdetdLXhmQ2EnafAoWm8DkrXr/+929wqXFOwTkEHlcG/s+8QtwntaVArGdA8AHpXqRkANwCKB6u
x8hq+UUTyB5U2j39ZHeL5EhobN6YMx0BrCGrIB9BG+Vj93hlt7CwzoaLYUgPQ5KdIVWJ6yYNoNZ+
gonZQ4S6XJ4ftGEiNBVI/dMcigkJuWQ1CDV1Y+1iRfmlbWVkFlHghqhLL4XPBlSoV3KjBqH8UnVQ
mM0f7OgwuQkz0I3GuIAV2rEFmdKOHuXhPW90EwEn8SM+DggnddSve6hCm/DHgOlY69DhNYskv4Ms
Ns3Sx0yDyGO60VQwzBmBj+qAXFMGa2GjN451WK/lDARak3qa/ARgjyjuGnrJYn1toxZVGsmrBEFl
Jj3GahnkBYcgLXNMgOXivD03HQ50U0P+GXEwTYOub72OIDhT5cwxdET41t6WCzguQ5MMLFGtTPd1
k64nc5GQEnh3QF0LHrEjPVPWro0KlRkoZa0pXGF7fJUNdVX+EkqFr6tQeuHQhEn7dcWQDRDqrtK2
hpFt47I99JZAYYrsa6hIOtwW+0Q84cK7NyDhaqWSL9nIv8Ai2iNiV5uRy3v1zkDi1EobENFtV6li
KEO/60LsdNtaVT2A+vQYVme7Vg8t4xuGs6EomScUFrSoIeY4zwigZpKwPMidIuHvdLWxbk1wqF5r
6HYlpPHzQoOMIwWHvoF3AHN1ODuVBeqJ7SHpwbsZZQioIfmnvSJvEVRt53LjwTYvTVR5I8IxPX+C
id15JNoRXKXNGN9b8EhwTG7csax/VO3E08MUmvWp6ncp7AFs6OF8veVu3XRXiazflsBXW7qxjbGs
QiZfIDu5QsDo0LLcUulciIX35FJD0y111VAb6zbIQY2MzjMn6pBsHlpUTrbp8PZ1j24E9B9yc+Ys
TGjUhMDtppYvlGTQq4+Dhp7V9pTJZxUYhuqRCt2pwC1u4c7zbzSNIxLpCw34vU+0oSqRx5SliXJR
03jLUHxSO30TVhDP4/aDDHmTyOSP1ZjLrmk8Z9nig/pzkd+CpMqESMADEwiK2a2jRA2nQ1UqF9E/
WwOMLX6XAnRVB3Y7wzodQVvECzd1qAG4fC66hVvv1iQji4I0CiD7BGHwx0kegDK3ed8Nl1LZNxYc
YqIXieyHwvAXBvrWTWTYUO2FhBW4YPOGclXqiK4JNFTtQgZkuJyt2iTaMl2ZWLwor68S67WGImSs
Eajc0nFDLXvV9Ajfvv6UWzfv9ZfMVhsmARy4Fl3OQdpHGiXJNFcul+73aeI+hr7AU1/1d7q6rnYP
V9MQL1+0YtMD6c4lfU2H1s9lzS8pX0ja3B5bZKh0YOnwBptfg6oiyqQbh0sDtuuQv0TV49dDdiNp
gR2qycYEKoLB5Fzl1ICju50J4HmBfDhYGmCBOLydAEg5sGvgEtc49jbfQHUQ8DnP8NXN1+3fWqXX
zU8/vxpMxNjd2FM0b4jCI9V3E/WShrxW8b+Md5u6CdV1SPyA7qTPJq2PhqZOWhx5I+AwUP3xZLEA
HLq1+MzJX82yIOurf4IMN8gUmBBwvESITTK8yGMUDM1uicJ+e8D+bGa2xgtVq2B4j2qHDjPAjogg
N3o09VwvLb2l/sxGTNchVA8MOZDy0B0t9YcC7oF5s5AXvZHQmeblz+7MoruIWao+9MDjQ0i4mehd
ZpAEtpuCvvozdZt9ujLuSYDg3KNH8Aw6F54UX6/AaQvNt/P1F0zjcLUCMzamNJ6+IC08yCrKbGKw
+7J4prkMvdWVKC5fN3gj1fKxz7M1P1YwY5cYVkoNIYlfEXF6T3K6x0mASdN8SOwANwpHsaX0w2/M
7Vc9nd1INJcGwlX0tCt+wrYlNT3lLVwZbrmy8RDekc1Ep5PfGu+U7pG9C6JXiBmrLoP1wr/BfP04
BrMgyWZKDrNilAdr5uDR3JeOuLODLLAPdPWmrxppS9EwDZY8H24oQHxseHaiqrRR9bqZBsEVXr6L
Ntqq97DoPLGeEoimX26e4xXgU8TRXbZC3LaUPryRePrwCfPqSm6MUgWLQNAHV/zODOgWRjwby/nf
GXzcgHKitSv25Gx9h8xI8wqF9ktVOvByBqOnse7HbwgGQGSiqyxzhLxtkzu4zw6lQ7xhLZbkxm4d
JVAXAOBCg0/xJ6IpNGssOBYI5VKYPy1gvu3f1K2lQvBvJa35+oY9l6IiZARla35Z6h0w9Vk4KJdW
GtZNw9d5xpkXTnVgUY26o9XjncEOBtIPDYr1EGJ8rCjzugHlPhU2iupZ5sk9AS7EzPR1OVC/L3qX
IzCqE/FSG3eVyldtkXhyxw5anT+BZ/SeNlnvRFoEI6cEBujCcn9Xuk3IhgOnKKEWD+WUO06yb6yt
nuCN7H19mtw6vq46PQ8a8m6A2YbolEsZa6skkVch8Lf1uzKGx7AFILkyoUG+aDJ263F73erscam1
VTakFoZaBBA6WCO95BSOtIUx0kJO7sbSgZGzifrcJLMLN8KPp/PIaSS0HmmOwSi/pwMH2aj26Cht
vh7FG++s62bmWzLRhYrcAVJEBlXWY30y7Hy10MKNifrQxGzICmOUSSM3I5L4+p2dVaCBqq5aGACf
1ApYlipda3VJ9kLEp7GR32ouGJIKgwK85/gE1K0eVJqduBAawVnBXvQ+M12bPQHN4QCAh6UHB+FR
XxN98PNwH8I+q4PvJxsPrQRnaJi/KrF8lnNUTOwRrjZJB5mVMvsWhe031kD/B+7Zxl2WWIkv6dLg
R2wIukwJIsrhOAVijhC+bb4Ohr2hNoHNuLGwkm/NASzdYQs0KWgg6/NxqjtJbzs+6sMlbvJNozUB
oreFu/5GRR1Fo6s2ZteOHvE8FhYZfhe2W3hRp15yP7G2wdT19Fd+zrbDOkOpYyEYu1H+tOBHZwKh
AqMZ5ZObSqn1StHAne2C5A+CBYJrt7iPcc8F4Ao0XoEwcJlcdWvJXTc6e2jIUd6Neh0OlxaJFOWM
9QZeOB39nkDnE3zfdeWHAGejVNn4Y3iSA/hbL1bLbk3r9UfMphUEZrsuavQ805vA7GTPRK7q6711
Q9z34+jOp3VMtTaBdtLFDDdN6vctxFSjmJxgomua3ztUzYRh7sLQXAIi3+zcZKsCDwTbRvX345ot
SwkUIp1OxYnYscdHulQHu3X+qVcNTB9w9TrtRauAyC0NECyV9mM/rBQIPpagcH89gkvNTD+/aibR
69xK5Gi8FAn8Ox6HBrlU8vh/a2O2GjVZ0+sMGK1LAq0to35JrG+Jdv91G9Nimj0BlOvhmi02NZPN
PIvRj1wa7zLoZkny4IzlUwUTp0kC7evWbu9qaIqrk3eBYs9jPqrUuaZHyQg/CGQRR7DFakA3MrLN
KCyFKKeQcREvkDBY1djyhW31nmqkAIUtSYnjEPnYc02fBNaJAnM1AjEne172D0to90PEhh1hDfVD
FTZgnQSGwUMS3smKtIoaa8/y4qxAadDlahevqkrAYlmDrhg4EE+ZlMMSOiaI/g19C+reu2Q1iSsx
hjRKCc4/IQl+GRhWtUzf4hrZd00CrIxR6a03ahgpNdoOuPt3gmKCK5VgnYdNh6skzOs1J+TFAP4C
5oOmV1hVMOTNelRxB7F0C0Oc55bRaK2J1uewdI7j9FcHeQU3arTKscsayX0VaJnStM8igq8pVQ9R
We9GCnNbaUAZYNQV3x4h6J7wAl7VtoCHW1v6EjN/JjIS2aTVj5PfbJUO96oinWVd2mqSsYfSw16X
ALTkCXRNld5ysnQ4J+UTGclBCLDo72EJASGgAjT5Xu+ZM7YQwmwiouAdXdgAPeCgMSuT+tBCgGCP
Jnq/SlrJ6+EFYBhQTWMxTBsy9kppuTeqSdQnhBtSxysN3mdZDrxiCdcpHeMh9/ZTExo/QmF7NExe
4LaSO8KgF8sEGVdjo3Lf9Fx4XYEaQhsfo0L2AYLt0x4ysmKV5eYZPp+uoXLYMdqOom44AZhW7d5r
luG3iM/hNKqQDtrZgP5J6i4FwI2JcfRNMmx6Qzo3sItkog56NT7LYXxkhvbUKahMpuG+SelOlmUP
BUEP7hpBqwtYDRCvqSpHNrjXQ0M/Fxil2B/LfD+0lV9XYNdWzdaWmTugbKmkpQtW6K8eVcEKD+W+
bddj3wTwH7pPUuEMYYxS9VHu4ovahRBcsH3wkx2pfekS6NNa8o8sE+BEwrMp5nf2YDlIY/t1Vnhp
afiTPSWsBb3WwC2mVd9HbfIQLVH43ucW+C6puikB7pOVn5Q/AEzsJS1GCUFC07VOxWDvQ5D9ggsA
Cja+VglQv1RwkAC6oHZgWLghRbYy5OdhZNCqYHs7BF254nvOfzaauVLK+LtUQ3u3A/y0EdhHpSq7
bRVvxgbySgLLOdtNS0jNf/Ba8/RI+BYmZrRCP4QynA6reLCbAO0XDlibjjIkW5bskWdCURROGfSO
VXVgF5oLpohLtNRjveLqQ/fDLtmGY5WSrN/hFbuyBywrCblXS18hSQRhuwSiDnpgab/w6ILbAta9
NLot5JBL+UeVw5MZSRVq226tH6OycwHEXoX0uScbcPssAjcq1JixngoBcRPpvcwwRYOb5akjoFSe
jpjFStqF8v1IHpoEurQT0Bi722q3UrHFHpNCxc3bHWkivCijfRnDUMqK74cQLAYFbnJxMBowiFXX
kKtchxgjpaK7TCNep2Reg6J0ZMXPXYgSZGM5VtxtCw7PLmV0MzNQIBgyop4rsUua72oRee34XNsX
1h4LlrmlVnqNel+UDcx61BUYWK5t8z2k+XCTHmpt2FRFtQPEE9ZI1rHLKgd+ppseukfgWdzFdrKO
wwtOQVcpJRc5i3Ov31EZ0HuGOraabdUWRyYXT0I13VGIQ6kVGyT7PR4jklZRUYHddLQpI1DRtO9t
dtb6HwPo5+F7E3YuUCkAgWjofRhIrfaDGXw1pme1eeB2t4VKc6drmyKLjw0Y4kMzeQ7ajpw/Dm0P
/5fQt4Elo5BsHlUYFzLgF7uzgJmiltorrh7CeKu0G7mHw1yM7E4GR7F6r2ujb2QjmIMnPrEsbMkt
hnUyQHRTYk4MFklS38tZ4g7DNjSgANx9R/lakWwnz6W1EUk7mJcDUg1MPAKY+o4DNpvYoTO0L72p
B0mlrZharkB4cDVINo7ms8KRUNOS1VC9jC0oj+I+5caTnaveEJ1SydrkLWKPkXgRVn4V/wTfET5t
bk9DFGmBbeBASWK36ftc2cJq2tGH11DHtrVeW7tx6mFD43MfPQ1Kt8FTCVbKz8i5hpnkR5G2inPZ
ZxCobrIXPW+fC/CQ6slEVnyXzSzQytpD5OmEMr0nKXTuRfFgj9UujjsUQ9lLAdA+s8b7lvmJ/Rom
gU7NdYkDsKyqtc5fhvYUlSQISeyVIW6zkXkSZSghS9vYEk+p2t+jTu+QOPfjzFiPLeBpMkh+8Fpj
YD+WknpJsspndXK2cfAwOM5V6WsnvkeTyl0ETFKv7GkGiZ5aHHVUQq0kPPZKtknyS5lwMD+7VQ3J
S42f5Yl6y8eDVU66Z2GYOAIEb7BGoPxttnsyaQ8wrBTdcBL7qa2m48iCUmx1HmARg8RPaQJdPDl2
We3K5OmOcFgLk4KvDWF4rQVqIxNAT3TjRo8bEA1+xhG0YGkbMEaDECsLiGqf8gGbRMOuVg6xwuhe
pHDyKGwGtPIIDLyhwx94OLRUO9aZ9Kzk8KbXLaXETCimq+s5cCj1tuNaCPElFdpehYzZDFG3Frsq
wt3eD3ANimtrBGw+wVcc7ehNsH2FNWtBiavF5dOWXkeFS0Wygo66E2fkbMOpx2t6FflNlqATVdbu
zdbGy6YYfgIZ8mzQVILjJN6Kg6WGaz7UoBVCExCy05MRRDwaji6lw5qJ/A2yBzI2gHFQ4MOdMETS
tMd6TaO8CpQUmEuE2fiUTIp9kURwDE1A6U8hMnUqDRNe3Dz/BVth1SOkzdZV06onpcsmfsgDHkHy
Sg9jy/v6mTpFP1eP4t9PQwhBoPSBOiiAl1My5+pxX9gqav28aI8oa+1bYwjS+CRCHtDB3KYy34Vt
8/J1i7PA81OLs1wHg1ZqVOohP2orus631qYL7K28W8Spz8KWf7QDOLM5vfnJJ5mWyGAcIiZoRwTm
0T6OXhVkcJT36AaXNAlgKQtHiWXZRnJrQK+anX5+NaCIqjUamRI/Jhu2kZxmxXdwBgRQPUXafrGT
sxjzUydnMaZFWFWo4NMfJ+Q08CHEp1vuNMC9usUBx6afvC+l52+Pq444Qobf+Ce0ulIOFs0Hmx9V
7SdnhpuqhcuXYrV59PRHx/7ZypxqP9occNQBs8d5B9GvwjVVtp6E1yzoX2iTyQvrIVECnWYIy5Ea
eeqjJYULm2Oejf/0FbO1imf9qCDN2B4RV3l20wcaFk1dH2hYeww6iPG57HHrKmBg4GhtoQz69V65
NdY4M2z43k5SC79H6Wox6WZsp71at0crRmjB1iG8UKqFsHipjVkWIazDCHSeqD2K+E6Bjn/FXQvW
kF93ZJ5c+z2S1z2ZvuKqJ5YWNUYf4uGVQBVRrxNXl1DXQdvemDcbgfcFh0F7KLibZ5pj6v3GGgHD
yMA1JPtMv6eULpTPby4xUMIM5GYAYUOWZvZJspoTpeLtMcUTrh/qQLCtBR15BqFnloL3UZr7SD7K
fIT28STP2+40yIF/PTC3TkMbCoUqYnPQavTp51fj0iWFZIthaI+Qbl9F0o+Kd1uaf6Ppi14/x+Eb
2FULWfNbR8ZVi3MWcdVYrAcBrD1ChWfbsAhKEP1Spz71ClAVBHqoqQOOr5vmrFcDbBsTVtL0ZErN
txbESk+LG+rDl5q6MG/4kWpCO3DT1F1C9CPT1Agxc/tGVLhoKxFSkGMonsvwp2aFW47QC0YneN9C
33PA5sc7nNH3XCkg8/fACohK2jLYTvKmAvo9rQs3AsPOBIZaydkq63ZGDGCc9Fw01KN2C5HBWH0q
ebHTChnqF/IaFT/PhI0lcrRuaTwV8nej0FdjjYerxF07V3weioCCEDsqyqqn1JelHy1Rncl0POpz
t7Hxj45vpCycWKirmA6HJD6K9kKH/G0wsp/JUO0MhazJqDwIBULjVdUi4gVVjGKRc5ofegYhnxLB
mcqwFcqKP6cZPZsG6GSZjRhU7/ielN1amMNRL9JVJoufyQilIJv4LFQPvWw5Q2+P63rSG5eyRA1I
FKeQRm9OaRI9pni9g4VaLJToP50d0zxPNn5YvXhBaLN5TjqWgV4TJiden8fxvQBHmrYL2Ik54Qws
sw+NzJ8odRvqYoik5CRBj3BlPDV72Kz8iJ7Im+Uka3ndrtslspm50DF9dvBLPZip2CTpqSPxTvR8
pZelZxXQ2yTPeAkjS1ZjuQH6KtfrlGunMXtQCNlaUbVNTOWUt3hURjp02kooo4yV/Z5UykHpymCE
HW+epI6sT8p8IeKB8AlCi+8xShOukPqDUYI0w037VwGVeJYW+84sz3anHRFEhPUPA2zHOodECFO2
g9DOo3lW5GcRQl0/fkISyZ2EDvTu+8QMNNLI482B2D9qeBVImuJ1ZXPO++K940cZlo8VsjxeXgh+
wgMKx75hvYepuOuE9S2WkwNJ8O+UYgN9kyMyaBfF5NAcMMfMrdUMtcsyey81y3SVJXOROfLj05TP
HlFKLKm5qWBd6QMc+JA40SPbE1EdgAuqg4q+HjpIhxDUVNmkfPJTt9/1AXHS1o7OTN7xYqUpqSeQ
p8n5+esDe2llzF5cugJSd4gc3Cm3DzqAeWoCG9ZwSUbY/JSynS362a2ck0YbFbhonwxd3UhE9Roi
BxLXVlnz3OGwymUzkFCysHXGHKK96Tl4Y+D5D7RwY92iq1EdmFsyQTdWZphO1iIdo47Ka90o2p1l
Jc9a8UCQlEjkdN+o+QpOyX5UQ38mr3ZS8k0FpoyHvwqkAwbYZ+f0hyi3Y40EYYY4BSK1LBpXXZ39
SLFwJmhxTio3GS7C3OcQ/q0sfc81yys7cy8Niu5w0sLIJj4lWghvtfJZmJFfUe2kNMNrqaffAXLz
h6FbZyTasQTo5B6svIGsE9XawB3CExbfUasFeVr3Cm04ZAASN9bodD2gqRmyVb29+nqi52iQT4tw
9j4gaWyIRLdxuAXGSvbLbde74AEhP+pCvRk8K0fah6BjxtA+7Lb1TtsV7hIk5cZqg4csKG3mb5PU
OVB0CE0OABwu0lA5oxgL393UpXihLXR1WrQfokD4xlw3M6uRdT3RGcw7cNy5Cuh5zuQ4bx+EO7qG
C8jVofYUN3SK7QT2kVedb4Sgzi1qps0KNNOAf/iK2W1ih2PVtSPkuzu3hqbDOgvC73W/wi3n4aB0
4HmvOZB4WiXnJSTBHIs8b9qahcFh2ihNSJL0ZMOJYdOsoiNyL+oK6LK1lPhLIdSnJ9jHjlqz22W0
m1G0NlpTwq01NF4KKeqvZ/Rz5PK7CRD2AHgheN/OFi9gjlkPdb/0xL30MKlZNqWb74FeWYGI03qL
Gnsz0Mc/BhCKwyih4y1tzF8CVWdT3AxGeiKCuHGC5GM40LU+Il9Yer2Ze535UtVnpe4XenpzLP9s
eP460OwOCTlmpaeyfTPh/JTqS9ihOdtl3rf5Y2AIxzHSCvQNYAcWKEHhHamjdWcb//VG2PESCw8B
h+NkWqyQzwGBnxqfXYUyS4xRKCYGdpU9AAgZrqqgf4b6JeBZDj2ZtZttl9MYN8+dq1GdDoyrsIQq
/RBK8dRq1PtZn3pK/SvJ1IU4YamV2SUnZRpFSWlqpU6ctD0bdBeVwdc74cZFCpGEfy5MfbYRsr7v
WRJhfWTqT9ZgBE9F8SvXH79u5XMwOe23q2amz7gasDTViiE30RVtFYWO7INKgEpGCrCgutUERPug
c/+vsvY/rY1ZRXsgqpkDvJCeGj99xfs+d4fH0sWyRMUqfqyxNkER6p3wOHjNPQj8ob2w+RZX5+zi
CGnRNlAix+hu+EZDoObH4O33+C+UiVygFlfS/31xzu4JHTKsBoBC6SmunyJxgKSPnD8szOfCsTKP
kptMViG9i2Uz6ZMWqt+4Yt2fIfaXHbBUPRQ4U1Qd/a9bnT780zVs2sgeQhoNMgyz+RSZFpk9Uj6n
cM83ypruu8AI4F650MwcEvPHuvmzndmsRSYEoKiJdkxo0qB8tyanSbw6PS7lJ5c6NJupCIFuWdto
aMr1Kmu+1ldoZhEIOMexzjv0O5642n0Zaqc5gUUkNoISoKJcbCbULiQ7ysfYrZ4yRImWC0Mbyan2
xr8Rn2Lr/3M050CPlMdKS2U0Lm+BJIHmwNbcRYGofO4w314lO+QMF6XWb6/PPxudXQvw5Et76A9g
42VutZnM4RHriZ8w8IOxyLCuw133vAQS/x92+5+Nzm6FAXVO2Sx+nzflq36XAReduslTGEDHHxDl
4oUG9PnrLbG0VsnsjqBYQI2sYXTzp0k4I94Wzyio+/lx6QmjTq+uj7tPM6FtMPHWdShzzlEyiplH
vSi5OCkWaoudWd1ForpPrHpvJ/Wb0YRQjIIHgZRvKtBa1Th+iAdxBxNu4chyJ0OIGfVjXT8hNXRS
Jci1wlyrcJQ6AyLFdkXfBSSGDkQDoHEBp7PIogdN/sFiRDGZWuLEhn6FP2hp94/t/p9v/X/R9/L0
jy40f/9v/PmtrIAaoRGf/fHv+/iNlU35i//39Gv//Gsff+nvx+q9uOfs/Z3vX6v53/zwi/j3/2jf
e+WvH/7gFzzmw7l9Z8PlvWkz/rsRfOn0N/+3P/yP99//ysNQvf/tL29lC1ol/jUal8Vf/vjR5uff
/qLY+tVqmv79P354eM3xe6fX7LX99PffXxuOX1W1v+KUVRQ8gokKGjOOpu79Hz9R/gqUFAS7kH+E
YMIkOQhGKY/+9hfrrziZkdPUIbQJ/SMD52ZTttNPyF8BKbfAqENVBL8KdZm//P9uf5igPyfsP4o2
P5VxwRt8zGwpquAE6vDzhPYEUQ1izQMEWyVhobRiRPmNPpPKXnXNCKCI+jqUFUwdDJcr/JFULaqU
MF8py/B0NU5/fNCHD5iOj6u9gA9AD1HgwVJXNOT2MM7Xz5naViDb0SfazhxTV6sZEGEEdRhkfcxY
3Sqh6nOSBrVN75G13Egy0pihBheUhc/4PA6WPGH/4IKpyOBmzS7Exihh/9FW2s7gqS+D4WOS6NGC
EHE9qlsbICuZQzstxtEzQG1FUtZftz/18noUQDAHfs8wJ5q5BZ+X2SgYFolCnrf1LqtCAA3yV6F1
PmuWhLvnZ5wKGToDSwea2hpiNWRTP462RiUrVey82HUp6t6giKmQToii2qs0pBYBsOrCemPK/4+z
72iSVce6/UVEAMJOsWnILG8nRFkBwoNwv/4tzu2vKw+VnbzuwY04cWuglJC2tvZeBg3jApiny3P8
tdeAuZv16VQdJRYT+tmLNR67iYH02057ORkBqVBaJ0ccKvfFsyYJdlr3UHUGRgyiieG09rT6tcAQ
B0FpcSZlgKMPoZC/J15StUwVLakDkFWdTpbwXXUnQ6v98hzXhlnkOzEX04iXGKY132MU7KMS6Ik1
M/e1QRa5jtnKYOEbrA4Aq6rBfp+kHIIAKwX35TsDylGzQpgKuqIKrDjEXP5esZYMxdDCdjmYKUpQ
XbDYDYjvf7JtYzNuipUTAD+I5RmYB0S/CJtkft8sc9J8FuJhoVgFVUwfJg4xbr22sroHbxfmQolm
N5lqE3gdq1DwT7ubIX/uBOi/zSiySoU/beamonA1zsqBqBzLUBwo4ciQo4apCls1g3AQpEpA9Col
X4XymJplk51phMK8qXZJPuPWUgBc8IwhiqdAsFQD6DOq/JxDEqQUAFNNrCQ2vYqpu6lHVbQO/bjs
XxtIETD0k6YJGvzaLpUgmz3SQOYS9C0hgz2Ju4l9GrAs76QDYBbwvxWcmuBnQ1VIBhMpFr9Vedyb
URWMHE0b8a0WJdRfpe+KTt9hUt6EUvk21NJBVAH0qMPnmTA+Y2g50S1EK5zWLYluSPo2UG5NEfUJ
FR3gYqwRAJ1cfWyEl0qpIf2d2DEnsBU2vJQDF5tBcjYsgiH/bEfdAaJrq6NDBi89+OYm24SQPQIT
SEmJn03VQeySzZRMT5EGxy/podZLlMEhQBATIJWEgaGjZexTQgDhqoYNa6rCqUR2JQIGJejl08gr
W8ehIEP9PCbsKi1SKFm0owUTi6vGfB87/d4wMp/GD007OrX8Eg8fRWzYhfQ9NdiGHLSmCj0B/ixS
c9cNIpCTcBYVoV/GH9DRdbUk8QrhlUG1NxcfoJ++zbXRLcV0e/mYK/Pm/yteY68SBBIiElS8cEr+
PhxiKmmiVpEySBtw86DmrrhMojvKHxXTbU3wKbJjIUfPPS9eKnmyRM63irCh6lcPNw9BYh9N+6zm
laWA3lnlzNPhFywDmVqJqKzDda0MZVs1CyvKe5+1kWtoMmRrgbXMFMjs87sczcGOTvjIBtCv4JqT
aYtoaoOWdqQyvELRGXX0id/JjXB7efLLNtmfyADpKBlqmKCS/AJ5w1+4FHpNLQNUqfw47CxIWcDd
1q1haxuGgO8BxeQAfbzGmzkTINDYR46CJVcNZSmVVSaV1Bl9x4Ok3UTAtk6odaxM7cx3/WuIRXGl
F8MijSUM0TqGP0vNFHb31MF/qNgWTnKjrSzlfB0sthGUGaCPhytpZiUuYmyWqj2FFxiGy1+TZMPq
B0V7FoAK7urWMcPGvzy9eVdeGm7xwtFYayhwVOfBiFGKLWQY3a5urKitoMb8eHms36kGtDNP57ZI
NcA5B15OyXhQJQZg0eG9KB9hn2MPyQyHe0GV0xIm0R77Nf2F5eNx3p9/9C5gJm1AeuPX88ogfRZq
FQ/AGLAavYPdIgfUsXJaTbXzRrbaojoy2For+hYyxVaqSg9x/SISoJl587myDud27ay+8X+/Rv47
VPQifIVSueZB5xEvbr7UIPGQ6cKCRnqL4Tx3WKdcLTmov1Zgsa9gIlylctLyAPaSdtLM92WCq/M1
Hq5lwXBAl9gUfYQv0jsKdGWbYbLgDRWMch+oOXfqdnJCEnttvmvjr66jljbC3RNCKaMRDExDEIJE
V06usgwisMzYFKbui7hPKsY2Wg7cdZHYEsAEHSJY0oj20EEfacjtcNxXXHxfWeGz2xqPK0ibyjp0
ehfBeGyQLIPHzQPFNz9kGyrYma/CbcSeyyIjfHeYJ2wBW1ATp1iD9sy51q8jdTL2IuELWQXeFccu
L75zin65WzxOKB4A/9du5vKkeaPUrl7a2ofoMG/dBfZMLmjOD8v/m/uvXLAue8YKHkigNkDYz2rG
J7GN7MtLvCht/7Of/j0KzCv+3sMaWINt0mOFzR5XVvHOpD2P39A4Xhnn/NE9GWjRr6oFQdVKANyD
2RptclJHwh0PIoGVj25uQcrKT0EvBrvlfwn8YDEAS6RDildZyscwOZtM7FoYxBzGR/N9Lukp1uh1
b7lb26azVhhd4g7+WdGT8RZRoWzMHn5GQouokGR2F1oEDnt3MDA/Iieas+zqfnTgUgnZ2NpmV6G9
WW2JzEHg19Y9+QmLIAEtErz8jQiXj9KDLSG6EhK3knzlguzK+V5LPhl9zkO+IXEZJETedAqoKvkN
pCpALHCzpAKPJ9wUYY6ug6g8w37Hj6BaSVByMnSIr0pvcwo81aY9drB1hnAiTooTdhJwyaPdV09s
iN1Gh5KZSUAvji0DgGStjzw1bi2lQVNDFR/64VjSp0Q8NtmBCldJuaPAaGag11TIe0sks2O29vQ5
G7JPVmZxTzJYyUrSgM1QO3Vg7CTsQ3qjbAd8lu5Y3kBYaGX7rQ24uCshRVj1mRLzIANoW5VhUpre
XD7BZ+PEyZQWiU0k64OUZZhSBBucaAp6pbUTtlKgPhsmTgZZBGIkyw3A5phGk2s4tgSK5k9xmrhM
XflCa7NZRF14noGdTTAQrAasFp4FIgfd6n94Z5unMWERWwXwiTqC93wQidlG6iPQUN7ksF95+J7N
AX8W7U8eddJRMMrOLLkyR4L8xSCGLcqCpaXdBjJXFqSIEjlckf9Eg+fsyUc9BGB1ghx+MbFEH/VB
gP1SQGkVxLBFrGO460IVKw1Tjzey0w3+CPJgLITIm/xwEqCC99WxD/g/W4L+Duljp8ofK3oF8kxI
n2tjW/edlWuPo3HHhe8hMj7D4V5THzP1qIW6G8ZB2bxM7ElUj2KCV00zQuUCD8cZZRk/cvV7pBI0
LsTjWB37eqaa3KLh6PXydIB7lIuXsdNAUBECSkhjZkFLrkLCWnCb9l7HtQ4KrCdXDyFufogK6vn3
WIXAbEpekffbyASME08r3od+0z/BgoP3s9NIwKfimtDKisvDaIBPCCOBoSf4b5eOBESt6wKGi12v
25lEQVlSbaoreGkO9wbcYZqod0l913VAZ6KuLsPRRGaPMXp1afpuhsdBvSZJDGyx4ocMxlpg9oWS
P8LzSldDu1ABsGQwodwn8W00Mugl4KIzPsJCPJTjts+vM717AtnDq1uUXsXBz/NqW1UQEgGVUwHL
swKUs+dI4+jM8CqgJsJ74DHVZAtcng3XY3sAgkfsb/Roz9Ed6BrAR2Eu2bQAtB5TFTacHLjTFB1G
4Ybow141Ji8cW4f3Dagh8JsFIjAzCkdkCYSkoCcNT3uJW3pUunILBDEcYkbULmr2XQnyngzgPYZP
MZFsM71JG7it54ZdDzCGAzl1imCCocALOo/trFcduQWOvRChaQiDzRRu9aTfSPWN2HzzULcMbS2+
no8X/97wS3mSTsiVECIEbaDhxumlT9V4VsKXyxH2fAyfNc9RPYb/xiL4TbQn7aAYOMfQW081+M2U
t5dHIOfj688Qi7BXqlrRSvO5hRk6eABIM4vXpLpRxOdGeJZwOYJr1bePTaq6RTj6KAppEAyt4EAT
N+AmtoIvVaUf6c8SpMpVeCaPWuLkxYfWYccg71e6+ygCyEQ0PZniIMjPIDpnQu/2CnmYBuKkBQ5D
IT5dntf5rE/+mdciHimRNsGAzmyDxiXc1srr5sh2xmf/0TvDjJp2YEZk03X5p5VP9ucZdRJ6y94I
zWrQW2Sb8m72TIHRSOjkm8luH0cY2mPMceUbrg25SHAHpSljRUK0B7sRGvFPJf8vlff/lVn+ezGV
OfifTKrvFaWJpLANWtBjw+EFZbRIWCMTnKsO4278GWWRPMJrBprQGuYRHsqt5Ihf2QEO7zak+o7D
13/vk/FrVvO6nsxKUViiTjFO1z/GDY0dbnU3hVJY6uZ+tXIlnw8XP5Ob/34yGMjmCXjtmJyZijBv
2mhoTfHVLPN8/v0zyiIlg4Z2TjUVU1Lhdk2pl6Vu5GjXxGeqq3ikd+dQaF8+amszWwQpgXG5L9v5
szWPFamsob7WIOVxeZAlJPDXx1rEKV0ryoo1GKUJXTDF7GwHh4+tSJ1iKzvtYRVTOceH3y+Zn5Vc
xA85HgRTK7Hl1St6iyh1F+fgX9t6DG8TPIljxaqcwQ4hdGSr1Ktg5gIQ7eU5r4TmJTiQS9Adp8Mc
wsLmWMnPUiffsim28lVF7Pn8/posgaGhoqFs+EvDRyZ1a44daoaN2zwCobcRt507gyIiF9bWK/vl
XK0XBjg/oy02qUKSsehajKbeTR5efbAsi9EHgnCt/DwCYmBFpks99f7yap7fQSfDLvZpWnEJYrzp
XAeYbXHgXAYFPBemil7uxh5ZubpXZ7nYsJROvaHKGE7x+WN8nF2bOwtkym/D6rfAXXtremlnt8vJ
/BY7FonC2PY6Bkx0wRMMZaPJn0n3Ag/JtQ+4gMv+cxZ/Rlo+L3JNiuW+xgec23h03xy0LfH5Nrtb
PYVrIy2utjQsu4pn81axOgf2dTvms219RKq48vpb2x1//n4Sn+EeAMILQ5Vo9nyAcy1XrAzFPt2X
QQPw/j9un/mnXzhzy16oWHAG5TRMrXJHW7QlR93rt2w7BtkqkO18MnTywRY3HWkAu4HQzLwXZ/cp
9ooXCgNKXrzuvdmxDaLs+WFtP64u6eLKa3M5AZEOM5QjG/ZE6Qd9zewSGiPo5UExBx5+ztotu3bq
/jA5Tz4jBN7jzhwxZh7U98Dh001kS3tE685GJYp9wpc4t9UVwMnZu+JkeReRJSaGGZUwDMHeoRuy
YX7vgTH9X/Olf527RUhpAMfhtP/XaUiuZZcPtnmrASkrzwDI1g5v1z4iat0r+3QRVvRqKiISIaz0
pmFltA9k2vrEeI/Sdyl+A8LNLlGRn+0ZiXQQwAazevSBMjELZKHZ9GgPW2qJ53RdOiBDelMNVR32
CSKNmOziqDx28ofagTPZaKgz11aj3EF3wU6qaJNxSDMr+0J6mcZPNJngx3Gb57rVjs8jL977PA96
ho3Ujw6J94aJZ7742U6bsci3MeM+Yf220MCySQ0vjCU30RW87CULrGS70WBGbOyVEY8eCTYTcMqT
WktU6r3Wi3ckkv2i6V6h+3PI5eaK6jASNkMPYpf2BIIniWK0JKE6QEDMTO+kHspEfb0rK9VJUfKQ
NeqEJVoWYrPPsnhfhOa2o7qroLucFp+Gei/nIeQTqFWiD5K091HzPAEfkEbvBezfx+EtBkEvq/Cs
L/2OyH7Gpn0zsIdiOEhdCnkSeJ5O+0GEp8/4GgMEUDUpOt7jQahQs0qeZeGx5JHF+WeTvFT1bSoA
mGIkO9Q/YC0xUywrT+VIo/DwN/IC+kl5UMCvS0PnDsLmGwmm6tDA3FQ9ja12qF2lp5BsmT7nz6qy
rIL0uW51yoep3xbasyE/cNY5LQojYRujP19ejzWg3HgRGrm0i+cqgl7B2wAGKGNWpE6R5c4oxVAX
zWxmmtATk66McgrowPBKnL6GApYYieal8BNTybvZUqtQxOsSSjB6FPuD9jBkphVCD1KYIJpJuGdW
pV0TaOgIDxAk9GKo0sNc54C08RUyCt9sBBlooo4KyXimGfusoA40BJ/KSgO2Ec0stYTnH4XRqEaa
QOrCbVwWbl7JXpsUAcBhToeSBaW9N/QoWIvNFQvVAy20jRxV1kwzGKAtqyi9E8FMEnREvx4HP4FE
yKC9Til6oX1sU3P0006B2AmFwg0MLwYKEGpc74si2+Wg2VpCAh733Ckm9Y63r1xFxTvMX2VpeBTp
DVxjMSko5BVaBPcobOIWepnplkGyTIDAEp9U24CSUaRqbqaWdtzVDuXQMik3nflVVSjDpYiCw1MS
9U5pxO4Yb4RwI0FLa9Lu2+ymxNsxrvb5bISLXKV4raLokJalTQC/57WC2gsIViR0RzzuBWUES1j1
x574M+JrkHooTrlN9g5OuJ2x93GalVuM1DUbwynLZl9VCBAAskj6k1jdy+IHTLsAOID00oBSPi7B
EB8fHTYBEUKHUpG6S+PrEMCYgqrOMHYQt0n9DEJPqaGi/yX4nEMNl7wZxZOWXhk5hLGOebpBhSxJ
dlWYQvvq05xET0E9o9GVbdcbvlH38C3pNnWYXo18ehQkxYGWyUMPI+ICNOBhM0KsuyBA5YAtlwLY
NZTfBhmtrgZnFBtfgoNgcqPCOUVJnwQV+BDpJmdQcUg2Q3/bQuEUdWp0N47lFLsASni0y6+6Bi4U
3LQTKLPIsDsilXqtmA+CDtEfwdVuyyD/gIRvohR+mLyMxTFpP8akO7bptNPF9FAL3TN0ICHEKIhe
yMeACBVUxxTjLm3KbVZGXgLh4VQJ8T5BTsae8yKywCtCNxzduyjFtmB2LPRXpVluczN/6ZoBrG26
V9L6wZRuoWhjiXkK2vhnqEOloajfda44UBWDWhJKbZrgV8VDlLGbvPnu8X8HSAPDss4rAGOqSgPx
h6LGIkLRy9wLmXRnpvqWR/kmHZAgoq6aau1jB0sOdboZdNEWKsju4SBLbXFdAvyY6AaqoiGEtIrS
VpvsFcpkNg1pUICzG0mFj0Bo0+jYlEBFoQwLzsbT7D1cV35Gy3tVMn0TraCe+yqrrWS8Z7D0zswM
MjjJVamNOKXRPq84pL3aTaqjQJU9ZdJtCngT1RCzaqihUYhNwQaVQVIZ3eUYuwBOKZBWE40b0PAN
hCAu+RX/VjRIlwH2JTeOYe5ARLAaAn/vW4hapdN30UHDiIcbdbwiyHPoSK9Zfw+NMq4eE5gJKnLi
kJq5QhtuifgWQkyx6MC+ypGcQB4M0B5TR/EN+B/oO3HlPafbVn9T09irCgOqRYrXl5VdyR8x2EDZ
TSIEuAUsBVi07jZUMmscD2qYQOI2g24hwqEeWkkFjdRScHUJBzlttlz0RuUt7UIbUAvopr6I8ruU
fOgR+HUJJEaLw9gYCKhbHaevdQ3yVsiQeSy2IQBuugTF+sm0lRGeWcOWhy9lHsTaNmk7P4G5DG79
LnaYalitNKvHWSakAMUKZenykYeCX+D648m+Gh+pCBaY+ijE0AAo6D7XHZKHbg5H26qO3BE0dT0C
QTlGCMWawtTlVSU5PlzvTaL6TNrSobJkN1EwgOMI8tJGzpjNxPs4x0MSimJNWr2SUHG0nPgKhMDT
SMNX3dc9daVoK7DWmcbSaeoQG5fYjH7NKNUGy9YOWymnx7RR74UZU2p+EOxuXQ7AednAWgk1eQqb
oOssrHHkDjl5I3XhSArggHhQ9girFeTe2vtp7mny0pG00knZtit1HMnGq+B2JNb3gB05ZpQHGid2
MRx1YV+I4S41nQqMnREM5TD1W/ZVY1vLsHARchB3ID4SZUfKcGvUb0qZ2EWC7n+eg6KIvoaC6uro
keyNgKEv94MDdJ47IYKplAZCCR1enPIkDjeCYaJ4Cz5CfD3w3JGgLTU2owNUHMTt6MHMDUej2m5C
MoDmtiULtd91hhWVh6H+iPrcGwHy7SloWzBJrEt1J0DrzGjucPUIJsThYlg0GaDAxnCmSZBvQ2NT
Qc2QlPYsExlBkbKoamAGj0Mxboa09dKe3bb6A4RxHEi5IMSmOwkGcAzimzCFu9Mb5pXAoVW8cogY
wn5+hBrc6IJWvy1yuknK5AEyHntiCFszjt16kANJ4k5EoALZhDZRHrtCBhEw+oBPZAA5XYBInouG
+WM0XQGSh+6HFDkZ1/0uUmo71caDhG7NYOh3HWgRvTpY45RC7BMPwXq4hif2hnbCVpZDYJr73I00
YmsdcQrd75HqyMkLRZcr71UPPIGAjGh2aNSeQHoXR9jB681NCElPKX3SEWmM6TsGCiKNn0IVzRXs
+dzYjejZmuhYT/mr0YCqldzxSUFEZJaZ55aCxZlV74zIZwPa/CyxYbqw9sonlxP/JS1pNEKmmQVe
G3DVhR6ETTazrHKGFg0KsqJVP6zxrdYejEsuktpywMwHjNjbvZu+NH4GBiLwtNfVFTyu1+Z3/mGD
L65pEqCOy6J2hSR3SiS0YpMtfyu9zJ+OGuZWeaXd79eKXmeLpORnsHmxT96lEWvAjWEYTEPXzlAa
h6roakWrpZn5qfm7qvAzzuKlX4cy8vh5Uv849YpsT0JQpo+GA4/ze2ozp3yIZ28KP31d4yD9h8f3
z+DLB3+q6qAPYXBo50dODM4cNPoMR4B0HtiUAKRu8SpY2zVrK7uoJnYggzCeom+vtEBKidDYu2qG
wVspHs7rdmldF0/8MeVjhpYt0G8f/E3dTBb7QkYVREfF0zbsDmXoleLv2ZoCmA0AG0KaBpDYvzcM
A1CAhFDcxe6cAuZ2m3gr+Mp+tcJ29hT8jLOs5ZHIUIaeYRwV8jRzVRSHfA8tWhcKy/s1T6SlJ9Of
CoYOjhH4GjATAtz571mZGWh/oxE1Qa7Rd8QudNiPg1IAEQBNhkJyZsM9gJ3bN5THrEaqD5yBOjO/
QMYW4r0Q/p9y/JsA+81XKoDn9pE+G1HB4BmQvyVdJjI7WVBTpcYjtHxi9CobjK9uDf6x5Hr+awF+
RlnsVmWCWULC1RqVOLgD4nUL7ZG5GtdC0vdBs1CMQ/BpDyEEkivLdPKPy/sYpmVnNrIOB1s4TkB/
Eqb0f38BTe40RruyCXD/WebwLDHVTuB3qkPZuDEhjLLPgQafL6YGkaNIQpDnP0F0gWb1I4TA4D6Y
4/tAyJaK3pRyuFCDzd9W4ojnJp4icmhLgFEXSBQg/9tP+FIURGrTQF6FW7wOAX5usLyfFVwAhUY8
tqjCC+xJ5eNVqsPjgww7kotbFr+hOLEZGdtKEDDqZktsPDXoXRVuRemb4oU3wXGkx2+UwT6cauma
TZOPR/S1XhQvcvLYtzqSdM0Batdq2V2b0iBBJXfo8JaXslvSzTKwPNArBqW2ZvIAevej+karjQcm
vvER+p8mEoOJ3Sr0qcb7hNLnssYNLeLiTckmn0GvXHA5/TDTB+gGW/1UWCIu/hjC3Ews8XzSoE6e
XBsylMKQTwhFfmhFtACar7aUNo2kQ2Upw6v2to567ABk1U3qKlDN6kEiMsoXQdYPA9AfUfSJh5xt
9B85Htqh1NoTwBOaciSpsZORgKhA/IY7EiuuhKJVH1nAIx50obDGGOazBfC0up8082NTd9JyssNY
hfhW7eYoDQCgC2EWJKPIH9mwT1sUzOJ9FcKjiMQ2EyaIYhuORJ5NJtvisB80YoU5Co4S5HYoswby
rSqxp2FpioFhf2R7Ck6bIqQ3PeC6WBCHCTObBBmPnroy3gKzvy6E3MHubywuQn5ZfE5GAeiNNyXp
oXYmP/PmkUTNvmTP0KYK1fueMC8rQtjuFg5XiqNSQ56Zkl1HM0dKHxuq2IYR22ZDfYr9yCGhqhiQ
5iSwmpQ6VwD8UG3WfNHONqxPz9KyHltwBXUunCW8Jbz8Wt+DP2F9cId9FlfrCOyz1+vpcIsrwUin
WAPYokF6JO/C3exy1O1ZYFgQpgaRYF2q4GxCpssi3B9kAq+apQ6LKUM6mqF0Ewgb7opu6dFXclRm
4oKXvKrby7HpbAA+GWwZGmtQRsWxagIxPFY0cyVAwcgaZ+/cPX46o0X464lAYtrmTVBmiQNRejs0
V1CRZ5stp0MsdkXHWNtSEYum+Nlb68CF04t38jWOMlRNm23m9atEt7VZLXZGmphTCwJ1E2gwqtSv
Ovp1+dOcv7d/vs2yFR1WShv1Or7NLFHAJ2sI2muE+djlD927+AJXm3sI5fj1K2HQkVpL1Vd2xlLC
ZlAECOnnWFGxf+DyPjMGVw2rlRRv3l7LDO/ks6lzonSSoSdCWwkImUhN4Cs0JnY2AP6mbomgrT08
zk9Hx3GC08Gs7fL3SLhskrDj8nyqRhvC3r2PyNz+kVuBERE0vC3yFTtrnZzze+Rn1MX89KlgrdJO
TQAxwo1OOkvAhbyyTc6v4c8Yi1dOGEHFdtClBqCJ5nGCZDmyAlewSzc5Qn9gX91NFR4Ctb/2Blib
2/z3k28np6NSEGhRBQTy4AIKYjVdA7iey5N1+Wdq80c9GSIBeUyuY3y0xtWt4nY8zLEeN+ixv1uH
SJydD5SfDTD8iWIs9aiAxdQntWqbYITNN02AUV2Lg+fvrp8hlie6HFMzFLJmvkxmVlru4T06a6tb
aCn6rQ+VTr65vDvObo6TERfb3khgy8IJJpWzINY7O2kLFHKPZryCGP/T4/11kk8GWuz0TmTAFKsY
qPUYiq5W4gm2eEX9bCvZkEP1Yy860Ku1IHWWnDbLdf/ro6mLza9NapjrDVaUSKD7oilpopqY1RnK
eKUVypKtyZFLCuGe85Vz98cr7tKMF/s/0ooafcFu3pwDpDSdxu6/Eq/e0J2WWLk3Y09MW5OsoIOU
NwqZm/Qw3uYHQET2NVDIzv8CCTtdisVhMSUa18zEdaFlvig8Jt03sJ9rYXRez0uTnvfbyYmElFus
5hyT7m3RVj0gLbkj2LFtQM4l38HfcPWtPCcHl0ZcJA9ipulcp/28zOrz4Ik2ccqr+BVGE/ssSI/U
bm8AmHpZw4H9UYm5NO4io0DLL+nyARtaqwM1flMhu0+EwclkeIik3GvKTw2WDSgmiWYXCNWjnsto
zwluC7sgClZLB38JZPy6ADXdEV1DHc08bBEm+pMerZzyldC1lITOimroYqWef+snNx8FqL1eDiMr
Ayy1rbpELNOpw2LExR36oJG6Fj7WBljEqUgPJaWR5vCB3G0WH5Sh4PhHpQBU5L34JLysXc0r+2rW
bDndyXUsRQKbYzHE96HHLMG5/rUc3lIItMOj5vLynU9Pf8KUtghTYgnOgGZgetF28rLb9rq8Sq7i
AwwS38pjvYtcHVyRlTU9m/GcjLmITzw29TgPcVQNmPYwkLLU2y57vDyxtc+2iDmwoYA12LzxDLjQ
sBvZWHF+WJvDItzQVhmEms7hJhosmd7R4spcm8ParawtIoyJZk4Rafg4yVZ4rl/m5EmxpB0SAae6
Kh/WNt7ami0Ci8AY0D2M48oS3ljxMA50ZbetDbB4mIzJ0BJ5/ihjCEEFdHpJFa5dfiunZ0nE4Iku
U9ZgEq3Tu2ph8VsoeDRu6BroIozQvhsVi38VwAujZnLVPiIB3RGYVB7Fe0GBEuyqutkcIC6Ea30R
QGjWUp2D8oIHoLbrj/98RFCzH+GxuxJtz7/Qf06WvggdUsKUKswROkqYb85gt2mjXcc22RmbOc25
fMRWjsDSE7IVpdagBIOhaQlmzmNeULSkny8PMu+536unQPwVDGQiLyVbWDNBvHDAO4VoNcQ3PuXw
E6Com57DFySU9+ZoupcHnA/upQEXhyDBt0pgNdsEnD0Z9beEemUroeKVrYXe88v3M7PFYdDq1igg
Mo/DUHwLaOeZbIQszEoV5T+kof8eZdm2g7Z+lXc61g9tu03uULfejLMQ42ZVwHNlPst2Xa2pJgNV
vAnSbfOGZrixA3TEjxzdVX34qmX31QtERla+1rxIF77WH93rk6xPVfskFcc/hwtQVn/GWs4I1rUX
5Z9tdmmcxTVZodIK2A8+FnT76RPcPiZn2k7Q7HdMTK9EyXkH8H+0z5zoVb69vCPPR82fTzj//WSO
BFp6ghnjOQvTBNTdP0b9f0uifkaYP+3JCAkpAOuqcZlxXXZyFFHjcI0f9x/usp8xlhdm3cm5FmMF
G1e0RTf1DAGyv1A882bqFWiQysqyrRxkeXF5qjKHXO6IZUuGcM8p3AR0tKqbct8Y95c/0FmqPVpY
EOyBshtAEIv1y4y6i8whm+cG2pULNy54uYHfT46NJz4jw0G4d8V99VRtQnctmzq/PX4GXy6sKhHO
NIYqCzi04DUmMV97W50/2j9DLJaSFOrUAoeFULWrt931YN1Dd+xxllQnNtBFN6kteJeX9D8cuJ8h
F2G4LSCTU0QpZnU32oCPNHZlQxwLfmf3UIs6Qv1nawPItjbT85f1z7CLoDxmlRRGHWaq+Kp3mAMK
4ELen2b15QkuFfn/af397JmlKRRNKmo0KLkE2gFagx2yYPADIYHmSri6J2fWqgcdZadAJ7+YG4FH
mJ+sYsjPJ0v/nq65yE3yHCYaCkxZA724moR9qz6bQORn5TbslJWlPbuHFIAQTRH6F2j2/h1j6p7J
eipim0Yh2m7yFZlGVypXsvKzZ/5kkEWo1GqhqCHDgzNvwE6+6y1uBEJq+iIcNC5/P+nsTjkZanHm
o0w0FWHeoHq7g9aqqyZsa8IUlAq3WQne+TA4hnzVQrSthr3JyuBnv9vJ4IszrxSJUjUySuBRQD7o
ZJWf5r76yr60bfkdIqktrqUHlDyoo60E1bWvuIgEVO86eENiYEk8Di16eBi1/16Z3Zyl/rpsT2a3
PPtdCJTrhKWd8sRrRwgWJLqdhO+m/IDHsZ0MEJ1Lg1yq4EgTbjWSrmzV83fVyQ9YRIFa0yUuRJhl
sqW3UhC7g8VAPQUKa4bM0NVi/Pka5c+AyypGy5XU5HjzB8pNjR6Dk18VdvwlogUbtI+CDz2ph6gM
IMm7ubzUK+dFW5z/zhQTVRyx0sR4GIbvMXvLADYVydXlYc6XrE7mN3/xkwRD5KNUKbDgxgUSXZMP
ANekD3qr2KXHbrKHcgNc86F9A1Lal6GB0mzrHWBu1Fn7sPPGubCxlsWOJIQdcjh3aOXZXlhJH8Pe
1wqoFmQ5imWTGycrEz/fpD2Z+CIgFfGgG828k4Zn/iY52c3wZDjjFdKrOU1F41t4WWucrk1yEZg0
wswumS9rQ3uGwawX9y9m8Rgmb5kZ2XT6n3SN9JMpLmIRtISbRpvzj3HXvOWfsPiEqQy9jz9lR7Sg
U7kSeM9HICjZwghThmzx4mxKYmJw+LY2gQnXbYgtO0IPX+x8zXTkjyrw773y73GW9zMQ9GONdvec
00XX9b2+Z6glf6sfA67m8WumUYee7kNZ8xn22pNt7gDDgNkfPHX+H2nXsSQ5jiy/iGZUoLhSpiwt
+0Lrqq6m1qD8+uesfbbJQXMSazOXOUy1ZRBARCAQwt3lLXk7SadevoUx00CKJFnKcKTLNCI59XvJ
kjAeCNo3ayn3j8/gbOY9ebbV6CKTMdkhjWdDziOkEpYhuRHk7cFLA3K6ZjhpwVM8fF53EX/jAi/y
mPhgNmLZSJIY9+nj4FZ3IHwGHf2pS4CMaFiik4A9GN0hFuZyuNBcixFeO2rGSBtMAaPpDkddokGo
6O8qtBFxVscTwRjlrKDFN1wcrezPKMAgsARvzc14AHH8ofhRPKs3Oadj8G9cz2VDGbsMyroL9RpK
sxTpZReOAACaGK64AWit3e3+BzVdjujaPjLBwZyaWSos0WQr0tNUnKoE/M8EZT0CLEjNHrLCDSuw
iwPvRp99M3/PMLV0faM39/m7kG4CcvwPEGaRCHMmhsj+CfGDnPwy0Dl3XcB278NKwmI3q6ssC42i
LVR4dBC3oVZK95lkwSCX7ofAaVzRM++zB+F3cyiAPumonNT5dj5nJZ5xf1GShmIDGoHvcsQybB0j
5aF5JZdCYPtRe5HExiQtyKvyDmEmnkImks8YHUJ+r+ydBENQqB8i6xHbUQj+EAxagD9M+SkRsALz
XvHbsdjqMxjfZ4oZAMe/u6q8wNe94Ufs0tf5Jn2qPZVafErgbbtZCWQcn9jGFDS1yxsitjSEY+Yx
vO8S37Tj/ejWd/Ujupbn9+taxVFbNjABokqUk6WXSwINJ9J1ViaKPMXdjPVW61q+YaW4gGMTk2KG
jN4z3wqA/r2nbv71n/lkLOyXptpoFRw+eLfX5oW9ksu4PgFDfJoOo0Epct8iFyImgP2qFef6DvKk
MN6uoZnY0hKlhVBeugm/TOCBFpB0XQrP/NiKzIRXQRSF35sIQsddv1PugeFnxw6PQI6nEYyb6TRR
D6MAWqh0iRPNkyV0xOMsZtNfr06G8SVBMyr6NELGjCFWDBPZmUOppdzE+8ExD/GbyO0v56yKLc7U
UgoClBolgzlEeekIzKfrS+JoAVtrwXjngMQRtIDqM2DuHsHEYNVoqr0uheci2DJLIoM0Mk+wDMXq
3MCXXf01AuJubHdOfgdgsoHLpsTbOCY6Qqv1QAcE2idJ+0ij2qYar3DGc7T68gkr/6DMZgpEOGhD
/bu8MV7k59pe6ty6n4VI0cYO753CFcg4BkREIDSpIHDBDVlmboBNatNDfCc78i7mAqJuR5gXdf+m
KV0tEDQ5pKsWkwKb/ZP5Ws5W/WP8SD7qT3JfA4OlvKVfceOj352jLhzPyzbZN5IxRDNFGXeobLTN
u+iDKx6FHH3JlnkGd0Bg9fe6aonH0FE4WBQKzyIYP0KKJEgSE7IBYeSqk0+rl1b2ExlwACW47tOf
ZgIS2kSwI1mzZEp+hg1uVZBjSEAnaI3HtK5eFhTAaJidPPodZcdKid4iYHGRL4oeccVo3bn6zALM
LyBWdJU4dVJMwWqF5tbL1J7y0suZf31HeYtiHFccpHloCPDCxrxLQ80pNRcTgJxQcvmRP6LZi7qw
NJpowqgFYYkDpjyyRdBwGwqxRpo41SxYE3mJjQkQAaZzfWk8LWXbQUmadXq2ZNhaVKvBgte8N4/x
ASTgqFbHd9LP+ZzdR0DE4Gwpzxq/ET1X1jEItFGLZU8xO/qCtl2UCpdug2U6AP1T/P717TMkQAcF
Nr2ifr+/V/JiU5JJFcOj4X25ayi1MZPvzSkv5fM3+3mRwwQGBLjkKdVhAKoPiAkAPnsYI8U8TbkT
7BZUsPSmGoG04AKQgtsDuO21L7KZB1HTdNQoAlxHBG9awVILwPyiDwubigkT2WrOw5Erk7evjMGb
WhPpKUi14FVnLwVi3lMM0DdqUbfH+L4zPIqg/rL+WXmPXJbKmOQcF30JeEokuj4xj2GTXZe6yGEi
awqACzALixZXYzm7qyyzTSsNAhRHbIwEGjR6crqbP/EU8wSwNUYowgIc2B6eKn4heDtmMpbEkwoC
GZZPoUWVtBdCRLPJvndQsnFTN7rV9trtdBqf+W2k22u8iFv+vlpjQ2MA7AZoQxeTaRe0kqNWrxyH
w1vRolArEVneB+a4FKKGQ5dZtWYtpafmqHbW4BQ3yTG7/4cnd1kVY5PAwYjLWMGqVB8dbbI9+Lpk
9x+6XZ4GJ3+fHoEnQXmJym3DuAhljFFBUrRTSpxcOGt+U9VWr2AUSpTd6/u52Nef18ZFDGN/9ZRS
Mg0QEwTafsA9S6TCm3HVl3EFmBdiRwg8rovkKQljewEY2ALQwLSnVDCtRPqhDb+uC9gKYAxR0zEk
qOtQfEZFxLLVQzWvgekoAdy2/Klkjw2AbkzAAFwXtJnpXEtiNMPsZFOQmgLpowMCiny2mrvcHXcA
6G9+g+jAmx4bZCN9XpaBt0BGN8JJNXuRQmzcgPVSBw9O99YnqHC9/Mv1MdpRAlqqF1IIWlqzh5s+
PAEuRRMswOpKoLp1RxcXIbDT8zdet9bmo2W9tYyWtGmpNBGB6OWC177n96XERhOcJXsY4Eot5Mp4
b//NhjRQCWJWiCCU+oPiS9QroIcM0BwFEEyRdBIByCKh2C3JL2kEqIYXChixcbhP8FyPY171ZatG
u5bOeE9JTeRGG1oK4JjkPRsU2yi7HVDorBkI4Y2EGxmQ1RkFxhYwHaTgi3PYW551LZ4xGzQ+16Ak
wOK7CCMHYwIireodZIl+NQ9OWx4C8aSTt7o4Z/NdWAxW03I2YBHA+qL1BzDW1IMakUhBCZTZ8KEn
qJQ+RDrngbGZEcHksLaQuBGisfFqa5rjmFUxFjkCHUxvq8cBhGAkfkpS8aTFpptE+i4lqkc13s21
Nby8Fi3/9eaKcyo2uppRXCPDS+ePuyWyyh7UHa+vcnsfL2tcDnp1RZYYbDYKIwWavQyfXgJfKXwL
pxNHXbbc+Ho5jLYGdTH3OZBoTmSObCH4GRtPIpqLpZB44UhcQa2OSviVgk3OCB5o096EwNKPK15v
wbbW6iLYKk1TxX/+uli1TmuxANcndnVyhY/MK+3U75HaUOzgI36MfM6yOfLY0SOi59kEfkF6mjXp
FKrtTm2eM0J3RvCc0t6V5nTX9ngxy4AW1N8EYEgMPMjs7fP975LZiUI97ge1E3PYCd233eDozZ2e
hc71hfKEMNoq6RUFlRuMUYhFew7eS4w8gy6Kc4Mup/OnyV+WwqgqgJIKAiZKepLG4oghXkeKwbwU
oNMuf2xQb06m1A3G2bu+ts1igSFdxDK6WwP0URANmOJSbAJpT3WnxECns5eqwTOgrb3iBrBNE0jd
vcnJ3OHY7TT3+jfw9nf5+8pIx8yYwAWOTxB7ECbMiR0Egm2WPCtdQoFrG8z41CkYTSUyl2sU2E+Z
NNgVsqe9eKrNxloYZuoUMKNSvhMJ4M+kvZJlVoFYtm5/1wHSP6YCLizeN/FMiAlfiIoh+EDHNxXB
T0E85RKoTp0eqFZL0a10TempyjEOr3eWab61RsrZed6WMEGNHGKYLxZgPmjftvWcnqPRsDL6MhbQ
Nwi+fs6bnVdrXWMcVJmDY1ceIG7QiGs2A/DOhhdF2mn5sTYWOMBXpQOLhvE5CtzT3/bR/9Vztiim
m8E4DhJkT7jSyxGoZMrXqEle1hO7ygKnQgfNkFngy7LbqXwFd+UO5Ix+P5T767uw+SEylAh07ZiZ
YPvi+zE1tTZW6ampSwuklCBM4w6F8mQw56rEiSnHpQyPtWtO/RMIKN0AyBS75XFd/xqANunw8gg8
kczZKlSQyjTCsqL6Vusfxej9+rZtR8GXfWP74ZsYaJlCIdET+vlz4Dg6otv6Ru+q7+AIuRsAamkn
9+krR+q3XvzhNVZimSqm3plpmFYoiwNF5DGezloKvJMKhPNEsLUI7ZfPJgG+Wn/QAYhJvsoeIwG6
LQKkQ8f4SgGAzXYGMga6z0W8WotadQfA4VLlUZEFe1ReOmAZE90HBZM1GJI1VpOlZoA0SQ0n7ysn
SmugkzyLCbyP2DqmljlVU9tSBthbtfcKrdtl+O0KIDCBdhAQpLcmulHH0A1zcx9FMnJXxEvUcR8D
jnVQAJqpWqaOBtxaskchPuZR4cpwhHlHbZrh/yFwqYEpqM6ZA5g7NI+AgzVHSnE4zeAd1QvU/7sU
8KOoKbeI/Q3p0cCjH7iyRD6U2SfVvgI5tMXpDqsJ2hCdTEhDDjfJrO4HFbQvbWrnAX6gVe1ZKO5L
7SUTXsE8bRUxejHbAR21wLzU70cjeZ1rT1QU8AndlOnO6G7LyUl7kNYq90ON3J8kehmGxHPgJZZt
bY8t4FsBxCOiTwLwfeaATaFV+SzruVtj0sCoBaBotVamzE6LSK1Bllso3VoADmYJiiKwtcb9U5JM
llhWfkE+BLS76W1tEfJYgvqW1K+V9ANEetSS2kdZea9ixQLiHCBe8nMRNpbcA+CorLxBjNx2aQzO
VLsz7wcj/BDVfQD41GGUfUn6kGPAYCalc11ZNzufDEU0ZFUxVZ2wjfNjHXd9PkBX6yl7SuNDRG+V
IrETBehdmWY1SuMXxmc+YEwsBWf7rxwM1BJsKZpnb4gSgOOBATmDJpXzXWDQsx58KcDe7gEii3lQ
YMDMJe9K2LwAV5/MeKoQiKViWsNTBec2O6Q7chSANWkDQnOQrfyX9Ix0DzeLtdz0f9j0Sijjq8zO
kIa0+hY6uZH9VPumlzn5uXInr37q/ecCgIec8G7bf12EsknPIZKmpiogdEJ6V3tRl2FU4naOiGa7
/Hb4Ne14uRGuSMZ3aWqSFuYEkVVnV/vh3HRWfEgBd2ylYBAkAHu2gUe6u66FXKlMuFwrojZh5oai
c9KZHaRHdtIxt3U33xve+MxH4N8MH1cbu6jYKnwsirnRyhGr1IE5GUtvAZEtQHPwzo+jqcpyAa7E
ZKpOE3MRozxOv1F2By+vVfpNDqAFyZ4ws73jjUhxd5IJjElvGHUcYydrV/lUPEB8HoUb6QY68904
FN5ysz6beRcVDFXACdJk4Kf9dZGzIFZlCJCY7xlM5bSMwgBY+lB7INbg5R82I4aVLNb0s8kkQwFZ
Mt6IkQOOccUDbO1RdYR510xgZwWfCJddY3M+xViJZYxfq2OpUxvwfUmf/Ql2jwKPZqeH8ox68klx
U8d08PwQ+K3inL1lHQDQhGivJVhvOFnaIXeXonmEu8ajy5QK5y7Yzseu4hbGCistrHCUCJcaB3xq
T9Xi4OzYV63kJtpRH4NbN9wK1uZzYiWTscRmlhXAeeP+GYCA7OYPxlcI43jVSye1lwwP0FUjv7Hp
OUTqsOIY6KY6rYQz9hlrcwtOPixYriOMYxKrqGTOpm56mpUIxh6zNk3bgMAeA+DfNjK1smay5lbl
rIR7dsxLNWlKTKtl0JTW7Ut4mtStSxtY1XqLYmBxA2oAOwLhqMoN4rcXqIC9S1V1UWfH4cQ0FSQ6
gEROp3tdl9xQRYAH+sDrN8S2mlykMMvrhVoMaLlYIBB7tWifFTCItrL17HPkIqnylsR4NIMkWTSp
WFIpFpY+AT3D0F0z5TgznhTGlyFFlEekhRRTfkGsnRRfevh4fdeWn/gjaJEvu8b4rQlMknPQgpAu
aXchUWxhQkOujI5VAH8DbFsNYve6wG2D+q9Ato8+lqpQH2oIVKu7vnnNTc7I13aJ4bIidoZtmrIq
w/jlouaTu1SewwMwQ0HVU7jiBy8TvNkmYaykMQ4xBfohoQmOqHYXDLylq5q+hn65D22AC0I3OM6C
t32MMwzpLFPZWLavBq4hGhgQKvy7A1q+YBWRTJFoGOUioTUAp9/danjbXJfAUWtz+ftKAmqleBRV
2LOp/FLSJ6F4EVKdI+NvvN1Fzxh3MFfgB+1FCIlFwUqMwq3NwtE0ZT/rybFVP0c6Id2qeyngmOLg
oUQuFEQ9Oy0MvLzi4Ttvx1wrNWH8RdYrAEqUEOZRR/LGPSDaszO1WiB/W9UN6JV88INMkffv9plx
HzFRQz2Q4RHz4UNRM7RwPesghbkuhKeQjANpZr0xawIhKhIUmhLZBY+ElHOUhrjUfVb60kli0dEO
Ryk21ImzyJrAX1G2ndUhRdBh2L5VA38QG6sAgXE65HYx7zCg7Jno65GHf6e9Bsvb3laNptECCwZH
wlFF36qMxkhEmv9kWxccZBXkp8B5++uaawmDeI08oIw2v+eg6JiN/h9px0UCY+e0D2U06UFC1bRO
KiJ1KZ6lPOas4zu2//OCuYhhjH0eOwDYTT0035tsFaATY2QlkdUD8CyxFMwsLfhroJ8/qF7iZn55
7M/tU+ObzuTrToAYj9ezve19Lh/EOIa2rRJSaiPOz/gaYmBnd6nVjLyWxL+x+IsYxuJLhQYZugiQ
udyLh9GJj0uj2TI1WgP4EKEWH7J+u+hyebKyiBsgly5lfXnYNQD+siTTEu3kbtwvSLDGu+7Wn/p9
+RbdzO4IkN3b0Av/0UzBOlXE3IaBrutzQvEFZfGaqZ4w/5p7YokY4hSANAfM3yl87dHkUOu34CqD
HYO2oQp3cfBp9trLdQvadhur7WBMSK6EkSQhPqYFbrUTi24OnhHJS78WWsfJQbZwMEFRA65FXulp
s8lwvQ+MbZVlBHSLGaJ7T8GslVRYJnj1zuKeukiV31HbQJRfW8ED77G0qdyrNTPWVidVkzVLil6t
P2fMV2WUAjV9f31neUIYC0ILsDyUJoSEoHOL9NsqX1hYOL0K6mY1//KiVpg0U0nbSDaWZ1Ehz06S
KAeTGudRju+DLHodAIddN2gM78IbE8TJDelsPf2ZhdQO41MfYfQSlI0vclO+AvwTcL7VUyT/FpPI
jYdilwbvAdkN0u8glN1BBDUHudPphzhTq6YZfgj3BjLmUlvdGOKzXHc+2D924P9Ck/Svoi7+Uayy
WiprNqqINsIcF1zrhg+TK6MEARKij8wS7sHfgeRB4ZP362eo8vIGjHVU6LxpwZ6FV7WtW8GBHPvd
dC59PLCP+Iqd5oMWzc19fTfvBCtD9+/yygcFykK4/EDs8rZ34cbuYTyWZBu7yge4wGth8wpA307r
j/tjtTeMKUVFYdBGhhoYz+pBepqt/JzagFH5TG6BsA6Oe4gv3OJcgIgciZ32lfcFi4A/PwBRhypr
iok547/exAVR5R64Qni9gt23L35nXEjBbU2/SGCOn4oVSLoH3EjJHrjdfr/LkNXo9v8DbNHma0+9
SGIOXUN9Wq87SBKOYAv6hi3qn8ixwbjwI8g3Xe0zTSy9tg0vOwh8ThXeVjJnqbd6H48VxGOG+sk4
9LfVbeSpmPCvT+Sn8fE/AClsuqrVghl/KAqV2GojJOqPYWwH9yogVeJD6af259Ch/QtXsXrkTrLw
1sk4SLVo02buoTIgM8r2s9NhfGIHzDCAo+vIR9o9zIb3MNy+7lZLZQIOcxCUPo2/NzefgXja+gK4
9SxZRbP3aGtocEMyOZDcjvdgXFZzzUCYZ8YQd5Mc1BCckF+a9DubYiutnkaBONdd1iY7hrFaIfPU
mHqx6igGn5ZaxxsoG3F7H/bV47gb73UCbh43ORqtTX1hz9vcZe+uLJGdU6M0U6JApHjlozBYCJ09
lbdd8BSazwmeH9eXSRZz/0MYkVRVRGITPbbMMrWGaMUsI+U4SIVTm7hiG9ecJ7QW/DJGsCuCy0+M
n1otQyiJ9444OQWwZnQy/UrDY1NFr302SSjL9QckrE8p6MhFkuxMcHjRCHm/ZnDm8WdqeGmWooBX
OYZYupIgW3oJ1OVcOtDqqRkRpCrnb860CXwC9WRV9eQI0XPV6C54WivhKZFO5gz+D+F3MRKrzp66
4thIDzomZKXav74n2wHVZU/YLHcXDL2RLs+hdkIOWLVzsAchz/27OC6+MsQNkLhIrvOyv9vpnZVc
xvmD4yIPmwFys738G87jPnkU7O87sLVasDhwEwWLB75y+ApzF+iGIAV9icOfDoY/7msbsxqHEgCf
MoAkcMW61zd203ZX62MuBDBHFooAzT6hbwUQD3aRNW4Qn6SBh0q27Z5WkhjfP2kjVEfHe6g7TDbe
QzsdtYPEoTvc5V5l6S+AP+EsbvsNtpLJeP/ZRKldrxY/fMIKvSFEHzckAvATThiJ2+DYg8f79fqW
Lj967QQZ5y+Npdg1FCeYdJKlDZNbKecMCffrUra7nogKOi1ZkkAAxbh7KQo1LavrJX4bYBCtbQIy
zzH90hP2vMPbXtJFFuPhG1MzkqCrEIqrn233IzQfOjHmLGjzzlyth/F6ZaJIhdRiPXMKFIVecqOO
F2dfFyGxeSSi5FMsVN8iCGYEfxK0uFw/lc2NAjYpWBvAy2UojDlVRqEOaoWzJ+a5yz5L87lMOe+i
7UrjSgZjSJqeRWMVzEsQhQN5J6f4EH4Bvx2PhWSX3evvBfA8+Cwby/7/odYrsYwthRFgEwsBYsWD
4nUIUhtXP1CfyxK36QA1IuFuUhQJpJn4jlWyT42rOogGPC4X3HbZjuz4EDhABj40Flqk9ry5+s2b
fSWO8bdBbs6D3uN5oYyRK47vSkVtSXsjYWDVDbWvq8f22elENVHuUzWFZRFLKlKmJfj9lpTEHlNO
r+2NvsseI2e8Jz4YFoC26cZet0P34HXJ8ua2riQzXqkt00yNUEwCkdvg1g+BAV7sM9Vus1/GS302
nNYR/Bkl3dYiz2bqgmIESGp48nr/wzNg89JZfQvjunRMCLTwKYBMeRxlK+vt6tcC7zPobuugFQu0
4DtkqMBQHnu8/Mj2lbCSzbiypFhyA6O8jEMOLphaDYJLyPye/ES5I/ykaCXhCd30CiuZjGsLR6lJ
YgN7r6F1TAreY5Dca8PX9RPeDlUuUr4HM1aGg/aK3iyJspxw78h2AcJ1K/djOAbM0j1Uz7wBok1v
upLHGGowzaRR5kWjhlezh+pIFUdpeRIY26yGyEBfoQ6QA4wihfLCw/qTs2nLT/zh1VaLWMxmtWmV
LNC2mGCQizrIGBoR3N6WDoKPmdHDPysWrqQxrjsvulyVRGyZfD86ql0fEgdU8v6InAp5Xggw/+Xq
GJ/dlXIn0wwbmOzLm/gI4BC8BRcCMrC0WlxpHDX/juFXewkW+EKvKpg1dXonLpDyxqQ6hsbxevGN
2BqegmN15sGpb/pvzCDKmMw0VI0FHZemegzn2cDQb/8a1JI/laojV92OlrkrzgHnfv8bN3oRx5xg
IpRSE04Qt8zrAefjaBySp/5p+ipDu/yBJBkKGXj/Elvd6b7kZq6eHgWHR/nxN17s8hnMwTYjBuQN
M1jwPjXfIEuKeRc8tQkOl0zW+ILEb2nzHsHb9QUUuzUVHJ2K+J1SXB3w2I2SXkbwMKOX3IkgOQUZ
N/z0zfSceGhC9Uy0rRyiXQbwBRv8lJVoV/yYflPLVh/BOIVJ19MibuDA05dm391oX8s4e+vNS11l
OuVO89wdeSlAnkzGS4iB1Gk4ebg6czzXFQi7S/FEKh76pvLdCfOHO1otjlEvGStrlRCLy8PAbUxS
WanWeDoqZXkd+Zmo2VkKpNMqOJYCsSkY6VMlOdDIz8VjAIAOMxctrSfgc4kPE9HAKxnsqD5YcReD
WLO0dFC+aMDlKqXSF+UfRaRawUTuodO2WcmejNZlsB57hjkUtjxDmWfNq9GJlBYAAxohw6gtdCo7
qpmAZ/WBkl8I4mzdfBa7HxUcZpr7hnFUBdET9dIifeeYNHKDCUzUInDfJRAby2ctuUkIYCxABE4z
t46eNfE0tIMtkMiiaOCalNlO2sGjaW0L/QQicsUyAwARTYDej+/HerDHpHRjAIZ3zU3eyhaJAKgd
RG7Xo31cF4wdnUonaKdbRXnB4aEz3e+MAXuIBC7BOE7uFxJM0xh2ZpS4gyTbc1NgoixEswCAntMI
1Onvw3xHgzcqUC+nt2l8nyqtY7SGL8lv8VxZ7WSg7ixYTd24fauBFbNBYXqa3HSBJEwne8K8FYGL
B35Mi9WhQ9BKywzNXZlFTLpLVfJQRK0fK6EdVbeqiGEgIcEoam1aldog0yzsw0L6AXyB8wR6pLY7
tjS2B7QtqDR1ZozAUQogkPIZFJuaAiDs/q0cDuhg3/dxcSTzBxhJUfCwyNC7soQPzO+oRnel+SGb
pqNUXwudvRLAjKOfcf2jMQcMD8R2ZZzFGHSaZLA0HbF3TP2w6PZhqZ0oSQ+zrlmGcWrGxE1a9IfU
o43uVT+QjLeoBOBR1d/GmekZc7DvmvlFEWbbSAs7rnALlOc0KfZyqrmxOrpzqQMZHckpJKvMSvAr
TXQqqfHStrkLBS9HUxUVj13cWObgjhXukAhDVbdh8aILt6aGvuOouelk3SvjzCGl7GRt6RoDxoob
TG3MEpo9zy1MYZyAY4ahZoI+7LbYR4K5b4PEm/rMI+VRRtJjRphb1Z/GNNmBqCAgfWjg17KIWILm
VzUqSygb6iUGzUnt1SGqqmhfb9P7mZCH1LgJi9KpDdmqx3KwAgzzxbXp9R0INio/NoGyI9waUHRD
poDSRj0D9PIiGtSMnQa+O9MgVmg8J5LmJ4C+J/mLURVHpQosMSr9pFGsJLwVZPyj9J3KBQJjpOZi
WMPcPFPzQQhtIgZerXyE1a2EPF4NSIiptgfjhxkStzU+kuFcgVZenR7NQjqIoJBFQvyAVlW7hG3N
mB5pU8PO5ttaAbMQ2c9RDkTluwkia/EwGT+V9DOVXopR3TeFJ3elGwE6thQsIgKeqAGACgL1IkCc
2RpWr8KkiAZSGhPD4yZayargtqnwpAkbOBIZ3RsADDITFVMpt6kWLfPBQF8xHTCC2bkEVtfZGSqU
jnUviAu8wA5kqG1R+xlgoYmRuGGPluFiOiz8wLJ6roPQI2Z46PXWSdTPsJsckHDDbKxwrJ8yWGsc
Bne5MZz1GSV3UTpLxYMqvMalaZUy3pMTCGGobCvmy5QZyH7mFkCMdnrTOKQtnCmR7Hkijp7nCYy9
2EH7vSaqzp2MVwJ9mOZ8JyeGzwnbNp/aq1uAud1VbdKQKMMtoD/28IzwV5Z4jl3jTno1XWyd02KC
Ib3N73KcGB9ddjMmXolnnopFlSVzKOK2W3obST/YYYt3EgY5inHpdfzSNDfvkSbMzlHwUyExL2rd
fKqu5DPPQ3UitaRO//9EWzIA0jFCl3HtfLfwvfKyhNvzLSt5zJNQq7JQ6FTIa38vcxsgvEJUPvv6
R3bbgOtcvwngv0rbxMiz6qXOMpb0IRue/NECz5gLDra9+0Q3TRNuRWWZ3UlAY2rO3ykCOJ1d5gyD
/dk5xUODCmvHe5oua/sz4PivNPbROFDA1k0hXggjbNLUFacpnjrAeDTSu6C+y1PO6WjdfqUaF4Hs
q7GdulaLsDzjbH7C2P3YTZ+79+BWcfvn4oubT998Q67kMeFiHc+TJKSQJx5k8JiEGHdAQQSvLlsT
PHKAUs8+/eK99BTevjIRY9C2eTMG2NcsDezM/BHL8O+z7NZKbLdhfaNSwYoN0eoxBxbH3Z72yoNS
ABA8/ZGAT7vNPjNl2CuK4OsldTOdWhPmiAFTsRvjcD+naNVGN4IU4aSAgI/JAz8mwK6qa1c2buXw
i0j3uZjjtiBeUVeONksuAICt645qOyy+nCUTrQZlDlybJa8xyZOfK2cRKBqpUrjXpWxnuldHyLjD
HlAiJbqgoaMpsK1FvM/1ztckDKGqH4bw2RkfMa0Qdn0ib8hZ4TaaxUo24wuTLBfjlkJ9RvNW1VWU
uTJrAGNYARDJpkMJcsCYlSZbRswTvX0JXDaX8YJKJA5pt2QmyhJvZ6GygZvmjUVhS8KjiCk2Q+oO
aft4fa/lzdTcar2MLwQ8Sll0MvY6Q+8ynVVk4Ydj2Jq2LPwWcQ8Z0MIes56jARri8bEWCqej4kES
lBt9BHr9cM7ydxNBYVE+9/MrgZK2QJGKdExslKETqZU9drzkJu+jl61cvUsLGJWgjPhoXfcV+a5Q
0fyW7AtEVtd3Z/vZfdkddlg4oaLetBoewKqP+VXNrn8Ejviuo63MQvb0DOC4zOeikXOsjO3qG7NI
EdMRVqYksPbhTekBVKnz2Md4J88yZ5mZEkoZ7OyUZmDBLd9GdKxpw1MavU7Se6l0FsFAldBJrhKh
e1N/VvCMTPEcrJXe68XIA5K3NQuYwQ+tOnzozAQPjmX+d5nldXO1PqeB5HHOg+Nlv7M1q4OvDKUR
qwHfnJxmj3gABrFn4tNX3c2s0UWfxbn4Qezc0XRLeLoum3cqjO9TFLmJwhmqoIyeCSSq6tzzRjM4
HuA7blmtLs5aGirLVdl7gCEB9VADel5+UxBvJYyLm9u5GKdqcXGF6Aqm10ylq6qcRCvHRNkJwNxs
tTrLcR+quWmb2e1gvvTFr7GsnH9yLKYMJCOg1aB74q+uIEJDr5ALIbpug9tC+UjKeReYCofocPtg
LkIYJwlu9jpIakActcp7UHXe2OF1PQDeA9mVAr2eSowcnN5wvM+iUX+GahepjJebE0GY6lwAQTYS
O2b3rEDav9o8FuE005tqVkJIyNIfhjpYcnAIVF779d9EgP9dh8FEgIVoFhoB4SfqFP8p8GEiHq8a
DbC31SE58MoU2/NASJX+v0qwQKatXkUYUIjQgB6ctZl6QUTB2Rv6Zg9wkup3mKZ2gBsjqz/D9KeE
J+P1Tf2bS+MinwkFI2nI5TqB/OI0uINpN4/kY6loIjfWWATzHzZVLT7IsHxdXQzGQcVBktFCxDa3
7vcoKlDzTHdcKhte6PC8Icci2Am/dlDroh2XfLQ4IsdhuNX4a+pqpxIQRSBrpYMkWUD+7PrWbnuu
y84ynisGCQ0pJBh7X5+F4a5CABISXrl9szlzpT6MRynlPuzKAceXGIMtmbPVof+Kzl81kAtqoPMn
GMJKpsoTct4I0/LLVwzeYNwMJUo0KDPMUUQOMu7vVXS75ulHDvOvIt6cxqYwUwaTFfbTwMb91XF2
RhYLAZBxTzMwRsLwVo1CNzcBSILXQ2rwECo39WUljTk54/+Y+67lynFsy1/pqHfWJQnQTdzqB7pj
dI68lKl8Ycgl6A3o+fWzqDI6gthidc3LdLSJamVqE8DGxrZraQD7HjtICxsV8FDJeWo+JBO3i+S6
jXVPR7ZQB07V1+qyaEBPhAonaVGlQl9bjHEoDpqK9sgpc76WsKiQJxKEEyNGKE9VhGUB1WvUkD7M
z2trlX1xNpCf9OJEivAQmE0vS3yERtIN28oAsoAxgRJ2Xngmb/N45ZIt7xrYlVBkM9AoIZivNgDT
qDLg5S67varcwHqvHMvyg2C9S5i/4MTPGTSra/sCNTVyMVdFU7fYsOMEKpyZXA1u9gplytqCBE1P
mZWNUg5xDQHLF2kc2t9/rQarKxLUm9RFnMQlzGHeVHYvZ4AdA42HdpFYNxrdWkhRouXbsfKXPKv3
RgEOzaH3Vr5hlvFZS953VdB2EtVW2lN8g2o4mOsNwY/8OrfMz8Vmcp9gfh+4dvvCx9zjatJlWUPf
ZQv3gOtUCgKMFb9VgkGGs6U7bQPQZ1ve1tuv17l2muJlyFiqjaAcA4W4YmvorxiTtUh8ue75rqBi
2GeNUR+2AWSkhw58UA5qQDcUfTQzVHEObj5Ugcotumk85D4A5B2cReswD8um5a8tFaNAI231RFfn
49wAbUzxFZc8ATEo69Hbze+pD6KxfJ/4q8nRlf0Vw8IpY2OZS7j+mtzsaH/F2z2RnjkCv7qP7DJ4
hnkAqNxLoH/vmgsVcHYlClpKBQtbclud6svKUL24N5A/51uVH6UsA2rYTTl2K3ZEX/R4To5JtFQW
J1lcYYsm5C0kVOBU/iINGLmrNYcHmk25brdG6RRG5EhV4Sdat50UMBXxzi1McEk2yU0T5DZnpcd6
tu1r2deQ+uhG2RlG1FWmwwTK4Iw1G9V8pIf5d3LTj8GBlPc3WfEtqSQnGdmZhkogts2m4760GhS6
nlXkHJs6Aoi1fqm0zCFKakc838RIp2Rp7E/5Ux9dDxNwERXAa/Jr0qh2W4E3OJ3sokFbiiVf1NPP
BkF2yRJnBKzW1/do+UV+1y/BCKNhNUaqFJtHN3yX++Zu5rlVt6sgSWt6LFjfPqxV0s36NHwf3II7
7Z10ru/Ss6SzlfvhHDVcFHovixUr8R8ssqVRYhrgnBWDjq4t9F5q4UuV6E3B4No225sPz8lO9aPv
fwOUZenWWLJOwf2sWAq6Jj8+ab1SmWE7J4oqON9N58yY1cPVDOmTPKDj7Wq9RWExzDkVKdhcloHi
sVPemjNS6Th3joOpXrvuHBntEa23zhW8uKenEgXTO0RDlMQdJAJb0q2u8W7fAaX1IsBMTXOXHtdK
FYt5YGymgakICvBx0QTqLTXztHvrL+q9iNnaWbJp/e6R/8idtSds6fU8lTXbmhOfRE0CSssCsqzu
pi+eKCs8hv4e2Vq5dmtyBJsVAJRFi8c5dSkrrqq2dllfEt3wzGFtbH1NknDBKYtH2oe4eBbgUYxM
x5xkaQcacstrwxpviSnR9XiLygD/bBKqCdqfsoLmmYyCWmMYu1R6UJCFafRqH1bfJtbaIQ1sg9Ad
rQzUwmGUS/Qd2LTidmDcB+ygdSjOEOoQmWwLqTyXs9HhAxrc+0erP1MyeQdFWHk8FpQL/eAEbO2y
iZEbUxfs0tAkJbGyuENvU7DJ9qFP6vPOGbwZmyGNVqpgn88CwnQDl0cDer71drNOtKurQY8D6rXu
INWA32lv5MBC/wpIsF6+NuqfzdBHOcKZG2XcsFiCHG28mToMEmWr2ZxFEaYCbkWK0azfO5pOliJx
oK9G49Qd3MGXU7v0h22HLrQJvpEtg/DwZY3G8vMrjzWdCJz39kSgGoC4ocuHDlbHuuC72kH48zrz
npbXzXHNu1ywcR+lCapsJAzAPhakjUG3B4eRTY1D0ZZ+VRR+RtJ9rTz1aeBgPtWW+96eTCD7lpP7
9TEutI1//ArBtkchMwejwlfMkDacpW+UHOS6clVfTq5ByYPZvshtX/7GVOHydmuyqVPN1A0Rh8LU
EjVUE5zvTMqFhjs0/pcgtZwlJu4/3O53aYLCosVTG2tp7A7yBk72PNWCWvwt9+LrAGCR7t/opJwP
8KOtmrf2XaJw76c8MdImwvoat0EiZ9P5dMQ4dA7mGBNcbrvWVxwN8RuetP/n1Qqq3BZJFvXF296i
k/I8dOZpL8ur3GJHD9JuDULxs+sFfC+TYqBQR3PBJ4YlhuwHQ3zfHjRyX0vXEvJmxfXXmrpk2BR4
V7qGTlzjExvOFLM2ykytPYzyrVqdKTXgYPIXNL//kxtxKkhQlDYLwqQpIah3aOiMnu60xqVl2HNt
Hz3O0W0Iv9nNTHAbHdAitDoXOP9+UW1O5Qtqw7oe5JkU8vNDjgHfESyk4KrDKGKxq26HYw7skq93
diGNPJ/e+9YKylKYLVGaCBLn0ZHsMZT92kFbQLArnlvV1jM/86XeCe9WxC4rzbtYwQCaQ1YMBddn
sWUHuqw3obELprd5tfk58YC8+3eYQpZ2WFU0XSMUXBLQpo92Puk1DAxWrD803yd4B152Ffo52nFM
O3lBr/XN+pjGQpw/c4hbBH0ummUCduejSHPqe65KaX8wEh9u+676+dZ9tC2KA1TLchDgO6k3ng2P
/QvyN+to14teyMkXfGrHibnRVi2gdNNdtO3v5nb9ASuuL+VtsfaQfk7SYLVgVaMIh/AvcVZNLfJy
Qr9lj4d0KmzVA4ar0+2rg3JcT18saREaxi3TNIBnRGTxMKNACfqk6w+ldpCyrRUd62z3taYu6Qu4
42SEBjKcODHCC9HUim4JpTvkxIt45rC2W7mCSxIoXEN4OViDJj6FVSUBYxD1PlApXDbpzUC/fb2C
eRNEm0KpSlVjtp3ym1t94tmYXVlVStS1hwoV+NCK3MyiKE0Nbp1NbrcKXT+HFp/F4VEnhgJ8KZG5
bDRj3er7qsXLx3TAadnVXoE9cRExArZ5o6IwtVaL+5xkUGSA8SuGopNZHQQ1aPTUbFUStphHYdvf
K9r134G5WDwpDISohKIKLItDIZWZ8zFmQ3sYLgYf3u8h2XdP8sO0kX3i8QR+xNqEwOLZnUicv+jk
7MpIiWopn/Dw0c7WMO1SIvvVWTcNnvWUrAUri0d3Ik14faYqppzIY3tAMh53tz8HzPlN9035oZjA
Dcn8GEWBlUB18f0B9sJfeyq8P2WKoE5TscLpufcUt7uoB8zsocMXmwpyXR0MrcoaOvLCuA0UBpT1
qObPUb84cRJF0h/PPP8e36pOezUljoLEUUnsYt+doR3eLagjGbCRAfxDU3HUs+hZWqVNXciufPyQ
2U0+OV/MUxDVSPH6xgd9X/rZMXLIxnq7JGx9SHHJ6T5dtpAVUI1KbTMZ0oIfs2tTHa1r2Gb4FsMG
bfsrZm2Bwf7j2gTdNYZYSqIE0kxQZO8UMGKO58o229R+BDZ5vUVvE2YAXOslR6JlVa/m2EUwQ7AH
BEBpsgZCMLF0rDB0GWuFMR54qnozlwpYZ8tdrmI2U0PLtV2AKk8hj1YVbWsS+ioGi6pGRwZjetXL
6ULNOPhN+l1o9Id8lS104d1SDFVGWhTwP5YlppzqbDDZ1Iz4OOXnKMmOzEavlVfoWhZsxwchgm6p
QygTrk/jYWpUj8bSZlR+aHy8b3LcZnBCfP3KLKkymNeAKWighqh9emasupjkOibjgYIIoivyo9IP
Z2ZWnrE+R00jteMUAEuAB6ostDqnQ3008sevv2HhzCFaAbWZpVBDFymluFYHo8GV/iCrmEdKojNC
cjtNQUPaHC0wRITtWnFgadWnIkVWKUmLSSAran+wQnC71W3jhqHhFjL3wJbomJn6mmPigaG3jkbq
psH4nFms5dgXtImAPsEiKqgUkIUW/MsBtaqolqXxoFutN6E1UkpuZMZW7vNCDIYsN8GvRx5LU0Sd
7Si4pY2Y84MZUdeQOhCeb6nK0T+6hkGxKMkixlwXxkSg6LDIvdnFMW/4oR0nsFUYHhgfbEMp7X51
Tne2QYKVAPvEuyjx9ZnqUe4SLIpexS/kMOOjNdsZhwW4RvE2Bh159e1rHX3bJ1Ek6M4wj6sZ8I9E
GJ60Dqw47np+qJunDqTYRg54cc38HtRPmXQPWiMvbovGngG7aym41GSkC6BCxsS8GCOZpVl5iQmg
k6DFXH+HVmxpA168FduxlKACUBBmihWNakQXXao0UkhQpSO+0psD0XYT7JSNsp/xYiJ3HS9mAYMJ
wEQK4EYMDZ0iSGB+fAipOXBzKPNZHka+d6WvOxinAcLyDCDQOBzeALf3eWLXa/HKwu2BZPybUAvO
oxivoKg+slQu+RuwPx59zCgAl65whnm+DkSZgC5Fg7+f1avFAHVJ+05FCy+kgkH30Byx6Ljmh6if
PMPqruVA36JpwiljyTal6TItQ7svMfkaH5MQrdA88hMDOAal3G9pXnjoDHHMFtNh7D4E6lKrX7O6
OUZS8mKwzPtaeRf61uedet8s4ZgyIxwitaz4YSAABQHhTVLSp2Hi+8gY/NoE2w6RUC+fZyORMvla
+IKXP4cxKNDMDViaGLlbliZ13dDirqKUOMPZ9b60WS8lLjwiH8QISdE2q+OIKx0/9NO4kTBEOE37
iVybCbCqCv1HhMnGr9e1AGGEHT1ZmGC/ZQ2YZqyBRM7e8OtyN/bhlwFXrX0L03W/2ViXw0qxYE3s
G1Dmie/ZhIYVMob9xIhsi6ZMr8S1KxwJBGMuAOW4PT0W6OlbC2lW9lf0vbsoDSIWQayqyZedQn1z
Lup3HXJsiKD65m4yV674iuJQwREKdIMHbYv3pAZvnhS356nUHHmfuDyhT2MYOB09a1Yxe5alArBn
xuol1idMFjrVaclgQXVrdOX8JptqDNsyJ6tuS3aVoUZV8ZWmwkWRBL6XRYg+l4k/GlFgShMjsLC1
EnmqeHNrRuwHj5kzRSCRy9VLmktPI57sr/V30YqdSBW2t6/khqAixA+sRUtQwTw6PX0tYcnLovRE
hBC4oObFpHKCiJ5HDsu0vT7FT0yvLMfUQf6H8QIf4Fj3Vl+6Y4RBu5zsxiBwV75iIbP14SsEcx1b
Rgx2WpjqMgdbmCY1u4xdJZJ2Z4T0DoPfjXluct0bo3qTJ3qyYiYW7w1SRMhcykg+iFlEmY5lMhkm
TK8UeDHjty2imEjHmLyRu31Ej115t7LgJUcMPt+fIsW0odUwHQA/Ej/kvbqpc7rlQXytToHTFD8J
JpMIpnzD7CXJyo3cD7YFZrQBVGHMwEONTE/38598D1UsONQmIjuxCz+u8gQ6ju9BIzxG3q0LDPrl
bupWoIqR7nTLZi8aZvwxvLo2eLeo4yeShUdhCEhUkIyhVWseW3oJrTVMmqUULcW7+tfahEcAiR6r
0iWsTY7HXaSq7lRfSNlVpQc+S362oeVl5n0k148tBvlX9nW+oZ9cUs1C+VPRVESjQv5MGo3CmIwA
fsiO/hxelDOD2REgxYE4ovsML+Ba69vy23MiUdhPXeUjB9DI/PZM8DCDeejJSajd2ejY5zvT7nex
V8ur6aZFZw9pH40g9J7/56OFZEyiXcMnaJB1gzF0DqDpsdyubOeaEMFOBKBxZoEFy9+itgkM6yiz
Ux90Rhj0BRTm4IEqDu/qasZj/vZPp3iyNsE3MxjwAcoIaxv86lF+TP3AnUWiTT62AfW8nmJZvBQn
AoXgSYpYrQY6BNZesFEfm4vIy5zw21w3luY6fQ74kBVVXRMpaGqN4XpTqSCynM7NmAFKe/onrxki
XHgf1FR1MZjGyGkRA+OUAxOisjkYKlXtvx7zgbv3LkFkqlFTqqb6CAlpnIPMcHDHYHRbNj4VoKBO
JWA95OaOUSv0vtbLRbU8kSt4B12iVWOoIvCMipveUGyaYTR71e1ZlgI2trnmhSBXOKExTFN1mqD8
02C4qM2AUnIHtKgVPVg2IMCo/FOMYEAaRK4B3kN4kVfKTaTbo0cOCFJdsCWlruLEW/N7s1ntMlw0
lCdSBSMtNQUZOgNSjRts47baSIAMzx/nHPF67v8/rBFVddTV50y1cKGjIsoqzJ/yQzjzd9kagE2T
wVYlWEmGQV17BnzmGwNA6+7XmrJUsYSKvksWbjabmEqrxsDNHp0awOzgRYQZw+0G1vVDpLno+ZkD
BXZAkxUy1tMegEwr93BZj94/QdAj1g28zxK4O0b5kNILObo2rPuvl7lUe/iwTEGJjGaAR6dBBsB5
vk8uoMWu0CjxCF7lW3DCossIDNdfi1xblaBAqaqRKcshsQPizLAtortKXzEvy6mb98MTMY3DxuKZ
VkDG9IwO4svxiMSnK4NjwO3utbtwPz18vaa1bRQZFboKzNEqBhMxUFroNsDRajQiO0hNOUV1BCtI
bcde4JF+syJ3Pp5PD97JQufbehLAqlNepVWNhQ6KjTYb1ZU1gDjL3oQm1Q6N862L/r802au+eRZ6
/9AY/KWhYuIImLKg2CQQ3zvoCX9DFAVDKZjnQei7CVcWu/jwnax1/vnJWtuElIMcwmHKGQCOU9Pr
EE6u7OdifHMiQ7A3STJmCgBUZ/ea+w0YLieUTgCtb+t5dFZmN+VgeLSu/HJAN37J/K/Fr1wNItic
IktNAOlYUFsMvkspwJyNzKHNsPJyzL/mK6UR7AooSttUjyEmmqxdjDb9BEgaJAHYVr+GH0Dn3/WV
LMG+0JqOAVqa8EhlxCfo40tJ5rYBcQjuBJMrLzQMpxgfFTPZ5zo4QR5bOdlGzX5qWltJCpf3qltF
9b7NBnugD0V7BRCfjRocWqPfBvMPgQA2sWGjD5IL2iU7SCOnAipVlx9TkEWX4+C0WbhlhbZtuxdp
NB25OLeqa1nTL2SVI9cJ1u8hO7R9NzPZ82779aGuqa1g78opUvSggGlI6tAm2g8a8JW3asUIiFms
Xoq1fMCI8YHG+7jahnHqUaR5JkxUxiTzymLYfb2kNfsqZlnGDEBTwERFpAYEMJSsU3cCYA+xR7+4
nUlV0LW0amtWLoeYwiLAtbWMEddf2o4OQzEJfJpb5oHtB91SyqOO5oqtucr6s3J6lHw0Ol0sKaUa
Q6phhg7R4gtutt+/3s3lcsi70aGCYSsnddB7it1Md/0EI0oLZ8ocME7rb+ww9KVGN2rlg7s9tAd0
hmVbGRWIf9RwfOoLiIOqdArbLJp9gYLbANmTt0CI9oLYMzlYneDkNA7BZLULHLivN2DtZAWzp0xy
1xEVNqJN9xrF0D9Q5pRkLXm0dpKC1ev6sY0BW8ZBrcBtZty1xPt6GcspupNzFGydZUrojBohYZ6E
GVzdyW/KM4BPexRApWux7tpyBLOiAbComxRc+iq7aS0LNd507TFceSfEwu7EGy0rJuilekQHujee
x77+EPRe6Ad+67KXHi++x0p3DXh2zffWxDAtVOdsDDYy3s2A6C1KkrJ5VgEEtrN7v9r14VnqRWCb
3ndH6Z8QRSA6NQk4teHZfG615VqCJIIJ8XRD/Ag0t5VXbGaMsvRc90d9Eyb22pKXAx3MRiDapiBC
EqmQIq1rmBJosyfVe+Wtsc1e86fOSc+Js+VATNysuqyLt+5EouA6jqiWd7UBiUHpaI2T76gHSPLW
r3q7+0bdyZFdHaAbYL1fuSeLanUiWDCpvIVLUKgQ3JXMMfljW5f2DFUarTnli87ciSDBrgJyh2h1
R3EfD7NvCqo+91nbwDU9rs5yzpv1yc05ETVv9olvimQ1IBPY2/EpPgatkbD0Qm2jqXfS8NzYYDwb
UbwNzvgGk9Gq7ARkJzdnSgEwV1++XrFDa+sW7GlE+YR+yreP6dzpgGEuzHy3u/xqPQG26N4hE48W
HlAzIHP6cd2xnmKEI4fp7uhTUG3zxvRSU/b05CYF4OrKumbF+LTJ78LEqK5uasmkLYQFR9mZAe4U
2aYPc6vC5AEydtxOa/XBRSN7IlEwRKqkt7KWwMjWnuIHuj3jmzzMhMf1bfUQuVZvr8NuLztXJ0KF
i2kxdEs1QAEDLZtSf2db7ZC6gHG5LdWHyesvQm9NexctwYlA4UI26L8jRYxVTshZGshtANPO0TRt
s3J+a3KE+zi1bMhCjvPjbnwbbAwgxfZoc+wfzBYunOxG34FzWhj7NddxSS7oT6iiI+eofyJJj+Sq
68Oph3/RBgcFpd0ELAG8Va7+wfpO5Qj3Th+y2IwiyJmZiGNi5y6AA0O0Ybnhfe8CgqO1U82t1lP6
i60jp5IF34bJE83CGJLVY36Y3OYldYlsN6b9Oy9qdBtndvJQ7qE7zCZr0cDa/gp+D9fMuJb0Dt2C
2WZ0Kkxy3SdeAEbWDr7sd4AhYNYPycG1FN3iRTldtWB8EkyRj5gpwEU59t74mCPHg60+N7/P6Bbr
VfslY6Ah+NfQ148WO7FwEksAfsiNAddEV8DuNcN+r8KuLcrQNc3CFKZi6mK+U2/jJqsKmG4VU1qS
bZ1poBaQnMA3L+Kt/o3drG3imkBBZ6dBU5AqwxtJKECc297W8m9fX4ul514HKcsb/I36CeWEyCmX
w3ysD1J5ixE0WyWVrZvXINRb81eX9PBUkmBfFN0Etm4MSV17LiW3ct57XTBc6uVTFwCFanyWACRg
/VCy13pszjFOdUQlDG1u3tcLfuvCEd+p0++Yv/PEGZjMcTJCa5onnL8p6mOOOC5B3DYB2DCIfw56
ZocWBo1U1WP0XgYkbFMFwL3Pzg3MdrKqQuF+IxeJU6LXS+NnZhG6fbZJkwdlTDCqm7oBGAL0YbIR
9HvDeBsNqht0qs0Aq51NOxMo6YZ+B7B2uweW5teLW7x0p4sTFMaoNCmpG2xy1rvBVQOqndjtMDyU
5xsZHvnfcMfn9+6r7RSMWwaETj5lMvATruSfhl9tMjRsG4jGccvX52kWo7jTBQrWLE8DY5hKiGv8
8JadRXuk4GwgyzOH/43VLess+u+BniBbqtiva8EXzix1gK4UCHKGXdKgKmX9WDm0JY9QV/+SIkZy
aPmjZiNDCrBp3Mkt/fiGb8ne3CYXq6OXKysSg7e85FqlzrLoBtx+z+3dcCYBYbo4zKhD3XGobOav
PkFLruHpAgWfibXIvidsvvp++EIdbRu7+oPxw0LwjWna0FbWYou1VQo+0zTDlRazVVOzjeKr97lf
sN3vDDeAf/c5PDX0Xd+tgSe8PQCfL8P7SQo2Lm50xWIRdlcpUfvKDnp+ATisTUFbu86u20p2C8vt
9AuGvuHI5ODm3uXpPEF9SNRqY+aA8CkN5kfNQ0U0N5PB6tAUZ3ki70oz2iWhvn9Tvf95Hv4Pey0u
f/+0+t//i39+LsqRRyxshH/890X5mt80/PW1OT6W/zv/1b/+6Me/+O9j9MyLuvjZiH/qw1/C7/9D
vvvYPH74By8Hhvd41b7y8foV8LfNmwB86fwn/+4P//X69ltux/L1t1+eizZv5t/GoiL/5Y8f7V5+
+wXpgZNbOP/+P354/pjh751FOcse839dv77+/PTXXh/r5rdfJEVXfyVEQ6GWWGgxVubT7l/ff4TS
CVwNGZNW6jxakhe8CX/7Rf8VHbro10ZnOJpVLF2HhaqL9vcfYdZjbiE2dcvEJALS8X9uwIejej+6
f4EY6bKI8qb+7Rfjo9mYG88xPqLqsoFJgvnzBGVDS1vBVSVIr+qJXbVmdhNP0RXDHHBG0R0ppw9V
km4zluybzthYfYiR8pyB6qELy8Tm5QgKaSulsNVAmSj36oQ4X+MxkLg19ORh8HsywysjdjS13kkS
CKZlUIwjIx+jqyFOC6/vCBi2qj5zKzpnlKP0rEqM3EmSeDueRUr3zeIF0H/SCE0E8WtUEnfqMTPU
oStWHc/UVnnmCfjTSXGnZWcSPw8Txau10DW1yq0640ae8rvYMN0urtBCBoSrxCJu2Eu2rh5qMGEM
2yh4UCNM6+TKz2hqr6PqJsCImD1pw1aStO1/f1f+4w34cGv+45/6//GezMXS//lTDT/dE6CoN1Ed
/muXv0S4LhfPr/jv21eO/7vg44ebM/+i32+Oof5KLQ29KeiEBgoQBlP/vDiG8utM7UtAhaFiJhat
MH/dG0n7FWyeMuD/NX3mCDQNXLc/Lo5k/IrWM/w1E/49xvgt87+5OGInm4pRFLAeWBg31TDXh9Hc
jx5gkgYjsCsS5O2djMpOh7YuKX4gE6jBcpCu1AQUJE9E4raZfj/ZvD/u8OmdJXPQc/JAfBItuC9a
K0t6oca12wB/D9XSTQB8F7kPHHNMjkpQHVgDqhOSOCwhyLTnzlj9MIkEuh6gC3HNDVm2qwdkA2Xd
Y4iTR6k6t2i1NZVpM4EBjCmTU2eR3Xaln06WP0rKWS2TnTUlm0DdMoq0iKn6Uwg2EUrPhqHaGKl6
bExtE66BvYjzdb8vdtYEDbbQwHl/3OfWqIO0MXOwB8mFLQUpUmutBxor5BO/G+RJS4ERaOlOEKLX
DF3WNT3yyNxLBpbV7ovWi7TIobz1Aai6Nj3y0Xaid2pWAfSpolXf0HSiCX5yl4V1SvKydlsVSQ0y
biQSOnX8MuCbELU6Rqe7kwJTkzyY6CX5WgsWFRBUYgYmqjXM2Il4w1kUY9YjqmoXVDI2D6/jkdtp
A56m8UoFGQ2BuwA33tYxTZFW0pp0wTl6Wzvme1T4lYiVEaJ/PJYsSoqpbHntFoAhK6POB0/NRq+N
WwO8ZpkGa11MfqSHXl0Gm1wC9slooqo/uEnbeDTLVwLDt8kZ4U5YVLdwCKpCEFUL34PJO9OUGdRE
1jCaARgUdFlelCHiMq0B1VWj9o8kK72KyhtM7iE806oBbJJ4farYdI3IcqcxuuwnMKJVPai+0Gyh
W4mPgfWXlHZghC8DyY5zeTtoxYXVlqmT1S3isWxEXzT+KRwH4ORVuzxWHxPOdvI07JSC2mziTtX3
LpKMm6oFFwq4d177FODuTBp/pkG7k0fUjSeugmS+nuyeKiiW96oXjsa9UTYP4aRLdt5Bf5jRnmuw
Ou6QACa7GR6kGhisqjIC525onNgynzDK1NvKpDRO17WDPdXdPpLQStUO08q0gYiqMyuANadKlPlq
Yutn5N+TCDhlZRmoiMTdmD0GDKwuzZPEjwR8csYxKu+08LaKgLgPXOhb1XhW6jtqXkU3Eh7zr+/B
W1FYPHkNkCwqgQel62/B3smH1FVcmJ0iQxPz8BKDOsCbseRn2LW9HKM83jKwPqRju+Etk20ZmIty
m33PMHuW6d/QoPsycOVRSoebCHxdhhQdwnjX6NHz0FsXeQrC9LzXtwh4tlMP4i6iXzJy0SvgXGvZ
Watn12TSt2lXnhvcvExJcwsf0y4tkGVXHe0cQDe45kwHQ/ofRdNfoxnzd+/7g/N9+hqIfUlvBzHH
RQDfUmQAKwhWCGzno8LBXOr2lWH3urXl9XhOWW23hG1gP3ylHzcg1HID9EXU/CIvQHTFQPvOa//r
oxAHzt8+xcBEBnxaQB7JItSnOsWkzUEl4UZWAAa3yelZ+9Tp5CJr0nPFaDI7b9pjItcPQ9NeIi2y
kQBoP2XjbmI0c3gBOzWVhZPKg2PHExjuqtHuSHhdh0ikyMWK0dAWHlIwhMH3xUicNXvAH3U4TMEh
FKdQnUbn35gcDnbcWeepSj251Hwp0meSwBuaGU+dbN4k1uRkUnFjVhLG54KROxbGW2qzbm2LoB8M
s0+DHbLRSWpqFzkABGUKdR9zI7Tr6Sqa9DvdxGvUsPFo1aWnYuYOBPJncJ02hco2DUyFGdaOVpWX
VaE+0brzJ16e65n5I1Vhs2qp/iGbxI7odCfR6CEdrcegV26KNPVk4LzZecUuhzrd1FE4uBWsjC1F
mCvNRpenSQMCvYbYvRHeStmBFfnKWA6UDdv18SaamPjEjBfa+014APN2n9zEMiyBR8eRb6uGDCR1
aeVMveYObWUPGA120pyhFYdgem6MrvT8HpNueCeztsWClMI+Vlbe2n2rbFq9Byg5v2xJcqcQrC+O
XuSUAp0WHkeSyjH2u9rPBGxGHf3AlMKz3KgoayjSGRqbf8QFeJHM1MnLFnSO+Vbh/HzS9Ad4Ry9D
M9w3GGspGfkWqs1ttzFougmzPbr7zjRSumUBEYnm9PKwafrge6mUtxjKATgZq496GDsD/LlGBvi8
Ob9yhpGe1ZNx0euAb8ONPwamuUMh4ixTysuEJndoL/1GzPSljOSL7Dru5GtakPtcOU8MHTkLjcZ2
QbWLoE6dlknXBWdugGcjHNNrpe5/SuWlDuT0ICevNIxqm1TsjlnaQzMmntUpW5TmLurYOk8C9lDt
soRcZnQ4ALbOnf9T5vSxw2qjLDtKQXfV5vrKlX/LiAtnrqBxF2iCKkGEKz4DlE11mZpa49K22WQT
WBUwbodoNAHDTwo6TdLdjNaNOdAXTUJFTR+/xVKFnru62Jdh8ZPFdKNX4Mo0wow4RV3v4dwfQsbp
zii3ljTZBDj8ds5TwCcl1UNPil0SSF5QBSi7lrdNMSK9qthSc621emArcvEQZ9ZTSq1DZKSgqTKu
k56ZNtWSAoEh2YPfr3LGrMGjUMrnQZheqN2wLTH0batVRtys4FdQPHtsJKfNtW89ZqFWnqy3KuaH
TUP8AcWdwWMAH0Mswe4EbaDIVVE1Lqbnv3eRDLWrd3B0e7uilSe14DVIafyjC+LQDWcfq3qhFdtb
+U4jfKMCrrxRgiNV2YXRu5akHtmQb3AfvpspGtDUoN3kU3dmzCRXo/EMfPCftMfdM6P0IrWM/7KC
qmLCG6tBYdgy5ryELqYQwB6EUI837qjVDvDLnLgYnQYIPBzYvErkj4qvxXszaGyToHcvApy2jKJg
17tfPz+frDm+gxomJvdlKCJ4Ej+aH1kfyiLQ5cZFF5mT5dSxBjhoaDIqu2fOuRPLxv+l7ryW47bW
tH0r+wbgQg6nSB3IJtnM4gmKlCjknHH180C2Z8gWt3v2wV/1T5VdLlkSFxawwhfeYK819H8e9Zcx
8+nHxCplZVGgD0cy+HnYIonHjs5kh5VTdSNqw9XI7AbzRU00bzQtt6mDXS3ovi4s/th84yp3s7y6
B/L/Ixeei+KsZcZvoTnvAZUEonK4kRKZ8+cH0nBXkUrL6FwruRTFw4hev5zPfqQ17jjtZTPeS6Hu
ZW3jBmHrGh3WquvdKlxm7Vm+15oFn7wcgnLyd0tapYMt+fOzJGKDzEHHN0GLzOkk1bMiVBXyjSYN
XprU+7GavLio9pWWOROtEVXQ79Atu6yr8M7KMVHAUE+ozhxa+rq/Tp6KEwslJRYsFLvTT5YG7dLo
swXap8WqtNXhnlsoatjqdMzbTLYR6sR1a/QrC+rfZJo/Z0tytTFHtdxQaW0F5qWoqJ5eWj71vZ/D
1O1zES8BMTTdTiqg3w5D5sRS9CPL+Umi/jDVSmgPEmJGQmledUl+1BY3FCIX4oMbTcG2TrU3fRbf
w0V2sEOtHbUI3PywCJWLA+wF/KNtIGEVKs+uOpnvmio/BAaCEUUJJhNcr2jNhRPlVes0knaQVDR+
lEH7qcn4nymh2yrWoSh6HCnN0OJ3dpUACKiN5hsrqzNPBknvZsIu6+QzfgFfbA9zLTByPLA71/78
5xWg5ApRSSf1LoIaTl7lu16MXRFizkqH3snKtOVbbxTlgPThJjMND2UTF8/B44hTcVqquzPbdU0E
P317HV4pMgiSxZdf9cg+P48Wd4UxV+2CB3Dh8Jp8mShkyihUptieeiKHayzAGrosoP4b9ybckJzW
Yp68tN2zVF8o52Rmfw/gfz3RKnWNvJtFLfjzEylRNk+6hBfsZDxEwQNWodawUTEPDrdmeYiAhqXh
RWN5zVEML4vi9swL+T2T0yV41IYmUs1aqZEn40tZAbBYMhdXJFM0m2E3yZYvkWXbKbgxNRThaqX6
czqJN/o0PwQ1rsi9gP/udJsP0zFu2b5B6E1h5HMY7a/let5kmbaNxXAzi/E33P62XOKbMW53pTr7
VZE4QbygN0UnB7XiqO1RzJndhMZFoaPC0VqXwZg4aSy7UR05zdBcd5nxUOf9ri+E4zyEG6GDNFpk
P7O+wQZIgKTUXROxJZX+A9eea71j6GTGe3napEX4XIvSQ0zwWCjFy5wkF8v4HErRrTIFm0ECrWXO
bh31j5rs6cayGQURr+Xeqev7aTTu69H40XXVa9Vn5LT2ItbXDdIPrZzYQ5n6JQbGyMn0GDvXNf8n
wGO2D45jmt5BdV1ssR4vUPs2bbkVv8eC+CT0qAONCDpniA8EsWHXtenJpZQ4VYccJ+0feFDS4xhG
owPkw+0ww8BoHEN4RSDkxWPQiYTcdJuhv16GDnZgf1tm00abXosg3zdS5eQ36pzacnjWw+/3Osu6
WNAQYbFKXHf6SYyvNynhlBSJrqYUit2IQsleKUIMvJ1cnuiiVv0hDOvZXeNbryvin+bqwGhOu6qJ
aqfXhtIVcdKmmpGHNkkLmUzkCrXkjFZ/N5UDKbLgzmX7KNW8qgrXxPtgQBKOetK1KRj7iJq8YTRv
Sb9VpPa+nwN3WqQnMw17J+nluzSVbsyiu+l4l+5gypHdy+p+suKrpOAXqi57lGGuSmsi2jKLGoOA
aLCrzNrXquKEgrkzwziys8C6axG+t5UAiY84Q59tnp4ptrpNM14gJorTNbXeXsouNVk55H3rSCg7
1JlmKyLqk+jgxqG1T9N4uwjQyjntQv0CZl2Lo19+VQ/UiDvrhwncxA666WpuhjcjMziaD7hI3qfi
4vRzN3iVNmFMH6R4oNJBGbZ93nh1ll6mBX6CpUwKSg14FrC3E+b7Km4su0sHN9by0OXSapzQvA2U
JCZNrQ+SIrzDU1wDkWikLKVE7hJErlQesuFOsEgiQ31vpdOtnBou+lXbUEc8VCDcnrkojDD0lkHd
1sN0Eeu6XcTWjQFjx44k0qNYZqOmGKYbCr/Co/YF+aotAtAUJdv5kXPP62lbxtK0GQam3IsPV6i2
byvB+DYkqI6IRYwQ0XyYDZozkyhc6n2F1m64nUuuMldYUEuFK6JXgofE2TauAidOgm8YlDOcZbwn
ZnMICuu+MUAO5DEqQv1zFKvPv07Lv3qNN39eFCfNzZNf/vsO5qf+zea9XLuE7f+FNueq2vHv2zfb
99fmx792bfZa/PjX+u/hO7W01+zv/9d+6uCsP+uvDo7yB2rwyB2hj4oz1q9ezJ+tT0P5Q+ZI1FTE
4lFw/9j5FDT5D2iga0CtyOKf/dK/Gzia8gfVRrqeLAwiCZFY4++e06cv93XrU1mf7GMogOTTOhIC
uToIcGSsT4LTLrR0IejobZrC5VIjUJVbFQYmdeRXRn1si0ax+5QT3OwiW4hkbLzVWHHTUDwYoY6N
iDDrjt5VeAHh6WpJnIe5OELSSy7nqs7cmB6KWzT5tl6SfWAt+MX3OLkkQoLvWZtRTqalT+iFqevS
4yiQWpvRiEcvW+St3PQRKZLUE3wA7MPsOPUVjZM04K9keoaJuBgPhK5i6XWx1dmaTA5uaEDWJG24
tijycbN1F7WJ5mNM2ZDqXxlx4Mk5dZhBQR1wPwvTt1Qo/aqf7wV52AtjFIE9sjAIaEq7jHBtV625
95X8QszDZm90+q6lFeM0eR5Q1A4CRyisjHLrcGXmUXgxKLtYHHovKXScXNLYLrKRdDTESTIbh60q
iLdtxYUmTipkhmbZyjWmbOXMjVnKPjMrwDihawIayJlD4l/C5HJpI6+BjzImoAz5pHvNRISjlqip
t4pmS/poHcqie1/murKzqnihrnkp6SXm7sVVUS9AmKjL2JI0bkZZ+jYKIfXyAlcpPURTBSkK6mp9
3juAubzYyq9MqUMPP0RAUbUCDiIc3MtKfs0JoDZinS3OQFfNaULxjTAz57Yen4Wh2Me9mwelbwXg
MKNtDx0ULcZizrwsbA5lVG8NJaXaRVfaXMDczwMW1oJqUTe3xns1yv0ZZeSq5X4CUCm1dqpToZ0u
+269JHW/51Gq6jFJum0eLJtCk57lGhfhJiamUJ7KmCQPSZqs1d0yLuExr1PCr2JXRiQiGbdOM2m5
Y8CCc0CwOooS+mlueNB0PXzpBwwjsqTxxkXw2lb8lhqpI+oLAPbhqm6EzaDWF8TimzLAvnbu2lsN
xVsq8ndmf1UItTvnmDpjHTQLGyl7MqUGkjGlQJtinZfJuPuW6vew4u+K1axBMUppCyGP2Jr6PpgU
7JGhfZT6lmbrltpHUkAQ0pbnUemuzIA2lrQ8WxMTChF09BIVXZQ0N68UM97M2njQQuNYoHDpJtzv
GZYgTkQpqWwte6y7q7ofVVu8HbRQ9qoUZ3BpcJQsuFIyYQMWwG5yxHRlquVL6/dGdyGIOW8F53AD
g6Ekcbm4rPZbSmmj0xKY6bOTKNNOE7wsw0eKetdQGrbZh3ZE4B7ryV1dhBdtX8l0cegD0ov25wKk
XyfQtIkX6a3jsxpN+6A1mRemyyHNuTDlNbnr27h3UEaoYNpVlTW4IuEuzUt5qy5UTYNkX0baltbW
AjMeqtiQ/Ciq8UZaktdAVCp76ox6FeyRnWQ6MsfWrVGYwec891IiQy8Z+C2ZNrEhXlLLi+y4yyH0
FbngiG2911LOuco0FnspQkyeqmGjWcvPljzsP79E78ucf04vx0836L9FQHz6U/+H7lmTgvm/v2bt
1/S9+eua/Xijrn/rbzCRATDIWHXHJcXQ0XWhI/03mGj9LbJZLlxK8OIvWPFfYCLxDxmTBjARFkIV
YJDgcfw3KEL8Y63Um/we2TkKXhI9nf/gTj1ND2gEG1zQFhBgWrGyZpxk1w0q3xT/FYUo/mmyDku3
McW9Vh369k1on+uWYuAhMnRbXLxguK2WR714S6TbunpVhIu0ulSFyR6o5Vv9uwDZRNCPfX8wlIMV
XBrLgSxzkPd0PdkvAR3Qh6ErnXaXI6xTXofDpkPEeIXM3SmL0yGmuTgNxl+aV9zOu+al0tw+dVTT
tt6Dp+Q4FLdJD08ZW3WbXGApLtUrAV2rtNz2WfJnu/T/Qdz4j0i6/w+xP2vx7N8vav/9x3vz2r3/
+Nddx3/af5U///VrXxfvbfz6aZnzc/5c5sib/0FEArhHZlFSHKEg8ecqZ9X/sUpZU2SmaSdj6PDf
yB9J/EO02BnUT3RaEfLaJv4rbpT+EGX2w8pgWsESyKf/J0scqZ3PYaOIkKpE9guPDzjK73jeIMP/
YCqF+Gisqs+aMtjFRLEoSoTtItIlFB0N1oIzj8lladK7yK9H4alWSsAxpJtFPThp8sx99SqVBlFD
XLl5vtxRs/KUxDr20aUcvkpIb9VaYJs6pfTYK5Y3Ok3OHOV3Uql7NR46Yv2zz26y4EIWr3Vy38Yi
zQ5/TOoqgvddyV7aFsg4ENF60BxBzQGCVq4yC35ZB7ZKU6hVdHDkohNGsDim93xm1/FvhBNq/Nov
NXFsYvfWIUp/IEbstDz32Ap3Sgeab87uFomEUr3NRrrqRWO+WkFxzbm1K8YBa2b9uuh4/KwoZXtO
CA7GYI3g3pEkJ2ZSD1RcfoKadBBMf6F39cblr0nbLEE8YD4O0sGSHoymdPBCVumMCcAMw+Shia8L
GsKzdIM2gIbAQNMldjjemTiiF7t4obo531XqTUVDiG79noo0fO7e1etgU/UxQPvgMmgFLy01PD8q
0ZMCk+g1ccoscQFve1Z60yrvICFRFrBg9uGUMdVOootuQvxdIms1q9NBI2GexN7pmmQjVtQ/pMyv
kGJGGNCV8tQ1xlu5WxlWT+2kPpBlSE7ZxxtjeAxNMDGyFdlB/W3QqHbV02yjV74fkvJR674HyIVb
CA0rTXpHeWk7BXruyqnwhiRnb3f5W6lKz/USHScjEJy4Ua/Q5etsa0xpIPYXljn8NLXIG5Hp73cp
1cSkvlHiJyMY3kFIUs8KtlUwXmhD9WwEMpaOmdMO9WVXYmVWUUoufUVsHbULbItCsh6opDaFV/XP
QNgpBOocnsjQCXSV5Fco81sD86YEkHLUq3YlZ75WDoDIkO7H/rjSR6o9B625ksXM6bJmb+WAK0s7
14iKkm3QRBcdBel0RNMheqsoxdN0lYk7O/1ZKwxvHpRD1ud/xh7/Fi5x0iT6tXlXECDANNC1GCl8
LrbGkx5q9ayuGNcn0eh8cwhcRZ5t+gEXwOa8PrzJwnM065NE87dBTyqsalpEnSgr8VEDWZsMF2SH
TlyfA4J8dS59nNr6FB/b70lkjgrR8THoZn8wEV1W59wT7kJ1clrElaJFssdisI3xzZTQbtHv9eIl
GBR3Rv61qN+SOdyxac+88C/nboomsBB1PbtXEN2Hp7K0SR6aVIqPhABDdydViZ38py3IP1/wh0FO
MnlgpO1cSHJ8ZIqIOMzeeKVcBO5Iu+VFfl68wgOIcU4t8aSL9NugJ0tJF6gf0HEHy5BvrORaNQ9z
7InG/Yf78q+yxSd8z/pjPjQsfg1jaIiec3Vh7HcqT4GMXz8uypwcNRuqr9vaA5ZBruUY0Jyb0Dnv
3nhKNfxtxJPlOqdzBnKMEc1E2pCQz4Z17EoUc+XENeTC7XPNa2LLicfZkyUBddJsb8mNH4uWnecm
2mRQEIumprR6Dm9w2iz57dlOF3kz1wrShsmx83sIu5qv4wd7MWz1O2uj+y0WkAfzXAvrqyX88Quc
tOsF9DiNIWDM4L2sHet5vM38dIN5sHYAvI7YjItpCJL3Z3bOqQz1b3M9gRhrWShbwjru5Ov7fpPj
1ymhOthtjDNNsXMTPIna48rIDXHig6fyfWNx/+6t6lyb6avd8vElnjQOWqNUzchgDJQWbMMuvhlv
sK5wttb95MhKZiGfVXj76kT8MOYpJypLtMrUuyk5RjS+h7FwKuy2aKceBGUbLceZw/DMZl0Pmn/Y
rNrJaUcLS59pLSRHdQPSQPXC/epBNdJS/sVXPacQ8tVt9nGCJ+de3ZAsVtKv4cJt4XeIhat+c1YR
8Mz6OKXFjmq9yHXAMNCSbDn5keho89HYPvPyTsACf6134mpEkGkunWr/DqFZi4EsJsdkV+WOdlfs
8m15pGq0qrTKfr4zn6XH4Zj65xiyp9IcpyOfSgCrHQhrY2BkGaZXcSPda/gQXeDyBy9Q9EUZroor
fDunkvHFfFd3FNJ2RCQJRk4WS9iN+mQJenzMV8zBCJz9XQtLWikN7onV5szb/eIjyiKsodU1lc6d
eDJaRSG+UcUqOSI/8lPyKXCK4B3d3OkBXV4psye64fd520zn4pL1ujjZE58GPlmkSpyZgKPL5FgM
882oowhCRGhP03saLvsQaechCrwyDspd3kpONiUHaWq3PY3e9hzy6qvr49OznNzZ4qwGoxrzEsJH
XkELf3/ZplRzUZiinnyDGP3b2cX1xSn0acyT6zSJ9GFWMua/CsiqE5jBPXUMu/WNB16DF2jY5IY+
LWg6DPPT2eG/iB8w45PVlTK2dmFOplxoSQWNhrBwHT7O3DZF4bKzy8vJo1lpEkq44rkb84tziTE1
4FAgaEX5VDyskhdCmXyFeQKNH4UZGJjpCCKKdyVAo/wlKy07qoOjWCKSsjwXWDdbzeQsWbUPs/pN
VclD0yclVPwu+f7P++AUpMxjrRsAoLiGQSKFqpNbdUbLsJlVWb+Zh9yWS3rsNVI4lHnrqDCcRdGf
ZlPZ4ZXnCXP1Ruq5R+vVDQADV2qFm2G9W2jDS520jefEXVLVL2M6omE1OI2gbcJM8P/5iU+ZHn8+
MTW89VCkrParj/UhhK6CWQvJ4vWbzh29cLvadvx5cYoX53Q0flur68v5MNRJqKNnTSNjHKXDhMiv
ReUwpuBqWTFlN6CPiE0wLZczs/vtXDoZ8uR7FHqdxPE6u6l/NqvQzZbIK8rXOsp3xtC9JrriylkC
8SjYK2P6Ji8duGrJmRJ1Nxrm45mn+e0F6BRPYdNQ3IF1KZ+qMxjNwjFJU/0mSH+aVnqMZeElLaTM
7ZOfxfRjFH60RLxWj9NTo2wK6+c0aFspWYC9ggfXY8nuc7Ol5q6eO79/28cnT3byaQyzwMBlUpQb
UTCPRt7sa3O+GJfhCmUXuxZpwpjXM+hjJZOOutlspwqF1/NW37+d5oAKZRWdXoptFKJPYwGadWaZ
07y9kYzd2H9vjfRWUxt6WSggIFMtmLlNX8w2ALPGi3jRAeKLhfi5REj/zKf6beHoOjjP1aCQivfv
TilVmRSFknbjTTSovhrCOu8iTMaGt3bInVQHnZMLtGW05LIC2T+Bvet77TLpMV9FqiFKVffMA60r
9dNFd/JA69r6sE+DShRkQKjjjbpB0uepPsYXmTtsB7AfTuvOYBigjWcb+dY8Z05x7lWcBNcNvack
COrxxtSee4hIeUWRbjqemd/vn/7TCz8Flo6ZqE6p/Pf86Cuj7JN3rrKZUYNEfh2KiTc13plR17jk
H97q6V0CvCBZIpVRxX28nd9ZTg5Zl2M9RvtzJ+25CZ5EKoXS91Pc8xpHlDea6c3Mz7zCdY/+01xO
7uJWkAarMtrxpi9vVswc9RrYgddSVJ97a2dWxKngpChpMZJPvLXV9FwvNxmBHuwapN7sGo7WReU4
mVOfy0e+nJ9BrR3Y6xduMGMnxVOqJuyArLU7NfPKFtfx8bk3jDO7/8v5fRjp5DQcmsRoZfAFN7IG
9iKh7KP9qCl5nVl8v18HLPkPw5xcTmgURkFKVnezlhtQXbpBJ3jd1avoEmjl5/lZwjOUTO/tXE7+
exVmPU0+DH1ymhTDki35wAzVTdDFrqqG+0T9qVYxbsOZb97EeGFtEKKBLwJxbXiNFk8d7NQ/FxJ8
uSk+PMfJ2RK1S9z26zdNpwZm1qs6TucOznVf/bYtaBzSnNRlmXX5+eDUI1wMi+jXwSJ8r/xgl7LF
lZ+rie55VU3l66XzP6OtE/5wTA/tnM+qno83gy7bktLBJjY20cQVIeI82/R2YoK3nPAbS8qtFiV+
r0F0Npb9oKG8P2G+M34rcpXGSe6p012m8CVwixHMtxk0IzV1UY3tdBYvFqt8zHvFqabWEyiNQzzE
0UXnwsrpKPSzHy9nV82Xp+WHV7lO/sPk5u7vO2jElaO77zfdVkV5rbo9byF2KqMjwrZkhf7PizzZ
g7UhGmmilesZM5qO4cfHNV9ucnfV0ZkvzmUy577byV4sBLWLSpENkQNjCHv9vsOx1MCm8cyeP7ca
TzZeU446Jp/cAquNuAkXyzfdfKf6OKmq3HFny3zn5nWywcZB6xQpZT2CIQb8f9sey5fpQrltaQSt
mkQTluLh/0Lf5sw8T1kQwFezOgiK9fPBrtL8eD9gS09HCgYP0qvnGgG/pzGfl8upx7hqpWaYm3y/
bNft+gMxGp7w0bY7nNesPLc0zXXuH7ZBNmhLJSuMBYUy/qsOh30GTBfqcP+L8c5suxWz8XE8U4wy
Xe1/HdaSL9jKVt+BIsNc83wx7rfc+uQ1nhxfSTiMZhywXGDBPw76puZQIc22BeSbm7F6MoUV4HaO
23tmkZ4aDee1NpYm2fKNkEqHptfdSjdt0/LP7L314f/hJjBPjpReoIAFw5I1wlfbS66Fq/HW8tId
3CDNQSZ/Qg34nDjmqeDZ6UFmnpwsQVSoXVHxSuuf+VXu5bIfHnBoeoajvFZkbqSbM9P8MlP4n5Pz
VNQChH3TTiUX3irWld1AilqdoUqn22bgzBCSlSNPwl/BQmTS+eexv4pooHqgL0QBBOjtyVyRgJL7
qu+GmxSOsFzJhIOKPTV+PiGVYDFfitX/PCKx3xdfFdwRmI4vJWTJlmPs3aXhpoDkWUfBoakWqNJz
7ciz8Vh1T0Kie6l6W5E8pkl7k9XyLqyVTQAQ3yw1v6bJMurNdlkSUAmPUXkdROKVLl7SpqLJOW9l
hAetGTcOSyzdVqrcGq34JI+BJrTSoVcVGvQ0UZrUX9Jmqze32oKeAqGUCYM7amQ/WfmlbedA1CBL
hKsxVrZVePUkOiXYRpOXMkyGHU/vrXyXDG+BsNPieCPEyoWkXgcAcMfBcidwuRjYOY1cOWMlbULg
vlF02czh4wiuMWxE1JHA99W5Uy7Rlo2xyS1xq4AMEOJNPZd2SO85azVH1UDgziLw0ttgAOQw4PFR
dOmGUpvdWe9QXZ3JsNxc7R/6DooF9KlW8gTjpeoL8L7z/ZJrD2UEUDINAzuJEk9Ix43SgbyKbocp
snWUDQCywsowvQqApj5cYnm3k3LRC0p8eVXBM7JvTVAcyl5+SY3YgfO8NflvakUObxT6AlyzpbiF
UsQolM3jlB+eeGVuEfLrxyLTN1Oiu5CL7LhSnanCPwTaBKUeb5wNoq3RtkJUfnsuuhZ9AuQ7HBr/
rqhH26mNiK8SmjUvQo7kjDx6S4AMeV7tev1b1JsOZhOeUN8tk/gUlsMhS28puURJQE7Vw0RVYb6O
7urHYCnxDXLcLAVZuE5CdSvO0RV0bD8YRZDX+N/yTk0owrm0FeUajbXHHHhmWecY1SLLHXyvx+Ok
Lr4aRFdz3uI9jaqKlF7XWnfoctMXQv05WitUxqs099iZQuuRu0228JfnF9hmG+CgHiqmm0b+3muS
DRTYzpJ7M7M2tSBuc2PAE1VyQSZ4Vt07xUgfvkAbUvmWC+N1Yag+5SZEVRQnt1J0JUqnyjEOVkEL
x88h6Lc+MG0Jh6TKbKABrwIht2EvXWRag/QKmWwC1lOD61RCY6nBvRqgf8epeW+aYg90yY6Eh1S4
1TMacsajPuaOKMXggHsnM/A8jKSdriSuBAZZqENPMJNdtqKNlKL7VkQCCF7tcQHtrSrXzWqXe5yk
h978Lia4xGQpNGXpewjJH6n5XaNI/hBPG8kEHqvuc2u4lAoBZxvD1sTiOY8fp6K/yUTJR27Mhkzj
VHr7GBn9uzxbdiXMlAX5EHniZZLh54q0W4ziXWyKTae2h3Eed/Jk2So6DE2nbqFEbgLwBo0Q87M8
S9uP2pMZHWQJR4nodQzfJfU9Sr5hao4Hcb/LStGpDAWScL2RTQ6nXIZ7FG7SmiAwbp7kcQZSANxl
EC6DWMA4iaWmAnNOMuVZn1G68CwFqZNwU5aZUwbd7YQ/+SgbnmJkYPUzT+CQTZTXXMAcz1j8ST12
tEIqGGToGLlWIZHTUZwfIHfNIj3+xazuh+GQwEUdtcLrAlTxo9co2iet4ZnppRRVLmBdoEdAq7Vb
s9yVyGe0KQlMgyRiP7Rbc7kKOAJglwMzE52k+CHoNwWZclTCENaWg65e1/6Yv4SD34vvXSXuGrpf
tZH5QnIA9633Ox2FVfNRp8K9WLk3GCMgFjLScS8p0yZH7CFl2QZm6svjMa9uwuahE/xgMv1OuRZr
rGE5XAs/jH9M1usUXsXJVZK+SAHQqeKxyF47QYXXgHWT/IwCGxO6iNR3S7w0sPwwH5rgPm0IaVDl
GeTrWCx3cQj5qkanuzdve04Xs52csNLZSI+BDj6iEJ2x7m2DgEhTNE+M+7uULZfnpVso91b4TQ0O
qBC47ewXQK3TrnDTQHUCjuhayzw4Hy4iUxxaHYikS1Uk1QetD1/fwVUHmZ7cMaXAL+RkY5UidOZj
LdwbJjnrWG6lPrlM2K1Yg7rqfBcksqcKmApYCBrIKVqxAPJ4vWUNpn82ICH0XkSVcrT2RYO0agb0
Cn2IBZbx0jxMs7A3Iesa/cPc0nOY5YsQEZcFwtpoILNrRFvZfC0A0ZePwfScQ2EVlu9jjlBWdpl1
N9mM8oiVgMXy0Md6UbLU0bjo1PYxSOvntpndcJ7srm43UvItrV+svKX31j3q9WUBM1bNkb0EOGT0
t/kkbpaxe7SMAewuvpktBhvqywjQFkDilTqq34Are71J3p4cy/lp6Tu7JpeWjf4ul1CEibTLQoTZ
NeJzIFd21UeOXheumA5+WiHAMFu7QFL2otntM2Wn6ZkT1JUjj5E3G+F1U98KtbkfYPMP2XO43PWA
86qaMwK+7sARKBSxt/D2kCy8Eih0mckhM6g+G45Fi6epTV+ZDd8SD1EUQtOp/XKBkB4GbikflGmf
gv4qoPchX6jurHY/qtcVV4Yl33XNVYUcjQYoTgB8OFrHMlRcg2CjrZAZUJTdMhzhvm6LuLcjcZ+K
Ba8E/HO4SaTSZYGM8EgGWT5YCUu6Tew66C/7lPWFOpFeaJtZlxwYAja2KAq3st5FyMwQ69xPjbhX
C22fWhPnkryNNHCSg1Mt6k40e1cB9SmAvpsxtaaxibzwgk8t7OH4Scqf5hR/sv5tWUxbFDo3aLWd
nF7nJcWVOn00KxKjqaTFtR+T2q7aij+luqS+BwRAvagPNnoI7jT6EVHMQN/Zk4yHqRS91HpLpVu5
Z7sINKL6VWEiZ0VR48YBIQ8vpOpBFya3DC+1DIiQaeCLCP6P557Qo2npf6rDIWpLJywuczV6CPD8
E/N4L8jP06ReJL3qtVRUKqXaplHoGO2bGmUbYYhuGwi6Ck3MuHxoI33bx8IuoO3RG4tXogGdyIuv
DYknq+l+yN/6J+V7L7H7YWykGVak1oh97/MC6UeGZyOwfmb5qHaoOBnI2mUY8wzNW0gnx5QxJhe/
q2PmDYQkU1DuCwmhZWutOlTboQmupphcS94g8YC8WLipuP0yLXVwNLGz+L2yCCbUbTLfabCLsryn
6HMbqA91sWwIKRD6eYffKEYg1Gfjii6LV49Q+Q3UA/ryexj1fmREl6087yWdP61HV1O0OKnxVtbG
Ru+7KzC3Tzn87K5RtmLdXowTtUhCrwJNIrQ6d/Esw9/CmDKTvBimjlYgVCs29iTnfmbS+6XhbXI2
yEhjLUPlFanlBUXrdWzhKnpZ5slblGA/J50rz5UbC0B/x27bVBq50VZpzB3W2wK9LiVS/aFe1XJg
lBEyZkPoF5wYy/jS0/E1OATyooFthCl4cq0RZJXzOwZgknBnLoafRIdZpZWpaCzMwilhuhHMx/2F
WGP4vAb/2HgHkWxHyk29HEKUfzjvpprPp4rbordslMeuRpXymh4eNEDXxbjPhrdxeIx6jWD6LogO
E3S7zvyhK5tWvAtKyZ1MPB2xFxZiVHoAoBrSBkEjpy+NbWJUBxDKaHUg3jSOG7Xrd3GKFSVgL1Oc
bUvj/Im+w3IgCHiYo9fGuCpr1swixjvKtVyC5s+4ihx5IODp+22aLr7VmU4ahk9mLZOgmP9F2pc1
N44rzf4iRnBfXrlosyzJu9svDHe3zX0H11//JTxzxxTEK5zpiRNzXjrCpQIKYKEqK9MLWnUTAQTb
iCU4aBInD1GSwHgOKU085IkbyphK8gnucOzoUODbVLoJ4CH4u66kvDRTY/uNui+CzjHhCliR110K
0rgBZPIKrppR9bJJ8UztAWRc4KR40Xtkc0q/U+THCQNQ1rtIHkHiiiS/WBXZB64pT1SOQyZuJ19z
k5y4gbaLsxpBjA3JQnsieIuneHsZ8gr5a84jeVwqLmhAN1oyOvP4j3mTAm2Y1WVpdKcGAPQi+Ghz
jKrFPHzRUm1BA9muDiSlCfZ9pkYjgha2DVsRr1AINvhYsS7/e7Lp/4suXqwkzG0wxZlsaDCDVcNG
u2u9etsdKwdD1oE9rbUdFju3FV4pYamKN7dI13ZW6QpTkrUq5LVOvTO4wUZxATnbEDs81LvoyCXh
XrSmoesLjQ1dv0Dz6iRqh9FAP6QBhEh1yiMFuLVu39nd+n8Qe8YMyEU5CBiNf8wxZTwr0f2AVCgH
hVtA+NEYCLbWmqz5KrTyYnDMLDHBUcl6CBZVWKIYC9mrbv1dFoGQyoYEzSZ8CG6t2+QR05G6i1lS
8NJTebZicmOdC1pc/CWAHwCiAmQEYDTnG6pWVdZYct6dhBjtD0yXxDoPnrO4rN8mWLjbmFgk95u6
OxkaXkd4zUxUHcrfCIHhgk8QyH9A71ANCJAaXK8FLXa16OTM3959FYln4YrNDACpKXDUPbBppBsC
OoNnZQUppRXmL11hrTmdB1qiXN3JG26hb6nuBnYkVL4wXaRrBnPRhO0I9rim6U76LXGj+/o0PmWQ
3FuVG/FXtR9dxSNvmNl+sh6vu714wVmQHAAGfkFXpDJ9SFAnQ38awcUTBJ+dJqKLFPEWd6kKrUMD
A9gMzOChqHEeOiCaBAdm2vWnOPQxpKO5cV46LeaHdKlF8dvAZGnhGdHgiln6EDQ8StAlL+GjrEGw
GuzlLP+fWTdTi9kb2lAYXNXJV/GqAiwaJ0ZcgZ90l76hGfxyfWVpQZgtGM9sflGtzeIJNB2+H9OV
DSVrRVLQX+BVZeG51hg/rlta9A68lggfjJhhCOx8ccd8ICgKqJi3NbaStpeMB3/4uG6CHZ/8KkTj
aKi6AlphU2Q/UblSk7aW4I2I3FkwQ+QQxVFJMGQ84o1Y/JYaY13UGl74g10kYJ6GII916Im6xVvN
y/xypwOC1vXyyphAeVzcmiBZsaIRrB6FTTrNJj4gjoZlV5iu16UKNZvCBu2hp08NeCg1FH70XW90
QLtaKz3adzSXg9Q4xs11lJtkHaBR9T2UH9JkownPlfIQjDcCndvHTHLVhNiB3lFAyZLp4L+GEsCm
juRdhFdh2idu2z5EANLqyoB3x+hlJpir8vpoja/Xl/ES5YkWCXjoNLBO4P8xYn2+VUonqXGIAatT
gdyxz8P1kD6BLHkbU9XmWLrJu53V1qsxuW/aYS3LYEoMoPw95v9WwP2vDZ39EqafQSbQfQEkCcCH
uqqyfhVL8QoQ8V8BEs9AEDEIRW4gMmGng/AE4N0qA0uyUakbXzPswpc21xdm6dOCAWEwcXzRs5rM
pyXRrHDAD0IIp6VTSj+67Pm6gcW+G9I4zBkDZilL7BUwWoBW6kPbnwZpT+Wiq12M7qnf3cQH0CNz
genKokcgErGAcLVElc0coy4blQSEe6dEIutpBPcmKvUgpHAFnQ6144E8PcvduwLJ3GByVdnANYhS
fuXf9CKeublli/EussQ1KQLsRkdn/631iDZFUODE5LUrhuJmCoJNrWO+DU9ePBfceMi2epNvY8Ce
cmhrxL3lcRZyyTFTlIGHABDRkNmbwEpSIqUVHFPfkoMMIiVULG28Lx4pEn56xxxDf8NrDV3C4HFu
5kbpj5pdpl1RaYWfj/1JM5OtkuteFN63jbINUR6IxdwWQOQ3NSlIitA5ybt1jmFRCc+jWAISBSyz
nDVYutvnP4c5xlLtg5cungDHckQHkGDITNxINx20ZpJ9eKBaM8D8YaSWBzTg2WUObSj6edGiPnSq
q0fw+jnlGN3qibIrCh7y5dISxpgBeaGNMZ0yV54veAm+jRgAbeR6uOabm0CHlLNK1k2p/+uuHzUE
M0gMRCjkMUsZVXUPjRIklSIKtxgms2twsGLsr601u5a3KTbw+uZdxu+5QWYN4yLF962BQb/FFD7w
WYXac24zujjnn36YADDp6z2niuxAQ6WKE5hoYELTKYmuYBsdaE7q1omS1NNAJHDdI1aJAHc57GGP
ICIhGsC2M9mVHPiJXEtWS3EavRcREETbxq/BlfYNHnlgFgAlnKu8KWisORJS2hUvfaWbdOEw2DQx
S2mCZpl9GWiCbPrQU4HDYCdK0KST3gyJl8QthuS3EfZtUE5GJOKZ1wE5EZ8ETIsWtoVEDvpOqCw+
TZg/AzuNBPZhV9pyFvjyWYIFphTu9OUD8gjmNEhKYNSBprcnBfIOnTLdB0XjGdA7kjqyaaAAA4l1
TCebtoJBRI7tpXhVJBFEiNCZAAcj82nUtVEXUCfpThjat28FW9toG4wqYFPRRfzBB08tBe/MHjua
ZrVCqgZdgGc7dHTM9udYYsDcAn9NkDioSq2uu7cUOYqBk6KKKKYBHn9+z9QV5thLQWpPZoFu0EMk
7DregN9S3MxNME91vTMhSOvDhDDcWFZ5INk6gmJWPvAer5ePHHoCkdSBVhQ4U5WJktaPc0yAmt0J
FAsOJCFXUOcC65CdQSmu4pyGpaiY26LAhtkHUW+tviha2JIx8uFXkMHrOa+KhYrRuTtM4OU9AX0a
SHJP4t0IxVtoGNvFrQAQCHLme3XDG1qmf469QyAyAFEpUGSAIphZPZKWbeL7QJ6o63qrbOjEYPg/
gJTAqbFkByqXyAKRw7AwEzFD09mavrCBaCvT2pS1ml4s4DrBaDU5yue4RS3awS12PdK5hpktE4xm
lLUOUwFIVcDR0GxrGTT+22YNsqijbgOjD+rJX38p/fESqK/X5uXqfnvNbGZSTRCqokBW/3bApDaq
GmBUkmwK7UEG44zKCpTG2NsRa4GUCZcpuFMLADbcYCWvCrAZUhD9gXuzUqcvf5cFPj0JpWxMEZ3H
8ZhKKpgiUN0CNgG5Mer2aIoDbTQZjnEHZg66F+twa6IJ8Q4BWU7y8bXZV8xb9OKfHSO1rOPeGKP+
lIP+QfDMHbj2A1u47zK7/zWuiDd5wwHNvp/lLbRsOAGxGPGIdvoYhGaUxqQ+5WROrU/xcigOjIhD
eC+4fyG4ZQlzf5Jjrqy1bIP3H1RjLi8mlgNyZp+elJnzZR5MISlxEnqwgW46t9sqL8aGzk6gcirv
O4+2TaH+XnDSo+WbZWaYOerGAOU/iPQAKJi60CKlQDqn2+U3gyOsh9v/YYp26ZsGNsd/Vpo5epNY
ENK2MFh8KmDszG31DtmRG69A0QqFLN2V7jEJ6FUP/Pot11kmwkkJZXa1wiorR0CL3PqEKcdb+Ye2
7vfgSADVHG91lz6pM2d1JqYxZeVDNg/OomeG9uraurF+aZtsTcfVftSesAYDKz8FXHhg43PxvcZs
ia8k/WQMHczSuQ7Zizy8rlfTjk59+47BU7ha2lEMc0BUG7Uoyul1HrsgkBU09Drp1yLYtGukRLeW
l+3NvXUHwqMdmOz36Ky64z3nzC59PfB9Bzm7KNJSDpOvEEgNY+oQdqcjmveAJTmG6ugfHdSuV+OP
fqV8AqsBRH655t5VNE9h7yoNaRJyfBg22GFLTcPGtknZnUy1uBM0dW2YwN/l+WbKJCfrNLeheEAj
X4Eub9N3+soCfI3j/lLaASY18KUYlK+NTdeEcaiy2E+6E6rFqMetARAxArv9oT7QRy84Je8EF6SB
HKtLET23SldmdlElfRvLlQGrFXo71X3xFiKSw5fwmY64TE+JC1YP9Pk5Vnm+MiFWNn2gygWs9o5m
2dAJq0Gf5XSb8BM4Q9Gtd74IYT1Mll23uxhhsyWmP2vm7NRITSb6eHn3YOEOgDhRjXUrNgC38Bjn
eQ4y359WI2NqoCp/kpQ91GeE9u26JwvVTkTJzBXmA1NMQUKgk0pbKmRvfioumAuAKLABSqDhkr8J
PxKRs208p5hvC/hR/bjPYVO3HpD6g9KHF46LG4Q6JR1aB18B+9gNdFBxZ1mFM6DthVoHxvEpLPcK
aqWc5aNhfXHgNVWRqHycCE2I80jI0gh4v7Gny4ep40O7jp5QLEeK6kwfqfMH/Vrs1swc85H0QYjU
JTLM+bdgINgEu2CfbSUHQo4eiKw5Ub54pGfGmK/iGPeloJfUtwh849VPzfKawuUs4NKzfeYRO0fS
9r4MvQsY6VbmrgFNzbAT1nQaVNtyLNG74HKroLiJEW1IZanMUeqIJEDgDe07SoUEDYsHWnYZHMmJ
Mc8YcestCxMrdK++7TEnSwimvilKfAv07KQAbVIrJ4NI0NG60asnEYXPXIdMmPjWItfhuLq8c9+m
majMZcgYisOXq/paT+32TdoEnuXU3uiKe+s5cUsuDZC8fOa+jTKxaQhl1UJCELH5VmHy6AY4cYgO
rKJDt5JWdEJheLHuiW3cjivFAywSXz75tTykXvkUuBovrnhLwARv3WW6DAhzh+Y/qHC93K3W4bF8
qVwUnZ16B3Tej+HEWfbly+CfFWDLMmNQmxCtxHQEbWF229ylBClkV+3N1XjDuwsWL1EdzzFAUpDm
fOW0s2+Q0UhWrIodnv7lZx8DzuXfc9xZPDAzC/QXzCyYQYARWZA40/foXneyO6jUavedU22lWyAY
UGp6uW6RhiV7QumQB5rP4FW/KGiDs1FrlFwkJxAIqk5DMO8Y7tIyPYDborQDyeeck0syThRl5waZ
kJVIGOdIXslJDqC+0KB5L2PoAocHoGQVbO4gq74ZRqAPE8ny4gFYRjy2p6p2oma8m6CTK+X9bWqB
5CMaOhsKFjEI5KLndNop2XAHWY2bIGv2ERo8A5D0miCuRaDjYosX7UvBjuYLeEoxT4mHKpMGSaRS
S0Hs4ccA4ZGmd0fhqYQgxfXtoUfmcnu+rTDx0OmCMg3aQE56BIJRP6ntvttqgd850iQetPJQgi48
K3hioUtmDVALA+VMuYHZnDpsjNLH+7899SFAZSkevLFy0JNhS+Vdkua21rRbGbV8TnAsVuyRwysq
NB5FkBwzi2q1SkkCNSUQA5HsGNMBYmFAky4HgbwiSD+zADyhaLSHQffeS+DoFgL5qPWQuWigWhah
NpWBahiSjJCtSFwhhTaRb9xd3xEan+yOQM/AMCVgQ4wLyMbQGnKhqQ05jXJ4C46RXvzUIUWnqhhz
83+GkcyJgKUrfm6PXoCzG0EWCFhys5acqvJXC10QKQPcB8NQis/L7Jdut7klZvHNNvJTs4Rnln6f
9S/ixLnclq4aNLMxwSaiGHyBNqnKJAb6GZ6YCdiz/MEG19tKbmtXjQGClgH2v75TSycUbL4omuJ8
Qq2J8YeUYwxUxkROWgdwfvNg+ru4/Hndxld35TwcTFTp0aKDXxQtxHzzwlJSwSrZtCcSvel1DOFM
8lBhKGlIJXRY/SNRbmLSbCD7yMu3LwMRlnULfCpfHRC2MAw6fuhKml17CgzIM+mym2TSUY4AW0cZ
v43rjWCav657exmL5yaZu1urBECxuhZdiQk1BCgkiRCrGMb3nvz7ngEsGVATAdMaGqAsq08DDi6j
LQfMc+6s13ad3BIk+NVjvuNjFi/D5NwUkzNWY+tH2gRTtXQiYLySRkhcYDzn+tIt1IHOzTD5Yaf6
XWRWMCM8pI+NjRfzjeX0q2LbnpAIcy4Nnk/MRk3dUA+q0benBmy+0U2i7rX2x3WHeCaYwB98LUpj
BSZkhNuISQYRIA4rMjmHeOGxfLZuLF5MhPIfgMZYt/6u3k8qkqJirT+CJgkA+2yFeTNAyD0ehcbi
2foOP0rbP790xbFDY5k6l1sGlN1AX5/6qwjMBSqU5dpKW0Ow/eNP1pPy+qOKRVnYzk1WmOtMdBUq
yz24Q5Lkw/Abx6o5Ri6veCwmugoiSMPAvsuiCjqxVIqeSjkPw2da3hDr+boTvL/PnCWD5HE8xrgg
/DaFdsqLXPEIOxd3ZuYBc4wicbCmSIAHUXWCNDEGK3Oni17a4s0SMMSF3vN1jxYgNudLxhwlc8oV
WcvhEpB1I9IvD1kPRotSd7oBDfsObIjttCrvIGbCOcMLfYhzy8wJC+LAH8B4TQ8xBkDsYeV/QrLn
mKI6Lz/CbkY88Fx6gdv+0V31vcgGUyoPx1ayogg+x9tGt63MyXbZWn3U1o2/RiK+Gjh3yeIiG+j0
mBZgIVD4Zna1s6QktvyyPRUEY2Qy8OlVifGe7gCVso00fowoY+YTKAgF0OZQiKAApn0FLSljSFBX
DnmUIszlBqwGIHEo5qKgDX3Yi3PSyKIAojZDO6AH5qjJBPmat5xHbMgzwhwWvzYzKKaa2mEaIBCY
BoARPIw+j46LZ4VZWgXQ7pxyjB5GCUTQzS9Q4zkpmuPXjwlz8C8WjDklYSr6IdZTO8iYchI6FSDm
l39vQQL1KjSY6Yaw2VwjSZ0aQozoULYxxtgsNzFbzolbWqq5CerkLNUORHEE+HPSDkR5NjB10j2Z
/ed/84L+hJmJyFIBqC9gQowe4vSlann1EBo0s3z0ayPmPjBB1Wl6r42VqB3anbqDQunDWDiS79Le
JS7LdyBjoI/rKRgI5iwemwlfWGYCbdSKwrQESTsYxKKT7eDoF33/VepHW+m1nZlqTymEDWy/Nz8a
iHRdX1je3jEBiLp0nkwj/A6kRzk96QqgXgknK10K8vnaMhdy5AO23oE94RBWxxDChQVv4Intu3+t
IeJbNnFMVMlgg3zyRaVoDEs74KGvPWivULlaQ5nhZ7CvY6f9Je1ADWFnD+jrtNy3t7wQOXPbTPTL
qQo6ttHXDriFnHqbr0K3vmlfRzdzQ4+H2Fxayrkx5hz0AKfHJIKxLHnB48rOMOF/PSDYBvPFWjIn
IQpyMYZ8inYA2ZVXWxsULu6gaYdjkHVrQPGtE++7yXOKOQE18O2APeNC1wlgGvBqbNbXneJZYKJc
FCwiAlGIZQtqnC5ofYYc8uel+2O+MUyMFxnRy9THxqjjMQgrOyW614WANukWr1e9dGS/TZkik2VA
n11uFZmaWoM8BUIJDth5863hBVCBB8xCRNy10aptV9cXkWeXybS7TNFyUUNgWAkog7N4lYWqnQqi
99/M0PM2u+rDsejAGISzrCFt9EEY3kiancfkDy6++Soq52Y6qlFdFFjF2OwdP23tACRyA2evluMO
04NIqkyMlDBLRiCg3vtJqB8a6Hcl8kdYv19fLBpW7GeLjiD9PwPMYjUkx3fCCvSDAS51jMU4I9E3
8MZrwtSVh86ts3jXCZzjtBzs31aZtfONUk37Blab4oQnGXgEodwp93YXRJvr/tGjf80/usCzYOih
vVZaORZQ7LS7qLzrxMSbgs4NkNu38vG6MfbN/PfV9+0Xc7s2Yq6lpQVrNTiGnTxboS2ykjIbfYTQ
k2tXdvM3kIjz+tp0uVgnDSA8KXE5wIpsFl/VfhNnCpZTkOzRU714heJ8AJX2tYj2UyC4/8NTZekw
z20yN2JYI3QqGTY1PM1M01G9BEpOgq278mt479vgbdG2YLnlLPFSvM7NMtdkVIPSg6QwW/Xvamlt
crDdhNjLJM0PYR+5Uau6kdls/2Bj0V3X0fSG+PtF8XkaoNcXgL4I3gaHun6E4BcFxqmuf8zrZ1wz
N4LL+1Qvhe7cJnM0jSJQ0fXCdVmgFyB1VBvrB9W4rwF8bkCJe93Fi/0EPhiIcnBWo+gHXQnmSFZD
PmZT2FbHuKBp/vC7GlRHMUQOTnjRjCGKEGWEAh2utPPziOlOIVQ7rTqSWrwpzJu0i+4lmXCihAbf
2YGgzsysMEsHzoLUABtTdVTryO2V10rJbBQUbAFcKm2nfnaSwFk+nkVm+YhgaiA0napjV+sPRfEh
QZU2n4grSPp9a4GDSqic6xvGvt0llXGSudqKEbCSqZGro5AHTigBk5mF/UboFCeSMINN+XpCTHgm
4Vr167Why/e5NDh5IG0rMqwH0Hpc/0EXl/rX74EgiQzWd03SmaPZoynXKJVeHUXhRLTaLg1wWRjH
FlJ11w0tx9A/htgqSTtlZoEB7Oo4heEmGLegIfKm8PW6keUN/TbCBOrQxuAL6+GNXODetkR7ADFS
Tj71PvYk8ah2+n/0ionZSi2CNo7hlQVqFjXaKVW5Mqqn616xta2/g+bbLSZOx7wx2sGim7Qzkw0U
miZbekmeKIi+nhy0UTHPh/lDp98oj9dN83aNCddqRMtBiOCfjtKOmRzAc+gEKiedoX/k8uB/u0d/
xOxzH0PlWIUEIA5+Z+7KynfFPPeu+3H5VjyPc4Oeg5mNoO6CuqHhh8tENR1/tPPf9ald09Gf1IbW
uJJBYHmtgBvWv+dxw158FBjj9N9nxq2+wvCwSvePKguFlTM2CM0QlDAluHM4iQVvy+gZmRmrgniQ
MWqELYtB3B1tSmLYgX93fT15HjHXhoyBYh0kJFhORQZ4RezvFPlOV+AZT9iH4w4Lv4p8tRMC6k5T
Bquie5tSdQMCB8455oQgS94bxy2k0kW6Qx2iAXQ5gvDr+opxLlqWshesjAUmn2GhsspdlRLbB3GS
LkuuUnT/9lV6Hm4sW2+hx7GmhVgyswefB0a/DVBhqcGh73mCQ3Sbr5xck7kemmrsIpVeDyoBNZOM
N4EkuWH6w5d/A97oiKAwrXlbxXJs/H0bfoEtACkAsc55gCOBLEHG18Mo5CfcfnIGjL8IoICz5d/E
g1zvDuRhDliV7gQ+FfJyoHwbZ07XpOVJTRQYH+J3aQD1Ul9yvsjLKYJFx9kMdBUA0Tv3rwc4IgFF
ZwVsuO+DlT+5adamC9YLiKmCEgpJOuaCwYnGuTcWAhRVBQk6wuAWkCHBfW62CvSk1gOkX3WEB36N
7DxAa9ethufrB2Hh6kCnBiQTaP9Dzthitg/U1YIVNTgIkVJ5fVQ4ffZDAIViKJw0iNdfN7Zwe5wZ
Y7YrVacmCGUYU2scg3yjgdQuRqT8iRUUIOGTgVYns3Rqkg6gsVVx5Y5vCTjRjBg01bx62dL+oMv/
jxHmrJlR5hs5/UpG4O7vGwh+Di/y9BGYnKt9ecm+7TDhFzZoGCYhkv2KJGDa/tmDXTXHfXV9yRbO
ETbm2wr1dvaVUqQ2APUxrKjWQz/cBqTkGOC5wYRZHPWGWERYLiK+5O2h0X5jg/6jDTa6zCIUhk6h
33URTHkYv/NLWwk+ri/VZYFCUc/WivnY9lDoMNUQZog7oqmZNXYogSxBuzfeOq/MXRAIJw6vqc9Z
P5WpN0LkNBYxqFIdc4gf1OldjWjQRR7AkWeFSdglDeOhlYGTE+ECLwZHrx9rYJ2uLyDPiHwea8Qq
MlkEzOgYFdJayXtIbIcOxjrd/2aGuQUK3zKjtIcvgrnODQOsemAfL1/+mxHmFhC6zFLrCttigfAw
SWJ7imrbiP5jyLHfILNuJUDeYaaGMIz5ad1Q8Yt2lb7Lq9rpPv7ou4rmsYnBeDzLlIsRbm2aihH0
yahkAMNbdQ/FxPnsXKYNdByYDkmCG0tUIKh1HgWKlSXJQOLm2E84rUWn36e58VMSRrAMhF6q+lDI
q0FLqMW/p7ACoFJd9ZPlyqTf9tm4jzJwApUQ3Oq3sRGtr+/qxW2I3wbMHYS7MfsGMCeN4Nlt2BZB
L5tB1RxFQIrB74Lm9uRdN3GZVlAbKvWczn1dwLGjQlBSK4INUIMdmkOyGTb+XnpR3dbVPrNfuRO4
A+8SXvRLVQzKiw8KGzat1pKeJHkKmwFadEL5y+QlEzwDzNGucoACKuqUXH326PCkicHJIHgWmLAp
GkjKKzosxGUBKuYfJkiWru8MzwL999nm9+3k52YLC13+qI1HEnz+t7/PBNfgj108dHQT8OBNfqaG
9B8dYL7lTa/mWS3TTRgirwZwogFrzR/4gLlFZIy6rCos5VVrTnUTWzBhQf5DSD9qiReqMv3UnL1l
6Pmg+SgaNhgi//r32TboYk2yPq6bY4MWnjvs3+RPrcUgTn4C05tr/jaeQBiWudW4gka1AwAKuM+N
P3Fz9hvk81DoIF2Q9zV+wwTIjpiDfTjhan7RgL3mJxPQ4xjFmRE21E9/jUn5xOs2JLNrL72PoUhV
TdzBJhpglxZBzgFaGYVi5M+98vupUjAk3hyz6c1MgK/8rfFKZItniPJ//GWCHcGH/AVWSoVThgQs
QPYhFPd/EIAzA0yiAunFQdMVGJiCyc6At29S3jFipVslQK/xCQRhGsV1gQWHOaiZGQy17E/kaCbJ
O95PJ7ENT37X3AhJeiwJwaRH50KvbBtIxBP9zs1ArwaxFWc0iFtWyQe0RV8BX3qKpv5ZlFN0HXLw
FEImo5ksEA53vOLxxfOf/mBML4KMEWMqF+2H3u9yv5sU/GAVPHttAMbxYVXl0g51Lk/O38ww2cpC
yHmgXGJnYBbQAOw1vQou9NSMtKoGSavJEaMEBioMZDsScWWirqwow3OQxFAqLV1U+xJPBRfU9UCg
lxkbzGDxxUAPoPm083IezPJU1Jnio/kxCamtNzimurlR6+Cm1Dip3lJMQ4EUGmSYENWA9Du3ZBWt
PwlTQY6SSJzAnLbqyBsT5phg2ZACPVYHnVTkqJY3Qn3Iht/XF4v395nFGgFQtBo1J0eh2apBbI8g
mb5ugUWKfx2a2Sp9/fvs2o4roo5pjlVCG3zap6up2FSxB3ZIt9+mmJpo0TXmpATLIfDPxrCVEjQb
DYxaIf6sLndahdY9T73RYsiId1nz1o/++8w5QUwjOctLHDC0EKu2cQbT4izg0uVsYQEVE5LR1sXw
Up7XkI8FkOWojTcp6TdT8qzUXL4/nhUmRSj82tJ9FVZqcEmgrpSvJOuH5RGMewZO9eBDGD3xMGSd
cTqXiws4846pArS9pABbl5BjDv0FMMRCAIMTDDJ9CF9cCDMTTBHAGgIBahUwod5V7+N7ux5+ZrFr
oehuV5hsuW9cCcVITDqB8F2gsktQ/uFy+i0fg9mvYC4LLYnisfTxK8ad7IQQCLF9l4IYR7e+i468
LjdnWdl7o8m1AUq5ONe68qgUGLESeGn30qfFgm47AhJssRdsdJpsFpWvx+Q4FFbrZEPqVlnxPFZQ
0dBfeqhOmWr1oSol59uycLQxJISqMqVVRZWSiRfd6vOisUh9rIzMka36h6C9Fsaa+NrT9XtLoVcf
EzZnlpiw6TNLJlbU1Ue1D8CPX9frKOt9J2ji2g7l9Be48DCSrGniSZHzz0SWn8fsJRejAtUL9VY2
RdWTDdPLo/IZwtn3bY48oB8FqMjkyXsK3Sa/zoY1FZ/Su9cpIhtRytw801Ib6i4oVMmeBkLc0g85
52HpnQlOE1WWDUlRZNTnz+8s0S+SNAD99rGG6V1UAqdG8bS6bb5CoNC39RvoPboF56AvmaUoD4xf
4oUPtlsmecL8JcQ/JCSZ5LV9j97jU7FL3kowxX/qlg15MWTuELqBrvq/vz/P7DI3W6l0UO0wYFcu
ToO2lbqnLuH5RpeMiZUzG0xUWnWfClYDG/F22Kcu5C5CqCdpd5T/wnwJuBMGC6fAwNyhaKATgElA
luZW9yNZQR27PoatZPtgI2yC+7z6BJySs3gL9whAbCC5NJBPSRfoAyJLSTr5cEw1Xq1soxu310/Z
YlTMDLCog6AxwqlsYYBSKkQb7aZI3MDLXyBYtgauFZyLiWO545pjlh5edsPmZpm8h4DTujIJzDae
tNL2iRd9FFAEVDcgDLeQnMir1PPHPSYtc9Nr7YbTAFz42s6X1ZDPj6DflmWmCDAfBbdDh/HgvdJv
OS4u2sAstwxZYxONKva8ibHam9lfLr7W2wSq0YFnHFQ7xww6jnns1U88dr9LlDL6K9LMKHPYZLWC
sMeIV1i3IltRd+Jj5kwHyvhV7xJXlDweTn/ZS/TiwDIChC0r3UxALKIEGgya/knXHiwFWn489vzl
IKUNv7+NMFle7mN+UxXw6jeOVAaiuI1ut/JJ/k3JOSUv3BUmqASvb9/iwZuZZHavFcpGaFL4Vfp3
1rhRIDN13QBLLkLzcmzVt1PMViV9b6EpBguanW6DTQOOQOsw7aggLo+sbOm6kiUT/8PMDGgZmNMW
RXKCDxuKQxW60IVGqYH2VvDalDln1S47MbS/N7PEHKwiiNNcK7FTfQj9abBrQ4INrRfMZNsQVLUB
UIsg28gFFS5GyNwu800t4jYmRIFd0P8ObrLBPN1PZZM59c2EbKEBI2+8U3rnT6J/bpYJzAKpraIZ
tBzl79rsVA0vkI3mxMnSCZvbYCIxnaasMUbYoIMHRQ6GUMhTfQz3xhpoErSf0Xx0fIf8uG52Kf5p
bqJjQgV6OWyxz49SLUghI3ysoIEiR3uTxwnBM8BEih9q9eSrMCD6e0XobV/n9YOXUn4wp3/7wASF
rg5Rl/olLeh3bnlqb6kWeu9WUPWNVrx2IM8fJhSyqIvkSYexoSoAXSnsnodbukS50cM184eJBIJc
VQ1GHONuBZ0kwY6g5fBECWpU8FiAS5RAw+AXkKEvvNfMYgjODDNXVaxFtWg18E2EPl1RvI+q5Fg5
d78Wr6mZGSaLU7NCzVPaDKHga8lNvCF0NUjDDI0jnvrVKCNTt4cC0c4lOuR5yDw2hFgAYzmBaWjI
+kCbZ8AK3k5gmi+9BhIbG7xP3XTN+8jwrDJvUqGsayEtcAb6oLIj4b7sCDjEeWNgHCvsyDv0wFst
FormmCDZGcC+W3ymvFm2S/jgeWx+veZmhZgKCrFNb8KV6BPivMqjZpfbDPJneGU3oHBEC3YtfaqQ
3HByrmISJ24U5ioZdQLtOQnhmQcgAxt/CfGLGkGUUKk5nzfeSjIXiiKIQ+y3WMlQerby2059lXkJ
ubxoAzgj2cQL1bgoN0V6akRpIDdHvSfrPhmf5EQUIShs3jY95sNLcq/qo2NB645Eyi5sW8fwIUoY
ShBVRrNbSd0mwXVQFR4xp59dGuxLOb03+uzoV75j+clHbGSDHWSTe/2LsbgLaBxDGgyJIKi5z3Pq
tPD1rhPN5ighuSAb/EK71X/pGa8LsLhA33bY0ooWDIRoOexUk4zRY8VT0p0idpwXCs8KkzJNoZGS
NIaVITehMvhLC14h9s3JAXlGmMBNatXMUzCdHvMmgE4pdLKbH0p+f31flnMj6BUZMl6slDn1fGNq
Jaka3beQGwH0F2+BIP4dOtVaR/cEzXw7k920sc0bcaNyBlyX3fs2zFyqI4E2kx7D8IiCg3mKq1/c
48IzwQSdP7VVaNUwYYLYCYknxCx2tcUrAS+H9j+OsBBbqWkIRllhJcFk4TD2UJMuPA36l6k/PP63
3WJzdQw4DDWahAhv0DS8179pbxUKyNE+fh48DSyRAtQhMRDNGz9YahqBROnbSSYYI7VpCfBL6IJX
iS03lacn47qE0kusgJFs0B4z4VHVixtRL7fXfV4qBihoVkmYw0cLmyU9gj5mYFWZUB/NttxnYXhb
gPEow2ckg2w2OiTPRs3l4VioLoKO4R+bLNFfn7SB344hYjN/LupqQ7oBH0bTs3Syr4L0ZoJGbF8X
4LyNN6UUcgpW9Mix5Q+oP4Acn0qyYDT7/Ej6RCXhJCf4WkriVuzedeFZbDQQ1kdOWLxcX92l4J3b
Yk9hUqLTKQHWkzb4LoSgGe1vRHAYl7wkatEpqEuI6DmiRc9OmydDI9d1KtdHqdT2JNirFubK08Yx
rQYahjzAwxJcyVAw104ROzDGDpEawAHoamshap5UCKk6iq2voZ+Qg6ayQI74O/wcVz3xtA8Z9VRe
RrwYsuBmBqkd0MAXGN2GVGCVMJT6GCXy7v84+7LlWHFt2y8iAgQIeKXNTGca92vZL4RbehCdaL7+
Drxv7OMkOeZURdRbVXmmhJqpOUcTabU3xlilvZuBQjcYf/NxCwOzFXDxFUWhUUUUdWu/QUoQwpel
H6GLnAlWNKSOUE1Ozv4xsQApHcrE/x3j4myt4qSjaYox1ryyNfiZNzJUakGK/H19rh3hMAtEygMy
+yWwrR07WRsCqfG7TPGq6oUPsgvKqft7lPnHLnccylMiCANITlAGOd9xMG2v9DKp577FX5pnrxop
3CxiTwJNDmqpWYk2WkGr7X6PurYlfkad9+aPrHgwBFobNbolkfASw1eXyYoTwsgeQoOHkv+bD/Yz
2uJUaULYx/MKHZNYTw5SrYFlP6BtuFGQWPteYIgrhi7JFCCLZWaECmOWRFPtC9Nw6AxUFfXW6vnn
7zO3FWVxGxVQcEhLOtR+mgRONB3Rg4cI3tYDbPXZAlooumWQm0ehdjFlyaiPLcsxZbkajKA8kbCe
nC6tDNK4JXAhpOQR/L96dXLC2WfXidC74fetEWZQJ49rVwCHDnrF2CTpMOI/gpH35FS5CkmUCFqE
/3RSoOWFKccChk8RBPnPl1MYTbrR10ZyM0lfXXWsdRhNJVtJ6eWaPQ+yKGRQcRprMiXpjSBC8Dd9
TjqYkoSKybN3OnDn9xHNf+x8W54Hm5fBjw0iCTOip0QwFaKXcfKShxtSAytpzXmExRbMekOKuBim
N4oa30tJdE/7zjECFcbWJTZI6wWoMsiBcWJ1vBX7chGfx16sLilW276gcQofSgvSs/KxvO0qk+8q
G5bgip9dt9YAjfFNE5zVT4gtCkyppsnwlTufVQW1a6HN5QQ2otCag4NXLqQWVRMb8pg7cUvNYW2U
qMyjOSXNbeEl3Uhs6oYnuClueAyjkbA0wzgDz6n/F0tlVrIT0cE0kGYslgqT9YTxIU9v0sawFNgf
DHr5jy8JAJbmFFScHZIuENB1H3ej0GEktTECTQL6GeasbMp9UMoW/q1dxNQaN7mCa2sUEgfA/uF2
Qu70XRP4sQuSqRsmpRDiG2mujzCtsID2Ts1sLHYt5ICDvvOCWHHRT/pqA/nv71vw8n2owq5Xh0kp
OhKY2CXDuYYBSN9XanwTHUU4UDVWN1i5JXfu7OxtfNXQRBwrT/v4PexFQoOoQFuj0GFAV1RatqOL
3hBjagTRTZe3N2nJ7AT+PLTLnF4VDz2BVU3y9nvEy4ECroBqNkFiBtKYsaxpc5JqsqAhEw4b2VR5
b5YyQN5p4QztZ0ZDuxXBt2rlXY/HVcMIHIqwMwMBfKUhwsM8MDaW28XG+f49s/YC+CuzteD5Nm2D
KO1DFTWzYBRMMXuK8tFU6D+/487DXEI/1S5pYlStxh4jyVHc5NKNHog7EgW2rnenUNNPes6sGpdW
kwIhJjd2OWr7Sla8nClOSRnaNo+/f43VwUPCHxhFCFBAneF88BMVDB02J2idZKWZDietfTU2hQAv
XnkYOsSfIa4uKshVlt1JaDapFQeZzs8SBR8xM9sJ/ZJUn26aQbZr0a91Ca7Gwt0kkD0pNy2YLuMT
GX1RPIbgh3v5RoGRyygETdD5ZW/sgVu29TF11BCe7llpj8Fg00rwWd0f61jw9DHbSD8vOwYU/YJZ
lQLcAhG5/OICGnMlD2pN63wWPdZaZEpx5XT9eDXoYK41j0VBT1kmuHpaORBqglbtg6zBDBTwifGk
RZtd/4vbfv45gDFg56NHjRPv/JsDbEDJEOkdWlm4DtnkRlYbmeGBEksZAUgM/0KFAKqoG3WolY2P
uNjwECoF5MdYVsDUJimbIePcH2IhsfDgcEMNPfEOHm2h+FIosT0l5CByfseEG4jDm9ghZoGfSBpu
TeXr7yv/8rifp+HHz5mPxh/HfczSQWjSnvuaAhHQPrOq0rB0dHM6/kfNqRnFIMpJuRWmm0WetQWp
aoCNUYicAJi8+AJ9I6aZRDvut1CercC/gkcyqD213XSjqYqp3Wevspb5ciXu++5zY+Bz0n6W7WHg
FAhunL9IFqBzfT7wbKJyK0Bt3Q9fdc8gJpqZ7mzgEUIANURPbuuVftkBhPUgsNAYJ4BWl0BoVkpc
jvKU+11NvUKVrHGcF1w+DlavjICDRc6gMFtO1NYEF+c2HSNv08xqzsrPRy0D4oxRY/TGpa2pKiVi
H6i0BjiJPRTPmV2e1OsiM8EUM9lgZo9bri+XXXi8z1BXwssd+YSIZ835PMeaOsFABMWt2W/vaRbf
0/ecWdHTiJCY9lNmhX82vu0FyhMxNWSB6gxtky6yCHmANjqw+bBzx9OpgFWmWGUeKdELKjM3bdDS
Q4Wt5F8h2SofXjzt4Z4BJU8cKyBlQ31nXvM/thMthSbuGAqXU1p4xpDvuFTZRgubb+g70OohhL99
pLfe7wO+PMsQFbpUwHCoc9NjETUMhbyPeq32WfVM65cRh/rvAVYWryKij4J0BZSemdpzPi4xJrVW
6jK6rloZmUanZnbLjOs0nqyu751QVAuTl/XLJMl7gGNOcsT2cryBlLpI0zC530jF70v6Ik2b5GSE
EOfQ+ELCTdWgV6RCRVi4yvrk0AqaU2YPG8OeF+f5dkFEJGgKTEQkjSwPiVRUMnxp4B24OJiddj2w
yNWUrLRUroP5SGq3125IBk2XBJqCJIMaUa5YcdbYIWn3WvHPs0b8HgX+UOAZGDL0Fs8/Q6lEfCry
DOlT1F+nEW6EXMVrmODVqIZOF6FCrgQ9VJ/EOyPjDxKZDjmprlVN2HXQwDRFtmXnuTpDKBtjg0vz
P4tbXRok3uVdA0B1DnuK7EYKAJ9otkjB81+5+A5IzcEk0fEoWr63xKLvjFIBwDiErog2fakVSBZG
uk+zOwZg7O9ffW03kR/BFq/0uinHTK1iMAYUiipMvxtkfWPDXgKu5qUM/ijGQmG4sUwG0w5ATW4A
Yq8zGAZPg9vqBFKRkl2SxqRlYGWVNFfnjjAWzMRNh+m1nYRk0ECFjsC/apmLxV06BVWltr44Qy0n
m7lwkkptFFesbDQDmKLYExo8cLFpTVk2i38zxT/jL7KOepBzrZcVTHEVWr30QcX337/h2rL8GWBx
Xk1p3KpQj2x9nrkZq6yifeqSjdNhbVFCvAXbEAoj6sWrgepZpkcjJpGFOPzmvQjSzFB8wnABusTh
1hG8OiS8jDXIC0Daekk4i3NobmolxZDc4iEUncYCooHvuKW866b0GoKP4Yausimeu3alyTBNniXr
CFqXizOnS7pCDFHz9yuncRiHCxdkivyyMgVLPyZf7Zw8QELeVHaxbdjxFqxt9eqZvXJxEEM8+MIT
r1dS2oEN3fpaOGfqmhsPVgA378hhd9CNcYDXKjeDrp0BMwlaQYEeZYjlwd92fKp0jvsOCXixn3JU
HczEHRkqMRYuHZBE7PIeNdqtGuR8tiwPOlSv4MOF8gDSxMVkA48vGnkT4lwoYf4EFeZykqzUOOT/
HAqPEwh4cZjl4SJFtrSo36K7GsTwOsLVJkFLe1a0NiDOk27BVC6r2nMc6AT8x+v5gqnb6A0bMrwx
IJBDahOUm2sknZZxJ99pp85Ob4Zr0QT1y7CFjYrG/xIZFWr0xGBeuixpRKlei4Latn53gExt9qAf
usY0ror7+g3VpL/5Q8fN7qF9YZ9bTL3VNQuGJYETxffoF5+xwR3dqRqoYMb9BJuvU3SPgzUzg3di
praabCqUry4bgF3kOfskFwryohgzPYZsp6/gPTkmkanCxSaGL0//r1KiGQuE7jyqZhcga9ZDRjnK
e7AEd/qtVAMUJ9vVZ32lmO1X+9Qfo6viRdv/fpqvPJoxjRrUM2GFC8GJZfoJFSfIEJUYX38IPqN9
sZ8VWOl+uNUfFFN0xaO42/qGa8ct6iSoCX7LOi1pFekQyNVMR/Bj5VkRMkcaIHqd0o1cYyUK+Ovi
XLGea0PLc4Y2Ch/lbOj8YYCKLVyqxc86+MeQkVlylBIRkGs0+S+eQ9AIZaqa6pg9KDf1vDTjwmfk
RdzEpF1C/udIwIWCZ4x6/0WNi6pUlxMxQCRrtMYn7So8pFAiCW9g6WFHt1tY8tXZ0wkYTIAvAEy0
SD67Os8YYF6tT1hstrgc0vSxUrYwiyvJkgTHNswb0ATgEi9OyrobOjUqxc4PImLWamup4U0O0E1H
FDfmKMrUG+JeK5cP9peBR/rsdo2y4XmWL8kFhhVIWHrhYPZGZUnRlgjWyrMcX+pHjEUGBjSZUMQT
Yii36TVUE+zJBOCzfJ+xu9or8yjwEhsZzMohdRZykZOhDqP1tFc6P0I5u5LjHcqlh4GWXlf0G5iW
tYUxe5ZBxQRdp4viXldlckyFqIO6z5sigM2mfDTKlqfG2qmEhz7qKDAGxp29BJlI48ihKJfPJUT1
fbAVKz3gg1FbO/U27HT82uvetjKTtbWBNSiqc8sbguWLSaSNFOgjQdlS4qOV4c3V5BudwpW0FkVR
9NPRrkO7Zbnchy7lpJeFzgdOYT9UBmRaqNO1lRuPkQXWnvf72b4aDnI6kF/HLF7kB0XfTEUSow4X
o9Koap+U945RUbOF33jYbUFa1xYGDHCIIc16dmRZ9W3bTO56yL356QTAoeGKsDpVhI3Vt7owYHUB
KBDKT9IFJa+pproVB0ThbvVKrMZEvc0OPnAU2oHZ3dDW3JYLv0zT56WO5yTMiHWMb3FKVVrFYqBt
Zb8oGi8YSw/1KTcZo0Mq34Vldq/Ig9sMZGNPX56N51Hn5fqz3lWTmIWQMPWT+llUkgOpUM3MIQ0W
nBSlcrs0c35fLisHFxa9SMBW+jbPW97LZa7m+VQEsp/tZ+50ehuo9nBFIYwEOdgR/UFBMLf4FJf4
LtyRs4gFXFGhj0SWb69BGNohNRBU8cJd6iT3Qm4alrSr2cGwWkdxa69iB9UWd720CSlf6ZycR58P
1h+TLLdw6Q40RO+t3vGrWQSGHbBj2t0Ed2vjM+CuqJ6M/VbJem1J/Rz14h4q0RVVA/3/j1rapd48
UrLTtz7p5cWA8SE3gXWbBJmOpSJjPmlyoUeC/M2NgVOvpUJYW3dyqyksxcTj1hF3dXjo/u3U/gi9
WL9qoKjTOE8t7ARA84jRfjWbwStqLxCvuNXb1G1PoFsUAiq4G3tn5Zg4H/d8WP34rpEAHcpgRPDZ
4FmyM7dVT0Hw3tiDU7qQhw52RXcqS3sznSb4w+evTASWUZIHylVBGWRRLwaBK2CAg8l+/jVa4a5w
c09rbrST6BZOvwN5YWPPri6kH/Hm3/NjoCo0bonOEG8UD4nqcG4qzR0KxLBuMKyY4boM/iqozGv7
wZocfce8LVHntWNjlr5B4RTHsagvC/PznpYyaSK+rlYvQa5edWFm4YcdFTbtJyHx8haqOEF0G5Cr
MrzSg96ikCOv220q2OUVrqOSDvQIKPez6dfis08J5YHRNpKvnySXONOuSTyi3GjWbCUxgWXsxfJe
3LKGWXmTnoddnCKN0PGi02oJp4jkKlaGUrXJrmY6bu5S7V88SedwxqyTJ4I0vtzU06hoQR4RyU+I
ajf5myIh6RPeUrb1hFqppSLSNwRQUvHsuFzNIckVOpDv43E+PvITLJzdEtWwzSb6ys4hkPybARIo
wV/UhTo4dvctbYlfN87cyyotGHVLpswszSucwoNe5cbeWYuIFIIAvbXWNhSrcerHVCH+9F7vm9v2
T+fGN4FZOOm/IYFRVNh+BFschyyDapuW6cQ32tjrSs0U0Atv+JZ829oOQPaKCpcCR9AL2GYo0KkI
q4D4zSSYJBEOzTDd/j5vl2nlPJL/CbE4ciBZy5D4h0hMyMeoXVVyYnOtt4nyOKJS+nustYOczHUX
9HeBUQZt4fx8E0ImCkFfyb6cuiO12yPfa1Bs5ArWgy1ElnE7OYkT+1vt3G+U0OIgR2AYCc+lPKz9
xVFC4IssJzyVUYzJars29u0Irn19DxUPp3bSG9o4XW6VR/2djbhIZ8Oz5Pbf3N9nv2JxsmjKEOpS
mM35SYSSWmUl+bGAlSdzQvwCu2hMWASEs53tJul5dSX9mIDFzAOESoNwQmgKwU9wzkSSbn3cOXH+
bY4XL2Uh1coi1DHHra2MDsjx3qyQkh75V/kQWrW3mWyupEO4mIHUmXl3eOMtPmqRhGqZiinx5dAx
oE4beZEVO7qtH2d1oji2m+A011NyfzP02mEDfjWKRKIOGePlI0JGNk9oiTtibgulu8Rt32LN4ZZk
gSm/z8uNhu4K+gR2gOBNyIAkzdyJxaNlDIUxEKDfCrVL3Y6DxEun3GVSsycdA9cHtT1SWbzu9pEe
ub9v2nkWl59VBvAHpSPgcCAUcL5nY/g1tjxAaEkM9mL1Eta1I0Of+fcoa8fQzyiLYyjUm7rSeyb5
WENuFEbOyP8kYEk0+W0MztbvwVZvQoWiwofqAB6fS/RkDOnBnFWAknXDgFJ3za0WN3tPY68Mwdmf
GrujgqMkqqUpzJ9GvjGnq9/zxw9YKrhMPeEjtA9Ff9LhLCsawgMuEHi6AENU1FZaJTdtkhyHUNsz
Y4u7cZFkQohRgSIxFq+iY+csPqjSkSjsOrBSGB3NTBtvOC2u4jTxOISCpcrwAI9zOcxsNib94nyY
4yKL0wHcRyv1AnxBGMMHBpJT9ee8Svyc3gSLQCdmP8ucCHa8pWi3OtAfARdrKtIrFe5KABKGGjOV
JDQpoztdEXZw27ACubT7ESQnvXn4faDk4nDAQDFAzC+yZSCsF2etSsQ+qVIK7mZanBLoGtHqXUUP
hQqVaYRtZdbG8JpI421OdCAppR4gLv2hauNjrrIdmNFWr2m7WtAOYlh5rdh9qDKgVop4p/Ey29h4
FxfD4scuT20ewepRQntLU+/CMDR78eP36bh8lS8izJ/px6Mm7vOESYHS+LLPj+jaZ67ghB5wnYE5
vTb7zAndxGrt6Xkj7ryOzw6uOS42N3BN6BlcJBuTXE94MPfAgEAwi3XEgei1B0LoWzLprQknd7Mr
op0YBfeJLN0FXbeRWV1ucvwA6O7Cq3XOddCRPR94J1WVMHHoyTGR3iuBsZu00s7bo8hFtwNXBha8
vW3ok1dWrfP74FE9Wxk9yMPSjCBFQrw8tieFS10JeQS/iToXapVmMBYmxO8TtLokj5OPJP3o830p
WJNYm43SumH+nkftLjQUcwyueL3PORISPEaMB6m6FVLmseI0iTddtDNmWKo8mnz4A31UUbfG2lJb
LFff0HaB0FlCcpVrZiHejG91dMv6XRa6UlKaDK337rrND8aHpH7kkPRLb6AxqSaZORlvZLKhamVW
tZMIpsTcsH9L6r9psR/C11pyh643oe1pEVJ6jQTsaf+W6bHdDbmV4WFBiqtKtBQ4kCm6yQGQfcvq
N6G+IvROwKqLjhz7T3oVK68hTyVxB6AdKrNl12JqjsMhKTxW2iQ4kewKwnzieDAYKPsvaf8QDO7E
dqXmZLNJKdvlqUv6UwMRu/S2RzUicrPa0gs7j60ptQEA1dj1xGBkugvJl4ZCieAx7VCLNSTx7L49
0PROua+iBz3/kvLnXsSfAuXrOmkrOyB7iT005a4QPMpSkM5e4Runt48lvWqwUdqDxBKbcbB8QIVp
Wt2V4evT638FEnlapx2jAJCUSbFrCGHIcPuuM6eGjm2WApGGcSLLjTJmouxvKdq13rzEwinWBXuk
KdD10IN/kw3HgEedUnwV+i3sEsxO8DvjmAvv6nQi/KCE0GAUclctwN5ONEC6yvuUyfg9f1ChacVD
wG8L8izLspuCkTHwF9brpqZ91EbhTZ1sCiIzxXHa1yqe8GFvQWjOEZUPwC3NJiCmpo9Wrt/9vh8u
H/XYi7AwoRI4E6DuLquhGhS2CykQIQ0lp8eBJSi5quRPV4tfuR45ebWXeuDqZekICOwTb9EbY/HX
77/hIl2dfwKqGXgVAzsPWPP5ccDBQenQwgRUoo0tGoaumgamNALeD3LT76HUtd3/zQ6B8D4yt+VT
3+j10QBfGcMt/KJVn9gEMY/gQ6yuuVQDnUfcMf7kDZRKJTQT4KLOo8FS4PpTE/EY1W/18Mg5PxlR
vavG0yC1pjIllhJGhgkM5QSZDmKNgFtx/lhO9YHk8l82UahZKidZB/TFqK1JknYaLG+HvLifSGGG
RNvFtACticqmnnefvfRYtpUl5pCbTYVTkqQow/+JlfbGGHQPTVOrk95+n5fvvHx5J/ycl0VKoNUR
r6YJ3yCjgqvVexoPTiLnuyDtIUvx0mu6JUi6GZalCwTlTq3Kp1x93fgRF7nufC/8OJoXP2IUtTDV
E9wLqpm+MlTncyexISYz6xyFFvd0U7ZEAHa2usBwPVq7FLDywJpEcQ+A/vMlKGh63ksRruIBh0ZZ
iX/lPv8sjBz78qGZv5EGkRH5r5hoZgutdkPrzFa509LbkF4J6qnWklM1jLYcNjveTndxcK921Jqq
8ESU5gOOZp5UaW4+wPAiz10xlF1ainZBUHKqAI0PNLtU3uFWbIOSBkrFKZwOFEUTRfwrycdJvy9x
JJQy+gZATcVVfRKGl0x4lsg+Fl1UFKACWh2KInmO88bS+tKJhdiq+hiszbu8ZU5Q9Z8Q7H4p9etu
hIfQczoh6ROy21R7LqbMRmfCllIRTsyppWbX8qi5jF1JbW/3ogLkvv4i1o0l50Cby4mjj3cwezfz
IvoShNEue+jnG5KpjqETiy0m5m9X3E5A+QbKZKr1GzecZHgYlDulvyb9Y6+/J8rmw+HiNTavHVmG
BN2Mi0R38/wLVsk0kMlAuja3OBpndAR0OYYrw5K94alF6SC0tzqp859c7pkfIem8qH7kb0EAWF8f
IZ0VDzEe9anXu0jZvX9ebJ+HBqE76DZTTZGXjzKBj2pDOkDuG6cNveIBhsXQWKVHFU1idAa9zXLM
2oPkR8DlI4z1VK94p9aYS2A9JltzZeCdEpP8Le6g+n4KbXUjF179ev8zRG0+tn9MZdMFOa3DAGTv
7J4FD5p+HVVbp8va0Y9OvjjbrAGDvmx8q22m6Xhc/keQ69tRHSgnZ666ss+tKVx7PKDNByLiTAe8
4DZnpVSNQQf+wND+1QTJbGGcvXFYrg1nrn3McBkyY+rPp0zlfMpQgmj8ttJ3E512ZcRuU6GzCY93
OpeulEaz2yL7koIUjQoI4/z+A1aGKAFFAPQxcDNASSw+GW87LVcjrEoRjrXJ8CLVG9T8le01syBw
UStwG7io8ZJIpRxHzhxAv5FnRl9MX6uOOYN8O9LSUpTaokW+MayVlXgWdXEHweFch5FYUvskjUyW
QN5UgIOOuvt98r6fOIuzA51KvEGQhogSoPjnX48TKNDhbVL72RFG59Q1/qIT7eSempsRjtAv/hTD
HrwzxTf0ILbQBSv3LPChcwKE4xIYvMXSGScyhEmC3YafAARwKL1zjNCIHyTlsYneA+kU9H8pFXat
DlWlJCk9lVf3iab7RULsyojBw9bFDdTIf5D+yzkBeVeCOj04VRep6MiyPq2yDlM/qk4VS7dEyV7i
ieLZwDWfBx95BsvJhnjxpB05DDGyEowgXhZ4pSVfWTa4PBHdMtTMVAUvNM2RudfUBW0BpE/iJmoC
iyf9jRrVjhujpWrZvdoKZhMXDhYyGlh17irsAzYbVg39kaqOzI69ygmEigFuD/AsltMTaT/b6hAa
qkXxhSThU2C38pjanYDspKlMauTw+wzQ8E3f5RI2mcohGeDrqPD9GB/roDN1I7U4o44mxLspMa7Q
PQaT81mpHqWJHTrASRnqAKCsQXRsH/LEEvldM3JTa594I9/UcE5PhNjVMwipFQWIf+wQke4OFeZj
WFUhmKERijeRHQaTKRuwuApGqzF6V1JDWwsajxTVVYGrvezpXlQeC/lBA0dOQzMvloG2kw0rCF9V
WK+inykY8oeA+VCYsCsGxa5EXDjlVdu/l5D6FklxR6vZBVY5jim7KmFHruk7vfqo2useDGhNgPO7
VtisFvdZnTqtkdkDBwfbCGqsboiUwBGbK6Kt4t3UyG9pBk5MxC2mQuqjD66NHJW333fedyvlYpUB
hPHdvJ45MOc7T56qxuByVfslFG5IfKgoeeybmykFAjBNtF1evNcltzrlQMAyg2/LHkrtViqMDpyL
d7lM7UjHCBJmtZAk6FNnpNJLocOstjcnaFkF6nU8XGVQmBEqlHLUp7hGjtQNbqZPZqzCzS8crQix
YQfuJiFEvWPowA/XeD6YGT/mGnHAz7F5HzpCzlyendpkMOE1B4kAZk49Fh0I1r2YQvGWh1jqkc0E
41QIxG64vtNy8a+enKDb6Y6y4MkTOGu0fyTN4IjljZbG+O7VIRgna1IaUwxVk7LSjRPD1SL1OEjF
gxHJHk2KfQCxnN/n/psVcjH3oNTN+t9o+HwXhn5c87UQFYxD9MPP69pqptICVcanWCi1mrkx43tQ
LDp0e+QIRuk5KjLGH2UCjb/BGNlrSyJLqFRr0HYk/qiUW6iUgPEuHnjceWGM7pT6NJZITmDqm+d3
BkPKKt4l8V6ESE2nBmaM55Ma6Y/TEF8bemB1JagIqCrWXfcnYMKtOmWnCg+AaVDxSvtSpqsMSKSy
FqA6SIE4SKCdx+0EZ4YmAkTTeJoqXLVEO6jG5+8ztfYsB9kRyEN5puNd9FGAFZbGGpriSMEoEEPa
W+hwM91DF/Fe2ExkL62IQGCWpW+MEB4YF3hR8LcZGRtAsrkr+H1t6o/4JspBBqIkAuwsOI7PqEer
DhrVKriPeIzV1rjLTuK4cftKa5c+choduAageQCaPd+dAZWKEiLcqM5BHzh5bjyoPnY3hoXGQ3eY
BeM66MGqZjIDQMz/C55nJfcFquK/P2CpL1CM5RgU8w/g7hB68a7ycmtG6LqSJdqoxifbZh7fTarl
tkATC3pOIDODhrmoh0550cWpBF8ekGstTTqKqt8IIXI2qHLm6kMkyTaKuW5MK2cIWrMOH6iAq6+U
k0OenNhAXR2FvAIrmUeaXcXNPq7e+vKOVB+xGloU5ZQezvGDHpgQNvVUnfug+NH4KsL2GMu/Se9W
wPtBbtEVmbKndLrXjeG2DG6YWnwBhWEmxqNsPJOxvErRjdCTmxw7dAD7uEbNNG/AblFBpMzpXch8
w4htiTf3AXtgqCOGQvLQRJVTpJmt88msxaeawuYYYo1CpWN3fVTwtayCyiJD6kf2aBAUVIZTV181
7GqKngMWmFH03HWJrdLnNMnNkB7QkR/bfR++FwJMO8InCvmUWj4yxe8Z6JwTBs3terjLIKtJtGNW
P/coC/JQt1peelGDAmt8m0puLJ3KFMqbcn8ceG62xgh17/ipmQazqI8lxf05KPCDU/LDCP+AiVy3
SelMcnrTpA+thP9DfB0qV28/O5ZYVX4XJoeIv/EC04GMgaWCU+A+1psJVMMHHZXeKmc7WjAHLfmr
iHBLr0+NDD2th6lHbaP+4AW15/p3hGJwHYhQ0uT7Vp7+MgiZzFVCHQIj4QZefKUCR75bXhSFOAi3
LHZdEjcJEKcxVLCQ8EqoEqglNUX4h3NgD34/2VY2+NwAQvnfQOUfNfjzDS4NldYlujT6NYEvjpLs
ihD7qjPuigjNL/g3VRlz+qn2/kVYPJIgHwSkMIgM52HlaGBZG0yjn0M0XhUKN01UkwT3dQf2IpAP
Dei5RvP4e9C1Rgdg0NBnm92WQORZRJV6OsVFAzaD3CYPEy0PSkEh/DVcN4bijFWFHI06ah7YU6Rs
naQrJS3I76C/gvoPspTlc1cu+zQ3orwD6qB3gkN50PfDYTwWt5v1idUjE0aKODRV8IeWc6t3IZNb
JoELetDcDrLuo8f/pF7tzL4XjbKLgMf+2JhZBd9reWSCdwZ+1NyvvVC/KfA01PXYaH2oqE2ZVXxD
AfWbuHT1yqZonZIrqd8G0s6r8yIsgI9QugQb5oJdpwqBFLQ17OCQS/cOsfrr7pTYxVuxg1278o6D
VtkVnipvfcy1KQbHDm27+XpGsfx8+eL6NopeBn15rm4xkC2i++JPYyPlOdI/4BdvPL3XHojIOfBn
Ia0BIMD8c37kaTMgfSKQbPZb1SnE1i4iwebRdNePXxXZNHVbm1RImQB2Du1LsIkXR0KdwlA00Fro
usBokRWG2Se5JcUbS2Y1CrDXMLgB4vzCfCYDoiEL0gaQehw4EJIxUwmRlHbjU60tTMDnKTacgirk
EpDS6lWiGBmQ+wGej2ih9sPnv1j68GGECAhkOGbxmfOP05SM8WaADA6qnOmOWIYr7bgJQFHmor33
Wtqx+49VV7ESfoRcJkVtrKfSoIAzUhPDjjS8FONjhGwk1/sNAMjKTXQWaXFi0l5KDRjSdb4IZkql
hZYcPVPKvLzONiKtrQdsYgVNcOAuxOXZXHekAc0CZCI5mCxt6Hdhyc2J5xv33WoYgwLggWweRcfF
zq27LC4VacLU8dqUi6doupXAAt5YE3NVankugev13ygLsMKgEM1oVDDMxANUY62GWrMfXHAPpxyv
g/31n9/jrVziaBXitMfFhnLqsotWa5UcNAR7qYcMqCrmj3ICuEpKbKkH8JgWX1UH1nMhbnyytS4V
4iJzQPVq5gculn5U9bIKJcCZFlM81JIp7dQ7NIdKs72uDxB2u+o3SfNr+/lHyOWTFU4AFSgpCNkf
oPIDRgGcbcLP/0fadzVJqmtd/qEhAhD2FZemkizfZV6INlU4gTDC/vpZ6i9mThXkJPfceejoh47o
nRIyW3svA8r6b8VFbWlfWM5mO+rSaY+nHx7J0LAD2WgxTNKUKh7g8G+ALkkI5qdb2Gjx9DBzyxjU
f3X9mBdq0CfWj96aHPhhnpq8uUEytXGWXVq7+BkiiwAUDPvk+0mjzqRD8xFaaypMFgAG6JuPLN5A
8F2c3y8xxIHw5applFS20GhE3wa4clglUlDlry/WS6MA3kgoEkJlZM1Tp1ZNiwKSvAX7KORjnpZO
M91fj7FmB4grGIaMwAOigbnC0bak7O1ERWKQ/hh8uAU9zpaTBOoBzib3yb7grvS2Ra65hB8CQB4K
A8BToZa8TApaHkGztUix6XdzwO3DBLZB5bCdfQawpdvNvvljQKkxdiVvkw1x4Zz+Fntx4LCIcyuy
wI/knuzW5xqNe9d+EX2pHjWVJ0jXu0UWgKi+FfnCekFgpGD4kGCQL1MTFaKnWgIO7S3NZTfDM2vc
FH+6kP18CyF+wpclaRdQpaXQWPpbe4l2tenSO9AdgnxXe7K5twuP+rY33im3ZIvRI6ZtcY5jjUIt
CLgsGSIOi8QrIRRWXUSvb2tYOcMg2iHc8PL8BBQP6f0+/3F92V7YGiq0gAi6K+iMWUvyuEmSqQXn
u4bt5ls9vHHyNI9bO+PSbAoRDBO6Q6pguX6fTfQRFZu1Zo2mPvBKOEANh3jz3vCiGIB64JFVJCyR
q6NY7JDD9fGtaXfo538Nvujm9APAF0qM4Gxy5oDoPjn1J/RPA8NTjX3/2Z7gpeW3N63kxo9b/eEL
GxTuIcLfG9L4YF8s37qE2okt5YNxbirVV/RsD4eHp1FN86CNs5sWpwWDKwGbi7dRjY+Yvsc0GlSn
tsDhSTq6z3tIpVrqxnn4tzP4fZGBJ4sfZAJtCl+WZeZTNW0CrT7NPld49JZKHcKN7lCaaEDVQyCn
HOJ1DEYsFBXstDsxivo9VeHuaWWnCa6aipTsc7TjzAlluThyqwSwKWD22+qN1k3qSEbpGeOPtm03
spz1SsLvFqg97AwsWCL+/cu+LFSjVGY8Cc+i78Obx3ICTDaFryNsgGi61SRbb8Xv0RYnXBejYgrY
DqJp7H2GT0VJ9UBLwxY1m16D3tE4+nNh3HAGaYcG2kdWM/mzXO5zMDhZnt53Bho7pLd+pXGzv76u
1/tW/DYUC4HTltEBXlzMUSFRuSoN+yxruY8awyGqCrck5sYcXJ7wf8Is7mYu6ymLO4QxOtO1JuK0
0OdWZJDNEgZdxy1hy0vhBGkBLzTRoV9md1Ey9rPEaXyrlASe7lDqMU1Xk/SX1BLdE1SgWTbeppDr
6jO+n3TDr+cf+VQGDRt3WtTc6F33qfdbrubrqw4ERwuvEoBLCFRoFpNdTXkjVUBP3taZERjJn9zC
BQDcaMq2TIcu1ItEKAtLHBWNNa2JJpk1950a304a0D886VFYpPvWSg+s18Kmm2Iny7MDVZ80qdg6
K9dvCCGEgee3AtUi1BoW44ToNYT4NHm+RVtOOQpuWuTl7lzADcLRXXVfb6yu9U3+V3hDkNJExrR8
RJhNrGm06ebbvGgdrYLHlvTwb7fJ9wiL0z8z5KrRmna+jfTpaFCy4+yOo7V4PcqavIUiFC5sUeeD
DsuqWlJaRql2eiHDjDuU3f6APr4GpJxrQww0v6vuWRpA0m4r6npZiqj4XlAQwxNhea/mCp9GZUDU
Pug9zUVJyLMf2DE+IgUD7Vj1utKZXtStTboVdjGn9kx6aFojrHJr7LozoIzlXs1201t+kL0MjgKO
BZmbG63ylT8b8yySn+/3FkYMDVTgvExkLEtC6JBZ0mgSNqPwoXSuijbUX9SVsuPqUQ24uy25emmJ
Cr1KxIKm9QrjwgYOpQw5mm5n1MXphBZYv3GSX2j0iUH9E2IxnyOZKJ9le4LQU3kwg3rX7JOfM5ye
MziL6t71KVyfsN+DiRn+coPKBSpgU5PMt43B9nIEuIPUHUamBWafP/eK/no9nLquQSOehcIeiu4o
gC9PdL2d50prjQnKb/Nr+mLeApbhQ/Be8LYtr/Wyc5m6DXVwwgg+2n/Q2bz0CwTTRfwRjefFiOMk
kbQIoOrb2XbacqcYv4XmA+ToC1Dw5N9AQdzBMNx+50moEVfxtRvb21K4vJAHIrn+8iPEMvsy7YrU
YhFVynyLa3OijuKpHwQ6Xn7iNfv2Fd3qxnIpKhh5AHTT9U+wGXtxqhtyy1FlGOdbhr4XB9rCA6y2
wCtR83o/NfesstwEjtEuTCGDLUbVhcOCgFINhJp4FwPn9H3gep2oUTbG8y1tdCdFFS+DSFB3MvWN
evUFOBUg6F8CLZK1qgd7FjL7E1SJsz9IPE2BVkVNtP/M76ZDtUue6YPwSYW84Mv1CRbztziUEBnS
W0gPkLYsuZapFku5wdL5VkP7MNefuknxkmJLQerSMYEwpg3pViykVREjUuAIaZi4ytCWTp1hl+G4
B07Mh9V9BkW4zRLUhX2j2RCyF3/U9VnbxhDZUPVouB2TwrEkyc+pBeTDmcvwk0ALLbeA7rFeFW5v
LdgLE/ot8mKzGLncWSWXhtvkYP42ocr1yO5TXGrTrRSax/h1BBL7cfM2Fa/QxWf8FnWxTRLJNLkC
595bVdZ9ua/OrSTvTYkEVVJ4xJj8SIGcuIpS6mSDX5Pvrq8iUdH7Gh52V5CUgNwz1hBK+ssWWpoZ
Op6BQNzqKoTPOmB9IsOhVPe6FF/YSK3QUMZ3Toy363FX/G8R2EYJF89UVJJQbvy+QwtGpBHmIQJb
rAT1sbrre8cO4KJwn+9sP4I+DDnax+xG3etvKCZJh62ZX16xix+wtK4TZTtlHPADuFU483SQ4I97
fYyrqvHfEBC3Rnkcik3Qxfw+Rm0qx6SxAcYFskXoZRTHGGRo7gCvLgeqV+34ljqtOG4Wn1MgV6Ew
hCQe3bpFxF6T5N6IoPo8wSUhVvK7KIMGv5zOjj0UAdINoABJuDHM5WGLYSIoeLt4HqtQm15cdfCa
gVRmDmoLUNteelPBDsLJHnPmArlNdtJOIIUd+jHMHvlzPfRyyy4jL7ZsnbW4AKJWmC1SZxjuZ/oS
KfPWZxSZ0HpS/xnfYouCGSNHDcP4bKgcHqugMFy4gjU+vCb2At4vb9VvLk4ojjlxdQvB3EXlygY+
qykVDIvNfl7oQTKHjHBwBbfq7Bf2AFTg/gm0yAGHSFJrLuaP5aabFHc0+rz+gS4cLyBC4sgGywtl
pGWlWG+ZbU1iPRY0hY9tcRwgosOgC0hmdp8A6FyALpjJ8cZjQSzzxRcjOqRbweoCtWvlVCFPTQ+a
HUwNQbX8NQPXSQkEJNLpsTM/Zyo51we5ej1jGeJyhNYuDHhQnFkyO3vW1zTlQMTTYj4wJT42c4LW
tez0M78H4fkm72uwrmaIX/GP67HVC4tT2BzjqARaHUSqxVqJKtpyHk8glSVWKKfDHl4sQO6m5AzJ
ID9lpb4jOkA/s+zF4Pm5eBLDoRMI4dmFvcXjqA/mzupkaMHM3RkUBtdIoIZhkleNFS/jv79lRb4i
5Pnw8hBt5GVbMhr0trNjeTyXxIK3spw6NeueeGK81FYHlNkht8w7MNY+TC1y1UgDfbS5SxsOeFBC
A7XYMsBcr1ALoCDod4kXtDC5x1L6kiLDfYANccz0s6UXbhXHrjUyaCjtGbwX5qhH7o4XQ7slPnfh
aoDOHUFtGgc1fESW05AVNRmSuuvOGS3Dac5OTdPd4YT10whpxlQHRgeoGoy4Bw0UXCC8DLMK8QTe
wL6v7wvICRqAkaOuaeOlubiFcbRZU5qP3dmoYxgWoVZNZh9KVJ5a6FAfaJ+7+d8WUyHMCMiX8HsA
CwCav4vTlM95V3dTNJ+7qD1z4in8ASAmMJDvJGr613fH8iA10MMEhwM+ZMIXc3X8jGrUTJGWdmcr
fZkmtFJHqHh1M2SptxRCV324v6EgCSRoI+Za0LVhTWvluIvOMrikUAnQnJZq+2FgELKYDnr7UDN1
h47p/axaL31D/KEHYftV3VQ9X57p4ofoKOLBP0T4LaxwINKcFHaZ8zOVeg+rZ1dElXd9Wpd75m8I
3QBAWKQ1+Ov7nmmoLqdZPPMzAzqx6gRY1DgO7YAxjUHe22doUN3FrDxcDytWxtdT/X/CwrpA+NQa
K1CbHHdo2kKaGiTp+SWW4Towpl7OX65HWW4JREE6itqg8MNdg4JSO5L62E44CIt6EPeNh26Ko2f2
ro3Lc5ca91G7Rdq6MDBg5SDTi34YXnPLAmg9DrFMud6eR6D049jYsZQHan5/fWCrogiEeVDbxXfT
oGu2ZlwnDR8Z1OHTcwylJznHZpfL11nvfhSVdMMUOGOT8VROED1W8PwaVVeWH3OD/Eha7V4q+K40
ilOF66OzU6dMu8GF8uG/PI/+/kTkbNhHOjSplo1/3tdMlmAReI5L8zznfaAmZ3sE5J4G+lyc4uJ1
Y05WUy/m5EtAcYJ8Of6VGSDZjCIg91rqxBRGIB64I0KLLfaNg/JAwtZ20pN1F++6QKgMQsToJfPr
t3K32VcXd823BY4LAZeQcKuBKQlQ8d9/TDqDDG11eXy2ax2i0IDpJnHlai04v/WLXoK10PSPY9H/
tKm9k6EZdX0yVtv6e/i/ac6XuTBKeRiTqozPSWwGzVwDEUtBGGr82cZz1OgBTG7vIOoWXA+7KjHg
o2PYSHYhRGyiVrN8tLSF3psFi8+5LntjSvbEhBIEEOABstMgy6tD2pm/NS2BPNfEb1ILfXHd2Hqt
rc5N/Ap0S9HeF8aGYIJ9n/yqkuuq7SyILygQaYiAd4521wd6aX7RXYdSKJqI6J+JtfhlflUyahTG
efHZgnGWPacvNJlzZ1BqZ57JWWt2VdaexnrYOK1XuYaY369xF2vcTs0xlRnictsBbKcKdA6ICJdR
rE9ah3kQtRigA7ixmlbn6N+o6IJjLwMvuyyAKlSrtGHAYq4nsOm79EXv4PXL6l2mtn4MZUULkg/X
J1h8ouX+wYfDGYrDFMWjRS4XKUPfsDSOz1MT2Bb3FFSsiua1hO1FPOYb+KELJ4cw6oIWMeTV8c5Y
bNY8T0Yz0yQptNQ3QwPZgdle1msbvSrxbVZD+ifKck9ONWY3HhFlUO6NvnQs9XOobyW+QZBaPWH+
rpEvcRZTZyXDNMoccaTedmbdcOMkvVGj4i2trdNo6L4hx1g1Urvr8Va4/tm2xiieOF/2BZcndPM7
xFbQt06gw5en7339pyj/tcrY/4wSUFyUbCESvsw9s7QBFl+XpbDrk3MMNRnY0gQzcMYw/HbL1gga
nfitzjx74EHXFU/XB3pxfaLNaQIfjxW6LNlCh1mVCqZJ4aTHR234pYwQAYKwgowitaJsHWgXF+iX
aItt3zEjKnisSqGMAnxXxQ9aqYEbIm0dL+LzrJbolziLg3MEJF6vIiKF9MAPeX2CsQ84dp60g6Z1
BryS1Wzsia1pFCfPl/WiQdtZbqHzHgJo4hANrDFc0TUcxpP6Ls22dsblabTgdYVTBcpRi2QXdvBJ
LsFnNbQkdseMLgGXUr6T6tDO3gCmcjXGIf87+mYxhwTEx4TzU5xNnpniadtuFDa2foy4xL4MfRjV
Nm1UXQpz9lg1N5N61+Vb5bx1FiJgYArSRBjRoZix+J4WVSLSQonurAtOjgLeIeSJanpSVOZW0q2S
Q7qJqW41IxuC8Mz1LbJ+R4GZDrsUWBrjpiQrirgx5C26Voiu3stHEpQe0rC3Zp+f7B10rdBYTjbG
u15NyDXRxsbhB8zr6r0005JoY1bX50EoHw02qm1oZo/gB0/AEsd86+m/zgK+x1t8QsxiGptmW58z
HQVRrTlOMxpyWeyWZe3WVgwngfFhBgf5+sReGCa8SkHyQ4IFHtQyybLMqEoLA2HxHga3t/ThRuhx
ufDNBCCmaHj4t+GwdgAoASsHdRXUvr8vVLsfUjLGErLnGO600b0VRcCD56eiHb25yDcGt94W36Mt
bpAhn+RKYohWjTfFcMjsx2wL0rGeP7x1YcuJoqzoWPzFtn3ZedFU23CW0EnIddB7amRNie6AlQTv
UeIwO/avz99qlQBoYBJg3IGth8ns8qaq0h70cJONIVVsDwzCDKh2c3LTRNqVNbJyLjE/qWIFnMyN
A0+sv2/H+SLy8toAtDXS4XwVFpBQI6UUtImx0TVdXfgiBFC02ObAjK/uwVjLBgpdjRFz+RGNOMNj
urcr+HJuZU/rtGYRaTEYHDSz3quIpEA8KcUzd6xp0Cof5fTKh3pXtt3BAupB2l//ehfjwsoChUWI
56zNVOkwATcd0TEcBlD26znorI8CTNVSPmrNj7TtfQpE2zxsfLtLEwsWJcoXlpD4Xh7d2cAGsKtE
2Hl2igHGVsnoaMrzmH3+NwMUfS1UD9G8W6Kha1mq1ahLx7Ahn12PtE0FfGs6kTmgrA1MquyjDIpQ
Y7rRjFkxxnGnA1MBxt9ftBpaCt8PFmaWtt60xAhBdnqP5hLu8uDXZmOG5jTNf8Ta/WTKOz2Ob2Vj
Rj5numpr3upTcStb1Y52Hx3SEl0iL239mlqzF+f9DmBGjyHv5OZwuD5Pq4MJxl84MdCPE+bFK1ep
ltcFqEqyGsr4pXL6oduPMdk4ai/GEFwYfHWg55avnnxsFaSuRA27OEzK56F6Gsiv68NYryvbIDj1
MO9o2q74GHPRSgU0QtTQjJ4BTfUiiQZdfyaV5lwPtHo0ogyP2gdWFYiOUFdeXBtMyVlflo0WDi3x
NdbApUpzgIJwCoDfS7jDATC1EXJ1sIuQwuBemB4Lmu73BZV08QhoYqeFMW0dKHTsR/nEW8BOLXWv
bB0Ml8aHdzFK0TCiA+ByMb5crqHcZOGiGoANBChG6fTHSeIHRcuDxLYOTYG36vUpXX07jO9rSPX7
+IqiM4yiiLVQpo9t+lHYz2P+ij2z8Qy4GAZaAsA6AXK1UnKAel7O5x7N5ap54go/tyy+U0wA7PUp
/f8Mtcj/TUazLAFqNoyH9CZuJ29kL12tBhbZOMZXzTV454BqBudzJKIqgESLw6YH+hZoXxOXPki3
41NgUKc7t+64b0PtDnq5QpCizJ3kHuKbrqCeZPebwuYXJxaJKW4SaLCt/HbtUs9YD4Bw2PrSbfUk
OePj8JE8kgdlZ++GJ/Mj8W3ogmzM8bpohKGD54Y1Co1zsOYXz55BGpKSlFCPtHjqd9BOhRjEh/KU
GcmOaFHYk/mMmXNy9cEakqPdC80c/nR96a6SIPwGdFUB4zJEu3BZQpLlNpcTTrXQgDW1yeHxW9eP
7VQ/glQfwkksGJCHQWhhi6hw6UhA/wRNQdzha2vDrDaMtAS2LFQ4cQ2VB2Oi7jja/mx+jBgYh9eH
uTrAMUxRjcBky7i4l7d2LGwUGbHUkKWs96KWnvQu/Wg6ZYuQdun0gbqVjCcW5E5BYvp+FNSssMai
YSTMbIq5a510lh0jQqFMHWENWLoTabbW0aXlC/Q6QUcF3t+r2ylSRy2OR5E3Q6TxbH1CwitxYSnm
tW96Adl6N3mACpUr7zdPpBU8Wuxe4ckk2ORwJFzOa25oE41mfMbK+Dl11YlmdDfE9UMP3VvYnneO
KlfOgLa3qtQ3NjhO1OC5MyrNoWHTMdvqNK+ftovfszi3UEFT5qbB75GP5Z25z4+55qhvtScs9+Yw
D1Dg35IruLS0sHmQfQChI6T1v3/xsm1nCud3Ekq5tG/5sw2zghbiQ/9+AYMSgaoWMAjCcPJ7lL5j
dY2mrhoO0mOFmuts9k5Wl//FNgFLAZVW1O/WzoiT1BgjRSs+NKfSLaa3zMDiMbe+0qX1aqFqjbee
BsfW5Q0t1wkk3csY9xgf0Az6A+CNX5f31RYy5nIcvH3wGodjxbLzbrdgc0CqjYSKXLpJBYGp7GUo
w6bcOl00TP639xxWHYgd/yfQEudWtVWrZiOWQMZuOX9kxuf1j78xkL/Cx18exmVKpNjIKQnV7CXD
ptLaKHcghHOGmtHGfXw5FDgHRLw7Vni6oq61NMW1FA6y5ExZ49lR4TM5CxjvN66ei7OGhhTIczi5
AAz5vqSttMMpoRQkFEamY4amZ7kRYd2OFR/GgMwWjkdhmLLYNYoxKbFcMi2MQGl77HzlNIXxnuzT
XY5HNywIYGqmBfI+2zVBbjlS6W6hpFcsRXFCCqQgxGSRbRtLeJZkVJJJW+SGrW/gDIqc1hkgR6OA
xC8TZ/rdw/tGGR14qpoOZIP/Czrv31+A8KiUCvnF5TuSF2arxV2FSUjuIW/nJVH1pym5r0/KIWMU
aKQpMKv+FmIgx0yG9mYFR5BCh7Gs1inQ65BhWTBtQUP/3gzLPYO7SrCSgF5cMZJkzrS+1pF4RO8m
/PWg1ANtA+UXwEluG0Ci/w9cZf4D/5xL9/PXsGL9f9lKUa7pEDvJke+o6e+GGJCeNHbDRLxkqILK
gkRXnx6u797/x1BNjBGPeQx3sdDzPo0olbEElMf+1ZwCEkD8PrQOCU6k5+pH9pDs4bT7Mtxsmpxf
Hu0/kcUW/DLabJy72m4jgocJVJB2htA8E/Dfj2YPXfzmM33qTvKr7DX/AY38UmYJQ0xR9kVSvdJk
sXVqQsUAT4gJwMAIyVaeBSi4+bzMHGPK3qf5I+XNxkl56TL+EnSpbgz2IZN09NLD0dLcCQLHWV9A
nezX9S96MQqAVQZuMSgDLLvMs5lkUZKoJGTgIlj2Z0pR2NjiPVw4Hg0gqlBkIngdrJqfRcWbRgYl
K7ShhoontIM+5cZ1vxFi2fmktZIPmtmT0KirABqZu1HZ6COtMOg4fDAKWM8L19m1dkKkplZCkpaE
PazH2LF7Tm7z+8RLXeldxoMu92B85KsOTCe8yose6o3r7MKX+hZ+sd25pI5sBhQsLMs+iAGfGjWo
1Ulb3KutMIusnxWjkhUg94dz2boKG50mebXMrcbNhTcTyJRYd8BQovm+xITpikYGy0IaMPeJV0CE
YpS1fWXoblTVDka6MXcXDg9osYA8AF42Lq8llXyYZKp0Mp4yrEkeBv4jaxsHNVY1SQ+DWkK59uP6
rlq5t8BeUNwHuugRAWKwRCa1pV7i/ZDwsAZfoT/Uu+rFfocDMy7oaAsiqa7XvoBIIqMGGRko2eXo
WDbHVWmVLRYmBCcbTzqp9/UPIR1ehPkuOploxXt8Lz3PrpY61YPqlffyTeluXYTrY/L771C/H9HD
UBApK/A7gL0LjAZ+WOMfiAo7ia67cRG5OZquOpe3dr58afzI8EA5AuIYSdiiTEYtyBMoJmlCXE0+
0WpPo/Su0PYa5DBx+ftN3P6yaHFUCSof5iG3TxFLHZX9surfGv2doSJc8HcO8JSiH2KwhvBOcHv9
z4wOOKHgxELs3bhtpjMcznB0lff1GMIQ3SmSH1o87NNqdOoOJIb5rox/yKUgemZ7YHeAmsPxMM5O
3r3IM9+XahZMCTyMLNmxmOHpFRwb5j8c4rIxZGu6/lepo/ZsB2AuOVbzC64tRhs7iF2Zz0nZeax6
gPB8C4Hi+NzMu45PAOLoh8mku6y979kpi8WPM51xhgwIUrGGyC6ZHhTlt8HCItM8DUokEnk26kdN
/a1DzLI0aABwcZBZGbzEYO5CamjNAgI/TiD4kB1h9p5D2bKox0e5kvddT57lpnfYAOEPBkWvHooY
aY5xANZSuLmq+11ED7nSwa9kdkr9Ielv6IT/QJbdBgn/gNSRSL+0CbQllON5GkDx0B/wbEo+1eHF
TqA6PL/An8+TKByRpwJ6ojcjvHukmbu0f5u7Y2knnjVAejfFaziufJOXHrGes+EuguSwxbNnqfxT
y75QMM4AyFbMzOn1F0jl1m3rVH26kzuYVoAE0lnvMfj6QPy5zJAdc3i3AaS2IGjecQ2p4udoQbiU
yOekLd8Hnu6Z0biy/ahBxMyUAL3OH03YRCDfLXBS5rA8mqDYbeN9VvTQRDZ/zhkMLrrirohVX0ru
eIwpmSZHKeRdXg2YaRsCm6UzwnNosj6bvvcHfd5Dubs1eEDQgpCAKkxAAOp/SiQJIrn2E/pmU3hd
5rkvt1AdRV2GSTtdrk5K/dLZsIdsoGCqx6dO0o8kSwIJzwEgWJ4gUg8TEBrYGB5qHXiuxkcdThrw
gjl1+IxGR30dwqKkYz61q2MLLDma/k41p0FW1XsU/5xRetNhK5oQ6I1yerDZgcLOSIVlTFc3j5JS
uvOQPJtav5chQ9r2sCzHsRN1bt7+Hot7K24cA5qE0CByIwugycjwaC55XWIc4JcGej1ElVGr5PB4
uhmoF/ezExkaFL+Ve+wGvQS/DnwFlk2BPuh+HsHCakicoegdOHWFUvVBOQhpoDi2eXNP1ddU5E3k
LZHF/wFtao4qQEPMc273b4PZY/9k/J5pxOvk5yorfLuG4PRY+BG/4Rp0fAfFn+A8JtuhJM9YWrVn
mp3XZbB5S4pAmU3HHAunBhS+Uvd9B08SmwdcM3Y9LfzKknYAuzhZIrlprUCKDlqyoBEr8UthqI49
yYcsNvy0eovynzUDoxqnyGj/jOCIAlM3t4w/YxnKtGn+ipKAm5P6YI+eZRwq5Z01r01D71JZd+Ky
fdLpTVunkNFOg9R8H+s7u/+wYTeF4f51QYxshw9Amut/JqxgrZBOFIgthYDpAa/A/Hc33OjVc85h
Xmre1Vw/KOng9PkNLw5N86HOv832Q03fmjk0IP0v258zThlWPhXiqQcZIGv0+uw8dJLHzCNDDinF
IC9T/W6CmG9tfPQNzBfyyIcwNc7aXQ31RGuIbmzpcyCQONS0XVQ/mjrbmdZjknNXiRs3jba8IC6U
qWHEi+opgAaChba8liGnn0vWBClb/XYOzGDeY/V7HcR9UI/Hu2GLmbUZb5Gz6amR1zBDgnQu0gDN
7XbKC5aCyyCQjXPk1yYd9uJN+GV8i+RNT+NIRim6QQei92BDdmbH6AAfJq88aydjn/ibhf91uvh9
RkXm9eVZBj8bYk8EEYXipx7oqEjQW74X4qaRM+7AZBputqZ1a5SLUoip0gHQJsRstDqQoQvEt9pT
Kzq6yN++LJTV48sGDWyU8OGyg3FMb+yb9jnyNA/uBG7k0H15zO7tw9a4iEiQvhcSvkddJDJxG6Vy
JZanmExymo6DryCLs47KaRRq4m5yhFeKB3MtP/dxXEL2ZGfgSALWaYIJBF7A2T4Phv2mE8c6f8YP
Q9oMgAkaDyiSf//KkkWrhANqH2o7/RVOtcTaN9zP9+kxd9HXSh32BB7LlPiZ7SY39Nht5O/g4K+n
RtdABRP8ESHWINbhl3XWJGlBtVRGJ02+tzvdKbTqziY/Wvjn6XMwj2BWksPYHWUU4jsAwwEfR1Fi
dvBQOs/GL9OafQKV70L6MyfPXTt4kDpwLSlxxjYchw8ZpztFPmLFpgcu1bNi/Kroue5+qKB0ULNx
G210MqMLRiBDppE5Qn7KEAlB23ulBmC2nKa7KaP+zMy9uElwh8Gz8JfZhwqFfR/L4LggUoxIC3NO
Aqvjjp7qOzVr4Ir1Xpn3jd06M8h/ZX8wyBTq0uyiPy9nZw5qe23cDcKlA/3tqrpP+bup3UX0hmUg
0SoflZSfYN4c5u0kuJmOOj1LzUlQCi04WPXaeC+1fYbbdXioE3nf1qrfyM8pptFu+C7qNL+GDaTZ
/+yzDL1zCF80H/H4wY3XYnqlHFLuteTbyeC0ZuFF1XOdPhUKwKgwXyvh0BUPZZCp0WcJYARXJq8E
giWWd3zibjKCfw++WK4cInA5FbV9t9iZgJcnw/rHMOgxsR9zipU9Bmr1lJvYX+ZRYvGL1GSnQpHf
Ug52uQLVdRgeSLx8HCTqGLAMkqfEM8oyTJrqxm5wvYP9Bv6iW2cnomheof2h6BjlUe/XGRqvWek1
PQTdoMYvK6eOQ6xS/lUjH7XKg4L7qiSKA0ciF6YPUxHd0Nhwc67e2cDdxNmLlUZ+BpRmQ6OjSOhL
+jznoxuBAT8oT6r+u59MgMZfgM4PWnOvGOfc2vcWqPkQbWem5ecTvOIgTFy/lqaOtE/zS7xXpPkm
hW8umrLmAD3zzJ/w0G47voE9/0sPXJwraEuLHQxbKQGW+L55uqI1y2q2sdJLqPBOSZAm/SHjgIoB
EjtNv5vadqIu6FiEj3UHhQp3ZO9a8hQXR2GaST5R13GsvS29xH9gmZKNL0B05PBbKTPQPqz+cYr5
jhIseMyYxv22PpXdrUJfyvEptj+V8anhyU4dYFPZ1ndJAspSDalJYMcNNvo9dbsBchjKPZAJu07v
fGz2oOyGZyBV4Aqa+3GcHyHvf8PgmmHLJXVYrPjz/GZmxJNgJWWMAlAf/5bw2GuZfupYJdSonNS6
n+dnSmeojxpCbvadMH5Xpi1cLVMY9MqB0eYw34AoLPI98zGpb9om2mXAIfVxeSRxfFCbNjDgoGIP
LbQVNLeXcKkZsADuqfe/2gIa8THLeKgzP5I4nDoSt9xCgYgkYfX1BIYJTSYUMJbPW7se02lopzaM
uAli/ohvVPhJWzhl9Xy9bHHhMtfhbfl/Iy0e8FmETgrTEckoJ6dr/nQwui31LemMrfEsLhOltZiG
hxCiSDCLkCSvaEIWE3dAneL6eC5d4xgQADsQEgQggiwuVGIltZVCGTbEEWzBn0QkYAWki2ovPdg7
oPn2AHnttq7LC/mJKPwArGgDJbSCcbG6m/N6jtqwifGR2EupvF4fF7lwH4vtDOiMZaOgugQ+6VLS
ZUNEeZjQ9onyzBtB76pi/miOvxX9pDDFMwfby5uflE4+z1oQlNlNK1luOldg1+OUT8YfpMne9EwB
YXlyO+OTAlUEKnxAFdVTxw9WR0cOUeZRk/xI1fatHIywCEqj3z15ifs2oBkL6h62YHK6SyW8rK8P
8sLHA6IczO+/1z6EfRfJLJnw+CnR2wjx4j+NUHAlAY7NR7w/xmNyjlBCgalg5HvXw64rk4gK+BpU
bKCOjmrh97NSUoo6LpM5RXcaHpbwjRzkyVdauBfjzIk7bXc93IUnwv9m7syWW0evJf0qDt/DjXno
OD4RjZGzRFLUdIPQtDESM0AAT98fy2WfvSWfre6+6huXqyQRIIb/XyszV+avx7s+TD8VNq1kIZiX
+Jb1D33FfhItpEW3yO+LmSAX2f6eRPv6kl8PeHXoh7D+ahamzIzS97KWQKR0i8uZ4YuLuG71+99/
r69HwRhRht1n0RKtLyYH6qwPmRYqyTYmnVpnf86El2n8bgbx34gkfj3MpxWLBfMsNgaHEVf1S0e6
Qu5iLOwYjuifK3sIvgc5v77c10AQ1kisLTXpiyomG4ZOEdMhQxVTBSIjSIZ4/ubJ//p2cwgme6F4
IFm/gMcICohEr4tsW7cAcnLl9YoFvlLZ7SgB+J3+6R7+P97G/xl9MGaST4xPt//5H/z7W1lNTRLF
3ad//c+b6qM4ds3HR7d9qf7j+qf/+tVf//A/t7CJZVv+6D7/1i9/xOf/eXz3pXv55V+8oku6ad9/
NNPho+3z7o8DcKbX3/w//eFfPv74lLup+vj7X9/KvuiunxZR4v31zx8t3//+VzzDfnpur5//5w93
L2f+7vYlP0/Ny1/+F+6n+Ze/+3hpu7//VZB0+W+Eolxpd9wPsD3gIy8f//oRxkTwCqgM+Md1gylK
ipm//1X7G0szxlR4JV01yDjB//Uvbdn/+SOU3vBguJzwZhDD8Nd/XoFf7tV/3bu/FGCEZVJ0LV/p
Vw8sPoZ2iJ2A11lnDp0p9F9XkCgb81yvqnhv3VxICpeuKyOW1o6h3BHRW92P6TfzE7/i/F8P+GmJ
nMYMZnnigEa9l8qbIfdD0zvHB43li0JR+M4x5RPB8fWA13fypzWS2N/KmuRzvJfqZZxtqm6Vxx5N
mDQ4teaT2t7hvHHA29ba48EhS6QaumHjJu2iJxcy4vdcIuBVjUFS56fH5c+b8fPFl399V7+e2nUd
/OnUWpnM2yos431Dw6HcN6Dogo2J33M+YPq7rNplGXq4p8jxvqOO7l86ZpLqhY7XkXGNPTY4a1Fz
JNBCWljxfN9ZTiJ75XcGe8avDfTXE/0ERRVDm5ETn8f7+Tg1wPye6Qyyve3wOxRcddGc4k0Likkr
TyD07E6p19QAVaKC7Z6d/4hOHVieozZ+IQBE4FOtyK4o7DAJ7Hx4jDloDtpLNRNWZFvehaT60Z5U
+00h3PH8IR4HD4IEzik5Wu9T69SFL91b3tv40K30N/Ou3Gpb5XRG9V4HNOYVOOTH7+/UP2ig/6qj
/3kF8PfAjfjqKfOpnohNjU5M5CkiU918li5Bm7uNtJmrbTP5aeeViZM+WW8gqsMHYZ3ZD3266luA
tErbeJcf0lNHQC30eMUIJjMENj2fkjtVbyuDHavvYZOQdLLqaGsK/l5Td/3xOrENDyT96BgXy+Jg
mAK99UeGHcRiJ5dvdRFY3cpsbC1zMg1vqHVWOXLuphsMF6SBPoU+1RGax7F4as/eXNla5+ZTkKRO
nu6mVwY2hPNNCZOxSk/GZTVcHPa9BFSGSY7YRgZPACQj4ypg0Y96dMPYifB7LYCrvfniD5Kj1s+C
9hxWtkXG4iCo7njBOOHF6N9j9bGJdLsBq4wd8tO07iXNFyWgRa8eivn5LI82CHqFE8I51B1MmF2t
XGg6/oLDkwX2iJdXpNqTRQrFTZM8zElop73qSEAmE+Y9UEQWo6biUd7MCiQShIRN3k01HYcIPN6R
S68/r/n/WZU7nflSQG7G2i2+rUm+z+P7TCQQZTknstNLL1a6VtrCVsZVFR2NZTx8MytjXNeY3z09
14Xgpxdd0wbNSIQs3ue9w13GpUUUtwVNReyETe/ExO/KUu/RFXsXcXvBmq7ckCzS5fuUcSw9fL9g
4dJMr5nkjj9IKwfUudwM+7C0Uafpgxcu28Rm+aaLbh9VlKYXeB1bwacWqmVVFYEwOZHKTXPhncD+
GK+kDY0A2YVN1nndDurEcYrKSR7jl4LwOTJpZK99ms600BzAHvGDCGo4q8S2PszXbhdDhXzzkn1C
ML++Y5+g2XGSRwyluEpa5tNmF0frIdrpgC6Tm9UBbruo12j5y3FRNYez9T6eS4c8Pj+O/foue5Mu
HrJ8LQm6YR03i+JiW3dlZ9eTK0VuKS/QxH5Ta6nX3fE391W/7q4/3VchwYLeSjjj+tAJax5go3L1
yAHdEXtWP0+qPEFeVGIQhlAhB7N9sqZtcXH1R+3+LDiI6ZFghC+8wlLsdW9i6dWh145Y127q0B1k
30hcuXKEBFmWQxxvudawAJ7dUgty4xs/lE8iwX9cfrSulBQYtWFj9Gk36tSuiifiSfbmc/Yi+OUi
Obvnl45FfXYU3AR/CJFdQA9rTMY455hTcskqPmMaf/r9aoso9d9c159P5dN+kwvd2FuWEO1nazum
r60XW5jKumewOLx15UUWOiEwqGMRr7DMJbBS6GEHG0CR8h1H1HXK6vpyuQG7kZIlxN+o3l/Uu057
7xsf1xnrViPRTLATKciUlaZG9uUeapDnCZTk+sY9GdN9Xrud4jWJm8zeheAdkKWCMWu7Hxf6dGKu
1k5QrsE/T9IKiC+776lfOiKD9WlbM6NQ7zF4kYZFYTlytTorXnbxSdXtO9+INtV7Pq1H2e3mdVOt
NGlVWdBu14DLbWK5fZvZVbeGXuvmG2umXPHEbok38xwklAYRC27+JncSr/Cz8SzMy9GR34zpZlIO
VkYEXht7WUxyFTtp9hyXXms+p6Onn51mdONsZdKzvenJKWd0/PJ0qT3yJs+yHZ10GzI2/8g/ssJR
iUewXLQODdAyiwUJhoptmYCcbs5CC3UouUQIAx/g7gFsaTm95aen+IOPCM2l2HuGfJKjRZjsJOj0
bmPKgKSI4H35LlYWQgeJbgOlmh9x68bgmipqIUdhzwja2C4l8rc8VJmXYatc7o1pYUruLDlGtejr
jSTa3Pag7OGIHMNwlbNXI2o/e5y0ZgL5MS/b3rAxUP5i8WAhfztyJ+TaI04VVYR1gcZc/v6p/bfL
188P7acSYYzKXGmyhPdnS1qfua3uxHojxhiC2CWRWxGigHp8rCNPmZxidBvRw1imb502X8wkT7Aw
l7hbvRjCQsDvCErB3CT+mO0qbdcJHhmncfRNAar8u33p51P+tC8NiQQl0cXxPrtvVEc3XcKDlcgV
wJ3XYDlPy2atky2aMM9ACqtXqH78oG1NMFespSPYAwYJbDYwZvMnzzhWAkA0NYKdetrF7r85W+3f
ny3AGMNCdLbXVurn1VYT0qSsRzPaX8DRl8WNVHuZeZt3d3MCyTGFrtaT/D3ZFsVL1G0YlE7q0mnb
g3GVejhVuM4uTrXPSfYdTu3kq+pBK94VIHlSzkWkZCQoU456E3lzs9fGgWqAcVDQ2kStl6qTNo7e
LnuFX3DNyp0RuxB16uYLEfbX2qTne5E1ffwHyPNnf/tLz/avpvlzf/3fds2/dNr/7W/9f9hbazxq
/+OfjeuX1topy+wvyzZ/Kd7bnzvr61/9s7HWjL9dQe2rlbAGTmvyo3811trfrsZ/DJDikvlLYy2Y
f2NikBoenT1eoRrOdf/qrAVZ+pt1DWfElI3UVkZo/69aazr2X3YxBN1o+YFX6arhPRHyfQaQraY5
F/iHHElhXaHcizeXFfv3ebKTc1CfiWKfPH0bvYoBiwQzwdodvd8QeV3my5pd4ib+QyTWXrv+LHwp
ekc/SQKGCpSQkle1q3JexEurXtS5G4+Sa4aU6pVDhtu+cZFLWKzY5lEUPZVJIz3DAtC7kia5R4sw
7bOHpLMFhg1WxNvxG+qzvk83ub7IN+Tb5JuZBTh02h/TIbpv01XeLCzFq7EFoHrJPSxWscBNKc2Y
qOdLWIte9SO+lYbjsJ1u+ELKW3UNaVd6PJ6pIldz4UjLRAwM3Ttr15oOvU+Bti+3B9XL7HadnlCO
CMFlX0C7edNq9PUtwe5PeI0GyWuTusYSdKBey/sx94WFeuhfp87WD9KtgXlIjbDGyTHYD9eJG3pK
7ykyUwxS6kWvZJWeKbEU17Rcwc9Uv4Hnlj4uC4VTbYrN/FSLuG8uMjjPs21tYsWp6MVLn6orS1dM
/nVPM/EsFl+aejS5F474dcDFpk7D7XosePdRBjlFuCqW6W10sKKXPl2qK+smvaOSNYPGNb3WUw0X
DVe47z11V5XXqCiutLXkP8+xF1XrAVvufGHypRH4NG4oB1W7xf7kSebu4V3fsrQ5iupQhAy9h2HZ
fKfOp3lwRHVPJ6m17thinYfX6bs5LqU2yOPblAuxGWQnm3jfAgHGKrq3Uh8meq6WsvEgVG4lYrSu
3xJs9ooD2+Uj2msH3fRm49nCMpeqvy+d2NcvtlGtKslh/LXfzsvmhq1fWSAaOo82+oZbJXWYmlZe
i5h/HRzCcSUniZyL6ZVbaGAVHV3rNGxs1qu1y0awJkfYJUgO7WjVXu7Sm/QtXGqv+c0ZnZDD4cil
V1zElOuyd8eHqXe715AUbQST2xjNW2za82tf28pi2vIGuMVDiOjqSPGtL82NvhzWBVnii8Kfdtcf
R9vzlgIiO5nMtT5M8UrYmXfNQ62CjuI25YS3uciJhyqkpDc/cBk8Ct64ctOb6pp0l63Ey3JUl5y5
rrkzhnnkuNpJ77aXZaMFJfR1S+VvU39OppcjEg7T9TV1PEg8glLG2kuw1fK6+e0cOdHgnvcaeitl
jWxTzdZFeCeLj4bli9jPConfRxHg8AEVI8fN3OE1vjGjZbLPb8bKpT3Lj3wgM8/K4pqUq0wbJmMF
41kT3MKfH7I/AlLGdeTV+5SAm9jnXhFkTut+8ZHfXU6K29wVbnmturLVeZXty62wg6SXbH5/Wxzh
erV1srfWyvocGNuzo6zbXb0P69MgOG19bTrzo6QuTPwJg2wNikfOeHZ73jYPjK48h8vpQmw4hhB+
j8PrGFiItIRAPPJ8ueBtQeTFD9lH9dA+MYCzOi/DhXE4b61dFKSxo7sWIQZUni+IKtw6oH536k3E
spA74hsRnBNKeS/5aN3zMn01EBFopEwMTnPfUJk2tLyUfPINvW6xMF1tF22tyA43SPOG1TmH5bfP
j/yPtM9386ry8oc8XUzXv8hQuhHh1mDGyaplI8XsctvayixrmbXN2w2QoIbwIbPnnW6rj0zQj6si
vNUbjzcl3km5zUuj+lW70aOD7ho7rjUVkrTKiN+mSJYQVdIKsDpWTnVx5+LdYDHGcyh6KVrDrsJb
LXeHFpUXYmutPaiwa/mEvHhbI1MUVY9dI0dOEW1z0LZ2emgqpHUHpX+VrdcBgMV4T+M9KiNDdOtu
Uan7wlCRUgMbxC8106+7q+JxWUR3ingTpoeEfHnjMEW7VFoUxZGSG4VEnbOezk4jBxTrlvhsovnW
/aoMBjloQ1uPAgKboPvN2L0IYAzaRyI+5MOmmU4EWg2dT4BnlnBF7GqXPeaRnSkUlm6TOMYHWALH
RNJrDkG6kH2MrK8NkkLqFPmOrS3eIdqdny93jMe2ld0vU5E1nXyhp8tmPgFPyfaK0J9uXy+jawkq
L4gUueG/SNv4WVcXwzZfANQCncmyNy3Cjomy7A33bz5PfBhP86l41td1bKfPXcbnyg/mOrkpWI34
uJpthFyfai8sL8fuRM/xELFwo/EnTrMEd7SvjpyxrS8qh9DSzAt38qI4ya/qoTkVp3NsawKy4P2Y
3g/aLVFPaXFo+C+LtHTCYtH0pc0uqKfOfBu58apfw/5MqaNOh/4h3keFfcn22jsipG571RPSCGh8
xwUkjsraGrTKIk7X7FDFttijzwyyhzNYgL5KP0I+M3XbamUU9Lo7U1lesERZCn66DcGKZvd8fhzQ
n/c7drpqG2nBnAb0QtoYYEvXr5Vb80CQpXWrP1Qny9iUGEQJ4Q/lqYZXdIpNdmO4tVcFYWQD/b41
geBaG/ls4x3qZn7kNr65U7fTOnmIT1eckQL8W6m++itX8Uc9xYQ+s8WQH9hMfJ4fS6rKiAiZF1mN
KRq61K/qZR96kji7KWNO8aQ7l1i3kfn7aqAUrZt3ExFKZ2+iQXYB9t1oj/7M6IP+8kKKaFgfwsKL
Eof3rY+3NUvChHI2Oa/m8DWmJ1bUTZOfJPI5+pUS3tTKnak/CrSok3pnNizQ0eaiDM54ua1YPtHx
Av9ki3rH+x2hFR/XSMXQEAMFS7AcDlvyulsMVVCmrLyWLweJGsgUBKMt78/3+GVOXsq2Ctvwgf2D
OqKNdiSQD3CXx+zH8EgYqOpQM4isHG/zjYmjJqNzHYq/2Z90O0EP7WKkxjIvJo6pOwlFwWDWm7jY
nmkxW6nCb7HD8BZ0AZS3XzN+CQ5rkeg+Ou1wY+b3nQC4eNeWlSueNOHOIvkXEfropcprJ/pixtPp
KgY3XfGTebDryFHV4zz4seyZ2i0hYk6mO8hWF7n2rPIWl5mDKM8ximUWLZr2GIaZ0wmGk15+hN1N
W75E9F5IZZpyUT3o7zqiujOyIRgiW+o/VIEvkQmI4/tARuLU8f6wwuSxPTgzYuhONryIBLmQGiHZ
1DwWfXo6nzL2C9knfTJ2pQDwyhmDeXDxRLTb0je0VZrtMw4UXvZA1022HVYM/y3Zn3I1YBiVZOl5
beXbOdbsiy8E/M2T2e51nfclvQtTwul1ZyiXg3ktUYSbG9YNGwkdXgO0nE4bxHfhs7WguJbbHa+l
pSMP5vYz8HjdYTcSEzXRKey3IvFzIq4Sy+vXrsTXOb0TG2Uh1uWyrpdCFZio+0WQmIV10vZNuysu
m/PwgF4PQOUHW4g0vBQAJuRLlYGUY3hw0JK9OSFoSgIh8qMQ+pch1nSnY7YMoHK1nUcyiDX/wM7m
hinDK81CShdAxBmhHedTqWA6KN4+RdWNJYd+mhZ+zQREGHkzY6kTPga1E9XaEk+tU6WDB2k8/thL
tfQCLPitthGt57Q5JMZNpLxeDd9kOnIVbLQ7qMzB1JuKNvnyeMksf6RivJCYcAGo7iyJR1UiqhPm
XV4P7TPTCmdt9oBz5tLRatYUdsQsGE0vHpe9ARCZh/5c8+BGGynDNGRaxdTeyY2Y7a80Q+LneJjh
7eu05FlQqLuqTh0/PsW1na7S4ALwYmfpQhDvGwDD9qYqT3FyGw33afx+peKq53TwpvimlLyW+gjM
nCEMIA9BQXmpr8x8W6gPBq/4lG9N04/qBlwp0G7kuPEw/nbV8TXpqdTx2SvVYEBNoBpOIUt0XT4q
wf662/VnUDBsQf3okl5fZqO3SRvtGdaQF1EquUzdnCFjYxthZlVschlJdLky2bHYr+r5UM2POg9J
NPywbtMR5d1mzF+ZMreT6VD2ki+Ja6k8XazvxhmvwNB/Ad//WIpRnCrXATzyB8Vr6/sT8D0NudQY
pTkf8w0dz/twJxBTCo0zu9TMwj2s3/Aa7anbWkfbJcuR4W4Nm3rB6eaVGrrTa/4xX2y0COM3fm9/
qJd+d2afQKLZKPI57vT5KB0n0NmBp8lVo0d0volhG+QGZk6N5SyJMYC1nW0ijHiCaBIwYvV6l/v/
NAbjiJEaDXgwPaTPw2iPQfWiiUse5ukYPem8NGweDxCO0EmMaPyEdPwJ9/zMCv8x7/+7b/AJh5+F
i5zUo8o3qIGk3uPkhA62FDzdcIt235cBrUFu/DCGVU04LYuOdYCgod0gUNRYn2U3rN0y8yFIjOd6
Y/3IvW4L66fTgpk2z91tc2jvCMNAeZ2ZSz3y0h/6TXQ73te35qv4qr4WH9BwMgm5D9Ph999N+VW+
9/W5+QTs9zlRT32pzUd1cHPsWKQgEnZss1H+HqdPubFS092Zikfxxurt4lY7Cn1Si3PnSoznDuZ6
F95ff+qWjXUdnX2XNLumgwBVd3ANMNkKnKl6+P1Zk7Hy5XFHQUYymSQjCFS/OHXUuYbQKqmsg/58
NmzpGBXBdTRHsEVU9uaHeao+Umdadez1WwvSW/5Is+civEnx4QujLeab7kVfs3kD8ITWrsSKRQNw
+AGhFYc35lUU3GN4uooZe5h8KUcx/sH2gYXN7AiZ3yyRhcegL1fuWPENekYv3fReChhT6v6gexdp
qzX7Ig4qcnzh1qv1ZVwwYcfBYab7IK9cFU/3J3l2xoZ0vCH0p9avfPlkdcR4et2wgpI3wd9BRe0z
8x8XiqSD/iN+I6kV+04xYrp2zXxjoMINnp3xLolsZkQJGSzc6XRFj+mL6dPf4zfttXtXBKbqroiF
5Gqv1CTJvgVHsJwGKxwqFdLq6oWyhrFN1uRkKzZHhbFmub6JnqEGwvpaWoys7P16QgDhiaannjja
RAaxzoEV0cYkqXpqP8o90Ih0x0bQHGuwp96m9/RQmBvra1S75hU30w8BK3JpfXbUO6rkU64txmqZ
us1MifiQW/tODyxopDC9v+7EYRLo44qVAxaBsTI7v9efCu5vGoTv0gGSSLN4MR1dICvYbkwfJqjv
3Xzwa8nXQHs04GO2c1tM7Q5S6XF+DcdAfuratbzsmN6CM7LnffOK6BzlpfKcPWcneYlDz3gYFgJR
dBBV22i0maocedWPo2jHr9rzVAJMLcSLo23Th+pIkybz6y/IAcrH/vF88ephOSJI300EgC0vqXe5
ZaJRIgeRz6EVT23jpN7RbnLqT6Fgo4+uHt6w9jJB9VkQ83CtAMncYwAeLeIH3fDMdz22BQTPJd6F
3JAFViGpeP3K2oyFB3squQ4wT7nlyr3dgFliOwmHJLkQQJ1G6+/Eut/SmOcr3teYyTpcRHkm2MUA
RRKvq306NEY/aVLPMXl0p/HZnNZ66p91TxCfp3BZHMZnyyBuEADRRZJQ0gZby6ZwRQA0T1ii4ryh
VxbSpTS6ZetaTPXBaw8H2dYfGvGGUzLtF5IElM4XVM7QS6vbGUzUyZ/1bjnrjnFvvmFHggmvTGHv
zLWf9QvhR10vmB5QB6cq3Iu5Kp/g0qvzAs4MgYm8Ke8ix6pt8RWJ81n0GbgwEsb4aRMbntJX4757
wdAEoAQECHmG7uXPVuVzzMERRodhT2ZegAsi5hF9elONy2N55tmpAXh3Tbxs8kAERHOT40UmOFSk
s2BGBO9SbuRTFdEi8uGJX75a99I9A3IinI3gGJdFnrnKcJPDprE0lUyMXyVBTTzZwrhPqmUre3TL
heYOnB45fO2xPIYeHWJZU2tttAlVLDUT07GZr/E8a4hpouZBj58UYdFclrG5CbXESWhD9DDxanaR
c+sMY5AOV4WFq0peEa2UO2qxeTstLqkjc51luxkD7POEW/2bLUW9boe/bJc66jXKEJ104qsF5qct
ZaqkYi4rLTt2igNMK7lcpPfeSWX72il5YHJ7ahJeNPWjZcGbA4Zt4Ytw3xBlPzo1nooTCfmgzLTe
McaAAz1tst195DjAdDZUJBdbealeLBZHoAjrqX4Ay+++84b8Wrh8+h6f6MPZMGOkakp2bPwejYOb
h/aQHGh3kO5ks3PhAdO8hGGy2e63cWpf8yJHxyTzFHoRdYcD0KTnjgJURV7mgxZ0u5GXlqFQ2uIb
apdudtAF1+crjwV+4H7n/iT9Ku1jc//0Da5F409FYTerF30y5Ow4vAFO6SvLV0K3q9yWSfj1sNY8
MKWXeF3M10JEZlMEUf5GxPAp4OPPczAUDEM0lYkz81PxNJ4jk3mbITu2P/DZ2Ccf8jskPdeJxWJC
HPJdIQxd9PXp++l4n54+I7P0Thg4HtQKanac1rBdvWd0/DZ2aud8ms+MoTv924gO3BMXqO2ZTXW/
Gxq48mC/PY1PD08K/5SW8yXj2Od7/Gmlm8zFuWzdvbW0bUd5V2yoSwz/2nrqbvVauPrz/AjVs5y2
0iI96rch++O40Rapy/j18RqJWdwLnT8Ni5YAAdZ3J3yrwRA2I2S8N23a93Q/mb74RwVMLGFy0z9E
r78vvMzraX95t3+6up+eqAHDrabCLo+vhZisDHcD2I2I7jB7AZVpcr+De55I9nMyOIwVu5cvrvjJ
KPo99/zJova3vPHs55RI5i0pDzMtSLdkYEzHIbdb6yGIx7qU1+AeglM/yqVfPNQXeDTSIZwOrVuT
LgpED7xbj1e51QCaWD8Np8ppIYssYG8cW3TRaSuvBFxrj6TLnYkz0hhvhwtesIbTRmei34oPqrUs
GTe8nx7byEVvAfjiZjhdqb1vXF03MAIw7N9fQeXfro4/XcFPmqpaVtTIGs75MRMxswqqS3Fte5vp
WExrw6LOccBI0ExSNr8Dd6NNuppjG09Zh64DySByvwU/7Pmzt7p3SgRqcRDG1GP2hdURmKhc1Fiv
NuuLePr9uX/F+67ryX+du/VJXVU1tSmYSkYBRCqWZOMpUe00VEdzeBJKxiJRvdH9dPpKLjYd1gie
2q0GKcAQWmA4PlvqLOze8BEBB4XHHlzBlnaMotmKJ69ri0l7G5CA6QKpxU41Qt7o//4LSF/ahk9f
4DMBzJS6OTDLcEyXMINwRh2DfpvrWRETLXnfHO2bW/1Zyt3k/aiaFpdrbjwktpIPdrbSl7h/UG7u
hC1DrHSC35nGyl+/JHaPZFYQooyGHFn6r6t+rWl11Cch+V2Tl2XL8oJ/LfEmSU7Lc31uqHcmpzu7
cr3PjatiTCFSyR5OCch6pX+z/n8SsbH+40mOmh4BG3p7VCKfLvlY4NqmlLV8qCL34oTBMJCaweBd
D7JkT8BI7Uj471VYZIHrMR5oACspEWimj8HLd0PZ0hcJwKfTuW4fP22JLSdTZPNZPpD7ElS3baBT
i6i3V1RRXivqrpiC727I1234ekwG0LHXwJ8dGcOvx7QmwbhESSwf0mV+a74oD+HFYUJxdkcJAHV0
Zg+SHEr7BBVUIXt34+G7R/FLJfDpFD6v23EX45LDKag4reFoaMqQ5744LDvivIVg3oq0YovID3kP
KkagbUiK79wFvhaG15MgbuM63yAqBA7/eh1UPDusWOjlA3KD0S9fRqbhxY/YzQJz2EaZB3ONPlOm
j8+IjlgqrSsr/lk90kZJE7RWTyt6RoKc3taXlRKkZQBowtShdn6wzHUaL9FmSp6SSOsaeC9/0YqD
fl50rvEmHuTy/6G8+vR9PiFbajKfo8q6SIfBr5YNVR+KetMJiewGEvXxsYP+1/xZtyV045T4mY3u
d/ndZZXwWeXC/bIrkzWAzy1jTMhuZC7yrxd2qGf9MlplfJQir4jdVHajmgF1u7qTT/Rg7Mf3zUa5
EW5Ialy1Z3d4LJbVUog8fD5YlO2s9dW95rae0Tv5uyzclvfDhtwOAkJAPMGy3PLA6hWEQX799ZHp
TsE7vyhHNYAjgcgYN8xqQUrKtqE4g99qvnEDk4BUIPbUgOsvBVMgHJul6BU+Xeaj9FYsLw4M9SI5
5MvLqjy7Bjo8gdTKyY7bxVS+T4gwopecxfmm6FZZtI0OaRQ0y9AbfMDefbK4LBBvO9XyLAXydnKa
JWYtbrrEDOeyL3+ggPlhOvg3v6HtcOVVejtRBS4nxGpQOLr1cF5zSZY87csSIyZ7vOl/XDx1X685
nXW6NDbjI3KYfmWMvmUsEduU97B6ENuIcB8HXwImgiYyNtWbuuppv11sPHNH6u3sJd4QMlqhiui8
edPeq7QyjX0h6OmxaNxLEYi53e6Sw+wLPlSRubx+j6vhhhnIq5a7ArbhFAOw+NLU1/lS8v8Q36zi
JWXSKllYj5lOa+dxN1ZywGu0y3bpMj475x2s1Uqh8J2xxAKdgosYbOOGiRqcD5KD8RbLdrfMj7Ez
bNI7NSiYeJv8EnuxaYdkpoVDX/Eh4Cf36R0oV2gXkTvfaQsYnvTRwj3qPQWgta/6DeWAtBYhTDNv
Jv14zt2M4VvkJR8UaQoTF6seppY7jP8O4/fUwJR5lOApMOoqO0guBSEqjmRde//w2NRQgoJYd3a2
jfbGWtjVK2VTrpRrTYEAYzi2ARYvQbQqn1EPAD1dguYdxCsosevb9qdQWec36gUlhnCw/Bbdgn1+
7vfpkR895TfFK0KQc3D1KXBA4CHFoDBSiBcvOZUf6q34xwI0Djyf/AwXVAPiSPQg8NBHpJAYngGr
5huesUMpskDbPJ0AYfTlGXVGz/LEkQUHMElBFIshwQcfXh3rDxB3LP4a/kvpSK9odfTbcZl4UC06
4x3UpEhgdMYjfBA0QKAuc1DXQIthz629Kv1tcQQSz/b1h0Ejj8PFtV6GNgOx8KaTqQITgAhdWcMO
Aufh/HxeJPhB2FqxNKMF8uPQmR/QJXsEskcbEZK5vLo62UwNQxw9R2sIAclh6a20m0lzJdSkHWi1
e15Bnp2gpVT+OTqHFCLxVC2G1xJ3BgALdDgabmbqUlOXbGV1eh8P0J8ZNKni5fMhcaoflbLIEPlK
aw1qZoCMBOPK9mbMYNWiNO9n3nVuAhMTA+YNGLrCO664/cso8sInwUHDITvtxYlfuZXTu8z8QHQD
oASy7s8rkDDlbM/6/ybtvJbbxrZ1/USsQgZ4i8ycRCrcoCRZQiQSkcinPx+8z662aZd5sS961Wq3
JYIA5pxj/GmMZbGer8H88tKpXpLTdZu9RyccF9mi/g4nIPVuHViMV1bPvtI6Gsln3AnAvW85stpX
eDhhq5hjGcSUd1Qsnu5NvsvJ1kAzhWWK9qy1A1Oz4SS8s5uuOKLcyk0OZ2+kNQeHRmMpWqgVQBPH
9CHkqPbgVVjXlt186gBXkp7jalAG224F5EYshS1bPODebk7CkzofZwkkPjH3hXtd3iy6EDN1M7Tf
yEP2iI/2/0OEoKVy0lckFoHxIVpCRMwalOYsb1wIVDIOalNwqSK+rk+SZKr8tOrQ1su9TnzW/qLN
IF/PzSzuPHFV7ulGPZmNxgldhBt85cYajrIGYOEWr0hrcd6h3Dh20pyw27OvdV53s3jA2RzPztlS
v8PtdRb/KAunxDd0M3VU7lOr+pGY0bzLHfk90mzK+ItBvnvweXlKPxG5nGDk1e9uXa6VxcTWbTbR
VbQYE42Y0G5LFzIMzwvBnL5l7/o8A/WyiwOzuAwXQjWFz1Sss4vMgpX/lDEkdA3UuJ96kp3Mb0cC
yjS8Hin2KpMmc1HNFJ/+MPNrC31x4Y4a6WXAM0kcOuPD8I5vw8683GFGugPqP5h+YRdLBAR2yOi6
0NWew89mD9LrRF/wodUSxY2VI5/kLhINYV5mZ0o2STDDw6ieMUxq2e4r22sL/CGvSFOuz9dZwiyR
53KtLZrSpbQkbaxD7vlcuBNb2/M2hHyjZl9bhLphgbDOW8MvDpcnAjMsImZW2jFmU9gLfggRS9Aq
dJETzaR1w2dpU8wPH4WA+GRYMcYTc3++E4/1amqrWEV9hPaXwJ5QU68ZVDFHhOR0shl9nTcI1x1E
V368iebjXeAH7P453gzrZG6g8wTSbDgVlX310R3bWT5vvqazyzxYa05Jnj6ZLmZxmMomIcygcdXH
tOMWkauGayOiliOqEn435bpTqkuN2FHrsmjn3OHbKXOSHUIYfHZ2+HkGA9plXnjSZ+UqY9MDmXpq
N9KiXaTP9ao8qlvCk3z52Bwr1UsrZ9L7/LD4et5ofuIUH6hKFTYiqz4ig7nMs1W5StaGO73iFCc+
+i0+1PMLGTo8D7hBQN1ypSyEhqgzkykAl6eOAzyw+bxnRYACmUmTRQQiHaE9mpEcqCCtLE3jY7Kd
+BgE+fns6woowdyEZ1ZWzE7M6Zc6yAmAdnPJRa8ENX/94MXldR3eS0A9BCOf5bw45B5QIAdztamZ
JkiKVj9GPN6Exa19MNRO/AOkGctBfE4SQ8Rk8t/vWi4hSWXpWiTRobYFS3Xp+5xm1nrpSmGHGN+F
cf+RyBb/d7/LWIW/1aHj2IxxjDau97s6VFQKJsFAze1JLT3Ig6vT7cP50/rywIG2Mt4pY93v+Nfq
bDNNeyXsLifNU94Ak4xj9Y5JaJM/DW4002rEdE7P1sgePZZjoCXvWF2LyjLeBjefXSfOxB/cq9PN
YOLtq6W/REgI8sgBoVU/syWI59UJF2z7slV969sWMp56TaJiajn5TskMOH4u8DZb/Qmr30mbk9f5
Iu3KmY5PyY0pVagWOUYD54yICH0x4qqX7uoa02f+I3RgdnHK2m5qnzj6pJ5dvrnk6oziQHlTPOzT
7Txc48dAr4X37yAz8uele9E8cdY6Vy/cS548i9fj8Cq4gKVGUw7MXZhTH+lF8E5gzwkra3i28c5F
s9sL94pSffR/UVjrxaYmtwr20O6eKPXJFKDKRMlhhQtjrpu1i77G1l3JapYqSkrrNsMytJAn87J6
bcCt0YHM27VgdS+897kDVwA64VT8Tb61Qxy8cBzcwWYY9o68/e98i3Qp3cuBSalTPwnvKgAczfu6
Pwmhy7/kdgkCRXcpoGvZq+5wkH3JIs2dgeGMai/wkSJVm1/RpzPY8QbXWHW2ChbRjTU9GphZz4AO
K/pED5DbzQ/0VmrnUYBedjkKoHoNusRf798CzoIbf/1GanO5hb4MGWiOcIRagOkTyLHrVVw48KoU
vfk2eqHQUf12lUO4ogWGBFwx3JaC/FteXt5Ut1kqyMTd/MeZWoUbFht0pdVqA5XsaFjaDDsgoYiw
xWPyQ1jVdFTa+3lXoRXvZrKvvWa25l0d6YjjlVr4I9pyt76amTYCYc9oLk8ljta17H80y8hK31pv
FHdZNFUMfjIZqvkM3S8z10e0yRT0aADGMDgIjgUJt4jMDVP/gCTJYGIvHlwwQqiSRBE2LkeZSw69
1EcwL/k4fmAFWMwDT55oRTwDOpXPJGjSoeI2IxRSFbLj8gMfOOVxhjiYOr59B43+aAcz+6TwHvjx
0o3f8g3D3bLP0DFsymwkCQW1H3Rx4TGB21GXAJIfsLzP0+zljIxeciPO2s4ZtdYEIXLi8KvIdbki
ftpona+Lxyxmjg7iLfbpIvi6sRUF+7J8Llv3kni5SPydW7fuGCau14v8soAdmqQmgl1jVnSOWjrD
c02KKIqfdfBEURqVTAmwJ8hyfkCpdrrZQN2V1XO5mCCiFslfLd+YREvNGyM1K+xImwf9nDBOhDuM
9lgydyNcpkvqyNAUNglde0h+aX/o1IVYu0K+CaDFZStGgU6lIciQTwuKl7w/CpN5SDZxOss0F9g1
fhUpmmB+l5Nv4vLqNcd0hkte3ODDLHVLCUz5WG3V78zPSks9BfzCkhKRw2dqTb+onJDIfmmaV9Xz
MnNShCw5hmrqRQ0J7NQp5ZWAdrvBn3zo0YizhbJmykVKbXqBBN6XrFHVgbtMAy8+L29Iz24Ms4MK
tZADk9WaaHCapEUuIGWTfXYC+XHqr+tMoYAO1aWinibSqupf5NtR4leDvq7ywoGpumrODVs8rBfX
ZYcb5Orr7oukr5uTOQY0Jw7e50Exe5B+Rv0mO1hYN8FqllEmt8vC5uGfR7XIa+4k88lTvipIrmyg
UAmPPpQ75UNcUSYh941MaXFbxSDvBaECeA2fCvt8MGCMkRvPie5yKFJm1OlmTa1EiI7zzXu25OG6
kRe6hhsfDH/849J6b0EPLYGknWhVc8TUc8mF/qdnwa2S2mjMSZR1GOTLid+mgMzSenfM12PgOwoj
whafuEA398RXtMrPkS9R/+mz4+DFB052fh6ibitBbUyW561EyUhK4qqeU1TZ4JvUSv3zZI51XTAl
l+hpIA2z3UBbZrAfi+htehq9MKV1O1IArgHsU1tZpq62x2P9Wq+C5/BQe8lK8huPHxoqVE3BnnKF
QlFXuT8VGF3kjHVF4h3wwo6kB7X0Fr45t8iOZpYQN9xlHuOokbKq2mOwUPBMlVhTJ6d2uxChWRdo
1egwvOKjPE7aDS6Up4Glxe+Mdlpj8iyX+viXN8ICDbKWz86ED0AUg9xR7m6gUpbq5lRtiJm1QU7O
m+TI8oErmTxJ68kWdsIa9ZbqLNgTbTCZqfa/K42fyPk94MX0BkoNAllEhon+DngRu6hLfTkJDwlE
RGhXHPSqG0rehLGQ7G/EJXTNqgxgoxaVelCF/TVFBtr7uuyLY+IU+0w4zLN0VfRWkS/zRe2EZ2t6
1FeqF+2VzRXQg6UidzZr7GxhQWiKHwg+03kB5Txj0c9FDwJD9ngZJDM744Sd5/mCn2uw8E4tYYN3
UYmPESHtwftVXmYDWjHz9t7tYhwLkkvfgERy2oNfosVdZsWyQ0/ed/aURAjyA2rJTOJtQxUpM1Bn
PqYl5C0bMfw+YlMXQWJ95sSbeOGjDKs7D+rI2BLxJDMagVwpknCmI63xC0ReylUU9qkSHdr58Jnm
Y5JGsdfdfiVTOX9pmGBVu0QR9IQ44S1a63PJVpHkfeUYbsb+9swesK9P9I0W1k87AUMLrML/9ysA
pXFfbN5d5h3NkReZIDSKHh0kZdErL1l/UIx1h5A/O+Tw7wP/AIQOrVeS26bgR182s2aTLgaVEY82
fH2Rf7Y3L3kRKTOQeeCKqPbYf3hNiDHHfF6ezQC6kdpsdz6zySgLWrSGjZCmQ2L1y3PsMPtz7NwM
myy2iW4TYllsc0dZ4M3GNFDOMWuNfofCnVKOGPZ1Vs6D50FetLGtQv4zbAKB1XlEiVveF+Hi4HGp
A0cXnkRiFXKr5eErqwicA621vNb5pZnhXsGgdDMZxc9WSABENvxgAgOW6m0Fl0JcUHH1MuJR6+C1
KAhosDSaGshXDFJqurr5l11P+vXNwQMdr6l1sY0D4do6Ag0DBkL3GLBVB+4FzDqlwYtvxyt6OGMV
6mZPonfjJOG2OPcWqc5q5E3YIqe+vOw9+VlpWmec4kIBUPsyivvIZZiBWUFX86YjpJrJ62yBW2dg
8oobtgB+fjpBde90xSmdXZZIJhVUk5ktA/K0HDWzVKIFsFXmpJEnIhJ24Ao82Qn+G3kZTOb4W0LK
w9JkNmE9fbnIzCe1pPOu+YJJGWiTC23VBxJptuh0WsSL4XciuYLqnfXeuyGAUQEq6uirpj8JQdfG
ljVEsTTsIrZUNFjlMr19Covi0AtcCDV6s6mzD8QzBflnLVVHIW9u0ekyT9UHQZ9Mz3jwit9tc71a
X+VzfYsOBY05CGwhzEqSFvSaRP/cMGvyQdSIVNz0G/681mbqhbuOyK1EfCmmV2wC9B0BejgjdMsY
iSwCeY06vh12GcS3EcumFEHY65gdE483iQfRE2YUsVUNVbOMSWpNG78OCR8Ijil8Yj7d3gI7EiAY
yCu+0n+5+c3Rb+hwzj02I5cEjT4g32NUvkIJ9zZq703+VVNtFhnQQeuGt6XcbAjD19l7W5eczUD2
JHUeM/Mq93OdZiXe6FuZ8yzdZtSUnLbpj94wQ1fMl8QnBBeSaOy2fKqFVSTuimQhyGtjmAfJeqJ6
pH3wMfg2vM6VX877GpaREDnwlc6dOLgUQOrS6RyVLcCpcrpYvbal5dAvNonq8dVWKGh7B1/i1IIZ
+67UpQYUkc24pfUwk9RNXh3DTcsgCQY3mufbvubFQIFuTqq3K0m4PZnvJ0Pbicmijn50yWeJNV9v
gDpo7coIYf31xcDhEJ3+vSH+yTL+3A/R2Ehj3uGfwaLGRMvPrRBBykSK1YAmxr5xwj/mELFL6RY0
c9zxo/minPelrXeO/OPfl3CX7PW/J8d/l3BHrmaxOpRGwSVk8fJ8xv1v0fPC+9KpYgwG8rCai5+R
QmoHs347kEo6QY17AsOdgA6dt4BRLp6qB1f1Bxxyd2PuaMdAYD5trYjR4eLQL2vpLK23F2WOStNi
Xo2pOx25xwB48146MRPAbJADTvoT8Rl2T5tWOIkjclwIoPQisf/JWpEeXeIf9OzdJd4xiVqV6Je4
5sb1xY8p89i++bzJc2LHX4QxN8JHp2yAw0k1MfyIeveTYOHkM5xfkemyxARbVOa0IspMiVwxXqvG
179v4V3Qw/8XceHEH/M7kfX9ZNV/KQkmsdIGWqsg6XNRvomMalNIlQDbVZbENk2EtWLhAHdqJ1+n
q6wnVcwaSr9+RcJLFDULDbrbVD4DgO2X4aQ9oVmFxAhYQygxwd7R5WLsATvtTIW+xwgXZf0jYiod
Sxm9IoNe4S0atJ10IIxPRmKC++7f35GZmH/stqhbftEt3qlbYiGSg/4i0poAT12WCrgQg1vewJFg
0mL/4vXJDBMx//Xy0b3qh59x7l7fOZjZKntwgytw6A6+rIRuPPFv14uZjk0xJySZYjCC9ax/u3yh
r6dixYMOZNFtZL9470/DEyNjYh3zfWxWJZlYCL7Py0Q7qhdPZymDTFzs5sBZShBN/apmmxYYRfWn
tRfqWygYtbAvYK7ls2y4ZLy06IK/+5fBoUuaMv9jKdJknaNtnZ3U8FkiyqAmBPUa4eSKyOY5CAgz
whc9J1VsYUw3Su03Nz/DmiQLux72o35L1iIqncSrrjON00F+lrhE4sCpZGjZjiQuGWZRO2PLsjb2
w6tUWw8e0J/r+Pfnc7e7TBnANNXPPJ/eAjA70+lhtrjhJx4ybpaJB4ieJeGYYqBs8EBA8fDluNtE
4m6SF5NYTg83EXm0k3BLcD0T3mNBu9Fi2fXzqHgCjPpgyMaICCQOhAbwe1B5jyj/P0U1d8LOu/2i
k7smzQ2B9YgZEewsNlttTLLrFdziJYsLSPQKrOgKImK28cQjVwjTHlCqXT4KdPz77vDLwrlrGJRW
LcK8QGYKI8E8Pya3s+GjCph8ggtOXkh6QtS2AbZawHIa8Rbes34WthFdN0QLRMgrAd+JLU7tieJN
qHdFAgqoeS8vRTTanwv0fCYjIhW4JNpnS1+i7ezpfhIAijGGrBzNQ36tWQhXYvHBe8eU2b9sDAaD
qNEy4zVhZif//ZfdT48FuW4rdr+keMqmZBYsURIwVBgC1LF1EtJvzTx4u3bvRjqn35ji2gaNOSTy
Etw4KE5iMxpRkCXE71L9GY9OCCwfqluWmwZzkGFd2FNfJAxFmZk9Acp5ISkOlKvLARM8R2aI1Pgp
YXaAG3gykbhxOBdEl/duXc7yJeY1B0NHPvY04oWUiZVY2nXFyFDZZYup1sOM5Hei6GHGm49La6fz
MQ4i30w+brNsM13c4FQX4nO4M7blol0RZuCqrvjRr8vNyFTja+hlT3gXk31RLti7Vi1KkGQ59Cah
HIOL9dEKHWkCO8v035HGNWbXt24Zo1wgSm81mQULgrmt84eylkA4RSIkwl18xPWVY6csbNGHMr8e
0Q6QVXRM56W6zLfjLNTg9fasP0tTK/k05tGr9t49TRtMwNYY5Lgk8+L5UizLbb+C02ZalUWd99Ec
MJ70x3g+plBcQqLakMGkvqEvYswh3NZQWk0k+wY9y12n70E1Mf7JKHRoV7EPDFoxPGgzWu4Xlx1M
Pu6MrcpO80G7ZFWpp38IR3Di+SjUlZchTOqrNh/Bc/Ss3UtBPkI6mxxyTkjNzbboL9L3krQpHsCJ
9qxAqu4y1K2xV1MTQA8We0kmJE+HGkQzuS5WzpTckcoabmyyH+1eOnU3t9i3TJ+Hxt9X676yrrnT
r9XFbXF1RoktOwBSjrBxL+89jIC4ZayUvMTfNFJA4tQbYXw09gNpjHB/Zzeqn8rpLIfOLi+mks4E
mKzqema14sl2OIUxc5rB7PzOBCWjWGgqgIVP1olwREwByvSUb/F/LKbrTOJZEqBYWHJk5j9Qw8cW
oZAmiRTXIxy5w4UCMZuDz2yBjmARck7SOd0g6Q8LYSbvWw9NBSwMdgBxwW3FxefHJ/ps+BrEI6lz
+RqeEf/slFf9TUO2O0EdaI6UuaxbGrlrjSsRCqMv8QljvGxQIiWuvu6WcEfqp63smk+RDA1Kz88J
3C9JASswLfWpsaOt8r4qIaU6iJlZ/I6ilRigFOIJCE/yj8cR1WxCW+AC8aLskCxCofga9SBd8ko8
QbQ/AVSL4wQJ1Mi1CeCMnOioLIrX1CU30BnoXBnH8U0oTbQchjm8MNg8MZ3+ZMaeVkIK01/arZ+k
Xh+7KQlzK1IH8nKf+SCrw4A9cGJfFtp5d/Wl5+nY2tnhVWNftwAPcXfEm+YLNPP8mV++ZNHXIozN
EMHNGwIAVB4qcL5sytn8fJl1qpsjQJssLzNlATmNTmu0SCNX67bKGV21WVx9ChyKg+Ad62tGXjn8
0wWLl59d7Mt7V22a/iV/JR6OTMxTT7atb3jwCitmgfVYWtAbrYOr180wjCVkdziwZFaZEva1TzTP
2Ko+Sj7cSsQq2Cx9TXLlcj7cltSK4XRJzkq448/Ct753WsllhqnN6CfvGqfOGGlDURmn9g2aq+9f
u8tBTjYde0NavtcsDIbkjr/LjgkZ4ST+5hWbrAkNMYkEue1iYk9kE+iPaehvgTtZdf0yCbbgO+dw
bwy4atCKYNaIJcIFXVmac/Lou+Ip0D+CCxcDB2d165omdgvEEKK7P0+OEtIAosooeXJs68IFuws0
fxkc4lvutDXC7YNoaW7DCEHiEehwrgFhclsdHuRF3YsebP8zAALTvJCCZDirE7pMpO6sJMQcxstk
zqBXMzQ+GH1CXVZ1DNMD4yzXt4z4JyK7VlOVbBxuqKONVZ/ZfkSprWZmgk+OB7/JimecQcUW5kWC
29sWpHXYN2STt4rZHatmN/mmV0UwOOpoxvSQScl2RCXRLjsVam/yrn9Pd7Ino4lAgzT1tc8Lg0PW
soeQAlLX5LOMp3BHYMlW+TGFwNmUztRLQLV70WpoiuubI4K+0Xairx3/2E/hApdBwLAhrL/zzmF/
dfOjOub/medDdDRwun5kc2gUnVSe20IYDD8/Bdx4uV3yoaktsirEMRI3ugBlwIPRE1laG1l0Cwoz
Mks7eyuZXPxRw08ekrlU+NhQKZTtiy9lpYM6AdohCXmbmOY3EgHBOtcS+wxot+gGjgOrjn3cWJTM
mMUaYR5/xsRpdGPwqxXxp+32cpBYfrsBSBdk/j3+LDaxMYp3Q3E/ML0N9ceHfPVuyDRUD3FGVTlK
aSMSUYjIuS0QtXQaTSZPrOeCFK+f2sTN/rtg1h/VLXei3yqMxDYbWgrmmggZoB7r+s0xRDZgxuEk
WHRa1TBTxXGx6WvjVUi9amXYLRqn2APlGIOZykWygTpO7eLLi0FEelt0zsDu/N/sQ9hgh2wUl3TL
6zJZkHn01B9wN6Uy05TM0Ea8YoC0Q1/sLhuZNxKFeXggwaRB/YQulxu6J4BTpjwd41X+/fWVP9QI
FMm/lm13aoQhFJuivfD1ayAlAs6+z+9sZsoOYj6DoHDYFz8lCxT9Z1wTIkwykJTX62fgFitUUNQT
gd+T/swW8lIjorcVd5gLLvDkF3EwMywqFtIdStvUzlbqAyzlp0jjN4rj96v/WZT+UnSW5zqNgmmT
HjiQ4nceGC1kvIeaxh8CUJUxKozu8Qx9iejEcEs/XTL7tvsg6qpPvHPiSRvjEP8I+zF1OHvDiqgm
HlndEA+aPufwwFDnpG7RudeP86NRLX+1PxH1J8mSRJ69Ity1BKrKiMpqUuH6cgzvhsONUZJMzNt1
ZIuPqtKphL6g/yKeoE4tEVLpDWrF4q0jBp7xfSiobIB3YYvfmE2E+au9jeQKNzCiEuyq9KQE7nkh
E7heQeMh8sbel8oWOtHn8JzXXwDvuALJmwjqZS9YJMWKmMGe//2O/R00+PWL3rEQaSVMi0lYp4cY
P9lMrWZBvkaFnX7zP4Pdv+sfxuh2wFtvxpV5Q4pEfpmEyvZnEVuFVrtXYAJaBmNa2W153nOcAoUh
a6LP5GGT9cX5OkW9TilLsu0NiSU7o3n5uqnHnluxyD7l5+qIbJTYPzs6NU4MBQGWyys7OPSoPjYm
fYyqza7WxYb9XGf79Ano9rwu6SFu/sRpzNYu34WXyg6fjJfxFU9R2dnTbbFFlik5jH/ijOEWy+Q7
X+E4CsnsTsN7xNHAHpKvhN69MdB26l4lB64VBohs2fYGJu1W/AooSWL+cJ52SNwEU579+ylo49v0
51r57227a9Dqc6IxFapkfOtBm1O+RBl8inlRXNaOgJ4H4M6PNEc46S5lsD9mqFW7DuCZrWrekL/1
Fb+NVrx0F7zWHxQXCgE2lvAa/AjcLLDEHcNz8FOT4DtBLNh9NyeRMZdE57pXwKGlsCgnvsYjui5R
drWGiTx28hrsDUtbofAJ7EfW1L8vL0mhG8VTM6K9v3eklaBOlPZapFB0amsy6S49kYmc39yK7jGb
3VDjV7Qlwql7TU8KSNTp9kR5lRxSXoHBqVx9N9nhjL+Ns+iWeb6FXzlnbyKRfNCfnxoZAbdVp7vF
yxV/JHpWbREeomFOh2DgVESvGLkXqKQS3VJ1YUQukUW+SPQPxqYHG+FfDaTjsO///a53WIdY5Uof
oCs7aKt8iePd45T6ZK4rphlIfu/fr9JfcZ5fP+1u44oMvQoZRId91JVrO99OEbyMSuwFqYHEGOk7
0fpZ3lCN1+ARGgUVhP2jq/jrC/3Ld77bVS7Ukbf2xlXU7o1ePHMFxR6F0bI/1U2UuXNmNAFPq/PR
Q0voZfGczH7aWNHKPzhG5fFd+n1xwb3KGHYYNadg3bl71y6TrLw2vSAim2but93CdF4RVHsqTPX1
rQDfjLqDkp0SInIoXpPPmCP+DQoyhmsRKYaRKLAViSvqLOJdhGUDSpXd2CUkpgxczQLNkBawKz40
Pf1ZAPx+5XdvTqJGah9WokjyTDZrKFkvTFQfEyw93ZHpnQl9RIlT9FjNHg1P1/4Ek3//7Lv3KJUm
lVo2V/FwiWdVgPefQYZjUoJKsTH1IdAuoZtK3ihmc8qpO2Ydt0RVtYD5kxD9SgiwdLW0s6tr7NnA
I/mT1K8uQF8YMVyGGRfdCrnRhRBvyyA7gAI5ml2NZU1dWknPbfwWt6sL2HT2cg3nbeGiJrEQs0Yc
CSWnsG6Q+4TppUoRMNC9ivtKWEYDIuF/Lyjx7w9BUXRBnRoMALsTo3L7jTA8V9wIh4YbJOA60tAM
Ex98xRbQ5hTaphn8C5Uk9brx6OPHZ/zn2/vfx9+BxucJyolu6MURNHb0AumFWcwH/0qSIVJ9iE1a
AcQ0DxaNNJ44//rYu0VzjhJBj/NBPPzP6N5qT/hb4dWo1p7TI0momB2HdYMW8k33bg7g00AShxV+
kD8z8alisqPyYMzPn6pgbXwj/7sTd6uhy5SquKjcCfWQPaFhvJjaO0UGxOyU2F8oQnFUjlWVTUNE
jNKjW6L8fUX89/l3K8JgsHUgqYWI95YJ9IgqQTtJv72oOMccbo9AHdfRgdrxG17AFDX1hK7OFokl
QN5HutiAStCqZiJAZ26DZzTFQlKc4uKMomadt9tLg4Wm75TpE5PXg/OsUDkdV23lPSI6/8K1/n4v
7/bnfHq7TiDmebyN5Gme7gJLRm53tavQRug1ZYzKUpqaoj6Gkmau4hLVbpE0+X9cW3d1TzwRlLIN
eKTR1ARrBakBMwpslCFt4qBxWY9WEhrUHAIAt2n/f/38uwYzr9JMPNe85cw1APgG3ezXlQfW6RlM
agqsSvcNUz0l85r95/XBl3+0xO7aOyVKrpNOKUX47oKX106dmAsYpq1FVi26Akytg7SIoDuC2CXA
jw77UTLYX3iY396Dnx34L01a3RRB3Ma8B7ruyVAtyLfIhNlLiQ+ms2x3Y7NWwHlceSL2zfhJxIzO
jge34s9Gn8tgZTFImcG5f4yYS69KkMjXhKVtgpytQdD9qwuJstEfVNriX7fTXz7p7sXXh1wriigS
DwOh53BvucckI29kfmNtr9cuqxYO/xHfJY4v0h/b6S8fe/eid0zgVAYDSzv6ewZHYgTs4Unl57Tb
ydxrr9vHyC/z8EeoI3kCZ3Ef3eO/FIa/3+O7d11sY6NT63Dc0ZGo1LOUSBhIhzLk6KY1vSLWIkua
Q3Y4jQpSUV824Qw5IPhCqs1vk89/P/O/v3q/3JK7118rzrJ6lifM4nJDfwqSZRnnD5zSA4qtOntp
u12DuN8CXlOAzSKnTQkR9cc3NNL8f1/LXwjA3+7N/TKQ25va9QnFjq4dh8bDvkBge6u7CiLimoaE
/gMaJiWUKibq09UjT/tSJHc6fBdwUxkzq22Jnb7w4QcJzAqelKd0mWTzQPmcvEUfJfxeSJh7YSc0
2URpmsM6yzwl8HCt67vzDwU/F9lLudklpd0oz0blNSFzuCxIwnPl/fvbSvK/X0b9rqIRznI1BJfx
zk/nwug/LnI7xyWaFcyd8HqyeSe+2rqB7LRX9waaAbqFh7Jdk/l3YSjO6AR+JBV7dE13ZU42DdHe
VOwAqc76ODu9uibetbJHtROZys0inDxUTPylC/39sY8X9evuVwRiMO25EVU6vwBxKwYITIZHJfXP
p66dt/FOKjDgYAJW12dwi/Mw2mm7bahuG4BDR/7GOFfOetTdXw2Z098iM33Otki6mOQlcJGkWDL0
KuMgJVHdEWxyY7x2XrmMwR0YGXCZN7wPoXWgYmm8q8ivVNxCm4FePHrof99iDUnE2DRywHff9aa3
TCcV2YESXJ12P8BO4UJgnfu1H0PxtS9yOpumvtIvYKZ45MkbSFv7YKUZfy2ilP8u466IE/NETgNG
XR/UZrSMV0glLQzcDCjgI8fxqDqm2SuKG3LwxlhBVI8XHUBCdZWa5geTekPtqYwtgyg5ATK9/juh
jT7vYt1lSwPfYTC77NUsXmwVdgML6V+Bb+l+Y9R7JK37WDsu46wVBrQQJYrInEMuPCLgqe1uGDFu
I/TS4u3cOo3EaJol7MlA4IPu6sjgD4aNV2dWzZgG1DP4Yjcd1ZaTfa0+Zzf0sob1YLWOZeWfR8d/
d+yu7Ewz+TYAlwiHljFZSEbOGsYe8Qmy+UYIIg6XnEB3IN5go+HCt4FGCH3dkUe3wDIIjj+g1H8U
zKX9tXb55THeHaPXoZp0dcNFCfP23fiqaOQsYdZ9w4gjyyy3RrdkCBHGlujj1nnK1IKXCY8hU6Ww
ERtPBPpbhDyPQ4uu2ic0lCqgtsUx7g/v4VO6YrTgqANmOoX6g2/zPPjGD8KJb/KTzrjC4ltrcPVi
PZHGcXT0oSKj6nGpCdYNPQv5yM1XVUOyYH3TTQV8/unBM3m0mO6O86yoUl0qWExjU3YjhEmYQYbX
jGQzKKN1q3PC7MhzKAYWE1PiBR9tdWf/+yr+3hD98hDuTvS8TlOKJq4C6dZ0zQyKH7fGyaG/2bz3
jek8tzTsmLn9Se4++Oi/vpS/RPTcHSF9lpzjS8BHXwcnqkq0IfOQk8Fhmrkjw0+po5/X1tzUNYbl
o1JGfPTpd4cFk3uumX7j09MzVjO0ASiHZBoYnPVWZZMpLUw9lbEkgPDkiP37q8vjV/tjPf7y1e82
0nPYxokQ8eENhrdrzjQTQiLdCGhEccmoYJfP1sG2wwtuOFLk43NAOoiPX15qaMMJi0E/gNJBAHq1
5cEiY1m4LLAdP9rxlbGA+teF3m21aopauhxf0pYD2xFtOG1iySKZtUW0oleso8ssLBZl6F2xY3Ym
xHdOpNHAHFb1+nlNcPcUZhBQpzKZdGBMBP75dinf5lW4Zj7VkDo54okhI/poGd3QyapuL0SW8Tka
J7D8IPuZwmuS8ZU19jmf5ViWhSuWwPzp3P3491P5+1r45anc7ZJ1x+jbtuPLEsKdzAYKRovpfl8p
R8ys0XcjMHW1gfD8iCz7R9uhPG53v93quyCdu08vW/6ypN5EApKABppyJjNaKV9DxNdY0RnMA4uj
PUcw/wP/5Deb7c8c4ICshGFKSAxwgKWOkW4De2qpWF+xMTHb47aZUE3IxO0D8n1LkP16sG+ZNvfv
m/dnQXh3+Xe7eSsJQjKVO2lPEqziNK0nWM2TeF2L0lJX2E0s6Z3RLaDFtKBTYiSuMqTU7tYf4fwL
mayCy4My4c/HeXdF9xusPgmyyYRkosamGoD1vNnSsRrjVRQKAwfFASmsEy+Aj/7IyKB7cEf+BP3u
Pv9ua1Xiq/z/SDuz5Ti5JFo/ERHMw20x1aCxNFo3hCTbUAwFVDE//fm2+pzzy0htOroj+qLD/sNQ
sMmdO3Plt07KYVD2hoI0E0EQwwBubPvivaGySI/+5Nu7cW390OWFAPP1YDS79uxg1NVHNc6x39qj
o6Z1CmsSXcbmABR2uGXa8+xFCgmavWNe5whRaIUBSYgxx2KMX1jUhtgEP2XHpp2c9bxlVZx9aXhS
klCQZFK65xLj0o8t98CclHmV+JGrNUsIgC8h/s+HYMw2mOpY1vZgf6CpmLhua3Z2PL22hZvvIkhr
6FQ5Fiz33L/WB2bXnW0tbZrkUyyQWOpt90zj6bwHWaPtrUtUONFzeyMUIEuR+qPb9Zfw8TFG8+lJ
n0tllCbxY3HDQZNSrrL12bWZDnU1ClFuC0ViqRBiiRX85ZqObFmWKKt+8WY1hqRJ64FVdsKVE21j
9iRlF3TXMea6lpCsWxc1w2bNtYMmTTG3xCxmHbRLkEe/R6pUBNSbdItaCshQhBbKMxNPpnyGsCyE
MYVr6Sph+CjE8M2nbv2O0DK5bX9CRRS5fnqB+RcuBxDHmIi1gwmSIFUH0WZNXXnbnC4NdAv3iPSd
a2wISPQMHwETAhzV1ZDsEH+Q0pK5P/09En6t8YrX/+mpzCKhEdtTd055KsfnibAno06NdkwQizvD
9dmLbpEDk1/45YuF4B2zkAzbkEBBz3jBWPSpCXLOAMllFwBHPd4fq1X5irdKIpRL+esZR77fjCaJ
W5cWctKPL+JvL3QWMhPsxOtzpSl7easBLUPFCLYEJlpO1xsBi3eAjJJeHfEV6/00GIw16tqiu5DK
ngmwoMwgRp/uCHXkKoOvvCbUrIFHdJ6u7jPM+86PNgOhosa+4lUOiDIYwhYTk/KzKu+PgpKCFuP3
pOwyY414n3LhUtf4++/EEVaKhmNq5jwoaAWt5OKoK3uHqZdr0RYXRACkpnD8/YZh5aW63ddk72M9
/HPFWTgwtEEp1EMudsax9zK2ccie5H3yqxgLYRJNgiqgS0BZ+Wj7y5QsFNZR/XyOLvGIyTc4C1jx
HShUmvROtzbTe2V6HuJtgdqhuFyew/lyMJnd7yw5FV4IXXscFe4X3jO+V+mFDQMMS1ikZGqgJAEQ
UwY1yUQDEOSirn6HbHhh+/zoiX1di/88tlnqOcZOdSgs1iIc3WozMk6M4yn+YWF3xt/ZQnW4H/HG
WVHkZdo029UTmlqNQD/A3SLAWlslvS6yq0bxHQ6Bl1hQNAgWNvYKiRvEGmql1k+m4xMXkSzlOeXu
cAdQID55TgiRiDoKgaIqCVj9PfNYMnYqTEHhfCIxOU4fYaU8ZEgNALHv9eNCKetr62z2DmbJYHM6
DlEc8w5EMRt1NuL4DHPenzmGEo8m0l9gAEk4BFXDhKxX+Ii2IJlzr6GRbzVazpKvTfeE0fDvwU37
PuT/81ZmwU2vdK2tM95Kj7BEDYGQBPgwfBRAUsmV4y1GgFHma0/I5opn7QTgdNM6ANt8xKSiCmjE
2xoLIkIzsxn0PhNIUR8iOSA5rbUCUxUHUh8yWvj3O//arrI1S5Z1A3dWxbLxzfgzFWmVMi2bSFX2
+mVK7/5drkIkh/WHbQSQPYZF/NNvB8y56rWnDZ7CSGj8pU7wd2nyH3cxSwqZ1pZPp567iH/blxJ0
7o2T/qAM3GCGFUq4UD7Qrn60zGA4rE3Jtdk24JC6QGOZdkPk5i08lW/e5x/3M0sUNfncSVrDqaPx
aummIMqfYqZRCmgsuxhZdng+b1svYbi7weXQO1aMWOOxYKoPS0tL/XIo/vMFmbNckVd2ktuRR3MU
0HLZPYG1UNcdzIrnyYutKwWWzo/8d7lhgm4sHuqz170YGEN42o+Fh/JN4vj5oczb9XoSKYqMFIcI
2BoItaFLPzsDo8fYjJS+Xt46YcFHWAYpGkrrOFBy/PsdfB16tg0cejGVMxVDhSE1W6xONbRKq2nG
fuCgUuxUY4etrmY/UKOxThu1uomQG+WwTNVQ7y4UsIQ52nl0WNVFg81HnT1Wp7C0L4ghmC5tjSHC
THSnonpFaCKpGyMPU+dJR+vmXPfjVZ2im7yO27Bp9pb6wziGzjG8AqOSPQNvK4CBl2stwrpQ67dG
rexxmYIre8IF47CArjfmz17hC4USrFkK/7Ohd/35mcbWZEZDWenwZAGx6q7+YNViGHn4aRr84hX8
2DyAUOWeTIwkXIadx2M4dg8yZDYyQIzLjA3e9UicM2zaT2sOOkfLk4qf5WnTQaw448B9KWVrUqsc
A0mvGjZnoL8OM9jX0NWI9No9U/0UZCSfoQcl9fCDGg8BKhT9bfGMOv/85r92tsnl45A6bV7q++y3
nYfokzk1RzitwqGCZRRCVaR8cryG0UjKWnr9Tl06JH05ps5vYbbVmOdDH6OF1/dlAxOqwNnpZZom
z6kQzzXAc8rHs3Qz6b9s7TYr1ifWY7Iuqz0UcTfH2FTBE6UxSPQOo6ugVhgMa93gLVIXb3G/hl//
y9S93nCR6CAWVIDgpKbLTMe/MnXMmruHaOfcSuh+Sor11+hBznQUC09mIIvkzLxsAeLjMVkJKyVj
3HbIjQFShHazy/P3fNzKjGscjGss2Ar6IBkwU/TmfhRdZxIOaHTfrLfSWmdnf7SvM3nXJUGNMqLz
HaYzshvKJlruS8r96bhTh6ujHiqYwqZXabmBt8qsqYbXz2Edw9eUPestCXTv+OgAXla23XR9mHYG
+fp0r+WPNR9eC3Gii383Wes2PVQsIG9q9/734KAsvrLZJjxoU3JKDqyaBqqd0L9OQYpICosaDPc4
3djbwbzGL1g5Y7C8jdRdMWCNdyvlz7J2V2Y8DuakPQXXa7Y5aEN0q6qHGh10elHpQDsvx3gNaLop
8evZVfC5qSZl2zq6LE+XCVgkpnmZQARZLK/NaaM7OMP4p3cDFti45YVI2tOIsyKYmSbUgBT2GLG4
2NeXNMm7Sw18EF/mtO7hOnmOvq5xzpIwmQkPpGc23oNY0oXN4cZuA7kOYwZVJl/SbgU8xu936Ekr
V07XmJRaDP3B1YD2r68brESOeZgloc5gF7Y1wE6ZiYwvGK6WEC/ScfT44wrIpV+X655xSi2s5RWl
U8RiIxrqpZ1VBKrP+ev8u5qFcIta2NAnfFf5haicjpcEWE56xmW5sddQH5f2z8VVMUstnFKzG/Xw
ETnzG8YgM7+GK67+VAHpNWG9AcByU1LARIRzs7Ail37rLIuQk9TJ1JIFyZn1WeZFwQiG+fLb2GaY
ez5UYb2wTXypsfB0NbxUHFW1HSCPH95on8odiuRItE+O+j76hUnZ4Emr010S5DRxOIowq52vi6Aq
g4Xf+U24/uOqs6NcVit1n6HF3bfgy6x1l14Y1oY2f+/nNxXTEvhVSbiSWjItSEBZ3SWCiIU81hLr
Zrau/riH2QZZDlOqwHTR9/qL8Lv/XR7FxW80vpOnQ+4feyYJxeQhcvkJFnRVb8+279RPI/RtCTOP
KiA1pwKq/jTRaNghing7349WiKCW8lgeKMNLheGGsrUqN8pxmgJ8FdVrooR61xVACVY28/iXxQaU
7E7M+nEABKVh+cPx1S42Y7Fpir3SuHyhzFRAobc1BAHbOhVqiFoOsYc7Hd3Dm5K+Ffql027sM/r6
TTG+KepTeliQ/GlLz2u2xU5F2U+lUrC/JYSE2/J4NQTtOmH8mhlPLHrXBjtDdKNDfHSTNlQChovR
tEiv0ot9l8ibQ7OlI3847G2GNxmaDGm/uLEFlvK6euUMvFsqq333If/xhmc7ctSbkxFlqr4f3Y72
NbDXN7SyTP7Z8q59ntzDD/Sb+GJF+2iJL/BF4TP/rmZbS9y3GYKGXN8DFZNqDytW5Vmi9ZAGEp5g
q4yx3HoHtqLA3g2cCyXUwmOONV5JS6YZhviY/rbQZwG01hwjbTU+Nt4P5TIX48Cec0jOFG6YMPVu
4LwiXFgnwYRjftxXcC/zK2tNpex18ow1oHRhiofVu5LfamRPhtvlniRjSuvZ/a7Ci/qBLe5DNK5H
7vHBGrDSYa7Oq2HWCdgyY1xHd4zcNPUXIomIiH/7cbNgPeZqVShWqu81cnCcL4QliMR8HLgVlMqG
278ne1CCaUCpL9Wgix1f+rUTbRZu45vA/cdSmwXuqs+0o1Fk+h4/xwMo54sq6HbKCzAJ6yXddwzc
6vuFSy68VmV2zEumMT2YFStMJC8gU3B2gnzAXJnAWisLP1Bf+IHKrAeglbrVjEeuxkGqoQ65NeVN
qYXOGQF4qJtQeIbuSh4u1cPtkRmfCMwlzV9XZiZ8hcM7RydoOUg7QOzR/VO9Dizsb80V42Rj6CAP
oZMFwk4LnC1js+az4Sq/KsyXEmVp75mX5f71ZbLr2balWMbc38I458qUFQlf5qa7aMMibAPYeECe
l7rTXxpnsyvNlWzR4JyPh0bS9rHl6Qzl/gC7yrpMvUi96iL0dM4tcHfmypjKZiZUZjj+v/s8/v+P
ncvLpMpU9FPOLZAT0noGbdvcZL6JVzztRcjblP+I5mF2I+w44WHoUDV1j+Phf7VY/7kPsZg/pRlp
WbSKUsQiBuHbp/rT2nHboHuMaU/jzeQuXO77veqfy832djkrnYNp8bOTjfAU8Zh0BPKgcYx6LzcA
gOgWlN7wisEZYpC/X/v7gPTPpWfbZN+lTpVmLC9ybzFi4/dBsl6e6vlYPF8D3z/XmW1uhjEYrXmK
NGor9HeysXU7lf30/H6y3yRg6gVelfyFllEWhLKsRgYC+LcTtqBF96bbnj24B+cCE3enuXK6n3Ly
ksUo7kBWSZwf9QS63iG9ONFQSUHvich5xuD75RCjPpx+Tv19Ma4LhAiqMBthiB+eH1Yd9q/xVXsv
kUqaL/LeBudvvlT17eEpVh+UZGtWaxMwIEVVJut+HqWrMQmx47TbneRcZMf7PNlyGJHLhTLwl7Gv
+Zc4243TQ60eNJ31ICYo+lccorfjj4+lwHzC0gHiS9N4frXZhmtWRZs1Kou9Q6yNZ4prgYBgyUvM
y7UMyCeX9l3vARhiUih/HmDVLoUeVbz9v62O2bYYSWczzsUH0Ec+vr8yA25AjcBDG0lQAAlF+VG5
fYDtQFCThLypT+r78be2ZSr5oZVX5VvSLHwXH2XHv93SbIvUpZNaFzYfBqCn0YWjzlOZ7HXWBDGW
rnjeHOXHtF1Dp4oB279gq1utasM94TykhBC0xNjDZXY3vGQ/zGfIAP5AWoK/Z6ABrwILAJ7Epa15
lwOUKv3y5nATXQ9+uxnvJSyJGYANUsABW1RQDGlvsTi8EaP0FGiWdJVLq82e7cxypQ22lfD+MULz
RPAZCAMCly8G7KSF/UwVa3f2XE2Fs5smm5ZmmfP9rE1OJ6soDPX2gxByiO4CrUQ16fIs9Wo3RGFU
bJs7hqKCtNx18aXF9O6Y+A0AG9H9aBj6XecQOwgX3f3fY+EX2BFfwud7m++Aaa7I2VnS1dsBbWBx
vjicL87pNjf2B53GFwT0hLlmNiAii74u+3U9hAYt2cg/lluDXLjyE6/t1zJSKU+uPeOw0dI7s/xR
OCEACRnoEyLGwj2+UFMt6nV+Sz1ggpK1sJ98d/b543fMsp9Il/q+llX1Vj7u7NxTT6viN2VQzqoG
/pK9HzFFLwaHhIbM9Khn73FYxtJ8BRI2DVZKGlSYwjFPyXn+4FohW9BwOfbBKQe3rC6c1L40veZP
fbbZZjmM0iJmRQhFZMVztEMsEVrrQz2DRrX1LTNs6DuvLff4WGBIBLbmGEJCNfKNVYPCWB1Pj3g7
hYnfLWXsX9oT87ub7c34fbZyc9TU2xP/Pj5S+H+7LSyCxtoaGGcAWqU16yWwNIP+QsHbfl1Zglcd
3y3Keb9JBf94rbO9um2H4SAhybjVX04XCHkAmtoX5wcQg9CI9lw1rIMWXx6AFQBmmpXyi6e0VIH5
Jo//4yZmG3mfYGSna3wjIlpUulvxXsQMfYE7wjVNm4U4/IWrKZ6/qhmC7GkbDu2BP1OxqFEOjSrJ
6q1mbWjXxmt0slkVFC/2L4QIAwAUzuWGGCTENh1G1XWWBtkzhkJMkkIi2S3d0HfH9D9uaPYWztY5
TYaCB0AA8+qjp+BZ6uVBpHMfw56GsgttVsmvRK307/Hpi3h1/ixmz945shAtnWcB8GUgVENTExbm
rg3ojleAiRMoHoq0ixy47/aIP370LCNpa9Ns+5NYeqEI15MLu/l6WGsvFZvV0ZWwc1948dp3q/3z
i5+lJeW5kPRYHgjGzJMxVjVa7gRvrXxhb/ght+7hYUjdFJ924JGlH0NZu2kvG46UEu26q/6nZO3G
DPYjnD3Hq83bv7+LDz+X+T72+fZmKctB0drqbNTqrXIX79vu4sXi9QPzf1UxivpxwgcMnRJdhEB5
iu7TV05OdZBol4Z8vWrPxFyB+TiUW1wCjovHl2/SqT/e1ix3cSxrKvV+ImbRT0UqxQkX9sibgENR
kfc4xdpPzmapRPldcfbzZT8SzU+npjpTEzXqeWP6C50J3EFK4RK2nzCfErre7Hpxwvmb08sfV5xt
dPLkJHrfdOIlCMIP9fbzsAGIB/wbeBpB6VYAYyzomJhVYoOQ/lpaph+VhL+sg4/K2qcfrTV9pKeq
Ir4MYtO1QOeII5SoAS+lyUvf/4fK4NO1pEzCXF7nWg3vdfJy73yZ0ucgT7fxS3N+sdI30evfF/oX
5dQs6HwE6E8X7Q51nR8VLtoFyHm1Thi+M6fAWQrke3NVBI4nL8mKF5fSLNJVZTXlWkG8URndCBhd
aa6hObvvA+Mdrs0xbjU+LYk09IXP5iN1/fRL+0g79nVLeMWFV7nRb6mca+82jiJB7yN4K1btLxmH
G0FcFMbl4lOaLhmTUeUVGP3Q5HVIwuJkY/46D64+hsm14zINHK3AdK86HCFfaKvX5mZ4IAtcPst/
m1t/ikkfmdanH2Cc6ilRbD6HHl0mXdcAjtmv3F5hKBspzxXQ8tyvzw+5dKuAjp2Q5jM7dZQUxP0A
eBCQ6iu9Cx0VKIS8FDC/Ky/98a3OAqbaqM1RqUjzqDRQba2unOdjB0GPZHM3BsXNIQmr039aYRGb
8t++0llEtKqmHDKpV2/TTbFX+302XvaXCeaWPQPqesnvxnxl8Xv9IvuZfTsfe9ynF1LYo111I79Z
eMqJo1VJV2TVM+SP1q8Zadmuy4GS5Ep+FEhuvqdVctWcAxW152Ezlv7IdLcTog0QZEcHy0UdL7MO
Hc5qmlCpEeAMvEVhI2HhSLgVdo1MiDTYCfyASNrdC/NL05vo3aSeqd/jwrQVf4Dtaftc1WLQgR42
tZgTk5NNc9lyxNoKvtmRkC3ggVs1RbRvhLRTQWjGUA+1y6zeT2txJZwhjGzNzIxhPxvpVjvtMtRq
YorIvhDNOF1luUVMhKMocMGoHr1u12HbQrRyzkEhB9RbLGUHrWA4xej7zutWv26bq7R6yMcWaSFD
H/XT0ltRxUL7y1r4EG5+eimTIZlVXYoT6NYUfC7GCLX8hUaQJQUJgD3k4o885bBz8W9Po6sCnNO7
nF7Ex2skPzjcUG8KlPMK90K88RZyvG9PQ5++YW12Gor0phu6gk0U5IyWeLo7vozYqQbtHjRiPv1m
nZDlCONqQ2CGBchle7g/Pf2Ln1IEkrTG/u9hYRNYCI3zEVDLSIokOZNRYJkwgSbVfSII6t9QQvXb
47jr9tfUhBcextI28GHX8ulVHao00iqLhwEI7SD4JfYjZy1vuIWig1RHVEaXhfzfFcQ+Rypttvmk
bdSkhTqKDF8Juk0edKK/vD0e7ieqAZJfX0w+k+ZxcJuaa5teCUHdDor/pgz4x33Mkm6zOZFaNDz0
VMQOkPGIrx0seFC29pRCFlOZ70ozn5feLONGA57nSmriAqh4FlYJ94p38D9gRh0s9RjQlYWlBbD9
xQLgF5XmPFDONoeGU+XhePjYuZjcpxANM46D3kQ8ZCzS2AjKgtBpd84F5ErKKGBjl0p+izcx2yT6
Ru1VWwSGUv4xDU+5+Ssv7jlNuhV6RLcxyN9/DLWrTlcYIXlmuZZAOhKmFr41kbT+JT7N6YeT0tVR
ceaASWv6kdOESHzw9PHHDsPUxerfws74wWL89IlZnTkcm5wnL87zDE0LvrTApZHiYT/uWxV2rUsH
WX3porMgZ1pqViX9WSQq58KzpxfIyWccdYxNRiip0qDrbjT9IbeuY/2WSW3LukyQZF3RD/o9nS50
7gx20uNBekioYTEqa6A2cvI1TKNTCHc+S7eKtB71Te6Ch0lgDKkr56dGK6/dAT9FGKjdLLw1UYf4
21sTf//pOQ7nQemciuRRD/PGR4cjRsMBOxVIRcMS+Sy2ut2iunnpQYq//3TVPOsqSZUJEc27qN3K
D6C7JYq3QMeuiht9h7h6YXl+RL+//dBZdBxqpalNlR9qgVgIsGGkCZ89OsDaN4KfjT+3V4DnQoxO
oRQkf+YWD+0lp2P5V8xKhhvombRhke170qa8/g/SrqWHMoub09TlsE8/KjTmKUimQNRnEAIgZBBp
eRA9Y8pnePZCIXNpt9Jn8TMtijrNDsTPfAOQXHrXUOLQN/Qs27W2H8bKi1/S4jVngbMYptYxjhyU
/m/xfgVWU5x5yRsZs6Il/WPpmPTFI20Wqz+Ghz+tuVKfbKNxWvW2+M2UL0KVK4wgkhX4+1x7mAC0
/TbQQ90w4BN7ygb2dS5y03pV41dqlduj9IPaPUXcjw5D20yBqW+OhzUwsmN4WKKxLh075qOIZa72
ziBSiOy3wOfkLdp7Zr4P1CMYOSfH80/KJpF9ed2ul76VpbKZMatPpJJadJII5Wfks64oicCN8GUd
bNfRPwTx0q9dqpZ+iGs+vZtOigazadjCUvqh+yNzZZG5y5DGYoYgThiSC3tMx5vc3KcMPqB8uOqQ
VmJWFV0zlImFyYPs3C8umYUt7UP3/um2KN/2h1TUEIp04yiYlN7+q9OkvXXr99bDyuza0NeAHqIh
bFTXYso5fE9eYfcDwUaDtIU1iiIje4dkHRRPC6F7IV4YsyAqa8dKL+KPCgeYXMjAI1g2bE3M+zGo
ruKaBI/JvKVMf6ma8yGJ//RQ7KTLujzjsiUUEII3BJnDNmOmJ+MltR52nxZct8UsbyGVN2bRsU/V
sUuPXBbHElFQTXuBUR7W+ZtiiB4Q/mbvcMoVdsmF5ywvPehZgJTKNh3aVpy8GOzswEgZTrUpwrPf
6NB91wl2oPl2QG1z8P4F1tLL68K8OIsIyoaB1Vof7yT9WpCgm3WM8eLGehpfG2wsgJGO0AZWw3kt
cGgiBI7PFj4jtWvaG11zxx8GCuEb+FUcm04/KNW4lp++9ofXZrxQsG8/OBTU+E852E7+eJd2oLIr
z4yucHHQCRaRZ/nArhS3YnPD0LhnmntrCpdhCPwvFDrBacNjWI9xKLVBI/5FQO+6FyeMPb8q2Mgy
0jOWpmuDrLZT4Y6QLHr1LO0HH9yiT4vKKqNpskZ257PPof7IsEwUdJVIp21PflcDiVHM1Je8JSTd
0qHJmCXPjMPEeCbxbvXwZPhMA3QxjgN5UCHTvUDHT2njVL3r/dNg7c4TzUeYPRg/rMbF2uFCUXg+
UHSM23SSxZ2U8eVU3/fyph4fjASfgJ0wEWEY/hlgonIK4iNlFoIeuOcTttOL633hS5vPE0VKIlua
QZYbPZwuoq3zVNxGNw5wwuz+tO+vhZTof01DP9isn96/fMhLRij/9f4TDzqH7p8vEbZCsy+8M6RU
DzfqdOnLXjg5mrPk93ym8pg3ZCGMubZ+R7l9d7qBOy1m/oUBAl+u9ohs4j84rH8n9ft8SjZn0Vsz
JC3uOFHcDkKoux60PbaK+NKfcOphfPrgE01q2U05QDoBrqEgnE70CvLA+i1fmLS417gBYgK9wiNw
I+WQEt0jdk3YZ8cQcezX8wuzYJgjDs0mi4O2vsL6s7o/rNUH44LhBubzigBcMjhAicHB0tVjt2Fy
6lUCQYlK9RWGD2N1SibQLXgHnE2/RN1hr7ophBiORQJuhKdhy4hv9uTcReUvqDD6Y3dXX2YPY0qy
4LXZVc0MLl+L4UXpz4z5cF2HMh5EWXi6rkFVW26J18CaGslp4wTVnXbBWKysXPfKxuboU7Bpntzj
jfp6MG5l2+t0N5EDc3tY93VwxoZ7C2gUvQ/zIX6N2+bqdIF9kp/cGWvuhExi9Vw+Nd7gaR7dtmyH
v4+Je0yMsvw9fY62Z2XjPDNxz39IaxAufwvap7jAINWSrk8H+gNBUbmg722crJ5L2QWNoFE+XI0G
w0U7x95j1qgxhbbulKvs6B2Od1jRqzg7oU/w7QGj5U1f7eLurS8jjO0tCoWr6exClTdv9J+99aCm
FyPWqhUpREN5vs8ftO7tbL8TqyvZNX51A9YX97j7riTnuWxuh37fAdEZk11uuXnEnlc8xGXuOSBW
SqA2122M2ae9UuTIi6K3/PBcnX7FqoUWEn3PtKqcZ/5d+b6s13K705ngjKp1FV2oTwk7GYZjt+cn
clkE7wt76FJMmZ2+zMiyDowAifh+Pr1jJ7rOQookr2m2aZGqPQrg/PKRaimvNGdJgzOaZqmJ4v3Z
J6anUdjLt9qNtooK/8NdS+tugMwLEiBejb6xHYRgRh0EB19g+CGwLuXW3wozPlWrzFky0YxGlhsn
0W0Mac5w9FyPDyJ3go7ja69g3HZA9mArGHRa1ucnzVh6FSKofT0IO4qIPo4t27NnUqZx1xnjiW48
5fUwIWdx6wfq5FRlhfUrfubBklbm33Qb/7nm7EdneZ1UeVp/NFE2/eW/csWeNpyM4/jCUvs+W/vn
WrOjpSqbysE5UQbNnxsqQ/EO0G8Z4jYozpao5Iko4eIP/H59/3PRWRpRxrVUyTrlqOM7Kp8uFBOs
ZHuIHNqAccjJh5XIqWaZcvhvMqf/f2VnJoNri67t26rh5470+1Ro3TgGf4xuIfdjRyNhYexsSX25
eNnZEbFzpF4fQUDdylvpGRIetgxhLEFztJ+F2lh++x8UAv/82FkBLq6kIh4UUpOUClkcCnEYinwF
JUkzgUrAtld8Ns6PxYr+wvudE/VPcePoUU5+Iq07MIxsJh8tqht6Ws5KDfJ1ykggk+8La/n7ns8/
v3eWJMSZ1rZ1Tp2MsPkorUq8H6jhr/pLIV46bBT8FAqihQ7tBLUIPd+F64vv8i+xwpmF7eOonptj
RbBianQThRMDF4ctw3LrypcuVXIQapbX7c5YSsyWHvcsRvWxEHiL+mDv5rgzrhQ2jGEHC9OiyYeB
lxjHhR37P6/qWZyiQJQYlsVrNlHtQJza4raIWj9gS0RifPSZo2KbwrZr4Tkv/d5ZzLKGQxHHCX3e
3i1tJBKkRewMdEt+iQPa4APmBLXznzjoLrzgWdyK6nM29i2n6gjT7m3Swk1J2AsTmqNhWvrLivp/
0yj8f0takWfxqtAl1WxztgJ5OwEQWrEPmzT1gY6D0L+2N5MBhCM8Tm5N3kkdWoBP7ke3qN3osoi8
+Bmbsfj5fw6kynxGE+smpeyrVr09RD6z/EKnAhXKRpToYq4CxP4SOPF6sfb1TSRlQVmKaTmGjLxY
nsW0U6xOjqydrRt7WPVKCE736GrrqcY9OZzQapCFG3AKl9v8Xw+cf15YJAqfzlzNIKdpnuXWTcvo
N8gcp3o2DLFXDkd6VT76i/OmH+5YfaD7nyB16yqaNX3zX0S5P29kFuUMmgGybRXWzWm6wZxQ/aG2
+1IgfJwSL9bgwChw/dap90xiKtfo0cbs/m48XC98g19j7Z93MYt1kmNFxzzlceB/xQRltTvXN5iQ
2t7Yb+QySKTnFsBFe9He6GCE/fL0dOxvzSRYuI2v6cuftzELfXHUFn05nKybOF1Tk1BuIBXkwThs
JxqJfmRvII+lfoeCdv33Kxv23zNDZb4S5bGwhinm00w3tbmqH9ONnsPzWO+YF/Gw48NuTUGe68V7
GSh0fcl2dPBPu9R7YQRm8tJn5wkQRCAhTAg4VYHzW9m/Vb+CL4/saJP8GO5U28MEjVNeNJCpTOvz
C06UmjgRci48cng8HzjAjqGZPnZPdrVikMaQ3xgBtocQQAP7u39a0ywyWobDgU05SjgxSn1Ee+I8
5uOFZd9PeenVWNWQBmX1Cqu80VBWuXN/PKCYCY4t9g7SXseuN64BvMGyKl8bg6JG9ZpFj4MRatqr
DUdJMV+oox05S7VXpjyi070ZZU6Lr0b/q+j9Gmp/D6IQti8WBloX6PJzfn6y0VWhAUGZ0xqeGsPi
KPccgssH84Ye0116fao8hWQf7jvdBHqDmILyJPDv1djQbw/JFrB6dwpHYBRGiBbrBOqD0kftVyrI
4BUEaJrLBYKOKXUV5U3vf0TG1cBcKP/Ck/IWZ6HyFmF+Cz7cfELsHTcvlnmpAFmyopZOZZgjfDF/
8IDGetXavsTYMw16MEgnvKRWjrYp6tW+2iVBxNz1z2aXle7piYNiA9aV9OO9VLzJeYqHp+OqmjZM
EaryjZpdRPgpM/Zx9vJ8Ax23wcbc68Iq1HRq0DmetqM7FYEdnrd5WNR+80s3NiBAr5POw85mnekb
eWf0AghPPZMR3pNnvY8+VI/2JfkpapVFeA96NRg8TNcoiAoNUM2WFe/yC+f5vD1cCR+28hFsJBPT
lGdfVdLDKei3NqauoBfW5YoSDzYfHtyS6XpyVoZA750UyFTy1rwcrDDG63gK9CszdYH6XTXugMfa
pbERpnup66wxu2nCFO3iR/6BFy+v4UqpV2zMx9uR1xJflLSdcVvaoPBgJdjM+XS3w0O1ZTjNlX7I
zcpkDgTSOMQvuIqnUMu85BbXDX8UUjs/ds93gNIshHdrngN2thFB8EJi+uxX5JZ+fS156hsjDbGy
cm5OW3nN/5G8eo34DTPapnTLzMVNffiFNREkA+60dDHqJFuCYoXXQIDkuSFBj11hGWNgx+dhLoxU
KvnVO0HDnfElptc2A4phV7q1vCquc8c3y83woq7TZKtH3lhtx126daOIAtUHAktMMx4vVdXvN+pK
7Vg6qIS1HiHUIUVrFRrxuineeG7mm8SshBvtGSUCZrmxNpq0PlxPrMb1iD7kJs8AO30UGHGHaFyd
qPKrj7yB2sg1jx8yB7ap8Fr4/70MFm3Vyri4ul0ZxEJBb9q3BSQUTM5MxZWlnZN67ZnilCeeCa5N
YxhNjF+f+Uvg50ZoG5c6RtDFqu8CGWND8bBwG07H0JBWx8uh3zhgRi/ia/4y65hjJygYV1LnJ4Pb
0K4+71JKOiC31eEid40fSro7lnsJQWu81Y+bdoKdOehXXfVgUKnFuHGoHpL+HhdRZ2MzdvuiKz60
mKnzixyz5+eCWbbhgj88M8Ut7blJ/qTUN5gRKN1atoOmvx/KgMZLCI4Y5wU0au4QYkdM36N3WbgG
rmP9Pf9mWgUZEY92UHsjLO5A7r5E5vUQXegHvwhODCbS12QUoF3J9lbKd2lHjXVxbxfZy78/QSjy
LMmQzKw/WwUZdfPMx3glZHrJo8DaQVcLFlFYXzdPMXXxT3I5yyT6wynKK408GivHliJlYP/KA+xd
7GtzFQmEJqsojJfsJRSxJ//tR85Sh2N1lAfd4DCsXzbYh7gpHDTTF+0cemIEPjdFHVK5ENKWRSnf
5I9//uZZwnDOmyIvG85o1p1aMOYF/v9NqOqMLdRSgAdYuC72AL99zrgqkKrYiqbYsx8saafImGzO
4aOxs0+BDPkKNH8ML3n0qvgSE0uSd/rixmL16tsT6acrz35tZsupnGVk6cmGqL2tbsrttI42B+BT
Wpjs0zWk79t2t2Qy+H0//tN1ZyfDo3yQj2PKdbvAhLpxWB8DuJ8oV09+59cbDYdxmp6bxcLDt9/P
p+vOToa4tba1mgkdwOgDFDcxhSFDlw9hBsrcVW0RIBY7QEuvd3YqzGQplv4Paee15LaSreknQgS8
uYWhZxXL76obhqokwXvPp58PdeJMU2iO0DF92VJrg5lIrFzmN1VNN6s1HAHg7a6aIAArCS55inuH
BYZ33X4uxYrbpeG/1jpvZclCbsbttFYQxrBXvTOCtAWiwCqEobH97HpkYlYXY1fSbIpA7Ojyq696
ifCWZR6u1ZfilEC3VP1TqL/E2nZQkSEtFh20bmbJV79y1vnSynFozwG/UuzcZIuKG3wGXPCwkaYZ
sxbd5qNwzMWyYOHcW7MqcUzSsIkzXkmzIi3f5Y/9Wtr4O8bJa/2+PmDaukqf+n25UBTcji5Xq53F
b1ny5fCi8qU3yCx6lu3v453pakc5cYof+iraWa5xWChEbqwVwpysYc+iTWTb2Q4nOBOVZT6IDxZW
39pKuUe+tG5sYR88D+55l4IFN+7Sl/7YHRD5QiiDyRPpYOD2Ai2E+gGyBxKwOHOEntS9VhDOEMQ7
KXByHRkYFZpBnJcJgxwxU6uRGXLry11N6gJV3KuQSm3J9l2f4f0/kb/xP/++vFus8T+WN3uV7QVR
TTOQxQd9sgUGJLCWyQopuFE3/8mgygLhQLEyYm+B/VLp6r5Hmi1Wbg/un9LTsEHxqh12v0zqVsMi
DesW3uGPHzh756Uh5kmci+JDheUIavS2DiBOWHeiq2NbeWIAhu9HXt2lxgrkPfJ/yfPwDxZfDp12
5WCljqQeWp9y4aD/6j808csvpumajhYQFYTPF+rk4UOC9w1O3JljoR+IMO4PxRV/tWRBU5szhmX+
Dy0wJBXCO6jAdIM8/45ZydHc1b9FZHNlNwq9uPmK3rl5wNzKL6H8wd0bYxZT4eBH/SC/Gnu0zClo
BvxDEcU9hp4CbgTr6eBepW1rWnR5NPwJCpSbB45ChL596HQ1ZsFw+acfpr36ih3Xaz1c9dqxjB8q
aa+dN9kiivdGoP9j02epSx6VaZwbHPqJTjwBN8CCHClrV6S2qyVZm1toyD+eNrvAs7zwpVzgFV+a
NWI6kO2aU4h4B/IF2St+QhLSaNq9mH5J1Q6aoiFAWz/hX5p220v0EKE8QXc0OSAKMGiTiXROLYBa
gALR2D2Ph7Shrk4eRH0ntNtEWP/9C7oVlP749bMkIAiDBvk29ur8Iv8uTvFOfkdBr3pTkXhSVxWa
gCs1tf/+0H9zvAA/+MdDZxmAJYmphG26+DDg3ib+EnNHZ1D4Y7gfU8py6j7Frj1/w0EXB7q3+DL1
73Fva48Jad8bRuDxvn0x3y1HeTB2ibVPq1112ekk6Omic6eydJpmaYOpD6LVm+yQ+dIAI21Rmtyo
H0NkK8MufkN+MmQePfxsX6zHzrAvxZp2QiFRotvBbwM8keRCVRUtW32a/F7VDZXImLuLofAGwO6P
PZ0lGmovNEYTjyK3y6Q6mLhnVy3s7s3CSwZ8F1LDjvaRHgYvZ/gPTsppIlcccWz0/v5yv6/PWQZ/
/UPmEgrJ+dz4okJMljFDS6yjgEycD8At4FyN0ruYPOXnJzCJ5/bRlBCFfAxFz+wZBvjcx+xTYn1l
wFYmpToLn7Sk3scUfH7jtsZGydaQXbLoN9P8MkTRC3HaO398KuT3onjtImCcm7C4z4UdBmktaJCK
cnhYo1tf9lsl23QofKIZ1D2ZOrbg4wnhhiK/C41PBU8K6VCNyMKt5J9WuTrT5dl3m2/oyu9oL+3g
3OwxpHcsQPFi4xXBgwlGoPXyFvHNf5re0yIUKG1wHBrXihkioCyD8tIxDWs3Q7jw3d6aff+xy7OL
Pep0sfETRWScJa0ujaP/Hn+0j5NYW+dEd9aamzhCH5wK3XK158Bbxh1/M37mL1o2RRljbIUB+Lxy
6WtFLM4xMIDwsoV7S3aba6vLl/Ica2trEz2LP2CUgboPXFVAszg9k2rSEqiRWm+/NPHJF3ea9KVc
Qjvs7vnAbL/P7TTTVjLGEfxDZTh7eU1HzXwWqfD9828rJJfNXyLpxZTvyvYhDV7k/k2B5W8FR5n+
S0p7zOpWco5Ki31uV1n3Hql38h1e3V7qifIKbQ4zWkeMhV5Qq33GKCwE9oUmJw0SbquG/8/OEI5d
vcW7JkEKDjVhdVuiRirsq/AVUWA8oSr5SRnAP9jBDq/7oIRxD9Q6tCOkJ8MnsfBEfq3p9Fj0/DQi
mwbEwDlR14YVeRUoIWRIMxV1edt63gio436O5Xo8u6b13NJlpE9XQ3V/LKR7YCpN8A8+THZLh2GI
t4H6rEkML88vkvKg+nv8in3aWAlOg6645CVzq1Azrl/w7G6oQtCaF7MTH5C/3wan8rG4R1rVSHGz
s1UYhJO/bvaQ/aLxFLz8PYrcYuL88ezZFXEehOqsjxyuZhX/iB/RLQF9+ZkhCxOuz5vKqw8jIpTq
Gw3Q7GXJDuNGF4JyXDc52OhV4fw+u9NFzKD8ZhiMU+Z78m4y8MGIuXgbTwhaIsMl2/pbfL9snH2D
af3nc2c7Hlij0kUtz0X50EN8DcnJ7PMLygIaef3nUnWg3JA4+vN5s11WpC7PuuJinPqd/2P8LeR2
uAcfnxWbnuEDXoavCqFuewYW7IZ79VdOlnlfrxHr0enbvzBMiB2wULHTIYSSH1IuFt2xhH0ZRTYa
xEEOdU78Vb6oYAIndz3IpvuBRBEsnPYmo28P6ce5l94u4yEf7PDDesSxwX85R/ZFtPtxPWruOLmA
IQ42OZKAYdWx/2MkkJIXSIC9bAwDXGDA5bGCGfd22SJ0Dnwh3ncMQAzfHj7b/hhjT0KtG1+YAjxX
gMrUDZJ/YvapESpMD+OC7D6iDoCuDR9Yvee6oUn+OJkryKf4Bf4ZVWn6YeyZsq7O6OFxrfrBRt+K
95jZfCpv/Uv0paza39MSTfMwpMdJXweHwjvxvvpkNYWxu9RPUCRUWtUIK6HPXqzKaQjT2PLXeD/9
J/fxC0OWciKO+ztY5nq4jlb1EXkRV9+dP3LzLrxTVv1jmJFklzuGGIw6JCg2oh0/BNFKjE9jsLPS
o4Go9sXF5V5ngzW3Oa/KI9k/V2p1Xz+iqBc/QiZcx8f8I3Pr2lYEwtwkeB1kD/iblRqX4EcOyddm
U7o35TN9KOq12HvxA1PcyyYsf5z7bYwAde7IVIYoxv0CcRfHX+xzCaenO12afU/aXU+KsR+1+I+F
/Wu+nRyqrbLBnAgzlI0w4gsDQWgnSvuh8JLgnUNkqgjpvJ2Z+oBztBkZpWvDE78S5V3gbtGZFmiO
Vh70t+rFiL6a6Et4pw1fNntZ2Av5D9rvuvYRd1RIqH6CxhIfq/jOUktbiV4jgEuV/5TgqjEkhh3A
fpd98GEFj2RIlRq2EfwuI21T9isJDWXxi1xUNHYqAqg644X9BY1M1fb5LJBBA0BM85/BT4dhhGsq
Pyo52Uox+gTMV1cm6eol/axlzxJhTSLEjdlDZLiiUa2ZbbTpkT58qitTiz99ikIgEUNuJ8lrzrhE
ZeDxj6680LKP0yNsNR4f9ngOcIz7TS4+DrCrrRUN/gF/b/CjPa7PhrznD+hun4eD7iXwOR6qJSmk
b2bAn1f+n/FilgurZmmmTc1E9SJNMx//bnyokGOSf59HO/qZhF5mbXG8nT7a5t5YSez0NgZ4OXiw
v4zPWLUnNhSWTIFPdepkwbFJXeNBe2jy14v5JOO9YtjaUaps/5Se8pO5MfdJsG23XM+clfcsdzIP
yXHlSQE78tihq+UuXDz/3rD7c4mzPDoqhFJXKkJwuxN38SM8WBArtfMIbhdxwh8cAP1xiR2zdN/M
VQKMWBPkrp7uG/nV3BHZAmDLiNreR5/1P93rdObt7kNqGSVVw0IqeUP04o8Vz9nwYpaElVaNxknV
Xe28i6tXFg2Kkaa/U1T2oPyIjRNaYEQABcMqEMaI3FFkBO9n3DPj+CemABNKDvUzx4TY5MJ11JQ9
Y5G8tS8chgliVJgeI7Tsw0i2cbWLCpS6cv24NHi/kbL8uZZZQwhobJqZORs5PsSv2hfBji+w9JC/
9rstVkv4fdKsyFcqNjNnPvil0zNdmH/5QOYseU2l6RrnJXu5riedMJQMtafhGdYBglXOF1a7FwfT
Q/NyCPmyF97kDWzon6ufNT6UQe6yKmqMk3QfdXbxM94RuiBYtA7xeiUvzi6mNOhvq52lSalqWAI4
F+MEqavYNgqXzgdhH4p650Xlz6F9RLifF+Ce64UWwo388M+lzjKlYRjN3AzIXOLfrelkmodCNJJL
8bC11G3Rnc4/z0+YpacOl0bpn3oFUOFR67xuscd3cxP+F3QkW3M846g2YamFbELlu7V/ZKARHlUH
Bb0h30TtihOovMZn3LHRA/v/ewNXD5+98bKxjExQwPugctzhdWHuK0yucF+norHlchNoK8wrfCbH
XgBbwFkIlktrnx0AK76gGNCzdrzu8bdbmz8mLKfGkBisHQQHRAZtBFoXhdKXnjt7+4ZYGlrts+xJ
KB3xEzjIHtqLqTMKeM7jbYGhBKpEbbbUw5/+w/924q/2e5YwB0JRBZeGC7B3omZnikdMZkooETza
yFwrw7FZSjba5Jxj4He5tN83w8vV42f3L2JjvY525vT4ngoB+2K9Xhno7yl3X9JlIzmJ6OlvKTV/
vrTyqVP9t5XP7kW1E0VDrjrjJHJLACp5Fr0S/O6mllayfAChMh7/AyThXxcMom8OcTSKILRyEH1K
/xbk78b53pQ2iRs2H0G+GZXThdzZja1PX74DUjj+xPzjvLTymxnB/246v2HWarEuhl7JRsEHTlkO
gXiSo3ZoI3Xw2yt2Ahq75S4Px/561Hjs7Kj5tYT4B9onp7xa5clu9ABpka9TpFBm0LXHzGitmLR4
1HxrRMss0X/vexJhr5Y9O2tJaiRWZ2TGSZZ2vXRs8P/xN5lmR9E2ag+gkiTKC69sV/9NTGHds4PW
NdVoSRHrFox1yyEvLvTdEHQb/0GGQ0M7YCj3E7E8GZZElxd2fC5QbyT9aEgSH7e6Tmnldv5edwxr
RU2iiY6FgSv59l2ZrZryJbvsfLczvIW1Lxy17wv+CkeqN3F0adR8qv/b5oDzEJi5SUohsdyORtRB
tmvRHfeWsP0vHzzLm8omSxt9bFm6uK7Fo5xPMrDA6szV2Kw7vLo3lxzTIAT0lMVxzV+DuSJ+N0Wu
Fi0JZdeOMc8WzaepTYDtxeWQOwoqYeCBttBtbSG5A0S1eHUvRJfv4cjVk2X1UgZKy3YTzYXdGd0z
Cn+dspwnD9FmUrAC1lM5TXHAlHQpmC+te/r7q6dXuVWKkk+u2E8AecKop+pTNY8jluoB0LXp7kGR
Xcuju/C2lw769PdXT+4ujVCPyfcxi8Vttc3o1th5sEPYqFlj0uv1oSfzroP4bjFDXggr3xn81bOt
c59PNGHjFEbbc7KDry04srQ3mI6i4I5PxylZj4utzKW9ngWzwayRYevZ68Ytml3efPrGClQo7pmA
pxwhOzWXeyNfIwkRY+21tN9Ln/UspClZg/JFQZo0qbmPIW0w6a3ZpMioogwIShfI7EpaNLyd1vT/
vLEVcS7GafStEJ5rAri6Fi/3pvJsxtsQoAX4t1XbMfh4VcZ7cYU7ckxM09wSBB/Q5EX/ioXT9j3K
uHrj6ajXWp1+rx7HnfqyMRE+xPXY83UniJy0oTMHGzyzPLkA5Ifr3sJxv/XyFRGIlSbLkibOBY4K
MeyiMeO4o8Fnbs/nJ9WJfBwtsfspxf253w+e2uC2e7C2y9/a0sNnkTWLw1bMNXDExBiai07/MVX3
SYMSK7JyZ5sW+gdgwyVy5M1K+HrRUz53tescuXo4i2DwzcELxaPYtQ7vn0ZeQl9hNTSnWv2qtFVU
7HOQL92+itdnkJJLQe7Wy7/+GdOncfUzBKFLS00PqNOAiZxXef5LWlX1c33ZNQA0g9g+YGhVpU+K
4wcfEu3HxYBz6+O7/gWzMOvreHmY5pRP1LsLTe0NrU+aOG5+3oFTdkTZaQBwLubqN+QQDPH6ubMg
W8tyOGYXUlc4IQ1yiwKmUxcXzAZynO2v5g1JsSpFGofO68TetLuSdKqOnGUvk6UjOMsky3MiXJrR
N07IPYLHcTAObtdljBRT6faKE/5PsAfa+1/v/SzsXoIoF+t62nt92/nriwtL91J8c4TT8yZVqBuC
0aGDudgIulWuXO/+LOQmSiO13YU1F3BQ1iocfIQfdPlbFcmU+epEyVnqv3xLa8wj7tVD50pDXXuW
9Vg09NMFqHe1LYFzMoyw7uTqqzE/Ax+UMDBtUECZCg09/lCLu3R8kcNN05/UYtVWgV12il0w4AiN
E18OmocApjEmyk/FRsSDLHfblbBOyQoUrIMDjOdcE2pL9VLnH21WOFqwtZLXuDlqPqJKA5z0d8nY
l5ngJdj16HJgh8jCosXA6C7gG5TQQ/AWY8/C5s9FjyQt7JqL9p1X9V52wr1Ec1MG09aD5IwBYNZx
Mc4sPXIWZiU/TAO9iKZkSnSk+GCcoRsK3gD3KfgxeHFF2zgvnxZullvJzPULn37VVXQzsnBstIan
Nm6EwwPycwj2aFP2mK51/REfKSzKljA7S5FlrlYU9EMZ+zoXezuCmliL8aY830XBWkABGisU0zMi
B92IkDYEnmnNLgHlWkPr3Y3qhrnIf733swiLG6NWh5I1XXEFvrFr3D0rNN/W6ZS8j+ZG+jVu+nSp
ZFmIanMVo1T2k6bO2Huz+lR3abrp0ufLPiaPeEMgunqo0EGQcWX9D9yaFq4UbRZQzVYJK6njbkXp
D/rM+IsLnUYXHvPyqsaaKxft4f3vR+0GoveP62Qu6xMKkaA2AwFtfOA2ERExobk88b4E6hPJYUhp
eTH7zbgU29pV/KT9pgE5CQZLDqqZx7MOfefvv+lmE/b6+M+CbFcmUnnBzeWU1f/I4Vuh/E60X6Fx
x9A3e4yjE0oQGs64703/IlSQ0ar7Dn0ravesWzgNN8Aof2zPXPJnVAwBIS0GFYA5haMAVitxGjcU
AJ20eFHKW04k41wwRTC3/hn5Xab4ekmOF+VFsp59VL/gM9HOw5DK9ZEEKg+wQYZdeH4v9LccWf8K
6tti//RWAXq1gf8Gzw1UyxKnYmiIV0EAVgyT7aNibYvKSzWYKCsQSVV+gsEr3hnp7mJ5LTAId+E1
LnxJc8Wg6Jz0cRGSo+WjU9Nh8VrThQQXBBgQImblqWhD49HsUZp2m8U9WHr6PIaGXWqdZQ527wj3
0U/9R+Kmpie+13DVOc2XlxoV2Gi9SAdYeu4sMy19Q2pTi15qDe6d4h/4rAhuAMhXddkOnpVB1sX6
D6bR4oYvxA99+mlX18alTJLzMLW4egfBHh49zdbQArCz0au35AbxynerxUbLwh05l3AJJEFrhIBC
bMKMMT/mfpQeK3SkG0i4lhu/LZyrpWXOwmTXNJGojWTAZ+vUN8jt7CvFUyb4h6OfV3xtQr7PLdiZ
9Mq9pVvpu6r7SzKmz3PPNE71JOin1U56b4dRROYISs+E8fBxkkdAvWV+yVhZ2ajQ3IAxIA0G5U3Z
XEAut8Oz7/mM2InrbeJI9Sof976ThDt/FX+CD2ijRz+5b/tXzUc4AuyC8B8Qy5de2SzC1kVXXvqI
3lh+hoXFZGlC4uu0ERis7tEgHzaBt3g8b0YlSbYkSbI0RZ13YNt6UOos43jWTG9VTICz6lgjLY/R
EkFU2FTyfd+/hdoXRjdBCmmQJrS/CpbS6dsl7L9+x7wf2wRnvTBi8pwzMEeMIHDphSGC4VLglo0b
ZHu8KdXfIrjz72lPvdgnuxkirn7ArPMfyXlaC5Kpn8rvwCjBHXcvZDa//m9chPwp0CAkLi6+hZu5
5dXDZxmteTb1uhg5v9OsB1hT/TGJd1aQhjidkGfXC1/r0mJncbhKiqaop9F5WaEKmZ3Xk9QXpRoQ
SazC0C2DqwRuK1wMh7K49OhZKJZD/BfNnmGuPm6D/D5SIcF1MuHYPWu5bXTr2knwdgJEVb1VUDqq
cleCLjjG6+w3zr293aK2LEKKDTBvbf0z1lcfQ/pPmHyZaHZzcoV1n3ya0T4c3kVllQ/eGT3JCpem
qHkau2MHESq5uxRbqOglpDDf6fBwgcPgT/T30fAs6zlPvqrzSi4OY7xGnjoANaRtU3+ba+4lsMdf
EXj5dwuHUlIMWlgx8rJaYxsFgpLKWoPFasfBbkTDEpLhqTQBssZfXXcX63chHrL7UKP1rPEPO51/
GK6EdnCFqrIt7FbL4T3u3LO64p0cwgcBRCyVe/qR4Yza1E59LF+qC4gyRwakso7uywfTR8BIe5os
YqY1rE1XeDuXjpTbuuDplZ1ZtuUDLnKTk7ZB4O51Iv7EG2Xv76R9X6yCxjlv1WylHbV1ejAPZoLl
ykGpVsKHwZzvIBxz2Wafy8sq6B4RSxO1Q+y7A3qciddc1mazH3FHQyPdUp/k83vgb0tVv9dp/lnh
z6Hf1OF73uw75lhW8SNhV6ISjg7AuzgEtS2om4sYP4f+IQtDO1WbnS8NHsKV0EyQEwSBKmT6IUvZ
3IB8F0JudYk3fi84A4ISncJk1BUBCdNlRGa3X5oTLcTHb1nXq+u7V6vAv5TkmqK4jsm2kx0vO3Nl
eaVOFmB5QrK0LZEhlblZx2KDCPIiefNWc1e5ig6z7pJVNzifakQH86X8IbmoAcLMUtlDOBPZqjDc
PsCaZtxYzxXIQnodTNCcv0eMGzYa5NxXv2F2v5ddiJ6RoeinGElhDEGg2DCHL2CMYAnXrYrCwxQC
ofZ8r8DoDH6BuZEPk+al9g5+jD0pAeMhq5XsFjXtb7Ydr37a7PKXyqAXuwuvqEzXsQYVAEN7oHpu
27rcnl81hGn8jZnUW14x0JAolgQxb9drV79gdnOLXX9hqEVMC4ztRXKHcYXONWDz7me9rigVH/T0
yUgcfwNz64IWjA00KYTLXe77y4npD70EDEdfdRwl+61ZLEX7hdtlPhxo6q4sEoV31zvIQ6K9vda3
CLfLNk6RkAaWsrGbCLerszIfAmSm2LeiTO6Zys+q8q46Itq48D6ox1TEMNVfpfxaCB6Go1Tw6zR8
/vtZvYmsvn7+7DZt87CQh5hcVB03arQx/DWKKrkzdl4LKc18iSdBGKQTaslbePLNLPhfB0Ge3auK
bKZDM/WBi/CAxDE+PalHgYMYDlKTmLc49aQ7AbNgsQ239OTZtcozo1STGD0EAoHzTlq10taQvQ5b
T+OhN7aIEmH+dD5chMfF7GU63v+WfV+terryr2Nkkilmp5FNCBvcu0x3gNbtCo/S3nQnTs3lNYLe
fhcg1SG/jW+Lj1/4/udGXtIoKLqvsnTQucphAEN9Rm/NG+wi3E7ihZK+QkrHNSEzugvveyGZ+Q4M
VytPYnj+55CUvaOSTn2kqinsFfur8SR5B5d/pNiiJ2WsFp57s1S42vFZyItHq47TTJ+WLHzpTvHk
e6jpfFyQajB+YUn7+PfnfRepf3vDswCX6ZJhVWzzSdyB647SAyDkhGe6vrwOweiMRk774lcabArZ
sfQ1xmj4bUsYq7m9/laghAwE873aixk59Ap9Igysfvjo8v9kk/AdHg0bRt+Z6WTgpvGLhDittcmS
A5mSyezCM174dlM62QYfU+OV1kdmrOC6Du+h+Bik8GcHFGYCsJ7wb/qtIFR2sl4Svb7Bn/zjDpwj
dwU9KEtjytKjg76zGpYx2cE+T9CBC3zo31H/iNjLUvT+d7Lfn0+dFSZVFBbmWeKp8rrYQvOdaAkd
hAN98sBdQtt9x+a/vOlvhuTViR70Mu1UnQgmAuX2j5P0rHQM4e5VW2U13lGQvgc4PAinTjiJ4SFK
njR8HHq7miaKi9/XQlSbQ2xzswikc0q3ecL+6Yi7x9+0DW3wdBva1oB+Y8HxX+qeLO7CLJr2Y37x
FZMumayuiugjMHnDAhE8fpG7R1XZQ6E2D1G5BsSeq56Bq3cBAz0rX4f2Uwz2Q3ev/wfRZiEP/GYn
X72bRL2oknnmV1WJg68CMtQxZsiQzhxUsUwycNp3itNiOTHJ01CpQqPtnaVm2lK28834vfoZQqhn
1TlXp+CT//gfrg82XU9Zv4LaM/bPgZzYveGZ/g7VscQONlECAtx3hdbrDbx+tjkcNqA/F2xkt38P
VEtthG+v7Kvf5oNSNQyfj6VxUcHALQ/xBcyai0P1OSq2ane/JUdg+Frs4HtYrvJz4fkLgVmZBeai
D2PBbL8vhKZ60J1xIviEDrIPen4/uWnBHF16ITesJf6MELPo3KR+I2sto0hUdFBpcA1ooczghnTL
9YsQBMKyF/oJoOiWYtNCZjk3r5LOdWPlHcuNtlXqtOvLm4DgfZNAJ09dCDNLwfAGAf+Ppc7hHX6F
e2Pjc/ZK+AeaDbOXIbvob3vTS/RjPjxQmsP0ompU3Yu0llDdoPqmZ2UxUA3dNj/FZH6y24QkY8qv
s29LPyG3wPSuYHwfC9SmyklF6u/Hwlj4ctVZRnqp2zLTL9AuUOncRu/BVvjZE9EMCHMKelyovEn+
moE1CaLT4JYDtRf6zFp5zdRd4Wn7c75Wmg2kfXdYpeY00X8Bv+VOtJrX+uA7QMH1lZXs4BEZOxHW
Bu6NsX12s00WOP7DRBSWvxpE0SLY9fk/kJMov9VfUbCvP/QfpfPtI1VQoBv4hL6ZgVffQ+6pHObI
VvtgNONConxDzOPP9zhLlHPhTM8Rp55TcqDro1t3o6f/II4NTvYJ4hb1ms5Ofuu8uvaUrnyk/yAd
0rfVOFn+V7Js7LuQRH57mF0FDiW3hEsWcLAyLvfyddKDCrU3mo+uloV2vk0l+o5ytkHff9ml5SbX
6qpi+abtXD09i2Mht6btQLqFmK5htH7fbcKtT4ldrtOP6GcHRxppC3oPqwx5tN7m7aMM1k32uGrv
tOQfuV28i7+gmqHs37rS78sPrOoNOFgxhNJ6rUm7BinAjYFDWdk5RWILa9KVX1md2/EnMmgJpmx2
pzg6hkEQtKWFj+CGX+2f73x6BVeLVKu8iKWeRTauYIIPaR87nwzPnaqE6HGAdoyMe2XjWjs1PxGa
w3QPztw02hVt6z1xBhp+wZJ+6ULEVmeNjbgKBJxq+DQnrWg0Wmonpvk62ToTw3y03ZaSGvlm0ESB
SqLprpvaHAMbNGMglgJBs/YY50tyZesMTLv4Y3DF9E3tvXxNy1/dByGCLKsk+/JN4DO/w+phvBBW
Q+rHxP57gLo93b36TbOE52yFahG3pH01/KnBrZHLAkOJk9dF3VgeVTt+8/0PgHsGwpvtBkiJjJUK
bcVs4Qb/viH/LQG9+iWzYlLrB02OZQYBCVCe6K1j2B5dIADWid2Boizz2lbL16Na1HBeB6fKI6fD
sgGG7RY582yX0QlbVf6DJjyZRuBgVmshC60Y+EB4loGWPHncWD6LiKoOb35xf/FUqLfQgv8/8XBX
S5kdeBOfoWLQgcZIBt4eb0VCBeMy/dMzh0ZE1WIxHYnfBl3G5T5t7WJdlm9hIC293JtZ9NXvmB3x
Qb4oQQ3G/6SE2Np64QamMLn0FhUMvH8BEkyC1SBJ3L8fqtvYlavnzpIh2UryUoRXwK3X4cF4qMQT
0yb07o4j7u0IIGERHK6QTy010+O209HnvPu2K4oWtuB27Ln6KbMUSajTslcjClj1Q3SK53YnrWiF
NdsRlSTIxxBWEzf6bW4hQvtH/dQiIJR41bHCCOozgVFcLPyg2znbv37QvCfnh9Zgygkg5U4+nNdy
bYvKPsc58k6Wfw6mI7rxqhh3mnqXOOfouPBibpaUVw+flZSFqjbn2KKQwESnWp3rAzQAPnp/ZUGY
d2HbACWRdsMkrNJl60zaAlvECYUbYpFxIy+9mu9weXUtiEbWRlgE6Kd6RyYWiafoJHvKXpb3kWkX
4BbRY6yMXUNelgPdn1rvQ2P7MoIYSNntS3lvoTs+9K9So6/0zpMMu3k7dxsgDeVRV2HE2cBmhs9J
dEC7CxAtUbcKukvnV6iDw9lFKliEt10HG4kMQzQ9KbofA9h02wIpZOQGxjU+M8huFffxw3Q+kCO4
RwErVlZ6+WI0k59aZe5EcKatW6t28TT+oEY/tev2Ylv74gmrs3s0+DR93R/bF/jpPhRp0x4gvAPa
O+lQHlA0e3lr242KIZmxZrCFZln8bHxoIyxdx3Dke+MllrChdphcr8otv/XYbruPIvrlw7GPsd3Z
KDlarTa8DWxvTGnSbQVMUXzgw6Qnz1lyCnFaGFmR4ukbA5Ul00bltKC7ApF8XaI/lbBb92jm5oIj
5lsGLWr6ECqebK2qnoRQnxgadtY/x2weRA3dmbIE7dibCES7IEoluCOlHbZ3HWas33/IXMd699V7
sTmVtaMo9kVawafPdEe/uM0v9Ng0KpTjObSD2m4eB0zpn6KPJPaiX+odbjrycUL2IIgL5QkibWyj
4UdBh5zeq4wSxdskAfVr/JT6LQq30q+ywNi93nOZCgeUAhhmpxHYczvP7NS0E8yalE05/fXfP6fb
RefV5zRLZttKN7M+YIZenHetRxLJSBOru8mBUXfNYSXp+yYG/jEhUcEcLDfcFwL8t5/P1SdUGkOh
tBbQomJA/kZsDhJjepTQpMiJEvyZrDWyb5OM71I9thTi5+IpiZJ3jZYR4tE+R45JXovpLhPvwP5P
slQUGTJneaVVXzquvU6SeEp7kP8T783pDvtL2jBvAo9Gm17S2v+e0xn9Pmt3GsWRiwnY95xuKBy4
bHjOX6Y5XTEwpzsvEU+spdcwu2fTi9DFAj4NJ/2latYhunu13d1348+4+VA0hnIICqCWb5unanNZ
+wGI0VWk29qDn9vje+ONBNkKUWKOa2tLR/kQf2EmYVJQP47bqbNovmCIHa7SbFspNvrbkld+9p/5
k0UUN+7R8r7re07XlJil+wob2qjkJpn+J394kEdn/6TsfCqrH9igPfgncgG0osLpL8XK/p3SESnc
4vATt3NqAYBgE9/xP0iMbrbNrz6YWWLA7XOxFASOwVQyraOTtaHonXwwL2BunKlfkSHmbS82SqZb
/m+HZJYFRK1mFmNC5n1W9+qO1wPAxsjdAmjlfsQ+Ivfaf0wk+qQXv/QIKfXn4pxm4SfMe8iZ4Cdi
J4D4bnUE4e+jentxDaQfQbZMJ9XyYDWn1VZs171Awyhupr7N9Ir+u5ilzFKAME66Vs2Z0VWutEoU
N6k31QTFCL0QDWQDUr8JQwa2NS1Wmur/9T7IfxaDenahd1R+zyQHJPN4cnHvEx1WjbnBsIX2FfgG
V01g1mPWa2HeubQDC4dQmUXt6mzVSqED7B2rA4E7Kt6xDoy9XF75qiuauBm8Xzwr5DBa/mYRTjv9
1/9yFL9tl69CdtVrYsHMSj8lzEO2Pl6V04jEraoVoxEOYLxaeqSxECLn7eM0TMQ4E0g5dUgq+X1V
b6NurRCKhpXarlpKE/Sf8xTzhWR3Nlwd0Vh0f/xVKDNQ2eXxpvg/pF3XchzJlf0VxbyXtrzZWOmh
fLVHw/OlAgTB8t7X1+/JntGgJ4VBMsgIhUIUSJTLvHnNMcGAJuosnsPI7cNj3PmSm0qODDiJBrwW
dLMeOO4YaSbK6IWAHLXDaMn6fTJa5WyL5U3IPUvNfYeMJXfbyoPCWS7ePE+RJ1kc+haGi/+06u26
go4ZoTp2ayHoQNxBk0j0uuhs9DuY9xXNftEDvbmBgl+FBVpbkLpnnWwfD5HfYxTd5Z4FrRfT6AKg
hJkzsVVRSF5cQuYIHwjWUT8yT2Qk5nT7OtVKuTGMC3VReroALHhzeF0t+CB4E6sr+fE86+oRqTA8
JdrQcORq63pKmkM6+OGyEaNNpT2AS4F8Vg9ayEnE37l5o7GmaR8jSq6uTgXjolvbQSoU9VSLDy3/
IA4unzwqtyD/hyuwGp6MUgTloeHM1qScuQSoIqep7nnVj6tvgAhp6BY5q9NItujn1tKfPo+QHxN8
3u+P7m0DhJ+BkYNDylhaUxJRrS4nfvEhaAnL4fHCa4Jzm86hCbdNuKDg4HWzVW3R2Df8SRbf9Go/
cFCVH0+NakOPbOQfE23bE16geJ+DegpZLHBWNlH7pE2wUgCRAG6VLfF+gMSvJdQ3IYRPJa+pN6t6
ULubDv54h9YjbRkz4+BOsKvGby1M2WVWgfg3K0NVFXgr8aqu06dDFXNiJ+HbrJEDT0eo8JvZJtbd
Hif0jK1MfNMmNn3vwza5+H5Z6lDo61BFk5AsyGo/oUaAfwQGyjZM580OkvyeficoT0J5wrGwOkqE
VJq5Jz4+Fd5vgT4VICicr5BXRc8CFM7J6dH3dfrhNBILNcnqYLoCnwnodLG1yj8+Et4vTdLLqyMh
HIZYEno8PVz6ZG/cQRMwshKvy9HC5W3jgd13/psuxPslqWZb2M5pzo0CkEGKCZVva0pANMGaxZDM
qgwz1e0U1HCEV1ZviLnCqN5YQ1DHSondFbY7mXuESr8bfQGmb/HL6mR4KvIBT0nZLAzWEqNzdL7t
eE3DSwYDAVvX4SFNhdSryA69P1tc667ZhlAR2jmoPVCrjO3nYYX5yqmgm1VyuMY5HnyAygcxFBbM
lKDkoS5olQXJuS1gG3+gSGStbCrerrHc/05O7u1CgdHUAKkJ0q/QFrRNt4sCFx2MojCvdGsWi431
tQ1K2oXTmqjkB1RnGHU5Bsy5AYMLZ28CjNTivBDKYi540aFhff6yNcYzG1Qc46cxScSQh4o9BrCd
W2D81oKWv9pi+xbO+yl9E/Jj2T2rGroyxcMsPDZWStT2jnlIBm3GABMUtDoAdZzzG2Epd2hLLfW5
rv0KQ22bW+xlhuyT+joAyKKaRo7JiwQOlg4FRPAfYOjV2WKB9YQOZ5I9A1M9Y9gx+5yKW1kgvg03
SCgIzm9yvp9qX65tDk5C3QWphd+Ew69/gMiZCbuer2Xm5BDgHA18J87G9Pzzl/UxbO89+hpU9NWS
KOLV4UKS6bhTXmCNCEAuYxpjWBmEKQEmeCH2MwXs5RgfinltKuymvBDyxYKOpL5ALf5RSl6k6ICm
ow7hS8zPNTUERtsxhBswXDXgspNjkz0xnv/j8v3PYHgp76/ib9QlmsTN2JmYuxCMdINTB+sU2tSY
Sqnm6sBC8ddjsEHF4KhZlngkfoIF/Ilw1qU1QkKMnQl4cRHAxB39Cq+DxDHrnbM2BxWCJR2xX1bw
vTUZmfXTGHr8bKVujhE0JlILxoQRCqIhaK1GDuYhYLxu8kn/uwJ6f91UJEb9FS3lgOc2JCcpHXha
xuBzupAAhcV472Cl2SmgVYynvpR1n12Wir9RBnnrWMaRlwfpt4EHGAX1ZlncCVCaRzVRQpOyhOEB
RqciBtIQ9+esV30wcwzPVZtAvRaQb+tdEn3JQTOHLZq2kZpdk2BOyWyvCWTLfXazVMxW2lzQ1hEd
JUAbT7BzIYNR7mG2EDK2YcrGW5Hf9/fXM2gJrpLnQzWfSXdCP9RdkPjZuGuz46h4YbkrYGE3vHAL
zslk2UolBuGD5PuF+LIwIbxk7X12I1TgLuOx5MH+IHQgT4evjSuNoDtAKxbksRTE/oKDN5xYXshz
bHjl55HA4KlIOEpi1Qkzrm4IJjSB7khOBL3j4kn4HpqV3cMwgT0tZF2UCoGrbqRpF6Ij0g+w3IME
NWYS6CDrJbbjamEgAEJ/zBzSMfIR4+JqchX1RLn4gwDWwzIF3QfNriF2BjoQYhAn+sl6AHi3Rw/7
B3IS8fMYYFzIQlcXrxSM5FYFMWAGAbTZhyIs9dB2CY8rOrd+CKm9zBuqXRwCDjO0QQ6jQe40Jeeo
u5NjL1TA9AXDmNmc+jwyogLC6ry6rU5TlFIgyalicrfwORm/AYSBUxBc89f+ZQl6L2K2Z/6m4fCf
eGjwVDzMBrCDqxQ1Vw5XUBdoDshn+CryAbMIRije8Wzk9McdofdLUrFQMNqyHQmnu0cTUIL6twsp
7lX2jNEsIQ6EhSd5xHKuTm4jt2Nax7I2ORXdRHEyIBEFVn8qOz0M51oClwNyvNqACr0shyFGxQWu
PZFsqdAg6w6MI4ix5WjSIXg9UmsMAP0A9SCD1+nVriBYoV30HgGOc/kmdwA8WqRfO/uAA/nrAlNq
rRKUBZD1unPUzQLhYxcCIDpocNAsMpsBtmg5mCM243kZ4f1y3Fyt6yHtkjQRLlodseFNaTAkQcLB
fQW8FKk3jTOUgMNNk+1E0lzrABoDSwLoasZtMLYXDYABk6lQ9RqnmtDYxK0BGjUw57UF3eVhiID8
OSpRBeU6O9ixXgBZEFcvYEwg4iENqP7CGg+8V6sHrnsahnOlQ/6vWjdwujVkLxvuknA/NXdReJyG
jQpR/BnDYufz1yB+frgbl8h8dTNiwpVrQyhVUXpbCDdteOQf0j7oVkeya+OmhG+S/mAgEADS0vWb
Nd4LL71mVZ03DQdge7MMpSMjPWIdB5dE/eqmYl3Tho6/bAmtcxS3hDIgBmmaSYYzBtRsHJiCAbjC
WhOsrUhFv2oyuCmLEP0S1MAwkLKgboI2IKiw9oTNj5ZTZpMS8VeflwqBYtjpY1sSLQlgmoinVoK5
afl1elZREEJOA/YPX+FNu7Kel3HyXQBZV++5aNWkBxMWZG+0uALQ1XHSc2DfVh2cVeDbEzsYszPf
MmPn0aiTshgVdJgQAAxo5MQ2aluATq1YtJbJSiB7eVqdHrp4LiRmWC+a8YEvkPurB1YNPs61CkPy
Aj7xujdj6uWqlgDvaavTvSpoxo2R/QDcjpFDG5dteHXhxGjaVsywzTonvYt8gYgWn9FTtiGx+bNz
nT+P1EvGc3U1BLYyj1Ksp3k9LY4E9TkRM7UVdkSAzO1i2B45Pep4VjBhZQ80BGBocijGEBmmJDfh
q2sBFp26yT6BuolleLqbuRnPWMMfg3j/bBgY9PB/7KZkgEXA79BJ4Dk96WuCzs4OugURRIkOxryD
yQe6lzCuGM8pstcc8o8v6PSvsi2wzlRGNkEjAMJZkbqlAlcE0HBoJXF7CdhJS/AFAXr1cQeo2+pk
MAC1I8NlTotYq5sKXx3flZI6XU7WyziTMyW/yJyp32OI+QRNf9nkAqX9KfDq1RegopfE672scNhU
pepLOkbJpa3IgeHkBSznIbgGbhVspRkH12Xy8UlxJpJT9mqNRxKXzRxUc7GjahxaN7CCRt9g0XYj
kOeTWc8baMDLnpS7HRxHfGCm9PFOgv2RWQ/AgKCTs1UR2J3sgEYcVAYyEMh3GqSNkPl4cgufsCBJ
z7A8MqRt7o1MPjUjCtIz+Ik3Vp2rLh9LLLeCDa2LAU1YzhJAx1993gaCYsFY3v78wGftUXrmLowi
P88Tykri+NOCG8zP3mgtT9geL4B3wF+EBUlh9NUMms6VN8NYCxXCEV67srgriKhWtoHcLiAng90/
SLoFdgT8sQMmLZuxJS6NmKtVUkzNaizQ0z6tuYV6xsQcDFwY1e5jAkD/RmREVsbMTiDr/ZOVSU/V
iynuslRGrG/THQdqtaMosFYqDEeDN3jqQM+gXwNABEsHPdU6d0qr1HcFM71nPTpZgFePLnSqoQgq
0swYwB5AXcdvhBDpg8kRWzDle8aQL2ZPz1hXparWtJxCqV0QDGYXfWcAF1GzwgoVkecm9RP0FJFP
cx1rUbOuSkU+sRWVqF8uA5UWC8ztyKg8ciDxkIL7DLPlTjD1nxV9fA99NNNKKHLItfTYTNBnv4GU
klUeY3t4JhTYdV++MbFDrKBBBb1MKYp4rVC0EImW6gzOKxg6DjTSAVV4jtCs5J5Dp2CmTYw8kZ5C
DzVnpBXROoT8HEYME5aRYoCVUnYXXhdsgjAq+iltcun95cpUfQq3waopG2SnEeDBaSDFDo9RJMYP
cKD1pHKLQSiSGtABvJJ5bUZTguZKycaQgEaPCqRtA2XwCU9KBMsFzKjUVcsXzoAqjlo/w/8DzWGB
2ZZmrGeZfJCrvZvw/ZzrLcKWPAIH5VcVLC580EGaC5d8zX0OEF9P+gHDB8YKoylIRQgr3UbGih6y
WxzmReRy0Pqz1+QO2Wp1DE20vPgE/I/cYvvosi5OhaxRW1o+0i/DH8BdiJmN+AafDYtbofnkwJme
ZG8Q92Q2A8hSokO2rMkyD9FIRdXoFmCi8Wm7EtFgtYZAhuTHNhQ1obNog7Pvsnbxhw3H66tRMXKG
HPp/FJoVwySwMwloaYiSCa/Z4o/QPkpBsAb9rJhMJIwPxexW5Z1SAH7uhsU+AtOdkUULH63361ui
AqjRGv2yqBOpT0JPgOvdRnaGfRhwVuhrN9kddIGgqUnQIQzD8A9r/esrU9mjuCpaXYT45rmMUXQJ
8J+Pth+Q7ei2hhE+t6m6IF911k/RdK+vTAXTCWwjY82QlqDF0NwQyYYYfDZnhF1uDeWArW7GuS+a
FZAnHhj9pfsTmdjV9enG3zCtXCzqmHNAQdY4ZD4koGK7jV3AhDUvrEy0gaodM//7aI9dX5WKqtMY
aWI0z+pJVEypMpUQg75qn29TEB1hL7Ka2ktNkK+s7/zRGXJ9XfGvIa2Ja5ETa0zfYe0IE2aYPqYg
3U2vLQhdwCnbAOYz3u9HQfT6ilQQFfjU4CsBQRR01dXiyCA5cnjwnwubqKAQETcIzzBbah9m2NfX
Jfd1FbzTvg3jOQaqUoZlayAWG2Jvn5aBLJ8xvs0hIeDAkpUpT8t6XCp4zqsIq0P+spyKl051MS8C
uMuS74pgUi6TTJXbMmWvWVelYlk+tZG69Ni+F7X5CYoQOCHjDpsXvmMhINwthpc/Rza4fsdUvNKW
3FD5DKsYRYTP3+szCJPoEPpkODKuALADMbQyazZGlLxk/ldfVu6bIR1SdMyV+gaacQnwI6rVtl49
HEDeiu9KHgB6RbdUF8gdHayU9asR/kyL4frRqbDVxCHya4W7NK5nNwNAtsFpMY2OgZFkN3gADkkX
SSVVY4/rGbuY7t1FgzqAEYpZGUlApdHsABSxywVYWmD8QRjg/cEMS5b+GSNm0W27PpaqVSLiWgQ3
E/JwOTOLexxNJeBKglWueFxl8n9gHMq6MB20Ur1rwQwjF1YXh5zU8VPiVKPTO20HC4lwC/aRq/5U
xXz1jekGnhhNQhYtJPUlnlu48IytpJiN1aGNYQ+Zm/NQ69Lh5oEy55d3F93H40CnMUr0kk6TBiQS
NAEQO3U0pTGV01tfcPStCIvDX78uFcIUgOIqhTQKLu5ukzOGkM6AZ6sIiUPoChkYgNtZxpTRZ0Vs
ums35GE9t3BRP3U4E2abiLbmta0AJwXUr9MTEAgAUxbjfGItLiqGFcvYZrOAE1HGMNdeIw9iPoB5
5vtIgoh2yQcyuP4Alnc/IAjM2sdU1lUTYEMa42ycLDHb8CuYUgmxKa5lr1yPTeJ05APrhc94ZkYE
pbt2MRoj4SJD4FQxo9KrehczN908nxUxgEaXtcJmgAxbFRQYGtNXjfHQdMst74o4nAE4R0IQeiXw
y87od5IJmwDYv+IjL9B+YH5lxhPT/bZwMkSh1vCmW5uHkVlyziqIAMPDGGbKELwc5NdZ3epIQQn7
IDPcodtKqsN47eQU/qS+oTtwhpzr60oCqGIqUNbcjCfBBJGVA74+QXEHihVERwiKQSlZq5yRINAd
OKOux1TTEUKF2U1XV1OgqNsBx2E1HHF+gvo3On/IEYKmshlP/VEj7iqK0o243jCUIoyxwULtUGS3
RriZoOW5bUs3Xh7S9Kjm58w4DuupzG/hsl5v1X4rjM+Rfse4EdY7oOLa0sdKkwDhgUqjjWHoh0UP
dRWnhWqMYBPCXZdZfIMig3Fd1oKnkrM2iuNUanGMKANQfcRRXUBGODwrrUna8uU9s7pgXZGKaQt8
RsKew5OWmg+6PcBD6eSK6LvCbcfhiMI54PJM2WSC3P1seVPRDBs7Ug0NbTHxJgfleXwkYKXwKd/8
as0oUclXxOfSlIjYzZ1T1KewOZXuhD5cjeTLIBhysMJ3CohGzpwdZukQ9m7NWtWMV0w349ShBnIw
RxIK8t6AR3RhRA835DEItWCwwbFtsLyZKoOXM/CTd0x347JkrBNuXoAWMY6Nsq0QrG0RLPQBsNT4
Nq6D6h5d9vP0SiwT9eNgawsoSqIPEmOZ2SOYWCtk9XO4ovzqoqObdR0/1JOko/ubBgLKHtjPvGUQ
GyL1LH+X3cosxA7j4Ka7c3lZpXWTrCgsX/nF1MCZtAwXLPyDsUdvPSuIHI6+rb2KBdtnxBG6OacI
0zTLJbJvog+E0hLtyAlR26lleDgcON5vLbWH6CDb+4S16KgIFtWTMUiYnZ/SwaovbmY4tjGrwgQN
ji+uOFoQSLLbkZUvsJ6YimCNKhggq6IPO8Kp3Zb5AHIGQGRzPhTJC2eE/wkSpHYKfmqWenV2yFQg
kzoxhk8E+qAj50b1AeQAJ6p3qs0LuxndfbRA+xj8bSY4ggSQz7YZFcqaQRe5sEWClBVvEtqCg/SM
9Dvxq2zLyXutfDWUJ6n8pglQfOQJMzYD73GjJZDS7Zk+dozcRaainRJKs1rKePs6ZAx0rxVPmuoJ
K3ixFeq/kETZuN4m3yrbgMoc3FKtSn9mnGGMzaZQrI1u5OVB6FDpk3ll/Dweq3vDAdkNPTLdVR/L
H2ovkLruk6+gUE0yaRnDIpdxcKKFwzm9bEGhvRUgZO6HJiGK2C2et7V+8VGpalORxFFpZaRKTf0A
k7g+wOwKIqLrcOrK+9xMLlxgwa+6xxUdypFnhRfWqyZB4Kq90faJKsUy4T/MpuolkZvDphNjByBf
4WkuAhMH0fsGEZzVEWc1gWmDqWSe/wgv0FsaHBnOdQD9b4iEPZl5NE+TrUMuz2rrHbOBxYhsChXZ
9KjIpSRFxoLjFKIexA22sWAVCO4B8EDfphjtq19NzGgrqakPqywlPrDAvKZAHewV5IONl0AUpX6A
4TA0qlsvsitWJiqxPjEV1lpeMWJBxW6Sb0Y7gXrVg/wG8fTpZQ7yxocmzJA7822HDhr00v3xKzq0
LgTQQrAQoeThQMNx8kdgWgxMGc2uNMXMapH6NNB44djBkBH9aQsq4CPKXKhQsPVIbZze8KoWAPxo
8SJoOIfQNuZjb+AsOMkweTiM0KdQoS8SqyUUYyyLDAlFCxC6WXwJH8BD8ng49sxuE/RnWCjCN6gB
cYSpMfkhWe3q/KHtpTpugGKYhtoF8jO20QJTA+BCZQ3Q1YYeYU/O+R9owDAqJtoeasgwHIBYC475
3M3n26kCCLI+AdHjystGgrUVsht0zgeI71rhCnWqrLuFPNSvnr60QZQs5YWQ1Th9G+PUrMeFO6Bg
hvcgNH3i+97ptW0Bka4NNH5YyeSll/hJ6FepIKjMi1B3hHEN/I8vwmsjdWGRPEF/KbTXLZHELAL1
qURiL7kcZza8qUGOYDI5OPKxDgTG+lfJz68CcjF3advHaPXmMO0M5sRWoJCE0WSabYgqZWvJMAv/
AcVjRrtApWJiXkctZBouTX346/EA77lZhDPQx6KDmBBQ6tZ0TJ0Ctr6wBXI/PwYvogaffQE651vk
OFZGcgwlPuCSaL3l2iuOYAUuI8esf52X2xXrElp8WIHKdwFTSoDpXN1eoSqZx+Zpkt6M5ctaoqcy
VUHW+y0YBP2TIm/n8k3lQVrfL/GBQ/ji16+f3zyrlahSAbYQpT9ungfIyE4xvoWcRyOja5u1Pucl
AJWzGVqsdUIljbOYF0qnIlhJYEhu5m9k0CVPaC4QxUQrbwFkT1yFOWBjxEiVipFlEUogC+Gyi+wq
1VHOfF2zRUd7jN40S4b60uqXwk0RmpKDPrX8A2a/jMNbo5LDSBSGQdaQLZNxBMzUUWKOfo92OQi9
l/le6LSp82ufWKOSQxEilWvbg7wnZW4ZiE4Ml2FvBDc0QicN7rbwUnNX5lUZ31ijksNcRTHStCj7
BYidVIc2yEAZt5toA5J8+bzYlZ0I55+0nrw6iDQqHqrALc9JgljQIx2xUIHxjuCjo5NDiMGZCAOu
9cAbZsVh1kbSqNhXVUoslAKumy6u7oXfCf0tRe8fKm+d06BTjm7lPP1ixL1wua8irqws68pzqHig
Yj14obcCbwQ/HbR34hAmKSixK3cWt3Pifb6oLj2KT4KeRgU9rZf0qINQ5yneEdpvd2geFgIhnu35
TiV9UiIPtPD7yeG6vQiHxG+q6BWNS+zlwBaBEw7eCsS+0V604HTRSbvF8BwoTMsZtOJ3SudC3XUf
QSDdkRaPibNkhIKL7M/Ve+uSsOKrCC2Ri5gWgQCntb8CdoutGHV+ehZtjEnfQJ7oVtsYWZ+NFQeo
ANg0cgy3UiyW9XZ9IkodxZfW16GohakkJOhPzJOZkUdrVOirdS5JpwkNdaHbEGYoeAQ53N1j8d6w
cF14McW+MkNqPRlY8FLGs+pUzCvDXIuEiMBLwVrqO1vwozeglawOigYuEA2pCW/Bz1fn39Rnmi5p
hmRgDEdtRlXVs5wjxi5pguGM0xQOcIAyZKBb/twLzgILLdGc7pLGD9PjT2aD71en0pG6zcqwrQCo
EOA7VW0TyGK+6ND1c4sgS88XRb/aGvsj8yt/nA6/X5jalEUj6UZPLhz1Z7ur4GXdfOt7v4Rbna3g
RFMsACBbcJOCEqLmY7KH+5afdKy6/OPQ/34bVE6hKEo3Zb83nUOvG6H2AAVttJzLbQwlHAeGI1+h
kNQzBFo/xDHL2vtlqU2lQTc6FDn0uofy0OS3s+Lgi0tm+joRuewEAtrdLq48DYKnAqCgkAhI3Jlj
Lb2PI8v7XVA7Tc/nWk6JQlotwJnWJMMTyHUTbX0YC8yF3VSQEMcet5Hf5OwRCjlW/zsu/3l5ere1
8pLMcoSVP7tQP4dXrNv7HCznnNhXtzVEahjZ74dg+au3TqseLXqZCDXR5oPqaA1fY8ErKqd9xlEP
wVI7hKoHt1FUU+McHuuRzQ+4cK0/e2Iq0ZiUYs1rMpbu43s+xmwKkruD1cdOCh8dzZSg8w4vv3tj
PkBRWl99fQ1KTI87a34dMTpXURYBMwn93PzcdruxhiVJd665XSidi2S3Qk9eu5+r11T2xJl46Wm3
KqxPBwiyZNEGQrqafjcME3qMGiBhcpKZMkx3wvGmGvaLCk02CPCXDo9CbE4gYtuZ39fwocrAmbBU
wBTybcHBrD43wP1Qv/Pw2HKmg3LU4c1ncuJtq0BLv/0yQlyv28rg+HJ+Pt7l1b0wBqtk9gCMQ5Wy
dofiqW/uY80wFfF2GWAe5ZYceLmPA//SgCwKIDQXDOV2Ts0q3IJNJlUus0v08SHzvvbISXB1qIqj
1ClSj5FLBSgqMoH4uYAc2VoGwMMS8x0I1iHRtceKtQZZF6bCPW/o/JAQtloCLr7HZTv4uwg+Kop+
cBvDHJ1q2MBhzyqHXw72OhXslxag+rECB3OyIkxwQM8zILS8KVIb3n5IbgyUg4PN0iX8m3Tz/V1T
MVZqhkyIBlQSeYCECYytYo+Z7GsN4vnvaveMuCZ/yLy93uhUeBWiQlIioI5P41OF5q5xC5AiRN7C
1hRgINz64rqPd0IANMbiwDizauBWrXoVDAkgiKpb0kk5SoMZw1uYD4ARwmKMXgrNjiCa+KXGLAbK
WUAtfeFmt9WD5GU9wg2xn0xs4SZx+9Qr3xTQjXb6oczM7mvsTYA+69ZgZS/QVnOmt8LRH9rSRO1a
4r+lrQRhLFCzb3DDAJYNztIe6/rV4Had8AA3Jlm99xo0TQdjH2peEWP/Dvd1SxoGC4CPwz2JBDGs
BIzHHg4PyePQPDXdaGqNK5xhyQWNXojpjYUZ83B2ehL671XlCu02SQ9SaomjU38t7kvAreC6qpYF
9GuXdAvdVEhTZOiLpZ48jiax7OghuPyqh99T/a6qdksKGWsfkp5V6qWhncOUftgPo4/yZcFvUZpb
o+qtoZgtozDn1R63of6gcuYaPY+8WUCtGJcERVQz6x7+SlY0+cZ5SG110E1jcNGibqUXAdosUOQ2
NHPmTeHruI1v8T8kNHQjS5CPIXitsokOCkhonBMGaYzmPYju/df5a7YXCqjv47oZHkE+YLoiCtsF
21yCQLgllIDkHAUpEMZvmeb0IDNChweqPKldS4Fcm9FbGSIK3ej9vlVv+GoPTlW5gDFuddJDmliK
toUqlPZQvPY38jY5YlBUoX/YbYzYlM/lm7iHvEh8l7bB3ATiITbM6qsBQdodD89Tl/MBiFmfBZgk
ccHEW0PtgHe9HrXJixtzhb0mD0mrw4IXeVd8DaVAVzcQSegjfxwBpD4aXDDel3vdyTRTRg/vGTBg
JMdbyEgCnamfJW0XQRQbdsMqVLd1SD1MwbRN9+3orL09+AZnggUMaYDaiXQX/28+Bsop3VdyACFp
GOes8IdPLdh7PhuDI5wgZtVBPlxzRv5p2CIjGEC5gq2ICdmqBu5gjQfdvKw348kyyl3zaKQHSBkr
39YT/Dij71G3VZ4rLBnoCoLbnsebEjq0aHR/rR7xvHgNEYZAB6juTfCpf8RvLN+k1Bs0szOgXG+2
6AB8gzQiVL6lZ4UDxMmMaxdOqEVn4R1Bm7wqg6jeiMZ28JEqSbVZ+WR0N78u/QFmJxKIi3tcKULl
hDmEL++HzdSa8Q78Q2htVZKPMzGDyvnkyV+U2/EpVO0mN8vddJM84j2hK7mTb7gt5y7VRtxzEDs/
4dUn0N+uX6ebDg53SCZmoPisDH3DdoMXEWFOP3klq5T+G5bDe0SlErdk7OZmAt8Cg7seGCP1dUUh
r9rFDEfiJXV5i4sJdLXBStjDm1IQYRJ8O4XHthIcuCbBVaZrN/DH1FmnGyOd/i8duGqWjbHFjUH2
Ae5MqzvfCj4Ep3TEtMVNeiArwxA4FYn/1StTnSNVScNV7pBMds6g40AHDAppEwGPpC+Q/EhM5R4P
XDufV28XUN0nGZ1BZXR9rbT9PCGRV+97Ox9NpfN13YL+3hjuR+G73IpWG25QxEIit3vsxiDLvzb5
OazveN0DUxKyUmp8brURs08nIdZazmbJb1h13mWc/Nl9UvlOpME8NCJd/y50IlRWLhfCKcCNeVfW
LQ4ZXQII/wgPZmMnQrjXymYfRtqz0nqdclirQByPebMRyhtpfVjmIAJzaJisGFJNsCM1Qzz3PR8G
VXWD7NFAGhs+h4BLq2ALulXXWPJ04OFt1QKtpBykjJQTEktw9m/mOn/uClrfrROKOE+IaWYP1+kT
Eo3EIdqLWXfk4zNSOicSkNULycPna4BVVtACb2saDdUMU0XIltplfuFm2jF0blTplrOi9USySUVC
/2BGfLU+v/gFFf7Zh1X/msiGTTPPOhHW65wcSt6lIzUo321oNEMcnwCLAShAtIycpN/wNt/Dl9zR
VOhqMfFbjIreoNK8su1bLecIwtiTXD469rBnmK2RR3zyejDCJ09KgvxFJm20ptxr3FnF2V7ODET7
BfX42Ruhkr9S7DQ5ytHu6+0J4EP4tNYeHClCBwNh3UOPTnlItEclgxw5ko4l8SqQsuZlXwOIwS1f
9NBb1KOYQlGB4wLdipWzWh0m0RFypOVI75jSDqygSUXzKE3KeQ2RlkO486UPsIjgHGIRvVC+Mtsz
UehHOsBYNyQe/v1bEmgluAy1/6gQdT7Za15ERx/sAlpIM8a+yAwsLXFjN7F0uJ1nvojWgDWpXp1v
I22TwZJ2YIRRRhNM4OnoHQmhLs7YQhX5TJJrFAQU5DTluYBWrgkCPRRM4CS0Ye0fRnEi0FJwTbGI
jZRcjlIx88MVENrYRSI4AgLlFLwLi3O3ZGKvyCf97O1T4TjP+EZOZUwfpXpvLG5Tg+eCljh84WDM
hQynP/TicdHh6eZFg9MQx08FqhtuKHmXdfA/r/P/Rm/V6fdrdv/+P/z5taoXCFrHPfXHf++T17bq
qu/9/5F/9udf++s/+vexfitv+/btrd+/1PTf/Ms/xO//4/r2S//ylz84ZZ/0y83w1i7nt27I+8tF
cKfkb/7oD//xdvktd0v99q/fXquh7Mlvi5Kq/O2PHwXf/vUbgaD/z/Wv/+Nnh5cC/+y2yquiKv8R
dPlL+a2j/+HbS9f/6zdB4/8pGCIvqCovKCrRP5neLj9QlH8qgijzClq26NmSTlJZYV78r9845Z/w
MpKRfOFHuibzJHnrquHyM0H8p8RrqoifKGBfC1iN/7nDv3yq90/3j3IoTlVS9h1uh8T2q1WkiIYh
qqKuaKJoCLxGc3faoVdCTS20WwV+f8KUmKMw2jEHlwFpNlMhNA31XHQyaJbo4SDvzqT7HuIQBdZN
FHpZJLO2MRXJfr8hSdd1XhRERacFYyScwGmF1v0taJcXjvEF0Fb/Li6V+ukXBUk4s41Jcqzr1yDx
AlynBICQNUNWZHqwlA5ysrQNOlANrJbyAUrXMGFtMJLmjditp8LpjC9zgsBi6ObAa8FcMeMXFU0V
3IKmCLqmqpoq/7flX15PS97qEn/bKSmGhnKFipuXNE9RoALdFOGXNUWBWkCSFVJQqJXXsD5OEvqr
V2v4jxVyvSJohIUii4pgyJokw31QVWWeiivN1OSSFNbZbVno+V2S62Ce5DCTXKC4xsFn2Re7EvM9
AxkYn1UP3Tq/9U2f29OMfFCElJILKQLZUpQ6cmM1HG0pr78aFQ+PkhV1Nlf3R31dWCo3VB/697tW
NFXBhtAFhaaIz2okcnmcZbdFDmWjMajd8rbyDOjFTJAW4jYQkkIcXnwWNo6Kwv91XSp3Eta0EPkM
1x1dfVO6mSd4stt7LBzcpQi4XqCXr0LiCI8VQpYJFvBVsxEMBXWBQV12O8eKaCYLjGpDZXE0DnLR
Q9aEZjfKLYAuEjRTNPkxk7nKqTPxYJRyb46LWsLvqezQGx9iS+5R4POhMt8Z4B9A3Hxa/Lyq4kCt
Q8lR5uxWbPrvE1e/Rlkmm3EESZ4RIx54IoluMfS3tdr7ddPeddNYmXobi3Y3F8cQkFxTaWE8aRgD
Jt6CkLkCFMXtOEabXG+mk6ALgpWIPBBa6GhoKS/txQVeewMqyy69ScP+sOq1za/FQxah0ZR2ykZZ
e0hhFw2sd/jiqNXaYDUNxIhLrL//5+y7emPX0S1/kQAmkdSrKpfLocppb78ItretnCUq/PpZ8gXm
2rLhmjOn0Y0GumEWg8gvrBDz7DIoxn1dYE3afnL0wgnLTfBXBs4+aPXEa4B7ED54tN3aznM7h5fu
0NobLw3vWoXSVWCKBiIOIB43vvXHskjmtpJU207w96CDwRrWAy18u162fpYsYj/JNkOLkk8QNdGq
9eT1qNBC7WvgDHCf3cO3qD5zJ347Y0qjmK64TYTDHPT4vu49poqiB4n4UWyqXb1BvWwztfXPJXjz
PACrgHGUxqVLFQRtySyI7KmxkYhwdmxgqoHiGmQGwNbANiztxxQ9bGxvuStOwHRvYG+wsnbW3e93
zzyS+vgFSkjGKVqZNt6+rzMlucg4GFnkSEQP/Z2uuQ9GR18okYML75t02I8W6Ta54oDZpaglCtLG
YIWl1goqofKJdr3/5/ffNH8gwXbD+80IF7bU3JmjaAZvLLBsgTg1cBlNPAt+x+s+hhNBdvzPAzEH
z5BWlFKt52juekjZkCJaQLgqtqGfXmc0eY6o3Obaf/+PQzGEDoIK4jicSuz512X2aUM9W5TRbTha
GwrZiDGEY6Dw3QZl3t+HwjOKPza7uXCghG07Av+SH5jXTzcX5/5QGqewTvYAF2EbooYQboBOdBXa
d1U04HhFOaqSdJ1Kc+tIpFtZpy4V9CZEHcduWeLa8glvNopAZj0X/qmM6Yq2zVvIq3Xe6WNQylvW
+Ne6qZ/CKLu2Q+/dkvlB1MF9nMZvowpeShs9SU7VdRYjKm+s6yC03ofWYou2SdGdylwKa5FNasen
ekCab9UbMdoXjoF9UK8yb913yVvnAYIc4c+5tEvgOVUYAJoK+0V4uFr6HhyfJAVLUAUPURF0rq2B
qzI++Nd+bME9FRFWXos/Mh4LV0bZtqwts2grea/D6l/SFFeFU2QACnjDou6IcYMgvWt668mp01Ng
69shyN6qvHqKVXE5+lC7iXeW8W77JAeiTMSHtMqeRxWtyyzbeKOP4h1awUFK4iWDcWNfe+/Uru4K
r8QPGslBUzSLurr5G7Jk56cNjBt5ecODYctlNa66gv4dcx8M1LY6FKw55F3oLDw2wKHQSgvUloE8
jiL5BFjCc6kH9OwyVHB5Y7Y4Do86a7lrJd2Lr2Gb1lfiXTWwLW2qi4JlO1WcV5n6OLZfTpoiDkI4
vP+I4iSd4yKtQsSDVlof8xHvkingFQlPRXWoLGmWOjEB+p4FXFIkHRamKyFmiyblOhLMPxgfRdAq
G+pVYFsgp6WSPeRtn2+JN4Am1ZXhZedV/KBM2S4s0wLQQ3Qi15FsHAAhAUHNwmIcFpGEAkwlG/8w
wEZrSWR2BdUcmPaamO+tTgT90gS6exnwHJ4g8BkfWRfE6NXH1Fz2YQlXt953VnZqoK3SoL/Te7G+
JkObHBo7svfhyIq3QYixdUuLq2tBTPkgE67QeoaOmcqb9hr22a82LZ5V12WAhsOsBCKMGqZxqXKd
oD42onnM0rTc1DFJViH3w03Sd85SOi3YzFZp1pRYZKMcio5N2x8s0bcvHgkvKtJa0N7uUGOIc74e
cWx3vEvbRdeM6Uqw6l5H3bXXwDY07aJ6WYSiXxESUVhDELUJagX0obSWjm69pReQcCHxq9fFqP5A
gBMgRWXB4o+XzyJsg3WEp3sT9m12sKpKLlXZ74PBH49ZjeJgkseoyJQRpA26xFohuYn2Q+BA/lvX
sGEQ9KkaCKibcRG6KqTN0rMCc0nLY20NQKNCFGxhaF7dZYBTr/Oxa9EcEOPKoM69tlIZLwZB31Kr
yVehzUP0twM0qin60knY+XvwKPul40n74AjPwBrWc27bqMHz3KaO2+RherRY8NIFFZo2I2/3aZqa
Y2w1xeL323WeLCFPQPI2pQFCSSLmbwa8mUoZxYE6GajlwLI6uPZCevvfx+BMaM7xKjHxrSY36IiS
QcmTVeBKGQp6Qvpkn3kmfprI50FmBbfST9K4bJBrmgHd1sFOnz2YPfw+kXlx155WC884lolwyr7J
SNVJzMAnseWpQFUEnoaHGvYs4aZAdscX8U0DKMSiOwtZR4b/9f2bRrVtZUPQjyHNn9WlTDoyaN20
8iQdvAbQW0nR5k3jcyv4PW/DOMgMGGoJhClhzx71EM0cPVqNPMGghLnMAQXBL8d44VXlUlvskUjE
xo6i2zBGEy4O7XDF+3Tl2+pQh0gFgrxdOpA3cJr+ntodmnetgHeZiT03SCFpRf3x+fcN+WllPv/i
2aYPqousqCrlqSNw66OuyP/2yO5/H2Su7fux61JRjcXBouA/vwY7OY9Fn1MfowCEDLldMDWC63Az
rPkqezqLtPweLmIXPo02ywdVNvZB3WM0+zq9iv7WrgIoP1o0F6/+XfMMeBAaz5EbHc8N/H0tJcUZ
IwggkSLqefUTGPNIqF6Lk5VZOyT1WzIm/+Iifv19Nb+lIoiGUSpSQhPkCR/lrM9paNGbqGPcEyeG
cutSS9ifh8i401Hus4a8lgy+d7WA1R6nq99H/mmCKM9QjYoZovB5EpQ3kdM1JSaY2e9O9+Z51zbI
d7+P8f0WmmbnSEYI5zaf82viOrDxUmIMEdJFCmZDA3WT34eYzvSXGOVjAf93CPb1NCYtGceuwRAm
NsArTs3dm2jsNiiluJQCNcZefh/w53X73wH51wEDwduhD6U4eS1f1xEecJSHU30mefmeuc3mNS3t
pyg/KUM8EUg6kJgDrzA8p0fvRt+N8MOC5FO0DfZefuZAzAGQ+LCxW/iHcXxxKFpNM/80ZMk7IxON
3kqbhXDCG1rY7jWwzhppXy89NrYrLxhedSlbNzbWcGBxpHcq7rw7gOZzt5TiSoYVYpyC/SFVtOkS
sh5CEMr++wbgif5Ifoj+9kZr2/O8ulTixAVSVQE4B3zJba8/c3an6312sBi0SpC3OzYeuDkjDl9d
jY7VwE91wQ8cAjJuWOuXdGLcFAM9cqs7/T6vH06yIBoKoAz5qhJzmj2xwtqXfsNPnkkGl/DJFNaz
N3wMgoUl2zUC2wFKX112Zt9/+Ei/jDs7acIrGJKhkp9CW13FOaohQ3bmlvvQ9pst5pcxZkdLJokX
U7vlJzFY465EvrjA5fCExLlaok5gNnlJYQNg6ycU9v1tkaZnOpDzbtZ0uPELpASWT6MQMq/FtDjI
tEozrO4TgGcgdYD4igbsJkJV5ro+pP+SVbf1H3/f0g9Hge/z/r+jzjUPWSHsODJYW2bGYenrWkOH
ps0eQlr+qfH0uF3PU5heAtjIfc0Bi6vsbZNV6s4p6svI4W+8hjySPUBioQe6zo2Kem9afyfFcOa8
f68rfF2heVwVs7TrtU453nWzJKvsjn944XjLGAITKawK1GaqVVWomS8nozB/Kc98AT+fxP9dLTa7
gHSd2iYr+EmW0WTAwezt7/sxHbPftmN2d1u0tKk3YIohAw4k6UZ3ID7YtVDp/n2gHw88mlHCQd0N
mPJ58Ng7jd+KJMLtkaT8urCNql00GdheJhBCirrwypC0ecpGBc1NkfvQPjfkDHXihxtMoM5m4z6B
OiC6D1+XUwtkjkZ07KRRFsnUWyDDKyzXehopzMbl/8eU8dizqd3BybdQJqBl7XvjyE41M9vKMi9B
w9+9JnyLrX4ZSlT4JLtoavsJPOdz3Ypp4+Ybq7gkCLcFwX+ZTTWP25IlmWEfZ7ff8RdvOXkgeG61
h5XqxVm21kQ6+TYelHMpc1CNseecOFWPNGUqxnhNsfQDtU3YuFF2uvkodzNnTZzyCr43AB+e+UZ+
OsKoZQotmJoq2LObdOy5V/mFpCfwQMcg2mYCxwlsvDObOX1qswmipEkR96JyPLXQvp4d2bd9548l
6C78gebDokshDOcUu6G/chJ+18NhA5k/HqjOrdN8ORizO/MLflhiSTTaqWhdIhmfm7WE6JEVme5s
PPOAPhUPkBENoKLKYB5KS7oNUFn1IGZKTH/mIM/xY9NTgWIXQ8uYoT2IJ/nr3FMGdR2/z+1TKJFc
JOEmdOznBGLcwvTUrdAaAQTYizcx1aBoBAsKjhdie3jXkBX0yq/ixlmOCXQkFBjzkbrkDMRJ1a2t
4W9t3pl8y6Gp0UWpm4z1g90TQER7fm4Df/giptibc1wB4nt/yy49u8mi0D4Rc9+zeFlHL10moBNK
AN/fCSASwwCWQn25r6L3wmp2zaDOXII/5Db4CbZSaMRqZOyzdUzKsguMRG7ToFuUe4fIg9JEcBGV
Acym+CI3lZt5b78fmw+txtnBxbFFYIxutyRMz3ouaF/YdTw6SDkA9M2YWuK212GxhMa360GoVdP8
OVOZq9L3wHvtAIctjLcyOlpQPl60DM1w4p8ygKubsbpMB3giS9A2nHESgj9U0XhGXemHN+/z752j
M3WXFVQlXJwGdcHUA7fezyzIR6D6ZUUcDjUwgmR2iis1m33KfqwaO5ERVoSLf2nXoQDdsB6og/pv
kYZ6JwKzK/2wgLs23fFCOVvS+WwTj+bSDEJCjbIa3KR2gEYMYSvRZj1CfIZioPBBIXHK8GjS8h6a
1tBVdHZOMr41VL/5kXVpmbF3tSxPiV08yrF6TX2WvqSNnr4g9RAlHkBeBAlCEMrhmngoniR6V6Wt
XpLCeUuC4V/GvT9OIdd+YxCUUAsmTVn5R4/y2rPbt1T3Ny2lgBUXNgyVs8CtIn0D2dpxmYPisBAi
gPBf5mzaGCV9oc0yDeU1fvxW2g6cyMyuZvF7lbCXbqDXLFcLmTWvsUwq/MX8GhW0Teb5xxGV58q0
d1XZvhU9lJ/4a5fqQ0ODjZOFexqyrarGRyilvemouRyoqHcVSaoLMcT0ug0J7oc2A7a0tFOIfKt/
AeRdnNY5RT67GMvgUgdtCnh9cIps/92uymuLQfyHNRtqiaOT0nTtwaWVZqJ0o0RvhcqgkQFycACA
wGjWtoFRJh5lIPfaoIS6tr1XPTkmXvka5dah8rMbBRckksp90dLXdIx2qaYQgaRyOTbtbQl4aRhj
YWzmu1zIC5Z4N03eQBPF6XZJQK6ZClD6Hu39EBU3QYaTAZ5Fj6a2M4m62DXi9+zWpCBOxdK+j6v6
pvbDCYGKzowyEAGMw0Cu04q1CzuD0KiJg/tygN5T1MVkR7PcX5cpiOyFn8olwJOPdihAxAjSox71
syp8YCSHbCMUXoDK6BKWN+AvOEF7GKU4tIH4Uyi/u6AFMOsyDXcRinfA8QJfA5H9izSwHghBEY+z
yF8p4/0TYX7TZHwfpTpdGkgrgzySXqo43Hak3wO2g6aTfikidoSF3D4rxhdTmh7NsnAfTZZ1DbRy
VLvmdr/zYmgyebl/spKPeB58AFI5ehV5qJJLzW4Bv67cahj+6tG7422hjnkUba2uZW6UkxvPBoLe
aWi+F6M+xKp6SGDGGwNLvihbqM2ZEHdTmPtyKVhqIbBAAthWurs1tNtb3OuXHReLXvWrLB/vIgqf
maLUfG/bab+ybPtkKFsKXR3ha/uEMOWF8PbN1OyvKPW9H5fBqg7tYpFSDiQl7Z+7uBmWSSK6LQFL
G6IKUXWwE89cxuPIj2VI5R72uO2yqir0KDg4oR4wM22r+bEOcjT0dZNfxBWMJaOhPXOZfQt+pqsM
zo0OjjAqZnNxTYUGxQjUFT/5JZDsoOF5VrKWuJp/vzO/p20I2xmaasjACAqd3x6RiGYGtx47ydjr
V46IzVY7OeDy4CI5uOioE4BBEEL2oAK5wmJH3OH5ISQlYIKhxCuXoD8Ui6Bc+UT9Ca0qhAp6YF2O
cF44E+TPH1nAnDhhWA0ADSbA2eyRHQ26I34XymOKGsHCtvheI5NWYInkYO37o7UosuLepudAmnIW
IH6MyxHtK4kaDCrBX4OkyI+yyi+VPBp9b1ndoma45NKHyj4zv7lVA2ovQGqgHDXVKYnUE6zvc1Wq
z5ySDDlHFnOZ7czOXLfgl2zjlbOy7tNDDcOtbGWE61sL+1wI+i2GAvsbLVA4LzIbmcUH5eNTQcz4
puk6ySfON70a2cDRMs+LRRljZI6wrfELDdRQD7EBP4NcdJ4gq2tBSIJRdWHX58Ty5kuOqH+qRCvK
OdcESMWvKzFM+Y9nyuGUATrf3EYgfUo8LfXYnSmWfKtEYSB8ZZIrYG9tZz5vv+sryi2rP3WoCIkk
XNN0auCNeEYh54/Xzgqdf79/cvNcFZ0cyRHtCyaBw5TztCZurAHgUAkHzhx2xFDd5k2wK7tokdQ2
mLny3NbO85v5eNNaf9racOxVKLwxPAWqB783u/ZIcsf6Aq1Va3izZX4zXQ17PlS3huu9NYi3hsnw
TD3i28eLWTvI5LCdmuCf2UdUGBpF8CJxAETS+/8BItU7tj0HdvtQ/v0cAk6z/TzObLa+1VvFGNTy
OCZ25qZeKJ6ifsAVBfzFAtpsHfrS9MZD35gBGwXCuQCQoQ/uggFKTI5V0EvqhX/TVt6JvrpnFrjM
iYf/WwQgAsBFAAngzgPVAETNcNyOCJJHoNgAa0CFhdR2CjewIF8a5t1XOh5QtK0UErcB2P5i2BvY
EW9+P03fLo35hGcxrx23polwXR9HpVc46q9WPN4EXRSt7BFtq7y7Icq/MH7y3rbklLJ6w6CBtUgh
ITTWMFkfrBVwcG5UZueelnlaO/9l07f36eAB0OPZJA/UMcvAdSM2uIFghyCnt6Bpi65gW1vXuYyh
doWS0ab17Nvfl+bMkZtfIhFPexgwl+FpcpLI1nr3P9i3c0fuW711Ns+PLuKneVIVkNSkdXgqk4qD
9dLViOm9aItrEWVOdL1XnYGwQ+FleinKrFp2YYS3dEQtBVdBs0ggQgCkAXRQgTg5a4A0z7o+Xi+B
+xL4KSSK80eF+kHfsLATR6jIPFS7AhhlKI2pxbD2JwNmc/n/III4Xc9fPsLppf405nQlfVqRaIgj
aRUY0wfjWC44ZHZG31UbtE3BSD5zs/w4QQ29Dpujk8DnwvPVWHCOhbePTnWp+SPSnHMH+dsNiulg
5dCLJwTJ9kcD69N0xtomRUVt+zjhyvNTcR2sJ/UbujAnENTOTGce+E37RZGxA2wkUNSYv0jpCMdw
j7X20fAYpGYwcBG+WovfP41vne2PUTSS5Q9wHULNrzsUGl3xqBQ2ruOJ8lNP5hPqUr7y1XBRX/xX
bhwKIpjU/w43V/MKhtg0hfawR7dm6eRuui038SX5VwMrejMp3WZv6ct/neLXl2C+a6TmleoyfP7w
F4MDVLLsL+ROfQiIVRt2zmfr2ymcjTb975/OiIg4MNYBRmuj7kbqLXS8/2P5xMa3q4Em1Q6D5AAV
s4seLC1k4bkCZjEuFrIKVj4kKn5fMwR68y93NsjsziaRHZAWjb8Ts3LIT+Wi2uaDeS4SO3BZ6vxN
kup+iPSS+mTjo7wFBYHwgVfkQdMAaRfusJoXB8Lg6yGC7lCGNdI6H/zSbKzJou6LR0rZY98G2cqK
PVA3Y4m4UijfbcPwORu6i8TX91nabEdGDgmP7+se7tiizq9JkUMgIVnJOl/naXmrRXQJSZPXLOiz
pZf0uGLwPYbBUzfgZ/S++BtY+j1i+ZVTVCvlRMjPFUenMROXtqefDasuqWPWsmu3DQTt0hbecLzs
AbLgldu1+Y3jlKBqd/2jE7KNicKnTtNrgKng0zLSYzc4CUiPGSR0Q3FE6roNrPzNQVC7LCJrhfD+
iBneWExcaILoQKY2AGIJpAlqXR9gy2bWaZJnW6cTgJ3FFZj4qj46cOHL7egFCMTcFSXKmH1VgOVO
7cptKnMTk+wlLYNj3dbbDuxCwLJhnegUuZuU4so4QJz1xNkMA/kbcZC4quCC5vmrSDvHpSkoKNpx
QExHbJT36LSFBmUG2Y3dZUH78bG0KniSd+3d0PibkqsabNoEOXnTH3Xa7ivmXFUws48a6wUmju+e
4kfLb4etrJVcNDFcoTuBpw5osHe/gsfdMMILAbr2iwTgocbLrgEBuUjj5oSTcllAmGPKoSOXyZIe
gxDvU+lny1jg7wDxG7ioux+cjt5q6WULlC62tKzgHi7t57YBg8VC8Utn/k2lgZwl+XOnYbYmwBpE
63gdQGfO1WGfr3XK/AVkv8F9CFTiRoNXrSrVg8KfFagAuC1ESFu7gvhEPFwHjnn09DQcHyHKk8Xj
ZdrGrUuDCISmqrlvgbkEmJuuWS4hfUAhFp7XWrhlwV7T2LsIfYApxzotADukrdui5vinKGSxtwLF
tuWYxyvW90dld5cqjwMXkF/iAjD51qTs3QSsBG0KfAnkgtBk8v1r3ynxw3t61YXje+b0MFNv0GFL
whhVyqatV2KATgARw61iSJOKRtClbcHumIt2L0f+qCoQMfrO08vUs1Jg3y0IvdugpPspJBt4jy5n
3cKvFpLg0Px0mmPZwprPjwKzsIjyNgjVTqz2UclKA9SVMrAWOvPid6gfRzoPl7oci30xjJP8hDkU
OfztDInf4hLSBAJ2dNtO+emqGVq+wI0xwH9vrF0rY84is6FjkjRRfmCGCbfzw/esSbp1AQPoBZWt
2VEnwjFv6VWI7a2MvapZyFG2NvmzVcft3ovrF0qrYGE3rXxgRWEvPNm/RVqGy1qhDFZzJR8604Yu
rcibV0Z4whlkQejYBYfa1P5aJ8mmZT3kSMHFwU/yr6y0s10J8CiN0idaNQxKKekD8bP3UKfWIuxj
bLL+gymkWxrS2g2iASjRKB1XDjpGK8PiK231mL0/3oOMBal3Vel1Bm7YNsbH6IoMuhL9GDPXAoTN
pawFWFeVD4iaoOtpwM93rATqTKDyM+VNpTVndOPSOticX8GvddsE4f2gQJup48S1VHj06v5Pitqm
W6TVntHwqeDq3h4SvkTZSmwLT1UXJB1PhUyv+pGDYxuRNWkgjaCCCjp+kgWgjVmXFcygWqd5an0V
u6TKdhnkVCWxnruuujM18O+VxAQC0aFO7hsAm0P4rjsjiraldmMK5Y6E9SuA5X3XiSFFApvwuCiS
Re2MW0uWd7kDmclBPWZRCtFH5aBprF7HUL+VAflbS8gz5fRfYwJ8sLHzNxjK62Ho34PWAkwdMk2a
e7t60O2CjHASKgYwlMu62aMo7C0Ly7EXzKnWju09WmM+AMMebLBLl37sAas/ANcyTHxEJMQ31shf
uBU8jUP0zND9WyToC7Uah7j3fTRtouyNjtY94EA3ukqWKPPvaStuZeEQfCjFiSTRCOkcU2NmgAy0
+XsSW09eJKJFh6UDH2FX9RA4KCHbWDRhv4iS+rIaB6xYv7R9ehFmQePKRkBfTt5GFe4Awg2WOwLb
uZJXkYzZOm6HSwJQDORKigX1m3wDrhQYaVTdmp7/QToNuRkrvSh98C9SK79Aefrk26i2phkEQexc
AYWPQzkEm7Ar79H5+cvAc1BRhho6796rqIVrS+CffD5CaiR3NjIiF0DI54u+Ka+TZvwjmAPHCzm8
lD15DSv1AHDsxYTT4GV3NUbsMta8cEnqvMUQTo5H/48u8xMSkW2Z1NHddG8skqzfhTJPV73dX4Dr
DNB3Gl0YBt4fae5TMcAmMqxeu7i7mCT53DCSDigC+EkVh/54NHp/kyh/8wvrNsnEa0DA2x+b7NVi
GkZWJcJJIoHJLXV0mZUFFiC6Io2Fzw8rq2vyitrV1jSTI3keodshMkgMo0mPDydBha1a4LCP6xBP
+jIA4WUxyEgC4z+suxGYdcOro98Updul5Q1LR8Bo6iFcCoPAKGGQsKIlqvMFQ8xSPHC/gxKSX6P3
yGyUzu19oL0dFJeB8TBdvJKIEqE2yKBlU3cXA1Q9eSNhFZTSP7WG7QaxiysG/ckF+vG3SQXQLz7c
ZZ5ndNtzc7ANXDka3RkIp2WTOYtYgV4wrHQPKFonLYleQVe6QpibhOGLoXX7bLU9ePQwtEnobUJR
bEr7+77mR5pVl46fwBQ0iq9IORytKr6IESzJdMwWlJLrtBNPYBgvrATod0mvmK6eLJ9mC8fq/8kx
3JfFeNFRf1tF8bqtxWMAUpvhRC/sEP3y3AL/I23sQ11CVoAMT7GAjE0XdU+1F0BxfgjXLZfXUMra
mTy+873q4Kf9FenzQxDJndWHIIvxLIcctJcgCoMmuJ/GYInqa+HZK81whMg4XDSMrD3RnjKp7pI4
2yJb14vMJLumj065jbhCRI+OhKwjKJ6gF/bbzMA9HI2z+0qVNzUYUgAaR26lgp1jCjB9VLJHEJ9B
XbnasSbZjmFq0HwK4FmAGpGpzJ7WdeFatIZMQGq91WaEaTa506F59aEaCo7OWnnDDTXdX1ASClcM
re8GMn01DnLuIDF/WFmDX6rZqZQVkBvJyFe1LDdwBwndrLMhxQg5QFLS95yYJVqYa8t2rqg1NAt4
rB1ky6GIkOt3LxH3acL2KbX+oDd9CcpWgtOQ1TugsO+bNLiQQ/KshgJ+Qr41rqoRIhOFhqFkNLwI
UKGapn6kjljZ2rnrUuBmyvpYqXZT5uadt+N7a6tlOeQHiOceu5A+ZbI+0ch7h2zBddAEyvVzXJkg
xewaUzwkDTpC+UheHMADhkjuA2KCRQrBuVUNFuSKZ1a+Vk3P3Yzg3fg9d/nA+HwpOjBwxZBpglJH
BNdiVjPus2ZUmU+QHx1gcbGlFzq6grJXe4/2WQkvy26tIVZ0HwLNZZolvmifgEq1SM6l1t8S+Nnv
mFKsT5lgXHXMTJCSD9B4fRWv+i37a6BwR5Zyay1L/Ptch+JbFwe5IRN0IvcrFCjEfO4mGfvYJiXy
axid1f6wE4ItPFKty3jch3W+gnT5Vhp4QmRQV+MeetjtkyfGXVzWm0REG0+QS9lDycozLTg60XD8
fXd+KJJ9/YWzVQkKEhA7dBRqKNCSnHTne0gIA7lsryQEfKD7CE7V7lwx5ad89svCTH2Pz5vRNFHZ
UhD9oAn2rNbjFrxPhPEwBSygr3iubXF2uFkVoO5KS9VRro/dvtg11/6+Xft34+rD3XxxDsX844n/
vOuzmrqkZVlomVvHYEf2IHSvc7eBqmOB22qRLZNbZ8U3kItrD/YGAh7PxVnrsG/Yv/m5m1Xb6chZ
zSFqemQboPixpXQjodYCwuW5Lsa3kuLshM+qHzWQJQDuYiSxSa8QSuDwhLtyF6F2dLYPNx2K+U3y
eV1nRRA+EDbYTmyhZErX3n7yPTaPaqU2bKmhGXj22Px0Y4B9oygQYFx8qy/afScFLgx9jEfLTacQ
3Jt6EecoCt8EO6bd+jzO7HTmActyTTFOsENkfwe+xSo+OldimR5Qmdj39yH07e3lmS9/+qvz1fw8
6uyUxqIq+1BQD/cy0P2r5gbOgR8e8HS6EqtNsjknrPBR2vttyNmxJKGDmi0bvKPtFge9r657fPeg
KL1PnmJIW89d+dOBmI0HzQv06yUUQGz6rbk11k0JBrw6Qopvgltv/Ce+pY/5HrBrSEgjqANtwuVY
33NDfyPeY0+/DD2baoqeQ+DBSg1T1ceeLeGEuYGfzMoNwbp/7Bfp3fhsL8SF3CJTPzPvH84tWO2S
YuZTB3UuDS+ll6Af5shjyI+I35A53o+wbP79/EwT+LK2U+kYjWmsKor73wjnlgfCPxl9eZTQhwNH
f0OFPBSBDTGi5MxQ3+aDoRhRiNWgmwPC1+yOUbFTctur7SOBF52tXzlKPoN1//t8vt/a0ygIoBmW
DFo8czgBxlaEJFIcm3WyU6/xtr5EizBZ+Jfxm7NI3PJQJotuDRWMNQqT5TKHnOPhzG/4aVFttIRs
Cektgs4QFv3Tsyg6QUIwBMR0ajbxw9SkSZYWOL6rameD5QcDwNfJh4bcDVt1B8F7qDbEa2fJLs71
L39aDlsC3CsV+sIobM86ESWyUUScIzn+H9K+rLlOXev2F1ElJNpXWH1j497xC+U4CX0vgeDXf4Oc
OjvLmLu4J/tt13ZV5hLqpuYcTQmxThtaHHlxxsPgsVayeldC1ZXGEKmFDC2sa1ZBQR67JPwVRtlj
y4JVQN95qDk1L7zOh8wkHo51f1byJR9S+lv2/9MypEBloDEDiCk0HcwpDFodgtDOcNfdAWv0nmZ1
/yOwrQ9LDw4c8jH3KFkczALFO9koYLz39+i4g7JJYKiowlNJ5EDu+Xpn7UTEHwVtbwC2gCqSL567
qsV+NY1dY7Qo9JUomFB4g/sxedW6dmtjVppUzUE16jakl+G+bbo3AqeczqAb+M9uowGqMQm5HdL0
JqnkfmjEgUPTwOk4PZZCu7Ur8x4M4ENglTe18LchZU9t0RxbkZ2DIHtjDVDP0KW4I2X8bgp9PxDp
6bo8dUm6k5W/Nyqyz4m2QUf1yNTgroOchqMoAromogK1u3kDSnunF+0G74N9ZsaNk/jZnR5WEJgf
3tMWIEMtzT8Gn0AcV8sPkVA3QVfva66ekrZ+k33hDnhSr8q6fdSpvGnr8j0DS94xh6pyiqwfXCGH
D02Bkp6iGI1DS+NGFuy2ygsDD6UqxkPO+tFw8aq2IdvmFpIgMI92XOmO8LFBmhB3Yh3FTOxV+Nw7
VqOfQsK/ayqQkpZUz0po30W2Gt6YBcpI0FlAT5/jvWnrZujaKS3Wid00eFJXEFPWxG6o8u8QGEEh
xBpuizLzelSKE02FirV/SAENqMvhJu7zHUF9kVEKEX0IJEqlPcV5Bb1iADUzeVe29CVURsKsD833
Et6TgZHuS9+476N2V+K7h7V/JwyKJJ2QXRggP9C2mJ+bWNyhCLBrwzByexQR4yI8Np2VrtSKQlAi
kU++IWBtVYSN4/vWz66DKItGlXOal3B8BLRcz5ojq8ytUcFrqyGvZm9SFBYqFy+AR+gklU5eDTe9
iMYSjNGvID31qivWumgMGBT0J7/TU2Baxc8mtu/VHKU4VDQfysTepUMFKzGGYosK7sUAGWGqJw9A
K6MNlBDhEB8wIhupoq3uk5q98s5+b1DQNzuGMqzvvwfqOEVFXTqRbyROx2BXaNq83gxl9VZCTFbr
UPpKahqu2xLFlbSPUNNMRhuHoD+hAF/vUMSGw3oS/aR6DInccNgSeIxhB0M8pD0ITPsa6vPnnmvP
VZNKRzUCqBtr8geKmBCxSLLxaWscU1oPh7AuHguqvHE9MyB5r2ZunxLoISU33A4tKDmH1BMMrlUc
AjVuEqYoaZj1Dyoo3HtlH60Ln1SOoMUz65UeUN1obWgFoJSBFjqAIEESyxiGg17bT2o4PMAXC+LZ
UO5wZStQPYgVyJ6gGQGe4EsJgROngt4Sb+o3Tcgz69Ujt/InGJHf2DXQ3nlY0GMU+qfxyHIaTWyw
jTfVoD0DnaJuVCy7hY71V5wF6FTju1tFOxmdyellEilF7bfEvLPECaKzDcxrShc/PIKHQfDEhgXI
1hf2FlKeT/EmaWyaVpADqJl5JyDDsI6iCPYJFBcIqvvmSi9g3IuL/A543Ajtxby9Q5f9lPfYOlDU
O8UyOzdKVEKyGX2cbJQ6oeOrIk1+hW1xF3UEJcKhRXG4WLh0v2QX488GhhYcE/wHnRJ3AlKVhtBK
8w41sSq/r1Bv7j+u3+tzGT5QfGNXn8A7BBKAn+/1OhGytvvEvDPeUnBmxla7eYzh6QGRcroy76A/
9Cy30BRZWAK/pfUm16PJNOD1dNUEdGFKse7AhkX9BWsAkNy94hQHcyfO1n54sfZW7kR7CKHArgdv
bi98Yg5KQU5xW59zdykf/o0kuPZDJoujKCMC+F4K+ESUv9sKwCAlJ9/0BkdklaQo1TbkkeNS3bcG
XxdB+ljWAUqpCocXrxp9q/P0gEsdZjTmi8XZlkT5hmrprY/GKkrAyS4voW+VMsBZkrQChCoUK+C/
N6nBHyIlxr41ECQ2UPb2FdhsZtVzqRevfGAQPEaTiUTwpy/8xxBGX6go42oRKnWJGp1qWkItkAS7
gIO1qSjl3pTNu08ac4uKWe4YaFesG2mjnhgVhoWKaAN2h3joO/0ZDY4XhqZCxbtbte2HVUdRmzPr
UrrC6l5pI49BrbhNPHisjj5yWT0MbW+4pakqbmbpybrPfb7wZP9yLIzMOJUYTNUZdMGmNNSkYhXh
LSpJ8T7Y/f9Lj82kspdhprzToJY2AE59fwcXn7c4adCHRucFpWPoSNfawgthfAF8Wl0agNKmjttP
09HAn+7h2I+brm47w1M0tFIJQrp2pCurpm7uU1BCesNc0vj+cmz8Dmnj4Q5VRQMal5+3NHoPRO/I
oHkkaIF/792QKJChixZG9vXNjDhAlwBdDQkxvGMnj5+obGISZqKHO0eoHIJddUhhvGiwVRJs4538
CS3e/H99P05CTuosIPJA3MTuDSSbMJ9qHkZ1ExksjWxuzlADhLUJ1JlMVIg/f0AWt6XREaF7VMA6
YYBYP3Tqu0p3Y9Sw4yW83Zdqxzimi2iT9zivC8ryLITbW0PQggrzO6s1flw/5ueWxGWMyVSBltFG
RkPgYGsoT31n3FiZ/pwGxULNdn4ouNmBS8dtMkWihb6uQhFEx4dTupNpdw9NpC1Jhs7HAHEY2HMb
0q2T1V3oNIPAJGIoyCx7BRmaES7kC/Nf658QU9qZEum0VoICDmfoTtAAuXZdu2porf5iUrBJR+A+
8vnf3LSLJ3XdgMLSq7XhScHuDNqsiiG+yYAi+Fdhpu7BJjAJJEos3VPrwA1z6Esiz1XhNHE9zNe6
0riOwbXQRoHfrxRnnuo1avZU96q1WFsH+Zijn8iBEuQANQMschvuULMfBe07F3jjde4G36//hNl5
u/gFk53kl4UUVGG6R/h9AnxS8lKIBUjd/KF3EWOykxrUea2synSv7/mzb2i3lMn8lsg635AyKDdp
BfaF1rE9SQMGKxMNQvJKdfRh4mN01cv1Ac8eVBc/ZnIcQucjltTgvSdCvgPXkHEw6lD8sMFCRFr6
V+sVHEksV2AKpxlbUFlNJBqsV/DMN6AvbkVKNymIoNcH9YWlCs0slLpw8ILFpH3lq6tNh7dW1WJU
pq87OtgkTq0A92QTQ6KbW8SOsKD/kQQQLQZRuV0rlawc31TwerCKfGW1OK5bSJSsZKX/iBLoh5Up
BJHU7gYSOz+gRwon9/47mlkbcKwT1wCYZ+Gemt8MF2Ogn68QMxI5oy3RcTe2MPBUvrfwBUe73lPv
ij2Iiagqj+mtAkJD+gQZqmLBJ3B2ZaALrZPfAgts0tokkcrBtEx0j3d0A7Xw2zY75D3MygBxw2Xw
NyvjItpktMIodWgdRrChVEbTN5B/iudOWYIgz44JYg14q2hMJdOWJQlk7SdJpYOvmT5AMGqtMKiO
8a0GgIwaLHVl5+4ZkMdsDU8wfMRpaTewUGdorQR+jyjvcp7eGzCEuL7S50OM1B4EMb7gc6siSpJo
MHQPQJGmejLjn9f//bkPBji4DolbKPra1vj3iwsm1Asbgok2TDyidwkvkaLtV70Pq+yuW8mgXFgE
X9JqbFvkm2NHCl1l3P+fo0GexGAp6XDPxJlbpUC0WL6T8Tutfb4+rK9v1kmkyTkPiQK9ayI+WucY
h9rrz4DibvOj2AB1EcDfWlkBDoUa1MKmnrteLgc4+ZwtUJQJ0J+6B8StU8U/ZCgdThaFA7/0LcfR
gQwBcQILa+J3+fti1kzRxUMvS4wuiJuTLiCLz3T4UPHIb0fVxcpNWAy+CDByikCRuCzpLdiVC1nD
7Gxe/IrJlg6MUKSpamgebyxASNCLUsRKSG/UW7s+neMlNX0hjYLTSBngCvBFSjAY8kJRkZ56FDC6
ZviWhP1e0mgVSxBvAe5SYLFxPeLs2KA7gz2hjuoPk5Xa6VWWMehye1wFda/4Xlcv1PqextHCjphd
MKNCh25BNQxSN593BLF4OwTgvHqjyHLdhkdgsA59yRbS1dljBMxfjGd8NVuTsz7uBxYbOqYKmchR
JsUuBxrq+hebO0mQpyJ7wxMLz9jJSIaSKoNtFr3XA4oB3ThD2WkWBeS5sW4KZP3O9XBzE3QZbpLX
JKjBaRXPsCSa7E3qxm2UKg+0Q3sLlt/XQ819PBA6cfxCxhdSipORWbXS5CJAstGNVVcRJKuS2WIh
yFcsC/a0BkKQDTn98WXEPq+E2Bq0OI4y7KZX9Haye9iQvsAuEIdH/mw55X15GDS42y2RdGfTkMu4
4+gvzpKisjnUhXvtdxpiAfGR7Mwjevjr9sV6tN+qE3+Pd7WbP/WAm/1c6vbODxu+IRqqH9YoFvc5
vB9xE92htPdICGGnSKt2gwzWrdqtu0DzFMhEGDx54ubwVsUheAvQJ1nh8EMLqXpM0MiTAN0uTMXs
Sv7zk0bTlcsvElANiE+zxRcB8p9BMCGFPDMkHpT6iUfP19fW3P5H2fa/w58mYWaeJ5CAwKwP6ZvS
fwjxmldP10PMLl/cFxaSZrg2TJU465aN0tQa85QEZBlcvD25vx5hbi+CB2jaKBKDDEomG0TEzOwT
zigsWLibD+ii1hD+MAXEia2P66HmBoNECD8XKNGv3XS9CpQYMubUs/weDBiyNrVm4Vqbm34DZxj6
2LaKOuPk6IeLdScCitpYBGX9dgAm1u7LOx52D3UBPlC8RMH6SrbFzjdMdHGQElkoKE12fsUTtGy5
KT28BL8LZu8h/H5nJfltBnceGJTqx4ahBcmGDfDpqDRIugXOP1+Z4CrYoCm6pUgBDuUaBEOs3n+9
/sVRVsV6n96+l79vckLEfk+0hiq6p0fNY2ei3WEle5nJDSfiIWVw9mq5OCcAkPche7IU/UcXazul
7e+Kvlq3dfMMQCBz8CB7o5Zcy6QFtaRRj6GfHDnpvke6va0UeHP7VkVXkD9/ULNm02rm1i/kfUay
LW2VN9EnXpXDEjNhL0UbHFQW2ODkxM8BtDUa0BCC0LqJs2idB3RTtow5uhbckqi6zxlH00blT2oe
3aGQsmJZuzWNACjkMDq0Q7QqVXBM7HZPDXHv0/xBibNVH8JWV1o7JoMT9HwO6ZDu2mEAzLsA3jUI
27fSj271NtwaSYUSvdCeYg0iV6Kutp1dvjRgI6wzGAxSCOkEUY2cOh72GkQxAPQljm5LY9sJA2qA
tWkc29L+5TfZ6Nlp3HU2mBC0qZ/qvjvQQJ76qnpoyHCypajXnBkfCjxzma8+ZooFDcRU3pSZuMFL
H+oCw05rJGAzenkk8BcLM2m7stPOedndAzOxhSzYtjKA5G+JPKpoB7iEBQe02rZmbANSXuXvbZ/d
mBRFTcuGoEsNEE6UBPuYlOtUV161fnSLjYddEoJp2VsDWBRR+yBK4yexg3UmhrOqR68gcLwYavSd
dCa+hXU7CPkwcJCXjM7X3SpsoA8egs+CfjfQwcMJzPdTEUU/Qgbj4d7oiw0IJqgJoWvuQGMMGXVy
BuY4c0rRQMczgHjsqPxu5/FB2uWpj2CUpLFky3pgNiIl2fIwfmNcA7XPP9vpyIRDetUJOfajM8s1
OByMwwy2CFBi/+B5+iPkAqI6eGlLtczXTcEdaPxu+wK8/MEyXluNb3ydvpk17NuAO9+0JvIpUe5D
nrwHXbnh3QAfA7pWsh48lwJ6GxTM1Ey97ersGQf0Q48hhrLaGbTaqXa2TsEtcsDbPmTS30o73keD
+Wbqwy7U9bMeFbdcNl6uhaHDrOIua7udBEUxakDJyZTs0QizrUlgdizjmyICzBat5GoLRs7OADQe
5JD+R2yUj6ikYDDZzkcXgTbFsSvDb2ALPJWkfsdEneHMsM8kOKa9sW1r5WQO/FU3sqOfNTClCLZ2
3xwqYr5UvD8xCxhoU/tmBFHjNDTbaGXrKUV0o+RiW6j6G1DUIBkJ0PvsVF3XnXhoSXOyw+hc+MZH
1TYPEDcCdymnOzbo71xpTsJX1h3zjwZXXmDPA0JXB+RGTNQ9TfjOhtqaGCeFqvIYltG5SfKbWgM7
a9Ds11wzn6UJXpMkue6KNMzO4LjVqzprgRMA9MStSs1yuKAR+IDhHh7OPyqzXRWSntIo3epCrltF
O9A2P0fSPFgtiMtKueMaUi+LQHhJHyBRg1VzwKxuY84e01Cauzpq9l3b3gMNgS5X82LF7U1thPd+
l6yy0ASlp/e4UMgKGneQPCLISUvVxzlQV3d1AgZASCF0Dv0m5mPgCTlEKOg70vDfh5TsJalwS0vQ
4JQaamJ6fu9H4VOUklsR9jp8ZyIvNQMQLgVIgzx6EAU/xUKC9ZPs9V59ihlck+rolJH2rLPmWQDu
tkJT2oQ4Vf/OU3gWCOtNM2DHnQUwxSjbOy0xzkgUILoHxgn8A/aDyECg1uHrcP06mc0VLi67ye0K
tigd1CLXvKaHF3F0p2awA6T3MliC7i8FGv9+kdei4EfzXtWlx62nqN910EDxsf/zYEE7cy6Du7wd
J8kPMnlTK6tK8+L6G+UtvubR5NbffLVRepfhzQRs3SRLxplW1nbHmCcEjjotWUcBbGvXWG4L+dXc
aEyEwSt7VD6dJotGrCRwXsFrQCcwmMZt1v+yowVJovHHTvMJtMyoAU1zaFGxyWBUGLeZyWBIDyfA
Lhj9rJPWNYD78fn3QX2oA7jXt5v/fdnh6TbqtCMFZlMwbSBNK4e0F/Mq7q9YEK5hnYOqLrhfwcLr
YS5bGsWv8PUgvQlu1+d1F3dxSzqwYz2ZZVBLNJITG0DuBgEMrQ0/s9c+qpSbnMXN/voQv/IENKA8
LyJP8rQiAoW2SeKx2SpXw4jDBu33tzRBtrG/LT4c54pQ0KsliDkm5FMlFDEUINwHHAtfNWrH1IAJ
4+PBFdRs3w42YAlN8JrzGCzDRn3ohXrKix7HcOAnjt+099YgfsHhGv8HtHqHgC/poDzYwTHa/hVC
sAqUMHuhNTN3Jlz+ZPp5bgrTb1igKdIrjGZtwQJa9+11XtbZJvcLe2E+5t4Rl8EmCwGyhWqSwxTH
a+BQLoChSM6owQAO9o2mCzn6bMvpMtZk6hnPIjWQOvM6o3STHKosYfysAn1opx8WrNOrXQu+2wor
/6kyyu/XF97smcFAA9NVwyL67x93cdIaZQZ7hijSvNL3HQLJHxpAZzZeMs5YCjMZo6xTntY5xghK
fwbHd1vNThnsxq8PZvxXvhxOKPWMrmf6qOL/eYmkLDBhkBUAGRFpN5mhO0q31AL/vTO+xIB6CTDh
OAO/FN3R/6YAVErmEXiIy6QEkqXSTCcasm8KSgEBCJsAO55VmTOIHZS6gz240EGbHSYKfjYOQ0DV
ptWm3G58yRuDeVqb4IkD37LKX7gYZzebPjq6QQQZh8TkYiyjfhj8IdW8jHMngvQ6JDfQt3MiIJKv
z9nsyriINB7JFwsQQF4GyCpyipbnyNG0reyDddCJhTtkKczk3sLbz0TqhQkC4hVNRvhu4VFBKF/9
q9FMy09lrpWhBTF7bwh8oGu59XOgyRp4ze31OPNL4J/5mZaeBGdFKHucTyqtTwNl25Kb6+shZr8Y
YO3qqLtHcXp/nhjbLFHO6CiOpVEjBJBUgRem2ZK/mX+cPJqBGhcQH5M9W/mmDbYvVloPanKOFzVw
uH25dDLMnucXUSaXB9VYhlqEz7y0DT6s5k1ja9Lm21RqgEff/8WHQxZmgVxljh6bnz+cLCBN1Sk4
6yA5bBRilAJ1oLz2NyvtIspk36RQx4Umqsk8Xr/y4tWAoWRcLlTTZjtxkK/+ZyiTXdMGIssijMcr
X6s1YLT1IwdZK32AbwM63U240lCcOaJSky2sivn5+m9gqGx9/oaDiMB2EzjJ0WH5rsjqkTDpphrf
geHvarW1kFvMbqd/xsmmmbOZGYHZ97gFLegX2KDB/7y+JJb+/cny80O1MlWBvLJKNZf6IIU/XA8w
2wn4M1MgFH3+YEAZFloSh5oHmYB9ua9uRmsqeUStdR89lbt6TTbcbSWw6I7vKpuFxTh7XVx8v3H8
F4d4XUAOseNjFkFBJdAfgvoOXOugXEiVvgK9xyz5Is54Zl3E0Uaj3iTGd+Qr4iY7qKHK3GEvkKIx
74NTsG9W2T6/EXttl9zCfG1v3EdQiP5x/VsvTeb4MS5+BLWHOqMS169R/wRM2LU5X7is5j+nCaoJ
PAi+uowFuV0T3uJzqing2k3owqEZfJltuHRUzQ/lT6DJUHSY8DVVPhbo+IEP8I8ql8h6/4+F+SfE
5DSkpNDTNMPXIofmRi/36i4722t+SPaRB5qSi0YwWJDaLnhtz8HDEgx9boBAGek2HnPQTZ4+HUVv
QxW4QnQLOkOYLIfTv5irywiTT5jpTDHbDHPVwxyJYacBji3CZ2Fnq+vL7ovj4Iibuow0+ZJFjrod
WBs48Vfo0roAh4Pxso1g9TGsrV39JBb9yGdfpZchJ5eMFUbwuxzT9litoXJzjrNbCikqeNg61vDI
ULNPaifrsOfreB2F8UIKQsdTa5psj/Kw0F3XRkPpyX5X05IZVo/SSfLLuLO27Qlktl2yheCQvr4P
P0As2fqb5gSNDLoyjvU2P+veUoNsjHHtN0wmuAJuQLRGzTxchnv8nE3fRtuiGbZ/Nb1/xjqZXon3
P5ThsVRxn0eOeO+2w1FxW7c2V/EN0pVj6i6hyL64nv1nSf2JOZnfkAX6f5KI5Ll5hnS2vunOA4S7
160jNvpBPou9ATf422TV7Yrd9QGP4/nyXVUUxZBbgvU6RU8EtlagtIqMPK6gZgc1QRvcFD2AmpKh
bPKWLOzT2WkE9g+4ECD2wUz5fGpXJkxMfDvWvDw5iQQKc/DlqLpffzGmiyCT7ym4FoegXOF+8uHC
kJSHKLoJ0QJo/Max4nyhSLE0pEl2prEhCdoxmh490bhwiam4gr1fH9LsCQqLbyB3VCiCT6EhRCaa
35Q4dZrqlzF49ZIm79K/P/lkaQLlMN/CM6OoQaaEqDK0E/9q6v8MYfKdOtZ2IldaPMo439dwyzAS
68xMsrCgZ7Nl6Cn891P9vgovEoNOjeBtpSAlJ1tysF+bm/ZBPfor7ZG89itAAG/jO3u/hFqbLR9d
Rp08oIAPFg0Eq5hHt2Bu77pz8VQf6/Xgwtf8qT9qC6+bWdDHZbxJLttWXAPHH6m5kjvDBjKqG5Qq
LcOFz4XL15FX3wNz2++0hRR9frH/+biTBLe0ICiVomLraXXkkJ5vFPlU1ebCKTx7KF1M4bhaL6ZQ
twfsqWG88CryVFWgsNJWbijMv+2q2tjhknHYV3Xy8VKHxgAIgEBywDPtc8A+ydKQ1hyv7KGHVBJU
eJ1YyzywUejJp8298PPSaQv9o+o6NOfUwVNs0m1DQ8lWOYMwF4/KNaEVlPDhUgLAQ+UYrX5SWrXZ
CL140FMIWNkxxH7iLts3WXTiQX/MifphFSVUx2jyENsQN6zgGRJW6LRBdix8KIwIxLa8+bh+lszO
4YiWQ3sC1Xx98nWNQC/8Xqa44qx+NAN2OKSwTWvp1fpFZnz8phdhxp9xMYk2bJNbWMgjUZL+EexH
EPmkr68Y71bIdQ/Q/oM+oL5XRAQ0gfJ8fYzzOdMoPg15AJQzrEl0KN9ZpR7gjVLmoOObmmN2v8we
ZKnqVCeAugMJMeTrgf9k6V7NlnangbF9uVUvoo9/vxg7lX0HIhqixyfxy3zFGylxijM/+huojkSu
tpFbeuyO4cK+WZjZKRKsLWuYkVZIkgb7u2y9UX4wBrHm+qedvSr+zOu0uEYF6WBChs3ZlRr0Pe/N
/9VD+nc6dBFgcpQmRQW2+4D1yYaXYAD0Vv8mo3+3B9jk+AQqY+y9oH4c6OazJeAnixbNqoLO68LX
WpgSNjkw1SqxIRuBXeAbD3X8UGYHZi4JCC3FmGzojPlEgZM884AREdEu1V9h/nN90pdCjH+/WNAy
MUml5AhB6w8DcOiAPSuo7P+7IJNdowVBpVUCy5cAHqRaH4EJNE6/dC7NXi4Xy2v8+8VQ/IwZXYmu
gpeecP41htNqLm6Zp+AtOWuoXQBJBYrLc2yswsNSx2+2b3FxKLJJntVAkYhZOYL72Vb3FUeOLDHg
FniEihD72bV3VMKLCTdAmCsLn3dp404uObWQ0K/vCGLrxtlPam/ww82/mkFtUjCE0zL66VaJBpNe
rXVdOJEKROOis+B4Anw5Xv9M4ZSjQhkvyjYYr5bsCaTxjRJFaxq+lFI7KWCNa8AQtAOcDyE8UZBm
4TMubAWNfl4/0IXNuEoKpMogQJnxa2u+xu1CEjt7f1wMcHJqEJJVasg51misPgd6u6boY9kZpC5j
hur89UlbWBfa5PjglNf9ECOn063vgf9LAzf/eoBxYV2brsnhEZdoQ6vQxvQ01Cla8TPA3OAdhvfY
Tg2hpPLKfbq+HnJpkiZHCesUS0agQ3haf1tTCEqQmyb8dj3G0rCmB4kSgwqp5LhtMYIGZJHqrWih
NJTbTmrcVSRbQRjVvR5zaWFMzo+8FjbjNla+KcgzjIOO0KBZZX39My7yhb08X5a4WIST8yLsUh8a
8ljoYJJuRqpp7Cm3/9Fq5OlKvwvvrU197tHxOFcLxLqFJalPzpFaBcCmlzEqoubPHJx6PaOr6x9y
KcIkyagUEvdqgoO4tVR3lMQxo5/XI3xV0JokwJODogwjOw8jLPvh1jrbD9ZWcdipftgDtgufFzM7
StcZ34cUVgOQKnaGhfU5roUr227aoIZzEKUZx5se/hROSmAVeAClbG9mEE2GnAZX7YVNt/RNJ5uO
2lDFrVrc35EffeAiP1ayfr7+URf29dTUGhIcVcTGUqioIicJ8Rl9TxjBwtKfH4gNUgEoYmggTla+
ws2mLtMEJ2LP15AdOSd+8OtvBvJPiCn7HUYZZQyPJxxQ5LHSjiaIg10jFw7e+VTnT5DpIo86Oxha
fC2TQqO9pKuwL/FerVeQWiIwGvt3Q5qs9zy0mrgaq/yVna5KfdejCwXV1YUxzVc+tD+DmtyNuRko
YSdGUBBUQA1XP6YPQ7GDD/I6vA+PdKd3bor/vb8+uFmKAVyv/7sm7HHNXKSNtciGQelxo3QH85af
oMJ2UxzUY7sDFjZ4DO/HNx3sP17qvwHtWKBSQMNJB8V02shOsrzOpAq+hgkQtrgZ+L1I764Pbv6o
uogxuVYiQoFU9LlEe0jf6C9qfoZkngF56Df1mLnc6Td01Z4zKIGt0xSi0WCcuv3L3zAGLZg5QYNx
ZKZPVVx8UQVNGDVo6WW1IxW6gmeL26SNU8T2wiqaPUcuQk3WagabJbVqFOo11qshMpcaz6oS/ssg
k5WqJT68fEEbRs/ie8Zzpy1/0WjhkJ9/UcBaz0LBG+raU1xrXiQwyKA4q3oNGrg+gb+BZ43PiJc0
D10fUufGCZY4qzBbkuWc34n/hNan8ADmF1auwIMGO7GHvGq0Ric4OFh7GKO6gasYbrcL90sVyNkz
7SLo5EzriwA6kCNmEtWxY2iUq4bqKwpShn8rlhoJs/fARazJKqmC3ihCiBN6AnY0mYpyLsySrm+9
+YX43+kDlOzzsRJplIelghBtTNasjDeNEtzmUFW4Hma8sb7kAhcjmZxeRZNYVl6AWRzv/W25aXdj
Yyk9LKmGzp+SF3HG4V6cklYKQS+TNPDEPqipa21H/ENI7tuj6TLwfxz4mD2Ed8V3yDEsHNAz6wIC
SbYGDdCRCzYldI+AaF6X4JzBGmMXB56sVTfTze3IYKjLp+ufc2bWoAttgW0Gui4Y5OPnvhgmV6xM
g2lk5xEBClKb3HVm9mSzJZGOMWGazBrorBT60+i9QmRqEqYpeQETy7rzWk10TghuUxtYqyjDblbM
hRUyFwsMRMMAixrys9NrRoFFRZBIOniGOXphZDDyztAIvLOHJZ7u3MeDoxcIiBS4LOgkf/54pi0V
FsUDHtCl/x7GdIBBUXmCV8RCFjc3IsBULF0dpffBdpzEMZo87zpN9VQiUZO/U2GeaobwCIEj+/++
HEzoV1CmQvPsi0svUaQ2FDxXvSCHqieWeVk8WMUCAf13qXC6GuB/Psr+gCIKsuPn8eiwBQn9Vle9
lprvpt/+oLBOEqF4j9Jyb0FuBKa1pquOfKyaMeAfUvupK9kPtda3RV9ELjM7ePpBI+84hJCWtQpl
D0px5Q5BsDEU7SW3mWNWxXspa+kkghTAj1vJjd7DWWkImps6hCFLHUg0U9VhBcQivKqg57bwMec2
MtQtVKgwQ7f7i7B0qneyKNVYeuVgw5Uc1LUOki7lrUxNp+TZwvk7t0guo00yH6D3mAQdFK0m6m9h
SIc6MPzE1fxQQm35+ipZCjXZzXVTMF6SofPiRD2zzstlvK3S0vWtzfVAM9eWejGmaRUuSUlRS7T8
PdH5r1kYWo5CssW3xe8+0XQ9gs2PtBEibmjoT/ZXLThAKTVgS2jiJj8jUWlOSoFCqcru4XfAZGhu
AqNrRgT2lrDkLJSkXhu96Q627fktbHLy7Cag3b3IhO8mQcIfg7iHPc0AahZrdzCI81iFc4gAue7K
EMptdKg3MTy2oCFbs0NEmOGQwTRdK4k3UEzbdXDnjA34+nZ1b29yzXrE8bCu+nYXZfAQDAN7Xdrp
kwxzr6LWtogMqMC2B0b8nwWqGp1fA+dP4Lx0H+bVCVezQ5II7ri6LJy6Kr5BCX0FCvENr9WPVvSH
hKTvhdqeQxGnKxrQYGWF8lbqNWSMzRZWZfbGjJLO9aFQ7KLiULlNoL5JUlM3LMjBpNWTgM6jCe5u
pom1ESa3TJrvWqXdkQRCy9CEuM19EERNNYM0iA15o7ZT1+kQ77RhdGEi4lsJwWUtsT5SXV914D7C
9+47/HvOedHdpjYsDjkJITAppaNZXQG9wGYTkPLeMPqbJoETit++gt130LoALDx60JpkV1NyzAD+
dDW7sEGT7t7hJgenQpzmjqIRH9ZrCRyXMuYYtb7KM23dDzgOeupnmyGjW3+I3xS73OR9/p78H2nf
1Rw5jnT7ixhBgv6VpnxJpZLvF4bUUtOADjQAyF9/D2e/u1NiV4jRvfO0MdqYLIAwicxjuHZIOn5n
qvFbNY7Dqi/VHxZ6roDrmx9dAxldaqUHowRNWUpxALttD+7DqRxGePB08GSDDR4ATnm1hfrNQ1oR
2P4VooD+MDG8xDH9vO63uZscZZceHaqHTVa8Q8YI9Fg1+3R68YOWo+7Lrs6xFN2znqpYQ43paUrU
eWXWH2PhwIlDwT2OR3Ljqn6fqRaUjodH1a64B7tNWHhwrJ+mKg5DmW5pz6if0Z4GrlMKr4fgQjtm
zx0c7z0W6Y2fSzwHa/YEn7OVKeAWNBhk27DyCOvFY6ICj1zkT7mdHPWkey+dYa/oDuAwfXbOB/hm
4jG90iLnZ5mNPyu3eXOl/anD0BFoHeLjaD6WqQwtNoYlkVsQB8690+/ANAJ+R6l/9oO+G0kPGxfr
wc3Ue5dHt23WjnA9VienuHAoEsgMuGyjK92+6snrODShkbIxQNH+btCUPozKZAuB70ctM5+zCOrQ
MTxIIeQgqtCsnbdRxcFvxwK1wdhJvBEbCAWM7HHM6swb6vjR4eWHGsdocWi9GoJdXgYwiOvCuh9Z
MKgi0Np4VybogZQFKPnD9POqPNs5SbFSx+wXpM8OhCl3SuVuRJXsUKTeUKp91BFEV/OoDGDtfGR9
fVcmPdTpeXs72OUjLAp5UDOyhkb4Ie/sQHT5uk3Bj87jG7snJ8hYIyEtzlZHzkksj4TDoS7SNz1q
dR4v+K+G2z6Hyp4n+Xg/Nl3rjW3zFGnNi4zl3ojE2jU6tPDpSmc5Hsl4gQxp/5NAubjYyMz66TrF
Y5ONMAHUgas0i1fZA3sCdq9HKA/bNF5xzmMvKod1TAl2uBrvkb0yoK+yCVOhrpucvEMa7jxUwzlO
2Quz6ZaC+RwU0F2DbBu0wq1jxcoTkdUWDPJQExT84+kZmyc3NcC4FWXbcYDrn1BX8IMqvF7rMg/6
xIVXEPORotqk9u17NADFMTbC3jCjWucD3HcNoxQbklAtgNXcXY1zOqdOedtF6qqK4rNVQ2Le5g3s
Ijl8JItGd8BV4rDEixoYhMqHHh6IPhQaeg9Whq/5aOD+zsW2MxoJoTgAVEx1pB7MMdo9LFLPLnRh
Qjhp3lgJZHlzNf1I4dQoWqAoeknbFSt47zucDDBjMwFoIfpLhZTOd/oK/HNafBQ6+0UJNMtZ7Hh2
mbQBY+NOUeHMWA/JmRVxcuQsg6q+On0B0/4xVOUZSZwDW8Eif6sbNFXGYlraCgO1UfFJZZzdolJB
M4vORdasHIPdMSiKYxJTsOmhi4YGnXU0KvNViYd1C6d0CrbeOSZ0DOK6hVMgDAKaOC0PvDQU3wJk
NOx7ftcofeOxmBwGsIOH2PpBzf6cCLFSVIACeKPRtdYU766K16bUtWydqKQJbAjYBk5slgdhD7mv
9uWwarkNLwqIwXhOCVHdrIGrXKMOz1R1PjUTqlwx/QepX31qWaLuwH23/GZQ1lGb7qKo3kMSG7tN
rWKvqlusN+0MKU4FGgXDMarye1zLupeow2k07LcislcZo1hXox1wvfxMZXNQ4GNWJ+6thK8t+K4H
RxfrNEf1K5N+y4sbQQTsK2W0SlR9k5DaeRG98KvBOuOEPBYm1n6uPMQifzZL+xbWaAfNUVZm4eqB
mDjUbgKK+9AV3aQGv4mx8b3GyoC91KLY43l7l8ECFhh3ofhZFT/SUvlwG4wpr9GMcNv+WKnAQ3WV
noZNAl0CR30Cj/QHl5CUd00e9LC4BA39ye3QrdGHBP9fKqwtvIAzmJk0Wz0uj6A/PBSOsSJJ9sjZ
JNo+RDdwKggT4fjc0o+dATkH3hxEXq97E2gSw90VRvLYaRoMuwxewUcUtQnoL/jg1GxkS1bAAsDP
NtZC2Y9mwPQ+8WTGBy9SeShT9wgxMHjsguuvOkqyKjtbBURSh4lhmoNMb+MpmxOo9ZPyLLISPm7i
WTjJ3hzYtnPSrV7mMAmrxo07sE2ZoF7B9Y1geRXEKlsBZLqqDPVZRuy1jbSnpFIyn2dJcZsj14eU
ZX6n0fQJqiEwLyUFVBGIWDdw2IzHFHuk4oC/5vqDVNUGrwMWwqv3DBWN28aI3xlJ1mqPJlEN8TsO
/+VBBGOEM4dy3IPcPOcVO7TK+Czq7he0QQ4mPIyzNPloNL6FZe4WmKSNOcS4FzOYJSSt86Go3RZ+
mSHnYNBzbtY+pDG3HezyrGK4Vfr+vnKVvZHyH7lF15D+hjUBso82hye0VQFjRH1iGGGbjDtW1jDs
qCePWftAeu0OjniYxUQ9xJn4jFtrrSblWi/qOoTb5huMWWK4OybbPtGPLtH9Gn60rmPAociGjIJC
QMUz0vyB9nC8qGvHBlihPbmQWPNMqYckB9yIZSUanKNmnkkZFSHX7bc+gu5LHcM8Y8j3SqczXyTO
VtXgDmxmSMUSB4mEld7ro8b9tuxeXCaRfxl3btE915AN81M7+xllqKkU7ZlTwL/jyoYqDHzkoFDJ
sF+Gbc4louX6L1yNyRoKKapXJBQ+tmm855qKBE/6sF94y1nzALmxOuiK4qEoJw+LLKgrSgPbiOAI
aHKvMN0zLtcHvKM/Rgo9FcrgJj0a5nBWlOnwb939WDsF/tsV9k9MQdF20kdLwMskz8o+oGMK08gO
ZGVRSNjllo0GCi8eBVlb28eMYo1Aiyj1Kf/HsiRKgcYBlUlKVYSqg4zY5bDhsJL2FuoTG+50d5K7
aFzIX4bARFRwmhyjTSUhLpXDFpx0Fiy+bZP4eQylLcIddAJ0BbkqiVMsEmGteFdpfmVKua0HvCxB
EpNeqwoLHuogJJrwgVW46u500FdXeIrfcwW8akFGAO0raEfkBVKNLqnWf/5eAxoOtX1VBbx3Tr7T
1byCzbUgJ/D6PViBpEtF4msVl8sAszpmlelU4SV4d2aF0z7Ktk0Bm1wCN5KF1/Q1doQ26SnaBl6E
0/P9a40igWKkC096iZ4x4PPJq7xPQ/lMPnArEM9adbHvLlIDrj13HQ1lMlBLiANP2a8xoeGf9KJB
zKL9mdJ3CePX77/PtYf7ZYDp7xfVvprJNq8Fmu49dwIX99hgt4Fe8kBSa6EK97thA0wiMRTgUKdW
kzHHiykps8y0bIxT9DnsyK59G3y4Pj00gbGrV1kAm2s4nAvPQpG9C8dQPcib4nbY9xsr/H7QV9fM
xQ+ZZv1i0BAjjABqVsmp7vFU6J+I+mE4S5CkpSCzT6cOmTNkkpNTVA+bDOmnAsPzThoLpbOrK+Ri
LLMP2FYQ8kk5NthQVT6zync5xg/fT9e1ZsiXDzdb+dUI0XfWYI/hxmrAi+vh9BjAZwbqES5MvEkA
zdQfcWCdF+JO1dJ5FeZywcwKWGSIi1rAbQFxbdBDxxUJtU300QZ4YVkeXS0hAZfmclbFSgoaMysu
5WmYhETBS6nJAvhjYVHMy1cRkE9KgcLgKSGAgAKil7wr0ef303Z1S0NCHdw+GzLH1mwUKEBTAaNg
UEGRXNjlj8ZOQ9t8pYtU9N+tOKcNDXUAF0CCqZA/Wxcjc+3EgRnayYb6XJ/UuFe76VGgQbk5U+RW
7UDstlPk7JjVJ7uM2MKZfPWDXfyA2QJpoXUjINgN67AWbgQRx1rs/2Z/XYSYzWYBUSoCoSPtRPm7
qpfruqm233+v64NAkxP6oZBfnUvCpCptnCbutBO4mn5CXZ+o799HuMZq1QDNRPMKKwLNzNkgaleC
YNPXGjaSDNQwXyVB9ADdBdbfqrrH9zCo9ydN8bYOSFCvnTMs4UEWKPTN9z/k6vK/KPPPzsRKyol3
jd4S75v3XI1CGNf7jkgWtCWmdXdxbiBddMBzgBjSpIGs2nMJIbdHFUww2GGXFEpj5qcAaLJVNR/q
TrG6ZFswG9M82HxLt2JUcyVX2lMDuIsTtWFK27dE+UONp/8Lg+6IhRG5v/l9khw16Dweu5PIiMfM
504cWmDgLXMpI5gtx38CYYlAoEiHTC/Sna+XYyQ0UdQObHsaVNqsrHtgo1g4Befe0b/FmO3bjLVF
DHPm7pQ+lU0wrobQ8stbOCVv1C38g+HMgpfiWocSdx777V5Zfb8M563c3+LP9oNTVZTADmk8UUV5
sGxp+KUkdqA12dntIS04UkjVaOyoVt1+bCUAuKb0mzHpgtZGhSYi2gofqvEGvXhyUOb7/uddW1EX
X8CZIQTrXKHMLOvxZIy3vXGf6j+TzF44Oa/HgIEazm8TRJIZ1ICl0ThYguMrc+Ehf/dod1T+FCXy
f/MM1ampH2r85scUU54I3aXjSW2fLOPGrj8Jeft+sq4uV1g+WerkcQqbpK/LdTCbwVbzZAT/2tzZ
MdlY6tJynV2o/xnFRQjyNYRZQn2bRghRSGefKQ9Sb3fceGBLoNulOFM6dJGWprXkDfh9iDPCC3Yw
/ALiqZp26Lof38/Z1Y9/MaBpTi8CWTpK3a2Ls2Sg7vPI7WMHqpsi6FID8mocHWgCWBNYwBRMf7+I
QxSLpZ1jNKe++tCcOBzUw7io5LcUZJrViyAZV5gpBGhrku9N82CZh7I4/cV8XYxjdiQKkwNCUNjD
1G1f4eEOtNM9ydmf5QH/WWbAJ0Bi15nsHGazFZd1pfWR3QKrTuF9YJbA5XQo7Hw/lqv7BY3eSeWC
gBY4W2QQk+4IIMfDCSX/NS+cnV2z+/8txGx55QKWsUnDhlNm/FIVKG26S55oV7/5xSDmUxW7rd5K
GIelPUHxl8KhNPEMLfybcZiAnOPlrSF7+rqycifPBGkhPp6O6cqp+Gas44Xs8tqWt2DfZNkT9AG6
+F9DuIXSlREUTU+5YNsc4saQrs2PrEBfuI3KJXrbnMn7zxID+hB2ckB7oo8+W8gUXTtpJ0Z7MvRM
9VRl2AxSZwGc4Ez4ARs/iQZ4qVOyFX7xCjLDkJJpOz82rYMe60tkk2tZ2uWPmScBXWo7UB1FJX7I
NjA9heADLKFVqD+7qMcVC5Jm15YMziB4zRmAX6DF9HWma2E5rT7iY7p251fAAAmeBRF9+X7JXP2e
EIqEQD88ykFi/hqFFF009FExnKzMHODT1yDTjbYCgUOoH66/D3ZtK8PQG9kgpDLxOWfB0LlVUW7H
kIa2CfBW9hv5+hcRIP+PRwnM0n5T6GKJbY1Fi+F0ybmRn1ay8DC5ugQu/vuzkwLWJMyUkytEVuu+
k75oaEla+J9pcjPqS0imq9NlGAC+A3fmAJ719dskdg2FhlHKE8xj8VJNjJ0p9L84+sCx/v8x5gRS
2OX0NXAjEg1+9HLsF5cuzNhcAuA/W/giwuzEyIWGGn2vo0axq7fRLoYZQxoWUPEYVtaLsqsCGkS+
GXy/Dq5/p3+HNcuA8kyPaS+gjKnyR3C/DZSu8QrJ832u/Pw+0tUNhIebizMHXPv59dTXzGiABsGK
A7CtRwvXLq0VMbvAyO7+t0iztVcNRgp1Yaztqjun5p2a/rCyc80Xjp2l8cz2KC/VAcrZ7XAyu7Xd
cPSMMh/C3oGhLrngLEWa/n6RB+VxN0axRodTwd+gnAttx4DYt4q75KA5Hcvzx7V18YWmtXIRJ2Ky
r0WFEQ02XZmyfmXASkGep9hUY/tAeftim/pfJGCXMWdXRc6dMYI78nCKyubF6JQHx81XhbCXLsir
YzMn81gC/U3Lmo2NVU1NegmNXM0ENkK+ADkA/T1fbw7FoHmWfPp+Cf5T2vltLi/izcaF9I4rkYpv
RjpcF0K34TeYZ2HsGPe9Ej0QWmShpZT2Fl42FMIJ0YvWm6vece+GtjcBvEKrShVatmvMIlkBS2C+
DzqBCYKb33HTgbe3muD6YW31mIrR8Stpbkc66D41mHgwJg1xxga5h8nKGKLrgVZ1F30oZX1MLDsP
8gZkBRT+tprDNlGj/+pTjma7np+0To3WqqzuqdM82shUfDgxW55G7dfILcO61I8lGLhVPJxpk7xB
Zw8dwyYlAdOMJyAdOy/p4jNQg7u8zrdQbDBCxcTn5A2M6i33qY2TKChFjZ6AHj/og/7B3OYRd2HQ
UhlUGVo8SqO92w28zRsyHts8X2KeX7su8DwGcASls8kf5es6L7KhqsfGwJkXv6SRu+pIsvn+8189
y6eaH4Q5dGRlc1w3QetvlBkyIOBLnvgh3k/G2fI5PuprDcLxXrLJvHod+d+HvXZQ/JPQGqoJ19B5
jgJzEKMrpWjhl9F6eoqjIr1RnAyKFUsCn3Mjxn8uK5zlULJF9xmCtvpsDoFrg9Aq9lOGfvNRf8mV
XZ3A9mJn6r4Kw992TdFa9wbXSywPKBv9l+7e2ANulk37gAb7YoV/XrL+7RfNTn0obGlmjqbXKYXL
Qm5L04NuouW1SvSUOhIdUIqdr/XdM+3zc1dlg/f95E+rZr7jL2dktqoiDUAhSOKhoadA5rIrgg6m
OCZfennPRfF+G+fsNsiUEfgchjSBrONNDuwz0D3oRodKyH3smTz3IGvoF6v8WK8BQCH7+tguLO9r
h6mDRwZcfwxnUmP5+vFd6BjbfW+JE0onz7QRACKcuNBXPTO9PmpXafnwF3P734D2nLNjc9eEzThu
Cao8p/W5NWD95iwc2ddOBciZu9itkJ1AlfTroIDEEjVE3BGjgJWF1luJZy2y1q+mWxdBZh8PfjMs
Bgl0ONniuSLbrALRpIRizytc1YM/n7PL8cxuvDzOO1HRAS02YBtNVvq1O4mQL6TF11b9ZZTZPUct
ro7Q/4GHUVqDDGo4664xcbbn7d/UTi8jzRZdjNOU48MjyTcfmH0o7HO3lOPPaWn/ScH//Tzziv/Y
qU7bqwRdJ48H6ab6UfipX2yHbbZLFtLHhYmbl2kHkWmlOnbtyZbsWGjpq21Ud0nfL3lGLsWZJfho
1jM5tjEcc+Fka0Ck3WggTiOW+A9LYWb3gdEouFEV7B5oAu5iidqCY8IYAHnI558va0i64R8Xxeff
cBOjHrlVDkDaKXXlNkn5WSPFrUQH+/swV65SyEqbjgVaJ3huc7oPhbNwGesYD7x1grq5pTBDion0
BDC230e6liuguD2RtlFZIMY/LY2LtFuqXZSXKh77HN2SHHnBqoB/kaeERmDhJNfDPKysNepUC9nC
lU/2Je5s65alweGTnmAmSbqpq+guTopNZvIF6ZrrYVxI0aKWgdrkbN9CcreEKTZcznRgJaVmrAkr
14oar7+fxmsfDHfS/w8zp6bnemvUkO/H8VA3fhb9VDKAgYEXp2LpKXE10lRgxUvCgbXmNOCL7xWn
OVBnsQq2YPXRxWVodfBxekqaPy/lo2eMWftHCxzPlq9hTMVkpBngY+N2YNEBsKZmhlcnv76ftiu3
3qSpBuNkvMrxbpgVHZJM1slgY9oyp19LV7kBd2ahJ3glW/gSYnYCSVEINe3rdio1uZyHZcLXsel6
adOuCaqStptuvx/UtS4gQsJlZvpGGNlszal9EUlAFFEKX8EF+EM/tHflfXKbrvtVtSWHZsePIIst
J0ZX1/q/ca1Zf08fssoowFQB/4f742h6KL2tYtde2FLXZ/S/w5tTzkuYyrmFwKVbT4bugDEy9cXg
z23+o+ifjcH9m4PiYlSzD1hEY1ckPWpEuUwCB5yssXeCUq0XwlzJjS4/2tw0wI5cm3Tgt6Pdw1dp
Y65gCOePhPuaHAIuF+rzS3M4bYzLXZynRlnVqTyhEuqDIIGHaREODqC7DtPj7X6s6IIK5bToZg8E
jM+CnywSTIKK9deIQ0erEb1ledKa6FdWJnubAYqsi3cqSs3Tx/6pk6PjVURb0vm0l0LPjnpHFXHc
CVQjAOuxfVatRzhmbHXBlECr3dY3BQONByQG8Bd6O0i7KvI0q7qhDld2Q6fZXhuTvdmY1cbuTdPL
OFgJeo93HNx+Gx12GMJSfqk2fcPjv/BiQxy5xe6kAKu0REnd67tyCDLg/z0dNoYrnNV5aGTlGBht
9tSwxvCUAoysRnuKSB5MqBm/i5xXAxfzpk6tHPhcp1pJNb2NSmhl86h85DXiFwN316wpal9Pe4Dw
BrBldUePfN1sVlEG57PKqVRPFkXpt61NVlBHN1d1h6dpG6ennpZPTSQ/4DCDipcBSlDLQOvJiv5n
CrCvMeqfQKQkfpHDFJHHLcUBnNeBOkDTM9PXhECdVYn09RhFVeC0DUxOaOMGcCH8XDjRrp4sU7EC
gglTDXW2eJjWsAx0FnmyNY896SsNCwW2wAHwPYkP3ELqFUH2o3//i5ICqhj/xp2tHAmAr0FtvDY7
gm0Suzloz1lAXPEeq2RJJeXqzXoRbHZsy9GaTOkxSIXAdACfN9ayjWW9mUtSl1dvPQvTCHcSMJ//
qSVcbH5KUsPWSY0832k94b4Nxtv33+va50LaqBEc8MgS5jldryp2owuMJEonMH63YyIuPVWOC6fY
0saezZhIlAECNhGWRSfe7VR5TapOC0A5XblZfRMp6Y2uW0+jueSmcPVL/XuWzbshwhZNo0o8LnWx
p8WpEYYvh0fhkIU7YSnOLD0BlaFNczYi11Jfh/zZsdKdRc+wN1h4LC/FmV1xytDXiptwCQ3S5mwP
8Ljs5DrXQOr6Q+Ht6Yn5ZUNNK+di6ZFOMLXvEImUnz347mMBCuKieN3V8VzspOnvF1GYQuEh5Wh4
lg+3PAWrzAG1LSde5S4a2c9liL+OSFPnxZk+iXpFAfbv5IjuI4+c0tcnwhJeE2hfpRpUVaC3CmL6
y5C04HVk5s+mSwPZ4zXAQN+QUaKDXiwOqTo5Ee0IY5sY3ZoelCCftS3wYpa67uLqpCaoJRIQMDNN
3ZGO3lqEnB2WvTp99lEr5SMO/jfaSRDc8h2n6URxfFIAhvK1BuMvgYGXSca3ZVI/RwLwhdzuQhCD
IAhLcYXRQoP7pdh1rN8OEd3qlB1RuN8nSfyRGujxatFwW6jlJrNi0FmjpvVolK6YrW8VCnttIeRT
aZCdyaXuD4qT+zlNocZf5msQ+/Z1RrdQ0ty7brMTZbEGw+kHCHjrPm+gStCunF7eRnbponaS3wFx
KwCVG4kv62yfmMlBEbXtm1lzk8D83Lar7Tg2+5RYYezCWzlSJPUyUp8lvMvzLo5CGz5stJG3FndD
4TC/TDlYGphM/lHW+krXupsY/LhSytAB+LVi4k7qZSiUHB5y/EgTPaxSqFHyMRgL7Q3Mvq3Oo20V
gZKliBfkLSvOYE/VA8lH+zuKLzc4Na5at34XkvoNmLiCwgJWrcIc/JXOSPeKFq8SzXyBD8tWbZNQ
bYxjWit3Os1XZizvMh6tohTfri9XSD1CKEz7JQSCErDiNIFrGL/fgaYIPGMgR8zg0E3ydMeRjAjT
wmVRBFbz4BRtYBnVgVv6cwFJa31MbmhBgGaHtv+Utaxzq/HjQkW1yg5k2nhdVHmV5fhdBzdtYt4Z
Crsp4JoiUziwMWeDNr1vSxCqdR10d3BEdDPsNAVW0m2I7CBMU7kva2PjOLi1WrBym+GmSbNtJT81
I/MMZvm1wfdRh/Qge+obI+B5BMsLkAVb8KlwqwMYESGtSCI0+o91o/pZD/t51JF1nnqudpfAl1ol
75OnohW56yaDgw2K6iggeUA0BrKqHzXrXkf+EZnpDVI6Xxtfm5iEyQj1lXHbmwZYcGxvCvCGq/zY
G1oAnRGPoT4v4zhE98hzdRH0YJSClu5zJd2ZpAq7ygjG3L0fuiyssu6+tk7gGvokBpyDHTuiIfuo
/MhIDlX5mmeJX1fKOcuMgPbOKjXBotWcUNrqmkTuCZQXPythtNO9tOqnhoIKF2f8qiCtIp8PPQhr
ipe7R57+HJQ3k342CYoh4MWwAt+CtWhavVDtOAx7AhCpiDpfLVWvzN8L99OZ7J6PNmzHHXQp4ySo
DRMU1nPtbGA4PsYHXR4ia0MoWmsigcWxEpDEwbnwI61uDL3ysYdU/Y5WO4J51Zo2kK4nxkMt9szZ
ivrRzaTHtTstBYnShZ3inQP0nj16jvORdgnYlkZYmVpoCu0x6sW+LZEkF0Yg7N6HVJKv1jfc/Yib
nx2t/SH+JO7eYC7W8M/O2KCuHathVQRgwxfm3tZWkeIz9kAhJRLD2Fhbg5SNYnThg9vJhx1uPyM9
d8qv2n5A62osU6/O7m39dbJfzjIZ5vKhlqGpC7iNH/Jip5WvaZ6uBvarcTvPSWqoXeiB5UQhdTYx
9OhMJVSaPYluc3mM6x2Fmu+YwuOOrUT3MLTPkfZo1w9j+UiHg50Cw9NB2LX8wSm2t4mFGnnDsCst
cBzXvfZIE1hQ3rvgaeKnd1CpHjkILKOxMqNDnPsDP41lGUhp+R01sCWYV2u/tEYEhNceyJBZf574
+EiuQnNIfZgu9IB1SJTGIG3kDwBPEbCxcZHCOgCnU1N4ukbPguogcT5pTL2LBGwAYeNt5jed3Dcg
67XGgBVThJX9kw9kP3CDTXT8MEohQGPXe+aC+RmDL2r9YJrla3m/rbsXptx2tPdH+ybLwbxs111/
VCwQZLtm5ZbCN6Z3SpEUd3bePaQcXt5KtDZK7c4w7c+6YmtaCBbkbb+xM/0WxP29OwxgUjJtD9Ui
Y6cV5WtkVjed1r9UGQ45o03LVQZ7ba7WDMdeBn6Hmvde1xbvKodMa2xm7+D57YWWpx6g5A4MwfGv
83E6JzjbuwJIX9fpoA/tlo+mIfYWnKlrbt3Uhv1UUOdmVLXYYzz9HA0QXbu+OaEOeKtD0paN9lM5
RBpm1TpECffUibaQ9+NuzKonN7XvstotfLOSW12noEyM+GBw7y16QaA30p/hXB7CxxtG2qVPnQwK
FxQdML1ZkqS5llz/902ChGOWFDYANVdwm5InnrxpOVzoARGU1VK/4dsUClFmKaHOhtitI/QC2vqU
9fcRjMLU+En0S+XEq28R0zanqoANJZJZQliOBLqmLRJCarRHoM9WVsV/fv8aWQoxywZTJE+cOLY4
MW18c8aMB9qku/d9kKtf5WIcsxdq54D37SQQa4uJfgN7eBxl9tps2oUXz9Wx/Pt0m8OI3Egp1XQS
fWQGdENGqoMa1DX9wrvjai3qIsr0Ky7y51iJexeqLvLUpI90hH+62kHG5rGKfrqgOX8/cUsjmi2A
xu3HJCoxccmQrIoh2RDkZv9biNkCcJUI1HYNzzWW3GXNvQP7le8DXP34F/M1+/iGU4DKDdb8KaGP
vL3HFd+wx+9DXN2PFyFmlYiigXRH7eLDuxArhXCSZ4IVZqn3GX/4PtDSWGZv6ooUOopNKIn3PAfd
OMOFhQK8uQRavLbELksEs/HAPoskcOsTJ0sxvaqFvpbr1RwJXfeoJEtH5lKw2ZgU3HOZZeE9aJa3
XPtZmDcddE7i2wRH9Z/P3sWw5kZGFGIOwO/g2BQW7mxueTUy7Bx629+HuQaDsFQVrDcDjG1NnVOO
jYKNkBDN2xOJtB7Ja71NmXxNWv6sFV3u1+gTQiSpOZhKDI0oACeLMaRZtpJGo3uNKWronSCj0Af5
2jN5w3Qon1vow+Eajf9Qt3V6IX/5rbPTRB9bq29K7A5Ff2rReq31O2VR2PTK/vgSZHaMDCAy0AYo
8FNKcR1nky4QgyZQg97/EmH+yg75Emp2nGRqwVsLD+2Twh46/lnEwPTef/99l0LMDhQNOI00mgjC
dau/lCV7NKroKTOWfLeunL1fRjLbhIZa5BzaEOKkMXRaubuR0l79byOZbb0OZuNEtFOpLHpMUQ83
9b3of30f48r2vhzGHLdAISYV6Tk+iDTVV8gc/oJdS+FZA6SZdFKd2yF5/D7gNZ7fl4izHEwkdax0
dQa+wbrb8lto+vSWzwzPEl58nOxIhkPs08A5i+dahBGsmoLvf8HCcjdm6ZkqtRoWVsB8m8Rey5ge
9RzK3ZVon2mnLSzGhVVi6F+zgYhEo9E2yAac7qwOD/HfgDS+zObsgKCkt1sVdER8v18Z3ja8uhfs
+fsJWxrE7HzgbZe6hop16EQ3aI57qZP++dFvqaimw3UTmLDfNL/z2ix0rSrQJ1QgWZd3kzKaT2H9
/BcDuQgz27NcoFFl9KM4pWW9V4YxrBxt+32Iq4vrIsRsz8YDuGdDOfUHgBl0660b16ENGxDdTRaW
8dVz7r+RjHnxVMghg9sSeO4jOzbFnZOcZXX+fjBLIWZbFVT9vqopdgpg1ajKNn5ZEg/358JnuTpn
gORAm8DVQNKezVkHu1xOulyeoEx5LLr03XarsNFpqCV4Ov3FkIirWxMFXCPzN5OujnrFlBgpGrQK
k9cmf06WZu36cP4NMf394gVgA7JgllqCR6YLKRPINKlRu866p1SpFxbbNbQCUoR/Q83uOjAG0XHg
CBU/Db/AJGhvhiM7mrY3vP4/0r6rN3Kci/IXCVCgAl8VKpddcna/CO6kHCmRkn79HvVgt8uytoSZ
72GAARrwLVIMl/eeoPhwjGhf2rvxLL/WLV6g/+NMzjZT3Ymsr6pAXFQj3Sip+JWyamflaybpi7Op
QTVenRhxwFh+ns1C1WgO6hbaiGQYbTri/Ak6GNplbN+V8gq0bvGkA3iLQOYa2Ja582/ZWsHkgI3X
Ttxt4no4J3W5Ag9bvHCvQsxWhxBFG/QW+nsZag9Z8dQOEP0sXiTIQqvgnN9e7YvjMUzwFCcfVfSP
Pk+eWkdxVDEiLqVQfqtBS+2mV1deiIsf6CrGbECBCq80OZ9e7/lvs3kHYABKr69t/HJ7KNMhMMNA
gBT5dyizpS51KqeAZuNg7SC+ZT2goGdL3a9iqieOTzFwEFL+8R9CThB1FUAgxdBnS0+Pq3wAElxc
qFQc2JCcIP5/kTt8tzEi4aYwQu5Bejh5CgFMW9ldi1/OJMj/NYiooNf8+cvpUHItk1gV4JcXu6GI
Tm304/bo1iKonyPIgyq6ydzwoukPtK0foArq/28RZslPxgISWhIiNJV5j1LSYxCLlWlaXHxX0zQN
8uqspbVSZTTANBW9ArXMdx39IKa90ODh9lCW40CDnGhTpW2+kSKmF4kl4R3G8t/lWNqZOA1uHK29
TZeTY6iJ/d84s800annSmaiTgv3Ru8NH/zg8p379q30tjrpfc1sAUQzBZyBrbOnnqK3M5uKSsCDC
BToklNnmiw6wujiPtE5cpHbXJd9TshZgeXzATkzoCR0uL7MlkStdOvZkKl34liMc4RGHP5LUhRUQ
ROeSjeUyd3DN2BnY1niN3TU802JGcxV/tl7EKIxOshBf0R5Y8QqRAEcUwr29WBan8SrI7NRtGBjT
fYqbEdLHcpHBWnxNX2axhgHNVijGo1KPYvpsHoMy0IikTa9PaZN+DKZrbbMTOkbkD52jdjvY1sN3
FvIlDlpnduOv02aWDuTrnzCbykTWMxCzLci7V9DwpCnQCFkKghKGrm4qtfJZF9wNab+DSu1/ACAD
8KziSoO+B7g4s4xRJFRO8wqa8nmb74ka3kUSFMiUeOVqW/qQV2HMGSgzAH+J9iNmeUyhRc7AxqtX
atJL6/E6wuyYz8sBZHqGCC2PTl2ml45RlicIjhkrW3sxEDhlOLvA8jTJbE3GhWmyKMTTZxTCHiQV
/Kq9tZpvzPUQ/9SrUGGBnwaQ9gSuDZ/PY0GKEGpmOEH0x/AhfYCGjps/W0/pXj9IB+sor1oAL36i
q4CzLBSAaqFZVo8DRdkNsmqjw+Pc3s3LM/d3SLO1RvJOgtDmgEdjE3q8YI8a6uxE2d6OsjKOefEz
bKxRyRkXF1JexipyaqCMb0dYGcf8cDeUOLJUaJBecgLdVumdGxCSSVeytLVhqJ+/P4sFSSnH5zCz
p67ofxDK1myY1sYxO/qgvZakao6VXEF9AlLrYHMAGroyjrkZ5D8LGWkzVUxTga/37Ks30EatCMNC
lnbME562AaJihz5ryb3oO/thQogq8STgDNFGfo+/3/5Ui7P4N/jcDrJQ9HyoDASP4ncWPRvpWql9
McA0sEmFB83e2TYtLA4VWaOC5lr8YRipXdP32yNY/EiWDM8bHY96pM+f10HUMlY2Ui4uvfazNWMA
YAwbAg63gyyOAnV8ECng7K7MwewNHUXVZzFWAoQVSHqy1kaxFIBANJnCvge0vrmjJLF4lMYZvoNI
oHgi627TrczTkvoKHukQqjI1bbLUma3mRHQmD6pU4DnoVftqE22Ck6HYvQ/K1SbfUFd9uD1pqxGn
QV+lzEMMuxAzQUTlscO67raRK7/zg2GPoAvRy3+5qokFNCucjyAq9oc4dxWubiySW5nEL7xKt6JK
L1qFLQRz7ZVjelqyV+9DXVfppA0B5RNTRXdnDnOOoOUeRK1s+mGn7PrAV3nm8ng/NtkuVJ9vz+Hs
NfAl1uzSqQHloyKUiG8ZbpzA20DkTqjUe30sN7cjKdOB+WlYGuo7FDKNeAMC+zFf42A7KRJ8wWV/
kjvV3PCgbIfNAHHVdBO6nX072pc5xCoHaHGqsxAUQOZqU3XdF7kqSsBglM5hPUifsIJR4JiiBT6B
bPftaOo0TbOxIXnFJ4MmI0R45ky5sG+6om004ku7+nf4oWw0F35w2xT8aydyU6f1cnhjbAxXsZUn
tpWcdvKPddile2x+ie/S0+3fM+eBY38jmcZcQzYHHmfY7593BlBoWtyX+D0ZRFSAI9wqW2nbOJFn
7m9HWphn0N8VjWqwLNC/6A6hQNyzps1Gn/fQQ6DlQ5WE32kC79+slQFpktZAyrPj+M/IKD4sCIl4
WWIdfR5ZkPBhKNSO+F0S7swYPomJ5rTJCl1ruhPn3/M6ymxbICNvpCbPR7/t1S0qec5odZCXaO5G
9Tw0LRwSdS/S1ZUtMjuk/xkbarlo5kJQADpOn8dmtXljxDjF/TB5a6RXoX3c/ljwGlsalwHlD5SM
oR06X6eUZ7QDu2P0tSCHZlNpfpe0fhfGMDPgvZ4DzMVbT8CMiebxR1XqhgNBlPcS5r02usoPad60
dpCGbBur8hYOi98QCLgAjQ7bko5kq4wxxEVG2EmlbWYnJQRymZZ7mSWfWDv+yqrgXi5VJ6S1V5YS
7EG7wYPHBoqgov5FAg6ngHbIN03MjoTJd4PZb2NTPXMW+5oAkR9LcSPX/dFIjLs2hFFRG91BXf5Y
lfmzlAA2OFaPUWtsCG23FEJ5tE5cKhdv6QjNKtU4dyo2oQocaV3dpZxsQHRxCwWNuQQNO66fE2Ze
BnTJbVWoj3Sg7yhoPfCgeW9VAv9UEMgZy8tNYgJhFvDuqYTAvs7Dc0ebH7yKdjGEbjesoq+kz7Hd
qiY/i6r4jUOot4GkP1eowdm1YXkdyc6RMpULCIkgA6r9Tgb2JkrLDUmD80JWXpOo9miigaenmhdd
a0+oQD2BL/0tyduDIaofSVM8yUpwP1T1rizSE/xFNg3SoHDoHkmdbEWTeHCJ26ZyA6eovtqVpTZs
B1E+CB3+H0p2kHlfOrlq7IGU36OblLtjK1EnySruwN/qF8C/G9xGMItjg+xyZj4KHfQmpn5Ag/YS
C+19hFX1pkOLwhbwYGKJ9cR0FU56cH3TNAigwltDzcY3WRlO+agA7SrnL5SMDiQtD1JFD3GrP4Vl
Ayi2clcNUNKrGcIWlLhMKDA8AYqUNdkGqjy9q+X9uJHgX5cN5UmT4QUYdzLO15huWJ48iKq5kIB4
VGcAQ0r6XdyUPbJcxU90iJkSkoAvLx36BKplmv5Mi+weLdPQGZNol0UwrIEYvV30FA/XIPd1eP+4
gN39IGNTuVGmXCJYgqNcS1+TOIi8NlW+t9C0dyH+ojkltx4l2nI76aMMyHaYDYDNfMhD6UWfjA9o
3wFlwXVHJpHhdOH4GlWQrjDggoG6TR/wl6qIL7RUN2OaPjZ62NpVUb+UhN3ltHkvR/IYZnDxiiRd
doY49Ttm/ZK57A3QpbaTrjibufAE56irpdbZovDL0iKYdsGQoArTb0lY/9DkHgjyUbzKkdp5YST3
Lpd1GMsEv3CTgAmnFM7QmTurrfZcTrfW2EOGJlL3kHyj26qHbi16jt9Y2r0bg7JtpL6+p7kcwSci
rWAV1B1gGXTU8Gw+4XcbcPAC6tUMh29NoRswCFKixh5bOgFVu8LhsMmA2RG0H2IORzVTALsI+5dt
P7lTVS13MlTXvFa0XlTJ38u0CLwwhCFdhF8a1u2DmqQfHYHR4RDDrqAvoayrtsdsTCNnyIvytRiH
H2lvAG1QPRY8fohGdaubuScS7C4W38ms3yVJe4a7iRsHylOkRpuaPDAjd9Hfu1f0CeRLnnis7Fmt
QEgozyOXtcB7JlSAsVjDaGzc4BZm+4aor1Jtwmq8OGtAso4t7LrRLO3MCpdEe6BZ9R6WyUs/hPse
lkNBB+UbK98OQ9XaKTWeaGM+gTK3NbvsxWCWI1kNBHq7pHTlcNyGfX4qdPMH0frW7hOAWkYaQsoF
mQ/Q+iZckSLlPoYkjiOVDd+SNoZI7HAmaevrWvecQ6m8gqulJLUE52cvT2YgsQ0e4y6o6M6stceU
VxJcUywvluEepNaYfTVVdpyJH6FWxfdWBDsuS+MJrFQSthkY8O5CwJ8E+g3HZNDfkz52sZV24PDk
dpqlB8HK8k4FJtFtJKO4gPnI90JOIaWOZd5mxTmDfCcoP0BJchNA9oAw2OuNmbmHddqLaqLd2FjS
SxxI3FPa/BTpAVolivI4wKpzTKtH2nZ7gLngLWfWLxmrmm1fkNEO6/C1ERNlIU1cTlu3apXG0Wh1
Di0gmgoVdILGELoNiaDcgS9w5cJyqHJ4ZMFMKAdkWo5j0zM0427kpp+DJ2mE6TOtM/MIJal7OQZH
VLS5bvd6YdgUfnmiLB9w08KFJ4NQGPo6d7UYOjfMpm8EL5WftIMpFFFMwKUhIQYjK/5i0vEAd3Cc
nK16KKWCQ/Igu6+HiOyFFGdOBBv23OxcFPDBa+4lWBkOsQH3LmhVQZTBDUNcUQWTdq2QLjpV3CBW
JKjBwM1Zi6HfinaPO0ZY/CmB+/eQvST4d0e0reIoEN2y4fV0qpoM9kxWDg66zO+LnjsawsKhicKE
bDA6l6g10uYAXA9ilpFfR+0vXI+6a4EF0hnSY60N5z5B08oA1wfP4nSvjGjcFia0LtUQCPoqBbI/
hvolsbT+QVdGEBVCo/JCTsddXIb6JsjM8ghTXNiawpdgk0jSUQrTH+qQP/KRv2bQ0rCDoCk3gRlX
dlrSQ8CzAy1T3RtYsIuq/JcyBiDgRH1oh0aqORIgHp7ZoL7Fslhx0QXVnbjFocaBK9VIcCw6Tia3
scwtuvKDVuVDKsdPUIlp3dEQ95w1lmMyafKfgcPMGCU/DIEUiFbgeZSj/KAkY72rm8iAuZgseaEp
t9suECDUWAAsTnWCAN20rVmDGBoP6X2V8j0HedwNudnYcUs4rGz6F5Ym+J6FpEOPFN6tPe3z1xiC
mg7JkDK0uCEbyu7UNrhI4Xgah/jUCObDUPhNlgQE0cCXgf5m9ysecgicMkN9Maj8aOJOk2CIZAON
3jiKUSMF71Hn0SabuXGEe6BmbdDLuuM6SOwmfC+j2LrEibmTW/McsvZMSe2ZAv7LqXoyVZY7Uhyf
A6plTmuG+04qQfsY9rDXTnbgfB2Lod6yVn3MTesFp6k/UAjFJNY+qltPIzjSNQNg/i7Udzrv7nKl
dWstfu2k8DmO28fGLBJgEuF/REnyHffAvdyBQtwmO6Tdu6BvwTBKHZBhz7yTD1xTDtUgHeG196ha
5RuKQpcwUU5lxTdMr09lNrYO75SXLAxPZSqjl2n6coa7ieQgcEk93kKVuklYcSgUC2cF5FGzIr2v
GQyqGnnMnLRQLTsZTcjUBmPjdlCjtPtIHPLW8pAhPcglrEFK5M82iVQfV0MB7jd5iHBiSBqck5ps
q8AP0oKZlT1w7WgEsukRZXDCGiapTZ2fKBbOOdZGDFspdRBbChzUMVT1Qbk8//HlM5XgSSgC1HJF
8stYB4cQBBFXoNPvllHb7NkghqOiyIndV+CzpCpspGDlN1ThXuqkYywG/g5qeQHyWUA/aCTd9wa0
seDPBhSkBAVSuDemtlrIqSMjReFD+tykyp7CaPPSNJQDmBk120hEqkv6YE873c9xBTlmJ7aVwA3M
S9Z9QNX0W69msm3CnM+pxgD5cA2Fux4LCvc4nGArPTN/dhnMYYtR3sU63k4496W+2cqi+MmV9nkI
5WNYdcyThbBOQqI/AxqFbmtG2LNqrkDGS3qKtHxAsaqobdh+fLP0cGuYpLIlCdJ7GmRN5J58ZAl4
GgHISRIuATup850Uqts8ZzshME/wh/OpVALHDDEbOxapBF+X9mcYK+ekT5+qZHgAVPC9S/gGVqRe
3yrbuEu2KuHPtUh+gcC/xS7AFA7hGxAIsDQpN1mn1a+yVMM/0WjrjRwrj3Um/UpLyAdgjPeJCovb
Qr9TWeqisb+DJ+AGZi+XMsZNQZvxF9fCyEs7cg6DwrdG7dAV3QDWCvqkjXFPKvLUCeZGiewmXfWY
SITCvsp6UxL4WkB097mmxrOVdJtIg1tsoO5YAX0e7J5WwouHpDsxlk+WCl4e6YBDC6nb9N0dtvxe
I63pGNq4L6p2H4cU+gGafLTk+C2R4w1roj3Jo60G/L2dycPHyMBnhottZccV+aYm/DkjuVuO5nNm
JL/xRjmYeXSC9nNmR6Z83/blUZWTczDdXFKSHtqBn6tEPReFQWwFn2Uwml2Olwpl7JDBRg1S4BVk
EJBXidSTsdPyVIdZp8FspDSgsUnfYAsVuTCn346h4ZN2BHuP3wVG4MEY9VjwijkS1ZB0U9nW5Q7P
ocgBuGZrhJPrK1RwEgkLM86VJxlZbZPG8DnOJv5U2ToUvBOvCvk3HoKFhbQVHK2+2zRW8Col7UHu
YapWKX5eRK9j32yqnOD369yOqJ1Y+nNRcjwlG2UHkO5bpkh4/+UcSVn+DnFqrG0gK4bB1Uh4Lsvu
KYmiA+XdY2SM4FImGl6ZedwcU/ir5l0EK0AchIKBOQcn2KSp0H4slYMxWqV7uwywUEJBfQEoEBXq
jyasvj6XGWoVPpxazonf5wQg6YsV47hij7eDkC+VRQ3Io79R5h1HSuD3GKnG4HPYUgrY5XIoy5uC
2oESn6T0Ocve1GwAjVV1Teu5HmM3r38OCThg+bZo4OAiwo0aFNsCJLAwbkFHI8Cun2oK8x24KXIp
84c4eNGbZF8YHxn/3Q7ZnRFEblxZ+5TSixiQoAl4E+JM0wJ21toGEhH1nuYfSNfcsMRCqvPHsId7
JuGIPv6XeTbUSe5+wmDN5cg5k2gtGRXxk/ghx8veioQrN8ZKtXhxnq+izEpV8jiG1EDK6UOm4kU2
NHAg6RaZziYY8Li9/VHnKL2pQoXuhE4hyAT38C/NEDymjDIZFYIaLuoczM69+FvpJHiXHOi23EhA
OQAbA0THakF3oSL3KfI0DVfFd0OqEjOHIxIqmuEuPcRbpJuevFtTdZzDOv4ZIao6kyA+nu9zXh08
FUvYIreDP0E6QIH2EpRvQfPdldvUwXaJ7cZuJiu8u+acbG9P75/G5azsiH7z3+BTCf1qkDXHU7iJ
pcHXeQIVBvjuabWdK+AftyBcptVODp/6In6q6bmskE2T/Qhu8QBj1RhsaCAY4bUbPAU693hEtuX4
E/XxZmUNLBQpDYiFGJqCVhWUWGZ9/gyZyJCo9eAHMPMe+tc2+3F7Fuad9z+f4DrCbBaypOwBq0//
+QTNE4wrd+ZD7EB/17F2mS92a1CaxXm/jqh9nndwaPKuM2riD8SyNZRJtFo+srzdBlG5y6C1A1mM
B8ChcZx/A4rDQWrhGAp7gSbBG144mwrlB6V717LSK2vdJSGY5Lhmbs/L0rEN4Rtd1vBegnnorKZf
9nWvt001+BpqBx0kjAKV7BXUnP63MLONJuua1cAaG2sQfRrlIab3GljQt2P8+a3zhT4Bs6DtRoGd
mh+NfcUlBdbOhq8aSA9iMLa1dj/q5DwwIH7N4rFOeldpI0c3sl+N4E9dk0HoId2XNRx+G3hdyYMb
RfSAZoxtVfuQQ4eiajyFyztZYse4hyu0gFsyruMerPq8PI1wbpdgkppoz61Cd2mQHqQh+K4F+gH6
xe7YmU4SZcfCSly0FZ0mhmlDFKFqB/xRDQCywVd6vgvfE0exCijo1PP9AnxiY97HLGgGn5AjL8+h
cqrNFaeweYd02kqIYUzyb9Ap/oIuiqqetozmA/pS5BDv6m27CzY9Ok9IK73QXTs9/+jxzb4r4lFi
Wlijk63c542k63ls8NbqcXpyt8TpWW7JQf5Q4ckWuNzpwImR3cJrt8MOtZKDDDe2wFtZWwgx/wkA
m07we93EYTrfJnIE5IaOn0DAgCsYFL5jZeUI/Prl0JsBFkdHfoNi4LxBO0S5mhVJWPm0us/ok9G9
6fEKtnoxBG5YZA7o0QK5+3kihVa0wACx0hcwbBfxbxh4Ov2abu3XriXGYaChDRlHeK7NO/bmqJgV
gd24z1B/sIPQyD3CkE6nLWWuVGJXWHC33xCVroxuOTC0MHHBwjlrrvuqceS7FnAVfqL1ditF21Y/
55AR6McnwmAhvuqi9DVJmkb6N+DsSslTZZQAGkdAqXcr+kNOjqn6S9Lyze3Ft3CTKEDcWyZQEHAE
/uKQkoPF3kFnrfdhWeIom+Iin9m3fm++/bMF5J/QgetfQtTLLrk77OrXYe0yW+j9TjezZuqgoOg6
mes+anmNilrGGh8yBpWtq8aRpbCnLh8JGZzcsu5kXoW2Vm7xxFvJeOcyrjhvPsWeaz9CUxpvzoTW
GL7w0DuC4Hu0UY6TgjAaAm53aZ/FcXXE09f7vOWBwIUqHAAGKg5TMuubanFhMakua984ozmwU3aS
kx2h2OA1jrRf49wpC1tz8vXRFYpXrSnP72Hep6NcEp34WmfL3FUPqjc1+eF8oaBZY5vbbMfP64iG
hT1jGLj4gQqhkKKbEzoq2Bb2WRXqvolWZEjkS6tlUHengDT0Z12Cjki2xmX7mnMrn0LOUgEhEZJC
wJP46rbZ5x4axXu6Jbs1DMHCq0IxMJG4obBDv3alIaM2RmENEMoAgETm0HvzrT/lXuhRh70NnW3U
Littts9daa+9396xC18TT2DcjriA8U3nN1ZmcaWCaOHgVyw7SC1/jbm5DdtoBR278PUAFIfErAa0
Lw7c2cXIe3mUSphR+MkA46TmTe39FhYUnfyQ8YdQ/L49qK85OviHf6PNlekYtWKQ0IrBr61LZD0N
5RpEaSmAgr02AbbhH6HNrie1MfW+geK5X+FBRHWwCNZIMn9wdbNNDenAvyFmi6+UIgPdRYQInjtg
6yG2tNGO9QGqadlG8hpPP/ROvGcUQJrGNnaJL8v2AEKn/TNaeZYtLJFPv2R2vIQNeDIorSKpobID
wb+zOlKYiq0J9i7OKUBLKkxJp3xw9rDS2laNwxQDHgoks8b3TFsBtSyOQzOALjGhHY4b4nNO0Q6m
SvMKATLQSvhFqn5Y/c/bC28B5AUT+asY0z64esG2aE/ppRRwH4VG8K5P08loIu+z3rgfb9ZO/qUR
AVtggNME/BGdoxoZ7nxUmZDetiLzkrp5AufE5UHwfHtUS1/GQEkd/ylAU83xxjWTVGA1kCcRkT0R
Y3gsyvjfZ+rgQMC5C6egpcpfEKBWx3KedSq2bGHeZTjs7cTkb0FcbnXebDop73da2mj3ua4CXdPw
H0oA0S68AFmslWtix9Pemu89PPAN06AAOqJO+PkrZgzqd9o49n4ITFAR9sA37HRwI7NmRcR5cWZ1
VaVo6eIynS/JLOdKaBXl4JtN4hrQgBsC//a3W1wiVxFmC7KPaMxlNr2aE+hfSDHk3QAgyQz3dpjl
gUz2xWA86RBO/TxjKsz+dDnMULNgjYPmE6o1K6fQYgRglHCHgCryxdKWRVz0McybfNojjYOHIEtW
rsKl7A2yVni9qbj2AaWeHRAktdS+k0dsJ7c5pQ9o2B0gaMB3rd143BtcMKZVL79fezUujgxnD2Ca
MCP6UtiQSBBWWafgCm5kW8vOGlQrb3+dpZzNQvI0laMNZBhzDHwEq9aoqBGidblb/eSXzA09yeFO
clc8QBLvtdiuIVD/FMK+bCIU8/BOxNnxxR42iFidV1Ur/Fwzn9oOOjMEbT3a6t+zguw60Z4rqXwB
VG/XFQp0CwHBXxn19L1u/YLZFWqF0mSzit0VvyhvaM3jRNYDWz9CknSL1MqVIRZd32lehFKA4d0O
vrjvrkY/W0spg+uKaBXhNyOH1howxbaVqKeg6v/nYc62uNlr6mRFMPjWmbvWobuTXkfJKc/VLt1D
znE/PGq/rO/iWK/cp4vr9mqIs1MScvARdjob/E56bIIL6VYKRMt/fyLGoV5hAsv7+UwpiiIe6IAd
rwAFpQtpy83o8fZXWtzyeKmiRgQPa6RzszHUnRl3xEQMDpOA8VQeynPzOm6lc+8pHjmGm+DOdLX9
StSlhXkVde5TIStxzQ01Gvzo1G/Gjb4p7vtkM1Xas2O6704AVxwh6Ykts70deWlKTRygOAuQICNv
+DylEh4BaqVjR7RAGKVCtoNijcc7zdh805mgokB4GJca0v3PIYpAHlqIseM0kyG9GQCkFRnozY5M
3wmmvORM+akVQNfXsEdYGd1C5VwBiUSXDWQRKoHr7ufYhhhh9Js1vV/r2haeuyOgYvBfG4z8EgzJ
XoVsO0+qfTYER63KnlpW5XZlatLZbIDvhEXu7vZ0L5671z9odgL1Iesa3tW9r9+3p/5kbpK32JsE
2zsXHnfiSUUBcPWBPt21X77A1SzMjh7gyYSkQJ7JZ4z6lSF913t4JXXSWcsvfZkclLqVnTzWXJ7T
jZKBkZz0vlwU5sr5u5RFXQ9+di5JKqlqY/rb1EztcMgg5CxsVX0WkDS9Pc/TX7o14tkuhnODAehw
h6oT5LwcwncJ+21mo5MLQLE6IHVl+eftiIsb6e8cWzM+qTVEWdPVFT4sp7ZS7julXimy/n/WDtIm
WUblTp4XCYG0aKQqQylNOJ03eJLNHGU3kSmks7oBknYX/ls3oKl8hf3zN+RUaLp6vaQIKPEIIcvy
JaenIHyAWfTtiVtoMH6OMcsUQSECuKSXO3981O57t7hYW8UF5Bu9hrC2i128ByTlQ/FCxUYP6jV9
vR1/6V6+HuL0Ya+GKNMKeO84EH7AIOcihMtqC9j/tZfZ8tr/O5OzkwgCJ2YXJ1gfhsq8svs2UTT1
FO2UdI1AvlQ9wu2I5yyeTdBb+uP7cTUiWHRSLmBc5wemAzhx+gDyuOL+cQ22UTwf4L3pW29QTkdX
eu0mW5zNv7Hn2yAloKLUKWIr1ncjSe3ATKAr+/v2J1vca3/oRWiUWcq84BjpaUJNYLB8K8iOhtp9
62m0sp2Xbw4kxyY0q+DxMXdqL+u21+TKFEiQ8480tDM3ebSgs2xDud4pN7FLwVtYyZ8WJ+8q5my3
dVETNyajwifd9zo5kvGu0VdW+9LBSDEkdTK410BK/Lzak0JLwaRDyWM0mvt+lNDlkMsLGo9gYI2N
7IFzPRyNQpHWLEMWAk+0KHnqAih4185P5ELWo7wyp/MRyDWo5Dfxewfc3TBI7qC1dtj9ur1Ilo5L
MJbQfIOlAZ6J80zOsJoCiFdD+IZuxw+qo/6qU7t00m2wMzJIJ9Q/IVL/TV7b6AsfkSLfgCYpYCF4
w83SHZzRojNyXfi45oGgbS1wRcSDXiYft8e3sAnQokJ5BBsdtPz5JigBpGdDGAs/Y6jyHA195e9P
K2F2hX76+9OBdnWKDGVtVv2ADZDheqk/Bgni3fAxaGMooTP5XxoSThcNoqHqYU7/g2z0c7Su6oLM
Gk3mU35kw5OQAfOAAPvtKVOnDfR1TH+jzM76RutTrQTk068nXKXShnRTxRC8ltVYPSSxTvYkRsbf
nNEoeotqeQQmOLRctJWOhNf9puZRtElClGY4kOy7QEflgec8soVmCoDT5UtSolU/KmvE+Dln/cv8
TKvu6mtQQuEmIXjrZ6fsom/QR/7WdS4EOB7iU/SgeRApqnzju+SyY/9+e9aWFvT1p5ktBHRZOFyL
29a3uuKRAIzoKTQ1gCoF/+V2pMUlrUxEP+iegaw6OyN4LFjdRQbzTQHECX8pwFv6DxHgEonuLmTi
1HkrMIM/SJ2PeO6U8k4HWTmXR+92hMVt8zfCvOFnRkpYSCNeOwNqG2W1JdCZh5mUA30OZ4zXJO8W
sgqM5P+NZ/62ElZTAuEZNL4G7l5kMrsafsFE9JzSlXbN4qe5CjS7mmAeorWFiqe9OnHTyNOQ6u7t
iVtcZlcRZidAA+cLs5QxlEyvHTB4bThDeAV8Y/63MLMjwALQOSlkdIJk+dylRxW+M/pKM39xJEBc
yBCXgBsSnf79aq9ywctCVrHIhh7AYgHQRSgONV+Jsvjpr6LMtiXNmWCpgYHAZHtQcidRCED7CBj2
m9tTtvjtryLNcoasNbWuUVESkevBLs1Xof97AC4OfQJpKuA6TP1LiYCoVQ3x9hAQug52e5n8DYzQ
E2XNSn619NSAminaSWhdYN/My/g13vktFPxR+x7gdK922QepS+Eg6VEAXxtSwMDR0+2kxlVL3jhd
V/+oZMiWcs0CG6hLjX2rGd1ODMU+mLggLZJUN6613w3p1o6qhUoUwG0EOpYom1iKPq+gF2GtdEGF
/CXZ925yUcHY9+otjHwGuy7teh+/ARkSuuvvhylD+XxLIjBAaLKM1AnaGLOdyIIqSps0afDOlEGh
s7Vdc4SjnFP+BKp+5ZN8XVuww0PHygQoGLih+V6R5DSsaQBwEmvg7AYbpzultra31+/X/fg5xmyn
RG1fa2WKrw6HoBcljdyMats4FPt/HUbDIp7aYpg0XGKft71iQO+JCkBqghgA2RRXdA8vjHANcrww
Y5/CzA4wTeiFHAy89AtJcoz4Z5io3u2BzBXIkGyoCIGujYGWB+AHsxQ2olFjGRrQSMxL76yD4fSF
DZnTx//D2ZU1x20z21/EKhLcX7nNKmlGkmXLLyxJtkESXEBw56+/h0puvhmKNawkD6lU2ZUeAM1G
o/v0OVDwdsc9f4M+mQ8hqIct36id8+8L5ZN1qPARHTx18IrrfVTtNqyKrizONgEfX+KqxmEc10Cd
C68DkFgBlAIuyYmdeI4n63M2UsyLT7ikESMrjvkAadEtRruC5MU+V8+Yad/rKx5ifM0/r43OPHFo
6hRTjE1xLk3pUBSyJ3i+63TFMe3Wb+h3q/6RNKecyPvMgiBtqHhmWPxoBeZBIrRNLIwNWSR2SFRp
kJopZd8oyPcas3STgq4tDIdhJDXurEdwsORBbLaYns0iJy/rh0hID02OkVjp3Mnt9xajkWLoPCNS
vMHgB8650xJMqmiOivFPhgHflLSBSMHYF9bcEQSDYgnDlDfxQlN6S9oSfdgCaqWmX6lgKaisb4XN
vQ6SOsCYPlb9R0qjB41qfpOSDeQhVzK5aatmQerq/GaXkggryaItvrZR1vyyh+QNpCjb6s2Q13Ks
hfABWg0dCE5CCHL42XVeEFGbXY2SbQ8dLJl/a6I3a9XI0ld9aWTmGWxCz7Vt3J9JYp/z0fwJYbiV
FG5xHegqTrVwwEDnfOVE4EYZehS62kKB4B5zwObmxP3H7eCxuBATNlCkBBfdHA2fQcHorwKQwRjo
CDBSvtIE+ppg4xsCTF9Ggxy6a/Mw2xUDHly6Kc6yhp9vR8FY/CaidE2FONa4spqvVQsYwxseZQTI
SXypAgmDJnmuW+JsjMVd342n2g4fYlN5tSBbbhXxiReYer69g4vndGFzlmr3fR/2WYsqkBR+y7sC
8O3ESSLm37ayvDITYx1oMwMVMvt+ZCtSciJUcc5a/hiG1nfOQqRepZ8lFYZzmu0gce+2yaWFAboL
DniwOeGFN7sgG9RAlGpaGDp7GND+raASiozMvW1lAeIN6u8LM7MLsuklA0MAo0De1L1pE0qq8JL0
k14ILOfUxeTfWjBavE2AswQFFgSbbGPOrhTbmCgttEagjebYH/Wu2YyQ4bXxHhPo7KguOaY+DSCg
dnutS9/CpdlZ1EC63xNpJOI8KsKvoFvtVIL+HOzyXh6s2i1JurK5S15zaXDmNUbIW1nSWnHu2x+Z
Ve3BiOHbfYpphcwtLBMorTXUwFI8ubQ4/aKLx1QjWwwqk1Z+Do3eVTGlWMHM7V1cW9Qs4TCJWbdE
w8szA/0IiDoxKWFLpmsVykEz2SbJSAPygP+UyF2sbD4POHKpGtQUPtN19QY06L4pWU+3V7ayeXOC
9QbPHbUxgXxuGivGBDbK17lN13Kpxe/6f85vzgIWGrkEYC18cIV04vm50nC96GtI6jUjs+CByUkN
B5KLM5W3pUZdS25BVGOsZGhrVmaxQxKjXbQVvK2WQLjRfSj0obGebx/Kkg1cJmiHA8YwAfKuPdrW
JdOgjUDNZoz3tO68mtGjpJgrL6vJa+cJkmlYmPkANApswrMNK5sBZUhLFmeB2azW0FyLfudGcowi
N6o/0m7fJJJ3e2UL9VWM1WB+AaU11N3R6r1eWsErqJ1GYXmOdqHuDD5I3zywnqWBEjnNN2snDrof
7+yz4hIvqzb5BlwyEHLd3P4ZC0Aj/Ay8Jz/H8aaqwvXPkEGEJQ82QPe6Mwb1rtu024/Gyx/rzRpS
a6Eue21qFp6I1tihLazyXH/Qe+nB+FPdi1dla7tI2T/MPYCr/R/ZI1vJW+vqL3zbAGlPHRWAEjFd
MXMjmkHsEAJ04mwX+UYVqEM0Kx/D0q12ZWL2YWuSbYMfTOPYx9abTrPajJ8NZ8PpPGtbPNFVEu+F
Eg3RNeQGEwB+gV100JM2LqyxPMsb9qIUDmaW+93wDVebeV/v25fwqTkm23RbPZRP0Vl7vO06S5uK
eUIDWBG48RecZ2aSsIlNWp4hbOmBEgeENsXKd7nwcJkUG4DNxcsaBK2zcwNZG+EY3mNnCXK7SmIc
hAo0hGSBPSiF7PfKJ7nkoAbSZVWZXvQm/rn+FjQrjsD7hlGQFl8CPstNhXpOAsA4Jgs2o0sCJEf+
56Dyyle4uE5wdYJmFxWeL01ayEaDYc2yi7Mk0DmqwkMsW4PXcj1y8wxifbcPDt3Lr/EOlL5IBeCy
eNjP3wWtrnScyBlmXvLwF+H9xK01BkWWBjFIZVBe2tRtAtKd4c0ewu+5BU6NZjT9KMTMv1TF7U4h
yGXi/GkEL0SSp685gLLu0Ge7RKdP2gjQnDoEbdTcFwb9hrmTb6QZWgfSdkCeEoVBODqX3apO72NQ
DnlKTCVfppDn5qTVHDaoOTSfU9DFdLLmWZaxA+cRYBWj33Zj6nQ29OpacAOD0UyC0DcFIe0AHqPS
FLu2VWLoNdPBSfX6T5emz8wsZaccLTNAdp86SohpT1OUJWg8Kg9dj3dm9veSZh6lQQbfSEFBRhIj
NdNAvJEwDXyw8VCjlQfKE6rE36GKGxgdCp5lUz4ZqXafhc2PdLTvUSckoOKBbDDeC+prAkYsTWE2
uNIjtE6kI5hBftY9A0dMDP6/LCXvLYoWTmuq933H97KQIHARRsIfdPFAjPK5UbvfpiCPPaZWZRA8
W4w9DxjPdhFHDyCheSoq6UOym4+ONKeIDzujEUelUp/BnqhACDH51ZjJg6j5i2LQY5R2ILqTPCPW
j4mgP4ou38RQsvUTUNpFavjAdAMMdbn2HEnCp3Xx0FtAkZAxxigYpD5izFTg7Lv3tjEONQUVjBXK
Bzvsd1ap/Eoqwh3ayQ8QYnoYDTmwQvCrF0YTIwft9pKR/ZKk7KyRAordXfMQyulBFyUKxRoGScO4
cvQEwKYoLu6G0PxB0XIKlf5oFHXvmoPGg9tfwPQhz+77K/+fQttFopxaZq5TkpdnqkCMHhiWmmNE
pNaBnw/icCWIQb5rxdz8qu/iGJx2Nj+Huj06RlFGrpLnh9EeSpdwACdLA99Fqe1oHIO+gm2tDmRz
9hiCl8l8HjSQ+qcozTkRWrGOmmugIKrUHRua31o/AFrRdH+UUP6VcfpihFoBreYM0/VCz4NWCs0d
Ky1QiiUyNB37qPVjOpRPUB+cVoyMYhQYKLLTFGTE9SkzlBeLg5JFMyGpXhX3PWkOZi1/q6D1CI14
BqAFgWAxq1HQTzJjr6RZ5qo131t1yrZVWe4K0O15lj5oW81mj4kBeXKblSA3jPSDwsfBMayG37W9
/UsbQICmjX+UoX5h3XAX5rYHxovXkA4+i+UzbwbPLqhPJBAl9tTNy/zOFtkDryM8v6X2DK4cIMvV
8ZDo0Vsfqzujp6bbtcpRVgefD+afRmfPaJ86eqG1jm6mO4OgFtGnT7mmbOTRQuArkl913n1rU5BS
aci+kujI7PCFdlDGroV4yKP61JMYbIYpQkCkQoecDTpm6JvnYdK4D6t2dJJU3TR6ckp0/B09kc/M
KAxH1/tfeJORzTggvZGLn+mg9I4+ZFDZpI82U39QiolmSpiT5dLdwMYteBEKb4SSQ1lUg5OI/sOQ
c+ZAFR5TlwhbDtDudzpE1LgE3iJTLVO/KrQdsUDBOaDSBlElrJbrOznTTuDb+BlyqERxme5LUQVN
TnJHsOI3mGZ+w1Wgh8760zAkL0qoH4UIP6QGrQXN4p7SRrEr80E4OdcewwTdWQynbtJS2WNO/meb
kidNDL+KAsA6U9lYGSjLVIoCaibDU+ww2Y1mVoBNbvDrkdxniU7gxMrvwWTf8tIIorja0FiP3VJl
3+RqNF3k3p5mlCBs6hQQ1HW8cZkEmmdT3oso/VGl0avC5F8R9IgcOVIPYVgpmNdpgUO3mtIBJeyJ
1ymE3UE5GooOQANDPglIQzv5EL0bbYQHXZG+50URVFTa1L0AjZcRn+QafHYt/zNq1mvY269cbXMX
wW+n9NWdQZXvIKG1/dsBaKnwchWBphv6IgIVrE9kAfrIs0FBYGinO5EfSHSulcLlfHRDKfNUDKnh
osPsgV9Wpisp1Vq+M+Wk8zA4ISR1zE9iGH3ePciVWmMctOtnPtQ7tWYbcJQ5cV5seHPfFps6f8lU
Eggu3dcYIQKfXbG2DRPS88Yv0GdIUEMBBMAswuIMwpF7hKvth76RNv+pdYYxzX9WOpewKuwK0785
7BT1Iz5RJ+M/bh/oUojH1IsFrP2ElphnqpHZMfDoACs2KNUZWMUHvUx1T1LRMqiiOuiVkfkZ8ryV
VG66OS72D80zDLBNmFPMGAKSPn+4knosmSbV6HgOxUczWO9VCgIdoDVWCsmzXP+LndmF2Q9WauiR
SE5qXwW50ECYmb/e3sHFpaDTjNcwZJe+ENfrXc5obmXJSUp+cvKhhSn4t9ZQM7PE9691XBiZPUEz
NZN7KeJYhwZUnSX8KNPcLnsoitUke+baf5lC0V0HqA719DlRliIpRaINLDmlPN9QRYKWs2Ii6W3B
R9biknTK4TMd6wwnKyRUzdpyrTu4eGqgWrLB4olK68KgrdFLHba0SWIwWVkeidqX26e2ZAKI4Gn4
GSjJL2iEdJRokQ9pfLLEH9VowVr5cdvAvEDxuY+XFqYgdhEpY6IjsxCwkICda5sGIPcKDPCtumBJ
3qwWxJe8cOrna3hRq19bMn1LpZLVBARKoblJquphKJ7IsGcF+rjQ5gQO4kMPLb/U2mNi8iM6Irkj
i8JjgxKYwl7RYVz7NbO1Fyq1obMNlrWK3tnZedA/Ovv59v4umADZCmojeEZNfezZmzcmsVKndRid
6nzKBkigQAS45tJKoJpl3DhFABXRH7dNNKIQs6YK3MUpttIotfagJicIPHl1KLYEQpwS+F9zQwZB
9kq4WrIGmB9wrFML74uAQw3yvqQhA2JJajkNiMHF8G4UDR6aPzT9fHsDv34BYMbRgUSe+u8K5Huv
V2YCWqqrcYcQLE59cypA1n7bwKw4OW0dwgh6qejzA+Iyh5jUDCPyeY+Ypbe98PRI+wmwC5rwEQNj
2ihbDyQB4CCxP3KT/mvRp8k2Jp5QUkcQ+0IHInRrkBIVQUy3Q9B16sIrkCPnSfF+e41fvRB2gLTG
BClm1yExcL2JoxHlNqhpk5OtN9uyZXcRjzaCrM1iz19if+3lNMIObgC0XecRsVW7kOQUdvTaeGoS
nXt87A7g5HSNkd0ZfelzPEiV0XpQSXkowC2Irz5yrVLu/Uy3a1fj4xgkLGOnxgKKkOUr4W5pIwDn
BCWJASQT6t7XG5EkZhxHbRif1NQeQE2Z/+zjDgLNZbXyBJ5noJ9boaK0jgYcSkH6vFWf2izqCgw4
Q2Ix3/ETqF23/bb0er9/S/frxco5u9Nf9gAOgPSagcbfHLXcGQnXSBonpywcLIcYgLXHZgrBIlt5
ZSzdh4neOSjT4I1l8Xu10isPAFEQmOL5E1kMFQ7jdyhqsIimR13Y72OKN5mCSoYCNnE3LghzWVJp
Xo9rffvvvRMMMWCuwziADZDZ9aHEjBYhRiChTpG20Ap7lBTNCa2ft40o2iyH/Nwh8P+g4QsQPsRg
ZjFSFozLBbi6T8kAJNnYxmdDpUmAWZjKqal0koY26AqR+qVcnws7zPF2B3tGW5SPlHcEr7Vi4lWm
TmbHr5Q31IvN6mRrwxtkXjwpSaBWoeOVptWVW9n8WyHU57DUjoPaAb8n6pMUAaLER/M9Gbs7Lls8
QKTJHVCN3YcjB3s1RyUN7/kQxVNHz9EaRokRzPsJWhZ1FL/FvTkCWwkZRrPSwXNoxd/jEXT9RcGf
OGsOXQwq/0g7ZG3u55rlFVKWQRoEPPx2a3kwc2Q9y7a62e/xm157s31GQXDbQNbDbUvpR1Rj/FGB
kAJlyl0LIihHVlGrEltTdIcwHqAUkbx3eQy9BoU8ymwIcJY/RUuPIWnpvjWqvQBay0Er4KOl0PYx
C+U5HZVdGOFhPbRukXUbQgYUOYxnavWHcBz+kDTibmcCA2S3xX2jGePPJqI/+hQs36GGlnXT71OF
Ur9HHgCeZuXU8/E31UfbNw1+BCI5sEfphLGp5yatD4VUyq41dqD/D4c/VWcfWdNsBWBAsSpqP7H7
yJdiDWOW2T4UPVIPxWKoCKh3ig35mFBBqm98Z6Gaelwlf1odDKQaM15SIxwxkF3eV2b9xGrQ75mh
cKg5vjYDtBAaiOrhOS3jADv2ZmBiRjbS6o2TEIwyOrUPckVe7HKcaOmBJWZMpyvX2JyTZXJv5IkE
vJiYtEIMmLk3xBvMNIbWxkmNDby4S2J4aWkxx6rDoyyIio51GhgsDl3SGR8EN9tTalYHPKO5WyO9
YgmqC1oI6Q+t3YddeBep1d5QsoCO9nlMeMAN9b6DjAVUHVTV5RbonG9/ogtXPVaACQaELzyZ5yFT
7TGVKTLchgCWBZpdBmrSrmR8S2HyysasMJDGFEIYJWxkg/ZO5fgDA2LEt1rgV+vKeBoKnv2qkhZz
VZDzcBM2aHs+8s6REDrcNo9y6Bp2FupyrPQJpGO+Ix5Xx0TV2B51tsbpoVHgZGFvnJo+ssDOTt9u
b9LCHUvQQsFkwkSACt606Yq7SPWiLlHlVk+TU+caG/2h84mbB9GThcL+Him8G6UOBZnvH+tdN/3i
+23rX4/o2vhs+7iFuWxwBienUgL5CBSeVgfrv97QkwUbClnIMDVtnu+BCwL1yVDCXGwxoN5/zvEB
chRxbq9j0QrBaBQ4LUwFH8z1JpqRiYqgYsWnzCruJfAEsmjkUNdoNrftLO7X/+xoswJMr5mcZlAm
PJUDBHoj9NWStSLP16Xgu8e0PNiewGSMoaXrpYxSFxVKjYs/4g96fa/Xx05bIcD5uoprE9OfX7ic
XeZcYiZFDt4P4EHnaeaU4Zpo85qRmV+3khkVGCyCa2H4Vc0BgCdr9JPzScq/YuTFXs3cF8JOkda2
0fTtjAGI8rf9wQTRCIjTAtVHpPMs//b5z2EIXyzOMm8ioB1jaLAIgaBhz3fNPfPj/cA8BjYH81H9
OcAy85rvdemAuR5poo/y3EqCNe+ef/kVs7pMCVX0GIpg2Fu/D9JncVIc6ms7dmw8EkBhyQfx34rn
T1t5XTq79pnZF1az1pLKBG7ZTkPo0X2PpG4Uv8xmJaIvxMMrQ1/GfInakLqeznSv6U7+owcZ/1Hx
mN8fyKsVOdaTjiK74UzU0BMH9u0DXvHaOT5dVCwvUdNPTkaWngra3vdx/R92Etx7eOEDIY78fuZC
tE5p2IZDdOp1dpToPQDRu8QGaDtfozFaCiUmhoVUHZAAYB9mn2Bpl6FUClhCe7IZXm2MnJQr19dC
Eo67HVh3pFOQtf701ItQAkS9WuGhGp3w4D8aNP0pQnbHRu0PWKUfQh1QBIDfbh/RnPfs0/tRIlQ1
MDN+buF1+ErtkBGIGEQnEkKzAqMGLmbVIq9R6s2oKLsukSK/UFrVSSCDhO60OJgAQDtZtkYcu/RN
gJwSY/Cg4EUpY/ZNWFZhRhLoVU8aNGUdM81OkJT+Po7KoaTl6faqF88S0FYd9xtGWuaFJ2TUsdJF
Pc6y3sTVt7Q+Ag5w28SS74MzUUV5BnOyAKRf76vQSjXPMh7h3Zahx0vHX7oMwZ/bRr6uY6KC+UwI
USr5wjSBt1MlmSEqhijQewLqVwr7UTbxCiB9+qnX0WqyggkTosH9v0BTaiNuaZyhEigqFQAFnhoI
GfZ3bOLDMGYUdQnz9+11fd085DkQypwqdiDXnCe7VKdGin4hMgPrR0lekm4lLi7+/xE1wOOrgfJ5
nhb0cUxKFTCTUzrEe9tSdyldY+5aOppPC3+bmH7CxbesQQoPFAsN7ra6D6wmARBS+JkxruRqGIZb
Oh0Q/JmWirluZc4hO/Er1JqNtQy2xZ2+1O/LmP+ysvCXZTcHGewLQ1cRJ5XiP70ZvfIxfaozdYs/
nORHs0cLafugJQDY6N8gvOonI/72YOq/IEfZH4F/rKE+pjy1Oq6LkjUvo5r9NvLKPvAY8yTciI6h
wR7raNA8EPdUXpXkuiOpUDjTUml02zGFkrqkWW7PzAMSdH1PsqF95NPQcCQg91cwDRMIIUaH4l+V
ooHSJz6NMXRz5BDSRkVI99OEHbrLeuHHOf0ZRjmasDL+ZdXdc1HgP3LIYbnoekROpIWZb8TdHRHV
qQgbCIHx5k5oUlBH4q7O8rdeaR/BhIteuGU8gOjgLm44BAXbvHCoJHM8azhKHl10HNLWB7EJiNxd
y2hNdHJjSI5RFCVQ8IQSZ9pVu1ZoJ1LlBZBA4xPPbeaiYJC4LIPUlsx2sg74G5RU3MFKjmMjaU5s
pGdR9ZEDttwNR1/La2o0ybWCHXgd/taUynChvfbQlRaYl0i5yeKshnRThT1tlRcV/2cfsrUbTRqP
Wa28cXmIXKlqobhFtg0fzxGG29Wu3RodWEVKyToaEjBPNO7fi4bjIRvTJ7nuHnk8Kh5F7dOphrFw
qWq8sTAEy5ulhisuuvQlgMbiHwed5Vc2LUMb5ePkhBelq8evgGWhR87+da6BIAUQG2Z/LMTc+ZwE
bTpJjxgeX7Lebvs2uwODxsvtqPT1eoYJ8EqiRDZRjs1DeqWPkO3skLWZEqSJSs1K3bCSAyAR/4S8
iJ0RcBool942+vVaRChEcxdYXVSNgZu7jiPWEOKjpHlyKgzcJVTdo4S9N/J2U1X5j9umluK8qk7c
mdZE6TkfPGr13M4VFcX+sIsgzBGXfptBmg2NL2UCp42b2+aW/OLS3CxCQhqHJqwqp8AVunKZOU3y
s8DVf9vK4qKmoWiwigMt+tniu4jDJuEqhtoq1E3UpvYlTAK7tSjeaRz95mCqd7ikerctLqRUOLIL
k1PEvjDJJC4DT4LGeOX3nuZWLvigH7lf7vq7bqvsbltbXh86htMEqIIhqGtjrZLhZlbgHzqa1n0B
HVquo1qIiRa9fBjbtSblirk5aKKRWK90VoFvIJKAMdQ8JiEbGCelrcMoVvLhRQ+ZuqF/rW2OnKhy
3C5VB2NETd5to0M9Eomoxdvn23u4Zmd2YFAlw0CzDYRBDv5TG2K6IAWDel27EqKW4sfU7ACjP4oq
yHWvjwp5dmjXNkJU08VeP0Ktpej0AJfBYwmkXBNOJUaI0658AMvueGF2ijAX7khogg976qNNwkCT
OwKjzTZAxk26R5KzhndftPfp/RiIR7ly3udqrK6SilyBXCqaOzUmTZweOHs0QF0IeMrbNR70+fw9
XjCoIU0f+N/2ZuuTEewlWWjxaQjDFsgGoEGjGBfiaN8Bcr/XG7YxW5a7EDh4E8mwo2b2ViYNirvk
t1KYr8Og/M4HylbCwJJTYRIVtWa8TXW0Z6+3nXUJ0YGtjE+EPhftTtCz1v7+9357aWLmt/qAtypt
oVxeyj/HHiA91rnq2scxheF59g9EOiI1OJ5hbea1Smpy26AdOkNx7gwlxkX6FS7lxZ3CdARScXR5
kfdf7xQfjRHTTtgpRs4iPdvDQ1o83t6pubzFp5Po0AwHq4SO63teijC4niQ8Zeg4kgrCinrPHBO9
IkuJWseIq6MpEUAuB6RiyE43+JVxwO3OY2R81eRmb8oN8ZNQ+0Ny4UmStZPa5Mgl8UB5di5jiPPe
/r2LTo1+BWrZKPVjXFG93pMwHyW1A5fTSdvQbVkG5nt1NxWwG4/f43Ie7wRmHk7saa0K+JnEzI8b
jGPTTtnA6M/7jXJaayI18bqv8qTcDhZ0O1vLV4S1gwLH3uq1d6b3J0UHolHq6RaqvIEUErwRRtnn
huhcSA4fgZU8lI2ROJZSgxo7ZY0bNQZQ9CXSaMjv+si76yDKZMUt+kz3jDqsdkUTr7Q1l3In3QJr
6udUMKLu9SaOZt2JVAZ8p5Y4kGkh+ZMk5KBzdqZF9P32iS05MVAmMDVxInwh86uBVu2rGpSVhYYe
XhY/6EmNd1W+Um2evoX58YDoGnzugLOg4DX7GqvCJg2pZCBHJWh1sQxa8iYLd5C907f2ULxBgbtw
EgMqy2m8giVfWiEaKyhmYInTvNH1buaNXEOBusUKDZAvDFB71BX2re8w4nB7K5eOzcTVAWJ1C7oh
c/KnsVdkoap4BUItpgFTUv4zkuyPmCrvastWAsPSnYyoA4AmCm9Tce96UXqNFiomBPDibOVDb2aP
Y8o7t9THoAUGOOkMPzL6YeVqWFwgYsg0gAeVpHl5Y9TVpGEVcE+S0J1O4igPNRs8XlwFarT/YS9B
z48nhDmV+GZxxCwaEvVIo04VigNigMS2BebMAaLT6opnLt0TEysc6h1Tg+oLcSCrlNoY4B6WYI5C
Mtcw/+WM8WcQvzAxr2brtkT6qqvjE9XheJay76TyP9xFlyZmTh7mWTq2pMJtZ+7s9Bj3P1pl5Zm1
slEWuXa5MomI1YVYhZ7R+7ExHlUuVh4Fi9fH5TJmx25rEBeXBkQjtcFoZZx7OSY8w13schNADH+a
KDMCwOrr+7UzWvTtqfsKyaSJXWd6QFxkm2kPXWWlx8erQuPcVqPMi3h3h5x4I1EM2d/27qXXCMAq
/xibvu4LYxGt9VLXSpxWOKLi0b9qkAD0yjQDS34fnYUwyxWLy8sDowkY/yfKndnGChUwPAXwn1Mz
+LTDRIPOyDeob5+7VXr4xXiL+Pf/piY/ulhc1+TAuskITf0kNi56LwYUJYry7e09XDJjQUEIEHUd
KiHzCFj3HOfYqogQOn80eoKXfz8co8F4uW1nIdJOdF4aAXkUurFzim8ihXGYK2Z0MjPVrcZv1Aa0
oFacvI0BpRqdPpNXwuyaxeksLzYwsxpUpysdVX4AriWMCKUVkLs9GJljyRtNjsREXgmCC5s5YQgn
EhLMuStzTLxVxbwyBzQWUJB0KunRwpBOpq2xOyw44ZWVmWfgwaIXNIQVqGu7xlA4XWN6DT1Z1uvt
M1tcDm5FSC3bQLIaM28H3xdNaFyhOdQaXlSyDYRs/QKkibfNLK7HBlx9YpGCpsos6JoNhOinougp
KvWdycXzUOF5JloM6jT/ksB0ukOAbkOlfKKKsUEtee0UXazavYDy94nkHE/ANsjM2k8R6m8vaWnn
MBYBoA4yQsD2ZmEQYtiYaRlZdFIl8tZ1FBOKlvYI/NMapcmyIairASEIkoI5JCQcikiLRBSdaN+7
CWr0bdIF0Tpby8KtNWlJYUYCTdapb3a9bzoEihRI/Ebokjf+6HX3NXNDwOH1TbWr3Upyc3etfbwQ
3aHQBWQ4is6TyMrsXShKEUECdaDAJN731TPVOkco+7xljp2/3T6uBaQ/mYgIoIuJ++RrbddUjFaD
7hg9hXdKoEExLtyaG5D8u/FqV3x2YhNr2yRS88+4zuz+D7u8U4xe68/TTAs0Fx6yJO2hMVJ+u72m
+Zt3MjRRtBK4xuTzcwKLThN4JKiDOEtoy2RR/NSazYcFt0fX5Tf6Ch7I256azHgfxrp2urHcGODO
lbX6gfcmQQtYP4AHuHIoYIo+hvXQK+jNR9EXr00eKyvBeg7D+OvX6ijeA6KP583cwSpwGXHIeopP
he530JylXuGGxy7ofSMID2g1uaulo9lr6tMmoN8AiiG+aWhSXDt1rYY9mF1K0AF5SmD9HvFIPLJz
FMSuuek89IHYqXbjIPptHuMny719PmvGZ36QWnkMXnQYbwNrr26zTbzTAm0V3zL7ij7XCAYTeRrw
xzjQHBKXJaFk6TwT56YGi3e1R0s1ZTq6Xyh1sv9AHWVeGptduYlUdHZRxWB/aQQoVYH1Fa0TGSvt
ezKbb/qypll0VfLOSqmeiDOaYUc9aDYtqFPQl/PEtvohB8mWed1WPgK0FBQHK1ulPpwD2P/+AaYO
rjG4D8YHrh2nKZOOSRRnlxyNTfs8IYZ0vzgWO1AFwmHWXGUWfOfm5rKIMqeKLvBMOHf0T8sPdHi8
7YqfWflFWeEvA2BPsxAFoT88x8ciY09NU8a5SdsxUIP6V7FPgvYQBjGEiBR//KltQTToFiu55+JH
D8KL/7c751Yila7xbsRBCk/bqwFmanOH7oGmB3k5+Pvzs+RFd2tKEou7iTivgCcOAWeObySh3Oth
gd0MhWV6VVPskhwKwre3dJbT/L2j/xiZgxv1NLNr3P/iPGByC53LQDGfalCY60m5YmnhPsGz+3+W
ZkGsZCZv85wicKqyFw6D3yUcbOdrZmbZ9JcFzcKVJnVo6nNwBsX8hWYvRtq/aOVWyLuOEl8nawnU
UnS8XNUs9QSqNcYgcoroKHaFSd0UFeieHsx0M2bxQY1jX1lDy61t5OQ3F+8FhqImWNPt/DxipFtO
iFsVsmOtES8uxuOL45p+xYWVugo7rUbhAgRZUBJH1b6rGmDeUbXLRWCVq+2ftVXNQnKNxgBYAvBp
C7HriVNBG6+1gnCrfZCg28W/tKOBy99ZA3cuLlNHIx7sPBihnD+UAaO3JbUcmjMKhceyRM29U11T
PFlKds6rIbj9tS0Hkgtzs7NLKOZD8imAIXAEYme4QwlivyowHMXl+96vXb5Zw3svJljqhdHZUbIG
nDJaYiFjGLvvoaz8xIAcJjxGerSMyHYShnR86FXu632YbiWSaAFVM7Ag1PTMAFQHmxBYIHIt2dSJ
mm77Kr8HK+edVBnNIZVS4fKqjVayjkV3uPjNM3fgulpZmUzyM1MyMNZwD7RYGylbuVAwVAE3/nKj
XNiZXdFDHoEcM5x4e6l+zEUaOoVCSqc0kIg6OdhEmENqyQYjIXQn83JsHLMj1cbOkpeEha9tUzX3
VRpvowSC0WQUTpW3iRP2Ymcx+xWUV6ljpWbsVkmvg9ZFIU5kxt+5YHdy2NAP0TXUiRhmiro820v9
+KIq7TarGXq8lXAY799AwG67UkI2qCYGtiEyb2w43TW0KRwMev2pU+mjNZVtLOozMcUrGITuo8g4
GxjUaXmcusb/kXZlvZHqYPYXIRnM+grUmrWyJy8oSXfABmPALMa/fg5zRzPpSqlr7ozUD1fqq3YB
9udvOQvN3qupCTazBO3Hqic8A+GbEqZlOdygG9Vf1mbeTTTce/C0qtx+P0xZypvxkwf4N0q28i2z
qexuoxtrCzOsJ8uyfg1MXpZ+tqqV9SIi72q0+zzuGr4NpXXtwq3bi+Y3SH5t6ij7dKM8DaIqGel8
U0yTAM5LQTujhwa5qz2ohPacfDhdZcV9n5UJZ8G47aiyE0qhlw7s2M6GI1Y8TgW5CVnVPCk5dOtm
0Mil7Mm7LLTfpSW01zltoTtE5nJVeqVIwqztYm8qHwGPorHbO7CxLfv83Qu5wpMSbwacw6p2i/Jd
MrgQPyIGMze4KwDxRCUMpCn/hHrI73Do2yubsv5dzkHmJzTM+JoqpS8salB7+HLeQcpSAabXN2kb
ErUfgRJdR3ZL04JY1irseljTq/5TuQGD7k/+gfHWF9hcxSVj4/iMKdq40Y6M1lURoPcZMWuXhWBc
BYjCiS/NuIM0TXdfw7d5o/wmvJVNBjrV7NV20nK8cJeK8YKGPAL3uhwvBmvs4xLUrNSbq6eKcwhp
eGuoLDyZvm62NLP9DQjC+XaeYWAXQ4DewD6H/fYm4X9id/yStqz2AaSSYl9pqHoV7FI2LkuZVhCX
mvHYMptE2tGoAV/M3I0h24ZWJddOWcNTpCdm29Xkw6+dZjUX1AIc0+7XlGB/0Cp393bXsrXg0w1G
YlBP8sAfyyd+Pc0TidGZMAlUFDTOS16loq7vsh7YPeUrZLEVe4dE0lfFwN+aQpDxiihbKzSNnS6c
kx4jwXgIrE8nip6yqLnKXXlj95C1MGi0TmUDyWtmAT24KKXh8OZru/EfuQfRUaCYr+oJ+Y9d0Skp
CQYr0EXf2J1lx7L2vERzcyEnbq8IrRMCabd4GoEh9LEnYzPgGUsv6xKlwHm32VQnRQM/PIortF0a
iH5DnhmscJIo8MIYW/Wla/q1RYbbvGcvBHODxBW+TsPS27o4kHGJIUbi+6OG6qy5Bn5w3ziMYkaI
I2SAdYznSdK4VTaJywJjytDrb1zSvKIvJ1MPGNg4G9kVq6fVwPR176FV4Ld5HHBwSCG4/FRGfOda
3XPY8U2k3buKWPehYA/a9A/9GHwVTvYm2fgQQGAuqnUVU8uolTAZmvL4ercy6odkRghZN21TxBUl
w6bWcNnwA8ji+Jw92HZ/33ju0+zzPGkKWMzU4Zdup6/IqaCRMbcW+FagaXv1ZMXCroEQzD+D2scp
IP06MHmRZO2c7Ty/c5NWMJK6I5gAGqIwibGqNnaaoMEexFXkzE/NJESqWrEbNA4SleS2yZs6YZnz
NjvkEBTOq7RUuXJyYsU4XAeEQ5GG6raxU6teQ0dBxtACfwZR8a60OQbGPKhbzNdFFVd2C1CWFXQr
w/D6ghY4admDf4K92QUVhu0LsMHTDMwtSbBViqa+CkHXvYFczbgKoIQMrCi191EGPCVxCrARTel1
9/NQt6+sK6lK/BBaNsCvshx7pb+w2+iOa3cvh7B9bSkl9xpc35XLRyQsM/wtS7u/bhor2sJYiG66
uhBvtcftiyiyrQdiSXozDmP4aUKodoWA56XhxPpUt4Ku/B7vkjQQsZHRYOKo5SSRynfjoujMfpos
Ew8OuzNZfg6ofbLm+HbnLin8t9QyUAAVcTCeDq0rcd2+oKEVt+Qycs/U36dziIhgcgnI2Q/tHke7
UU9k2B+ykCddVyez1SOUnTNSPFlxQBjvv5Y5xprxWfRWVWfiENoQWsoJhX/4wBH1bUwWqZYIdogV
ZuyKc9nkuZWPSiofE9pwzIbhAFoQj/0wbBGkwmTI6kRV8jG3LAzWxA4vAppoQ/NOIP0VGJJq7SWt
cRM3bx/7Mngeg+f2HFrmGF/1TyH27bUcFWK9jqTdOtMA249pNT9193C5isdkSnken1dOPfOtvaM6
bLQAHA9EOxyKqkgneRDFZX9WDercIkfZe8GaPOqbajyUAsocChqiDW6K4veZImF5Mz9z0v/ZUMvP
+HY+iIoM74nQUByH2eI22w3rpWOD8Pm/ID+dfKYAGuPAgrpAMRwlwHSaZoXktD+0i50dbeLIHWNl
n+v/H1O8/tkO39Y5OvTQRoK+/RSOh7nGy/OnR8uBAfF8M5F55VWYbcxQsGu7/YitMrX7IPPeOujD
WebKE21cyN/IZX/DB+nj7y/7ZJPl28866pDlEtNt06JdwMMpcapuPZPqzDE9WWKCCgtiCh4Speaf
n3Pucw+U7rE9yAbMpAGU3jeBfEcFfkycx78/zqmvCUWM/8S/YK5zPM+Bt4BHM2SgB1s/R/MTHx/z
s5/y1BoYhKMZDV+X6IcGQ2FPM5yP8gaKs78ZCkOb3FhnnchOfZdvi9hLa/XbGQgBhXSmztGHfqgP
TuXtJNf3f39Xp5YANAm9UYwHforzcuQvFK1tGHHkcIUZvrjMznx558QSCwh/aVVCOOiHAx2HT1DF
Bg1n0TaKUnBgXicdPGvhrF1g5YoQWFDQoomkV/OQvUW02wMXdeV3fhZ3vvUuwTOBrUYNi+uirlMJ
YTEoFawcV60U8X/pgiDl8oGSsWb4pPz97ZzqHYfYLRg5LBvpB9zRqbgP36YZ27bw3kfyu1XPrSgT
7aFTMfrQzrQfw9G7K63wziqq9SBfmPP+739D5ALPGUKEAqj4Y1jQKCDsQhmUtxvUqTtcqXXs05jc
y0s76ZP+Sn1EZwaiP3MTzAUw3FkQsT50E47CYaholWXAxB5goW5veFntQsNNKh0guguUm2faHKeW
87CiB/DCMrU8urbyliD4Wto+YAh8MXT6Q4kmDsxwEEFzhkx2cimMeMnST4Yr2lGk89xxKCrs1UM1
0bSunF+DG+1LMA70OU7h6ZXgMAbKIrTdjnFjDcyGbNgr2JCKZ1DC9OIoeGshziKtw9/3x89ItLjb
BovCH8ZjgIH+GSRorjGsZ6COQRwZcPHyIRfB3gRR+vdlfp7iP5dZnvdbLJLGtPCZd8ZDG5RfTmPd
TZHIz6zx85KArpgDiieOGvCZx+8sMN5YQdkaj1JfUHXf2FEyjxf2ROOZdau/P88JUfQ/Fzt6oLaq
2zAD4O5AgWvZEZ3OV/nB+YVCMYFv1A7u2HvYzCb+RbGKgG48E1l+bg+sTgE6gEYE4IzHhzqXgzSR
D28idKOUuemrG9f9nPnr3x/y5Av9tsryUb99tFE4Rngu9oYnAi+d1Ijq0VQfQ78IqrFZQy8F1drf
1zy1H5f5JWTiQA/+QYyuwKGz5QxLJBDxUI+ztIfvcWmb/+cyR5+vi7DlK/AXDhxkwK6cYuL/bsoz
xdOpTf/9WY4CYe5qu/MbpQ41/VDtrvSDM9vg5AIIeg4gtPAWP4a6g/cAg+oCH2jUz9BcbPSZeHdy
A3z7950/NwBE8ScQW/ExRAPUlnpQFNBCC5Um+jA6PyuMv2RxfybtSO6AbQGwDvEcsLs/l6PuXDgO
XxLJnbfub/JVmSwmQda+OvxLWQak0ljKhb4KmPDwSTnmG83EbltpYRqpmt/SYPaT3dEOjhi4lf++
n08k7X+udPQOAQ/xA6Mw3erSZieeiodgXd+LjZV4b/6Dd6BfeVKmSiXz5pwu5zE09J+HXPjci2gC
Suuj6yrLZsMhe7QYDbhfdK0gLv1c7jGQSNiO3IPymmi9rR+LM7vm1LqgPAHgBX1LAMiP2ZNR2whm
Qqs59Gv55H/Zl8HWvhAbZ8efuqdoP987W7Djzhy2E3sVNQiqdQhtwyri2FUBUv9zC8gJfCJARqD2
lAiY3vRDgd6vkzTRcP/37/ojTi0UPCR2yDgAW0dq8edebZ3G6WDBjCohClcDrBG92tl74l+732AZ
XGrIohZ4mX98wkNYo0Y29/ihw1PVOYmhDwn9kHP4yR+BZFkGtYgPXN7yCo9Oni6o7oNWNofRlzeA
w94rt/uXIsIeOK3QrQRQGJsRkpnHvqIwqhLaFBV2RQb4u/8G66CVXbjp37/Lz5x7WWaBJKMsQSl+
jNdoiqVzHmIZXFVXXj/LtFVSJroRl0Ob9ytJDAr0CUagRVUtXWzIYEjxDLnAfVNDKPDvP+fUNvn2
a47hHJzYerZ9hhcL/L8LMfkeenDFOJ9LR5Yk94/QuTw1Dhv4Z4sBzTEalQWTP4LIIQ/hVXRTQ9dm
AcgIBlMYL6lW9eZfJ91H6y0b6ltqQAXE6ckUwOtRXsHnIZEmg5d2vXaBN/r7GzzG6/2zbyATgoiN
nfmDi91BsBCyxnN9mKHytwLr8gId+nVXDxczcT4pSDjouaIh1gqYCUxN856P5PPMb/iRby2PGy3I
RAiW/ETHwkGxr+oxlAcyJ9kGPrKb6oMdinTxTsIQImne+Fu2OocFOvXowFAvWhzYyy4Kiz/fchtx
+FRzP7vlO6dN3FW+Zwnd9O/kga3PfdGfUXuxv1pySaBYYfd3XNxEGhPMinawdYOjbpzXjdkyKX8V
ptcrOzNsY/NsvGEjxPtcjpJ7aEoHDVM7uvJIXYMRNoYbKiVabKC+rliU93d//wo/WrX4ge5CbyGo
iRZq0p9vQ9TQr4ExMRQqabl3JtD5MKuFIMR8kY3jx77No3+b/2JBxF3ELAocLOrnPxeEXfwE75Ku
Oagc2pH0o+mHtaqsFOqZqRi//v50PyEGy2pYCR8cKj0/yhdXwB3E65fVVoO3JgeoYUIxQ8GoK7Uf
7AvAbrcqtQ5ztGnaBD6v9qp/Y+uznN5TbxlpETJKXAUoLo4eOoNx0YR2G0ckyQ7iutyWK7PlNlKG
/Mpb8SeSipSFMfkYtv2Z933ilEGYFABckHzhPn2clAkQWdygt+sDGcN9gZZlPj0PbbhzMTD9+8s+
8ZBYAkJxDviheNajzLy2x4zD800c+lxvZ0kF3ICAAS1o+Y4SecZ0tFqNXn/uCjy37PL336LmBGey
LO8RyiSRn9liqgLbHiifCuueMKHiSjv7SPbnmAo/UiNQYXEjRsCNo2T8oXmPoS4IvaKUh7npUJTa
1l5pf6G7sZehHd9ZWF0TYe4dwLswWaD3ktI+CXL3qfUwCGeyO+iWfOWGPcL7eK9teaAK5ZKHGTy2
yg0tCXITq37AML5ZUV08ksFcTdX8oTN2aHixrvqxS6ua641heZvMPPsNYIxIy7wc0wkQ5Hihe6FR
zQu4N5UbJw9qWMmUNkRYGJhMET/0UqyGrNQxEzj0qCHeQ5UdZF6+VVXzgP91LX2z0/gp0OW0571V
NSwpaycCQqL6l3rVy5X0xws9+o60CjCQh3MUjLR2mMIlsPZNFxOiv2/SE0kZ2J/AVIFbgMzpGO/P
QSHIfAd+ys7gHmoi9kyevdhO5CfA3S8yZ/Db/sngd6Ud8YJ7AhOmMQ33404lcIfZAS1zRZMuBnI4
T8/xxk6dAlSr0E0ncJ7Fxf7nKRgdTabZlPWh7iBNEPBYO2h/RjEZW4TXG998/Pv3+H29o1wFpmee
LbscYD/o0/WTJ5JOq3OW1Kdi1/dFlhf97WjXPPcLyvAiAzjytePahCVQG9nF0PxfEmmXLtpphGBv
0OMBBZkn0Yuhqg+5CLGOvQOm4QFY7c2Z13byO4GPAaoJosaPC0kbiXmTwnuDi20fZzPk0m0g2agh
n/BgQM+9ndEtFFB/UjZgFrb04GFdwRnJqkzsOotC9KhXs+mg5Kx2ppPrAmZnmJFvrK5Jutk9RFR/
REQ8FhPAIyHjYWzn1aXjKQiNgM16sCuozQbgLiSsQ36p9D1azmvqAsYIyYWPobKugev4xbvote7U
1ZhFl+gg3BQsu4GeOYZRrnZSv0ThywO1bbUBYCEEm/nMi8KnPcq9wTCCIzXMEUOUvUd5STuMtRoJ
FQc98TezGOJq05yJ4afKmqWkQWrmQj8Bt+Sf+6vICw9/XHHogD7ZVuCToh5wEt+uADMz5tIU0XXN
2L1S1i0kSi9toIM74/8GJjT5++Oeuk0WBwcAAXGIkbD8+UvEyNzJaZadHihog/ve1iiFeXQ9AS51
yMg5uv3JR4c1I9QcwDcGkevo/QZ6KmUBtfZDBRRjXCTwcd7BaTbx4JMRN/8LNtKpoIiuO3gUyPnB
ZDw6y87swkGL+fwwUjuxxnFFIAI2evxMEnIqvnuYJoIquajjH9MkcU1V3cAHfshLmKkFd5Z3jsL6
E0CwiGCgLERhD3E9/xia2zDUwo5VAra6m56W+uHTRTMcr22J62crCOfEQUBShYaT5+Leio56Ij0V
RSMVVpulcze20BgrFtHAvoCjrgrVMwDR780iXhT4kFazc9UnnnA3Htqj/36Loo7BRBIzLwd57J9b
lM1DiAvFxpsFNEfABKcKDFBlHMJqyEPOaXme2i7fV1uuhm+hn0unRelosYMzkx3JxrX2rCeoh939
/aFObRfMgyDLQJG4/pC3QqrE3BZz1gPpgi9ZdB/GP2fVdfJJkIIjJV6a78fdplF2Fp/9ZbuE4hFo
z3FXROQ3kBRnjcn+IVwdR03Qqv97rWUzfXtrc9+NkCpl5UEsNwVhw6Uo2bSxcxtpxwKeqPN2sf0O
7gDZ1LGKAicWrL4NpPsKuVnAUvMHh8Posc3LX5Oab5BscFSE3heJ1KrsbJFom//K7BFwQSuds0FA
EFxvwgnNeG7FPjFXRHIKEIF+nPxunVfT7Qy0YlJ1iG1Tfz82ZJt7wBSOdD32JYPdXNQljinuMpgq
X5Kq7ONW9l1MFs3Wptk7pQvPHo4ppJxujRzDxBHunRIhQKsa/hItCuMYfDuy9TOyySwzp0gPNjyS
zVp3+SttQ5jxkfa9c6Yt93P4cKrY8CvAQgExvo2GDP5tEdiXFbSEhR8IyBPCSaCHocHctdscMv6N
JNdRV3WxM6u1Q7rPISrv4UAIBXZ27dDii1m+HSsejWnDgSnKhvUUdNc1dwjkPvsp1pF5pYw/RNN8
O3f5rU8houNxijRwbHY8zACJdO4yB4i8cb52gjFKQTjf+kF5ULZKAgJdi8zTj6Jmq2wAmIsV+b1H
y/sA6E6cVjjMaRuOCkNYJFWt9/Yy+87ch0iWc4oeIdRMYJqScAhowZNudmMuVbXjtvg1QNx7zcgE
4afWhrCxosO6mXl9bVoOdQUE0TjzKy/uKr6yZKHWHMalenL4KiKDlaLQAlYP2FRpMW9DM1j2jMgK
YlLLG5pln2iquYmowwunNpDCVrqNcdFJOFZYfNegRbD1W+ClIw/i1LkH4GxV3cmpEXCyK+d7tI1g
MhEE/aWGMmESBPhipb2tF1tErso9m/QVECxspXV063vmJdI9poRFOCyqlWOiImKtDffg4+ZNUTz6
bYkwAvynaSOYvPa3juRvUwGXdWkDjGkHJYQ0KdpgtN7pytxYBu+lxMe7rcbegVUDAqycfecC1hXW
qrLItFEOoKw6mOu1DjKe1HaWxwotjdjKxW00Q8CTdYbAGmecN5kT/c592iUZ5KBiW9JLCCF4WzUO
bxMhe6ulH4B/E6D7wRCyoj7twYeH8WJ/V2T+le9+1hDFS/rAXzsm3LA2ApR5LtdZOAJNyzy1Lydb
pF4LAGo4zFB+cdsHPQbXitJP1HQXvgpWlQkyTACRY9RM8lWvGnxbNJ1iO4IwkpyH1UjwgiKu7oRf
QfZUiOuwgNB2Ht7BsBLSnJkYU3e2+VbV6tPywkc2wTS07R2SgKICamtdrCGrC1v5GqhuKzBPFSMb
MqkCVSx/nkQJgQn6GQxzkLC+/kWyDFJME1e7ApLNSViP1t5Mdb6z3Owjr+sds4J30AXdbW0VW9fx
xlWE/wIU3uoAwM/vmgo2kb20D9ZsoOGVV185rH1YAyCLkXkcYoAdaza/jpFZCc7DlBdTDZQceBRe
7r2SLMhjWDM0MVqU11pgb3njuAtQ0EOsz00CK4LdQr/ru2ifZ6qAjikY1K1bwMwakYnSiaO8pl0s
m/65lJHB3nNvqMqiTcvYbyCQ8tREdEwsWT0yi/2GReWUDBg/psyNLnGPp6g8oLzqFXe6gVcZgPDv
aFzchNN42edQXejBoZjwiifvqtQk2nVhc5+X/Ena5pc1ZTcMvis6ZFdQlm3jsQh+F+gJ1KJ5j8T0
5amuXHNB9xaV/aruHaDdBSIXHdD7rPKLBi0AwEA3WQDxowXerDh+gwefaFnApTuU4Q4K/ftyaLeI
ks/4QWm1GINCYngFCFNwBQWgFv6fxbOXwX6Z2uOHpOVuZmO0Hioxxq4B+STX1qoeKYtDWae2D1OU
4qHC/rMchiAqLxVYPUE7XYtS/IaZsQ/0rS9jG8i8VQ8KAwx2dbfClRateD6FCRsR/dusCOMsaPOV
HOfncOIYawdVdWk8ftnqSmwNiLOdU90HCE4QH4NVTU/hkJ1DddEvTNqx6LV0200Fd86k9+FnCylr
QJkuut4VuBXN3i0lwnpobZqer8O+XHeN3JuSPQBf/wIizrrLqnxTs4leWEP2MuJi8ZmwE+guEigJ
Tzxldl3dW4qHm55FIeBQDVDRALvjUQqwGovfUZRDLrECQUTo6VV5NsDN7uLr4hb4UG752FMG3yJF
7oUHI+jZXPO2ulNu1oNRXtxPFLqp+GCP7ijWXjH9gv4IXQ1zn/ieVLh8hiDpRbZljVgxw59Lh4Dn
gFgXMv3IagINYKPX0Ty+THDxwmmvagQ88hL1FiI5atK+Ip/BXAbx2IeLU56zg0/JrpDgN7SDgav0
kgS2Cu1rp2mmFSsCneA6+dXQqYGvSfjYI4jFmmZO3JkZuWI5urctGDDbxvJuVIQLIxoB0ptNcGA+
mBvZgNGfitqN4+lVVzhpMBUPlhrCFH3zDkB+axMO1qUlkSd09fSQaX5BRbjrI+9yzGGE0RfFY103
j7Vprv1SQx+yhOlg5V2MsCWLGHnj0GdJczLbuNTQnhwlDJGcpkX7DbGY+VZCy0LEMGV6FRP5EDNN
Td1vQpI41NrXrrwzWm+6Lt9Eyr00kRGQoexTRLE34YQPsgon7EqoH3n11TBaW7FgV/0I0U6O9r3j
FBcmq5GD6fa6qPxb3xnfUIOaOBSlm1J4MHY+vcTcGcrJhbsbfGElueXFeQaTLDVZz8OkIB/RYzfl
PqQwrfkm7OnBlewQ5uELoWMqjL7vyvauFmC7ZL29sYf2EfoI4CW0Ym0o2Bk4Hzi0lvflzAWJiW3u
bDusUmIB4aphQTPW1oUXdWvSYie1qA+FCwNK9ykSLGEDTJdUDwNjs8o0eKRW/mVrs7OEvPSm/NE0
dTrOPC0CYDD5fN+HUZrVw2agH0NR7pCA3vbc3/qVvRKsVzGEyjfGbfYAGtqgEWuT3bmm2Pi9eVRu
v4W+2MbgvqKarHL3Fd4P18MwJMQDLZ3CGJoLEC8yAHae0Kh9d7MHuCElDus2NS7vAeJgKvJTPprN
QOz9UGgYvsjEgZRy2KL/j69bGEhFVyx1s+cW1vJ+CO4PJlJC3VmQhrEYT2Xh/5pEgaMZOkmXh6u6
6TcgKG+rzFpBNmkVdVkcll/FDEvk7EtwgCO1uqw8AJZrLxmkjt0lCwfTbqzGve5z8M1+KX/aVhTP
b2eweLJXBR+hsemsyyxPWrDDRrdINBylZRNeu5GI3SGAK09ZBzHa74+Zp3a1FyGqtptixnyI3dMI
RNQKwmFARtXFC61e6yIDBqf5JFaTLlh70sqUCyelNvBVBLk8z9aEm6c6Ijdzz0Bjg0GZN+37aN6S
jKyJzLcNAlTp0thM2VsT5KkDbTcoL6SRj3cAl++6vZ2rFysvtjBAvre9O4MsSswgHPnDOpcUtkXm
4AfX6HzhahOrPqivMEpemJxJ13qXDc/QBgDBrS2KPSXtfY1MFsnRpoHKawtVRL90oE3OLpkdzYCk
dpfIhu8Bar6OHLGZwLrqmzL1YUnZBAuTEdm2DaALYgVaVHCBCGJ7bLdyMZ4eNJyzghhyMgkd/YcC
Nl+Vh9fCsiiA+vR8FWTZqrQQxhhoMeP021QAzMgXAeZksRxraKNnwkYQajYwowV9LVhPXr8foyCN
3FcbqFcbTKlKiTTIVAJDUmxC3Dji95CLQ6S6bQYDMZfAGEUCSItCgkIuSpQ3juogPR91dzCqwE01
wE4rQ8VU7sqx37gSznW6UVsqrusK+QcREBuxp1gVYg3eOoQ4CXbmdID+OGQiZcJ9/UkaKMm33W5s
Sgy+IGFmEN0RnjrevhBnhpsmGMUQsoXJbNLbMELKNwGDjHtktsqpVx3NEy97jgq2ZUJvqq5PHQ1/
sc6/BgoVczqdio5dL+oySCfyZAJ1jDf1hQpEQnAiG7dfgfb1qjCQSDyET3ADd0w7O6fw92jsbV0p
76cJVm7GbCOo+jehjwrHT40qtw5r45rP22DEVANy6kA3fuR+vwJR/42qfi8ZiKJZt5vcj7nLttpF
DugF99r/GKS4trxpVbk6mSUozKTKt6SMoHRvJzaZkIewdVShhVLwdM79LVicL4FUvwiFrb3Se4Er
raus1QTeKLS157ipw7gYqzVM1FMd3Hdw6dRWt4nyJ9Wh5zkFI7iQn7aEjHlPPvOg+4L6vI4xHbiE
YGrq5+VNZcC7G/OtUN3en5/qCvpCNYBJ1L1zmmKfd3TNVLU2PdlA1+a+g95+QwCo5iWo+uJ+lA3S
GX1pSJ42iG5wlAthb4/a+Q4vNKZdtDbjCxstyNSJyzokq1qyS4uy1dSh6G/7WFQ+TrcN/ht58C25
qh0JwguYXIilO9XpFycI10Ez0V0UetOauy5IcdajsZxP34OgRAtaXdIb+V5YOD0wJHiAMQC6C333
2SzN+Dk7wFHvk1N4HQYTeTJOdqF99xENhQc9jYABore1xhUrwERD89oqMOj2s9BZ2XS6yB3chi2v
oD+HG27w57Xf2TtrcPaUtTfeaJ4bJX+ZSF1pI9Cuttu0AhORkixlNedb28cNPDsewPjW3mnycF1O
7qvRQwegUr4pIijxZOFBWBlqtCIfMarz0WGVw6UXzOBxoClTLd6JgnXvfGSXg8SRGkIk7IOKEJ1L
HLeFArsqXVRfJsCGjPSyY935IEPUILZn3SNnu5l9H+WJuHP7pgVbf0o18d9yt3rKOzRVASZ/7YFF
L6hTxaVVboPcbJzOalcy0K+dwM1jmuJzlPwSck7r3hquSNHAt7WnG8Ojx25CKR/0wbNyJ3gaKv8j
Y727yfJmTmyWXSiY9KKt4aTSq7ZNOMl05OMXZUNwwTP1CHvIp7kOX7U1YkoATa0s9/Z57V+Mvbuq
bfei8pfsPKAvGJdalxJIfg2VtykbLkTlXoLU/aDluLVzgaBP1uiGAHwDT9VZwo9Bu2sAPG56CTYQ
xY7Ox0MVIuDkgDquPhE5b0kW3S4yoitmtc/9mO0BSbViu/UeuKqv+iLaqhnXNc3npTvlRiDwguyu
rWIX6eEi4+MrkmIWNzP95D57b3SUpXXZbg2bMGAOp3zbMXVdCXVVV8On9pF5jF37mrsexEjr4GmS
kl/Lmbi4SXBoZtKr1JgMjZBuvolgQBGb3t+2Blo31pwBuSib59wRuPqZfPOH9r0a/EcK68V0KJQV
T9x9xp151Wv1mTvlADtytqOm7PYeIinwMu5usqGNFuXWruMWjwF5uII+BfoaGiQjHVg76P2ChOfq
D9ifYZbjzEjKQAnedMa9a8bmxR2aTRjNh1qgTe6r4lGLQK4M3CvRhLqmA7fzeFReeFcN4MZ32Adp
NMkXd678lIQt+jOZ/1xnnG9mZf1Ci8lL8mmCrf3cMnQycoUzh7KP62CMpRRfTTD4iSkHlCWeM68q
uOQK4l/YtEROnmU7jWksrD32LSq9zjgokIKqT2mtcV+1HjCe2S360T6cxyi5Hn3vxm7m96wErb0z
71BzC5IoV9e2PW9nXf6KJm/rgWl6pbmukDORfaiaaJ23ZYZxlx6SqXIuQxFunPI/SDuP5biVJQ0/
ESLgzbbRlhZNipTZIGThvcfTzwdN3Cs2iGmENIuz0glmV6FMVuZvxrMxBhY1qqGc0iMWeZW+JpPK
vBfE92HGAgA2/S0eq1sKo0hOBc0DBuDprpW0L41Y/jKT8slvhYyDP6aFOGCKkqow0BOYebsusMKV
OvlS09JA/pn2L30cmGuXNVixK4S87Gl0FIkbbwcFPnltyhvZlz7z0Ftpdyz2cQz6EJPLtKQC4rmM
pvt1UFO1jUDC/q9ZQrgXdsEBH4NTsg/2wofr9fLFYvabcLOyfKt2iZCbZnAupM8BABZfaE6osW6u
R1msyr+JMuuGlWJYlVBconOPj6Zw3ww/rv/95VnDoZHGF47S2pxcOBZdlo6RG9KhF21AizYIK5ga
9L8kO/o+HOWVNsNSzwiwkzz9hzMNfb7LzxR2Ag1NNZgAQPJNcCyAKut32kHcYqC1XdOOWfhIF8Gm
6X3TBcisjPKSYeFBbCkfZfx6unGwDXPNWmVpFul+obFOI3Hqhc16iEMnKaEnq8FZjORfiVqCfvGr
DBmGT4mMhWNg9l+zsb5tKDEUDSXsJjS/GKF416jm/voHXWifTj1MJAhhZE0Qq8sRlyFwszbXgrOi
oAGnfcRhCIf6p9avNjIt6+vBgIvw52ZtFsKZgKog+UCrmK3Pygw8q+uU4Nx0vI7QjWr3bStAd1NJ
PM1WglE8NeqigvQAaxt/O/g0VwqDFnuRmN/7AgKp4fEWtUTsJIbwPpbTeoOnDBdu+hntn2MRUZAM
c+2j3FXfilQSdkbZfjSN+iev+2+Jh8G4BRYnHYQT7YJH16eux7vnWVTpBOoCGTSGM9WGvkxhd7nG
w6SqSH891NaoKNG2U2/FNC53utQAUmGPWa73jNcLmbUQbHPszbdWJNxJUjmQLGfPSSPt4qL9DHQS
if9MJoVOeS9UySCdTcu9oeSqb0x1PMqWzI1ciNC50gIRkkFtXgVEPA/mWCIp5NXou1GTtBXqHmNU
fISr5URCeVOn1rPXU14oNSHdIaDQbWpJ/eTnQ73xyiLfCi6Zl5+7waYswxdUTu6N1kNl0tdfK9E9
RVJ86xqU10LlQR2xFy98bvu8EjrIw+JHPy1/UMDYe9T1bFQmUNIRqPI0VUHpoM52ncb7Dl9pCj9u
6m5p0IBG9IpXk4qXlHvuWYAn1pYdbVaXB+LgBefaUu4KTXTiEkvs6ytseTn/WV8zKJRZGiX81jA4
d+pNTM6tFyrCHz9kKbMFZQXiv3DWwu+jZU44k2NjtnWyBtfxMp8arSPvSH3oXtEOqlcGtBwEudip
+a++Q5kGCPxERRqxYRIq6qa+dX1/JYS0FmPW++xcUcxjlHDOSGWYB2OfP/t7fVvu2l3iSDuW3XYV
1jmd2u/OAdrhv6VPOddnc6fKIda1NSCKzvYesJ3cS0coKLsu24hb+bhuCLp47ryJNxsilUqq+IJE
qU/6PMlOCXeBcLi+9N5Ta8iSLDCcqBWzy98BlKqUtk8KAfncfvcelE/Vg45uDaKCBt4ZMPBJK07F
aaLX/IOy6wQfBVIpA9pFuHsuWBtTDG/5t+xsROam880tsid2jgfdyhAXMjT4EnAzYTWCfZ9ji4ZM
5Y3bGv6kPnnGrWSj3xi37sm4j+7zXf1Vst2NfFwjRy3dlpPOINq/4Hwg8M4ujVYH8RUWkeB4KXra
qAM9BC9a/Sq0iqNK9c9xkPVDUYwnL+rvJRHwj+VTWoxqcS27Wv4lYBMV/DUlbsRpmb3JD8o0TVpL
CbJz9Muid76VIfx7Nt2EzzSVcL/yaNlu1lKgCacy2ysALawJbzVJYc8Bir6nCT7CfRFK71aw4QB9
SM3wQzRCMgjq8ZxT/bOs5NnlclzJJhd2zUXkWTpEiygffcP3zkDg7KFUN8gtoe2zhvNYXFVvBjib
VYmmA0+OhGuip6gRArWtD7ko7lWk568v4IWTDjMKzIREA3oKvM7L71e7mZjWcRWd5aYNtxBxHgRS
zpUgS7MG7I77GtrZewPWhMsu1etMcALpPqm474HiulG4krgtR1GhWcJemtyLLoeSar6vNlIRncOo
2wljtPHjcadTj/r7GcNbRqQ9bHAJzdFuQyUrblqX0dlTqZVqYrHtvV5fOVeWFoChw8wjCpYhv9nN
b7aVwts+77i2zzrUKEOkYsetPfDmr//OG3dCSkNKwgaAlwt8xDmFohCNmDfyyAtTJbnNxWK0K1Fe
Mf/5rWRxuWGBt5sWEGm4IeY74mgp6LHfpCQh8V15au7Nk3cybtBUPKw6iL8/GoADAsBiKHwfeLeX
i6BWU80wG90/FwVFnkoe+61Vo2klS5QjSkrZm8Awdj15yk4LsmddHR/BADUbNaW8IlmALWqUIo1m
/NFWVrqNRP0ZAcl4kyNWsHKWvP/G00/VmReQeCRNs0O8qYyqMyPJdHIVm3eJHvpQ0RY1trny8fqS
fb8zEABBEkGb7JCkd7mF1/SuabiK4dATsfH73LcGMour/OCFMBIDgkGoQwfjLXw592OW4fo2DOFZ
onZihMI2DwTMKtdAk2thpnl9szeSEseelGV7bqdHYUX3QaopWBqpu7Zs3+dkvNfeDGj2hYSoHmNX
K10HkF09qvtQqI8ARrZRqONb5u1dRP9qrdnVqvrcUKyLOTmNNFlZJwtLml+Biw8EOwumwmxJdwra
ZxE+RedOcj81CG5hdVpFPAuDqYpJ11sZAnqGRVPs9UFbE4ZYnG1UoZHv4IYADXg52yjUxNOODs+9
UfxQtXxLpaap2jUplsUwIHpxcsF5AiXXyzDqoIRcoxWDzI2j5mq3bikeq6pY8c+WFjYdDxTQr7Do
oCrKs0vC1UXEoCDKOT4okEEwbazOjgX4ncFt0bAEVUClNgVnENXN1srgWtCF1tMjTbIdBYxdIvor
P2lx5Bju6ZLCR35HnyxU2afZywS3bbgf/O6c68EzgL7n62fAe7IAa5nbDhgmC+m9HQqQROwEmGCa
kfUW35JvgQCbNuvMHhnU6hz1brhVw2CNHroUF79cykOY2pAgzyY8V/LcpY8QnmPD3JGT34qucFuH
qC1kfm1DKLwr0jU1qvdJDdYYQP05hwBrKvNCphoYSoDgb3QeVSW0fVyI5fLvFcxIaEj7TVlkY8Dc
mm3LkrtUCUp9utOmJ+J4NFCdl+DkJNt16PbCLMroifx+8fLmnVvL9kKVj2lDGS63KMGZ0LB6a+iP
ejkktiRFPgi3aGcJw0p2sJDeM8g/cbWZRJXst2PvCp752z9X2qJki3rtprfHXX2wnPB+jVGrLRy5
FwFns9rRgoMdUcCnp5q0rUMLOcp+APUSZ+WLWFvHdlDA71AnnjwN3NPY0RArEbcs3czb88AJKajo
CPAhkrsz43HYZL6cg7XB6agABAPGM7ajhsvckwvjpETpzyqTbo0K/FSpYbRR3Y259b2PvC9jqtL3
o9W4oWz3QpYc3ZYqWBe1oSFaxwW4ohC9ZFjsXi/SDEqqXS17d/w/xq5FNujWaCWEHXTXuBURdgPl
kDd7uFVgJXxZOpWuOG6tfuD9YHSSHfqg7a9v+d9n8yztIoNk47GNMJGYrxolTeijBUhwFbsRJW7E
78zX+LH+mN4mzQF04VTIMEmRbfNp1U5gWhnvY+uQ1zjWyGRnH9KFGDg2QxmcK3Uf1F+6+GPQ3VSm
A7Am8MJtIcAC+n59vAsnKcP9E3JW0hjKkfRPZrFGSf/UCTrcq8LWzHRFPmPhPgaljhCpKaPWxU0y
v6pkL7CGmJL40NhxLO8T/7MU9bYo+kes4r3a37mAp6+PbelIo4ZCRVpEBAqZsMug0ejWqdRx2oQC
DWOhD3h6KuLuepCF1gLb/U2UWbFQ9MMiyTKRlowqHLThp1t/GPufvq9srfgn6JyuebBoEgeQy+pu
TePi/4jOYYqN3MSFmeUAEPgrRW4EwxGO+kHbFwcTU6PkBM8RTci1k2aasHfrk2fiRKZXFO6nywk1
I1WOC4/6l6zAURg8DVfiXjYRIqbz2vkfLWgLK4ncQq2f6f0Tc26xoVYmPrKo0+J28b3XVFvBjqwU
k8MQtXivPRn6MyZ6mwkIoArPgvXVB+8rRNmuMK2V5bR4sHMiUJUzsQR4l6uXXj6GXd4gfYUpobSN
QfHszW21pQd7zKjRbeU1LSR52n7zGecVgv4FnQ7u59nnlasCfKQ5Istwkm+Sh/rUntpH5TZ+hs66
o1KDAEexHe3mpN7CoUCWOD1oTv7XpQhJNmUZYubvvur8Ya3XvIVjN7GcDKiI4nu2Cpo/oUOwspOW
9uubOPLs4pTqSur1OKXsTlew5eg9JD9zboOT/uiiRyEfW+HX35dZLsY2P3LRiB8SQ+SbjuFdU70U
k6p88HllYEv7xpQ1lZKuhAbAPLcq/LKpBKwQIft5R+EjswhF9CHHpEs5DNtsm56DfXPbq5jFXI/8
++e/Wz9vIs/ffZLfC0khG4770m6HnbrLqCd3xSb7KdjiD8gOwOUe2l/6fuqD6k+6tEOO5/pvWBw8
71u6dbArrfmTXRm0qGhBsp2F1t/KAbBfTAUVK9tpabCJw5URL7xV8ABCWwgYLbof87dKJOmd72KU
fY6Cm7wCQTUIO9WCh8DuXdkWS/mlCSMQF2P6/u8eIW2aUczsp70ZU6LrSQzUjwVuGV31uYzp6iG9
fH0mFwPq1GisKT+hAnJ5/GYmvMcWgUqntaiQt8h3GPdukW7UAjE2ZS+Xz9fj/d7Y71YPPE74uch4
vOM+hmUOngxYoFNvRSTwN/6PFmsS2hHhNrFrVMyShKOnPrQv6JSvqnYsfsr/RmfEl8PVVGEIfKQ7
nDKv9i1HftD7gMORA8ad4vpIl9ITwFW89RRqFzSrL0PpfgnyOzH9c5QK/anxLUCplfkYiNV3PxYU
0PfRt9KnGBR3braWQCwce9TeptjkfO+5x5Hb48oQpuHZFVChV4tHgR4QFh+wSPsyy7Yi8ixYVAi/
vNp4jHPV27ix+gJ8Gr5TWosPkVH+U+aEcAvbiNoXacXlfPBXxX4seioLImAnxboVLH3N2nmpwMmz
5U+QaV7e1KREsImG2VKv7cNBe47G9qELZIQTLP1TltIhVrXGiRrV2BXYMm/CsTVXNvD0VS+Xtzq9
ryd/SyR4gGVf/oAys3JfJ7YTRy9qfqfUT7G2toWWUnrqBxQPJKxCdHG2ZwcUJbWS5q+jtvqh0z6A
8N3IJfwzLUDbOocaWXlbs2x/GLyNri/qxf3zJ/RcKrmmh4U4GVihIG1voyE8gcJ91f3uqZb849+H
suCiIt0wCVr/TuLefMoeM1I/VoPgbEw+CfKrmgJYLpqbSHL+IZCESB10YcWkQHv5ydrM6gqr0k3H
GMWbGmKkZX2M2vRggi+/Hun94qD3MskfWKhlo0A2i1QoQOrhhJF31tl9XkVwzHXlU9LDzrseaOlU
fxtIvhySH1ItHEoCiQbGZ6hTbL1cOdE1/aBKyheQg58gF64FXRydDH6GBqzG42i6tN98MAqiRWEB
iHECt6MU22GFghdL9fdIKCbxd4nOEnXzHe6gDdpQVgfWRZeMO89L8Qmtuf07oCTXJ3FxPG8CzSZR
z+VIRVHNPweaiBiAv9GyV6NaE69ZfAFYCqVQHMEmgYPZicELVh4FXumIQHY7ZZ/sJrSfZaOgdacf
h2N2e31US6nT23CzE7JJsHfKMs0HG5LKvHZ4mpdxdJfq3hfwXNEeVVl1JSTgMT795ak4fbM/Y5z+
/c3SQDF80rqUg/Pg5tAH3Rw2Tdx/FNAByYNWui3GLD3oKAGMIhZzsuVUrQxMoA+r+0RMK3GDE2ty
QPSjvYmRdAFYH26V3LrF2Qi2Vx9C/VaMu7HFAQKdntFGgO121OJow230k1MSZKoc/JCKMd37bv5N
D2So7R3OLoJpHEZdedU6zMvdXvwSWdVBggLP27pyN03dDBurGU6DKQz2lC+kvf9UwPIomsruIuvk
5TQFlXIrI6Y3UXTbbQuSa2+KCdpjo/CtS8MXK9dvXPTi4D7qp1rQXzwU4GXXEtHDrD8kkuvaeAPU
x6Q38TQC65v4HclCrH/NcM6Ab1R0dmAKGTgleYDDkRwbgPVQ8erx6OXyRJ7Bh7K3zLsGPu8uVYxu
M2GwdByjNIML16o8zKoU2Q5GGVBA3jx7bnPvC7KLZHYV2lUzvmDY5e1Hw3jsJlGagO5wFUgf2kr+
LBfdUyAZn8PE3ceF8aI34xe9MDdxAdMLEvhXCud4kaCCs02qIjzmlvgpH8x+U2L3AHtU3AtB9SNq
NHdnqElpa7xaYKDjWuLpyS89MNNzI2jCISzlD6I7GbtX1idNDz6jGLVypywAii4X4uzt0upplUbY
XSE03x3GqPoYDmyC/qkxrY0OXq/rpIPhArUremkL2wQ6dkrWzUvGElZquktXqaXwcCPRVzWqSZd7
Is5qvk9TkIqOyhaa71nsIggH6b4Q5RVRnOXt9yfU7CRTkQpLm7bmZB6/qhHU9dQ6SdUaBmdtQLOD
LHat0dTrRndo6jqmBWPCq9tml6F8Y8diuyKev5bhTlfgmyMF6m7cJElNJmI1X8MMUQHN6Nu/vwJI
CnjrUixBPXreSW0w/cJ2hZef1xm4H5CAxK4tl5F9/Uxe+D4XYWarMrayVhZQPz0jVn7CH23Xp9KE
qV9J3haOfiRlwTFolL+miulsymLDqrIk0x1cxJ04gaNkpqhbGAfLcPeDGa6suqUvBDQaIAgx6ZrO
8gGoYG03NqrmuI36UxfbnRuoK4tgYclNZt7/DTFbBGkYKUkuRLqjZvURhYI7qwch2zdqAAGbUsD1
z7RUGAWJTE9LRwJOQnNuNoF1XUJK9Hgs77OH4Bbrq13S2dXWfVR2+QFexvV4i6NTyUiRc0JjRp1N
YDPA+FJ6sGSxGtmj1kC3+EJrfyMOa+3YpQUo6xIaZrydUAWeRVLNIOsbfVScUai3gnoy5OEGz8WV
t9H0Vy6zgN9YEN5HlG5osc6mz9Xz2KvTSnUCr7YbDZBF9cEUv7Hy0LpYWXzvRwR+XUTljLcYH0uf
r/VBNP2+qUcnDDFNF33bn2juT9c/0Ps0W5nQlLCckEXg+TCbtpBHQxFXbChavsdRGz/L0XAoA1yw
fPXGqPBJCfLd9ZAL6SLuHWyp35qA1G9njz9Bw1cjHM3BgWr/Gh1H0KnuMbnrsGwCv/norsRbmMep
MiSDTlJ00FazITZtM5YVjFcHBKldI0bQPAHNXtlY7xcGj2agMRNemb7RXA/LFxRIaIY6OMkgv3qt
doOF5z0OIoeoi75MVLCVeO8HRTxlkgrnnQLYYfr3N3dHnLdySxtXc6pBPeaNk3Lrp3hDXf9Uy1FM
XnpQ+yfDq8soZhgUSWFxH2Zx7nhVe6Ogi6widHA9zMKKmEbzJ84so8eLEUZwoFCjh/hvD30b30kG
5qlG6O7w29ZOHRwV1chRFvT3wYB5aTdEt6Ou/tDLtVbn4phVpLfkSdHenJ+Qft76eQ0H0Qn9YZeY
0VPmti/VMK68KBYXDDZK9E3ormGAcTm1WthxxLP3HWwidwBzNpr2RWu+kqXbSMus3M7v7zHm908w
c1YzFLUsKauQ7AnBJaa32QbdGlBiedr+O575ydjLsc5n9HXHlHrbFeOtYFQ7V1oD97w/rxjJhC+k
acCA5iW4IFBcfywkzquk+phl5lMlafeJNHzpKRiVlvbRyPXX66vzdy/t8tCfYv4piM1WJyplPo3/
3HAG1Xz2EX7aS5L3rdO8ZguL2r1X1GqP8TxiEKEbbiwUQWytqTNbzApUv+pksL1cQ6qgHe0cDPmr
NtQK9LQ6QXDQ+tIKfX8fxQIwJRZ6rOItO8rdtzpGIAiRGhpoZTpikYl9pWB1OxilvAlb5S6s66/8
2W95kEJo15rHJsOp1a/Ccjuo8kMjlB/EIdnpyXhXDdEBLT4UKsRdjMCTJXpwVMtDoPmHPqiPVTjc
Fjw6N2WDZ2kZVbk9YLGwhf0Y3sK1eRGUGmaPkHH/5ChuoDxlQHmMNNmHPpTv+kq9bUswDfWkR1Xm
+RHxJl610Bj3VB7K4/UPsgBGuPwg01p8c/gJg2wia9ZrDvAfiKdgxYsn8WX8FrxYX0ffTj4UTvEo
f4xfpNP1yIv76M1KmGW56iAYdYH0j6MFT4nybK658CxuIu57QA6QHZR5/amCtxl4ZqI7gzaRgHsw
IygrrGpFvs/KmL/fMCpgQMB1Z8e622W5mKPu6CgmAt8d2hzGsElMGLjmP508SAxy805F83kj0R2U
PBrHihsk6g6Nn6NyJmFvcf2zLI4HRxAKn9zxtIUv14OUFLHVgLlxTO/e1KG5o4zRlg9+I66co4un
z59A+vwc1WPdhY41OOaQHgtxeFJU79eAekYpWt+DQkFvqO9WLorFNYcUPqh3OM6QNS8HF+NATx4a
8vItu5swkc5ethZicdm9CTFb1mlSmArafayH+pOBFgGGu7YVfb/+kX5fnO+OUZY2ZspI6L4D1etI
DOOrmfN2C+7VQtz6qC+pOzm81eo7WPamlu4q9asHR/J64OUJ/BN3dnznhW7hnsvll5c+8iJe9ynN
qs/XYyzPIN5/aHXiPDM3rSyVRhbKzNCcon5qtOc8c6q1s2ExYbDAl8giIIt3BoNFiZBWUpIjybDR
JXw4ONB1GQ0VA6EK/+/r/BwRkJCngu4EuZxtqRQR4ijRXc0J6+CXNaoHPTKPY6f/+od5+28YaFaz
xV1XrPmk0B0kE7a5QGWvfEiqlR20dDxICGjDsCCHFecPqb4Zsjp3Jc2x/OxX3Bd7NVBOoZg8dkr/
6fp41kLNdlJe53nSaWxW5Br2ZThsh1HaeqxutLUP/xIKX9FJsXs6XC+nzsSPDZgYm3bACL5VcaOW
o4dGzrZVXHy7HmoB6gw5BVeW/8SazsU3F65c0ODpqnjAnKQ9CZKNwpETvVh2b+df6YCOUNOKvXCy
mvP1wEvnrQSOmzY73ef31oiITcNfYjpbt97I48sIOVZOHl0PydVdCrf3erilLfY23OzrtaY61FTl
OKHQbArRzCxASBjDXY4gf2+u+VEvnRlvo80+YCF3Ms11TaN6WiAYmu2EUv1ujWsF48UlyZkxYUxA
xM8fGjAzUyxJOXYjTbTD+lwiptNllW359cr0LQ7oT6T5K2NE9c31KUI6WRM/CKr+SKn+pNXuStV5
6TzH3OI/A5q/NLTUyGqs4yjKufor3bOjhSzH/3Mo8mzBu0g4mUkyODoyJlatZBDNzO3YoMP7D0vu
zWBmqdgo+kWT5qSySl/YdeB9U70QF4wy8ncCsmZt7a20ipdnD9iRBPRKwmzocmQoWVUxIGPVabJy
q0aI2mgYgq2Mankl/Akymz6l6GrUi3hDD0b+FKvV50kkVXSzlSNwcb9SB/7PWGaTFxeoxCUYsTmh
QIPdRYlfEMOfTRE4qB1sVVSxrn+stWHNMokkN6yyjHvVQezQxjrnoW66fTyqK4W/xU80wawVg8yZ
Z+7lJ+pb2SwRGlUdDf01Oe7tzFozxVmcuTch5ied76PnmDSqg7/WBw950E3bNN9LzWptNW+EHUIR
ayjZtVHNjjtdFhNhrEvuEHdftxGKf8bu+udZjEATGuEUmBSQNi7nTdZdtXAhV9EYCE5GJD1AFny9
HmJxBbwJMZu3PAOrrDSD6vThJKTxonUBCnNrrikL6F7u2zdh3s0VRp9o1BHmu/ap/mChGtCLG/Wz
+qH85TnmXlI3zbgdV5LYxduWeZtYnCpwwVnON+Uu+iBz/dV1FtsiipiJlh8VNDYCS0FXuK7QfNDW
QGbLU/rfqHNeyCCNZdvlkuqkIgpnAjYxlmjnHILXv9z/Mae/PU5wKpPncF0RT3DD1ZXekQ++g7vt
ubD9x8imevHL3aCkuLO6zVr7Y3FF8pyHhMajgNbEbEWGkJUBDXC6S8o2A8eyahq5eLu/iTD9gjeZ
GS6LWR/oFLcF6ZdI0zxr7g3lcy6vvQcWD4w3cWZ7ywoMPLD1jN2rl3dDUd5mgrUF2D6pdJ0nNdjr
X2sxHEfCRPKmCzLnkkPfU0fZJ/Gzktxuxhg5u69FScT2W/8PLVJ225tgs9uq1MXBHEJ6IBbazyZS
NTagnZ0Q1NH2/zeq2XLQxqDtDVMg44NgWeqRXXv5Jo4+JlK8M4Kf14Mtrow3o5qtjLpUKMu1uurk
/hPwhk2pGnYY3LTxP5AtLudvvjbEuI4SIMZOobS3lu9987SEp72Os1RjIDUU+V+Srp108T8kClaV
EqrQaiz8PWZ9+hna1AxB4Ay3icutoFlpqdaW0dO8b7ZGVGyj7hlzid31aV3c0m+izBaLBvpCKkdy
jrH/GHjPYfAvL8g3f3+2RlCNrwXL61QcGdBaEtKGbLAINVuoy0+Jq/w1LnyaMzQOAPjiOzm373UV
rysxBusdn4JCEb9qFXVq/1zFK6NanrU/caar580xZQg16vYeW0zA4nBSIk7QNLz+YaZVNi8vYWYy
iXlwddGcvQwh9WUaIyc9OGUATSJRP+SZdezdNaDD4iX5JsxsJKGObq/Y8PoQdV71wquPU7pcoOlU
1NsiDO1wjFfSQXlx8t6EnN3LuaxVsS/yGBH6j14Fqq6DthVh95prJ6XA9VjWAMBRZ8AWgzbQY9KE
lNUQsrRwp/DqO8ieh17C1UP4nKWSbSDfqiPA6tXfkwDdo7hZpdW/n6SpSDp1tYCcyPpc2AItbtP3
ZIEiwSQCr3SOK9Y3KN5mAOfCnZHmR7VrbX2gBYKdH8qpXfCzMVHUj6PYETQDVa9mdNys7GBrGnxR
+U7w9V0eg26V+nxTutiXDEJzUDpT2WSGhCazbu2z2v2CHuHRjJBhHzxcYMK6OhtZiblg2z16iARv
rLjao617Mkp97yoxoprjsMuxEPFQGN6rZh/d9Hnww9W7SWPcPCk5OtlJ7N8FVnymGOFI0XC0KnlT
NJH71Hmtf2taY3BEtiy9sRponD7CaKiEFdlKl/T9gc6kooGNdStsQXDFlwvctCJydD3unW6yIsQk
Vqlui0hB0ezb3+4kAvHpJiinSON3Fqjo9UrFmkJy4uoIgA3l5sluZW2/vl/Vl1FmG8kdxbLKjFJy
ND8MNkkdPQrqKolgqh9eHgoEgVwJ9UVBm2Z+vpVtGQ+qxosNldmb0FcmyVc7R3fc8+OtrrobQIt2
OcbYLny/PomLX+tN5NnwggKIqpHyUsBpV33wJQGWpZD9wGIsA9JprpwRa9FmR0RThC5oC5lx1qC8
MBHo6uo4xC9NtYbAen/McrRC61FAHtA6mjd06E/6Hjp6nRPkSPjr5r5AIsdd05JZOkCmHoGJvTWX
+fwJ3OmyXlaiLzniqB8k3/B2RQVw1O/iyA6FINiNkaTZedykK4nnwmELtp1scOKj0c2e98bEFOyn
5uuik0r93qzS/ohEan/Mq/7LADHDzszY3PMClDetlO16S33MKu22zMVxkwn5vlQQCVM6bBhk9Utb
6ZiYauKvwaq9jZf451ZpzoHhIag7lPFe9+WV6s7S13n766dN9+ae7X1Ld8fO75xCvVHlZwOBw35l
YS90X5kh8GpU8lCZMOZo76a3OKUVbK9AYexU27d17zmxdv7esNudYiflDlVJo9mKt4azBv1ewK9d
Bp8NUPHEjJvyd/B+O5FNyWy9Q28Lh/jG9DZrPnfvDym6VWxHFOCwD36nzJDXsSxhINo6GiYum9qo
v41p/NfticsYs4yytTLDy2j3Oyrvay/UdkbYb4rkVl1jm78/JC4DzVLLQK97mC9h6xTNN9dN7W6s
kfn0N5Umr+yixWkDVqaBuWI5zlEapSw0hdYULUY35Ydu6Met6A5ryNalIPRDRfYj9yH3+uVaFxq/
06yIb6N6ALXrj6O1Bgd+v5tMuka83IECYfs5b7EoHbl4g/GB06GwifoBjWUDy2Fte/2qWKB8XcaZ
3RWNIOu+lZmNU5mU6It+45lYfIjf8E7d1uOHISzsDL+dbs30fGlBvB3f7NaoEg9pDPBdTi8WGBGo
tuBaO4AhdlKv0tqmVXx5EzNGeHyGidogpa1ZrNLVGrlUg87pbCTVNqjinN1TYBuHdCd+W4P8Lc8o
zAjUuoGumfMeQWzmeRprpeioYviqtK6603rUeESzz45e0Rw7ydgiRftUlqX84GV9srKnF5rdDJf7
C3VcBVWu+TViKZknm63X0UBAeFZ88Edh3+CgE0BPHSeR8IdAezWPq3jOhQPyMvC0a97cAFmPjESY
ELjaSaSz2/IRdVYAvmhLNLt1/cilLQJRSuYisJBCmhP5oiaCKtgqo+O1KHD6GEX1fvyLfCT7hyNF
wb2ddIDcFFbq5bgE7Begg6qto+DwGOY/MrTVrm/DxaEgigHOgofqO0dMbHvkgWdyS83pMyr9Y+2d
xFhaGcZCGdJE4fJPlNlpX5NwA2LUWsqQ+al4EO+VY3YPIkbfcmMyMLt8iQ9rJ8zSRkcPdgLATlz7
OWzeIuNJxz5tHamXDx4y/J6q7PrCPY68FVemcelYfhtr+i1vFqCVaU0uuzLHMnqWkvVhgFTzDx9K
JQMFZ0Fff3676I3UCFEVjHBBAluOXmmT7KG5rUQBurFwZIFbsjDshenNPXA5kmEUFH0Yu9ZxhSG0
RRgGUlScsW07ord3TET3iMnM9zjJT+j0PLujgsB2I8KhUoLDMJjfjbg6IZB/l3jxUXLrm1DF0k3M
XXR9LBsjLoBKvvfTEPNPuDk/iLUybCPcM7at2Fm2HreUfxQQdkOe4VGkmYHd1v6D7hc/Q788eHHw
3JjDbSPhx6OYj8ng7Ya4utOU+KXHyCMa8vY2EaTXJq8TZKWTQ9NhN1X2ob9Lewq2qp9EGw/DzUbs
9mZn9Bs/yKo7zFTiXe/6Gh4utWkDCLzJ4FlWcvK1NbOPdYGsB2/7Teyh3NL2Af504T4duofRiunR
J+3eE1XMQiwnpVkamNSvAi89DbVwMgr5rhi6I4YSN5EcPpqZvO/d6rXpzOegFb+0UeQE2rCX3H6f
h+Jj7oE6VOrW20JwGbeY7nwuS+FXYdafujanN2odhTq7CxX1i1ao9+TXMtl2XtwMtOVakvY2zLuN
hGvWIGkHOVN2uKM+iFJ+GynFTVyld60qj7jliM8c4dSlPGTvwujopTF+2ulNZfWYkFiPYZ09iWbs
25UfOVpRvNAEfNDzXkYLN7gPZGmHD+cpCRXbjbhekuHTiFpTqprn2sBlI/YzrJHa8ZMMqXkTKv5z
O3RfVAx2qOw84YVyY5ryrZSNJ72pj0EL6buVT33X3Aaq+Vgr5l2FRWZL9VsbzF3TYF2a4+4o+Bpu
Z9STN9SBdpGG44EWPl3fae/L8OZ04pLE0Y6CPzQ7dI0oxhTUwA9O8OJtX4R20t1XrmpPXpGBvlKL
XDh/CYbUAGcvSjJz0VU/znC+UWg/JdiqY/O4azvDVpM10e+FMXHEkxlolIi1d/hurZNkJB/Vxhm7
+CZI1FtNJ+NKi/pHkMtn0x+P1+dwYViIUlCzAUxOW21+cf0PadfVG7fObX+RAPXyqjbFHlvjcUny
IqSqN6pR+vV3yQffiYbWHSI5eXEAA94iubm561oJ7nhDJzxcdeRmxgDip/RoqDHnpLas7gJFgYI+
LDw67K5tlQHqkVjN8Xj1dXHQae2Z7fPtdWzEfYjGVyKWT1gZdn1KzWnoizkgJQC3s1PXxXdF190P
U3dKSPeYTsAbtzLg55fA4BFcmszfu771hIVmxQRtTzv155HMO853bT1uyBLAMcBrACedMdNhT/Qy
S8M5AF3LkRxkTB/bYCdMbP2CeBRTTeB6C8w/bkIxscs4V/iYOuABmRyZli4gbuEwBCCoeSMWfdRK
4t9e2MccyLUINirQ+6qapXkI2rm0u0nyWwEEPTqAIyMQA/Xmbgq7P04xXotktnKuRzDEUnEIskF/
Eqdsr1PxpVPic6hYb7dXt3FqOC0QY6DFEJkEdoBlopIICky9R50DRGQjCIOT1lEU8MLRH7clbUyX
mEjoAEYESHmyBBeOUVyzi+chmtEmclCPogcR4Hv+aYBWRXTBuSt/a3je/9bi1hIZJ69qdCXXa7R2
iVYSeT0pMCcdZlFpS2lTHvRCAj+dDChhIxTTB/BcuSnIa/Z1nTYecAp3SOS7RZM9hjIIuROJUo6L
tmGSsCFLWx16gIBLwRiL1BqTLhU7tOfo5DLK/Z004LokSfIXJuNKEGMy6KAVNcg09UA+w04ctL2y
l/bI2IDQgh4xtHksve5EXqyDoXCWuH0Cv5e4bMHaWIHaIUwNlGmA3QUu3yckClxg2oPNhIO5umUW
r9a4fMlKUmSZmRaGRA/GY/Xafk0/134sO6jUnIYjoBasYxuARwQvzM8/R/2AXi9JbZifxQ4xei2X
kaV3yYxGOHFnFokLXEtHDl8apeCY2E19WQli1LmmwOLRMrQez+IPM7kbO0yvtJwD25ShLc07SNYj
nmR0MtEjGASUd4N8bvwQZIgSGO6UloPDzJPCKGRN4cHHA/qNiwG5Nu2i6QsBJw8naEsKcL2A4oP1
AESeWYvcKJWp5CmaJWbwt6fpWZmN17h7vW3X3lPtTErlymFiFjMQEWyMI64x+IzdcNfvYlfVMGFr
A24w/AHToeyQi3ZkG/GeDypX4D0YB5XzEG6uFaD/mCSBDmKS+Vr9KzOttIYkGImp+6OOSgpYvX0M
z3Ku2YYYZPhkgFZiGBbYtczLNCaoA1bWsLQtzqdJjwe7kJsDSG44CrJBNAIY3t+CFKYjPRRqcJfV
ODsRwIL0fnwYLqgI7stvyml2tKPiJX560ione+Q1C20uUUOfOhDPF3BlZiflbpqLoc7VQJQ/J0Zg
NmfJ+OPyABaH7ftnhA6ZgOvDito4LibDpEFSXuRcAa312TAr/7ZeLmrHqOWVEMZvyaQuISjTU5QP
FSeOSGXXusjrR9rerN8rYfQhl6tW6FFZQwNj4YzJZQbhOvDVnb9YimFgnhzd05hYYSwsxqSEirSN
Ggw9/Rol1T3JC/e2iM2FrEQwtlWpx7HPjVoFivhb04LosbCwabzc1nKwH85kJYWxSDWKeWSAIxAI
4n3Rfe87rT3WlfIaF+GdnICK/L8tirFMGIVpsJuhEsha8tjO4PFcRrImgeevysvjemtdy+6uHl/A
kkSoiss0EDonewXLdPYqIwp4Lwz5iaMrjnhITiZonzGrIDmyq/ogX/sH19FyG06ot+Gxo5UbwOsq
EnwSgEGvvyY2JmDJgJQ8GJTMEebQHsG+1qGaI8tONYLRpuAI3FSelUDmqkkYmVBH00JZu/5F+l/9
fJGBofbnZ4kSmIYJkwXyju2qFQdDEEykfQL0VUuOWNxnOUbsaMLbvK21rOUsR706yhYIEWHUQ07U
mGAfQMsf2lc0KfNuL2dLY9ZimDNq2niIs4nQQBMlp4o/wXDsFUxZtlx2sa07t5bEHA76Z+dKAJFt
IMT3VJPBKyuB6m6y1QHl+ZJHNMbbPsYgypZZSKLR0sCIHmSCTCKaXCeVYw85m2cxjyMIovNOCxU5
qAycTbhTwW8+kO+xzAmgOIth2z/zNBHiGeUikBY1aOT5mZDnROeFCFulEnl1QBZjeo0chbXZ7Cii
k/ZXtAewlpuBxMGhXuHGHq89cetZXEtjTLBqpS2lI4jy+jDaITA6VJQHCrGpcejlAwIKqqL4eX2F
zMKC0cngJI0FRiz70osn6TQmvSNM86U16j9P2IEVBzU9gKGgWYhlEynbRi+lGv5nP2ReFpdOhOhK
Uf5CFyAGiQLknpAfZC6sOKVA+2wQ5UiVtgvlO8RCO2k0OVZuS7NBAQiIi6ULUmOtXCXKc1plcGOp
gM648T6ODLfEDHuvdJwHf1sSfIl/zoid55U6SmKrLxGZNoqDcMQVQCeHQM9uATN829ZtXSOg/QBk
EIGVqbIt7wS+0RTmDeaiq59lOKO7TrdJw5tW2JSCoi7Q3hdcJrbUqfeASy1kID+A2O2ubsfXzhSe
jdb489yUDD1TFiwXaBzb3jvGhjk2y3BeNSHd3Zd2JUcAzShds/yLVxV1H7R8IJwRwSF7fY3qmlgJ
8pwqGonzy1zOmIvv0Djdq38R02CmEhPrMqpYoKy9lpMJfYWmXEw+oNjh52iIbZMnImec1WzoG+qN
6F2BZ6IB0pJZDdAaG7Ht0DYoKd/itDxU3UvcKiC1Hn78sbZdCVo+ZPWAZ71lFHkpycGYh+CSB9c3
LYBI13DeoA07ilwvyK4AHLtQdzK7JhaymlopHOYGEBsh+UQLTpC0YUWvBCwfsFqHNGXl3MsQANBB
R6KTI+e9o4qlV3aIAIfD7V3jSWOOpy3jsaMZnjoNvagjqGORabFlMfVSzDBN4X/cPOaMwHmszMA4
xZNngjS9RkdELXIs6YY5uNo+xl5PJfiUFbToB1oKpMdK8MN2vEukl9vbtqnVKy1gnKsZ7RW9LuI1
HSNimyRG47PuKc0TAMBuC9rAW8TNXEliHKtxiuRZzOFjd672HRyRrQ21GEf7ewcGV0G3E9QMHV7f
GWd57FCUTMxYtUaMABbAGaszDaRxtix87eb/qBBsDtEy526cCzipKF1dxnTaoX+QF0HwFsP4WUrV
C7RDPIg8pfAQ55kENmNy6gATJKszR/s41oF9jGjcNrEZmTgtq1+avfVHaZI5L9H2lTUXYwrACowa
XBsIS55yPe2haSFBu0tFvNK6a6KHrCZeUfPgqLY3719h7FD1JClxby0HBKzbXY2auw5av6IsbUCP
+7dVffvm/hbFZjsKswvLKaFBpnwWgH2ZFb07Dr/+mxBGGbpCNyRBUhWAKVGnM9vDOGp2K5Z//rbi
1v5eC/NKdIBYroYEGYgklW1qnmYAtg7t19tr2VQ2YB6jfAX/9APsdm4kpVlKqRRYU/Js9Kjux3PN
SUhuygB2J6bgFJRqWEggkJAK0wDOzqAOBy8RMIeJdkreDX0v5DN5FCCL/JbCmFMhHYqYNshcqLto
L1N0OmCg4Xn8Wewad/A6R6EOzVzkPM/AAn6O0X5tV4/JJT3x7NHm3Vp9CHO3ilSYtVJBXi+2kAyT
Yo3aKoAdbZVSj6bRfUt5mrK5wRh4XehRkfdlY02qANcCzOxyYAAkxtGHJgAOw6fbirJ1s1TgKy6M
hBjpFpffr1yKRI5kTYthlZpUdfLhWGK+1pjPt4VsWQoVTM6g/0P7GuCCroVkVJrr3GylgLQjeD1e
BD10uuI48yYbtlLkwFHR0MaGpCjw5pnVSGKEgZeqHqEs4E15nU79SZldIB0rZFfsBnSBa044vcqi
HaqHkvs2bm7mSvyyD6vNjKuoNQVFHINI0idbD8c7sckvUjtwKhtblT2sE1ENeJ3Q8M6+JTl6Ng2g
C4hBfB99reZH4XHpLlD24QFM8ZKrC775OLz2gXzHI6jZPEoEOQjZMAL7gUqZIpCezZSMyJ+Ca1YF
s+yY1qFdlFVQopjt3VaczQ3FMAciOHR4fIDPCjOKFigBPfVFGAK+nDxi7IHYshW6t+Vs9T7CjCGY
h86g8s/mR+e00FulgKCFyUjG5IAg3KVkZzmqLftg9PimgPa88nnO1NYNxyECpPq9BZmNHEWrzSgY
naEw84sOUG9B5ZFsL+aRNZ9QEHQ3G0gbfkBLCqdZrDNqLJ2CD3Uk73SzBUt8ICoY0kp/lP2fg3iA
iP5feQYLmzTHYdmCShg3sPqFoTcnH0fOWW3u2UoCY0yQVU8HDFqMQdnIfqpisnzhf/4LZw0My7hZ
0IoFz/H6JteSBFD9ZOkJNz81/WeFOyKwAVwE7reVBMZWKL2YjFlejIF1obk/VzZGEOUX0BM4g9MO
tqLZ4WNHXf0OPcWcUGvrVq1FM3FQYUYZGvuFAbREh0TInCz9AiQ8ztXdOqa1EObdFtGSBfo5rE8t
X3VM44P6gKMIW90zV1vIvMhGSIUeHOIj4p/Rq2u7Ahu639mdF9pA2M/c+Mhj3ubsHBv81EJT1pKO
92VqwJbdkIdsUj8lSclLAHM2j419AHEZV3VZokcfo7zxQG1Ms3J2jyeC8XbVpJ8rcWyweUKu38mm
mNhEHXiOO08K4+xGMy0yZcYRaQBnKEJAqHXxX7i6K0XTlk9YPbpA19ZkoLaMQW9Z50qMvmMW7sB5
HnjLYMxBpRSGQTucO/XD3Rg5dA9+03OLGMQ2/czt9+aX4tttmVuGe70sxj50fWpk4gAL1OQUPOOw
QWl3KKvyjujCg2qRF0MAydJtmbwbxc7XlpZsGl2C4wIbmqu+luD4BV8KdUybPHUGqOx5pYdNj01D
3/8ygL/wCzM7C8Kj3ARCL154+270kMSgo/+ofCucAUx3kpN87kFzt0cP3gMKOpzVbvkya9nMFheS
3muJiFsGhg3qUzfbh5WTgylNBm+zrduSM12iHmkUwedI3j7c36tmLDDR5tEYTawaPel71Zt+Km9R
5pqHFrw0wpEcCz8Gm4tjuRmXpG37jNFih4oFnALMrVzfl2hCh7okQ5eJK/m57pX+sB+c0S2f4sLu
Lwn3udnc5pVA9iXo5NaIpBDPDbBcO7lyRqFySHywDN6I7FaIBvz2f5fGPAh9YTQtqJLx5mT5pwgI
wUkznoshP6RW+9KHNSes2UzAreTJTNGxJsJITBMK1HogTncSzxT2yM3vRJcc0/Mk2pYLSIDburOs
gXXoDHjeC4khmqk15sLIhPQisHfHQMyO0vQrnwDmeCLVoza9QqkcBT2MtwVubepaIHtLJiUyyxaG
SAJ6BbXQH0m/daPpGgD/TbvPt4VtukVraYx2AheryjIVy5uOhm2aDhiULPDGurEvBqNfmq5W7jpH
vmveFI6R31LTtWRGTesyRsdCC9tnyLIdhbGbyLod10C5Vl9uL3I5oltHyKhpi9YT5Iaxozm91PHD
PH6Jpl+3Rbyr3g0ZLB5wgyB8MtCDF8wX5aJqNvlkogEuds3jeMrO1U/LkR8NgGVOfhS7xhGUpqd4
d/sbth7N1YaywU1BRqnPo+UTJDT8dS/1mLv/TYJ8bcpa1NwibYSEPJrtQa+dXPh5W8LmFV8vgnFg
wL0iCpOqD3j5FT//ru2zMwZrHN2e3O48607p8J5Ejh7qjD8TTwUIWMEKEeTig0TqXV2AHbrS92rL
u9nberjwkqhgSP6QJLSUKZzGycKkQJQfENY/1tX0lBslx0zyxDCnpDdFVCqJiZFr8FqhN9Umeu9a
6hvnpJa474PGY3pr4T0F7Cw7EwfEL1EoQ4CzTPGIRCGIcZtuj2Gul240nnSrcmJT/DVmdBeO3/Uo
4qjiVssG+A2XqR2M1WK4d9mFlRuqgTLBJCMGGdWd4pducgaxbAcfpj1kvpJyHactq7wMvbyjHSxt
FdfiqqgW+iJHXE+TLxYe7jQ3HQGMQ+YEGvPh+fbeLirHbu1aGPMEkKQMjXyZPx2K0o7pd8It9mza
/bUIxu6HgpRLdZQiULAHOGLSfqT2LDjVbhmGmL1QcKRTcmm/8WLhrdu2lstYfRoh0Cpq3Dagb7vS
BIC1+msY3aXctMWm37WWxFr9aRAkYYJzMjqSP7uZB7vrDPvex/yzn7/wfMzbZwbI7GsFgW9rxZqB
5yzNo+91nH21qsz/L2oBuK5rEQAvN+J+gfSIyuNUnQcwQtwWwNkzTLpeSxDEaRwtYI7BTyaH1h5f
ehXjyMRTJnSPk7MV6Lwq3dZ4PO7x/y4WBlGuRZZGkiUlSFchcvImzKEeTXdwJl/xYL14jdW8Q1p+
vzIaSRkTrYoWB7Ke7c58iAgPrnAzVbxeD2Mo2mVyShCxntaLgEfswwt47FM3fKZHObFLr3YEzYkz
dODYbWfzoFX/H7P4ezsZ02FURd8bC7hCetBNp4jsxAtd6yt1JpeWLsg99hyVWS7s/2+rVBaLCpg/
dV+UECjvQnCAPAwH8ZQ+hoodv+mX2WkKR/GII37Lf1o/Jo7Hs/XSrfeaMSYtkAgiWYY/ohI8Pwq2
tBctfw6LH5xFLnp/a5GMLVGtsEwAlvxP4JF/Ts5wx53iMB2GF5ATc9KFyx+7IYylJR6mHNSgIVyg
pQKn7If96Md7Pl7Dpsu62r33m7m6DI0h64K1ZDxGBwNoyZMFXY0v2YnsO7Ry2lrqZA7gE39NBwC1
BaTyeREA5za+6/LqA7TC0DNFx66GteKlRpeBXlHh+awcHXk3eSshGahEjaLHKjFTYXdabVs/RYNr
xTi34N2tXUkZ+yqrdAmPjX5qR2RHZ7ffWZJD75KT9GSdwscs6B70u+6nwAdCuu2aAHrj2qhBbCV0
SwhHXIokkqm5sGoRSGkvgw3iIGex3MCSD5H78HuOrvJ2lzE3WaxKhWLCjVDqwY4UqNEcoSOcl5+9
7TWgtHm9xBowA/WkQwzYfg5yb36Lp/YlH/VDm+je7bvOU0rGpuh5Bkx0DTaFAIR4RspPIl9vS3hv
trx1wRlrMqIGYFghRGjgp7XVMzmUfrFTn0NXE+3ipP9IX2W/c9TZrTM7eZSfOPI51oxNo/QTSZXC
gvyl+Da7rTO/aZ5uh7a5UDTvOdI4KsLCxBmjYMCgQT2B2gZOaDc7L2gQL+ph0U1rJz4nriHYvKhu
M5BcWTeZcWWmNjMSzC1DZU7TK3A6nBk55MQJL80BgG0v/CoPR3HeGytWJkBTmiwzlwJTo8ffaWG8
NMbAiyC5q1o+YiWkNQpSmi1M5vyo74Av8oohWtfwqnvtF5A/HcHl7uPif91QVjbOog1wkSLl3T9T
j/S+OGsPwGw9CDuCig/fn+BpC2NQ6qE3ag101qhuH6t4T2rFTgvKsVq8o2LMSahOUlsl0A1B+1qr
zyVvEpITXWGK9fqYSpqoaRvjmOpP1M8e4s/zIXeRyjPv5cfqXsJYlz1exv3w+fZd45hJdjSyl5Mo
FVKoIFF+GWJqA5LVz1JAxgjx5bak90flhlqww5ERgJnmosIK43sViih6AAe9kD3Q6N34CQTdXvSf
VZGdwet7sElFE55yzfyutKC11t+SRnNK8dTlr8a0V5N0p6WRrYyA/dVSe0S35O1lc55ahTEqUUen
OMegXpC2PQnEATwqJdUuIFD5kSbAMtZKOeSMVmyKBCwCwNJMcNmyWb2uhGeRLY9FqhVPptTdyWT8
0ljJ0Uj674MEsJ6/WOJKHrPEoUCp2noPm3uANtWabYjjTsPrPpHqqBY8EOXNfrMF9uF/61vsz8qi
RWoij0AOw/oiD69tm9tLOqc5icv7MNnDEUOQfhUhM7FU6kU0h+Rfig6Wjtdvth38rr6Esa2TMGmz
NC6RjGYnXxW/3w37oj/8Q0dbuNM3TXFv7/X2LVqYwgCNiOoCe2HRHqPGTY1bJH8Bm0J9UNzGCQ/K
gwkYIrzHxK4dfn1o+xH5LZW9u2qnW2j8XvoRwPzcPuUoSAmtLe0mN75T7yLQpdh/5wWsZDK5i7Yz
WimJ32Wax/leekZcGiSn7mjt1PvqQn6Od7wD3bSGK5GMJiOMiuUIQDXBsHAy95VdKueK3CUGB3F3
8zVZyWE0WKoKsyFLGNPBYzS7L/PM87K3bcC/aqIwmin1FK36ciui8zO8KJTYcrUDYawbCcW5HCuO
BdhOYawWtLzRqyupt3OjkRoJZKG08wN1h+f5AM+02mle406tJ/umXx9jr39Tnm9fiM3XfyWZef1J
O1m1OGIrrehhAnJ3I1Ib42TebSm8a8eieUYSkEispaYHXtodck5t5o5fQCfsjH4v2/J9ejZDp8y4
6SeeRjJuAXLGtCrRRxAYiebQ2EAHzVs9KE+RZnJeDZ4kJsTAH7TCbskhSCmQzoFiTFwQwxm2kgx3
TVXw+iO3agEYTPufHVOZ5CeYPTFIO0cA2UwGINjkCsZ1FcmX0r57nQ25RLpc7+5nhD22kQAkTyhU
m+QpDzmEd7Bs4yuIt825jaA/mj16ht+DRbDdLTnt3m0P2ut4qUpbnF1eWpFnUVXG1BQhOoeVpcOL
+L2n+Lgud0nmFifDiYLxXnsRBBsjare1mHNX2OknE8MoAKcexYCQ585SXYmeFJP3PHMsj8pYnqoe
tLmmuCk6VcDhDO6QvnPM8GhIERCvef0E3PNjLE+tib0lpzg/8aj5Y2aPKHn7NeyAW91TNJ/Pqp09
Wp+BB3N7L3kmT2UMT4jBGrFUUZobHaAy/RIKp91FnvgZeMLhfXPf3/c/5D2V0RbDqxtsp+FWd2c5
gpW1zacSczAElSXxmOwt2QNkUHMKA/VzAY+ndTFOcA5tzZH3011hPZOGGyq/48598OVXX8CYJc2I
aSlpmKAqLPmV9IViA3hltps6zGw4LSA9SNSzVWDYBCjYDiV17zV6+1SKJrhq1PtmLpSjnmraBXN4
s5Pp1oNUYggmF4OmNNKfSUXC50Efa7eozH3WSKoddvQEPnTB7XUgPym085Nek3xLV1V7toBvqTeq
5LQ1HXbEQGUqyfNjaoaSE9Hx1ZKS1EEkUHkTmS7d3DwYU3VnxOZZySIB9HzyqR3q0ukHzA2oApiv
QTiC6c0EFBKGnrpKYe5KMCaoQv2tnC0kO+MEJBGFfjdkd6OpCU6mNfK5EJXInUiXuhOgWLw4T0B4
DWgbrxyy0AE4JvGaHPPiYv8Z8GzpqaD1gw5wVduYMMTJ0c/Ny47Jff2fiVe2MKO3MnZRgYFpPIzS
JXb/lKCeNcCuDV/F+8ipHZB68C7FplAMcgJLEMMQls48IqVG9MpcYjyUMp5UpwuKY/y46OTots/D
U+qVjsAZqNr0pRTgJaHZRsFYAXMZ0FuglkBAm4NR/ELRyDpyMyibT9VKAqPsXVJ1QmPQOShBFFgo
+U6N9IMRW6+SELrg2rP7uHxqhvgNn2HrIq9Ndzs1sJLPbGo3mQ2NNDIHTabuMB55hynWu1jufqWC
gcHv/L42u4BCtooOUYVEn8pQfzKj4bWOErecceQ6j3dt2wT9/ib2+S5lKUbqQJ6DPq1f1RZAwGWH
ia+snnyhig9TUu+rtvnWz2ln9wMqLE0FOtvuDtMyLpC6glmdHs3a2GsR7rA1+MXYHKoSrsbtW7Cp
j2hbBGG5Jhogd7q2lJ1oqkWoAZPQAIB33WUH8NCd5JoHzLycwAdzuBLDvAW6NhS6aiBusEAto/af
yTw6ufEMOlinsY6xeqz6wb29so9qr0oYoMFkKtx2EcCd1yvLUgx795WMZOXwoufkJBQJ52Jt1Fmv
RTAvuSz2ijrFtYQXDlnY+8Sje8NbyqzqG69re3M14M0wkLBAYM92U8e0rgeSYGJg0usj7eY7PhX6
R1XAajBwCexWHXzA7OCRRkszJzNEVMX4SYjaL5pR7UDQ83b7XN6zm9e6gMEbAxwjGrocYQiZ20pG
Wnbm1MlQ8QgNqr1F72hNAWA0ReREpSHZVWZU2+kAcD91wXVW3FIKASyflnCT4vswN34WTfk0DmLi
EBJJJ1DMqCeD0k+xJRzyvNzHQn3flfRQiE10lxV44G+vYaPld7UGRWQ7E2aiG0IJLgG0VCWlpyiO
iTD1l+xZfnIUPMMhnvipaQ/JD0m3C9843Ba/dVL/7iCkM4E/LLg8ZQDGAzTIV+BLAV1nP4uf/psM
mbk+bdsAiklXglwOSjQ8tdIbjX7elvHRE77eReaKgu9pHpqUygGdtXspm11VzJGkAqb5QRnSiXNo
vF1jbmsmtHKvaDizcfqSz7Hf1Ci/lhzt/hgkXi9p+YiV51nJWmRIQNcJqPJDrCPbUocDLUIPJHPu
7c37aFKvJTEmFWMjGTELQBJFKn2KU+2g9SZKW0rYOwgMH7vkc1z+GiueJd8yRGvdY7wJUiBbLFsZ
OO3y2lGBqtDX+9sL29YKywDBmQzmTjY7m2pTBXhuaHesgE5Nuhh9v+srYT+Rz6T6+heykCYF7QF8
MYBxXx+XMWQ9sqjLaoRoH6aKjSZDbzJiz4y+kH7ybkvb1MCVNEYD4x7zKroC7AvNeOrqfpcKrWuN
vO7qzf1bSWFUEAAeapRkgIjoLAxvWqk7To1XdP0BQ4NA9C958SxvVYwilmknFFJH1EAvMbREDC/S
fiqG+N/2jk1DJAWuFi2VBZJiOGCC0q9q8c5qLE6SZ1O9f28em3WgqTi1GDhQg4imcMg08XuVUI5p
3fBXcXVXQhitG42u0oELoWLoa5nUbJ3yQgWk5BfCFsWrLv0lPvfc3O2GXgAJZ5kH1BS8ugrz7jam
VStNHoMfVSf7MX/taXjUxMgFO46blDwg+I3wX12LYx1gAhbBaZJnOEciActspD8qIhqmZskdC2vf
dOIxLzR31IHAUZcHi2q53YA2LiNTYwvD5CdtipFnZCmM/uX2Ndw446svY57PKbPCVsEhB0P2JE2d
K/Tc2HJLhIIzBqMgYj2DxduNVVRCqzIUA+1SHuhBfEm8xrjvv8/oGZNOw89qdmUenObGPQStNOob
mEBCVYst5bXWFIekoOV5nsYOdBPvxBmBAqj/29u3IWfxeOBcW5oM35p5AcJ07KahSMozCodeIuq9
XVLUl9SQF1fyBDFhpThKE81Qnj/HxiHOop2ouElk7v54NQAnQJoVgGFgRWAB0MxUN8tKk5JzUfaP
cx57ESGvf0Vur2pLxA8INLCEsmBhDaFiNKZ5ck7U4dh381GNyjct/Atye5DqIZoDVhha/tmzKdvK
okYmCME45HdCIXzvtb52bu/YhuNxJYM5lnnUiJincXKO4ln3UYNCak+4F0uMfkXRUUjTe5QXnocG
MOS3BW/ow5VgxoAREXmhPBLicy29TvpFE0bbUC+3ZWwtDpZ5iRtFY2Gmu3YIoiFsGjlUhUAWLlNo
2fqIyE5B5578uNAvRRNKNykPEu19NJ8JidS1VHZLJWD6jp0iACdo9ikGQZQurMDS0di9FiWOpv9s
aIWMZdadaJqndkcqRxnKfRQK951ZP6e57Fgy+VKX4qGow72cSTtazwdZEB9CvfS7SjznQ/sNjZ2f
rQRz2pnEKdht7dtCUSVJEkDdoHvX+yYJliAZ1RidUZ9waxWgrH3kAu7GJkYLVsfZJVnn9JXO0cXl
z7IbB5oDBZsnmbB8zEsqS12aS20WBj2YcIpJBUNN65YUzfYh2QlhyzEWG6sEaSaAIxaKNVxnZpVh
KaQdkcP03FvdNyUvWq+N0tixMHTqFTGw/0ibv9WKGIOqh8eYtKH9CzGkIb9zqxjs0FwrhrowhaUV
hNkhpr0/o5hmzhVnQzcq9uqVGMaby5LRHIu4ElDuKQ/hTnGVfeqCzwiNZRXy9bxQduOhBP6HqsH7
hkeETb3Wm3nqoPZFnp1RE+nsOrXuQ70t3duXeitRYyHRDdROWODl3bqWUoRxlmPUWAjiGuUr+QlV
PJB/W8dGguPVPempAibA1pfVBBedk2H7uELkXTHsuGAWAwGEbcYfKfB9YTMXnRkKT1WGHbroeKjg
H+/BgoyBZ0VSQaX5gUtRLeMuDZMuDEQYxayIXiYa7wVN2RWNBbOh8jZ0if6v7x3Gg5CMMgEUKAKq
i9nQZAZJ1qxE6fl/7Y6RZ7qtj1YSP/F5jQ4fNf9aGKOSc0szM6YA+p8t/U0qyxxdSNlFbQReWmdT
EGCaZOAegrNdY6xJpQ8WgSkOg0Z6Rt9xIeR2y1vMYsrZncP7AjwOoHkuztq1KsaK1Etd1qZnvUiA
OSN24Z3YWl4rSq0ttOAimwEmqestLx26tTY4aybWBVoS/O9ablt0RRpPYnqW1PwzEo1HtVHBiyeZ
3u27tiUHFEl4CN4BX1kmyjIGipZokPRcSuRFAR2FW0Gqi/fh7bagjcImhICtHGqoAlqKHZZLOiEE
NAx00JBsYV8fCq966fYgZsDA2r3mAPEGfTe8QYKN5YEmA4UbuAaIEVjAsApUUL2iZ2agAkk+mzHh
nw5u1HHWtmEzrqQw/gCcHBrpopqcSyPb0TJ+AfT00+3t44lgnKmxac1OHrXkHGOQ146F0cPF4oIx
bNgJCSB+kgr+Sni/bAPvQIFXmYK3/Ww0bvYwAsCq3reWPfrWrkLrPHdyZsMOAioX6g1XAFaJbf4K
+7yQmilJ3u1S/qN1tG/zXv+sPEToru12llvtAfkErlleT+/Wdq4Ef+j/6skUmlOYnLNRdwVVdJqe
845saR6IwQ0dBVXQuLCkq6FJa1K1aXK2Ztkbo+jQgf9GGDuOI7e1EBNAzcjtLpBO7K0SB7MoZowB
BC144gj4sHQr4ZiIxV4zJnDpu9QW4l/8Yw9J7pImM4zEBOY9qFQQBk3qYWoErzX+HKIZlFQaEOEA
iwXkatYrrXO5jw210oMyewnR1DVnxO4GTspoyxABQRvE7ciqyCjOMFcppPBrhX5YMEwNyQWvyaF7
LP0KyFu9n782h0Rx+aNGH11R8KfjXmkIXsHpxy5Ni2mcZWWWnHW8+CiHuCBp84Wpclrzi6B9J/B9
kSnjeIcb1wstBAD7AlYiaFRYpD050oeCRAmefdrT3WBFhWNJU+zqM4BWMrAK5HH0fNtObai9DMcN
JPXYWOC1MW8yydrGMoU6OaNjz6+KaTeM1sGqeWq/oZNXYpZrscrb095oU1GEGHXE3C4Q3u1oSPe9
pL8Zuri7vaTNo1staVnyStaIUXXM0WbpmTTjs2am+yqu0ORt9Ylt1hWxrUF8KHPrBJpbwgmhN7Jy
mowEIFA34GyDsW054ZVsrZM74J0KBvoPJF93ml39LTI94CLbpo2JODvzp33o0dFGp/LtVW/tMHpN
4IbD7wGwIXOQYW8S0MvDQo7ADBXTxM5VkMpMP4eeN562eSGxNMQxJlz+D9RdwwC3CgSsAIT0rIvo
JHsMjLpLWa51TTsLIkfc/4X9l9cil4dwta9USIz/I+27euTWoSZ/EQFSEiXqVaHjhJ484xdh7Bkr
58xfvyV/u3u7ZaG19+6bgQF8mhR5eEKdKtmrORhRc+kqYXroYnUFEfhnqmfmNwFXmfSTsTCOdsWl
Db0BbbFRwJuxp+A5OaW7ehvdh7fZm+FbmtO45U3ySOFqwvt+F7+R/RqQZCE3xIsqYBpUR3De80/Y
iLAD2R8zTlWobEDvcMvVUHEUotx1YMMc9PG25vVom2oIeluhoo6bM0DbfP4wmkDyXz9Py78G+RyO
MTj6xLwLOlZeDGg/VHda0/ctoMzfWeQfwyCDBsht0TtQl84+x4yMFoh9TxUgALQq/8OUIkc11ETU
AUEy5S+ZhtxnxC/DQT2pKYWqSg9AOyWlapUj3wZN+p7x6CZIkxdqkkezKh5oC+nVot3jbt63uroN
TWNnRu2tyeqfUvaPK5u0cOtUKGlO5wUO+y8SQJ6rWqQm+HkIkpvAkU72wSwuHc+p0ezCpdcx6zRY
lc37VRaQBdcNaBXVUFiFz6FzX5OmbedjWgzXsMvdOjNcDd/GjNcGGRfNTOgVAwELQy5weS1y9Av/
5/nVh488b61CfYes8cppW0jbVHpmZHa/FZpFhYwKtMPzD08KK6mZTarA9hjQjHxPRn3ltq+tauYu
NYXUeBUqGOzjfesn76DK2MdN/HX9gPwJTGdO5WJhs4dPNhCUlRwLa+puU3Lyu+MaFALj59CXn73G
T02UAqLaF5+pqb/2ta9ZfZcNm2hkpwDyITtNS74Iy59Gzu7QTeVbKLeWtpTDc92PJ9Jr96An2zJS
RU7eRIcmAh2kTNyc1dLGo+Ao+qA71xfFp69xuSgDr7kGDAsQWBBwnB0JoCAVXtdQ0vFeCu01Tn4l
ig9QWPMdsBIxWrHtY+FZhhn/Skvy3lTVo1L55k7Ry12Y+m4RqwdheNssJPtxaN6INH6gib/PfXSk
/boBFVHFtmWmdBZQfq+Kh2m6Tqq7hoOdiERF7dS8u6lNcttm0YHUGLuTfoUzU214Iu6grfZQq92G
95g8MsnJiPkXFDQ3eh78buHHNsCzY1hHFx9Eyqn/FTuJ8LjNzbK3MqPKV+KRP0Phs+2CvC8II1Ci
4iZKBJc3qItTlXgDQAtpX+zz3ARnFByuE+elYRUkfu0bfgf4lNMq5SMEbL+Bb0ANuajXxCeWzjyq
LwIkzujF/5V7lFrTZ9Rr8Yj26V7Ris4OI7GVPkrg1w/IwrgwR4ZoQp4ULpGiWXK5YhT7fBH7iBC4
pXOL2v7jpFw7HKFkFu4f61vT5Vtcg9gOXM+9bvvvRUIZcIrdEYRBKnCex6EZxQiEm2Fa7EKI2jPz
TTbJ2iedru3sk8IVwh0iE0Ym9ycOPItHwg4XOzAC/6GOitZu+q62lDIVG95mu3Zsw0PLwtfRpF+x
xr/9QtsXQn/yCIBMXsUsJpMVrNzf7xDAHGg7o/CEX4UH83LDc0XPi3qslZOePo0le8ziQxCoLoTv
V1a+sPBzQ3Omh1xmhprUJa6+keFla1QA3ts1yMOakZl/qboUyLQWEDaiVO7YAZdGnq+fksX90sFH
IwCAMf8C4yVK6iPxSxWwqphbE/JcOxC7gRqPlR8BM/+9DAK+zpm16decnZY6zkKfGdg0qiSPtVm/
DqM4VoXyTDR/f31hC8E5bOGpRgJETV2dz66bhECjXc+xMlcHaG60ks4uNiWy5X5TlXb0WNx5oaXs
/n1hEm8C9hMVckOD5OTMyUVGX7A4LIDMEok9Rq8dQOxD0WxWljd9+tnFgxmhQ2YURQF1DvCmyI4L
ocAMxApcrr954TtgNxbTXiLgjvNffQSKxTqz+7pbcSxLh1IDzzgGHAFv+EvwKNDRSam6EeFWif3k
EoR1ZvB1fXlTivHX6s4e1lkYxJhsobAFSKDv1/sInUWt1e+ULNtyPA8hS16um1tc0pm52TczIWxS
BAxZVTaaLwEBWpjoZrryGCxdtfNgYfoRZ4e/wnEtJtaUUzoWzog4Wal7K9A/Yu/j+moWRpouw5Lp
aTizNOpJjbGmSIVYVONKcLjRVtx1IoudwehLJ8po4ghdOY5x4gDOHwIQnh01gNstMqTSGoNhRf5i
oRxw+YtmF18rpNQyNVKQKQ8bCiaJ8rvf4kfs863m4DaqNiTSN0HrrOWSC6/gRYQ2HbSzrRiSHqsh
CTa9ZDstwpRbDhhwb67cibVvOyuklyp0XUaJQDBUyTHO9PtMjbWNmhBMBnudt5IkrC1q9sgVKgsg
QW9CwDEqfhaU//L8ZKtAYW/Fzsqq5qo1vT5AdhAx7qnkuUV8365iSPT+bqH9c/3Erty/eazCTdSk
0HdUICeDuR1U+0i8Noe7MChxcQTFzKUkeSxV2WExI/iavd8MxSGEYvnt2Ns1KJzB6ltZ/b22I45w
OxDUYvBxJWRY+myoigEANLX+IBV3eRaNpJZBmAq8SAn0Q6AUNzLdKr3K+febyUFUKaAUikBoDgEy
gjrgIYA7J5T/HPCaQD9pTU1r6WCguieAwUCHEZ3uy5WYUTSBPxHI86em3TLc6Nj1D/2w9ffqYXDl
J/uutsGPtQ1ceBUu8oeZB1XCjGCOCreMoXAoiLetMeVhDg8pR8Sirx3KPyHc7BFC3I4YQgcCA3DG
2TXzWd6WTIYACO91UMGm28bSUdZrtmvghIWDgYIl5IYB+FwonnQlxwCamiEHx7Q7h/51PzJMtkUr
t2zJDJIBVGkAEIAkyiyaRMVZjFT1lFOrPsflYHOFWLT997OtU6rzj5XZPUPIAPRUiY9U9p9liHoh
cKaNvrKUBcnoSyvzuzR06KDHCuJ8goFPmZm5w0P+0QtMMXqAIlmJrt5UUX/HmtLu/CkJlk4gIdhD
QeFnxi4y93uvS1pL9VCiDrI331cjC/JN97zUQPE3xvvc5KUtGmAOky5zoAL8+a8vKnYK/yVmh+AP
5rM2XdWWKqBL6mkIHonpu0G1BkhZ/uL/WJh9C5zeSjBQep3SzrC67k7ntRWvNZGXwo2Ldcy+hZ7h
oRCmD8g0xpNQEZtI2iMnoBbGM93wC9zX487499U4HIAJTYkDBWTP3AV1PhkrwJO0kwKh6UCa29ID
r4L57132hZVZ3IIKFDQZQAl8ElUFUtzbUvz2ijVHs+DWLoxMfz+LUcwwLPI4U7VTSEs38DCH56lO
zjxbNs0LFroiqrbgvGFuwqACCWWYc/SJ2oxahWEnPENE33VRutOa/DFS0r3RFf+6yTt9pH9MzRx2
Hjd5neW1clJrHIcsiD7qeg2StHjGz2xMfz/bPb+vcpSagKQ3ArLz6PCa0wYyi1r9dP22Lm3bpBQI
GIg6AUFmrwENu8TzGYYqsrS+z0pvH3r6vtWbY0fjlfd1IRzSBCYloUSE0AdlhsslxeMYNtMY0Ymo
v7Pgo1Lfry9l8f9nkJYGehuN/jlUTNQEYpEJJinQjgQ3kXhSc/Z43cTC7IGBF+YfG7NPr5iqGuQ5
tst/VX91YDdMd+z4+NhYvQmIX3pC+HX8D/HBhc3ZURiMUaXpgH2j6oNqNA+MJzue+TtDJ65W58rK
I7TQGZrWaGDYGTAJtKlmF1evI9OHS1XA3gjFlkcGwlZ5jIFh7NwaGMa15S0GJOf2ZlmGbxpAZqqw
5936u/4l3k5oye5uvYaxVDy5WNnssDchoSVEZvGI/+7dGJrGdqO4EYTVs0lrSbo8dkJH5ps12NNS
lD5JMULHDGXFaX798uij8gzutWmurdsMm/7V+92c+s/YlTuUsE/KffXqvfe1E7nEMW/a41rtZuli
oDoNUAoaj4hsZx80SynLMKelniLM8RaVZYDH5vq9+Lu/Mw2jAlwLRTpUYP8cqXNvVSQdlGoQnBud
+QIMXW/RpGi2PYmdgkXCDjpOXHC+SPu63SXvBfwr0IA6GvJ/9ciGMQJhPR+RFNDboGW2yd977edY
rTjJhYFVrG9qAkLnEhHtHEahprreDjXKUuOhTSwOOjDQxYSD1eZQm9Kt3skxA2RRoB1sf5O7a+x9
i3Hhuf2Z29HThFTlUCnAyCij22husRe/a5Bx3Xjb+Di+am7iALz3S32IPoEaDzEYt+1+ewwXKSyA
Sli9s0vP0/kPmvkkrx/CLmxa5RRBfcSzyodgo6lWCs2cr/jF3w+uD90OHGcxOte/+KJhEw1RwJ0N
hobL5U3KYDOiA0OzBQrbA+j04gJtpGYN6bF4ZaCsaCBiQAN2/sFp2o+JAmXME+jzjgWXzywx/z11
Hw7VmY3ZRzVZrJgZgQxsg39aCUSsrETJRuib5i9Z7VWWqrQrT+Ty7mHSAI01zGLORe1qNQvAQI9K
dTaUdoGUTIf4iLkW+S11xLCyf8zM4ssuQ+urSGBmCp3pa3yEGDqoQaRd1VazXRvuX3A+wIgDdAvg
sYLhiZlzzVOWpT383glELhGQN++83DSKuYu9L52+lUPkXj+CysLhODc4LyD5A+rWBJEAGM0BWuhH
K3oGSGbT7Dr0w57bHizV0EfnVr4HinYXleBUV251N7g1TmvAmYUg++KnzJLfkhWiJB4Ui+vk0Olg
JtWhzkOfUx2jFdn++rrXbM3SLn0oqajQtj3FLNtNPVbfg8Je3GzHjt/lIJS6bm7Bt18sbRYuImDN
CRtNdvKbR4NIVESyTSSIa/prFYS1hc0uolYFkV/5WJjep1apvQVDavlx7HZRbLPRX3mzFu7gxbpm
HizgRKfdSNgJmhN7Q1cdbwD9cCHDtWWtGZrdQk+02UADNMGk/jtQekyr1jvDWyuMrG3e9Pezp78y
x1FqnsHAR8HsJPlsmXmbldrOi4XdsbXR0LU1zWLFFkJxGJfjkDfvP3kMZSj1mIpV0Ym1ozfzKKaq
YTAqwK1KbgaHOSChzyxlP8FRe0d1x11k67f9Ki/1ilVzRlmXND3JKrTeTmbwIlNq91AgCajitEay
u361Vr7ZXFY6UXhTY3oSnRSBseGstsRQ75LupavACifWYOxr65r5DV/W1Byn66VJbuu+56CXaon6
TtJue31dK455PjfM2gj4qGkH04Yf9dF8ZNoa/8qaiZmvIH0ZRQZBC6+S312JF7tLN9cXsbhdAoho
FeGmAPHU5YXSQO6jYrRAPXWaeojCsQepWODkKeZ1dAUN+evWFrAcoKw5MzdbkJGlIctRDUJq4m2T
L1Wz0SuTz/kP8L87IQrfaGKNIF5CF6H7/n+g9Jru0qwcfWF/5g4boD6ZXsF+bw/ONM0fP3inpHSV
0qpv0xfDrR1lk+yG76y4aWt7beZh0aEA6IRmOorUGC2+3G2zUr1qCIFFKOLCTj0oE0TtJsqTlW1e
NGOipc0wFIAMbOYl8UGNNCwi5SSKAlSekOjztPYOSf3aZVszNHOQ3mDqZZ+iH4TKvDUosY0w1mnq
tcd5yYMw8IugUQJQK+AIl9uWpxNVWgl8XdVAWCWkpuuT+BiPpLBqL9r0Xfp4/Zwu3AqMyoFnBAN6
mCCaTw5BoGBKO0Nky/mJFMIiaI6Y6gfNihUfoqgLW3hharaFpdRKcJlMcU6deLZX0i8d1UtNBA89
M1yRjHvR0mFT8fbQon8vq+oU4Q9anCtOHTej7RnNp5fGR3Cj7VmpOqyOXA9b1Az0J2Ysf6QJD6za
N276xPjQzaBwkmxC2pDinfTejQ8qbTZ6G0rzjzBRnkATk0FGRtmmGd/pkbR68B+ABdGhun9TBfFW
GuOxkhkGNLTUiUu+ZX7uQy3FAGtaF3dWPZiljTEL4ZS1coxzbmtjZechuWuosRkybVP1SoyBaXkj
0m5D0sCp2uinElSbqiteEg90cCaFameJWac4C249WfxQPXJfGFF2p/EOom5dcWSlthemuPd0BKBd
ht+cFobNRXjfDb2LOanD0KWeI5PkbYj7ozr2D5nMiBUp9SdO2g/86lPImq2W+qi2k9GWPdnS2nek
UtdWUQ+JZapEcQvN3KCS2TkETEe6J6jjS75tlOGdxkYB7EF715v+kVU1t1tBb8smO1XDCDwAD/Zl
bLZozcsjpjR86MgPx0pRbgetPUo/MzGLDA32LA5C25fFMSjpY0j9jccjB6XLXZubv+MUylOMbEHF
sS9KflSTPtpDs6a2eEJ2ah//CvLECRNgpSvhf6CpCJqthDRW3haeO+rDaeyULdrC0gob4x5kQIGl
pxqouwDo74zop9l7NuWQwigAEywm5AKY5XXLz7sfA1F2Tew/ZyF7Fr7uW0kKxlreyJ9BG5hWY1Qf
nZIChcabz8hUHwAwze2OMnz9KtmqHbmPI/NnWBWDXRpe7qpanjta1fl7TYXjFfpLMFa6Feb1rRGU
21TjmDqv02Pjh3uhNyHgx31hBy1/9bTQNUbtgOphZGs1fdaI+Mj74qOU6p0chpPZSbn10761UL10
xm66J+RWb7Ieng+zUZrS3NAh+kw9+V15/WvueY1dUlCatSo44Ghzq4TaBof5PhiDd1Z5P2gqdiWJ
boga3igo0Vqx3vwo6/qLaX1oo2xtYUQC0vbUO4R5ug8K3uALiMYZfGpHNLs3YrGjRZdZGbjd/aFF
bo/8lJR76qG7Fmqu2kOR5rrbWvCTF75k5icLOH7IX6l4XioO4LgRgrmC7fVCh+qPMkDfOBfhSnC3
lH2f25zHkYTkRliq/VQswh1BkTN0c7s51DeZux60Ljzf4MvAeBHeNgxQz0cUcQuKEQwP7JTsIQ11
bHbjRtso/6UGfmFmFqXIgZFoHDzQ4ZAn3Dqrz34asgJsWLFF0K881ku4ngtr0wtxltOkIiB1gcr6
qVbIj6IkP2WQ7+VYJ7YImxJ+J2wOIdggDqVafpsJhn3CugdHbebntj8mn4nWoTwY0Ju8FfUeUu4r
9ciFIBRDJAwqkyjj6KinXv6+IiyCLKcRO6VMOxaqf1CCNYTRwtA/xj+mmjXwJXjo50i8kAJ0zZUO
mrs0uE25h3IGyTVHRuUrevkfdVkcUDv72UtxG7LuSw0GcyVRXlrl+dGaQoKzrwD0Wkk7gnMclT7e
ywaeicpwLX9dfO3PDvAsMutCrLKIkSWXIZDbdY93S+YY7krblcBi0RXowK5MMSDqb7O43geXMwOa
GDXyqj00bMDTHQ0WpYNTjqNr5E3uXPc9yyv7x+DszhSoYfq0wp0hsrHD4K3pS5etIpAWraB5SDEg
g67rfFnCawGaEdg/vQdMhkOgLSzsDmOA1xez6GfOzMwW0/qalnspygyTBF27bXaVax6q1VriYph5
ZmZ2s7Reh7KXidV4hTh02rtMXsa+3RWrWKPFbQM4Aqq76Jv81Xf1RrBCmsABAELfOdUzAVUOdJMw
EApaEuhsxL8q24y2a42EJVDDNJj8f8zOB61RkCEgbtQpGhniAPL0dsAIqhvaUCwH+QQOSNZDJ2dN
YnVlsXPWhk4dpJEbKHlhOs+tQii4hECoxHIFArBsBrPRGqUIAObUqKThWuRlBkQpEv8rlMVOLWvw
dmcrAJfFMwLujv8xg1repV/qRgG8N+gpTrQCpX6Z5Z+ZYN+1SjtLBGxt2GLRC6J7h+WgLSvmzBNx
qzQMrE2gW0OTIy7vteT9+s1aWg76ASo30B3EUMcsA5YZb5UgJTgScbMTI8jmQG2eDrqlraVWS98H
GSP43DByCMnpmSVBgkGSMcYxaEekJkAJ2cnQugEHsOn6mhYtYdhyGns2JmDi5SeCXkgKcSIDIVDL
naQfbowOo92J+f9pZuaUJHCkPaYL4NL7N72/1cV926+AJhZXAuD9REv2BxR/uRJAhBKagy/k5GUn
ld9wZB8R5jWvb9fiEZgwWzADjNs8iOuruKpUiQ9Tah85Eo4UI3rKWNq8jVem/RfElRBWnJmabVkv
x1Iv43AifSb35AjJODeDLzj6D9y30vfaoZv4XXlDpGX/Dv7MVIer7Xi2MAuMX2EASQocJCaZ5v14
NYyYF5S4VKz1hFXm/c0InlRrlPGdKIYHVqBwgkyQ2kYZuCOJmDV03UYK76cJwlbOiWcFfNj4bfua
GOA2g0gxaPx8UMd6JSjcdWENHqnA4J91DuLUd4+K+y5ov2ghDNcMjMwetQlAFsSbUEWzNB0qoNW1
ZwBQAY8ytrEYvnjnbVu97Sw97Hc6D197zXtMh3K0WiLewyx+As/Nc5/UOeo8EmmOiZkFwbrvKvID
e1T8p4ymzyCE/qWFNdKqoj1kGtIvven0ja8NTpRWD6SMdUsamKjTK4iWpcYjtO3ehYAC08gOlHMU
o/FVOtW3u5YJK6vL0GrgINSucZMxpHdJFFUbIkYQrhlRY2dZCH6owUaJ4CCq5F1rPIgdGODl6b5E
TLcyTt6rChJSRSf2gWLkFgQzf3qduFXjHEXGyYtKmdxzABTHNvuhBJnTqj23lKp9KEMP7XawJ9mi
YM8eRjawauqDV65hzpiPIAzmtLBCHeWNWohxRzrDdBKMGUF3mNanVHRQEa/CJ7+u/Y1q1BjNTGK6
kTqzS7+/qyrzq2mHzrl+vZZcOJ541BgxH8gMbRZiqj0ENYhI2Kn1s83oDe4Qr8SWS17i3MKsZJUX
RqOyDhZ6Ka0aZdK6fi7of+hcIc0zkXmg3SqApLn0RQDOqGMWU4oanNfZkQrqHhCe2b6CLP/6jk2/
d1YUBnYUc9fCBBH3XzDINtDycqAN5hr6x8CU1pDJDdPee+O7zFGoYv1/iBwUHYREyKZAdzKHpoXa
KJCqY/+U/DXyCxRbVFvp19Aqi18JKgEKRewwxSiX+2dkBTRxVbhZqZhgblcseCirg67a9c1bPG4Y
0uLgq5oob6afcZY3NZr0kzxR6AlKYxav7spkxYkvr+MfA9NzcmaAj7GvSYb0U/bo8ZGjFHBSUOa6
vow1K7NbI7KWdSmGIU+yopYfJKjIwRd7a9POS6AwHQEJB6wH7Cz8z9/PVpNpVeJhsoihm1/f8WO5
HY7+rYEw/AYVJUt1iy075eXKhV0sMUAwQNMR1CEeUmYfqSpCmaPGTNFiTJ77u+a+hK79h3fj7eim
uRu2yk756T/lb2u853/+4/nVAkRrIlCZxgfn+VoupV75+eQqILWr2Jnjuzy1cBDLH2pjqTv1pgZY
I7bH9x6e/pN9lk/QsXzMIOi6X2NzWzqp579l+vvZ1udZ1ILVBJ+4CUdXKqAmNekKVncptIHaKQYd
AHqBN5kV4FCK9LQ6LumpTd6SVqDGd2MQlCxZsPJFFw1Nsw4oy2hgZZod10LPwy4te2Tbxk7PyDFi
LyABcQOR/Adf9Weo4n8bmvl6gfKCoXkFPcXc2AjCnZS0ds2M3b+/fuizMARJyO3/SqaGlvZ4U8DB
PE6UGyTdspw/JCRwrptZOgIc89xovaG3w+bgHU5J29JyxC0H17oNOpp9E4qf/8UGuvYYG5/o1GbZ
AC9I3WkdpuSGrN6WISO2FyEEu25kyV1x/o+R2VmuSZrn6KpDYWooDgRVFxBegLeBrOzXdIzm13fi
5ploCJGrzed/hzjVQdaKslzjB8dW018NAXmwWv30G/EZ+fTH9VX9EaW+Zk+5vKKd56dED3p6IoGF
rmj0LAGIKG3flY/EDe4jUJK4KGPb5UkmlthUW/NknNbu1qKPPl/17AuKsgM3s6fKkya899YjmsNJ
BzVET31RI/MlTjFh1OlJ6WA2/y3IQKWlAG5uUyPZ8Nr8TLKqsRgPv1c2Z+nwgkoWZe8/iMR5F7Rn
9Sh56suTIkEoVIxvqLZRywB1xp7XBrspaPiEzhjkjsPulgNy10TIrSDyZAxHAgp3k3jRNhlBLBBG
GNgDFLGwINgtLa/QU6erNSgCMO8XT/ZRRGL3+q9f3NSzJGheC6o9E/2sakDW57YuBgc1W0B1crCj
je70myy023RT2VONck0HdemugPJnYgxXQD00r2lIVcdwftMycHcIS0a8sjSZPcoc1CDX17jklM/P
zexSpiJVmzIAX1eDrthAIF9f+xDNG7cyGFcIBv94kb9uClDUoOtRVXDKzaK7WC96PSxU4yRrTAt5
ZgJiuTilFh3D2Nb1gYHEWSvcygdNRNFAn0VV820mzO9GJujWdnG18oEXF49+uT71ChTlD2322eva
iKiVNOASoOxol/iD3VMMhhHNdLvGWFn9ols6szV7lDq/90iYjcZpJPHOR687iqvMaiSEJmrzqA3t
x/UPu1hHAIcnggMQjYOjcLbbzIil1rFCQkJI3dDP+FAdx48/qprbEJEU+LyoI3bK0XD6B20LCpiX
6tb8uv4jlq7/+W+Y+cakHkKqEvyGJMgtb3wa1c/rBpbuCcrAOso/GAf7SwcBdZ8RYMFcnsIYWBhC
nrrOd/te31w3s9jrmdo8eBun6vD8EU5Fxceg9OSpM/XDWIU/Uy0/VEGD1kSMQiD4dp+DuAotEHjf
1Kq49bJSX8kpFruWYK2hDFRXuoKK1uVDM8SlyXMe01Mtve9RK0wbCIlnJqdOG1hpKxm+KxVz2AiM
71C1hdW2gasm4UqssLTlyJ0wuAqCDYrg9PJn9Ckl6GgIevLNCs9dQkH/oqW6Bfj3Gj5zKck9NzU7
Pr0qIyjUIvoNQPJqA/63l5kGtjPv92gi/+z89KbounwlfFy6qQbGZAWOFNKe+ZvFijYPDdHL09gr
digNcFC8h+EzMY6F93r9XC2NvSC/+b+25p1oPYag5RhpEmQlxT5TrOx5ih3S29gNNvCEr8G95nSu
tgmO2UOItseKA1y6n+fmZ98SSJVwLJOKnlQ9BNPwcxX9vr7AxXbKuYXZJ+wUheggcsKhBTB0k7ox
ihO2n2/ARoFmpVNNovDadu35XHLs51Zn0RC4S6HPquITsrh7GHtjtEg4NcON8J4ra1xIi8b+iXHm
35CgOpMTtZGnyrzXSgSB1WDjyXHzdK1usZgTQ9kO2QbAj9N4+uzudUE1eCmTyMQzZDeoCkdO+NIc
tHtzm7igQAw3wxaMYPu1DV18u88sz0OhvGn4EHvY0WhfeJj0HXagprbNh3KPQ3vAR1xJFpYGikBE
jMxfFwoSrHkEhEmFoRMxno4Q9GFWxqWPWaK+O4g4Gtxez94Sqn37euOC/762VCLghlqlcDygE9MW
HJkAHyQqhg5TlX+Jhn+EZbC/frgXP/xENgQ6MUxVzL9GM1Y8bZqMnrLwZTB/Vfmvqvzu+Ep/Y7EU
jxDQUDHTg4rfn7fpLEqRUQRyt2TE+cIbutUh5qR9k8fqqDnxHopOSC4GV7Hyp/Ape/CdmFprzUmm
LDli1DTRfASZ2cSpfHnuGAe2Su/xEzTfczOuf7Jk+A7SGCXtvvllZqq+0Qqw2QdEPXDeAgo4PtUa
dFpV5QX7f8gDdgNdxoNZdz5YzSFFL/tXMHNs/cjYFTT4qgLIQBTRrUjCzmpq+jrSpsH8GGbG4r5y
wTv0M+zHF1S3C3s0wruAFW8x6e4S378bPL+HAnHlOaWODqAc6I9amKNlRs1PmpVP4A5H2WZoP6us
fxp10wkads9A0zIN8coIsWdCw/fOyx/SOHRNDtiVqrwVHPhCzOSxsv0eo/KtrlvQcOUppleTFhR7
/Wus1YnlsepYKHJTq6arEHUEQgtzSTrDsLhedftKq1JorOh34RDdmUr6u6qMu8IzC2sc0l0/Ee6x
7CA6zi3RE3cYmsgea/oxmOmNV+SPkmq+nZfaMx2Kd4rq6D5SOhMKD/KDFvEtC8tjqraYsm8+lRog
yL7EUGgjHjVCHd7hP6t0LbDi3FBQsdWfMchc2nrOb81S/vIzHt4MorMHlaNRY2DsETQpLteC0o2r
glhEUdykTSrXb8hjyNi3gPiFVdXlE8qqP30e3RlVuR81TYJmCyhKEQgMSPMVT7D0HIOxD4ePwpNq
86HlJhW1ouTmeIqj3x72Se1+mfmTkGwTr0Q2i+4VD74A1zZq6uDvuzzmAUDeyMi0ERAK9RcxLb+2
slPz1Z2m6d7BFsNTsCs3amkFhzWU9dJLPNWiIa7BJyXl2Q0L9b4bCpOA0LLbihLIUGOtTb40ma0j
qJlGyyc1m3nVu8o6Dg5oMZ7aA7/P9sQqNu2tf4htbzeAPPKu3NBjvctX8p7FPARdCpDMoblDMX52
uakcXfUkVYWO4bMwtCFL6FtlJ9/UBoFj1HWqTRulsIwAsmyQTbutoq7esKy5awh9V4phIylgsWpy
GsvyJaXarmZFZCWy+6WpstikIaYc8WC+RbRPX6/794WThx+tqnh+GLg+53MGnSHa2uPVcFLbwGYQ
Vq+LH374FDPTAVp2JRRbCu8vrE0n5MzNa0PYaj1q8Cc98TdDIgBKhgCmWtTWoOYOuCQdVCNuNDXa
+Hl+HKP2qSkAxb2+5IUnDT8CISlYMqH1Ns+I87BE4t1yTAqiQxuj00jLZsO91B7D6N+XT5G3TQVN
BZ0sHMrL9UZZTfy+FxhUMu8Ms7UG8d70z9eXs1jBAWgDjxaQgGC0nl0r3WAk7Btcq9JtckvcVlDx
SG+JK57rjfmj3pf34xv/D2HBuc1Zpp/RTBv9AfeM05vBSzZ+cpeYvRNG6opnXAzKzi3NtlB4fk4L
CUv6bbHvt+U2QFtisAFttgo7dFYnYSbczryAA9Q3St7oyUCFa5YuJD1jccMSXGUNUUacWeAhl+nN
cwiK9RaFKk2NLSONV87kUsJ5bnWWQqRNmRgpq/WT6d3W/reuP7b/i7Qva45bR5r9RYzgvrxy6UUt
qSlrsaQXhi3bXMB9BfDrb1LnxrgbzWiG/J2HiZjjGVcDLBQKVZWZ5OG6nyxFX0wQgbwI1W8D/5z7
opyrHBe0ysJYOdLkCajjlTUsfqpTC/PBOzndXaMheS1TM6RFFhAqYVi0RnbhaBzyXtK4c4r8ME72
0SaSN+oQzKTkl0blzofiwUrFevGawxwylonJWJCKC5+xpMpgxbrGwiogL/Wtskl3/WO+AaZhF6eu
eYxD9VbdTQfl7foua0tp5Klh4UtaMhr9CXifQ7VwqAchuQ1NrBTqEojohllNGytTuDfVA0obWvKo
I6v38IzbsnnclHQ/aQPcH5dvs7FugCq2RrAVK4FmtDs+jEhV2htI0UISDvLEVsMSL0u1ewznelbG
fjGtD8dM/VVTsrFk8kOWjY3GxgKQsXGTZ+xbOVrfpdS8N1U2ba4vfD6HF+dGwx036xGhBihEITmb
CqtrqInxiu6mqUYdt4m1TZz++4SBj44lN9y278Bsy9fcbnHHTywLsSirIgswg94MoeDXB51RZUGr
y98qbqZBASq6Iyjd5fvGYOkGheAfjJRbqGEcEm16gRyAtGlZGQVKKquuMzX5TzXV3qess75d35+F
E35yFeBSOD8cPGdVP8ogbwB09VlLwRSpk2OttWsVtMVjfrIbQryENpYhSRLyu/hFOgLHN2yTjbzv
mVv+KJ5K9LGT32vzpAtLA0kr/tHx+TARIlQi+qFVW4hkgx8f00UsrbbgpjnUbK1bvrAygOYgvAsW
fhWaNMLKonxSLZrgMh3K9NFKpkOVkzVBhMWl4P2JXqRuQBZG8GKpKiVq2A0SlEFzDQbCZ+e5Sr5O
hI/h4hMrgsfWkCA07MjUws6MNkC7uXHxB4P2wOeUHvLGvYlCwHXvW9q7uUwOwQl0WwB+Pfc+SBio
xKGqHg60/t01/as1pV9np8bL5a+J+SecRP/Uji1eYcoZTF/vCWn8AUNrk4NHe7fGZLP0kU4tzX9+
YklK+4nmFShgNTx6rfgALJAXqWuF2YU08Ww9wm0G1rI4GxowvzHb2kxo45rKcLBIem8Oa6X3tQUJ
XmdIENfIm4GGQJzvtbLxGy0LRpi87gRrZgS3K5K2y1gEqhGegGQoBrXyBJIlJu+um1nK8s92Tjio
gB3xOge8LMw1D1hE3UOhIL0BGNWlZDd27ti4ayyTy/6tQ0gRYgWAowrXPbebrDajHjtoI5dvB48X
j9dX9flXCBccVvXXhHCxV8OY1jnwh58jM9190gZ65VkoyKBXOt7z/hBNu4Jsk0do+G4mP/YMw291
N3vOb+KNKruowUjRC1U3LVhxANl8dvy1gbnlD/z3JwqnfCzQAa8JJpG7nrh4PXlDBmHpfA3GPPvJ
tZ0QTjp4F4cUyvFg3+l6t4w2Ku5QJ/EkDmRJlrhyugbFWjiKqBg4GMn7BJeJfIgVGSmgHw2iF9Al
pZm7dVKAVupHnay0RZbSRgxVOGDo0gAER2f6PLTYtBmjKB/BljEZ26ZybhSz8q1i6H2nUAqfjt1D
oyDUKJEKmicdaE+Q9tS9fk+J+tRXORI7CGwDaOTWsbRyfBd34eS3iduOOQMzzcE6l0Nidewfsrp3
IWXH12S8FrzobA/mPz8Jr2ob8ZLHDY5vU8+k2b6eYy6rW8nQ55gmONGZFSG8dujmZnaMwgNjOxV1
SGuiLpHe2WCgiuf41w/v4pL+VjlMIcBi8BbT2yh+hHQ8GMatadyWxUoJe/HrnJgQgiu0bKSsyiaQ
g0n3Rvz2YaJ2seYBa8sQAqvaRaYST3SmnUAhs3+A7IvvjG/X92ohlJ7VaIREtY7TqKJmQUOe/oik
X4x3K7nIyipEqElcsFxGUVcPK03bNBFz4zwGJfX++jIW/evv97CEcI2BPxtseyg1SexRoSoYYil4
EgEMJ5mrZmZw3drlmkCcqUApa+6dy2DsPD8zFtDcqtPrYzjWua9x+6mt+m2mxiuCRgv1zTM7hvBx
2j6ZyChHY+g82ltldMmhPubH5AjNzG2x754k6ncorB6kzfX1XTrFuV3hfo1RMTPBRTqGtH0z5DuH
rJyelf37FCM6iTlJVdoo+qtjKDk/lcTwUztx+2FNpeDy4jpfhRDdpRrtH6C2ptCwng1nl1Sjq02x
P+m/zQg1/7XHxEJZGPbw4Z15fhIsLvOqT1ZV2VNPq26258ogcnNxmh7aW2uT+cU2+25KbnRb3Zl+
sZ91A8dt9VgiVai/HPvOf4QQaLM26zoI6414nanBAM1Aa/pVGOrK5bTQyzw3I4TY3BxJ3DqYY0iH
AaOIaL1ozE8KY0eL9Fj10W2iDZuh5M8O+mddY4cQfT8QPvhVme5ZZB3Q/ZMxl9Qxl0rl2qdY9N+T
LyFE5w4VgkRW2BjG7XRvx8OeFmx3/Ygs5A7zDph4NIJJx7hgth1Yb1r5lE4h/ZCOzb1t+wUIEa1A
mQeSFGgp1+8t8fld6q/xv83R5fwuPbc8r/7Ez7oCbIhzaICY2L2lPlfg/ZhY5w3SHRgj0SwEyQRk
1laWOwfQS6MOCj4AAAGXJoQECwQpmcqNMQSL9JOKkLqRnJ5tWZ3+gb5W7kfy+GS12iHi2hs4VDIv
r+xdPqzRMF/Geaxdh30UNUHdI1a/9bgtIJ6Hpr0qY3Q/a1DOUb7HeX3jKPWPBmPY15e9GKhOzAmO
VEl2w1OCGVQyoU8xgSHuW66sQWwuc4nzNQm3ydikkMdxSkTDKHIViiqEylxdxVftVjpXC7MrZ6Zs
4UIxC2JLaacMeNVMQdO50zbaQ51uY7/qGxkV9vi41mlfPIp/d/ACPyQzIEUSLK6dCEiliD/I369/
o0ULQBeiy4kepy3qZDmpzVudariMG4ys5fqtws0VN1g0Aaw7NIrQDwZE+/zEAYgXSxWlPITufO11
xCo8FL2+XFHBrz8xIkTu1GZJ0pKMhyVuD1RTvcJJXJ3+0a01AZGFHtK5KSF66+jlqPWoDeHYajZ4
NUCiy9tjoUImuBqPwNpBAFSyvuUNusaOgzEVuYPCmdl/9ATMNCYUIxU07//hM54sXzhq6PvgQQuE
TFhH7Q5N1M1Yf7tuYaFjgWXPFUtEMTQExWndBlRV/+HvmSTFfpwqf0oZSkGTzMo9QxALuqxsNpOm
+FqiGF5TSGBfH1O6J8YwuaOe87Xy7WJURZPcAgxXNi5ShqhtsmTqcFtzJQqTztgDf7GtHKAFm/F+
yqWAgwkcuFJAHZGHgvFG6d5bI177GYv+ffIzBNfLI9q3cmIBeveQyjvuk0O3jbdajkE9dltzl/jg
P9xe/xqLofXEpuCDaQO0akukIcSF40tlVANiWhyiplx5ea7ZEfyqUCIzqh34ut0VvYtK1XcTVSrL
QeZxfUGLYfxkQUIYl4uCJUPhyKFcOFs5fzNJ6jmgj0EV4x/CEfjXbCg1z1exmGj2zCht/K1KCLzc
RlF+RmmxYmFp004tCA5B4oE1lVLNeCPDq9Ga6rQPrfu6+BPq4ifrEFwgw+Mqgn6qHDrqLRKafatu
0aNd8bPFU49ZDQRuwCLR5xUyF/BQ5omNSzycEsglxWgMxoE8BhJk5scHXErTQV55ty0dp1OL86k/
SdCyMjIaW0f6SdIUU1H3wDevpWPzRS2mY5gyQAoE+JmFMRTBRNb2vO6jISRRbvtJpP5ukuhn2rRT
0IIsLC+UwS2GCcCUNnmqBvPLCDt8uRPzgn/IDOReBKBpkInuTArCjb49mFoU1Eq94okLc+pz8wST
gtD+VECHITiJAjUyyqtxxJgm9zG99Ch5H8W+2ZDjWl697Cn6TMCpAEYLUN/5pkYqBzgRXF2hUlMM
oZkBN+irVZuSR9S4DxJpMA4RmXJQmTQFxgJkzQfGQ/K6CjydVW07P69HlHlpFx8Z6wbAUANVpVgI
5UZfp5OG3EkZ6J2plG4tf/BcCcpG2Sb5vzjtiTHhk6KYldoVgzEbE0IgCgRHQ+Uo/vUVLZ6MEyPC
x2xZVraA58/BuN7rCgO4kP66bmIpDONt8L9NE+I9ZUmt86KQw6pC558AzqD+zmrdS+nXu2zwTHBh
froKOqFCwO94o3Q1qluhMpVBWY9Bu0q5uRiH/5oQC0ByAlrKKcMxZ4jDqXaYLN0DtHHl5lq0Ajw0
Oq1QVMC0yLnfV9DogphbN4adgsnb1g4G1Pdl++36h1nQ/MB+Yeh31jkCIepn/eQkLI4UfcIpsvF2
Q7fV1kGawQtMxgIIZt/ZU4iANnMGupaUrqxv0SVODM9eeWIYDSo+GiCiCHX2rpeQbteQ0MSY+1TW
Sk4L0MnzNQpbSeI4ykqgAkMTrJSFeV/q2XHgaI0mvUvj5IUl5Q5DlzWEFBUZCJcSIAVwXEaTtctT
6WViv6f6u1pjelDb9LHuZ6wF4rF8uP4pFo/hyYYIZz0jwEg0McCxyoRhFStR/9S0e75uY8GpkJ0A
F4eONpDn4pCkWZaTpKTIKSUodSk0cScThJ79Sna38GlhxcJaTCDCdDFkOx1vVebgIqIjRk3k2HoC
EUjsYyo43UlNWa940vKi/poTPEnpJVCEysYQSqb50Xc5VH+VP02Uf/+HvcNY/Kz2i1aYWOUAltWu
DGfAs4A1e9pznxXGk9LrK+WAxdVghgMBBuce4qLn50Jlca1TCjO2WuDZ89hn0I3s+MoNfvGJTIDW
QXkG2AP6qbIoLdRBN14qrHoKUyccczmgpbpLcyQNkNv+cvVztgW6lU/JKcsQ06IRE7iFqrdTyHGD
1yDIiSKyldohuP59LpMSwY5wgPI+yp2qhR1dmtIdycF7X5XU2hkSK1x9sH/KXaTfggG2u9Gr9Adw
235ZrlXRFzf2ZLHCZSpbHdRgGX5E7hQPVTNsjS7zrSp6qJz+cWXBF/mmsGDhVi0wkzklRTeFaHza
ceOmTumR9E8Sj3u1PZr2E0o73sTX0FwXHgqzeCFglAqkXsDZC0sE960VpxRmW2jd6iXb6nH1x8ak
1/XlXcRDcLPIgKJYCjgJAE6ef8bJBWEP9pjKBBVVi6q/MKxcefY0rqH414wIPtODodvpJTRVOKAL
lvGumV8uJH4uAxMRAIppcAzhpdMBxhKXYD0Itb6tMZKOOo2E/NQF4m8/qEO98ghZXtBfc+r5rvUa
COPS0R5DsOwkAV6rkKpMTLISPhZcQAfPJETJdMDHEevPrWR6Y08dJhrDaORuBT7iFMIMXbTWppwd
+CzXnvduhts64GVEq1pwgSmWJMuKa7QM1BvK0xuJVD6m/IGW1D19AAaVrgwfrBkU3CFHZwrsVTBY
ks6Dmo2XYXp7Gl2GazKxYr9Ef+S6l887JSwR9UWIJaq4UYBEE8I94K9dXVN0LMgAOdPHxLBcUN3K
/Bcyr/+bKUuoM4+21fcga0DMBySCWt0jmOZcFkuulYFFgrOVAtZCJJzfbJjis4Aou4CacA0ToQyV
tBAg2n1uSF6vVG6mjfl7JHfk+/VtvFRPALYeBUTsJYISVHwFV9HMPrKa2hzDGlzLMGTejE/poXmg
O2SY5cb4VC/ALNShH47Dbq33vHDqzqwLfpMxFPBZCus6/VGyd5atPO0XztvZ3y+ct2YYMlzWBh6d
I5R79Ym7pkxcE9KQKz6yuJBZVw20mUDUi+KdANcVrB9Rt5cKAFkx++ynRbWWkC/d1DZmwv9nZf4V
J6HdUeLe5mQOH3csqDd0F+2afeZmQel9udUx+8WJKdEvJkPW2lEeQ7NrvXzQq02VAixx3fuWds0C
gxNQVRhPgwze+Xr0tAKfv4NyiFxZGIzCsDjpJH3FyNJ5AvjT1LAgAAhEVISk5gWE0PAgTFp2axtN
7ILfv/Vr2/gmD7LtX1/SksedWhPuEQIxBcdMijE0lMrnUX0gurq1IETwD2bQrgDd6awjJ/obB9S3
bQgKHJZNXKe4w0ypO0A477qVxe+DyAAkAprD2MLz7zMwpwe3B0HtDzCxB/A4EF+bIETwZTOqrAKz
AuYGDRBacXItSU0NEwxKG+Zq/VEzyOIpfG2+8HIpsKGCSEsGNMa5AAMPBSfpqA5QulAx1DmoPjhb
VwL34qeHkiNu3JlLXuTgs9EptnIUE0PN/MjxRpQhyELXQJBLRiB2g9IDOFHAuywcmRIYxcHAFGPI
S0xelI4LKUHPHv9c//CLVgxcqxDcnGuj85+fBBpe6KncgqgpTADUNRyMB2ZuCoWN61Yuvwne0kDJ
oyIIYquLhFirizZtGzxALX2CwkPVvOtGtPJRFk4/bADZgU9ugW9K2C8AgXNut2wIQfkuy/m+iY5Z
94xh769ndmd25gzpZMcswmjsxPIQKrFz38bR4KLNtp1kZeXgX04oI4gB8YiBEGA1TeQ554aKlFCF
tRB/mLve3C/9/NjvjK25yQCQGP5lVX+NiSU7vL3aQXUmKE00DwWGcpMWr96f171g/gJCJgf4GKgr
FfgCEKjCglRuJVFutQOen+kxU6dHlU80qPiEaRdu+XYNzdsVx1twb4C9QA0AUiEDIUGIa5UMqEQK
UHboAMjC4yjkNAkZLVey4kUzAGSgZIQU64JuNCayNpR2M4Qq241WgjJh5jbs9/XtWzpEgE6Cu35m
gNRFHkZzmmo1lhM4ePOmRJhTH3P/uoXFZXxyXpsW3hLiB6IFwWO1s/qwGj9Y70Npx+ulj6/bgEQO
gM9zVQVCHOde3dmtDQRJ34dxDqbfeD8atVdB3vO6laW9QqiZh34QEAAnOrdSZo4RFwr2Sk0VioSD
+7YSr4TOJXfG0Bw6mUg3bIBWzm1E45S0Y+R0YW+YboGZNdjcKEYRyOUvxn5dX9DSp0H4dPDUB3GX
JtYlZU6cWh+sLrQ0ySuT9wZT+xj1/wcHmPnh8BYxEEHFbUtKvehNrndQSLA8qT8o0iuL1lS7l77N
qZE5kJ8E0LKNHLvvlS4cBuL2zXArm9HKa2DNhHAXaIXWcVZgHUzqN2qaHmxurMy9LH59pJqg4TXx
OBUzJlo59SSjyBN2cnGUi2oHDPUrgNxQOhox+s7keA26uugCJxbnRZ/s2zj2ppqX4Ibux9dKfu3a
uwF8w//gZigmIatRwHMpUoM6FqRMNNp2ITUSr0wlX3KaIF0jU126qh0LTox6D3oq4pPeSklBq7zq
wmxIU193KFQqzfZFmQBikjKQCl5f1KU3AFEMzmn8BxqkqOufb1yGEQApyzKY49WNJSeq22NM+MsR
Z/77QVSLy8YBukdwuZltWoqzqA0p+z1AFg1ls/D6Mi49DhYQyiASABTABcUaqx1esdFugY3OfT3G
+Wc/tOFeG2ofx+n5urFLZ4MxsP7OrIvg4RAdgUyMOajmtyEfUV2X6NZsoZRO0qfrZhY/zYkZIZmq
a4iLIYYjWaco9mFcC5PKX44F5ysRsg6mdj0rLRVvjo5vBm6DPp2tNKaWNgvzDJYCzMzno+PcwXRG
ILUZ922YaiSAc3ix8ltt+Pb6Xl12IkE4BSEl2EHtAf3I+WecBABLskACA4UcKL4AVmq9QQBtx7t7
xh9NjtFwXd71srZzVifSl5Y336PwBjBEXHSMK5baBdOHHqTwxyaubzowhCSxvL++vEUrSAkcGUnv
ZSmzTyf83aC3CgGSCwB2drJfmtSsnNJlI/MENCYvZxGg8y0swC9gWazsQ7sBtwdNXQ72vvrLTUR8
KMS2/1kRIrXVTTFpk7wPO11H0be6YfFLrsnB9Q1bigfzuwDHB1EUuI7ztdRN1UgsJn2osfs6uc/r
0rPa27JDt7bxr5ta3LYTU+q5qbgnhdTmcY+a+SExrVt1OsR1sTLKsWZE+DaMpyxvTRgxpGOkO6ji
3eTOl3lV5k8D4Bwabkg+bZHspE2SIuvzqAtt4vzqoiTIpXsV7fu8XBUTnmPX+XMHpvBd8HQH3AZ3
6vmm6WmTTUqkdaBwqcCghcnEVJ4lEPHAtvuboe3vDGlN8P3yZsU9hwcPmMNA2HbxZsyRkRoJx1Wn
tPu+ep2gUwGdFyz3uj8smQEH54xAVD+l3c6XNpmD1mc6acOeJkEfgTSieC2MFiqhr9cNiYVQgOhx
paKRAsWDmSpJbHDoOcntzqqUkFqxq4DmswDNmxMlqVsPUL6UMX6XgwPYyHcFsAwDGVbSPOGCurAv
JKukJrMAOh4SzEBqZ5rDAyXV2kQhXgvnvnJhRsge+GhWXctn2akYshhyCaiPRJhPu3rHMkneKCCE
AMlLfqAp+PWgdvkNuhbZXh5T2wev653JQQ5mcNMtW5aDR8y644Migzgo/k4S5nisbrUAbM8DRLO1
x7ZoQUzT6PGRMa32qxp/+ZDzR0qLEVpe7UNm2vfUVCtoYI8cEOLhjQzkBW06v5CdLc9A/Q+QgSvh
74JSKTjdY1U6QLzTdmVLKr2KoL/Q0q709ZQqG6OXUh9KVIpHtPqomVDxppJuBUOnddArZ98K036A
q71WU/KMW7p1q0g/jvnoN2OzncriIOfVYVTTl5byG9MkP0iKKZQkj+/ApRWQOm0xQxEPbmd1gdLi
dsox+u5OSn6Df3Pv0BqyPQa50aICYj3F5Ncme5TyyK8JlNMAdtZbA5vQBjVxvMRSb8zG+CElybut
FLdjWdyXCd/0nQM6ZmWvlHjkkard1pF06BN9Y1Hw9MuQ/XMAPzVIbLi9MTWulpreVDv7Ogenl2Xr
fqWCjs9JfkbtpPioVHhxlt9WdnUTO86bVXcg8jHYWyk5oIrVvleD9cPuofrSFMVLqoM8wDabMLPk
I5f4LekhD1DVD6TUcRtDZQ60t9LMzKhKyq2d1kGf4bPpQMca7EalcecVcvtcF9pHPUKJVgI1wa1S
kNo3J+SbrtlkxbOaROwe4yro5bXkVe4xR61MpAwKLcLBmsxDCa+rHfVXAQFFvxzV0Y0j5B2pbj9X
vW5sac6JBx3GLNAS/KEetZhhUHbImL/1XAowzrRnqoFJrfSnbEQfVmlM7gCpzANx0uyht3jrx8Bi
hWzeGGMAUfE4qN+HcdhOVv6awYG2uTrZK48D4da5OHlCBlqOA3XiWXUhM0ovj6xbHZq4Dmu/NrTy
/81gwg/NCdw/4vMgQ6OgKqA6FOI0bgY7CUAHCOKdbvMP8RLCICDShnbVTPFzHpk78Or/p8HGxh9G
br8POHVsYP7YJy41QG6bRzvNAdGOme7z1FrZTBGi8blMKCvOyHTMJUD389x8reikzojeo2YJEl1t
A164rf6LUI94daBu1FsNpLObdK1HLNxHF2aFhGuCvq5EJShA4EJ28+xN4lD6Lp6prqwtcL60Ty71
/yzhHsLrGFQyF42SLlN7mcxFuLG1jkWegVRSq74NdXNX8Sr1MDH0pisTJvbl8sm00rtEqteYDZau
JAyV2AAPocKliN0HcAeaQCGASg1hKaycZnCBU17JxZY2dNZ6QU8VfacLSY3YmmqjNsD1iPkDcMNb
Li2oD14RrxvWekJCmvS5o6CZsVTM3IHXVOxAjCUGJQYHKUqjYlRCKclx6HAEcwXs2XkCreia5B2k
mfuv5bSwO/N/gCAT7w2Uu0SZ9sjOS/RYYkz6mSjYKobbjmCJW9PauFwdrODAY4IfbXfwWJ8fiLgz
JwedqiHM2+oIPNYL1/iN3pbbZqx3iZ3dNbr048sxADbx4dDlx+gaxgvPbWJ2xqiRMECwZ9/vyQMU
lV1jO+3BRLdZY7kRebP/28UTW3Nic/ImtWNWyFRC18V+nwI5sA7artrKbzMpbucHtguhuZt81+LQ
yzgq3spK57f7+WmcV4oVoktmo6ospE1KYXKzc2Adx/9R7yA+V0jbjCb+KPPXgVDdHeUshPbi1ph6
eav2ku5lVXGoa+1eJ+q9ZMbcbUBNixxiclHRQ0VK+uKc8n9bBLgteqtoF6KFe75FDTxAzssami7F
Le/vJfuQDiv5+KKXnZgQslQTiQKhs5fZpHozoUXlTgNk/GzyoDXKoWf9W0vKn9c3/zIMYe9PbAp7
n/QJpnJQBoDN6M5OjU3ZGcF1EyJP3cXWCZczKm2D2lNMxWfSBvlC6aJ2DHn6Oh29zmgcL65jJCmR
3/P4l8m5sUtMuYDoYbpVdRYoHSioIZp8TJuRBGOJQhkn2YejNglIZ+hLCSp3PJgOFquNbU6SF9oD
MMbpLU2gNwu1USRdjSUHE9M1D3xegz9Y3HIttdkPZdP5TcaOZsuSjQaOEL/CRbBy21xGYRs8OWDk
RE8e8vSOcK1lFERInZ3zME7B2DpWgPI2Q/k0Twl4CTpA13f7MhM6tyb4aZIl5VAZQHKq1W8jO+r1
g47e9v/NhuCoadu3FgYZOOTATd/pIeOb+XK+1vVb2zfBNWWTgl6XospDhsrL+G2FuaOK6/u6XBup
XbQ0IxBQS4Aenxje2yyS+GSC+LMdkk1UvVsmhubHG2NN9e+T1l2MdDDxP0OCK8jAIFTFqMEVSu7F
6Ssru01mRy7Vc4+bvV8538iYuzla9wbbK2TymmmCJiiqad+jsvb1Svd4ax2Gbgiq9gH/FSN7ZDsZ
DQQYh22V/BymdmeDjU+BtKVFdlLdrhT4lgLG6RIE/8qGCJqeGb59pzWB3Cvu1D9d9641C4J3mZ0W
VXmG82JDIXPiys5uurUZwcVTcvIhBN+yQYzZdhoAv6QArMsEh7LSexNdCehLVk6Dq1C0pmZCgdGB
1hil8qHW0CgbU+M4WmsSGwv1lbMoLkLrlS6atIrgcqo18zF1UClItU2WlkHWa09Tqj5Ekk/7oXfj
NHvO6FgGX/9kGPxVQUkD6mHM0pxfjhadofFaAvu83Epdtq31fKUBMH8R8eicmhCOTu44etqbEg+1
/nuUc5fTD206GhhaTZS1yLOYkICaHPbQqb+QhpF0KAsphKiA/aU7ZecE08bckM0aCnnJ0RVIHaBP
Cy5DdJzOd00e6iFiMdL/RnszQQmTtP+StEDJ20a/TAMwQeSYnIqiH5UUR0nn2n0+48sHVGUp969/
/qX4idGMua0B2SBUF84XQmyFS7aEbyPLJFDx6RMlB28YZsyjyHL+5fIxMBtmz6zJmD87NxabNkIk
9FnDHHoJQ9/7RgvK8nptoHLJ3/S/ZkSFDqO0rLbUqz6kahkHSWk9Whm9x/+hASGu7eMRUP7DLp5a
FBJ+IOHMGPP/uFUL4ksojVXV6DHyTVefr3+upTzz1JB6voPGaKt1W4BRYqpfnLnOVpK93r+idgnV
ocm1jRWc1JKf65iqAW88AEWQJD63pw8ktTKOK0PSihLCzNO7oawJnCyF2tMkSzhLdVFwxSygXFVY
sq85U1DIH7n55TIy0gNbxfiTincA+mjnCxnzMosVbmFsXv+jS++dtTKAJDIbzZnymQFhFcMIRSpA
hMew34zQ9yFB0b3HpsebrX0LaZZACfQdMY4I5JUC+Z1graW/sIuwD+5DA2F8hjycLxDitwChUORZ
Svxi2JI7FaU3rQEAF9wPNRdQw0KFwkIbXFhkY9R6obaYirbILYojt0yK3VJDmkp9FTIN0rR22S+E
J4wRo1UENodZbV4IT0nKOxBZY2x57F9py0HAjwJek76lzj/E2zNLQupSlpkcG/EMvufg7CmrOwrZ
YndIkpVQ8blHwm14Zkj4UEgr8KLA5QehK2WDJAzPiOImvnE8YyvdKHSfbtYA6guH+Myi8IizIt0i
eQqwYz06rjExLyrt/fW4JM5Kfro/KDFREEO9A69sYVVqWWE0wsKHyqGEA2DqdthGvrk3FZ8GvVdv
12L84ppO7AlrYo3DVZ3Cntlwb8hBQpQ8rizpstKIWpiDMRm8coFwFu94FFFZ5ZTV+Dn+qXu5Xzzz
rbOtNuXdGnHeQtZyZmpe7UkRpy7Z2LdTC3DGNt51WzwLNjr0UdeylqVk88yOcJzS3AbQoGswN63o
Gyc1/YHpbll2iUfiNHeH2jLdvsxuaGXgF0CApZT1lUC5+OFOdlU4Z1GSFWar4CcoBSAw7bOFF+L1
D7dkAf1KDBigBn55ZynE7rQiwyi9MZG9HGuvej28XTchEmJ9uvuJDVM+/2CMpUpBddgA19IQsGDq
XPC8pgGkmtivPsi+pZoLgSd0NFYMLwXEU8NCpiGRoe0KDjQCdM8it1Zd+09xk23Ut9STP2rupeDD
8XBV5x7bXje9uK0KdA7RQcH8q5iQUmKqpV0mgO0xKzCjxvakga7pkC5GR3Aa/c+KcK6tdlT6SoUV
INzlH8M2DdqfUPCFcsFN7NXQyOunlS1dujjnDreBjg2QWSJQkJrM7MvKxpS3Xf2qzUxyOz19jhqI
2V7fwE+VHDHy44JGCoLuDGoVwuljGIbgduEMGO6MRrcYlfe+tRGRSf7SydaL6US/chYHtlkmbsvq
H6w0n1IJzyS7tHY0lqGWgflzPb+RtOZbl6hHkzdvDgAELiZRtorcxa7U3hdZhSkunt+yrr9FR3hb
5HDDVh/edKP9XsXR75g430mG/3WmzQiqOtq2Ddq1Y1K8F5FZHWgJKdqkA19ErIAPJpc7tCTJACdP
ZBfM2a2uFEHUVPmO5WMCXbCc+GmVR25pQzlsHO+pTD1j4tsOOpVSa+SuMknvWdoeuiF+pRS1PVtK
bkeq3TOpfLIqqbqvwGl1U0Wqs2FV6fiobYJGJUq1HSHWXVXK90yJH9Bn/iJkaT7I8zzvLCoOEgtd
bNcBeqHFSYz3Yu2gIx89JTFIYDETH8XB9a9/mTpBshxCoZi7h2QA6MTOI4aSZBVkUdUplJnlahFa
7W+xU8Gza9eJwgojDivudnleZ4PAfM0rm4dgzg22WlY0CZXaMIIaK7AY7drQ3ZoBIaXuI5k5UgcD
eB/0HlUqjMPGH9d37fJwni9CO18ElLlbswWqJGScBFJFbmst9qlKvtxtOzcjfJyGjtOUmFjKpLzF
wAp3nQF6iwcMjn19Ocic0TgEpAQTNcJyjLEZDG5j2pIWUsDyF51k/tCsQT1FpOl/txNYq2agB1BK
4ngvwNtFwyJgiuZ0YiKucrDD4QORxYfcsQtFSJcdDI9spKfioK/R2yxZn98G4LKF0IfpiFDDVmMQ
7+qRzEg786HcK37u8538uzxCyPUwbdTB0zzVbx6Th+6gfru+weKI5ud5xjMBzJGQsADKRchDK3zn
aJjp4aQm2fRx+gD6xRpCpN0D6sQbY1Iwa5KBULLkkNNoVoqGn1muEOHRQkWqqIKWD/B14fvmcpva
dYqN7zddwDeYC3lQXPrd9uP94KubZFf5/d2063bXV61dHkVMgs3aKjbAKYosNhxlmaJSlYCf035X
XlnQA4QLjs7iTtth5OO5P073MaClGAXofOtB8QxPPVS+7Ff7/8fZl/U2qqxd/yIkKOZbwHh2nMTO
dIOSdEIxFhTFUPz6d9GfzncSYsXqc7OlvVu7y9T4DGvQF/K+erFW/NAd6hveeHx5rUN5KTMGdmzy
LkVzeXpmv5/hZDQjCiPqFgmPdPwKjqkB9c1H/JjnZAmL0iP8Fvlrv54ccK+lPn8TxPmKfB18fkmJ
XpWFbU8cruLVXbXSy9fDzaSLXYVsmW/TT7sLMh6MWwTDQXGCKWcQ3UGqdmlduWMuzwOuf5h0T+CM
OaIbuMMILn9YpHw3PPE1e+0TX+7pjXZQ9uzER8/2VQA0igC96Ssb5NL+ICh8AJcyAVXnVT4ryjlt
8w5LwBZGnABmcy2tvTbCPKzXam3gBehrBHCLYhwDs7m2yy9OoK6i3TxpXgKiPDtdAqZVIxeiPfJA
/bRv+JosxnVyqyyiUIa6b77qnwRitNcdMy5lt9CfmlhfGB78ydkWptJmjugxcr4rT24IxJSvL9M7
7hWhElxLbS8lF99Gm+1ZQgBTTUaMFp3bz/4B7l0B3JmOoGp9jos6pJtreeHPVxbT+eXzZhNb81zU
xTRgocmwLqnv5VZxpQlwaQyYicJRFBwQjDUbQ7iJ0SsM3WoJvtmgHWAeEUBs6feL8NIuhAyLDeCV
BnHUOdFEB+CAJ2MLcFCa+tBx2kEr4EoadHF1vo4xWx07M60EJRCwAL3kNf0DkCGE6C1frTwwAhem
r2VLBgPAa8/qpflDJwbmoSDXgxs4q8Qq0gFILkWa0kKb3I7r286l8OIU9N/jxkl16f8PNE9tdQkj
xUhBQ4hlkTfW8CZvr0DxLuSwwG8hi51QaqhWzt5ogzT1CMVNEKvZM5D1gYA7ykiKBauuNRwu7ocv
I01B+Ze6StdyaGXVGKnJur3LmwMaUdfQYBcXBhzhiUk1CSzMFsbIITxnDthzllX4pfru5IBejn9+
39jTlMyfMbAZENMhe4AEy2yQtgExgxs4oRJo0RFkBtX1M1kuYgmX9fTatJGL80Yme0uQhKeF+j5v
Y5YrpESoekxsqHn0iVYuNdq5vh4bMNVEuxD/rSnWZKzdBYvl1um1I0dvB4BKFTjT+l4p2+XIjPcu
Z2i6dMMeWd8isSyYFdJqU+rgNIGRHiP3bbOlWmKn/T5fPxfFhVzgfwPt6QO/LDytW5qmvQFCEASC
KWh0jvkpqeP/PsrPjYyEDvo/4DdpugUBoO+jZFU0YG4KjnKa5Q/pcwNcZcGfB6Tsvw/0cz2mzBGC
VujDgFkwX4+EUttKVMrRIrGWqVltDKNZ/z4EPG0v7TFkwOZfTbcfikmyzuHD2WAjOzltPTHkD0ps
LnnebRLXXEB26pMnCNVGx+i9RGNb10X1P27EClybGwpaEgLfpTWq+3jsIYBdyZuKKSgP6G7Qd+xe
a5QbU2j3zFHXbiaXuTEZEJhkNY58I2H37UU0PqfmsII6X8DN+pCVit93+cZszQM0RGDcbRZ3BXBi
tjJYXpqHlegByOmLjcziBaQ1xoBk8b3dQ3W/S6y1IuybpE/VNbPAoay1O7N3XsxSXRFHBixjt1aa
Quk2Hf8AEf446ctltR1kjgwdavc+pdldJm3gOTo7hCfx1sqg7m2KeB9L503K6hZG5R00CjkqM0qX
ouUCQI0w2aok7klVhrc6msonSgIvWK7tB1Z8KnXdLfG4qhCTbGCTPryh/3pugXurGnPrCDXIBviy
VPraLBCgjg7S0PFR1UBudhTVxuhKsaG5E/kVEe+jlJFnAY3qU5aUodvCwDFCsz0Ar+U9atUhhADg
c0ezHdRpK68E6dPT6LiQCYJwBYtUlOTJzegtZeKmHtm+4fEBRaYALB1r2RVc9wqaSlQykRlo6rgZ
62pd9eIGyon7stNeuyRf21q/n7x3PfRl1GAotJdiQkfl8GyWpbJF3rKgGjc8oTvC6zk/ANelB2Od
FwtSlrlvDi7zaGQumKMHUZY4nsmUM0yRC2BRq3tDUZkXG07labxaFAzWpMJ5VBXL9JpqOAEw6qzA
PV2nSeS7nBSeKtTbyAXwrizXVomygRMTiCEOT4Pd3wNjBZBD/8HM6gVWh6cUHGLPdIatUw7PtXA+
jT7dqWUloI2MGpdafLjFiEokhN+9grB1wXsIqaNSBXM5aN3XqecmDC09A8jZToM/9pCcVD3dg+Ra
obpdJD7yAK+w69u8TkyvZf1JAwTOT3v7kPflCj6wz4XNXtMBsH8w4+56OJ8vYqt/j7mmeET0imeN
xVkT7Y7myr0cYCw/OI2nA3fpNV37Npb6Iu+U3cSGkFWFZL8D5y1VI8d37eTeycDNwPghikH7HhOm
K0kL5VTlpW2UjczFm2tbYWS2pS8a1FyFZUk/r607yPl6hUNQOSzLJ1KYTlBrTC4AIu59XkP+k3Xw
qpW6OwZWFmdeb0CasRKgR7jmW9q1AHdU+ImEkX3Wg+wr3QQQPSH6kNttDNtXBkiNrt1DFyL2UVhU
Qdu2j5ajrAVHN9uBCKg3VF2oxv1tIloft/0mZWJdpsYN6oLveLjQOGuS50EVS2b150RJzzgUDnbN
MHidDQXUdkS1OOm7M1xkKm8Y1TKQeXqOzeFUOnw39OnSLkCy56XcFV0mfd4IGKL0/E6JgPfTpPqU
u+KYaw71ozw+UkuQgDfdQ2eVul+B4e5FEcdVVEZ+EbUr19BPUZLtTWptLW748AU4DEUzAhGbbiDI
vMwiyj1zNF6rzoBsebK0m+zcJ+P9SPOQxEXjM4siq8ngKVo3zl1Jkmit5gNuE2vw3bJYMsHuhkjv
fMLN1I84ZGGVFmIuluVRFcaJasa0oHPrE0n5QQ7Jbdc7uCPB8F9nrNpRXmQ+Y80fosEeOOnqHhAq
ZdlJPfcQCZT4S9RjHbOzOqCKHHVGuyihTOSZpWKv67iWXkPLfKN2ceSlqZt4ZlPoXqRob3XdB1KD
Tif6+W1QM/U2zsYnI1X83NCeUujfrNwB4r22nTd+LY0PlcbUt9ym9tUi2WVqXS0GVRNhnLXAKrPO
8HIEW6HtihulrHd6BX/IPB0gj5tajywaBmBD3Xhhi3jFoQDmFZa1JKQl6zHTnWM91OtEHR7SDAVD
1YzXrtSxUH07rLoWZox5Mm4IKY60N3LPjJuDVRp3+MDO71uY8QzFB/AvAVyQAZqmsghdkn3oUsmW
GaVQAI5u64pvY3CTPGq1cm0D7+bW6hAkhBbekI7mKwohdKM44Kr1kEXzQIcNhGMRoJ8MsWC9/YGH
WPdqBMNQ+K2em8xEEXWAlCpFdhEWrcaWRmQrHjw0IOvr9G+VQg4Ft9+g3oV0A2hXyLsWfZgRd2mK
Ya2KZvRLXn3mNXybnJz9cV32CAju2ezNwUPUfZ9E+k2R1GGLzpVv981DKtANYHD+kSlOodq4re/W
8pl0ioVvlCvBiQYlBSqWGRdnLcN1YKYKuhM1W4+qST2TDFHgqhz+TcNzagxgpWq6x8zxQdgmDXJb
j0KhOH8ybr10aFJYecm2jLjyCfe1G2a2NYSIZV7Mxr2jDjy35bSJLZhyb4DigNarnhn+0DgD7N8y
yCrmXR95OmyLvGow9m6JM6B0OfFIjevaEcN9bFTb3DQkNrL1IhvwPRvNfskGAiJXnN2zsYo8NU9g
VFLmDKdNrsdEnHJTDYtebBw6PGlWsyNufhsZwz6x+rDrp02h6amXAfXlGaw/W2a9i2X+ypVy2DtO
p/jmWD6bartvef3HUAfVF2UnD6CqZYvINrdVri45ZdQXsJVuaHRPcJkvdLNHBBSZOEVWrcKsMbmP
WbuMGb+nxOkDo7RUX3P4odTqHSVsD3jwkYwxfEVk6evqoCzLiBA/NqIC0wDlMzRwH8C6SLzWTTXf
MOIc8Ax0F4hzarPKDWsNrgW6e6bJhIVqRjckmb2xNUAOmyF5h5fMCtonyyLOP2OibfhYhrbRwcgl
7e67Bs0YDa2gQpabTETCq+FNpshyVRRaAMrYTV9kqzIubqQdbbgUS6rmsTfkag+yunhVIxmMVoZA
Utnrwsm92o3ukQNtXTq+5km3o225RhV+KQkD99ikuEL7F5VH26JXwtKUtR/r+r4meBJLa3gVGphN
jrlQe7nKeBW0ZnJAlyVouiog0gzyOAndSocErLlPGdul8KvB7cNDjacqAKN0DakHGiRGPWwTq+Z7
q8dL3tlmqFnRxonIU507O67UByuyD3ift0XNn3rCfa5nqyoei4CTepnbbN831rHhAqxKXXtOlBGy
LcCn8BQXZ9vpsTe24kaanXFAF/JYGBwsTQuLRFvH8DLAyYl2wzvrpGh6CKzeA+cd/N8JtoUYd2IQ
EVI8epulKeZfrG0RbSoAeJXEXWkSXE3KrJUCMltqxp9dXPyNtIaFW1KwLMSa06rwMjM66KQ9p7YG
P/nmtrfJ1uzAsxzG1ofO8XutFCHXYFEAUSBcSo0IlTHdZ5CG8ngGPRCzS/dVGt2VLarpVlXtYFz6
qGeQblXgocuqIYTxqcRNx6Sn23INr6h9ag3IhEmLbl+ePVl2veuqygaFt1q3Ap1rkVIIhKkhrDxG
P0vLGz2Jtk0yPKOndRCyaQNk1sLLHPFYtPK1ydk5G+NbkTePNWMDgAqOtoy6dl+52oNk5tZshhpO
l8XKZu2qS+rlqLgoe498H6vRnw4Wj4nG75V0OOtMX+AWuamouSU630Fwa2lBjnmB1tLeFRQGDbJ9
TSoQCohZbpk6/EGI8UcbrNNogWhRZndVk4Vdyp4ph2BCxizfITBtwb89onm0KRLr1ZL6ja4XC93O
tqRip4aAZmqVt1YZZQEzkgUzgBVTmmIh+Pjp5sYnzNlOBjUrr2n5Iin6Q1VEYUPFqgeH1e+j/CBa
CtAflYeegSqj03tqizWyEOLVtGoXWjvuFFcNTUddTC9cQrM1yclSiET3RyXbWoW5GnMTzFLZnKCQ
gxvctAO7tEdPIQgMi8y9IbXYScf4oLHcFJxuaY2LXrPL1UjKD+KOCHry+p1mSu/lmn2TjzGESZqO
epHjvFKDEp8LhHMph727kyzr3nxqzYZ4RmOvdRMrmo8meEGQY0BD+g6s2gyRPOi7JdGu6XpfLtZ9
yWlnBSDeQq2jzFNydIfQhT/Uk7FBWuXDmcP1bO02Q72frK51PH6WBVBB+zLorCwAHzCnijrIrKUW
9ZmSLFX3PCKNUptr2IXpb/pRFvrvSMYMhgIGeTsOE9rZWBZ3+spa96HcgXR9paz6s5ri2KDAQJQI
2QqU2Gfl76Jsc+GA+HNkAq+sOr1cwO7kt79XIH4WOTCKAQFBAyUVFHHn05aMlMa5A9iuFqlI663E
69k1uPulQtqXQeZwewM3WpRNRoAOrjxfRtBqoV0z+KA8StDp83VGxZVy58XZmyS90Huxf0qhqWmj
u4w6zTHvomfdLBeG3pzcOvn3Ajs00IAhmWiHSPpni6RUJTpMVAUkHRhTtSqDakDmybIrNa9LCJ1v
48zq32picKpQQJCrKYSxxq2SKg/x2H70rfC1rjyPih7YubgHUaMLucge8hztme4aoXvumTG1er/9
kFlHAfwYpwQsBUSQLIeZMoQKYLAXWKVERbk1W8/R+zdB0gerTgDINuwHoZpPcU7gXBeRt7gERZ7b
/Sp1m8wbXLli5XhHHCDS0UJ4LQSszIo6/ue9gEIepPemVYL/0rwzX+UoFOS04kcNGbSmF57TISVq
rkmsX7j3vo0zF9JmBuGtiBg0JEP7qfqTBzSw4MpGwuIPhy3bdRHjuecwVgMjgqyALQ5hsR/Q4Cwf
DRQmlRptkS6oIIC+QpgB0/vQ9dF03kAKNtoO+2p/7bK90PHHwJPN0cTIxr6fbYMYTlU1sr0G1wa5
lRnZVMAJa531aGdGOBAgraDJgPu/ol6SkKff76xLnUEHwpa4g1EshxXA7NJKE8uG7HU1Hocn49Pc
xQvFV++tp/Y4YdWu3cMXrvtp10BVANM96V19rze3hVlEmtTGIzhDO659pgKZYfPIUacTjC4zItAU
+Pz9Cy/cyo5uQWTGgonWT4ZvDrGQsWhUCbxm40fQ1DOM8+8j/EW9zF4x9LOmRtDkWGXPby50T8yu
ajCHVpyzoBZRuUgilHeVckyDyhYQiCpr4qUIRk2hvsOvc2307dppkB9ayoao1EKRTFaLPtXvATPT
7sFjin3cu4umzpamVeLPB1SbtRo1qt9//IWThp6mYU0fMAl2zpvSUO8wWi1J5BE3jgr+H3RHb0vo
xDrUk8zrd/2puaeZR+7+l3HBvIY3HRRjQOD5vhcGu2irWkfw2Q3OqsoU4Rm1tmjHIgpwD55Nxh5l
pPs9U4K4VG9Rtdnb3OjgIMEmFRfrSofiwiMHkTqYGOGff4EG33+OrfalWhQgRKUs36BEdtLV+sbQ
q/Xvn31pGLC7oIwAuhKQqNOff+nr9LQBAaGFLAItJB6ffVuzUOn/PRBxXIgFaCDvA1AzD3cStXbT
VrMljHWtsEYoy8fuyjtw6VS5Nmh30GRGC3Ie64i6MpmDeuox7iXkhHizTGR8jb184U6e1gTcPoDA
cC/PQfnID+y21PThmDxkh/Ko79httimW0cq4cTx2Uk/Wo9xqV5boQvT7bdBZyA2X6UTU0E46FuNz
MhibUaAUBpS50l85Ahf3whRRIT9GcDpXpoLXpEkciCsdC7VFNRqFXwQ+SOT/fWfDEwViKhZu3p+K
dYoOP7sSJWOYzt/YbNWqn6Xe//MYwKVZOMcARxiTmcj3ba2k6Cw1FI+nXfK7Iq1uGqe5H3t+BYL0
c8a+DTNPF7jUMyvJsR9QR+q7mzh9Edn77wf05+p/H2IWhcLHBRrGqjUcO3qn5jDv6JuVyLlfxNeU
1n4eoe8jke9zJrqqGJSxbI5qGXsOmN/1+X/5FCQ8E5gEaM3ZXcM6N2ZwBx2OmQRdGgTPFPXxJu2D
fryyky8gm/AtiJ3+n44gYFrfv4WRxq3jMWmOUvrWrRaqC3Nlvmlvhc+35svo54e+81lY+fnymtDM
xT2BCOo/uOTZgtnSYpZg7XDs9Vurh6TlyVSvBUkXN8WXMWZLpSVRAQFnwGuNff+pPlgPUg+TF2et
HqtP/troQXvPP+jg1Vdu2WvfNnsjYW3KqTUhlFUDtcf8nMt0Sd3F79vk0j78Gn9Of/7lSSokvBpG
OQW+Gt0h1TmOaET9PsSFixyEZqTEkOBDCAacyfcx6kGt2yhO6qNqejH0+0EwLFb6Y2359kFsID3Z
eMXz8JLdm1cu80szOKlIAVKLdsQPVqHoXWtoY7c6QqVDkWE2npL8WrJyaQJhR4EYClm/iw+dfZyR
C4lCVwU7OezzDHXQwr0GoLgQY4L6CcggMLkmRLzn3AtC+shoRV8d6a4AdrB+bVHX9ZMFWnC3neV1
C21pnLQl2zU79M521grClEvtGj54evu+R7rff8V0UL7slQS5X17j5jq6cJLY01N6TFZlqD0qd/SN
oE/17i7T1XhO7ptVceUsXBga7rQGkOf4CT+9WdCa5CXKNkB3mAnz0A+vsJNsNPgbOFtWKF4GZUUK
Hw9g8Pvm/SuHNfvobyPPTr+hlaZbmQW8J5r2oGXN2WU2YAFynQq2Ae5wV1YxJC9ksRkyVMhs9Nt8
q3AC+OSxhWZGSDlUYXq628B/hyQQJcyNO5qrlq9H4Kg0wjomVX3G4oZJPZ7Rr+Z+1FRPdmOBMZOr
gWNVsZdAjbNUxbPQbYihdfKaMNkFzBQkFJDtITaFJxwgB9/XthvhFh07KJKpywmbaizUD3i2rZwj
fe+7IA2dABpQu/4PmpdB8my9tX+Gs/J8FfB8cZ2//IzZbKdZLpomAU3WWKLEkGRr6BMfgHYOhlBH
ySEgEIQKaZD5hkfCeud+pty3Wh/N/qAlXgt5pk1+la15IUv6PjmzmzirGgc4CfwqHgwBGuM+jCAa
aNI1waRQVd+Du66cft937oVXB043+iSPirIlUsvvC6Jmbes6hSmOVovKVKSYLohUEIbMXOSDRmv+
6dzyMLbDJk+sd5tlA7rOkgAfPaCK5ERPkGhBm9BAc8LMi7PVQliyYs6L3muqJ9BB87pG2wENtSsE
g680dXI/bmt3k8nxKRqLdW6NjZdm6ma0W/TC2s7XJo/avgVUCL1+wEeJCA3AewyIhyttc9M0w0Nf
4ejT7HOQ6oN0eQYMBtTRFA5pSb2ID1wdINuT2NoGnnfvJuMvGjYXeh5vg1UssxSaoJELn8VehQ+s
ld/DuaiF1mddeeqQAr8AqA3KcrpXwg4Mh6NWfd7XwJmU9iuP5Y1icCCc0JiVIgbGpEZWCZEL41ZN
ugqswhjpY5cYUBYtimVF650ijdg3IhGvc4C2gwFueDdIh6eOujSXrB5eKqAxgtSKtjKjhs/jXPp6
Bv/cJLdfFWR64FxBLJlbPV60CHqlNY9v8l5d/r4XLpRpEMNP9D6ItyPImqs/Qg2iGOypttwsmoeJ
YqscMh9t3UCeyFU6xoVHE4Ohhg0ODFDIfzkJX255yU2iQvkQfSHVDVwuMOVQ7vjz+ydd2t0uhDvQ
BrdQEJp/UR5rsApA6+6oVs7GrNvnVM/eE42GqJ5fE6a6OBZYLcCfTsIq87EyLYM5UY8bvFDsMEsf
WLxtcS23tX7lrTB+vo9/Pcr+M9B0uX2ZuWaw1JLFGAjYIt9pe6+Jr+hAXFqbyQXtPyPMMi3OUV7q
I4wQQRym3JTFirf/5oM0VUInFxoQCxEzIW2cDdEyrZX5ABOXxo3RXEgOXX8W1kFx/6fZ+u9A8yJv
Q+RYZwZenFJvw6aO/CRub3/fZRenC68aNhi+CsW57wuSSUVmDZ16Mmhju8lfTfAivXZT/1x1guDM
MQFTwpGZQ9tRMbDsKoFamNQIOq9cu40Gvu4Ma+0a1ZusYLzHzdtSYY+/fxyQD7+PPMe69yy2aV4V
AjTuYWu6HVkN3P4gwLNWZm97Smvs7ZSuUUXeJjlu7KFKb7ORlZ49tpmvlqB9DykUx4gs+g0dKyj5
xuYfg/TjWm+HQynNA3f1Kizz6Ni1cN4zzG6Jg9Su7Ga8iRoz3xYIq6F7eDLi9h117hyoPYyetZuM
grNVcPkO/fltSYrRdxSn9gDVcjzYhABPMQDvQ/J7UxYpYJ3lh8tSIE0rHBtDlT2a/uyzSfJn2oto
Eavyw5QVWrZNsi3SDrCmRsOSOsYryKrvLlX3TWTlHtrRJ6jwLdF5WwLJdUz66JAOw2ZwIPzMVBCk
IJkO74OzY9D3vFJPorGtRR/Lc5cN95yUWzWdQIOZvFWUfmFQqAjXrQFdQIEqZX/jSPYKzatlbOe3
ia4+wQJj9K1e4A3gSZhq9r5T9F1WiE1TiNC0i1OuAWvH+vSh61DfRo3mHRjjFbx/DB/gig768RSy
y45yTFrzFBXso+vgjE708tkmyrkHw3gBX7KtKayFNVYLM80XFqMmnkDAjdqkvEnG6Hkg4sCT/g7y
jUtaVGtByDoqUdIdxnqE0VMsdqqeNQtXAkhU1Ki7s1q/LUZ0xuM2PgvA3dU+hRI24SF6FYBApSRU
YEYBGGu/EFUCc9YaEVavQziOh2lqjr5Nxo1IqjcoywV6Sz+6EiZJLbqerWV/6BRkNUKWNeAJvivp
2alc1a9HhCRtDCX2oiG3wsxfydCfhtw5qi5+k1M4ewW23zSDwOKoAhcV1cPKYNmKGazzlMi5JVV2
b7vxU2lbp6plz5XtvKd1jpDQctd0BBcu4cesUyDmwqBjBE2PAb3/+tNhBmB45n3TVuZetECXGrXz
RvLsRShwECRmvO/1COy5qgcHSxtcPPryw3WqE4jb+8K1fMhEbvRchVpHZZ/w9L8zI3t01cQXUb00
jPyDQbXcd/RoKZlzyKXJD33ZqgAQta9c5Hua6EtmGju9SDRggaPEK231U+juGpjIP6DWQnWENelG
4TwsEyPySUNjvy+gHtDKpT2Ma5YAWAWrUGOo35js7/W2qgIthYdulylDYDrlA9ftM2XVW0XaD5sA
C2r2S0eTpywyVL90Ebikqf1Y8/QPhcUMIfWDoStbRx9PejkkfqVFG1wK4OYo2052y4Y0TzQaU99Q
MzPMrPojQarka3B729mtde7cNAWgPksCjt8e1MTofZObesjBKAlaqj7bjlsu46gXfuNEVYBKodxF
ROYbO1NfcNlwv8tNC7yW6hn00DSALU0eoEg+AdwYtCBy9+n3S/NCLIDL2ka3bzJ//5HmKK50O9XC
lVm2GyPLvIjfOOROSf+dVoOyG5SBJ7bYJBc2e0UzaZaDXibIY+p3i00IRRTDumu61dP7NctNCbw9
wUoFZxcc2en9+xJwQOusEwo06o+p+2qbD5GClCS+67o3hmvp94m71KiEsxfKiRODC/272Vg1WAuF
UaDIBwbqTlspi3dzqS34/hqb70KHfnL3+u9A0xJ++SgBZHbu2hQD7bI7pi6KTbacYl1VLOSJ+3J7
jV56IUqYKNfQAIYY9k/ogdnmbFAVWC+lqvCJUmFTqJ6W0yszeOm1hnMt2j5TlPCj15q31ZiZscuB
gUQpqkieTdZciXcu7W6EOxbkEmDyhI3+fercti/Nse+gaYDLrTQXGpSLCIwfBiv8fTdcGejvZvmy
Rg6gaRnLew6RGuDztReCm8OtP1EKC34f6NIOnxizIHNhl/9A1RSlxk134KAOKZSjdFLcMWkgrRuV
Pf6nG+iL/KNXzRT/wpnEQN8JZCV06WZzmNQyzXmfcyAvybphzc6GRJMm1CszqF+aQhvcKyyVjur5
vPOqF40DPdaBHwdHeU9bSw9HFqOcoDTnPOXvMh5fay3ZoKd82xPnkejRRujKW6fJjVX0x74nkGCF
XJVp06XUkKq3r04rwjHRQlbE+zyOA8KqswNQo6fyajeq/Z5nfBlrckEj/T0XMQlSYmnb0aJpqEtr
paeQsRuS/Bpj8tLOB+qRqBriGzSJZlOqi0whbY3dQlKCmg7AevBf+X2fXCrRIFmFhIBrQjjzR7sj
td1CDCkgI/2mXJuhuNG3HRBldSAWIAjc8bP2fGXEqegzv3xB0Ztqy1Br+KFaAMtQHilwpkWpylmC
OBB2q/fBHxYyKDdx8I+2xH+3JXp4EJJDTQiWarNyUC9iKEEKq4YT6aJtDVic/KPN3TSCATl74ONA
twAeYDaC1nEdcHW0GwpjUycwLbm2Rn/VK2Yz9m2EWXEvNvUka1KMkK67oLjrlyz2WYv33lNNcN+C
8TGpPbGCOF+oLIGIWcKTBRnLfWR7oAIBEQ5I9HPx9vs6Xrj9v/2oWW2PqXY+VuX02ejD5oa7dMHl
A43gykV2qQmCHoGjalNTHniL2TgRFNYBLMB5p9W45r1MgW479fJV1Jmv8Qn4fseBTh7bu6EePDZo
fo94P3e2wLr6UUX/Xcvl28+ZzuyXG1wfDIZHHmdypLuUhpq2yoYrxYoLx/7bELOIAQGdPcS9wAEB
RcMBINyurowwXRzzDfV1Tqc79stHaNwteg3Ww0f8Y29JMEmq+B3qrO8yd3dSB0HH5N7QXmv5XBBK
gS6M4YLvMgUMZI5MoBIonQRyTn+19cRR3DTnESryW3sR7wZfWfIlS0L5CD+jq9HRdArnnwwriAk2
AN+BHw50hjm6RBQx7AhhzgD2GuhaC8tr1pDVMoJro12Y34mxDacSdO0QIM0u7ratXCCjSX1kZfE0
lEgo6CcRsNyEYhJtHCS89UIDJ+H3E3lh30BiAeI3LiQ/fnbtJjcdSy+r+pj3Y1g5SFvz+MppvHDo
vw0xq9QVDlhaJYwbjm28r6wX2u70a53pSwce5drpQYKKENz8Zts/Ru7M3AwqPepGrCmYCDdgMNwk
+wZyH3JHdv09ER46B3T5+/T9bbfPtsi3gWenwuZpXo5mjvnb0aP6YK+SwTMrQPvAD1m0ayRjxrZ/
FNdQIBdCtW/DTn/+5TAqKtBtJsuwWcxnwtGlam50SKvpetiz8co3XtwiX+Z2tn5lDZZlbqQ1JD/i
jVOA1AHW3u/TeGmLwGcab64FhM6PTBExIoMhK5rWLlCDkZluALQ962r371kBxCLghDFFEdaPtEqD
zZXeMKM+Vka6gtAcWOJXlft+Xhk4RxOkH4Em+qezjdhwQE0AqKuPPY92ieTbHiiQ/+Ps3LoT15Ys
/VfO2O9UC0kIqUedelhLdyFxB+MXBsa2hABJgEDAr+9PeaqrM71zpLtq7EvaaaPLusSKmBExpw6v
XW1WtF5v/jxuv5uaLjEiGoKo4qhfSaSUW68+3B9srZY5r75vzuX8zzf4jePcg8KRrAGlLXjqX4wS
DTRqkxXpaXQBiyhoqyw6hIfPrsg6H/+DO7Ulq1RBttXBXwauczKUDpUzFS46vGPr2bq/sIzkgObw
n+/zu/xOK+rVBr1UBhpfY+s+MgP5LX2WJF+PSeMdptZEGWljLTRdxdetb27XPvYX+2CZKE7/WA8w
YX55LavplofzVaeYQMkGVv5QZUdTSKRW35T0/2aiqKfk8MAVhmDka72vUlCWlD2eFXQ288IMlbQW
pjLYN9/5lX97H2iNeBdLaw8qElZfDI9CZGgZh2M5ytadQtRKMXwWUEA0z8v0z/P0uxvBy0qJL1xK
JhKZv1o40K7jU4WVfZTpHw8LtUrIgvuvf77Hj7n+ZXZw8SnI1iilgw0b0oxfb1JUpHf0/bEY9Yd3
4HRqPcqkjxwirFt0lbpH5yRp4x1USCu8iOPM2K5JQbfl2t9FHH9flTwJNYhU6LZ1nqyXX5/E6OVF
VuvagaITmCj8fWgEtAFd7Zbbdy2f31SX/GZwgbHaamAsIW1bX+6mV0Z5ta5nMPtHGe3yi6dTWZV2
lf9uESEv9fNtWvP10ylV12VzXV8ux5FWnMPqzml1OfqHy+2bLNrv3uZHLTFwWWsF25//dBsa/I7H
x/pyGGn01opardby0E+XZQ4pyJ8XzN92GTyBuk7rDJLODN3XsK1RaTbHm9qPoKqQex2pyjWJiwvg
KcQdf77Vb14KtXrMbh/Zesq5vizNnZY1fcjR9shCLm5tDsKa7r9lGv3mJl/lD+6Pw+VanJU9SdQh
vc/afQPv/J/f47dDBgsREhst5fdXPrlSu5WWdX7sR1fl9XS3nEZ7M48bFBW/8VK+u0/7858WQXru
HJVsx6s874W8qrlUrkgLru2s941h+u5GXyyglt6tfF3zQplKu5JFM+T4qY2q72qjfzc1hkq0DEsj
Y/f1mDqeTf101I18dCo/u9A2da+DMz3l/+3J6XdpSegB+HHE/yAB/2nQwLnTdQlb2OhAEtCo5ukp
FVl2dw56x/mf3MkEnzeAuf52PpEAJ8e4tigsUfo2yRHvfinJX9AIoXwnFvibCQIA08GmMGy02nyZ
oMvxmGqpZuaUO/Q2RreGq+NpLouymfb1b5sZvrvZF+f4ti+Kxuqt81F9M1/WVuezKHe2tdaniOv+
t/McEO9RRYzgOtB228X06xLfN/v1U216+UhLbyNr9wSY0ntJXV22f56rvwc1LcOfSscchbgI/Xxd
FnWu7PZGccpH+93TkEbRvdqd/W6ZNz2ycAe/16cFFwa2saKbw/poSBiZG5nu+3tb1S6ftIJXTrHf
f7OCfrMheGkoU/EIaADqtT//aa32FRiANESpRtX+Musoaz+t69f7Dd6AH2//v7b3/51+lKN/Hf+X
//h3vt+W1QPqsKz+8u1/xLvtubyUn/W/tx/7r1/79UP/Maw+iml9/vio40319Td/+SDX/8/725t6
88s3TlHv6sf4+nF+TD4udMf+uAlP2v7m/+8P//Hx4yqzR/Xxz7+25bWo26ulu7L46z9/FLz/8y+2
Of0dJtI9FiEKZ3+ro/m/fr7ff/5ysjlynaQ8f5aH/T+Cy2FTvH97oY/Npf7nX12j/280LJJ3MVoi
aWz+X/9oPv7rJ+x8NqVKkMeO/+sfRXmus3/+1VFNPsTcttVJuK+wiv31j0t5/dfPrH+DMY24HnYh
E65+GGv/7yP/Mpn/b3L/UVyPI1is6ss///pa3fuvIUD8hNcHwMaz/HUZPe53Na3WxW55sx/OwU7H
B3sXXWRmd+RO7qm5W53sJ7TDdw8uAPtc264JX9s3dvfHDvrJ8fw6EdaXxVxX/cpad467Jc02tTjG
DZRmruaZrpmc/MN3/Q9feZb/druvh2N2Pa2tI7crBgpstmf/6RnvZdzZdJI0XLuFU8UPOiOSQwyj
wHeKFV+7b/929y8GOVf3uw6sKhiQ4KWAy8g2PGub+l27gFe37/QplnSyhWJfh71PkoLLz++kEL4W
3P7tCb5Y6apzvN6skkm/uyhG2nv7EK/lxVmHNxinOwkMPnb+pkC83KW69eBfpzt7LW+rn3bPfy7F
n5feVyTzb0/xxaUzLIgQdIi+lvUAXo533UnDOjofhfZ6GdSe4h/i9G03VKPvekG/Znm/3NhQvvT+
61kKJ6iR75a7RbZSPtYjllvnIx00qbN/2jqkHwqMdN+sca3dSV/XOM29gBOUHP5dBeLwqAzSbc1u
2ZueuO9+cXpTEmOsSJj5XrOp2hHrwEomaKgnhd+Lu2M01+06hOBjVLrnvVd99Eed2XdNwMAWv3su
FazTAm2gNOHLaJTdXcre47kgk3C0bVlGne0pyeRFpE7bBx/nbj+iADWwhs3ZXb9C/SL2F9d4CKBF
iQa8kxfwpPd8SIl86qCo+gEa9jOZFSLnYAyh0/YvE4r1IwqXjzF0RTZFM1Jzr05vmE6ednunNQaH
utKQVxZWkrkHu/EK++Jl0170HPRhfb6Ou/Z1U4zqEQgwFUwb5VP1NKFIQrWIStmdqOzarre9YS6N
yVV27ZOEZIaro8hsX5LGuTg9YOra7o6ew677cHYTFeWWRHMRtf+EdOy6aO+ky6NzjXdO5vZbtou4
L/vOemTYa9uEqPBDcWBU825BmRxmtQ3NSeNcnbMNtVMj2y/URBsZy9SFS1me7Zv7kDA+XJK981xe
Y7iDDGm9kH9y1uOLU0ZrmXmpq07O4S3eD0k4MbYQI6sumgpr2Yk0oQ13E5hQhp3oKk/LXohsdxUq
/vnjMO+MIAfsBRVMgMMqeCwuF7GPzABN7+QwYqCG96APZbeylnVH9EYXVjXpnKPwTxepu2UmFIFY
osPm3omDo77tppZ9WnaD41JfKgNr3An7q8OYZNEodzrvzdiaIo2+1YZ6uCvscpPNjHA/SSkhi9Et
6lCQPDhujhM4YRYNj04Oz6T3YNjrCiUxJ31bj2/bbLB+bRbHu7jEj01XHOfqSEtq/xZ2+qLy166V
7MJOcg/3MStodRJdunUoYrJN2R9ZtkoDPulNH/q2hNoetzOgytC+QNgiTgvWU0K94PQ0L+f3pTHi
IIF6cOdck3trYaf7TdlS9udx85a/6pO9sKZXSpofMbvekNT6HwSM0SvjLHaT+l0rRDUz+/b1xP58
Bkfv1HdID84thcWqrq5bNcgx2ArC0Y0DFVDXbhze2q75r29DM2i6JXF3I5XkPtwv7u4+aZvTujYU
bl7pdZw73FBX0ZZCyqwroYaxZLntKKE6pP8ZLsCwdi5Q0V/t/aQYVW4F4464i/38gopSBBZiSX3V
kieP9JUSr8cF/GPTy+IemIObrPvQ5veSwxAhqVGdy0OkjdMZ/L3GizooktrR4jPTNrTGpriX8mof
krbKBbYkW5MrU9DNYBvvyLLqSPRAcIUoFbyiwdNlWbF321b9IsI5uDmGvR+sh1e7OnEVRHSeDr31
br62tckhMgaVYwyousemjekcWE+tV+7ThRMvTFf9GEqgvjBH69HpI3ezoTnqT47zNDxgTpb58OTB
jVjs5X1JLiHokCA9MkxSd3QPutzekLPLNtihzVXcKATxyFzuw9kewzIsP5HqerpZYI5Zra9mTPXm
ZSeLVTNJX4uIYsjs6N1YnLQwdRD1mq6neVIkeFGj3mJzllnUiQ9Dc3BBYsbJlr1Jd7KbwQ4FU9Sn
Od2NrKP9GMCYQZt6b5wOTnZ/QmvZDNsxPgTNQnujW3ic2x2QVCjBkZmepfPOU1hHoY+gzvB3KNvB
4+NAK1EIxd6NaucQpd56hoXZjcuP3bybGFvTV/2aoGaY+ccZ2vXHGdxwyTmEmGn8mHXCzFcGtDnk
E+iEh+lAGRlBOS+GzaSMsZpvilPMqtklucjD9Oj1J72Jlssej6ROe2PUxfKEtoO4GCvRbnp9S9f2
ftgdP951VkXVMjg6W7OQ68E9NF5O0zvOH5ZjP92cF6xQGzqWyd2UbJmC/xnD/UwZGFFRyiw8TZld
wucI0Xj7suyO9kKZ7DtsYH1S+spOGNMDbFkyc24rCq9dtnSQ0fcwvtrag86argPxRDV52PmkeTk7
Wtgyt2sfNCNNTwPdpYoDdoiLX7IRIXTfu9AB6gKCpqNdTqtxPV8Ts3+kU62DKDpNp5JW2rVTxBbi
BGRTVHYotHCLw+IeGzDHTeiwZYTnkJsNO25vtHfXEf0mVXgcatRz6ONys/aK0d6vZ+kkVQLMA3ZD
qknpd0dHOqdHiBKakzrWB3pUvVbzYp5jmNfLks9zc/8cdwLcyeASpBKaQi/zjW1jPzddvjva9IBA
1umwbZB2IPuOv5VHeqRG5lujSt2H4+T80dSCMoQ87gzOrga/sAuD8PvVTwnIbiU6iaKGJUEQ+XXj
s8c7nQQdoQWN47ApU4kJaQmMkPLwDfj3FaP94UbhMxhddBMhlPnKrL1Tm9xs4BFdrj+Uh3w8ZbMX
tGxoT3HZImWQ5oJqKZKMf3YbfygG/M2P+q/bUnDza8Si7C+3psq5rfaCQtNEW3O6PjDkVDkeZmWy
i+jdej3OKzraB7ujNF6OI4bmHObjW9zxjrPOJ2zF051rTP78YETfv/OkSNVQkUP7FHjyr09WkQhQ
TtQpLl+CIWUj4mUavy3cXULjlOOrEhMRleItiN/6IroIMCx8HkcVznRUiYcYTfA85FCViuz5RxEV
wetFlN7RmwnyS+7E2Ut/0JFDWJW5XrBE9CKzb2J4FOg2TI9iuA4OtiIjojR8Hk3E1KiLi4ijWHei
0nsd78XwKY582oVKDiuqiPHdRlHDjYc3Ti9cA5vWNn+kye2HO1pNthwTmKye+3R3wn7jsYQqSxHd
bCMcctHXlMs3knJ53jVexNx1tjjx9fZsP+SQ+xsBzkYpZgfhRi9rnLUXFzJV7x69HcVL1zV4gSE8
jVz2KT6GrzibYlzaCz98iPf49ckr2NHOdgJXbAZwV+Pr2O57uMDnEjGv87l5+KH/nrrYNRZ4Jfx5
ZVv24oX/Xu8+RLsSTh3EZGx/8eSboYAIcdz6oG/iItHf5EA98PcdEfTEOJ7aNzsOajHzjvLV8l8j
+U67MH/1eud9FHzO2n6tEbDI7K4/fEUqzGaIpXuUXim77i2qxaTvHCW2O9gxlbod3KXL9Wvh3BjZ
NgnujJye43imkPdwlYupEyaG2HvB1r2LlT9fy6kmvZMdXMSImhV5c7xlMo0akYjR4MnnBz5ylx1Z
OTIchM5kYIrQsl9OIvKvYnp2gp4z4JdkL+C0dVL5uTFRjJns5JPR8cDlxcUWU/SM1r4p5oWMryIp
hOP3hMnMqvIqk6kqfGf+jmAow6mF28z2KH4daCGmeSOS+aO1U+IV9941GDfnwzNEJaYp05aLhYXX
WghcGrEW3kdfOmHlPWMn7Eqey/kopcsS7TAcnTgZJKGQ0HHLmBlyPh1feh8juild5z3WRHh1LDFP
1g5uz4QTwLsL+jjckxNfw/FDxjf8vpvddRtp74Uf70WkSjVcxKZ8ELrELNmbjfP9wCWfL2K+evH7
rNebbXq1mxAp9MUijsaVCDPHzoVT8dyZiK7OcLG3cYc/NTF9Gcc74WSSlUkk7vjzhXRGLM6DTLzV
PLWP4jPyXxrB8HJcJZsB7MsiXKVy9XDvTG03ftCl+eSc73gHXiSPMO+MFnPBSSQOns9gmz6dEHZY
yPZ6V/7fs1nRwpk7c56udsKDnI5f3hqxUInRId8TbeyE3lAwjBRmzPBwju0xLt8UlgO/SnJMwLdE
dj/UzP9mdn8ybl+SV3rHNCD8xLgd2fMvavzytN/ig10yipXNbp1k0qZHlrF/ircZa+YYbAdX9xQs
TTGAORZ3h2Oc9f3NefBbMIdyDGB7GqFahd1fra7yeDwLvbvOlpafDx5hF6O3uAVXzwzq0saXzrve
LoCRNclCfdIZPJRvzsEfzDl/G5mfHuCL2S+yU1epIXZbtgEgoaF9jRkEFiB9FQ88/mbSoaY7SscG
xuX0cJ8c8qp9dOsPClXs7DXHGcrFfb4jjdpGjX8+lozfxvc/PZ726/hkp+qG+MCunTi6wz3zIQgp
yom+oe1lJ3LbtD/uR3Gam6tdiN8eGyvzveM838zgqcdK1z1H3USdKjZxkf1Y4gY64H84WdeodMy5
kmiB0hfrD+iEV6QvgM0e9r7r+GfRzK7vOUo/fBU9xMaCgGG0abA0f37B3m+P3Z9e8MvKfJzhe7/D
Or5cpIkeZqudc/IgbQvuk5uYlWFuU6ZD1/ZBmNGZQxRbLfpRV9AnFWduGt/Hxdsy3CrTg7NzDzKX
RK9X57TMTswGjhTvuezP+kGjiN2wib7LOf3ejQIG7sKGZdBo+8WfqbpZ/3FX1GyZLm74gtB/1gJ/
FmGv7PX4lsvv5K71Ft3723qFeg3VFSr5+i3q/XPmgCz0zahP3WxZ2f1t5l38LNgjbBUcBk+XkVOl
Nui5yh4no+sffoCSjZuxcm00trZmVzzDq9vHLy8c1X64+eLhGi/VJEV8eY0/ACeojgrXwdvBG72X
/eDPs/21tO1fXudPT/8Fu9Q7x3Mv1Z/Z0vAg3QV/oeWH+Pjo5O7Z6Xv1ot5UFip51jf1nr/FqCEf
7PfhE4Fy4weO9lPCRcny3ZUOS4ZNk+fBM9rHtNdMLy1paPQdRvw15dS+JZ4t5GQtLwI1Jl+M2i4z
i0M/r7Nld1sglEGxxyuxFcR84jkpqRGOc6cwnQv08u9/Hl8kUX6zPn659xd79kjP+REptmwZpQ+E
ms6pt9dmz4wOCHGDMhKmtmp821rdab1SoTyY0c7XoXOyfxVnaBLOkJqLZ+nDik6p+G1Pv7qzjzJN
mN4DB48+z5yGNnmKbvDRC2heWfTZUSIvdzwLUPca4rpGdKePHpXZcL+7j0y27XiZ3E9yFGkOssGm
Hp1qhGoFLvSNM+cRohlMvEfAlc0P86u4RG1Bm3i+Q7uf3UTK2PGL9It0IuqBOIkLR8Hl1n06/ziR
j+4D23iY5S/VSJFZoAha44DhDOzWQbYOdxGkvsITKABFnZeSBAEHi2AhyJuHHoZLBnDHB66RgoyG
wCCaRL2vGgqlDAwUHQQggIcUBLcEInirN2oy3UZYsya8vWA2cZl67dPHOQ6AwoX5jP2wiRL5t9qc
GXRR4k5esBAPAWd2I9b+EfdPdWGfR3sQMbX45KOpfKCH9QxjMaMar3P2n0EvLFCiewgssM32eK6j
U25rCQhU9XawVUOY4cXJpTV75qJv32ndHCkTygZuGEKe9cQhkbm7Qe+IfpJIGxr5pBqcy7CLVg1r
UdIRwji+g2i3nhJNrcBeEFL339FD6Y56h8nOBOLsZ0nWyPtKhxFcdnGKSrebR53WxGahojrKsojz
2Jqlb5avDQtKnMSdub0H9TD1OstjpEzKZef9Gp16XjFXlkAjxJf13q49MzqN7hvLq6L1rO/swiOY
y/VkpwQeyorH3uM5t6cugAVcUBkxBYcY5Y7E8aOTfViUAIsv1ujqY7d6gMf3mw/Zclo5Omb4IHef
ZZH0VcnPjiUM6U6jSPPsljSfHtw1JBIXB/Z0A0CZOP4mjZtTAwOCNl+cBkLGp/PEHD3se5/fn5YX
B4KTTZF5UKh3Xs6100XZAGfh6fQBzneTK129gKUPXFWLqSSIq+3DTRixFnTQLRC9Ezho9ULQlcsr
y1b3YDDvb/MA9VXIjBm0Q6BCpFKDRp2wxQ2mvSdwjqDhIjzJpRbQ2gDbu19WDvyXFP53ZtDZXAUs
kdeoIJrM4Bo9vOxQ+Alo9TinLfwa9FuEu1y0+1KqcY9N0Xs3ZUriEJTshXBS1njnmgCsdQgA4qvP
yJFZgq0jMcJ1mI3aIKoa1BZebgEgHZxd2oSt4SPsEcQqnuWz01agO1Hu3V36cNUJuymPUc6IrIAd
dgX26fj12Ap40mL7CO/BLrwtUz4cW8tDLa3kxhm2jhupv8IZQGzq1ANreAk5mpzUreI1GO3NJuNA
MNcZnuctRG/+iEHaHNgxE7Uh12yF1Naj67CtbLPad2+DVLDPjoaUPTAzCiMTKDfjJjTHzxK4+LrR
ie5TJ7PPURXt5HmxlyaJNNJ50T1AVdTGtqljNTnb6/HThvuEwKU/zGZ8mtgXGDOnmJ7i2BWaH+5t
oHOtfUzyBHki0iiy1+HPZsM2tNFoOIOvXGxjq4x28W7eOQJIV8QulW2ODhiS6bUJDtZ4N753olMp
j3v7BPKUCSvS58dU9FXRHHw8QNqHe05zkhVU82E+Y6VBAFuKWp9oqa1Nbyd7l09viEzExdwkqVGD
1qXubmhRVi3UJEVsc293bD0pnV2CdhQDRdWDqyedASUtoIn1vAgPsEGlNhIDjvGpy8IGFO2LJr6N
unZJJiYLOGK0oI6pCM8c3fchs+E61uAMINGOTEYAhwUY1GQP1kwUygGi8LsSDnwWl+lURIHWMPee
U5zSMRPffDbyR4a6wuDTbSbPXbEjffXkG+B+74JVcXtDI366yGMEhleS9ActMebXkE+Ob7DspFHj
pEnHbwPMh6PL3ThNZWeSxnS9betQWZGlgGbOwvEwZBqx/N16wP5zMRfp28kp6HrjbLLcdqGdElR/
8CvNVEw7Nunm4JSoThN3WDcnJvg+rpdP1kzXOxIeGKIZHaU5a+I6eLt8dEUagZsMcMMy8XYBhT8E
BRdoM2OavSPJVk0vgpNPoFPr1wNSeMSEjwg+naQFLO6AzaUHTbw+fw4UBoFTgQ9QUBml7efQhVHt
24BLiefgwXI3l+VUH6uhLlF6Cp/8guUex2WoAf+zlQQKOwKZMWcnH27FCUiWZNh4vbdSPuaHIe9E
wkXzdZlxON5IvDH6XVJsaZsOHD0+++IRNiEOAIpRwkTOdrGf0HWN4FCFVNRDmAD5CJS8X181vyjE
DQ2DrpsPW8EjCAThYN6L02tKaskhy9i8Nh+sfvI8l9xRkTRFY2mBKbzI3lsT6waPfhrn24N9BxDU
lneqSOG68s8qmymNDiNY9A9Cd7oDzkSkUVyklrRBB8ksMoZBioIQM1QNTI9+NCzrWI9VbwdOPdwn
7Uo+kdnsz249qYDs3bxeT6p9aZjT8yXI+/GzH9KyUtQSqfdOie190fu+WYyvQ7y37I0ciAmWV0T4
1eqKg5jkj+Q4RWg6VhuIPAQaTj3SP68kQ3bxviPK7XEAorofNCTlaU9vM/ItEZl7HHTG+QTFBxih
EM3Y6uRtFF1UU5Zo1E8y25r8SJC699HdZVNR5FF6po2RcurwLrnY8OQCRpN5bUs+jADXIh186FNj
eIis1gxNd+JyEs+3bvvHCd0NkpijJ2gciGAbCbRWr5MoHZHxAKku+ok64tDldczgHNURtEf3qJ6W
khk9faxXB7tWaLU7xsYojbu5vIkeUCEOz93rXZLszXIeI9JT57db9FS4xml7wciycj9Je53PaKoJ
lXwO4j/gJasb1CDvEwTOLu04gj/r79znsrXaxndx2i10x8Ia3XzeqziDCWeFTziLz9X3+B7liQep
pbbuoFjixW4PuFfRc6yg+2Ojk6Uxrqt+EeL5EJfduo4JcfSPlzPuHk319cm7PBBGk+sHK93Qk3Su
7pK+c6ipz0Y6D8oLUVRhqk/1hvpw0cVCMwzsyJN4IEhhwjYg9Kp98D3CHB37eHBY9txl3cjHB5B6
l9CLYOwOIahjvWm1eHD0w56CssTOPeOGvsBW1qDJ5miDE+ThBk2ol0UdtLF9X5JFfDrXyWHIc1xX
py1DrZQu/BRFdNmuhxf4pObbkjkAL0/Z3CQ0ZXfL6l9zKrB1vZOnnX0VqzsyIZHDj0og/8AffQxO
K2tOCvPsGyN1xLImtPau3mEGgYZAPN2BwhQSn9a5vw0aNud9oFJAzr38ymd+15TJI6onDVEkyVNC
rr5mdUltcXDWpECOo25YIcrn6kH25lVLa4J1XLGVndP8QC5+dWTH+HuH0z97v5HzbJNdm/OIFEqw
7XqNi1SMJvtjdVj4iCyBRXOecvhV7+tP6Nwq4pRtMWSokbjDLViRgYXOCy0OLO0eBCFn45h4C0/7
CJbL4jF41gLP3PJ0+w2ygzklEtLYNCim+Xh/9vIg+l42Oc26Tmk/RLliHwslKN5qQQGBq49KaQbZ
9CQ1/HusMqXZC1jt7HvYcPFpO/xv6xCJiGx0hYUFT531IMpSVGCzQbW4DHKClf27Iba9BN83MN8t
8tvi+HrzewmUoKt+ogdHbD6TCfpmeU+nDK4D2KbcQ2QOar8PIELKOLshZ76esUXJSe5JuFp9oV0k
L2vk7MvzG04FLHOlDLTlfq6vegnbzUAKjXHgHVbo9Ykdyr2wjhJWXeaYeJ+FF1pvhc1R5JLfjU5z
DEEvMUbbLucQS4P9WzndSUUSvUbcRBzHd5+FHTxm/Y+DcxYlfG4oUD+iu3d3Gnsf7Ab5p2qJrTqs
/JqM6Tm6iSX4VGLN+3Gqil5MEYGXDxmDfoIwfU0wgyVxNG+LjSj8w2f2lgZpR2iTOuxc2PjKqAOG
PNaSi62sPm5v+dQMLSKou2x3kX2akzI4Qe0oyPSiR4sjjzU8Q1zjZJN9YL2SZlVFO7kEtO55YxDs
zkl2cifzBYofbHMRaa9drzu5uB+9C8+yZimB1V813r3oCYi/lODsK4EuPg5vlOX3JxAJ6Rz7dAJG
vb4oP9gfe2x3N9o7jacty5LpLGv7WnEhzh4HhXD+RHKQHDaKPbI7SedYOjNIPZLKASxzk60ZdE33
uVyPjt5z2V9eZN+9yGZSAEQai5Ljlc7GowtJHpULlTvrsMk5MNtKGRJVH3DB2N1J16uuvgqT5Hu1
Uue9Zemtc8GKYZdgdQsYErm3YRefN4plEKHsOIcNSBDRYNJQHNGJn5jqz67Xc9RKbItlZsOCtTUC
rI4LnkEY+UFOPcYigRGAYgAnrsgKqzuhbQrn/lFzvFpum/g8tmlcYEWggT1njiBo9q/+JyJaBKsH
gUX3W+B0B2g+PwVoaSZdife7FmcDbQppLTSOZ5H7Ggmfx+pGQ2ebHQWLtsJqkU9M9wAUQK8TU0ve
vx92nXpzAi/G+ix0Nhxifwz7J3+kq9222ItsztNkg2ugOWuViom9bfq3GIUppAQS+s4us57MAPZ1
X40yCo6EvY5q7+YZGLXrsAjzcI+4r59yjuykZjnKYH1lg3ed26Kx+95xRE4Y/J9oVagvXfwsLdTO
Qhs/k4/HO8tpadXtEcJ4AU58tiWausPu0gk5N5CANaPbQ4LSaah8AjZ8Vgl4xJJhJGEOLpFCC0Sf
xpTwqnhpX4QDhnjtJFQOtfc1i48XVT01vkYEAqI3K52cHINzDa/+I7rhUIYwu7u3BEjfRT/TufhX
mXumY8TwNw1MEjEH2Un9qnQfOihiqK9Hu2e8rycUMiXFoCZZx5H7dlnexufCPk+wyAz/ukVk1mId
9T7MaGN9GFwbXXrJDLeuvuFa0CbRiZSodhWyvcN6vNv+mDKfrJDA+cJ4KFiR3fvhbl+D5ysFToH5
QtWAKEfoX/rNQMns++Ia7NBhgymqRFtLpkd5Qhz3ncTMBJiGUFibPQy7T5KGVHo5NMjebDSQYwhn
dE4A1tIIxjAH8UJ1cB7j/A0edtfhXrMqucWXaUHdxhWgdDfDdlEBP+Tl+EJQVFLwD+VYV6CeI/ER
NqEReWDGenzgJwqr+Eh7EztgnjtXVozBCVYOVm3mLhefRtINSHGiudQMy9V9A43Wu/FyCU6BTsWE
KbBG945jDrOJuqXGBscAl67nVI4ldwNzeiXS3ZzFqgzWYq5HyEm9wzMlC4+vdBSwRPVhJm2sf/ox
Hapf2pxScxTbAMfu3oZkFenEM7sDQMPeTRuC+9QG3OqszvF5XBIr6z5MIUA5V8qX/PPrQzScVu5t
fA1AvoJKdp1NNSkm+D8fuVNRvVVOTx1782TrnFxO/5EKyjnb95zjjNWwOW+ebI3rSHP0geHeNl1c
jlJgVu7ObtYL+dokFHt5vJz9lgqV7MQL5rkfdj7BzJC8XTTDLvS8+EpD9a0gWKzmVIwMHwz/3sYV
y/xWzOU8X18kpopqFGvvPKI8ZOJjFF3jzOGzIAKUV6h7CXcZlVPOabox/eeC+xyE5Wkhzi76plMt
PPPUtwXfpKNTwPqEnKgz2y/PW+XVGjynJujWcfqIQAlNcYu7zimoF0+a57Ol9rqXaxc39E4WEQpl
DAHOGSvCSJTJBTzlEZ4RIwZYP0W9YA9MU8nNPWZGurL/qeAUkPXDKvl4jMP9SLFPLoKwrwrVb8E6
MWn2kL3P8l3bpC/3j4ffyelXFlfN15zTsPLQZqSAB2p00B3Ve4yRv5yrYzDP/0PdeSU3jmZ7fiu9
AUzAm8chPOiNSEovDFmAAOEJguCOZh2zsfkhq+90pbpuKfrxRlS0qVSKJPiZc/7ubJXMLyLj8zaX
uZ6cIciXKVGt79dFP9OiOsTxOLEizQZtf1Xf25nYhOIxC+/7ZNOGasBDD54an5N5mnGYVYveEeas
WeI1GOMajZsDHsEE1TQnbXiQ7Heu9HhmzW8Rsu/JObx8FRwL10/j5A6qy4YV7i5JWdW+4da9E+bX
OQNlMsAinzbzx2ti19m39x4JEX2kT4lXtE6zKjc0rl5+aIPCR9cN7syuW7Pe5+amRF4ZQ3Fw47v1
hBE00xENAjziedyXSkg6hX3mnOzABXQfhMu/IMcWebApFXYig1G8tXtaUjZDg9qsAf8ywHUBvydC
YDa2sko+L7FtpWy11I9BS8yF8XxfVu/UK+8l32j9lr09VuWbcvY13PgA1qAUNy9F4rCWPqwPQOzh
0HxefQmchDlolN7R8CYAdz+jcOPiXdVAP2vrWQO7A3W2u4Ac6Jm0GhEvKxwAVJCkIh8FT42oxObn
PYjLqM9IZgNEuLJqAygbWlXSiwlUY5NzG7224dNwMBym8vkgaUHD3R/GgBhsjM+zl28RMs0ZK8PZ
2+8Kl43ks6iSF6CmrRrg00xAc3RuGmbEMTpmwrkIuPMKLzC/vgiR4NMsrPDi0rIAp+/r4+BJX+Qp
c8W/K5/lVmcMF70s6qEPZYu4E/xfBAArIN+u3niHNJ6wquz+Q5wRWIiMwzbm0ssjurvj/S0753fU
Vy8SE9dflU/kUMUTb0+DTGfxvyAUTmQym8l/ocTzKPh97bkNLk8ImjmVrk/GigRzO3/rOcY9+aeo
G+kv6Mrf6JVvfGzD3GfrovfJoTlK71Y5uTxT4I0tJc3orl/dn7K39o19+fe8jjSyNt9Yv99e9htL
+jD7S24oN3izZoJmV32ljKANZE/xwuPVykkp2Lef6Hn5W2jILyZrtIficRs989K3j3vSGrO7X4bk
0EW6j9mBZrVdF4741Prlp+V23tWlzAGVe21X8rTxiQ27/8AQ/+Vn//N7+PbZ76TfJHHKI++jeEPR
7ylB/HLyjH2904GWf3jSo2/h+5P+86t9M7PoUiPmhsEnJkQuOAfNLg8eKNEm7UuxzeZSRFY8SlPv
ZFLGpFH8g8H0r+QI2Az+9cC/mVuqth3EQrknByHIFzFcxqRGFx6couHBLKeJzGkXKpEWgfiEwqac
IXX8kKk2vSysgnp+m3YhN1+qOeK0n5aUCtYq++E9/hWJyyxH8vxG17Bs/tJ0/IlLrS9XReu0OjmY
Lw9rQkqPUy/wWjKAifsO9yVaVwNNDXcSZoIfGM7vI0P+WJH/enH5G+EuX7rhJFu8+LDWX/q1uKk4
+HbGe/lFg9MdkYwke+FF/RA/7q+cQb9Wx39kp/vfXXttGMz7Wvxj0jWfr90/yq9/bK+v13N7Pb+3
/wOsc/iw9b81y22xm/1j/kq86Odvnrt//sU/zHGCLo/mOIWoO5OIZIng5/9yxwm6gs2NKYX414ny
IKuTc+Wf9jjJ/F+E8BBGzn/w50xz+//uuPGPRFzvJD4wSoCoBPM/Mcd9Ozdwlo4iCaxxBvFxBOkY
388uI82zm0gWQOvmi5GMAAJBum2t00A8lD+Mmfh1Ev7r3Pj3V/t2ShnyPauGYUweoNS1Y8ZbJA7I
UVDSY8B2oK/4+4NK+/1K+OcLot9FYkBE9b/Z94mbzB7X+Ko4tVvNbhL0nry5Osidw5Pb5hMDUwkE
rncb/5WDIQZ4t+foVN3Sb4IRyWHyxSIHzSB/anLZ01svztgARAfc4zb2pIQNOSjWKb5xaUCv0MP/
/Ucwfhc3/fERWDgsBbKc8VV9+4YY530rTlcGuo/KOGsyqkCw1VBDDb+YHCE4L6Y5lNVA9UXC89ba
IYyVjteQD+1bC6gh5kw4ii+tP6G4+YjMruR3AFeA3/hgsr6OPB34jU+rwiGrnnosVwDaSBhvvzoi
ahW4d7hP4Xn6QZmOXM+BmfrpCmMgxm/Xyj8/qoxmR0PmJhIl8btsR+zV4fwYbjAxHYZ+H89JnTPF
PNKHuVm5sgTk7MA8EXm0uImO+nohnONVjEQYYg2rljS9hFgCHGZuw3oAXZ4X0P00/HLEwEm/gVML
b7vyVX85wTaBXcm7XJq39JQYJBjwimJW7YPGCqx4NuRB8nFHYQl9+SKWDp0eBdboVeLfEEidkSMs
04/6+ddZhybmDYjTBI+727SgSnZsMskiORISoX62PYrMpBoJHgidR3i/+gUAwUiyhwMdlsWqsTXJ
5s9x6Fjg9rbmKXQNE731YmneZ1ujn6ovF5WajtIzEC/O7eoPw1IxmLvs9FivEgdfeJSFwIBgXGg8
kHYxW/wAVXSDzMqesqhaPma31Skara+ymy1OUf9U82N00HAbwPhP3Seshw90BVAKCk/5NCzK2JP4
5XQz5/C07gznVq+lzq6wa9i9f3pGnnLsIpnKe9h31SIuvmoYr3qTCy6Cl/6rcRiL9kXI59l0iClv
BE8vHA2lzJdpgi3n2uFqROcpD+6UMVjdbeJXvvfs7txZfpmttXYJDVI6LTK+zo1j96Z6j8bL40jP
Fo3uV1Vo9QS+BnrHCPFQJL+FwheAjUTg05siT3RkBh8xeD3g2BzSTs6dnscrRBY2n2qfUMZfHENy
DNVtK7hULzYh0AlzVl8zqNLcpt9qa3j9B+hivk5Ep4LaIqG7RPqYX2fXNogL/9q6hri6J76w5BSt
SWv2NDQ21OQAUKyr0hYtu2CYFQapfmX28zjHxz/J6E9MAlLmrTGFpzQgI3tWGQ3OO0/dwOlWLRCA
xQ+Xff6qhaIvRnFQrkeCD30WHfUJhmx2g++RL/btKy/xNRnzYg/C7KXb8Qcur4rdkSTrWIJ7QkAt
eta8MUDB70ByKrCBzVR4/I33bb0u5918+MxdENpT2HNOnJzuKYFnAxrVUQYICyibFlKin2M/WMI3
QuMLbj0Xn1IPWj9Il6NLyZdvCCxqwFdYaSxhhXfCyEUjeus+VBaNfo4arSObsbHvYJjpVX4pNNPT
smjwOrlBTLK7ifOre58YaHaARDGgxJ1DXpgtqUs5DtCHJB+NiuIqXZwQ6tV03O20ejj3GhG1mbrJ
wxFVrItOYT0Dd2v32fkzGWbmCrLjNoW3fMCXjEqGgo5yB+QrrlLUAdtkP6CfUex8VuwVvz5COLpj
nLBd7R/RZd+/d+8wQoCKEk05Csbhg18ANI/FTWgIK5+iGbJc9byAd6g6DzJppL2FuUY1WpztZHPR
JwN45swi0BfbqwjFhefAe73NhwKc1wwiouGBB+4g8hXx5hOrQRA2eoqafZm4OJpgSwqfoHKzQ3/o
n+I3OTUng5ptNXnwgWc04bo/t4ot3DlOEkCrR+Y3w1JC9GEtctPv+mlW7WIL5O+V5fJwEyQoMYnd
T3mo2d2Ww8kvp4nbRN2ueIVJxLqVSuH9fBySMdjdHa6Hm4KqqVIRlNRBfijeM6DqoPHTp5Ic/0m/
za1AnXXbdB17pw1CiiUoU//Wo4t4S++heLjYyiTdXZB1kym/QHGKUsf55WK6eUI9L8l6fMxvLmIk
E9X4yW6OVaT5onMBSxY47P1KjMChaeisT2YSCCFx49N8piAyNq11fj3cX0ARZxeAbjVlEeL4j21l
A2YICn8LZSAF26r9x+O987PpxcF6HFCZD77FttGKEKdnihL9imzgASeHBhSjHiWCV5qzeCO6nNRo
MYNTcHm8jLdrcVqxOexh+TBfxrFh7VH0dE9ab5gj4uata+7KGYZfxjyl2/jzssye6mgc+tQ6dzif
UbmVcL848X1SeDiIT87NLthJ8PrT3L2uhk9hoUO1PSBHEk9z4515NJfZrFXdBpxmJnD+2IBQyE2y
V5p/4lXbALCYKbMHzTm93Jc1CBdam2KSy3bxlPgDpq0BMzKQp4WMYXY1OQcsrkELP6ZdnifA6/fK
Tk8rDISGc30tBFe1MPJljsGYiHWNqQ7xHttj4BQhIesF+DCZwjwIvn5IfWV7f2aUWoxWytzntS9K
rggKaXmp6dL8ZsvR0SICwBKd4lj+H+C2ZpsBE2kHiM1iDmCrZfsMv26DIuQGPDJFXDYRtid5rfbO
BdciEEfu6oAeacpm1Fml+DQEX0OWJbWOJHzc00Uz4NbL0knTTgxjOihOmSzq3lNVG+hU6t0aGgGy
/4FoxzUfE+1qK+h2ajuFaWoDcYojd6GuT/552mWOhPnqWk6AmBa3m8/9ceLpa94J1RcaQoRTvX8H
RyrsuvEN9GXnyMQ5d/ZidJa1e8Ivy2zV5rA9ITrEoOlamp09M/DLSySPI7MSmMIQVE/KCvfnFbDw
1WIdSisSFMw3qQRi6/wGLrrZqHmQFYGIctqzQhC+V2nb8hwB6w+KCwaMxJ4KW9npHFTPoP4xdnWu
4WE28FoTFdqJc2d/KdwOqdRS+jReldypQeTQHoE8ju/v4l+BXKHDXpiR0ZAT74g85NbTbEKuPROu
nlPn7eReKZ4hkElWQOhKFdRxAr3L9i3Mo3hwFAYMm05l+BnX4Iepe2dKF8G2QJ06p+aWMOeavrxX
AYVXtzb3krrv5EgxQ0F1T9DrPUYQ5rc+8KND7Izj8DwBB/gjSMBaY9+MmEBSpnbdzlppXWfb3FzE
Vxj267wXjrK+vigHI3kXywjTwux698sVEfeTVjvb6pWTGNLWgyoaqXIOGSer3SyewZ7c9kxieQP+
9m/7Zp+ou0ZyWTrQj+OFl/vvo9VJw3QeYLndC0+idwe0RZKdrg3mZ/k1MOvt/G6Kdmo55ZISblcB
BSu2eZvcCRMvR7FkuoTXdY1DyT5D9sadVkCFjEaJS3T/BG90+/H0nqjypse03PjFQ51Y2SfxzcZU
DAyuVD7GYyMJ7JqpeERvWhxGEiaZQztpCCrCh1t00irZj/QRac9nqngF3V07O4mTliwB1ILX57/v
V+SxSP/e4xHKpjPInvRuclx+L+KrTtbVXICm06CG0VM7xU5+PZFUyl1D4sFjWj230A6fyGEU6i1M
7kiIh0lCAYlM5K0/qFzJ7Q9d1DdI8p+thalLWBAYwETw1e/vyrLak2mk+q8uCnEq5yjzHdEcvmlr
68vyr4srPNEPT+J3lfm/v+bYnP4JAopvzIel8VYghp0a3PrBeesVwzZHg9I5t2Y5CiqRbptfj2rP
mUuRg9raOu1VE4UAOsBqM+4vjMUqqM0PT+Qvvydi7XTGI6sE5KvfvifeWky+ukFJyr5d3LwLhPkX
mgy7myuzwqv0yKB2fFxn+c7EZ+idFmfnDnYJZj77uctVxofxfdmoxHOqfEk0ub/wtD8/LJPRCpeT
yrJhySQf450du9oC9YLooh3upxe3D65esqKtejf35t0G9J6RKYOuQQ+VoN9IUxGHZ+5TdIlIm75Q
2glb0Wai0QuSgDJi+rqV29rVveVeXyBoIttDxf5fef1eNZyMvQdrGW+6+0vST1NiHCws/vqbcZtq
d6IOWDU4u89r8lDzOyvYQJ/jdDkt3MsDYhy7QumVtX9OqeB7Ksw4kItwEOGbiRq4ebU5kT4xDTdu
Y/7ic1FWMcZlVBzDyMCCXWZdJDZ08FXIsYfzyL951eCdfIYlpF7Xu3c4bD3SAgN9JOoVqIXLXLCb
pSRML5mdeplLJa9zrvDiyDL76pU7q4X0GuvwzhfqAGIEnidS3UGHs0HB+3qKuMOQf7z3dChPj6ng
VogfUrsBqoesDBkeqx9vcFgkt+dTwhuy+TlC1ZXgMAq6wnlQ4CBWR1EKb8v9c5tkMvJqebEddnlv
P+h0J5Jv2QY69gMqkdaJ26XKUu9Drfa0c2jZrUUASYyByhOiPOwgeB2Vikx1zpqt0Ik8sK8jDHQy
1GqbrA9ILJkJrmZ4aRa0gDnJVCyvfjs/hcUhq9ZcY4k+L7PSjdGjmfk+6QKr4h8nR8R0IorOTrSl
sREWnMEmP0G7hUBktHI7MQpB0hD4rxzJK+dyGsa7B3mgqqPSAe0IrZgie/vVI8s7LGSW03pNO5Or
9dhqFWKoaV7HHCBQfsGRPoQLSrMqVH3FU/37xW4DfV1OKSFi4gqIHOmdIsA0uOJmdRTI7xzqfI1e
If189LZFgIsanOpIQab22mOObQBo7pA/chBzko9cXTLR0UvcJ/c5BSDOS4pwEgA0PtLg3MB80aiO
olOGho+K+Q5lXDa/FTMEHtMapwn7QmwcXducL171NiJbSDtxxLDqAsOVjVkD7oWpTiXmDVsOT6RG
P0WOiYsoo6M/CcD7a+/6EQcprx5izjDnrNtQeFMsT5ux33QElcq05i1CNHNr9qvrVEB/jeyNjtUa
BVkCHKRPJtVe4BJ1221FHgJOB82rgmRZeRoL4x1fzGkPLoNgKWpm9PSoR8/0VsdzwICoMP/UTo6I
BrdbnUHlqN9VMC4CIQvELhOXuI3BoUU+Wk9nw+0kJxagx70YuYlF8g1CH3/wtHx6SQ/5fVqQlXE5
oqSqX3Qf4fO29Nkqt2naoJEknQXxPFO6nkonccdolqswR/Xnq/G6KzzzhsozQRgmI6zEDWouRD7A
5LGHZb3D2UPNY8H7dSCM8RHp5yXqAwYZFveJ+KafbCQsD+rHt3hbPVVo+2hp3Muc2x5mFRgIOXmD
RTjfpn4xQzeMqvJ4Lh1ddM9lxAg567yopGl+4h+7RfSThzlQnRUiMIoFO5YmN8J5Su9CbIzMx8DD
bOtzkWeq7XTLkZ5z8e1MYEtHOwhC5twQ9xByErQfqD0QpLIHwhY9bj0zIMaTdRfQSkzFZR2iJL7a
/VTYDVMVvw5WY3+MsrnYLMGGDTuurQdJPPEWGC0lWugDgQIzSfnDPsjekK86TyMtPt6A/ZSli+UF
1T7SJXYG4pAb+4muNBx/UPu6zzVeogsoMa4e/rF3OvLycNqM1gxqufhNSJC9Towjeua3jqyxzjGL
MMuWkYBgDhOR7Gv7dise0s/STXbdm/alU3LjFECvsx4C9PlUnUGRksSD1colBeiVWXUnXEdb7B0o
cUhVwzUZDGtjOYC1nJcVMuw+PFHYTsnCQECijCVN9nFdnHv0aGilUEVhZmG27gnq+ORqE+k9PxBV
j6Ck/QNo/48omP9pWYWaBEv132cTbl9HvgUV0TX5v//n8pkPf44n/PV3/8W4wKWIUG4j6K/qIuTl
H3mEv8gYfpQpOQSFMulbA0v/L8aFEEOGR8kWg8xFRrSM5dI/8wgl43+ZBmPVibMlQUwfYwz/kzjC
v6iP+W14YUWKUea/fvOmdsbjnHTMFxpPjln2qi1PPqwL7UnhKFNwtvdxyk3pQM+9o1z3+iDf3ln8
6U9w+8gbfCu4oKtV4rBxYI7P5PfqVFTb7ix0V3xb2zGnon65T9M3Fckbrfqkwq/j/+nrWv3xm/8c
hif/RYX32wt+I39IwpQvfcILXr0qJEx5zZUqM6/FqbbXg7yjULBex3FC+M8OD0LScDUjm6SJePv7
NyJ989P/Ksx/eyffSt8Cdk3WLryT1pW887Tw4oh42qm2yCLAc6AeEQvBHW9LR8TRib6vnut2tYyn
yhTM9gxRAjEQIsyOKM3dB/+azDfKL80rKFoJjMJ13bxZr/SIb1WoOUX4cIyAjPFQIbxMc4Eyw54s
qvun5I65CjmHGiEZ98am5qLFxslf4sMu3cdr7hTz04ZAH4xjqwyRUju9+YnLDS9w/YIfcLzri3Lb
HyqfYx7hoOWLRyyT7zdmMmFErbilrBBYAhGUjWTHBhP46Xn+sJK+0fFilQ9ypvA4VT/e4EHys6cR
0so/LtFPi4hdMi6T7+sWOtWSVXFMFf4ek92fmGwpXNg/V89a4gjDJaQcTwCKqj+4xQqAAS6ntaiL
O0DUX7ZbKjC7fHl0fvF5oWwyfX3/IHPjAwH0fds+4RPLkMfRWKAFctu5gcHAnCcvpktW3XjD85nc
Pyxs4zd4/4BKqOhejwyiLZrQpG/NH6GxUzJi5ryLHx/QjeKaTVwJMxhqXSS9DrgJFp9P7vaD/obN
xZCOxKihg2Tm9RDF78mL+mZ6hq/YCXFiQiCifXOUpWJN6leLLAXgvHhyddTo9IVr5iFPFIeaWrHe
m7Mrw6Yu4JPKwbmUMAKRfjB8HpBuc3XSg+tUlHd/xOMlh7pElJb95eOBPxBk8rMZCbU6qqPzZlz2
8TqT5g/cmBlha3iQZV61jfIvjWABpJE9jgZHU527bmu6bULAEXv1WrwylgsTKjCpHQyk1y8fHsPS
7VqfkLxFDaodTwzIJToFm+bVZvyp8ml8nSbWnqQvuC8WCxa6lxZdIfixDlKIXP3FwksmLOXRtNi8
XJ7aqMzXWIc3OnVOhcZSsex8az1nqLbQVNDamGTyCaGOp619veDrPWbwSzy0k489hBo/C/o10aPh
dSW9i5vRX2RikusXF6/kPBqbFXIrbwBaoouV8GsYiEqAMSYqAMeXtdE/WVvYioTFsBj9kJeTF1LS
LgSU2KzDgqIFE/mkvds6ebLJTCPp5TGpx99BDS765CQi/naSLd01RywApzW5Af9+CG/Ux9ftaX9J
/BxMZ5jUhpPXtmEESexL8leRveiMaEQgBpKdhufe4X+oICjXq39GHVyuqnpu0QrPcupEureRAWOZ
aAHzS/t8K8P+hBQ1W1oPXCqnyYPZSioPe2fCDFD5WJNhXRyJlBOwpQ7LLPd14ps+aEGU/A3jl3py
GqRvz8YXys+X/k2L8pVeUQvLCyRVNDYAhdhHled6e8VCGHNYJWFXjMZf1FDIFXvIJ9ptRFC7OBAO
vW7fk1kM706HatgViytfNKQboFzmIcOUvPMjD4KI0vERxZgvRihJ8wTI7zEUj6Q8ntQJ6eRXEkFt
YL9hGz+IIvwQ3s3Xapi2UNnDBNzRlLlgjUOVYZ4F2HWq4EaM1P0AL3T7uAsQjUQAMqVjIsf22Fhg
C2qA/+9esXpBScbKcGlBxjyas9tMwSKglm9OLPpSkCQTwu25xsAOpvBfhw7fYjk3cFK12DXQDtIX
S5/aGuksZq3bqO9l7/fypCmnLQy08pXSRZr2NfdlxMa0/WcaExvZEiPo6WSvr7E9VE46LV7io4Gx
hUCqXbPJdvycUdlYt/IuvBsMbrYvD+dxWXeZWwJs3/xrukF5h8sjo5lCD0g5qhBTjk/f5uwy4cR6
eGvSKw71J0yxBd/x+ThcD8YGNnDxen8tB++GFKSbGINNNF+J5h/IF3xe1pmCPGkkLMoY9brV5eG2
8kQgbtBw9GWySPf9St9dcb2hsE4Xd95UuRFNF0YZm678lFpsQMjO8hUuAkx7GjcTEStQ7p03J8uh
SSVnIZmhHHXHAEQOW1rHPA4VY0IXesVIh8uP52ph9SsnusXwZPsUb2Dc0DswTXeHNoP990U0XLGn
Ty1gmbAk5Q5YhgQQpM40Uj82ZwrvL4MhlFh6BXwTd3WZEXDZObLmqJ9cHOrXzfT5ujmCFQ8s+0Y4
I9p8M0xlJ8N6iWr/NJ6u7CkI/xFxQYCAMjx1WmECbaSu8GbC4XpcNM+43Ab+DkLPdyAN9TPfpOEI
y0AbASNPSR7BCKHV9pX8prstovsFa0LXOtEPtzc4ZMww+g7zCdItPXYlzUMKL+Kq5+W/4CHFVazb
HeZUfLmxqz6Xn/2GRana2vTCHUnQAeQwZG/T2ilQEVN9ML69Aq5Pq5stg2fI+F5r32SHjZocslKe
O+jfM6DGZcybA/MmYQhWyjmFJw+KGVJ9mGgAWbTh1DIjK4BV24ZmTh4TuKARGQfdWIihhEEZeXfi
xHOgL7T+Ov3hOLaKyBXk1sbSuttm6yhn+3wDDnZzBA0UOMSdURGJQX7zBy4O/s9VDBPTYfRuRThF
7LGhKtMxH4tLFoC+l/LsjHGPohp7ElL8B+t9eSeJizST1H6AGpQBlq50KXJtkSf4YW3TVf8lbGW/
2IHT3Il2Apem/stRyRdjhmfFWYdXKNB3oEFYd+rObxFKK/Zw1KBOVvI7kNGdUMcCKIlbnFhCW8KM
I4qLlmdY7xJs2uVCYlvIE+CWTHQIM1SEzxJdwz5tJ+p9quCO650b9tuUMxpR9YiL6wQaPFckG7rY
IvNPYooWPEWJ6KsiKjAhaQh/bQEfb3+P1FsIvjtaKVl7ZImmKakNrmQhvnRly42bfT7tR5Mihsrr
+xHRiuJZ3o0roCNjS7WHuQHdOH1ncRIz3M47/3ENR3682VXLepG7OS5pSH5KizdtcwrVsIYHfJe4
TdZErG0zSI89HkkFdUzlnjOf54toQy5tmQHQw31X9F57DzjnK44gfBv1ePFcj4KXrC/z6phi6HpH
yj4qz0b51bhFnHw+zG8B8UW+ua433csDpwYf7b1amVGO1gUyFPiAlWdNz1GKwXKX7Ku9dfFP6iY+
zWs4GPTeBG18lu8JbvXreJVUddBh3XmuowZh/0J8VXpPx0b8waj1PLZxOWpvGTGSKLtGs5y1YDmc
3VSPUGyC8oY5ep+I/acgFIBLAeQ5P51mnepmu2I6FvR64pTg1w+fXZnoR4vf1F59uQ5KxsKJRIdG
WhFYj02KS+btlPoS1vk79ZRdf2K2RnpiQwDz3QMR7ECIjjBUZ8W5v9w/z46WTkTKzNuEA7njZC6m
dcI49olMDXDouMksr5Q9VDyierhYngWMxIe8TVrit7jJtBlfCKDP8OtwGjE3Yl3IG4ijgnwKUEfE
IxSZoktgAiIWqZg0RlTrnPXAkG6XjgKQO3znlxaMp4P6jiEzSD1+S3rQa6cnKuGLY5l1gHW5Rr0F
ggj7jNkbl9fpwO41oAYvY1m8gJnqL9DjeuNf/M5Gi9UbRLLA5+IRcbpiTHs+sTm4kST7nvlGFNuQ
kilSK2F3Bf9ljAiJ7se0sQ2SYQAiz67SzWoish/2HZ4FURQc7yQmkw5UzcAfxBftIfJgQ58pudAV
jKgT39OYRQq7jQMLHzWcfTKVj0DC6ZZyBxsgQOfXWJGDm138ihvHKd3CHwXN1/3oxsKkcF+qyPDg
kwbCWRHTHYhXFwr78XReUg0D79+89ksmxAAwFnc2efM9kqCg6RycAyXYPuo0zG5wG/juLAzkixFx
R/8BwYpF9VDY/FZuMN4EDL/4ZgLYbcqv2wKAma9kBE8n+dtjeTVciauaspjQly0uL6vYYMTJBZtq
OsWAAp28g55XA1Wc9AcEG1ecHqT9UpwSZPWsTq3nx7MWYS8jIHt887KDMdRX3DGdXowgDE+LfGmE
zVwjWVCmr1SD3KGhqQHKskm5p7P09QV7HJqz9KoXfCDbfiviZITCcUonjcQ3C/3evMQvEzu89SQk
KwlHUFgA8pEwFWB3YU2QUdZxofDRnB5VaL7sA5JQcZSNSpCxmdUc4EUiMK6YnLgFxKn2rM6z11G9
eiYJm5wXd4hk0i1IunWzrzoggcfHT0JIh7BKfPkFYVoTlvuC1UiIubLLub63571OgArNg1eEMMoE
qeeYn0lgohfj3aM+udo0J8UTwwRHuoPrKyi3Dxch3sGggPBQfCEDRXwwg2cF+7S4rRcjPS5MpHQy
bLSwnxKnexpnLoSsEaJFVikd+ehQ9IvKS+52L9gduhC0IFsoX19CIoEf8fZwNer+yEC7NTA3gCVo
y+vmsqACP20un8IOE6aRrs7Wrq3ZsPqqninuvZoZobzur4Kdh2TbYXhKkObZnHhy9NiANJCzgRoN
d/XgUjwkkVJFp/Vo+YYGonrV/HrwKyMSr9BshLvfVgZtNh5yLNKWskwI6xkC6RGonnIn+HrgmeQ4
OYlcRobK4yrWAsinfpDkaUeVzXeKfLb08nSZ9O7YI54PoyaFBYdwQaieCIq+ZlPQEk41TiqiLhOu
EqeaZQvkhHQO55WsBLUS8KCwrGEttTDB79Sj5FYRaPAKR+2Z+ssBZcZ2hV+p8odlz/ciB+xcBDFo
Sbw6qCEhdnyTpuQKUeNbhOjUB6i95LPHTI6j7zj6eYwoI2SA2PIVxZi1s/wR1LYg65wk0la8jrF7
SE6DMthWtjTBVuXVu9P7+HGMsKVI5fB4SikIXDEgx2JVkp3YzIZg4NMB9/Sj9zAjuMUj9NjPvS6Y
Eg/EXsZoNFJ/w8GcjlwrIwtZ1+asIMMTA5TCsiE+lwwsjLv36alxChdrU7XgSTjQZ14FwsGYvhH1
V1ZCGH81L+clwTWASOORMjpNQeah+I40VNkbnmInnUEvn7HVMYQzrBzwgA6i1VwkIZazhOMVi/JP
4ON/g+IYDH+0dElV9W8oaF8JQlfdQHHwWR9vO77z+KsiTYLQ2mXG0I6Tf3Jrl7hqcsnyTYwAhE4M
1LyNoGUD7VhO+Sv94fw2ojO4v7x2/ZgS9kMj1wHi0Am4Nd09fVqgY9zXXMaHm9tbmLyf3fv0vFHQ
ByKwpa/8TJewUWNWOR0BsfWEjKD847/Jd0YhQDd7ZGKkS6c1a2cGBfFIUogBh0E8L/FFQ2zoHsUc
VtWVju+ckKh1P7rDfhKzf7O9/AFbSoTZMRaZp8ZAxt8RW6U0L1p9E0fY8uHdPD0irk7xhKXB09IR
ZeYRku8XIMixXmcD3+3YH5XdCmeVEV0taMnHE+e1FnHG/jjNWPorYPvPb+/bV1oM4uUqtLRI1vby
MYqMrQ0IhE8SKM9WchvctNLqB+jxLxTjIOn/eiTfohJ19cY8tZZHgjGSc5uBGC+X7RhgrCEfjG1E
hHMynA4/vOr4Sf4NgvzTq8Iw/FnYoeiPPGP0Jo2KXYUovsMcKLhGaH2Lbm7LaAs0XWOW/E+YvfyX
H9dSdJgL0VCYI//7Cxut0us9qhtniPSndHY7EjqCstrwaKFr/8pXTuLFi3okv0T2jFfZgi5W3CRA
OwGRW1L0/Cgj+eu3xMQXZksielW+0Qj3+ix31kmRndGLldggdBsCeFbov+gZL9NzqC+72dW+RJcn
CkJqilEGBVwQ/jjh8i+/FYYn/tc7+cYvnBJLzGImfzr5XvIeO0KAbOTfY4tNShJZzqoj7pE2+4wB
iMq5rNk3CFLnzJ7u37UvsIw1WR3vWOo9yq56onwg2XWFUKBEqInhJ3aR/CjdRejtFMRQKSHRbxwx
9XaUVf2wwv6KK5H+9Fm+fdHmI+lTKVHHFZbscDbQj1Rv1pxAB67xH0H1v9y5f3q1bwB+Xl6bUhmf
3OiFGcsoAmLGCsDwh9F8jc5gLDl++IjjJvm+icaFzExZKDXmy/6+lgszjuO0YOtejtleeG+eOypc
tixmkwXAto+qDgU8jnFs7N5F3So/nB3qaIL7uzfwbb1knZCcEpE3IL+MBW36LDNP4CNBmEmjBxCC
dvfYLRgucJ/E6+ot/Ur2o9HcXIrvg1N69yfz/Ub8DTfXKH2hgSD8jGIdxkoKq6efTv9fN+Lfvd1v
S6KoNKky6/Htkr/cA7UExlEkT3RfrdBsPV2X+WaYt58Wc4WAlMD6DIbvUOnxdeoyw1XGrpnwvGxm
HtMFbaO6GmMF5KM+w/ChrPlIjjZX1uIRA1BQq4FR2uTf6MKEVsr4f+ydx3IkW5Zdf4XWc09zLWhG
DkLrACKgJ26QrrX2r+e6eP1YABKV4OOMbbSuSVdW5g1XV5yz99qXkAqu6uswm3ramqaCTbEfbFe1
tU86WnFx0Pnz66Gq4vl/vV5LVlWCHTWMW1/7PGaZp4nCfw8nckrpuF2UoiDSs4mvd+Zlv5OvKdZS
HCzXWAsocpbvBFWq5pq7KYgh4WTDXvUNjLO0yB6p4+EGIrFd7AkciJQLmiL+WruI92Aq42khg2xU
npFfFHPYcHt/X++Fp0t8ET1LLWIyYxFsYF4TzQMf9EIFjweJalozn+1YfWYt9DhhOgrPZEEhQ9Nh
mbaibgZSSeFEz0pIjkyw8w8W/329EepSY5tdl1tqZLtR1CYAR21NFEhiMyLk1bDKmDLFpnDYAqV4
p8pDKJ5l1zlsMeNQHkXHUbDO2KtcQVo6EoS68g8N9gL2J5cWexMx2VLshOTQgo1yV9rSQVRC3BZj
2HdiuymB7VllVB06IGkde1ikC/3K2+Nghs2DmM5b2S+AxyqE2s68nYbi7IC1/V2Gwu+L58mFhVwr
WXvr9FFtlxQqsntqqo3IMibJpQEN8CBxuln5OzLfuDAM9WemWMCyU3aXP04t1mdH9l87JcuybEW2
2Smp79rHD2LC0gowog6qOvNpOZHCjpLkUM1pQ3jI4UYQnzaVvjePmiIb4n6RKFdsL2mV9P2WHiK9
HO9ATty9f0UBb0GFdLjxL+o1bZyVxHnOeWb7BfWLxoCLfaBsafbMm0B0u/KXDE8LTccVxesZBXiw
exlrcivKxe2ZfgG1J+hy40E6tGBiwGPlzCu1WH7mGKxQAYudm0U1DHJRuwDCBVPhweBUNQLcItko
PNgUvVcG/G96dBRjDfx72pLyJEs9qnIN2QsfBSWQZhHxToQr/gb6yH5nrFrQRD3Vj5p3qaH/PKzD
A7mAPOGltJG3Lf+AuqJoQzXTht5PGQf2GQE4nI3wT3GmDaB/KY8aZye2ycEcVRwdiuRZe6wvsVEd
aNRJOBFsd1alnN6R0BBaorPLpo6jz6pMhCv+eZqwvpvELZvAUgy0wl77ZSumGJlndJbJrHjpc852
BNBwpp4A1/p752xzFEgeov1wY5DtdJG1i/GlvZNzkL+8DMkJF8bMvShvTY4W9/RQwifzjB/pZNNY
fw1vJX1ZwrN7YmNFpWu4B0+FppQiym3xJD+lh/KUT4Oz/ZTeKBR+g7sS2anwSqoHZ6NciupSQqki
+WH7qX3XAf9wzZq4Jx/e7iINxqoruGZ8iJyLiSDTp7hYMIygOeP/mYvpRxz0+3n1ol4MD/lF8zgc
sLlcm2fnZF0b3t67d5+YwRFjWcGSytSfH4suRDa/zd74k0kfNQ0RDfrluTRG75hGSuNaSCyE59Zc
xhcdaXjuJb7Hk7lUp0cEL7t0R/P5sr7IjyJ6vV15J8GGxRq1Tx4DArg2VOXZu6HfPCi3aC5ugie6
slchrBJz0x6FsoIkmK1yZy2sezyqwGtjFHhvASGeBvuGB//afYT5qrxUt3SkUgKbUMZtUFUfCHNe
SId43aySbQpDV51T9w1OykxZ4bsDLtrzTyeb/AI2eU7pP517wsqm4XbY11tgZxLiXVo4KcxJ0Whp
mVsTMHFiKqWLzv03ThjtqjuXMylc3TPt52vRggd5Onfmz90CU9myR0dC/y2n1lbgPdzwxTPPxkfr
UMyMDX9CR4JitiHDnsxXiFbBZWFBvKH980gDcsHqTH3CYB7W5ukNvwFasehF0bxZmkcUsfAEX5m9
qfkOiJ0v/TOygWivoxy8tcDz2ACFAgIQgyUJdfvmeTjSV8zB6ol6B6GocwHRpAGlzSj38tuY5afs
IljzL41wOnF3rT8d36yHFm0c3mGcBhymzyVZCQ8qFC2KXOsIQgozU84BEGGfvMXwwWy1QfeyaGnc
gNliqewQFYoIERxjr+UD9h0KnhCijsUV0sJFQjP1RvxYbW5dlqSOQFc6luE8uTGepXVCnY9Ev3iO
XThel1dCNEhZewXACmxXh3hP3JHxGR0GVrdHdgdQumei5/VIB9nkk6Ea/lx3E6wHRE/NKQDu/Ctn
R0GJ0og9DdfUXdBhCgGtqCkOK2QW49k7RAcUfU/xgzrOKHLVU+XRYcsA4fZOFMBsIJtimi0neDDn
3r3YKt61JP69UQFahK8IfTPivpg/0EpW76UzKDiXkbMkURoXyniTPsJfC551AW0qqCZmwG469IL2
iSLUC+7GpbCEwhXbUnk9t6RFxaIs/NPeU/vuaCWSvEUogK4Y73/+YcaJxtys24SvmRxENCE7hVRC
YOsrUWBs+eSEhFzamstgZd2SpWlNaKBh0EXdTNPokgAKSG3xgtdv5lO1K6bqltW/gHX8A2Dgfbr/
umm0ke/JpkFdQP1qltd818zUxuU0es5hF6GggfHZrnN8DZhJT9oBKMpVgWp+zHiRWJsverZ5dnkW
9AEU/pfe8ccwiu+WqI+/6cs5w7SDvqpauu+1sFFTe8bdlePOF7s99UwrGuWYz0qvH9NtfyW6YCbb
APequuO4QbgXfYJjcNWg5E2hNiHwPssPxv2PWWffzNi2Y1vcM2ZsBWbC51VljBVnzHJ+5js/nMoN
e5ZFiDEJELKYY6xlt6ZV0V6H1L58eON/XjLUb/Zsn8YXR+IP71jbVI6fV4yvQm66UGaRMBZfBvN2
C8NHRWLsUURoL/0VcZ5M7vXPBaxvShmffsGXE2koO5I5lu8Pyr8SIhOYt6z/Ouw1NsZHsEtU9Wzr
x89L+ebz+jTwlzck7cokSsWli2nJQ3mkztMzsS4LjC0PIiQh3kR3tHJ+Ovh/911/GvjLmTJp3Vaz
CgbO78qdJdjT3jzbFzNtQ4TZCu+tECrJczQlU/1CUzifC9mS2KGWb3Q7HdYI9kS0ZhABmaeo2rIz
3EPWReHwn+HC/6UlzarFk/yTpPnp8aOK+f1//reKWfulKjrqRnAysk1djc/lbxUzf2TYupjgBLjl
EzfG+sXHq1oy87SsQaLiFf6XiplCO7QXS3EIQTf5o3+gYv7OT0cBVJEtk3H038p+ZW32sTdINP/X
rrEAVc4sxouTrIN1sm6pTrwGuBU+3J2Lv6bxjwpiw/7GUceoFpwarkEmNubzHDGo1dj7GeuQAUaP
al3z4l5HzTV9TB+XPmKJkFa4aROR2JxKdWe0mCHzvZoeigwqXWRPVIBP8V7g/OGLNASO3Awb91q5
qDio4L5cAMoP3uTTQGwEFDbBWqCcfjmuhw0FP0BzC80/SaxkyRmWk0In9VSva+bKXbDCX3BTopyg
f7fGTuJMTgh3brWdj8VIXYaQsugS2c2TB5zEAfzpTATKxF7DkUDzEB0SjMRoWYk43AYNW14WiIFY
ProX83rLQT+7MUFIgrRFqPY6HPIrEBXIE5yFaU4zdBr9KrEAR6PeMMo9PAsMOTbVwnFWlLAh5lm4
1qkjNLv4CiNcsfdujQlBAAphtyn/p0/3Dg2WdG0sog2eaCIELI4V4p+l9b6WIexaUCMRt0XNkTMs
GUr903hy6feSWnHd3GCPgKPhneI1VZeb/ApH8DpdYcDJZtRAEMe5M4RDKumI4RPl6XqV4QLD0Nuu
OyiRcLWtOSoeKh4XaNL6eQ+OEZ5JssClhirqqT9hUadP006LdWtPAUY32tmVTrm5j4JVq4JRFSpG
d2m/aov0jqinYCZrV91jetbf8Imh+0OS1y1pigLBqW/ZDkDXRuXOpjYHYCFOH9me5AbjuSdNYqI1
0+6yng2k0lzE62Jgf+jsSOqDK1A8CXOXdeWektt4GWM1gnmBwIGmnE+YgjYzNyYJfTSiKc1kBMw8
Rtujc5cuyp0kbGBCWaZPXWQfAAVCNgAufrdhX+zhkTxwvti9d2+Aa+SIjsUPh4cMKwB52yblzJTB
wpkEGP3WWjzPb9WjcmDLja/uytp3SLpE68sArrTDS7fA6Ys4VsSSEcpGqxq1nPqsIQyHv0BQXD5R
2fRe9ckc9WGg7KwTaol9hfKeyt8uedDvvUv1RTpROsKpCqIBZSp9eQo44Ml5nvpFSDdsLzZ2HuZ9
HcCagzpePZpXYDuEitFct8T+xs4VYhgXAcQtGi8O0OUMOi3HBCoVHB8ofmALT1fBtXZyTgalyLss
nGSQG+5VSShiyPTFrXZWctp4BnKkfSatDJxdyV3AyD260qdUpVlnXefsNNl7ZvelNDeV2YhjzUdG
gP0/rxaDvXLC9ZguYz59QoZ83iuCanlVgToQ7h2tFPdCx2UH/0mfI67kUJOI7v20eZVQa9J0vk3w
rFEfSdmvJ/OWnx2ulXTpjguxg6Sr64QXSbo3ikdfPY7JJol3EsoIbWpKi8jdjChLTxiCUJQM47m1
7yr1otN3aT2iTHke5Qc1vw96wV5A36ns62id6pdmdRWh7PHRtE/zvb61FxiD7/RdgGoN2AiTT7Hy
EajES8ucVBdBvUrNxYAel4MNjAcUqCYgjYkELABCC0JZ6KP5TLPAHvMYOIF59+gQYlr86EyDrfCl
SHif5o7Pdg//Wremow6vAdlxbe4Iv7PTldYvq+qibvYOds5+HlkItBYjokJrUeLNyhrgCtNRO5VI
n8gXgN8j3b2vBv/FNwTsav/9hmCSpY9B+fp5T8Df+HtPYP/Cs6SzwgtanPzuUfp7T2D/0lU8EVTA
DBN+lsPG429nk/qLjhgAMQP+HGwth0X17z2B+ktWYb4BrTSAi9nOP3M2id3Nx6KPzr8NkU7V4B2K
lv77Fv/DFj7XdamUjITPzqP1KJecWbWGMmLoMaMaOHyp4k2Knjx23vFtZQMvLxoKE7atnQsLbXMd
wJ/gM6uRgivtY+ZDJmax8D1g5D60XNw3VmfPTP25aOKZUlKOD4K7KKTuFhJigwo96nDPqOOi1AhX
qvrLzpSuLSU81eAz8hxojRduxtxelshM3X472sVMb3KkaerlWDzqRbAO4nbRI6gpHWnpIQ/xSRiL
jLVq+Ohb/Pw6K0UxIgY6lpYUPig5Nlr8VmYmUtGhbzeV7lazJic2rkcYJp01eBRBEyB3U2dykC1D
CJV9ni9btVukbFlU77pOSTmIom2nqNNORizLNSnaUrbAtSHi0r10Z7YFfZwBsZlTLbJwHzQNknKw
SoO7s1PlwpWJrhyoYEuPPUHbitos8rRDR60xYVsYd+v0MklRVWs3ufYYWCx/lfJsdPKhSwvWU0wG
o5HfqBI2TjXhvjs26VA2jwq+5UWqKAu/G0+ehelR0+gJRSlobP1Qa8py1GugLl00b0YioXFPWfGV
7qSXgUds3ajusiAdZs1AJ1i1kAoFdxb6k7JSqRIM90FY38KDWsaZR+tFQTymvTXBprIpLtke2UXD
nWsKklO5qiV100fOxkQlaONSbzriyChEy0j1rDKhdFPY80SuiLcz82mGl1pjYettaemP7ins8oU3
IlGUxmnat1upqIg/g8imlnPAqYQs9LTsg00RwYrGlFMXw8k3cNPbyL9Hyt89tVxky4Np70IeZd4H
u6h1L6ro2vYpzknZ1swxPNlI2qPorbELZ+bx3EG65BTx26kiXVgW3L64eM59+aJMqIO4fCsheRh6
Vy47CYp5VeP/KeTNUJ5l370bypZWedyg9ELKGNlosUsPVoqyNnp/O3jDpevlS6NXcVr3V5mSU/Xq
RxMQPihnCa64z9Xm8cBbFgxvGjGu83g0bPSX6anzBiLsDg0Kn5E3wKVT4XUhKe31o+I0dxHVlUkX
ASyW4/hotsPOYveUu1uperCxByka+0LpLrSM6ZgiW1PTK80JX93UP0ZjBQe7UF9sDxVVjxFkqB6G
kmyIrq/u/ECPV6FXIt/prDs9YGpwMvPOjM0Ly+ehebZz64bIA73eBydUIeYtFJb1NEnOtjReyVIy
/zDJfneu+G7agq9o6aZIenfE8fzDtOV1ipZZfanMAvXeDeplHCAdiv9arp77/46I+JtBvpsbOZNh
SMVs+btOIlPaUvdzBvGxcmVwmfXu5s+XoX7pmL5PvxwLWR5MABrM6Z+vY4w9uzJb+EWGpV6GprTv
+/BgFMYuHAErGc48hpBT+c66HNCt6aVzKvvsxqmF/SONHq1Ux3rhCMtOr02C2FgNkvNi5LS2JSvb
pHH+pg3SX/f+H63i++C5zKrsrf6KheXmPmf5UAaeX//P/9f8zIrB/f/3a/0+S+vqtSwf64/L/ftf
+nu5V3+hjGNJdNS/fMy8Un8v9+ov6rCgbNBPcMpHefOv5d78ZWONNIlxNW2cvTp/9Pdyb/4yLV3n
tM4uQMBo/1kJ4Pdiq+yYsmoAtxW/0LC+fDdyK+dpo4WcUfGj6F6zUPGbdkGylyLrxfd1VqFoWbHj
Lkq6YhjwXdU+axrN/MBsz3VHto2WYJojdBIiDKDOGlxEqKEKBaXkdZtGcWdDoCY7s4hXXa/N7T5+
yGLiC0a026a/tO30uo30RcfOfSyVaWixkDamd3CkGOGo4cCdIGjHttdOa14mjrUpBwBRbL7HblyG
HD2UjI6hhO8Rk8ZQH1tZwbziXWd5TkkLFYyHWafugkMNPlpL4MCse5nuvHtfp1unrTXI4kgwTKp2
FLa7gTYrHQZKmXTVXgfk3S1CjULskpV42erDqja9UydB12zI2pQtHH7qXC1w+lUuGdIsOxaW056Y
tbRgl9FZMCwseCccrq3cXvjReWww2wXtMvM7ChCRfBgS5zX14kvTHme6AkrGDGDKNXCgJJn0Lli1
GBAbkqgctvZekK1DoNTYLZtt64UvuTa85kaqcwYoLp0aJVsXjjgcOHRk47XEhsJKBjh5nBJiUFsK
KcrdEEAozep+Wivk25LT4kbSk+cYL7lhrz58Et9Mmr8XhXnFVNHF1wy+BV3/0kbs3D4LlLbtZ8Fj
C8NvYi1YqoQ0J7/FiUGbHLo9aS3tFFkZeG96gD8VnX4vzr7/BF0FkSRgze9//nF18BEKqT0/oV9U
yEUheoIf6+55pbV9N6PTAF4FEQFwLR8W4V+N1P8/Pf4HbPQP78LssX78b69pHdTD4TF5/R//sQf0
EKRB0bx+nh75S39Pj/IvW3aIqmaKM9+RDf+aHpVfqgoCwqRSqAuxLDPn36chHZgDXQ6HmqrKOyUW
yb+nR/0XOG7+DhAqDR4WJdd/UiEV/YqPrSib+dcC/Q7GmPWWNvjn1diO+yCAs0Im1UaHPzyuPIGT
E0BlQih/FFR/2V5oX0f7IuEzhmLQat8nNXMuvymk5PmUZ4KlSD+kMnP7f4DW/v3yHE0DSm0y/RsU
lj9fXmcXda20UgLLF4O5d5tk6jzz8r/e/3+7a/rt6+O6Pg3z5bqKOtFQlzJMfjdsrOfucbyqPGpc
VBNXNKGlSwtYUHMmR/4/Mfb/fugv2ylxSz8N/WV5i3Qv8StPPEAgtiDC0PjKaxHF1GFYES2oD+/3
N3PdbwS0r+NxTv+4DbXa1uP94lJ1uIbKFeBjxAFUDMl9IcRiSY+V6E8KTlu0iDZqgIIoLZfuoDPt
N7irUB3DHkCOEmKT+fNPU752xt5/mq6p4Bh4l2HGff5petKNEPS4FTWRs261yJmBhTjeW0N25GhD
nGG5bFY/tU6/HZYGg8MWiCaD/GVYp8lYNweGTbE7tB3i+uG5ChJce9YPC81v/QxxhY4KdtwyNYP/
fHmdlZFpxBVDkVe1aZxp8yCur1skV/S5NMTr8upHlYz4N7/MEJ/G/PpuI5FxmoBvNqqetfy2GbaR
c/XnJ/ftEKbIg+DhmUikPj+41DErPcgzqEbms0oirn2dhfd/HuI33f/7rfswhpgIPyyQlZSM6GgZ
QztWNxmCWexBVJHbTbpVNuBIV8q9tPjzmN/MduxvbQQJqoJGVP/yaRZVZElhwZBtQIYxBAmNMM8/
D6F89/l/HOPL51hknGJrizFEU5bdGvq1qYT9Q8i69C1WNXv+w4jiYfz2Pny4qi+bHU1yzKRtGFFo
pqBJNHuRPzDMCsr0BGP9eTTxj/1hMLEaf3xqdj9QIRkZbDCLI1EuMDifNE8BxdBM+lYAOSDv5c0P
1yhu2m+jiowcS4EN+luFUBttve2GOp2pvXYYLBILKgw21KfrRN1YwNC1w//FZX4Y8MvLWeZtLjcd
PFTCq9d0m9BoVWtogT/MH785M2zLkmXdAhzEooF44suzk9qwU7IaIGS7MO4U2mk21HpyQGMEFOra
XRezEYkTbavhKBS8eJ+niHlI9BR2N1xPf77qb15efo6oBMDT1HXj6wciOaVstXVObgFrl8hyTnww
1S2LFxrRfZzDiv5hxN+frMUmTDYpeMrsosSx8+P7JAWypOfFyJPtzLUB6Tl1YJpE8sTgDKL5ItAA
NHLULDXA3VFPAmeNnCLwrwwsuQkUQzuujk71rCY/vOjfLF6ff9mXV8AZ1WhoS36ZccSkC9GPTiV9
v2A53KG8jWnI9Ddi6ewv/nxLfl+9Po8rJpgP86JRhbGXZ+KOJKT9mYLATQXMpEUTGD9NVmLC+/xd
ibFAlzF90P5/l2N+GCvJFFl19YFrpIGpX0aPgpXc3wr7mn8wLNR0QruCXeWnF01ME38YWDDcPl6k
7SppLFUy04jWrDMomlHqLSQivb3kPsrQXXfy/eCsGuPhzzf3hwtWvrxuSeg7VZ4ybtc99AbBxTVc
Aemla0pqxNFPt1e8In+6yi+vkOVktp31PMrAwWw53MntQ4PYOXekiWsVkyx/q0QvTTenFn2IHG7I
n6/2mzWW52uhB2HOFDswcTs+PN+mC0zTrDWxGHXz8J2OS47VU77tL92jCFddeAvd+mGVfX94v102
0jXHoKDILuzLGyybmdHoHaMaWnSs/W1U4j6X1EVfvxq9N4+9ZG4ULgpV5afX6tvZ5MPIYgPw4XoV
PfY8LXFSDt1QUN8EVAzEPk1rGuFozmkYc6xpLjp7AhDyp53/+9nl9+u2aWGJ4oNpf5nMRzfpPVcl
p0QYLS04lrgG5uWZcIs5+pLsFcLm9FkcrSJYHStU33R0zVW8AdN58ZOZ4fetDk/e/t+/xfnygXmN
5cnByG/JecPyjkyJLJ/9+e369mZDxZbFSdlhh//5ZptFnXPK0om2zoq9PtKup39SFccUFInfnuLs
h/fqu0tSZYNdOqOpFNw/j1cF2ShHI+PJ9laDZ8Gj/uH9+W7qVVVTReWEbc36qlelDm7QU6MVE3mX
sow+R9MPsWttMqX+4d59ey0fRhL39sOLWvVBmLPWwu8oLhw3m0ThT3P7u5z/69uI5VfBBUXBg3bt
5yFKOXd83+FilOwYmwX2ErhOUT7LqvjKipx92CMNzp7csSGjAL5XVB9tPCdecBkY0dpTOqLMMUHZ
O9lLNll/UMpXz3pqjWptS5caGEG/iq6o3a27GFyqlqGs+WGy/vZxfLgCcRM/3KS6HygrtnzNRY2O
wDcnrqCxpehOqh/2lz+NJM5DH0aqvCzUOjpNs7S9rcjUbJArW3a+0bKnP38z4h/67aHoRHJp1JFo
unz5ZqRmdPzB9pFg51ddu5NoZYdm+MPL9bWjQwlCnG7+NcqXt0seQr/xNEZRl+rGIeIwncVHwC4m
QQALEkie2FHUq2YBIZkw5WThlyI4VhCK/3y1SAR/v2A2tiadA42MTbD+Xz7atkrDmsYwc6ICc07y
ppXkzUoyW+oeRgkN0kB25xlGJ1Vl1mwgGuhoQIJrh9KoX81borNyZFF8JdVRHY8KBf+IFmxXWdD+
g0mCVk0LyIwKhzUg2JVRYF+gFu64/lmy4vmgbMqo2aZ5cGHEMMPHuwIcXjhUk8Ei80Qep1GoUGZ/
kkeGxeLQRzayxEtZAiMdqrwEJM203b5F+VIE2lbtzxrcbJoRM66YH12fVJa01gM/rz7H+bFi8NLf
uYpHXNS9GxpwFnhpZWdlEk3Cs56Mxlsk7Wih0QCAYdMOHju8ClK6u/ADuOrRsB1bc65F1w0MFjew
iVVC8GUoh6aGOdY/pkkHEO7Vk+TzKF2q2r1hNsc2wWQQxs6myK0VvupJTgu4QC02CDSfrB2yATdI
jpo8wlo0vGiU31rciWZ9Z9TxOvTXVoRuj073ALzEBwqUj+ZcLuNVLsOPswt0F8bSjuKHssddaOEm
YQejp8My8Ip5SHOmYNC+u9KrKyl0pvHgzps220ow6FtLX7gok2K5ntlk4Gjw4wyH8JysmPWO9RDa
Hsk80jy1cNjgZwzgokVqQcsAjItuTiRg3TkyIfhuSY21zATtZiG3K3ljwmwXkKXkeznt+HGbyflJ
1aVlEFB4Bzmp9fEsRDBZNj2QJX1Tp5u+fokMVMrpuPbRO7ootTpAzyYgSi+5seh8d3CHnNCexvqb
WQLw1N0pZzgye7PNOJxLBxVa/VxxAqWaPG9VshcsCOOBNc1KdIY6/pVIWzcJQFcbr137omnEdVq4
7T13lY49rX0uQCGPrUQGqSKPc6/qejgPVTCtTHmW6M280OzHEh15ACcqxcnsA2itrv00f+3HZBf3
5axCNZiNT3bLPJ08S3m8kFN2sDrahGzItl7oTx0Vw2hMMFRHyItFa6fGGxPR7xqrg5eoiC+CSYuE
u6pmflOsTcs9NQkqOvVCkYfV2DeLrrD3tVfMTAbsZHeq47Rq/EWqIfvyt02OpxSkndeNNJ9ADaEf
01IVEU2BNxCjqnXsQ8SQqn/WCG0Z85UMTETHMNc2Fy6dfMkmHRF9eNucRxVxqNFeyAOXFl74CnWh
mjAxg8gkD2loQwI7jbc+0ScLxTrE4Z0EqxykAjbDYJK7PQA57irIeXpyU01v1qlBODeuu1AquJ3x
Li2e9JQ9aR3MKu25rfHKSlDUUSUmpk+PJlo4aPt0rXwwbZTrbE7lFl2nRb5L5s7yNoFz1YHsIwPP
M1cNzCS3OFEoQytD21tDxOy9uRIXhH5O6m91if4lGhqn3vdtOFNlgPmhugmDap7ru8LKFpUhwnMq
7uhRN1AshvPCRszQnGQL62d0rq1zDQqu8oKpreOeIKAu5tyZR1e2gpd5QI0kSgPwpErY/RUhzW69
s119ajrqvJOeR4BYBQ3EUQJngpzYMyviCMylBgXOLp8ke1MU/c6TzVnOyXK0XkymYVQI8KnQTmEk
0nxnJvXuUuqfDLdZM4tMM6mYNMzaKa57z/fmtBGXowV5tpJQJT1FniBFJqhBnGVbBrNR7ZZBqa+6
FOKXgdw6eOi7u8Krl11x0Otrz7iXdfxfWjlVcxwuYbJIJeNkV+cYm+sIVk3yI7LBUFaZy1F+C90W
aGQNklFdjAMGZI8ITUsmgqufD/Jt0eLMDIAN5iRagVnN0Xgi2tJsEjzZMEbIN2XQfJLuw9DLpzYi
77AF1BfjlvZI7pCjqSIHK7mwlk2uo1aySV2jWUtwReGdmZlnMQ1YcjOysryzImWFqmLudmczHXd5
fRVm926+61rgO0U7ldV64pfZXJIxmWcXnlLS8VRnSj/Owpq1OO8fe4i4EoLrOsWDqQDqq7W1bewS
2Ium3s/qJFk28NAQ009d3ZgkxrPRvLKDoIPtb3V8eaGnLjUMZBmAQB1Pp+UWK4tjR2STaWIRiIE1
Q0sgffqbfigB/dqzwVuHmP9yq1jrWrKwqjtdpXUrEfWBqzPqEc6OgOjSQTlICXAfMnWcEO1Y6d2l
ugXHMrlG7wSDNpy3FKBqtKyDsu/JK7F1mMWWMauYrPrenNvtjdvgPfSeAyfZDFwEjX0s9yMLDxOi
qy37gLeK8p0dDhM3ObHNXrYGtNToaIXaRRjJr4kQu1evHnEU4VLVmQVreKzObeLIx0jC9jfCTHZW
FBOQr9sHqVQXid1Nss6aNGpATFe4ypnHgnrTRLEgHjKjYiAv3hqXmluBpt/LV5YiHey83XgazmzC
QQNnbhOdGNnaMo8wayKEVhNzonne0hEuNEyViXnvVmiWXQyLsrco0MY2+qnoC7Lm0OuhGe9DBDXZ
S6cuaucYoKx2gvHoNU8mvN3SArZgLpUawbpkTSU7XqluyIZB2igI9wL65zHKWy8oV56U8PLH2ypa
GQPoZTyptnQKAp5rpU49Bw1xAoEAgqMvv1qeeR8olwYaiqR7qlwsAVW5TCxpOzqn1LRJVUjJ7UmW
ctnObPesV29KFi0qFyIB1rIAwRypf3Fw05q3sqajSnDmPcUZNcd9mugHvX9x43ruKLgPx+DoZz1J
qwYqu2u81CuthI4Wlyxp8aTiIaQxVFXDnkUqZGx1E6dsahoE4s1TPhTTIoadC+OrQpNuOcEqyUk7
Mu5pPWwwE668PpwmDt8g0s6iB16okB0JT9dCL+n09kp22UPI0ADVdN+1zi7xwm1XQJas3EULNXTk
2KuCSUzNV8sNlmoGtLTk8uRNk40Ldzw3ijML7HLpd3yM6QjM9jHT80tTgfUCiWCAMh8jO43Dy2Ko
VkN/PUYI36qXwmeuLKNpXSarhicv4YPXsPVKoIbZ4mSPCrmH3s6leuZ1mDEFOKlvpzXqbA+YWTVo
UwtJWwp9FTHq3Gthk3lPJputtn92Wt4T6d7gn0Z6rvAq+V18YbTBvHIfku61S/Pp0N4WqTyJc+sw
2M9SFWxVw1j1lXHXaBdleleULcm3cNCAbXgWmpEK2SkAY+wIKTtpTCMlsaqJnTzWjX7mXrGMlMeh
hkWnYMIE0Ouo9y0osjq+ZPM4M1DvB8wtZXERx8+D30xGDQE8G9wM2pnWg77MdbbU5cLF7qr32swO
upM14H6PXXOtQzweHKqYSbuKRvzMLCpyiJ1DSCPMm2a4tu2ODRVUwnaRcWFBjXeshJxuW6syRlHa
SWzxkaSCaK/88bFF+1Nm7VMUhJuK3UfWNfOGjJRAe62hRXgoXvA5kKrjsaK792nRTmT5TSMZRw3y
qRk/NnC9axjepJSYVnZF6W0+UBwZkLDWRr0I5WSb1FyVCvsgV5d9ojxWpnvdqDL/+F2Emc1hVtK9
51jHHCptVc1gZoVaEL+Y6Q67SzEwT0nbgnKmGnLo5sVzMHOnsb+Ni3whD93aTtS1bKSHugYvm6TP
ZhCfQvlgjPqyqqt5CFU+tlBYasfG3vZaf1R8qHE9YV8Fd6fDHOGwuyledPzoZkp4VHiF8HuODndT
EfVZtdvMr5cNHv+s7DdZRhCf1TDhZIR/asvGROgzDN6FpFp7u4vudIoASSVWxbOrp1yyehmw4vJy
nUrffPSLcYV5LJmopblSUfxrWn7T4N4agYBHrFap0i2QnpOhioaaLcdgPyq9tQr1GtKANEn14jYt
i43veVvOpax9MXxti8xwp6fMTNJfgyAntt4CadilMVqoRs9Z7wkB5mxnFfFV3jm3nnKSSsZrjHVu
KltbCxdq1D/mLFuuLiK1pHlpXg6dwmfkzSzOmmFI5K6nXHUEkvq3iM7mKpamrhSYy42GLigwnz0X
YrJ7JOpVyk7O/6LuPJYjV7It+y89RxmEQw16EloygiKoJjAykwmtNb7+LfBWW5GR8RhWw65BWdnN
uokA4HA/fnzvtRUyrvt02RIbK0cHSaoWVQ6t3Po1mBRFwqxvTCd7kJ12JWx+oQY0oimXg4vVSb+z
a7gycpUtC7ff2nL/aAkSb+zyjpR3dGCyBJEGYrwfUalmZbHlCd5ZUAmzsLvL2uopLRNKe3kRp2SA
SWIlS2xIh0ylSEnejRDEIe6kkAaNasTwW0P4iSo360CWjTKmnDoa0F/jDs5NCieDBqeRs925o9nF
uZIFTR0ehxK/1PwIido9akIGX7GKYm2tR+qLZyd7j3nHdvq3LjdJKabJw/5LVk9WizjchHjewP1U
wmNtQIoMpWWRZeypWojq6jRs8Flpf2JfzE1w4W4YLnWBpt1IJln8Lsf0vqmHA4AC9UcFZ1/xn/P4
YGEDySvCCfx3uBCAj4lJa8JZrZFLaImpOZj3yM1J2Kk3MVGYmiGtWydlDXI2Fa2CVITvSMvuWvY3
JrRU3Cxl9CyaNwnYrobCWglQxSVE/jb+pCSjmZbYwTPx0wgcOr68VuXmwaYmcOLntt6GsjbzzWwX
aM28Z7uREDMPV7C7b02aZhC7K39i810PCCwIuhfpJEAGm2gGXe2VzBoKVZQEjv4tRocuPQT1XhOQ
XQkPCxN0CIyPpkAYl94N+dpywoWewnzjrXou/cyyAMvGw9JvJB0qfA2QyZlmzqMCh3cwqHRVfS7l
v00chhTLpnbLtjV1Tn59a0QV8EYBABdihFlZywDSpSiDZV6+qRS3zs4MYhZlAlOrUxadhLwcimPO
tgbAu+Zuk/ohSiEPRCSkNmLWqtZNJ0v7fqBNrRlbm0XDLUi5pPMSgvLsixRjhk0ohXOUAuA4rdbO
Q3qLeQmeVXyYNVHk6QOlHindu8qERs2SN+RkMBlPRrppUzZVejWJcRvwg7uA4RolULJ3dXAsO0jg
/J0u14gqBRU9STcDjXvmJ7PAxyiFU4fVM7UfBLsavU6mak8nCHmiQremr3F+hKxOtf3Q85YszFOv
BYd3peNOBx5vwTBOgt9UuzNPA3mnE+S90B1voYLqdZt7XVoVXjMz5B3J8WquMa67maQJ2jrPqnUo
MRy0Pa9XMH8ZUIAkdl4KR0hlNPVTlB+DD6rB+a0KaOL1gweCKT1ZaY9A9JDkd2VeQCmulm60j+VH
fyA9Hrq+w9BiJE9S72joc3avc1O8DCpkddoRKinkMuQosJVsrFPmz9gBSA2K1FZP1YDwp90kluC4
YTXk7OdOrvPS1xEdmWBf61hh6vWg3bryb9m441BzJSli1tDMqYZqWloPkQ7spornBbHX3dBA2xeY
UztwFoGxC3IWlXLcuXinwoQ7OhQbnwKyoiYuNGtrWiiLFKJjUw4xaGmVdLByOOOdgVBd2sm84Uom
SI+8VmISCuvU+38M56nofuvsIFUQzJaSzerG2QUOiBJS1YfA2TfFkc5W6WeTUsMjwBDpWe4khz0z
fgFLeobjMFWlrd3y7sMWjomyjwPMcilsUwGwnF5Y2AMcht6vhsZWcPzmCrLKqUOcwtyrIwFHO1qQ
qiMFLglkhZ5Vs25u8gE/YCZt1F7MrVCinuPrjo4w5w4dfa5iCLHjDeuKk44gQVbFmgg4guTf51o3
5joOXCs1l4leTpiNpy707EKFJ99yAKbCOMmBX9l8rsGblfgbrWxvzVq7M6V0TaPF8YxtA8TXoaT0
zXIS6U+mwnfAYxh3PpXykin5LmOLl5bGauiDuc7pZRv8QhzciE1B8C6afKJdMQ711bx0u1UplctU
ekNwPakMacuRw6QgsH1A2hu3WJaWUpvQWHqgvTU3zXKR0zNJCQRUob5bfjovAHwLs1ipPt+3Bxko
1ecJXJbcAH+b0NyS1oqcEexykpVHvbRWTvwkc3Jg8FJdS10oIa5cHSArumqXjmMBc83TAdW21Rp9
0bzk5CgRb4VFUx+/k4JLpbHIQSTAyPkQJlFH1BS2E7PfghIpvZjSW4LwoWILrMdsWO7c/iUHKza0
ORsq8K+IsF1It22e3RQ+UYrEVKuNs4yaQ6HQjYXaXK+9nsQPQvvwBnlgfKRwlnaoj5LsfgiA5gw7
wbRegh1qSUyIcFy2EEkaLD51M4mwRZXYwnxCQdnmxnxeffErqMuFzUZZDx5U/67vPqLsmLvpOgT6
NzxpPtYJHetPIO+kjCgKy2c+wVrFqGxThd0wErE+pqMcZtuUAGghe6uuKdc0HGgJs0IRytKSoccp
G4wus/WOWkDyVrpv2Im6+UNtvmZ2uk7lD4modpLzgvJP7NDD7NJ1TxWZN09+ARbO3eqeP6+p4LMo
XcVj+EeVEZpHpnzA95ffFz0woCo/pGwfmsifVlq9zyptk4XSOCnt1X7YNs2ws605GrtZ0NyFJdgq
j7W8gE1ky7RazHkbHaxYvEhRM5V8pn0WW38gra8eFkE+bIJGfSnJT5GY5VQmMtsiPkbFVqcFW7/w
1qU8bEJJfWiMcqnwewMHQUjsbhyKLtuzjlWZPlVxsW5DuPBJhK/LPjjAb6ywwdpXz/whnDf9sJQV
A6segk9tUTTSbePjaQ9lEr6jqN64JdBeySHvxj30Bmr9pJAIBAn3UbgraLNLrMs6kkHfQImiwUau
pJXGuaZEVz0rXwrxodqPacI+KoP7zl7UKUMkjc6kGQXuOflCRrly8A4nyWlw/4zrmKcYyBqoULoG
Q+dtRf/Ygx1khzGONeoCar1GXzag58x+GHtVsyhfCY+SyVD2oeYsJFofqgweNlRmsf/RatDmiwdd
+61QfNkVM8Iss9dNx/mGuHcjb97Suc1ohOeWtk/40BNI/n50qICIuxUGg+KPHzLzJQbr7Nzn7mJO
o+RfWXZvJx+onach+4fcJGysI/G69pYNZXoVP9APnTfio5Hu1GrHXnSKew6qVbrOspNTv6XqXh3W
MdUdeHyPndjAHjHgqzRsetAsEhY4J0cqZgrp5sUocuHNEf28SeHhq7Y6FcmmZveoOu0tCwmbuVki
kefJgZEKjDb2XjXpjxPu+IZVJK4eratO3lZ6O1WqVZvtCOtbF+KtleepAq4Ho1pAj0Hzwd/aN05K
mXc0OABKbA54SeWI431avOTeXmoeWipz3/aZ29k/dtCnML4nZAzYDRmcVXATScz5rYbnY1vrz6FB
yKNF77tXSCAp58LdRTCp6Glo1IVgy9sS9wHKrhFswll/nRzz7IgzgW0SG+NCnVZBP6+scDZYp8Rf
ypGyTJOj5NYkk5P6LH5HEAJd9jd26iOEwjFQxtMCxbSIn01vmJrMOR68wXRhUltJ5jLo5oa48zi1
sft6GsqzIp+5kLnZA2k4TUwXHtTWQH5id+FDNPRvjukutNZawNAhUylaWS2VlSrixZCmiz4GWkgK
KQ40Ml/RgIXq7zYmbYt8FJ9RU3XRPNK9eWHRE7Igp7NoudGfzutOsULqAO+wpO9iiZ7FgpAQh4ob
mt7YKyufhig4Cuo2y3mXOD+Q+I7o4dymJf/HDMJXpD2oyAsr+p+qyjihFSXRq1OSu1x6kUy4m9Gt
pL0Y6IhLjtASWr4iqOclLQYFb4Xe4rTP8f40zlShBTCQVlEGRKz3hDoQHBFr+VQikzd3CUgOuL/R
L0hbJ9NIzOGgiRE3yVKIHwVkrxQBlnen02S1oV5W5muPxT3znKcq7bCkSpMsMXl0tOHLmkCsjDdT
K7et9JpQWeTuG2mKKTODd3QbHJPEx437t7YlU8wn988J7ruqfMxkrMk46GppjziKzK8/CVtTEWZz
i0RYvSrfm0C+HUJjlrKMy3YzM0H5q/Ku4Ogkd5q3n89uLx3cflU2n8kHcH23UWohKy8MbcNZ51rt
t1V5+Pkin3qr7+fh3/XTZ0f8oRRUodqinzZqdIYNfBOMTlS5SA9oLVoct3QLlaZYxA4uCZUr3K+L
+qivB+Vnp9MYc4VUVhyU/0NQSh5GEitpGu/wiZQpoUILiP3XRJ/jX/r9nk1Zw4uvGqaMQck8v+ig
OoUWoS0VSyJzluGyXQA8RQf/87MdpQR/XQZj4IhS1AABnUkNEhQcSSrnKYcAHjbxj4HVKIBNTfAb
XewrkoO/Rwv3pOrQBXQT3ejng/4ioDBqM+/iPKSnXj+n0GZoOjrSNcGRcklPB6tTwzYiRoTR2ZhM
SrN1/MQdX1c7r44jMzHZDgiqnG0PYvXn56devJrO0BaaoSNdONMK1uy9WrWAQaHeOj2WP7g2ER7Z
CfvWnbuz5+VSmrPXHA0U5XvLYc+ctvXsGtH44hjFYywjxYTopJ//jNyO0ha/+ihFbtblx2eA6GfC
Fi0ggEmffES6pz/f/EX1q2Zi+zTg4cm2dnbzqVCalq4cysENaWaz/DYm6DX/gDkDtCW7kWhOHAkj
vjKMLn0aAnazolnik2POmP4yjErO9AxKrfFeHShi0MQ2LDfL8tp3P04r59/GaM2zaC7aBvf4/Tq9
27pF4aMsaiFEk/UQAy7TIHdu1GdtTl/vaK+95ZUneu2a43D7cm8MslLPM6452JNiF660bTq1Zpyg
sJ0CUkd7Z3ZNZntpCvh6m2ffS6+nRdllqF31mkpQjCe7z5Iqz0r1vY+Na2Kfi1fDqY7MFH/XX47H
oS2rLG+7FLcPwpIKeDCdeALjRkjhGH+R3MHOP1FLwLI011ee7rWLn0medL0aWpyYCJ20Xc6pp4XB
1DT3iN4WjaURqKVvSkP9VeQ3XV7OXdfYRFm074I/JrqP2uJ4mp3Bz7/p4gvXdMaYqWGs/5RGfXnh
cTykoejGp29ly5AzgYwmzc+XuDgj4jpkTsQZwWR/9oZt+r7QVQY4OWy7UJv6G+LYlsHNmJtxPUrk
8uVGBSa3xQHgubMqcz0tGgSSlfgPVt9NvWxW1s5dF4/9rFpefafjj//rK9XZNto6SwqT0fcvRufu
cj0JUmJoRmsEZ6qrcFovUkKpgk9U65WHOX71P11vXOS+vDBTxJLl6Mw+xr5Y1yQ7h9Nf5CwTnXSt
BBhH4/mV2FsYAPfws8jnxJvKV5y8UlnIeoWqn6QukyABPZsn6a94yFGFyPsr93ZpgWZ5FqZBRUBk
+dm9oTH141RnoCAHK1Sg9FCoVumvYaNs/AfKcHVCK+H64nVJWPn1suOff3mkStALtXP4LI1X45bY
xAM7I30RkRXJm3xO+J83RNmvrtlKLl3WAFs0pj1rGADH2eLLZeO2cVpf8Hy7lsPSJ0VoEzUJpoq4
Rqy+JLUcyx5ASSiGseWdrSSRlCl1ZfujgQe1+SsHKiQfRk/9wVqzvXyVCa0M5v2Ws1jkjwQD2Kt2
RdTDz2/3wu1++xFnS0tc+32nZXwoVb91aGQ6xVGlY661dz9f55LCnQtBboQvSXrOucKdIzOjEiV2
pXzeT8M79DSQ8zblGwv2zCKdnJxaIgWW3sInq8Bb2bd47Pcwi5dwWX7+KRfG82hYUQzM/TomzLM3
HEpd5GtFy2ra3qTub8VdVI185RoX1hSuQWHLRRDT6mfvVkNBL+N2490iN3IlDitSDq6OuYh5tOmV
i12+of9cTP0+ZPVO65lZx4KL488+u7MFYizn5eendsng9e2WztYLIdqoqWVqWkIJxuzhexwJ+nKY
j3EtLREVVy43/uizeY7PjywFAxcpDJuzy9VCBE6W8/l762w9Bh/Ey2yO/XgiVpCxr1ztwhNkKtUw
549vTDtfnHrJzDSvZjNXszoFH0VzaqNrz++Cb+nbNc7eUizrdQgQBEez8mEiD9OyfNaY9GYHGFp9
OlWUcuO3JBn56pW7u7BVNr9d+uxZtq0ssswlU1CAxMfXAqax3o0pWSQvXquPL0womP94iLgHxun7
fOSrhRmw08pmSF3nMRBE++STJrgolyPEN3ksOAMQ7Hv6q/7SS9sdanL2xaMhUlbOHZFaklrgAdBj
5HMufaMvDFrsoN2wtNJ8a3fVHfPpEx2fz6H6XxEz/r9DBalURP87KmjzRtbBr7dvIIzx3/g3CMPU
/wUGY2wMaMzkyjjXtx9l9X//j2Ra/9IMy6JAGfedKlPffzgY1r90+BfUm2wLqWpl/q3/x8Ew/mXz
hSv4WVkLBfl8/w0HY6ztvswcgtHHbyAcDGYxcI2/1lWjzh29xBuA0m9RFKRrtPWVL+pskP91ibNv
GQ1K5w8WOvUAANsQW5s+vuuaQ3N1I3A2MX1eCAy+UDTacXiLztaqFj2vFIfcS5NIq6ZDlI1A3nKu
UeyvXeZsCyS01tFKZeB+3GOTkOGGLTsUVzw55yvIeDMst0KXGTpM7eLsKl0ZmF7hyt5C2ibr4vdI
DEm2Bl2Q7AasN9GTX4bs8Z83/hXerJ7NuJ/XMzF7sbuxRifT2VRkaI0TKViZSC5sH2nM9iRhkL5C
C3uqLMVRkATbPKrNBMYpQRHpXP73zPC/Aj3OPdrjL6AfT9qYYlgGvLeziVdSpbyJrMIjrmDMCcko
nYm5fkcEvTAeUYzOxmyNfG2+0b3cUNKvcurZCtavesWUfuEFf/sh4zfzrapVLbOzcm+Rw39s/X1m
3Zpad+WrOEda/HW746/4epUm6hApcrtiSX7rJt7nJJDOBzJlEUzcWnPjJO1+fsfnc/5flxy/1C+X
lBqrTQKZSxr7MROlJd36Jl1yRDLhCObO2Lb3//1e9p+L0tvS2TaDOD/3x0mmj64mq7zFWAqNcWdj
jgxorSUntVc7TufNxPFqGNwNAGvMjjZz2tktSrrGPij2F+Ucyd60JFYHpuexvg1m0l3Inj0kSTUk
qiE81A/WilSJK+/1woQKP9AA+qYzdX8CjL4+4xLIR++lir/IODBubyvtyg7zwuDkuAApvUFv2xaf
rYMv7zBOccvXgeUvQo4o/fah696M/r+s+j+fIls6FicaoSN08ftThJyqZlJj+wu9bV5CiTCbbAxk
stTNzyPy74fFDpmJjpHBasd25/t17LYwqyjEuiTn0jZSmWgS3f+n4vhf55UL12AhJZBzRPP+DcfJ
aIBaWqdCFPDsrRqORDsdvurPN3LeseGJmbpiKxCteCc2XKnvd5LiRsEk4EQL86BORw6Qtyi2YoJq
fp6drvU4/x4D48UsPOUwBnlyZwvdYEShLfldsPDsXwWy6pLPuPn4+Y7+XrVZDVA+jyktzMrnfKxO
S+GW6k6wyLtXjq8nWXVvaX9C0nN+vs7Z5u/zwXEHkBHgx/HNnM36Xaj6Q2K0wcJFVaiW7/koSA9e
g/TeCh9+vtSFNZV7MjnVsNi9YKc+u1ZZVZbHZjZYKPVkzB6LZh2YWipt1DJ3MLlX9lVA1qXRRw1n
s50H5Kyc1yS2X5X5EBsBs9+IqcFpBngf7sIE2xa9aOL9rk3y1654NgPqam8mBQbIBSHrG9yAwYtC
PGk8JQYvJrZwTKq+Vjx8bha+V5EmPLb/3OXZdywGNBtGBA4xkjWcGqgPTdNbZkNGNjYyw2rAVeNW
6bY3DZTvzSJQe3Ss3hDM5FqfJhzwowtqHiJXWUahuHNa884u8dZeGWtXHo04M+t7Xu0XdsejcZAX
Nf6TpV87Z730ZcLX5hALJziAl/HPv8zOJhME6l4eBL15bypQLM6k93BDUuo8JZ86f6hsirf/sg33
+Q3RFjMM5gQIN+d4ER+ZBRYzvlVEd1OPthfzw7TLO5Qp3uznb+jCAsurtmR67SSZgOM6qxM920hZ
zKXxDrOddg97c+G8ms+IQjmAcHZY+9wl0Wqb1CffbmzKJVd5Z+qlOePrb/hrshWeE/ncb7B2VxLH
OTztJZ3dbDI2yHCITMtdu7MfJXmCOH4xfm78LnPjTgm9PyralWF1cV75+nvO5hW3iusgbvk91bN1
667GA8toSywl1WpKkXONRHVxGH95BeOffxlktAZ7YUS8AjcHUwRLoEyvteQurmdfb+lsIPd6HvlD
//mIx5whh/BQjn/pgoRjqvKVmunq1c4KU9VVck2kSfjvGhE+AO6z6ZiwZ6zCA+LPnwfxtQd4tn6q
ApStbfnhIlf2qfcoFVc2bxe2MiZMFgAX4GBUmwXn+xuK7QAboszTI4UNn+0clhSRI82uWAs89sAB
/WWIPwg/gTmJ1ztlTq9lIj/Rvf5M5rzWsbu0ln/9OWeP186wx9jjywQBvnDw3mRlvsGhueEI+Ep5
emFb8/3Wz55tLCk5rsnxW/g1biFz/AkTUnSmCtZDSKzgYO+M+c+vc3ya56vP19s7W/HqsCzIKeCS
JnJxWWkWkkP7zDWvjNILW+Tx1mjmMMMbJv/5/lYbiHYiFFwH6dYG96ddT7tdfZN9nrOgaNOX+XqU
/6+TAdpttEEFe2Xgjm2kC7f6n59wdquVHJsZPL9gsfXW9gG9/CSayfOxksGEOitJM7yJ5t5kIo3s
20m8cK+edV/YRIKnHtv1I+3k7wUgU3yR1ZX8z7darcku6Sak19MfUMD9NkusxVNx9/MbvjCqLJry
tHUUykT7nzzTL1Oe8DrfdYQIF8UM49MM2ACB2cn2nxzK9D5aXmvy0E4bZ+3zYfV1Cjx71oqUC0UE
uJ/yEoOhZjXx0oihNCaJ40zCrN1pgX5SZZleidcTzzyIjegAWqs1OQlWGwBg8MoVgI1+iqNsmw/O
zGjrma4mq8zxp6ifn+3QRZesoelNGD8NDoEC72DoI2JM1Y5Qv2j4qCvUhEayh1c+T/RutLzV60r2
4XoayhGSbjFvguKQaA2plCZicc9qscYZSzq8r4rukcfqEz6lFveROeAgz4InOe5uQIa+oiC81Tv0
l2WMAdVMvIUbpxjPE4KylGEllzqed9i4Cu4VidihodewT4hJqYdHM6NhHMLnaCpk3F5B4EbqWRAc
KvgbiVQ+64V2KnLlPqhdBkdQvMeiIYZOix4rnZSe2Hi0RpOeNDyHnoNM2VajWZ7EGNbQ5mPx+tPa
RJ3m6uh4MIkDae3y1qhwG7l6nK0bFYp3bYlV4xH1nbYH1WsVrP4c8pol2oewjm/GsJE8IhGvs7x4
qlvQGQgGde12N+j+ujLdWzUyZykCskleJR0+dEwegbDmgzO8BiFeeh9Td5R672zCsHK7vYzSeXCm
dmnOZB2US9gM+Adaic6c495LrnRqM+9DcVU4qLKB2JmYKvAoHIo6Wy02l1nSz/tGeeyhx080xbtp
FWkmlyR+Kamzt9Oe1CICwgK/XoZBCtWykTckuuC0KOCpa5mLxVM5QE96D2Pk/1GXoM6VD5FtUeGb
wMYy0hewkmXU1BTiSLpJyJbKBm09DsKuz+2dF9qnUlXYa6XNHoLEi677ztQxpbnlBfbEzurbLq7+
JLL3YvgOIQXYGxI5ErPUg5wiUhN5QEiHMFXird0n0aJIxQMan2CWCmcRgxTxFH8JC2SXikqd1Tpm
dS8YFp2nvXlWU+1DVdk6qfmeBZByeqW5j4dKX/SB26/7vCl2XSKewwptm+Mp89h3MmweAORtr12V
tfjT2EUxi20byajTSVM9NxA9m/5B7pu1Kw04ybVNP8gvMtS3wWAzmcryqq15CbGNVUBN5GVbaua2
cFFX8c/xK7XTssScoPVHDtF/GQEpc5LQ4E7E+VK22CpgcQhXnlu0kypoHvQh/E0+xkLqVA7XS8MH
MFdiN+zxK/TSsyfjAu7s8BRYQDIcfSn1+qkNOcRiK7jmDvMlrwSoSSX/KpuOkDtLTbCKIlMNkSsP
qTycKg9vA6EXWKQzUtVCRQJdZ/q4kX2/GEk94YLvQj7EFb2ZWqn5Tnz+q/YKddX0OuVnTyon+J98
qlewMnyjSxZDrUin1LUQGst4s/u+siZG0r4oVa2uoyEEAFGZmyTQpAetK/Jp32GMykqcIYGblsTx
IZ4wQklZOgbJx8gQ955obZ6v9Fa54BuqwMuYCinAlYTFvlI8eAHxRpaDm6IO72D0v7QZk4M21Kc+
x4leoHkrxEtfVC+xNyz1kBpBDAjo9aTP7j1FhZJhfSCFCde1qd+XLp6uyJXuO6O/V72mIoYGK5lZ
dRhqxTgxSD5RtliZPTvoFkDJ/U2heEgDBrylThYQ7GE5zq63Rp2xsFepqj06XpYyiNifBknUTdFO
BzOtrYZ1EeJ88fueYGKvVOdl18QTme4eAK9sWIR2m63yCB28HO7bNgKOY6+suiOhEH9kzpkdmcNy
lr8aOvahpH0LLfNP1mZveYRLRyUgyBn7Npq2llogDVmXfzResDN76UlPSWVwyltf5f0MZkJ+p+Gw
p8Hsnsfauxg6MC1RJePIsuZlYLghJlMeeBmTPRt1Jxl3i1IOB2uwDo4YDkVq7gOyKCaKUu29Pgca
Ao5H0v27dKSTwcexW/9ONupbclzwmvS4jdz3aJCPXRTeMxetRdrvTbdcyS2EnjLuCSrL0heMZYfY
6m4Me5hlg3XT5Bj0WrIhRK3f+SGRBIlbj4AVVOGdprEahsZz1qvdVB/8ZdEor23snEgKetGLFjZI
siIWIpsMbkgiWqkFMx+M8BR6+00iOxs1i09FQY6Zr4Q3g9e+lDZB0op+61jF0XbDQ+6Rrha51b3I
Wqx03Ul0GHOlaBxTebkrXQnChdvWLGQhv7OT1kMYvCdRuVERiYsqO4iagi1Cr244AAQqHuosaMt1
E+kbN/Hug14/6AU9oloi6S2IWvINsHAxC6VEspTVi6d1d1gveK2AyR9KURMZEcrDYdCkaCtEVW90
TJ0LobvePDMyaTSiHhFFv9h+TzQfNA5BZbHxdCucxnX3bjvWsc30ZtaqZLzAO24X5GGQPZmh//ea
5DVQyTn01VtP7m6qzLjlyZXT3sd31HaYH1IdR7BnN6e0Vx5b8pV8o+4nmiz6Wy9kwGRxQWQS6Pmy
m8eGPjcxD6UJ1k6V/SxIg27Jl7Wo0/QJSgcIoGifexHA2sYieUZ9lpV01ZvNnDPmZtlXbT7B0LMR
VrDpDO2U9d57zxQFGoQNQCvSu7BCpmhFuNMCqzuppQACVgRi5lQ0K2BKASAK3ZWnxgcts+cByJYY
8AhO9D/wqo6t1MmAJuJs7pFQtrSUhT0Y9dJzih5IDtN4NECc6aIOEEmbVNPWkh/0wN72WN4a23Fm
QW2uK8vYD75zwLjwi0++2zujWX8AyyT1S8WFDiIyfPfy0mGLDQojGzk1vF2vyH47uYQbQ41/R6hL
8V+G2ywS/tr11UeoXctUNcg5TPTHPirXInePWZ8OhK1D18VX6s7E2JJJbOtRNpy3oilvOIqBsZOy
DeRvxy1bpkTXMyF65VvtD/e0N3Z2SQ8pD5rbYtDy0RL1WukDW+JAIUrRLuC6GLq16VJWCJLd7gqt
OgrZeTCNql6jEX2OTWNTJCZZjzkEJNV5MmJdn9AbfeoUm45umVD99MMmyQWLXU2iWN5o9ixtOdRs
Yvs2bYwH2RW/AcDArSVGZB4l9jI2Cpo77SEdAqxvGe4ox8U+2atxPVOSrp07zFK5kfj4Pftsadc1
rU4frkuktjw4t0TUYeK8DwoDlQpmDdloblW0HK1hH4mSiyfDwGoiB81SGQeeIzRWf5UFnL7iLjH8
Z8Nw4dhJ7geoyltXc62d1BOumJW/BzraE8srjiXJXY2kf+hGWC5R/PCI0gCmjB5EN0oW65hl5Hje
dxJeei2wcTKXfXmqwjabWSFKVTvpGxyA+H4NZ88ql21kw39MxwnKjYAq5LLLMkXPfycPjbzyJEJo
XDKqJkYn3auVCVdm2BZd8PL5HLNyJ4fWm4NzO+x64LvYFKeyxW2HCsmrQbj2IS2XSXzbhe7J02p/
msRweHBwilB+7wd6qK5i4J5O5LmnVeXUlCrS3vpoGmhptaiLuJ1ZA+GYGPCEHL2bfWLPnSw9hAm+
Kc2PjnJYAMHIFRhqgw1/IiLKNg/vPMm/d+SExItBShjxbURSa/Eq+1I+k4vyjQwz7HJFlGHHcva9
rW4VHRePkNMHJ68P1VAAzghPsTao0yKjBDFMHyOkTyVQ2+HOD4yFUxaPhfBu47wFORB094mL0zCh
4OVMARcQxQyUAKmBdtdTV0jA07TcoNJwtiigN1Gg3/ok9wzgdScuqMC6L/aDnsLVRKYSFfu01zbu
IHaeFL47Jg45qwP7k5fmUdIgxfiGt2EcMikVeyxa614aFsYgXgut9iYD8zMheLjb5Ci8cQeTVqKM
ZZF5f9+V5jSmSB5pWVgHJfVN84ZD7XnbsiMqVSjQZfuhvC8tsc4qrHeJi5Wvybqdhs2zSoxD6Nu/
2waDk9vbp2RMNIyhEA1R+pjVmphhh8YunAK/qQYOHvSgwB7pdBwfybyn3m2yNb7OVasHi2Eodm1V
n5wGklvogcKTLJwmCo4oJd2GNV5dxa2qKTJ09TSg1lyXvXHP7GJjktTiqdQXr/zEbVb7gAYcUoiz
h6qhMHSSestJt5gKRwOtFmoqZD3iUua6nDK39dQ8bU/NUwUDMYXRPhQKies5frveMl8NCa8gEAK+
+d7m4Mswh10eda+11RNYqg3HGMPWpA9yaFFmgQFctZ4KT7efVEl1l2YYsLHFveear5RcBAyT7jYN
pCTckVoXGI6/cIMQA25RFuvEIew1bwBbeQGR0bFmLOsmQCPVAmyKg3sTDxDTsxrtBrlamBllHiZa
A2IOcArqaRYuSWYTN/TweequWfVehrO570+BXc+a2D8YjirP/dgiPTF2F5ZfvPhN/OaBRADOhb/P
idU7xU0BgA25DBeJLKswqn8ZPXw8ORmI0TTER51h/CUCK4jT5wRqYZ5JynQgV7CUWg9QI55xI+67
ZWP48tLtE/+pqWyco+YAmc11QRlQl0oaTYc45q0EjlCXcWKUc6zDMUa5XIHBwrIDODV6rA35Xira
WxnC7dIlQnQla+0qs/2Dhk+YyiuN9qpSW/BZ6ADkvXykxAmmjBGfPhU2ZysqwFLoxUttVNlMym0o
eLEEgyJxIhyJMeZgG0PsoEfmA8FeYvU/3J3HduTKEaafCDrwZlsAyrHo2SS7NzhtLuG9x9PPB2ok
kagaQmY3C10trsSoTGRGZkb8Ji/0q1ziMPLNKB1sUfTbm073m5usiHs7LTlQpHw0flfRoOzZtdyx
o15/5sRCl6HhuVRRwdrFIn8K8ZF2G5DidnIZtVt90GKHB7uC+ErzUA8RajENlHEvRr+M+sBbpYq3
Q5ViNKj615WPfBevhOu2RAgrHcqfo9A0JxnvUmel8jRXec6rQLN764xPAZH1uegXqoqPhAkVt27b
UW4L7Pxbeax3/re5yYDRjGN9z7exMxvwfh35Yq0Pfs4/IiuLbtWEzmpdt0SWHiFVQkbfwjtwAejg
cdGfZofp+Ijf8k14UH54t6ih7XmgUkLWDl//kHmEX8zAkqJUUcnwcLuM3oEq/+LRrTWxLndRQDwB
lKMjD8bh80wrvEcFj6fb3Durtu9tlBvNBbj/Wj71sJPWAl6qpaIPDPYSBDuQp0Uny/ciM2g5o7f0
hPd1xLdN5ZV67YW6JbCDDzHkz2PyzCDgBUVjA19rLJ+wK6dQS1J2jdQJ7wBywUZaWzgXuykf6uHL
dmAd+DoPbj5Y7Y54t1MXH/GW4AoP5QofJu3p6/VxaR4/hJMW65S6Y6R4KeGKGkWK8GYyXv+3AIsP
lQo8WcK5dWHID4l4P1u+fh1gpYHwPqEfqst9S23Cn/sjTcQ9SudiErw24e+vg6xN02J5d+Q7YZq7
FFmB0IjGG1Rb673Mf2K5Uz9+ifknfBiH2E5VmipziFP4IJ0i1to7tgF9/H+LdrLSV3pvFXyIN8Vz
bixpRGrhD1V+MbJXqzCokujbr6fuIr7g48AWDazMwv5XkhiYImy1W33XnWaQu3BTXW1Uh820w6Pe
2qlbus2r3dYlIPy9u/4x+KLtY8g5N66QUWan2egArdDtbDKEQIW9xldaWyOLloM/DQlmx4TqU2RS
PQp+WQXH7+vZvNg+/zigxZFWWFCFAEJEW2Fv3SJU1FEZ2f5AH1VxkP9wXl4mGjm9o+ysmxghPxvN
D7guio03Dd54yp+vf87KInrvun1YRGozNFo4T6/aIBmAoueEqBTiqxtxBda5FmiRRqhhFp3XEagr
X2Xerol6O2hUTvuVOBchEh/md4kFq4XS88yc1ZqoLjUxTwNMmzG1mjsTslBN3g2uAtJzQhYclUcQ
nzMQaO0YWP0Zi4TjpWpocp1jd246J/jjX9GLdcPrZoMc/dE7xHZ3NHYihEK0L7bGCemolYvDSlp9
v+B8+LKJ4atSVTAPnZ7s1eG1S/dZIa1ACOfd9znnmZCGwNWAf7HApCy2DKWzsDK1INlS/N5E7T61
nmP5NNZPrfLz64V6fg+i9yiDL5VnRCT9z8/ZNTJpD4VqnXAPag7oxu37bbBfv5ZcarACugTfAZwQ
kNoSpWYanQ8MWk22yal4xe9uhx3UVnnQqEoA2H3XMKDPVu6/Ht2F65dJdxuWFwRXk5fYIitIqT/A
CEGjbSb9U+dQ9hifE0/CP3D6S1jlLJ6vDhi7qoGBiwbeG5D75+lsZZ7pNEfBZXa+25cCWsaFowa+
vTKuC3GgKHLJw6YQgQZ58dkmUY/TZs6p6PM/j251C3MQhNBk109IqINnWfdjOE/jJsxsiWiiChZs
ebMckDEzjLhPtynJVf1ZZk9fj+l8JVrztFk0wnXDOvv7KE4rcV/22VY8zkZS8U7aBXs0plf274WT
j7qaaGK7CHIbMPU8tR82cF+2MS0hjwjPg6Pa5bXxMGcPfSu/rF3GLwxpRmay/pg0tvIiVK7rhVm2
bbTVcZyYJaUstbnpDApp2eMg1/tQ15Aaf/16Hs9PBMYHmgEkAx/sfB7NFGl6qSNRV08Unemn0pwJ
U+RdVwKdJ6k5kIETroUlt7jEOSM2lpeAHLEEkcMdFD404k+8yZGcorYurSBAzxY8u3cmj5o6Jrs8
PubV+eGrVZncBL4q5NvcELdBF+/KJnpoEeH6evIuhFFwlJuRtICRIZF9DqPlQma1WVBuLeWPgYxX
AqfSk5KVy8rZuoD//jHKYvfmQkTNY9SKfz4+K/iu6fY/vnjhnEoYkfMDWXGyxefByEORRKomp9te
3lVC/JeomG9fT9d5WicEjkeqwo6VzkHbMbXzCLpfxqvMPCaHyal5mXmZrbnWDjbLVYlw2CpX8/wB
OkelmD1jNtVzGHeIw0QGPCIDODNv4RqLkc1sO9c7+V23S3a5q6xljQsL41PIedd9XH95q5ZF0s3Z
SX8L7t7FEm6E55nwIe7VKx3E5hrp4mx/McqZMmSIuo4a+RJvJyJjFETZFG6jSE5dfUQ2MI2aCg1S
s914UnqtT+XL19/zLMdzQMuyaVKQA/0BJnYxSp1afDsExbZsT3L7hPLu13///dn86WJDgJkVCs0W
EP6Zo4/UIAIECJrD/+DtcAvcIxuJNaYP/vLrSBe+18dAxuIgLsK6FkMPEsZY3mTTrzo91c3d1yHO
J0tCbUaFmSdCWTxjGcLuMJsk1PKthrry7HUSrSHjLkyXJKsg0FGxUCHSLnHJ/tSWNV0IwHg4iWpX
5kG9Rdnfrnblyoc5ny44nBAy3w3MYK8s8p5epLB/DPKeVzxn4kNN6U3/+0P+/2+S7Iyf+3+TZPc/
wyb8RJGd//f/oMhKf8PJzyDVo0ACE2QuwPyDI6v9DZg5TgQWtxDIgR84srL4t5kBhbCZCPGdrMrZ
8Q+OrMn/i1ssRyCwQQP1of+EI3teUFP4zrNxKnwYEsxybZVUQLuZOeeOR6xmgjvVzXfjLCkJvyd3
xNXL0Ltuxqe9j5kcdV/uJLPZPayBz8klr0ADjPUoud122ppHeO7b/BpB4ln9AZXe3kG1DYwhkMFv
ayfh+bMRXgzSXzwESKdwcuYT+UP6lipcIiqLfmx0CPFjsLHAiPdz2XJuW2wGWCQOeoE0BHdASbA9
2GDXkM2/Ze0Be5Y00GyDL0jOsFgTZ+8gqzINMBgIIxfysxj+bsWVe9I7t3kxy4bEG0SB5sZ9aVlw
nuJ6yKemkV1x14DjnSm26l352uzHuwK6hrjN3P5K2OsP6q619Yc14bMLy4oBzuR/2BS89JaebSDX
JjPtmOnitQPFm2wnEf69tpPc8LewXhY+S1zzfBqz0Bg8EWQHFifWJIZJFMUtWCbX+A0gz+luaT47
od06VsqKmnm9q6pq8+GxnGMYmSIfEo77mVcnnquRl6SS7A6v0d143bzQTnYDTC9WZYwuDe9DJGtx
jDVCLtVgWRmertjt8Br0WNZ5a7e4lfFYiyLSJCP21VdEgWFOO2j2PW238d26tM6lHGCgIgSVFarf
TGv9vA9Vs2yC0Zfnz4UngMPlGqUv7/vfL29wx35kO80Rr9bIJef3VJbJh7jL68Co9G2p42zn9vfx
zXxjVK4C0k6Nv8wGn2Jnpsxa+w9nwd3f18NH9vmlrU4FB/07y6Tqsbx+60Hjg+PF8ktBwkfQnBYS
/9cRLm72jyHmn/AhrYlogqtUOGQXt2P821OXRq+/Qxbejh49RmftsmN27dk9zrXFcdz/N3nV+PgD
5vX74QcMlZiKTcUPmOsr8s+o3WCb0zzSta+/Bbdg9nb5QUFObNxLuW38Vd6O/47M4bxqlvvx469Y
XM7pRfWjMk/DXMSS9n8XxZRXRzv/ma/CLA6wvolEM7cM0Bqh/wKcAVmmpAGHgXquJaxcLs8rV/OK
/bB6Fm/E0tDyUpzHVEEDC6Ff+cgMirDaBcgILRww5+u1dGFwVBpZqbw6TBiliy+ZUVAyJzlT3aC6
NoM3we9RleY/1l9fx7m0Fd/PJRTgEP2E6/t5yYxVLwNyKFU+1kwqBmKXXwv2dJOejHf2qH8r/FH+
c8oqY5tPw/8bdZlIKyWM+qHNIZUcxmdrywaBUjd70w9utK9vgdKuPEAupbpPERdJFX8r2RCGQnUb
p3dRD3cDQJTlJv1LcGtnvuzov4pr6zv69Guf8kLiIefw6Jd4YskIsSxmOCG2mjaqKypYp4FGRM31
8N98RYgylEgMJPaWiVzoYl0pzU51tceEK5W0F+zkyr/OrgZ73vE4QCJyv5JQ5yX4ef/pMuIDkgRC
WtL1pQxdriGiPFaZ4grGH8tXHNm4Hj1zZR8sxUtR66LExF0CrQVKQGcd+7Iy9EHX8XWav1v+oP7M
YboKiFBa9wUMqMw1f62/9c93H8oHRJP4B1SgpWZSPOQqUQkqKW9c7XYV4M8oMh3dWJN7uzCJnyLx
KvmYsb0JfHFSEymEqKLVOK5lFt4jK2TBC9dABqSjXDnrA1HVXazBaRRBD85h5nZ96W/SH3PbNj7o
28m3hcPatVqa0+FibaCGMHunQ1CmIrnIzUVRd/6kxfNX8+79B8pCLj6cdgNjFTnmets6c6Ov2Hk3
+cvKVrj07WZJ4TmuZp6V2TDYomJC5nHb48xOF+g4Ki+4Wf0poQ9Q2Evu+1/BtbrSkLvwHVWsn9h9
7zXzZaVy9IopTAccXoUOGXHcezAd9k1r9/XgzlOJ/inK4hRiI8Rwq4iiFncWlFWRBfNfRJCQBYXi
DfFaX3y4JBYU0+961e277FGtup2WSysE9gsfCLXRf4VYDCKJhDLDTFR1Pf1qqEvM20Zb1HE1ePp6
KJcWIdolCDqikUmP5Iwob+ipP6bVfLQp8xGzxckg2us7zCspjKY7xdiO/ZWKabaAWsxK4rr0qVBc
s+bVz7N+mUI6TxwbrF5Y97LvaBBA8J7/b8bHIUqBgooyOfJz7jBQVgvyEncb9Gj9hw7L5lP1J7vt
ripjo+yQ27mB+Tc+WTRgZ93Gr6NfWvCUmrk0GLJCSlksFOirYanN5ykaLo426ygoANzNplpZLcrF
QLQbqIhx/4IN+nmUda8ZWIkwkcnUinccdM11SlMTv+rIfy70AFuvGHI6sG9cU/dt2U1uK4xyj8lu
KChOAE8F6yzBV90phQTuyL04KfvIyGHj4cgdtw6qBsp1UgoQ98RKw6hbFgbDCaEDHLFCUO7yNAqw
16oQYcfDoNKu414deS8VKVSPtvfxZkAsIMTkNqjjbCMWvnyVmAW2jdAoN5ZSCSuXmbO1hfArqszI
QSOdQ1Nhkc11DCebKIPJmTfCTVlBjs3iulkJcunM4HQXKXdzvnNuLJYXYhzaJEyZxpkhbTMHe6eD
+pSAJdC34h7I93++nj5Gm7PGh6dLo9VeF4+J5gZNu0+8wpG83umbNTXE+Zq3OJgYFPckVpRFQX9x
DaxDv1LzpNSoeilbDYVXyUC5YRY3RShq9dK5Fm1xuvuxquHKRDTxOF+uZ7BUscfdB8GGtd762ZpA
J/PjwBZrwjJaWFpeAZixOmg9QDwzW1kQaxHmf//hC9UwOhWhJgIkTkwdwp2VVWvosvOn4+dRLNac
KcQAmRsmrHT143ux6JgdVDdymn27FXbzBGJ45iKJvY7BmmdosTRIomjDsipYicv1PhbtkGWYanNc
+PtK2gBu25pOv40etGfvV3a9dkJceFNyV/gQcLHkA1/0itAg4Dt45nt8NUvohFRecQlrduuNugsf
8FO8RSaVlEyfMpN4Yti/4vj2rdGsNTTqWozF4T7FTVkoLTHQ47Hb5Nay3r7OExduDzMoAUlJasco
bi/eq0mmVnVt5LobtMMfvM6zMXuVNPUoDJ20kpLOG5vUxj/EWsJH8raKhRbWG6uxd0tY2I7vJr+o
UZVPPpLsmIle5ysJ6hw4p1D956FIp3juNS7PVVo/WSYM5RyzTjZ0cX/jHOhkWzzW3fqb5f72n8In
zIl+Dq56UvehU18Zp+hbcz3uVyVTLsw1UvR0vDgF6O8uj96oFEIvGQSNcpJoz7oi8EkRGMDoAB9K
VBolFwvjq7Uy2vmBj4yVjvEANWQ+8VIlUo7bfOimSHM1WcQGPcEsSBOek6pYubKfj+5znEVybimU
FXo+x4EPdMi9fDikpSVu4DNhiKr20/PXK/ccYYqmBSsKbAatJISUF0tXoOQhxmOsuQU8+Vd4d/lN
6ka36TXubeaJXuKt/modx0OJRCJsvpXhKudvsjm8yQsCb3SUCxfbXx2y3kDWT3Ov8Hs8tVR88Yc/
Dk+Jwzc94nqLT9FmOGRObgfbYo9f9wH3tjt9O1DiCv9oVBJgL26ie1zSVo6WOfTn1Pv5py2yBiRA
ZYDRxEKL4OtJsE5UJ1QAho7aXqj++vo7rAVbfAYjDiCz59w0asGyjjXCsXZjljVqLli0woPO7mjm
KCsjPMuLiyvb4vCU8h6rt15XXSW/nbwnM/j19aDO63iLAIuTs825gjd0gt4Pkw71dlTg5vLzdeVi
W78b9xEl719rZ9jZXl1EnffYxzvBWHopoBfVHQLEWnsvuy2M4D73aWF+Pb6z+XvfO/9cvEtZNVHw
U13AoN4NNARMYZhnUF+/DnE2ljmEIfPs/Tv2cjGDsOkmvY5xxfQ6JDWKk4Ayq9++/G9BFhNmTHVb
SAFBYJxuUejYJQbKGEV2+DrMhbvF58EsNjuGP93QG8SpHG+nOPHRiOzYTpAEbHYVRuyHNYGkix/o
w+wttvBQx6WKtIrmxtlzA9FapvPw9ZjWIiz2bdeZoTy2RNDzt7Drdsqw1j9ZWQFLlokIezxUKybN
Kp80BE8NzFCqx69HsRZj8QAxwyQZ8JyfU531EjXlS9i090bgrWT7i4fbvz7H++Puw8asZENKPY0w
QbtTh6ceDbsy3awktYsnyocgyufdj3j06EOH09zJ96+bMbw2q8mdKusqiYMHRWgGdDjklY76/JXP
jooPMReJtCvBTRcVr1J8Zr51onCfW/VNa3jHTqLi5qMh4iMahLPFSty1CV1kB6VSitTXicvbf5ti
RC76AH0FAJ04tf9vS2SRI6bKbAV1YqFjImtbSn2oM4/3XOD+F2G4aZqqpugAY5b7CWBEnaD94Q7T
gJ1xY5ugPwZccL8Oc6EMRyr6V5zlrho8vU0L9Jm50WYng5LwCeR3e1//mJkKaLucdNQSXHM/XEfH
tU7zhZwxwxCA7nPlUs+e+6UpCpGKwIU7JuourJLfkbbaQbtwn/gUQ/68C1DpaOCqE6NxZvHpzEEy
qKFD8dLsw1N+an42SEJm+CAWx9UCw9r4FjvQRNun6mNiIwSCWovd7qIYTQS3w/TYlt5mK7K2AXO8
UnpcC7vYhFXe5TrcdM3NuwHRoMjGAmllda6FWOw3KZNLdcIzyi2wUaWpe69Ua7SO+U8sUgmoH/CV
PLnQBV7iwXsNWSksmnR30Kle1vrGxMG5DlcKmJeioHcPBhzbP+7ei4EYaobzdzLpbuoXBzGTtrIS
XCEqtJLwLzQ4rVkbGnSDSXEQReXPyzD3MxHpW+Jot/KxtzMgitJ+tvhAQWMnfNM3k5uiSb62w97b
l8tZ/Bh3sRaEopBrUSbu/EjMb3TbPyoopAYOhNddSXtVfUT4zYaLj1dMsu9Ps7q/6UYn6xTZwQ/T
Tk6JLV6t3UzPiQU0tE3K70gG84HPzAZw4h7koTR1dwzsmcHgOWVPWVx0EjxH1t6sZ6t1EWyRA0S5
QXOkwzY+p608IhAQrgEQ5r/waZpBnMKdAT4OkAzBz8WFLqyHKi/zyHRTyhKPKBegwqZP4hAgL1VR
8+6NpEBnH5LbaQh881E0PZMvkkpVY6u8qc2bXBPwp15J7mdYpcUDYPGz6iQWLQqcqgvi0u46NCvy
6RT7zwFyhtL43cON3fPpnzYru+r8gjsHRv6eThX6g6z5z8vdDIeEdhzvneK1/GlsM7QaZYyqQX5p
Niz/x7V+x2rAxakc+ZXexOgvvK9zLT4pznQVCxuhgr2EcmDhJLth5aOf3a8WY1xMLq6Gyhin86OR
vZO+jO33JDuGzY9We6uATK58yrNERTSZtqkKk4lu+7I8QQMNM+iS5mLtypSrW2wNZiYh2nqUe2Zy
b7ZbO7/OgaBzTAquM7JePgc6q10lZ9iuU+E9yceu2/Rvg1NvpNf5zZI43S9FpOCEXMgpDnatCmwq
u/83rK3OyvTzrwDRDyGNjj9N8s9rKfBaIAjZNL+dJwpt8VE/JLAXgqt15t1ZoliEWmRL1IB8KakI
1UrXAU0UP18jmp9dkN8jUF5SOdjOiVt0BHPqPCLNIYMaT/cSJS/IbLVB5wxibrd+6yTDKjL+0kqF
UPXPoIv8N46UZcuWoNVv4xFB+PSn+kbBtL2Zdaor14c/jWHBZJcHTG5XjWXOC7WLMS8+YK20YzcU
hC9dBMMRb303sTvoYO6wznuW98Fao2L+i5/S8SLi4juKRRWRWoloXrfP8URpGJKhTb1Mxca3AuW6
tlXObpkEpNUryTO7QTtTpw1rv4n1RFbdTpi8bV+r8p2cY9Hha+AZIxTU7LKRmu1KTri0XAHgoP8p
0WY8azELep55DUBuoKj6bvYM616Mm4Dm6yzFSxOGspnx5+uYF0NiMGeK3M2ATS2eJb1k5UEDkNLN
Q/GxFq3AVrT87esYc65efj2FEizQJXV+FywSa+9DjvWp/LtihdJ432y5SG8Go9sIxsqz8fKx8SHU
oi6iJkaQlKn392OjSm1KZTifcicD6nNFH23VHOb84kM2BVMPbQ7SAsSFxcnYy2Xg0ephM8hhfCgl
WbiKSrlHzAYTVqeKfGtWc2+lbMsUJTuWlXqXT7Hxok1+2Dhfz/SFZcvCnXFU8B9xGlvsTDX1xMrw
grmopqBMguCaLgrfe02/7WQR0b7JX2mgXJpwIs5tPNbPLKezSOYDCCDZopY8i+nMQI8G6yzYaAKV
r+BHdL0GP79wbIJ+wCoHoNjsyrKIN3pDqkG7pDDQkF69qXIavb3qwm7VIPjCqiUSwxItKAXM5ueR
aWNiWDmC0NxABqd/FgJnOnBGby3kebzfJsavJ++lv1oz8r44QEuGs4h/CnjaxYZUrawxu5bHnoCy
cJ+LTmDRMc9L9+uVco43YN3iK4Hboz67zi/vH6ZSFGE/+vSXryGjFRtJthFHDBBbvheqjTTL/1H0
sb+OemlwoFhm3qJFmWDJtKrFgIehSTNA8r2rWs2u407b5NLa5epiGBM3C8rLUOCXY1O4xwFiaZnD
8THECF28UYe1THPhFsMzB2szsO1EWG41rCsNQ/b5Tug542w27KedcZwVRNY7yZd2NWsQOCuYYXyo
5hz+obrYhDUQmaynQjW86D6Cn5LkzoqOcpTZSbl2CF1a95jbcOjJlHLOnA4yTSsyzZpY90f1aBRP
xVOKwc3wIGhXxU9Uv2YoYbil3nH4z9cG5kTAameiFE/rz6NUhzFpLYXClaHWoIselfRKq799HePC
xQmmDPUxlh7S80smVCCmuLeLjG2wUggC6eQ2iv8tUsorYBA7RRfQGkzkNdTphW4RrCTcVTFDAiNp
aYsPWArB1Jt1b7jKo/Gof2Na0X9Awjvbatf97xmhgsjb2l47x/Lqn6POu+TDshGzKhdUsTNoSiSH
6mS8Gj73/HKHTIjty7MnaDgLnd2u1gLOtx+BucKQp3k/nzGESFZVWmWj4Zo/vNH2pF0ouN0h2wru
+Ces9351jcrGv2Gy/o4Z+XzRmAOD1OIYVjT+6/OIEz8bpdBgxMEBpvKRAbqIh/LCCpF2u4kxHzR5
3gyu9WbsIEm9ilvR8X+vXwpARxDp8y8B1QIFzZx/DNe5xZUnwb7b0GoWGmLGAbSC0lNt05CFnScr
zbhHQ5rd1ebhhDBlWXanZorQSKwbcWtpoXpfm4O+a3KPKx+59KCP3njEYl13TFDvN5reIfyi5uYu
NtQh3CRWH92UatejCSBpx6qszVONM+NB8DTzVIyGt29DC8KhZdanKJ0UZ+g8mEfId/6CejsehSlF
GkhsvF9eoqlXVpN6B630QwCGhnLbT011bAr/L0VoeTYaAwwzI/RdM9Zqpymsp5ClZg+TUDl9m2S3
Wm1Z+zHkaTs0emSHfRLsi6Spd4Ux1PlG6pXpT5omI3a/1JN2dRLo90rdx+a2RxH5e4ns9V0fFoXl
iFlPwgmlILw2YgWBtaLV2mIb6FZ+iIbeehKMEtHEJikefAnhx8QKSB25KB/LNjCupmyMcsRDQ5XS
qecr486XuvBG7rLyVvQ16caUo2DPDUa3KzmxviuVb/41eR6qanmvQzcxuhT5ZblVryU8UO7RILfQ
ThGjeLgxEEt4TtWgRzq1iMcnXQ6CnVA3wzdFLVC2KCWx3lVYtIh2NLZV46AH2Z4M359f1pmn7sQg
yX5Y3oAYe6hH6ZMP/OZaKkXTKesAvbx0ggtmSs0vL+1rJ0oq7aAMCcioajCvmJdhJymUvuPBRKle
KVT9WTDTOkPusdcfaQkiexDUo4VsaC190/sAeWBRTQPR7dJp/KmNQ/kr6UJsPtpCKK/kpB7sgpHm
G8QmmsRuwyhBklfz9IfME4fSzofIf6oVHyHpMI2Do5SgCR1I04SsuYjmUD2U0ibl7n3y4xLtRDNB
YjZPcC3YRq2lF46OTj3lNDF3rbpE+7esqz61cZn0jxPyuQcTyzG7jRr0SBIj3EpGjjpz2iNnUMgd
yv0QAuR8EByQq4JjiZ3souLFVo8y2YZobF0JeQM+pzC6B6HtWlcrDOlgFuK4QT1VOAXh4O+isgh/
lVNYnfwKHr7pNdFeNZrexiO3OOkhYpW5EVjI5krSESfD0MXOU/xByE1fG98pEd3mlKUQmBU9Z/T9
8FBpnbqbyt48xPMPkZU8P7RiUm1lWaCiIUcUUMq82ctBpO0QzK32XNEFG8nxcispIxqdo2ccOi3I
H9umqByhb82NVPrmMYoa38EyO91QK+ofJW6+st2MeoHGlDBNO9nLkHyCRX2sgiFD5LhJWeWo1npi
MbtF9OCQm8pTNpU5aNY2abPYGabRvw80Lwk2RhT06K9Go86Zp5TC2yiaqZ21NfimqBI2Mnyhe2XE
RHhjTIk/4T0wTdd+HsQ7BYztd5gUoLqN4FUJgcbHJoPve9PwHCHvEKHudP02C4yN0Lh5Xx8VNIS9
1LIhdu2NPsif0QmW8WSoR1tC08oOPTAoIwfyNioteRs1XXvfmVIhbTBbGQ+KNY2O1eZY3SHvuB/9
wNuM6tXIyfpDNONxi+HBpimFdJ93nrTlX3dXUzcO6a4pg/FeLj3hSsRPYhP7aWiPpNK7LrGiIyon
+qEozPoGYXtzEw5Vs41iEaX7MZjqK61q2e9wug9oCcLj6MJYeUyrJHjDHsG/6nK87NUonx7SCp5F
Xgb5FnM866ZRyBuCrPkP8ShYnW3EU77vDCHY6UWTbjtjal+rToluTGMyr9LK8h5aPD5sydeGnd6H
DbaJ+Xhneplpa36mPNde0X5Txh4EGlS/X2NRNa0dFkF8hdRzdB8YHm4Veda+aoKMnK2mZo5c8zmt
Psi23WiNP1QF8kIYzcK+eThcTcJguVKcYNihoVy/81TsB3qO1E0WjImFpH3expvaCpBDgAg8PUxG
gt/FgEHGVY1o/yEaO/O7jh44LupArX4lkhkw+Ly6H0ktr5WV+S/pqE5O0wTddRdOXeOaWKnkm6Fk
NEcrEuXhhGS69gxPTMo2k6A0t7rUylvEbKM/AMTN25RF7Ns4bfS/WkMad9ibz2pyqiwhvkZxuHJ4
kEeSE7RlxNEKyPwHnSzr2E2etk/9UHX1SAu62V/HQHUYVYyNIsb9PtHl6dgWyNFurN5HgL8VpcEe
9B6D+FTF5CrXrdumSTGZm8Sep1Fe3yV91Ui3EbLGdIfHQOjc0Mi7F0GoLcRcNXknJso3FBM464oC
Od0A6ezeC8u7zrIwkWHHbibw/fcTx/2urrPeNps63KMrVbroZHlvnI3mDYL5CPWjkP3gKYG3i1sO
FD8b/G8k6clRjZqC+yTjh1WCn5u6DoMJv2v3ktJlu74BD9BK1WgHqs/VxjOQ1ufl4BQRBgIg/tuD
iUj3HRBD7yGLVGR20+l3mYFb0rQGU4o4CDktx/5HYCTNVkYjcYtvrHU3WFN1MH1DcbswaK7NQngw
e8Gz0VkGGFrJAPXxoEloa2uZ95wi3YJ4v97pJw+NBYQEJlXkRTnoLT0/KzAOZWxJ3AhC88rwuhKR
/bJMMUEycz6VkIm9BIwihC+goZUcboyuwjy51aHxepwCm0IVugD17kT/JahZF9mFUXl2pmjdN2lU
SFTwr2NUv2O5a+xA0JonbovFda8WiU7e7dB97sHtbWbDxx2ZDs0mqc02WNrouENU9Z0Zy/Fp1qZx
RVEQd1k8Db+zlIMwH7JGceUxyZ9U9OmxHMljEa3vEd1vZ1S8YdziYJA/6lOb15uq7+s3tnb1LdUa
4RV2QffD83REgSooFttJakmnSWw4eMVbGwT9g24v4jk4OubgSaijZ9xFQg/dfiXasMCle5/OE3Qn
0KlaWWHbVF5pnsfLPcLbwGl8E2vIVOsydeMrGcY/pZibws2Qldj9BGVubuRGbLe9V9b7WFLUt4Cj
DtHNOkAX3Eyj+zgL6D7EzfAj5lCzjawdd2M1dG5UVcNG9Asdmf/uFy/f4kgHlqpBIHMyRxHd8CgU
q72kZaXTen74S1FHHfvXOMc4rfXtMGHr21LMHVcN8viVi2SU2u1kpDGGxz6yWehEJ7gt+fgG91nS
oritAJxG6vBZowNn+6YZfi8ya7KLFLV9A3dMj4ukP9pabpWbPDfHbasVrZ1S0dgbchlTa4yFxybP
rG3fzodMfPDGDK7JW6bpe0nmiiIY8ndonE+jtUt8tSfVcmmW7FZA/cWr+0na6qGhFrYqlt6Wq7rK
WlS86sXyRACcvVTcpD3fd+P5fXLTTmF5qymt6gR6JT3SC613nEWICurj6AT+pKubJk5Gu1Yx5+D1
pO66UEYkfjCqxi2KPtmGSdNxlQMc7AZmMltTGPWh71TjKiSN4yXUZTqcmU5pXaBszQEST/otNYsS
P3dUeHSnwgPiUegVaxdoSo3RS9z8aIZQs6eyyP0dHwF77KKQbikDN7e4VQx3I84S7SZOC33HDTg6
kWq6Y+qV8u+gQOp4E4+9/BZbOf4bSRDUb18/xy8UT+e+yVw+QXCJgS3e/ChqZpM1UajxrmctK2kP
ZRHTPcltrtek7869/mYhKYvHGNdRgi5buhlV9xxDA82Vd8WpfZ7ZW6g3k5O4Nu0AGM02E05Rb40j
KlN28s04xC9fD/e81j773fH852mMvuWSDSMUQYtcaQICQg5/+DLXIT/zld3XQS48gokCUh+zWpk+
/PIRHPlA3QUxpTn+Jr+l9aY8olZqC7+BCUCwwBDpNDolkuOjYk8P2nV5Ep3INbAdtP1fX/+UC4/g
j79kCehPhzTOsXZjvIqOY8JPq/mWF2tg5rUgi4JwJXXNJHYECdO3tjvFNd7I+sqHu1BK+TSnyqLh
5k1NzVFGEHkn/dbfeGu9UFq4qbf9q39nvXU/5Ct0ZVYqcReXy78+5DsU5EP9JsIGpeqCTHczsbEt
/clP1njK56W+z8Na1KW0CUvwTmVY5jc8BZ+8t8whWwtoBDdu89zzD8TM65e1Gv6FBuLnuPM3/TCy
zBiSfsznhbH1drO1or6pd81+OlbP9RMedgOixGsdvXNgHObqmMWjWAZXeS6tfw6KH1lVViJUFum2
czrw6KmDYt+m/8sHv4UlHPuByz6GMlwSnH9DrOe89vg5/rI1VUZZ4WOMTq7z7ApXhf9D2pUtx41j
2V+Z6Hd2kOAeMT0P3HLRltotvTAkW+ZOgODOr58Dd09XJpOTLFc/VVTY1hWIC+Au557jsM4VnVOh
Kj+56YPgvTaCEpHDzRpsaPmQ/LH2WWEMevBNjrDF8OvwUSmeBPQwGVYu80UbQIag3qeDo2s+0KUm
EJugMtZnyG82OaSt5fE1XM6iwx7ZEH9+5DjVoDQZHWEDQAZf7u8hLoQxiquBr4FCl130yNLMW5QQ
PUqlgqXuO/mZbLN78ARcQ4WmA88z0iU33q2N0oufOCsZGkDH/fv7zfwj0uKWGLX4fhnCnPhKg9Jh
SQ9m8VlDHezyzbx8oR0ZmznEWJBuKtpfy1MDoHpKh77Hd4bXenj+XiKXeplXfiE8WbG7eKf9YXf+
JIwIHtH+gV1BmRNFYFsqNp2b7eRg9GQ0T6BdtNJyWuhQ4twdmZw9EJPBdDkV3zW/rj7KHfHBkYMK
OJQh0KMEPGLtrC2e8yN7s7dC4oo81iEuNxtSnbT/mSF+K75T+sRo6Id8rQG7ciTmr4QNWrk+NcRO
2k59JfhyzADlneHKxiJRg8HL+xc1KcR9aotgChR6Ylr89CxK0FpkSYpxPW1j7fHoetlGuwPJNPBg
pbs2qLd4OBA5AYkhy6DRm22iigpzoWcwNnAcenzXAl6TvclQuymG1X7NeW9PLO0Pa7MtBEtIAc5f
WCuvCwwC0o3mWd/FZ1znzF46EAaeI3C7aLIJ0MnpV8xUqOD0ZDD8tFbJjSSlY9BH9dqLe+4kJ42R
+bErQB1HLahE+kS5D8kVRVrdQG66vV853ot2MCoK7C0izzPKzsHISG7VMuxsIOocsEPzo9hLvvyj
9SBY8m4ExtV4tTZHstDKxuqOrM62y6zLBqp1E+SmvoGHC12ezIVuLbBPEBtcjSPOn7lTY7MNm0iI
fqwOYyUZnC6KAMPMXbQiLn/Jcys4XUduMYvMIGqqQNN0RA5sFy6Pro1Wd+rx5bKRRd8DT5JuYUIR
w8ezQ9VpcoPfAVhiM8t3Whttwl55/AsmkHgJfhPIbszRMXGmmKOF8N/ncfatMJIdcvyPyyYWAzt8
rX/bEE55FBSwLtPisYGNHteCB8BGYjgtQEaFBy6/nZDmKQcP4toFRDEslyl/guH/3O/xCxz9CrNo
QRprFLoS/ApK+l5Z30rjxmgVaJe+rix1cceAOQD0BbyPZ6CDQtIhtzsZyEPew3vFM19jd9oannZn
jg6gfm68XwPiLnUykZ+DQkbQjiB8nkUKlRZOJMWNjK9rbYAZzX90kOC7HTwIWYJeE+TnV/ILRX91
cgd0wCBb59DM6a6iXX+tR4FcYJbG7T4GwBPvWujW7a1tfPVXyBXFBvzxe+oCOn3kBaokWynGAjAK
H4DkMHHz0KEPZRAHmVt/kx/7b/bG2KbTRtqt9rvF/TKP3I5Nz85RzhQ56zJ8ooGprtagY6k1bjdE
0NIcHMrv6lH3oNjolPkTN7eUrlFFLJ+Ao7XPLsBChxYd3AUxQFC/WBtIRBV77SvGiwxJ+T1CgF+l
q2CfeOHt2tOyeFMd2Z7dh2MBPVo0E5DWFPG9nhg+G8If0Kvarrj+mp3ZjRhzzL/JuYmHctfnjuLh
m1o/UdS/sTyRPonOheHRx7Wy0ZpZ8edHbgUWQC5F6F+ilw0+QEzIZ9Vdmq4FceIQXfKg2RWG8EBv
ugqLE7RrkGW4Z0/QY/R7MNiiQ+vgBnshQVK6ELxcRTCurXB2d6m1pqU5CuJ+qz0ZQ4h+N3LguHUv
799SVHx8RmbZjd5AaiWc8B25YkyOrOf7Jk137WDuMWN4xfrqmmvlyvu2tDJgQVEKExMpyH5P946x
eDAx/msCxwYoiJS5THuaYr6ysqW7/9jK7PCxvOBhryUICL7zOEf39WXKdlm+Ro+xtpjZOWNs6Cd7
gBmrGp20e9GhVilB1/b3t8lEwwFMXkLvZI5qmzL04kbxyWT0pjENQLL6gWk6bvrIMgpUmMdmchhJ
o4PSx4R5l60TsYj5OTg2PzvkisqbGvgKE5SuZJPcjj768ZvabR9MSB2FXrmNe29EqhghyUCTDU+J
b3vJ5+XfYumRFcTlKBcT0z5DEdE8S60JGusYCBWipbLTxePKZ17aTAv4RxTaBUnlvBbFDbQXOs6x
mRi4CRq4PyRFrcrv5DWJo4VMH+GCDRyrmLc418FokG+rUsJMvN+ym0OsdN/dVW7hgldkX19nIJoQ
CKi1quzCk4QwGZmacCQgsua4YHRQ5dw2sEIDbWSIY0RX6AQabrOrwMtkTyAlTHbGN+hHSEiqfh9D
C+NHeLvZWSlJDY7qEDgwZbiNUjB/2A/Mtlb2cBnVd5R2zJwV5GukmhokO/FOcG8LanWHbpJNHXQ+
exg21WO5iTeXffPccU6zD/HnR89RYnVZUdXIPsJR84bxh96FnsrWIuo1K7PnyMawl2QksNK74CJT
PW1yI+4W/nBVgbzVHp6rYLhJHtcWd36Tni5u9hLxtuvUYoRZw869JHlEl89BO9tJsqf/7CvOHqMu
HqZQHZEOx8Mjzb5y8Nul4/1/ZmMWN+t8TLnN4B1N+K4290paAbGyclMtfjANpHS4RkAMOB92paMS
Sv0EG71BN63KN60EPFsjAdci7y4vZ8kUaLpgCLEIyj2zvaEm51kaYm9sBa3n/r4z3dCqAa367cFa
8KaauiWoiPBsnxkqgJEaOp7YKCGk6AUG2R5M5RDEEtNF7EVMweSuuvsT9Xly9vaAzh4MUCLvBkZ4
vsKGNPpkm8z2R7fz2EHZRn7mil7knyJIXrM2c0HAIFIgBisb4NzB4z/am2YLCOZm+BDTTGvVhPNp
ZYzdoCiDKp2YWMb07Om1ATVX2to9rNV+uDFRKHyht4IFOgMBmsrc6b5D50HbAuGzVg1daEfiCRUE
p0B0I308ewjqbkLooIR+U9E7rXtoZXWnhhAeI52XKuVBBvAQcImDJD1Zo7kfh/BFRpPUsbQHPk2h
06uKFzIgWWQKLkRJ+taH7IoyxWuK/aDIG6sl77yy/wnv/y29lpvkO6c1/dn8t/hn3ykbeRLFzf/8
98n/3bGv8rHhX1/NzQeb/82Tf1j/z68/jr6o99F8nPyPXzZJM963X3x8+Krb/J9G/vU3/+wf/tfX
r5/yNLKvf/ztO23LRvy0CLivY5UWHSf7/xd1cdtPPBb//EG7H//4m/jb/yfpov1dETJumHsHUzO4
wvBq/EvSxdL+DpFBTTMwM4eJOfjZ3/6rpLyJ//E3ov4dY0EoG2gIQYDtFz/w/yRd7L9bwjNAFC54
fDX1dxRdzp4sXBY4tRjIgA0xVXvq4f0w9FVnJxm0eC03mzSnkJlvta9HH+Pwz0j0WNXg7BacWRGn
+uj5tWSq2DFgLMEg7QGjjjZTkzvR9HDZynnzSZhB1gJqcSwJtblTM2HLcSrSKgsI4PMbYDeB3Ukd
8oQSy0t9F/t66qwXNs/CXty7aIwiRBQqh4hrTo1GOGiZntRZwGPzEJfKNuZrQ0dnSeDMxCxiIq2S
pEnCswBwb4dh3CiVMj/qbYfx3i/kR81YeYTX1jT7kKRPytIIhcFYc3KAlaZ2ZTL+V5H0JGWZrUm4
zJFL4FWOzVqHiTxxsgfD7Z/DvRp7iHcD6Ta6Dh/RRo9QfLwut/o+9/utdluujnoseP/J3s1e5xGQ
Yq3ssXeVD46rA5qiItzO9lCHdcdA8aXej/21q/38VRFLFyJgONoYqZl3fCmgQ1VUwSr4LwgoUDwO
/B7kN+gmlHaREDVqdylW3P9IgjWxtoWTCNti6BoyNCKPOv3sXRhitKXosGK5uGZJ9ywjXQWc17cZ
WanOLH5cXRfqcKJNM2dILFSzrMO6zYLY3CrtFbU/Urpy4hdXc2Ridq/gG8YxKRvcK3LsGY26KaSf
aVZcW/bb5atl8QQeGZodcrtDIDeq2LKiNd45R4m8AtTQSlwu0diR1GqrRmtZ/eIhPLI5O/Xgx7BD
TDVmQTYSt+wPuU68y6taszA75npag3kjw6rGunGq5D1Ptv+ZgdkhD0M+2iUIKYJueJVQlTNi97KB
5bNkiCgJ0ScK+7MTnFDU+yMN/jwExr4FnNAfwQghCGptzL44hiMIxvXMK2Kn+iv+fWR6ForqZdNP
6gTTvGpCoDdUr+Td+5gqq7wFiycJ8TWSc7CtoiRxemiLEtPIGh+zwJY6L8skl05PHQDrhQ3Vmuk7
yX+oquQq+cHGMjWM1kQ5OgYAc1rltFn54CIgOLu3j36X2ZZaRYGBw3DIAqXyNHDoRL7kgq9cSIRF
qyNxawuf7a6ZdmzSJBjTau7aFvd0qJUza41Cds3MbCcxmmVLrMb3bWwM2suWywvNy9CEuPztlo4b
GrwaWgq4/tE/PN1GDFXVqBL2OG59fUih9WxoxcqFuHRPHZuY7Q4hDJyuDCbieku01NOLDnKqhdOF
xCfgcBxotnLEl77dscXZFjWAthtDgy2yzc9WihyN3yfyyqrEz5j7nOB2R7gLStgzdZW+0kld99gf
uQMDQsyTXR5rQHRjjo6w9MmOpTUow9LDcmxxdvfmjR1FnMJiJsnA01/FKcwlt2W+wp2z6BJHK5u5
RESbsFAj2MmtakcNqAqhM37Z6xY36MjEzCUmKrp7GTYoTBs3yqC4XL9hRMP7z6zM3ABjG61VhHA8
wNoxh4VBoOptstZYY86Bz2IGWUxzY8Yarff5ESKhYkO3r4QivMm3CFG3ciV7pKAHnT1iiGQzlZND
LMlNM+2ehskKn8r5p0QUo4iYDWRdAox8eoC7jFRGXuVFEGUJ6Lr4iJcGw6D3DURt1jxw2RaCQ5Qe
oMo0D9RwUzCdhwy2YlztFCSV2hPLkhXnOPc/rEiFIDd0w0CxOC+ol5wlFni8wZwsQYRD0WJnSobf
rtqjQCSiXUScmG4+P740M5Iir4sgr2OvM76q/LOyss1lBzy/+SDtDJJI/HzkDme80TWd5NiKMbYV
FQwqUhb4hIzGByeXhwL/jd0Z75AW/Lpsc2mPQAaBO8m0oRA6x5CFjdWnTE/KgCktIkPFkcZ7aHX4
l62c30Xg40OqLwQ6wSwwZ2WoANyEQFmGgTSqv6m9/NyS4llPlUfG5ZUq4pI7HJmaKx5KfEzCRM/x
EXX6ktPymtnRCinjwjfDlIUOCXHIqhqAO52eIbvrW8MeYx7wJv8cMWoFuTdftvKPyx/tvMuAj6WA
cQ0TCwRFvPlXa6FuFGt6WAXZi/5t8uIcZbviWag3ajXmPZ0CWOVJcorXy3bPnypMCYL+CCUIBfJN
c6aOqRdnVoPKOGnjB9pApy1mjj6E1wN7CY2VRS58yxNjs7gljLKaVxH0xVFhlm5KRH4BWBjCYIyV
tcbUsinMA5tY2Hk7DPN0uW5BegIX76cxbuJpR7rf9wys5g8Ts9tVzhJGpxQmUvAeqFl7X+jqVYPR
/ss79IvJ9TSaEFv0hx2x1KPKQwVK/VyrpjIwZMivRkX9TuV0I7HEdicj3TWJ+tAQCUK7SmD37bcV
6+fx86n12XOM2KyNMx0UFiEUl3pK8FAmPh0/aHIr5zSQmzejBC8qT90h+rpse+F0nyx89kb3GJbC
awXf1KcfWYeaNcbaLltYuKow64pcH2UwKP/Mi9b1oA/cAug0IAaG4KfEY8pnOw0BSSvvsqXFc3Zk
aZb5t2USUcxHlgHNwxuoIwd9P35FenLoe4h0gdrosrmF10XH6wiyLRvACDyWpz7TEoWCT0DDrsVd
i0nJPoiAVghtelPbmMHEuI5HtLD87YQB7xmGrgDQgsL9GS0VN3pJSWJYLfsOg2XR9aSz7eWFLe2Y
jgEyGVBvcMrPd8waExIbIUxoBabIOsNJRsUFTbrDzJVQd6E6q+lCvBrdKYSjCDZOvyGS9yllqpQF
QsY3ZQ76EiyAQClUEnkdVAcZAxxrMLxlo4IZBwwfug37p0YHJQexrY6DFb7rmFTbQz1jn0IcJLvO
nvTC+zMCNufIeYSmoqwn9HmgMj0P3WwxyctCSgPumd8V4mjPKNkKTNngN6VnfwE7vxLGLe2iENW0
gfCGfPZ8F02oQNoq5TSQSB95NA13Rh0SV5LHp6bOVqLgBWOIQpDzAeuN8sd8eVoUm3IL/sYAXQ/w
OcfpValVb7E2+Tbt0hX/XHh3wI+mCR12AD7OZEkxf8qNzlRZUPTgCMagtYRHu5WzletkyQyCEQsN
GmC6z0iUyqFsobGesQDDzW6RUjfPM2APo5UDvRSVgGIZsk2CvPRcUh4KbcS0JBX0QSOGC/muAOoa
IqjOtNd2YCu5hUzpbm0GYGltou0EJVt8P2veoO1sEo3TwFhQE9lrzR79dIwvx2ujPwtmLIKFQRDI
sMDWpJ6eNCkepKo3Ocx0dAPyaMEho5DfL1lqOMeoKOMaQdd5DrQaJd4YAyhgAqLgHi6febKWrSwd
3xMTszhkHPW+xlQ5R3m+9yXqyIBFb4ob5k9uobm25iTeKhR24Wk+sSk+7nFMkhQpYT3G25nX+rIr
+8IxoGSHAuYEHTFtFfx/vluCm09D/iNyaXWOYSfxCC8HVi2QsmRPUu5YUn9VQFf48vOyZAbi0BYy
ZjwyGM8+XVcOHQlJt9MyGKxpG0OOUO2AQAubzWUz51eSjpT8DzOzaIAS0HXxClumNC7V71kfOU17
bWjNynLORybg2JilIQRawgTDLrN9SmuJkSgaeKDdgCkHTKMx+Mik99EroAa/FnOfeyKsIWUG/Ay8
1OcisdCmRbMz0pH5Bfb3YivgZ4KUk30Qj4Mvb23k62yzIP4scmjkLkhmcbOfblZkZuXEtIQGpZk6
4bjJZEQ2q9qGi1bQ8UYmAZGpswQwYTYpOp2I19G6Lw/JVf9FXeMQbgeXBO1hgATBah35HFYnlnZk
dOYgU4c4isc6ReyRgU0DzWcdk1cF5Kc7P3RAG/1q6o79U8zthg88uOyd57f+zPrsahzCnnUhhXUh
oVff5rLH23/JtMUmuH8bVya+Gm21h8uG1z717CYDXLIGpaNBg4q+TFXmqhRcPGs9uPMQC6tTcCh0
wUGI/85iY/CTRAoiECoOn/oIUm4/2yfg3vwANYAcNC7Z/gnU0VlADqkOPNNouZvg+zx7bcRm2qGC
Ew/1ZFdzQdKKEtngsM/xhwxZ4xsQKvvlpkQF/CCV7lrr5+y6BgAD2pw4njCPSsZsybQV0vB0hNij
VnyMdX0F+o98JaZb2DyoLqJ4oQvx2rPIp8w1I7FKmwctV7aDMvg10uKMaivOuWgGTC7ga0XBgsyj
8rZQ+35KCQ+Kzt4aiEwkLQGNUbXC+ym+yEnS/Svi/7eZ+ZiJNVJ4CEubQAeLmSNF6l0u15UHTdz9
2MqRB9a81992flxlqgAiY/IHrDSnt5mWd0SdCjYEVdy7Nc2vTIDlI1vKV96Es7cHK/tFCWuhDGiC
9frUTp8ZIG+j/RD0w53U684AyQM2DG6mRn/hGx5bEr/JUZCAseoylpKsCYYq99sw3edgY7G71DGg
TU3KlTB/4fU5XdjMySuj6eMhg7nqZ/4DU1mP4VPtZU+hU/ocgoprZOVLjqiDt9dEfR0kqvMcxk4i
q0yYxgNJJ1s+/aAaOHzM0b/sFedc/mK78KICpI4i5NnwnpHStq2pIaK7KWhfuBfdariyykfBHC60
BMD1sTfBfOOWD/0de0+8tWd9caFHv8HsLbLbuq2YrvNA56lnVa2j98g75JWKxXmZa7bQ2aMD/GBd
WiUWmu46JL3Ntg9IELnpfk3Td9lRcBdbyLMxcjNPCMNEzmPsKw/kzRDIvhAx0XZkBzYKSDJGgfLb
hYRfK/u3PXs+slbUkpVUWFl5be3tK4iWe2Al9QC2dmmQYnZ1bccWjzgck6COQADlm50EuwCZUGnj
Ktb74UaqjADTmB7Unx/0dA30IW6l+T2JxAYFBEF0cybvy+R+AmzZgilG9zEIF60o38lWdwfSUFfP
E1FmCsCX5F0+Fks+eWx2drXIicW0PscKJ/JiZLeG4GpkKxfywpNtHduYfcVBKzAQVsFG05abqnqO
JpCXgXOp2rQFVKGUaeUBXTwBxwZn8WyapgbYG2EQjUA9zv1QvrPBAGvE4I18z4vI0a3+eqTdyhWz
9i1nDw8foiofFZjNddBFsgn8jN919CV/e8cgA4IeJHpdqMfPM6tSQlRmUAlDEwwEAmYG9hVrAxKX
FTMLrg8zAHaDLBNv6fxsM1WLeTpGTRDHz4QfUrB71abhdO1fSD6ODc0PdRqnTLHSfAis6MbSJSeG
IpgRdSvLWdgbMXMJhStZKDfMu0JVn/QqVCiGIOsFTWVGncrQggj9gBVD5zK6EECCGBIkoMGpfA5M
iiLNCgUsOsh3/YvmSknAHrOr6hkTvrongel/cmXP+OT67TA4JYZ9tpf9YynpwC8AXBTuLASp8vxI
S1HW6gQRF0f6aCibcF+jiqFyN/3ZjoG+t/c06Lf6WntlITQ+MTs75bI+NdPAE5iNKHgT+13VmWuR
ifgZs0sSYZ0CwDLGwJBwzGwYg0RAq0gbvOHsmkA3awLFXDBttUOC0D85DB9Cuz5fpShZulFg2NJR
pDMR+f9KhY4iMPSnbJoYIHmU6ASw1fAxGh14XcEL4TYAdjtlBK1vYuXjfTfZiaMXayHgOQBCuNXR
byAc/Og36LQwMQBFFHuqBsFnjlll7kub9cHwxX08MjRzH0i/sTAeKjBNpRjIHkHqV7Qr8exS4AAh
BRwPG+WN82roEIOAG0O0TWCA6haEs6Ba1ikQWGYXe3XcX9tG9GkmUum0GFxwplAmHrEaFC/Lamda
4ZrrLl4Ouq0JlB0Sy3lxh5OGtyBQxNsrs40Umg80qV/R4w0un8xF7z0yM/uy4ILlSSsj4ypDehey
5k5TSoxkhP7URwEEJx4umzvfSBXi6MjsELro59oRGU8r9J/TPkBhGtJrodI5amYX/mUr598Onwy8
eSgpokB7JovRgQNcBnU9Ciz5K8V11puSO9Hf7XejhKjqgMRCNxBduF/+dOT8WowiqcGgH8RAZwuQ
3bbOkp91oq345dJaALtBiQp1bMxgzIqWPUUaq+R6E9RNqDvqmIAxghLdRdxi7S5/toXNgTKFicQb
REDnlP/yEEokbrM2AGMwd6poeOt4/fsZqmjIopQAFSHFxLpO74wE0UgHmvs2UArSuuhMgAk0NhO3
0kfMd3797oqAwwEeFzAfNAKwX6fGUDPltaVXXdCyCfwuePnyz8sWFoqwpybERz1ygxyUylo0woS2
UQNzWz4CIYXxUY8EKF2ywFg5QAt37qk94S9H9sJWqhMWJRXspYd+023boHsRkiXAlKzFrOeXw6mt
2eUwxrLBW4K1xdfavi49tfYlMMdvla11CGMntlwNst+g/HwG4vKwZv7c8/8ZMdhQ70LLeR7tWTSt
WQP2xIAMUL8cwcmcNNtQCVd28NzrT8zMYz3e2x0gmzCTNvazYY3X8pivXLJLK0GBDs08EPVAM28W
hNsg19AxadUFVUeeQcl/Tdr+x1QVm8u+uLQSFOYhG6WA0utsIF0GEbE+1DADzW8/Ye22k5Sn3zeB
wiquPgx8Afk4u42aDPz8lVl3gZzatZtZueSU5dqY6sLnEnHFL/5TUIXNM9xGIJOzCtF3JR2iZvTA
r+WY4FO/vJSFUjGqcUdmZhkZT7oeTOgiyL9prqvbXzQzKYg6On/0qMefc1dfS2AWDtSJyZkj5FHS
W7xn4OXuP/WOODwF5zT41SP5K9TXOC2WriYxyadqGKqDFNU8hKi6PNemCdFv2023rBo2aWPJng4w
bD6GbsNaD2z024FNn0pb2P6k2duQDo+XP/N5oi0aemjFQnwLraO5x9hxoZWKLWqt4KuEnKrD0GWQ
5decfchlhPBqjaRkIZCDRcBUxVCRqkA04vSGLKfBTk0oKSAgVwIN+s76p4WaTHobuRAfqZw1WMeC
u6qAw6CyiyE/wdZ7aq+bGinrakRqyOcBmaqvJzSaedmt5FAGXB8/6TTVwJJEvxkZI1Y4jwXYhGnR
QbHroIbWi7I1p0EOioFGeNey2I6DMeqjrzJB9O8bvQo/jjLwZSlIL1+rLgEBgMmLfI/ZbbYtZFXe
Nkau7i2dRgHY0DAxomft1ga7vDchiXTAb6G6DBhPaB1g2qfRjcFHbpduLfDTu0lsFgedMNAhNTlh
bgiEsO5ggEveteUYbiOh6OJrCSCpATw0KX07Y/1XiM6y7ZQtQCKuDag+CGNxbW01jTIIuCRAOwdS
PmV+phih2xEp3Y2WWV3xOpE3rOuUD4uVxK/MPtmaXQ3x8AG/mmxMpQfVJtRoozreRHEZXmMaCw3k
GFOSoOUoeQ7twBScVn2X2KkLRjPIXtYtSPjz0ew26UDSR0j9tuBcJAxTcIl1M0GnxG0i+TtptO+9
Zbpm1G5jaM30dgrhisJQXRXYlm5oKwcN7NzvrAS688OQO3akvHQGvUVk+K1lyjcjN2qXpZ0rFcOm
lMonFsqPRB8xhz+Yjlynz1xLDmWf+1mnbKAn4dZSFYM0nj/TOg9qrj10SbqJ49B2srz7FkEjpRr7
W1LSLyWabhuuXI9Sdpha6bUssscQMiVGNH30RbPTU6lyejZktz1V7qJeu46Z8Vhk8q3R0ZtIr+66
qYxd2wYZe1uTjV4V1INWDEqmUMrwoFKKk1tjHBfpR1Zku7zRfioMgiYVDQ9Nml3lWnFLGvOnlo0u
VeQdPk8J5Zlhw8PovRzGu8mWdoZUHYwkupsSsPRHVHqv81TeT0YeebwgXmFKcF5wikjQgrZjw7gm
ckT9SQKVOLN3Jeo+O7ltVEcK5clRNKBuEv5YyKV5B3VY08sSyKpwWxPMPdCNDKXW2qVE1hytNHKn
aRTmlYoGERkxFCBVeu9wg16H/fTcF9PbaBkjcDbx6OXYk9Ro0MQoONBEY3PLbROj/OVYudwy3gqm
VFvSj9Bs0aJn0vV822TljzSkjZPkUuJ3TYGJ5SZOAwACdacdwG3J5arBv4ZORYHQF77PFL8tIyg5
RR+tAVY1qf6MFOiaQHAE/eayfGQZK/aQj2kdecpip+GIujQ+/ByhUKmE+ER9Efo9uC1djUG3xbS6
FxXFRafR69btFBSr7Eq7soA/r8rcAyFC52oZICpjw96UNrwqxwyKH8xm7phrTz1T0k0SQpIpTg8Q
t/F0k++pjVnb3nrHzJ+OccxMQlOMmbt4atOdUg25S0h+w3gLrfICnJBW89LplmdZxQtpjSddMvYD
Dx/sqTqYTNpNknlfpnRX0OoO+ix4zlWTOVZllxg6FWzOMhRJhh56hVMnQyJCGa9zZqo7GkMYoEVt
pQpBHFHQ/aQVu4jot2qDidQ8+QGIZ+cYGsMxlLyOFjfaZH/hE/2ExEzphGV3kxmgyZHal76vKLQz
1Z9G1+/HYniIEJ3jgAQ56773+vBAM+mGlON26vVHapFvmOAwgrg1bnHR4fIoslelU0HVRzBXROP0
I5majdqAdHswVOhVQcOBtFCY7ojxCv1Hw82YSbH3/R69zpt2lL6mon5MQXhA4zIFvXl2H8tK7ZJC
Bo902O3qbnzLqvKtGdQv0kDsA8JP+d6u28RhIYl90hZ0I7c1bs8qfORF/CybWeOAOqH2Rosyx86t
dh+2DOQQVW4FhlU8TLkKiLlVb4us+jSGHg5lN9Aa61nh2eqkuEYfxY4sRYUrK+wxwr1RR8Yn68pH
TQcBrdzH3YZqKRJpZRNNxn3bFS+jpTqy0j1MY36QSXePrPUBA7wu9Bo3RIA2ZSDNQYn+og7sNYsV
6AAW3mDHW6UKU6eP5Zspth9ZG12NZASBtqZ9q9POk+tpk0TgkdDK7VgUNxMK82McezIjQQgVC7VT
A2bHT4PN7gozgkgK6kwxeL9RFrKacstkLSigd8mBIVIl5SoyMg+PVOrkWbhJtGQv0ep2aq0H22a3
2PjIJ2VXOySKD0Yrv+U5SPQVctWa4zaiykcI9TJnmqbWaQvzwCFnAzdKIIARhwnIESF9F+kflZUf
uJoDuM3CLXo2jxCBeUUYFJSE7/RpetMV7hVJJAQftqE+elwiV5aePrQyHicbF4GaIvPICsh0TmgX
GfoD49Z1SiAnw6frSDevhCxUKbFbcInuAGx6TczByZNwG6IY7ip1+AMd5d2YdzsB5LMGxas029UN
yRuKyW0acL1kxlVf1l5Bh29TyqGfW5a3jZkUDoQxIA7R6dRB3YE4lKRgXEiluzG2rqc4eyyk9mGi
7Z3UmF8lVK4KoX+bDgezUXZVVG4GOkFELvps9NCnqsWcRip6p2jq0A2luHAkKDE5maTeRVz63llK
AjnSaGdG2jdCodpQaVDG6Mcn6Ee8VzZ9rqrkIR87xeMRUBKp1E4ehgoYtMzCxNWiAaoxcncI++Yl
UyQbyD5jY9iV6WDy6WHSkP4S60vn6hZBqBvlceVAzGsPkZ8XmXev6PjfgOXqBvTmHjM5tNJwVgut
vTNI/WUy+5YnuL3T8TEvi71qJXe6GXtqWV9Nk/qumuPGHNk2NBoXg+zgMittgJLMQg4ybDZXIJlS
2vVTY1JsfSX5ENiCVloN+d6olr4ii+7stAbAqM74I4mbzNMi6zW2rT0JLaFAAwkXjo/k6gUSKggU
70k1XFe6/G3k7CZt+X7KbeKGeSpdDaHeQRuoV31wZyXO1EGJpCso2P55BJeC+NaQ1ZDsYo1fWNYV
cvibsSp2SQcatFrfpp0OmTEoE+KClSI8+zokenJ+U9j006TGq4yoB9qk/Vuilne9ZGx4n79ZoWU8
JMUQucCIPOZFkrtT0aEFaCufMqsUd+KT5dZZ2eOyVnI3kbvXgcrKFUG96lbYyKGTqX8voFrmTzyJ
bxJuF492OPVu3mqZ20vmbQRi/T1paPHUWLn10NaZlOx6lFgrJwdHwYMJWbSnCTKChjNGnX0jkUi/
4kY7Wbswk+U3I42tDaSB2tGpSD2YQZWGALamWdkBRK5O8mNnFQRMskRGUBl2GsQDlOw5UpNxr/GJ
7jstxuPdRDW04JJOvqt0Sb4bK2I7eDuqzaCj/GBlEvs0cW/4GHd+aXmrbMAr8L8UnVeTpDgQhH8R
EYCwr5iG9j3evBCzY2SwAgkBv36z3y7i7mZnu0GqysrK71pXziXUbdZqc2Fd+xxr4qGcBpnUov90
uHzDrr8D6O5kACftLSQ3w7WDz4l2b7Yw7+1g/zWB2LmyOwD6nDOHfyEaBmeip85BY6HdbiEeVGAa
LAoXvuiHb3fsr2QzF+j72Wj4oYHclmsboHHL6j483X5aAsYuKkc/G9loFSx0cafEuHs6QY6DDnDM
djC+UXYOnem4eHpvS3pp+JjHsmO5PfPMw/5O4NJPDohN19vlJozZIwSmkLH/otxoSeHnPflSvQxe
+IPqDYtMiycKO+Qg+wWqzxxHvfjYXU3GbQCjzmcHu6v7fAhsdWAdLUD9wZeObgNGxgfHtEUHKt6G
NPTEjiT25jt1DGdVUN8qOP5gFHQ4OIO6L2Y5XrDU8Yhkc55XNQiawmJDIQBBS/nSjLjQfIRMjf4n
N+O5l7zPvBj4tyBs7kFoYNZRRh9GOziDsPOC/bCXboNy13U/vejkIxBMBwANT3NDrqD5vkeh0Yj3
5jJTLs6aoQ2fw0o4cKp2VRpPMPK4YnITEdcKp25ACuS57y0vAisIx2YS8GUfarY9BWQN/wEObWfY
EMyCmbW7ulENeIv0MFgNUKHt0xKqOfWdrf5aWpAtxPAiwuXB5ThSaT9cvcDh2bxg+Vg4QBUpeifg
gNdkV+bZmR079X2aIixqz935aukhABsLghCMxD8CDMsK3VtSeUMuPK9EeOTF3sDetuhJVOELl9GB
gcqd9K3ez5y/jBMt7bD5p7X3Pq72K3O3r16EQL0ZXuWLnq7+uGx5FKNaQL2IkijCj597zH9DPT8H
HXYeseebu60HdN3cL+j4ceQ5KjxLVC6ohke+M5Ez7+2pQoIbZ4hAlvogLWtHAcxMOns+umZBsQ5D
ZhMuWdNhNBNOtUjwJu/hUChqdFXa6LNjqXLQ4d/gAkuvF+dRoq7xevvUC+znCrlrRpPRIHwG+u1F
9OzDBVjKWSFx4zS4t4b6MsUurgqQhCdWzgIX+xpFz2OE+EGAqnaIj80ZdQ9gYx5XLp/IiM2RxVq/
0SF12SZWdEnDTUokKcddnCKt6wOEPaSWTs8kxlkE8B0+FX3tDP/ybHqfMmHVZTi7c/wB/+Clj/mH
MvbjMnGMKh1dEMPZi9QWQo+9CXvl9Ui+3Kj7G+MtBHmEvjpLH+zQRMRJg13G29goekLxZDInQvky
tcubVO0LOGdZs/bfGBjSTBHrHGP7r53N0e0HRAMGeD5D8b4ESOwivnhBM5VvdM5RQSABZixaAXSY
hylNUA8vFAJItjX9jQNtB/fuz2jMT9QGD329nbcwfPSl9xCsXcG36M9trTnh+JHAF2L5I3hc2vnM
YGlOFEe1T931aFVVWvc1LgNOduj8x2xj64sO3ZPCv50dZ4++tWhqeVkYokdYS+MUXFY7DaPlNsrw
GSQKu1xWHAtduGJU11QvTJnPdaofLabzHlTcanReQ7ynvoNimjSbk2Do9tJ2480RQ14vG8qbPrWA
O2tM/FkPbE01TnNP1K9qFKeoU2fVNC9B4+69heYLfqmBweXpWebXcZYDRLaLw+OC8+F5NfYX7p+f
aoAXrlq3s2W6QyQgXwaOn/V9/OLgdEr8rSmxDIQQZN851dtwrD3/TrBBVRoE5YSLiMjwIZ5Ruits
MYQSupVZjqC9XpqJo8LvC0a6XYtHJiGMHVonThtKER4IKKIMT+4W7uGE+mwHgDzlEu2GqI5e42Ek
j0NNEJih4gVv4QYyo6uepKcf4pbUGSCbNAmVKEYHKaMSq/OCR79RgMOJVNArw2W/QupKTdCpbHPq
YAByh/7opf6Jqvp7c6xfpwue7Kp+g2qxm9rmxZqi8wwKaie2KNE1fXZ9eZbzABaahy+Y4FoYlEJR
O/NTN61vUe8B78HaEzr7rAvNqTbRkoWIIU3qjpzxbtzUOAKOOtnlrOM132z8PnfSpQ8mYmKirqxq
5McDp9f67puCApD1avpu6+m62SBBomARiU/lbUOaXrIM0RWsUJx4g7AR/I3FduVeLIPEFp8XTUu2
xF/D50pVF4D/EtVbF3Ab35y1fsBnfXWaoZjm9h+Kk7NP7ystHagkfZM03fbIIIdQeue8k6d+WX5C
dywYJwnYuKelkW5mKKQIUJHBiXHwuMEWymDBA7EOPFP+5vXOd+/Wz4TjhLdnkbF4PFiB+ohX+IUi
oq8DerpkCKrvHnHySDLV6TC4JOeTOdohfWKuqhEKNOxmG9VOFO907Ly6WBJEfMT82lb4zCRRL16j
YPquwmf0f0cxNq+8E8WMRjyiw8PITakRs5KaWV6V36dSk2ss/IyRGGtD3vBgKZyT7dwC1LiuOHTw
CaFTLpjl7Te/fuyDdjeu1onM/mVo3bPHt5wr8BaYpBXA0tExaCp0dnWxElwKg1vghd8DoZubqP9Y
ePU0tFa+dMOfWSSKugYdwTq/iBlbPZs8dA3UJdM0eQuVO/EqZC95NLx0918qWughnNovZ6k+lLMi
fa3qYLJptZs2vQWVbRis35UNS2pz0xWN5xxnVgM8sQbQaTwkBwet+Zk67pbGQsp1O4QoM3x9s0GS
TRYCvLAJL74HN3srw1ul4386Ji8jsZ915V7B4/wCNf5hauVLQ63LhNB47M7jkVhw9M+fzuh8Arn7
JVBkJthFORichcoe8LCZhNq0jGbnzRq7b+gKl97TGEswfQjq9mxbmJ+a9XVgwx77kmmgu5TAJo0U
IAgKCxLteL4OICyTCV0c8sxibzevzVl2Vq4G/4hSvaTuL/q7yrsFLUPzUB9Rpj3VQ3wmwCFaGvkO
88mP6HFovASbanVigU8AyK0J5kOkowOdt5yyMZnCKccBkzQLMOAsgs9EpjHTu3V8J8utVadomvIt
NEWESbyyb6NqH4Sv/tTK4j2xAcPsDEOC3Az/vHJmg5QTWVbzACA0c3nmaPk5YmW9c+nBNtYlisQf
XOEqaQ151paHmy92H4M5qnKrGSgmyohxQ34YIkYq4APYEOZbN10FZNKwqwEynSdgu7HT1JEHkG6T
SkI5EVOyCPPZrlCb5Jp6Fi3FwGFxjMsFgiOu4RNa6RcZ1IUV0F3kLyWed/Q9kBhFHFwM0MAdgRfa
qV97Wl87l90sfy5cRF0HHbImOCDG24PlTgfhLI/DBPXKHqCF3LwADfnSHLbeTbWPbOV1eBxHpB2j
x4o88Bag9vE7xNsACIA4OLrGjw7kjbRy38FkPrG1L5TVXAL/R/tQ/ANCUwCVn/p4K2eY5zcfPMjN
u5DN26NsSTa3LfQKZhli1/D3dkpomDe50PcAFZuPViwOP1Xs/6u7rrTx4BbM/Vo4220IlFCDc2HL
wPJGhOiNZRZzvnfGt2joP2Mtb9qPPpb5Zxi7NIpMPtDuXxxUr5Dp/wKzlDjgdw2EwGUmqQ5b4LHw
qm8eGJbLfoalZlnxMN2709oqwWFNqzl4nqGrL0u34sFRTw5iqONpeR6AwPRi8dD749nfOpJKt8W7
g9RcLnadZRKBRGD5J1D9Kfdm1yQhqP61wcnrDhUa9GfRyEQ6UaKqMRvxzgzCOd21aL1AWAdadJzg
Yxo+OrfOZlvkfiMyzzEHhc8dLrLL2N8JzyrzVZjxSD34wqSj55xnFmTQLrM4hK+lAVd6xIx3c+Yj
EcNxqva6lqCO88RWcJSj1kl67I4qT5981MUIMC4iAhoysi9jeOiB20RLMx6mTeyx1vLhDHNuzQVM
Xon2PgdV35iXI+Qr6ZGXRkFwD0DfQh9I8Ld2WLauWz41bhLV5ygc03smTDd+zhxI0ujDWYF5v/8d
RzB25ZROIdhPSChztS54QI4SlhaK3O81rPdtS3COUGB10bFLbLfMSx77j8v6FwHcppu+cLh3Hx0k
HDk0OEcTRwP13tGL5mHmwUK1QFXvLe8PJ0TmjvimKyP26L130/I9+uQKJS+1zTmYj/OsoP95UDjr
PeutvQse8WycL6t6h8Sfa4mYDHw0HOs1bJ3SQGF6Mjq4krakXrBYsUGGR0gjKqm5gTAkvKKaFJjQ
/aEF9g35Mg9ac2DuHSzo/BMCyGNbY1TWZzM5D3IukUqEL/vmt8AEg6gajBTKgfVm4vaqa4Q/U6Tl
o1W6jjFJlEfOdfcv0MvztI7pWH3agX1acFWjvkpA1IDKvCawIqXzCjvIDM26zbuYFCE2AvH+WRBT
9Vvsl2uMbwtDGoForFGwg1ydjIIC3seZPQLSbXXnrp8+BmC/a6vbd8LGKOtHxN0+gNDqgdmCGITS
NzeKkDATRInFLEj9SPw23iEYf5oWWG37YRzssmc/jMsLoShsoad1NEJeoHdswnlfu1FS4WrpaVNC
pOyXx1bQN2BjEJOqUtk/RIuCVdmgQ7BxCeomH4ydeMR+Q8ZhLrCMyqM+jbc+TqjjP03oJ3AQR815
Em9Wi+pXYWc1aJNGfm/kIe6tBAkQyWTLZ6LKaTA7w3CU19+wBWThxsuJTV9V6Geqj9NxCS5uoPBM
CusELnQ22OBj0xZLnBs4WF7ps6lwtosODqrmSRwWS2vdNvprNSKZAfwe8PvQYqw13qolNfYPIl8z
G87T2V9sSA/OadpsDRhZ/R5Tg+nS3EzHGNIWCl3mMnh/bXxbEStXb/YSomSUrUP7hI7GSxjlz6Rn
e2BN8NKGlEOECj/hHyS4w7er1cg06uO8R4pXOrkCPPfG+xc62zNmcPtqoOiLwhIv/YFMKpNRt/fH
McXM/LBuTaZ5tYfInbqxTLuh+pnlhlDlEIUMzKVuDKn22a1Nsjkh0tSml5rKXeevacebnQPtAXfO
dO+2Ifa6w7f0eW6DouFZ1qlqvhhuQxdyDkoZ3WNbokYKvYLSHewU63CTALMTQq2ClhEakZMeOjXn
yRzRfES3TOflu1LYQrbcpPGW3QKxkzc6Y251csmYG1wUidc4DyOyU3U8o5O2/nTHjo4S+xCq0Day
W3R/hqyOozN2XqKqP5CB5tHIsPQJmK/2DiySYIvaXxD5H3v6iFTBiCxnpKmnUevtWEX2CGDL5mrL
ZolnOTBoN4Fg0BXsSXaDu0QsjzFfjsauyxqjLbqAwbwofrOkOjRs/qdMU8KEnUcu+OPCxYUJom9N
HqNmLnunfpbohZlL9p4rDkjIS1UMzdsZHuoIvQOpoMCuFXvfCDvB8niFFyO3KwEq/E8MCumyum9d
H1yqrd7Rysv8Ru8HByGFVuEsfuYE5tkNrDz0u9Qn62PYkUemTZsuUfi5rnwve/j2oWiLjR3BM5+S
ur/Ivs9a5AG4lo/MFPViIpwqwMW3OP6hONNEUFNCxkrNNGfN4iWut+EdB8Gp/g5d3MLGO7suvyDB
K1ixi2OGLLKe0FS4TTm2+PhwLXma55Y8CIWVgfGM3Y97v0GWh5h5DxvvCwsEdYbMFodHKPxp4nRV
xsIPPDpZxUEscoedUrCaW+A1zkAcsGCHLhMdni5766iYu+/Hp8hhe9ZheZkUmHLmWyte9MwO6KP3
06qyVVs7a0ZnZ1RaVzjbG/vFNGavo/V3xdgOs9RdIHlh29uhEnKvzAPSV5JhclJXfk9QEkdI3q0w
j5DA0Yib0gm6/aAh/1Mvi5s+Z9w6BEBawWeGYYTvXNeRXbwW7gp03yZe8WOXnCoFUGEM6NXkdvaO
UCDYK+++ot798rjfz836DgNIVnWm8Al/wVZc3oQ1Cs/RLvQQp4jyKSxPvUP0iFLC6Nl3milvGvaB
7gpxTGSIsRJrV5clGNo2mRz0Os2vtGf71wlZXYaxeK0Q4ZG6wvyTg52PMSjgwn2spvllHGGomdAZ
QNhdCtuKj0rE6JFgdCAt5i3ObON1mv9aC2v8BvDyroH2MBAO20HNffdxqaW+9sThRYefWzZ6wpSc
GA35tpkc92B6z8mDGfVNwHNNRbL1R4TtpH3TI9fTTg3/COAXiUd1jPm1Gz8W/BkHbCPt4s5L++jb
QhtmbXPiLQCmj6hlWx816y/Qpaf7yFvI78XFNIFgOA77RoW8vrG/CPlvC89QU7KO2Rfp+/sOQmdr
4sxSGJf3CcddMffuLuJeSgJ9oCR6gzEm6aIHpEUXgYQpBfLoBD8ODtXBr/exhT1nd4UUpMsO0xLp
glu6tKnQr138IhUKiHraNRjw4ngmoKBpe+eMVpTBX4r5dlhNO0DaVS5g8zt3zoiJlNXDtDBNfzbd
hqcqnlqcSY7OPB5g0NyMcqcsVLFL3x2QpZR4Kv5lcxWfKThEmQjDbV9tbDn3VqszQSssmTCJ8WI3
D4dG8CazEP63qybMe1nLvaxCHZng11IZWZro1s/tdgvG0T41ekEuNoXsnmJ0rUvA5k3hRm10gp2A
IEnX/3La+pPy4Vdy+5NoJFfrDbmt3tavOaeBm/ayfoDvezosk41OyMeBjInKWs5bWxd82aZ9gzzY
h9bGLUQqFDvR5JrTqGqai7X945AEHiYcbsXQ1ci0f4DmlKxGZ2bGc7euS5x2WqVtZD7CmhVklG9y
mk6BQsGr+AmaE/oA9BfNUpVjSKusGe03BAVWid+RfHbdY0DdXTCMeywo54RATBI1iAKzM1yEgPCH
VIm/jbtWOTasTqr4O7Z3cv0NjZuuHFDo2UKK/FzMTXy1nI3BhkPsDLrVGWpniijbNmlJcOD4wFMK
cwzMdHszysKsDQwPYxFVCAeqgmzDPqjfI1hU4dBHLnfV3TwNSRwnsNsjiQMSuLuwZBxcyEtLJpXZ
I4giaya6s6L+QYbqzDaUiN5cSGXnMExhHAHRWMDjYQ12ppzwGK9TidI95eEV/g20XGTvU5y4+E/v
ulvMbQg/z7z/xoQLsjVE8ImUQXD1dbiLHGDil2NUS8QZ/UpF/4itTx3rc5cHaIzxrk20cPq5hIp5
Ij4r3QZ1i6ffQxarZIlYXqMhwYN2ku1QGLxoEo8CXGbJKuBXwYuORPvsPjswnvUlbKfQdM2mYN23
Yi0HOh5hGshN68Po6uNKYwcfBZoV8zLW3VXqZedB1NaGnYbJvc6jUwSQAW0G3XnCfr4n3yFbV/D3
VI94wvY90UUTE5mMs/fU6+ViOcGnniucbT9IS8MfPr2xGk2jNPtlvPuaUggLOxx2hzFad4umubEw
5u6HMQtYh2u02m/bv3A7SlcfB4zl5RSjIpqe3dk7erJ5jxs0e/LK5jiTG824F+wDZj6dXh6FGB+E
U3/oRr9gObOgzX3sEvnvuPezYWrzPjpZir+i0Tjg7kecLnwO3lHIaOcSGNN6jK36FpvRAv15jIPT
3oVm/sWQ7FyF30jXShRFY7U9bDbvobNgp5nRsqNDggkefHUYrdbQuFTieZg5LP6YbEQh68uhSe3/
ztapwwsr8amEm5c1xpx4O72RWYhkmpqiNxDMbet96SFKj3iuag8Agg6XQ1129ZhzH50jAB0i8uC6
bQ4TP8TLVDTRhiyz4bGBx8K4cAdE9Zu/6bKW24/Lo7zpbXQ6kFrmt2C1y6CFNje1JxsVnIOHeoys
JBrYSaFiXQjkTpLEakyMDcEpGjBdRIQIUpSa4d3Ge2sPX3p+iEMsOQsnc0IH9+aX6XIHlzun+Tp2
h6HS5wW1poAQIGEyMW7Jh8sEAY8Z2GRgV7QwqRAPavp0CRjwDDs6y/YVrbAiLQFI3MC0L9YxhiLK
v8mGCY1G+bkiyRl/t9nNIgwlBHX3Yub7jlsPQ1gdPR8yaXdHyoQineScaWtIY8g2DrltVgylzlqL
xnGyFkM29EpwlJhLvMG6TIejH2Ic6DkZCbGq2H9F3VI0LmY/XWJTdmnW6Q+n+YFG0Ba3IZMjbCzA
PLbdQfT8QGPxgvozhflJJ30IMDPazuguqa701vMTXqxri7oKyn1qCwKF47JgbRxdKGIFMT8CxXlB
lEeFodWA3tbTu1HjeSfQJBp6UBUiFjYEuHTra9T9i1aaYrIAebC01qOwQY+YCqhEyViB2zONaAOH
bB37W03wyRm0ktXF7a/Q5pNJ7cVEcN22mVlASSC/zf3bcFWBGzglXZ1SqFPOv429L5GCJEWyeehR
dmKeCWv/4L8TYeAYshPXF3/jgAvAe4ZBMHNDhrUXPws4ThQVZ4G1PYxs/u5rsh+JKUZfJ1KSJwIV
mgQEYyzcoAOH20pC1lj3MYwqfTsiG2w/Nu0e+4nYvq13cIv62aQs0NNEXPYdKlZC4GSBpydajxV2
ukIm9lYVZ/MkcphRYPjC6GmBQsbJn2nP6PQutQTSZlvwIMN9gqRz1Oglc6KDCKcM9/4rVSAneNjr
n34Z6ktewZ9mxXu6YOrr4HqMtqSxbWglf2H4Duxm1g4qNRsyUUaeIIQsnVG5xChyhy4usVGDAXP4
s432N22xMFk9OXEPCQIFfLOkJMYxzeSlHuPDAteZmuGonSLQOXQRElRZEBRX6Ud4aTgkhjhtWZUF
FALn5DxFmKWszBvTqvcOdOszETmlH8hTDSU58WoXZsXlg9DpjN0hOLFk6pH6Ash15kCzLYgTYj7Q
v8CRcgw1KKUKmGj884xhfbsFKUYPkJJIXgW4EYZ3IZZjiwHP6rx7zD1gYzSzZJiJhSR9hw1GzDhX
flSY7jY4+FfQqZYO0NVAHBwPQMO1LTfsvsPAi84GLo10GvHSNWuXLLRJmIOLVOoitrsM/Wkeqh5W
mRb/7h3mFYg9mDLVRw/yoevBdLeNWaP07g6/YFuM7gcKxdRnyME+kalCIp/7NLubgDQ8lEzjckMd
UWkYc2wwsCVLFw8sAdFc2nDMAbnIoCFkGMsXLZRxD98iTpQktnEa809mQTtfl5LD+zhSu5TLjBIj
/nC6f8RDDN8QXz2CwRC92cAIYsc5V/HbgCd6nV/r5tGxzUlAP6iR7DGY0htQ9lvtuAcwNjO1+FAB
rJMSFokB/4flwiuIHAKBQVn9Q/FjGZUlzOuJDrY8QInrj/B0N0/RcloWkdd3aUzN2X1WC41qB8jR
s7U8yJ6kVRxkluvtsBGSUx8XIuR8PgIbHEbtPrLdF+nZN8sWz7Y3n1sEoc01Ru+LIr9D5ZO9NNHV
9z0spGiL5GvUFTYkXHcJs9nD8gElCY+tnbpjaqjv4pHFMnLomZvPLDhlcBN1EMknN3CTZba+Rt/e
h3X9gwv3tgm7R60s+Q6O84Oo9L/I6S6zaC+rQtdKx25IvLaDGkLHLwb1F2iVDNJX3jX2LZBXuG8O
CMXNG6pKJ4KBU5jtX9A6OUTjXTgifLXBY2PLo0KZjeu8lLHJXSgabmh2mKQibbNJvVhBqGllst3j
EHzUA7Kml84bn5hiN1uwXIfyTIX7j01TonDXsPjNW71HB5PtgbZXIREdN4ylHePrG7rCExwjswEj
+hqeM/cWqIsg85M1xMewjXIreEfK+IHFgKTMbeqsN9afkYxyAAALUguUJTTb8JwcNW4j0DTKEbd+
ByPchDmzEisk6fbuYSisKfhxFlx/A/Q4tFzq3hB1b1VtilUg0UFHoCgE+0WyY2PcbGV4MqODptZT
5+lknhnGEvMOA5x07nhG4/d40Y9ROH300MEG2BsXfAccRiZN55SPcDkCTlJPW4b5SNqMnwadDb8P
fiYLVBuWGatCVTkfkYeTQm5O4hEhWFucB1y+xnSGGdEk3GlTFjalJiCEz825sYDYRVkwSMi4wbIc
YHwnSa2XsuciMx5q1Q7iEiZhadcBCYETterEbQ3lvg6x9RIgY1xSDxngfDhWiAc0iH/mEjmVEhHn
y1bCBpRRb8o21FWA58D6P57gscyMuDiaXSpamaTr2QsOwH3TekkVPMwtP7jtWmCmDy+hOnWIiqzg
durYDQaRohdoBghC00DGS3wlnrs2OvN2vIYVVN/2uw+tUlk8Qz37B3HixLbmrZLx1dUnJcUdysxv
NYZ1QdzrFK6HGdenOPgaRtfYBouii6xTPKOvjBFiOlyxFHRARE9Zx7Ba2wsMxvKX1B0GDpiYAHwF
5xg8WqyIMLJZh1yi2O395mjjQWTQE+fIPwUxdskH53XRTWHJKLVD/2oq71/bqRtb52uLOb+yddnO
4kl702Ukc4ZlpKd44l9IPr9WzfSARdwqsW04Zs3mYOI9lxxVnIB1S4XhWeEwCASGNRy1TdW4bdnX
9JPiJEC9+Ydw9dPsYojtkBGqN5CPid1rWSosBMBv6NopWxScrVCSLac6Lx7o1Wp4ZP592hiFReXA
GKtCzD1cjr8JvboE0af1jKJoOGAXJok3Nx1CUJ8Gv4IIb6UAF2aT/zp3kMAHHJ1mxCIY6947dJXE
+Lggx+eAm9eq7r6M3T5H1pa0VDyA6lv2JgQAq8BSAhEcE14M0+w1uW8uSpSLrDX5XLFXnzhoQM/Q
kIoJizoVdhPimTz2830KBiukGYE9X98AF6jOHRXfyBO+CQTKw0HZQUyPHqBt4fEhmG2o5tmoab+G
28Wtl/Yj0HgXaLOZJDKm0JGr0k27F2el3wQNHJ+jDxpCkDERdTMYbFEITHQ/j3gu7zqQvUQCElUl
D3XcA6fZe6zfuzBpp1bnBOmy2eotmKh/UTjjCq9dESNhedUTB2EEcfq2fVq37Uqt9hi61Y50w29D
1KmJbJ1Vi1DQlZxHx7cyS8DBNbK4xFk1pQ0kNIhr/SnesJyF6QZ+Bwvnfl/hAWfdAMZ0dMDzimYn
8LrcXgRHWzpHuE9kgGZG9DvMLDYY73m9D/GDkgktSxpO1T/tLicIF3hZ+m4/B9FvF5HdFs49Cj8A
7RcfmrW73cXuyFvTFf0XgmpN4iqdx96wGztyq7wY2woVTLZSwvUmZg8pQoNGqVjxn7XFlgSGsYcN
C3TPwea0pW2G5hCaCU9FXH9i1eN1NrNKjKwzuuIo9jdyZg4tK6pfV7Ql2kVFIIh4h4v+fV7gZWjk
lbTh06qHHqQUZPhL3KuxhaAMjGPTkG/o7jn6QN9BcqBVwUFvxZHcGYddCWK+Dg52nuBym06WaHBV
wQwNeB8MwRwhFNF47GoGk6uzcsDX2bsV3V0Q/GODnoN1sivBbgs6AnlAaYlqqKd/iMe3T/UcWq8W
jXysHcHpa/X2VGKNBksOCDPcYU8XJxCE7afQUuYW9pHO4d+TqR7RlpsO13PStUTovK0dGz/fseXP
ZHNxDv9zdF7LkSJREP0iIig8r+2N2khq2RdCbrCFKUwBX7+n93FjdzQriaZuZZ7Mmzk9n03k7C4H
WsxCckqAlCk6SwPd68/81/1Mbz62tnr0SgddDB3UXoqu57sfmzhJ2bGQRwPjTnEYc8ea6dx08AWL
oYz3ecx1m8ia/Qp4xJ3E0g3BgCiqiQ05yOMUY/2WLvOkkfn9Y9tEwQ9Tr9hWeWB+h8xyxzZx3W1W
ATvzLLene4sX9x0RPejO9RaSBTpq0ZcOb4thbIeDaJR3CCK0efJSLSi2NuE1h3Dr3RnxeLTGXxJr
2WeXwJFpfwovvezMFVwm/2jOYlc66PiydpOtVAzA9x0j/wqhOrjDHONXKvkEWZqtVUowS0dV+5c7
BslOggXcR5J+OreZ4gqQJZQ6LRP2ZxzNZgT01K1/KEdhELowZoiRPIjzlUfM9ly50nkc8tx9bkzt
7+JaiLNR2n6MYVwoudT366cJyL4LYHuYuKfwedaFF62ZnGaY/sxYEvAMM473O6QZ2cammcNok0/x
xDmuqlVVyGjTk7qBZAs4cWhde5q1Q9aN/7lVGolufa83II6k2JnVNvV6MlKixS2BPIURvLDB6DHE
00OkG/s6BLU6SDdmH6m8w6Bu0Fwzivv29phXu6qDdrIbLlkdy0h3QRfzxI+MrkuqmiP0SA1bkWo9
PI8t3+eKKTXeeU0VX+xhDJ59Rj48TGxAzWng6PckD7vL6HvlsyX9US2HyJj/ktKZTpGLyeM3aQIt
pbJrFrjtQ214eh2Fcoq3DUTxxtGzf2Y8tva1meir3Tfx1oosYFAd9CuPl+oiJgi0y9i1we0EIZ2Y
yZ892dd0yudH8HUMokTFT34AA63wbG7DMARs1Q06vIjcCu88pAGE7KvsI61HSB0IRiGwwIlhdplh
rEU7O48eePZzUovfbEJYTEs1P0nC3GuWpCCTk2ra8+SwesBgz6Dllw03kKlcWn3+BXIllrwYjvx2
BBcHYBftDz9T05INbMiZYlydy7iyVmHYfhE05ccfRuNa8FBspVTzxTNLQs4lEwQhQPPDaodkJ6VD
2KfW1aGjpYHhDHJFWYICokHmHm+RenynkREJKTKN5MMxkurbDkq55I3fb4XtXuvAn4gbsQsvZqaq
bjrpOa+k4zP1+xj545yuczXoBTDMtENZjLZRakSHxvewO0eJ48YHZMmK85bKnp7C7UbX/hPHFNAN
vSFwsnloPhWeVay7rHewG6z4TVva2JGOqp5SYw5wNTKTW7sBZHN3OnrsUL/xk3c959kJYoVCVyO3
Adgj8xADHW8xwykHKttsH2gBjNP3GpUQZmedhVXDlYv038Lxx+hiRs20ifyxvgAsd+OS21CTrKq8
c15np2dGRpqQ3xxbFb9iHam1aRqvuus2ZunaPJfjAy+S/wPfcmXZ2HgluNRJYGc+zM3QfuVuSfGG
7EAirAzyxPSltW5V4q0NxxpXFJKZi85uU70wnaz96er6SVLi/IRv5Zwq7QQnm9TBotO+ThYyDRvg
/UHPi3BI46+mNa0vt1eQQqAGu4LCF3r2p+Fjarz2XDae+9F6yIlOPZYPRqWDa1n7A7fcOVzS7Dou
Uiy5x2QoOxIjefDoJAVh53AKt3VhiK1VBL9NYRn0N3scr3ebhLpvezXNfbiQtdQXwuhIyF1QHS23
Mxdt2cS8mSPJ1prcYsRwHY79uN5py6vW7TgJaxXb/vg0xyJ7cfuk80CFie4148SLMuEvIGDH+KAn
fb+RZau6191WtwAFhgyHbetx0YkH9LCk0fN2nAN9EF1rvViNDjfKcN2V347OOm8MssSdJ86sOuDC
VYVnEaIEoEyzVVUs80J2uE5h9ZVropPhnE+EHEoF0RNbF4BlBlUlQKLTsTw0BG2vvSKVsuLPuk82
2Y5Hocr2n3b8/on4bTLSTN6kr4Wju5uKHEHCZGqKRRZ05gsBzAR5QgfPJRHII+VqejmNLQ6JRb06
IGvgrkc2Ta15XLudRYHj1jH8/KJcYe9i6TgnSX4MRKdkHgkGByFhFuSBIiHnX/YrfJFms7IlrRSl
WhSGEd76NrX2Hq85YGdsx2XRDOGG7BQWbRPZpz7S9klMCcYZMKrbbUHMYkzmWs+vtRnB0gThwFuj
d5eJ7bH3eg6zsxP1AsBCZ+MPOHx2jTXxx24UWXoMJq/aK7CDTZGb7FOdXSNdRHEGaFcTZ/Loml3L
oSwf0pKAIpcMZI1YRcN7M/sAxJaJT8MemPnO/erNZKdarOekcj5rh0qxlW+0bB60U6695f0/VaPf
3nwlu3e/m1vSA2zn8Rajj6y+SMbBJR5qet537wREH+ZqLs+SwYQE76ibtTnTpOqpMCcUWyNM+mZD
92hfIBb3afftdgVPMVi/XpojzvCiN6HYaAYWVCpEOdE5YmykTTJjk06IQJx+pmNhhqN4unepKg1i
BuZpmLJbqHRxSEMnYnt4n2DfRNo7Snswtm5CwZDnyuzoV0jz7uzZvAhyZ9+Z4/iYzRX4anZfVSNb
O4JCKFP5ZXk9Op3KQa5kPSuQ+w5MJYVO2MZthLIeAfPgUoBGF0NXgQ8K5ys2bPE5FbxpS1zpJWJc
/8J1LXlwIza1kaXP9yqO2oPpcrkbx6r5oh9JPsbVUL1MJpFyh3IihMGxWsZm4qxsZceXAjTykJML
39vG8CtpJnhJWjP/akfLLk+Tm5sXK8x2NhPFPYkbTu6v9Tjmyr0mLSOeEmaCk55uEpk92d1QHXtZ
Mu7Su7DMWOd8nAruhf3Y1QeXTaulQWdk3z1ZWXh2S3EN7foYV9XJzIbqLnc8+85IUMC6phkCTOYn
D8Kc16rWCA7YfNRU/akZBaJV+dklTLmgfBil2M0vXWTuqzTZS2aBxeSlXFRbd5307q9TMOG5/b+q
sl+9zt0X98dSu7eg6fdp2GO9eNUqGZ2zp933kLDRUqTVb5E1R2T3g0/ZIBc46tOmvT+7cjEr544H
1bSezO6tY77h4tS+YFFe/JFig7YxJiQlTqSWZVIUOUQpZiLJ52Ry4MMj67FNivxA+wTeZirvh7P5
lU+TXM7aulTK3XOGAamZCLrp2G+BWB5c0d7VoOFp8jEvmrqKoKyKY87Ffj9rLvYap53ncuz3doet
mbpyJ/18XkQ1z2sny52uIQ1rAynFDept35RnqmDXk5kffLzlvhPPckzYgSZfdBU9kukgcaP2du/z
pcPnpgqONS8xZwjfggTwjt3n6UJb/jH3/G0wZreqjcGSLN5svk9XpvbsnQ0aN9XGju/235wHm6L3
907CXzjkxiK1mz1j9X7Ki60r9T+koX3W94/TiBo6jbyWPf/RyqufwMdijmrcdpLPS8P9P41+zujM
KERGSjidX500fO5KBn704Iep8BARLQ4pX65Fry/+oJoF5RcwOlGB5eqgw9T+XwdMtcw9sXFhbKMi
fsrC6BokBXqmdO4RaUa8OCAB5dYDN2sz+OK2DqTJLf+9nRx1DIpsMyect7RtLJAmg1XlB8NhiMPj
bMn4OGpxyIuCOAwBIkL4y7anSKQLjhk3faeLj61w1rhK7+Wcf2PZHggfXuRs7zCMzylUMtymF0NP
EaHwQvVnkZy+hxGfjJFbagaHS7FF9KJZoNhYhAjEKJ8KpZ6QtMpFPcdElAf/O830T9V4ezMp4g1b
ZnhcspBbYHcOdOwsJt87+SK8sUwihC4Gi4uCo50m70WPYdjO429mxKfIIxkz5dAoDWonEk9od8+z
W3wKLleLhmOgkcYuihiK4vYGB/IS1eaeW9qSgMaDa8Ij2RbDgWkQBBcdv58GSELy20vEcuI0c7z5
WIQCmrg16r3BYEHSe1inEUhp2vNEAIDee2J2dtNc4bmNrUMEb6H6gAOJnWOrnqF3Xbjmb0xDOBoS
7Hgav8S6vlBkQjv5kG51an36or65ecEsgZcyxL8O9AcVEOaecpgn7oebsEjSZWpnGDC92SAmEP0X
/kT9yRg/NfcaKu7ccW7yLbDdhIuWeXOC8jyF89Kr660ThQcxeo8d+T7JibCIrPGtGsy3uol21Owv
rTa7shP3o6JDKbPndRFATs/qKPCG7KpYZYna8sbBhkuevKrfa9u9DW34nvoob13rHqYB+L5Rw2Vy
ks29bmXE8yr89Ic3/Yl96G+VQew5bfE3wbD3pRE5m6nS19n1L9CBeEODh78YclOFL/HgDiK880hC
7Fe/fcvFBCQjyo4y+LYgH2qaEpL0r1HvXTiclPc5ZnuLMJgTh2upPA520jJjxCT1z6vNYzM8VvyU
YdEi7y0PnrXHtAa/ywD+0FcoDJByZmk8QowuVEG1qLvqo39Ww802oiFgWvcevxyYqSb7widezSDY
cYRQcD8LxBqxyGNJaBX7y6Tsl1I9x2a9HiR72FmP03hyN0WooHAhZYH5HN4PyhTzmVtG95Vz9Cf+
hv3Hy86jtwEojW6FCZF5wE7tjenaFA1SCqhdGDxOGlrA/7SqYBsoa82utE83d48eXl4y/CuiB5Hn
K4L+rrr2A6qy+yobcfCtmzH8K02I7JCMGSsMJCAQyn5Je0gF7NpnEjv6u1N6QxoX4u2npvqF/HyS
BRvXupWkaFwFkEOzio3kPUKB3m/YFRZ3m+DCQxFadHnaRGds8xa3QG7Rd51ypRc2qWSGT11VDz5U
Zqix1tSM6v+eGPXxvm+aW8dLjPGRG9EiiNNy5fW0aWAW3t2Q1Cr/9fjzgWSRKHZmxUJRs1uG9neO
69x4oGag76hrLu0xGS1DYcrslbP1A3HQyr58QOfU6C/0vsKQUDjwVxXFUdVvbtcTEjZXjhSnzL6U
YBxJsrHCh859FwP0mP0+EfoAGr4TbUhuXI3yAFLinpUGqwxCg/fePiWVOCUAJGG2bsWVZPfSdDxw
ReeQ1Xo760tePDYi3jejsZiD12pyVxkPcx2Thr/LMXQEpEn/7DC3JYN9822c05hihzG7zPFdFo34
gm+RFa75FH7Vg3GiDGqdy/jQ2sElbbuNw8+jtgiqDU8GgSjPAs4sWrBqdvzEF43+5XGG1nDeQm56
x8W6qCDcOtRQEOp82qZNey0dsLpk3qVJcumCx75/r60vpJQHkg9ERPSGVzFVCm+2+pyTU2L8euNb
Lea17dGZSZ65uLNFbXTVeUNoqVq6Ph0DLRj7KBhc0KCnLOMmoFcB3G4UjauwPzb9Y57aVIJ/JPI8
9O6px56dYpyi6BSY7kqO56G40SS15MBE8nkNzIiogFgH1VPI1Bcp9wxmBSmbWJfMsc8DxRxdFIAV
lTQAuYsmOTeRz93iOZbvEYml4dI7uOicS7P/K8QLMtXGwVUxmwPANu3Qvy07BV0UxPziiS+Pf9WV
b7GrVnX2L4O/jVSx0d5aag0r7W5QaaiQeAt0vrPTm6TeToZfaUIbuFnso8lZGFqAFu7TkY1LPM3m
wApjeH1DsqHRu0jpMYS9AQkubcmTTJuqVy7ZygGqRephLBeOegn8S5/+IkMtW54ZNf4m1bEKSAAy
NOPxmcVlmIhM0eEox20V4Sc79T908mXjQMySIbWIU/BzK+Gj8dnjmaLTgXRZ0wCzXVkViGwVLEq3
++li/tLcWbSK2bAp14xIi456L4HgWtJU0xarEnC8EYQf5W9t/8iGqq/yXNj9q/bhTJ5H+hQUn0vb
CDnE91XIHFfRBg0SSG0KauUkHyf/J7B+5rszxgk5qQfRepiZxoO8H21cGfzmbxYdKEexDWdG1XTG
ocyooLA2YyzOwnYWGllh5kVUJmJXTcEOiXTjI+6kQP2qeiUxDsiNqHvz6lOJm5HxlkbVadLgcZTt
u+qpIGkmQvjvEa1oozcvjRgCxXw3XMKG1rROGG9a7I5qgnbmeGgUwYfpUUzTHWNYlfmzgWpcUkyg
6JOxrWvSnSePGNwYr+6ZvCl8L9wfuIs1xMPSnCiW0R8DATtl3iyxJ1S4zipNHwwmoRWtupTTQMCb
O7qtD1PIIm3mchgqc35QYfvUYbvvKpV91/93T5Y7DLRV6+ePWjk3w7O+ZhWk5JKrX9eMvmBLYXki
/W2a7Wcx5mtVCM7tfO+W3q5wP1REpym/07l4qYvXyCZoTIXg0NprRTSD1euL1vuzWQRSvqflRwT0
a1rouv4TyDZw5KkilYTLsRLDizQH+hl8KoTOvTprElgyHdaiPtnzyzi9jyPZMhdS0JqJvxQPOmsf
WofqZ5+OoDGnBdQINg28Z5fmB0onqtWU8xQgiSHSIAxOiiNibsaFAeFaY+ukebjrOdmbuFlXo3yb
CuNqJeEZB/FfFWFjN9HDZHs8HbNFP5MGCnRPsxdtEmSx0oyvaVldfTs6D0nwntcOQZfG2RVmuhe+
uSJbsrFV8E2ugK2DwQVnjMe5/5EqfsYZQvgdtmpsz4asjmVcrhwzPZlFvOzHYO3P+sWyiS6Uvdku
fSHRhlIOMQSfdKWj+eoLXhpp2zOiuuuY4Zi3wPDXaXkUST3zE3HOseDdoO3hLUFGWHSWhlw1EEYp
zqNLK1Hrzki2gnXxwMtr19Fcoph26sE+dD1PWjvuelVBMPj2Tx0nyRa+Z+n44VVb3FYa1wcJneh5
s+yXPOHGSb43aAl+Tm3yIjvvNQ7FMz1ZvyiqDLl6m5sZG7ytTeJkB1tOyGOBHlZjlD9M/bDPpvYk
M9ixzHjMuuqazPY5m6qbk837puTKaQ8OA+uY3gpR7o0iZcqLkUR4UrepzveiSh6bgdRgmlyoOiP7
wTVNDu6TU/mPKm4fKyf+oZDta46z54YPv0NCO47zc17Jf0DUYKa+OJdpcwk7aE6yqWmfR2vTKP9l
IvrRw5hSZYBp77rTt1+zu3gI22LNVe462xaeUUOM1aVPZWZTETv4IASEm6y4AJMxsvf8iHe5eeee
JK0ClviRhXyB2sB7Krt2oQXViVXk3Jpu/CWVjszpNPDzlviUd3aYgoedr1J6pAhpxz6XAVV7fHpS
z4MA5Kpp92QP8mRIIUjbizCSs7Z7zXKOu3QMzrUQRf89psaNbhqA8CLG/Ayo865ptvhSFdPmyujJ
SGHzvqdFjMlDDNv9xKC2TjUbNi99xxmQAkLs0EGTY2QL0Lg6Q+QDdlzPDZFA3hi5uCRZX20zRD3Y
fpakdSZti7p7jtvxa5YpYYrq0Nv5H9X4j3wlQFBuinou303dXpKgO4JQDyQ7bL5QdcqygoxnadxM
rp0bwg/Wg2IF3FoF43dr2g8sQ1EL26L2Thh+AAM7/Hku2nLQ5QFbSYS1HnJ3n8kxYCyWb9hTIz8l
EFAzy/Va+I5YViroN64GJmoChqrU0is9VY9i8BZKtT8D8EsbtE9GYcWnxGLprOdbVBtXNrU1Q3cE
lP9IR3kebRoXSht8T6T0QAqkociFUJ3H99GBP0uc/sVlUeiqQwRbBg0n8pBUKAkx/I/I62lVOjM8
cOG8Fp3xwsfiIyVOnEUund4WxnWjiE26/oiFqDPj5Oo8fahiehLI8/XFShjCulDrBwkRxPjIbeCv
EkN/eqZvrFmoDPWmhPpJ3AaPNjaEO15KVgU4p3YqGUe5bhIBqpxtou3ugNZVflve3FN8ofKDsmV4
alSV3nhbGKukJtjeJamDrt9C7bSU1dR9A0fmtCzLNQmYGLzfzr2dMkp2MfhYYk03p8vikm/Q/GUV
a3+XR1P3n110I0tW6gwmRST320KEDr4hOM4LopsDt7kaDhttWDQ9UMbQ1QVvGC3aaRO6ra73eQDT
BoZZ9xzBsAYrdr42M7Vac9aTsyJPrqsGiF3x1vstzDGB3Bp7CLaSVgBy3+XRybvyBBgtn/CP8BhU
W+1SCIQlWnS9A+6kpAiK783vkvk6VV792bSlvUFAJvQL7UN0JSZOG8Xtt5y6n1BmrN9JIBntjt7O
6G5B85LYmXlJBqavuYVHf808nnSQ0ruUo5YZ4VuS+rt2QFzLnJ0l9Ys5zLve5Y4YYT2s6lp2644X
/r6NIPORHNUiTik8cVP/gCoOWMQn2ZovifIfIrgky2l58/PhYOByTjYXpXyWt8nINkLBbfH5bYXe
+4mxtS3rZPkFa/dqlzSDF+hzaqZffk5YIZrnN0zNrTvIp+h+jpd2gkoRQmhh3j1A1hySASt3iFry
StlYvAWclYcIB3laCBkGxFqdm4V1zRWqey2HkM4bq1wZBSjUYD30LsNM1CefUOhEmZ0Dy20pVkrX
dZE+qOA9aLjC9cGvFqwADSeP67yVrAjOrQwQ6BWvf5LPVc0r1B1fotH9aZCJk3J+7uL01XaRgkxo
BjDjoJdvNZ0JGFvH0hgvvDtB4n1rk8bNtLZnz9iFwo/JHRNdsknX7WYqYxbKGYsVdPxz1g9PrRe9
VznUSTSebCO6FoXOF4Hq4DcTSPFZhV+cSc+xnX/ATziV3GSltZXduIPk1lS/qo3yynQpDPPkphqZ
iT/flOM1gIdxXAsBtpZ7byzEpTX6cpPyliXIQWgx6QsB+axxB0lMjB0h9yl9CJmtFKW7YV78qjFf
UqG2TWJ1dmoCiV5rk0Oa1lOZfPTC/qOLCZUkPUYzcVGPHb4pbgTtFn26HZNXCdzrDwUvF3Orh+Dd
G8tL61LAX5myJfRnEHzuvgwqs6w24uoijqZwtsYYYelZ0wbzaGWoeXcXFuzaeCoclkjX5H0bi2Oj
AZuQ0uBa/muB87lNk546jnNrsF88BzT1rvV0Zn5Km5y6DwPam7PwpUnql0ZzWW6L+tp5uKAgJBc3
hZmRtHosoiB7mE25sSCTeYdmD7pWZ4GEuigLa4XFG4B1RZ+5MZypoG7WlICVq0E+9PdaNN8+0d90
FCrcxGW1qyesBMedH3IzOIYzs2UabgpfbirpvXRp9WnDni3QH65sdF9mhKbENL/P0bCobZzQcDrm
dCka9XDAyd4KOmtl5eGz2kRc5n1renei0DjFk7/1aeeyUcIbkzwGn4TGPZoehcEKlz3EtCR2LvN5
VdvTpmvUnvWkBJoDkh1pLuJN52RPIi6eyyGZFrpqbUiM9tJK4svsMOAnylXJitZl027tvEd5ZCEA
z9BkLDCjQResq/K9vVVChvdsF9f9A3nosxJ6TTfnYqACznWHY1dntzjy12Mb2Hu/me+nyrYZcrlM
BQ27s8XZrch7K/uvmYyzAzduwEuDrHN/iSdY1bb1XzK3+Sr98GtQ82Ml9KNZJfQESfk9lt4Ho7Sz
rAF/F5LA7dqnsYKPoSJQkLXTAqtLLyFQkHvS+WEOm7OBoEev4nTy22JgllYWKL5GaiNYt4TbOLkT
rULF3M/LxKzWThS89jEbp3q972R78IocP9usXkquvGV8z0zHOWJR/VyLdqdcj1qPhiQN5bOPwiie
uyihJK2oVkViH6M+uow5lEtnavesUGu3nk8wXtNORfYGy9SY8ksYd0/C73dGnOovksoeUgaLTHUT
fjhzY9PDlNrAjTLHR7E+o3CiSzAbFrOuP4Ymv+VRCQvlilviT8ZSzr2/cC391OEmXp3c8LeZjkhx
0LoajrTPWKVxKgOJTBV55ZZ2CvE2Wi2d2VRiJIspde/unJyh6NDgs3FZx4ZzaSPZHMag4dA0jfBq
zbFbI1BKYRx0k9pcK3yz/E6Gu0nnUkw7vprVzAMeZQ7i/KBBu+hxlvShhXeRl9ScRX8qKwcosyRg
9G67oz2eRzELyLtI8IcUbXMfsihCAptx561M2XsUzlHO+DvPxrArsPc/sggmiaI6X36bdkaYiFe6
mWGqZ9G7SkrzX+s2YX3Ixb0Lgb1NJr5BBDnq+sWLGY8kTgwCTAVbegh+MfDNZXn/aNOeO3QZ5crT
aPbRCTO/kbucnpF9qxpChl4iFnSaM0P7RIPnkeolGqHKXcm0QG0U6XwCuMVK5hMUR4sBvk3S4gmz
MthSARMc49oy11xUqNG8s99IrcV2pMniLSZO9mlR3rwJOwRxRYThNM4O6NVA8YGfSio1bCvbw6y4
33Ienfsgbi6rbviLk24Z2BFXVsE6ogfXwitUvln/udlESCOu5c7J6u7ISEOXZrHNZ/0+MEvRZOyN
twilgKt1/pN3+UvbhWffJ1jVWCkFB5VNjcoQn+pM3rIx+snizlnHlqZfcarRGCBtmUNfIJCDk5l0
WL1VqZfEi5mPOxbf0SNormQs+zXLeu8JElgPYuuYsXHpfRUmB3nDT3vl8CDviNYUpEYodaC1nq7t
oqzOHoAgimk+YzJQgFKlFXenxGY9iYE+ZRnqu5bNRTUc8unIByO2SNdwV/+l59jcEyF6tEjN75vO
ekUPptTbxEeqkHccimc72YGjUVMLIV+32zBk05w/hikx/yZfs2YD8yUIT5NNYdhgCPqd+fBuiomw
nKtScq5hS+GSESzdqXwFvrbpoXRQauqM3oI0fU01zSGtPRydRCcke5qUzPB9SUFAh23N6T6ldD+m
tfxMx+Rblxjk/RzKXTDmJGUckrR1Tt60NStKQFTyZhfo1EM3kAOxgR4XLcnrNdX35Y4At/2i+JjA
fVVuv2QNqM1gfGcew6l4T9g9N60LJ5sOSUtOpxZ+tfPSCk7ZL9QThi0ioTMH18kzTg5X9N1Uz29U
wpe7XAzDldEu/GmtEJPaalhbWmurofGFAjP8oHH6iVFIvA2EEHQCe31r+lhJ2I7tnWcrc7OQ60Zo
JY8p5QGfhZ7I1/hOwwwkCis/IO3wQHU6oAU1QG215H0XyCS4AGY9qn/KOBp1ByqziGNTHwuiQ6u7
d+c4mOW2TLl4mDDvFIVQWu7U5ECETD3mIe8bajbDKxx/mvJentVqfmj4tpbPS4GXHgKVVVLy1tnq
ADnJ7xVCa9H3WcohCHAVaG7auZ3U51hRaB9GRXkc2pjlP5jAjvSaDX48PmRC/Xjs1e+OlaHztMae
XxLKSlux96gLGzKwtLeXwBn3RjGsFoMOjlrmN5f6BCJO9wOYl9NyiB2mlgpeuB0cXsW+90tPDWX5
YnzJO75i5/rPos08mu0rKrGCsb34TW4uGgfcgAP7PdFSLWNH/Ya+y8dqhropPKMmxjS/Mynl3Do8
0vOt8280CkJx43xGqHrLbLLXruVc28riRp2Te4Er3eSijr91lNsQz4jEkYBOFfiKK5H4t9Rwefc3
7T/8W3uDLVj9hSUfF/rU4xMV99l2ronPDpk5LmVZ+Ws+si5f10kfkiB+p+WMRQKm9RdNYcBNjAIg
MdElyT2I1jI6qFa29EBWM4dedorVqjW6ycycTSjUHCmmKIeR9QVCtZ+6DhSle0Cjd2xXrXwUE47q
jrfGmMuJDObYe5uoQXtNXIoDvDsnnnlmQtwZ/puCG21dKz1Mh9yEJ4lbH5cprhEI6ZOhJjvMg1OO
TfIJCtofM7c2qdryQfUcv9tVQ12cBOVtr64QI1Kt4d1idpJ9uKyxQA3rM4CHrtjNgWNtVFUHb/Fk
l7shgfQRGe6zM5XG2TZlSQ9/0P4NKp4fgpnfRx216tTmIdE5rw2fnJFmpTQpyFvFUcgkq5qb9ir/
wK2zOVSkkp+UYlcaG5S8CHjEoP+MAsV7a9ToP6mi6A5yiuZT2CtCzWaJtD5VCm+xmHp5L8HtWXVh
hLa3SRMb4qyi94f0Vmnb49bCQPmM2OaCdt5oezsIT5G9CLvX1ILEXtYt5CSSI9mDyMgQu5F/NAqU
tzTuCCS16dR6yM6622o4HWcnNlpOCCrGHYvHN/EYbOhRR8eM+02dO6RgCzBY4dMIEol714lTdZVP
7VEh+Heq9neqS94HaRifuUB+HwpoKKQ3NuDQc+bFv12CDvkfaWe2GzeydOsXOgQ4D7dFFmvQLFmW
7RvCI6fiPPPpz0f1j1aJ4l887XPRwMYW4KhMRkZGRqxYS6y9YqsOhuFkeuk9SAooSdQLcrsKlGrX
C4D2Vap1z3U3ytuu4Xnu9Uloy/nQ7OpCs5jyHcMv2uBB6CJZKe3GUG8ZDfMIhDAreN+kfBh/t3UX
Q3AUhB3JO0wXnaelwNlj8TFMC/kpUrthrxvD6Y8aaRWDdAqeZ3dlqF9ZgRIfm1EK9wBz5GshLjrI
lFLrITOKnAGzSmXSGaIxKtIwDXYpjXeSR1SG6OwPTASGvN6coeoHu23MCKTLQG4Ppuu5NST1ASJB
7XsPqBt+/czP6fTlRqbc9qe8+nJSK7heIC2UuamE8V6rTXlfpznNJeBZfk2R+STddxArbmW5Vp8k
uSWHHDRaCPhGnjNs6nsvapSmHtov2XTWTf2hNXVSmhBCBaGQg9t6TErHhNJyK1Zq+0URJ6ZqoxXr
h1CTjBs20Hd8IdPjrST6yrFsfNGD17MA2hkPBBsKZal27IITU+dywRXNq77tsC2FBRwQJ5kcEhC4
dEzozrlhJvHkJuu49wjWP0UhKUrGxgtBsyHZy38nCfnTNs/SdHB9vVeyzSmQgL/ISq1MkBFlW0Un
w2X4ZPgmxAD5DITvN2MyIar9VL1lRrE8qFo/QSMhrRkbL7/p/BHuO0YqfOBxY+i2SZMCS+2l+9CA
CMsLw9O+4p0AKnDQy8+WoGaK838oYEmn4ARZjSm7aanYggeDZMRrH1JSBVI3AdoMngnoDzhZrx7U
ad7WYLyY4dQpfHtwxXoK2RSvvDB8jKCOk+RPZgWBlEwM6Z3LkktLCkgo65mGglyQrCvKJEN1phEH
/NQPE+5rt3TUB+nO2zHLQm/8oN7RIL4Jn4wVg7K8IExkmTqFJl4cKC/OJJDoUah+IoE8pkzs0GLa
xJArbfoflrEpugdiv7oxdtBF2vWuhmyFDqRjRTtEU+TkL1S9TEDIkglPriZKr3tztnZjLNRUrvkp
1bZ3VPtEbngLS633RL6hHdMtM6gD9CsrKo2TptRMmcnkurDQ49YZxjYnjagzq/JgRSIdMTSnBHh1
Gz935ZP0UxeHQ5hXn2K1OmT54KZ9e3v5Uy8Iir2zO1PoUwJ0fQOoCF25TJ94nWn0i5kpaV6RssZR
T+PjZYPTP/hhoabBcbdM1dDnXxqpeMGDL40vffI+x6l1R+fAidP6Swmb0GVTC8phJk78r6nJ6c72
NEyZkakiuXaHog9ha+oPUkUvLG3Tu2nyl47jRMFcRCuK7gtyXu/MzjQjPXOwREHAbBo+x1BSmHdD
56946YJS3zsb09/PlgYxkCqHdEfdMR2ewrrZ61V8uLx7ayZmHpklPjy/MR+q0awfvLF/ZaG2cuzX
dmrmfLwhB2h2oT2Fl+IKdZXPAlNMtAVWlfoWPQFxXtOykI5VpVk8s04QbEP3CmblpmRuH87OwGmg
RN6mrnlQHmBaQEo0Mfan22gTO3Afr0WVxc20DIh/EKKUAR69/179KbNkhazQZe5jF3i5jQbw9vL3
WowgZyZmm5nlaq6VtU6mFydc8RJEnoDdovClojrBU+euYLohirKry2al5b19W9psbzslEoayJe+f
QjeDY9XG+0zJRH0e96bT2ubG/zreFE+5YcfumnLe2rZOv+3sGIxVkkKQhO0IXuMmEndqauwur2/R
R8+2dSYGWCV64xmNUbum8lWpmPvwvrXdigT4Ykx8s2FNsn1ny+i9UuzJBKD/LaVf8sgjAsLTwGzs
MlF+Xl7Oyo5Zs4s2qxpZEEQc0acdMnQ3MdihyxaWbhRdMqdThkgvB+79YrpC1lPvZOHqJ/33qKnM
+hstjzjzVgh53CvWX2wel6asGKouaR80DUvDHMgdBOKUrOwm9og4kun5PeeQ711e2dLenVua3Scn
Bmr7vMOSlucTwpBpjAhcyGUj0vSvvL8gNUkUdVVVNH26vaZfceYMNQI7VWMZ8HPD2hxH/XWbxfDg
6EhoXWtoDDVZeKBN+jDSBvPRJurXVGBfo+GlXzALVgVUAfi81bhyYj6FVYt2RHdUxPYwxqjVhHA5
GDDuDfpzAk4tY/gpG+9yXihqw0h5MULxgsCDqK4kDh8P4vt9mcW3ALB4XqX8KhrNMOtCPQBEvwTp
cnn/P37k92Zm4UwCw6FlLWZYAfOe1xHI78sWPp729xZmQasPGGka8n5wlaEfXxiReg605G4svfFK
N6uV8PzxNE7GLIS9NAXWaHl+3ts6KJhGaN1UBMvzygWV2mgDMEckbtrWsy+vbc3c7IgE0KZSdIHb
wwTVxcMGQaPczpiUNtL7gkrpZWvKFEvmniobkshZY2AMxeL3Z6WyNMvzC6SNBguc6ukaIDYYoKn4
9ULhbp/AON0qzVFWOuYrYepTJ0IJMDdgPCPjqpOHwwT+yZHkHO7i+BkhEllFgKv8HUFIkIg1pLW6
LcqmXYiG45W1TSWOriOCOGghSPThLq9HXvJx2TBME31zc9Lcfb+eUWYCC73B1g0T5g0m3EQMd/0h
N551CdKm+iltgDQ28VWJtADM/zStYWSHn9GKDyEMGxKty8KHf6ahoBZvpLyGbh5OiZO4o7x4W4v+
4+VfvPaDZ4cS9t1e0ZIUJtUR8PeTksNotmJCmlx09pFlSBZE5lV4MKBq+35T1FqjPTL4nTuGHXSg
MJ0JIZXiVqL8g14fjTzaUyYEC8lAFVOTfqlSsnKKFo4sPwEuKQ0dJ37G7Lt4iZWgnGDBQ9Q+WzUz
ZKJj0jY1Q23Foxf2852h2X6GYWuxoQJMyVJ1D90UY+YS6JZq5ZJZMzMLcrCUDaowmek90uAmH76L
MRNm5qh8/s/+8W49s1gn6IyfnwoMeaa49byftf41Rtv0vxsh/6ScKiqWRrR77yAoawYno8qYiUmQ
5dtZknoLOm7lobzkAoalSKpl6QSceVlAtnw4bU91B5CgdXyA3iAYocSlrneS/sIJTBEvIxDImjx/
rSCMl/g+oDy3t5TH2kP3I04/+ZrynxOnSWz6zczs22hWlluN2FO/a34MzTcwzkhx/IpRzLz8eZZ2
zlQlWVM0S6WcNDs8JgRSkGUMnZtH103xGCvGU5ZAbmtWu8uGFi4fnODN0PRDzjKnLk37IoGo2W3H
AF3De5UidzBy/zCkwNjBZWMLeYJs6ibAP4VoLc+dTsiVU5tJUJPpDKWoSFL345fLFhb3DdFzzZBZ
1odHK5zVlOAq0Iy9fJ03vKSie8MbnO706bKdxZWc2Zn5AUC9qIdbunUlxi9BBMDMvnJ2Fj8M1Lo8
vkV54fVbQjYUT+GzKunUlTnjSzeJYSIY/zBkK2ni4q5xRnVtOqqcnvdOYJIaJ3BGd/A+Pg6gODJA
LLomM2Lebf9i384sye8tlW0Nq4JAbGvNH6Lwpxr/XP73l4I0BYt/VzJ7SI3W0KpNxUqA8R/EjCp0
BDJ9WCk8ru3X5B1nhwZ0ralAV9G5U7cIRRMNXDipQxH/zdV2vpxZGIC4WEn6EkMmfKK5+avMNJjc
f13eM2lp0yyGlwxFpOOhzzMoMciRC6si1CBs6078PHwLfgaO/jV4sb5xwVG9fYAraFRWgsGiVQZA
RNgYSRHmb96eTL6kssMcjSTZ1nCdCsx5/vcaEv/0mZHZl4pp+EEty0hUp1e3KiPfZSN8vrx9SwfV
UsmjdZNgDavTe2fQZU+PUwBOrhXF8i+mRYKbNtLQgK9B+MamGgMAAS992ehS/CHXleCCkLnBtZmf
d4E6DkISc2J7BHkN8SqtwhUTUwibp5Ak1KIoqjoqyvN3AnrZ0cBwOZPuZvwnilF47CrmhIMf8Dvd
AEF6PEEh9Tc+8WZzXtSpR0+C0YHPNfhgAkdo22/y9Plvtu7fdc2rOREVP1VSsVGlFVOdriY8XTaw
6Nhni5jFOMp6SRuCukMSQLXT6Ktidk6rrxTMFzN8YrUJHl4ylA/PHkCRgMvyqnMFpbzrEGsLzQkC
gQ5dGT534+nAST8wTn8Y6uxJaSFPu7zKpRh4bn/6+1kMDAVTB8U5DVX3nltot/A1OL1wL6yVKxeP
19k6Z8cLWqmyCEzWqRlIc9xCoZgFjLzolu3/vLyihe+miBKwBrpYoiq+PpzPVgSldtr6Otkq0Bcv
3caATvh0Kx4uTYn17Fi9szKLSGodKhBekKgmf5Sf8WN/7V/F23ofHvxD9FIwsW739rhtd6ieatFG
WYn1C7uJdcuSVVlRZVWc3fRKkPgn9AzQe+vQ4mAOzRu+5OgjZB6K2BDbX97RhSilsI86HSvegLRG
3/sIWBIEFBk0c8deaGiZl1+K1FvJXRbaoJoikk2a1Gr4cPPmGKXZdIhNjAArRSrSmagMN/JRcaoC
UaIN5ONPELA4zAS4njvag8PggJu9/MVKz37E7Mz7ALVyFN7I1xU4G+sYkd7sbzbzzMRsM1MDuFo2
dHy6JHQgn3moSqgFLi9jKRV4t5kz74z9NlJr2Gpd46nbFrfdDZsIf+VNeJC/qG5pg4/oYOlYuWoW
/eRsadPJPDt5TWF2QH6wimhDVqmwLLYr0UpaCFfvFjYLV1VsZLFoYML8dvrU3A7P7Q/vV/Bi3DSO
sMuP6lX4VPwA5XR5PxcPO3UYTbPI4s35q7QqwH/K9UhIoTNfgKTKwNEx5btJ87t0KFANPjkdwO7L
VhcDGdRevIJMS9W1WchMQkGRT77Km65E5dxHm4MRnXLlfbL0zSSRKUl423RFnkdLwJpgFn2RQzWg
HGlmf+hUrLn8UrSSRM1ENgCBY30erbxGLbMBfLvr9/WvODeuRXA6CKT2XyxEKpVw7a5Z2jhJVkQe
+KrFf7PoWCNSrA4K9ipN+F0GMbxFMJf7vrjygZac8dzOLFqEQqAafTbtnQ+jucpY8gbg3He9D58L
uJ9XnHAhkWNeUDdUoCmkcvMqjF4mmZrnrIoHMyAR+K4mZWC1sRjb5q5RO3gVVPeyC0qL7qEqOugM
urTA1d4f6VDNgxaN3c4FdeP6VycGUw+ondhg25kCtAFHfm2/Xra5aFLnYqOsrVFgmLn9iedEGTZg
qwrpIKEgnEjZyndbszB79auVfgK2rBEd1dNPRax2Hr3Ula+1GIJlpoFoZ8mmxfv//c5l8Hl6cLX0
LjyWrQNisNlNIqwbUFaMTEPg4KD5uz3Z+va/b99UM7FUWbLwlplTWnD4gbSEq+qkTuIhzWEshr+5
q89tzNbWyUioNOLEh7X1dvoOhaZh2x8Et3dhnNkDgLaZr2cG9IA8NOOyWwgkH9fWuXD4DMhJJUUm
LEsfkhJCssEQBp6p0BtANeA21xG5VKJvQa6tnYKFgPLO1uRQZxebwKxLpw1EYm3TbUcnsAt7lOAI
cUIb8PseWBjTVDtt5W2wuEJwWPR1uXQ+FP8jWVThpWCFhkBxv4LlQhFgOPTvPAi4LjvN4gJ1vEYU
aTNYxvzMNZKGWgMnQi5/ArXdMVbMPMzas/A1RM2SZjo8GtHEUjUo52ZmLPL/NK1MqrvusE22gQv1
A+rLjMJtoSFgDMTxXy4vbHEPzyzOjnoeKo2iZliEPuRabJRNiUPmvv/c+D8uW1rcQhJyS5rqidr8
KS+VPcyBgQ+bEzqsaf6S5F8GhEH+/4zMHDENlGFMWmjrfOYI1QogM7IcqfF02cpCfGTohFzHMHVD
YX5+5u6wyiH+CTVK3bwo9a8UdO5lA0uNfiwAr1amojXx8b0F5pNVMUpDNK123efyK/pJP0J5I9k+
ITHNbHUlyVn6NihqYNEEJvEhk/KAY6SZFvQQK/m/FBCNY67u9Tr9i69DVdzStAnKyNX1flUxXMT9
oMS9qySVrXQ6OL/dAFz98uYtfZ1zK5PLnwWjIYD8F+QRF0uigS2BUuyU/0W9jakjKnZUEnX5Q8en
F1tDGQUur3pkip1Z9QSw8OVlTGd9HgvoWGkq8YYQ9+G9F4yjMg4pLqBk5h/PQG7ZgO94lyMpzKwL
MO8IlvO/iHMTGmACuComWNf3e+efVDgwW9aVyTEI6PsTI2edNm4vL23J3SyufYucF2PzUCBz9cdZ
WfVuIcCvG6OTJmfi/XgqqpVzNP3cD3t4ZmhylTNXKPq08rOy5NqFRcX3yz9Jbt6XTcGQOGSc9WBc
jTGDMdJaQ3DJBc8XOHN0httVVM3QNVMb7xpEBWIza5nnggneCmCCdWhtDKLE+6WVdaOHoSH1bsPo
b1rdw9ty+SMt7B0hQUZuTlLBJc6bWKFcNBZEZORJkAjHnnaDwq+BMmn5s7OgXmyMXYAyTTWaa4/J
pZIfli3NoNpsytyE75dWyGkDyyKeH37Wj6kTPsQ7WJgd6bO8X3sJLeXv72zNgkXe0DAoS2z9D7ic
ycKNYKP0DfXVRtwgQON4Kxu7dMubIqU3UH10WcmB368vYD6uS3TUljq725b3+VNwpzuN029hwfvm
30UrUXfhisecYilUT3X9Q9ujF+NKMMRJHzG99xkIS0y4wJp6myiHyx6zaIjQwfVOVkYZ4v26dC8S
8poBITAmyImGHcJloojsYK9tE79diVTywnPPBLz0r7XZl8tEtRBlD2u1Q855Xd+fnP7K2KPngjj5
ztsZbnGj3os/O6e/DfbRY7QHSPWbMdV99yK/rDnS2tpn37Qy/LSNRggYUiVxIuX0uzWiPSyRSEbp
xcoHnfZxFtXerXyWs6WmV0VWw8qtrN1wc8NQtCuN1Qfa0pIUiVEmjSI/gXq2JIVaUmoMqG93tn8r
Js7pPtmeHP9o2fUWhhgawnDq24LTrLwMlwLPud3Z8qqEGW2mD6fcpz5Uu3rfuaor79dwLmtmpr+f
3Q1lgpAGOL7JTHSv7dt94yb39a7ZXz4UK2b0OX5XRvgjVjFzOtQHaV/vId910cBcMbN4HM52TZ/d
B2SphkF5tndb19+jxidVu+wWbt0nWAsgAZf2BU+Jb9IP/RMV5H1uw4dYQLcgw/aKqKqNctw39DeQ
DdtdXv/SO585Q7JKKnUEu/k7H/KdJik8vXcTxFR5HIKcfOZlKEZbi8dh8Qmqy61noMizckom95yf
knO7s7s/UDLmyC2NJKNGmr1Kt01nXYvpM2+vacjxy8oylSVzqkZzdOoCcDW/dyfdB6CmNhG68SX0
Qba4jXm+MfXfuKK/Q1yPi2TtoEiT73xYoibzmNJ5ImjzlqxvyYGohJrqCskIxW7PBHMM43EqQEYP
Ic1Rr3LmjoMc/U/lpayF1SbP4h6f/YDZUU3MIYPX0odHCYJlFxpc78Eb0FKrAzN9zAJ4jSqr3DO2
TiW/a39IHfKtqvazCaoR8aihOzYpkk1aHQs7Ex70O3p51nblw8zDGJNEZBEAXZG+xvvE2QGEbgJW
dwU6KGTf/0CwCBu0apdfkRr+qh4KR9Cvqk+JEz9JK9UJeZ6hzQ3PPGKojdALewxP1zxMJS6EKpUt
3sgQ6//2jypXPrLMu3Qbugh7u9Ap3ekvFfDYtR2Y3xfzHzKreBkZDG+IeZhuFtji8fRJ2ECf7HBP
fvOu4+vqmktqvzb6sbb46bicRdc2ED3Uy3QDJlj+Q1MMYumVe+KD+8/XNTvhZqTkaFLBO9rZrRPu
pX3JVQEr+XEthinTpzo/aHNL0w6frYah1EZLY7Rf1B2ECXvzCq7kTenIR/HBeoK7GwnyTbaztr0d
3e5Od1DQQLsEYc9B3Xsb/5Pu5lSC/zOyZP6rZhlQUML3wuCv6SIf3WzME1E1z5JjmIk/V87Q5CGX
1j9LBWDLNgaGzU3qmcjNaq60z6/GXeeI11S53bWJz9cy1yVzs7AiNVZuoItjUAYrDyenuEENOvkW
3elTdbintQnYOncgB5RUR39cWes8qM53dZYXtB6AnbbGc09m90upjFsp7pxcU/e8+eF0QeTWiypv
YwwloMV2BXf5oW0+s/7q82eeFlrIwoQJO93Z0SfviChbeZjKqcVv86v4BPHJfX8DQ8Oj7opXq4Fi
5TO/PszOjFuIpeZtgwBBcICCymlu6n3xBdVdF47mq7UIsRKVXktgZ8YESN8KRcB7T62CQGfhlOKN
sVbYWnOleVOozuHQyT3283RA8NyVfkwJ2D9JWG2HjuWIu9JO7bVO74cC3vw7zmIT6rqxIcPn44rH
1pG34RYyTED25H7yvkDPxlnx2pUI9ZqFne2m2BR5pVTE+Ojg7ZJtvx932lHeTHFn7T05z2j/WZr6
OoRkUQ2fBcOQvCrz5NScgiFbGu+a1/x8Leh+KAPM7czCW5ukaka10HQlptrLJ6GElPzBUijkJPdG
B10ZmmbVxNsjrFwsawucRbsALKUyahj+bw+Q1QXOwlw0Fr55glKSzKR1IKnbjIRVRMao9Ae7y/6x
nAS9fbNZUPPiirdowFXZxpVtlf7eQIa3KI1fntKsXRbLV/+/toxZwpWXDdRC3sTSvzkdzJvRTe/j
Y7hL/+gb84tm57u1xX0YM515ijHLtLQQfsYowPk7Wz3qD8Kdcp0+BY6JksIm+gMLkAv32aa00TTR
7Msb+1rr/3hXva12iqlnB0+tgZWXPQHGeJooAeKtd0iOGSxiduSEz961uumhJlBU7knvpfth3K/F
UXlKpS79gunvZ7+gs5pxSDS+rXcj3CX7/gpF2wfd8Q4wwx39Z7QAHH4MnVTEhuhBdrZ0iH9c3oUP
Ja35F5iFu1SvYVbT+Q2lF9YbSUidwdK+jbECIX6xTwf1Bb41SKaUJ/0EMbyBsEEt58giyytlof8l
8L59j1l0SjvjpPmTiM7UioRm3s5uLPun8ZpmB2u39XKu8GZsFqIiXY4yTcfxYoNpR0uxfeunbuw9
eTfCHIS03ukwtg8re718S78ZnYUnrVPL0TwRNmBuP6D9hewE9VFjJ0N1tIWubMXD/5cr9M3eLExZ
KFqe5I54/0+JVNooLyCZE9Jd4VnbKTbqww/Vj/Cu7VYsrwWSWdCqY8NELZFPaRY/6/q32H9e2cnl
k2NMA5BAOD4gIZk9hsCVIOwORwjAHOMqsxNb3UBe9IgG72atRrMchN/MzQ5Jp3qjOUQ5FxrkQQ20
sGH0bIRP6n+eFPvnNL4ZmnkIEj3oxUBe7Xp66OraH1AY1IDK7cr2LWdwb2ZmjlHLtYzAO2aKP2ye
Gx7Ng3UTZrYBtBN5uw0yHJB3rbUH1qzOvEL0chlOpelZ3T7rBUSVKMOZ+bCyOHnao49R9d/FqbNb
TPbGzg9bvD5v7BbaLEe0oeX5xFPPDZz8arjJdsz2bPLv1nYK8WBVHlu7czRbKzawW69FmhXfmbd7
dHM0i3jyHYgAXNGWHG0fPgSOZUO/tZ0eROUNsvUrB3DN6OxuyxXYedERJLz5/kMttZ89yftMS/ym
TeP9ijMtJ7Bv+z2d1bNbLDCjUSyQVXehYXmwxugJmsdHFS1KCkUjqo1wpsti9AWGrtKxEI30Au/l
8k9YTPtQNKR3zICQNK+mJbCGQZtbGKTQ4WteW26rw3rLaamYQGdfhTsJTh+RuY33Kx0tEnUdflHi
d3BPqbCk5jw8Jp/NbeuqR/8KzijHdNDTuO2PuhMeBTt46Y/pBkHAcSe6aF1u05tk5QaXF66y81+l
zPzdikOvlNC1B6/d30UHHi3cncZL8xsaVaid9iOT0ra0zXfGLzgFHePT5c1furff2Z/lcHVemfQh
ySCUu2Yb7kMyxuR6tBVaDKGzWmFYuEPfWZt5thyWkjqGU74CbC/eFyRrZEsP1MJ2cDitoCuWEn0A
PcxsMqgsTiRW7784Mie+r1XB9MUlV/4NB+CjsRVdZYuU49olsxS43hmb3TINhCSe1E4vQQb5newW
ckMKVdm2GzYwlDjFs2CLh+o6/WOQGE4PUtGVndhBjXm/XqJeiKL8GJPiK2zegKdmXzUKsroMB36M
Bt/7SS+u8uI4itHOVFEigzz8shMtJAzvrM2+apeYrTKafFW9eKwQsMjXXoYLAfGdgdmHHEOUvHWV
hKFF7MTSISiEI3uTSubu8kKmm3N2+TBzwo7JFrVrRZ+FiHQotUooiPZCbh76XNp0kOwBpYSAi8MQ
7of6/rLBD31wUoZpeNnQGFOzJgjtexeNdcGIpJpnjHiM9+FW/5rvm5+N4zEW9yAgXLXypZZqt9ib
WN1oLH4ckY0gz+0gjCbcCEW15apVP/V9+3swjRGJNJDIQjQx2WsljcYcpn3BaMSVwf3lkGPI9DYZ
Y6QNPznv2ZUD6KkWarR1XCj2b9NfJydw/evgsTlkbnBcTaMXnfPM2ixbQi4WWsYCa/GfE5W9pkeZ
b2M6YP0gm3KkG5H7bTXlXHoaM/D4tsaZJwEQ7egRYZXHAnUGxYUFot0ExIQadMN1wVqzr9MLVdyv
lhNXVmzOrhQzas10GLFND+7zP6jQ+Mbbd3iVsoVM9C/D+ttqP2CmYGepEUmYLpHyuj+M+3YDHfJ3
jfZbuhppF4PBmbFZtCklHhWvZSIxpLIXxl9O2XglN5OqdlNsLp/Pta2cHc86hhG3kwgIlPjudb3c
MvmwMpyyGKrPljP9hLPTANywrvxmMFzTD3aK8L0VdKfUeDgUd0ldr53/aXM+RDgIjKbLgZgzx/ig
3GEOwuQbU+1LfX2m6466sXin++5a9rz8pYCdiqBr4WmY7d6gnapObidHDAO3iZNtXl8np8IRA3kl
cC88Tjhub5Zmm1gmeSr3VcOyskmCTdn48aMSGyvesBytz8xMP+PsW52sphgDfapqX+cIInxKXe74
e+SY9M0JsEviWod2tdm7eClNtxGCEagWzw+XgKwLguysDQ2lB3SP4GnftneFDbPuYXrwKd+Lu3Sn
PA9Xa+na4q6eWZ6ftDavrbyuKciqInLO4N2a0Fa175fP2PJ9cGZm5iaBELdjnLf/JIVTpBz3ia3d
iC6j4c9ra1pOuM+szVxFR+wnLjOs6TfNFmlunZjMy3IP9XZCmys7tHxNZtF2+iMCSLu1hH85KT2z
P/OhIA+bovGq6WbIDxOXqfdVf7J2NKTt7MfKzi4+Ls5sTQf0zF+hEG5Sq8N1hmN9UK7q/Ykhj2gv
/+Wdc2ZpdqcPUjNIccKq2mor2hNbbMIz2XQgaC0/+zbUb7u1L7kYm89Mzi723lfEKEmJzXr2Q8v6
DYjN7cr+LTyOgWa/Hb3ZLd76UcLIDwFMZP+6m4Dm/dTp7m9SKiyXbU3/1IfA/GZqPpqudEGNLMF0
1ujuVLt4hyrettz9XXJgMjNlkrcygjb7UF5yqopK5GWAxAZvTbhydkAyHMMeWFhOzrnWtlr+TG8G
Z58pTo3yFNFugTID6Yg63ZZesr+8d0tlcL7Tm435d9KsMES1abrVum1L4zZyhS20pTzbla1cb9bA
ZR/AVa9p+5vB1yBzdrBUMfCzPuNliWDytkOJoELdDHhHsivAk2atXVUOelLOmpcoi/f3meHZw67y
/eokDdxA2Z/xvtqmB3Wb7Uzget6hPnpk0vKT/Ctl9dM4V3GINsdgz1it3eyVe+8Wublby1ntA639
qNk9oQpjoJ2myor+QEjbAgd9RiVvU5P+WYc1D17q/Jx/7Ne+zNneixJlVbRpqLLytD1kfyYcCCqL
wlbbBkx3xcx+ucY3lDeugq3lqI/yg7T2aluOq//62ysE6ewndLqci1DE0/iiPKYpV7mBTrd8lRS/
SvE32CMeblAc6WtTNov51NnHn10dom8Ggjy96lME9TZWLFl2mddoufijsZN8iJwun6uVoyvPrg+G
62O4/FgmMRC2/r2MwtplC6sHaR6OqJdHXcvHHJDmOORflZcpyAJ0vRJu+q10kz50+7UJveW05u3r
zSISsua9AXscxZH+ZYx8yGFkBJLXspq1zZvFJKETmrExsYJuTH3dfoq+IhyxDZ8BITyglY4K0nq7
efnZ+eYh82qiKSCepglsp9Gobgsmu0pRqDY8N9GAD7fClia7XQzFTpQRSiyFemOiZ5FlgStmlVu2
wJnK6Ht1Ol2nqfR8+Vt/3HbqUUydSoy9ITqqz6JElI6DgmgBv00/bfzoswlj6UlyLxtZvkb//bav
ReCzk8nokBe24O7dcFCdoa1uw75zsyg4VB3gXMvUHgs5SeGqT1cML1dWzrZ+tjy/UFUzny5WdZc8
Nlzg6G8+/r/U9j5wDcwun3lZUxmQwpQrcq3wcxId/EcVnFLgDqSR5tM40BqZYK/rF/kSRuo88CqT
x5/tbWqVlj5YnkHmnH0ePk/FjMRGZfNBPpjIwdxrN/49M7VX8uBo99qvyx921bVnwe9kpaekFtjf
ahvfSk61yw/CF+SF7cApnAHh7k27gxz/ar2YutSJfbfwWRyMernJi9dwb4/ulLKL2+rB307JoA6y
YgIy1TvfbVaC40oEmTdGBqNENkfgru+A7ULovTP1YqX4sJY5KbNYGHlqYqJqNT0u48fkOwpse2Nb
IlDo0GDexquw9Cmef0xz387nLCqipppn2YkgkAePWf5b1u43AqNgOmLql/3lY7SZpir/NTTvI6K7
OSlQknYajbwzMqJd9F3xgxUra8nIvD84IgQbFFNQUx9ax7qe9Cl0e3rX0V+CduzWbG3rBiyqrf7w
3fJZiTZrz6C1hc7ijo4WSe0H046qn32lQ5LocQhX0B2Tg1/4aurshV71BW+TyUYz3qGB7RakH7X/
vYk/Xf5oa3ZmEWYU/F4LUqJ3bnqbDPR6mub7IRCRlqxX4vVaJj2vhMnJGI1SNZ0u29h4O3nL9XzM
XY93ngju8xi5id0fjW1MSo92sl2eYPmRN8G2u8qcGGz1Zrjic8pXqwC8aTcv7fYs3IyeHMamSJyd
2laBjYrl/dTsnppy9U3zY+1NserDsxwsDg1DqicMI/rf9Ns5/NtpjMI7GDe0zABm+J+mSN8eo8fh
SdgBSl17v61EOnUWhYa2h2igfI3tkOzb5R0CwVcTUF91q7vcRgJue9nRVsLQfN4WHCUoxp6wVw6D
XSMF4tENUdVyI7bBYW1e5JXg8MIH1WYF+SobA2M0/mciQdgYe2ETf1fcydnkiZPiUL02A8UrCVAB
LYFN/HXqvkpfLy96Ldhrs8ejLNSx10zlS1G4DiiUDp1mu+3PXt5m3TE9vQTy06jJTp/clcaXFdtT
GLq0B7MwpWijgS4XIWQ46hyzfu/TZf7nQPnr2KmVB9p80pnBk8TrWqxlfqC6qOhmjAGksVPq6nc1
QWKmiboKWTSD8pTSSbtCRPbx8opXXGyuGXAavYhmNz4dSl8nCalkEw7HcOIK/ztTjCQDoKCn90HJ
hP8nMsKu4BKXFUcJgq0UVhs9/NUIiDuGunN5YcuZ7pm5WXyyigTlxunOa13FRQjbO4iHjIZW1G+8
lXO6GBjoj0q8G0x4rmYXTxufijycGrIZ8olD3W4QB1vJspTFJ8OZjdmlo9bjyW8NbBRb+dg7Eng0
/2q4bW6yo3aVPEvXw43wo9R3/M8rY6vtknt5o4qbfhcdw7vCHRJb2MU/65tuL+49W3CpQn0L79ZI
Vxav+bNfOf39LPkOUsQ+88mj5TCZRiGSZtOo0vVIQ2rFcdcszT5vJkDUp4hYUtsTp+M5y+485BtX
nGjNyuzSMU5NUQ0GPpugQe/Ej4GNvNhd/5JvrYe82hCZ7dBdq1StudPsnmlp7ZSZwtIC77lR773q
ZWVVi1f32VeapbeiF47xiJA4DSJv1zNDk9gxqLz8+z8jAWtX9/KT7M3efMo1a/WcETvsdTZ0R9fQ
8Vh2tQuP8U2+FXYZInmbaM/ozBRoc3utv7d8oZyZn10owRhBlTEFnvTaPAov03Ab7Hq7YE/pms9X
rCAHljOVM3uzS0RkTgZ+YewhoUsv37gqnlPHeEnv/AfzEO5UJ7rV7NpWJXt4qm/CdKMdVj7w5Pwf
rrGzXzALSBlqeWIT8AsI4uZO5y0oQaTv/NQY+yBKufKVuLcOaxP+yy/QM7OzGAXpBEiKikbEhJGb
yszVTXKDBqGr7VTaZEjA7sVb4bAGnpjOw6XVzoOOAMh6BAvjBv3wVJTBVWIwJWG1Tq2LO7NWXeQX
12qrazs8Cz+RFlldobDDteM9CD8DZSqr30yEVuNWY84vv+2/CesQhpWTq8/ikRDGVuqPk1lXcnnf
Q4pm3Kp3kG/bp4dmn+1XHGkxQzn7orNQ1AhZnI0V9pjVOFY7YYu4kF1u6p2x4rIrgXaOaYr6QRsl
FHRdLX4WkGYUrb0W/bi8mmXw29tqPsyeKNLYWmiGAukJ7v8vade1HDeSbL8IETAF9wrbhk1v9YKg
KAree3z9PUXdXXZXY7pmZvWqCGZnIisrK805urdsyK9pVxPLuA1GO/aFT4rMRzzaEaCtM3NT77X7
CGvoG+JnB40z+Me50dm9lEkz0mgwv2z7Z6JRxZD+39jb41wnOhOOarEBZ6EEOXQjIHfTuw56N66B
9jGiwCPARjn3y9pus0nnxf4/H2LHxVB+y4WePsTVG+xTgyvPUX5O4HTTPZD13Wcv8mPxAnRrYNCa
xGl+6NvqkPjVZ83x3q868oXAoDPxSBBKoQT3FnowP+gTdXxqwMbsJ14/2vlT+KNBNz1+IvTx6GhW
exVY2Fe9KVECWd4C7P6BE9hC/s0rhfC+OxOuACpT6VGI900VYTY8zXx9XO67KDwUyZhbZZ3sw8oU
rUQu3cv+T4PDJXMwMctYpEXTZpTd0x5t1UBztN609XLZSHLtNkPLqdrx/I6JVUBgTrPEpNZXs0Mo
CTfSGPqXNeKJYMJTVGRpLKfU0dT7OXuP89fLf5+Xuej0Wx7ls7EalllD463y0GMeu79Or2k3OvH0
+2w/uM11vq23/RZjEdy9Nc7XYufjiCk2pAyg2zLWYH9urs2MvAmKsgeP+hNqribnhbFesP8+tewE
DyBTzUCUIRDAC4DMoYPm2ltwRYkYRccESgUOzwYeetnEnE9oMNFp7GQ1rjpYuCK/g+4t4G2nnyFj
f/UhjtRiciGjHCUKWEpHCTCW9FBcoYLsBm+pvfhDCMQqrMGBOBz7f+JmxGZl6xrX/2OkN5g4JPe9
VhE6AxJtw03vUzAZfcffHeAluiyCXg8IRVGsviI9SoWf8V1ua1gxFPzMFd4qv365/Ol4+Z7BBJR4
iJREz5Dvda/LK9odV/qmfspri2yz39Wzucsri2xiz/wlcFLs9RG3o4/KxBYBY8FK0kBytI0eJ4e4
0v7PG6YdUMX+O3AqnATFYEKNCZpp8KRS2wbXavOSVdcDd+hq/WbAuhlwuACs9PWwOIo2lVwN4xyg
GNO9dr1dOXiv+Bjn/qRzEoPb7RGt78LbHuXdDdknvCWidQ2/pTMnMZzkQIrVr/Lm5Ew32l16P/q5
P76pPzT4UHeXerzCCU8kczbnAagzmUInFMjjMl6F3aZsHjhOypPBHD4S6UlQASQRdaBmK11leAeh
PnLfe4JP9iZyO5E7kfgXMefblPQ3HX3ItqiktqNd9c6p8A0zP30BEkiGyerqJvfFW+TsD8Nz45p+
co1StRO5KedsfrU5Ty/7kz42i881pzlRshQnBLQlW1ovmgoruSWucDMhtEv74qq8x1DhQ3kX7isM
iAaYr8VqY2wvoR2+JfvuqcTIRm3LVnYX3PPGrVZC1enPY45T0OLeJvLXAR6cwC+8cJfagRdvaeUe
VIycgLHyRU7lMRf5XCXELDQc3xz8q7IV3leY6AeKuoPdqU0KZH/1Ono3rOaa/Oz3wqYG+TBAXC67
4vlVd/Ib2DLI0HSjNAoosBspsVUAtab53f8mgal0tGB8l1OwhHr1Em4lzdj1zbK5LGJlDvZUC+bM
opwH2AX65chd4CNAHACHuBXpsxBxl4vQQYPOBTfWmNMrjlqPtVh8t8HTP+gUWbWRcF//qdzwvHJl
6ha6ARMbi3eSfs7GZEykkaMS0oCtv5m8yUk3+l52e80Cl8XGuJqQCwGRrLXm2BKvCBd17jxWncpn
tJWARRvrHbVt49UxulzqpwBAsstf8Lx0cSqECU6hlqhtamDc1pRbq1CwmzrIdhEQq+Bxaq2ro4GQ
BLjOAN9n3BE0KxjFDmBO7HnZ6XBTUNjlfuLoszJzQRX6FkN96CjadlEbTEYGMeE7Ivxj9au9+8+q
dgRgxwG7oVa+xZoHl0V8pclwKpo5DHE1g7chwAcrZHmjBfnNpAm3kWlie6XsXzI5PTSj4Y6GcBBI
wh30X/+S34oz7tLqcwg4ICjeN3H5JM9RYxmhFPqVWkZ7tRiJFYijvhUmubSEAeQ2c9uqG0XMlF3T
pyCjLBuMVlVgH9OGFtgYYD/0Lvvaepw/+jaMs6lyC87cDFNAtPRbbVVvPBi3FK+1fVwOfHTI1RB7
JI7JSOdyVJsxxvfIBtHVxMoHRDKnbLPyJsQ3l+FwMoFfI0ycutsyg4yqp/sG6k23rX+06MAE2J50
cyDRUiz2rsUOrvGhgYMb803cTYtVFb/Fs8NzSyhNdZri+KbNZ65fRR3vmlpJrk8UZKfTZiXJ5zmG
gmYk3Cyx8Zou3Y2aAbBVNpfBwmqOFyfzZgyFu14EjfaoYcZACPYkGnYR4VXt1i+cI4WZ410HpiBh
dQvl9DviN9seV05qo7tEUe/58GI88zInWl3GAbUyBdXBvj4YQ/1BEpGTaZ+n+af2ZY9t0kUJkfEF
pzD2SwHIvqNyG5rFtTSbd6ne3U5yfNXMJecsrudAR4ZkzmJllktStjBksm28yQP3BBoDU2eZaBd+
Fk7oGsgB6Vt4OYDeSMQQCW9ohKc5czxrtfmz6PhVTqYP4WWHx+mOV0xeGWU4tTDzPJSEZhHqEB4c
bavt8mD8COzGyR6xXbzRQfhyMFtLukO96Faxc/hQ/WJucoeiYfGG49bj35HNmTw3zWRi5NTmjbMg
n4gwXEtn/nU3uNG8ecN7klPFztKlI3FMbBrBaiYUMh47gTDYuXo7TKMViYuVNY3dZ6+c4H7eHTgx
Mzu9NmBidelGKCfugp2ySf0Fc/x/x29WE4lvtdj5tTFLtW4ABoAn1Idm/gCJh0h8jjLU9y6YjmV+
MeIAI8EUYkAj5UHqo13RBjvUTK9qIocWDqyjq9OEea/FkpbkncjqxoglT6rDWzNDSijo2jZsTc7D
ZaXGcmpjJh4FpbJggwNPyQmkH8Dzkd35ncIeZ5Z5JwHFCOhNjW86YBzkTR/xjM6EqTEuqqSjC2+U
Or6pInvKdvX8cdnsnHDLzrdFS18CeAyxsGx+pSN6Ljmv6s37rkzMKfUFpGpkxG1GJLy/g9CRleAl
aE0P6EGcVJRnMibuzEXVq4S2Wmatuu8D4FrJY4gSu6I4l8220mM+dQsmrjS9PJKeXorDa7UdtpKF
2bfDfJN1VgUIw2RDO1nzVkCPN9uqj4LD6/VyAg07mjZNVZ02GSJsszRuVKHNC3BRvCYap0+lg9TM
I0djjmnZ6bRpSuUgy6GwEt5qxZUkPEjG82Wj8kQwzxU10RdgmSLKNCaAgOunqQAZeMYRwjvQKpPO
dFOmqcqA9g8WZbFz8UhqK3mI/cbVd0tj5Y/qc+ePQO/MrngoKpzblx1TMsWQTOWIb4aC0JW0MbYU
Oj3bceckqQYXIik7U9a0sxmCmBUJMmZmhu1B2ae+4vfbDdnwbnpO+FDpJz16+i1TqxRBA5WKKLkz
xva5b8K3y15xhp1uUISS78tHZQKIqArgtPzP2l7xK3dRLNsWL8FbczM8Enf8lF6MNzqAOqHzX9nC
W3PoHyjwxx3gmtMbXljmpRRsZU+uzaAoaVym0zvLtsRqwcdk5490doa/8ck7FEygqXSz14UB+XDQ
Bc7YPonC4uvC/WUbryxYndqYyVvmamkyVcU1ADgt5wsMwqd7SM0eW5EOaEv9+YU7FsRxU7Yc16HU
HqYJis/KA57C2GYNHHlLE1KkhPzJDeolFw4FWwvJqxn88jRgqtbyWgApjK6EqPe6LdjN73ZbAwTa
3MY/L9uVfpxLQqkJjo5HlAL0vDUgNAjKW2UA6E3XYnBZmFqrFofMFqvwtph4nNk8VZmUpZeBsxNN
SFmW4jFMVJekhZWSxhGmx8vqrZdfQHVoGgR8RICmOdUv6JoJdE5wGwqi3t2GO3mr+4qbPvAeLn9x
6L4lMcdADMM6r1PolOBCrQGbtGyiG7paQ7zpR+TyZgT+4q32LY85ELpsBLNKd+IBA/ZInZOywGBy
7Qn1Tzq2YMfbxUWd8KXfgyoB7znMzPxPxgVE/qlxJWkRy4ROc9Fdb3UTAQOLDs3x+5byejLxH2Ul
FgdqUlTA/Yhfyo6u4qQ7Ctk+uxIaFaE7u8s2/EGhcGgPGnBoL+mtscGCg9duO8yNXNZ6/UL5/inM
iRmDaimGRtY9IekxNFdhNtG9LOEvEgBs/2KvHZVRjbmzir4hiTHCri367OYroH3tHCXKN7qTLTsN
FkqpmljU4n3Q1VCuKCbofgBniRvt9IMGLQrfywRExuY1eqywf17uJjB+6D/ibYvyaHfQ38g9R9lV
mUCqkkDjKRlnrD8NmIeEXIWyxiHwMbBmtf6wx5ic1141VokZm9DhLc6uDDLgMjmSyVzYQibWWqTh
gsTZwXaMU7x1D9OGzubNDhjNb9PH4T72eFOIq058JJWJRWOahGHU4P1oAATf1CO7lZ7D4kkwHqRx
c9mqq056JIoJRkI7FSj8wqh5FSMGgc7OIlnmXRayXgY8ksKEIEDdZ4ka4zFD4QqE+AsWCqw+hz/U
FNUOg/S807d6c3yL/Ir3R/eV3IhyaCz4clI8eJkeul3lNhWuqMrmKMfxyy/8kyNJadcLSUo7PcRX
vPou3i+b1EZrcNdhGcFW3OrQh1yG7/VS5pF+THTR1T5JpBFvUeLPLnYSigfa2u+xxUgAVboRePfj
6v1/JI+5iZMJcB2t+ZXxB34DDqzyEH8SK7/SfRGz1okLqEacv8rn4QxS3zhLPI4EUw8+Mm/f1wqJ
QyialiDfiHdF4arAISYb8jaJP0ijcb4n50R85ZdH8gJMqf4Bz50bE/2s3ArSmSPiyyUu6cSElToB
eNjY4ZYi/gRQKmlDWXo7FxUv/nIdz35MMJGTqp0MdLW+nmrGwfBpvjj9bDYDdv0mmwLvoeaO4uXf
AJPlBLKvdtuxLQHh34k99JQe4mcp8+ZnFapiMMDunoXKHnuQbNAuvXDL7fbSG+jMxKokUuQ/sFuy
db4kzSUppPmqfhP4ymbY41GFgdxiV9i8Xu96RnckizmLhATS1NEKymhTbI7IlvbgB7ZzANokVuVz
OR9WzXokjz2LspAkA61DRVfB3eL0951hlU8YQAAucLYp7or35jpxCzt+4YQ6qsglozJn0QzKuSAA
ecA6QrOl23wYfHPprGuE48816+pJPFKTyW4icPvUWgVpnTMpdoyNmdg1tsV+fI1v+y3Z81+o6xfV
kUjmYJZFkMoRHaSm6JQ9EExTW/cXF9Dj2O7o97w8iqchczbNJNaTKcHtO2fpb7Fetmo28wqJ65MI
RzqxV3yf1lpKP5pRlnYSLBYw1xzTyJ0peFTV0CNthOXewBuS7BZkzMH4i4z5Tg77LcjFd7kWOx2J
HYJGdNgRtzBb/7JXrd6fKlHpJomiEJb/s44jI84k1Mrk3EXDwRZRTaqjfxVyv6Ww+UALJt2ibpFT
Ua4NBe+eDwBbYf+g4eb961n5kSgmOU7jOqpFWoEwFVcCB9xgScB4oxvFXW5lv+vejjS0xhL0xfig
FRxrfuUNRyEXJLg6+lUQXkmRVcmT1QS1P6Z3l7/ZX4S8/360r/8/EhNJVaoNdA61dTPZoURNAnIe
xRdf01vRaXxeOrd+Ur7lMZGnRjIXBz0tP2D4zCwGt1YU67JOqxnj0Wdjwo1OFooTBhFo1AuPepvv
Gz0A1daMhdpMbyrnX4jDkieG19G4U79mA44siHUNSS5pFccwhk2jh4csjZ7KTn7rRgyWXZa1XhT7
FvYVI46EdWMcBJ0AryheJyz70NFhq7Rj2wRsFF2VA2cI78CxXww6gYcRryeFSKAoZmfA1Xlewpby
UeqD2luwX2Yn8vAzG4LaauLsrhI0b5Gwr6cN1cMS5KI9l8sWvO2geQiH34CE/+d03QaQoTXQqWvg
p2WpzkFbW8aRZkyeYKZWNj0bCa/OwXoQVZkAeRvztgqIadlyajwnWS/qwuRFGV43OtmRGVgt6uTn
PWdyhD3lfyTpKpbgJLz+v7rWR99TicO4zifwIbZI9TU/MV/MhLOXxib8XyIUFdTPmIgSz6Ch1ZJI
SaWmszfjpWGXQfmYq8VOR9NLr1U8pYzrOscIB8dR2WyVkcruVZU45ErVZTNSqcGptoAvvhOARr2Z
xy9Memz+RZaxx/wI3ayiT47L8nnimdAdqkqIrX0o3UlLDqcVtq00NJYpq++CIlxLcf6mqsvV0i68
Z+S6ZIMAqVYnhs5i39Rz1quDlAPXZyrsfNQLa4iVmzIbrs2qOmijtBXG0ieLRngmp9nicVL3x+Tf
kpn8AK2qZMnzcgaYneQtjji6uuTKQFqlkDg67uPAkf4xxisrlJrjyIFJPKe9MkFdygA3P+dAhSCj
JQPH9ulDw/ZuaBfALPipP/IBUVdPqfJffdlRg1KVBmzzF3DsWdvWlfqjihRPS2WvmnicoKuiiKrI
minL6hnYeZtqMUZo4U5hc52GmCSs7qTqvol5K/3sg+DLmkdymNtxLgexVCZ6VgPyYRTV4zAFbtCZ
uyAZ79Uch+fyMTmrPrACmbsSAO5jlxAcU2AP+nSTPcVtAgTPxSWbvrOEX5flrd0lQBMDF6Nhavh0
zLEMdNKCSAHeogPbcppuop53Xa0evyMJ8qk/FrOkzIsGC9Zl31tgF46tsB5vI210zSDwiRomljCj
Ml41tXtZufWP960c85pThDAplBjKESOx29jclp1qAXPCUsPnKOex2pyNuP75dN/iGF/pM7NBQROf
Tn0AEgyebgM4hFtsE6g/Szt8Cq/a2EpQMr7FARw3vEXK9RPxLZ1xnDk2xzFAdPKUMjnkUfYE3j9n
mIfEAg40x7A8WfT/j2JMF3R5U4UwbCwqHsbV8MqpXEkQgVX6cPkTntWJWaMyDzkwxwz1rNNrazcg
vcfAFJbWYyQ6OTYhAFEHSpV+2/jFoRQt3iOSmuwsfh+5LhO/eyWSxDmCmnX9PLWpXU6ShZUIzpFf
lYI9IvBE6CJeakzAbsauJbiaZm+Zb2uyz6XQ0pQnjhnpKTtT5VsI+0jDdqeuqTSs0K3/tsar4v8Z
NHW7Sv/GGgVHKbZ0uxhRVrY0rojjk0Qye+p/TgJvqHzVDY+UYkKLrvQRuIRguYzg2SenbjH/apuN
JjacBJcniAkkqrzo2IGEoDir9hO4uZsOOH1qcFVmvMbIakA+0okJImZiLqExw3AJ0NiseRFe2ibY
XvYGngz68Y6Ob6nOcSyLUGdCol4r8LeRh2a3GnqP1GAihDl0gaHRo7M0o5UWD3mH2fL6s64Lqy1L
zudZDxKgUFeIAfz4MxqQxDQXI5zg3bVLpwQKp3xWsEue3qkYCkTDwK7uMRUY8jdf1i35LZiJEPnQ
1+YyQnC0BVd7bOubxNNuFQA0oUbZXeuTjayah1/JE8oEDKKoEarcsG06dTedNG3lqeBBTnFksIvN
U6jNOtYWkLrqr2OU2PrAK0Kun6n/mo59xVYA8p7rEhKyuLWzfqtGYNs2n2Qeei5PEyZILKESL7qI
TySJgqOlomtUi3P5PK2lOKoMuxM0bHWTfWEUaRiMJaHnqZW9SXpMmpugegIOHbBpMztcFGfs+3+4
uE/vRXA46KYom0Q769nGSS5I0Yi3BVAKLHX4KJbWvqzVWgg/lsAc4VrNEwU0oEhnAIEQateVOlhN
xhudXbfdtx7M/R6W/9HjDzVl4aiv5k373t7rPxMn/Eyvmmc9s4LcLh+EW95q69mayJcVVclA71uS
iME6IQZtJHUpEuIlsyfrVuWAU9fYYeXSM5yyt5f7WbEo/LnRo1D9bzaW6Q/QQBRlGKahEV1kQrGQ
zkae0PdFlVwF2T4MY3dWeu/yl1zNTI+lMJ8yMfAMHWnFQQjepei2EHVnlPfKsJ3Ea6WorWi6qQj0
jCVrETOna0p7XD7F9DoG/nxap7Y5DhzvWjX98W9iPnySxCnJQDMM5AntqtSbvSy8x01hiUFutdHo
FBFxdVWwNYysNimaact90naWEt908a5Ufsupahmq6Qdqxbkez2p67EdhorrZ5Fo0xjDX4GEfagBf
5GKln7qrPSAeevkHXRkSeSWutTili8CZ1UzEEMxJnV7KGHzu6maG0LYFsmtSIXbwbL52oo9EsEmg
IrdSIROICNU3sxXsIX4FKyPnw551Raj1jqUwT0qd9KKcFgi4+oPhq17uqi/hXRF8AXoFN+Yu2Rgv
4U296bzQK/yWF1BoLsZmusfimXivose8mDKUjECjPl9nXvykui3QrTAVtc8+F04xj2dT+nOOcqkW
jQBBTiBOIld6QDZ1tOAcNZwTvBYlQewki8RAuAfKx6mUUq/MSPr6csjWBXNTaD9i+SpAXpVcA1oF
/vJxOWSs5W86aq1ENNA6wljQqcA+ntraDPERK0PvbKlrVLtWEvJzqsLsZmlJ7xuDSOzLQr8c8Ozb
4S6TZB1tNfGr/3NkTENs8NzqIVVeYrQHJktqMIBUv86GZJVY8NCn1i6MBiQCnK+4Yl8T9VhJISpq
Sia7LqiARufPDY4J1wMGTnfmALQR7SYmvwZRt6Mg+Z0FAidtWHGdY6FnS4JGLcZhiAtWSsfe0ZRJ
dEdTCjxxUBWXY1n6vRjLnshivqfUxF0EHtjZ68PX0gTBRdXFVi889tpTi5fzLKFnpsq7gOjukIq8
gEoD5pl0WaMtAlE0NXaaLuxELZdTJCsxMPdco+n3ZTtaepRYSbcJlZsEVHooRG0C9U4fbxY93s7B
j5H8VCfRK9vQiqfPIeo4SNSr5odr63gz4O5lJ+3EWF6aYW4RKOL7uX0vZGm/dAZHyFo9z8Qc33+l
MOFoaZFj6AukED8idkWZXQLHfKe8jHUNTAnu5PnKPXIikAkVi2LEbTdA4OSZH4ujOPGP1C82vTM8
K0D3M2Fz/7JzKTxL0p90dGybrMq0QakRLLRf6oIptGLuXBRL3DhA7XcQLEOQ7b4DW1tOt51/9g3w
BvHsFDtAUudYVs0quxreJHFTL4M/GLoV9bu0kJ2qmqxBrKwpCqzIfNCX3JaK66Z47bonTRdTq4ka
W4ruxxwbdEXxb87n0aejah+pJYBmrjDyDpYki58W+GBlcm2IHClridDJB2OSsyHsEykYIKYvzJtF
BfnAovplItgAk75K9WvQm7vYgtpK6msYhXcS+VFGqq3p732GKbHhNdZmvADNB6z7cOLxalRUTDCK
KigOn9Epi1gJ78ZqRBGnqLaF2Fp6W27SSnFIfRhDQJ3PGoYoZU6sWg0WR1KZ7CvQW2MxjS+p+3BU
PU1IX8V2sPsFCfiieU3I2z4767kjZTHRTpUMTQHLLfqLp196FisNN95EHRh7BY20DeODEWsHEAyA
yjS4Tqob3PFWWALkKzRfShGtAF4NY1Xto9/AuEFRi32ayFBbWGTfrESrzuYdCVE+aYTRKyrTIpW4
k0DGPnbXeTlYg/yiDoUlkdssDHy1ELdSoulW3BtPl8/32rUM8wDvSFaIYqKFdmoekXRdVag432aZ
23rRvNfKbGdicIUx6e2EBT3B/CDzNhuVzWXJK1kIMCkoxbZBNMNg742ob5XcMHXUCAZ1IwsPo2na
ZnSnh8BQMDgpFv3G7B11LIuxvz6YsqQXkNXpNxnp7Xb6TNXFuqwQTwjz6JGasSZ9DiGpeCDSYhFz
ZxS8vuPaDSABHgW0vJIG2mbGm1MgeIRiOc+egapU+SRpEkeLtfekeSyBsVW7DLKZBzgvxKd7QPIO
zmn3fqnZZgKcxsGVXONnEdpdjaIbr3C0Vu07kc4YsWhMAYsI0I8SZdAbznzV7NoPbsWbfJvcJ5ZC
LP5y0KovHlmVCUtlMGVB30DnJg/sGAdPXF4brcJ99rA0Gsfxz8blaEQ6tjANzUd3jzwUWWEskDZi
Np48j9FGLSxiuOidx7boIRvXD8q846GC8uSyT8RFMoOmor5D/OGK0ieI0ddcaeeKDnDCu8r753gg
X7qaBIMQskSfv8z3HLSozYcmWrxcBqOyjk0LsChcPndrN5ksAvZdQZlHkVjkWmGYlqgDALGXzbUt
jr2tgJGbGMW21zDgLS6uOd7IGGW/LHXVmniLorWCVxtBpDr9iko2haIa4isukqU1VrgZbgAtcD/f
ig/Zc/44Psw/Fc5LZi3CHItk3FRQ84zEQKjzogXA/SryLYHYKfKvy6p9LVSy4fJYDuOgfaMjSNYB
WDX0Ifqdyn12r5RasTe7qPOqzki3vSkvtTWBsJxY6UAEpzGb2J9SUXqMl2By07ok4T7vNfNQdn2y
B+8A4M0NU7zKl0nd9HolS5Y+i8BtMSds+Ih6oNf2qBt1YQtSPVwncy0/B7i73wN1BCED3pPAy50C
QGGa8+IWYx5dmzMwASRU3ixjMKJN0tel3TZEuwf6//S5aGO10xpDtoOSIClvZ/BrlyVIdlph+tTL
sTevDKFJroQxiPxFE5ADYrBncYY+H7DXn3fpbaw3gJORi/ihiYQZlV61BvLUh6ZUzcdlm5/HdQ24
V8Aq0sC3LMOlTr1JNmN0VBpFBZJQj3JYsQk0iRN3OCLYJymYV1F0lnAUM320FezH5tM/RhvCY0vE
phHOOXiWMTHGXE9mqyVDTNLla6Y7vceEo5XujK3kw4M+439O4MHKYy6rXpeavCwgT2+BelmYNirO
1qyblia1vij9FjL4U/NkCpzPtXJPnSrKnP6+mEp9ooqWvwdnXDAKkP8oOiv0sSWXWYVmyR8oPIMs
O+TNXKxkbKeimSjQTXM/JSJcJQAyLlgJs4+2UxMLWwOJJ0uFmymCjRrL/USCKzWtefMB50EI4jUF
TwZM7Zln0zlJvohLHJSLlwiD02YfE9gvMIZ4+Tis2Fc1v0MQhulOzwNytTmO6PNE+sivCXpv8Q+C
LiMWPpRd/GvcDofZ0t8CLt+Egr/716EPZZVTuboShZrYQq5yg4VWjDzThathV14BldxPDtL2sp7n
Z/JUTaaC0EijUfTVMHtlKWOgY9vH5F+kvkgV8fiR0QjBdztVKOrqWjQlFe88INAIBeDzcvSEhcm5
rMi5V0CRIzFU0aOcpk6UXlRm5BYtyMzC30rzEWZ3l0Ws2upIBBNb8FRu5jZa0D1vkskfpclLpVr8
H83FBJRaxeoNgYd7ZW7aGLK3luXN6NN/5d4Ik0TFJ9HO5haDtEnmthfpJJjkYWoKl5vZ+I12aF6A
YAbokPJXFm2n6j3jMkiv5boGrhjM2mJj22AdYhlj7DZXEvKWFCOiSuxEUeJGauPUpXyndb8vf7S1
5OxYGuMXsdSEgTDK6N7LjzpI09KrPG+vWhV8dxWMi/sUDzPOmC/9RuwZPpbJOkofBrFRQKbebhNQ
P4ahFeXA9nq9rNrZxgLNbdHLQRldVVQdbKWnPl+IBamKKZW8HjQjSDN2+XUEQC9A+gWe/LHYWI+2
p6fsiXsDrJ0ETMCLaEvrho5/p4JB2t2W+IgEUAaY/w6iAx1FE0LgiCG3l+qDCOK5qLZUh6Pw2iE3
FMyAa5jNhOsysWSW5WkGthUeLqlpYyHfypDMl60IZlgk+JMKgAEwZSXLiD356mdjXuuZbgmtAiK8
qtvpDW/Jkd50Zx+a0B4GNcZZh1ecixqrVZPqJdL8W8rCCmyD9bXeD5tKCYBDLYRXSa9wIsTK1XR6
ATIurZXY/lW6avHmnSpfNdvCy31sdP2uR0vF+CG2A0GpA1YkPv/duf1PJbOOHfd5osWQnCl2I1uo
u16rL4INLDMkPJEV3Ehu+yA43IcjvYVO7XwqlwmKwG8WIRpyjQMlsGg/pcrVr0cAODd+W+24Ze7z
A3wqj/FvtYo00aApBo2OZWgVqqs909o6wDIfNKCy5ujY19HfqD+ch6tTyUxuFWEhQ0DTefGkBC+N
+ckcYnsU7sQlsc3gOhXesNDLeb6uFFxOZTJhZGiDURlkyJw+jAhkc/sG2dzo1vf1jwH0d8mykWU0
0TdLuiFeifY0r616RhfylUV/p3TsQNBYV2NZFzW1d+Dnbgx0/kJESdKyus2yRyle2mQ//3DFLy6S
Ws0HK0f5MglWKPKsserjKNSiwIWi4NnEZCuH6BEUzYL1xfS6e0wB9kNUW8KGqDM6opO4GJQ2CzwV
eYLPu2j4DN+C2epIa6aRAlQIKhg7FL/U/bBJrwR/jv5GvWmlL3AqjEkz26rUBlmDxXVMZbyOz8Ub
HsWhDXRlVzat9FBDWS226ttq13zOG/MXJ5Kfp7mn8umJP0rXArOQBbmH/GRL6TT02EPb0I3eidf4
JUa2PnngDKsH68i6zNVhEBABanGH0JUNXvs0J7eG6mbjldYITrDPU4l3V/EEMlEamFL5oGM59CuG
aLb+km/Adljcgnpiq/iGYosx+Hcyt7Jn3NfXGS/DO0+zTi3MxOocxDcAMqXuZFqqbA8f9e/ZBd6n
N/2Uf2FaNhud5bfoaHt+NZOqdhauj2zNhGtDMjO5ViC6Ep6m9EUPOe0MnmmZ8NwUYIaPVfz9yXwX
4zG2pLR0sGZjjPsZtCXpgEEJ8sjx2FWlUG3TkWqZyhnF41SLc6OQglYWRpfYrZ1Gmw533hert/47
7S0MNsncdyg9CKwt6dyfgc6RaMjschqJirlVG/gtWry/KB9ph9H06F526OY/r/q9piM2XlC0R6sK
zXTGsDO66EkRiws24YCFahT23As8v1w7+TLBGK0uS4p4NlvYjGYcysuweNhFs4vwPU6BIpK/zuQ9
qa/LTnfM5d24QjsXzdqJkzGvnQnUtigYOe1dsAspQ4t8Gvi+i6dWdzKxumIXT5sl28QqpzO/lkAc
C2LCm9Kki9E0EDROOR68SFSntyDEpKPxxnHLVf84UomJa02n11kyqSo68hMovbFq330hNdBAKgf/
mLqK3tTHilEPOorbZZRGMihrFwzRiM4Y/QpaJw7eVUOwGlDpGNZs8JakVn3SwKHD5AwWNFnMQl0b
g0KP4C9aN290afSUijPVtXbjy0cSGJ1I25ZKFvXIubIbKZKcQrvOItm5/KF4ajDhuA+joR5MnOOo
26mozse8Eb9VLdBJpQtXtJNEg+bRl1FqkMdrGb7MpGteoY5+Fw+Oof24rMaaYysiNroIGHzFs1mm
Lo4DI40NnCBl8TFQeJ8X7bOkp088e52BrVBPQ0NFxEGVsPvLxiJBalWgcKMlT9E5sFZiY83JV33N
i/j5/lpMOpbFZN2x2qHrW8+aFyuFM2LGpBJuiILdv0PdAxAbYy2G8TZ3O03ZzALAa3i7JiszAqfK
Mh9PHowUq8/T/5H2XT2S21q3v0iASEqU+KpUoatzmpkXYbqnR1micvj139IYx65WC6Vr3wMf2MDA
3kWKYXPvFTiSBbgoOTUs6oyH4IAqoF1CZiV7vfwV1xbjP+PF23WxVtpATiKd4Q5ddCzz8eSjMXI5
xEp7ah4SrkqQtme1scXBJNK6ajWKISl7fqxtL3FnMZcGdq+z7siWDOja6j+PttjDVU1bVqqaDizD
E49jKy/f4/D3xpDWFr+m6bN6mgAhZCl5W0cNE6RGjdF4TEp7iizg+PhH/ujfGa6xqxpvUlwKeYjA
+Q8VF45fTwRDWFQblsZeUVxWPSPIPtJDnkGshvVeMVh/KfLhqO8cFczqbXeLtY1xHnaekbNDpREy
SY3pT9Jj3s8iOWSfQLFm1jyanqPN/GNtgnVuGsD4ojz4paUpSUq6PKEYZabcjQZqgzN+0K8mPMF7
9r7xOdeuzvNoi11fNVEc1H4LUAYeXLP+z3QlXA0+WxD/2pkbNcG1BXoebLHD616TPpswtGR47tTE
KUiE0u5GfrM2f8iuAWiBHKZhLCVG0wizVE4G6iTiNTQfALe3teS50bcwGmvnx3mcRXoDSxEuRoUj
wU9jmxbXXfWy8W3WFp6JqtrcV8c4lu3InoFRK3rcM8ZjdcKBXEMr1XRaJ8DSh4TAdidvnv9lno0b
xyRzOx0xl6mvXoa+rvoTYPmzz223Z8B0bwuirJ7053EWi25q46ilGuLM19rk1HYLtKYzWywSm4ZW
vtOltTGX83/y0tAWS08d1GkwEwV3Nqo688ul1W+0/jobrGz3l+Qkk8iuLD458iOn26fI2to/G/Oy
vIMCE5+KET8ArnYe0qxZ3xNOi6imIZtzVcXub4FVtS8Pm65uhn++6BJl3gPtPgWTQJmUO4xYBczX
pFXdtqU1vaa3wm1cYvdP81pqLe6m8DkbnUbaNIXKGYTVtquna+cNVCIgl8T5fIovai6qTMqQ+D2f
n3J3wZ4582POuC4O8ME5bN0YK1uUEJSkKQU0RP1SmlZ0goyGEdVDDbqIbqAosLWsVh5TwLsAWoMW
DuRMlglnEEaxNP8azuwhT5/h7VQX9iwUNwOQ68f0mICaaf8/mGBvhBaL/CUiaa9oCnKLsLCKq+I3
36HGcSquTUdztEcdsgaWASvlcb9VGV5ZyYQgv4belQaoz5KMZxCYg5E+JugyaqgyFBHYNIn4JbvA
319evmsHBdqlUOBBm8wwv9AVxgZFDjIYFVYLemPUna4Sm97mLwTaf+1jfr21X1bA5JwiheJoCmKB
fil8DrlhJnoWzddh74bMmQtVGuhp4Jz0vxLvP0wlXnNwutRnbhzVF6fS1AFsYvhoA6ZG1Np689IE
0QOPcAZuTOTKTgDXRGBA+GazqdvnHCYmxGizUM6Y9XxI3R+zafpswCog0GpkUISdDWC2RreyQun8
FIOQEgdl6Y/g8XnilI2+mat+68Ud6sdj4HYSPansRq3zu9qU7uUxrg1RA+DFQJKIvy37YlVRx6Yv
osnDjZ+4wagqXpBr8cY7eeVApUBrUwKuECSilgeq1tZ9D1lbpDABTbwS0gxHgMuZXYRaBhcI6NFd
HtXaHOLFj8kz8fiBhsjnD1caSjq1eKZ4nTZ5fiEgABG6jaFYBVipithIOf48SBbXJAoMsKqbcSWg
kcw/5+yTtaXUuiBA00dLA8COQ1TeDnHQlY6mtr/8rlS/d+WoW6QdkpsuyoldkmjsHAUOOKFTdGPZ
WfBEbwErV9g+mmr0ChSpWyi08xslMaejKAiBXF+Ni6cCtaow6taOYj3+YQJRk0JdS6r7VLb9By0i
UdqRKprbqg2bE1Vljmo8Ma2GxLgpCfBul6d65VyDkB+eNgwpF1hKi7FzQObGbn7Wqw0Y7SpoHP1k
6cmWVttqGC7Q5RCoIHy5AccgEzypMtVroiSw+ry+bxIFxRZ1Iw9ejWMAG2SaJhNfdLZMMfiJGeSq
1+qjEwff0wz0guDx8pytLE9MFMqlOJvn58r8I87WS9YPpW6ElYpiaQ7vn8ou+UPff2SNtDYxTysp
nK6jZiog8qjh+pnT5bNYyRjkUdspuM156hlSSeyWGzvexs5APKXgL62WuxvD++PSsdgQOmoDM8YK
SJEvyJ3a1/U61gLV83kduCyC4gyDFbEYfvdV6OnKSNxCNGKXJ9XzQNl+SIVmqb1461v/ZzSoh3wc
/PvCbzObVeqT2XWB0xiDbwmd7EY2PSe1kUAZLLvS1cywSAk1hbBLZvyc+pEP1a0w5Um26l0e88CG
ma3XRdLTmH/sRfhbGQYgwhX6HY4mJ6OLUreMx12SKffTMDxFY39bj/JbQppvxB9BCYqG2IaHEVCH
fbDXWnMv0qq2+om8lFP8UqXm916rbDP0jz6dbqmWE4cX5vci0lQ7KHpcuqxrPWQ9ipUH/Cr3+W1I
u/owUXSDky6Zbs22zi3DiInNRQV1xTDcjU1P7KHrT21TqY5K486FPqptwnUCgJSYO2EGaaQilM+G
wWobvMXOquE8NUXsTiuya5NGV2LShZ0yxnfQMDPsUpLB6mn7WwKF4YkWLBKUutOrqjSlNdUxTiGp
OZz0zO6J+auk7S2NWIgyLax8NX6T09xG1Xi0KuafzDi/yUItsnlmuFM84AIxnDRW3EynvysS3Pgh
tSaug7vXnTjvHBJEutXU2e9oMt9UtfvVTJA8Sko4GUs9tmUF4l8U/GIpt8PaSG+SvID9eKI+ctJ6
VVMdGxAGsljdVcQ48hHegVpXeGVYPYCi4eWJYrN03Em1sHRQr/3uMTQLEBl+T3lz3bOPvjPehRT3
Y98EdtujoK4C7VDq31utPip0gkoqvAFCw1WLNPFwCL9RuHUrPojmskwtFCz3rakihjgQGb9MBLiJ
OH1rmmlHyUdA01MXnkiZ70yuOIDKupDYs4pOnNIyyJ0IMGsgEXZjGnpVrb4LqtnZeNfzeK8G6ZEN
eMxgLkEBArFHgFiWOlqueEoEEI5fnFgaHKsp9qTECNMKsmk3flvYlf4DAgJ2Wj2GtdyFjHyYgXFs
C5C1oAgjrWSKQFMyDrTXbaU2bEpNu/T1a0iVukE57IahPHVRaPsxds4IESE/faukeOflcGxAepzI
+8gB2YYLndd2p1ZXvnem+VSo4FYEzUF27BVHKDrcPrZzYhMKLLl2k1TsSoTcTeLnKcmcdDR3MNrA
WiA7XaQ/oSTjtoztug5qVFmbW6l8Kjv8Wf8xiuaQaOgl56NTheQ7b4sPQNVHu560+2xo9orkr2qA
NU37PQSYjwMx3bFOr6VsnYLfIA11Q2o8gCMsgIKr4dQHsDV6fOFBKxIQpVQ80bPiejLgSFbCbtXD
W+Bo+iiATdENDqwjnYQds+naHIxvkNXIrbZnx5SIFgsq0B0ZSg1MM/Ok6gzo3LhHxUeH5OqYmQ9J
UYx20lAU6IkrkklaokCDMdB0384C9KebxPWp9kjDGp1U4d+mdEjsKuR3WqfBAm5QUbsd8rvSrHdM
1lc6LDFtJa1rOzbT+xTwDnvSpquONw/wPb+uhbip6vClHYvxKAnx8ZyYTlFtXsVGVlnNkFROpUXJ
zjBFiTNMh7eeIaFIJ+DUrZoPkDpUd01MHwra/CSpKvDHKJYFjXjulQC9yb7walNRLDJWkc0i+i2u
0lM6M95I357KBgdrPgCfJoj2WwEc3qJSHlKlcDPVnOAHPKVWnSrf0k57aKP8NRgnpyrA7CfFeNLG
4baD7g6qoicS0NZSQvhHUHS7DFifW9wY4NyBrNT10xS+nZNu2qxsMq8n9CVh1WNfkMStIw2Zhqo+
KEZ7rWX1vWrWNonCnzCNgKJZSlWrNysIGCtw5Kaj8ZyZ8lullgW4abXbNdoNwPbfxo4l+0Rl0qIp
PUW9D7MCYWQuG6IPM4XBDoT+rQ4ImlifnkzSPxkiPgVUXvtCL6wQH8soxlcaTx91hd8ajS2eJEb+
qrC+tI1SnqIkHayp4L+JFiJzof6HDMVxjMd3fNIK3MX2OWrrQ99GH5zw95BU84mH4cH/2PJzHabq
xJVNcDco6CYgX0cDd5gOypS+8Tw5yETnNtoojkKiE2fjbTfhcoo6A4INeFabCpx6jPhBneoUW9HH
DgWnoSiHNwh7hq5UYQtImujRHFTTMRkAtrChi5F/BvccXQ0/4qmtp7Fwe8jtOCzpmx3HowS6fEX8
nOSE2loKUdAsFqpTkiyzRFQo1siLbx0AXy+NGl5lKYOWv8D1EjF508vupUnz9zE1FI9XSIAIb5/w
oKv3YRnclyy6zpAf4LTEASuHyVYVA0dKmloBXikk6K6lye5Hxq9rFhE7n4gThKW+52N6HyqgBsRG
h4y40o5IhT3o1EBGJDavhhFCIp3q27gXXxSMXHTji5DdNY/KX8oYeikONdnBtS2CyXTcVd/kqOKt
nn/rZW2DSXM7ThB+oWNuZbX/WKL8C623+nuT9TZy9fuurnbciB7ahPuu0aAu7ONnpEGNClKi91Y8
AG+YFeWz0NsKt/yEjWWErSUNPlhlxn9Fgt7yEEwjVQR2l8PCAhQgHbT0UIVdXa1d0SRGk9YXxFGT
9GWYYDNj+GCJ+HcRb46ATlJgUto22k8aeRyj/hSVH7r+hoPPHsFQdosAqBzNMB4andnpeBNU2IOM
SbuZhp0aQFFmVDnMQMYe1iD1lVr0IJDFdxWVOyA2bZ4IZ6rCXd+mITC/ktmDwBpr8ZXARmGRMcEz
tNmXHb+Hi8zRVLWjgsK1HWmhCaFfYto+CVwtYjvBUivSy13QQIRYexoj9TBqulONyFCwcfWscaMp
eOVhEFmMlVbEu9c00K8FuB8gp3lDMRz6sHaGrHQHJPEPSt/f+TQL7b6KfDsfo32nwQ8rhkCPETcn
BbeHFQWGjRP4oOKcRf9lfKIaudWjwoqi4VvbIpuoJa8BxJCJM1JAQfWh200D2cEv+YQbG0kkO5Fm
LI+dkp/SEHmSkC7er9cKMBZun3EXB7tTKK8VSOYjdCKKLkFHfbJwGnmUm45EaamG6HnEmn3H61Oo
1ddDqt7H9UvUvmj0zc++i6A+aq1wSMZPXcN3Lc4ZVakP1NduJlzUU9MeuPlW+PSHYByaZani6Iri
QOApR6YsT6EYv4PccVWq3W1niL2aVDf+dMX98EoZ62PelPswDg+AazzTSr6oJfaw6gWBCgqShhmd
H4rmcBJ6OFpaiPWSsNDiWfU2ltVbkncAlg93nZ7jugXTytVq8oGNejNK/YqEkV3H5a+0TAM8dcVv
XYQvVdwdtaTYh0UHyY7+yKR/NXbjVQOZF58qVljmH3FUGTggcTSVfCws0SkNRB9UqFTphbTGPr2J
qlizgBSweZVc9319zSZ1r5fDcyCbe8XPX0DcmdzOrG/HMscylcWVyMyPzhgqOx6i27Do7cbIFUut
t0xz196LOtyJ0NwDzuaLPE4/6HUOPX0AqTvfyWoTmhCl1XXfL7+o1kp6HKLaeJNCkAn9rUUBuDMy
VclQ1QOBwL9qeWfHcW4V5vSNDDkI+skhS0pPbeEFw0Zr0PtTId9pv1HnWP0VOicq6kR4u6LL9vkt
2TbtAFmqSYV6ngvqHurio4tEaieAon4C38Xd7iOu1Kdm/e65mwPsNrRXPocMANtOR+iMeVwP4XbV
pwRX/n8AL30KMpffz97IU+5TVqN25Wl6Ky0lIg7tIA55+RuujOTTm3j+87MgeZQgq9PRygh6HAwh
HMKSjSrb2lo8f3UvywpZ0hIyN0uqOMzAG2jvRKTtSRz9+4YkRgI8DV6H0OFZfpOKwaq2DvG678S1
Jt8K/q5tYQBWhzITTHCsoou8hO4kPp6wupSqR9AttMuJNAdaw10BKNctBfLVYoyuYywMlBLQCD9/
l7LNoGIxF2MyYaAQUDuyaWzafPPRpddFvru8CtbKMahd/x1tsdSSThQ18OiqR1PfkiPsoqbHSWlt
IwZT3f/Jp/I/1OfOa02L4bX+CJnatAY3O0Epo5qshtVuBenty+Na/WBnJa3FuAy89HypYRZ5kO3S
NIXOin6TqeK/bKKzMItqFonUNJx6hCkT5qVmctcrUNy9PJT5FPtSvDqLsdioWZiT0RwQw6+UmwqG
EHpVQP2CXXM1fWR6fuj0Yd+ScONDrci7oXR8dtQtxhYP6AqkUHJE2wZjA3CotNodChUhJMqyg3LM
3qHcWJjWlufuyngBTUWRHDcYRN6Wp7rZVmzoBCqEMvseQdHOhNR91T238W2I3LLWraHbwDiuIbT4
DEyd4bDgIS2vs4b5RUv8gnhhqD+P2uiq8CrfKXX7kpWGV7bgiFd+gG5gnF9VwNDX5VaTbEUODp0B
vG7QktNAv1/CYkQcyLFSWoJuenVqS7SRXIp3A4VuQ4ELjd5Ov5Gn6pMtJ4u3aPHOBrlbF89KXwR3
OREUBW2ccstjDvYjHNVO/IiKtBDfj7q3yfdR5Wqro5+q75fX9VawxboG75f2SVqj6hs+E9Y4qkKt
JBttjpf65UhrHIFP41rcRKC543nKMC66m8DOu1E6Sz62H8pDdRUcxK6xod1ITyq12B+Z5227yrmN
u9jDn37APBdnly3y5zGO04Z46gimh1Hg3V3vx+BD6X76KH7V4Q+0iBzD2ICurZyCn8IumiFj7VcB
bTDuso5cDifQKcaD0qAb87u2Y8+XzXzJnI1OTqoqYx9fUtuZx9yDm4zbn5pNI741IN6n4SzyPY2j
NlogxweyhXlj4eZe4MaTozyHDzO6EGBGPThuOXKsnoNno1t6K3M9U/xaQdTK+UMwBYYn7a5SL9nN
DhXYjmF/qh+3N+MKKRJHAnr0aCLAd+BL17ABMkmr51XLHvPT4FSH/qa6hagnWGq6AQu73km+d9fp
9bB1ec477+tq/TvwEpSAO1oGxMdqbYa4sWI/6R9xIJhvl3flSqKDXijEkiA3AhjJsktZDW2XwlsZ
i5M3YN5F0akwffAh6189rNDRKqX/5cCBYw0cTlQcckuSqV5mI594RrwEtf24q1EChixaDrD5QDfA
xatPE3BZ/xdraSNTKm3L81oSz2Q90hsKBmV4xePnHhIbhN/0/stEAdCNeqsNmG2i06bGT5fndyW1
Q8P+n5+wyLSatA40kuJSg87nvk0NQIbwDwnjx5Jld5URHWmzyRXaCko/HwU678c4GzBu7R69h/QX
qsWOcPPf+k0BW6XUmu5BOt/Hx7CwGRSIfl0e8up5dzbkRcpS0rGAK0iOY3Z6ihrU7K+Dccu/4k8C
/mV36EiNVGA70WZeHKoKLxOY5eDtO0sxo2RgR7CQkl50HzrsBiO9p17m1KGl1bbvosAP+okVvV4e
6OoORXN/xhOAT7BMWJJMmmETdvi2HGY1+fc23UqJVm/nswiLDyl7nYVqgAi1iy5Ta/v3Ady6obZn
Vb9P0ZM4VjfqJihpZVjwdkDqAaAkMs/lS04i5TS7CasHyqd1BVF1aByiDRIOu8vTt3aTfAq0GJ2i
RDUARAjUvGcvszZXfR09x6+aBV05MI7p2xa/mqhrY9OgQk5mFgASvcXlRZuCsMociZfW8Q8jmPEX
cdwntmxYtWvaFNI8Q6vG3wJZTHcj16CZUcBvIODDNw0upm6gpZU9C7M6cJ4DNM3sCVpVWmv14fDe
ydpJdfO21carsNJ7d4yFjaJzez1MWuhGJq8dsFI0/Bs1lJxoUrlcnRIL6d03RZ3uhhJVZr1M78Hf
gg2MtocgC57t6ntSsKsZZrFL+PhQSNx9hgYhesiU/paK5gFIE+Jlj3ITCx+jivtOMQbczo1hr5Nc
Rxcv6izkeM9gqf4sDJY5/RDdqJP86SfZa1Hk0K2t+8piIXoRadaiKVGg1jkWT3pGuD0GsYsiOFrm
U8WsPugmOxZNapO6f+v88QAwSudmUdi6RmWiXjfJW+A/4M1F0lMpqgf0x05qkKBFpAffxjEPXPjQ
49SFdC4sEl+EjpKupsjSQ5aroLlj2oDqHit9GuzSFJnbx2kJfIL8PjH5y8hQ9Nf6NnHQD/pe5goa
4CNz9bKHdBJNt+i7K2cZWmF4i5jA2mDVLHLWnFV60LORemNS/gyV7sPM/acEvUPr8l5Y2eif4ixS
U1MZzTYqVYonXtO6s/LIE0TAWmpBzz5x1BpaKN7liGsj0+BHpYFLgbW0lC/uK6H1TcixaDJZWFWe
HEela6xM7R///wIt8tKgFWaoc4N4gz5Abjpj17FCn9okNTfmcG1vg2RN4IBlglK0HJHiG2gCASnh
6QbksIxDw9WN83htziAyggCANQHatbjM6aiXitk00IkFrJBzdFCDfBba/A8DgXAlnOzBaARWZrHo
mlYZlKltqddCfLEJ0YXmpbn13F57685iG+qsXq3pX+A4kpRhVyQdBYNMze0ZjedqrBc4LQyo3Sbm
neiHYZdr9LXDP9h4uDhxpN2PlXTzijvQ1bYNlaMDF4+3adHhhFEYDHrC3gD6Y0tgZiWj+fRj529/
9rgxetaWVYUfO0zpL21qPNVPbDUWXqnjEsSZYsECYuvFuropZ8CXATnpGfP5OWha5xn8YgfqNaUe
u1kZ3WqF8CpI8VmRpG//fpv8QZf9FWyZq6JB5PvBiGCyvib6MeoAhtwoBa/lw4Cw/T0gY7F+iyRM
siBFDG0nD0Duw48A1sbcmjHA3XP6sWVRvbYjz+PRzxPY5/+LR7tTR1HH9Dd2ysrrBccm2CEzqAw0
lcWA+DRWvaFhQFWfNu8q2k9ukNPyplEaE3iCugCiJf8PqEN0iCEIBz2HOfBie8KCgwLiRalXA9Qo
yYQrHjbmPy8vh7WpOw+yuBCmbDCbXEGQrCAtGpXB/ZjCQPVykLUs+tNQFlm0gI/kGDBEaQAqdrsT
ZJOru9zLH4MjMFxW/RTd8dv6ZO6TR/z/e+huyXGvfUCo5sIdFrYmqPst3gpGm1cm6m24X9tiV5cw
Y/ZHVwsNK5tggCM3iP5r5/d5tMUpEvTVoJIOt6wf1FdwefqhhPF+AFhxY1634ixWCADBlR+hXeaR
gqJIbJxEBg6hhrLeRqC1EwpQGlhYoEproE7xeYOJvpR6AGCsx2X7qpIa+CfdnZL4VlGEc3mtrI8J
Kk2o0YJEu8yc80rmdeEjDdGr+z56T8B7KchWO4xS/ODFs84Q5O8o+oKJ4ec5bNLAAYXRktWGMH+l
du6kt9Jjp9QrnjXMIvQKgu+TCTWqzJOaBTs9e2tfrK/Kf37FYloTkVRmG+i4gM0Zua0lO8jReab0
e6urIqhAEX3jQ67OLiVg8wCQO9MKPn/INIjEMIJsgBF91AJ/7aP0+vIHXLtCZ1no/4VY5GFDDRvE
okWIkIiXnMIgSS+7H4XuX4XU3Nfq8EGTeqMCs3qKibk9jfckhDQXG0E3KuA6B5N6UyTgoAnonECq
uzF3K0GgjkYYKGGwU/vSqkhpE/AshHtrWwceJ53dhVsakWsalejkgwoJn26MZKkqLpHkNLmIUPCc
zFel1V81hfnomnU/6wS+oD4DeUd/HTLsQMFfLn+4lbWBpggF29OcfcmXm3ya+iDiAVpbZTDgo7Ho
h1R5DwPU6O1yoJXrAO9xMDJwEuPhj2v18yrEsh8roFfguaOKySrHERp6hcdGsLCQ0RnVaKNyZxdK
e+TDcA1mqMd4exh80O6i3s5F5cSNFA6s0q51UwBUAqJlEcJdl24t5hV2EVqz2CgqaFNYYMu6pQqA
WxiYYE5VYACqrrgyY4uCqqXblS2vtwjuK5nT53CLzaPgedvRbCZqubNZn/4qGyij1Y7m0X35mm/K
C3395p/jLb5El5RdAmwDXJ309zp71zXVylHkvvy9V4rqiKIDucEpHCh0sbh9k1gqfhND8G889i61
zY/YgdTqLfTwnHhfeNIWB8XbiPl1t36OOf/5WSYPseCKsExonnrUuALPJbh7vjUg8mNZOlP7gPaT
4z9s9dTWP+DZUBcn0YSKx9QjgwThPRr4DxD7PQUaaBAYDLLop27HbvyxFXRrqIscjg2hbGDFSrys
fiu1m8x4uDyXW//95aUxSU2XdK77qK3F8ptC/Ot86fO3Wqz6KfQHBhN7dGShO5UZlaXSHK/rrSxm
cx0uVns+mKFMYqyJHvL8JSt+/VkVKAROdldMrzm7n1dF+7pFat0IjPvj82IsEp9XrEBgbee34l5U
yRUUq3eAHAOV72lTu/cn8TyrtBl3W6tjbYsDLQ7cowk3J7osszaZAoZ4i+on4Hi/p754zHn/A8Do
+8uL5GuKOO9swMPAQ0PZYtnIr0M5DVkhdI+ZvhWZ6WmMpa2VDTBwun051Op0nsVatqzGpsAl+Zfs
yOjSFwZEWmsFbmJHJ2MHLPqLr8yG7ptl3fmc+pw1fhqjWORrIDAqE4D2s7aLARVJGPW8ZaiRm7eV
hX7H8d/D+1A8hvMWrL/Abv2CEmj0URCUBhCuKXY5vJbVSHsA5vZweTpXZAxx64M0MHu9UIAxFtsC
rsQ+sNk5+9PjoDYA3K54mN7aa2M/PNU/SjuDWxyenyB2wBGLWrmb79hdL13QDC7/lJVFdP5LllLr
+UDyEswg5kXDjyp7NumvqH5M1LvLUdYu9fkiorCZnIGEy/sozXmYdsglccuOYAzApcMEZbh3tA71
dSvytrbgygH6Kd7iLqIRvBqNRlCvGwCIVhK506SyVS7YCrK4eepMdpmRzUGYjyLS9zZhzuV524qw
uGf6nIssyGBfpbWmE4nQEclWjr1yWGGmsJFUUKxn7azPByWg9poWo0nqxUB6A6RNHtO036sk+fdP
Z4Mih1dxMsLi7oukGhkagzSpQuFwql8P3ctAfoCEsFHHXZuw8yD082iGMG802iNINmkOmgZuvFXX
WI2AdyxsiED+/fLwYTkN/YogZxetthuH2grHYOO0XfskKEEDMUUJgMbL0klVmAMbapwOGTNfx1C5
iuLqHozjrRzgK2oGX0QDHmo2qwZ1c3G46qKJDZg24xSifXXopGieA5ASPb3JsnuAFisrERooVqFe
w/sCfrBMKxQXXnLkiqq6vwMU23CiIokOekXBeZA6+u2xGkBzpc/hPi0mNfmV5f4EDAlaOg0fIBWa
+QwSREbp+Hk0QNeDyuopK4Dmh9cz0FepgC5SGIveYnEe74qJlk+DlNVzQTL1JgsCWD41enY1Gl3w
ILMsJeAAgVZd4aQ+tEPPnVTRS/As0uygmkHzEBQ52J8p+CajzOUJphbhjaoCr17jnVFtfLm1ZJSC
sQxvF9zJKo72z+vPjNK00AOTeYM8xES+J0FkWmne7kKwe6b0LkwDRxr6LunfCz7ZadlaqTC2ii1r
a/T8V8x/fpaJj1z2I8xPmKeN8iPSya8m0//1+99g2MMA7KIvg3EuMtRgIIoaiQDJfgmxlB6iUpWa
bT1j1i6nWaPOhLgbw+GxOGAbHimTEpQMsODEikaUtKveqQPwlUBzv3zSfi0Moc2PCg0Y58xAD3nx
4biWp74fQYK7MtT+W5Ym1O7FmNuFkZt2p0EYHAeC710OurbRUWoGJBFgTLS1FpOY+GVGOmXA+GR6
DP0AwdmOas3GRl9bDudhFsl+CD0ZNnYII6REg1mFCw1Tny8PZfVTnQ1lcY0YitlnXYEYbPKEQe78
7ipPdbcJ9Y05Ww0Eww0gWJFdf6mZsHjqgCZTmVdAStxHc8XidXjSRxSfpCn3l0e1lvcCUoB1MUu5
oBy7GJamlimor4wh/yxeehcU09RBl9udjr1TOOVTYG8rP62N8CzmMtcOaVG0aYaYddr06Mo3g52B
JngNYCFsuZsu2Vge64PE7Y//AeX/RdMBKIm2a+HujkHKw+CB42fj1PdQMDj0Xrg337b1Y1ek6bGv
z2Iu1mTelxHwuDoG6QJveIvexO0fPSDPtJI75mpXigOFq400dG2/nQddfM2hn0y/ogg6GMbOLLVj
ojEnMfuNJbp+C/wzOG3x+KxJ2aSQs2FefqoqJ7jKndhL8GzRMxe66J7cbTrIz3nN4p10Pp3LdtkA
aI/fzNOp384mNHhAXEMO3qtuCi9wtq6XFbzvp4+nLbKsplXhiAkXSw+so6P6kh4GDJLtTWe85U53
1N3Wyw71ge+habCFF107zM6+obY4qBt/DIGdwkiL8edgPIGTuvEi2lqa2uL2HEStVcCnoep8bN3J
CQB8gVYVPw326DDINyq7WVFZ/3X5qJnX3qUvuLjrWBcWCq8xp7kZPqtl0lsayUAaKvcqD3YJE1Yj
9Fs2FQ+X465gteabHExQOKzqODkXgdsEJo2pGsNCDTsxcwMX6hDVVWcXB+7B6tSJ3qaNbbjiI/A5
5HwCnuUnk5r3VTWEkKMcEvpqTgFzgZeExDiHSFAkB/M3HX3URUE/9+RY6qmttFlx1ehwO6qhNfBh
aH5iqQqrLaokIHcnZevJSp2eIWG3NUErCw6tMTQIZiUaGOgt5mckueKPgIh5ZnD/f6RdV4/kOJP8
RQJkKFF6lSlVte+e6R7zIoyV916//oL9mVGxeMXbuYfFArtAZ5FKJpOZkRFDhzG4WDYKIvj0SBiB
dWQddSibchYSvPCsNnHwBDuBvvY+BXmtFmQ3smKKABdCz+xw2552tdGvKez8q9RdPdaeBpWGzcVU
MEg9wCw4eNWzcsLoONncHiFY9ixnUZ1z8rNfwCU8ZdokqbngF5gYIGwXb9m2QDEbcHbeTw4JrFp2
mEUfb7+13DUz6xXKZ5gkO8Rp6irDSwpQnuT8CK7rszVxl0qk1+qq1jCh3rBKDpjes8fynsmrmfcd
iGxtF2Qft5givm5XsjI+S8hBMA8UATUOg66vPlni47YospeoMDholL3XAdIBYol7InYADpLIwuKG
z/3v7tSHcRCHUep3werrLsg26IlIxg2FC9uZ5C6XCEzAZd1FyEbW9Nc6DLe1k0ouaHagLtxwZ4K7
Q+o87hdQugJfidIX3pPFU7botxsICYK/+Eg7Q2ytu0Cn1FuvREBPHbJ4uWdzbCuDeF63IVwMKmqI
G6DKB1753EbfVBHIVXNysMr1LYu155m8jbLCqPCj7IxwoSNPwPGU6DDidKZL609E/ZuvvjPARYa4
MTCHO8OAmh1LMMS3hgxoJrrXUXn6s1FcLAAyn9BmhQlGqEpBhjG6VPerA8s7TczAVYFegQ4a41iu
PPIJTxKgZow5zSG4SbiTNDV6vGkF3LoFHMcvwAcUZI8243MFtxvG0Lz/i0zD/2IV/WULU+QAhHLB
acmgfzhMsMqYi1FaYQpQqQceEkau3QBA39zLEjSRP+pgOPi3SY1Lfju7SIBvYiG3QPdYM1y918CM
LjnCoptkb4XbTrxWSOQAT3Ig5ZgcqDUqjrdMhnXCy2l6Hscpg5yrYtyMyazL3kssPPDhY2+bi1BL
a6sdpubZe8kpwDhf4KkEFe3se37SAvW4zV4rw/exP3nNJBexYjUzY2eFyfXGDknA+GBbvz7FYDiW
6+4JT8p+gVzYApuRijfhu9fELwRPQTYgWXx3Snc4Mtrr9pA+YqIQBBrXQ5moTWBAMACtYhBZgQ+H
iwKkMRwA8KAsiXZh5+qBBlHLBsw/GBz8vxwPoRPtzHERoYvNuew3mCusxgIs3jgBkBFoiln4JhCO
Lp0HiHpBWOv6MkX53n6V3KG0GFK+6x1wqE1FoJn9bQFKNHfpzQOki1/pAEE8onW6CyTPKDk2LE5f
+BEF9SfY+lBh5nm/B2AfazA3kkNbmuoT2HKY0rDCBl8VcNO1yafrKxWVFlCoAVE2CAkRgfjLCYuL
2ZXHHhdroPmnDKIJ7oDurwFdNC99xPH5ft2kcHN3FrmbyqRz10SLSiC5CeKtutE/Vlblj0bzRSvM
5wYMd8B2F3elqXy+blgY93aGOd91VqMsDTAwHBJVu5vbDDXoe0yAyXZUdBPvd5TzWasgQ2XMeK4N
yJffp0GbQKl8Rw0mTCyaHp5NxC2r4/XFCd8OuD0xDcUYf9EpOs8y8ika6BDhyTYDurcG+THOwE70
uQ8VYGVmP4k/gkXhiD5lDs5h+g26Df71XyBaN8iUkdGicQpoOxcBk2oBA4+OdZuD7dkO8dTlbzIp
g1D0dADGohfFvhXPYGUCA9khM4CTxyRo1nuzKvFP5gb8CUSFWXMA/wfDCX8ilszpp1RrySHu2+xt
IZmGjkpc+Hmar15Wz+rJ0tdZEnGEmwduaKZtjzo3j0jomw64VavH16PNy6S1n1IqAwQyv+PXRQBC
gAALZmowc3ruIGqm02LLV3JYqvwWjF9u1H43naMevWwAU0Mw/Pm6P4iOGwFADKyjGBLEss7tNebQ
NV1u4mMNpmuQY40JocyQ3LuicEkI5uCAByfQkuayjGXrZ7jdhrQXjEy9k44BUKJ32laAIq/SP15f
kcgzkLeA9gczG5fTebXmtDhjyoIZlF+61j0beuRGRlAqGKm3B8nzUbAyYjoEkqQopl3CHkfM6Frj
4JADqFe/qUAzfQODcuMpoAN9WCxTEhsF/gdrFOUNuAcD951/LNwBeltj/OZQdPZJXYeTVf9FgDoz
wTKo3VMLNzkGKiOYYGOjzbidTKQnTjt5Bv69voHtMhi+tz7GusGLlncIWsX0rAVdCAlLWZlD8CXP
fgt3FiByE4NDrcAk9LKG26C7czr6a78FxggplEHWuxLla8jt0YbD0CwgJXyWn9VRY5IRcDTlaD87
n0lQ+Nv37hNCiZs9GG+1nwTFqyJxV9E33Rnl83woJpQ0BoUYCL1/0e2xKSWBUvb3OZ9J8xSEq7gI
DipGqzNIezqapIcp27f3dHTnM3SpFnSZsW/6c/kNXHTtTeEz0ooNNBbuBG2HIkhBN+gaX66fdNHh
s0A2jV9vY1BP5y5TDHyOZoFy5cHKtpuhdX7HFFOVDfD301CG123pgsBMAGZygHBGdgfKl/ODsSRW
GTdxxJBwDfhCfXNOJtBqKx+YX86Rv6Xqsaqrb000huD989pfYH88rM4C8JGiHKLZORQPa69/iFZw
DutVWQMqr/d+v35g+kx2LD0+wu2haC1rrBl10Y/C5EMS1zqk5q0yzCBUvDTJyd6iYATt8vXNEVkC
AoINDKMGfiEjZMdJ3WoRouBgRl8ydXi1Qdn83K/+dTMiV7ZZ+9CCJcxlct+7AUNxP2urCVImc3Gt
PH9q8bX+yggb/NSATLlQSy9BnmN3EZOYxvxlxmjjfl9fhYDGB0mR8ccCW+buuHRNPA2zEWG4N7BD
zS8OzafozgxRszmmsvFcUQ8NnHNwV9yIKFvzlcfeyprMXgHFY/EczCq5B+6R94k2LZjCgcixhoKM
grHcAY2PG4pV086Xp+fgzQQhPFNd6U6AN254fGpgHGAaJQx6DnrogyLD38mMstO729Mh1mKSsmUW
64zp8aArbnppS0twH52tjAsBeZ3GZRWr1mHaHLe0k6OGVF1/7osvmAuXVEcER4qhJ/HgwxsTr3ju
7pumxTYVG9oPgBaeFOcT1dFEmgevUWNJyVAQ2ICNAggFsicEp5e/IFQyTzXwPIdeyZ/SGOClcXoo
s3l2myVvXTvOnke7aA7//BScmeUSjXzNrDExdROlmPahfC/FWG79kTVaZXmE8BDsl8ht5jyYCqkr
w8SrC3KNd5XfvtKH9an4Db0/SI8lMnCbyBv39vgTXgzNpDaIIanTHzEMNbn5BA6Ffmgkt5LglY5N
ZJAbYNwY1u3c7VNTicHgCsWObm2BgrLcOUdQwRyEnqF6BrZEtdaPdjFKzL4nJdwrBbM+qG3hKQli
HL7ZqWZ5u2ajZh00+oI+JzhaJ+uxGp7i2O+qm367J5HkrheVYM9MsgOzO+HaHDVWlgPCbLa+HU4n
87aqXONF/TD6yYsW2J+6V9lnFNXRzmxy29sWwPbHM0QO1xs06RuXVSgHd/Rxp+PkhzK0vfAk7naV
C2IpWdLIGCAtO7Sxp5WAxpjfB/3rvPxA0dKtSkn/WHCdmqAINQFaxWUKuZ7zHc30OcPAm2UeouR3
Ai57vSv+5pDvTPDJbesYG/KSZTuMkDkByc2ptGdId3xVo2cdNDtaMp0WewYJx00dV5JHp/DrYVVA
44CJ4LLj3Kdm0VQxRDfXm/yhOdT30XE9sH5b481H2USk6FbHbv6xxvknGjpts6zIs1caHZZ+0l2L
Yg4syiFq0GsUEITF0yEr6U49mU9zlL3VkYz/U5SJn/0IzmE7CL91aoFrkIEQwMz9iDPSz0f7iQ2x
ryhrbeBWwRMAtedP1+M5+8t8REDGBDYu+BKYAbkQW41GPFYrnKlvfoI2qlXuEutVjVVvTgxJtikM
BXtbXHgFFJ2mC1iyDslJvyl+5pDqMl/oPdoGnnUYwvixlixOvK+71XGZp9Nv9qSqcCWQ2H+zbtLj
/AoimXvjwbmfggLwCV89Rg8yLIvoGtmvk3OpMWtU4JFwRZKtf6Jl5aOd8BFIfBmdhswO5zVROfZT
jZol6OZt1wLhM0gI3dmp3OsuIjPDhTe07ZzSMDvrsEQr+MQSt6RMD+bHdSuiK5GxtdmUDXxfDArP
ab9m3YbHKMon7qJvX7aWnLrsZ1eULrgqgsky73Up/YYwxdib5RfnmMrUZfCQ+YbcbHdgjvCrT/R+
9PtTF86fHEndSRi7d6vkYnditWtCFEgbdnXvm2r+o+naz9c3UtR0YKwe/9nJ91r27sYlRTuo6opj
RkwXmqCPBJPm2QcQ1LgLMC6g+Zxe9GMS/j+tcumovmUOyhUIYWipfCYF+AShi/cEow1kb+6Khylc
oEIDvrK/sYsyqAn+A8bNxgWwWtVSvUuwWsbaOL+sr1CKGW4p8FvKjfE63au31f0iSWr4E4G6NZRW
MZdNQWEGJhvOpjGtM/hciXXY1oeku7Htx8aSZPfvD7x9YGY2sCyK5x+C80VRS1mKBZp5unVwPhRP
2t1Qu+XDHC6f/t2wD7tvaGOnT9lxfMp9XBWBc7y+syxKXfkBfA6wGooS5SA4OpA6drfxZMR3HehF
u+bluh12wi7soB+I2gxeMReKzbpTKkqHWRMQEIOag35qUzOIze9JHEOFY3WHWZe5DGvBX7PIxed2
HNK1BOYeL13I+jyW3uTS5+SoHg1JpnZx471/xN3auAg992vRtWkNvfS35tS+5MG/HkyQhQbN7qGD
5KcsF70IaMwk1NwA20bFBe7DmVxHaA/iiQ+iiTvrxrmFIoP3Y/HSJzY/LtfbvhCPZeYcPCkYdwCG
23j2DBTeYjVJcRSmg/Ijeia5O/gbWIXzZ0wQPqI7FiovGJM85U/dTfNqj655kx07z3mSt8hEp3L3
U3iKjSrSjDhybOvQ0lkPcrWzvWqi9JCv5Rxc91n+snpfNZ5RYJgyIV/Jv9+msqGbvhgIdobi2QSv
p1RzDQVZU87Ezu/V6g4cexKj77NovN+yZ8Z/rHJ3VdXMpTaDXgshtjp1J9CNawDbZU+Gvx1pkP5K
ICIRIkV8yoICNINaEH3Sj10L9EAWxD71u1BGpn2RYPEbwd1nRbupOmpxiIQ/IjzuorcyaF+ZTLN6
KKAtdTt4qe/4tWQn3vf3yk7wV5wBumjMPMNscVeD789VPrVhGY5fRh/CGF/tAznqt/FjFcoqEvz1
/b5cB2qlDK56SfvRGNMWabSnhyWzO0+to1dbg4LMdee6eJL8y4oNuC0B9Q0KBYhf+wsclEFjV4C6
tq/DFpqv3VyGmMFxm+o3jRa3zwGzVBywGOSrbBxSZ3/7Ymcxefcf21yO3rY5pFYcxgr8CMrDz0ri
m1D0A+6RUQK7Bii13uhzGkKPo/QovnKZYYAdqLF8kGSd4q3+80PYad9tQj2hHemQDJAfBQj0XHWB
U/QlG31xESBSqrh3MC/Dqqz8AJKZjmqyJjQLoU3buvGMhjcxlhMeY95gk1CF9rzPFBvcFIId/pzk
kg4MW8PZZnP2uQNdbiukI5s8D+vMAuFcWpv6Y6P10RMdE+fb9cWKbZmQ2WV9BcojGOoSAxJzqyRh
Y4NQ1vxgda2/SqdcL77a+4r+WOGuVivTOlWL1Cys5l/VBMGyNZN8NPE6wGQP+T5KLgqstCCRtsQk
C/sNkoa0AVYBk4ZfKqB/JeeQ/dbLr/PHElvrzgMtPTcqklpZuKz973Loa9cy8q9jVt+VFe0lxkQb
pxsQRHjvXly0LyAqq/SNU0PAzrACxVkfNS2XpJQiEwxgD/FjA87Od/M7XVl6AlYUcD5pUIXLzdhr
axnkSfR5YIJAPway6siSzzct6WhXtq2ThTRTXc3GMFVfBFVBg+vefHEBw88I5FiQNtrwNofLcmhV
OaOCMZFwA1BW0WIwFn3XFs3VptFTwL+fjlYQZ5LpavZHeYfYG+WOq9pVEdFaiAy2jdO4kd7+jnPo
F+TaAnXzgkCSMzIkp/Yyg+QWyu1nNlMa6RQLVW/mwl3uAJy9YRx2o5+Cc9cF3Mn75ynkmU1oCp5/
w5lgSNmaYHMAJf38glqU8kI9GlaAy0K5FXJ4kjN9fWPBp3VucGiidk3tMg0XFUoJkClTe+KOBDDo
8plGiST/F/sOQV6CsVNAW5gL7841mXEnWHmZA8hfHGcDIAizSt1uqx61ZQxmbQnqKD4q6/Lxus9e
pubv+/rHMBccx7i3SUW6PFQwlOa41YkEdThnPvVyJ2RYVvm3FJ15NIf+u1bunLTNnG9aU+XhSEtw
VpXt50lJFcmGis783gh3LozOGqhZxnnY9XntVbP6bVv6h7kHsPL6DspWwx2Gfuua1jSxgZA08Nb+
SzO8XTdw0SBhbycQAqCYgMwAWCTOQhGT2QBKJQ91SFrkWvSQa8rHZYTSY9xtP/D5ssPUQg2vjx4r
M/p13bpweSxdxiQDbmjCHQPwYGf51mIf1Tr+2jjQ5e3rD9dNCE8auMcp6PLg/XzvYCuWqK2NBiaS
grrgGVtd1co/GfPij6qOx5sxWJJQLfQOKE2pFDPEeCpxLpioY6/QFi4I+AW4Thq8kgyLvmmt/k+n
ndjHY+TuGGAHqgvIuPODHRflZtQEcauuc9+MQbtuSW4A0VpAwqwDD4dCxUXfrq2gstKya6fYnqy0
DnQ0/uO0O17/SJcPALaQnRnuQGHHelyuU468tDukpu7Tuf+M/xQ4aXuyB/MjpBl92+l+qCV0PCdp
E/uiBfO+k/hWaL9oyEr4kbwm7yZb3Yw0hKoudK3v0hvLr+8WAKUBsAW/xV8EEIBO0clGOGZchOcf
zjTqdNNrmMPsCJAAv6ypvqmmUmJFlM+Z8EMmfIbaHT/MruEJNStDm4RJ83GzAqJ9mBLIiErYKIU3
9s4MP5k2OFlftI6ShqyXM0AZs3fNYxygl3yHtzkEtkGBEcpuUPEXA5wKCGHwOQJcdb6Fdl/Hs01h
NVbHQCupdpem5U1tDy9qvB17u/LUvLyLJjS0BgixZnWZu5ozEUkx72K2lXmOhW9oY9TIsi6wPvXQ
Lmtm61mo5WCk0w7Nk3HX35cenoyZ139WP2Pq9bn+sB4rz/SvHxtR+MT8F9wW/AioJHJelDhVbsS6
k4TQvbmdFRI4cyRJoUUutDfBfsIudbDNFFOHNp43bd38qooVrJVlhFxaGd7sCvKv1xckCtb4rQgF
7+1JPi0CpD6lWWlkYTTpft/9ILXtDRAIaPM7FROqf2EMFTwcDbwPL/iJxmGjkRHDWNdMroXDlxIH
tDenHmoc/Si5E4QrA0odOBnwwRM+UudmquhFm6ah0uD1ba/bLyXHMIhRpY0/623qL23/8/r6hN7x
xyRfznbycVUMqBqHcbM8zWP2Vesbye0gPISIK/9Z1ntc37nHYGRDBArdJNRBQ95g1gzYEd8J30sk
UjU10V20N6af+yLAAVsD1hYsKJ9u1Sb9Uk/0czltkna85FPxxahGo+1kFHgFz/H9oKbuHEXeloHo
aItPUNAOr38loTVg3nCI4YQX9FJztelNmeKNWkyobc5f405xx0l1tw3/JKXEDYVbuLPGJeSK7SRb
A3hDaAzV0xgPeAD0DxmtZKI+IjsgVQf8GwwD2kVwXkvajklcpSF0fdxEuZua2MUZkIQLoRWHzSkD
OWFh6OjcIeJKiZt2rdPQWpGulo0/TC+jkvrXv5DgHEHfCjc1OAwYDxhnpVCG2pmTJg3HIXd165Sl
H64bEMTYvQFeLwBEbdk661jGWP/Ky4eBpJ6Olz0GOSX7xbIo7jkPQ+DcBs4EOh18p6QsbbwCO7YS
VlAtXss58tZF88v8tUti1ypkBgUfiCmtAPFsoV/i8AbjZo1IuiF7hMiNW0ESx5ltf1x+XN8/wRE6
s8Ilj8agLc7ULmmoocIXG/cTkyEb08NqnWhGJbeGyBs0FW9o23TAbMcDyiig16TPljy0k+fM/miX
spxeuGdMK/KdOO/iWhoihaxmjSdfSabjBMJmXU88SGxf3zPhMgzQ2YG3DK1dvovVlqWlKxMS0Eht
j9kCxgJbUuoVWiAWZqvQL7YA7D4/nHTrLGsgsAD2ltNSRF4RG2/XF3G5VRh/QBcOrGSgWr/w5wbi
Jf8yUU8gFJmc32WsfQErmeSWu1wJm7Jgm0RA8naBIdSVXmlBTJaBxC2uX3unaA8WJB1O1xdzGQXO
rXChOUuNUiclScNpMf0USMwVlPiozbgl0Q7XTQn3TX+XaUDovGA4UdAGmCtHy0PDrm461f5YVPVb
VXWSFQn3Dd1CDIfpIJriEd15NlGSVWYeJuXGpiPt0q/iVXYghftmon5BVTaIxj9yTBIDGdix10cz
Is0Hl6GLLpFvWtud3TWWf33rLmMNvhIiGY4nfccLnnu1UuCdPEUWKqIVYuhWaR8aW+8hSaf03mIo
twtExa5bFH0sTEZgYgFxFJS87P/vUqxpbPQ8oUD+Nlb6jBZBWKf6zyjPJD4h+ljQuMcbBt0SSJdx
txxNtLluurgI8RAOJsP0ErpIEiuRCdbJZUV/FLL5mFPU6Ky3LQg6aWt7Sfc9Wj9c3yqRK6DQw4Zf
ABRFRnW+VYnqoKo64CmmRsN3NfmtK6U7VYO/aFZ43ZJoKQ4FlpnxgloX1XhoeZa0TkakovMQRhFU
71BYkNw0l7c1AD54uaM6ACqHC7g7RUMO8lpYTaqgHzdiznZ6rozQqZqwiVsXJ1hiUOBp6F+AFg5r
YhyhnAs49jwDkgmDsRJ5cfxhihd3LGViqIITBIUHE1pVKICgs8/dC+Y4G5sem3h2maBsmEyvat5q
cwmAkXNj4x9fcwyoweRosCCov3PGigzadK0CY1W/fGvzMSgMRTL/wHblPKliJoBXQtMfE158/BkB
RbSnpqjCuM8e9aXP/LozbpWuBzahMG+3OP1gZfEprXpF8r2EO/nHMl93WYpEN5FcIb6eRvrZbub7
NP/adP3JyGQMcELX2JniCrXQpLGdtYepvIewXGH7m1a5s11LYp3A5fd76ejnB7gep7TPKXpphdEE
EOS8WYsFOoZaPbprtnl6Ynlxqz9fP8uC+hW+IEX3DrhZDP3yXNXpUDcV4hKL6cQ3S/s4Ue0hriEY
XupPFQHpkVm1hzz7ClW/u9gYPquV/QsyEhAD2F6u/xbhBux+Cos7u2Afpf0YtU2Sh6u+/dQaNgtX
DDeQcPuRZHPjGiNQcZVOJUUe6Q5wdwzeakpf6/i8nV++AQlReoz10kHPDSQ5aBd5csJu4bHZrZTF
8t1K277oyqS1UepZqddamaf0H4vyJSOJP67dHSVt0Ks/r++uoNlx/qW5C8JSINJJV/jXlvc+TnlA
MvOrUtcPW9tVLs3s24woQWPV/pLGEjcTHqHdgtmn3y3YttrOpguqFwskYAAqrKvTksW/506t/iYi
7SxxcdzSx5WMG8pMlUVe6Kh6baeFWmZ/VUzrLsvoDAES6kLHR1IIFsaj/9rFQPv5Cls65EoVKyAc
GsgHTHOUbl1U91NMntJhDZqVStZ5fUfRfj+3t6RtCtwfCjUg/6lcyDx9zFJae3PTvl73G5khLiwl
GbicqhWfrjPG+BYEMXpQtfbybAy2rCgpKCfvXRS1+/NF4TlFt5qdi+nQnPoBgsQBhnmC8s7pQJVq
eOQ49p722n7BqPKBnq4vVJBAAUfNqq+ANl7KIRROopZdiUbxqCs3elwnXr3ar+0A2ihjkCScQlsE
lQEUItB+5F8HiUbjgpIBPfcmvSlyoAqMe6fSb3QqKxOJLUFPitHRozPMnQcFGfpidkYV6po6+f0C
5KBDT4seme5skC9/sYXg1f+3Mf5SNvPBHPSOVuFCuwTHvH3tN6XBw2d4sNt+9K9bE0Y0HcOHqDuY
QHXxXRArHZY51rCLCrir9fYuUXTPTKxgtr9mc+aN0wcTtItZ9e26XUH+i8fIH7Nsy3fBbE2WhuKu
ysNJy9y++tamsv6O6MztLXChOtMgyb2WToWqW3pIpuZYLen9MPeSzyWAKABgulsJF5bRvNqqaMIG
rjeUHuNjfpP41S3mBNvUjb903vRqS25b2co4dzRWM6KYQUJPf3kyUBOdxh/5LJPTFPr8n2XxMh9N
QdvWUrGsrlSOGLxEFtXnL1o/elWkB/8vZzC4ONzUfUGNDp/KaYs7s46PS2cmklyXbQqfZe8+k8GF
4CqrjIQwP2/nMlDXPNDH1mvBEg8UnAssod81P0FCd/j/rYwLxnWujmq+MOfoU69dXvNckezdJZ6Y
TafuPhSX8a0W2HJMqJeEYAFaD5goGWNvXo3FbZemCGrDXI/FrKS3Ud8V3loUjTui7n5Mx1Tx9bJL
gxTkCa6+dRXKU/p6qkxH1kYW3evQrFMxIKAzOkVuF6oS7zlLxy4MFAJt6ujH/epZ6MdBdNolxiZ5
BIhjyx9z3I6oIJreMnYxFKt5tDL9Ph6sv8gc9itiR3QXvhq7XqaOHcGxfrCbbwpmPtV/KpiAljA+
7J9lcCES/WkHVBxYRl6NXkIAH5ZNMorP+B8LXIiM0CAY1zKqQjDke0p1ihqw05dPtH69fgpkdrgQ
mRujGqOaU4UoxvqglXpsNSQlBDyIUSE5DmzjL4459K2gxGRCCoVHOZaVStpti+swoT82eqOaPyaZ
HK/4ymSsZqD/hHYHnzaOxhZV67DmYTbN5T2puxm6h8vk2+gc2IoSGI7SvSqQEPKbDWzuGWR7JR4u
WiW49x0bwxtA3vF9e01P6lm3N8B2LNAFzb+rpDpsBfGvfzbRsbVQZnFY2RpDCdw9kyEvaPBCLUKA
yt0l7o7oW3h5k3hWBU1HGduq6OW6s8bnPc6UdF2jw5oWgQi+pV97CorpIj5GWXkDAsjnagO8/voK
RZFib5O7eIq2GLJiIZi7mXs/r8ltnJmfrpsQfaq9Ce7esZJmxRCoVYf6uK1ubG2/0U95c+ZCMiYp
s8PH2CqZE7RqMP4Qg+5OWxQLjzRzOSaY5wmvL0l0nPdL4uJrFefZ2IMiKMwK/cOo2rfwoSdlaR/N
ZJO4oMwUW/UuztpOTWu1pzUk+ZbYs0uihBuAOCEx2vQYVZ2MvlqUJeyXxn7Pzp6R1m1jzkUdqhNm
hZTaCtBJ+5CU9etg92yEt33oluKearmMYVq2Ui4Wr3WujFuGTaVmEbna6hCX0LENJ3R03HJBb/r6
R5S5PheT9TGbLGM267CwjcdhSm+3bJD4icglwVmIeUyVmJfISbVKxywa0SWiuRoW6nMTqZ6d/lM+
HHZNssY6QgCmWy7AkmaedVHbG3jA1Hr5sKRD/GhoW3qI42J9+ed7tjfF7dmgIJGaDB23PsDsSXfb
GZICiMgJ3plpwOGgOhdSNQnQxnqkY8fKOavdbdm+YdDTmyr7kKtEJrV5IbD9vnOMB+ff1rjQZOSk
ACJXzcPZw0u2Qtn3R5b4ZfGpeprDIvfy+/GgFod0csvSK6dw7k/p5MVegwk12ZiY0FcwEAkFTPQO
LkZaDXMjah9haylVDtXwAOJrZIfP17+fAG0EX9lZ4Y736NRo96LkHba/Jz89akfFi47JN9Uv/fgg
m+8WfsydMe5Eb1UfjVOJNEG1PxTT57y1jqOq+L1D/yIbQNcKA78QvEIlhAv9UwJGOsvI6jCNybFc
k496TUbAMwpdcl0KV7QzxAX+op3zphvgnp0yxR9pvXXo8iE/urfVZT60mDGSpNlsi/hsbr8yLvxD
ZWjI5rEoQtuCh/Zt/HkmxB/GLHF1s74jtSMDEAqTu71JzkXUSR+hNERRmGgTQA8gdvcQVebmz2lb
fFxys7kf4vh7tU31bV7UdrjMk3W47qbibSaoNFngGHH4qaPEGFqQao4F2gkZvWkLSKXFZYKRPiPp
g3ygq8R/xPZswGChUcN6t+eXnm127ZQYIwYrLOu02eaPYo7uylm5G4GcvL404TFH1/PfpviqAh1j
tYitGq5Kipd5Gg6U1Pft0v1zwAWCp8VgXVjSxZRimsR9XTdqHVptc0hIfFe2MrSFsM66t8FdBpM9
j9ZmkjYkoXHQAwU4fW98TXz6YtzrnzPHqw/KKQuVO6fyZBQ8ost7b5v7YhuwA7WtwUPQTjw6i+5t
tSyoiJyCNbN0wJP1S4B5kzhFFs1rESqYSZkgLjRXOqZ8QJ0mG00W+QTD7lNQN9BLHHaaKvY4jgkE
V5HV+Vk1Nd5i10aQYVRAkpGI4sneFFv0Lr0j8aDbTYJ837BydB9ttxuIp5iTq0EWQJXN3ghjyd4c
dwPEzbQ4hZE26BZVqKFGSI9tZdHdrgd/mTpbaEqmNDnO4HYPMqPDTLweT39xuPe/gXNTs7HNsqym
IrSK1AcQybPAE7zlxz6RnDnhZ2RHjqFadEwIn++tDnVsoGWKJqzhKS56sI+qOoxei9k4yTUktEQB
aGAwEDAfc/ed4qgJ2QarCEfwtOfLM4a53AbaftdDlfAAMGA3YpUNKnrujA1VGQ/zoBZhadRuT54p
WILIfNsDj3rd0CVvCTJY+48lHr6Z9MSqgMTHaXbHoPtox4eFeCPmxj/nLxTe4bWv3W161721w9Ge
ws0JRtt1fNkwgHBbdz+D+4DrZoxmnQEcsozr6E6KeUMW+giVMVkpVhi9dob0c0+pO4JRdYDXw3hJ
/UgBtf/c/I3Xs1FXA7foJaWHYjflOpfY0mppHwYFHfgOlG+kBtiypvPx+gcUrwfT1YCPAUbGIzqN
aDAKLTNhbNiKQ1tYyslypJpfQiuYvAehPmhnAVY837XFHBbLiLQ6XG3lNk/XQ53+DdjFBuAajyng
LTHVd26iTKZMLyO8CZPOKl3QzHzH1tYSdxc9sW2g0HArGyxYcOfKKOtsK2z2pHeyt7ZWT4rlPDRk
8mdj/KbT6ZmouAFQZpLhhgQzYsim8EiEXSA1MDF4vjy8PUxAo60Wg8GKm3gahOGJS8MlTG4SyUNO
9LEwB8aSEEClLZ5ptKRFtGkd/M9CfBrM9JhbMq8TLwdMMoDD2ZDj48FqYH4nSl1gOdlpuesegfPE
cmy3fipuZPSQoliIUuN/TXGXSK3OKITmGvJwNLWsxfSsTPUiZUSPS3KLiDfujyXOOzRSRA5GJ4ow
TxdXG24b8LRdP62StfBEKB0AcVGfYi1ksH1tfauXG7XovZZKViIKp6yAjwOFpIbysMtF7xRr21D4
S+c8mGl92Oz5ISrADHV9PcIG0N4Ql9SAqDe30Nsp8IzHfOp4l/wcX9qbPACnjFu45HOrPPY/5dxB
onO8N8udJrPVjNpmX2ocCTLEWql9iFPfV3n2c1zBt7y1pWubc+5WK5G844VOsttazh2jxDCyUodp
rVpu6aadIs2UlFOFq4MQDYu0CLh87TtaUyWbHNz+62aBvk/Lf0MvoPFQlznmY/VsrLHjxV2cuqu2
ydgDL+joWGEGANT/GOdL4ZlGx3w2WPR47r/VwXbQfPOYPXbHLpiLgw5yfjt2ZROlwkb23ioX/ash
Nws7g1Vyr31egzFMcxdk78+bF7m0ZcTtkkv6f1kn2DUcgjlngB/PA3I0p/EEoe4CUJXJ173E2zQP
7KyJb/lMDXZ+JJsfPcjMCr0H8z7AEUNSBf3I/yHtu5rj1pVufxGrmMMr4yTNKFjBemHZks2cwfjr
74LOudYIwz0429+zXO5Bs9Hd6LDWV6llOGF5YjAwqExeMN5g8jAvVh3M2f9P5Z89MqRGaJNhQDpQ
WcdkupGkcVcLWlDlL9cv/qqDOZPDaK+U54IANRNpVFZLTrSEO9I1r1OY8co+K4LA2W5icgi1CAzD
MobRppUYiqMI9OhC8NKm3YB579TnvK33Fb19EcOkhWbWtLpRQww4oPxKQHdauJs0sIeBYetfa+6L
JMYCVLUvmypckOmO6U0SmuhFk70uTxwxK4amUlIysLVjW+pi/jrXtLSLG7xTJsF0iX6cZYXj+9ee
Dl9EMDpLTbU1BSUqsDmN2vpOddTaHzUXsLtDAgLpcLM4ootlSt9K3aLaksxNQh8QepyTUofL1Om+
/AxGocOQGSOIMQokjoNiL1p+UvTct/rcT5d6H+rCYZ4FTnzlaZe5ZkJexKLYNkUgY73Oraoy3yhZ
MXLiwIrtfzkZ/fvZZR5meS5JBwWTSvDKvrXLpfKaVHCvW+QlPBvtXWA58GOtAaU/Ju8ZGrpjjnVN
vAFfzKD83mE/DAXONLCwDysD6lfH81Os3cTd84pJ60f8I5oFAbRKq23iKimCaAHk4CR5qhnuzXR4
v37E9e/1KYbxInK2aECGN/MA+8v2JBHbknmtoBUPQvmJsJAkg5wau6NfP5aqRVKR1xidi/VGvbeI
me6MLpEHu6nFJbdTAbvS1w+1YvgaoC0QSbBvh9UXRqLWl51pjWhaZ6l1axj1Yi8KBoFLtbuNJPlB
lbM7XZl4qzYr54RUi9JvI7FEffPrOTtF7GODRrBiMRwSEzsTQ0cTLA+QQJwYvfLVvohiUi1xDq05
nAUkBShk5t9K8nZdgbz/n1Fgqki1oczwkYBP346CvM2K+Pd1ESv2jWUrvPlolnHJdWQp2IHLSjkP
SHpfDBtNPLVTcF3E2gc5E/FRCDzzElNUNaGRwUsk4MjQJycqDyZYb0ADzvkcEtUH42np5hgyFCQv
eKczn15ddHEeZAXJftIIj5Spy1XleL7FU1v022bBwH2rqW63WOpGTFrL1mpddSctaj25U55TIzGe
Ex0ZOWgPq2CSm9zJszgBBFGXHbDtqW6va2Ytx/vygxkD0oXYxBSc0QQzaADBmBQ77QO2EpbIfhNu
mm/AtahBmfQXw594FAOQCMk7PjxbksmTUi7ITDE1xtmRi87rMBUXKrzVujXrhRBM4GBaFzUTJu7J
YT1h7wPgFmGqAv6hlZWTJUTmy3Udst8ceHoAawbDoIxpbuz5U+s7s65MHeYsWlQDuDbDJpdTv5gy
p4rfwa4MyK+3VA7S4l9eS1YkY2YmUUZilgSwoEv6nlqWJ4u8mfgLy2BlMJYBwqZYrs3a9Ke3FP3l
e20Tu2FtT6mjfgPu9e24DREk8Kh9v65O1h+wchmXgzEfYP3qkDtSDDFV3bVGc6+DRpaTnF0sxTCC
2EpDhQpkq6iD6Xe/gdH+XxS6ZGuBSHl2AfPK7ThzTsYm6k04yZGJWT6/KJ6J+CZAm/H4/br26Jc/
d0DsoZiMc8C2bN6FkCGoP8xm26Bet7xpEiBWOVZ/UddgJTGXCyNgRVoWnenLwQBUPd2xFldU7WmP
SdpD45PKaR7C5/8BD5r15qxgeuvP7lsSgas6K2Eg4k7zTdObqk2sbYug9bCR57Svyysw93SUjBa3
4/WfWY/Cyqaf+Fy2iMecZVD1KuIN+iwbPeFto69biQEssw9QMzaEpGoiV0vYm34fT4OtNqPooLTX
ebmlxpxwdfE++c9xPmUxd9zqZdBf9jiOChe5NV8nABV6mdfKdrHY82sTKIXduAnwxBuHdnESJ8SA
eWT/D3BP61/186cw115XKpC0NiNuoxcdVTyVtGdKEeZlqJqmx/qIRfn8lU/jztG2yew06b2mLFi6
M32dHCrxxVLuIoGzFv0PjubP0dhqsxkrcTPTew8gcX84UKK12I1uwBR/CmGx6SsPs2rdSj8FMk5A
FstlqrvG9NPGshVsdA4Sr2/5D+HhUwZz/Ucr62Qt/fhe7aEDq820VxAhBrtDccjaqQdxr/BQZy5q
YIy9mszVb80uMTsFmuy8elu+x2+pKzit1x+a9/Yu4VMxrHvTz0My192QwhxTcvBxyqn6sbwpfgHu
9PRnjjnboHNR1XHoPtqm8f4tqwZ7UCankCIFzaQGgttqtLv0MRv0vwt/n2djc4gs7AapxAccndEz
/PZbH6BO8TJhH3QIMn/c8GbILpC42UMx3kabMksqK0jUTuOTsiHfwGuK2Zl9glo42WH9wF52lBoo
c2PRIff5bv6pH0XOds5Fis7+CsbRzJGa4XLgVxAXTa0fy0kPivsB9Jd26pqqWzi9n95nKMr0ti67
8obXrPkom16G6D+KZ8vHXWkMot7CwZeVPQfhHfHNoLM7h9py53TH2CljuwIWOfBNk+/1nRQAL1zy
CvDRCf+yfMLowmIe/Saoq/M+Rh5J0tJLy8me+tGLDd4c98WkBSuHcUjDIoeAXIOXzbeUn8LcakF9
FDeRz4vPF+wNrCTGLc2YmWxjFcrtPIJWy/hDe5EAhXvbvc7H/Jv5O/Oqm8xRAmkG3hdQ4UA4ouV2
/17fjaeMCwNMLfrap2b8VdG1GaZqMB9amsl8GgZ4xHzCovtAFHWPyo4SNMaS2MsMtNLreeC6f0ZV
E6O3QGi5qAoTMQ6nCeUPKCLXvKSz61vJxs63R7wycQriUeBLfjxdd9FncplPLdSx1AspTEqzFz/a
SGDdBC7xgwmgTQoHzHOUF23Wjw9+Jo/54DER6xHAMCa41cKg9KfNG/b6fUqtxru461Z8Jor5mtjD
aFHsRvRJt9GG3les+AXxpg24klazkjNJTNwxO4A9yBmU+ER8rJG7MgigzdvB6XxtR2lPyhuec15P
Us5EMhEnifQEIBDIGUZHdDB7C9K23A9vLWf0QSUVw1R4d5VrKkwEKua57csI+sR8iZI72X17Cr/3
o23GwHLfabsKQUjhsepS937tSjKqFetm0HNUC/w+T0JQGeaxo2r9Q2T0t0OT+qoyfk+wtGebVcuL
PNT0L0SDAwmlZDrEwRIWjGadAX8KKqYMuCr6aXlpZw4e0UHlpq/dX6WdZ+KYL5rqMkakJtyM0SGJ
nX5v7ppHwQv9aLDDF/WA2/govV/3OusPijOZzCed5KxVS3pFiOuSA7bbb6tnLEdvwVlzV91oKTzv
cgTd4p1uIaS1N4vGe9KsX51PJTNJRt7I2GAjNLoeLFSzsl1x0wXDQwdsun3uV5Uj4EFRP81ou5DX
IdqSANAfrnls9rzBydXk8UwXTKIhALUqQzzFcz+cOuxRKhthwNSdonpynH4TlZJHMHIxP/8fX/jn
7GyroO0U1NdFuA06akAbttJzEhjBB9NkwOPzot7uijVrTO7QjRMmbGUIM1BKVfWtYnIMePVF+Kk/
jY0kUdEYBs2Tkr5Ei4C4JvDy5Nk3pcW7brZcxTFBZFCtmEwzRHXe4IoeyJ528q1uT16+yU7d5ro0
3rmYMJJopMKYCeoXbVfNdjWBJ6Wss29yPW51o+fch/V090yLjL8TwirSmwI3kqZeQJo4AmgKOOJO
cYMsk96FEWzYtYFyV/MzK23epNU/xJVPm2S8UNfWqiEucHoNBiWElxauINoRStzXOyCrtPnIMxfN
OvYaME7ITJWxVUekPhMI9Cy/PMWn5Ne0p5WEyZNtCdVLV9v2P3lVbd6NYFzP3IalmdaT6UetYUsl
cQBQed10uIbK+JTc7JUhQ5zGDV98GTSIDfyZuBXBHj3uTc614JxHZ2oj85zk0WDAUDU0V7FomtlJ
onHfBtRPXPEj7GAyYAwURazwtaSktAlo2os42cjdsDGUzpP10Z/VyQOxkAO4QTuO369rVFZWE4LP
C6IzbgYM0p00Enw1pTU3GLl3YuA2gyfXTnTaM7gFuVC97LNfi/kwitiPjpHIljutfRbjhxpzmCQ7
ARM9qp6E+diAqax/qKy7tHi2ohsRNC5lCbZ0Pxs7O69+5uN3pQAcUvKcdaDlFHYgdomXn0T2wjny
MwCrW9ad3D1E0rFL7s3slLfHfMKS/D1Sk65HXpQfwPguGAcTkL7xBBqnwKJ0Ma50O8uOaNhC9xKP
D5KQ2UYJlYU3Uio7crpJ5JNBXmbrSVA3yY9ecuJpm2Dhdcak+U7G5l9RDa4gOMBTHTAD14GBrXnD
Fmwz+GLjYh8WuOA3k+GEKHm0TqGHvkgEe1C3YfsekZ9Eea/hPUx1l4FR0bB+TmYgjLI9pk9m7GKw
XlgOVmcLLYaKgXxJ3Dg6KPJGEe2QOGH4a8xudaGzJSSaZr9RzUDDCIv52xQ7P41GuxfAwpH0gTLC
Q42umD6aRmdnKvaMsH2DIOR0ZBs1m6bCYMXiRKgI9ze5fi9OXhttqmxnzm5B9pF56KL7edhK2AWR
W7tV0AIGVWJq2sP80sRPlfWoVrvEPGbveYTI1v+WlwD08HYrzC6myUr9e5opdjlt9VgFMsNOxvQ1
qe66+S4nGwnpowb+np1I9vhXTWhP5RNBzdTyM4x+xE9xue/HU6m/CkBxWcgxlYIqWmwRGCuCuIuI
13Xf2wRumfwcBwfbHFELrCVPML0UAMgtOpem8iOrXPQR7Qk86522G8f3sUrs3Hgk2asQ+kbqkvsm
2gy5W4QnqX+UMCxeJZg8rOw2lnwh/gaSVrtJDzXm2KufQpn48vh7hH3G4u8qKzk+ZP12fT5DGZ/Y
aoJCZAL3n2X1wUyyndA1v4iyYHFX3tZC4ykjwPvnrC386xebxrVrboUJ6fFUikCoQtxT9NkexmPf
vGTt9+syeA6S/v2sG4DhaWUOq9b04/BHKx8rjYevzBPABG89LKw6meGbBMxw9u1mBGfe9SPw1MSE
53KYIlFpIcGqO8cknQNcBTuZeBNI/1CO+JMG6ExMlitxaUcFgUvUbOtk7ord8FO9LV4obTWt+ZV3
+WP2fP1s6y2qM9fOGF9WZpkmYsXGl0MvO2qo3tJSo+EYr/EP9aU94iENrineosZ6fvfH5D+evWdW
IQHQaBEbERlXmCBrJfokgYXPSq1vRBnAF2PEIiejXP+InxIZO1Tlvlu0Hpesa55CEZ5jljDc8HZd
m+u2+CmEsUULG4dLSvvB5gTWV01wyBJcl/DRcb28s58iGGPURzHGiCOeFGam3REKKmxM8UlU84MZ
D16SyLdTa7mlZhyGUHK7pD8iOzmqUVe6sdXvW2Mu7TzM9m0fv6I/cSwH/cbMG15KTV3HtZ/J2HLY
SmqXmbDlwTdeVG/aEDQ9lJ3kyGCOjFzejM8/pPCfamHMGLPURa1I/81nZ8tTn0AjAPTG3G4OilO4
8ovk5Z76E4ytKCNwbOsfEvg/0tn1U6LXGrZl4Ej1GxkNV2lDb1D6w27twsX94SXR/+Ap/shjd1Cl
YjajWYZ2U8te3kYv2td+CthOuwISWYUNim5buQJMw/2/WR8Lc9VFlZAoOorU427xJzfapBCymWL0
Beg7aXGwX38bb8wNGhMPwObjyL/YWGUqmSwEVtgrYVnVUDSasQEtL2qH0o9PcmoD+9qlve3yLu7d
che5vBnD1buNHQhMIQFm8QKDuqiapCN0amAeSjtUftcDb61o1SmeSWCuttkvitAoyKk6va5tIIof
VXM89S3p7KrLOHvp688kEwiVFoqywPNmgr+YdoWVqTPKUP7ia37mkf10hxbPVt6E3t/1d8+kUe2e
OXzNCIWcLJCWbvVd7FjPsd9u9If8CH/gl4+hxxvFXjeVM4mML1aiZYhk6UPijOl8IAlM/ujJXop9
QLyRbN2dnDrb9lt9L4JInXNRqH+78H9n0plvmRtjSgiBdM0WHQCnlVuxteNbw7LJtgsKRznmT6mv
3xK7d63GwaKiP7paIPvmz34zb/7OP579HsYfN82s1uaA30O7woa/bHJsXOlO4ySPS5Ad8F5wC7+5
rU6RL95f18XqxTkTzbhmoYzxHTRcHK17McrMkXJegsa1ZebJb6JduRTlx5OfbmF0NuoZvgXySsmr
HnjefvWafp6HffIjxKatMOE8wPN0cjG15/ZFK36a6Y/relvNWM7kMMVDbP8R2aCNdax91qRwE/1d
IjxcO87HYV/2pVRjPFyhtwQLZFF3kppf10+xHqvOjsH4GVmJhQRMOChRPo2AGAgzLwFa4Qec6+DF
mykYhf+BGm29yn4mlnE4epFFvULwlfCid9Jby+9vmpviRv++bPpfmMEArvN8UA9T5ta72Ov2/0er
Z/lGY2xWjiqtscsF4C3rh6zkeTiOi9EZF7OUZgNEJ3w6gGn6HXZOxLewNjdZnNsk5C0884Qx/mM0
k1QSRhyHqE+68lq2nR9aGyN9kdLQvW4x1B9cuk5A8GuWDqKwjy97Fip6gcRLTL+cOQIxBWTgz4aK
F0jTlDbAyN1aRF1FMf4qhTM/pTIlrqXAHpeE3p/fOxT+O9lHr1HQ+7ASdwragL86tvrqPxPI3Aur
FRuUa6DRdKv5yp5sNHirNuDBGa9/uM9zMfdASQp9Ggr64TLTnpb7fOzt3ryxrBuVF+TXHeOnKCbi
GlYXjoKOd3Iq5pVtRKOXFNK+y1R44prXWlnvNJ/pjzH/Ri/1GsPeNBUk2/KEJs6dji7VaFecHss/
RJfPczG2H4+TlVYpLhqdAlKdEql2FkTbaluioMyTtu6QP4Ux0TLvhqmIKlh/LJzM+tVEte/69Vpv
KYNzE2SN2Li+IGuo+0KawxES6HEWt/CQu6Pl+cH07PR7bgt7PY79kcfO8vR62C3zf0eavEoCRR7F
zrFrpH8RUNG3ut8G/aYuHc451zX5KZeJn9qUkjylg3DxFnOL96W72PD/tZ04gGtwwmf5WeHUutYf
55+qZbkb5GSa1XBccNnc0Wtvi/tlm3jTs35bbshv2kr35k3rF1hfS56FLfd1tKppCxsiBrbPMW3P
2E45Tm0m02ntfDs/yZ0tArEFK3STI/riN/25OxlPmc9NdVf1bIHMRMGOMfhrmWtPyFjOAJWj9gTi
8GO9bbfZvr7N7pKbKugfMbdm63iSyu7w1N2a4C6PHHlf/mtmxI+n4dnPYPwBQHGAKETbPkY67YWk
catRetaM2OWY1Wov5kwO4w3KfCxkLUcBZvCz+wKVDdVGUXpL6R65My6rHvVMFvNBgWqU5XUHWe2L
ccI+8zGz3GWDjgl9alfvce0Yv+kDiieY90mZfJqI1RSDfYKm7LUnhb0HFC/O9Vy31T9Wc1HCAMV9
0tAo36rvbfptWE49Lx6tPwE/1cdWKyYj0Y2Z9volwEbjieMsB2MD532Tu5VjusQj2bb4Jrq1I3DL
BesVqTPhTEJRCP9/DD5PMGeQbJpAxzjFtnTx7HNnX8VCpLUtj4r3v8yRrvd3z6Qz2cWgCV3cLTg6
naOR0ZkC6IVTn5bN/D0sbRq64jts4GuP/Lfv+rjZmWxqXWcJXGlGsVpbpYLR6s4RjNyJybKJBcBh
iXeSHBixvpV6M6hr1TVK//r1XE13zmQzzkhWO520GgpUyqjbc/FcV7tZe+urG2QmHE/AuZwK43AA
sKdk0oJib6y/WeDEi0w3NV+E6dv1E62nH2dHYhyOkbSCKan4lOENOcjOGGQ3iTP7xS0tpfa8PJin
QMbllOmSgYmVVvic6onAYn11p7hYvXYwdVZ7GIxCvxCC+TeGp0/G6YhlJ1ldBo/QxYlLEsC15d8f
qrT1/kqfYPawTCDbXFAdAeqmmXRajygP0wEPs2BwZL/3MaQIN8B7Bq6nqdanNOYyFAZACQwRE07p
9mPaaN9uiq3i1QGvLLGa14H9AhgUpgIUTXZIoDfEMltoEXrEmmJz3wfDpvd1O7TxBgV9u7a9rsc1
Bw40fPDVmWBouyTLsxQ1tyqYpTw+LtlJGX9MGS/zpl6KfQri1QXkMgNkdtgc/OpJZKNWEq2GjLQf
ia2S5FcntQ+pifmcUVYdZZ43kWQcwJe9D6d0XzT9MU7SpzjSOdFqtcJ//kuYzwj0u7lUF2QXaiC8
REcFo5+pq39vULPL741f/L2KtXtIN151w8CS7MVeZicrjTr1oeFbcXkHEmuAfiFX154T831Ec/rf
f8tzYczpejNK5DnFy61TO2eOwffc3cVdxvHN9H9hv+a5FMY39+limtOAq9CE0a7uq42qVA/XD7J6
Cc5lsE5Z7nJTjehJPLpvZ+zzE7pwdoF+SFdipunfksLRrBMAbQrQMQBsdkG/usTCZAoLzhS3mN8c
lIcWuM2Uwe0vvhCAUigcnPyRaH+9CW0XTYsk4VzAVtP2ILWNXUON+28lqCo4n2k1bTqTxT7YGtLL
JIkzxa+83ps97PPEtoXpajoZr9JJXD/HbHXzUDq8MvWa0Z9LZp5sSafVQ9vB6JNuFrahFbkKlgLc
tNKTIDIRYOUwq3nxYC2hPxfKJGrzQMx2wsgKrvbs6XgxiaMdHWaMiwFdhTd7u35CQOyBkJFCT9G/
n+VGQ6GnY27mKB6XZHwEtHjhgPNkOY16PiS2iV2TW3NMCKfZQ0Mne/M0EavkwLa0jIve1YQBBkEM
8S6ltZIuIJuRhjt+CFpTpQYIEOBNGhKAQJgQbuLNIMxdquD2Te70rQtArxvMh/qOj7a9eiQVONsA
/wZE3UV9tTA0IRIhSjLelGXyGgxJyXXmjMZLpnsKdjOxxMS5hCsODEsiJkX4puvsH6Xus483jWMi
Z5GAUjYJ38SxOi3V8HrdgdH0ivlSX0Qw/kstSyGJFgsimgqja0VZ27mAcFd0YQC+mzuhGL7HOW/A
UF4xyy9iGbM0hqZRAcKt+HNL7HDOnqoWCpQ0t1+exE61dfKai8EsHjRcQhEz+b2gO5p+o4W3kkHg
zEenBENrEb+bbfk+DcSOhskt+h1gifAhrAcpn763IW+MZFVbBvICGIGhX+QHc1GE0qjlii92xDaH
UykRN8ry1wUzg7kc3aP16V7/PmvzMhS3QtWxn2ABEokx8STuc8mIFcXPmiH1iTCpPqZ3JycZJQ0D
rZiNnJcCwBWG0PhLAaxBcDHInjiUqd8sUb0zQ9Iescdbvka1aH3H0NI8/YWZIkaAi1VVdfMiJgHp
oVBj2g2bWxEo/8JElBbI42EdcHSxkgJqJmAwdTC/qqBIYAJ6JWuzUKS64isP9aFZPOtN83XVjgHz
cyvczPWp9AbsftrckiK9BewtQcoJhl5Dk0WdRfm01GIQqxmRj3Yzx13aO/W28KogJbZ0TFqXxihh
Gz1wK2wrCSkQe3UAwqtghMDr4av77saoC0MZHoA2zdXfY5D6sQ/0GikI39q7eZOInG+5dlILiBng
B1SQZ7PxQohKkOSMOKkhv4/Jw6Ci5DNtjIS3d7Pm2s7lMM8+y4ibMMSsHjQ6fgTB8F0KFkf3a2e2
ezt55pjO2s09l8dco7omU6ibqYUq2uhJC9LpxItdQXTeJofuYsibXsWsEK3MRDydrp4VKRvF78Ws
FPtQErWpC4vFVHwtvlfCyJ2KifNcWD2djitB+dHp8+WrmUSi3hWd1FiYOogNp6xEwa6FsfNBBG/s
paFajqTpddRFJh7P45ojp4CPiE6Uv5qF2A0NmOhARM1vgTwyonIXCpnboupajDsjvOd8xZV4r51L
o5o+C4iLKjdpK0qaL9farhurp6yMYscIAX9A2mk7KaS2a7PbtwPZiMCdrMA9cP0nrKQBOkWQAm4V
sMcumoWTElVge9MUP8JENkmzfYXNTaNP9mlyM0/vkTXbUvp2Xebam14HGwy6yyDkvnyW1uZSTlGd
6H4jSDujj70ixDi49ojVAzsDCIPa1A4BObSUcicdVjT+RTSj8SGX2srIIVqzZ2dx6eqouv1Prtps
OMdc8T1fZDHuvRaNdmlkWHF4Y7wU95afvOLVcZzu4uPsJt/VTf1LP0pbjtTVL3qmXCYDkoumS9W6
teCJ0lsgLqW2HLSH/BaZUPc6Pdd74aYvHEn44GQuA25skS9jy5dTM6mQ3OdF0RJoeFC9dlv6YGqq
bcuhm07qYLcBr3+ycmO/yGM8byn1yaKGMYypnm0spx0qsCUBddEOgWVSVzwLWnFNX8QxrinJwMuh
tZMF4u75SekMvytAoIQ2gyPkGIyK4vKo1Z3IcYgrmQK4WfHeQaIuopLDxE3NIvpASjX0U2MjZd9C
OECBY66rejwTQb/rmS/qZbPMhzIMASEmex2d0UuI3TTVLhxujenlupXyzkPzhDNhUkP0vu4BRNnH
eC2KItYL5qq81Ujd/fsEAJpDdQGFPVUEzuxXSYCf6QBxhq0FpQGAbf9r6X6KTebE6c+/OdEfOSyC
f6tbRTEg4/cT4VaIFacbBFeNuOBv61/pUwxjCGVlhkVepgKKlO3Bquxsn56KX6Ziz7Wt3UnOcIze
Yi//JZUON+dYvdmfqjQYC0nyVJQLDcMyLbqzmI0Opj0sxO2AxBT50u11fa4kGeffjQ3EQiFWWrtA
n3Otu4tcAV4g/qtL9alLJhZImlFnkg7TaPtW96tGxdZUXAy2IE+Nd/006/b+KYr+/czetUhXhFFM
Q1815sklQ/rdTKuXIZx4T+xV94Sn3AdanIbHy1dBoVWmYdtAbZNVoM0Qxbdy2d+3Qpu5YjR4bYZN
GDn+t1yoqOKhbvYpldFk3qumELUVfHA+/FJq8bFRMUyti8XzdTWuGYWOxBNFQ7wgL6g9J2FRCitv
BB+MhraY3Y/S43UBa9N2oA79lED1e/ahZn00p3KIBJ90XnEEosUpFZzCiYLqUIKO48d0k6BnVHAK
9avnUiUZq38AfoUuv0olizFVetMK2A/8huTLbidezr7WVNTx0PsjgkkLknLuNDJBBIUJnj20UU/l
ptpiPXbP62ys5nfnsqgTO1NiRga5LKocTqpRw5fMktVtBLjXTZgN3fe+KtBSqbBoOFQa5tL0fgpC
udSD619yJfnCo1pHeo3HH97wzG9Icrlv+xwYDBNWPkuD2LJ5mgByk1S8sfO1mrkpaiLKJ3jQYr6d
+XoKEQezRz8ePpm+/Tonrra0O06xm7AvEfl95V4/3Iq9mCC8R+JOcUAv2JTVeJDVOV8iPNjlB6HW
A00QvesiVvT3xV6Yi6C1giDWJq5aOGhelb2P4RRUVeHUasOJ0GsloS+imBDdgpApFGIi+NVvM1Bc
gOcCzHzofWA1Oaqfe2HqdN/SXehwgTpW9AjJoGzRANwLsjAmmoZCK44kxKWoltkdAX7sKl3aczS5
lpDrKHaCPUNHwYzNQKLGXMyhhJC2y7AVKbapD9T7I8CL39NR2Em5OTuTJt/3wsgDM1s936doNikB
GDFKyjW8mTHLdmS+jdP7dStZPRs6mBblIQbRIRNuCFEULFvWgi8bD0V33yj7WP4tdTctcKXMMPd5
5f+18AYqJhwJ1xqoxMwHmwnw4bN6FHypvgvjTWECcUm4lYFvZBWKg6EbToqwer4zeUzKQ6qyII2M
8+WF8VaBNazPpDeg7j+JaL8hHAWJZrihJnGcF/UYTH1OPz8mo9ZBk1R96HpEIXM7TO8gmra7hFf8
Xb3hdOIMHXvAyn6MwJx56ZSkmjQ00GXV57aFmrQRvkzgGOxq3jbb6nGo5YPKHCDMbNWvINmYyiqN
PQXGxbFf2ptbWQ45foQnhflWTTMkQ9LAYxXhcyQGUqPYHXf6c+VG0eYMXhOY/KQF1K+hTRzDCJNB
leELQvKMZ+c2NFVOLXHlu2BsW1JALk4rJCw7UlE0dBUuN3wMBt7Ok7GTxfBICCDalJGnMxoFGUOD
LHCbgXqDRkqq0zMbiLHctOD1ZfiKFtpzE2ObfNl04WMMuKSYl+WsHgxeECtaMrpprMGNWTGofYc+
L7ZXXZKB4la4KQ0UYvpf173SWkRGSUtDAe+DIJ0l3pGb0RCyuKYRWTiBecmrAQISTLvJI07bICLz
jrY2ZIS+oAnOedgGaoeMXVTyMCrhnEYByXrjMEep8F4q4nBTmHl/EPPe3JUYx/dEtPdu5USVA8nM
23t9LkQ36VQeyeFatoe+OsqnmoqnwEWBH21RKHqIo6BN1eV3LGN8TVSz2QPTc7RRmgy4AF1lbca4
i25SwwC4bqMMd1pUWjxuohWP/eWXMLeyljNEVFlA9Euy7rkGuYxrlWXvSmoybMyKiI+qpZR2AhLi
F44VsKIxW4P1PE2CFcgIFmyrqaiqKkJepmOct90C/TAge3VnbGKM9ALwAIBYZUBTNPLIg8VinQQj
mMVIQkctN6N0En1Ucz1J2VkWb4qWvbcfEgBRLcrIOC9nsFAxDwcMthh+0/Y9CCmIZI9icZd2kYvF
cNmpgHxzXZusd/2PRPhv2Dg6VWzRv2p6LSOCqftGkm0wkHVIUs0FbinHia8f7FMMYy5SniRDpcZw
SIU0en1d3YhqH+Ra8UAG/R7tIw46JRvg2WMxkVacmjSZ8sjwVTlyy7e+OCRF/q2IjU2kmW8i2sbO
1PLuBE8otZ8zrxvloYhpR+hyAIqHqIUHIYl/S2l7XFCYBadDPv8wdPB0Xv+CF29b9qyMs0ct2kjC
PEFgcZsny1axvZi6qhu7GcYh443+zB8qv5j7ojIx3oYpQV2xdDBWfD2qVQHvAeD/up8eyGF8tZ4B
OmrYxiO4OPTN4mUu3arh1WgvXhQfUhV0NCiT+mVeH1UtNgnEXsSa9QQUvDHZDNpGtbwuoNiUs2uG
QdZsVD34H0Cm1y4/7qSpS5hQuUyJk8VahDBXdMyKSL50gMh75V490V3KOlBuhS2vUrZmTecCGWta
0FLXjU6GiuHmSn/YSAFdQubNtLPR+0OnZ+dirKdV63FQSgkOoA8x75nPxbZEGyMKY2eOls67bqwK
vejnmQkrjv6cszvSZAJ2ntA6h7GKjuwobv+kUrTI74M9AJMq9cFt5xTBZGN/3TccEBsB70vFbkjZ
2NVz62QP1oipTd462Lpp/T/Orqw3bpzZ/iIB2pdXra1uu+3Yju3kRciqldr3X38PPbhf1GyhOZmH
WYAAqSbFKharTp2z2QYawDa/K05zCWJLg+QX72r7BKKkf1gsLU/72oxviw89AZCeAq8T3N6QXe8F
jlFCJRseBd72S8NiN01QUWoAnChs5YfwXvupp1iu/tIvdnGeQvFUfLZeFl6sukolPj4EdGbgu9CV
R35zaTeCGihUBXCLrtU629pqfMLj7rFRRXftRi9uLNe05nsjVvxekT1kHryBq92Dt/kB9Jrf7Lii
dklfz/j7YxSOCuWx6Qs3bTGnpnfh7T3edd2NJSZY9Wa+rBVosVEL/pEtrxSGc9vA3iWK/Pf/95Id
fY46SU1AJCv5RDVto40BCjd1L86BgLht6CoDZr4ae11nBdTVQdMigbK2+aZ6IMhFBy59AcOU86+m
Neg9eeWum5Ux93aSSH2qrrBH8Q+JMwSRqzzVXvYkQzXQcuM3zvp4O8nc2zVBkpKrveRHn40HGuO7
IPHFsHiL78pXyRMP2k/exOReOrn9eEycFQRSTejxSX49QqVZfa6G3q0G1Y4q1UeVzgMtNO/G5hx9
ti6sFaS3SI57TA1aaD6OjgGZhOfGSXBtg4ZMCkXZbQHy4MMD9+Pc5oMy8Rc3Wx/lRQHVkiA6Zm6K
ydD0IJrgNkox+m0dK2SakG1wm/rI5VvmfVwm5PRtNa6Zho87vqO0adn0Wkt8oOge2t/ms+wTdzlx
oUl7RqETbSo6wInAQzAvuCIaajxJGsPXYkgoUGgAAIRgq8881RbuJ2BqJvCjYOKG85H3gs7WLuM5
CvhblW7AYuUZ7HoQRKtaweN4y553bm0w3iL02mIBBiXhMqW+UvrR5FCqygnhoM3xHl6/cCzS3WLj
wdYi4ywmGlECKXByjYc6VNz4qLpgw8LcC2XDum1rz0m2puiH3dwPc2ECa12ngF5Z5F0SLeiINYe5
TbxUGb/fNsX7VoxTKGVlKW2F+J3rriiZjhIVvE/FWw1z9odOzPpOxR3UeeAad0H89IYO+XwSQ5pB
JkcMnYEUETLMnF3kLY25ZdeiHlez0jACnpV+Z7zKOo9obi9PldG2wD/QXb2C4umLhaVFnegvaXQ3
qdXPQVQOVV8HQyOHKL4joNTro96Z3Mtw9zBuLDNrs9ZIX6oWkTu5GzwK4DbAHrN6LQhpuRznu662
scXkEOD4hjQARsR9RQLCqA3bBx0sS2DmtAeU4MGrHmNi0719LK/gx/S232wtm1e08aRLuQr/1ga7
CIfX8S4FQU11qu+TQD4OTu8qPjhCPXkCQ+gxv2vC4XkIgfSiBFtl0HDambuvvu3vYWLpZEYDaGrp
+wtE7wu6OBjzxeCbU402GMxc+fQvLqzdA/xn41kmlgWVtbGhd2X0Ves1G2Wug+C1GFE9mA36EeCh
oHpbvOCzZ1XBAAvqIqYOEWMm+ORpKqhVg0JMJX3Nqkd9fr39aa8Ki/TTbg0wIcdapgSoPbBqql9B
URfQnawPbQs0leb8i9cr/b1s3N6aY8JPn+sJsVash+ZxI4bQhyBxLSd6ntzs0D3Q3DH9D0EVknam
gnlCBIaPVHYTv+uiHJVaQL1bFd4mQFoAWub4x+5H2ligf76xEItS1VUpXZSROeWceYrO46Cm+3K1
bxsTzDko1hVqyECn+lFMTrNsnaY4eS7nwRsMw6vXlLOivVtiu2fMqShIqg4TwZ7Jw5OYxHZozqDs
FX7ePny7h2GzKOYwgEnD6PCgQzFuVSAoHPuGBl4X89d/sYJeNuYucbGxPb0+H0tFadCDaFL5CDl3
3xAQO4uk4iCK9u4f2jT8fztMomXVlbkKMuxkYXUeMFoz+PW55wprXEkQfXjsxg6TbM39KMyFBDt0
jhTEyF57RykNLQ/iAB/FthnzsiAGdspzcqqPbWC5S3B7S3cPPJqy6ocQLlAQlwfeFNeqMzrksiKR
bTBT2VPKE9rdrUcAUCchOun4buzwwrLqjapPkuGPP7rfyU8oTbgGQW1GOWq/tWD2KKEDr7C+u7dA
Diu0qojum8WcyKzrdeDAcSLVoAAWIQIhgBo7gC6XbncuXPo4Gb219JpHrQH8PfHap/o43vNHKPYc
cPtDmJQCAhAtaWncX1bzOExvbQfZnbixW57Y4t6nRBsDKA9DlZSrxlI+R0ItV/iUtYGGozW/GFPO
G1/i2WA8Y7HqYZYynFizSe4xahMYGe9E7oWS7TIYpyBTXWokwTKatva1FNwxAwZOWoH37thLv7Z2
6FI3oV5VofUSA1aOA4JhrBmJc3Q3OnSeBbpALujleQP/vL1jXE3QOnldi0T2x/pLDsSsCEby2868
F7eQA2imhSoCtOSZjFKS27KZJzQzrcHAzMUovsmGfhySElTl2sHEK8uR1ybsTdn/W8OGhKQGQx5w
cUllG9GGgalmtUDF14SodY8JsUp8EPTPkvx9MhY7kUS7kgzOYncKVxdGP7Blmw/YtF2f1jmghFR9
oHqqUc+mOKDxG40nhcNjJb3240tzTKaKxENJUcoW/RgUnvFzYUZurX1Z9cS7vZe79RRMjmHuDezW
QA4w5yQV61ydAWvEExzg2bvSNb/UfuzF95R2VXGq5+xT+YtbNN49O4oBZJouiepVUSMWSRGXkDjx
XVyp3WLnv/s70O4f6pOVY1cjuz0074OPWlKApyVnzbuusTHOhBUC3Ec85DLmurX8SdIKSG2id84x
cv0BMSeE2wAgQoNik5kbQTfKQRd0MGFLQlV/xTRNZFdRm50hkC1jxHuMndsfcmdRF/aYwK90BEBz
I8UocINCPJRUQRhIOAiQKwAlUggYsfBvdK4xo8tEy25qQGpvZeA0Hcm7rgu2mghOkS2OCcSJEJFw
UdXzWtbnTvvLeaAPy4ANAM2IoUSTRcTJaZoLg0Hn8XvREycIUIrNSRMJsbUoA2eDijESXUafskQP
7fbO7q8aA/oG4CiU2Ij5lFkvAiSdYho1CxfwxEmH9rSA5yc78mI2/Ysuk3U4PUzQ9AhXKrvIshAH
vRwWFBLn74RYh76FukH6c+i+6N1fa2DqyJG2xhgvMKW66EGWrmMKiK4q+njCWSAVy1JkKJkXebxW
/U5qdmmSOT6jJQxLV1gyTAJQSZxiAGGoOkEIrPMhnApObxlvx6ThDpbSIHa9sRb401Q8huGNl7cv
idYJMCy0IoW8dlRBBtrxTAqLd0dc+yBd3//MsLBGQSeTlNGOp2an39TfzRPyat/wjE+oLwhHKl3H
e0Hun5g/FplrIs4yyyhIKfnZZIw2Gde7PgemBkiwFzGPTpkELejb3nAd17BGTcaYtIosG05xuZXG
0upypraK3+iiHWfvq/5lbl5Bj8+xs1NgoIbw8pYAl8INxQQ0I+2EhYw4n5Mzu7TsnflmqLoNrgRk
GOHtVe0ekI0x5oAIi2pMrY5V1dFD2T3PwuNivdw2sfup/phgEwhFn+Me1HVohyffidXbinAkw0MF
iR2rK4LbtvY/0v/27qN3uklWqmowsHkIJFHzsza+QqUM+jiGPYgF58hz9u3jI24MYQZGaIVp1f25
/rKuT7X6ZeLNcOxnXpuNY6JG0nTWBH549PaPUJRAlRTSk2f1eXCTQx0Uzvjl9t7tOrFmgXgApTMV
1C+XB7wxrIqUWYeyfQ0Zd9F06vRv4c8foXdjgv6Eza5BorXo2xpHQewwU1H/qkZOSYG3BvrZNgZG
yEJYxFJlvyJJYBVCapMq44307IfzzTLoKdxYgSrWPCUjSvPZHdV0lBso9wrOAMLz2gYoHyPmscsN
C7tLAyiUPu9l5K1MxCszrUOAX+WPfHVZ0dNN02OMHpw7uCJVKXKt3CsarkTCrvv+eXSwJ31OpMmI
6BViqqdEeUxXyWnB12TVxEYE5rjVrv9ujDFnMMWnW7pZpHCWxInT2TZXPDqEwYkqiRdn6YZd3Y0b
W8xhFGNDJE2Lw6gG5lG8p8Sig9+hEP8vBHJ5m8icy5aUVT8sQF3Rx4YRQv35SLzYaw8Fkv74nhKa
Fl7i8YqgvO1kDmpNYYmTjHA458SJtOept7zSqOw55j5sdo+noes6clXk/R8diI1PyEi+F4IEGnVq
SjrUBONJfWxwNlVfPFhh5WkcV9/ZUllCpR3vKEyRXpEe1MpSVPlYqL6mANn72GfQ8tYfGuGTXEic
U8kzJV/6+6iVqlr3EQqI8voNWuKuLOaOWIE0RsvDEd3A24F4p1uDdW2WxngB2gFCm9YmLVgadvkC
obeD6VYBFX+RHMCV37hfj7dCxheKfCiJVluonh2zR/Ktee0rNGy6QPDWM3obkGBJf0r3dTCdeHFt
5yKVkVDhEW5hwuJq0q6uwSsDZWzdl/snTQvn/DlbXm7v5xWLMa6dCxuMG4iTpjVTgsu6dRcw9muH
HHUo0W7uh1/Wm+A1ruSI7vhJP8lvMhQQQAnG+QW8RdLt3zhHOVidRgTE0LRQHRPsY5WSQnrN5Bwc
mhkyEQ3rVABChgAKHm3MuTGHYcKMrqr70jrfr0Q8LkLviaT1lbq/I5rqiUoS3N7bHbe/MMkcHCXR
4R09gmiXfFqrY6d9u/337yVBFwaYyGkJwtglQg0wG2CHFL8JETEwFNeFLQSUBRJ8QByLNOW9tYvM
aRlG0eqWFbg+2qbFJE79ov2QX0u/curvwmvznn2rz+YhOVpfyk9czsv9k/LnEzInZclIK+CKBRLZ
B/d0YReP2mH+rt9pEPTVfsl3bu7ynlI8k8x7Y9FKg+ijLvtxcZDnY1oqjtQWLmdX6dm7tavMQwOj
6lpK6BNRDaqz6lRHgKYe5LB8baGYk3w1fnLs0Zh8w54q4s83LjdX4C4x148n6eq3oe7Ex/hetSkp
fP7XCir/BBjwdmHoTkXGzuRm7QKvy2rkZuPS2lZVhkJfQAESKo9myjmeuz5Oh+10AKPAf8f4Qyw1
6jRUWJeYQMkTCiADwHVDZWMuCXpoJ+DjQ85O8iwy/mDgwu8KUImCdt56QJ3bKcLoOAQmWjvZWXI0
ZC8YifoXkicf80dX33CzVsYZpKWdSZMgp9CekQWeP7imIculwKLklIfFl7yM4m94d9IVYeTH99wY
ZlxihS5ILVsIOp0nPIAfoH2UDuNpjdFNk3+sv1Eddoujfmghbm7PnLxm73WB6Zg/X5jxlAaTeeME
Ui5feoifqPbPEIBSwpmfei+yp7C//0/VFFnFok3ZxIDZ1dRoU9bDSugnBiNX2eS2IluO2t8TGSDD
euaEAoXeCVefdWON/vnGNatBzoqGxMAdtdo3sxITW1VVu+hPpvpbVhZHTIBAyu4Xq8N9kr+NM2ri
qFnLmSuP8S9Nq1WQEv2YCwjc510bxkZ13yy1V5pf+ujbRF7XuXfiSHOsJHHkLnMGcbb1YTlP0Wq3
svUETsoDAI08z9xPMzbrYlxzzoVqJTR2J6F6tFKaQDmxB2xfWHtNmAe1N7irhwnICfJc6oGHhOdt
K+On2iQXap3g7WR2hT1Zia0lHNZN+jfc+nCMP2ZimTQkp69rCyjmNjpbVnEqLeKBTuPz7ajzMZ93
yxbjgj0YuzMV2T9cUBkc9IIO5Exb2vN3wSl/kyB38grUrbILIFHn1LNdOLza2P6GwggGMtHsZV/c
YyNazWqiNpZpMYR9oVKMiH57mbu5hv7HBL3FNq5QK2VflPRdqAbxgY6KKIEAcR7e0dirKaIdAwwE
pmQx68miorIFozFrCZxkEo5u/SjZqaeHI3RDukc+4GI3oTAMTBdhLle0PlK6zaKsvmrGcgJSGa0Z
uPW5lkt7rjkHZPcsgvAOGCUwz14NnueEyJGgIKcH7iY6pWtMHjH42yKFEdOFdwXuJC86GlrowmBm
Ci9c5n6vas3IIoLPtDjxuXjES9Nt3xoX/COvLQr3PL6OnVNBG2iow+HoKVdUsKYcNf8kgbkUu8QU
f8tJNzuT0P+aUvHQDaCHVDvzPTYUHnXGzqdDMxSMVphqAdEfi9lL1rqcZ6gA+AMY/vJZdHQtsddW
4Bz7Hc+6MMM8VFpVSY2IDguI89dc/RSPPFommToOEz4uLDB3jFjUrakaSJMoBYj8bUSTtQHKNHOj
gALoqFai5MxBiXEI/U0HpSu3YMdbI93qjRe0ijgTccbDNpK+jqDP1ntOU5JG21tLZOK92Y2SOPe6
7pfJZ+QLjqC2EIlXggIcre30H1xAplQ4dDCdkgTSM7tZjtJEmJlOAQP4h2uKAqfaE91GkD74RcAd
OaD5ObM62DNBqAIWI2TUzF2z1DNYLErYo5ER2WY4+RJUjnD8D7dD8H5s3FhibppyUmWjFfCh/oGH
URHWxP1HPqoMeO/l/XvNQn0MURirY1VKFasqkNfSVMuRj/FiI4kx3ikCgMoayeH80iBngL7YV6u1
Fd0GK8/fC1PQ9BY+Ds5XFSNkVwAWaN4OOUhYdAg+/kaIcbrlHtTr9lDxRil29xaXjogyK5iORBb3
1pC5wVAaAuf4Y0Qvq3PKh/yzElQv0r3g8qC/O8FLxl2AlWHYE/16JqpMkNtuuo4i9dvesFWxe+2b
pcDLKONd2zu+LWuaAkkqCUKzUJxlnKHOOtyyk+hn8u+i7u3e4ExB7y5FV0wgp/ClJPYK7dDazxY0
qf1BO6GjZSvWI0av/z4Ko1aLcVzgEnGJsi42ZYlcZnTCoKa8Fmp8LycJp3yzc5PJOGFUA5jSP7Ag
m8yUqzGfLJiYqwdx1no76QSPZOtdaVbfS3M4LYp2mGSdN7a+e/LQBwTDryGBZphVsI4Bkx3VahR9
qe9VJ83AHlvm0mEV00dJiZwmK7/HqvQUJ90TmVPMbCXaYk8lmQJOeNn7lJBl0UBqhCh2RWBbQeA8
nfSV4ow+xuIc8pk+C3qkehMQ8BWkCNzqjWN05/oDTe8fo8z1p2hVlgKBrEO/e/WHc3oEp543oRbf
Oon3XwpIYJAWMQgL0A/Q4JfeYHUoHscyCmZp9DbEb738AnkizoJ2d3FjgwnSQtSlZNAUGWETr5vV
zSF6Gn/Vw96T/eWleSAP/K7Nnpdv18V4+ZKaPcjNsa41Gt1IbGwheecsi2Pi40m5uVWtYU2Hikbi
Ce0Zm6KSidNMUEMjIdUvHg78t/5uRXWzLDaZHWNjGdZFEwHWoPq1iTNWYeQ27upoDlhaSePx2gu8
VdLTulmlqMTiFMf4eLOOeqqkxuRVk7L+hbOZO1k6ZTL//3P4gVXemJkWMa16+mS0DmUoe7VfQOQJ
Y6Dv2EoMRvIGtDhHUqar3pqL5mrB7QnlnH4KjdF4Ggj435La5SyLt3v0d2zsgO96iGbkE378uvrR
b5qfqGH2qrqjJ99lnuAKnMtnZ8IcmfFmI5nMUgcVRinNC3I99BPuu3rsvBYQLb9bsuxONdBf03ML
M6fpgOMZW52tkaz2c0sd/dtrp5GDSQIvsng2smjRIoA5WPGJ8S5JEKYWRyfKPpfNk1yvnH3egbIb
F8aYEDOmWVaBJhmPvCPkcqFLqB2E2l3O3dfUy+9R/NNt+T3+Ypp2MeMQ233lkMwegWB+zr7yXIb7
DZilL0Ai5kmDw5y/YnzsmTK7zs7YOD3GxfWn29vMO2HsyrUWjlOBIVqxyL0szD9Ad8lJBPae69sj
xcTSORPnDHxLOMQ1KPeUew2IHEV/VzqO3Mj+vU8Hv0AXj8SJza/BYmZK44oeWHlXv4ArORz8xW29
1aPNouTz7Y3bDwF/jNGN3bgmWprDWuTIoEpFcvLpTkrfUEfgpGm7BWE01v+3JCYATKswNBrt4iMD
xDjW+KC9JW79Nh+zb5IjHON3VGnfZM6ZkHe+GKY6NPpSARTNZKtf4qBOuUZ0zCB8rUPJbTxULR2r
cFQHyJPcrn8mX+g8bOxBqDiwxBCPFfkZsx50o31eirETCBRof9DStAiNNhZyn6TRXEtja/piYyZ+
qsiV03co82aKXgQLhtUckM3x5EB2vi5051D2BleOCnEjpuozKEM1DzL05/DDQlnPe8jXKL2N985/
yMQp6x+4cUTs+dXyJh2pmqxAzig3gSzoM+XFqOWH22d17xhtjbAqWAbpxDpuIAs1tH4uHctQhVBy
5Op4YZKTCd4UUG/VDp9yaCe6oC+GjbRoMQv/d+kk45A1KAZicURsXdP4rnEF1vdSmgsTTADL1TQX
FypTTEm4Nb8LME6vnZVA9tVDCUKIJ26HiKYszM0EfRja74NmLeatmLcmMbJm1QdsJnSCwtXFpFNY
nugcWeHFPvdC5llj4syQ5J0gTLA2+/piY0zhCArYO8nJDoXHd7a99tfF4piAk7Tp0kQDxJOysIDG
88/S1UQbE4f16OQe7b6btijbSu+PhSe9iofI4xxV3nqZBKTp8DlzqoXVeaqJgb31gH4U4D1of2V2
zR213wG6g5fKQH1Xpdy9VwXXWkvVXkj/2V+0NvOg84WgOMYub7rlSkQXpRcVZBYAuuM/msa2b9XF
6KSBwJL0PCvOovl9DFoB4kWh+JNStNrZq7V4YoHSvOhS/U7eyZWpLzAn96K4zOxtJZESara4IIFF
PyKhDCDK8FCdKeXfoXyg3GPQ/sG/taA+A8oYaE4P7AG6BLEtn6wvvKLNTnS4+DlMdLAmIdJrsOFC
DqC2B/Jlaf6+aXVhgIkNGimilPQYKOqtb2sUqkMTYBbU1gSeStVe6nFhiclxVMhBAFiLYpf+Cc+c
MUyPFkUUwlMc4sbcchfPHou6L9faquqopC0yjNehUUxFbYuTBYiD4PKghHvXx3Z1BnMb6vOo5JYA
a2JQhPl5eqUPEdPt3PilqWwJqs+WK/icQLDzpLswSgPFJsFKyjgmDRICH5IpYG6gMNvCNj6B9wXE
DaXDS3p2ch6ozaIoi8AOgWK27CYUOtpxqGYisI12qr+UixTOoJlXi4y3sp369oUpJqRXlQlQKEXF
l3dpZ1NClvKQPOVf+BQCvEUx0Twl4EMyBop+S6T7fPmWNIijhXAQitfbX2vXlTe7R3/I5mOtXZ/1
8YKojREKH+obZymtOCZ2UrKLXWOixZorkagXANoo/YTa+EEnX7rq/fYyPupVVxFysw4mYtS9UkJq
5ePQmZ+gw4Zh5ofEx+AC2El1CCvLfnLC5eDzTvtOkotJNRNKbAYqpVf5Zi4valTQZnAJsZDVqiDP
c45qHQ/Nc1NwCmq732pji3GsKZeVWhkJalv607hk9trxrjqeBSZDGntBbIcFnyoxwwGQR31443wn
GnGuvtNmDYwL6bUGb53oft1FAQ0OlEEJWvCPfK7F/Vi7scU4kVUmMvh7YSsCWrt4R+UHY/x30bHo
3rTOcDpQ/ylntfgaTz9ur5K3jYxTZYXYU/lfwO8FcFeY1dFoIk4jcb/ysVkc41VKuypI3mfZL2Wg
RtoOBOqq2w6rK69ok7aRYyQLngzG05hK4C0uxtDsRDeZcOcY2XsroYs19HeDlDjl1EG2snGWpQ8H
o4ZGjOlMlsyhs6FrvvXhGQedmngwNYo1b4vFSVRiL0Ju99FJn43D7d3fywxRFJI0NDAk4DTYhyek
8KrI0tGp7rwUs88kiA5WYJ747eK9gs+2/MTSOprL3GV9AogGBp/xRoPYORFsWriA9lwdcFPs3fvn
T6dfY/awKopYiegeZmEfKiczBGYIg0W5n3Eizb7rbCwxaZFeDC24irGFmj2CfqOz06/twQiKA8Zk
fF5/dTeG/jHGEi9FBhR2RkqK2kRTdVwMU3SFWVncpAXlM4Reer+wuJxAu7fSxiiTGqVZN5q5geJW
rSUgdDLl1SFgQfNHqeLxmtPNujr6G1PMZo6xZo1xhbZ4FoLBHOdx8Ie7ngsY4qyITS2NDgVnkbZS
UyFzQBNx0IvJHcfS5bjXzkNve+jZpFKTjGFOlhIcUar2a0jFk4GpHKe3arfXmmMyJrJdQi/DXqQU
fF0FVH/wEqZqPENw+5fwFszch9psxXrT4dyshSKf4nbRoV1NZwSEJfJvm/poet74huyg3dKO6EKK
CLeWbnpr/0lOhm/KrPwu09IVKzx5K9WFQEMojrUXa1Au60aM0Hchhqc/CYNm98vooDvtpGruEBHE
gTqy4lQF8umtKXVAHqEIA8oN5/bP3r2I/pw8g7ltpUyS5DwDqktZf02ksgkEpW5b2A3rGwvMHVsO
GPgCxZHiW33i6eP0mKxAR8QzWZ16mrkkdHsREBBqHSQumLO9QmKUAgDiS4ImPhm+N+14lEnpVlG4
zuclEmzD6Nw0M+2xUznL3AtRim6oWCmKelfoC8UcoKLcAVYodKqnNOMno5LOPZlVu0nbu06NOedt
78Nt7LF1v6afKrkxF8BtreFliEkXOxoxSh6bIL0w2FO9NcMEwVJdxGJJVhB3FKAnixsn6lxQEnnA
jh+17GdjmLzgsZf/bS0yPmtO4zyoEXgmiaDf6UnR23pcg3irey6m/CSpGbErK/tUJwvY/kDaZmv5
+u32kd0LG9ufwCS5ldB2mqTTFnGyeGBLPC9dGlRm+l/u0K0dxvmyHBna1IEVP81QJUri6mjJxBvX
5CD2+n1hxb/HXP86LUPpQEy9syVt+LqQ4vvt1e45KGaDMXAHwQHMDjJ54ogCL+laoApWrf0ODRk7
MaALS0hgDT2vWr17aje2mPykkPW4bUuB4r+KF4ocapz0vnkXfQUkDakbnXmZw+6n3Bhkblahj7sE
l56B90rymqLW4XYCUss5G8Lbu3h1hdM6owmdJ1QYALxh/bFW2rlfhG4M1vltmH1pODZGcojF1xqV
lfG7qPECwHXphrHIBFZjydouFZshmGNv8GRHIB/FItOdoeToUBk98P5j6JvbxKTH/yImMIbpgdpU
BHpgxedegmEp9iAv7sTghzgOGp5pE2iS59FFusm5yPcWixIB3tAA24Dtn20AZkuSVkvZgiyhAr6h
O0+fy9HPa9/yqNzMeJ4hcdB4w9v6ePuzXp0fGYgbsK59MMIDKcmcH1kvzLJSmzEYEXfa+i2yQkHV
OHcHxwgrZNIC1mRaPRaXr58zJXWi/MtM/vrlTleC8rQBbl6Mg7A7WMxQNJWUcgxS4U3CPRETXktz
dxkbC0w4KySRmEoKC6YVH0Fz4MnpYCtx+rfvRGYhzLmfRK0x6w8zWWTX0WcyVRgA6Y7QTuPcRVeX
H2OJOegGwWybLsOnCwL9GkV/Wwv1dSDZY5ytB23BWIohPN0+b7sHffuZmGicE8iEC2k1BlXiAKVd
hqJHS8CJuzbPtQfmFap7kMVO9Lfax6C2vTgfTGiWhKXsTLkfgx4qTqYk2Y2h2FLKqUrwzgjjTyvR
OwUMS2PQar+j9EdhvUvK8+0t3InE24Wwj0Ur7oBpHuBNGokCXewapy66+7iND4kghmtq3JsrFKpS
0Cj+F8MG+I7QQrzu945zsuZlhOPS9FpuR6uETGWNgm6JHpUxfpwmBTIs+SEhxLtt+HpGiX47DaRn
0OHC2llA5iTVeFip8Ly2cMz7+Cw7+QG06kD7AzLbe3mEETcDlI10sg7keSn6Frxh6Ov6KvMbGGcp
NdARWzVWn4XpoZWdVbQ1w55qu/+Niu6hxkAoLnhnBEGg5uRvt3fgus5yaf1jOm1zJ0mzVFXzOI6B
nPdfStQoUT0S3pqo8aIq/pHpy/OSpoE2YrZinONjkbY84Nj1A5D5CUxcqpVmVcYaP0GD9K9TgQNq
PWSaJyhOczbeG29025CSJUcHlNaWn+L72vmy8htTnrSTBDZITvS6LtF8/CCqmWpRqL3FpLHIIzVU
7nF3LWDdwNg/IM0SGAY91a/8D5I/XhfymuKAWsQpNAGuoNP/zGuhX0gFeCUs4rnb2mChDPLPloPh
v9Vp7RJyEZHTcZVTdtIRGFUxyAMgCbicmJBi9v06GXhxBUL8wQNL+Q0a1L4d/QfOuxe7KidGXyXM
H6v8n0GFPkE3Z03J6zGNBUTKOlpda1GczCKBMDVvOR/xvHsF/Vmcwhwqvcs7sS1nRGXzYa00oJ1f
VhFMtlPjSGDbAW11eNuTrjJ0ZnGMG0druSZSDoOlqdvNlDmxIHHC1XWoAIweLXNFFhVg+q+mQKJV
WaGmO40B8mR/fBEiu3HoHD6oWlxNPgIdBwrKUbKH77y+9LVPXJpmobmYpEyXWLDQ/D6OLq5WJ/Gj
n6prBfCSt78eNYQxIORVmaK8LGDxLw+KEAP9kxDsZVVLh6IGpKRdPt/+XNec9IwN+dKGCYxm05Yr
kq4CEb8BqFMWxNPUWI9qEpW2aK0HuV2fJGMewqjo35YuTiEDOH/C1G1pS4NywCDBahdZ39gEjL7x
XB+AxJIDlBZyTbLF+AyKiwW0+s1ZaUqQhGrjfTqLf51+MOtgglUzNWUuWDgTk1K4pfiJlItjpa+3
d+s6QF1aYV13GPR+LrR2CJrFXn29sLtPVSB0tvUVsNvUll39u+WmnMuJ+ujFe4kxyhwDw2zB39zD
qAFO9FZf7S6a3RkiAZzFXQVCxg5zFOq8XZtG7TBYjuL/EmMqB+pA57G1I1tDvmibxFZ+3rZ5FS0A
i6Pk12gpGAZmZpjwlKoJmAuaGp4cJwctNQM5lb/fNrGzexcmmLzUyFVSIJYMgagKgyun1nsxt8Bl
mrzK064hCJlb6DKBsoYd/2mFoRBllHGDtE8RkWQxyFX91Im8Q8ix8xGiNtfHIokQtTU1TL9VmU2g
MtJr94kpc27/q0sKXwaDTCjpUArvq1mjrMNBl0pkIyNUGgxBxeP1fYTybJ0Uzu0PdHVFMZaYG0OY
Bgsikkg+++i+x4A8MK+2Ljx0c2ZXkB0kGgcMvHfmNE3DpSihEIAe3mXEi1SDZEaMSNE1K/CiT1n0
fntBe1ECENk/FpgVSdUwRGuHC740lPd8ap80uVowmd4el0Z5Wvr8Ds7gr9Mc9FYBlYgchOzd+rx0
U2v3qvK36sGY4tr+HIuJHyYQsq2k4WAmeBD22oPZghIauCoLqbwm8Nj8dg/On8VbTBSx4MGLlSOP
7zHfZCudbLmWaKrQyM5fW6vmMVHvm8PfQKWKlauyxKiXqxLRBAeSuWE+h0UGlVx5sI2MUzb4mNxg
wjC28Y8l5qvGSW2VyzqMQdwUxCvGdHXyolVcIe11py2XO43IEGoxzNJGSah+jiUBWm5ifG/op7ns
Rcj4aiPEc4barQp1sa2ZQF+5KvpQatDUJU3T223a5nflNIOGos3Rck+qsfdvn8698KGhFgZ1Qk2T
FTapELMOg0sDQu5S/jKGk2x8jqJPt03QGsPVTm1MMDWIpUZqkEv4JpaZ2X38TqyT0Z2r5GyaX25b
2vVlE2IkQBBD/53N3UfDisHbi29ixNqhJV6SWpx89hpFTL3njwn2yo/VRl7KBuECjhMowPRWjlnb
SIJGLwPjpnnu/5MHbSwy/tr1htRHBUIvJlbtvMWtK0CWqx5tueOxrlwjGZjVMbejZhRrZglI/yoN
eOguGFu/Fp9JJnhj9jvRa6cbj5nw6/ZX2434mwUyLy4IiLQCaURsaVE+Ftlc20TCuy6r8jAmA3Gt
Tj43WslrHuweyz9mWfKnbEKruqthlk7/xydyhojcoQqIYznLj/8j7bqW5caR5Rcxgh7kK23b461e
GEeO3nt+/U20due00C1idScUo5eJUDWIQqJQJrM9aJj8j+7Nd+6r9uqJO7PL7GeXadB1S2HX+IIO
0MmRDuAGzQorPdZO8tF9gOoGc6ixp3Gu8Kt2TVEU0V+KxjF2zFoiYZgakIP1KwXFcmWqjpoxbfO2
/tscN/WhMzsMMCYYziBEhL8uU+WmYxxZcdU+1T3PzrXH17khti9g1Po2bqnf6PeTc6J92QybGKrI
iiu/8tjHr9/in8sizEU2EeRvSSoB76fYjpuveXAw0zdtujOC12bCB62+5eSWCK09oftAN/xB5QT+
V9Ht7Bcwb5qsGxJJoIcTFD5+3QiOknLQ7YqLgLcEJCYYaEHSkW06iFIzCJsESB2IpV8q6l4eVRfK
3hwPubZzv9lhXGSqyzSZCgThVC7CoM374U56oGwbUWM3Pk/SgAIIcwERBf2SIKWANiYqPr+HeFpC
SNHKFEEHTEeNSnunkyhxSjF/zSXZE+T0qEPVVR50zuXKMawxRz0ZKz1LckR+OUGn1pBuRKFyzQH9
TXrtizOI5BfBGqP3dTxl/YSAMQKhuozuAVMEKxb9VWcvgkXJYx0hreZV2WAnRe5EOmcDWeiEBfRC
mFQYwwB9D8sYXyFnN7ZJDEXFEo/d/gn6Le5MGkvOWiepeCo0F0cP5jCfD7YGzcTdK7P7J3Qjwhep
RqMRhPpsedTVypLEtP2RQQX+UGP+ytGEvHHweEltgizlbTKP1QYUjZo9AhD9AuU+S8q69tv6l76I
Bk6/TCVUwQJZevTT/P6pCy1uilxtfzHIqBh8mTAV4bfO6Gj28EPgz0md4rFzXz5Z1FBd1wjonS/6
f3NBMuaedJQkmDIFZM6yOMKDgGppuMP4KYoEgz06kAixhTuqmSZYPZqSOft/xcOoqs0/P4LBQo30
iUZC/Ag0X72SavaMruccHQoBl+skBqE8waBvYoJGUW0aQ5kmcKcrkSUnnZVooyeCa06FIsn6Ll41
ZaBXAaT9NJPInFIhMmqF0C77oQaPfkG5jD6U4LkHqK8buvrZzgwxny2emmxSOjTZh+MzZvxcLQrd
dQssgJ+8w4AULmQBdNBQMUe/0yYESmmvo10pehOCejOn40PbjJwvduX8E0p1BZkYMEApCrM5Maqx
ahXATKDlNuSGHJQLXF39njUHNf3bOvBpTWfGmJh0xrklRg9sbqvQmwR1k6XVTZWJzvqnu4h9f9lB
FgDCSaAku7j86mwEOwc8LtMelFSz9OkmUyInUnIrNb9WWezOySOiRo5TXJRoWbvUa87gOuyrLhbR
S+gpt5izehNA0/mjtEM8IiFY7aTfaw9z86Bu4hV0rm/i53qZW1GCBpaqJyNG2evOyTLNSQfdVrpn
YfxQ2orjMVdd3/w0Rs/g2SJNYZhaJI0xGQGBGPWoTt/Xd4/37zMeCY7vrNepk4yD6kyKeCTiyEkU
8b4X44fpqJnTkGAJbfeAyw+5jMwyMYSni6mDtjaOW/AWxJzkxVDrRNWBFVLf+uOsORNP7/Uq7H1u
iSEyW1LEOvSt4He18p6ANwG0G05h1lZKYmd9c66i0pklBmAHolXLJMESmW/k6EcwvwY8jUHO5zIY
aM3URpXzGJx0Ya6gyKC5S1Bw+ut4q2DuejEsyCyVuPTyCGTnCXKfwV0j8OCAtyt0oWcHBQXPTBtk
uiviMS1SKw8xR1vcx1xYvdA2Y3CHTXyagpEpwgx/7hzzFhJ1B1O0crhyBWaZKMacdwPXttIKVfbg
Y90hLjoMWNsMHOSxEo5ou6QTE5KH7NktjWZaC/UzJ6NFNDqkQ0fNJWgzlnb7+rfdS6x9Bi6SPmnr
XMXa86VyphSENhmXIpznkgxeLGYWikapY9LcFUGI0Np97wiQpR8dxQZjW2WTd95Dh3eXsJMoFWq6
qO/Ce2bNQl9Z+CCgFhq6k+SGpYeRnVvFJrVljnYscvDqapBOicgwHS2hq46lgohjZF3LGICVHPT7
5RSagvbhGOAVYolO4ibPvAvsqgefm2QOvdTMQ6NJuMGoYHUx2PrP7D3DN9bcydbflpfhZvmSeryP
fG1fz60yODBBcrPoNFhNRskS5I9w4LoO/eFs8AtCDdMAHx5KEmztKBr7FgRIJdroa2d4q7YKFXZw
F9EXvdKJb3kf8hqynZk7RUZnmDOEgRxJk4k58wxeWb+KmJtsNF5b4lXnPDfDXAOI8wsQkePQZbEl
YM+qbeVhlNwvKZcVFE7s6fg/8BRcA9Rzq4yTzGM5diCMBj84mLLT0Crv22eoOO6hJW9LmGd6Gp5R
yeyt8HUd47jLZfxkLhHvtxRjhM3kpQ/5hmxAZw9C9NZRDJvOQhd2yalKXGRWKLCdr5a5PmS9jkdx
pqdwG91BPWZHbDApbmXIcIYO7yRccECw1pgQshTFMglFfNvmDRr2I4oY3zDe52GQs3pVvvSClVEF
BmMvi+g0sfh6vmzmmLXPXCMgCyLG3BLNi8i3vkfBvc+9qCC+2N63Ru5XaIbibCrPInNxCEqqKxn1
YQo56DgHvA6vfW2h/B6Dm5OWxkHOkuzQOOeqPE2p68jzDyyctuPsnJYYIVOKTNG8aRi/z6q27aKQ
Q+t1/bSgvwTkn/RvZn01gEepVOxoZeaWGvxsmoNh3JQdT7z4KuRQdFPwfKSXxu9hjlmFc96Z8oLH
VguJAK19h3T4xwIle86O0R98AaVnhlgXkYvGDAYsaISSyjzuzeGGqLFtIFcS6t1m3T2ubtCZMebr
icb83ydCbX5UhWqrYsVJ7l0/4Wc22LACE6jdMmNBw9vodpQ/wu094f5/IwLhWmOeIeEwyok84Saq
3RkqmFSzKX2O7XyruPktbwr0qvN9Lo1tXM9kYZxCSL95advbC1J9jZ46gpz4skA479HrscOZLeYy
CgdBVVqCzyjfF9twoxxyEB2h7+6jdYT76aWz5037yiMs5ni9xtxF0dDJ8UATQE38oZsvvXIo5+/r
LnjRunrCxLOFMddOWyxoDQtho3PQInqHRR1DkG8VbnZv/GX3NWuKuWxIUEZdlOIbdvmXGFCvio/1
8rC+Hs6R0higaEyw0vc5AHcY0AcSfRPy13UDvD1hAGKZxixZMLHhhWSf5ccoLZ1lCv11I1x3Y5Ah
ilVJ04PTvRH48od2aI/xcYRObo1Co4hqn/pacCmL6D+6gn3s+DZpm0ydTBgNoZ+THHLBtKoYD4MF
zx4egw5vnxigmAu9G+catnohc8TKgAyK1kUcMOd9RrYZX6j7TElowDH01q8EeH5Pe4J7Z3JbT4Mu
Ajp0uZwbvDPFNiILaimkaldLXjbkUFJGStBOq2VTCEBeMeu3qUGCrakKey1NtzXG5h2ioyVg3Yeu
pv7RffXfO5Pl3Y91cVEaE7sXlPmXeaqPRm1MTqGk+wydw0rzWqnDtsqDl6wfDqqjL8/5V5RqbyHV
eZDb9rab9B+LRF41MwBtePPW6HPorP9GzmHSGfCZq66XexXXRQzuk+ZLVmZ2SAKOEc41oVNXPAuD
hiWAJkFC0NebyVZnhm4qf69jt5QzznXOWw2DPWQJZ/Qrwdua8qkrJWs0QK05m+76N7seRZ/tK4NA
YaTXqk5h1Di2L+Ix35V2sNU1u9mL2/A4IKwst5JbIardo4F63ThviQwuxaBMLqZT0nuZ7XmpLKMe
LEzHcnz3aqHs3HeZqEVJBjHB6C+d1Az80QeXxLu+hVwFciHlY/H8t5ybzM3E1kGGvl/g5YHm1Wa/
TZoE8gej36nldv3rcUCPMCnUeDCGedQAeosYuE0LdnwkdtZNcJydbXJAmaJOR3r/jdVN1KPJKP+O
JKQlxLz6B8cTLvobErWMRMrn20rHpL+p203aPq6vhYdgbIklL4MRz9eTF4zudFAO2r48ll+WTXhP
+zfo4xg5MjwY1c7qR0/gv1h5O8ZgRzMoQxqlqPVJt+S2jkFTmnio/G/RavSebwW/87nSERTzVm5h
wqAISBnLOa9AokJZIGVESWAqpG/FPMDwXWXHXPY+3hoZPJGEdomiDOR9clKDBwMTCnRIyVvfy+vp
jU/UYl+KQi2VWUv3kqZwo8QaH5S9cCM8UKlhxZ6+iLJb2NyBC97HZHDEmNMh7imODF64EY/9c3if
QWRndEJ7+SHcmQrn+NGwZW3zmLBGFQwoeKsENByp6pp5uB90/dbIhK2i3UOA55AHy1FKdM4r/PpZ
BOkJOnHIpTiS1gQQ4RTgMnHwFk3f+2CH3iNnfQOvB4efNpiTENRKbI40eVqFL2R5i4cP0UzcOXvO
i5rzEa875Kcp5gR0qSKAcRmmtCV/6UcRvW4k/b6+nD+8VD+NMF6PfuAoj6jY+gBmpMjO7wVi0TJC
f8DTp+cKYvLWxFycpWYuCckUqHuAzCI1j3mRc5osriP/54IYV1eSDmwZBlxdq4+0iy4lwqZfEPF0
mc/5dvSxe+nln6YYL4+1TO5KmjWkrZALeunCnXEgvuLO+5oTU/0BN/6xxY5MtYik24VmmJTb/EZO
LWk/Q0XKNj/yQ/EwPKROdB89h9H/K875tMo89xEod6SNUIzputpJMc8pC4OTTz/WP+R1tPi0Iv8e
mXZCpGmFhu/4S6kt9Ru33TY+l76A4xonrrazCBi9f0QbaA4oOlQH0Z4O81GS7PhZ/W5IVvEyQ8qg
+RGC0eB1fX3XizzS5wIZ0IjKHh3WCxZYu+kHlfAeITUbWiauM5TrEqs1LH554mIo7Vc092mVxY8g
aoeOBsi/yMEiW9kE7yDZHn2aUCduGEL+UnCLzQJxK1zhMoHaZ+FOL7mHCyEvLPWB8x2uX0Ofv4gB
m6yrlDxI8R3CF/NWfFm22WMD3d/FVt+aBzD/y7zWIZ5nMXATSJmiErBJn+JnyvvWe/VW5spDcjeY
AR0Q/C1CS/PbxlF7kxztELu5TZ7zbXqXWIkLDV5n/VNyrjq2Zb+Pm1LqTWnxIu1nFpQWMQ/d8LRu
g3c3sE37kyzo0PyAAzVO706OjlgTtLRPhCpDPnJPJ436V9BUYbAmB8lQDGZnHBK5tNQ0s7WiscII
BAK6rXW9ZbajFZaGVS88uirOpaQw+AMmHKMsaA2WTtuW5rOcc74kxw0Vei7OgCcewdOYa/iQNPxS
NqmPIB1SlLyYmYNv7Ph9jJOVmyMu1y4WnKYK3aQInRKas2bCGxjifTIGWyYQ3XY9QWyCmq4vDuo+
NgceanJ8XGHQok/nJjV6HCpQ2/spBF8Txwxx54GlGMzZEId8Dm54HQ48mwxgNJmmp0qDc2WMt6a8
MaWjGX9bP1Y8EwxWjLNUVFNLn6YLWCEVYinZXlV4SRgeJClMcBJJRliPBZw62eq74g7CEm6KtpCN
BKaefpu51Q/lfX1hf8hW/APv7GhIUSSaGgwwCdqsp/kmdgVXhGyF4NeeuBGcv53MYO43tnUC03Gx
1rbwwbK+qQ3cYfkuHL+vr+lqyw10jf77plAZbECtDd+ROqG407z+iPJe6pahJQDl6fqKjW7NTvg2
vZCX7ocC0QdOBEYdbgUVVQY61KojnUrL4Y0SWm39EPedN5KNgtHvEswe66vlIb5Kj/0ZUJE4WTqd
NuuNdu+KLjjR7oNDeQgszMje8rJNHLhii5l4jwpmrQMVS+iPp7dpN1i58ESil/VFcaBKZWCEgHuj
lBMNzK9S/pqpiyU0Om/YjHfaVAY3dLkilRHRZmjP8EH6upk2xrb10m0Bov8Q4ji6++9WxaBIEEjx
hMw2grsQlRFi7kS14tSpeB+OQZBBSKe2F+j50lvHbO7GmkvrT3/linezpcsqq8xRl+nNm9npC31E
afvl1XhX70BwaOd35L5FE4a46fc8oOc9qNghk7SBjt9Eo+NkO7oaZtim1/Ao+fmWNtDhRb/vNzwa
M97xYguZhYGkUktvTQxd2PQdQLvMqn2+RVL+lhcN8HySnbKYer3E+w2Hefkm3A7b+RhsMevevi3Q
eu1sdd+/ch86FI3W9pPBDzkyklahaddfVabUbWSImvQebVMqdo3h8hbJuUzZOmdIoAxvNjCYJe8m
eU9QF8RY4PpR424bgyAYYJnq5Fd0X0HZhyqmYGDnJjxJT/BKCxxUZCc4JIzkqA3tf0zU74OIOSEw
yBfC7Ci8+VHushgISZIUKboWh4+mL6L33s995I+d/DtCq7/nK2Rua41BE2UGz/vU47y1ro4OKzAh
Ce7iK755370gmuO/9jm+yBY9IYuGMbK2o2+/TnbSwgEFrU+epV16pw4WmL/5E3McxGQLnu0E/b48
wxcVw8UWitbKy5oTD/yhlvtPQMKWMwdNHbKZ5rfQCXgYP9obbQOFJEd+SmP0yJo7fR+55juv3M81
y8QhSwCZKZnWbLJDdBeLLmItN3habvTH4mN2Si9/rL6YiSVxYkpO+MMWLZcom2okcTVPrye7Em9B
aG3N4cHEkIcp8IpG1AVX0Oty1JdISULfu7JPCcCHveK32/93aeNzCxk8IWAFkVrM4+EojK6Kzj99
tAY0c0pohCshtsoLzDkgqTPBST1NA0H1V/NSHLcJrCrlYLdGyolI/lDu/1wWgyeVKUmVQXUcjCPV
CI13kOz8oP3wfKUl3k4xYKKnmrhMC3aKZgyVjelCP8T9HzCEk+FlK5XqFJZ5YeBAUzKfAhF/t6Hd
J8ORP6J4dZDq7KXBlizjSO4mlM7pmiZQqFFd9niL8IebreK9adiaJTRYJFE+dWPuaHea6o7HSnbz
H9W+V6zFX+zZodpnwYP6FaP8nYNKGOdG5WAzW9E0B/wx6ZgiPQH0JRXdqu9UpZ2uF00wOieU5T1N
WYZ15MsUIaYZWIis7vCsQftf5dJYDyyIaPH9l09TtnipgH0iGAMMuGpmaqUByC7y45J8Xf+KnNuG
MDAyENwEBMx0Xl39aFFKFHJeYowXQrLVSiLVSte18MloK/5sb1IXQg9b87jY9Ta01Y255T13OVBF
GAxplXCWkgAGg5aAcnym+okj4U2J8aww8KGGjVIKEdwvCj/Kbjl0Zmsvs8rpKueAFDspluSqCU4d
rCXZBj5NPksn0USyXXcDzmIMJm+qyiQhYwjYzXCIsznzSgmc90nGWQ0P3tlZsaidlMqg5UhxN7tI
J+0M9B3QXLC450X1XFtMtNHISpOaNT5ddpDRbNAfBbez8gMo2Te8LATPxw3mzTKIXWYstPpEA6r8
gyq6hy6xhS/Gm2bn6Kbgrk5ejzPYEbJ8jmQUwE/3v+QJr+0Pwe6scmts5D3/GciJoAwGJfIlSjpj
hrFhfu36HtSsqafpj7oBtg3wZq37Iu9VbTChhpzWoYzE7a+Cy/iQ74aNeUTeUfJVTzrm0Hf2xx2P
Xv4PLxkTzfcSpn6gKYQPfpa26vXOaFXjdJ20L6o74YHWuMpOhsojf3zjOux+GqO7e2ZM1Ge0LIHV
wJu70eukPrVKCStc/5A8I8wBIOXcatmAUfGl381xtQuLjnOe/9BV9LkO1u/Rg5UUNNc3Qaiyqazx
OG2QYxw27THymv1gm36KxrZNeZsdwSQEbVmM+6yv8kKy89ej8PM3UGw7+5aGMC6ZSd1F/9L/RPvj
RtsgyX8zS1boV660A9jsf438RP78sG78D2HQp3HmZIxVZ5hzBOPVm3Y7IOSKkI8ZNnVtBU7g+T3o
IKoH2VJfBec75+P/IR75tM2cE1OpwUWpAHSg/YwnQIvsPNq4sGZtV3uFL3GaIq5fRZ/mmGs1b4Kk
7yie4ira0QKU4veItLg1vOtx3acd5mIN+swETSR8iha60Jv2GD8HSIJCV8Jpjsod4TT88D6jyXQS
GoJsFG2JdWmP8o7mFALUtYUj8QMLEazDY5f+w13xz/pYEsBIShTUAgCmqq94ut0//zduFfzciwsr
+8Er9PKwzWTgJmp7RSrps0C/b5B8mjbdrnNlr7MjkCr/6wUyuNNOS6qWMjZwtAenvKFjaQlmDVUH
oysQB+l+/FuXMRkYapWuGEcj/yVhdhIj6b7kPrFFT7ONxq/VDff+5YCryaBOrU5K0NFybOeBeeMD
VK0ObuBd/SbZi1vfho/513Wo+cPb7tNvGKhRFXORxwiLDJdm3+VPpVF7maw86xUmfOVoP4Ty0YCK
T9vFnJPPQzlWWKbMTLMEFSI9+sVTdkcfWyWdR6pvuttlT5PP0SbHcL6ViW51JFvebCXvYzPQY7Z9
HOZ07jcbW1+UyT40cw6Sc9DNZFBH0gdidCJMmNU9ksD5EthTAtlX44tSQRIPbPO5VHjrW0p37DJX
9N8dRbnt95urrCVI39FUX6R/VZfWzuvRmuPI6bnBzfrqQAP3u6UuRXtUNSyLJz1iAlj7FuaW/iPe
dfvKpULW8gasRUilurQrlt86SrdnbZ0M/OQdmUcywbpmlnbXVP6iaptiXKw+ptIioJNP6+36p/1D
EPn5bRkQUpUeI2YdzmfrRk/5Q/dY+rE/7Kgqu+qJlriPH3kzueteCoau3z/yFJpRqtFaCcRfhMi0
UoHHMcSJt6Bm87uJfiy6gtDRuexNve/d+iZH4lYrHToeiFKy3Z6GmhKXvCwvOcbVuVR865ezIjIg
JDdNr6X0JAqb9mV25+PyFTpz2k16MN6W5wj5R25ZlHrHmvcwYY4GUTvwyuJtOniLN7s5rq9iQ1EW
rL42r3LC20MGaeRhnnKJwvoy7Cb1zUx5aQOuYzJAo8bakJv0Lkbvr2kZu8x7MrYgztmBbMTLn5Dr
5Jcxrr7fZAUyDpB2JuBb/t1tdGX6T4hDU2UYUHIrCNnf0huy3JaYYEVpA7IVUW3xuGGuRx6fltni
bFOrHQjFsXmdQ5N0SP545IbmMMDbv+dFqFfx9MwYg3Lt3GZjldHXSGZYXQ4gA9eGPv3sWx4LF3dd
LKRBS67taBuo6kOBGi4ZHgyws8vgFjG5ERVn+9gibGYkRaHQ/o1MuhP6G6JvQuMwBkfMAFjrsHk1
D3T2BRkIQ8PPf7r1kmV4MnUw3ubT8lLKI+9U87aKAbJcrJqmzTGtFoCEuas6uy+h5wKa6kIa7PU1
XT3SZ2tiICsbE1Xs6bslFJE4kBOr7ngtzheM1Kc36JkNFqMK6BGoFDZGm7LKFrdJYUFhQQRZ4n14
192kHn1I/Ie4wK03wQ3kdX0+uw9vrQx8jVmAiXsdnqIOB1GYLCHiEUrxLDBQEgZqY2gTPdDibMez
abUTr4R2fSrv82uyVVepyeV2Pvn7ocQNZ/Tgep5xtbyK7+GWqiAP96kzPSuznyCrsO4tHMdky69x
K+hNB9IEr1XBwBSj/ArJjKqbrSDlkFrxMIStwlZdG1Ug0qFOQ9/v6Al7NpwMSbzaM9+5b8CrN/fZ
R2UCItIR5Jtoy2BwjBDB1ygNVRv9MbpB7sLPvzbe+ne8fs+d2WOgpC6aqE6UExjbwiNVzM79VrUG
JIUwE+tJrjZZkctdJsc/2fprJQl9mieYF9bvR1fBMqMSnC9eDM0sOu0tSnZbud37+mKp01+EKGdr
ZSAmbuA2pIDTxIO57dPXOEXFZnzI5MZJ5W9KpFvFxA0keCtlMAdUA5kk9TiJp2f2g7YPHFoARm3b
6beNHXu8N+/1Z+DZMhl0yeo+rQI6Ak4rpvMxvsf8gbjVHugjgt59kVsA0+Rj9jxvApcXmnFuQXaw
VJrEZQwDhJ5o13HbNo2dVpY9rVQyq8uQYMxmjgtzdpUt3E7N0JRlBQ+WckBB+m1uXKn6MMZ7PS9d
kHNCaiDlmOTsKVu/NcVUUJQEX9iQvhQmpifyyFl31evpJ0oTTjBBeEWyKU0KCQLeILi67X/WN61/
4kUqLdq2Q3u6hC3vTF59/p1ZZNwmzwl4kSC27I3BXTX6YldYifEk6I8dhLbizF1fID1rF2cR4rcQ
S9PApX16Qp2lgxNFbQTQv4FfznhD3GKDRz/IjxMEkNbtXN2qMztMBDiMALekhJ1gVtxYFu4Eo3pb
N3H9hjizwWD2sFR9VkAiG9HzifIIGYLTYJ22Qwh4q3KuvqsH7MwaXfHZlzOVpOghNYN9Im9L4ovL
Tg5Ta2ru0uaRs7CrR+vMFBP+VYpWzwntiUBINEPB0YK23mD6QwAeQiTSXLTG6RZGOErZktLN8JIt
lrzhPmbpFq25CgPbhjCNpkFd5dcFTE0Pe9UptwU6F/QHzpp5DsPgNVqfFgFVQuDXN32n2uNzuIPW
wFZ+Q/7FSj1hy2sguJ7ZPvvKzMETciFvyxAbWjnJlnwLN9ImcLRj93NxKckO75xf7+86s0d3/cyB
RCka9I4+9mIqrtA9DYm3bAS796LWGn4WN4qtb9BYlvy1eNUp/P40zA4ZdWEcYmwAzUllmjoxdBYS
UAZztu9q/HRmg3lcZmo4azU978Uh8PGSRYE39lM01zRoAhz3vNvuqreooqKijUYxL1To0eOLmkQg
483XFvt4IJktJj2POfKqEY1osmiYkG5hJ8AKIV+QgsN3i4wZmuQ7I/rgfLWrmPJp4WJnmjpd2gwN
lHRUHZJS06P6MmdW5eV+Cmi21G/FTS5hSB7xCu8TXvfHM+PMlhVN859Rwca0im/QH6DFiKlyoLqU
2xWlag9iK2kBLeOGp6V1IY148skz48z9IJlCEcRQW/M6xVZ3yZ3qqlDwdnJbdZSd6ikfJQ2ZaOMQ
d90UPS9wTUdBQDYg4iyyMfBiBhpRFgQu9KMbL6aHWU2v2lCOHrQqPf4vnWdX73idGDIU2lWYZm6q
HrISU5gAauK+cRJD9eu+smIzcRRwA/Ythvhr8X7dt9iL3lCJIRFJh+AUZN8vpCVG0eyKwoDJIEsO
ZXgbz6JrmMQaQKa7buniLcOaYi6KuFDKGfEUGJZ20ZN0qG8KEGagdWVb7JUGWoPqa+jwiP65Rpn7
Yl5UMos9EED9QtU1BRwalNGe6WB99rG4tEeXi+AsyP1aqAbpCg3beKE1R4oqaeUKNoe3GU/SeKff
0Y667EaFkmdh8xJ2FzUt1h4Tciy52EYzBVXaG0kFnTp4KdU2/usSIWuJiTg0KStBkARLNAkDFRAL
nCdeDHY2iL5ala9t112GPQ+sOcZjApnUul43iicaUKWpErvOAmtKb8te2xgjOF7J33Z7sBYZd4lH
+T+JmcWMHT17NpBMW18TCyusBSackNqM9lPVCkhke6uNvofBV3n6vm7jArNZI0wMkY4Yr0elEy+g
L4snvI1+BllXZXKhQOEozyKCluLQeDJP8fv0LDjHTMbu6e17FruMphJHrQq7jYM6lZe6wRaDPJt4
F/vQhno4JXa3Dbzn18QGr2eRDYhZ88xVpdWREHZkkb2h1LZzQd4FjNE39c841HBFgcR1ab/WNS8M
5+yozNxRbQo1xBOupS/F03Iw9/R+ajbCRy6DIEffxE7fWfLD+hbzjDJXRSYIg6QMguxlaBgy+5tF
M6x24LYHX78e/oGyU8r2bEPJUs2jQrt1Zx1sjPnN0tntswDqUb80LcqZIA7WktKcxQ9eIfAi8GZ3
kwEbowsLcyxh+xfYFE4VWZHTYebY8IYfIygS1j8pG8ex9hi0MQWtBIc07NXysc0/EnXkHP2LrAFr
gUGXUhQIpTemK5J3+YPiTPvOMo+GZe5+BTHcxwsHQWUGbXp1WXqxhsXWJW+IHMkrhNrQOowms/cB
3eWlQ/s4521dWFDO/LdOysCQjrEfzHGosjcVrZ01e1WPrUrlnD/OoWeDY4i8NEIpYYkqZkVaP/V7
zAV0Pq+5l3MSWFKEdpKEeu7NxTOlycszKHD5fVj7OQq3/8oNWQ6EuF5IExem7OnLkypFFuz+O0e/
CDMhzCRGC66gfsoRuT/0gbe+hD9EXf/ABst/EEhtMuc0WSX75u1wSDfjMbuFBqOt+f0BseY+uefl
IXj7w6CFJJepWOpYlCIINiofdp/cDupTgMh5fXF/uOQM1RBVKBGqbI+rVBsVKSKEd5olQgjNkt3K
q/1uj/82qQ1SdpvYwa3gT35zBKPXduKV/S5SyL9w5PMXyL+nCAI9C5KhwC/od8Gxdxev+J5iRFza
qAqQuXFHcNC1d8gE+aljboWn9Q/wB2D+NM/cPXqblJNiIpCnOXPKVdU/h0cdDPgZWlRN7kvs+s5+
mmPCW6UuNbkniuzNpgSpj0IQnEUhtS+XhuqEBYQh1tcn099/GcV8GmRcqW71QYq1SfbImLk9lO8w
TLsRK5+Y901/HMabzpyspHmfotKGcI/VyK0zE3QdDbltmKo/zK21yPmtKMZWgUuLJNGTLMVWlPMS
A7S36fdfahiKCt1bIkLPDBmO3x0hqQRZK1NCEPnLiMdTxFmKH234hCZXTjS1ZJg6OnI0BZpmv1sq
5spI9SYIfWSlzG+Ls2zRJ/tYfBVSK37CO2qT31I99e36VlwUMbEJv5mlvnEWf8hKlWmzkhmnzgcZ
DNedZNcJnlPqtsms4SbaGXZySGz5xkjveeHklXMG69CvgKQ71QpkO/bigrQtKfF5O9MSf6Lch6Zk
87krHQ1x5UbBfJbqYerCmvd6bk3vIE3625690/rPfgFzf8saMdoU73YvRSq+A5ORPnMuA7pxFy50
ZoG5o+NQD42hDIhHhAUMu+FhEmNPnMcNZycvo6vzb6mxbXpaX0xyG5oEgyT6boDwsIdKG9By+ui+
pHcazVz5/9Ik8xzI+qpSBKiEwnkGJxVuRLQg4kVSuUVty+a2s43OKmxuge8SPn5fKYPOnSkopjlg
zwwMbz8JbzTjMOxjv/X6t2FX7dU7qhZyYvLAxI6gWMJT6PH6h3mfm8HoRBenSRPm0B9N9XvZJeh3
TTmt89c9BzKdoqnrBiQOfz+bpjIWOfo9iSeSxCmqu9L8QqJvnD3kGWEAYEDKNU+FOvSHqvW1NJTt
xSg7z1jaytGLsLGiLrwpJySRIqm0REGNLX2BUHmvS36jKLeJorSWpmS5w/lh13f5c/VMLK9nQ9RB
RMs4vU7E8F63I9EJtgNK5Il81CZ0hfMSS5fBPHWsT5MMGPQhxl26LjRA06JDEzMqfFSv7TiMkLxr
XXnMHbBk864Y3gYw+DAhuV7nJdYp6Bt9t2wpUQbuOA01Lbvt3ALVagX64Y9//xr7bbFs3bjJ56RW
6PeVVTDUiZgIaQnnor/6PXX4r24i9wkdj98duG6KWE21xAAr+oRen1vV+Gk2szUIhyXzZ16nytUP
eWaNuavjtsiXMsQNOhOIFA2IG+VDwOV7pefhAs516NfKpqReaoGmTQhJxIyEfhgn2oYUqeqpMi6N
Qooyx9Dm3F0/Bzx7DNhl8Vgh6RIbntROmykRUGWp9qmZuVmhvq6bugppZ0tjtou0IrRHEwVLa436
IHQCuKrFWSCcAi7PDLNPehzOpdqLiHRI3HzXy1B9nCqVJw973Rs+94n+/7PARimUMYhqfLcizg5z
AnnYITlMA6c76spbBafo7Jsx8Cl1Y55NGJzHQwzdUSgobrXXpbA00dJeIV0FrXG8lVNr8OP3ebs8
l5GFEWxOEPd/pH3Zjtw6z+0TGbBkebr1WD1PSTrpG6MzeZ7kSfbTn+XewJ8qlVE+yZeLvQMEKJoS
RVHk4uLmgmK8MGGWgde4JnnKRVRTnpAkCQ3lJS2/iXrvxbxpg5jjrFsYjn0+bUzTQRSn1CAoXMbC
R5P0lUK+5vaLnu91Ya++7uxw/RH0kYg/2rS+LLI8jnCEgShxknjEmEHmCBt4S7vBfN/Bwfg6P1+e
L9v9pqkcSZXDmD5i3ahDvag3vHT5OtMuEGJ3ZtvmW+JIjHSSyThOaj9AuSQdVH/ATZtHMBizf9I7
1SeJeVvGzVssqDc17OGyihslDNjpkXDpbAtMlambdQstddBdoyVfkhhlxchIvZZkB1b0blN3d6IV
d/Vk/o8LLJ14EneFzqosCXv9Fxe/WX+tLLvVr81TcKShdOALK5p4YUHDAvNx3elLBQZP+3m5VwcH
7Ac+PbDS2RvXsydTOv2imjNt7iGzGaIvEReHWig7jX97R0I63E3ME71LcN9kg5J6GlFv+qF5xviU
IGfjz2zOHrRpeW3nxb1sMXuqSbEQa1KOeAiqcWu4xey/R94Yh8si9s6dFPmUmAnejmOahAofFw+D
W5J3i1ZTCAoqJbwsatOD2Roe1yZmvJ9NE9MxyakrJ7hIMUbz/Wwb6D+nyewm8YAcS7LwHdU2V+9I
nmQYVkXRP1HA4jPjZ5Vdk/npsj7b5/lIgGQWmCeTiVHV41B31iFfaD9d+dz87GnvkbcVwwGTYloG
wSOWyvwlQ1WmidZik9raSHyGO8gvKGCisZEsrp6bFSjHF4zIUjp151rbTIkwi+Lxg6mhAMlJPqss
wXnJ1QJuIxh+awHqE9TnxG0OwhWIizvq0x7X6W6r9urv5VsImRgLQ75NalhyH8oskrKZLchdiTAL
b3llj/oTEhGH7Ff5D088HTZJTIuha0Eexyp4j3/K8WhHW3/jtIDOVLP6K0uy68v2splpORIktw/3
o2I0Fu53dIBPPvWHz/b6Wo+RSH1cKd6064h7lZ88kff2BU0A93yvNrN1InSiWcA2WLbOqOSeidUk
Rmri9jOjzxg11Im9Utq2AKQpddNY57NL1qIidmkbCgGWhaxxel0ve8/D9UzJdqEjG4hZX5ACIach
ZU0Eiks5jkJpKmHd/2yt12Fi/lDo7jj/7Tz0NTF1LGxV9ygUmrW4HXMDHmsqJ5fPX5p08S7bxEaa
+VSEtCWYk7WQpMWKRYU3fGGgBEBDUole5AfiJjcLc2xvl1xtDXIuraHkGCNGslnRoRb3+G1/RZzM
o48TcPbi/4doam/HJC85zsZALYEdQztp+UVvvfRe9YGKCfT7asaqugyqcgeD70xnz1q2bjeDGDYw
viqwRnL2pkvGMp50eBF0BduuUjaDY0Zp7fBF33mE7EmS1tSwRj1dkEIIE/4wkiRkQ+Ja+rATEGxK
oahcIU0L45StH5hbVoBaLYY+3RUxgYwzMZl3XsIdq9zaM+NIjmT4Cm3GRF1Wr/+BJiZOPof8pbfQ
qHqgj/kV+mIPJLuJ2QFVf/vTjvT112X7PJYunQn0rSZ2kpWwT+DhQOsAOMzVmkmlj1rkm5NXPZce
+J1/Xha7dckic0FNw6a4Z8+aBtK04UKDzoxek/5rZr8hqxoKZbntCuardnBZ3HmdHFcB1QETJSp8
8VnevbH43CmrlusoFAtYEeFgxoYJJoLlfa6d5LASXpG9IOwDqHGyuKtYEyA45E4oQjHJgYrCZnGK
ISwhC9Nn/cV8SH52LjlUdqD4CsZROCzg1xjo+YhEP38HYhWcNvoOS8DZBq/fYDObUuDymC0HFZrd
pqVR4xvIkPgZel4i9W/zG5CAnudVQRXd8h+QyyPP3el1sVA7x+Lq/Yimj+xQ95i6cXkLzyxGErL+
+5EQtWvjKSGwmGnBO7JZvInMGKCcRgsiM7MMprJxjXH5dlnq1uIdqyZF7Glc5LlKEdYaA4Yo1suX
Lrf2+uq2NMOsS2IhHtLNs3schceKRxyaGU0cYHq0w7vcYcZt3sWuRg7K/PXvdVpjL4Rgmg2HLb3+
tUTMU6spyHoZ82utLW9VW/uXRZxH69gtHcYGv8l0xMiSVyn7RvR2CZ1SAy3Ni/BE9KrE9yUdMeRr
csvpp8Fyp9X34L1b+6UbFAhbEwlYqHhqJV1ZTqmoINfsrDuaRG5TjN5l3TZFIOpCEgzJJ/MjQXZk
iGVXGlE/ryJseMaJAka48wLelmAYiMU1gwADfqrEiLGWImWQ0ETVJyHYVRxlny4rsWVzJiAspg7v
azKZX9+YuFHNdZWEttK/pAnoVkcCHi+78Ws2Xqsiv25T/R/cxLFMKR00d9mQsRy3dl/csvSHWuxF
3Ou6yN7WJIygmx4RN9jCTtdNKWtjrPsGni4etfvYqH6SXJjCX5JFf+c2UQKgr783dtO989iK/zbn
A5M3Cawea4r2AFMyvbjQlilKpzV/MDsF5kXO0XtffLm8b2cxiSRE8oJ2BZa+EnQzodWkTtyUDuVP
I9nL3H2gac5WksIsbJ3gxpTvjLppzTYyKQa0xOpymy8995rYFi/GMrR3OhoeHrOqB4CWdErhkMmO
AAKFPV03pNL8KIvZldXkwlW0XlwRzuIfbdFMt2XFmtDqRDk47cjnoMsrVNhQKTbCuCj4NwznqG67
kglHzTDaWNUHDMApS/QljIxovwddy7kbYcqeO8WEu0WpigDPkzSYisHcuW42F1ojHzUP65yaYSxY
ZtCoSUMK7gIMTMoHpGOjm35e/uGwmxrw8Brm3zBNJgzM1EQvJqPFjiopugI0C2Ndor7fC4DOcrEw
HLQcWGsngEbOUPnjlCz50kxpmOESDTRGR29Uc7QXDs3VmFDiJEt3i4qWP9XqZ2RL/8FpWoBxU8M0
LZ3KfjkqNDAV1WOKUhVm3XWFduiNase/nLXlWauOusUoCniIeeQHiFDjPB0EnFo+iDzEJMH+Z1yR
yFP0Rn2Mk1ENy6kFC12XZq5dqdyLkjwOGmPSH5Y00V8vH9XzbI70OdIrpS1iW0/aEVmVcHabqxRT
bkA/iem1alB/KgHbR0/yjtWuPymfW1zs6yKA1+DswV4OrOJjBZ6i3uiJl/Q5PCDxrZmHYm7yw46C
Z2mjVUFDR3AJu2UI/E797dzXglMTzki9Tg/FAz/4o6/56s3uZMFNtVCXZwYFMgkx0qkgK2OKVhhw
R1F81+vWnUK+VcOPyYh2NNo69AAkUQJTpWvn1amccmkqs6h5GlYMgbnZeIPy2UyNnbOwqY2N9i1c
EoZpyGi/HBMACqRLkzBe6ukhzgcjZKjlHng1TF5RmHst/+vqnBnFkTzp3s0mQavU6uFhzPY3gIZf
hZH+KHrzc9VEQTfp33fMYsvV2HgI2CoBIBOv59NVHDkC6oFAnq4l/GkpDPG5KStcDsucP6hRXB3G
TEQHPW4jH+XjEtQKSXD5G7aWGD1cOt6WuMWwzqefkMRZ3E0ZvJ2dzF8Na8JZG5r3idF7FrF/uSqO
hUl3cheNXadbNYRR40ZvXg2SuXNr73i3Lds8liKt6mBxg8X6kIaxgmdB/1SkD+tU9cvrtvlOPpLy
kVU9Cm4XuxhyrVHWBysm3dykM4YB/0d+YT2Aobfxil97sIx1eWTztFXYJ1VtpNvlC7BOeK3OKg5d
0s5fTWRyiqK/jdr+lqvpfVRhurxC6p3wd3MxccZNOC0kd+QIG7OzYr1r4SdZDc9liMcBvYc52pwv
L+emGTITNWSLANorZ5DKzEYLbBHhpDcIsjMHDIzXaYwpwHqy47k2JaFh9AOggdhTMviumCM8IQXu
V1197JPR0TrqmgVunWQnXtmQZKkE2EUC/6hZclobPDZ2scR9Glp15C3ccleoVGGoTpLvoZI3HNeJ
qPVTjoyxx9OnKQ0dhZ6eli7JI+7yxXiIadn41khem2zPVW7Y4olEaRlT+LSWz1BOw+i7nJvelOYT
mmEwxKG0ozutYL/tpt8xxg01bYocmLb+h+KKO1WziufGjguShqR6mMz0Zu7fePRK7Pmmnn7/tUHa
lGmE2DYz7LO02xKlihjTFg3SepY5dZWFOplw+/TMnZPly2VhG88xeDzN1GD+tn1mkyPKm3aCPqmQ
VSsgREw/MKsCVd0hKI38eaqqRzzjf2iU73kUdu5RIBhvMdyviKzl5EO2oJKbJxCsaD9jPI5IvNfU
t3EIbE3DKxPXi6qjPnK6ZUan0JLNkNCROjSW+GtCi/u5U69zFu+s4pYyx6LWTzk6BF3CO82MDZxs
44avPBNavuOl9iRIRr+MPVoi9UwJKNqwpvFlafW/zaTr6slySTdkmbNINRUs11BZ19rK2kKNR0b3
FNnw6idipCsyUyuWJsWANxuxD/3Q+wqmjNZJfXXZrrfXy9bW3A8CXzmpawkwclAN2sC5V16uFd97
Wn+7LGPrIoYuf4SsH3G07WWk2HmfYdvV67UrVlA/9n/pd8kzR296+jJgnox/WeTHAEDpIrZxWg0L
noGaui5Fv02NocIWUhghz8zKFUZ2Iwjaq1RePCVF/oIhx0NQtALUhIPh1yPLnCjRKq9v2U0PEmqn
bzFeaulQ9RGsczUWgxohuzHN9j0tTM0xiDI7KeeNp1SV+aRW5eRZU1/eltMIbtVxif1eM02HjAMJ
e2vsvClpY5fY5CXpKAZw9/noYGboU2kk3wd9AlA3QeWAplowcvFYZMW9GMVDxawHNQZe9/LqbJ54
5Hcocosg6ZGzfnmT5WaqzFgcZbGu8hq6tMABOJ1u37MMBFqXxW3aGNKzYJhA8QBp4dPtz4hlijLJ
lUDE84u6DF+7aC+VtCnCVi0grXEeYGqnIgpVSdHCb6Wh6LPHuOI3cxT/fayAH/4jQjLiTPAYgytS
JYhIMjiRNj/pORhJSfLZjoe9aGHr9COJgqebjTwKcgyn+nSWkrCZ1EpQVWDQFeXdaKAdOY7HH5e3
Zk8OPZWzxLweCC+UAIfIW5I2EMMvi7N/cPvH2ki7Q3gSI1newilnqVPPN3za8TB7akh7Y1HFVqMS
DobY0eMIVv6opf5M1B0cxsdTS/YqBkNZeC2BAdYiWfLcGYkWWXoWrmQ+a8NLm4BWyAdnF+rQ1nf9
PfOru7hzLcR07uWd2rLwY9HStTNm5jyS2sjCeC5ip+h/DqX4elnElls4FiFdOWMd084Y0zxElH9l
YL6Savpa81std+Rs7tafVZSpF3OlQORrWxliRBBgw/gSvfbn2gguq3Pe5o+b+kgfuTaE3HqNbIu9
xoUOuG2sxNUBQ4o8Uh3AhevGj6AMQoUq9+aD8vOy7J3dkmkX54KTDFQlWYjD9KNotc8zyEMuizgH
gKzqGShUAhuDXlI5Q1iN3SgsNJfAGEdPcRLX7NwIo25wp3njr/RhDxJx3m22CrRQxlF1k9h4NJ06
i0jEERmYyEL6ZjTuEiyYVJi+TbnXdK7iTsHiU6d8Md8XA2xFe0i2rYfFsXDJU9VRkSaqyLKQj7bi
APnyfRHavZWC0lUZ83eTo+Pl8gJv7uGRupLXooaCklWFvAtp5t6Nc1K6vRXrO5fj5mE4krJ+xVFs
FCcdaYyhyMLBahxqqH4OQJK+/MuRO5KyfsWRFAQXRTJkkNJYNVpRs7tYSZ+NKXq6vGSrhzjzj4jz
ALBCteXslTQDmVDWKnjdoljF6MW6S4KYppmfd2DZQYNnPFxPVdQlzjwN5Am4UXK4/AHbh+LoC6xT
ReN2Jnlc4FCs+BPMK3H6FZ7QejRISqd3p5uY7DjmzQ08kih5TYuX05KDlT0Erd0d7VqfEkwVZHve
7ON0XVhbeUpXUSxTVxsRNBvECBb2KDGfOz4od21O6sOApyN3y44o3DF4F3/DhOzCa7Oyc5M86pym
6bJAXRT+BjoOPXWt2Yg+t1G9BDzl7KrtkjKoJxwvvVX17tC3Su/q6SgeyzFn11Nbd+0VYObK9TzN
WFFF5M/VRG6HSURvNRp3Ap21/K3CzxyoYhl+bNYZHpD98AaIA/UEsblXgxEy96x+Md0Y2rSOGtX/
8mwy/uyGnI/WNGAoKph6OGUElwpiXydS6t6ZrKTf2fgtYzeBiUQuDHkOW871pX1WZ/WgZGF2BSZf
dLdPAWj5d/s0t+zrWMx6ax8dXSSI2llRYNGkFWHfkxeilQ+xzXZOzpa3OxYjhTZmjlZxixZ5OM3K
W1o2v/sUDUSXT+emDIpqlgqk+znaIMniAVDuMgftY3TXz8RC1oZF3mUh6wmXzwkqOaqKbAmKg3Ld
A+S8qlmu22IWXVjFYxiZ3feoI3dq2R5SzQ7UptxZu60tsihQq3hrrt3f0sVI7CHSBgUiu7Z2tegT
utzdKd0rZG8pZmEaAlABQCidwb6mZS55xSDFBhRknrvbmle/9bb4QmvllqZN5QCpEl5ezE3NVn5A
wCo2mlgBaW6aOGnykC5vfMDAz+VTW+1BWfeESBZuq8msaXWch3b5TYk+5+W3vPx8WY8ty0Of+v/p
IVm3Gtdd3dY19GDJfVG0T9rS7IjYqNgiO0cZJcSEJNQtTw9qluq2Nq4XwZRTdtMKqjn1xGMHWJE3
c2xBA8Rg8MJs3XRq/XKYQGZsK58UddzZtFWZ0xNw+iHSes56NFZ9yvNQqWqw+37vkjsCjziz95jx
ndN23kIHErdjraWVTVNmMzPFo4Fj+EKFmb2dMwmn/oxlQJnaM0MbCN0Dx8SCZXK6a/OqearcvcfR
uQWtHwFkgwmmB/ss22NVWZsYJcw0L3+XyhcjfWva98sWtCditbAjN9xPSj/YYhXxkQ96aOMyiLS9
5Ty/U04VkWyo5wIbnbUo+Ee2j1gqRBvk+zjTK2XSX5RoerQynjk6t58va7fxVoJgeGXcZQjFzlJC
WkRYFZkw3pUmqMic8QWj7a71+xngbvbav4GrxkmD3SfFpr4A5RNUkFEvkGtXjFCQba9ixY9CcaI7
AQ60bx+seeA+mL0KaJkGjC0EnNHFW/Fr+Ws4KbTW8Z6H4wZTjcxNqg8KJfPY5aHOq2fbQjQytcNO
k8h62s5OI4RogBBaGIsiHRBTTHOT1TiNZMnAQowMfkKcmbyWbRdc3sTNc38kab1AjkxUTGCPte0M
2kxD6hZV5Y/WvICADPAqSuoCrPR9HP6DTFQ7Py4IBP7SI6kf2oRwgRVsux8JWuyHsnBzhEQE80oW
trOU5zcgtgtXO1KWhrZO0DxVEDmkhtogiEeLc6o+9ZaCrHgXiUNKmuyAU6LfTL34jsxv9XJZy609
BHgRYDxQnSKwkI6lLhBDGAkQ88A3gVwhRPM4EhbKIR5/XRa0tYXHgiTXrRWEplNt4Tx0rYdWC5cP
pdNR0HD0rWOne9Hynl6Sbaolxj5HvYJrsRvcydBclYGEQy0+WaXxD/4TyQrwqNqmjv/JoujUqnnR
52FmGg4OntuxX9hi//L6bWB1V2pYAtoFcE+hJiiJEchtsz7VczSrDgATRjddUbeOyMqrKR7esjoB
Hs/inrVEz1OOAPSy+PMwA9INfU0Sr73rcjUFrmzhdWznYcnHmziPPMvmO5566wwgBAQk1ACWUZXP
wMKH3o5VbJnWF43D7cTR4tjNupvKzoTLpvhmwAC0y2ptFHCg1x+hH6t+5FloCtfZj1UR9uxZ+8pc
4iyH9HN1E6eOZYXZMxh/d989G095IPwNpgJNCJTd2d0QzzS3hiGCcd4ZAHD0D9PgpXfMG/32U/y1
AdFxeFnNrdNgG4ATouC14kYk28m4yNJ0TIswoVn/o2Rl/NAYJT209mR4SRPTndhp9RryzWCbqgUQ
I2ixkU4+dWc8bcBNpUDBqtM95NvczCY3aWrvGOWmWms/JPBDUExuT0mLZZ70DpsH9nJnAGn5DAJ6
MWHn+I6dbCr0R5JMSqIWo4nxWHkRRnrzvDAoY3DM3tvDX+6JkZ5bIqNctKQswtzIrg2jBUA595m5
10O9ddLsI23o6fbMorHs2oQ52IWFoHZB2h0I+Uc+V5jy1P2uSfpaMMwzu2yEWx4M7bIU9QWV4KEo
Z1lzSy/asjWVwCqyBzAlX1kVCPWnwUlVvCWSZxTQrjsUGDCLdEf0hveCZB1/bLDonF2vNK6mOjcw
wCpWuHi3jAp9RU2e1DtiNuxRV1FwBuTAQNwnQ+r4jD8ASygB51fFrD6TmXmLkoO9e0+hDUOBJDRO
EBADAQsjHWiW9VnOUlqEjD2VSe+M/S3V94ZVbTnHEylS2DXnmVZlHPqMgdL5MbBeV1WAqTW5S83P
s1f+LL288fb4Xzc3iyEPoKHzBTB9KfBqmpzSAUjScOjmZ8Wqb4Z+j7xgXR7JPwEUi96TtQBpnfGt
zwvFWL1CwB6MOgRExBc2MJ01vWG6uFJ68ffe40TcqvHRJaNVlVCsFH4qFeQ3Z9GVNaJiT8d8x81v
rtyRWpLbJSxtwJkH95G01p0p8DiOqH/5EG8ZHoJFIHaQsUdCQNocOyX5EllpGSq6Eihl7lrTS2nu
pdO2Mg5rSGWuSHS0n8v23UUM12OOA/sfroK2ThKsVOqz135r7vaIajaUgqC1AgSINPyTFH1Pej32
GjhkwrwlaLWZvmvxdE2b7vXy2m3d++imxHsQkAFcjnJdK27pWClNUaKu9d9AGg0n9zC6g6d67cv0
uju4dr0vJDs/Ebg6rCPDE1rHk0klcBPheFsF42GlCF0HJ1TuHg3r1jv7RJbkkgDqyFr0HCOS8rov
8eLk3WNnY3g1Alaw3hkgP0HLMThLbVf9+6nnFp66FFzbQGEAjnPWwUnnNldZE69IYpCslM9VULt6
7KSu4ViO8nu/aLe5lwBXAjGnwWh0+eHUKFavj/nHXiI79LPEaE6kxRo86KvnOogD1MovW8+GzzKA
MgFKGt0loIGQ1pcwDMxkGhIKqJJ8VfO4dwxFn7ysnA96Pj1UrbVHeCunMAy05oEYYQ3FVSR/ZebG
Ye5AhMktjH6MkilIQOMTjHTmXkBSAzzStZYfWmLXh2Ike4nTs1hBli1FQixZW0ZpBKZbTg5JYj6w
sXns8uIqXZoM4CPr9xiZvwnGZSy1+nZ5peXwSJYthUftVBdVRActsKNrtRzcXExBZr2VCrvL2I3I
zJ2d3ZMn+dQ8syMBXIwBBuPFxSRMZwGjFB2IU2g3XftJVH+J95H1k66jMY70dighb8w6dyCRq0aj
n/OHqN8Bw1M5IJIlSRdST/E2RuuBigBixjhBgNSr9xG0qY8FCFLetDEo9DB5ABiDeTMIVcsABHmf
+swrKAJRL0ac0d8X1c57/QzrIn+V5BU5QGkVmfBV04qcqB6RD/RzV7vTngt4KtXLfOpxt7rbY2Ui
sjuWBUtHeNFRNtYr1fzgT2YuCB9eooMd1l4a7M0/kUOBVRQgFCtqHm8jInOvcUOkc1pqZlDyXxa4
Me2/rbv/JwC1QXQQ4y0hJwT0XudJUlMz0MRramGuhH0LL/GXAfUqBHB5Dd2iGqprMoCXNejOQT3X
RClXd9mX3HrHiGckBy6f9819AcUB8vl4mZyzMGE+jVjSOLcw3HO8HTDas78ebv8j5t8Lbjcd27Es
yfjQxN12agdi47HT3Dk3QeMZCvFp0kA50j5GOlon61/t3iw8OcL5WMgjDSXLi3lp8jLGQrYiu+Il
JkmNqdfXz5cXcuPCMNEcgslJCHIQS0lxVKdNg8qbGpSh8ewbSfeStzpG+g5L6vAJ8+i6esTIy0E5
RNz4eVn0hoIQjewpQ10UGVTJ0wBDZEVsHK2AzfCd8YuhJc5i/mVSHat4IkTau1EpRn1Jh5WalN2w
qHrtiaLsGOPGGlprxwvc4tpFJ6edjRx9SrMioEjIr4YwDzHjLiiu98iKN9brRIx0B+SGwjNV7ayA
C9tJik/lwp0m+duB2FgwPLap9t8wLSrngTCuB93kFhbMYq0fVeNbNZM3lGOeLm/+hrODGKBybOSa
AFiQLtC6smd9Ap11UHWD/n1Rm8WdFJ3v3GZyAPafMmsPCN4lwItJIUk9ZiMHQAW7jwGPM3VE92KT
O3t51sje7pwx0a+yACQwQDexUpDLLxKQDJvpqPSrFWgByd32zsgwRNWJfmJcq78gim+9xV18EGq8
Kp+0n+338mW/T3UjMAHSAG1Ea7ISwb20rjSueaHr2L6lmB7UZjpUvLoaaQyUZiaCxqTPZq2Fl/dy
y/6PZUqGCbJfjhZ9rHKupn7ctn5KmB8nt6N41aerYmk8Vd0LCLYOA65IVEF0ZCzPMs8jrUnGdMjs
UenNrqIQpMOu/ay+9P7sFWiVta/2ml82RYKzaKUhoJAtOeRMTzKi9ooZLPqPbHiKl8o1jR13dfYk
W62IAZ4MTC9cyll+tF6SWe/qQsMQGPV395xh7FoKUjXiUkyrjTCjaB2svqfZVniFORXoLCUYIYu/
SK64BHqR99ZiBcZbZoem5q6TIsrr9HodjjR9HdF9+Tu5oa/mX/dVQ19UD0Dcjww38sFy0GMYS2aj
/R/7qMXOYNaOlpkeA5GJsDLvspluhbYnsqTcWFY1bU5XWaaeJl4706U4oMOAXCWl0cYehnwpmB2x
6FV1hbSk+KwrLa7drs+7TwOp2U2NbrLBAUIk/SFqO3tOgcr8MQmt/dwrjeCOPlZZ40SiGSpXxX36
lk1N76XlHDk2gGuRQ0Rp+WLKoleLsv7rZfXOUn/yUkpXeVLHU962NaaVqbmr9KXXgg0JZIrzgaRR
5ZA5AcZjerMypfRby/rSVuMrj8W7XmS/l5HuvFjOmvSlz2FrM/NRIqOf63qcLax26ZTO7Bfk/r9p
Wy3GzWLhCx1D6H7+3FmDjTNqw4rWrBAINs5QweDO4KTgLUO4PvlqcUAveO4r/jrq2b7OIyfHI5j7
+S52YOM6O5FLT5VtrKjQ7XTCrWnwO26nwcDa3QzbumLHqaGPFT1STvLtjd6rVtstLBBz5S6K5ltG
6y7j2sBzTarcqfMlmOO3VtsBd9ONa/REO8nBT2pkDCCntgOW1HlQ8aUt3ChvsZhFo4gbplbEL1gZ
ueDXIGFDl8ydmtp8iWajGpw5bxqPGIn4indP5sdzrLi6MjaHaqSYwjP245VaCjCuIG1jB5Odqt7M
0ioQJq8eW7AKuhz9vvcNuh59nLY9yruzxKW8rJLzs4aZoI1hQrNTM/YO6iw3lW65zZw4JYnsm6Ti
hVsVBuhYqlEtQYyV61+JxjBp27B2885bhmSARwTvM/CfImY5NST4lZZ0AMcEGGrotAa8vrkTeZ0f
ERQfANTHRYZ2qzNIIuogaKGPBgW3NWZeDJ3TJrecD/7lk3huMohVUfUGlmWlypX1aNOhMLqWK0HZ
sfRRV4ouyOexf6wVw/CaPCd3aC2Ld9gLz3MXJ0LlynDRtlmrTL0S1DpmqA2L19qFo0e6K+a9eTN7
oqTIcrandLFj6McLtITH31OTuTz5Go17Gb1zgzjVSfYsrKkqpnVgWEqfR/KuI5K7vFObmqAbDjDY
tZteLg8MCyav2NWE7i57/NIpWnO3dHHAoyb3EqPeS4luqnMkTXIlmlDasUStKCAA3/rdICIPrDPR
Tm/Ulo2DPOX/dJKONOJzG2GFQHvcXF7nw3itV4nLtemvnxfYmyMx0uOSVH1F9AZL1/CrBsAHgIWc
heOyMVJ3mUb3f9soOf4so9To+IylYwhTECk6pjXfAFYZgNhpJ5+6bRRrXgCwZeNsbpqWNtoCzwzN
2lLxy1JJD8u4dI9RmZT3ujaNO05p2yz+yJOsXKdFnSgdNswaubsI0+323PyGBMBG8Npc2TDAiSE5
1nlK1NlSIIGmdRi31Y057OVSNqzuWISMOOhHVoEvEiIKrvrJ8JhjAmEz7LH5bmzNiRTJ8+ggm8xj
dVUkX3yV8hue94exUx1DLMFfW9yJKGlXqlTMSVKg+h+R1s/R668UthMjUM+YtnNf7K2dFNsoGLYC
fhRoJaoHcFM4efvJ0N4vq7NxJ61odTyuUIIHzEU6QHVq5wudbPRFaJ3f0fgKhIZOnN1FfeEZ+a7n
3lTpSJz03Oh0q9fQTqUE6syDJANYY8l/VaVS7fiFjQAGscKRIMm00ZKdZoBz49oTsdcXRZgplD20
rfULeERgWIeeO4NefOaiwhsrVxYnq8fnIdP3NnHTNP98iBzym30aoViLKjOtQrsrgilN3Yl3AZBM
OzqvKp2Gwicqy7iUNMYQCg1DswK1/4GpemHCQhoF1ag4Yorc1PyqpHN42Xo2HciRctJh0OwuiSaN
QeSQ3SpiOtTd+Py/iZAOgRWLvOUM501tHof2rai+X/798+QQVg2FQUpRHAQCRToAPBlpk5YcuXlU
kSplcPrluwWqugTEr1b3WM878raWDDSHyJWA++scqWoqk1JX9aIEc91/a1aSGYzvcC7rtHXKkI4B
l6eKTNAZ5+rc0GTiM3TKYdxddc0Fc4fc9i5L2cjL4LePxNDTuDyHdapz1YBdP+BXVusMd+Kg32Oy
V6gGAISH5WPhR89C29HugxZKNvRjuZJJCJWJISshN7uq76M7fpswt35ey19zhry8gwnB7/0XZBi6
B1BxedH7juJ7y7tu8dErvgR95Jh3tRkoM/Ea+wed9MO4O3BwXb1LWq5fcSRF2KQS4OEykfUSHvFS
H/OcTWBHwBUXZr/2JlVu3QPHa7q6sSNpuRJPpRiwpnNzU1ovWtRcWdoXWy3deHf+69YROJYlHTla
Gkatm70ZxHUZmnR00npvcPSWLzwWId0zUTMXGhFYPHX5bNevIwLDIfts/D/Srmy5cVxZfhEjSHB/
5SrKsuW97X5h9Dbc951ffxOeOKdpiFeYnjPz6IgugSgUClVZmQsETafQkmXRTbPv/+o4oD4JpAHS
QxbZ0LTNJMTtCN3EW4LJ1urrDGxD+QiMQX2A6OiDahfgIvo6AzXzyDFNPf7SV36bZpYLvos6NUZ8
0emov0mO+iHh/mO2a6i0WbVtcOztH4Df5pjLtRegBDetMJdLjT2pktXNN0uXce6z61ZA8//ZJeU6
yZO0aXRvzJIAg7AnOW9Oasxj4eKZYXJHUyinvkmwbXm4OpnSWGN+U2W8Aai9NAAjEWhBmHiBXbCF
Njp47sKInubsqZGhqqLUTjoTOxd4NPC7qc/WFHOUob4dj5WJ3TGLr0VvOFFzkqrXRlEsY/FRCvBL
9W7FrNekGW6Y85jTP5phF764WSlzus1SN5NUgvnWUY4o2EyjE2q2IFrCoxgY5/RucVL4ZGmntmoN
N33jjbfki+S2VEKV40IXw2+aiCtKJSju4B0FFCZzVSTyJCamMtAgKnnKy+AnD+BgCKLKip77o9FD
Aje0Ci/3gcbpMfb2tTvyIAy7/rX5CcxtEaFJmqEvAuGUxuge1gFUqQsJ5XvD4N4ZPFP075sgDjbq
VItqrDZKhLsQzBlTMwWYG+bcf7u+vFkR42Cj2HVVVuPETHH/ALqAu4mA5zaqUPc3eVjkC4Aau4OM
O8l5qS1rVUBFpS2E2zgSqjcDcK1AmtUGQzcReSyTGqw1yUwwyJiCLtoephU0w/ow3Q5RpR07IVw7
63rE3f/SGAzAQCOaUmwpT6xCrWl6KlwdKrYmNVbVoMvBKzLvIDoMDJJQBDE+N0AqzOI7uS/xAgTe
ISymU9KEX7u8PhiDZs2V4MZSj+al+K3sCXTu1vQQm0nwh8vEnA6mgSCUA/0kALWZQJ92S6HNIP/2
U1kqHWFWVCtTzM4qq4WX1V2GrQ9buDZxZMFDxb5E59hsBDKAvpJKbgkWjilaxXZuNUF5jByeCPxF
DsJYY27MbOhIk3QdiCXNzlZoI8rsNB5X68VBQbcFVCyoW6M3inkB5moBEhs3mInPh6Erx0wwYWxI
U24ZoaxbWgXi9uu7tWsOY00YbqasauxuNY1UgxMAayrJrykEk+kMUvThUSwP/8YO9giTP2hVXu7U
EvU9cPq+mQmJXZeQoYZGzrsQ4wBCB/HPfRA04mAuxrwFJBDYo6a3vZKNIoZw5Bng6Ww+pxhFEKBR
fH1Rl68ZvJc2dthCuRphoQA0Yf7ttFBhmqGxs2+i2/nKe/NW5V7zHB+0m/QrD7W944mf7DJOUiTG
mqcmRtIkyIzgwd6HvESKRolPNzKdGqZD7yBQhWoKCyoaayMLYwVzMshLLDP8rqGD26uHYan9BeLL
178jzxhzOUz6khIzgTGohb20ovQl1clfgjrchYaYg4td5IXiy6YqXZ4JjC+qsqD+ZJenYeo6H3sg
tlWQtfqqlxzbg/kYnqSH3pU1qwpKdzmgCnJ9nXvbhtE3aC9jjhDNeiazkEtDaNoEdYmoN6Ew0lh9
xFvZxSWDhQFbAcJPSaL6HIxnoMUY98tItZzD+QyKNrswhe+o0X27vpLLK5baIfh4mH8GApxFBKVr
mS+JgaIcTZLmxJnmA+Vh7t3oHhoxRD/SXO26zZ1Q9ckk+ZypGPKoLjXEB/1W0exGUw7yUvrxCk6s
vnOvm6J3FOP9aEdA74BShF+OfAp1NnVLBEw9EINAohX+4OnH3ucNDlymmpg9FuGDKuYwMajPOoS5
TqZRJKC4qytrdOTEin8IqV12dobBCO1Ehz4kN3MiJ71JH2Sku2pqgSrg+mIvNKC0j19BOSNxFqQL
XsKcjAmITfArKOcYpVdacJeWXvGrPVGSbbGxCru+yS25RafEll8hBwVmzYWTIe6cSXwMHXylcGAM
1rNXkTYa6jiMy98jIvX96lV3kz/eQA+x9/vXHAcyWixepn15JD8ZZXsNzdqboV6uiT8amlVmHbRC
RI7f7pwVTJljZMjAfNKHoNhnx4Vc51j3ICr1l2P8TFzpMFqqq/rECyGnJTi8lqp06b2f7LFrypp6
UcYc9gbVamq7PWFYwdfu5dZGjTIhnmC3bhNgN2UbWzlZs2BpvDi0u5ubRetMIAKgcgA5i4wPC6RD
QNz1UN+09TH9QikgpJfuPnZNjKtyDu5lne9jmp/OM6GlSCeaPn9rYVLSMCt7TE9FSfPNFLLSHkFK
fMqSbryrxHg+gR4CkPscsINwUKXbbCahD8hj/oyZcvltwvMnBRAETZq0nPTn2qwEZwQhAiCI84p2
YRWfQRIdcjqgH9jWzxEHAfWDie/v380ENzVPsgywR2BezcgsrJRUnWjP6ro+RckyOJRX6SQobf+w
jrjyRaAmLAli344CIggV5GDyGAxGUTu0l34YlHH+2WdpGMQL6BCTcoQo7VyaVtomy0kpI9EeFrU/
qM2qWmqz9K5W5dI9GNoLwKyU0SkE2sYJ5xLc4omgmm4N/qWDDihChQNCyofrEWjvEEL3EuOphIq7
siNviZiuZmhOGDFedKsceqvIn69b2PMLMKCo6MtDNkM12UZHWco9njo6HdHKAJF129hVgUmzUwcp
6W0TO+KP0Kqc+u4dNCm3/wAaSDeQ2WCKz8WdjJFt3JfMs6wvekwRxfgBeYAHL/mWg7MysaNnICvW
F4ELRdyJAZ/MMW+Vou66eCFmDrqg4X7WfmRksiTlQVVu5BwZ9yBZaqRwQJc72/jJJv1Nm1KCvjaT
IdV4dpfQpB/rDPpIP69v42UKAHrj3x/xY5c3FlpoB6AzjY8I4e33QjTe5VGMHD2tb1YMF3LuxZ3s
/rM1JpZIja4awpIVfv1GWvD0wl2Sh9Ga3rXBmhzZre3pYNwkXDEZrmEmGIgLkg9TDpGdIitQ7NgG
sczDBARe4SsOedM8kAKaHg95fZk6fl4uk50Wszqinw9xslU/TFFixziPMgcPcQmuxAHc7iD1oc0O
znrW9KDkKXzja/RI54DSp/4g3862ZM++crMceGxEvFXRv28MDt1sxHmYR+Ahy0yAqEd03wu9dAhv
PJjj/R+o2Y0hIrdKskhpAZocANON9Oeqd4/X3Z9ngokhWVsYUEaEPl1mrLdgxT8q68ydCOIEKsJE
jjBKxSwV4XyTLXmUDnn8Ak0jV/BbHyqgnHuPE6ZYsH8cgfxOl+BzuV7fLLUC2HLsrKLfdwN4GUCr
BLJ38LA7178jJ4zITJegHmZtlWd63/TFm1I256mAvqAWRjekF/5FkQouDwIZvDfpQAib5PdzXlU1
UMV+RV8TJZRrE1vM7QFXqV05scvz+L18E8wqeFHgPxw29m0WGnlTzwNeL11rgQoUJs3H8dje9C7x
5tvlhmdw1y039phwhbSg0kcZkjzTem7BYTkN6x9Xj/AJNxaY0BSVTaQIVPSnV8ghDnU7gxDwpJnO
nOQcOqq9xBUU+qCjwksIuFHWJYdYSNoyw9cr3yBG3VqSU4JsdlVuAaQ38SwbgtaXzVfeR/x/7CqY
VqCwOowvfg5UeqQAv0/nuIkK4eveqbFvMcS/bWnEs1r9C8mJDUjKxHmd7G4epv/+Y5Y57q1MJQ6h
E+GL+mRlxgFcRNb108ZdGZMXaIuwqHUKE71DI0rqjf1dBEAzJfBtH0WE/Fa21MoLwYZ/3fT1xQE+
+/mbTsuop3oHy7V+iCGqXEL9988t4N9FDQnzLMBmMJ7ZCGUKuDo6NSHI/d1yLYilZ8v7dSN78YqS
goBtDoIeeB1/XkZVpN26VKh8LDK4BITFCZHp65Vi12HDeUDtBeStKeYsC23VqkqPYCWNaeOVRWEX
IB+WCGaXMY8kIv/v8gJarH3J+ZA7tXygqaGLqEqYZFQuENtrOK1p1ODV2rmTq9ngCyzRBJf96ZQf
cxvURte/6WWfBJmIjCqcAc1IA8eNOW+SnIeN0cI3pqNpUfar1FECKnufHnlne88N0QiB7CHVNroQ
slgzVUkGJYZok3AWi0cRkILri9lLcrYG6A/Y5B5w8VYtogJr6R5V47jGqGaKeXDdyP4ObZbBpFJ1
UdVFi3e1v/izR9mR2+/SgwaF8MIzHV5msOvzG2P075slxW2vtehLYEmzG5nmWyn2TjjqTiJzaxW8
r8d4gtl2lRIOIHZZiwoo/qMwvswNZ4yHhlH2+bfdISbMTuMs9WOE5ZgQUldnDQJDst3er3JlG+17
yp3G2F0TGIUxJI4JiAv2YiHLJzLNReHn4IxRD4LQWHj6cxyCfpiLRVHpWagV0H45E9jx+NJG3Uih
n4WB3ebY2LFT1m4mOcZ5cSiIZLipYjvTrTCyuFUujnE2iVvTcEFtNUt8dA96S2wgD6OuvSWZa2LL
q/K1KfLZ0pT4e7sQYqOb8GUIi6c6Xe7ncrlrlMSJ6uKHlgrWKPAGKHYPPGZCKK8zaKTYbpcsxz0Y
PPBheulR0zOwfPWcE7/7RkR9GjcCKJzRVmMOYz+FpCsVHPmltsXFWk9NZDU2aBEpnUOjusLX5az7
xKn9tPI4+77nXJBMJ6DxoRV5NnSafQnSdynH8garDhR3Poy6FYFRFqgsS/dllGrV8DBGR14LYDcE
bS0zxyjr5UqXJLi1+VQ/x3Zla++yP5xaCyN5oCG+vs69XdwaY9zbyPWKCGDbxzMB3PrkJjJ5yRfn
Q7L0/3OGAQFQzhV+uc5WXAcQsdJlTnFtL5CivYvxcDQycNUxjpLlghYKgEX5sg6+k27MnWkd7jQz
dyF3+nL9i+3vDwp4KOMjjQXh3eeojcpXXc4ZjCm+tliKW/kgMnmSj6o9vkTcSvdeUKWsQP+xRj5b
UzFjLy7DHPnpDM6DXpHPo6RYJC/v49LXqUBnw3sd0HyODXlbk0y+p/TRVFYFtEAnGwNLCQrrmd1b
1ak7IZz/AzTS7hfFNQggBe2MXLwe9bCcI2DdaVqE4RiCguVokWcwp3itYhVnXhGI+jS7vq05JpOI
6HTH2mMD0TydQRWYrMsd9MWrv4xVDu0iDH+K4iAf6niezqgP/zl4RKIEEJRXCktWWPBK2yz6GGlA
P2j6XSOeCaKzEP3iOOneHm6NMEEk71tNGSbsofjQO+2zZne/YqeC2mQwPFNC7IIbrHctKmBxUYDI
waggk2HIc9RkRQoBXipgIro5MIOI07ToJZ56H0325+tL3IsrlC8LF4QOKg32cgB5oTkVElRC8bwL
lI68G1X/V6XonGreXucQ78bfdpgkDTMSmCCgkr+TjYlz0woL61XwvNmDtKuXpl5/IE/FdDO6iice
MtECu+VfvDtB3nPZ7Y9gPq7UCmjppJAMjaMVYKN6VTFBNq+jO5N0dTEwjsFpdZKORg0O+7IDc2lh
9ihraZ1mJ/U42yWd/dVDXfEgd6I6KSmbe9C5zffhEr2BzVV2ceKfRS2UnaiMBVeboOhTll361BFd
gkJvrlkCaBUt05hFWwYpV4sXtbXWzWDl4PlDQ3do3FzQNQxUDqMLYV/MCVB9TnuQl/lFCw3t6boD
fLQTPp9j8MKJlP4IvUCdfOzcJn0u4yiXQxmvKdEPb7vX+bl4iB0SVKfxKHoU3CA6hSNwCSwvHY+a
VRH7wY0Esj/6941ZvSXGgDYHdE0qBaRa1TetjQoc4T8eIgHNzdYO43iJ0AjoZUHZpo4HVxwWe5IU
+/onvLw3YQIcvlRuElIwbHJrrqTAbCokFrIwd8gc9CI+WRg0zZfrdnY/2W87bB4rhYaQNUMPCaAW
MEWxB99o/bNuhdfrZi7TZTTYIEUJWRtcy5if+7wzozYY3SBA52sKoaGURJYy9V46eFIHhqJB4tyT
e4siKtJTkARqCHuMHwwA35Q1pIJ9EZ1TJfmhC19COefsEM8I4wSpkhf1MEapjzbzCJAhTnFL0l9i
bLz8i2+3WQ0TYYhhRCh4YDVJdpyX0VEHyV6hKxAbE5QPpeC6tZ0rH1sF/AOm11EuuBDcGpV2ADYO
0setPJwwfivbTRQ99GPlldUXMISLVmhiJjtt3S4BYCGOXGJkvKod+3GBUsW7EWyLkAXH/LnBfNwJ
bqT3oJ70+nmxO+FgVnf5ykXqsik2a4X5slqq1kAmhgRkP8KP/jl3MI/zPh+rgJbGW3v5oj3+4cdl
LTKXfyxDSFgHGgNjD1RLDPQIB8GWfQHNJz5k6QLgw1pjTp2olvXaraIGqpTSBdz4CwZZHC1qXUOQ
XDGunSEZ7uMkCcZ2ugEBtD0pkGgswvshwYhUJOP1vKbo4K9hZYGP7jWnF0vdYGAJb3KO33F23GSK
pUhAxa6FVJEXz9FZbCO/l7P7Qqs9zg7Qf2d7NTHfxGTeCClR8tAgq+aJx+RQn0Ont6ggyXjbcYLQ
ReGZtcS8D5Sk1QF4xopoK2v2DJAbdXZ1a9q0nh4hX+f33S/e5axNmgpubsBuUaW+WrC6ye4rK7+f
n8As7oKQFdLIr8WzbKfHtAIPLC9x5xpmMncSL22f63Ds0Rudxe3s9YB5zrNgK9ZwKt3IM9x/wD5L
N+vaZlKn2ixXSHOMKKywGgfFHX3vkUD3URF0/kFbnH66a7aYkGSMSrxE1FYPtiryirb4YTxEsIen
11fB4UXAS2nMzyGQ7choIyrV0Gb7231QffSxk181pzrJj7VLk/f0gEJHkJ4kHiSPExZNJkit/dSR
MSKgRc0MnPvTHP3hA4H1UiYutT0avN2yaN6KhzMmsyx9+LaW3HfP9ZCCG/Szd8iLmtbTiMOAwwds
4eIWbnou7OV+tA0rtMrj8IVXa//oT///XgLu+882oymqw0TAoe/c0Ffcxh8dULDaYGW0U/Reu5f5
xnykQ5GCTyBpOvvyUXILNNfMoBEtrhPRL3nt5zAxKCmLXILKBDAbTv7cO7Oje3+TrragTU7QT+wC
w1Lt1BUCXrHiuhehDvn5S8yknMdxWohXFD+myJVVrqwBb3+ZmFMNE3RZMiwufAFeTHktzxVEY+Xb
6DYHQmb91njpQ8XJly/gjZ999+JxC1V2gywCjqX81BMLLzFnRVcR8e6GvK8PotdDGPMgH3G/HPQg
+c65va4HIVVkgtA0Lv04A1XuhV8Nfz3RjCWzxyN5kzG9XPq81+1FMsiulsmQ4qHr1jrEEaJYoOhG
OlT+bPVWekcc8TsPPsnbTybumH0qLrOKsJBrPeqRcdBNeLvnPK0P7qKY8IOZnS5cwaWKFODv+jG0
PL0qoLyzYMSy/7ctY6c0VnPookKhW3Yb35te9Qh2RVe35WPeWe3xHwBw6Z5cOfMfrcfNpdiDKzUp
OhyL/i19Bs+LtwZQmLoPD1owHqPn6jm+qc7dd95IL2f3Pr76xuzaiWkLBKTmmfNTmk4Waj/L+Nf1
j8mJKR/Yk40NskArINRgY0kDaf2RDZzTTY/PtU/HRBQlSfVQSVco+5KTmjVeXGLIspIxlchTer0Y
OmVO1kf2uFnKtKRiHmPEAReFcFbuek97CB/gjmg9z98jfz2u7uLJmCbLvygW2AkghB27wAzx3PN6
CoUn1ecwnUlznccLfgeVRpBO+bk/FAGk+W742ekFzJhdMxNN1GGooNybiF43F2gIPmMkzBkL05rU
xRqi4mkM8wdg871FFw5ivziLdKpBYV5nR8gxOkmSeF1Ue3UEnY2UWGQ1DoLSucqsnLpQuJtCZCsL
qBQGxYRGs2lnam73teGHULoxI+kGuAXfECvOF7woQ7KrYsJWNtXKDCUNDbSb+IK4CiJXCcJ7LVAs
6GK7p8itv2gnKqG+3KD6sfgTj/yLkytC+vDzJjb9KMTQAMRPuKVPWfKq3kQuIF+nGM+bzpmc4RmC
mb7g8C55TqxhIbEViSP0P3FgdOmUCa8d3QLdCIoa3Ym+5TAYXpQVmS/N9nfqTikFNaXZjDe4VKBe
ceVD5Jou4KLfaErXg1hVD5rD9ajD+7xsOTMezDUvk48zEj7MTmznHlJJKIflTupAts9LD+GX4px4
vM/LXTHNBzZRYhg0Af/BMvHbU3Oj+KEvnUqn8fXHETj9V9SVEwsIFX/kPQI+EKNXYiFhY2FfQPEh
QyZrDtbsEFc+tycDE4azo+FxV9iNoz5QsnbgwqzMH+31L4zJPMrf2gf+VDwnLn8E081nyCIUpOJO
Jp4hvjdhaq8NmJlr2a4SmXOaObcYi6NFMVSgpICaJy3Lg6aeorJ+SiK1tTguRTfu4utiVBq0bBgR
xRzb540VlLCZBQ05SIukfKVBY0ZPZrSTe5FKIPh/il3/ODq/7anMWwhqtqksphLxepI8xMuPcWzc
VUT3QeVganc/4MYQ8wACF11rDilqakJRncggvTa6ZC9dzOEG3A08GzPMw8ZMhDwNwfDsme30vA7t
fUQi4Hfl7jYWhANIVnm6lrx1MSdRNpN2KgyDeKTqD0NoPipC5piN+fO6Y+w+2DbrYk5dRlJ5NSKR
eGn9rETnOSuBOfJDcbgR9Mk189yWssi5bnP/qG+M0rVvjpceT3lVooVPxykDKXLMM3lAtooBAOOB
oGiVYlpETK30++qDP0i+LQLxh+CjgxMMB550Eu87M/nIaCSAItIULCn/WkNiEzW2FYk7XcH7zkwq
0rTplMUFopv0wzg2R4o0Tx39brRnN74bLVoh+HgWvwNE9K8Kg5vPzSQMZiOPOkjlNJSd+6A8p+e5
wjU923SyQrVjN4SY9VRxNnk3hG6MMgEn15Y5NQDb8Zp2ulP71l2AUhrm9rWqBI4Pc86mxsSapcPI
odhgfStC9FCgU1HXXrKeZvNc/rF+L62S/V4WizbXy6k2RhBOeEKen7JIdsN6Pkjh7JRgBVRjtDuT
9en6cdm/lA0VEnbACdB21ufj0jeVXmRCQ9ndE80qHie/uU1+5V8gXVreoU3iZ+cJsOLizFMT3U9E
NpYZz5HlMYqqRNW88mTAd5Rj/N5DRad4MSiq3xuCabTmr4WXeNx3wr7//F404z+A2atZRnsJzeIa
vmDph8QtbHKv5tBDoMT2tZ8faZn3+sem8e7ynvyvWTbBlDOwzE4FQlO2FlavD1bV855iF1jcv+/G
3zaYK2usSg3hHV9VtcixD4D9daJb1aePIB6oaz+6/TbFXFtgFp1Q4phw7Q9teB8toeBWEB1+6gZd
erv+5fbLHL+d5UPqYhPVFyD644UeQ9DwI1emYXy8UV0K3hEcbmeLt1H07xtrYUmqWqU5cvGX5ld3
w0MeWyHahBZ5A7PeYw8AFu+u3K/FbVbI3FsDkLllQwu8jVsHcyAfJldycq/6VdiJrfuSixfzi3pM
b+ir4PrX5W0kc00lwtKWYYgYUAmdrRqDpWipVXQ83+SZYULNOMzCOEChAAy0YCtMjg2m9A3l5X9b
CxNVNGBU4lHAZ1yBlsiRaUjHSny9boMTPlgAQF4olbJCoxVxujIsiBw8FuLoJbX0tMizd90W70Cz
oIYeqhxzJFaip6TSANLU+C7K+6MwTBiPMMJTVSfHqWnOmj495ZUZxDOQOpyfQA/yZdzCWxd0AiYm
f+nGbo6DYZQYZQYmEv0wWh/O3PhJsJcfitf78YvGsbafzPw2xjhjkSt9rZsDas7KKgf1IELYqvPV
tB0tqdFie1ww9BtXS9CJEudb7x/736YZB60rCJMaHWJnZYK+B3wpEbcddTFR9hGfMVlrUsIUBSwR
n78l5NQwdTjgEDR/RY89jrlg6676EJ5le0TRm9fD2V3Sb3NsJ1pfjYrAWYlXjblF4juhfrzuHLvb
tTHA3DclqG/qlVYxxUU+CaD/auvSHafwESVUu1JyNwmzQwUdvutm9y+EjV3m8lGg4bl2Ka7wNkzs
7DUjtxA8sSbwBS2BMJ8hqUGMd1W9ISWX3Ji6+8Vx2JhmXk/Qs5Q7tP1oe3ixV1RQ1hvaEDPtztNQ
t5lQO5HfOcvl2WRupEyKUrNp4DbzW3xP3NJLvfawHkxIk05OUlvpgxnwSBM/8pFrC2XOfQw+j35G
38aTzyGyJGAtb8kxO0iihQlI1ANnt3RF4AAtw8PlZHe8mTPeYTGZWKBWQ5OkPVY9eqGf3Aw+mg2P
5QHlR6//Zd7zOkT0bri2Xvb8K3kH4hS6sYqrZD+mroeAJEYxusIeG08cQ+v6rvIOJ3NXGflUZPEC
e4IGiKUBUSr913UL3C/IhBtxneOioUuSnwa3ucuOaNt6iV8lKOa2fuQQTjjgGLyQe5V0TI4YLbbM
uNX8+pkmauqd+rDasq0dEq7KzfVzAUq0z+GUpGXTCB3WFzcQd30e0sdJeuF8wz0bRCQqAIyUpJpF
UufQwzZWE81fin2Ja6t0JP0I7OqzYkm2YNilqylBbq+8+XGF+hvrj1vDjH+o6BCNclHRt3X9HEJB
THcmOkcL2o3kcT4BediCWuTWfDN8tFpO00P/BiS99CO9p9JjsZOBFGM+Du/Fqc2t9DFCmTMiToPe
oGJjZkr8MTm6K7UYO0td0/ljoVJ61YHWGwwykA3DjAv9rpu0IRQ60DRjXNYLy9eo+waRAFfK3hLT
V6TFWsrjAqKY+JbkHCq5/e3CHC4sYhiR1fHrjFKeYmBRvYo8J2vrxENra4BTX/eK3eAIOrz/mmEi
shxV6Qgdabo5+X3/Uz7E3vQSOz/kh/CtcwwLlKp+Yli5XUOYlRepeGtkPq2w5IIiyKnsQUHVH8Po
WzaFN3U6clDpu2ZAMg5kNdj/LoC7NSU0rGg3KIeyXNZ/rVtvWXmUtbtwKxDWYIYUWFrK3vXZTyZF
MGSB9BJePqNDQQi4YGK07jpH9FCBsHO7eEr49QeaIVycro1ZZgOV1CzjXscGZq8QeVteGl+wxSC+
Ix4miATubbqXKBEDTALgLoC4HNvvyRUwKnfobMFf2qCDJGcLIgjCFTHfu1O2ZuiqN4duXRQ10+JR
8owUqtZ4MTQr79rarRlBDdDQ4Be4/tmDraTaUsgpGGgV8P3hNXBetaOgW+JkF7/CE+0gpQ9p5oqr
046B/PP6wbvgPaFhRQabHFI8E68OjfH9qi0Kra8hPE1LAd1jA045qtAuehGArjWAiDxy9r1TsDXI
ZCFzX40qLlE8j8PBrfunBDkBSJ45AYVnhUk+9MZM8qGmWuWkc0nWemInnJGN+Nc/H88Mc6eQUKww
XN1DD1QLNHIMV9HSweHyvxlhsg4jMuSwSSMMrmjE6jtiyevZ6GL7f7LCkrPBM4pS02HFJL0Ntd4C
JG1LyblN6OayUWKz+Sz5GvSpx37VYkCIjZ+xcDePgC50saWav/63xTDnVszybJhnLIaIpTWWD2YK
stCMU63fCw7bxTCRtgV4B3Le8LFcSm+FQnmdc/Ht+jp2cdpbG/Q3bAJQFPcIGC0W0kIGNfrWn4gL
OUA3dABofachnU5rRfeyXTjl7QDuWo5XcH8APQGbH9CI4rTEM3YMrbMgtFGxfwYfdUBTIsHtvNUe
Tri0A9lfnB5jhrziMueA6Uy00PqhntIJ62+myg+Jv6gZil0T54TxdpKJFlljNJMSwgrUr5x4Deqe
R2fMs8AECqFA5B8nhFlRGJ+WIf3azjqn78kzwYSJDNLvaUg/1dg30nFRSGIrUWdwnH73SbLxSHY0
ONcbJVVKTAGkwQwOMPkm82eMbn1MmWKQtv43WyOB9AY8Jhg7YZ8kRbaWY5pmuoc4c06K+HuFsbfr
h2zXxzYm2GBBDAgJgO4JD1UCLrrBjosjMXg8IjwrTLTIG2k2BSnVvQSstF38s4ggMt8o/+be26yF
OsnmuFZCQ9RRg5UY2nUo7DV2PuR3iWpy3GAXsAVi2P/uC13uxlCsmcuQddiX3suJtahW9Ni4mh8H
mi95xJ1e5xNUKJzsBW0ne7XrO+VN8YjVnHR78iY8m0GZQTEify7V+pHRbH4ZEzLMqM50LcQnaHpo
9upSetSK8eW6y+zWkbfLZyLGIhrgwJRwCspTG0hW4o6QRdGs5cTPQXfvzM16mNChiqkytwvcMwmf
wLF5EIy7OYktWedqIFFHv7idN5aYCEInJ5chVEXkgppPkSeVrwU9iBNKtEsMDhpkL4PffEEW/IpZ
5GpVMmxTGvSBhJGQyaNqQDwqY54ZtqQxVSSbq5Jm19FB/sdmdiuo2+UwQSQOZamoMTeO5YxQOMq9
/ot817v5IzmE7vjOcb+9UaWtNSaYdKEKeg/q47OnHWtvPAw4U6FFACznWOL4xMf7YXPOJwncNir+
//h+mRs9xHhOvtLngWjlLyKPk3g/SoIJVVWgVnrBtTzraRWPGdINkh4JSjIj2oTZyHG9/RP1XyNs
qouHaiXIC4wUcVb6SxHFgR7Vi78MLXHnOpE9zkfcvZpV8FhgWxQJXFKfg2WL1xeEZPCMpKMfIBib
BeRwug0UrztpwF7+m6xJBZE8KJ0w5Qr63s/2wLiRAIoAkflZChsMvxNvgKJRuah/XV/Y3ro2dtgz
rGO0FbyIKzRa8vxeHoUcw7u8Gdfd0tDWCHOC17aV1jqFquP4RmHQyUE9tKf0vnDDgPJVCw+hp/v6
a3mnnNIjD2a5548qMUywyUsQO2IBHUk1pSYcBOmHOoPAo/mmQ2cDMpkDJ8/m2WGCfDFP8pyD6tsT
s8wp8sWL1F81iP2u79durQEQA0h4wC8UnS0OxUIa4o2niZ4aW3lgHPVD7vQH/etQQ93L7r/rgIqU
bvpVAr0FTzF6t9SwNc7kJlnV1bOcw3ga1MHq1GcF4w4UULXa0XsHYAzvGOzmqqC3JCqYWKhoCeM6
bVcYTQF1Fg+gtQca/gWbBMmJkkVj5jC0l8fr35eeK/YC3dpjLoEB9uSuQVgevehQIizLdOSQS4i7
d+zAjU+XhLrRBUIU4A2SRgXutKw03uNEccek/n59JTR/YVeyMXEBCl0LedCpLGC/3nxIoXS3EAK3
evIgJDw88UeYuGaM2aa+lrWp03II3KWFIyUf6Cy7LEMLYE3otOu2PvzI9MJJx8m9vsxdD9muk9mx
tRBBs67ST/ka30MD+dAfQg8TFjZmZPzI4+mjcO0xF/cQy3oWxcXfQohDZ3U+dGAwCTs51f0QW/+A
33svsmxXyJw6IzJ7QNSxQiqIYSIlx3RfY2n3oAdyV5ccknMHaWHODcvxUJX+qE3WMIhF1I0LyrN5
hUShiOyIx2q8d9S2y6J3/MaCNqhFCKwtwlW72HIqfdPzIQIAps0spU0cOexOAKWdM7NdOTW/3dx/
a5rJ/RuQG6jCgj2ca+FLiex4cRpDtIhyN2KcBIW0g6Iel75ziojTQeCdSuaWiEZSDg3dy7SXwZWB
vo/8a4i/VtJpTnkKvDy/YXKIUJzrqhfxwNOFzFKXn0bd2fMYXD9/HCMsHnSKUloLxslvUwy+5+VB
zgmxzEV0r9vhfDiNiTASrgGMiCxoOJLwvZsgGyI+iJIJRc3GnnmtOt6imJjSlojYqWyg3QJJlCaM
n4w+6OP/I+26liTFte0XEYEAgfQKZJJZvrq62r0QbUF4777+LmrumaZUnNSZnpeZmKiI2SmxnbZZ
65+C2q/P3I0W2pInmfWkXsYGBuDYX0vzhi3fL1/ZqksXnLIt+Y0FwKRZteDTkDg729XsjuKOz09p
eN/z7mCVqsx/d2Rve6D1WjcWnVRV3BnW6hobV3x1vrd3851+u5xsn1Zecrfu7vMr61SfG2xHq+Zn
FQ7LltxJlLM2MTIIj0sLeETaOHgtaxSeQ6UYkuOIqiFLix5aOFrYDS4zL+bXXEWZubtnvr1HyUmA
MFAfnBihu/mUnbvvaxNwOa9z+sIL/fknKIrQzKaYZ1/pIhsPw0zH8kYLALsXgWD4T0amtr9GciOF
M9phW8FlaU2Sub0Tw2kBZPyyriouVn7QTcXARh2Z3rEZZ4/HJVA3By8bVSW83Qx2cxi5feEME5vi
1fMnZ+PXeJdgHBgE6Mf6Zjp0Xner3otUGYUj+RIwhhRz5OD66FNjYNWKnrKnVWjvzyB8OK9LCaDS
OqohDFeFv2D+MtmouVSYFVpwVKAWHtlgeFH5NFMnAA3g4d99PMnRpJPgGsqtkNRHxx60e63QA9qp
Uj2FhTuSe5nCZhmHFv5MYzZecLzHIgWm+C6fZbcMtNUQ2Y+MmZVUKaT8tRU/BjFgEfktSApWaBVF
EVYpTXIoQxsXFtjDV32s3ueAO60O4T1mqr3Ki3wVDbUqd3UkxxLOoBLIJkiLQVDzIToB5+Qj+DNH
NIHq9/VRPKke36pPJvkO1ppphhWOtfYPyl0yiNij2aTwHapLlBsafV80TuXgWCs3efmuQIJsna17
Do8YxUoiKIWrYlImMrZNaurLqu2MfcRr4AaMm5GblP+UaVJKD5jkOIrFsAojgiKGdheE1ruiTv2Z
PV5Wd9VhpBwkCkFg0jB8IKv6Wff3ffhM0od/J0LyDhzEjnPXoWiQ24Y/CHPw8M7/3Gm2owjOKlcr
z2W3INUpaYa4OQCQST90N+276KQvbv6YB7XvXKWN394kp+bRAChE5yqfhvuXCXJabH5SECRKxpzZ
Zj7bM+SPnnEl3onr2su9FRKqvWnPEYBYIl8FArNvYGDsBKAgByqiJLIvhLBpGRlHu2nOqV16qHb9
mUf8LUPyGkUxzpHuQMa6zkp84jo51lnB5b4+sO9V0yWqE0kuIwyL2NanGFvnogcR2TUxPl3Wx//y
+vv7PPIMuG52Q2LGEearcqyWVMDQqk527U8HUKZc/cmOEwZI/vOBZEgyloV6ZgrQxvMeNFLARz5F
Uf7h8onWj/w20v+WIXmKNJsdAMSG5Lig+k30D1NS+dRK/a4rg5oShbvd1/Lf0iSXwaYpXxF7ybEx
b/r5irKP2agrdM7aa49sr01yGkWSm1SMlXPEAL2Pqc74h/UVk1UY4VzRlcb3+Fhe9Lj49pUFPFjs
0brd9YS9daAGEHfBzjqmyR7HEJPYy3N+H2FTya1us9v4oHp2/JeM8vd1rNe1efSwOQRueIQPbN6T
44zZ+//8ysfpQ3wCWplybW63Bry9HDlFifJwNnVcTgd8ItM6YNEUWAUdcof0/XjUj9NVe+6QrajO
uhr6JT2TnE25zDZJtLWkyOaHOas+zIvmRxZq+H1xN5ea7ReZanpgdxpye1jJ+0xNXRoWw/2u423N
++lH86M4LifnrvWjBw1vkXMTef8LC8BqNZdOKzki8Cby3BRwE3+xVWVHfmece7Q4jVP9UTteNmHF
MW0Zz2wou2miFayq5u2hmKpDvlhuAWBTR/u8oNPOQFXqOCUggY1zrOtBXYPj18l8QusDrz6Gna0w
wV0zRwwzCAFWLZcbDZEGkO54wL2Xi8NB3D08lTy8mfpQNaC0b0EbSZKt0zjVa5u+fGFxZy7H7ofA
eNTayHD6G4wkAbhJJXO1kDffdiNSMlreWGXZtrAgrQF3pV2MbjLGvrYYn8qI9Kpvu+vMNtIke02W
lVNU02CYRvFL0A7c2hnWJ7OGu9lC70HtkrptA6KDnopfOsMy7GXl2rXbjXzJbpN8piLsNDAk0dJz
WsCJTQ9pQ49VS4+OCdSvoVLEiP0YuxEpWW1diTlcKlywAVST6ohGHyryGLFHffzP0q6NLMlQLZJE
pMADAC+28bCWSqrYLbHYsS4DzX7/MKJx6qni+v5b6rdUufAJyk2QVFvQWiz6D+4KGzOd1le9DhD9
FTfFU6V6Cp2VK6A5S2jUrWYi8J6voyfLwGhQcT0rKX/W+7pgHPbqGDcRLa4woDWZELSiqNZBc1ox
VPWT6gZ3s5bNBUp5BInSqsfoMBz7YPvGUN6Bb/bcdVbhLnQ+iVBTvRNVFyj5mTZLpyTDKsQxsZaj
Vg2eVWqoMQ2+FbfvL1uc6mySf6EwuMl6cZ5t6jb694p+DtmN2X0VSrCx/d7b5h4l7zJiM++vDFNr
yyODehi3evcFM5++aSbeVJ4pNrQ1FSyVIjzYkk+Zm7lpuEAuoBMKsOhTYWiByJS7ECoxkh8Ju7Fw
6hC23R6Sh/mX8YHeGJOXPmJyFaOzMerMQGUMlIi36xv+kglILmVkpDXL1bhHAKcZoEkVj2ADwtJ5
qty7WLXugii58jnSrKAtCGExHGYAbCkO78iMWHRZHxWqL5c9w5E6M0eV5Eia0Y10vEqNws3FXYIB
ncuSVOoo1zvbXA/tsoco/QqJ+f3qPcZzFXDl03d3rGTFCv//DEUucHaWjcpPDEnQjffG13XxAeT2
jyv9MWi4wWUrflDU0caP+Tf1jKLqRiVnotUUvTUGxQT/hZ+iv+GEiZsJ/aZ2fl2+UYU7lsueVDhN
iIHgtUTIrsyP3QnIb9fJlerdvQtpvb1OyY8AmoeV9V8hm3OXf6dHgmmLdXiw7r3s67q/lQS5ogCq
sG+Z7ykp0YbFcxWHqwbMn+fZsYmrx0VkXy9f4r5amtge5CB/AQen5K+K0ZrNoVwtIH+f6uJo8Rl8
Hj+Z8ZCnd7r1q+uwZxWeLkvdPZ3JuA5uFoywyKt3ld0bcTvrGKOt0dGIftql7kbNpDK5NVK+cSEb
MZIu8hZYIOEAMdj38AAi5xdAQhaAbhv9+QxQ8ODyqV7ARS7JW4+9SRDqdsjbPDL+ShDaQDvMB8tr
n0niZd8W7P05aEzFJ+PaLn3tPTYNI1ghiLUVx97Nai0MlON+LfxD+qJWOJACczRo4kfLgx2VGFWu
uzPTxOLaMWVu3aEpxltVO2w/td3IlUKSY1RYw+Iz6rK3zfs+SG+bQ/m+9HVX3Txaj/DmojeipDBk
T+0cF7zHIPRgte6g53ciawsvGvtjs5QHvYkVeftlgdDb1192qfrOHOoJ1aqQfl4WcpMIdBiL3h95
8xEkYIrq827s+/t8XF4NaHmxxEMFcRhsxEsW3pofLuuqSoKUy+Ytj4HGQPDQq8FI0pSt7dq2/fOy
kP2CzOYcUirrVASoXxgRRSSyrsjT4Od37dqkPdLDgIm8/IYBr/+UPqn4PFSfSzL8PDbmkNWQy7vG
NSLHpW3AxPdI/xAuo2I5ZRcKFYSM/29vcKGvdYNoBU36CHPE/NQfbLbSMPmTC/YwrDxGh/jbCpa/
IkWFnnW9op1pvgo+br9IsvkJUoia0qlbyGryvcewZVxfrXBOGXge+AsiUHObfke5TWEThuqW179v
3F08s6ypKQxeYGv8fT67HEPa7NBf1R80F0+xtRl/sB4sd/G0n7WfI2ZmGQZu3BXtUVP243fzgc0l
SP7HzJvFKXv8nORsHvtgnRyvz+q58cvuFQAtr0/ddLGwm25dah3W9laaH1NnvhsIe3J45QliXNmd
ashHYa0vQXxz09EsWAQWVvg7ZPZjf1ur3mXmqqT/3aPyF+e+kSBExao0xLwzloEB3QM8Zr/41H2q
M7c+JTfFmUOpQ9++sf3qYF6lWN5tDuKgefivd63Pg+R6recK/38C91YdX3JWcdnrhTGOL63n0m1A
GHdqA1ADnfkjtAkAFf+DNik+80uZY3MhkzASnSRwISz6ZArjNNUp0thTDTIYot0l3R9N9G7cyEs1
cCMwS41qaWaorxWYKNxn9+yHONtu8S4BBnbo1aril+pSJbdlEM2oAJSGp5z5yMgvZ/h3MezFZ23O
M3ZJmDprDAvLqgKCnemHs3i+HGBUH0nyQIk5sGTp4XrTBp4lBuFPkgOW17DPQK/1Cn0EX+NEv/07
oZKf0RxQhZAaoVPwwo/SJXanmd+0cXVV5aEfJSh6NYniraP6WJLT0RMwM5urBcRhinrzHGRmr8ob
d10AtXWmo2nqAHbqtWMTzBBWCmLdIyU31nhbkMeBqeiLdyu+GxnrOTdKoYvBabsWVjVfkWN1xOIr
QHpWDgLVds/uhW0ESdpddVbf02zNPJqfzficc4V274fcjQAp5KKfTZwJ/I7H4Tu/iYFMuYb98Iyp
EYCPC9RX12JnoSx27pdXN3IllV9qzjjAUtZefriSK90iCFnn1q/POWp3oORVQYjsRvmNQEndsUKS
dRjYhx2benvoo/Jrb1hBXfSfabYEhp6pxplkPUTa+YrhUhLYmIzogoArFLj9blrEt+ky3bbTonhh
v7lJWY5kU9Qe5pmWLeLIh3XdFxFlZXJuP9HHFa+qCJQbYLJOSgLlKF42VtqQZhABKyIXBuzpZqPI
yd6M/MgyyGsD46wcmzocV3rQcX18eulPTNMdjWN20HwVL4zqQFJcrtOeJSVIIQPDuJ0J89SjbW96
YC/nAe8kQYVCNwxLOg9IEnrTKkDjuk6drbDM4mChKeXgTLNfHAA5W7lMWThYf/g2G5KlSgcTFkWj
JgQDsPE4e+zK9obQ1zwS8KC5akpPVTiQTexFnI2lJSwdUwqy2tcfrayT1gGiLxRjCezqqRyE12Cl
zqI3xIj+SEM2wiQXvNQYvq5NCGtADkV8caiyx3UWZzkkh7Q8i1YhcHWEb+5yI0/yxOlUcyPpF5SJ
qe1ltfYVrT1vnprD0GGj4XJo3lcXMK4BJsg2DUteRwwbrLwQBmH/Uf8ovXO8ARukGB4sj+OpwqSV
YiNEJfTNRpEgcR5G08rAzU2P9p5Ve+vgAfPBQiFcHYMa4BJQTh3sWt/vs1LJNEwbKPCtBVPHlIVv
aUfGo4PiOnftwAGAg8lMRwc55WvF5NhYMhKDgVO0dZiLligA7nr7WfDo1FfisxH1t4ArWmHp7nKd
nOay/RInicpR7x/096+QAsIUl2bf1bhf7TR7TXsqgBYHToZAg0fosWBX+kWgcm3r//ON1oKLk2M7
UscqmqS1yO/Msu91ERToORg5C6r6ygExzpw+L2V8KOCBFHe9f8rfEqWEoi4i1O057HJtrWBF3QWG
eA9QkhfGMt0viaslrmqHfDfWAkzYAd4eo9yQdKjo5jZjExfBQFCpixOXUgDDzcqxpb3bZIzpYG4G
/qsMZgqUVjuaUuhRKZyznfNnqlmKBaI35cfViQJ31rQcTGVgoVUK59acRXZS2yJIziFW/M0TAxfN
ArbvdU398rfac2kAtQI1PAE555tdU+CP9AspDCjkZLtxUT9XIrpaExXQd12W9GZ0ExM+iH5/k0rL
FphYWqRnkwNv/clu3Pqufed8+su30C/kiwm8xP5corPu66f4eVYp5VudfC1dsjwgwecJDXGn/YIR
VQK4dab4bCoJ0ldbRlKSKdREEBlAC4W+W9MHxRW+1fFXh3hpl23eHKVZjbnd4grXNUHsiARTe83X
NQNUoXJsZJ4x8mo+qOaz3urIa6mSZWF1XAhwnseBbdo3CbljBDgQUebbk+JN9dZTgbrYcSgW7W3H
5LKn4lGi8YbkSTAPIFsX3dy5eRg7vjYitPMWi5B9ZHjV0PuKe30per/2ka8lSx6LjFZvmWSMA1R4
uxva2UUQzXVymJtaeMO0OJ2vm330S4+stj8sbZcBabsIiy+JQTp/0CqwxIdNdq6NJj7NDAC8TUve
D0UfewWDk50WA5vpcZd5ZdYJd8oJwHiKEu+C+lc51k9sbj7mefu+t4YHagy6ByoE5vYMRG+80V0z
T4/5qF/3jnnU81j4tR6b72k0FwfA753mluM3L54Va4VnLI7jToPWe2aOJRuw17w3hj7xEzpQwGtV
mIsetbuwFCewxx+mITu18Uj8KJ6v84ze5Kvr5JUO0he7h8+hiFKYhEdvt8yf5yXDs7Bi2AApMco0
1fFB0wE7HIJMmlfv+MiOxQRoNRrzz1rt3DVRdG8P2UdOx/aeFLm1IlOOB7TRPpfT0pzDnv0IMW3o
ipICo2V8JtF00LvhYBbfpza6tlozwaZoE/sWS5sbGmbJsS/5J2PO/DJa6iPK8vktKHNjzxjSGyPs
vKZbPl3WjrcpLXQDJNZkBWrU0Yp+nTnomdYYgFtLAj0pjv2A+abqMz6R24G/eyo0RfDcM/GttDWP
2Zh4YwJQ2gyXOFgIwXRv6Pb2uyH6eflIOxHm9ZmkNF0v29IehZ0gwugf1h140Pz6oGf6H1jj9tzi
9kDr3zcHCgcx5MsEUQZyjiZfAtSzFPa756BMzFOuY4zcepPbTbROEk4NiKhLb6AhNjVGt570z4Wm
omHZeWojx7BtBjxGBn2QZyZL6owsaswkoFwrFiQZue01QMq91UOuARE8IYcZIF9+WA0wE1GgikHb
JkChiB5HFo5fDVYOCr/5pq+/htbtj5LueIB36WgbxgH8zQA6Kg3T1Ovz0vKdFh82D13zkKV+3SkZ
avfU1WSApWTcBPCGPLEW8bDQotZKglB8pAVxE9QDBiEURrF/wI0YySpi1llsKGmMjBLD0Lrjt7Pb
nItjfCxOevUIcF+KYej4p6qQuKe82+NJdiLyok+WAYVYHt7Hzccs/37ZEHevj1vri8RZU3TpVaJP
gszVhP9/W8ZuCgKapP0QUgWe454Dg138LURKfUaLLJEZaUlQcQOFSijwgfL8HBIjqPLErYZJRd28
a5AbiVIq1FCMTqZpgjxFq90hjTCN+qOOvmqZOPyb+3tLEd3HDQJWKgJecc1lduQVZfSrrYeHy3L2
rhATvMj3sT6HpWrpOwFyOUETxUSaXJY3s10fMgJYCOA6NYB67grVM3xVKzkdwTtmZSiCZWPw4bXP
rGot0yLSYMXBZ7FnHk2/Ym7MXH6gGFArQ2DPq1qge5q+ESlvzCxWScbOylIUbvIOSBDD4qFx9P7y
Ne4KAbSyjbcN3LU8LKNZfdsBnB1COmAwsMRdGkUSvqd5zkbC+gs20caoMKdlG20aLC09oXJu+lFV
BFbWvKsp+l2Xj7NnvVth6983wqpKMx3NwHHS7GOdfAi126pXcGaqzrP+fSPCCbswcxqImGnh6wtz
zRDzRQPHI1q1Fqs6jaTjEeu6tKRRGlj0GtSGT226uG3YKzyeSgUkZ9SyOJ77EQeqFwA1Y0m1rlVP
9L1nxPazSNZDOO8QESHC1IuHBZBNXpyFXliNB2bbByfvLF+LVNhQlz8UsMNffyibTraGAqEIUIJw
G1TDp7ByLXrvgEnhstbtpiC/z/cGbdM2LVr0AucDTn7oTUDi78gS9KX4DGKFkznmX6x6OfZzfYiM
8JHrqelOBglq0fqKX6I6tBSWuzmprSXtEb4AmbbEd6bfAswZQN9ruYKSWwufF4NxN0I5IbGnrEDa
x6MM3T2QuEnfODXKGth0I+6gPcaL5aXsFonIH9j3RojMQ9SvZbOsndOAhI5bjN9FezvE+eHyJe6e
xNTx3qWUAhB+jQUbC09I7MR5pKeBnt2N7EMZ34TO58si9gyCmWhsAYOdcVuewSLWNMSZRkTQdYOn
9+ltvi7QcgxEYMGex/UxMVQ4t3uasRUpaYaJB2+Vz6grWWQcPdak1yGJHiy7e3IGS1kr35eG7BMP
NBAv2JI20HLWG3RsYPGahpf4QL8NrWi8IZ2QVcVISef+nV7yk6Vr952DwVojfXCaOXNFSj4urXY9
W+RuoNrp8r3vflqLoGZgIeah3/z60xZNlGpLMYug0psfzqyNH8PI6G/mWmQKS9zxqjZHFr4CjaGC
8iY/aTExxFMHeare4Pk9lOnnhGSOIhippEi+GyQn9qgXqHDFAnjg3Cmf41DpU1bNkHIfHAUFSTzk
bJtY66Vu7MHODS4s0IgGVkGr0TUKTgVqEU35OU/DdUbGXtqPERHcdp15xKs1G6JjFmUouJlWKNBO
07NIMRi3915+9aNWBdz8qAWvK6AcrLU9SkFobrpYxPBHrQbnhTDuHDaa6ILS713bRofGSX4OA1G0
DlYVfnMteGU5IKUAkZb87kzAmx2VRZYFhDSFW+rD4urT2F7nZe/VK7kiJ9kIprAe048o9Cs84c6X
B68NRy+KMmDayaPVIR0KdPZA3N463XM11b8MPCD+sbG8EiEpF/YwJycsqQjspr0u9ekpm09EzIov
uWOSYMwxHJyB4tEq8zjE7WKmiYaIVVkEZarSF31xaOpG8eTacUiOTvW13m07hMl7C2VSgMgGwFlB
iPhxFbbN6FNq564+jPPJnq1Fcaw9eQTI2yATsQClKAeR2EjHAV4oDTrxXIorLakOWvsTnG4KLdy7
vq2cVU82djBpWcXSmKfYU7U+1Encop3Mieck4fGyNuwpHDFsdMttNJLfePQCE2QpZpBQaCZl0Jtt
0FX9HygcEgd0jGybWm+8c2wJnYeGQCUnQk/cyhEvTPCvzgBs+QPrIZa5cpTY+lukV63L54RpFM85
Xk9uUmPeaYgt1dT6TpSHWkPd0MWxbCLHgMLW65rUaRJ0LL/VYry8WxaGXj7a900PkBQ7TZ94bAWX
P9Su5tk6BGIinmPq77VGJO3ShyVLMkyC/Egc6F8V0OIb2rmKrHdX89C8hYLrgGWTu0dN35ZzOMH/
ge3xU9w07/Lesr0pKhQxe+88BnPQQMSRuCFTrUxZ1E2D3mdIx6rELTMyuV3NfvU6/9zZ/N3ly1sT
AMmpO1th64/ZmBPh0UhyNmXBrJnn0ihqF2BxZ8vqblNBSk93QsXra6+QBsYhy7It8FquJdPXEk2K
KhRxmgqLfO5KL+lXx/ZZu+tc/mXx5hv6cyUfVtUWdu90I3QN+ZtjxmFi1wiNWC3SywM3ZzdJqFvQ
T7kVKmx6z21sjycl00UX8rmNlgxPv1qcBmwAXcWAazlc/mx7ughPi90JDBOgcyjpPEYV2GSNYxbk
5hzhjTzcAP3r15SY/5QoAHVdx0T66MCjo7gtz+MLNDN6NjYw6bG7RX3qwWmnq6I0FNHqxXhkPUQ9
G3P/kMbRdn79gcaJl7MGTNwgdazlXk+ohb4VgBHedc0wP2V2Gl1XkQb+kjqfvbLTnIcE+EiHPMQC
OChZTXLV9LRxi6kHDGxYhv7Czdadyl6FIbfe7KUfKsWfhs2jITh+KC+Kwc3mDgyUuv7ZEcZzTsTj
OKWnbhgar+o1VU1zz1aB5o6ZUnCsgRxM+ugUb3sx1WgDCZMBpKn1sqw9lMtXOts3pegUirynYuba
MEd/zka+JT0diOVoPU9EHvDxIc5+Wa0/RaoT7ZmlaRB0RlCugNWsv2FjlgNxwpzX6MxEWQskxRHV
paUxfUevrlaNUDjWvfC0lSb7urK2FysLk6C2huRhMBlG4OIZVOiRWbqCFt/RH2T+UNb/FP/8xYhA
ZcjQGFrRmCXl1niFspY+JYFtD4XbTOw81WhvXnYJ+3f5W4ikmKU2NqBlGpOgz0AavMzsFBq9cPvK
utacRIW9sKsdmyPJX27ifADMVhYsje3FxYOWd65WqpAU95ypuZEifTFrYRXNHLS6KlbEQaERoNTH
iaFIjlRnkTTdXjSehl0PvQgBcz79zBi5Tkh5/IPvY8KWkPwTBif3WtfDbuBJg+5cQMbyC7dDn2nk
CwhCbuZk+n5ZFNnVdI4xBtM2LOyESTG2MgBnbGUDGsbCyj/RnFRemGU6eulddJ879XRr9hhCjsyQ
elOfaH6Fdoy7zue4kZjt2wax+9rsuvyaIU0M+t62QHVjaVd6w1XzP7vfePNbpdBsJpVliZrDOLI8
WOj0Jar+pNmM6tbv+5AMUIhxmWdbT4LC+lEXV3poeWU/HkYR+iYG/Yro2Dfx2RS232mmr/gY6wHe
RIyNcMkwDRAmDzby7wBDAs3VwPI7KyKAKCwa3ZsoQnfGsNkNvgD7rhm15TwtwnpXxRE7TcNCFD5w
N4Zsfoxkt2zMR9EVDJpBbD+rq0PZ3evsWxtNV5Vq1nDPrsDUiSoocOrMNyWhlXjRqR00xZPC9JIJ
Q5WRjtWf6Q8c31bMagybICIcdPoKB/c7xNrBYbmf49+5jgEvquhy76nqVpJkwvli2Hkl4MeNUHyu
Ypoe2p6pKMAUtybjTJad5SxGGueBmTR3i0ZQ1TZvW218uqyWe+FicxYZYLKOoqyOTIQLsFq5whRe
lRYHpw39PP18WdJe6QpPpr/1QMaYnIysKWk+gjGyyiO3K0ziNTS6iqLk01joWCppsV2Uv5ut9gal
1dFFtmArjHD/UlE7ArEK4AfkRKPq414PNag9qU2vxjY3OnEpjxWauK8fv6VI4SpmzZyUIdwuY9UV
1aqHsI2fL1/mnmcHxa4OGntwtr4ZUAv7tXmUICJ2RB8P5hACjKhvJs+kofDTFMAbOp3zh4FgUuiy
5N3DgUlCR7cDzQJ5CMmMamcAnSyi5GRiCDusJr+fVShWu99pI0QKBqnhLBbSaSQxeATMWHJFWbOe
flw+ya4QywCiB2IWSE7Wv28cRtMxs5oXnGSYP1ZkPqct6KWLQeFpVVIkZdDG3DLK9b5GPb8pchuz
MOaVSOifaLZtgO0ZNUV0taXQVml6X2OQLQu4wAaCFj9ig/pTWveq6dVdf7GRs6rH5tJoNLIuK/GC
joYhPthiGM+k445noixyQPF7+eeVfseybcM2UYFDuiGlMHERc81sUUuah8yr2fOiBJHZP9FvCZKu
zdpil0ClRZ0FzUo/bTBgGJZfspo9cUdFQ7FnPByVWBNFMQxtyX2Y1KYNq1gMzwCE/DkGsUCnuK/d
ugpHNRF5Dt5Sb5Z7GkYXC4ubyJXBBn9dO2VUYnAxyX9NLQEybQwk/rzJ2KFoBtNFjsq9ptLr61hU
7UNV0/gw8Dvsgbi8H1LFU3LPaW1/mnTTNUntlpaYbS00dIrj1g9N7U5PGR5c/MMwDdfCMf6k4slN
EIShyr6zvDJNRVOkvRkHws5td3DKuzAZP152JG+W9teH3QsZORpfO4sNS1b1s2lhVLL+xQA+NGE1
F7sUH4jpWl/M78MN8ZMjJma+GD+aX7R1ndsu9zFIcd/7K5A+9q0UzuDF2uVck2NEFL0r8Ie93Q1o
yiSxkj5GdcI480U8zvbTEOM/p9bF5penj+SUzKG7VPmnDK3JcKz8YliOmPh1hzA9iiJ3HR2lWoQX
L09/WXodLMwBklN8U5XNxwEsKkbLbyO9fyI8tdHqAizrhJZCLoZ3dHIOugGv7UQKDdq1n9/nkmeD
8tkZ9DAc4qDqaOGypH7Sx07RWVDJkDzOivSU9k2Fyk6cnkIt98dBtQu3FxM2n4dLhjDWDMiWBcbL
Ldo9W2jk13311EWlopqmOokcE6pOYJ0LtyUYv2VL+bWu6fNl1d89CRwZ5gVgYG/GBrMsXlg06XEw
mcWXxogDZsFB95pq8n+3MIix578FSdk9BYkOixKUiF54iU4d9uymc8QP2iH+yO6ZC65QzR8CNaXw
7iVuBEvJfjO3bR31JA5mnnjpXHtc1VDddYsOMwwgRgGNXA7dhW3N6QKQ6EBo5Cqsv7O4R9lQ+HGG
LeRudKv83Z98tN8C1yNvYjjvHAN1G+T8aGMfR0JczAy5TvLh30lZVWcjJcSQNDYArDiwuIg8UZbL
Ic7E4C6mrtqp23vNYqcM/WgM/r4dK8FLtm/mej1Q3D0O4VFrMWc8966Jsm8BCpHLB9vVCAxD8pU1
8+2MhzO2/WJF0HUTQEkeHXPDpRlXeLrd2g3y+v9IkaH6aK9HJiBFsAiSB719bYa3EztZ3krIhdL2
7KGm15afjeyojb4JzCtx/IORY2f7CyRHqDdg4mIzzmkt2KQY4x4et7RVtb299GsrRfaFWttHM4OU
cdEGwAXqjed07Iot2E4hfaNCGn6DMfASqzf3KjnFsoYF5ii8BCmWnxdwEQPA+0o7CA80f83hL5Kb
gfrj6Z/u/L8IBgGy7QCgDdU4yR7aIhKCaigvgqD9rh/7r8bYv9ea1HGNSX9e2uLHZTXddc2cokmJ
V9o61vXa/nJnQf+NwChGuz83Fv845MZVZgtFw39HDNMBcYeNTg4UAbk/sIRZZeXxslbT64MToVnI
++5EQluljjuKgm4ryqYMffi1hf36PGOIZacmQtXF7ts7zWYBpvHQc2E/ijBXBegdl8x01NDRxTbQ
xJaH+qgRTkNjro/cMAra9jvr7wXL3MzJvYkwtzJN7/LH2vFgW4HygF+FHaW5rpw4IDEN2qj7ZmBS
zu95/dguxhdiKKFx1rAlZYgQ6KCEgBtF43D9QRvvPM5aFdIRt8miHMP+pl0HpMmztSYat+6saVag
EUCs9k7oXBN7Go6XD7z7NW1kpwamXzA9KWlnomt6UaV44QPI5izMa30uvHjMvDBRPIh2vDVWZKGc
yE4wkiC3SHuBuTetQTHGNuoZi2wNGAv+4I0PGXi4o0OqYxNHuswVraxKdGy9LFRgZQ3BdPzKwM/4
B1fGUH1fZ/ENQzZo+EibaBqk6NMXATbi7FvfEbQ6VY5q99PAQ6GlDAA2fKPXqtHWfRclVoTZ2XH4
tM4FYB33lpNboeuKRGQHWQP7yy/tMBPBG3Ndr0UNZYkVBoqtCTrHXjrk931ZfyG6iWml5DAa0V3O
82C2y9w1hvxZFNlhNizV0tZbD8YpphWx4IwphLeTCAUIUuemRC0tJLMfYlUJDdYjeoP+5c/31uI4
hePXUXFatzfkz0fCpR9TeymCpk/Gc+jwn2FTDF5sYAV9AKp+RZx3Tt08OSxWxdide15lY/gTVL6I
P/In5SIpCs2uMJV11O4dMBoMbgsesv8j7cua49Z1bn+RqjQPrxq72+0hiaf4ReU4tmaRmqjh19+l
nO9ut9k6zco+laekqwKBBEAQBNbSvMIX00n/wVz5GlsgDUM3BpYTwz78kZAvjr5eugv0M3Xprhh8
Xe1cait3qtW7PVrRE7O+1ZzhnREhO+x5IF2bScCauSIuYTqeM96q7+jST2hiBqj4lSk9Wq3mKuMA
ZoObciQCjzyPLV+FcblLbahZxmoIs6z6vtKUG1KI6M42RSgwG/BJIzPhuy0B4kqM2V6KCNf0gBqy
x0rR6/sG1oaD8hd69hDEFLyMc+ELwMZLV2pLA6wNCn6NcLj+w31y0O9X/pMyGBRP9Nq3tU2oUaGO
v+7RGVitpqFlDyzgZdSqKD9k8ty4Tovnd7mdnvWycdypUP/6Xo9uVRls1mvfm3kG4Tqb06ApEjZr
6ACtnQ1+X4qKo5sreSqDu6WC9kBXCwsy5kN5XzleFax8vSYqI351v4Ialw9/Sx+K3rAvanEhdELT
Pm5VKYnU6Xbu34YCdRiRjI2iIoQo6HkzLNxQz5q1lmWx+xj1uyh+KdNANsLmBiOPPt76C1e2dlIc
mCGN9MQVQTZvYDV8lcy5GPLkNlNqSJZ2JVhRbovvZPkzUioFY+jYXnkD8p33/mMlzq49EWLJf1Ec
6BfK2kV71mAlN3Uj4SEJZ+E3AK3Sq4YE+uR3L9L3gbrNsb2xAA8wPqs7EdHElt8bWGkU8NDQCJiY
ryejPHbJLM8WHAQclTW6mZZcNKwgEsEtbVUYbNGZhJ4/eY50DCXVOhUEyPM82jHRo4TuRVwPzrFu
NKmbcVRUVdQbBPhtw/xSLjagZcYKBUIKXKYikLNu9C+ftFsHEKYjsV0qWsnOgWZ6Olt0HmkV6QV5
Q4fDFZrwVHdq+6t21JhbydnHEtu+ott4+8mfLkvfCm2nwtf06iSzbpnd2o5DaDR2mYdRk8KuPRPI
0Mq0b/BYdlnYxggWVvhEVS52J6o5YQgLDTiZ7cmYL/QI+gA94mHUowoGn5Z7MfvtRsIEmRpit2wA
qYU/k0AMUhSSDplacpVa906NN60XgV6r8XE5xBcZq/GerOLUE0YmOlSRXAN4FrSVbp3jebNX/ErG
1EOex51b9GqgtlPgZPRaa7NwakTcDCJN199PvoIyRmgdM2D9T4urFZhlSx5HlPUvK3uecGMP8S4u
Gxg3QaMvt4cUiDfyaPYVJiqan6kKkPNaeR8HfU/mUXAb2lLIBMqOjCTa1M5wlVW1k6WkXZNqDe9b
i/QKTsarce4E27flAzAOdQUNcmyTf1qNM5XUZgIHpEaeuK1TuGP6O1/oVepMt30hahvdimQ2Oolx
vUO/9Fl6G9djmwLKA/6eKqjiaMsvMtSCOsdWKMNRhO7EFQbtzOjt2R70XrEQypaQNcsuc+QoARtY
Qwy08gGLoxcB+m/5tgW4cAf3c0RPQEp8tT7UdJCiGIREigbIbVwyd+qUvFt6clAX+9W0EGIctkf5
48au8jBl2X6RpOMABq3L9rlxc0E/P4AmLPwx0Hbw9TsAdJHmToZW7RL0EG6ho7sglleK75m+jTV7
m7T0nprllTyIwtuGuWKKANymqJsBd59//dWstM5spkDRJbfd2DCao9PGqNbRvH+9rOS2KGwwOl11
9eykp30Hdo8MokBf5SUyMOZYXt9KeFG/LGfDNVB1UVbWThtz/HxbfwcsoWEEX3JULPaV0g4HXZ3u
0YpwHFhzXUp5cFncllrqmvOuuBx4YODyCKnu4nGWGUWdR7ums/mtmczS7YoiEZxE23p9CuKyCYnO
VZ13E4xExnNyVvfGQae6c22aveyZCypnTTLSf7OYCJ6YNdSBI8M3UypgCsDTDISSmTwWyxBUmla4
00BupjQPVbkXBIGNSI2i6T/yeFTCQqlqiZVzHdV5HN/lSW89OCaFU3R6KwelRKgoSdvomkKbwYlI
bgNLPBEO5cLaKN23e8l2swDDpVG3HxQ3C0UPx5vWciKM28RGlpO2TA0SZUXytJCq8PSF9h7Is0Tt
kFsxRZPRoYAeBXgbf+fEwHSPxhiZRNoEUJjW1j46WdsVif5cAtrKjTFLvnTJU6m2gmvgxkuig0uM
hdwaT/XG2QShgofXni5NHY2HFQDLr38PtW+v6JLTrvHzV7zN264E9NraLcK/RyWFcBTVENGR3pz1
HPWFbTKcXyRK0Nl5FydGs2sbpfJQXCz8NMuAGjQIq9lbu3oqlMtIFaCu1HU81FFlURdMhHex8mjP
+vfLkWbzuNI0GYUfHPngEeRuol2fLH06qATQOOVyMxR7FWj2QEGcPaZ+S3fTBMx1kcGKhPKF86qw
u6lp4R7lckf3ANkIJjR8emS+yW9i9w+YbSaIdFtBAM8q2D4kUA7qW1+PQ90ejAJTwGu2AQBPPevf
s8EJATl2sPNe8IS/tXWnsriCgoWO6LmukUgl9VVTqX6hNuAppjvB1m0kUGtX9DqziSzK4vsiddzK
2has5lFpW8+Gnr0UbbyDFft6XvhLU/1mGvqGugX0TGb3EjMDSGx4yq3TuAb1jTAh3vwcDLjoKDqg
Q4G//LI2LQEoUVN0DBtoDEpAcJGYH5d13sjnLBMPPOAbRTX97ByW4iXTVPS5YJDYdln1y152c9GG
snNbgz2+GwRIOlvHI3qE8FSmY54c+dxXo1mWqZa1xURG7CTvLG72piO9pVJ3b/b5DV7QwsvabVV8
1yzftFQdY0IA4vgqr2BlAQKqFD4/gSkgiUc5kIqY7UdzrvfTVBpvmUFoqGGw+QdjUxZimTBQLg/L
IzOT+O9vOBi+cnQsOAaGNB5up7PSOKtsaG9g4ibDpLNrlygfZfSmyoefl1U/cxkVNcw1vppAsjrv
GFwsJStjsyNRWphAwUerGZhlbydrzARp8Xm1748kNPKshNvouuT2VKpre9ENSErmlyTzTMCdxyCN
bgBPLIXdEI17XAtC0fPMeXVjFYuRcQXIr5iD5x8S2m5FG6gg1o5Vw12GdPS6wi6CVjdeF7z3+VVH
d5mZhND9oZ664PL6noW/VTweDRXbXLmn+PDXYsSM2eNIoqVRQQc89Ne6BJqxxSkPat0tAsvZXuQT
cVwEnGk9FqM1kKgHfYoK7g5f+5VFmgVubs1r3aXw46ASFXLPggOnI7ezZpPRTDYgNAdX1CBZV7hf
PqlTmwWExs9dob40piPIZTft9lNRvuF/Js4yUQzbRm112y8Y1uqu7F50iz0LQ18V4yOrxnK7BM00
OCKsFFzeU9u6TkPhjtIYyRK7TUgmSgvOgjknUv0aieA6OkDtU1Q1YJSu+ggsz6pzteOyi4/0Iwdw
aBq1kYjw9Twx4MRyl2dgzeeWNUPsCv3cxq75mIfAz4nIvfHYHmgkykQEbmGvy3BSKlLiIqUAJiRR
YykHg7UHiyxXtlHfW5IpCDwiS1l/PxGFqWyWGSMSLcMiSmQMQJpZplI6VM0kasQXuZ+9qn0iq1YM
lsQZRrJ6fwwAQVsFyQFguMfBj0E5Nf4Q30HOjy5u57j8as462uolnG/Fm8/L40ppYnmK4ZL92AZ/
z66J+v1pQLO5CONkVqPprGswfZq6S3I3y6rblcdKhH54fpXjBHFRRU6tOs6KGdr0AL9Fb1eYyvNT
U2u/cH6HhWMe9JFeGWX+Q6/7K5RZ/jaZ/Cqf757tCgPoC2RVNH5KgQ82vjBTkOac8aT+ZzFNvKWj
cWBt2OTsZZSdQSrydfNkz/6ovpkeiKU89D+DInLwW0wWenng+DTqo0RI07rtGZ/SOSfsNczxtnhR
iFTQSqWaUbpo1zkwSeTs2zHtUw7ngWWas7hjRRcxuUDBsdP2pt3/7ZTZn936lMF5XlU2hVbPOXQh
pWsn1FvI7F8+yjdPA7QDqIA3Wh/MudrCoIwWqaeyi3Brcy1i7IFtiuPudQbSGFFEB9x5SyM00lA+
xHg/QKjO0OQ7AMPFCSaXorocvy/1dGiK6pbGWe8usvWce3mZ7RXJ9usYmLFScaOmWmiUoM1OUNhZ
AJjnmMSjcvKAYmG+v7wUW5Zz8m1/kq6TOFfZDlXkzq4iSf1gxj6vUrfpnv43Gdxy6wo4HYwiqSOr
eO2L2tPHO2KJ4P8208NTTbjzto37aaA5NtVUDiMy7Wx6tbPSkxo8WKojeLRaPydFSDHjflm9zcB9
KpnzfdmUgHW2ZvlK9kD3a9hOfbDfjV1gHdjLKLt/Defx1aD+HF4nm5bXFhCAamyaWV/JRgNErsFt
1X2qiwSJrIPzd7mYkx45NqxjvLIbig6hJxxR0eX12woqp8vHOXzegWbIblokShhO1AYS0FjU17h5
nJ/K4M5WvRowA5ngpWT0yOMYpJ4CCC84FTIIL3YVDAN50l4XJvHrzn95zeM2ijtigcRuNBh5gGXo
H5N2hy5tc6xCmyphm4FESb2vk9ZrxyRskim0yxz1sB//2+JyZy+mFuPWwdB1VBsfDsnxmiLKc1e/
uqAjT4lgy8OoyhUkTG8rSxQYggHYsxtDJbDexWMJW6Eb4ErohsW7CFp2uI2UM0mfAYaPl8n0Wm0k
N+7AnWe+qnEZkb73Li/eedP0n/37lMbtX7t2WpVVvJqNPLsaSFhz3wQR2012mCqXgYI58ZiDSaZS
hEK/lVaf6sntGzPUZJpVrGpugV1gcemcY2qt8PDSJQpfAlH8BYxkcrVkf14Ro7ryVE99yEFQpd6W
T7rrRHKMGZPMLz27cwWru+0dgD1Blxfqinythg1UmvUkq6Py2KLpPXN1T3GTAsRpxbHat44nrkP/
l0DwKZMLNmWeptlkoj7U+4DYISCF2+W3kqe7ID5Bu5zsI0m7E/Jxboe4T6mc1apWUxZKDE3rZzOS
g+ElR70EbViTh9c9V3vH7NzPy4u7vamfEjnLxRhmkcq4IUWVeTWC75PEL0b/stSvl8Wc9yn98ZBP
OZydoopXaUBQhWYYjcs0bVfGwzd1aW9ajPuqa6mtz+t31UivUkN97BRt1zCZuY6EFgpz/Kk1RenO
6ItxtZIdEqcNaCEq3AgWn3+8siilKUux+CgBeIvxbbS+CRZhUwKQXdHfgodAvFt/Tf6xs0aXF1hs
lKWeLQyoABDSJR5Y3mZP8ezMrfzM1wxBdNo8nE+krl91kgUo7VxJKcHSx+xBGt81dPgomSitEqnG
ZQDE0FjJRiweOGhcfXDcgon6u7fz4xNFOJ/ES3gp1S2ibO87pTf54BLBY4aHErXmvpmgRMUipq23
Xpzq3F8EnrJZMQHQ+z+7xznnxJrYAbQosqlrYGupK/nm7Upilzn7GGyimS+sZG4GvhOJnHNWa/Ua
TGj1yhaxhHKgY04skGJvpLgqal6MwnwRiFhMRebCeWppzV1hVRBKY3S/XNnqWzMKp4wE5sInA2aV
0MJBIzcOzHl2lTAxsJGpb3lp5RsH1bV/2eC5FjiCaAfPsBkUm+VxD9XS4+xVmWfsmve1SxOkzmhr
wDEirLKJ9OQuG8Dzwkj1mK96Agdi8o3dtKtwioACCM28Khxe8rNfgjCzuYOYbjcxN2bJZ1RhGZ6N
bAznoNtt9jrLzfdgzmN+iYbUtxzOA9bFGtmX8O12e3nRASMbQKfDIDt3f6NU0TKbVDinB08Jq0Dr
vCTxUvlPAoTsuQycvTABEkrll5go8lLIkLqwH5Y7B+VbFlQe2k/zZT8TV/F0MMRfXuHNQ/NEUS6O
D5LjIKYWOMxk80fJyoc6lX7iEf9Q2ikTGe32bn6uKhe+20YtR5DX4FaswFFMoLV7KVSMffn3GgTy
GcONQ+eJSjgisevvJ6eGQypnsWu1iTL5ZUK3T2E+6rGg10AkgwvoLM6TOFllVNIPsFa55fJqC/sZ
Nl3wZLO4sG2DJNvqRqzfFE5lCMIuB0zzawO/mvgmzMM0drh+BJctRCSUi9xlmzhlm8IFYRyJetSF
k0GbR8OJVlyUXqra7kcVJqhTz46MlXU3CQovT9FNb7u27slPwmAmkHnWSyDNCx6EoZQJnLRI8//j
36oG/wbdhRdL/nj1P/u3xkWVXCOOVhvQ9I/UKujI/0WVzAPF6n+iSiU8KlarOLutfq6vxkUVsxgW
Zx7L+v+Imkt/AIuf7K03HnlwTWTjXRaobg1iuFB4DRD4BT/8h+ts0Q4aFjrH+DJq7qHqYV9NtC3H
PrVw6O/McJY8MbfMZjAFg5qKGgie/M8m9WwIRUcQwQmpeb2f7Oab0gcE3z0KR1OgvdJI5ChbqqLN
DwPHIM8xzjorpDEeWpuB+aU2EleyMp8Zkwc0PveyP24rdiKHCzUZHQYpL9DVZLXB7MWgKiRudWif
egz27xQvyYI+Eh0T561UuPScKseFHiM1E7kDGHxES6wmyLfZbelXAGB2u/eVekMZfcXL3dF2E/C9
ilReQwBvwqfSuRhU5Gk5JgzSlcFVba9FygxDktyyB5NtjLSHlOFigZRS8VRXGnzxU9VWFDz9Ai5I
4fJW4TqAze3Kg5UaYMgTPURv3itPRPCXNrq0TFf6Gn7oojaQUiQABNTqaG/6Yf6WHZfWgeHhhJx3
8U1/LZpC2SwTrJA98BTAU5wNTU1KPxNDgXiz9FeucKOL8JTzvXdZUAGguQp7DwON47/Z2lOx3Nba
tJbR848zLbbwjPS8+FRB/kw8K0haXwKGjTv6qj/XLmJE7LX1v8lJTuVzG9t0E+srBrV1w12Jg2Pi
FcAL2JVIbJMqTFAmndFJ54nC8lZU/pSLedSvSQnTR8WZZZj0QNlVNUFXdJXrhXyLoQPPJv2/OMVP
xXFHT2vqcjKvqRderzFS8bMgf40bjQhxKoE7ZlpA3itGDYXI0Ltz8lQY3ynYKi8Hv60YeypkPddP
Ujk0iGSVWWG3hmkAwdtj7FTYMUHr7+brxqkULk/VJd1IFcw1AIFGe052SuqmfvYANnI/rrz80Aly
R4HrnY1qjKxsDTpBK+asSBUgry5e3hHUyGqDnrkTN1NurCOQ3dDQiKkeGa1aXDhXQSc5NzHOELkr
kHdcx9Yv2bm/vFcbFg4ZgA1El70O2vj1G072ykH3KxxL7yK5AaWc+jL313H/rdAyd8l/Xxa1cYv5
Ioo7EnszXbplbfRNq9KXDMmFre4G27yr15Hry7JEanFLRxun0zXAm0XdiA7i+ddigJDFTgMgxewL
EAJelibSjAuPpHOGusaMdZTI0Mq4Sds7bd73k6BfYON4+7KAXBTspjpBDoUFZMlj3B7mUuS4Wx0R
pxL4jgRbTipWJVBkHl+o9SFlIAw7Lultqf80m4fE+KW292gy9S8vn0Avhwt7KRI1pk3Qy7bAc6Ac
+1EWHCBbGwQwCIQ+AyB/aMD8auXzNMykLFoS1ZOOwZzY7S1916tFIC25QJmNLAjzv5+iOCs37Rkc
1jVEDTkarO1v4zJ4dVUDDvRakn+Yhunpc3Z/eQG3rP1UJmftVS3TvGsbEjH0yc/JR89y19Ymt6wW
l/WCWbJNIzmVxln7EJf1ZFiQFl8X32k47WgwZ3iMAf2gsCS5ZRqnsjiTLwtTYkNp1ZGaVYGi3BLw
511eu60geyKBv2T2wGqVU4r90oiVpW6nEhscnksdOGyqRVBVW4fIqXXwl8u2xfwtRqgxHf4NEw2e
cVU8JMlO/g3EPt/w2khD7+hfE7EAY+JUQ+7Mn1hdjQAtJiClIC5aJS28J7Huo59F08WipeTO/ck0
5lJfl7KS7mqMoXfsB7jd/r4N54s2q8WcHFilnvZas4CGfWq+DYnpz0oh8GCBzWlcsCiZ0yyxvHqT
9YvExxQ1jssmt2UFK+jUiqCKsuk5OGwOgM0ywcOC/bAm8TRUnpC74HWR7Huvv5aEbrSVLH2RyK2a
VltD1qfrRGakhTrg+vfzHZgjAuW1CsedIXo62Yi3mNFHOgHuabBL8fG2y5u6Hmq47dD+JvnLgLS9
UYD2I0TUX48G7s75RRAXbfsE0DxkgCClj0r9wcb9su7Avk6f1G6n5/ibY7uWtB8q5++txELKpCNJ
UVZYAM5KDOYwa0IjBQYIUk9ODS9jiSCt2PCnLyI45bSajra2Kle0hatax8r65ZC/d6cvMrijw0lk
C01QmPsqpdlNU91r/81T3RcR3HlBqWykoMDA8a6ip2xZ3MwWNbT8KfXzdmCi6R8QJqBEOQMjk/rZ
zAfcjcHikN+TUvspK8yr+nKfOparsfelGnxAt7h5qb61jhNgAON7oqXuUGEYMgPnUO9cTx1y+Uqt
djFTMGxKvKYbBZ6/5Renn8mF4rgnOcam0ZRMS4CdoyTERtWn7bEw7VAQYzaN52RFuGAMwIoUfRr6
2vgp3Tqu6VHgunyL/bc5ND7mH5lfe+ynQOaWN56qx0UZEGlYzFhUTEL0+e+4toKy7UJzOC6W6afm
cjNZiANm8lrOKEQVqsAjRYvLeaSttyg+tZA+ULTUWaVHAOcEHAK3FTnNRr5lnerJOeaYLCRjCrZR
SWSg6uImWLzlExolpclLqahPQF2t4ty4dYydqhj6OWNSM/RyLIwJW6kDE863UAX2p8W3npLA8QzL
U4d18sJbe2Gq1k0UT7JxIUVF5Eo0LblV1YTi/3wJX/3KGBDMEfFJhCrxEMQfepCHKFCDPQ6fUPnJ
j39TmrYAE7fCOMuAdOMJz9ukKhQMfcBj3io8vZtudlWGsd+Fimd8DF0w++uTplDsaqlnS/4plr8I
lXIja8yComqkhPZjcWC7wpvfZj/Bq20czE//s0TuErTYWqZUDRSVOjz1OwP4gj4qK4kS8LH15Y2d
H2v5WY3RaVWMUUZeRstyk0HUdLXG4kt6cwGKxnGVLAx6V2zAf8+ulFQNqAocwLh6NdOjmdR7QdBY
A9ElkVygQjkKZdsEirMwjdHkC/hPvDoE0uzNvvXYop5JRKWcTf892V0uTlkEhLgAKIeWXXpHIJLo
mjd2DE+4iatgCjk1gfwIRNcEzSUasLfr9F5jskvL3EWP1j42f7d/zeeOVxYTMIIANsIEtsGP5El1
Y1XEMBGv23DRH5wsRuvXTSeLyNy3LBtFPoxxYpwbT+fcgS+3GCWdSuAqyD0Nx8U6KMUoyCm2lvdU
BHfgt6piDCmVaeTkeIxPm+YBEXkBWqdzN9jVfdqqIqW2xhxwrf7UirsnTq1ZI3x2fVRoJJhkxa+N
1xGdTfE43pRz+j3T1aDrtCh3bkD6gyCJ6RVgQ7LmpseVqwCX4wAgR6tQEWJQ06va4LKVb51Nlo0R
vZVsAAhM3NlEq8lK+kGjUdNj7KJGOpe8SeODThtBhrG5vSeCuKNp6CjoTlQIcprOr5LaHeTfl1XZ
XusTEZwFSS1Ym7RZp1Hrx1H5U34o/emqCOaXLGC7Lly8oxmCaLEF+DfqEJeFnwOArb21J8I52yr7
crYxgkkjHLNLOAeaTyZX+tVEToCxhQNaXNIZwyyi7oRNkz4Ry9lX2je2ndhDH1WVE6V4YdKkJEwk
KUQLqSelNLyspmAXebDpphvUNKkM6EGzJ6CEPEuNIbDIrR7i05W0uANHKvtRwu0GMHFR9Z0xDIv6
tRlhds3xsv160PUFeGJdmT6Ll3M1dz7mn+yixR0zUmz2cd1CtjIjpC4KxQyiGeM+r4oQa0QryZ0u
tKDJYEqwlwFo1nbyyhxHYJIiCevvJwUJZzI1SZ8gYSlrwO5gWJQugoC6mXedrhcXPsoYrbJ5vFp9
EvUgg5UxDkPYbaNIaAtIXbv62St3OvleddIuXQiIvol/2SJFO8bFFUBlDXPc4Qvk5dZ2PvT4WqpE
L8jbQdIAugpoyYCOw+0VG6dhIjVkFEn+PljFHk/oPgjzbka0611WZyvPAQYPsD9WuqEzIKNW04FM
U+nwZx0jD8lNh1bHeta9ZB52pKk8iYiy+P8SuT5FcjZvxJpc23jABY15Bq6rGwdcV+D8C6b5LRnR
Wl4O/lLnXkLChZI3SQITVp9dxdlrL1GR76/vluf+9/kt3EoXptbWjrH0aNHNvLp5WOQG4PxGpErO
Td/0HmmsCNicfi8iIdgsRJ0uPOctyzIz3WQ2YImOdK8HyPpc41o7oG0vSPw0urzLa1Tm1MRUmw5s
PBs4bmeNiYo1AgLIxJIvJgvqDEM10oBb/bBrpjsLaZ2RTq4pKsZvbfQXqZyKtu7UZm1nTTR/GwLj
Gfe1dO3jyT0wsKAR29Mzd8QYWOEJG6Y2tvWLZC5MqPpU0VlLwQ2jTFGpfM+tZzIfzCX1MX3tJtod
SIXcCnhTl5d5IzYARwJz40BGMsD3wJ0kKPnGrEnyJqKKHqTTuwYKBJWKmgA2ogM4lQ0NUMaAWThD
KJqr1ITnQIpRWN8IKXdEHuFBTfUTOLKC83dLo1NZXJbhDIUxUw2y5BbQjRPigaz7s7DDfCOrgErg
KjIAxQFAaG6/LLBEV4kOMe2IKZOhYRNu8DSggw06pjEEhtXvyzu1Efa+COSieGzOKGRmBZos4RRA
GZyHvZbjTsN+zEXtaqI6yWrpvP8h20XVAsDlwJ/mwgxNnHheQGiIehBm1Je7athd1kckgHO1uUjb
ZEkhIM+R9S1FsEjvlyVsWt2JCtwWKQmeAxQbK1aMzTMG7yPTznA5no/tmL5dFiVShtscA8ia/Zyt
ytCf1pS4siNi1BUpw2XurZ4vuqNAmc4BsnolRTJDVTZe3IH9vqyLSBLnQDGpjbxedZHpuzEnLqsV
3+qJNxqlwAQ2XfVkg7jMHMheRpVp0KnX3/PJBH9I41FDxAexvTfGCtUJkJUzlsXOpnFSNcgXOm3S
jmkjObfZKGSd2NQF1WtAPpkIP3wgbYfOcohm9RFTTE9bYGOWV1h/30WAnpJPIVweIi9aX2YTtgZX
jF1u0H2hiUZXNlfrRATn9/aoaqVqQ4TdSk7mgptexzlbqJng4Nl6SPuiy/ohJ7m3MluZtThYMNrM
KHvicDMqz0BvZf+qmK8ORj0AwmkoL0V/Mxgf9mT4uvZw2dJFe7b+fvIJJDd7FFRaXEAl4lXWzTxr
nom3rstSNv3pZEW52KCMZbw4Jla0HRufKa8kvnXw3mQ6SnBZ0LY6aAJBBr4WnDl3ihUlqSTA4EXp
dJX3SzTPiqdJyr+ywX+k8I/ueacudWtJfWT0U6m6wEJbfjRjK+oR2zxfrU8xXGKiFLNBzbpHvANE
8Rh3njJ2bq5mXizfMUvUPSNYOr6FOykqAOsOFvI+jbkpwwROLXmY4hIktdvO9akU51xgfKprwwE/
DBjK9OQ3wQDwZRPYTBJOVo1zKoORlKmALYgcct02zKM2C5y436FFPMw6Oeikn5cFihZu/f3EhZbO
QU07hUYNA1ywXI+lmw3lb9aS18uCtu4D6HD8/8atcV6kZmSuGBuwdKCzigbgeO8Z8tbJBZxUdzV3
tenLQ6kdirjQrshIEt27/AEiTbkDuLI7dVRkGCTwH1HZH8PMAXaWWt5dFrN1y4IDfyrKHb/AEQHW
ag1TpG89cQnIATLd1X9kv+cQffbCxnORWlzQGOPEzHKKDcSRgkFZMCxojpebqX9ZLYFh6lw3blFk
ZbYMMEyWYnZHQc3IkHGFxnO/YYQ5LVGuT8LLIs+dDdB1aNIwweELqGmdc7bRqft0MdQhShrQKGod
EhnR2/VGcQcycEF1nHXWEyN0X83fQMO65pTyEJV7EDlku+zAMFqq5kcMuQQxOB18ZRTEkHNH+CqS
s49czmq0nEKtuMxcYv6YrV8zkdwUZaWp+pamz4MqErm5kidacjZiAqStqE1lAIXXkaatG+fPl7dK
oJPJWQftrIKO+jJEddZNbqyuF5whaGbJb4c6pIx4ilOCiF7/fVnun2aWr7cclKvQAQJgcAOkhzx1
1wK6hoFa0GzUJua2hnTdsRbICy1wqxP5w2qr7Kbpa9MdKPKgIkEFMldj5hIJmALNlGESO7HwdbF2
Y5JhwL+zo9oxM0iVJHNNXVJ8aVzY1TKR0Wsro3yMa1V5qyoiOsG29gjlCQuN7niAAqvbV0vsgJu6
yA4boslSI+BE7wYpeby8WuehAgRjKLzpGL5Z8Sc5M+gJupCAb8+iUvuYpMHti+vGXARh9sylkEHb
aKWUV9IhPKtpnBTiZFoO6kIr7DElYQDaDrNMUeHRgOztHdVd0fPAWU8kJ5APTYadpr0K7qVQjeJo
7YlkBydSXeqJWyJFyvHkUTbeXhRbMqywCYCkd09DzNgCAW6Vt765/O0MBK8ad19gZMg0g2EtKxPR
FmMXZnlYJkDfYko7rwWV7vUEPvUlXhhngaDHsxCXIMzpwD9XtIEpvxXS09AWggh4NivFS1p94STp
GAyrTofCXFcR0BcYU7Ku4tylT/LeeQETV6D/qj3n6Pwgvy47AO9jvFwu2Yl7WbUsBrm0+yZVuWvZ
rSB/4wMhL4HLcgCXK9OGQsJ8SHZdlF2vmDfqTtgMsp5Ll/aKO7eseCqqkcEO86Nzm3w3DyZgUvLQ
+l7vYBk345GEKwuRaAbqz+XgXK5jKHguh4/LXFYPTL7CWhrYiHxIHslr66sH9WMlMXObmwJzyvR+
rbfaeyDAOm59E9/Oxz7Qw0HF+yB7XFtlxA2W22vx+U2ck2g16IDAnGWFTHpBKcwHs9X3yrCiMi4P
kyF6chJJ47xEUpfGasBUEWZp7jbVFSbslukX616cVBCuzw63/xjTp2Kcm3S4A0paB1HWbfOqB/Oh
3TNwPWP698X6znYTuG8jEkr7buf4KOGHTdjtEffED7CrTpd2nfMb3NpmXK5mKyzYA2FHediNyYGm
x97am5NXJ8AcCyRgO82h1AZ4twSPazwH8eTN9dG0HswCJmF/zNOvJQMjV8HApBnmBfoF3CH1CYBz
5Y8e4+5Pg7Vzyp2tgELdba39Yu3a+WqurhIQXOHfh6B1Qs3Y2dJLxfZKf0WmH9p4HNFTayuNa+Zv
VAkaR/cklXpdfRsXR1a8G8WVRkKSoEhh3pHiOLdRAZbid4k9xcWubl6a4UFffjm2IJxuB5vP3eNC
QTuTuJyUyQpbB21EhVH+rJp2dzmgnRVheBPh4oCaNKpmo8EhHD16NH4ozwtzNT8PK88+NqqbTz4J
RaOufBrBy+QSWFNb5CxWYQ2kUgKS/m61+UCEOesZAgwvhssj5CYtZWuB9ZdHM5p8yVV2VuI2B1R7
PDp7yd44aAGNstgnT6oAunM7jP+zdzwCYoYIrkuYJkETBdpSk2ddvSmQXy4Amo7/H2nX2Ru7rW1/
kQB1UV9VZzQet7F9yhfhVPXe9evfou+9sUzrDPOSAEkQBDh7KHIvbu6yVnOZ4tOC3r/rW8k5Lq9R
zuZOVENdXiYBy8XMQDCX9zkZOImfPwQvb6tigFLuhTI1Z9nw0LoHVjbtFMfW+F/CDv1QNxavBsg5
Ka8/aLMmWSjzNk9gcIof0C57UvoSxE6rf/3L/SGceFsXg5MYbevCMoOZFTGtY3yWnA5EQfIRwwNj
sNor1RpEIxt/hJ6e9Cu4+FqN3KxPCVvommW4DScwv9UCLkFddsquOQwKUtSfOlQ9OUvlnRIGVPBW
zScMzeBgeqsX/jZAMaO5xnm144Ns9efojheByhzsZwchi8SELLcCVwi/drkV+k1uib682PEN/nMF
vQalokgkZ/gcPZl+cmw1D/qDDm6jf4l1r4Cx+dpQolkrmcYemiUHzW0MWkEMm34yH9Ct52SwKHFS
ObyPzSCQEapmGqUUBeR7SUWHYvjr+nZyDLx2e21W1AlC03U5DJBqsdT6K/jjrxv4UA9nQJSl6SEk
VscogoUlyG6FwstO0y9kFg+tO7sqpXV19E/1L254SpHkimO8dlVvFgYdoG6YWnhkeiRB6YWIB2dw
aiq2fOA/yuiZ/2BMx1w+FFQhuMJKD4QQzphGelGMaJDVlfm4zF1hl3PyRZ6Fz5wPuuvyb8bY7jDw
1maKSiEtF700gTar/L3LzHMsaDey+s0cAtMUnBz0biT8miX1715+qrMWWq69LRjzIQJHU1VKnLvj
Q1vg6zZvfhUTlotiWeIwEYrs6T0mzJxRtiRHOiDB+T1qQJ6o+c2TXFpCAGWdALytnB/A+yrMzQL+
FGOFvjm2wGjBmQKSH2S0lug+rx9H8WtOxn/imZv1UtDanK+0bOJCNCc4ThK6k/GtWyUO0u665sYC
/f8bC0aUh9UcYUUaFGwjFTLUQxRerh+m3ShjY4MJq6e0RqaY2jDlm3j5JaiipWYnKcO8iLmAyeFL
RGTORnF8xWDuj6yFKK+Q48NlY/UzUYe7MAauhzWoyAvdvb68D+zL7KlkgtNInZOko08lMZDtDvGb
elxen6U8aUre8aP/f7NZZg9uqdCEIa15iKObPsWRb3Vn0MhxzIgjTz84K+N9RuZmmBe9yFD8MTyo
RB+lm9zDa+xTfwg94wF+BmpU85j6k8E5k5zzwpKytpjwEeoFy1T96KAcKKGu6qUBD71lzupYKvQk
Gib0FCG5EB+H3yRQ3fU0gL568s0OvH3K470GNVXRGf3lVOHJmSMKLx/q80H4yfnMHCckDKxUyJNL
GMnAE8oRbWjKOfGlaSzBHiHFrTznZ+0LL9zhnCTCAIuQ5mbXUnhvIeWSItE2YriwyqxYCup8dFUS
8m5onkUGaIQmWYUCg/Ne8dv4IbvtJcEIRnkSbvUnSBArPgSLbPW7jum92eIRUPA2mgGgKJ9WHdMY
SNVKt31kOq3oA64FUnIidN4+MqijVFMEDXOgTqvqGKjBhADhNYnwrkDCgM3Sa0OLspvhCf0UvUQg
8bEhCbQgKZFFdpRnsS20IBwwm6bGMGcWQSJ4MVLdns1KdsweHaBmD9otcFUKxyxFS1iazNnLmM7I
d/R17EAoRnGbKtc5KrT7r7K3W4CV3FAWnYRNAyyZgvUzCZQD2P7u5wfzTGW8p8P6/27jZ2CZLQOQ
QmrWKBoBy75wAZ+c1zZu8Qy4dLJ7/bAc9e/G/cCBLnqSrsRo7ExXli7xOqw4Ad06NHaiI23VdJgS
JTVnvohz1Fg+izZK8WSnz+gcUnh2KoGIu1d4w/YfmKiYT2iywNRIZR21sEJH1KITJOAO0xkiPvfl
QfREp7orf/UYoaIDVMrxOihyLgF2VgmqqIO80qAhRmjd+eQ4eGbA17XmfUcGlsQsC5UoQ2KJqCJI
4fQoR3/2ylkL7+ybDACJ0ioVtFsKtaLJxZCAdIrOlI4hPfXn0eenijmAZzJABK4daL7RQGFJYn9Y
UkcSi1MParYiSr3r+0Tx5tqJZ/BokKS8GrTe8Ias+Dx28V1thOeRrDMEyrqvuZpzvuXuPYKeel1E
fwGEmZmba25JOqdCKGGQTw8SI/1UrKZfoilYyRU0s7VfE5G8XF/ih1aHVzcwFYK5VNT5wJL0Pu6a
hNhIMoHmP4LyKTtEgWl3TvgDtbC/UXv7MGfOWmOcLh7rIazo+z981v3VKZ3uubJqp3Prm+QgndpT
b5mapXupKyFRYf2Nqgu18GFPN+tlvnFXNrXaTLir28/lTX+kIZj5PDiCr9n8rPuHISF2vYwLdnMr
EJSK6aMODLsYSXCh2PBJeIaYsFe6mWPcG5c44JZTd31ks0jGJ8NJhgh7jBJW5xJfuqTH+CfoMO3i
rH7RzukL+RyexE+8CJ57lBjPNFYljVVqtQJlI2JqpzkboNbrXd3rn3mty7u30WaJjG9KkSFVRGtR
B0Rkq4Cvxwjy/st159gF0I0N5k1CUOqISA6c1rQyWFbZQ+H953UTvGXQq2Lz7Ik0s0zSoqMF20MF
4eW8uKQZr0WG/iFXzjx7cy9j2ggR5NdfHx2dn/kt6nl/w7c434u9uCeoRo+rQCPvz/JipT9jm84i
ZyNGC6tjiHHgH3Eg81g+OGedvcenrAR9WIIvaMi9mzetNfffRAHNTDHnNOwn4t6OA3tt4xlqINGH
8y3GNtHAXAmfelYwFWPY9W9wV87u6JtHHa3hnL47ziExGRRZ+1lMc6SdvIRMN01h3IXm6laierh+
FvcrUZsFMrBRIsIFPznQSrsUt5IznSkz9/o421CqewI63vOearyDySAGpP6UXJRwMOUCsX2JFi5w
5K9S5yiY4U/cKP7WGU//cpEMcMxdP9YrushQk4oes4O3nkyIolTHL7gA7OnEw2KeTzAYIiYJ1Gxz
KAMtZXLXip0raxHneOyGKZttYzCkNttoiXM8BsaJ3ACmdJS7at2Z4uKHYAz3RpM+X/+G19cECqb3
oLVMUH0RcziCarp59aNKeI1U1w88MgTvDQxmk/USKLA8rYd0gnyZ258pBvqur+L6Z0NbzHsj4zz3
ydzDiDReDLTZF/O5GS8g+7Iishyv29qPkv/aI0Nkwg61D812BFkQij7En4+5g34qPz91CDxynHNL
4FSuOZcxRPHer66SZdD75/DlKdCDJlgPgo1WyLMAncLyzMsd7/dvbZbHIEedTGqc0OWVN5T7mnLb
tqfiSPtXeESi+1mCjS0GNBJKURxRlEpvstvxmP+U3caOAv3+SJ5a97aGSrqR4x8QK74U3//lPjLo
YdRgBRJWXHE9incgMfWjIPJHkLhDkRW89LyXIvfDMvBRKNCCUVaEOWIwHruH2BstzPUe5+fS5lGo
yPTP+nOYAL6z90dmgWR6HXd4yYGdxhygIID6A63CZpIHju+nyQ+PJUqF2q35FQzY4IjVH6eTdBxd
yU1B6RI5xSfO1+YADVvD14d5TlsKNMZFD7JD7tC+pB8ZBkDB9lc4oDb5l/vLlvBHzA+B9ggWoxfj
h+aBEhkM8urTgL56B0I1dzzPuR69GK9uvIn/6q7Vp2SMEVoWkx2i+ykn/SO0xa1eKzl4t9+N8eY4
rxi1sWUmcicu9PGVQCoPqVhPt8MASGRDg6yDjEt6WM/ouPT+htQIvRGuHK3XyGNjeqzVdW40iCdK
dWFP8ng7io/CJFhN6JltEOWPnfigCsXTvzw/DCyB/FKCvokgeetd72jao+iikAmmwKk99oIb4cIX
uJqtnCjKeH0Tbta6ClqVFwkSFOJD9m12FKe8xJfeym7iFQ3peFZ7mnN9nZzrkq3vt5hBFaFXj5Cm
LK1sOBvDD6F4vG7jD093Q5Fk5F2h0segQ932vU5yLGt6KF5IMDxS30h8VbLakwHRPMNq3eJJcWP0
SqJAfEbSM+WRw+6Xo8y/fgRLoFVXExg9CsBhHUJQUpGW+ahEBiT0MP6CZPAw2WajSSdhjGqQECUd
1FcUHk7+4R3w9iOY6KSQRlWrQ0SQog8dMHhR6pEjZoJ93epuKHNYdqdympn+cKjebMrvsbkujVxq
aNNI52o/FghdAgnvx2B0QyBxGfApvPah980gE7DIUR4pMhStvHW9ryJoLok8qN0/tW8W6C/Y+Mm0
jMC8+XVJcNCj6GZu9mu5V3xQTbtlgIFq4kqcOGy/FWZzgBhEaKHlXC9071R/aezucTqnd2lvaW4R
O036KtyngaJMOscPhqOfQcBuHjqEZ1yY2I8+31bPRDHrOCxGjyE+rxjzc6VglERXAPpTEBdaUHT1
l+vuS73zIwC/mWPiFjDGxGbSd3Td/bGEcrziC7584OWAZN6xYeKVSKyjcUAXupf8Bitq9iL9CB/C
QDtUfnQmN/ox8ofPxkN5kh7ix+WGXuGxH97yytb7t+rbahmsMtL/YVUmnuXxSUrRtaI1tjz9uv5V
/xBl/2WIHZoJa6WVC7A5e9odVF/c9YCyD1TtIrvw+JlvrjUGeCYtVpKFPl2r35OLTxwQBX0hrQtO
LMUVDx3vec7xUJ0BnTQziyTCOLdndJ/V8EVY7nrp87/8ggzOVF2b1wt9hS0ow6/HKFCd5oaqrPyd
/PMfnmFv+8VgTiv+76YcPcXrHvtLiv4z/WnFnvUPRWbz5HJer94rfscSl5GxG2VhBoxOtpajv3e8
oa8j9DQE6yOUbVCAnxGH8BsA/hDsva2UwRewqKtxZuCs4Eq8g/grKu8zilyxg8GpGxqw5wCA3E34
3I/7sd6bZQZqyrVZDTOlgQK0TnpcjP9RDf4b+UaOm+sM2MSqCfncCWucfwy/lcurRjdV5zxkvpBZ
+bfsfrrjd4zyvIIBl5yUIC4O8UwqQH/TdYNVhLkFgTn7umdwkJTtUhNoibDDYKXXlsWvWlcPXam9
XDfBWYnB4AmQOipStOR5EhJt4kkXgqg6/DsTDISATU8PcwWhqZFoICgSMUSuNlIOtniFV63jxWVs
+QxTeeXU97A12XIwvCxn2kNfH+Q7KhtXeUX5Dwj2/1Pg+euwGwygVGGXNYsZ6p5SKxk6skcwKaJl
X215lOB/SHu8WaKbuQmXVnGplJCOC82fTSgq9x5GKZ5KzAmYduO032L8u3NWKB1XXvqV10/ECR/Y
nrMlKqVypjkXMdA85ZT4E52J4hPkcrDDYLAjIVImgioJx0X63ffHNsUgRPy17U59Ds0YqAjrX+o1
4ngazw0YGGnVRoyhr4YstBSQ/LYKg3l5uO4G3N1jQANyKpIaN1jY+JnmjYwTrY8he/Q8nAsbk1Z3
kzO/SOc6yO7ILc8J/5DZ+evssF1nSpplFaG9neZBDJrDBAlC1Z0xnmpFAdpsDyDu/pUE5m3niV5+
SNCB3nvySX9UrPyGn/XnXYpszTltNanPFfwc+Wv0stjpz+U2cc1H9Uk/rkH5bXHSA6SPHZ33iOLc
F2wvmqwmrQJVG1qfWqA/dtO+PjqKs15bBhSCYkQBraWe0r8x4Epx7kocwDaljepoyBE13WHoFBE4
8mjGo+qYuILjjD9Py1spA0vIUE56PiGqEoMEM4wZOoQk3P3EGQPRg54skqPleebp+HAciTAQBRpH
FGQx6O2JHfGqFUk6EnrFwqNh4oARoYvfIGEGAvihAzOvlx/7YxbQ8AKjEyfeW4ZnhsEiOZnKoaKT
IfTJlOOJnx0RNwVc1rm9vUINBeTcGlWRYrM36yoSgvsdbTpnAhH5zI0d0y4aK/EFdwBPd2ST7+Uv
nurw3l5trTKgpyVyOka0M0EX1AcgLur0ZeLqTe5dR77dlM3WEIt8Sm9oDY0AzOWyVJGjjsQS2kdQ
vdyY+Y9i0L3YuGilxNE346zvFZA3h8QYpzgfUvQSiiHyfFHjCPNqxSFvWHgvStusjh3OWNUwCiVM
koF08qlXnofx8/XP98p6wwLH1gATQOlKJcSmiBRmJyYeGBCscW4DuVfB0Iw5qbVGb9zkSMZPrUWL
ZKc6on7b9vUZU8we9A+dRc7uhHI8JqNsh7UckOTTIJZBgpnPwZhcVWpvyiKxFgyjo+HITuvUykQM
PUMXbo0wkGzO1vUFUa+5th7mvSePkUDqLpK9FvQLAx0fTQvojcyWtj4oScY5fbvzt9vPxwChLkDl
uqzhXL2XPkk3y3MSzAeq5lm7xSPNouHKuaXPP3Iqf0EZ1xMCLXOEe+Hp+rJ554SBxkmD1IlA83fz
dC9CC1HuOd9191LdrpRBRfDytGsmoD1Tu0B7/qX2oDApPIZP6iV/kexAs6tL90n5eX1Zexi5Ncpg
ZFONQ4LWEswihJEPtZ5HuQapZJXpztis0C5s7a7Jn9dC5MRT+58TPA0qUBNkFeznTMwy7kNcp33/
GQkekbdd+5j89uczH7NVOzHMarxhk/VO126lHsz67V3Y8K6y3bwuirN/LYT5gPVUSKtewB3SxEo6
C83jYCb2p96RL1SjWXoG5YngZCLvtFA3++iGb3YZ+M/KVM2AXAiFHAJp6CIgk9Ujg0+1GMsHWpDm
eOL+joFTSVT3uFH0EsPnRBXQ81pEP2czB7WcsFyun8bd9A46VP4yQn/EBvRledSnsYaX9Rg2WB3Q
KTjjwXitzipu6TecRuXdhNzWHnMMR0KyJO1gTzhUt9ppPiT2glZe8GCgeZLXf737vt1aYw5lpSRt
g/jK8JQ7NaDdR0AvAQnA2m1fkENyaxtDM7z+ld2M+dYqc0JNyLtNA8Q1EbmOjvqCOXhM4X/uvklO
e0fLseRGe5gfkuPshpU13JcP8vec32CwDzRvO8ucV5JH7STKheQZEBgH56a4POoJRMDw1hZy874S
9MYI5qmRL+oqkSCdzOKRFKmAEPS81uP6MzMnMlpCnhbDURUqsBcnbdV6SIH09th3a6CYSjQdrh/I
/SDk7VczsY+U1lEfFjgfJd5R7afRAG9xyUt2804hm4QGexfJlhTPqTJr73NBexqEorWlvHlJZdnp
JTJbkMW9W2fIoK7oBF/r9iKVPJL1fcj8a60s+eash608gRbGG/QoWMHoYRliaoNJ+WLKyfH6d/0D
bL4ZY6KiRo0mcaA11tHriB3LzngzIFwuT2LkqpCZUV5kbn8rb4FM5IJUf76SGjXsbIQGRbRYedNb
qQGuQqF0r69v15SkqqasiroJVrP3OFZLQ96Ayhk7Ko6PRij59SgcRnGWbQzP8qjp9z/mmzW2PbQx
i15u6SU+2ZNLx8HXQ/HcW0hq4nUqnviTJLt3AYTfdHAaq7r+GrRtYHro2kmdB7hFoWXPZJjPQpr+
k/B/Y4LByihKDamhN0EUteBlu6kx6U4kTkJhtyZuyCqBBiFGHEy2I1Ra86VeqH8nC8BRttPj4tbe
+noWEzu+RdnpaQ5WP39Zbsj36cArZ+5feJsfwFx4UygLYztHBL1Q9TEMJCtyidOggkK5BPgC8btp
LNCogv1OEWVFYZ1cLiFv10QJQTidHxsXUj/okfExCjRaqqOCnB09+7j8Ekc9LRfB4V1Gu3iqSLoh
vzKYs+yq2pQ2SljA7Y1+OBg1cXEz2SuP9WX/q0J+UQRBEvQlWUa6kBhrDm40OvquebR2qRzAPW9V
EDY6yAe14JJs7DqEgkhWBdk3AZf5e39HC3hWaPR1UJoQLNK6+pMe85Izuw+vjQ3GIzQQL2tqgmmg
Gt0ptgFdKhD+n9UqRxFDie4SU/10HcR2e9eMjUUmcsiyuGhF2jGS5frXfB6daYHu/VyB/qiPR6uR
p6d5AGEfdALPSZEc03Lh/QTeopmwodOzSVVELLp3JG889nfdcy5ZNFdO33xKYhd3yV3/zA/WeIYZ
BIdbgkwzwo7KHTlp+cOy6m5lCA4ZLqXEa5fdf+WqkklEyTR0wip/mERViDymBKkqPRjvFUCQ9CSh
IJ1+KTBxQqGoeMIlCQ6B+rZ+LJwGA7iYzfpHrTHG5ocweKQkqbHkK64S8GImqz07EcaOCRQGLA3E
dxfBz35kjm6AV4DzoNn1oI1hxoPSFvMgagX2BGVpvHz8Kc+8Tj26Yx9eTBsLjP/MYBLoixXfuLwJ
MeGpHicPLPZcerY/7KWmSpBokDT5Q+9zVRAJ3kBeb2PVBlMYONlQ0jxXCO5v00+CS3EWIzV+4sTn
6YSEziH+Ohx4D7bdGER9+x1MiEVQpevyOSNeXdVWU7ngHbKG5JtSP1+Hif3vSogmS1SdgqX+SKSq
BZUm/a4rRv7jZzXDO7SEbpz4ecguU3+YEx5P025x3ADpPYHuhikhy/keb3sSo/yQ5NRfqlvyrSZW
7PTW5LXfKmc5UPGmPKANtlCT5rwI9tOhG9MMItXToEu6EBN6f94qB3JU/O6IYVP7nzRvbNfIIFBc
DKYwLdBJ1YzHpcgtSfsirJ+v793uGdFMCSyCuk50tuIqxBXV3KxxVtfGVWsUeLvvYldbifbtuqFd
90agaOqiKtJ8yfsNk2JwUKWoYXlivVhJ+lVSvOsG9iObjQXmuPfJoqzgn8LnsibXhORMDi7f2gE1
IDIyaWmJaOBwZa9yItmFxN0g2xW6pAXuPP/+Adn8EOaZYWJqt6pT+APl3aEZjATjWvGh9XkTdLub
tzHEYHUbt0JlmnACSLHaiXyMmxe1u9PNH9e/7K5/b8wwyFxrQhgtDdazSrprpBKGUx7E5BRDGWYu
BxBC37crJzu4/yLe2KRL3zwwxk4qqnaAzclecAmpmEMjwOvJwYBdwOPS28/LbKwxaBJKc6HPC6yJ
fnuT1lbtVSjqLndNgpGwno6VHos7LpDQA/nhPtpYZYAEmtOIogpsX4YDG526ZwphlKFJvql9bun0
Q2Feh/AibiQZdWpUilniLrHP6rnW58HXU+k+ajRETrkRKHnjiAZG5pXZkUjj5noVDMnMect99E3G
OANlmjFkUHYFQ/T4Of85BKuHjpWD/hu5r9da2ah6hh/ZomUejcxJ/v+vjvfm2VLS2IrQv5Kw9iJ0
i6W1h+U+lXjtPnS73m0nY4RBOKVrZj2qwWI+ZRBUVVGPy1DgyUbRVeevwhJbC1el6eM7h7HJYJ45
h0KutKD8zisLc8Ijgo3Yi3qHtjCSAgMW02EwrOtw8HEkmjHK4FsTDQDyCJsplrfj8Glcb8XkNmtO
9Zx69WxaS30jVejEjZ5C8qJVld2tOGTzfSk8Xv8lvC/O4F8khY0yJ/jiQ9adpjX5ovbL/WxCSg29
5FIG2k2MYVw3+RGYXhcP6l0RPmRqbN0iLjsjWUvYjBCDQ8rMXp+ywHDFyIGyACxeeOD0AeRhUDNU
VN2hmip+uDirBZWndARTPUoyYlR60vJStMuNmjX/ZGlbS/J7zG2R0En0FpYGsOCkXxQZp1i9ZAWY
BIYe2chLWKCzGkJymE4Ikai+/mXpLcK6z9Y6c6q0as6SSoF1Up5mTYEa383MG/76cJMx35I5MD2k
2wx0KA0Q9rgToMVFlXDT9GJmYDJVWqsohnspMu3rC/sQ+TBGmeszLqpILkwsrJxO06RaJqk4n273
iJjIJorg3RMB8O83TlL7QkwqWJClB1H6Kho3dKICvF8cOx/zjHQpG0PMCUnltTPUDq3uSuNA2c/0
ddA/CraGKjXSAqC/7NCp4nH7K/b8fGuWORqofi8GGmLgAgtKF6XsFLfRic4Bpd+RfJAF75Pq6YfM
KW3I/Uo8npm9/dPx0oC0gWYaEuvx6PA3piWDx0vR5MZNZkUYhL9+RHZxfGuDCXcSMPNkFVXA6FzF
A7a0iBoLGy1NWosaYubkqsXt9dndza1RJuqp0Qa7aDGMpsfMOKEB4kAcJUcMsqA1EI/8DJKUvPwf
d6VM0JM162SKDYzmR0pHV8OIF4WB/GVwFkc/TYelu+d83D33QOgD/RJR00SA6Xv3mMxRmaoGx4dS
eNS1VT0iEPDhHZRBLbQKZ/m00hotr9y3a5eOWkH8D92HbBJSz2d1bWSgjVAKziR2h0RDbFcuoCpv
LtfXuGcKKVVNlFRkOz8oqDSloa5yhiU2BZQ/1rM+FnYmozOt5i1qD6a3lpj9Kxo5a4qm6vwyinwh
bZ7zVBOsisyre31Juydla4mJGfuuieXawJpE0V89CYk3DI9CAKxzqhjsF4VXyh7vRbWHNBubbCEu
VNPW1Ghoo6WPmnoHKh9LSRRnlgzbHEarkDOO5++BC6RATIIkBuj82VxR3lWaitLE4KttpVlJDwWG
UV149Hb0hLN369YKg9sYW09TszQQmqKhv/yZYZyHEgarIPVApQ2jLiWGyvnjLrzFMbhd9ujWbAgW
lynkNLWlg7FvTgFn9+Bvvh/9CZt3opCg96mVYKIiyV1clW6qkUslVZ62hs/XD+SuKVA9yAj+NPzN
nEe9UlssBx9xnWInHTtLKX820a248s7ELjAjdf8/S+zgwBpng6aauGY1a0T+VVetbnIT4iY2QU9J
ZI+rL4yH9ef19e16tg7VO0Uk4FJgU0GD2U8x+MHxKY3Mq+rqQYnD74Vs+tfN7LiYgb+ouCw0nz5k
usOyq0W1JwOm94DGq2on6bmcf4SS4IhZ7lZVxom/dtb1ziBzRMYoLAloIzt/bT8bTQC6HmsxveuL
2tuyd0boj9icw3KUYrE0sCpagaU53/gyNFaBxI8WkBOCZTqNeN3mznmEfD3GgiWcFNCNMVEfOiXA
65qY8C7V+F11SGqVvV+l7RczKw/XTe09+WBKUl7jH5QHaHJhszzcO5oQibCl6s7s9Uf1FyWWMe38
t25VhR0sDqZb/q1RZoGzFhYNMWGU3tsYmYusxE0viY96rK3YpUtEK/sbade9i+fdYhm0TFHjq+Jm
7XzK9IEhM3TpFLZKKf78Ej1IGi8+oQeQQWfMdssKGOM0+B3bgVpVq9aRvBz9+GZBRcuC0Jr4nHrJ
GYVEzRIh1IE85cTtC+KZZZapKY0gj3UKs8YvYTnGCW/ghWeAgX+MO4vdTIrRF+vcbusY05sc9N/f
Kh2ZaxFYoqusD+SKRhaS4dMVL6EfDk6hIvuAl4i5WLNPHwStcOBFQPtGQWkjwTCGStiLAAXgae0E
fDgRjBY1WFna2TJKdI4NDqVLGaE5pCc2b4BnL/NgAJj/Z5a9FULSEVHW49FPR3LU4tRu5dtygKqw
2jyqFSbY++ouI5Kf56uDeqK1yOSJAwM7ccS7n8B4ZNv2BL2B2ehXsT176GUBHf8ItpixtGZIY2EM
BpKEAxKILjqdP/Fqk3uAt/0AzIGdO6UZUZ8c/ay51SGv1J9Bt9Zw74t9sDMUDfkWdEmA9fc92Ilh
mRNxhB0V3q/Gx2T5kt9pvRXiaWT4siMfzMxNy976G8+j/S/8ZpvenhugrRNVT3qFbjIaF1Ls7jR1
btSjgCc/Ry6e2r7qjWXT2QZprKoN2q/8utPuSYMUo4Y2EYmqjTGXWd2MqyzOAN7RE+3wNy1dZnZx
s0DPqj7z2ID24oGtMbrrmxV32rxANgA3ZxwbJ3n8rijoyQL1cji4ZSl5avWJc4jpMWHhdmuQ2d7J
aPpVH6QO2xsdKh3zdxiqAU/sguzp3xkw3I0NtgaZPS3VcoawPQzmx+hQ1DbVzlEtYtWP5a1mQ2Pw
O89TPraS65Bh2OwgE6tCnSTpK+n16pzc5lY816iF3RTu+sl0s6MQtL+6J+1X/MCblt6LtTZ2WVlj
vV7aBo19nV8LwWqslPbXXrla5LwvqjA41JNcz2YCM2IgvkQGwOd1Fzunx9DDN/00Ejd0V849vQM/
BKUTdJtoqiJrBnNuJKNXKn3I4ZrtoTAxFrXe10rlairnLf+xfgjZ2q0h5ryA8Q1JGQko269y7Zll
dsyzBnKyvQye7NrVE/E5L1tIH2uBVIdfr7vHzqX9zjhzcjCiqqB4CeNS0hXOvLZfpSVUretGdo4J
kmkS0XWIU4InlwGYJhXVUplgBCWTxZoWvHrXDtLyU8IJEOivZXz9nSEGXEIpq5W5RwiSCTfKdCt0
9+CTtyIpArkkZlNl5Ep4LrAXHsAmpJOR8hEhIsqEPUOvamQccU56b3QSyGR54b18We0avctWc+FL
r3xshqAHZmOR7ukGQvMwyuumwyqRKfXHZPq2Vmpv1VP+K9cTlCYGd5W0H7HS3cxyclsDOlD3BgeX
LHSuXiSHLAE7xFT7S1p+ljrDvb7Z3J/H7HasTVoaa9jt5EX3F1d20W94jxdt30P4asnt4gklVpSr
LGRv09lev3Ds08fJx0PwtiHMIcgSY2jVHJ+nxewUyTQH06vHfLpE4YTrJXLCMvTqfvIyWf553fQu
ZGw2hoEM7IoeSg2OgqA9Vo8jYggRNIWZ6F03swf37w4AgxilqVfGosNOog+/om59KvoktRa19lDP
OWhR9ZRI+i3GHFar7PtfegxyyWRdvSifH9QldFsVnREZuJxzbmv7Lp5oBF2EKiYgP7BTmx2ao5sB
wZSeWQMUz6ZzY2uGNXhTQumhodLBl8va/+xvNplAcRJLKaxa2Oxarx2ToM0KgHZnTQlHNoC3OMbV
UQQDk0SO774slTXVd0b0i7Oz1Dc+nt23pTCurQ+JaCwj3LoGf11u9U+QpUGwjZEYw9dyC4sCbwz6
hHm9cjy7jM+Oba4SIYJdRRc8jBwcjLVzQzPikFzyPiDjmnEaLtU0V6NfYoYwLkNL4NKj80wwPhga
eSHK1ETvVN9gQbcN9Uic+WF0RZlqlhFrHBxeVLt78YCQXULBVlY/jAQXUyTXhUBvOFLbeY0gPf6O
PtrFeAw71Rqhy901PLWk3T3b2GRQoBaKfgXQ4QpI24fajE/arD41WsfTruDZYUIEtWjnUqGolozo
+WvJpRaFg5qnh+tnf9eL35bzoWljgUxAROMtQ2ytepWsbhjcMTaOS/Z03dJePAnd8r92i83AxIk+
rQtel/4UNC+rA+LG9C7Eo2B0a1ALW5nHby/eDxMI6m/oAMIMBfvIGhcwmaGBAcu7xPeKU18wQqjf
qD+inwQiiemzaDrXV7m7bRuDjK/pa1mCO61FrkSobR2vnbEc7HR6uG6Fuy7G31TdTNM5rvEtNQC+
8Fk7NDYotsvfSA08tQE6mx7/gUUZCSAVCTSifsgo19WYVwK9YmIFbuaQAPpTXmJrhTtq6N+iDaG8
3OvriXiHyxhZxfDSX+2MjA9omWGSpi6JF33rb1Q79ygxZeq1nyY/edChtDc4ULx8kCHCKH+PI5vX
FfJhM9/bZ2kUhXHS1XQsiCfnmDmd7rp8tEqDEz2/vqM+rlJHAQqFRRSimFWKkHRfxhYjn8B+P7aH
1xREfqkP00tsrzeUkEp1oofOW+3/srl6mt2/UPUHjI78FI7KZPHUr1+V5K/8KDYXPepylUIJhbb+
Kl4JiYL+FAXy/Y/IbVG6nqzl7v9Iu47uuHVm+Yt4DnPYMnOioiV5wyPZMnPO/PWvML6fNRcaD/x8
F154ox6AQHeju7oK1DbWtDMOmTV960HRBdU/e9hCoNabflRbMlnauvlXpD02xl9kP94oN43DJP79
5L9On+jX5p2GK86ycjRqFS2SACoEY/i+RDkH2Ai/tGO79YHl3VRBDLlSpkz05+oVZZZKfmSQ71QC
B7MNmFDA9QNB8CC26nsjMnUbvbFg2c0ZtoOV6X2Ks5RdKhda12UM0xj4/W6RzDXaYyiN8Wr8nOae
TBiyissFMlT6Bd4pYo0ROlw60hAQ7MSRIYtGivORl+xGx/hRYoI2tzC/ft3DXL5sH3apwJoP5YwB
O5y4IgdBaI5Tthpmnn+7buXzu58sTxMNHiouIsHS//sZNzfACXERsNjq7YwBNOMwueWhPMHYGZY+
ZSeUJToUCByG+2MMnbVQMicbKU5mDND+0/zd4IGkzyztFmiM0BwjSywgsA5JBkY0+hwnqN9AxYm4
7ochT1odUmGQGkGPfasc9B1QGcJGABVi6CyMOEH+4Ce/cba91Fcc02KcxAzjEN2cOVW4E5M7tcQc
KPp0aa4zlnd5COTMGuU6OzHqgUbBxyRnVQFaiox7jzZnknEe42mFKmhnN0EPqlIRlBXapnChHm+z
Zggu3sqPn0HHiVHTIJUjwoPP2mSNs2R16fBXM/RnNqhqXFJFytqEuB7DpoQIUOkmXrQb7NkpbHaF
/HLkPbNG+Td1iSAN2MIa1mPHAGjbzQGC9Nvia+GBmxShKDTh/O4P3C05RyzGgIu+4Mw85eaavMta
g5ivtbe8xNAoxhk4rWQcn8uI9DMz5LueBY81Gvo85BDfWzc5rPb6kDh6sPpgiHP5Z3GXZ6Z+xzor
l4kCNFWSMAer8iBW/rfRbGnDKUwxH/2TfCFzQCmR6qYY+6MveAJi/FKaE3gCMvxTwFcQ3ql3cmut
LMjdRRJa7eyXUMsPs+mf4TuApdyaYA0RPcFzVjtGZi4vo284cmoKHo9xjtozbgqwYWG8I8ausKi5
L98gQ9MUVPMAWKBOdwuRQmHgsCmLGG2kKdoVghww/DH5G59d04cN6kwnRif0xYD5f8LQMBySjQBG
GzwH3MU3GC/u3/jdD1vUR24zbuW7lMRpZ/iC7p1kR5vaSR6KEcQhf0KnftHvor8tCCRooyj671NV
zgrXZjkMhuEC/KbW3S18hNbh4OixsE+5nLXCi1/swyDt88RJjsQWcDzM33AYA+IEa5lByULUryVr
eoDidhabGuvMXnQMZ1apcyLLXTU3dYiR+GbZrkP2fQ2Vvb6I/9/6PAmbZ2aoo1LkylDG6gxWrGG6
bTTIkdYlKxFhfDGFOiLTGHdxaoAIIlwCsNqkD6udpmZxO0P1tcQAjrnEdgUQMOYLEptVeWJ9Perq
471RhqAbQ8SC0BSUtCxlfr5+3VgWqDwrzcdsnCvMZ4bFTVT4JAG4buCkrP7pPp99JCq/Wpt0KpUO
FjAFZi5Caovr5Kna85zFdje+hQiT4l2Ul36+FuC+6G3wwgDrcWOUX0uBd0e5gHgSZ4LRtRUSdw5x
XEue4XRY55XKv3RO02aoAIHVLeydVrjLY8j2ySzXxtprKulKAIuaFszno9COOacMUyozq+x1OVae
7TblYKYCBAoyh92ucrM6ZH5yW2+5O1IhNX70VryJ/0Av53KE+jBKI0UJ2EvmYmyfdt8szipZWnjk
8w0QER3okhUvvRNHc24sDTJj33tHWUw1AUelL7pEXwBNB+v6mWPtAk3soFZ8aQxkunmyIKrjqiCM
lE6SQaAGXa0OmWbiNv51o5fPkIrCPiDHKJ9RZ0hBgRMsC+QmTbIJHIGpdlBc1Vm6Jxdf0mgW/s8M
dYjEJQpVY8bEbdSImywarK71J1WyNa75u138MEWdJVBe1kaEaRy3f1Yqs+jMOUhAaL5uZA7Dh+sX
8N1boI9Y769v5OWn7ccS6WJnLVS90JKdFI7gILa6fWyhU/LIAaUbvzaBAvXp5FjuWR/w8vX8tVy6
8JlyjaTWIg4N4Mlm1iOjK3vn+tLIx/nsCz9MUAGrT6G/iNeQDoYV2a7VweyixJ7TTTXc8/pLGhoM
53s5eH3Yo4KXLIcC6OhhL5MWe8bhH+q7GQVIOVM8Ka3t66tjHM2TmzjL07shG8QY2i2uriGXKuTO
ntVxk8to15QcKxVlGaMCV75WXA4WG9GtuweMO9groKwNeNJHJnTvNxHsYxepCFaFst53GQ5Gb7eo
bxIOg2Q/HiurADm7HoCB0e12qS/s81sjqJz6XXm4vrHkol07NpRrKSVOXRf0Fd1lgyFqv99m0CJj
KyyLrD2lfEsr5WVUcghQE14a2jPSAVQVFTIEnLsjGGMy04ACahbwO83rbtJbJVCfonvdXzu0BViT
Tsxtp9xPpwv5qAjwdAMet0SHDYSugbA1wIsFLLFP6MFVVzR5H3Mykbn+Ffr1lGD++vI0hEfotQZU
JxijH0FSvgblQ+3Grmbpx6zZo+dotR5r1YxPTaN5lCmfK7XCWauBAS/T+6L8UiazucoNOnNf6/Cw
hnfXD9fFuAU2eV3Sgc/AvMy/nyR6WcecMkHtvZmWh7SYXVUS35qBe7tu5qJ3NVRDAVjIgCI0/SSo
BWOKJAQTcUEDJMIou8x4DVzcujMLlHMtFX3SJLhY1MKBOgV/mgR8IPuWXPSpZ2Yon5oWctoAi45L
Itxm62tefZEiXBAgsru8ZcSLyw/UM2NkV89cqjhjjGvKsSZS4BleJbuxYjt+IiPN8yG+/auCzpk5
6ixwhZrJCske2xGE5aGGGAVUK4YMr5+Fy3WrMzuUR11zCKgtJD8bNjlYy6uNcp8HCdwN0acboc5n
4BnO7UEFjLrZwlQxZW4r5VATDN0lek6Cx3OC6WhQ2Be3sa05aAYCiiFZgF8xssOLkf9sxZRrXYyy
MFJo7roDHzTxu9hVZtQeVjm3hxlwxCVksAywTinlPKcyieuVxw5HJbAeY2OV65fa2NbSaK3G+/XP
+RkjS9zkx+JoN9mqTawCKEdO6eTgqWZV75wzWoZXucsTq+f1uUFNWaM8yQSUVoEZLjB9AJHbBqrV
Aqm6/8mLOns1ZlKZCJCLgfFsgZRrkQRjAR0w6hm6uLi51npdNmxH+cD/3cvlzBLlXaaVy5TCQAgm
FF9LYnVefF/1NsBZGPKbzM6H7scE6DXjRrJuhEQ5mo5r86KKcT5Htw0MN0ecA1OLj+kBsCaGKVue
8xMQjfqKlKtRZtBv8IRIRfbaAMQwbn0z9sisOGtC18ouvkuvrVXvQws0K8d2z+oZM08R5YLadJnA
KUQqcY8rtHZQ+YuszPoW5iiZ/3yVskrKn7F/1JIprzMj8xfbBAkN6SCX4KUEm+++dAuvQSqzoj6f
e61NBjVYqD/y8T7lj2eHinI+Rl3MxprDcCw01iLEZpS9MFwAOZfXTFD+Jk7zLp0IR83oEtbNzoIQ
tSPbGqaEyLpYe8mI9ae++FlcnOPmnycil9ZWXz5H6i5SdnKDR9twI0HRXBsZKyTn8coCaV6BuQzl
eGwQMqoZww71aovpALb32rm+kZ/ZYf59SGTK1ZTcUrRCjhAcfQH53f2ETll7nH2iW57dtOCirHaL
TaCC4YHNiMmIGjLtfaIujjjSFlTyRyF6Re3YEiHII0dmm1WMlV4mVPw4lTLlciZu1Nu0gLGIO3Da
a71+D+enRk2dVb8dStxBzaqE2BM41by+x4zrQPeWO12Jq1jGFouVasoVb47V3XULlwtQZ2ujvMsk
LWWdJ1gbUdsgQF9phwIUMNegDeTd3hpqsNGIDKuMHEOm/IsyJjMB04tuh9chaGjEqLMkvjTLZVP2
pZMIEyPJYEUNmXIss2HME0/Y7rpTS7fzIEe7L/3BJom3fhAYd5CVaNDtEz5VOSFp8eUSzW6DAlSC
ql08j60purljBCzZ8cuN64/PSHdPUP1Ssj46rS/0uMRcIXVOGAuLQMDjn3BE5ESBdw8yrl1vpbfT
NsINnVObpZjKuJgKlfPkayQOcYW0QBg1Ow6DVhHRfZDMkNsmBZNCmeHMFcoHKZxUVU1xWra6kS3F
n7f1VjYHpOPlZtmyFsc4t3SLxTDUZUi5DOzGJfzqOvEYFlb4FbyJ/T7n+NtsmN+XiAXFZ3lahfI/
XCFEQtrjjvY2aTSKXujJRM3wBno1gShgucXDacbVnp95n8lBxlo1lQANQi/i5Y0Hsexld4aLjtLD
8M4dZBsA3CDdovt4U933t2wCMJZhyjcpI7yuJuESxYVgVkJhTlOItvWPnntXtAb8RiyeKJF1einH
NMVZOhg/kwN90znFwRDNAi+/yJ8DyOT6kk+qKoPN7+rXZRc+oa3uFQ885qj/AGvKyOUVymctKTc0
5YLPPruh1z8DN/GSQ79KvZG/d65xW9+pfv1ofGcEBHJBr6QPCpUfSQof8olEqgZgnUj8HKPb1S40
oa3wFxjQf6cQdDsmrDpJjsn1BYE3dCNqlxQN1gNeLn4ML8nKxVipNN1tmXJBjRry/IPezHHecY0T
HyEzfxQ2BnCudnYPAqa/4nP98My0mGvcNSWvjzjEzQrq2DyyqxDciFlrqkrpMr4dwx2qVFY0j9LS
Aw8BLYDNaANm6RKNecy/zoAloFIAeVfrukXGEVUpz5TXvTGLK4BKhtL/GIwoMjU9RPslaXaVrNxf
N8YK4jRddzIa4Vyk2Ep9L7jRNgUqU34g1It4ENnJkfXUZCTSKuV+xDCLuRoVQjdMVYgqoKzMvUYQ
CLu+KpZ3VymfY1TtCHTUKYa1cDLrdnzr/cKJ3eiRAJIXu7CNl+wobiMXKHpGJsb6gJSPkfRp0ksB
xjmQ8TaaYRczhGvV7VIIjKPCyGXp+XujBZejQZYZR/F7JHN+OdaMWU9W1kUP24+QO9PXngQMbbjh
QwMiZMYbKPq2Wce78SRt425wm9FwF2XaL1nsT33LGC5i/gYqAeIKqS4HHevs3TKo3dkXAwirYx6B
/wMZVNbh0agEqEQfMEpIFZ7zVzfx64cOdBuZ17njloM+6boxLGGT+vxWj0wpYIL4yZ+/Eixo9pkm
TEa+A5OJ29TVntNbEZ3z9XaCIqGZp9XzQAb1OmkUrE6A7OWyup1R3yw1FGuuXyLGK5uWg9UTqVGW
Du3D2dU3pTv6P2XW/6oWo/MgdQfiV9VkmpRsyONWzQX4OxDaBVwFnJL0Jr58WwD6Gt/7W7bywkV4
8blF6oIuetNKVYMkgLAK9QH4V0GoKzj5hlX3veTtzg1RcR9uaKpWFYaafieUkl1GjZWyiKsvuvAz
K58i/qQo3MABiLlYKh6cOlqTng4STsHpPT7+A+kMpkXqPgqFgkaICPg5aUxAjtMm5N85wBXFTWHX
FmuEjGmPupExOLOTIseVaDGxIAKo14DbDTGYePL+K1IM+/rRv1idON9SKugnqpgNhoAtPTEjbCoU
BxO8+lCWwMP2uq2T0Ad9389tUfEeNZBGlUucf+k4fPkqBdvt6NYobBNgNOHMXsDcjtJo/FYEub9s
dSgOYI5jdqArn7lMbpVLIeX811APk7I2qqFKcWRFVGY7q8DaB87UTt0Y3ud2RsCqT14EEJ2bpHKC
aY2TsRBwmnhvcMJNGcTfk+20F3wIJqMjBLnLW97u7tVvM1ZNZtC4gN3YuzhMc/4rqJRBNPIwadR/
0NT6DzCWe+oeyMwfhVP9gAqhUx5jK76RcfpSl/wqjJPgCKpmE4im+rT4aLXkjrSa6w90WaBd3R+U
x9pjDdVfjE7nv5NyXmh9xBDJQTyGdgPU7tD+iO+Rb5sgowVYZtyKQe8MAfiOO2sBU4szsGZALiJ0
zn8B5dXCuumHjmT8nbOfK1P8kX8Hd5kT3pCfUe30I6SHS5vfxt71m3IpIIHlC1w0kGlUoGeDwHlW
9sUgd77yFY7mzxbvT63czP07p/1hhjqOUh7pA/owEEKKnqWytDAnDlyJyEjdLoeGDyvUceN4RG69
wXFTmlvOuA2j1zX7cn2/fuM2P2xQR0VVUrlFJgMbR3XTbOYtyLtwYEVIDBOiQ9bDhWmPOhg6V0cJ
N+ADoWXlJP70HtuQAwe/i/RKErWKMW5Btuiz4/y1PLrxGMXcghkh3IQoWu6mUINGs5EfBxVS2LP4
OvPj7fX9/M3V+zBIhb2u06QsG9FJkUzjWH+T7zpHqwAKVtxpH9sjEd6eJFBum+WBAMj/oHxBvti1
JVOBUMYMt5IbKJb19urGL9AcUED99pjXNncgfaTQ1N4l1ap0aPOZE1NG+mIT6+wK0uI8cp9l3LLi
Cw/gzDdBrbo8jjt+X81m/UZcUKzb2cu4T9zunv12vPgMOLdORUpDG6K0ajEKEsM5S2ihGYALVAHZ
64Q5L/SbuPzxtSl3A2jMNKqk/Ct7k9M+KEEeYMrOqjaAJMPq8ij4IdStgXM7BSUSCiaorYz72Bm9
iJ2TXHpWnq+e8ksYGZCVkojYFF+yg2yp79kmtnkidQrCbg6N2tpT8L9HZkpw6UFybphyVToniFOY
wzApEeA18qTdEfhVc9N6INVnvDouokPOrVFOa1J4CV4X1joHY2letK0DATp+IcZbxZvQnS3d7G7a
fb450T3YLO/P2mXKh7VcItcqEcAQy62eYJIWkJBESU08XRjTGQz3RXcx+6wdQUuAhUpjg67+YJb1
TSrXpqC/qCMraDPCDd3ArHpO7jQSbgT5XY6ROSo/wubpun9k2aCck9qJWZUQuFKjP4v9Yod9Y0Xp
39QCzs4H3aWME70sZEzRnOAmpNec2tletg2vcaGQ+jfVj3NrlMtR6hSCHQRWFh3GXYnKw+oVAWFr
ARP5fw6gdG9ynPPIKEs8uUmduH4QToAv4aB4q5Oa6VfmzSbPmCvhRKZcijCUOlfWp5utbub7BoNl
wzei1YwK/X3u5Yyc5/Lb4pdHpVuUeprwQtPCnNw9LioIW4aH6yfw4tze+eeinIcRguHo9Ll4zHuD
SM9t7sgBGZ/Kmx6QXT2o/SQYnWU3fu33us8/SZMVMzimGWkq3aac22WZkghZVxqsODIZWFq1Dfvd
yNhMujspyXzbtJyKVGCaXaAuv0urxjj9LBNUvlPoShWtxEOlgrTlV+050QSGCYbPoJuNyVSFWUtK
MXN+nER/akpTWpgK4YwIRvcYBQ7Ie75B4pAhabHHoNnrDyRa1weiLMp6orGyJLq3GLXLFGsk7x6f
C0RqouxT2vmREI2TIgm/g1yjhScjG9rI+mJUziIWq8R1hGkheZ3t2CIaqtKhdyChCvCIy1SAY309
yn9wYxWGYghz0mJAYWx01vm1CyXn+q2+nPcJUA+GKAkYhGhp2qSswqEj1RhUIj1Q/92TskDncl7z
wkbBXFzTmTGyxWevzHQJjQnITEzyLDgssQBJz30VsqbiL9cgz8xQX6pJlG6VBQz985vE195ilBKM
2xxFZWYIu5hnnFmiPlLcFEM0zZi/l29FeEVkrd/5IArA/Nc9Ex7nyV8ls/32B+/Bi57wzDKVOPIL
SFXzGmtsKxNaPc7amzr0FyfTMDCBSvjbCzd9XN6aLZeauSV+5Rm1NdYPoMKBIq55Jy74lmlAyry9
nwWyy7P5uS/6l7OFUkljX2ayLCu48GR04n85yeoBAmv/AUv2dWsiz//7hCoZv4apgixBOU7gEFx9
DWPoK4qTRDCM9ai/6FF+Le0Tt7qiFlrf8XDQRTuYaejoJWvS7PqFE3kqbYw6iFtP5BlfiXtpvQvX
J1VmhOTrV0DkqXKuEncC3BThKJJ0oOcF4LLWOgDDCMCQJXrwPKsxd/EVcbZrlBNp4/yfXSv7ycy6
70P4OCcP/PR83TNeP9+YBvj3SZAQ1uLJIDQwo2bKKTKqtvTkBGIykbbtuvbNKJa7pPWuW2UtjnIo
+TCVpRHDaquCZmACa5ysWKWCNKt8vG7pckXpbB8pD9LXSGpk0kqNd6TwP39PnNEndf94Ncd97rFe
n5dD95lBymNUUxxHA+EMWoBQAVwF9XfZIQ9tAL5uc4igExAmiJKYGgase0a5ED3UWk4nkP2Vh2eu
4hp8LFEZXN9Pxj04BaWz2CaPXaghR0ZnsxJGUxWjw8rlm1TLPT2ToZipMrI7xvmkiZ+KqC87ncyX
5//4X8UTnHTDfMew1kW5kCLhyyInECNRhXqLMPjFMD0USebUEt41sW7Jk2SH8miVU/aoptxTMvSb
gRutJgtGzhQ1QNzn+S8mkvSPo3Q622eb3Qi1Fg/kcZUGkS9te/RPifQpsznGCAcngM6ZnbJLZi7q
SMIyNcdp9uciaAuwyr4sIQQAuIc5vx/xtcWh9DqWlu1F9M/5IikPNBt5DRpHLJKoD9cJnuO5i+c4
cusxsXK/O7IZ5xipk3ji/Tpb8BL2sz6QdJC0qAYPeEhn2BFQNPNcMS4lPdVdhZBNLBd4OkJgTCCn
8akflXgyiugV6g3cw/ULyjJIuZ9FWSRFGtALzEaw+PCKL+aGc93E5fbN2bmkPE0uLAAK89i+8Vt8
M+9WaDdPXuWpgB6uzgJyFzP1c5+dWDMu6am6fvbZVLGd+nDGJa3Eyini0JalL8k6WXN4MMo7xiJJ
DvSpsvGxSHrgMNNFCWj207mMfGVL+DqyYAhAAcxwqZebAmeWKN9Txamqt4Thgogtk0FVPgq4wmzj
E3uY8ch9XWzIj6kWkIWWKvnpI3Ns6GIZ5+wnUOlNFIa6Ov/k1xNc0p5Eyj0C5kRoSaY3rTa1/3ZM
6VlvAJmiKSX0c2IYgUdrtmqekdkw3nwQdPt3ajPK4ZBCYIO8oRens5KN/gA1hENrttbiszDIrKNJ
ZTTqKiT5QLzYkgS6/DAMiy0oWz58kzEAcf1kkt997WCSn3J2C4xeaKopQykiXaLjmuVfZJ6702eV
0ati5Ggi5UiqPg3FucGpLNajWDpNflMPmdnyjNVc9leyAK17GQ1ZGvy5aIC6zWRwTOAFE89ZM5rf
r+/X5ZKe8GGCul9tLuVpPWDDZE/dcM/5S3gL0RPQHc7QmWkkCC9NJBucDxnYTUNLu1e3kc2qXF4+
IB8/grpheq7XghyRwmxalZYSTqATb+0h57+oNQYBCp7F8Hj5mHwYJBt/dkzCkINiImGS04zXVnpc
xB9G9Xp9Zy8fkQ8T1A3L1ywa1Qnfrk0RzoTjOr230IEPp5hxSFhroW4XKO9zfsYWupoAeq3ybRJm
kw9ZO3a5cXR2UKibpWYCzzUl4ot0zA7xLn4Yg+prAh483m231bMA8hL9qINqvbUgP6uZAiMSsO4C
deXCRoU4KgRz3DmrUTi61VhB7dTQ/uw7Pr4YFbllaUmErofbJWUG+TBZOqhtoFJncU7tpLHZBgsY
0wynszEg7uigxEARH1ih19NIo8viOWUcIBoZKhlJWihkwU1pWFqBCmD1vRMOLdea10/qxRECzC79
z81oVCFaXmVlDEk0J6Kw3G6yhtwsnrRgAGIQ5GZ2XEJySbOkrXHoIzDqQ4kKzWhjY3wJ36Yti5fr
MmDp7OdQLklUGiFVSLwl0kQQR9t2B8kPbyAX/c5ZEqBSpLCF9pBDBpO0yaxAaKkfWGQRF8fMzneF
ckpr2v6DM0YOZa+kR4oBpRgtaQwk4SfkX3Nv8a5/CXLCrpxAGhMadlkXRRppOhQF+J3mTjXHsIx2
kwodLENTutpU1K57GkpRdAZOGVh6KaxwoFFeKxwHOeUnUs1UTDA9z67ynLyG3uAl7/jmOPbjhnfR
ngYBlqsfCTartv5GGApTFud7T/k0yI93VW7gCJC9RzPeqjBlQUxL0MVjEigzPChN92sk0zR3oGZ1
jfvuS36TAxcHtIkTBYo3QwA2s7Mj6+3D+tK0N1vmDkh9UtIUG0+PlGAywoPESc4yjC/isLpjhSe2
mvvXD9hvHncfV53ycUVStW3MnbpnkT/sCciLdEtQtGWghy4yzJx9Qp0qoyYZxMKXGimSTlBs2jG7
q3fG/QyZUcknAm4JThco/g7jF+4WQQMd3z84RwwfSnNqDqmmcHwIz6Y/jmDZusu2BHWZ2rrduTEa
iFZ7qI7xO2tE4SI39vniKRcWggFYUkbYjYPiVc5N9V15ghwDh9gxO5i5nXbirvz6Bx0q4qqveBCd
clpVKZTKuGLX2+cQounRJn/DEEggQnqaieJlRGSdSqLaquJA64VFNs76LLm4pPvwu7LnXYzDIkUU
2fgoxkWl6XTmQQuTnLQz4528ia32vvATp7JWzPB4xiY1e1AqMEv0vyla/rozOuWM9GrktYTMGye5
2W365/BWJq2/2/4N5EH1NsExKg/VDbDg/F+2HD+CoU6lXTkv8VFEiJqAyuzMqnKWV8KPHwbA7eIx
PGxSp0WG8v26n2B9Wso9jUot52A1QLKnfJPKxkxAd3/dAiu86pQnCuM17qcMnkj0Gr8kGu0WGVWc
XmSTIMFn4LxYmQXLpkH5pCHT/oE0jq7kihvy8m28bJ+AE4OUnsuDyGxesfygQSdXcdgWuYiICqY2
8q6qvHCTbXOXkLjMVvRCxvk6O7uZf8S+6g/b5TbqGXvNeF4ZlDcSK1lSehFvPDHKLG74Mmidyc23
deGCCvT6Z/1NAqEpmgBqed44wf7OXlajsEyyDipjF5RxcLkkescOiEb2pL4HaJ+D8W5Q6eu2CHUH
eESPf2DTm/2mbvrrV9DY1dwI60pJMBGq78Pb6QCglNOCWZqgyVVwvXBMXNtvHg8fFqnPPOVqz6UK
nASh6RkDaTt5sz8i2MwYf0ks6DEC2NjYo0MGYSKXFFoAE7ahXAEJ09BKjiKjOfubB9vHL6K+ur40
Y9iT5k7jVL52DL0ajMFm8ghB5cbst0RleAky/ILmCGTXC5QrGMfuco7z8QOoWMRlot6XGn4AAZRL
fub9JNphTjhdDvIfdqg4pOWrzi8E0kjISJtDifQta8zQ1SChmiCrIJ1bLmCGP/LzP4faD7NUqiwk
ettoGbi0w0TZJAYXmnWqvDQaSMp5ZdbNlRvdEWU2c1S5TdQpz33XNHaUSngb9/E3xr1jbQIVpOIu
h1QSgdNOeLTNdmc2Hof5uW3hN54c9BsU8RVLPEobxaqOy1vnS0cp4ILkCVp4LOgl8+hRQYuTukQZ
EjgcglQfCctoB6UcvJwkyJ8K+wgFfjLCIfoNj+Fl2TOY5M6/KcN/fB0qgmXhogxcDFapFYxHIM0R
zPVtNFfeqjBUBXAEj0GqokayIH4VXq5/i9+0VT9sU6FNnwyuWGfynhhiW8kee0yR5NVLiW3XwNh9
gKioO82vSuxKmWiKCgP5ejlL+mWeRr5iiKMMe9JWGYrQVMLSzCS0PFE1YSyTceRo0GvTimmskvFY
0Rt304pebmwPL2SKiPgVzOWCb2lCzZBhlnHvaBKfrp0ErdOQEZHStWSPulntW9CiLDapDWHmn4U4
ZMU0GhMragrEPAlzH+ENa2/yb3jLfCepg3wDvOpu2PFYawmE7HwgrHpQAQoU1m6zNptyck0z8RxH
nFys9VaRas4KNHo6P6X5wNpgEhiuODYaJhvNGBBKNZyffJdCMGz10btyswcCyo3svyyzfJxWynFN
1SBpISFU6O0ywFNJ80nlWfEcGcy2DsEBf7llnKDL3asPk5R7irSh1pXTex/+Z5xQ7hO/GaMdQY4t
4mJzmu+BrTKnUv5y3TDxOdc2lvJJ89jUwyzCJ2XFAt5VcXBHTKwaSYQZ47UwBb7cg5QpuG6U5Q0o
Z5Sn3CSKE3xxvLhVDEfAvVYDK+u7/F74taM0WjYcO46LyeAKEaGZv2cbXjUNV3DBK7uBt39JXeiA
PsQGlD1qaNinpr5VEJUNO3u6vtrfPNY+fgmVh0lt1P7UoSHDx9qz6GS3pWiFN6pNHJP0SDCphP4F
wiasmg4r7NFo25wfx0Qgd5SEPd6ZUUBFQrKCszEFl1Ly3jqzMx2z4+viQpL7lpkIMT71JxxuKACY
kSPukIQrg2+cHlM7eew31QN0PR9BxbBl2mR9ecovdUqRdBPJMsvdiGY34W3G2NCGzEohtG2H7X/M
KhU67VqLcuHJBC1BdhLGYjSLXPa7jXFXFcotZSrXZ+WIdanZJltGIr1jKiALadIvI+gFK5YQD2sf
KZ8kCxE/DRGuaVvExykNt1UsetfvBssE5X6yaJ4baLWjoh9ioJRf7UVjeFbWAaR8jVZyuSETeFet
+QtuWNgGk/h2fRUntswrXlSlHvF1o6xdRXjRZrBptqCXktwabQKIiTnDY4FSdeP1WwK4ICTSqZMc
U2dw1dPURf+IoUErvoUYFgpUrFBGVnfth1Gup5f1eEhI3IS+oR8aP3rxTue+6RIUNmOIc9ykycJK
wRinlGbqGds2USqSmYzPpFklbbXC7EB3ZRwSqwIOXjQbYDBt+Q76VCxPy8jDPjH3gCg24caTt6kf
mlsUoQC/V83sOwQgSKLwH9MSmrhnxmxeGpIXDuG2kt9jNwNXOFG5AEeRy6IJYdwVlfIyXJ4rTZnA
mDi0dmm09hQyqY8YKZ1KuRiQQY+l3uHKK/f9bkZpHPKeGMQTH8AtYYkgsBLN9pE1gMc6pJSfSYYE
qpZkAG/ZkHsz+oDTeL33X+OCSjmbNeIh/06+Vrifd4lZH4nYXwUVNefwiue4zaI5YK2Lcj0zXwxc
GWMzSeyDAOap2CD6rDvO+GZ0U7YELlcEExBErWTIv/bNPT8lNzWnuBqoIa87ut9UDn+lMnRbds6m
mEtibGHyJXsdXbDkW8uPZUNISEq334bu4iq33Q7ja4qZ3eROest6+fwGJvTxE8hT4ayaF6rDEGeE
O+InB6Xgk6+oHsmJyT3Dv75gpjXicc6srQ2mUzhSMOqam6QqTGn0V/6A+qmJ0WSzC4Ni8fP8fkgq
k5MUhi9lfVkqkSm4DqQLpOvM5z8M+Ws/R5BxB5v+xIiRl8lPhI89pV1LzLUznLbmqvxscdNslfme
17Y6nCd0koX0x9x+G/vCmUsmLSLDZWuUxxGyGTAKUpydNron7Ah1HdDebnJDSmR/ME/Pskc5myYZ
8mYmwGHeI7q0xQZMYb7iJIGyKTfcDQveyfABGuVzpEHN1yZBRGoAYOgxvS+KD0A2mOAvqEOXAxt9
1bKG3xgpj0b5nZ5f40qScUOSIjLjoTWFMLSYZfXfNBR/HRq6mzr18QKpxpN7K7bpQ35T+BBF9uut
euyeiyD1M7t+lBjPOsba6O5pHoL/QSBBUJYfIq50FrW1eImB42YZoVzMMiQggiUt2rDpzFHyDak0
15ExocIqB9J90QGfqBlJsgLZozvdg/9Geb7eZhl4tMmgYgvl5u5YP7Kgj4w8gu6RxlzYxCl5Hs0z
xkbkW4U1w8EyQHmTDhx1BR+h09FMX5fseyRmjLyL9X0onxFBCbnRG7walOpoqJu4BzZo+MHw/Iw8
lu5yFpoxVjxxvuqeEMW29+AB7wHxLVFU5FC25p9JLlvcp6rVV1b1xjBPztiVzF2nHMcYznwOCmDy
pJht0cldCKs5xU5wWiRGLCAba0MpjzGRx0vM4cBramouEdoxne436l+Odf5yGXSzU6nksNSJDgjv
1cFwqO/7J8Ae8Pzx003zVrD2kPjyK3tI9zmNpeDLPsUe8h5hoSXc3CL6q5A2yrfycbLLu8bt95P/
V7RFH+GUbm6OWqPMERlCJBY7L0HiR74bq7jD8iD0lGweNymf1qdUqA7i2iRjxwVaKwRAMyGHhj4s
kFCdz4IBsroJBpWY/B9nX9YkN25s/Vcc805fggBI4Ma1H0hWsap6X7S0XhgtqYf7voK//jts+7Oq
2OXizER4HuSWOgkgkcjl5EmNKTMAYdoc91SvBFHu3GjP3LnXh7ytz/dbeUTlwqBgAF7Dg3kCiEjK
fWPk38eod1Vk7DKlHEF6b6zivWEmK/qzYsfkwsyMRoq5afPbradPpnoAqbG9cslXnBG5cEb0KpX/
gvHPlNTVbYhgK9yy/UygRD6Dg/rxsrz5gy/dh4VNGS2jtcwZVEnG3432MY3vLIwcEfGKO7m2bwtr
Eomh0Ou5DWqwAKhC0Z1la2/nReNM9GVDbByVesY5ND/d93tzM/eIh0AWzW064wbUce5MaRFv/gCT
5MU9hORFRmVk8HmsDF7PHH74qT033KMVU//RXJvbEvPBxi1Q9zfy+fLRXXbRIdc4DUR8XiIYmJUR
k7TQF4nGzy/tjhz065mib0XWRbWErPnnR0EPcP+sS2fPznwQ4D+ah3vUV+Jpbt9O3PjbWvy/tqUL
a2JxagRkRlay6aarrsGRbqfTS5asbOFFtcSqFlZkAq18FBrYwd76EbCf3dq419UjWtiLNCxGNVII
6LTrgnSIEPdm8ZXnmM9dJo7VAF6hEttMPhVi1ZLMavdfrzYWt7AkLQhODXMG2SEYP2Auw35umdU8
8I07a3mUtX1cWJFm6vo8n7PdQt1ZWeUMyVrce9EdwWIWBqTLYM/7ctY/7TqQNRjPdgVbYRW6+Kag
V2WRslW89PugwSqSOrEr464bQrtVn01MlW75F4Ymbh6txC6XC0GQubAdASvakIG2DrYDVPT31heU
4h95ZoPmstqjjdWluQNHwfkDIMzZPFzQj/c8x9GVbqwSejjn2OJ9CdTTXM+cZz3Nhac/EGSvqMi7
/3AkjRWTmtjs5zWb0TVfMWQ6A58qxlkfwIKCuDB/W/OFzjflGbPmc8mB8VpcALSlAV4xk3ig8u/q
GzQCP5ve8Dnc5/tkF99lGFMGxigKA1YGqM2sXYrz0fCR/MWtQEyaqG7OtPvfJrCqV4cCmQV5GwDg
NbjmVuz6xAbhhrdiqs9elSOxi6si4yLVYgRb28zCiFcQAfYTeDbSUNomRcEviojdl76Tk+Fe8O52
aMBSakVXJuY2j0PQbpLa+EtOjTFPiOOMmjpd2NmkKCypzea82ZRutwl2M2teCSIODeq23mR6fgd+
iVtYXbChc7/XYSy65ClCZjwacycL0pVVfXijODHFTEWD+fOCCbk43omnhcFUmXh6Pt0YhnJIJ9ye
fZv6tezNR2jHLEoQQ0hLmMRcMi5qed2WUxwhXQyUEHOm/TyTxboiVwUGpG3n8mJynWRO9nVu+cD/
lbg17le5ih/8cInfv0MQjLammBW6pJof466Pu2hesqru1FB8DRlfUd9zuyoFtATzSAn49BaOxmjU
PvA6TeIRAMAKA2MWUtsn9wHptpfvyRlBFuyt4KaFac4fhnXnE61lRGXi0Ui9Ii+/GQZjsMENErlh
X+wvCzuzcRAmLENYVJpo3z51n3g3lkWRhOCqsMyd1U9OG48r6nhOBOXgZhHzf/qScSydolzTyzT1
EJ+4XdQ8VFX3Z714jnP/JWKJn2jHpmlw8qkXmXG+pT6r0fdbsRVf88PtfZeC4QG4WegofQ9xj14K
orK40QEQ8OI4AxE8rb2oL5+GnDuXz+SjcwZBzLBMXZqGaZAlgqjrsrIp1ZR6vsWGG9mXahuBiMxm
wdw/xqbEzUBvbpO+k5sAHHmOqXXyaSrDNZL9j0cnqdAlxXB4nB6Gx59qRzTlCtTtWuSV/KfFvsX1
6+WVzg/dyUvPYTcMDiVnlDK57BzSgtGsVWzFnlTGqxUYzym1vPlBdodaVm7tq5Vg7OPdgkBqCAor
QYi1fOzrKm+gSX7s9ao4lC19NHJ9Yyl9U5v88fLa1kTNe3ukLaPF1UjqOPHiVLNcKuPabju0v1O1
a7MhWNGZj7p5urDFSckgm7ED2MmEl04vmVsXnvzTSYb5uI52b17y0ZJKVVUjmJ1iL2sjV6VopsDT
fHnXzmgEIjZOuG4wgrHhC3tkBP6g15qReIXW7zpNbnjf2HmV2DwEYVw6roj7WDPj8kTe4pTqVGS8
MKfq/QHTMN2h+CSd1kaBBQH5Wk7jzCEJw+QWZr4Lhv8WPrWltVkT86jwkjq2c/I94aGT8JWCwJk7
eyLEOD0krUjpFERh4VV686mJO9cSyYqItXUsDqnTB95QHhfe2EtXoxhM3DykZKUD7qwmHG3W4mRa
M6ORr4LCi+tdTqQdcOHAWDlx9LUvlHtZ7c6uaKb+BHO8gUGE88ccabbR9IGV+XnhhXoJhDcPNyrq
I/il7OWyoI/pyFnhYNotpuvm/MqfSkrQkDRlpE89zCbcq8JndsinyA5Y5CFVg0p/AxIOUz5ntbZv
A/WT5OWzauK9KfwVW3h2g4++ZHGbjT4vYma2qRfUoW/n1ngXUv8OHSiNDeZVkBWl5YqR+thXslj8
YpuLXvJOULygeY3RlvqYsCsO58RJdKNw/AGNjmlnjE6r2hT5h/j3RMtQQh7HR1/GjVP7ZesGmF20
8lnnD//XkSz8ZZ8iN51qXeolCSFOqtLPvUpeMfZlbWT6/IsWz93J2S8CoKDS+4CSPPWytMSIKSD4
Y5TPLEwxbBqH9WgZRuh3Wd/Ork1Ar4mE1sFPP1W3oQZqLc45sNZ5d5f3g2ON5k0/rDFtrIhZFkvC
ImAjr6fCy/KytEM53PAmeZVF+lcsz6/lLKskisWTVTEsR5eVl1dAyQGrEq74eWcvxpGQhQWdSE3Z
kM4Xo+GbsShc1V+1wZ1Rj3YTdrvLB3TWXCNGI5bUCYO9Oz2gJIwhQcABD4M+dJiK0itdWf6fd0bw
cFsmofP/rGU+sZIY8jcWCvZNaLHT1QqvA9FskVoIr60Vw3LG8zkRtjAspcF5S2mdevDLw32cVu1V
iJb0Lf6RvwFfSrW5vIVr8hZb2IxVaHBrKDyjr0Inz6KHJClTZ9TUU+LnK7m4c8pxvJMLY9HkRjCR
CW/46Cdey+kGHBPxdmRzO4zv9DwMVhRkvqFLo0EpQdwEd4jrS4+oj/1Ys6q+8KhP7TTvnkYDFnDg
Cv26LWBupuZlSfnNDNfo+M7d6WPBiweYBXVtaCWtPK4/pYjnZXolq7X5m2fPDsG7ifyLzvHynqq/
PrE4KwOt8ITi09bsrFsdGH+7yxrdmXj0dllTzi2JEVMiKYJ4w1juZV50Sap6v/C6OOjcNMkxGDeY
xk0+tmt9Nuf05FjUYvcK1oPAk+lYmGwOuiS2issd7cOrqMKcv7r5/S+sjM5hqWWZjC33EaevskJp
CLLFdxXfM4wZV3hYLws5sybMktSplELnjC2Jtcyqgr9ct4mX5gxohpSNdzLOJ9DlVJbdk6hyGxmX
K5noMwbyROh8pkeumaaaMRsmCOUMCEiZoJl6RSvO3LATCQt7pZUD931L5F5eUL5hMk6/JmVnaxGA
lrlJvTbG3E6VVQOyS1Ku9JmeWx7lgukIC5hF3nuuj5aXKI2LJKLgYdeDH0GPQbsyW9GNsyLwvICL
ULcsunRuRWVEWRbCXR98zfMpv+mDNUK0M9dY0iMRC6soiJpoqeDYBR0ghyaaKWM7QweQCxBF+gXQ
obU48cxNRmqC4x5zzufNO9UKo+3qZJjgsPOp3hhGsSUgEwijeMV9OqfxiEaJhSdTUH3ZozcMQ5no
rZ56vd5vMtFeTcaXBDRUsLg2bf/8uymPhS38DvBBqMDojcLT8pnx86FPErcR30y6IuecPhzLWYRv
sZFmpUWGOVuWYzgY1brbukuzlYfyTBZLSvSxI2OKue4ocyxMu0lxnfpxyLwMxFBbv9PjTS6z7rbr
omrb0VK6dZDFm6ILA7eaiLLLKsQMiyj9C6YYH4LjQypLn+PvU13xUY9OSZph7CCNfg6kuvOT6Dqt
1Atj6Dq01tp3yTl7YkIl8WBDIuiZT+UNJegKLAZ54zzFubQbz7rtD2wvM0zDmdA8a9j+lwjch62G
MstfWS0yhwZFbMksjCE+lV4Hpsp1hJKe5isQrAINqAPJ2T206ZXfrBVQzqnSkbAlnts0CunnbZ55
dWbcqja+L4pme/nRORcxI0FomCZShfDK6eL4wj4z67YHC7B/E95rX/t9dEi/zO33+nX0NdquQdTP
WRaT6YSDL1Ai2bU4Pb+ZRpGZTekxoX+1FIZv0vqxsdYIfs5ej2M5i9uuZJr7piCZV4bqJqzEpyAU
3/OeYfZZlj0OITrxm+5K1gT9qtTA0D7Svl7e2XNG+/gLFnZAElKSWOILUlVv9DIG8X3k4i13ok7b
XxZ1Ls8mTfBkSMIlJeayCFDnWtYKOWtl2AOL2Jog4w0btFJNVxPDdL6kJHsdr99QGFurDV4zEYIA
g9UPl7/j/JL/8xnLQoFoOpgbUmLTp3wTWmyHwbVOXaH/YG0q8Nmb8WvBfKFGequNPRwmkFbkradK
JGX9NeK5D5pqohLFBMpEFjwHzKY9vekovA1FaSGoM2W2JVO7nzTtuTD+rP+1kDJv6ZGDArylr9GK
4KVFbHKNSLL5LKy+XXEtPyoIxEBBGJcSRgvFqFMxfh3HEfVF5pk9ml+7gPLtVHX9vk8MavtGGtrW
kGFaSdpWWxrF6CgsjJfYNJkdRTTeXFaTD4f3/jGmQHWeUzz/i8ML2rgPuQmzVuUYs9F2cWybWbeS
ZjgjBKy4BqhJURC2PtROwUYXtOGICGEymm91idLOSLPJ/dMrIbqFlKMwOeKeZcQjYqPv0iDIvCiq
MSlMOK2gK0c3+3YnASpeuGMR8zqPFGSKKWjpfYQe1H+Nkmirht5udWqTClMfuLLbmBwuL+rDAztL
RLbAZCbVLbH0yqYek2SsghVeTYbvIQGkLRD0KQNzg1ubo7TbCYM8ykjv7U4rv1+WfXa1R7IXZjuO
m0LPGJzpDMVYNxuyyDVJet3x6raZhs+ImCtH1dpKEuCDH7pY8cJUG3RqyDAlkCp8EtmCaeoeQ+RH
tGr47UM3+ta9qRVrYDf6jk38cLZITFF4TQLDrxdvL5knKadoS/WCwTdNmzf5FxEZ6jnipfESNrxz
SyZLV2lx4ugFJnLbMffFnQw1Y4siqeVFrBa2FVqNayZD8ZAl/s9J46NL/bmm3SvE/da3Hn1hL0Y6
ZRjYINNug8LmjV4Fmjso7YV32edKV4c8Ifemr7nMrK8toq4nn267ojAOXVTflCqBKGS0yqC+C6XZ
bFI2XHWa9tJnQbaN9CG36z4CEkEpaAtgH3YWlIcgD++iJkQ/cgtysLBxYJowJ9fi2wJksw6Zms6t
k24X1ZFmTyr6VtDyWifjs0GKDUvynVnE+0gHEJ3y9ADbWNujH3rNFG/jIdkhGfTFogDCc7KVIQch
A5deaMZoNsj1LW+G3RiUO5klnqXKyS6NeKvn+cFU3XMbiH010W3C+CHV0JI31QhGkfOU0X029VtB
6EFLEy/v4n2MISGD2dyGSWW5k97WdhUUmGTTtrvUl19YI3UHYwM/xX13y03fCcvhjVAjt1lL7+II
plXW2YsVVuNGcv1Ha9JDM6ncoVN6wOmP25wXbzGZTEdShXagJnmMVFeB1zg3v1gN83eNBuSSUXpN
iGkGBYuBeE6FRBGXPU1TdpP7/n4oxn1pUW+MhO+NAqzPWiV2Hec3IwWRvGgexqG37pFes6BJQPv0
EQDTKh1nDs8EERevH7Rag67ExCGirT8hSb/tOwMNulqSO0aG6y4LEyFnET/2o4ZkrWVNdjVNrVtM
mBJdpu2PEEAWVzQkdou0zRwiCVoUmMavfAb1VgpliC7RYrccZePhbQi2eUvquzQzJmcQAFVnJAFg
K+rklscYKJAFAZZYVL4bRgl6hRGRvrVpBDdf065MPTmMpGvsoey3wI58yXm66f3hCtH4S0qSfY23
lIuKgDrDEvdV3jtDVNmChDfQ12uzHT20gz+qSAQKZX+/r51KSv0zj+s5exVO7K7uBTe2vAwnw859
ZnweghwldKvPezspJij1oFB37qt9VVhXOTE7u7Z60IcbLpBYW03UmmsMQtlFFD/Xg9bbfdPcpMj6
OclQh16ct5WdkG5wK79G/5dQ35ok4y5elecmS4BdNixwsukQgof9FcOfqTMnMb/BSP6QU/cM5jsK
2r8kKJEPAHwwGSKK0R6NV5aRdHQtJQ6LJIe1BgKNq/xGz/rgEBRINI5C7IeY7fko90MC1gCfBRVx
uFZLOwRk+863kAO1qvaVqlHfpKRT4PpFvDVaYexOIh1uhFEkdq8MtHW3kbqtMwsD4HX5JBMj2Jil
b+3hQSSbKpaW0w4D3wxNXN6ykAECN2VfC8tPnK4LwmdEINcKmDl7ENzaB71WOrRtiwNJegRWdBsI
8jjk6pZk/vBQJFa9DzAbZhPVlDtBxVsnLcSBWoEX0/CnkRbseqjVZz4FT12TsJU3/2NogchFmGB/
R8UHSc4PJHKWkHqWd4WnH8brCiVTsOVl12xbWzOZ3Iqv9J4+On0jMBWJwbvQLQIQ2PKNiJOiJ2Oe
YbSPBcpnYxNtkhuwCjXzVAOG0wBnVfcT7VvgESCrpAEfHHoTwgWFF4z8sfhAxJ+pfOBRmOee1apb
lsWfC1JfJ3ntVlb5cvnlPyMK98KCGLiFM7zu1M8RoPtXQHRW3jTm8Z4xMEDkoN5Biits0SMZ8ZU0
zUe6RWB/OBwcxpCt5kglnArsokRW6WRWXoX7+Wp8BpPGTXplPuW7fpM/5pjamHp/enbCLJORORXP
OdLSC0ejk5icLicsUqPtRnZvAWCal7fxjKd/KmLhL5qTmSuuQwRoHdBG66KCd2NiCgQacswv6zR6
H12nU3GLKAmgvQhhNsRRHtpR/NOvUvgrLkf5VYjHy2ubf9fiKmD3kH4XcLjlh9yBLnpL8+fypLLK
R2BybsSUbiozWIkczmqiBaoRExcdV3yxJDmKsjdShGQ5qW7i9ManzxMb90O7lns5u3dHghaxXzx1
KR1ahCjxWO0Tabilkrsw5YeumnYaqezL23d2XTCghs4JQ+Zq4W3GiTbQUJlIgBYvvjr0/pMe3bZs
TcxHZgAouYlDBzxWILG7tI9pmep50Oulh34f+jKzkk13oFDdRIfsbe5LA83dBFbneWiPca1vdbf2
1qzmRwz4/A1g+ZwttS7gdpxe7j7nepiHqK6RO9OjBgamMyd3q09ta9c7+c3ykvt/0a9EX40dkiUr
AcXHEOpU/BzmHAVtoW/GIU8hfm77m2cPzjRAyXYNan7uQiBvxySAnwC0LvHBSQQYS9hMpTeBDb2C
g5S0uOH+82W9mS3G8trhOIFwQIoQuJqFZZ78olWsgxSdJTc0Z3tVjmsEcmetMbDOFvITiJOsZRqS
h1MfjHnbekkMGrCJSYcCuS3a6ToKp/uq0l/ytNlW5YPOoi91+zKZv4v6O4Ard4HO1lI/H5E0s/oc
fc3i/Mp6yMxhoGDru5Z3hoPEjBOClfGltbWH/rF+Sz+tEsjMXSbLXZbIVBgoUlCUohdPg5lavg9j
1HqZ3x+iBuyYLLCN8nG02uu4inaI/+x6VBvRfLl8vPNaPgiWAMyROS2L2u2proowHvRIaTjeIh9G
t4gMDjxl4Xu+YLnLVJChgUhMiATbZvIuyz5nkuQv2Utgi9lixnbVz4suGky+G3hlHlrLgiNjqB4Y
JW5tLws8d2Pm+iqFhmGbl8UKXptBVYmw8kaF2Rkyf8gr46CpNcLTM+sCGptjxKmB2Z8fTK1q+9oP
gJH2xvZr6sMvTA5TEtvBWmv6meVAJxi8CYJdBMT39OyMgfilAdoMr5WfEK+M6htin8s7ds6hOJGx
uAtRV0qjnSBj+qELUAWTnebUYJPI3G7f3vi3ZCUjuramhT6yAQYd4Rj8MsDUJkSGVTRsfLWSaDpj
1I5WxZdto105iQgNWLDQ42tYghHw9fK2XV4FXxrNqC0M3dQAoxJJ+Byq/KB4ssds4RVfZT7gxeXF
MmA1COwV3PT5M44eGkFytHMVAXxV9dRkqa0PD1r3qU5/kmRacR/OKwJFDR1VR4May9dmSjGdrq8g
C0B466ncl9v4rt6lwuk3cF28P09hjOwt6mz/kbfwZLmf8kSNkMe87FZ/bTBmw3r0n+ZWff0KLqZ7
+cTOasSRuMVWcr9E2ApYDoBvmLBBXvRq5SatCZiNxtFZDbyTrA80uK8ZhBCw7Ip6ZQ1nbPnJli3s
QQC7kzcTRJR4M8VgR2kAb3yyJYgHirscnMuX9+yslh/t2cI2sMKfhqCCvCFOXBNpSB43ttGsITvX
dm5hEpJubqaNcDQo29csc4aOrYRNKxKWrMTtBDSRMLGQKHnT/dAmQbC5vFX/5fqgAoP9QjPX0iKE
cWKQCvU/r9h0aBg3QbsZbof77J1jna4Y0bN2gaNnZ46m4R0udkybzBKoVeyY3tQuK3cKmSX/zRzS
jb4GZPtYQZ7v6S9Zy/7Zqtca0xyzzmPIBrmjKz5H6A7HbLZiHzi0sv/AqITZGfpg9o5ELlzSMTak
zCSW12yCR3JNbMQWzviAt2LPrvObtSdpZTffj/b45sZJPmWy6DzaYtJVnA1ujdjHHhm/SxWqnOla
FH/2Xh2tb+EMYrIqFVmTY74pBjiHXX4gbfxdlvLxsk7OWnBpG+dbcbSujiDlm4OW1Yus7ECLr5KA
RnT62efKhp/v5uXvFd1dFnl+ZcgnzVkX/UM6K0y0EEn2uIMRbGydP4nyIRVfLss4F4FCI38JWZil
0Arg7E5Qj9atr/3P1hdy5YMaTnjxy7STm5lUY7huHf2Ku9WeNDYqI2uh2bkQwgSSlWKluoSvuTDF
lAOHk6R6h9aXsHjBff/ceO1OVa5pa+0j+IW3AHGtNv+fiSIQBgKKo6NPk8slEtmv/KwZR2hq008/
B9bsgjo65CP6rVn2SUzyWsrp1TK6u1JP1xBJ5y7ljPukaHScG+wWStukrRW3Wdl5PbiVG3AoSy/D
gPr8Sm0xCUYj+3Xem3MX81jkQoHVWPPaLyAy18WNpZc3qY5GYy3b9LQ8IJ2+ssRzynssbv750X3R
gLoXuoZraUjwqaXAWwN+3QOqVq9055wLh3GOv/Zy4SvInrcKQxNwjmibB51v7qJzHnl2cI9/i3ww
mtSopECxHPLz8t352L0Oa34seaG3/ZCkZhZiS5k3IVfjhninGAibHX8309SqZ92mYiPdNeKps8/I
seDFpaVJllIDhOteUf/USmM3Nc9RAYyVeCGq2jArtEeEiH53X+amqxVvw7QSEqx+weLRjOio61lY
d7OD222iXbmNNhqGgdHQmTZzw/pa0E/PxInHm70kzsMIskGvRhxzrjTUTFPjyupiV5JPg4bZutVj
ZlpeHPhfaVy5ST9sEyCdkV++rmvTQYXHHoe7MeZ2SLo7fyhRoAOZuJ87dQYauRIzj3vTS+MJZcZp
2zbcbSxzHzS3Q2xdoRrlCXSsN53piLB3MRPDSUnjXNYm48wCkTViCIQBSwLma7GlKF+bYcFFB0s8
bMLYjn+iMZTtUYT8Mbg8BYd+DdaJZjeTys6DE3PHdwYHJejn6GkNenbufI8/ZgmnYxmq1qWPj5l5
mdvn3C28HlN+Brd5ngcLrzIynHEqLTSZwwcDlsIAAP/UXIBklo+oSc+XuHgdUX78NH3HkErQTygX
58tBSuyuRU1nTBRkopBOEBLKD5DaMBrR8VRmvSfiAV3apTuhIwUDbFcO9oznYKFrmUoUpWDsl/4l
kkKlpSHL69Vp7OTqq4h/RzuxjRkCWxF8yhQm3BQrsJQzqnRyVxY+X9oBVwBYH04v8MIsBvnqhtZv
YZ5sL+vsR4DpuwXEIEuEuABGLitRvDeNzDSHDtVE06EWaLv1/spSQ2ArOnlmo2/6rP09qFpviswr
WYy7quj2YPt5yfECkRHj5cpgn2QD4AD6Vz8B3cflLzyz+diJXx9onOqVUINWps2IDwQOYdTfou4R
lX6bideqKp146ByfRu5lmWf0Cu2YZAYGoXzwgYjHCPqGNKKFO0PJjljAPxSV29YrDWizjV86pEdS
lqEERsTDrRB4fPyM9g9hRIMDIszKtQb5pQyDT0Zb3gHRn28uL+7MRT1e3BKQRoDRHrKy74AVS+7a
lH8xh7WA7Kz2/tq/ZQjB+aRR+F1YmdEf2jZ7KNFzVGflwajGv+BiH2/iwg9LfAznLTU8Y+OgnMiq
7aF6KQATuLxn56zpyabNm3rkDIXRpIJp1oi6sIeNsZlfy7bcIHjuN8SJAfixy2Llbq4d1MKiihGz
UXKGg0rKdpeNpumESNWvqPq7ll3Swvksj1ZW0rgUBkWCGBzrTmAUIzAyxT1JyLXWJQ89ncfbJG4/
RFtk2VYSeufjhiNFWfhfbWqgaJ3hcs+jsnyvqp10K9wWLghqZpnblKAnXwsbVi73O1vV0YIjg1Vx
3kFjdFrtzFQ8NBUQMHnwdUVl1o5v4Q3QLIkSWuESYCyQjtm5ceBGG/lYuaOyMbRXfq6dGC/Hylu1
IvW9Vni0OjTXVaIpG9xu8IoQxLakX7lxZ3M7R1du2Ywx4u1rmgl3QbXXQzHZfZID19q75QA4zvBU
hk+Vntqsp3ZXgggRd/Lyzq4c4HtAfLTEMtESvPXQWI3+wETmgj2SdMVGnoG9IDBANQOdaUC40CUQ
hQ94gWkO22yMALOzNrarmj/Xgu+QknPHoXaDIX/qBUF2OI7v9KFacQD+y9X49QXz63G0SqOsi4rO
oQlGVYCsCnSEGBxmFw57iRxgEot78yr3ppVM2lnt4QAcoIcYhZYltL6opiFKMh2GGwatIZ81c0XA
+Y0FsgeUHOgshKt8uqwCzDJGWU6dRwYBsFe+JbTeoCvq0zCiztLpmN5FCycS42SnJDhoYfGvaPN/
foz/G7wV9/8ybc0//w9//lGUqo6CsF388Z935Vv+1NZvb+3Na/l/8z/9z189/Yf/vIl+1EVT/N4u
/9bJP8Lv/7d897V9PfnDJm+jVj10b7V6fGu6tH0XgC+d/+Yf/eHf3t5/y7Mq3/7x24+iy9v5twVR
kf/27x/tf/7jt/ki/M/xr//3z25fM/yz5/Dtb/Zr+Jq9Nst/9PbatP/4TbOMv1sEJTydAX5loLkJ
T8Hw9v4jof+dYbSaZCABs/CDGSaSF3UbQqr1d8MyAAtHhREZWF2HojZF9/4j/e9A/ejo16IM4ASM
zv3t/3/eyTn9Ore/5V12X0R52/zjt/eSy/FLhbuITzN1huIflOeDcqI2OKZdHW2jHkw7YhDmF2nA
BmV+3btTnSi3rDDOuhocXrXk2i8BGq/Nqr4XFU0fWjOWNzlAeYfaMjct7TFLCNylke8QPQ4BdpQq
t6Ox2BZmF+4wv+lFTyb9NWFh9mmc8qqyuVa1LqD84RXo52DB/TSini9r6co6VXY2rY0lWbpRWDAK
5MDDzcHHjLo/vStlgUJkJKtkq4+VvAJ0zces2ArzStsEwGMSrhm9d4LTxQ4zglGx0kJj7gxOOxUY
a4UskqJJtknDdKcswWOr+w1zu6kIrrN8kluA816owNjsNiot0I2Er6JJxltzsryKYJJs3m45qxxG
80+GAmo5Zi9FmW7GLn02xip1MgJ6vkpv+88AjD2rrnkWRoOOGaME6lZ2bpVNh6yjh3rQv/uThWg1
Lg6Y+afZmUqRDijzGXmVsqvEQqQB+hWgXpsyQxljKmxDNcWGoGMOSaoQ43XroULfj/nJl9U1Or+8
MM6oDYam65TrsY1Jzl42pNeksH74ceeorFe2pvD3kqxPnnRZps9aBjwe84l8NAuJ9EPWPEwJkjP6
CMBZ2U6tPYCPbFMLJV7Dqe03lWYBBySQU9HDYtpGbQRiV5kONjWiwK1rPt6ZIhg3Fq7AoR/rm7wb
ykNtVOqRZRpxx4lVrwXn8TejIJnrJ8BYxwFmqtpWS42bTBuiTa1m8Gvb+B7BDG4nDxLAJBtNXGMA
wrDldBo2hVG3e9T+k2fREem2qsoOxagR4UjS3xYVwDQrfgd5Z2Y/UR4YD4TJaHPR8WiSZQ54qkYh
Q6ArMIQ1EZ9oWQ5bEYKfO28+gapQuwrq2EemdMhdbkXs0KdUK9Dpzd5IN4IqNlGYVt7ozGbN5O/y
ceB3AdpVNYzi2kYDkjYqCW7gdjS4oLzDuOQRFJ59GThC+ddG7ieGrQFqs7dEEV5z1XzJx+qF5vVD
3Fo/FUdpBtTknwEg2oRI1G/9cersYRD+TrTVw8jULcxfENtTNwqHIFF1iz7Qp6Ybv1fJmNtGVUDn
NYbeua4fHRi9GOIiF7RC3YYHKfBrydCB5TYL7tD/8ELDgNmJb0z2pCQyeeYgkvtRdHxf+G2G0lE7
/Eja/0falS3ZbSPLL2IECe6vXM/ae7e69cKQZIkLuIELSOLrb7I1MzrNw9sce8J+sRV2HYCFQqGq
MjNvgiQj1uNoCvUQqdLNRJk3JI16YAUlj3ahTo/pmKiZCw7T6qzF+eSWrQXyY2q0r2SgGC7LC9mT
4/5HNYDRJoqEssew31uvQA+HKTtjMA9Wy6ZANabqCWOGXpYQhvEp64xhfdXJevlrn9RZMCUduAsa
9QX1AA55hOhUJZDPjfvuiHp/5ypFAkVPYxQeMPSZMw9phJVaoKBklmKvActy28o8B4YDXlwxcGYI
nTC35uV4KJil7UoT1I4cNY1DWlQSxv8HaV/YzS3Jo/QcKfkbjXMtlGMVxd4oLh5yqsWBVqfxsWnV
CVxnCg37kmme1dXpY8QplG+MYt/bRuepAqNufT3PRIsSoiatoYNPcaqcOC1fRqPESL810rckaVqM
bQpyqrpYuaGRlDqlCgKTNqn2NCWFjwHPIahqDChG9DuYGTHgLxWaVwPd6I3cepMTgC5I5DZtxl3a
Z691TGNvDk0YAI1zVx4t1PuasschBXE06LLAy5NBWbcGDYtoEmlnFkPj20r7PY2axCM9DmvdZWYo
Fbmr2dMeTOW9C7Czcpt1cvuWJ0MFuR35B4IhP2FKYLzhmcg9YUOxpmu06qvECug0lKzed1zakoaf
k8wPZxq3D4a0ALLUQDN2NR2qsyaFmECXB7F8W6LRWenMqXssNq+etQJhaCjo/iIr+de1f3nNX5kE
cYEGhDWgwDrG/JaXnt2MWSSBcyJQpcnRDetXWpJ9K34JwAtsa0RD0t4ajl72kbBE9HFQ5sHfqPEt
HzSpheFJAFSyoE6be+izO9QoPbOf9qyYzpV6V/b0PPbovsILPl/s1Q2PshteF5g7h3EMai2qFy20
siagv/NAkyXHkPDu7R4m1bdj9W++mbBE4J3faVzBX3N1s5eCSIYmAb4EhRyvKW0nlW/6NAk+X84V
0zNAgcSwZyYF1USWtlwPUyeTEb2uofBTBYk45kieeqP1wCIXQuOe2U+9PgVSCfp6Rt3MAkERKFCV
GAJrsvCBn8e9pn8BedfGa4ose2f4YSBjQ26joooL51pkNpI9ikFKyxrSKfJBEGC25Crd0TbF2GHF
foKIxy2a6bljtdONUDbpLTenlVPbCfKSU4K5gt6wHcKr22aoHyZD7JmsdWBYM908Hu+1UgAelMkh
z7SQgYdc2ypJXr265xXg5pgnmk3ASJf19ZwXVtq3eh3YVXbHOY+driF+rxYuBlkdKb9nLQ6nmJBr
EIYJ5HRyccH+bX/FjzBQEQX3qnUNAQU1LsOpNyBWp0FVFkViMe2J9tJOf33uSGuf69LO/E69ePzG
LfC03TAvlr0OmIxrgVUAyYPC7vJhK3NZs4W9BeOwBpIJTDJ+tIXEP8KwKFyj1ZMb0ZBA6pFUpMnP
TqF+OqYbJ1F9n/P8EFRhDW0i5NjAuuKltTAI9cSuJqSog0lQEON3wOSd48mqg5zN56K64V1j7boG
eaxmQIkJ0MEylFCR8MzCOosEcpp6nqMr+Gz3dXaMM2D7KU2TUDLM70Wf9E7Vy9ZtUmYROl1g3oss
qXFqKzuQrmOePop5uNbIH6hkWM8lj0vhpjYH2DUR6fQ8Gqz2ULviJ6lDRqxZra06Ns9uLGtqXLVu
KwQPzTwgUBdeEpMykKnFd3llcI8j1fYURNPnNtegt8E0w81x4QFTeR5Nfi/JneUIfFc5p/ca4F+A
ljH7bFOILTsZJE5wZfckBKgEZ69uPFkDKW493Y2VHAxdt9fU9qtZAc7fFsO9mXb3TOOnAv+FnEHE
l9MvAyBsIMgBcb5ofYlIrz2PggRsWgjvfiHSfaLqz6ANvAM872Xsm1u42UNk6uACrDNvqKpzPCDt
EPjsBu0fxkny41z/Vioy0OQd2VFdd1u1OOrDcJN2pmdr8Y2U1W5ilOhA1QN1JK4daz5+NyXy2mRG
F/RNwrxe44anKXnuTKlcu21pAdenIkORGmI5YNuVTwNPHjo1Q0DJwKeiggvDAYHEq1llIPhj7M2a
yqNgQE6WNgT5AHCXnX6yf7IuDpSSfweDTeRQUnmcdQdTZKe8Vw6dxmsnLU3qTyBzhR4DOC/oiF9i
lHhMCe1JdJmX5WVIpgH1bFDF5/rk8yozAXEUtsPGtvSgr3jTAUsatQBQMsNAxQ9j7S6Us6E1UidA
Q1rsZA7ysR7wKkam+tol0l9NbhB/EuxVmXSv7ugBT3V0fqGtB6LvxDXl5K4300cut+7cCi6RXbGc
BGpDQoSgg92oj6RP/UopA5o0RwUzrI6qDkBAGtId5s4emlbyypTcoxbpa4X5HNfTcKqyAZDmcXws
J3E0uLihsf1M7GaXUExv6vxJAPg/SV3pDA1kghRp3yjMJ2Xmd6UinKqrfHmqdsBeYizbKn/0UKkr
jPz7yNTQGOkxZ8nk8oruVECSPTbiYcnauyrRflW1+ordvrVU1AcrdZ/31Y4TcUNyROJ4kAFRUoog
k8lbNCie0uTA9yZAixT1PVV09C0aPFtS7S8MuLm4x/e0H/bofO+mNKGOxvpTare7rAeaMpbSQANR
usel8iXOh52dYuKkaH0hpY82XoTqWH/lGl6ZXJ0SJyqiQzyRbpdatmtL405KTCWcWigp50a816Zo
RwTSXgxh7ZKxeTUbejYh0IaJL+vBsCd/0kpM1Ug+3gpPNQPIswJUAJmgJxNwfJT5XWZ2XaBJqN+1
Vf6TpfyoycwvdHKoAfSBjygkyGtsazOAOaA07MwB/37rssy45y1G/Y1BxCho6Huja28zaox71pqa
o0i57lMxYLSTUGiV8+yl1MdndKErx+iKB9bTUIuMH2D1TBEvcQIlSlvEBICGOzD0u1lXVW8pN8qX
JhZp0HPlF++MzilskGNOspXsU4Y+ACTgAZgW1XFq5Be8tzKntVQTFV+FHrrUqs9VP1K/zKYnFE4k
N9PJiYzlsdXttykbAAk3shg12u5kFOSvJK5KF01L01Hj7pCz7GdX4JJmQ4uqJrgExBjpThzV1Vli
eLPjd+q7Kq2o2yRxHmps+gVaimNhyyejVM+MmU89758xHQxlDqVnLkF08MYUAiTZGHuiTXYU+Fck
AGpgMLQa8sI42bS5wf9pL3PzuRm0YzVoj0QRbpKT6awjKNyyFBUAfbJLZ6yGbxhDf4yTFjfQiOCQ
Kyna93kifedl8xUqjo0HXKbp4M9ehsmyXBRhpofBrs9s0gJtpHzjily7kQE+BgAUaSRB8evjjZyA
zhSV1IQFwILuFZZ4UQr01KTejkxzh5KGnycbVzXpObW6tIc66mW2IXTTjnoN9vrEcOLmjqIwUcSv
6fim887LpOwWT85z3vROVm/0gNdszyijmUgQnIxXM2x2ZgwYrypYAGmnk8zrI2pMAZ0rBFWEemRl
nxp4bgPOAabU8a7u3j5f/JxJfUxGYBbjGtAhADn81XNLdEzRCtlAVUWXnU77qvKHzw1c6TqgYAxR
B0xqm4Y9I6sWb5xYksyc60oXSLvJnSUFc49pDvqMyE4Gx7jrHMMpb4gjO0i9wJU9w4rJ107ZeJvM
xdKPC8XPwDgyWLSAqoRSysePPAAVXjeR2gWluVejtyo65+P950tdef6AEnUuT9sEiSSsfLRhjVAG
JV2G6tS/JKSzxFHR9Us89MFA1jXt2xPQA+d+x7Zm6K7PzAfTSzaiSsomLS9gWtxGZ/01Qcz0uy9Q
CMbeygH+9S9wP92iMLRxVq/956PdxVklk0AFa7bLyQNvjjrderleTQfO/nOxqfridOogIWcipj0U
IVGP6b+VXoxBtdGlT/wg3ff7Maw39WXe6SeX3gLGLgJ0ngn+i2X/T9DITNAx6INkb3rJXgmUUxnY
AQhMd6nusDMFtbv22GO2KTvmh/oZnB/jc4rLdqsmP7vMZz9k0QakOuGaXs2rr6W91DW9Kwltl7Ua
NDiF9pNN5hE8Wf5E8ls1Vb52gC06SDt/1lbxg5tgmZAj+WaKoBVnd/cpgScO1sZjbe0LYXoI3RkU
T0z56tWvKqkgDJzDgXicAbD9jYmX8fdZFR4Z4qwWCll4b9p6i654/AerizciyC5TJnGpDySFe9XE
w7Q9E3wcM2k8M/r5+dG+rkrhisBfBMhQG3fSws0r25QKneGNZnb9YWQlrtLXsW7cIfqeF43baMrG
uVqJJbAIogv4HtprV0jFiaRml9tRHRQvHASiJ/VpcEEjP3r0CE1Wxf3BXltxM52IQzd5664PNWyj
lK+DbxFcokukHdgyWxqxmAVNLfux/r1NttR+rqPxRwsLt9bGqYr5NFsYRsdKb9rsm6HmGz2JayPo
OoIvEpmEjai//GidmRN0iKo+oPErODJAJFM7cv76uWdc79VHI4vwxKdWzJQkfZBz+wiZHaeNtya2
9FUbkDaxUBC1QBi18D4r06Grh1kS9JOUB4zhMKSTyIEFKnCQucp/9NL4JBHlNIEuEkV82fY56WUH
5bCbWm5KB/gc0I2W+g8M+A1hlaia208qd006NzRsDTUuqnooRvoY2gqgTPQCkuhvBtAzkayNeEDG
YJ6UIx+TMx70On7WYAFqePdziKxvqg1qrBbKUJKw8ICaolCeeOMIhrkPmohviRmdm9FE30EJEmLe
SolFgoTyyEVIeY2H7GBy9qgk7ATykW/DRHp/5vreiKOrroCkXQNUAHu49Ogs0ahR6BPCaGu5aakH
lo2B1H4jmVop0sEZLsws3JrXxtDoVMZtGMQ7LnnMBQotDrmvuwbz8ZDbmoB9//RX98OFxUXKofIa
lG8lhKOADjCcVlXPsZjcodZCro6hloGaqTSSNKRTJ4E+Aj2Xht2OcVuAMav9ItqcOGMnP4LvDIol
xXintfI5I0BkD138WObk5fPTcsXwgtt8pnhBDAXFC+akF9ng0NpdaaDFHtiT/ARScK+UdM+0tWRv
WVEwcO1Q8BSyS+yJVvmtSKQwNq0HLieZa9hq5VGm5W7VSo/TlD58/tvWLhS4hwlaSdDaXykU6ZMl
M1HaPXqDcnqw+vaFmhqUJAuQJaUFplJywbc0FdZsAsICKmVTUwGSnf32otDZW7yFahZs2vzI1AKA
NebnNmQPwNHVY9j98xWu7v6lubkfcWFO1iSZoqXcBwbtnm2z2Q118gXVRpCeYRqnMlKnSdqHLGn2
LG49yZKfS1O60Vu1cUwhUW9q6X4qjbCHvvnnP222vPDjD7f5YiMG1pZq0SGHyGVAlOq7cYK+hAGs
PN26WVdCAeZRMNsL3g5wXS5bAb1CRzUSKQ+myAdRM8roP1Rli+LhOl/Ag+ePkeX0fQQtIIKxBR6o
dtgVrxnQM2BkRK8apfrUdAjU0z/fv6tB7vlg4YqzdQPzNjKaPB8/7UypwLkBi53XoQRmeiMEogLj
zgRMUNIclBpn9qTOTb2ZDUTebQEOVu6oD/YXoQ8an2Vd9dhWM9pP3VsBdrfPV7j23S4XuIh0ER/z
kkABOyAyhB31Q9WerXgrnl4hghbbaMy9wosTwoSZ1nFF4Yf79AEcoX5yi5qj4sz6g+9QhtFDRXAb
QreS519un7G44jWUYsa+wOezrCIAC1QY1f2XEjeUXNs31VicW6N5avjfFQdeLneRvZgQZLOqGGah
IermGsqIxcZnuxowXppYRHzdblmHQRWYcIwQ7INhd1RDsCmEWzw0VyOTS0uzi158O2PgObFQfoTY
a3WDvDK+Lx/NG+aBO9SNjvxrGRZbmJ+tz7YIW7JMC6YlMPlv7hu6V3x5t7m0+Tssw+OF8xuLwD32
mBTLM9iZxTGbO2UXn+3z/LSiXryJHVq7lH7zTukQcsQT5OM+FgUMoeuGo9wMDkteB2MAFE3fWfq+
1LZgYVeoqd9fbWa5+m1t8dUoCPBIrxc8kAbjS1FWO6lhL9rIMweMoRIaALxwxjz/qbbo3lBWogso
Eh9F7B2oq3YgGkWHoftWmeKl0o3RmcoEDYXxUUrlE/gHnrQ4e0XFWXI6xZ4CkhV3jBv3/yA02RiZ
BBU+Wt/Lw4simmWkPZYwcYwEmdl9aype1mgbRZ61EKujloZBAUT5a3xZD54Y9KlgJn/s1aOGUbPP
17GWv6JyZeAmISBZuQJUTcrIeBcN/F3AOIewXNDt3gtXJ0jO32969doteWluEX1ALRgRu4a5AfPx
s7g7C4298h1AWidv3Zngfr6xuOFiCo5siGWsndxL2wsnV0uSq7XB4eQc4swYsGOKT+DoSfMydrXX
SINHQcL0+QavfsGL/V34OomMvGIgJwVGOHMsMjr58PS/WVgEpCyZ4jqfvyCl0vMsO2II/tfnJtaK
Yx+8ZBGMiNRDTz4eEfTu7ZMRlnd2AAlR/WR8nTn4lF16Hr+oeGB8td1iLx0iwNEVpwNF527run6H
Myzj4uVXXGQ91ZRGpUWwXLx3Tlnh5j9i4eBpTFx2X4UgAgkaOBHYXBPXeh1uqRcVzj/JfCCWoylz
kWEGQH4Ml5NajDTh2I6sBTxQfSsxZfr5jq+lPhcWlsxRLIsMczBmC+ZPffxLV86ylW4lkKu++WcZ
Sz00VUvMcUgmZCCQgvcKw1E8ZD8BDX+oTTD6HUD8W5/vClY1x/7LhS0CgOB2A6Zj2Hy/1vZ20Lpi
h6aeM/rsbRtBv5rdQQsZfJSzxAzuho+fqrRHwrkiw949D3ofoMpZf8Wp3+g9pgt/cD+Wg84lX7St
LGj1C2K0zMYYPLS0lzSLLUuslHEsVOjxTz2zg6SP/JLyn587ymqyBcqi/9hZHE3oj465JQRICeyk
cMUoP9dUQX2HYNyKyxowJG13JGmNSczxDdMpXfj5D1hLHQCRRcVyrlVdNXt41kwYzicofxTyz8LE
HPQgjwliq3SrjhCkV7aktFeftBgUxJVooaKA4uzHTzrMUbzhGkLqId1JwrMLl9/lHmZmceoxafEK
TbNAHw8UgSrckntcXe6F8cWjZxS5VqPmwoNEAztuinZqa2NilSgUUJ2klLxC6hX/8y1ev6QtDBDB
kdDNuqoZlHXOrNKeX3qzUHofxpC09WU0z0DcHNob0X61ug/1mf+YW7gUSdReniaYYz73bIzeuPNY
fe1LLzF3mpu5tp9XgWZu83vMp/8quF9YXnxaUJ5roNmA5bmaFr3MbR8NOQF9Qz0m+NsA9vdYdGFt
8S07BrLvglg8aNDDgHCpZvmxb6KBprgYJGdOVTqSt5X9rvR/EQEvrC4uD7z77EzosCof+N48wnkd
NWxuZBAJbbK0bOznsihh9L0ZJxlsZfvySfFyL3nU9iM6NP1d87x1K65GvD8LMxcP2rwZxWS0+Hil
LfxOK44FSfw8kjdYSrZOg7m4QlpImhSK+NeiNH/coTHnWK+xW4Nw4J+d9/+chSXrS22yKmtUE3cH
sI5W/dykmdcV+6gHXwlNN5a2mqFe7OB8YV88Z4dCpslQYmWR9dqyPVATXmTdZQokpRVkOlPsjpRs
ZAHrAe3PAuevemHTzrIhNim+Wl2rbk3fCMTrdKN2U/DDJ62zEclmH/hwwC0DtEFoc+G2AJGDvsjB
40EImYyiCOElT+Yu2nfOFGQPxMFA3daQ99IfcTegk0Vm5UvQx14VniXo5tgiM8ugscRt25KzXQ3o
q02gmx9irfle5ZXqKS0zMOEuzEMiR/YbhTQB4Dupdidhag49P9RF+603wdUNNt9aMppt6DUDIgf+
3o97nk2jJLqaYWC6r15RJKodsCgAs9OngdQJwzeq+KUjhYcpLcDAoalE1eSXZk6Sy6AOAZmLFLO4
HHoABmHCr1sMcnz+nZbPNIB5ZEz8Anqn41kIEM3HH1i0kdnPhPmBCVq9QbwkfZDFwMOlN4AyBWC8
37A33yiXbjHbQx4N7msVuu3gzfpoj0d6xkSGmZhGn1A0SoA+qafC15lsQoQgaTZ8/iqEzPY0FTyP
ADFCB2bJ7zFKibAjlKmC/mCE0YEeJB9qD+PBchS/CZthy968X8v1Xdh7T+IuDllLcpuKGOJDeHxC
4wBTBerDdGvex3dGkN1Hrv70+fdTl+dsXuB7hjRTwGMEfrGhFmlSObE4C0ali93O5j9o1h0toUKP
I46zUM0T+95gnIJnpIZ20BjlAebUateuIYIxkh7CGDmELkC2hTmdTnFrzHIKzC7tTEy+O2WWGY/N
oLf3bQ4S0KECRVys8BOmPgMIo6ahbNN0N5pK/GRGmrSvI1QZ214dvM/XeXXEiQWeENQtoCiKqpW9
CJjg5tPijspSYLQYQND3xAwbsjGwtWoD4gBwT5zWKxLaOK9q25YGKSjJC4tOfXpnkB+fL+PaH+d1
XNhYZCLyqAnNZKMU9OZjvteDHJoLwniamdymPd3MfNaWZEL5gMw+ibH0+c8v3FEzpXg0bJiTOtuZ
IiBtLC+3yr/t9VjVpZlFHskY0N6tCTMDSC17s39sdGkfMb4jheLnkKov0Z5NCjMo1UT3JCUPpdYM
CEc3Y2N/r87f4pcsjkNZUTvKuZACGXOinp4gic69mTNvbE/Cj47bAxVX7zKMjGDkH7gTG8D3OW3/
uMfoN9pDVFv4pIdyP9zEB3EDkYJzukmJtOo8F5aWwSWK87IYeWn/yxK4vD3jVOwbx9ghpdw4cVcl
98W63tPbC9+xzIJHHa1sYBf2A2guBJqGeCHAppdVd3Yozv/FZl6Fs4+b+b4FF0b7XLfHKbclOIdX
79Gv9iS3Z161t3bbzLxz0PgQrBfGZme6MCYVdgaGBxOnQ/82UtuFIszGJm5ZmP/8wkKPyS5catjD
sk88VQYtSLPFs7Lm8ZdOsTjiFZBfutzCKZIT9yQMhrjQSfT080xyJ+Mftis7W99ocdppw4DXBaT7
3Q3VkzgqN/NLCi4fbCXlW/u3OM6YZsEMX5VEATr22vDYRS8b8YJsuMAiHkcE4kqK+k+P1Ja1RagY
OpRoJk2JAns3h4p/H+DYxYTb/7p3S7qYbNB5Qk0szY5vzCJ1BCDQG7u34XtXw0tKI2iT5Kjt+WoA
5AqF55W1/wPUoCFKfNNh6+W5FQKXBDGTmk8mysJSwJk3ISTZx9iHQBeqF6GFILhVObhKjz9GiPcB
6Ivz2xaKWWQawpGWf5ElyWvQNlDTL0TfRVmz05utNOeqZrAIulfa6aIsgJFosrAqwT/VGE6mCd+a
0r1mgf2w84v2XMwPA7AksL8trrk0vgwlfT/kLcpP/+x+2XKeRRhJyhoyED3Qo9E5Tt10J3YA06Nk
caB/oSDt5eGm82xZXESTQqd5ASxQhCIJsO4Os0/djsXeEGgBoD8ZyEDpuBWeN448WQQY5F2iFR0U
pBO0U4RXQD1mmrmyceQlb4shai3du7gLloPwNdc6NdaYFIzFjLTjDzTLfCGSjerF6qnQgW3AiA0m
95anouzthjOoJgaQNgmpVh1KIlkeq/TkmMsqcNw5sFvFkG2YXV0dKtDIZVU8rJfFUaUkQwSdWTuY
ANITR6sNhbJh4qpr8X4EIMwAoNEMJ1AXFzYVSm+OoGgPgff1Jh90tTREhh5W+8obcI27Wzfc6qIu
DC7OnCIioCmhDxhG9AB2B0eunuVmi3d+PkpXic6FkcVRk9TYRi8eH8xu9kqd7awhTCvZMdFk/yc3
woWlxREbk4Z1jYrlsGlnhOmOkCD2qSu4Nw/UT537X3R+Vo/Yhc3FEYuNmjdKBJtjoAYsxi1k7Y0E
0BMSVEEfeVuXwvoldGFwcY3nTC+EqmE7UVDeU93J0UnTiNv5k9ccyE4rN3Z1w0eWpP45DpVi4PoJ
eojRAw05BpW28fa96rYuHH9JFlo3RYIqLjbRAJi0sVGOB+ATKDoOpGk3otUTDuYdOsOOjTpKChCV
4bPmu2R+6dBTlKzM1fQTNakDhPyGS63mgH92W5s//8UdrOsFAewYRzI5lXv1BM1GZ7oznDcfvf3d
dgzdMjdfIhfmVLAppBYgD2Ey2aj8WpFTR8NWR3Y+Bp8cSG0RZkDFNbChwhdV+AQw6oSSrwJ14ghS
PriNQCy4sYcbR2SpAd7FUVcnIB591/FKrEO0N58HD0sDgTEaS2JLGftqdvm3OyFSY0JfA3PY/Ia4
2EUwBMpyNcLg3P3F9DpzqkNS7yKPQ2VFwhMZoFTXCorA9qbYAVlirntbAJvVawpz8v/+DQvHqa1W
AxFOFoPbF7XNQ5cX95MiQqXfRew2bjcmeK4a0MslLxyHD72SazL8dAbK5PaPMihCeV/tJ37oQZnz
rhRXu2a2mdesR/c/61w4UwS9UgIGnzikKOGpEGi1AOjkJRgsZO9zP1p32z+WlpdVmtmDDlq+sI0e
wVTld/xXmgNF3JTQrX/43NZ6XeXi8y0uLbC+AeCg4vPJWItp7FJtOqfRj3wCx2ZTODV4v8FyUvC/
Prc7B+/ro/lnjfMeXHpu3/d2hQduSEvtmwVJ2yb7ySAuaFePpnRfpqoPDr2NgaX1WsvFWhdXmCmP
AkW89+OiBOBV8FpIXu/BJ+pjLN5y+DPazd8/X+f/c4v9WejiFjPqDFR3YEkJ8323Bzcb8B+u+ay4
kaPJ4GZtuL9hcDX9BrefKkOCD4SCC4OkLyaggnN4z8EKhxuxK965+C3n/f27XS5bvTb/2FuWyxQ9
SdoJsvahDjkX4mJMiL7wY3wC+hyHEaGPer1+3kro1vf1wuwi9JGYWbEi4ECz2fe5BZTMpB+NP3ja
KTlQcwunuWlxEehk2mtqbGChcwVSh8bf6Iib33XBbWL21RgAMhUIw8zSJ0uUB2dyNpF4Ph9gTo0x
DFGw2M2lFzAu5tVWDJhD1/Iw2jIY4GVwwcugiPx4GEG+Bx5CHcZaXwFThoMOHvgdqhC1utlPT50I
6/Nm5XOtwHVhdQm4JQq0zqDg/fvyGoEOHXfcRf56yg9bueRatLk0tXAWQ264XYz4dKATdECgF9h5
d57y6JbiQhRSEhp9iec+qLw/P4xX0O35tro0vPAZ2kcJ6EJgWAsnX3LarwVz0LohL+3XzKPPUNoF
fMyVPdNwCwxlZP70Bawkwxe68UNWX1yXP2RxbRJFHpWxK8DvtgfNgZseUCgFARLSdw3pgZFBSOHz
pa9e1JcWF/ellLOhszgstv7gz0iKGBGhcOZhct8IUu+X5auDI94+N7sWjcABoGsGWiUWOgUfXdme
dOh5Q2ogVOvkhTaAj7AfUky2euFrQRaoYAt28DCHcuNHM21JR6J07ZyFzCX7dg56RYhi2Xicabfj
oPi7KMl3T4J2H2ZfURIgywnposvGRJOxnSl5UvkLM/afb9xawIHwhAI1A0UF2cAi6bClxO5SsPqB
N+ebZoFWO079IbGDWI8d/R89YC+tLbKOSRmaPpdYHJLzhMllU/biQ695qWuGFbRrDv9FW2c1yF0s
cOEZ2pCKriRQg5B22oHAJ+fpzPnV3PgNKGEgxp48f76l64fuwuQi34hIoZZyUc+nXw2yV2Wnm04r
YTxp8oiTUacHh6H3uc33StdVLL+wuYjlxSBVZYHLAk8CJcgypyMO34MpJgSxbwiuzif6kz1zZ9Yx
gSwQBTTVAZtM7jc3hTdL1mTnrYtzY+PVBSDILKRYkAG7UGmF39oiUNKt8d7Vu9mGeBZ6rzNz3rIk
JzpgxWLW4zkZ+7JL3P5+3DXVYfanEty53tYk2Npj4MLeck0yKSY+dhynRX4pgGzSTnb2xag3KhKr
O/dnVe9TCRdJcgN+LxStsCod4l+0vUuUeMNdtjZOXVxQGEYpyg6giHcXNVEdlotvc0IcHVNvcKjy
7XP3XI0yFytaXEOt2Y1mQRBlBPxOkU+q9djKAU+fxLDFgXOF/3+PmBe25t292L1cQP5IzbB781CK
5mrP5StYrmeFqvK94Tne9zgCY3G3PRCwua2LaNrIpTFQdb4fqrcYbHDjdBeDCEyIMGsqt0i5M0l7
o95b9WOmP36+x6tX4MW6F7E1HYXNCx17zMQ+HvcSmIyMjTrWlolFLE2mKDUq4JvDTj+J6TyofrSF
CLqaml1+vkXwxJil1UgtbOjEnd4b44aK6fbEM/1ED+boleTedm98NVW82L1F/IRC+thlNryG9Gxn
Rsl9S5vvXBdKUMnjuVKyQ8/METwCZLPPt5oQ/zG9LEASCt76eN7V9qAd6PF3CyNG+e2/uA3nc311
TVzYWiQw9iDUwZoDmFXczRMyAyjyML8B2m4SRMd/NgRwETCX5UVTUOiYp9hW3rdfgI57yCOQHXzu
+Ov3LdhTwLkL3SFt2brQCERW0ghG0sTtoYQHNgYL86zm89ylzyZ3e1nvNDZX+3hhcnHYIALR97WE
b6YRUO0Nut/35YlUaGKQRJ+cSuqYz0Bq4Nqd8cWK9iNRv6gdcztTC/UcxHljdyq7yMWlfTASDGrz
qnahn36IDAUsanw4gZ7wrpA1vxwggUn6NnGhPXyaGr5rZcUjVvMc8Rr06HoGbhOVyaGw4uce4AKH
6hjqFyBlhtpYqAHOiQFPIG/ZMR5qsDuLFx2kWBIFMRkrtGMU278sffSkkaRO0YClscoCntdvks7P
dSrvO6F/latoTwVY/NJCdnNrOvE6dfMxMpy07WUnkqRDIUlPVTOBHg68x7sWQc6YMGGSAXVplugh
x0+JVewrKkDfVxm/DJoHdmqDxXqLB3mt3IMEHaAGUBKA80NdBOF0ZmG0e+v33RZnLgjf4OKxcpoB
eRaY1DGOXqcbRaaVzOCD0YVDQAQhqQW0dEM5elS7szY9gdXWyastQaWVm/SDnUUIbkHc2PAGdjJd
gOXzVSHQjpExiS7dYxps42CtJCIfjC1icW4YVMbA3b+bA3NkmmfpfrcGeufvpz0frC1CMAr2IOOK
YK1JLVDAAzChbi1oJfxdmliG2gzjsBQAUZhAFTktHKN/H1/TQ8WvVTxON1/DawYxF2uDI272xyvc
VMPSqerV+f0d/x9r17UcOa4sv4gR9ARfSTbbyY/TzgtjzC5B7w349Tch7awoiKcxq70xjxOhaoCF
QqEqK/NgqQGU3gOwOlshPYDcPBhq2Qq3/GNtUPhkajPqVTFghWwPLmNkP/WPOVwCI+j2T2003o6f
+EiarP+/dQDWhoWvp2h9VXYTDBs5pgiTx1n9lmitl0KiQOKVkj0VmQYwEmH3pWo+e+XzfckRUhyo
J29YbbXuyGpd4gPc1mqE9Q7rGk4LNhLp5A/+dFXA/uLztGQEqStmXfioPGUH+b5uncG1fb4bq3S2
bMscPGtYbQsSJj010cgqJTsqXaOQnrMezKQ9t6GgrbwEicduGAYXA/vkHDSv2Kf9TQ21tggyL+Gn
9/WYX+2xkLJHhdmorMceo1zW+MbTKXHyfY7H6nxDT3TeS1xItqnCFTEsbBnMFAZTyBf4mOhBj9m9
boc7F31mbddp4AZzOxn8gf/Vt0kDKlQEhJGgoxK2ORrzWCkxZ7xfmvuRFJ6jouyaxTva9n7dj0Fj
jUGcg1g95fzZt5B12LXl7OvOAw60BDrzhOW69GOEPVestIuTTOV7PgYqGJA85zuazPfOeew9xdc/
NonXfATtCSLFoofsAwgTwvfUJ4nKRQRcKGcB7CJEjSmipT0SxEdow3DXy39oB8XvAsMJYqgXyweR
Nr7B2qD4gp8TiylTCoOA8GvDB0s7JY7kO28512pN4vO9iktSFTrf2T5kbhXkiimJ8luxdm1BiAlG
XzGIA8EChoAerKTcOZNzG9E6zBzjHSDbVxsmOK1lZA7YD7Fhln2bRl/qUjbhu5W+EwtMfZhYQREH
DDyvI5yCSoSeaFjN5PjdjpzItzykAYa1zFAP25M8e9/CAb6yKCRriWlNvT3D4goH/TfKUR7At4oC
r6wJKVtJl8KNUMNBsEkOgAfwVqD7ibesceZ/Ax4gNSjkAEsHKmx3wfJ4DjAfl4MdzKfpNw/UVicZ
Y2Eg4XJdgili8YJEkXzqEhPWNLs/2rkJduvWa/Q/dfO7M+3r/jpT97YeHS+H8K1zvLYqHAHKjCRt
W1h1o85T9O82pMmgTnTZyNZJXhsRfL+sbSVLWh1G0quihlCFKpvkk1kQonCRt6BprbCMnn63smuo
xkjudtk+CYeLJgivjY4lOP29tfwBhHw/P17epa2Uc71LwmkytdkeGx6NMmgPVslfCSD/y0dbAUT5
/rIl2W4JJ6nDONYwESymwj4Z9D4iHy8b2CoevnJm4eiwtLamdMZZRehGlgcCAPaRN0RtUJ/vOW0Q
RruCsfRJs5M3f7cP7uooCbfhsFCdlCPWZwLc1ywnMC3+q0ixdY+svtybuWbVAfFyhy+XQKSrZNA5
iAZURk3fyWWYLL5xQrqx3lhxqhlA9slabGxsXJ+n7gaNbi9GKUBtbhd2xRbZqJLEU8Th5kZD76Gb
sJNg1wVhPRjeZdrm25cISGZBG4dsDsnL62uLWQ2dmxhJ8+oS+e1hGpk1MW/p5jjtl+aXNffMR3dw
ZakheeebA+2UX0t7k8EMkw4NS6THahymIPRHWduXHLTtD/RiQojfLfqrls3zsF+d1NYEIvJoXM8+
phs4esTWv0mxB/yvvvXCF6tCQKcTVYHUhVU0iEPyJ/q3R+XPHPMU+W5YpBiZ7eP1Yo3vwerppk4z
wBUFvtnUh7N6X+EpTDSI0sq48GV2hBjflb0JQibYIRjftKabqP2okPGmrck7Mtu1XwiR3rUmhTgt
DFkt811iBmMiq4Zv31cveyaEeIXFKTho4Hp9DE6Q+aBnBYQNv1z2PpnzCVG+WJyWJCnWUSTdfcHp
wFqIVwSXjfyPaP6yFCFANGUKMcmnt017AmYwSM7JTtnl6ck48UMrA7tsX8P/mBNrW66eqFHD37SN
MSL/unat8uvIBgj36AH0XyR5hWx1IqR51lJ9AhEacqNX01bPoxeyg7vpFauSrnBu2WT0BDTJeLUl
GFdM9nMTErWXfLDNY7QyIhxXnVNF1dz1mOk+9gtx/FnvcC9ikoW0g+T9vVmlXtd1hLMUxdbctTP2
rynOHEBnXPHJwtH5mPguwBAEs17ScYjNj7Y2KpwufRkzsKMj/hXoZ+0wtHyThopvtycAaX9jQHrL
JQErMSyUPjVQhguBibilruedAx8pPtUKurGJHqoT3t0GqFbZ6R3nbW1N2FHIhWZav2BH55DtUPfX
QIjVBZm1A9QpcANbldxhstUJm+nWJFkMTM4Dyw7hXsg/tVT3umQCldE3MlOJte1vt9pMIWhNdtF1
dmY/lz0Zxht/4RDrk7zsuZWuARTkAIMIfg2Qfr2+ujJdZ1CpgzEtbUI7z27qGryCrA2b2dxXIEsH
y8a/by5DuObFpHD8YoWhv2fAJJrLrLo2XHlzeeuEr00I/giqkHHMaoSRuGWexu6c7BZAaC+dell0
3PaNl8UIvhgli5XpDJaeq8bTw3MZ3g21AwkwzcLL8GWNMrzsFtiOK6ttFLyS6WD76HkDADKcz4Pl
mKH5Z7D897q8Mm8RXFM3aW4aCc65YUPLo/MWJQ1iiGFbX2f9L5dKXoFbl8H6Kwr3atZDGSflFXkr
+VSxe6e7KidJoiPZRUicvvb/vjMjjllBT772ef+E+skM9EjhP6NHUOmXl6UurwtNu9c2qWsW0OnF
AdDbq3I8G9EVdSRdyu0gApZrCPqADtUVizV6MesRNdznIIIr51VHT9r94lFCTLc5a/0va0KSTyL0
YZcF1lQUoorygxFUe8dnoEj5pHutH0tpprbQIwAxvlgU4ha6odEyarA4+WSvq7fmjls0rLOz7/mj
wj3WP+q9bKE8NF1apxC6oOvZ1UYCq+WS77S+8JTSkUUU/vUv2RBil9vluRWbiChUC8zT8wMQ0oj8
ASifzJYtSAhfs0JiBGMsKNY/Jg4kkSqZeOhm1Xf9pYQ4lQAlBSFTrMcFLjM7N37l8+7yrz6eLIOU
rUgIUSrJ0IDg5lBy85p+b4G9UpJ/yLxdiEsQPdLmwsGm2dc8oUvYgfPPWNcLGmdPrUFZrN8Mu+id
2LxqDgFhwaBDgfRQGQxGqMunn0EnNfbnHE0s8kFzd5LV8bP61v8cDXpnqAu8kbZJCLUG24j4g50P
0eAp42sP2dEM1YNyVR3+ozXhczVIEV29iIHQvx4+Z4fm2tnFR/LDwhGOA+t42dpWLwxR42VtwkY2
s7U0k4O1qScrdDCzN3jGl/hk3y17yKdeFQF7hnffulcJeJXNcxLaksi8Gfz/+QmYxsD2r2oFsWF3
KgWh0H6IIXrwrVOuyUglHrp5BiDnA2pyThsnzimSNhtLJaJ037EcUhG1p0Cu9PJWbtapbBu9Td3l
kPKnY79ax9LGVB3Kku7pMdoXQGFFB+uUgpRx8qSzQNvrebHF/39lKzIzPbPygu7XHDqaR0PXrxZw
6JDfICTaTCFX6xPCsM2UligTbFY55EM/9sXo1+Zw7BLZVPl2gFxZEmJw6lhEZw0sceoZ3f+besa4
HnctwslvIDi4l7854Q7X33M1sFqJ40BNa6dFkeHTtaCsd0zlBlQEmI5Jkyuj64PZ4iS/059zyyRT
FRK74kDQZDUD+OWwUN3FVEzX+HYMrb/is5otnmWEVge8Zxa+x09fFmsJyZZe9ah/dljs8/WTYGi2
OPJRuXeW9e2VLR5aV36qWy7amzVsaR8mvz0WIIfOv7c7Fxh1eRa5neKtrAkpEEnVpsMRpHtVPfVw
nIzXine//cbfPIQrc8IhHFIIEkczzJEYCBx6k4ySd/1mZFwZEE4cenxubZoV3ad09CikfaykDfpR
8qjYzvjBbw2ZAEN7S6k5NF0KGvKW7qfTDLh493X5DnxmBzxkYJz0gJ4sbKa5l7jh5hW+sirsXkeg
tKBODULyDuiiq+m6uHbdYI495+u4M3bmFz6dYe/0UwUAjuTa2wplSHoMG8hZnHkxfUgWm8Vu4eLc
WZVXWkcgblTwVozvgUau7Iiti74ErjWvCd0n2YcZ/MBJ8TBX0NRloy/ZzbcrclWNGJbrIDvFvJRw
qCHjWSQE2ligjmA7IFgTsFVUfn9GZ8v0miP4dLGdeHRMUibMt7nfa8vCEc8Bi6Dl8mR50pFE5IBV
/2DxbgjUwMiAJpLls29PBcbdHOJA4BPzaI44iZYmpZoZFUM+q9aeVQZVe9/kmWRDN42A2lO14STW
W9b3knT6RNAfXJRxR/0epWuoAlz+aG/jBxaysiFkeoDwRqlpLnhqWDz6p5CslmFmt9xibUJI71hd
RpD8hAlS/+VU9yYYISbDCNhwd3kpbw/zq6WIwER7hq6gZsDOkuVB1bP9EIG1pGTBQIHFBBzYjYvd
ZZMb0f61TcHlu8RYKKg7sX1Vf6jHxYusL9Vg7Xr0TtoU8jPE2UH99JDqaelFOrtqCib5ghuZigsB
NnQeNAIeXo0IEbo2lMS2OBaj26n1z/74DN9xivMQLLtR3cmrXFtOs7bIv/jqRh2ntE0TDd5vmVnQ
NbdofcgSWX5iX2dDrxclvE8VY17MOcXH5Lw3JH9quI4tavPlrss/yksX/O9dsiecgzRSW6vlZ62f
XI8syTEqPi3mHRlvJzYGl71Gtn3CgVCVKR57hu0zKuIl5EhcGahLYkEU3oA2el/3OnbPduoDa6B6
2Rgf/tMiRNmN2k2rdMz5aTM7z9Vynybxf3QCVwjrUQMK6WqADQ7fTpqQcwqqR2evB6QFff+/ryO9
8jmx6p4w1zTaBOYQrHZDFgJhIDmrsu/C/391cNwy78lQwgLEV0Lb+KEkriSrkFkQg0FdR1YFOe99
u/xlT3si1VvhznnhoLjC2S/NPp+cHs6rsA9JeddEKZivcHXMQMpa6gEMrgfak//qCUI4iBOqGT0H
KXbxvHM13XONcjfah0pL/Kg5mkXpqbW1V5sDSelBT8LLzr6BsoNr4D3tAj2M7FRkfB9pMWaWjW2N
+08sazAWyk4TEOFtlfsqeZhH12vGcyW9O7dSgLVdwWGgIjFMNg9Ls3sbNe1ed46umhwur27TZ1aL
E3xmwsBSOmcAB3X1TTonnvoOPNDr7ROcxsn6olocLAMx/diWUFViloSiSLZTgofoZW1FLb/9DXKb
GcPHLPu6jOzhv+2UcEssEcgVnuB80/QtajCEUMi0nzcqOK+3SrgcyhmYRKrjY/BJ8vmoeZClvOWE
xNPBlXx3yZaJCVOpGR3wWTBlgVGuzj5Qem92ksLaZoa08mCx5TEjgdVb7Wk9kDsHpg8tAcD8tVNx
nG7pyU12lz+R1KBwacz5DM3bBAZbcBzqO6SCfuYb98q+34OPay+xxhO8N+Hw5ezYxuuIPuLtnbHi
b2vPn8u+sk6/87k2uiuvXMMWg8GooTDsPuETYyBzIBN0BIXCzr7CSNOO6gdgw+kuDuIvkjXy03lp
jUJ8SDrN7HsOMeaECp39Rwej5GoKQd5KHswBYyIYFsDmppbkunziDblkWYgbetdgKIPjQbtdtC+H
A6RfAvK0XGYEyufcc/dNyLlNrSSQLJq7ySXTQjzpisSYDX7jcNh4kvzNIMXnjMocsHFNxirHQ8cl
e0JoyShS+7TCxyXm45K3d4Ajm/1hyfqANA+UaZKzL4szopxwWbsJKpxP5/JXnDGuq+NvOa5kL0Wg
K3hwtXnssDb+GUnPvGFf7OMrjsE3s8F710jTq6Mi4l0L2o+Os2B16bHOPnGpCvPY75rskxrwQZpB
4qjbkdREKQevMAfjhq+jQDcBqY7/Aczb3beN7VXGbrBlc2L/4/y/WBEim26kULvli+qDEdho1GXj
D3xSA4zUy4EFIHE9MP3AZGnx9vF/MSuEuKiYK+T33GwzBCOJ/YkMXuz+7Gh4+cxtHwGiorsFoVBd
FJRZJjNebO4mfV56tpKEWR/27Ps46t6Adkm/VN5lg9uHANMhJjRiIFMr1uBioiTFzDFnfCB1RjSd
D/yyjc7yy1ZmS6zDMcCx3MWGrf+ni/1lWSKAWKWm3uYmTOVG5jMwTyvTg1VKvtZ2cCbERv3UIfYb
SZGRgf3ZMAGY6LSDaqieBn21uO88o648Qz+4y19N6wSt+d2qW1+P1SBK4kB1gU+JHX+AnjL5812f
8+UXCTEU497dMlKOYYLC3Az+HZ47NUeCzymr3m5VXUAKpboGhglV9w33DSalo2zWAD8z91Pj6zs+
WtwkGJrkUW3e09MgrVZv5Bprk6IH9Ypdgw4Py3v21pfUEOp5suthI6K9siVEtKnRWJtVcCEE0OJp
eQrYEvw29oATxwj6vIcUe+vPMgDy1jF5ZVgIcm2ejhQ1N35XzMHzNzSurdP/xzcUJ0JpGc9RC2XL
p8QmpZBfrHzthmdTpQ7N1ThwJbBTnjQIl/yrxQkZXDIV2jRr+IKF/pWmXwft0TFHbxprj2qy4ynz
FjFrU2laGh1s8aytOMSnlgVcNM+8Uo5UBt6VuQu/Q1aFDdBmDCOtYCw2743qi2GiX/Ov+5SgLgM1
OnoLkPx5M76LOrxuDTzcmE9q7Bk0crkQg0zceeMx/MqM8InSIcoY4Z9oBE90NH1JoLx7OUxtXHOv
LAgfhqjUKMcFFhr1FjpuXhVBslm1vFS/V4yz5eq7y/a2XkSvDAofpxwbWmfs751zDmBC8if3NPvo
x4RQK5LNBm4eYQI1cQyRwNvfXAyV1UxTpqOjzF9g//JNtOXl6P2YmGCFRh7AFa8dL4+dWWPm9J5b
dXNdK1tiVbUilY0KAGy1M3kcreShGs1rzJh8qNP+araNc5Kxk2YXXxsLDHdJtLznSK9/gBCUIZaW
lIzgB3Byx/mYBzxdaY7t6TfuNx5nxVDlqiBw4ZyOb8Hjs+GAJN1CPaXm9DRzlx2n2T3m8XjW6PzT
MTviJ+3Q+irTQ8tsbgB8vapj8N5JnHf7A7/8DsF5Dbd2qzR69YGXm+a33in8T11asvDkw8kfIKSK
0qZuRVfaWO5IrQbpXP1YKJNUqzb63ej4rrZXSFX0zmgzl5ertNsZ6mF+fOj2EZgYDeqrjyzgjdJ3
9CxfmRSOyhxHBOxseNFWeYMx1PFYLoPqY6TDkr2dt24DrheNziV0F9/A1/N5coClgiXObKvwl4pX
+TYIgHD9gBAKs4dBIdnQN+LuOP5Qj36xKcTt3BlVixawOZTDx9y2gmIuIUEZhfFoBmXaH5WlfkB2
AfLZ7G5c9F2s69d6pT2mxPhiqvPHuk/COG9uRivy8TfOS5qcHLU6k5GFTpefXanUiGybhItgcmjT
D9wHIjvsyjIgShCzTPYxNg/QamOEA6REFiirG3j1v393bLDP8o9gaVB3xhX9Bt+cNYqu6BEGXLit
qT5zXdvELwjYPTinsZqAOg7yP4fCkoSJ7a18Mcyj2Sr/KM02S6BMiOqJfaOS637eOcW3y5Foo/Hx
am3CM1gDyVcyJ1ibgm78PFVBgdIXtZVzTh+b4tYmP2r647LJ7RtntZ+CU6dTyZKFz3Y/P2g0bz7/
7oOG/6k3wW9lSnDGhaso2AneM5ZOPas5RzKdhq3cd+0bgh+WZVzWBudiyjDvYe4sdhzL8xDfpY1k
kmX7QxGo91guEBrio14nydSnePWC1ORTDbkADQINTdMfJyfxs+5mjq5iWV9g2/3+MSm+zMq2juKB
T46nw+SxMgcM4CqyZFiNzTcnyCN+rUx81+sls9WREyJM/hho4D8uMuCAuwBS8T+4qFT052X/ky1L
OFWGXXUas7CTLYJ4pD+Obe8leKxctrLpeVAmRSHBwdSxK1y7KlkgueTA82pT92j5s23CywY2E2Dk
ov9YEC7bzhx73tN7fgqpsz8eqh+zPwUoVvT7dE+V/7gi4aalNMntmMFe69xaU+KN0prcdqT9Z0lv
AMutytJnXipzD5oxv7x1etyxil+z4LkEQcBfyTzFlrxgt31wZVjIQbPSjtyKD05y8RMYDuCD2ZMP
Ll+5D3bvQQHgbsccnAnebxMpxevYjldhN+W89zrVbbCM5XU8/znXE8QrHO3QZcoBbIw+iet7mrrF
LtaQHPbSSqG67aXENSEmrWISTgj/eZNVdrrg7LU2UHoYoP+rHuIDrXUPNT1wyw2nKJ/OtVPnx84Y
H1MzOkSzfVsV9HPXufekUx7bvNC8ckyv274LMbF1AnQ58TEMF1hZfVdEDtRxyjtjcX2W9fdNrFCP
gsEZsE7UQuYOkguN0vkOJZ9Gl+xikC5bGt0vlRlAAhEku0t5Zy36qZ0Mv6qL25lld01d35RIND0o
RadXnW1+TmPjGxCYV1aq/7mw+LNjZCfXzI9RZ/2AZN19kWUPoJH5bDTNAhGtaPRao3mo0vwLrftj
pDsBgpBf5NmfTjfuatQt3Lmg4Hes90ZJysCd7MmbyqTa6YOORl8MMXYLOzYT566uG6+N9dCJ6nOq
Dee5VW7dor9V7SW0s+5gRvm3uKA0aO3mczxBMb5Z4gwMXM7XYp6soxoXVy6UfkmZ5V4OVfQgbfI9
Hesgr/DySHN892qBpEEHnNyI1rkPJoVbBp3sIK5rGRPe5nPBtDVdNeAWuiP45TJa2UR5QdetjQl6
huaHfGgPpWrf0tZ5BxZQd1fGhNuzGI2+mwq84asePKbMmXUP2mp7Y1lkL67Ne3plSQjHY1YWEekd
vExqmnpOeWWbf9BJ8ZNCwYRLLJuKkO2iEJv7juYoHvHihHVOxyWY0tGLFuYnzrui8mphQlQGMamW
zDYsKfXom/SmHyTp2mbiYeIm4XhNHWDD14GqjnPDiPjUqWGmu8x5BCWlbxnX9dAHxnAs+yxIpVW+
rWKSu7IpXNGUsC4iEGWBIMu0a7sas6bJztZC3G8RtGdqJN/eZP/k78nBs3eXL1bZgoWYSApz1Joc
gzsRSz8n00lT9wPQ0ukfkwNxi+acS2+fzcfMarlCQtxNrAMaBhZ/VYd5BeQ/VIfXWyuc70EZCjT2
sbW8A1w9z5+qH3h5H712jj5LZeCPzTtmtTrhkCtj0dUdX12hRA9ANP/hjLWs+rh53tBb+3WPCTvY
D1mV9SOeFJQ+uPocRukYouDqafTzO5xjZUjYvsQBSmzkmB8HfI46WI3MwvFpeg8iAhX6ylN/XcsS
vc3QBcphB0VHUyVvAOiOmpZ2zZ8YLYbkgEssmzAaPrUKAw+BpBy9nVSujAknL50SfC8TyXG3a4+d
foxPOPUOFOB0SLN/UI7qO5A0fJL3n9UJp61LnESpG2wo76K7HShlSVANR2MPsblDCgW6T5c/4FaD
75VBwVUmTcssN8YK6/bI5R0wO7CjJggiuc4dhW5OsVt8LgvJzkyVhJbtPHO1WsF9BnPSaDfhW/Jh
Ajw/OPZTu+FCm2r/WxWkzYOxMigcPgh4VVHPafswnPWlAyWXP1Zx78Uj2MVj6azE5lFfWRNuWSce
B8hLI51UT65HfX1A60nx4z4w/2mv2ZnEZfmWvXnir2wKV63pNhBh6rClS3evRI7PyX36wZQMDEkP
hnDPDu1A2rGEGV79c8MEGtbK4v3AyMlBPWgyjJBkUaIQGsnNss0VfLY5v+2Svb2cE0uyIolnPFVp
VsWlKouGqOaIskqtvNkddxC1CuLJutITGfEBP8MXPtHT3q5MpS3neFL5izuI9p0Kr+cdSe71NiYd
/dJ3JO852fYJQUVBqWRcOMJKbyk0uvZIMT1H/yCJJLJlCZEkLppozPiDmIcuwNE5juufZfFGq6wc
vH0TWIB0oH3hohP1OhVLHLsyYo3n5gz0G7XplfZHVn2u26tRxiu8fZL/MSWCm+Iud5XYxdrwIAud
XPdYZQSS/dtMe4wXG0JmCcVRCIpDB++JOG0BpSgCBS9gtCd6skuJtW2XeDEmXGxmPOpqbuOF35A7
yj4w7S8V79bLK5JtmuB2rUYaDLzi+xTJQZu/N5NsgES2CP4DVgdpqOzE1TmMoFSjs5o5u7ToT3Ob
7y+v439cUy+bxX/Hyo6TAhhew9eePBsIRQ7IJFdcLXkpDhlIpGQH9n+E1xeLwj1VFFFVmvPfFuef
nESv59ryKAKG5RDIiOWlKxRuKk2ZqnJ5BmQ8NXNeLuLfDEnbVe+Vtwv3VD7Pc1Fwmqxf/WOe5P8e
NHE7tL9sphAn4kWrMR4HU7V7mOcblQswEuY5lqxBsTVBgAe8bhM+MWgBwfLaUeLJaPKUP6sLG3hZ
GnluzvI9uDEH2yq9Vh+PYHxCRbed/uhHmZtuHreVccFnrFktXWvGU6Y2d6SDvmxpSw70ZsBdPa6F
A90hc2LlBAuL0Rw7dXZR6Gnu3Uk9pkp1YuXIdpKTt72ml/KLcMLVTlVqp3fRG7HG1Ffj+DZx3CtN
047LgHyjyofUc6PsfrGcs8PKIx27ncLqHZtmx0uaUXZ187D45upePd6Ec5LncVNUkGp/ei4Cdxfv
uJAn4sAC1trSl3F0bC//pdggHJIp162yb+BPufOtpWFbyNTdZI974WgoZtEojor9BUP9UTu3BxYa
O/Usiy+bgfpl20T6AUOZSJ3VMDPNh26J/U65Z92/53lGX3JlRLg/F5b2rZnBSBNTP8pvprYLJO64
eUWvTAi3Zq6UWWRU+PxLby2QEErAORm7g6dCdoRGSmDGwAeS/GFU+29V4pxmw5SV0rZDtQUmcB1A
ZE0VRYjdFuqcRoabu9uxXf9x/MnTR/KThRqgDAHdyRAF20HtxaCYfGvZSPKe30UckzXsx4N7TQ8p
lFWaw3u217JNTg8A0OWTItTqns31CZkew33+DH351Ql9P/RlZUs4Wp3Suq7JFYx4tspv2PHMfmK8
Lez3k5ym9n98tZelCQcNT81hVjkKkX+1J7QEB0uA98Bv1d/K+clmqHpZIBHYbsbOMNrKROxoqvhL
U7YhyJRPi1EdnEYNq2Tyu8V44MdlBMdxbtCD0ZulBzzQGdD3oDLUn1o/nwfw5yfm6NM5AWEPvo5f
RpANygcocDHL9KcSFDc56LIqvKIVZdelcaAzc1fk0cMyJaFVDHfzMvuxCpoApfTtYTohantqW3xE
8d9T0ODA486fEc1rvb1fih6imdmdMc+NZ3TA5YH2/FjazcdY6R7TtDzlzXxbjvaN1S+PvdV6Wt58
1hsIjqdzoBHzsDj5ySj1QMHUntESENfoO5Npx8nMQ1t7SLUujJb6D6rbnp1ArLShaNfYH7WEeiNd
HubSBsRJO5lN9xUELZ/MwWkClbg7NapleaXsEwkRS1EnCBcM+EQpBMyX5tSgOsCLjxFa2b8zfiLz
wiefWR2wzjW03lFRHX9Tb0Gah8aeL3uibad5Ky8UUobWUFWoacGianQ7vbCDpgLdUwWP65DJLt2j
MhenOCoejDQLagVMkZKYIttjIYPAlYnuEod6cjx1UZzqsNgnfjsF7j5nGKaQVfA2rzpgEvhRN98S
QNkD1dsywUHXAIKPCAEK0/YhVf0gWdfmVbSyI2R7iju5Y8k5KDm5d3tXhv1hCoejfS7letObed/K
lpD1tEOj5MuEPeRxefyZP+Zc9mrHZWQyy38uZgHypRzfBcAHzsgxbB0gRUxvvE6os2miAwVT3t7I
IBZQx2cbZQXF772W3apB3/4Gu+fmB1yZ5A61OiPtlBs1CDNQX9bYj2rQv4xDvq9mQ4Jlk5kRDgYd
1D5JbaxsZtERMwVEz4LeMHyJm/A/8yZhXa1GcP/cSaOEGAgxbcClFv5Gk8x+c/wPaJKVPb7s1e5Z
4KkYE97dKKvac8ZTDJ25fj5eXtVmWrwyIvh+nVeVreW4ulh+XnQAftx4d9nCdtxamRBcfhiHaDAi
rOM9wHrZeoRcpJzbTKlaENP17E93wlHONYm3bVqA1hVAviqGrkTeMbtt0zIqwfXH6gV9mk9pIjGw
XbF4sSCm+K5axu6CItkTM3QVgxWIHNlPPrz5lFDJeBk3jw/Cgko0lEr1p7bGys/yhdLGTGGOOtNJ
1adPAJZ8UDJTsqztfXsxI3wZQ+0tBglnuo/x0NT7R8X88B5HWy1ESAxp1yDLqBKwMDLM3Vh20RxY
3p+7iRwUpz2VhbpXnKTzCrU4x4ZxwuD4j8s/ga/hTYh4+QVPynWrrTT6SKtnBVtZs/HnUEaW34xp
CBT64g05WALsarit50zS6ZLsrDhNqVLXTTJOxpgtnwwHVPOyIaM3BjRA5aF2BUkUFS8iQ/h0ZdZ1
gIMNTdhPde9Nhn5nuexweeveVJagCojZMFVFoxVcOeLcuzNXTWKlUR2qXe+R+mHu75LcBPvW42U7
b7yd23FtC9zcQBzo4jWY9HGX4QxASJj2B6N19nZOHtTG+fOymTf3PMyY4LkyLBUitm/eX1mXt73W
YjlW9XHIjwPRd61yhRQOtSSZdP3W1q1tCZ+nrRmhWuLW4WL+BHFEQEh8MMG52GmyKe8NRzBNF1SZ
Olg9kEYIOUSZNYaTTxQc6/F9Ml6n+js+zvrvCwnDwFLXKUr8/dz63HSl58yF5yoybNDbAIuPA2Qc
Jm0wPAvSWSFQxPaEwwhQVThUjldrVZCmx2IC9PAHnQ9VW3tsgmC4jawW3JXxX5c9Q7Pf5NEw7wCe
90RtarwhoLK7qCyUEd18RSdXTFVMjH+i0JbkRY7B3XS+jfJa8SaiWFfE1K+pVqLcCtYWaGH/7BgB
ZsUhmo8hJbf24M2950QqCxNGrQNkkQFs6dt+FwP87cXwbZYCElZa42PnjBhjiM6drh51dfRJYtBQ
taY/sjoGNmP+bIz1vcOiR10fruaibU7x3IB4fkxvIp2Ovk71b03OfiatcZ+l3R04IkNmW58Mpfw+
FU3mEX35WlhmGRosT8PWhQZ0vhwHaG9UHji3kMNH1bVNIiMg6GEkbjditLWiJ6IUnqEOZ2ewmv2Y
5tF1aubWnZU0gAVNSgU16Ha8oqZ7hOBUsLCiAE9PiQKNGR+dKmVearjN7bjE5NAWc31ymsI5Wq7y
TVfbcKzYeAUZZwg828XgmcBEKmp3pacKu6uh+HCYLS3fz0ndhnWiDOHSttr17KjBkvfqda9Vpsfm
xvw2twDhE3RFvAWwXl+tmlurcOMboiUfKAOIsS/2lptCmTIBDanZRhhMqXpfo24TKAsItuvOfaD5
dDUtGCmr5ruCLB/xajv3VAndaf5R9E7m2VN7H7vlpzIvHtVcpf6kFAGx22OC29OnhUkD00H7wprw
HMe4sOJFaFB7LaAFFbXu4rgLZyU6xanTBQ0d7loDIp1W20DbWU0PSl5RzDabmLYiIBQwkmuHNN87
x9lpBv2C7xQy3X5s2yEOiygKjb639rGr+Sjzh04GfI1N7QZ4xnmXMZ15qj08ZoqJGZXRtvFL8fw3
qKV5xHals/wbZ8bG1Br+4ey8HZGhGsUf1RWwVxyzGyOITy5ECSpQoPJuqGyCfyPMvTLG/391jadG
kVQm1hOy2vVpB2HXTAbi1jeCNqc/wPA1yCbRWhNCKS6PJNeZgwXhM6Lbtvyl5v9H23UtyW0EyS9C
BBoer7AzGLOWXJIvCFp47/H1l708aWd7oekVdfeiCIoK1VSjurpMVlZouoo2prem3PlYyaCf1UxO
bamPjTuyzLltttmEav18qoAy2eudLh+UObttG+UsR9p8IMC7AKIdaekx04TxUaFTk3miTqcmmWY7
qxZyaEIlt5NUfbru1bbU0TDHQjBBAIJvtt6oD6vUmpLeelUeSEXl9q1gU6tvTMO7Luntx8GGD1EB
hlQkRFRYeHNhpmvZaf3kYbbO15fKb0XOK/S2tkOoCB1js9gK9XbzrbGURVSWIxhbBotuUcaM/jcB
yXmObb924fDXvL7NkahECXw0sAZRQrT12uL0Uc7bAU+r16IE0T8OvrHPjtNxPJU+j4d68/wuRNEv
eWHcbbqGo5wWkydFzWNh1LuMyJwD3DAGhaII6OuqIuJnbHseIkwo5DkI6ArhZ0TSJ33pT52peWKm
zta/NQcZ4DUJQx4wCnCJ0Kz9Qp0lXHtFT5XGk0QgDOvVVmrBvi5iwx5A0orKm06JG+jW19cy6qpf
M1VcG6/Vo899o56EtrzNxri0igSch+H8JRslH+Avd9Klb+20BHqlBArSqes/ZCN2xe8w6dgeHdVh
wy9xAt8aWrCNp6Q/i/qxiY9d8nhdxManeyWCicDIOgpmmUCEZGa/lEaH1xiL8xzJM3y74F8XtqkP
KgOomog6fDtTGTAjXR3iXkJeEY9YcbDc5XLrZVHI8U00/n2VlSEKp5Wvv8TQv78wkQxwXz1s5MaL
tV0a38tYwZprhSXloBIg39L+x3Wt3uIAGXlMeAl8cSyNPeTROml3H4FmCiDjyACwC0Mn+2q0K8CL
p29haPM6TJufD6R7oo6EQNRZHI+MaYEhXZCp5V13k01VZcXrqltqi4cf05O8Lv3mB3wRx2J5ChWD
hHnSNV4nPQ5VYmvTU4/y9/Xz3NAJg7EoA2OqBShxdt5JKUM5Teqo9bpEPGK987HqgYdqsBSgwkby
67I2FHolizEVneZRUwJZSrOe5hw0Qbj1obZynBZPJdZCgGcY2hQBBtHuyYxwKvwJyIEV1cq/hauB
L5sgbsKLYkjqm2wXVDSRNmjwjkIbJGUAUIWlcWOZLYNHvIQYBjdMfjv7LvQo7gwV1BF2zcfqPO7R
oPJpSZvc578M7KuMPi1P+i23ybkdFL7Ipcd8cbE1AK/AXAW5FN1OHBA8nVSXInt6f9jxAARbr8Ar
LRlvNSiiVEsxpEl32TnZIeI+gf85/Ups9Pl3w0HilHW2jOTyVBlbXE34YpWeamQ+ZCCLFWYBhZEd
uoHXbX4jHX4dfDCKGTLI1AwNwQc4Ol2MuTtmate7AXQh82n6Jn/miKOv5Wt3/Foco1eZmFodtghA
sJplAFUO2Y0WqdzaHV3Nq08SgAAckW9v9WuJzHUTKBNKKUDiqlUgO9X3mkAeOm3ZX9fs7Uz96yiO
be/Lq1aXE9UMS+fOaWLVWJ4QudWX/mH4Sh6T1SrRMQOo/2NRoDGZaw7qguJjHgwHXgZDP9mVM36O
Ny9uxhDFXTZl+CWZgYE0866MZ0tMGzcsTKyGDp3rim9cjVcH/GxhF+KK2Gh1WYYFlccZ0XLpNH7s
6DY89H7aizuFczPeMrsxB80EZJlQCGIoPFss5vic7CCL1vQzBh+EZmGgs7BQO8o/8B7XTTNCvUZH
YEv0N2WjuRyGWRuqyVP1D2JzSLuzkDxwTvLtpcdJvshgTahOGjlqknLyusWS7Pq2+dLMFt2ePHjt
Rx1rxG1t1540nbueZstiQM+P6FICvA9tgNe+tNK7eUXJDxlIeScrX8TuZyQ9dGFiK9XKMZctHXXU
EUUd8TpqifScL6yll8BPYhbqhNSXYCzxvhh64I11d8l1//pxbn0xXSU6khHKd8MWlSUJSPQKKH6v
TEO71fZSs0MKwolPeEKYkFkJo1DsqZCV/FQmw2r0zhp4r8/mmak0RcRKK/JmSJ+oio6mhjB5WvsN
vL2+ocaWLh4w6MwJTTZfA+A1/5LEzubnBMRUbWNOHh2aFyzszpotmvw+739pLN6l2nSal/IYw5Pi
ZFTyLKROky4uVILhjBGIU72jVj8Gyu3kGRamhp8wuXqULBDoH0Cl5l43FPoCsP7y8kcw37CO5bUl
HX6EGES7LEhAlqV57+DZ3LxlF4fLOC7UtAVV7SEn3WtQt8PAwnh45od1Bg+8lL7mAbvhS7wptrfI
M3jMSwWV13eulsUQsTXsJ93LHkWe5YBAK0Bo8fjANg0VzQFNM3G73+B220kUJbOPZk8yojtAlpyw
NmNLwsIdHlUytta//WoaEQ0FiAYZxIo6c5oh2qSkrEnvZTPIL7X1nInGwWgbVI2XHeY8vVIVP+tZ
g7wLZdITknRHIuKuSpUfoRke8kw655FR7sD0M1uLnpVOFq6GtSR0hEl4SIlpWEPZO1AVdVNB/Kb1
ihvPZUDK5qDO/ZmEmLkW+7C1xiG5C+t0H1aJYaMyt0fZ+S4lCxBfXe0I45TbeDycLAHuNGuF9UlU
UzcxdAB2sK2+HZZdESYj+MrTX11n5E4yVQehn2KrM7THUQWCC4OIIJ4G41H30QSLu6rj32Fe8Lz0
WRqseu/kvb4n67C4ZvW9ThtnMrFQOI/utXq0lKZwqm6w1VkBJq1x1S4KSr0ubVUbdpNQPtVEuJ/p
CLuBTYMJ6RwdrbE8AlnA/JiHcJuyUltjZ+qWrjRfp/6TOOqHJQNZgzQ+FaVpoVJniRDe1OgEzE20
z/PiJFaSVSnQOMGqRFM4Z1F8WrrVE1Nhb4xqakXrFFnyoN1FTfltLmpXke46vTwZdW415JcxVJIz
r6hfKsNBkx+nQkqsZJ3kPeigbKH+tDTl51F8NFMk2YbWG0/lVAHEqSyhM2jdTtaa8rFSc2x369ov
pKr2pBbc1WgENy3HGzEe5GPUGacRpXA5BXuquoKiAO0IIZnOsj4AUkia0zBnop125JwAfWd08uqN
XRPfo5c+B12G7UdjOR3SqkMBtpGsSMaopmxmLuaEztMinbMCHYhYNRU7MmJXnTXjZ9+K6y2wTco5
isp+n9bKl6JSC3ccl9VFYTg/kqgX0cgTfklqK8/2nIdSAO622uua6S7p2twD6ZZxjqbxSCQgSLG/
VpaqBU2dykq17jh3TbAaGX7OEjtyJRFbTWU7E1RLMGU3wYg1WrnHSFnAqlCjlyImBnZ4NJVvyJgD
LRQTJeP0U2iIHzWp9+dVpJXppzabv0zDVDjrFDo9MdDo6Mj3Si5tMwUisYvrm15BcDugVm/Nin4f
DfGjGi+ZrdaI9mUEo9hqfFri4lwJHcDLba846IadZ1QorD4mkrU2Q+9nQwomch1k5/UkH9Ws8Yth
jED6WFhqLLpi3PiyLO/FHPvC5u5rlIMiZ2zSQz3FkdUsqbADx4Kr1gumB7JxR9a0w8CusZvDHlvS
0zN4IAa/E6pvehHvpWk45+HaWJNuBBooBY1S/dGXS5AtvW6hK+5ncGjYEhz7pZzsSRnHO9Q+dWzx
qNxxAcZkGkuM+xvxXd2Hy0HThCLAZh386FKY/F7F9JuIYqCdT6JDUvGhMIu9NldHJcR6sFiYM0uX
9Q85qUxLiob1VMfFHMTq3Nq5iOvRJnNn1VNGjnE9I9iNuvgcK2NkLyY6SXBRrVQZrjSIhZV20b41
jAe1LAdbz7RP3YDEsc6zyZ7FsATd8jrapZZ+Xo0ktQ0ANNH+jLCD0Gjv5Wp6as3opJDx+6IKn+RQ
UB1xkqtgbkpUwKUwENLRzeoYwAn1y5oIYGEjQmV3o/YgFD269hVGJcq22SfVVCGwGxcLCwfxDwKU
ap/Mpa+062jNcobdtnWZWqOZYZN8108AaaqPA6YFhaF56nvz6xJGH3JVWay8aEprRXsrM2a3Ueis
hHkgiwE29wJBfjfEoWNKNXpQJL9fxXHfoFM5g0HEL4W+TKy+0vZLl6L6FYGEtQ1t1TAX7OkTgEGR
1fOK8Qexm7/msyJYsdr7fSzbQoOXoyLWSsYgXWWX5LJfN/pnzQCUVJg/92txNxozOoGy9hG4iCN4
606kLXxBFj+VfegNZvRrDT9lSvcN6yh+jTBnh0hgesma5VM8JQDBTkFcGYlVCu3tKOrumC879IFO
UyLD7B6aTLYUs3DENT0khoLZbMThiwG+YC38NrXRIZ3mvSGLQYhtXWJ808SAQAPwKRSAlDcgC6ni
o6i0tl5krRvH1eJWxrgHb8RZj7rPArreoty6YfbVUFO7qTQ3FsCCAyQnTtsW9NjS2kOH92WKa8uY
68MSZ3ssewHWM7NKsBJLZusmoQz6JinCmqY1t4QsbG5SEy9MXkyWMCLLDT/Xov5dL/GOaHrQ6Flm
NcJ6m5fNvh8VW+yGFjmw4E5VZ1rasHo5YP9Tk+7CCRmcFoIxRZGOWX2jaOiotusaYwlbfx6b6Gur
JGdzxRnpwo5U6yFEIp3IIG3oMq+qb5dCAmdMZbWF7ugNlnsLza6Xur2YzodpHp2sE708ydFYPZfR
6MQj/s+6ujNmud2vwirviZ76pMjuuqry4gguWcQDl32TJfC0Kcd6Hm9IJfoGdpxYbZvs4lB2lx4M
EtG3KrldzDJzhy66L6r21MjZuchmXPj0A76QNzaar0W1Awv2YjyAK2oDVem36SnUc0te1l2DUmom
WFGDP875vTy1gdmAHKcJz4k574zeizHoKgk/Rj1zNKzu6otyLxZ1as/VgGYEiE7iwSUYw471zjVI
earV4VMkyla9nHApQeWRLM4otKOVlPGpEn4o4g81vQOSwGszDI7PjY8fO1eZ3aCGMerY70RuVJQm
i655WBf5JPYVsfM8deGYbUU7T9hBuCpBnRgf6iWyOhPY9PVDJU2W2WLqsi/srvthhGCn0c9yJp6K
ErfeJLvIxO4UYfhC9EOKFxSwZVsmwweg0p3E/BLD4WvhhynBbuIYqzXrHI42xjaU4kmo8V+IWK+o
Jc4Yz+dIax97oMq6nJRuu4wKTq833BirOm+nOP2UTc0Tgr1TNJk69tstP1JpQXo7IeZqETdEclAa
824Gfr6RysgyRPmDWSohNshVH/s+tE0wONnminHfLmzxLBcCyPo+gY2otYql/owoJbOwxexhTA1n
7LObiuhfsrVprEoIHWAoajjm3pu02kllJXcQe077oo9nZ1SVmzpKtX2sl4mvpIorYZ2xmyPamdLZ
6+TJjxv1C2pKhqUtme5Furw6EHczEgO1o4gQf52KysszTfGMdpAcuU9kbKUxVUsGksJWM3KrjLoK
nph+dfpB/pjg57tEBEJunprWaeRWsTrSYjmLpD+VZoVFjnqCG1X9+6wf+9bASwU8lCipMpP1J9jR
DTSrhrKiEn3uqsIHliKxQqwfMhvh4/V0Tt7IQl4Jo39/UWIACSnmsytz8PSHxUW7B5ut152k2VHQ
7yLU5ARXcYoTLNyufMrGJXm5O+1CNGbKYNkZ9yDHcnNfAQI8te+45f+NigF+HRymqJs0VWKOQu+X
dcQ7hoyPfKprf43g+n5dP4G3hGfYs3gpgzmBATtdVHD1D6iNEy+2qyD2BAC+qboJnYS2yIfpqXni
SKUZF5NHGyBNRbsB1HR4QJmMbF3qUQ/VckTrS/+ePyq2vItQPnA7Z3alEVtPeODVt8Sw0FNVCTB9
AB6A9pYpH1RmONdNWo9IbCU7tsFtRYkhlORvYog4aMJ/C2VlZDLVgqyK41ZsILNqgKUXvTord9cP
cstCLrVizrGX1bqcx2r0EKxjvsvpMYenKNyJjq1rcimGqQrEw4DuUQgxdY6ox+liu9wrLphZfuTY
n6lahWR1e1pz4S8Q3II8vPpwzCWQkSm3hopDxMBRfzSfNxbWOZ0lAe0Fr8rEO0/mNhggU6iqAYrG
zY08gDhECfFacPhCNvpgKuXw1un6WICp35Bry8ISjXI3eFMg2avT2CqGBABIsNonunWkum3h43EJ
Sn/iFni2NEQthFB0AESzsPSo1BEBp+vgUWIr5WP2ZUbM6/Wo8hAMe1g9khGLerPrdrqlMpRFeRWI
UOBp31RYkXCNZawOuH6qBy6tQH8qTgDWYisAwe4f5akRrWUHqk2O4C3LvZTLXMFeGUuQAUNu0oan
Zh7uxxBdK6lFoUFYUl5RdPNwX94uliK1xyR6nw4GPmzUJZY5mJ9HjAHghpBHznnS38060MtXkhk1
LBbJXLNQH9CL0wLQi5x6K9uDstxeLD4USOJJY5yntKZx0mqQht3be/Aaukh+fcXWnwTdymz9JHnT
Y20LjrGrT2WAXcQ++cFRmCp0TWHmQy7VaiiZjp9Ae2ZVMO6yo+Aru5JrMVtNo1cxAeNT8wQQOVC/
4Ybc0PmdSbGelwHdUN43ugeMcr7xqqHUgV7TjnGwi9arWBUPmRrKI8PgzogFrx/gloRLF04rzheR
TtWH1Vr1cKOLjEQZdYpI4fLobtRZ4aoVA/gngrWOrF8rU1XO57EZvSEo9/JxPZAz6nk2OSUez6Fs
3bQLUezOgFxcib7W3ejNhXBUFsRnKNmI6vjz+qn9Q9jwt0rsOtYJ5dcaNPwjdm9HuxZlpC9gbLTX
APRc991D4sFt8VTb6pJeHiO7ntWoi6StwKTgxccRm+6RxSVu6MgnOqWKmb/a5716XImMyUsNZovz
sQVjHXaalB7g3qbqJHFmte7viBfsyTZKVRyb3Lxql1+RMXs0T9dsCWGUky3a81H15MSlMXjrzu7w
2NSoWWD1HlfdLXd2KZYa18VdmLBio+sIxNKYd/6BEuzO/EoH0ZEgDdz9ANs378WEmJhCjFsCkiuY
ahbeDmgBhMb9dSPlCWCv9qomy5DBXrIksYT61iBfrwv4hxjsRQUGilF19ZKSFgc2A5ygdMcevEIp
SkBSBYLW7h6L6Cwxn6xk+hQLpfsfhTOojEUEgFeMIXzM7dCnPanlB80TGu8dN4FqwjriF9N4w/8s
12hrlgPOEpVQIAaI1WV+7GEPLwVitAD1mnvZwu5sa9px7/1194nBvtdm2dTJjOYHbiHlRyjc2CPF
nipaIuWcQ07mwPFsukgvyeUlIMmazSXMknJM9DfPjHKmWyFsCb72JyPi+jXe0TJOJkRBHbBDxNa9
mdvtiHFmbL1E1aYrDRTNEY/lHc906P/y2tdk/MtQDfUCSCdNM/sjTfvk8Rx7pq36shuOZ/4ukOtX
EQMIrw/VbMZmkSQIRBxsNV1hzzwuTo6vBnXAaxFTrVbx1EGELNn5HlWe1iY7wzHAJrCX7bq2+VkR
VybjYQSQXIcYjfnrRdLHixcJtJHvuIe8L8d4nG6cNDQooGV0Ho+yV3vzLrPBwoVi7XOayZuN414H
xstkZUREicZHdCXEWtiFm+d3GfAMdDXpIrutjd2F3F1/1B7eGChWWyq6BjosZA6vP6a2kqUQMhrG
eC16PTuzOKVoA//G/zohPjK2bms+P37agm8Y6oVkxowikgCsvjxff6xwyJADZqBVIvayr79E4DTm
OPGtPOxSHGNBWYI6qQhmc/g2fM3BIurerJ3aOAnqnux0t3eJK6OZqwB1Grs82MbmtbxQlrEmTeza
rKHHvETE1sjPOW3t6wo+14+ufUnGflYBJotWxe+HA07NzpEYzR+r/OOS3y6ZhWKJMzmiI8+Y0bIn
8XvWBLPkheiLcH4KR1kWmBN3CkBvGX5JKqCxvyJ9KVIOKRfHbNmFGcU6T1KX4qUysQQzX34t/eSS
krcE+tn6r5ypzDxR4VqinZlAE8Uvb83vEmqz5KwkviDt0LxzMY3oxj8xVneo7cjRXBXtoZN4r3+W
Dn9WPnyxIHZNARAkc64X/ehpSX+/yjEaY6k1NB8MAb8hnCxlQsnosRE0p0AgtHbV56EOv05hw4n1
eCfPvGijDkpHU4IlE/VbjQnUDEG6NvLw+pvlmovryhbhM32tOqXAB178ARd2ul9vaCqigWganlh6
pPzE6bJ7h+PfyvOBQQfTuyoClM4etAL8rZYOIzziJD4WiPGG4pQb0s0QyqdR0A9qYgTqsKKn6l2/
wRvQLuNSMHOyILer1FCG4Moo0LUC2IMk1op1C/qXJf6aT8mhBVjhusxNr3ihLOP+sXULZMWALHjL
CMalSg369puYZr4CgrPrkrafcCAbQY5vYt0jO8usl/2aouX6O5EtHXLIfHEvgFZMtBKwEAE/wBG4
qduLQBahmsqgVskLnOeCmhHwmw/jI9oLdEe9W9JoWgUHV+KNE8f7bT9sF3KZKLqNCnE2aiiK5K6y
MJwMx5t+XZzebk/8wuamszWxIREzmiLAlTSOuYiik1it1XmEX9DDHmAw45A1LefKbx/kiwjGMNXU
kMoyhAghbk9YfzJjlTJIhSex5AyB/MPRvUhizFGdpBjsG/hk6OfSOgAoVx+TD7Vr0kIbuMH2HBOR
tqKfi8Ojml8c3gSmRW0M8amSxQr92osdbNC8nYPZ7cEyxAsCtqsNF+KYGEStUMzJsE8K2cD0nGHJ
h1pyEz8CavRR9ftzHEjzkavlZt5zIZYJPgTM8ORLDbG903wcsdPMWpBb6l4R2bKBuMBEXFvVN8Sl
9SRurWMrqdQw+oL9phg3+42NvDjjsRVKdBBn+oaO+wWSfq+2omWdRjvx6phbz9OlNPrFL6RNAFaU
ZgdpURPm6PAfoyJ/KEbu6tWtV+JSDnPtpjnsjGZakGcheS291AEkwI93hcdTaLP0cSmJuX0FaKir
VVlx+3blfjpHgXF8b01z00dfymLuH1lKw5BACYPCH3oz9jLepF6KzcKO6JVukn5+x0AxPSg2xLoU
yVzBum6nJMXSyucZRAVpXQIuFUxHlOf0Oc9aeA2oLYd5KZC5hOCf0eUJ68S9tSbgkcUqFYFr81tP
+aUM5sYBl0ekXoJStGgbAjar7mMZiNPFw5Iyc4mtFRkH8AvunP0QARrXl70ePfAfB+4HZZICAk7i
UmzxQ7APxE8/FcF4UN3MH23Tr7yicblh6pZHvdCcLYuLc1jlBfaDeNppBihf3s0HAQQIwIsfBH5S
x/mWbHEcMFBcwwrq0U0uY2wtihXeirfV9xBM3YqXBvX0yMtueBeSrY6vST8LuQkV3zQZuJVbwjEk
dmh87jBmU2t4EOlSturX5Gq2UO2Ec7kr9hJ2bup74ba1kx+S1frc54r3LRnPM3ZpUyXAkCGQiXZa
BeLj0AkxbtfsKY6HmyPzjNVkvE+uTaq0jJDXg9BZQD0CD7LXOMZgVaB4x5PMr8TzDIjxPsaqKXmT
IwCIBvDjgYiGzJxReJ4Ext3onVQpWg5rMUNFcpQ6ottSh4gXOXHcqMl4nL7M9EIAZNDDDAMGjsOP
eo+KSoKXvV3hZzInDrhejvOym4xzmeqSzEIDT9o3jhJkB6CVbAAjdB8lHH6LaCsKffEsbwrj2poP
ZPwdVi8ucdCRatt9OBY2XRgvOrmL9F9IdYw//CoQ1HM921YUdSmfCeu1vCeaKOCEKRFmZ4EAysII
Bhw5zli218wKwNWlZuCCtkosx+X7guuW9KZejiVncWsq+AG0V0UnkKbpJI6fNSyMEPzWx3yGVQC4
51+PkTdrIJd6M5GOVOaaOTYQ27lKYNxN7mD3sp1jl9++CirbdMvDGswwuRzFOyyAvSl3CuaDAFP7
9h8tTn/e5XgR3YG7BcxeIOejqRX6BanXpCB2HZwUa5LKaHdd83/wR5RRA6OUlIXrdSwZ120zNTOk
5ftolyS7FbCREwoBxzqYOjvNrHq2B47Q7Y/8t0yWUnEa27RbQ9wpucTC2eWpKRqLo9Z2iPwigjVk
qRTiTIBa2DtJu7tWcSdGcO7UkOCcQsyw1Scy8cRue6gXsfS1ufh2caW2oZ5Bs9ahYmG+KpbFJDZl
nwe6ng8a2cwmMXH11/djMX5pVchCVYp/KRrb+Q0ltlgwMZfd8O4J71Tph71QrwRRFVjBIGwpfLlI
wdr3oQJk8vq32/ZBLxoxL2StCJo0tQShx6y6hqEDsaiMllSGZyB/Al0a78TG5Dxg9IF6G6C/yGSe
yKaZ13LCOIYndMux1HUM6nwixXfFmOw++3ldP96VY4lWOkyyyb0IYdQ2FRjJ2vqCm9g0/5gzn4/u
4903euIXn22aRT0vR3w20/RFzCZVMo8GahPgemmGjBuRzBkUbzQkpn472elYH53TyobTOKud3Oa7
CjA/vCb86OYfQlUwYRIA3iSwDr3WbtbkqG5kHCdtsSq1N+6wdrBzFK/w8iXgBozbAcGLOOYww0iS
ipqaiiKB8K+EMxlGKwvvlvZT3wFRONstugF1njpSUdp/ZDovwpljHhOxzSvqrdGWnJF2CQBO+hlm
H5B+KJ4AAjZsqOfI3L70f8tkaVSJtsRtASoiryk/ah8W+n0PuYeA5FaJPmIEz1r270ASb3vSF6mM
A1e7RRCTZy8QUE/6uhmKIYQ/reG8SGR8t6wYYd619JagBiEfk2C5LUBpN/5pX1CTXmSx8cYk551B
IEvxk12UBClqcr+3c1YgKHTa0eV8xG0X8CKQ8dxKEa5Jmj0LlL0otTu/QL/1jKkpe3Uj7Lvxc/yZ
08D6h8fpRSrjypMhHZYKES0QjaqHPQCv1Cx9kvLU5Nkq48eHak6VeIaaNFceVMf4YPjEGfLzvFux
iG51Y/N22Y2pwzlenrUyPmhNV7XIB8ilYLLVmdsbCrCKjnTfalHcvONW8iQybkjsoqwE9vgviSmC
0b8ldrr/DngCx/GxsNsoisxC1uAHJLxawW+IeNc8Q8Tfod92JvS36bD9VdQfak0rIW0IlACANdoa
o/kAWmPhfr6j6cj7DpZjQmzXtTFioENjCAY/GS1ICBaW4RCrQgyuPeSA5frhgZ/58aQyzidV1koy
qOFOAKMLeiBgJo80Is9OOW6A7ftVxWCCgQzvx9y6AyhhABOfaEcgswtMKmcBWuXvUI4nlf79Rfxh
ZFOuiKmEb7meRuTsQswjBdyO316shR7vhYQkFkgERnFU5GJsPcE0G+lmq0uPYwykVaXeX7/uPH0Y
LzOBOLtqeupl2lM1qfaUGvZ1CTzPKTMORRgkeTSo56SP0XSmq5DW87ufI44zYSnFBbCwSUsPm8dg
S+8sbuEqhks70APmBiQw3/xppePlizGRDLgoMyOhFX+6KxTTx+IXKZjOSZDZGOFRLNDcOiAXUXbc
VgO9SW9D/b8FKwymv5VDMvU0+aRP76s3aQTDyjueXp5AJpIZ1HQJOwHWQuNTorkNgv0JS0bwNKRu
CubYPcd2OI5aYXxJsSpjN6rQ8E3tlgsQ5wXfCrWsi4u3hqRZV5rLvJHFrw3x9GLcSCc2udxhqtzr
AHyntgKyIgRo2nvqUJwboTAOBbUgjElj5Nyr3NUrC0/3MLG4792q8EDcADvhQgd42jFOpaaJvDL+
2UnytGO8y7zMc4/Jpd9fjZ6kRc7HI7Gnm3eU9HiKMZGKJqTKbIT4bG9MhGuOHMfMFrO0SO1Sgz4D
EYaaDT2yTOX2+uXiSGBLV/qYY09FiZObhRZDek8tEb3rEp4hG1cclErP8+JKiaUo9msDEYpPK0j5
TeI/90Fu/msqqzKOIiGhVjbUyP/9l+E5CrZO1cnG3E300/yBLN5HYhwFiNUbooJU/1lWP7iSbwSd
H6aO4YCAASwdwTvCY46bVxmPEYHJDf1yCBUOCvYjOuthBbGsrfvY2BYH78CWci6xyjiMNkwJ6Wnl
748HWDg3mS1cVSASCfvoj74hJ6BTGadRGgRLWSt4wyx7mMKdptyJs+gV67ktO07tj2uaTCiSIxZJ
xYV+uX8PPtg8Qhn0SzpdRqIbjJXUI7jVpgRX7v+qyHAhizGQeezWRQoRdmOSwivcAtsc7rA4wquD
2sYKwZjjGrfP8UIe86rohk4SQ4BuaJX9NUP8vwniO+4b7yQZC8m0KsrD6I9Okh7UG498oRhjIEOt
ZFqSySjYqsRpxGwXkdspFRyxGRyO89/0Ii+iWGhBU6hi2gEgCaITtz+ON1GQzAH2NHqVsw5YyM0b
h6H2dkU1FlxQaVVcTgU9ReGLEXld6dXK5/+oE/PMlATJjD5BJ9rQUtwEfA8TeAQVT9xFDo9ddjtz
ujhBJiKdDTWk9MujF/7UfBF8tkg2DYeK03++o/q86YUvxDFvTa9FxOxV+sGexwhf1ynfNbTBMxHG
hUhxbOh1jE8m+ppvCK4MGonyUOwRmqKpZfMSJo7xm4wX6aoBax1mnOe6YL9FaivdhzT24rHlpC2b
j/bFQTLeYzLbNDfpQepmoHat1U2frtshz9QZh1EZXZIoDQSY8ve4aqwmE129UazrUnhekAUMxGHW
ktaAmDevyR9mRH+fmSEyuWxZrJXW1cr/i8cF6+7rwDRp4yTtdLyTf/B2Xb9W2MLxWtYQiZOoCP97
rUDeIF0UVM3pHQVV+vX/2RGCVOi1wKgwkgRMOSDf0E0bHEhdNtqheSzA5Kc9rGHLCTquG6PBNvmF
MG3AXwxxke4BYWmXs2sOnc2xRfr9rynFuIq4XDA6YkIKtcXksB6MoxyEh3cEo9dfY4Odl6vEFVSC
2Kf8NrznW/11B2iIjKdIYlMHbSVsg74n6IDJOxOUNuZCwXCu4Gi8qaPtjOzimjGeAyOTE5afQ7mF
BGMB0tH1oR5iq4luCkBzhFA663EGXo/d9c+3GQNfiGXCjqqfDUHHqKwH5IqT1d2CRnF/IlX5qRzi
GnjLseIYzHVfjwbU60tQ52C8KDWcbJSCvAeEUGh1WhPlgAeF4HXlOBfg2Y1eZrlylNdrCdOcx4PR
/FT7j2n8dF0EJxQwnv/+QkaMJeHrIENGs+wpGlw+ovZmj9JeDpY9v2fBU4lxIVXRtnOtQNzQfshb
aBXkxsfrKvFEMNHGUCq6YpTUEpfPs3xq8g/AL3K+zDY+4cXunhH+F8eGd3EiRgkrWLDNGrOvWCHf
oJPfOWPpg3XQ5teIrr/9xjO64EKiIFUkXagx5JiDqkCxLjQcy+YqxTiNleQx5Tf95875f05RwEH0
+jpNY6X/D21Xtly3rS2/iFUgCILkK4c9SbItz/ELy3YSzvPMr78NOYkoiGdD0Tk3lVQeXOXeABcW
FtbQHVs5NvIVF6bCKT402W620IyxhyWHsxBO0f4u2Ba630TTXB44qdoHK/y93BSwGMSO7Q5wr+GL
2h0b5o8WKdOKJeHIsZn4eCmImzEpp7tleSeKyfO9qLC+qN6psMkHtp7NhnI760DOi2hn6m+L5M8m
zv/Lc0YlfwGaHaNsxAv2tQkc1ZIk79G0JJ4gRT4eSu1+XO9aULZed08qACnemByoRNbCKtrkO3g8
3TrqFAgqn/6g5Lf5LFGd0zh0cKZwSZ2sU3RpQKIiqtD8lGHCbrFs//qaFAG9TSXPkff5xBzx+n+e
1lDfIUo0yWeUUc7sIQWa6GBoIRlytEvQhmnHAspHr2xv3pwsKcaI7NXKV5Gcf/ZaUSbnVS5YLumD
n3d1oCMoaiqLpx84IowvoLi+Lc4G6mBfXtDSo7BHuZbfMnSkNcIetRt+LJlX+sJpJB6410sXoqKg
TFK17yqCNnmaWpvAyJsPuMoM8sfqFODjjdwKtM8FOIazLFDYpmqBkguJl7WIU+Gk2sMQxAX2FL4+
9UZvDExQ28WYAz0q64viL73yqjDEj9ocwaVPl1GPYaLlTxEe5D8zVG1Hr6A+MMFPpspRqc6EPCdd
jrlFpgqf8VntQHmxqTZUynaMkEnhpbDRqPuDJlCiXf5LB/assj+iK9kSsc6DAwvPOdovejdKb0XD
YoqZBv+6jQiHce1rSQ5liSFysSz4WiaFSIlzn9e959g3eYgwix0wUX8dThGhGpJDaatJA4U7lqeP
N+P0rkpv5/V4HULlSOQSvjbXa7GITM5rL06VBTIp9aHxFIMgLRD/vZtUWKBcvY9XppuxWFzUgGMf
LZ08U0X4u9+IEQuy11B3f8aMSbO8MAwd4RRPKBjEQXZG+DmPM4Up7K7kEUbOZVcDzyu7NmEKSRyw
8SsNtVcdpg2E9F2MfLF7MwREuHbEnWsNFCuO9a0znXNoZ+Q0debkryl/nziLfkga+5M1YnwmW5R7
qlosfeoUBxxJ0+ywp6b1o7A/F5NKZUsFILn6OtSSpREAwm+wyDO/zDdwuyaoTEGT51IIJZxVFeLd
y2yzveI3bTx9sRDNKgpgZqQKrFmbXauqucfWGFIJUEBh5apiNFDYpjwflybVMEHOZjwUaK22uhZd
aZChiFVuWPjxZ15xszLJzyftrEPFXcDQ6H2+WKfWWko/H+s6WM349+sOS7WN4s8326gbFm/BwYHz
NkyHWht9mxX+wt4NdeeTSPOvoz08K+W1gbEKVQ4TOiagv5XgMOCcTRO+2oICAdjVPmqaLygHawOp
Ms372S0gjESubHlBt/ielW6xpWOQputYj+K2Qe6U2nfpNKqO/F70sUWQz8GKeaWHZJxRjxBYSQKr
vW/on9byZ9/Bm8XpZW7/rNYzYZ/tsfESDB5c3989C93+AOlQdGEdWxpadaCbc1nYAIrPP0qVZvPu
M2cLIn7EE5OpHMpGgFjsfX0eIOAHsZYFQ2fNGQMx6jnYvShhiyedB7Nw1n4p4Uhx9E5t9bkMwaPd
uJSAFJ7cU9orNlFlJ9KRGNY0GfIMeGYN/bAOnO+G6ojvzhVv1yRFPjEqI2nficsh6r1wat/0KTj1
bSGQG5a6a9osci27PQqVZa/Ku/XoNBMkFPiMoZ9s9aZS/wmJvj5wrPSLlodQtUJizOUFJhCvm5Ty
c0tRU6+vWp5G+Nx/J+p/cbpCyeqoKWNcFZp8MRuNFve1KK4IBxHdJBdMxV0mdFS/KHpXHFi5xKy3
LJw7sbbJQnMpBipBZuULMmyTHeihvbyguXQvO7X58vL0OvScrDEe8eXJJTl1E5KXoxcjUxTUx+yL
pZrK2WUl28JJLimeddthAq71QejSvI2Flgx9V2SF3y4Q6YuPqF+VfzGuanZx20cfyWR7pX3DTpOS
AnL3bOkUySl0mGAmSjpbfIyXgkQO0o7W71UGXgvKjgp73YfgBufMJo4jt7GQsONgtcT12dR/JeSK
GQk5zVveis58K3kBa/xuEI71/AMq+agKPTppswjQ/xFH/RZM2sRiYFoBCT/UJ2pQDhmJy8DJ5Sh5
JnctdbMmyUcRK+lmnuBbPXvaqvMvuz5+gyU5mboi4McZLMSP43Ja8xzrMU/pZL2n1ttwTL3V1L47
WnMOywUie/0J/PZ+1K+oZbRnNHG6pMw8KNl4uNQV1VCxmc8ilsdfJjskPlhVhdIyNjv9ttbcja1j
pzdu0UKKyQqu2+5e5Lf5sLI7alKGRmIdWLZ+zDOMPtjk7RBr/kpMhQLBbqCwWZUUC60QHgzxGsG3
5Z0Xd8mbiMTeoBPVy0BhQzJ/BnbPXCfxXZ8nKF9Z1Njun3ANm8iErxOYHchr0XYvj80eSnFQE8bL
kjY489mCaRUSYHQtu8Cdt+BhJX6Sv4CHVWWMkpsJh7iFVjMgTedtk9eX3Dj3tDis9DOrvl63RZWF
SE6mLYqh7SNhIf1hJKvv1EmQNiraDJV9SD6msHK9dcQe/r/Yh+RllrYaQXkMtGdFL3Ugc21lOsE/
T20xKtoGPYev854qLPHnG7uv53J1+tTe8dTqde31bfx9xsS6JM8Bei+TOinW9Xc4+Fffhhrp2vkS
SFLoMutZjK5eIL26fU21j5L/IFm8tKAWeo19XItSxOIk51GtSVfWJo5XFp+LCGSxMfWvH+CrMYmA
kJzF6NC+7cAd8vz+Vn8r1c5J3iLNCtKEo/AW/1r4QbkuyWdE5hxV/MEzyVjKdV1zgmILJYdBSMsy
o4XD0OeDQ3639EtTK/zsbsZ4c6DkxpZmmYo5Jv+YeffvxR52PxY1qGEzCjFkuWTNoqynyaDB6YIG
UfdBhtC49U2P8QOIVCnpunaDmg2a5DCI0TCNsgfnxC56fEO/zQdcJwdod3uQ5ZtBJFvE715QrhR/
8bPIbQMs+Q8KUYRfb4202bTYFMMLW2z2c1sbPMl7jGDun2MTC324y8LPOrQe0dlD8PiwIcV3/1P0
A4Ce/QVL3XWVG2jJm5hDSKp0hA2xu4Tf2JfiBM3Ks1lid8FCX0C9W8WTIw7Ztc2VnEtZMYwBE/CT
N3V4i7TXW6MBB/KsexCZeWsm/WlU0fPun/vNIiUfM6HVos8iQD7zMcpzv5+G2GBJPsbQydSYOrC6
P4fc7c/NMYRO3NBi5hTqP8r3z66f2cBJfkYLK24XHU5kK/TD+bdV/2jz42vug0cQucYdzgnPMnEf
vCrWUpw+ub7dpKVRxQPQXnn6FE5NLm4PmTWaYQO8Z9ah/Fq7TZfWZiclzzKyhc5Ew0mf009ljS60
bnLbtPLN9WjbrTtpH4mTvylU9UvVCZCr2yQvyyirYJX/L19QcioWydFYlAPt70jv3yT+FCfgQadz
E8JC27rOEwtgDlsPq0MOVKuDNjEPikOgMkvJibRNSXRS4KRBoPeAiZljm98laEnQA3JilT+pxEz3
r/eNrUiepCh5hfZYLGwAWczqPwxh/KLfAD3Pi8bXFZeBXOY2urhqMX8E63zbBXUDkuHDgLnuxq9y
CN8d9Dt1VlPs2pXbQK56111Z6mULSFJFX9K5uEwV+ZDNS+o2LAoqpr8qtn3cVbnonXWgHu0pAF91
EhTGKde924UWaSR82eKNYMXqPJ24kA51B+riRofinuPnt8a766a6+0LYLFFyMskwNZA9gpMJk84d
ooO9qgod+1+Nc4sx6OwSWa2tNlF5bsWtM5Ek6ELn0Nk1dat8PIHVNXPXJlW1R+xuJDNsk1GEvI7M
06IVi+EwB58tS+/y6RaqKuN4f33bdgOTRwj5lnOsejB5k0wHWt5k+Q9B9qsv7/p0cvGgDJxcWeff
vXg2gOLPN54LjOnRmmXR9IqL58Gsn52zDZYUSzdZNM+NDSxcBW3QmyAsMRrzPZnM2TUH7mbzeDZt
ctvz4k3a559MvWJ+PtPwTRRbCPKhbx/EM31bFzMK1/3iWpANc4vO+j2t+jfUqt7rE+qSKJ/n2npP
wrR0LTodeuitg5ribPfDBycZqR8tNSbXeJ67up5Wbt9A+nU2jnXmeMQpIRFrRIfSmr6NpTkdVs38
fP0b7x6NzTZIR8Msk5HD00yHrrhJrfdrqpJl2L9pNwhSLG8Vs1UtKxBek89Xokk3baTPrY493old
1JHt7u2wWZkUuKPT3Ma5Bhb/Jvock4v5vjpaIPwOXfsU36s68hQnXm4pSxMU2OYhhsX2n2z7JkR8
u6q8yv4du1mTdMc689CXdoSv9epM0W4YsUGUAnZ9zaM6cbCLZuz+NcpZ45UnRjnRyvaCWU6Fl5Fv
2HaFPS4l9vEV4a0KS/JoOMWURh22kybzvZ0QN6eNv3Tp11YLMW2Rmb8tVnxPIHAfrvTSI8ekqLko
zrd831YFcVYrgw9P2twzw695q6hLKKxSpobJDTqNtMXns6sfRqZ7nQny3ETZRb97wT5aCZO8SDuz
Yi1ybOTf3S751/mwgEN8Q4wIgrvXVkI2yJJHWTH2y8YJyIiP2EWkIDTUxzCr/RLNbJX/YpJPGdAz
6iQJ0P69caq+nBS/T6PD20yHaRTRncNat13PGZ/d6/eLckGSQ6lbWKDFYR/PeirVDnk3ob75VLIr
6Ug7xDaw6FGIPoIN8OgcxbS0yhXvJzUekWSCmDCPWN+0+ExiDicnBxAtHvuLjRh2nNF+oOruVZxi
mSyGT+hIyQfA0fkthNEwmki8699JhSCFQ1nHproSft9GL5dlhl6Uaa96MG42TYo1ZvQwDBGSXQ+b
BjKw3Bfyo7+0Yh2mNgeF8zUln7HqVQUJB6zpVS8bRTRgSn5irnPbyVKgxbeC0/yv12l/EanKl+k6
7t+cFnXQ2mGiVCQdYFZOi9HNOMBCEQNtf4IasifgiF2D9tIex/F03Ub+w1l+BJTOsmHbSxSaAPz3
zumhfeV5fP6IJZ1lUtW9scy4pZ86fMPfOHy0Tb/a4f+NbMjlxn4kKQOdG5Q+/iGKGfzafYnytmJH
DXnYvigmraf13o6qj8N1czHkcuMExpGQMGAJSVwxO2ifne/cdY79Maz8MPivjMWQa45lXIXJ2v2z
tEei3VeHdI+fTDrpQwY9QVpkrzLM/XP+iCWdcz3SUSGogIWihKDcMZNA9Cp0fjy8B1spBO1f5/0f
EaWYwBzD2l5qINZ5jWdmfSmd9f7619oPrx4hJFdCLQzbFTogEu2NWR9N8nthH1ebgZ/j53Uk8WP/
87nGAOnTN35XzOjRtHGujWq4m3To88VpUNTkYgzDzXWo/3BLP65K8iFpwrplGGGCRn1vX/SPoiEx
8aL5Az3M4HtWmrzCNOT64xyN7cQ0eA5BJ8i14G86waI4RC/rulSc6Qf/ssmYrFYxhYuBFZKjfXTA
Xti7w4EALfPVwrP7McI/2/mw3RswQx95mwvH2IafVgP5kk6VARIf5IpxPLxONwj21M2Z3WM5KWQq
SkxFDofuBbTjCht8GETewKC6kSSV8ISWDU2uocp8BoU1nubHhIw/rhvhfpT9uGmSu4h6rdONEFjh
HNCidXNyR2jqXgdR3SPyaP04znpkxk/urL+U1ZTeaL9kwx5XJPmKeBknox+wIhEFmLdCR9a44HZU
I6nOk+QrtHBoaCGQHOL/Ggin828glvLagB766X1/VNHgq0xc8hhaR+pySoFIy9rnVuxiU1XfSrEq
eah+aOtUj1pgzG/F/WFgWrXyehfUzItPXfWs6u6a0CNMOYXkBOeSBYZJyDXGgTclidtohVtrefAa
+9tgSFdUOtSrrlf5/+4C3mBJ9tdNXKtijGv/Ukf4i+f+L3WENXhRs+DuITaZ/rCDlMiE2qhROlYC
X3vImsGN2Vd0CUPnz1Ns4q5hbFCkKGbSi7npmxKZr7spoKAnemBD+vWCeBELumpZkmUkZlbVBcet
z9rbpvrRpLexpUgP7Rvf485JhpGUYeYMCz4W42+M6nNkqjQQ7ecInFBdhyqnaCsiXEKYKtbOhGGG
fnAi4y7SjB8GNz/ndmTAo5ObyC6FipV1a2rrt3nlvrXWN2ClOWq5ccCIxKnsZuhvhRdHT26Ihmz+
Qun7NcqRmRuDJk2DyVy/cav6YFK0o675MU5AOWus0eJqToFna2kfu7ZqvKmufw5QQcwKg/pLb+eH
qdOYm9r8UjjZHbVsSIh3iV9jeNarZsjO6guzva5y3hTN9IU12V1plYHJktnVYQj+WA99wKe8wngT
2A+G+FaPtd5P0E7ukq476nrzjZaY6FgjyDhH8duJZz9ZYv1cl5r4elZrbkG1yqNTf7O0Bj9YPPYp
7y9d2ulBW+Srh9dH5TXJGAUGi3+mecyOIYCC1iGg3WiGCr+khljeXGqncaj+oHV9U+iLW9a1wlCe
38n4jAwOyrY5Mw1LOtVhlg6VZjbwUoXhOumpz9+I5vDGecU0PZBMEB/bFoSGqTw4YdBiWm26IIDX
3fpcBOmBG250fMfwFKr8rHRvVI1buybKTcch0Iw1QG/3NOZNMeToxA4Q1xiDRXlyu+TZ8brz2INw
QHfOTUO3HEPuDg8n3ZmcDiVOg+DrFDdDr6ihPvcVHCMgxLGhv0McLr9Um8xwxoShcBvR3yJyHPva
nzApcH0VKhAR7m4CsyWCp4CwOKZfh+TY6qvXTWlQxklwHWZ3szZrkb5HRy0+mBZgzPUDKwec+FWx
EGGtTwPZp7slfsFmIU1TWl2SYbdGBJbL9CMaIRZkQV+vj7y5zxSJGdV6JD++JC1fWAu0vKTnkpI3
eRydr2/ZTmFIrIhBeEk3mOVwKTKq53BceYt3W/iHGO8yfCFWkHlt7Ak5S3XUsm8K/+BZIte72cGs
LKwoM5BOS4rVq4qfyE36vaoRTgUilWfiMbKjKsKiLH38rdOSczhrlZusqkkqEag+N4fHxUh2nUTF
2kQWFrPa4MqhtfG576ObvOLvM5NeWB8SDEAnqufvnkvdfDJZTx3BxEpijtVVuS80TtLR05B0jYLM
0745ji/kT3PTfUETpViPtF5cxjoFz4tNGcTcn368XqsdWoqXYnzml/YhZBcaRLxy8wCmorLNnYU+
gZNCgKwY1qlaAbdcnJ9MOPTxZL1xHA9FdY8fKPR6x/moa26l2uKdk/cEWbq1jCo3ym5FeNMeICsx
QHl9OI6ntHXtD0JadrppFIi7S9Vtxm1IOXLzmWJBpfU2y0UuqLlPZ+72U+ryZHVp/+f1A7+7Moab
RLSX6LbMAs5i2k/4jtMBruU+s9sv1qj9lxDS8y4KqdNGIa58S383lL81w7+/snRi4lYkHLP3DpdO
t12OlFVrNx0iXrtjfBPTIZihD3l9ox6I8p4Z+wZGOtxV0lnNZAKm94lnHsqP43k6ZmiFa4P2e36a
P6md4+7H2UBKF1gTJdXoRD2qNdqHdVk9ooW+YlW7ENzQ8WDUddOQ+4sILyLT6iZ8/zt+0dwYlEPO
+xESl9oRfMcv0bh8Xq7hOsHHIoLQgBL5nbo6cRkVCd6p6XlpPBpEl56+7dAmPL/RoDmuiDd3XP8T
NMlnWHGfpPMCNBaVk0dz9JVbDHSby6LYyd0T61jM4QZDACUPPoSGldaFJt6OuumtxnDithYFpWkd
ir5UESCKW1i2RZ0wg9soB5mW7B4mcEIkk44jFU+QZLTX2Cus+EzpCMGdevgN2nCfLKP9Ps2lSgTu
ee0VdmKgCoUvR3HsJE/YVZ2emSbsxXyLYtQhuwtPzZnfvEbmEkCodzkYSDY4fNPTu4XaPQ+jheC9
hzefMRUBTQ8K29+zDazBtqEGyE1Y/1OIbiARVBBWcZ8I5ffpk3USgwd9QA7WZTinuMOKLwrMvfO2
xRR/vol3LJIaWoQJzwO7196ahxw5IZCYYv5xuH2hFM0eIs63IxQKsY3yk2Eyh2GNUo5NfBu/o4GI
59g7K9DumjN102C4MVT39D6iZTgYlcHVJX+6tS/bpHXs6YCpZB1PSz/3Qz866sfyM2391s1eQH2/
wyrJdcNgiOdNxjiTHy7Tmg4lyeP5QO/X9tx879ws6E+16cJh217/2T7Ud6pb+oHUUTqHlOB5ifl8
3UFtVjLSnLAsy0N7flCDGj+QCuT0/aW609/n7i09FGd+yFApio9fy1uzdiElqj4oeyH7kx8hX0xh
HvaLjR/RLJCgdbDhrkiejsheHHMI0UJIvfhx3Yx3nB0l4Ay3cXAsSmUvsJJwWfoKkEX8tU0irzYv
9nJTg7/lOg7dMaUnQFLs4EwR0dkKILQaxR+XoEO7JHc7L/tWRPjA6Tl7P2DQRChqT7f90TjOn9f4
3sEAijJnvFNmAjXzZtHS02hOtAyKlM6MgjE/UmgRgMTlpF9eSJO385aAnwAeWB+QMZGvSbPh2jTq
2nwozeIPks+h2w4gozKr1cXJuxi5YftxU1U+X/oPM0TyrJz/WMf20tGQHJaMfe51/d4YnOnWXhAN
WR3JP1//OnsfB6qU8KAIICxTfivyHOoZZYSfSMHolIGbcFS1q+zcc8j5MXGiCa4CuReyZAUHSQQQ
2LE/i44AofjTH/+9KgLuMuRTbNxnDgPTxlOn3PEEY29xtBxsewpGJz0M6PFweUaOYaZmit3dNob0
MhVO+RmjEzfsqadTsRx6x+WX8lAhrnOjW71ws7P+GaxHXuTnzL/+rXa9hM7wUmMGA65MKcxhNPM4
lctDW0Dpd3fIEf6WoYtVkJGWn3RV/WPHRRiMMbB7gVSEGfLluoTcZmWIeKgBe5pedJ6Z68exrQ9N
qLrHxT0teeEnUGLDN3dqUiDPCXo6PDAm8rGci8inTCvR6Ja8N7vCR9LMo9y+7ef1srZ8crtqPGH6
+8egN5Hqt+zER09+i2RKa0IrJ0Zx6WAYhT9gXCVf3iU6RUT422h/aaB6VJU+Z7Oi/3OnjwZx52a7
xefY7IEZTxOdW+Bi5CKAxqmBq2CGwipmRrMgOfZB6Pb5uQah56Rk9NyJo55gSzEh7fS2aHtgCwrR
O+a1v+knG8N/4BCNHjollIg7fuEJonQtzJphQWUCxmW1F/DZ+yG0rCePX6YjkgI++wCVci9b3jjH
9OYFaY+dF8wTdOkiiCY7g+ID1tv7yAa4pR9dyhPmr/zlZJ7//bEFlmWJ3i+MgMgRRkh4NSwcK9Vu
hmAJYjTCJkfzbvCJ/xLu9v1P+QgnxRKLljZ1QQA3tT94dEi7N32reK7v3aNPliSF3RqvKU8ZMPpD
fWbBehJP6F8NnK+RRBLn4nFBkm/odCdhmO2ApSylR4p3Q3+sieUpvtK+RTyiSKeeWiBeHnSgvKJj
btf2TTzCxCw67l7J+nhX2amN4tIBQaFXsmO6aLfrWgUVNd0hPy79nTW9WYYpciPyUevRsG274aB9
JfmnCLSZazGf4y7z23pSXDFiK5+5YcT7YjhKd/D/py6IDWNROwSPUl37luugmnMKBcLeJYYQ/xFC
OvcV742+nEUR8LWjgcLgry1K2m0tdJZEW7Coh96i6X0WiGjTytBbZJ/qo1IqeNeSHlfIxf2y8eNt
ocW6WQPvmSWp+y5276oNlvR66Z22iKwJWHZe+1ZxQp+4S6x3pgFPE0deWdZuWv1wqOoNvLtGy9RF
QyvyJXJo21AdPNclMmnd8J6C1LKaL719Ao+V32A4JGkL17FsTGdB7TkZg+tHddfBbbCle7Ktygb9
M7CgLomPGbj/0GXgpYXq4bLv5DY40mHI9cYBq7ZYY2d+naMbnnxk5O0Y/tbkw8VaF9ekJpibBxdy
08cUFBbXl7mXrcT7m6DajP+h8176tpE2WLU2RTPCvdq4FVMU6KCADtdRXMzD/AWvwtZ9TQc7B55h
6QwlV2i0SMdlLDjJO11DK8/aeFkEegXdcK8vbedhBAhLN4kB9kYmt0OTEAlrSmKMhZRvysXyu9U5
98NNZjRv6vQeYb5qK/fMdQsoOR2exck4NgB8diTVc/Li7pPcDcOLz0I21nb4s4oKBhWHLmcZFvdL
rQXCPb/UWpbhQa0FU4WK5e14bbhrhlcHmGtxVUqGQjTSpC0IVcDrbCNk/mA7qiMnTP3ZmjYIUkxR
JPZsFQMQ6iy/kKZzm+kDNW8nVh+VhOU7HXIi9/O4HLHBG/9pgqd6LluAveJj7RjGEyyxtRusaTa6
ho75/KDdxzvR4nUQAgjDesgvqpa1PY/yBE2KMarcSttxeViZfSzoneEXUAoU7X8lvVOnO4QjvPbV
JEe5xgn64iwsboyL2C3WY8JzFJ7721lVnd2zQLAbI2WOxzdFavnpNiZ4qyWTI6qmzlud/L7UqueC
+AvkpXDIvTkob8BvyDH0OJMkbNsS2SpyN+NhWPdfezzrO517tvZxpvc0dxROas/mt5CSzTM6jHqy
ziBmIIXjGnN5HBbtzkly4i6r6SbJcLzuFXcNH20n6HMhyJbbz3rXmhHNUQlM76GswoLq2MTvZu+F
ZZW9dCuKk0hLoeMfiU853Wosk70YPRx9F0QnjPffsNQPT4M/f2+95YS5oh/s/fUV7pnJFlHaUntC
Z01VhnjhDobXr7+H8aCIDfYQbMMU/9rMeNZcE5VVViCZisdPSd12/hxBFfz6GvYO1RZB9hhtBIYX
6uB6NGIXCTmfprWnF+/Y8Od1oJ3uXeRdNmuRvAXm0BdnGtYVhCvOp3XszvlQfixy427mcehmDP85
kR+y6G1qK9tE926xLbjkO1p7nTsD2sjocOwC7SfzMLLk8d+NY/exDLKDith+1xhhiwg6kMGzn4cE
aQU10Ah46Tm84H75hv6r0e3d6lwG5ad2RtZ9UBzwXVvZQEpBQRG2RRhWiK+KunOd8rzaKk29HXYs
fMINhOQXFwK2KNPCEUN70W2Cx933ziu+9eBJ/5wfbB+yzJ8r5vWWhw5HdVf29QXCOz/1ylZSOHEU
jeuhbmsXzBNtoajMPvAZyW75cX2m7EKQKdNY1WEL2V14N/rUY991zZtbH705wzeQ9GqJWxNoDI/n
Ened4JxJRg9LhsImM4MUPZ5H4s+z238mt60636/aAcnhrK3WlHWE/afV5C1GdlcZzF+K1kP/rtvW
3Q0aa73YqV2bEi8tIVZRDy4aePGaUjimvXfvxhQQ+T79GIVD2yQscZr5HXQjfw0dhr5xt3qhC+b/
F8y4iMVd+ziSp9KQiyJzhI9DLpBuYBiy7aFNAfqWCCJEpaeKQvfeK09WKPmrGKrc6+DAMzYo8gRT
ACUiUF0fbMPt/DkwE2/N3N57wUzZ/ld2kPi30O6GOvDTrTXjvpmzHoGoGJcrMEM84pGUHevAZgHx
nc9g5698R8HiKv7S57v7CCo5yM7m9tgS7O4SQ9KBX7Le8BY78RWXgApGeoQaYVYt2WqgEIs5m952
aYYItexdsIgf9KCK0aKGUixPPdUo2+49B1+M2AA5aV3u8k2itWpZivCnr9p3aVed6hFpobnzTa4p
Ap+9SMveQEmOmAw9C2kHKIR4ftYOQVIRtw1vimh1+aRq+Ny1lg2a5JMnTYeie4RQ0jY/0uZ+bD4p
Ptnem2KzHFtyu3wKGa3iGc18ReLa2QxdWqREajDGkGPi2DDPTywi7jrfJ+n9dexda3lcm6w0MvVT
3oZ5vx7M6NNsva/L2bXLr9cx9vcPoRXa2gAlN66UMyLjvKvnA296v1nfTWP9mosZSY+/EaSjtUYt
05IECD3iQ8b7YFqZIorbN7lHCOlYcStc14RUIDjV3k7Z4Nn2V604W3jZ2mkZXN+w3Y+C9kpUQbkp
UipP3RNY3qyhR+XqMMxQDuxsDwG519BWsWs7TyQTbwdMWFg6RWO5tCRwHeVzFjXzIZutN5YDmytX
3XmbGXroORF8RdaQyzyh7m04x+sr3Hu5cIQ5BB04xMEyJZNP4toKmxB8sWtYc5fwxZ2t9K4lTuua
ef8xxfxCi/ZHLNwPw8EfZkPxPffixyerl3xIbzVLpDGsnhznwwy+MvM0n5jv3Ncu9QlmtVQv0p2v
+gRQciNRlmaL5QBwMplbVsSD9p+blKZiYeJ3S9cMYBjy5bjYILkqfsYmQYEcJEtLDTAlq3F1Vvwd
mlXeJU7og9TomKT5B0ebFFfbzgkHpmWLETTCUFZ+itkVllY3cYcTHtMw0Fg9ulq9qISl9rIhsBdR
ZkBxx6BM2sHZTpFTspENeZyIbQPrKCZi1UWk3TU9gsk0ILqjrZMZAqzhptdR6uoqQiYVgnTM07jJ
Bs6B0PaTS/Kj4agywjtOCxuGbgOLYbeeiXzY2arFofCLTcwRzx+L2fkxrIY3FOm7NVZVanYNnDs6
BWsO8iBykSrM+qiYF7jIpk+CaA39etWOoZMrDHzfDCyKHjMDDRXPak7pqPcRJPXQgnLHLg5yfn51
NIOi9Sc/X3x1fnt3XRs8yVPwtB7IQrGuNS5dzvlZ73LXbuyzwifuhN+mvsGRzBuSDJYzlg8eSQx8
o0fWFebde+SVHWRbNNkD9y1KerQCGnQZusC+2N8xQu9n3oOmjyhzqeLDh0HlZ57pcX1yeYLrqVnE
OvYRMwvI1WpvoHV6KDwzMI9xFeRFIIRn2ou6pVrxAbnY+I1LnEr0wKCnaD5Y9HOxnMv1XPQf/7uP
xyUXiCYcg5XC+AWzCGTqvdjnSAtH3iv1n9C7utlK4Vo2K3IWGg12jRUxEFAeCPrS4n9HrKawTfnF
FIVIsTbizD0KTmW3OuhvXik49XR5UjyXNJptxuIk/GKqg75lghLsr6cv2mvUFrL32EZwCp53iLJh
IkK2TfAEzPkqTASngR2jE+1AuROj6ruAKyN4ncww1ogqHcOwooMEuBR9rZCHKAYD3j+ba79jzskc
J5ca+m240KM9K27o3QUiKsDABzoWHN2WthSOeS01Awvc1kgCQX3z56LUrxKeSj7pWzBpbaTUC5PM
AKvNDvUlx9eh2JZ/aujkDkaQZXd6Piluhb3LFPz4MEP4Lcg6SedPQ7Y6ixtAlj1HnZOiVbTpyu+K
U76L8nClWrASR64qoLtypZbYRaEJMCVeEXDzXQaOW0EPZjhB6+VHpzwoUEUg8Gw7N6iS/4rKeoQU
aou4B7y6f9HURfoLaer2Yga6AZM20iBakk4xwECynvhV1X+oUTGHCuvbxjbfZJmqiLG3pQxzBQRt
44hb5cdOMxM+GcmAGNzqW2i/Vm8ytiquVmHc8gZuMaQNpNABrBath/FjjJw0zV2bctceE0xpK0eG
xP48wxJvGwyhcmbJr6q2pGFOe+RQf3GFpdpRcHdFt4IrrGtOcaAqEu5uIIrvDoZDmA5E/KDNXaDH
9Zgz4Sx5XK9uqDuxW9etwgZVIOLPNyCY6LHmmiCSpPUf0fzFWBS9jKq/X3q1kLwYxtUQkWrX38fc
ODakVLjAfQjMlVAH/o/KwzqYZkwmwmEEvR27GFZw9fab4qDuBBqc2AZBP7ENLyunwKz/I+26luS2
legXsYokGF8ZhhM2aYO00gtLYcVMgjl8/T1YXXu5GHpgSw8uV9lV29NAd7PR4ZzUiuYoHvDEi925
wZcZoPdYrtJGRwLrFSbeZm9O/EZIM7FVScVmPSY+EPjwJuZT78Km8SQTBZMfR1l57K6GW7bUMqgH
zRm9CqzkAEoU90M2nprrRzw//BWRhKY6e8TnVHbq4anoU8esd1Z9HDDdXIffBce7EQffyeMS8W6J
zWSsCGowrznWG+zYb3VC3onic3HDTgxJhyijyByFfDZ0ga1smcq6AMI9/vLWyBS1URHTJ+WYAATe
6fTZL8MydgWnthH80FNSAGCOFS78i3MtpU+6rGw1fIy1PA9Mc1wc7D8lbqUk0oPZAR+it/vvA/4L
7ZO9FIWncqpaT9PIUx2pbLks3es6GkJJ3P4U/LaNYPnut7Hfvgor2WJEhVrit/02JPHG/Ns7iVxq
MppZm4QqJHbPrOhDY8d6rK6MXfci4n7ZeqcauoFhJ+DzsPc3J6qT+5LoeYhogAVtXffNzK1dyQdj
9K4KD+r+Nz4E7+Rx7rHYg97mbHFCBzBBRq9itXQu39dGXvdOAucVRbpEbd5DI/h833wcu8oZwsEd
yAezP8TjSY8ygcSNbAQSsWdiGJhsO+vULHItj3oKncAm4ij59ZhYB1N7yJbSMytRf3ezKrmWxpmj
KpfY7jKgn73XjsshOf7i8ghP4mrg6/uayxPeacZZx1IYWkY1aKbWuZtmUn9oukJ3MUNyZJPuk1vr
A/VpkbtLWAdJTxqXFtmDpGuNo86lPxQtaqSlhe1dBFzDokE3GeXeTOHQYTd017E+fikV674wuggN
Q/pC0xx7EGHh2RjOcgwq+cqAfcdphnhrDKQuRzsTbc1wBH613dqnCKssLsbuEJtksNNrWuYpCOxq
rb9UyuIZRH2ocwMTm81wU+vGU9suhy4ulhMw/56jJvsxNbrshHFp75sBXI+l9MGUm/HJzIGyn0r5
FXLsq3mUbztAUHiXTXXrwfPufDlvSAClQ1GXZMOQDEs6BQ2s349Ojg8ioEUd6S4fBFnmpnfg9UEY
yo15DqMClMpaatL5lbNY2bMFjBgsuiI337bSlRwumx3laVHkBXJ0Byxo+9qNfNNna4fyvtoLTnHr
4wFNbNXA4jGbwn4foMvOsrA5g70lTCQGySnz6/GD9bgEdeVEdxi0CHQvTxzVAO6Q4LvF7of3j7Vk
zhe1eAAfjJbPAAlR3ay2Ag1pFNCfMAt6BeqgaXi8rOpGeojZSxgxkMD0cyCfWqWhFGkmY7B7ULUW
m2C1IJZtmiQ2J2HVGJ5CSZY7zNmUzcK0WTDbRXspZCTaXkwffg1sJd4IbKRvl5XatBVWJ1LxPoBR
8ovAIbHyKJJgK82uPFgSHGHZl6fi8Mp2JrRMZnn8na2lsTNefc6rMJXTrs/gAX9DVrIKJgarXHGB
fss018K40+yI3Gdylcw7s70ewi+L+j3TsfgVLr93bW9nyFmi3qSW3TCtfiUp/516UKQZ92mYJov2
TYJLk1BwpuGPMM3dOJocA+3tP7QPLkp2EfiIxha6sbLQeLOcfn3xxtvfS6lNLOagbikbpsUPHSup
MunFjFAyaROwZz+3diUIGVvTU8ZaBLPPlf1hCLglhN0Ug26vZF97qTE5w1BjGIjv7Oluses1Vxr9
2BducWwa/0o/luuuhNNMMRdQ781I92R3/lr4A8ZnFjf6rO3FT6+t9uU7VTlXG5UpaZoa0lCSxXfc
RSO63A37wR29LPHsl+JfNEI2Q6RhWMAhs1jFhkv/OmzJqrWEkEwztCWkuyUVwZBvSrA0oDDKGvI9
vsPXqxSQhSg17Ma5eZgkeZeGIswOFhbOYtSbCL6v13RJlgI2ASKwGhGXT8YdtUUytiYxYeKmZmDd
Bd9NHocuIlLRDno8AxQKW0NyfA9qKepkdfRoDvWLYo7o69vd97Qn10D8EbjB5iGi+ABcHA2FPL5I
mRhVqE6E5SEyEHD1xOnCj5fDxlZWzman/pLA+Zk5a6Ae0SDBpLWXFZ/kTPas8Kkp96QWlVyZ25zd
10oW51ZZr0mxMeEoR3tw+uEpr9v7Qn6uwusyiYDnNQVDsVfGoK+uZ2NvRal3WdftT+jqB7DjXvn1
gL3w3gqh7Lpyrri/iRkP9wK4FsOWsGyLr+M0jWp3ZIRXn1U4hOMIm9nISpbNjWAApjbTahYs2Qbv
4llflT1DJcECL1szlTxRQrfpFGuBXMlDKUpz6kwI/Isp8f+c2H+uGmef84JMax4g6f+9zenHqrfZ
HMW9za2gslaNM1JaliEa3rCRKXnC0MxiPaQitFV1y+kQElG9sGzVOsPfmOcsidCnAoSADkYNSZ1R
kbGGwIizg52rV9agP/cEKV6E6q8bVWnraE3+rZOmyIkbDZvw+VVMx1tFkXzdKL+Q0sKTaNnjm/Wp
MCvbGSt11xvK6ET9YDuqOmteKI2SV1YpFfjUVm6/VoXLOlRGqIG143k30x9y3wM4+7FEd2/em8lD
0b9cduCtcIi1WSzKA09CPhuIicGDPYUanYFMg807jJ9hzfGyhM2P8VoElyH2kYo5x7aed9VPTIdh
ZJtVX5Vg+Vl+VPzUjzzDvyxxI0M02ZYftp4IA/LiMsTRaK0yBzPdjip26jZpv9fp+FA00SHr5W+X
ZW3Y9jtZ3GVNZJlDFBBxfi25L+q7ro98Wpuf/kwKl1uEhjZ0JIaUeGiuNHvyZ1DEakvs/I4YBg6r
MVhhfjpKS7oE+BQ4ONs6pCn1NTwXeirQZSu04sjepHD2ME62FlV9P++UW1ZkzL36ZXIY7obljIfq
QVRpfKV95b6R7+Rx5tDXejQOGdNqzwADSsyO2H4RLJ+k+yyoAvIt9vRT9hQ/1+6wbzEng3rnBw0w
CaWr3gCwMmiu7YP5AxOA9iF0K4GxbrkHRlcwvkII20zlO1QdnHPOCI5jPhpPvS/jB6aZa92Ba/VQ
3EXfxQuOW7XXdyK5j3artbQrgU69Axf1ju2i0G+Nv7jargkiTxZsNWy1XyAN8C42ARYVJgjepwhy
U6UYJxwQmr18cOaPfTB9Ux8ZJIX1zPC24swJXfX6simzSz279JVQ7iNXZNTskwVCs+VLBHbxiToh
Jl9V1OPUandZ1tbszjsNuQ9crpqsYYHzHL6XiZM+6s/RXvMZ2tb4Pf+oPvcDGuDikva2J62U5O4x
TxAT7BhKAvXpZjrUboE+Gvb4qoPuUmACCQteolNl0XCV7dk1g6WboChbSGAE8SD3lKpjNT8P7i+4
jwk1U+rXZE/BULcXnPNmsF3py0WOsgbkqFlA3xx4qo9NCKCRZW8cyr16CzofELnd5MfkVhMZMLOV
c1syGTo3QYuIf9k16ZCkjQGxyq0VKFfV9eB873LsfTAkM2EiuPH5hzH9Le01UVyd8ZzmtBnlGca0
y+6x6INBG9utnsx77dDvGORw+sX+HH/IA9Fn8x/CwptkzlFHU8E6tLzgMXFkMCThQcfQGZCCHDZi
JxpU3LpLZDlsUAuFNwwqvjcliZBWAVApbLfWr0CA+zKkWGgJ1U5Qd3590PG3txbEGc2Y2vKcyLDZ
548TVqpiV/kUOd2n+FNHDorttcVXM3Omo7qrdjnQ4U59c9IMYfOEhYBLv4L7CMnjmJULC7lJnoC0
m0Y/ol4Gmnz4qQ3bY5dKHmrWftrWH5QR3Y2qeUGb4HaItR8CH2KXePZDGFYKCDiBOXo2UVKgdZv2
0+88ojZyS9MCwhY2mCEIwBbcFSdkyax6hD11y3XR5bfNkv1GmF+J4OsV4TCj5gRW012ol99NkB3E
inKTZ8VNnBXPiyGai2e/+Pzw/taIpyPM1A4j4yM0mubxHhWtxVv68UVd5PulBa5MRz+1lH6ng0jN
zS/MWk/uc2arudTL6IOjfMYo5xOfdizwmj5oFm6A+uCP+4U6WikM+cw7LmnMfdpUW5MybG3jgBvi
W2BXqOOTgjaY0YtAETbDz1pH7muG6uScLzl0nPpXegJLcoy7+BMgpr8O1+m1ItqLER4qF4IWVbLn
vMFtWtdGMPvZqQRV9Q3FaMpN72loGKXX5NB3jgjCajP0vfmFzkUkac41Oe5htKb9Zcqu5fBgCsl2
RDK4eJMkc9HVMg5TNjGLFw97ybR9oBoLJpO2EoL1nXHPnzAF/jRWAfC2y+SDZCyOnb/EFuhos8+W
mQi+/4J4onPxZJblxZJm6KR0uV/EzQHsJ54gPAo8/Gzwu5NDIzUgo/UnjzmaaT0Oju5XbETNt76p
aI4e7KsE8GrtqRc8lQWXxs/Z1l2oj+YAw4gNw1W6wmnwlQJB+mUdRVK4WNIAdmKUddxZGNXOpCdY
ubfcRfp+WcpWQQvR31IBWoxSL7Ys3kd/daFAxOkROeLD7Guustdv9MDYxUIckFfeqPMY9SaJM8Km
NvGA0iBp2KV3vT+6FvgJNfSyg+jYEsf6ET9o3uDrLtG95ro//ZY/Y3gIUBqahbFlduCrjC0dgS2m
hpBvTbPsjIq075LiEcyyIsqfTQdYCeICh91L4BAs5HlHogrwBeYhnpPPgmvbzA9WMrhri2luZujW
wAHC5tpsMFDeUTC4JWH8LVb6K6sNXazmaL4VF6GDaWzdzaW83gl+xVbKba1+BXelcolxtr7HryBI
ucEmeEqu00/Kh+JA/HlfiXatNz1iJY0LLNUYWnPIpI1DFUzyDQ2bg6SLQstmrHyTwpeUm0GqJjtm
UjBY5c0oLv5COw0PueloiqdWzhh7C+z0X620CI7U5rL7hOQDoHohfviufB+uimMRTB+an9mjCjhk
4UtxM99dKcsFmVTrijrX4RPZz+SrcdT3bF1gfC5/zl7lSULkNsEN8p18yYpsq1MhTmqbY1UfFjLv
U1EHfzMXWunE3HPl55U1YM8ZJFA72b6R1efMnpyhOI6h+jufgZUcLp4smSnFOsu51EQJmqoCbx3Z
aWZ5EDjZ9h3pAAlXVBWYNez/r/TpLLKEs0LQuwE7Y+hUtkt38a45gS0vs/bqFRjA9qpoT3H7pt6E
cocIFGc7yycItXrL6/TRr4gXDa0j0G3b2t/EcGdYq+D8LUIVVTVAQh7MHSOvh5vZ14tf7cQd5+3I
/CaOi8yRmZMkk2AaUQ4Qgb4a7qROVATeNr83GVxkbm2aguoFKoVh6+YTgFbn1J2xeL98/J3DY0AF
jFEBY4WcJKT6WT6iso364OgzsPrKbT6hqnPoguhBxI6+eXQrYVyoN+YKaOY2hKFE6o+D+oka6afL
Cp3ZHMgZ0KNkGwBseIn/QBd1ZZQqON6CuLsOq0fF9kMR8L1IBGcA3UCxQSFFcSCHo0Ntwxnzr3Zj
CyLD2VlxinAXE9lalqJhHgcoILma7OmxKXAckR78bdQNkegAPYr4QNv5MNH7rPjvXwdOD+6DWyRZ
aLVmFgejC5ibFog2VaAeOr8GPgaqarYn6qmdl0rfS+Q/vhiQ1acwgkQGatJi4mrX7TPd7XxtJyUu
SB/2RBTGzx+0nEzui9tUSmPSBLcFcrpddpr2NDfcGuAtpR8uXrQbTRGN8FmIYBJR7GLdVhQR+Ygu
hzXt7cmOsCJ3PbRXKr3q2tSxM1Eiyu7nXcbNyeGCeGzWQzjTMAqWUt3NTYivkzw5paTtNDXfyU38
EIdy6Qx9LmBb2XSAlYJcWG+0qR5zjQmeGkeuXxZMK12OFSIJnCOTBlAP2LCMAlOqrwAYelOGUO2y
jG3LWKnB+XFHqJxXKu5JC5rDfM0YT3JMQ5X3qZN4oucJ+2Pnl8X2G9gWGYZu3n/m2zAp5n7GmdlF
fGu21M0x2+DksXwXluadOIRsG+GbPM7s68iOdDmWoiCUgQKlBZaNDdWqPFD7o+AYzxKYVzN8k8SS
gFUCg7xGB2EEgpUWkF0a37E5BuuqRQ5dqrdo83uqqBXAwt+ls+RSpqSvlRQMZVGg1958z54miZ89
ddQfP5c/h58VVpoLb9yHN9JV+58zJ05bzumwmTeCEhXnOpZA/iIgCx2uhtEW2P85CBknhnOxWjEb
g44QU+vhzSI3t2kERDFdH+7bpv1MuglwDBEZnBQMlWMLsqVYwWS8lOWOqlfHaGqDQs/BfqG2e7A1
eVJW3A9Rftdklm/UQ9DmxneiZ1dEBy+ZlqH8nd6XfXdLlRjoS83kLnN3AsK0d9lWREbJuXVazWna
EZhKmOfAF7Q/R0roy1GzH0Fg+2eiOOdWM61SE7DSBkleBGNCfLm4LYzcNZs4uCxp+6uG3jHwkcBY
B6S/9w6Q1EYop00aBx0auYzagDQPhtfDAVrqNEHu1qGAho/d/pkDrCRyX26rUizk1UCK1sqHhi4e
zRp3VJ4Eep1l78wG36TwVTgzTBdiqdCLjaqy9YRWihzDQznAbWRX3oeySOJmKFlJ5IJWbFYkLcLX
kwwDbI3slAH9fuQHslcAGf4qd4tyf1nLzbi8EslFryGkEUaLIDKKHo28Bzh056hJ6ZTtR2NpBY+9
7XvTVBWzlEQ5m66PkRV3oYV7s9v+2Jvho9Tke1CN+pd1Eonh3GyeyyHOWaZNSe2aaefTuHVoJCqU
npf8Xg3kTR3Ox8wSoGB0QTrXtdYh1BqXdJlLenAa5wjMVeZmBnYytPJbg8zcz2ifO3mhfUhm3Z/V
8asm9d9kWj+AzynQjQXPXxng3/kQKqIv/WY6gZb1X+fOeego14thTrhkHfQjFANpbNcGQJxleXq1
5qO870WkqyKZnI8S1j/uZuSdqJafkoUGQDETfAgFIgiXU6TdBMx4FeYUyfs5TR4GVb+/bEkiCZxD
JkkH/o8CEpSi2U+EAltGZEXbxmoyfmrQ+p6tf8hD0qsaM9bS+MpAtlTwjGMK7rIe512mV1N9k8IU
XSUpshHHQGSAFJakxFLQgm5OcvH20Jz6YJ3Gk/xFAzvZoRBE6vO5G04wU38l2BxH4OFazEe8MBh+
DHc7hruioLc1ezLDzUEZTrBFvvmVxezCXyfKub/V0rZvTVh7le9Bmexo2akeTil4OC4f6rZxvMnh
3N+Oepp2Lc50obM/6/oBSeDHyyK2o/ObCM5xdbMvyDLi9KLoGnNx4L2/U5ropLaL1+ii5+mGPkTG
MAQBfBfQoXjA744uYCSLK1himXo91RxN/u83AwnA8zQxOw28He7E1CSledSSCDejgkwCNKP9F934
DHCt3X8+t3eCuHMrmwVBlUJQFy4AhbWle/BKoM80IhdczMmrZlMwA7Bl6O9EcvGuNkCWXihaFLBx
NrjyF/Uot6DEK+BnrVeGD6xpIIRVPCeYAnz625GC4PS9fwESJzLMGZqynjwTmx8kx96xQfFOfn3P
ERd+Np9aQdN1w8veCeZCI7AV1LGvVdxlXFRenKTPGig7rHZ6iLpeVFLYeqsSGWCLMhsZISq/IZ/S
cITpmtFrLpanr1iwrdcV6JBjeHdHRTRp7La4DPOdPC6GqHTo5nbAA1wF0hDb2iGBFIjBjDeC/zsx
nEPEs04NKWfvfBsubjr55PehELFaFSjDeUNGTduuSiMCiuLsV4yg0Tpg4dhA6C924+KJWhTC2+J8
AaendmGN22L5RjV5BBNySGOVoxn0d/FRFY2vCo6RZ6vvyRDVJMMxxuTjqBV+mA7AUV/8y0FlMz6+
2aDJWXwqAVGkm6BVbCy7ckhOEm7ssojzTRbmzisZ7CpXn0tJWqTBDCFj2oXBGGCwsHMXsAVUXhlk
wik/kUZcIcFKmirKIpwbqw1aH5M9w/Cqi894//rWiQJOOrXvL2soEsn+/0rBLgqnQmuYaVTxQSqO
caYLYr9IApdx0GLKqU0hoRqfFFK4WieaUN8MfatL4oLD2BgTnWRI0KjqLQN6O+ZV3X5oU9EjXmTX
XHjQelkaygn3Ixnfe015XHLTzZL48DtXgjQMxMAYnSWcFcitOZCS2TVQngDTLIGuFu4ksOyNTAaG
/SaEu3cqa2FszOzM8my3LDRxzK65VYvpRx1aj4U9Ceofr8SZ5xHcUk0wD4DVnIexL/AuCBsFRTI7
VzwtswPJzk7WgMLj/Emylee0wGx7X7j22LkMJSOO4h0BFlo+gBxyNG1Xk64GCXFknFCEEhJSsmBx
6edxjh51jZZZrD7Jhping+KEh+WGpeJloAju9x+CyttRcBdc5tjYHGscBXPzYh8dm9ljG+3paT4Z
pXfZmv4h+L9J4266q9pez1JISw8J+DwfUq9wxzsGHJn1B4pWssDfhepxDl9OkTUoFAJZCvTrKOdb
O1iux729v6zcdmx5043zfCsZWiWNcGtSWrjY4gJWh0AbkQTO5aU+XjQjhQQ7Q+4ICI9EBGskksBl
A3izDMVS4riapd5Jhuwq6cufnRL3+S9olFArZhaQfc4NekjDWNCBEd05P58ez3IxGNjoe82239xn
uS4D0Z1v1aIRuv6+9NffsvpkRU1pmmoBWWMHOmcp+zEYAHBLx+qu1tVTNMU7JQpbZ4474Avq38Ki
PRCZ6nu7x6oO7bx+Tidfa6QPoGAzXLNrP0ct/aooQ4A9N8yKZB+kPH5RpP6zVs+Fo2L2ByZdODRt
TtncpW5LNfTYwSD5R9f06sgrvQprkePMhF6YXnbM8FkWPfe2KsPvTo4LPNFsGpk5wBBYv9McsGVV
ub+e/sbwiggtevqLgs/rntNKp7AZh8lkPcHWJ7v/p7r2V1bkKHaS5gkpbpgGF8L466twJW+czaZO
C2g4AC+EJfDQ0Jy/MVKUxpkCeb/UIoSn7aTgzRy5GCRrEUkXHUkBBszb4j4rPwjd63yRlaWhDHRe
Af0c8Ph4D7alNDZsqAUMvQ/hrA1OpYfukFTIfcmplHTJjdT4SSkKb9CHTyUxY6cDV8hu7qanPit0
gC+TzK1IHHtUxxrbqKaObNufF1IfJkA8ummN2YFiulfp9Gi2CZgtwyCf59+JRG968A+DBoyq4cBa
0Xo9OYUZxP3jZR9ih312/ysB3JsgTgs5RQKDPlV5shdkD1XqxCbwOAVp82b6tJLDpQs0G00qVbDr
kJKdHKUvNsF99CSoUulDEuai3vp2gAXIKGDcLRO4dNx3iI5GjzEYfIcYjCoLsNNpvn0tFe6F+Qn7
8eeH+CaL+yLVRTYMGuZWXp2oPlaombTTTecTt9qlwSKKe0LdOOvOUAovRxvyzCy3XbWeZU8B7YsT
E+nGVOfMGZQMiWGi7/Ryvi8y+7oj1afLhrPpxW/nq3F1m7aY1bZX0Z8bwd5QDNikLTLzpGjxj8ty
ziegX13578PlFx/rIbOpXrKeYwZWqk5J9nolfat0DHmCRcnJUv06yTI3N8zHJl0GQRouUpOz2yQ1
u6XRcdQZ4O2l7iDH1BXmTNtRf3WY3HfGntKh1HXoyFJOslwBgM4GlKe2w2eGNSCVXvDpZBZ5wWI1
lmOtwn44xT0eM1BrVPYLGj1Gt4uBcpHdphU2WONUkHZui7NAgcfwQ0HJ8V6cJc/UlNCaDqo2vJpU
84ukmJ6ilvu5VG9qpb5F4+f7ZbvZvrg3kdxXZoyyHHgo0LCf9o00uYb2A1foXxaibnv+mxQuyhBC
jGrscHFRnX/Q5FnxpHQwndGSawf19eKhpuE3GZMNQFu46ygAE0q13ueacqsAn1EC2mBi67Inp8Xn
SpmebdKfTFL9DNPEuLUX/amTShJc/s1brRR8G99+Mxetyk4yNJUgFLPIyDbH8/6mjveFC2I7sGs7
+sf0qFfASr4SNlM2U/eVaC5wSZOqNFMEO2Ad6cKPfB2ZosMAZOdDfOyd8ruoJyCwPD7PJtO0YLEN
ZoAtl53ddtfYmvcjbfINBoOKCQPi1Cb9KDjiTeMjwAO3MVZDzvCSqxI8oCbribG8UUeq6DtAapJR
R79ZfCnCpFwapCJWlu1sdSWVc+qu7ogeoVEWlM0R6AC7HJykANB15ibzAL44EeUok2vL/CQpV22h
OKZRe3+oOOfoxKrsWfs1rNcc8hL7KpaXFodf4OUYEcy82TG9pDhclsvc7CycrTTnnN1uJEnRgVYR
yO1VRrG6nYLsB0RX1PisY9vusjDR5XI+X9aZnZoU7TnJqgBiWc6HMCJAv6x6gSDmDZe04hyV8VTr
QwdBfRtir6HNHFJJthvN6b7SgMcp0eNklRh464yfl1UUnSfnp4YRaYOmo21MYsmZ5tRp0hdSZ47V
vdBF0IfZPk4AzjB2WRn4Bu+/DX1VKgboSzHfqVt+rtm7cFT3SjcJTEQghg8EBqvpWxYidSVJj5Fa
B0TGzjuoOi6fHPu153f2tzb8W9uyJzx/M8QbKw2vgQ8RGH3qF2OQmFe0frHVOUhaQYt6M8SRN5Fc
ijLkNZUnA/E8igCeOkxOqmODMFHdXro1JMPV6f1lHUUCuWzF1EB7HPcQuHT7KS89MtxoEtbsyuck
14CfKTAQ0ZFyYY0UIzatX99y8QdUyRxjUI/GeOo6OyBV4jXaKbcE9v8PofTtTLk4ViWmOnSsTsbG
DfIeGA2Rb111/uJPxT7zIiFzI1Pikt1wEawthyarWSJBZPpAW+NaUk3BOW63WleGwgUuhfaKUitQ
atg1h0q9VZzIZ9UMAOEQr0XTBKtompvtbM8SjdxvZ7gr2VwsMylK5nYC2cY12E4Oy1734xvFjVwK
GDDhtAh7fJydJgPIBXKRzCDq3scUvcnCucJ3KJiaaHDKwdhn+fxk6N1pJNYC7gLpnpqg0Zjwdk/I
02X3eJ0zuCSdu0vV0pYwTCC9aq2TamL5p6pRyqn6sfdrpfDB4J04ZY50b+z3Zlzcydrs93HNen7d
Q72oTtKqLhCaB8dMoggMEjWsXiqfJgtjeyPQ9m2yr+oScMeRfl1FCMy20XyRm7nzzWWUHFqEL5d1
2r6/1YlytlNMbUFIxE4Ufb0OdePA8gDLTQIGd4PVBhGTEzuj8zO0FcwUvU50cDdYlWlqDSX7AlWW
K7cLWjqKk5aGo8qCaLYpSTdkMLjrqgq2wPe2Qkcs8fbsKzsPjVsDn3pBa7mzBtcAksblU9x08pUo
LlKPAM7uKhnTMLLVupEN7i3RyqdIAheaq2ZKjRosNUFlZo9TORzAfBJcVmIzHOt4lZi6irtROU/W
m6Ua7ayOMVnQAFelCNqdFHRCvgl2wWcGAB4NjTBWOZPfNqqKRW1t9mRs0i9WvJcMlIvCH5dVEcng
HJXY46xk7LQmPXd6awKj4ILytejat+s1K10451GLXpWWAboA1X5XH5d91HmaM/nNUTrEnfdnSnH3
Ey6JJM8l7HkZHoj1xQp3yfj8ZyKYiayqB0Va2Q2pIaJK9SNVPlECTpDyy2Uhm6b8dmj8woWtlHqi
stHFqCEOQaE2VL5eliC4fn6X1wwbgM+buBZ8eR2NnExgyqiiVXCRGpzPl5IxRmmCs6pJuGuwrWlZ
gu86s54LnsJv7cZltehqBAld1J/U4qqKb6r0y2JTdxFVcc9h1lgxbnUpTNvVzWs1oBRljKIFVVN9
kAftam4Nj1C6V63OGTJyGtLpLulHPxzCq6akmYONBRBXGQBhSkWDEq/zsZc05z4S5aioi2njAnM1
T125zK6TNtspJHtpiiUFvqSEdQpT3/eD7lMauk1Woj0lG19adWgc4EcTJ6xacB4szxoFFhWWXYGl
Zw6A+pi8PCxVX5uAQGaCIncup2+0kjInKvrawWOmdUiSnFowyHpGWojKjqKQYXOhqWnAYB+j+4AE
NDwOFOknxfApujLaVXzUAYV22RWE8rgQRezepNYCeb/K5a0bHv5tuXzzgwvaWKDZoSyPXdL3NjRi
u05SR9hrW556S3EqJXJGYCSGwkrX5ozCShJnrZZR2q0yoSxwFnfnfS0CZN5WywY93Cs53GupcOUa
bayUFDDn2PlU6c94bH9MobQ4epyBKysWddn/4b7epHGHSCmjlc3ZIQJhZTq07rRn99UcR2F7Q6QY
d4raEIc0iyFKweqvkjuxAk6bcHxesioUmSH72WceDd5dlPtVNO54cGI9W6wRJJe/VlpBYe8Y8T7e
2S62+L2S7Ob9f96bZgHtTSD/lQHLyQBgXQhsgfRsjM/5IqribH1lQDqHiWEUXW2gVr83974py8Iq
IMHK7wzlYwg+0un+svcKRPC1jaGMm1oL2SB3pl2XcftFQqOzQ0ladD3qxvUoDL0Pi+AYteLfVZYk
Y1dtgi56MjhK/QkAC85iXRMNvacOnaAPs6o6k/WMt1Vodu5lLTcL14C6U2VLR1Z41tRthnApinh6
jYnB6w5ACjJZ28aUMLN8DCt8DSVPOoj6e1uf8JVcvgkb9oNMh2nEW6RIXa21nSoU9cRFIrhHCF6o
VTPoUC1JsSWYdV4igijejBhrLdjdruJTabakHGyI+O9TRpvlk7UsLjpZBOD3eY8Te2u+kuvXRY0y
8ETXI9SMC1By3QxLNEDar1G0GrGQjaL9m1i4+Q7WdNBEYVVQUc46WVJjlyO1ZmaDM7A7qwCgpIsz
uchxMB6vidi1/0G3N3l8HpBk6oBnyvrWmG7/ZjbsH/zrTRaXAxRho9Y2hYWwWxt+YM4RsAKuvcu9
YT+ph8mVAvQj55OwLbT1nV4fKvdk0Ysi11XyzjT/miX8Y1lcOG7lKcG67/+VZB/Of5/oiC6Pj8ta
E6dVUkMWMxZW9KIz3n2Kq1395rtvdYivP2bl3/gig2JphjBF+oYtFaeo0BcXPPy2NWItXDAXgu2H
h1meq1qvInVBsR6TmEwjvGQn8IE0x/gonsTctIuVNM6xLVL2lalD2n8PWczE+MQDXIl/K8Y9JWgX
VnWUws8sjOCZEXBw70vtqSi/xPQptgUV+81n1Foa59WhEcnqYLx6NfYLCOjlzQ4DtCy/D+WbDiXR
3BXRqwrvjnNvqkSpUbHT/O8p/j/I0kA6zWhKz4h4Rq2N2q5Rf9lJ4cc7rQcouLqz9uOpNXeXE4PN
jyfM8S9h3Jdtruc2IyOEgSakSJ6a6v7y39+qeDFz/+vvc1+zmYSAaSvx99vqhxndpOSGSN90ZPpt
cdtN/mh8uCzvFaHw3BixVoiDU89JcNqYdCDNRLqd14vuhPZ8T0L745BNRwWTZmWcuApJ9/jnlKlh
IFXyt2kku2khALmKSsCIWGCdSR0jR+tpaXaFaR7QdffIOLvDovhJXTttlp96NNssikdYXvi1nR6V
pMYjrDjOtrxv+tjDICgg8nu/xY6Fn6bmXZ9J+yK2r6Xkf6Rd13LkOLL9IkbQgeaVtpxKrtWS+oWh
dvSgd/j6e9CzM12COMW9vRF6qwglE0gkEmnOsYN4yI5VimYcw/SaAu10crEDOjs61aMTFstjMfG7
JPJANvgtUkawVqSBIulHMrVnU2I32TR8ilT7i0am01DNvZdV0pFpIGC7vpj/Yor/LKbohBe5L7Vx
+Y8psn18+OWy/tvm8XWX9Vsa//3CC+MJTSItwdaVs6J59pCi5F4+Lcw+mcZylC3rxWKVP2Wmb1Fy
6qcx3FB37S0AoMi/bedXAHPxATY2y0adALPjy9n6YnAqb7yf4n2JV7aBu2c+px51ta1OmDWxRAYx
Ot6/8kdWGTqT2qwqHYmhHKgV02Ob3ehKv7GXawedEDQra3ixaeAGer+4OcYekk4iELLMirvkMm8+
VjeErA5CEuBtEttEquvDIyfv4zFKiPlXqcMCPvkhCeCdHzmGN3D2D+wJJCLe9W1b1exCpnAhNIYe
gfmKa2aXQW3IgaxvdJyvbtCFBGHtaEUlCWh5kFDEQd5336iunWTcBtcVWRdjgQjaILBBERhbMqgC
mk4snm5UTzCJF22Gt0EzzNt1OesL9luO+t4UKlOjZEr5JtHEl2Z7r/XLRo/cliqC28csu4lJN4jo
ZrQOUQkVOd0Z+4194esu+noCQqa/F4wrenFeW3up4z62ASkha7caoeeUji+0VDJnHpTdEG1t0OrC
AWIVzG4AtwJl8Ht5rBzntFItPOFBzMpQVenbpz/YGiDVYh5fx6yrmN+bbamSqipJwzlBV4BuGI/5
UvzJ9lvgHQP3GOc+FtwssO5ys2kkBLt15o2RHGhoDLiuxur2X4gQLGxISW9OC9a/YMehZE4ln6R4
a0x3S4hgY3kmU33CNEYIEjfHqEonGQtUoTZ2hHuPDzZ2oYpgY3E2UBusoFBlSp6mLn5YNMVt9MlL
MQL9R8sGelpTBxzEB5r4liQWGUfsTDc2uzodv5lTs1Mk5fX67qyasfWPGDFvV4KjPYm7OA3V/rPd
AxRV3rps1l4E5EKCYGJqn7YxarVpqOn5CZUDn2U3rKvcoX80gW+e/vwDhWzkttAuCOJWES2y70lv
kQYKUZAm67CEcVb86yJWjc0mPDOs46UocsMyaa7YIkPElOkukZ+rqXEtfavaubozF1KEq8xM+h7w
FWkaJpUcZna2T5jx6X9TRLjL8mGhaWNBEYyaHSRqO7Fq+GxzaH/12FxoIqQl7Apl20WBBeQY2J/U
sxT/JN1JH75f12ZrwQSP3DQsbpM2S0NrSF0gv/9RgRAF+7/3XYSZiZJlRFIVeihx6Wjj8wAcRbnH
oD5zlj95ixHbgjQdCBmKWIwkICdt9AW7T2N6Br3B58mYguvrtZpdNADAZCsa6DcQqr2/wuSyHhOW
5ylm5/D60cF4/zcgC9JTNQDrtpJGazt0KVC4CgwlQjZbww7FFvgTkgn06I2xWVtda1oCfRwGozRO
jyPCl+DIDHM3FCmQ32THikuPzmdVP4yRFUb9Y42xDrMwnIFtObo1t3AhVzQPVgGup5ewnJmS70ep
vpEm1cP27q5v25o/vRQj7Fo6Z3FGVYhJptwtpXMGnAgaBaZCPbTBbA42rcVVuIRkYssIE1aYcWKi
q1KbhhWtf9hpfmvJ9CltS+rokfJD6YfH6+qtvjMNgrQwnkF4Ovyy2otALm8JIp+uwzK26ZOh0HM2
UUxumMohbus9bPa17OmN0Vqfi4o9D3rfbbj39S8wkJpG1wx/iAlu0TQTpZnzEed8KWLXkPASU/UI
E9O2lvhamcb+PDaFD8rW2G9TpXTKujkvFd0qE60aFIBTLdVCqegD8HHT5WxM8wp3c5ftzSm7xZSZ
R81iS99VOeDNUCwwv/FVf+8H7FhJGgIYx7AchsyjuT0Etp49g7Eyd3qNuRit2GVqcsxr6QUNpIlb
F9qrNuuunWl+32hnoNne/YkVXHyTcPtlYLlKyxi6/658/FVHp+GWV1q7ngygEBEdZFOaJrpa20zt
ptBqeCU+2mimDvLad4l9Ymzc8rjcwYkBpGFZqo1SKexK9LhFF8XzUkAr+UAChU+4JZ75ZDmLRwsA
e/RbLDZryHSAtfwtUPC4poLnqgX62NCkw0GVkq9dMZrP6KfUvUmp7rNm/izJ43GqRi/Kwxbd1YSl
e00fmAsQQjftda+VJq9QhtlnM1BbyhzeBm2WG9u9tTBC/F6UPfoKE+wBz4eTE/Lh+VeOTazzi0jy
lmQj8lm9iS7Whf9+4WTsmik6VSEPN4iTDT/UfCOu5sHGtZ0WzlSi42HVWthp0iB5CN6Kov9JCZrV
qsFpI+Ij31ls3Xzr5/j3ZgtnJkU9wZryBpE22sjqhwI09HP6bWOn1k/LbyGCcxxiqioY5eM7Behq
t4ndCoTtjuKMxyQJeG66CtLok+39CbbPpSkLUeSQR/XQ9xAM7aTiE80UP1LjrRPKb89r+yYEkZIy
mtIwwzDqofkqm/nXWQHcWtPZvjRFL8NiEafSizeipMHYm0CZRv73+gpvmKZYJTfNuVtKA7sIx+S0
yxeib9ywG2YiwhcVZlFWkQQVwQCSOFTuu6DMbPDuNFucVmuSTIyiYMBGA+CzCChTzlpR2RRXeSGx
XWdYbj5KXgk0tOsrtnphI0JBlIL2Y80QIV76ihT2POHC1sM6cupg3kUBz9GW4HEPtkb915X6LUxw
qXZBOkCt9biZANLYRCctxjhtvvX6+5VOFw3RxLNfNoilKEgBvPdQc9Nh8F6FuddmCXqWp1b6sSz3
ffaCQcZCDnVbcqmyYf3rqv0jUzS9OjHimbWQGRmBFume3gHButhCyFsz8AvNRPsDjXk7Vh2kFCbA
5w3Nq5LxfsMi1u6TSxnCJlU6ycoKQIkhwvB2z/aFZ+1RrwDAvh1ynsxNWtktgcIFNkgmSsY6lOIt
clHqars87Dyeggg4Qfu8OaS45ofR9IepfIJ5K1j/e/vAFHDJGmRsMOpMgtlCKIHp49TrvGRHfYAb
hcWLOe23Z0JWbeRCLv+ui5tzaKZxSSOctXl4GVAL+W/oK9Yuz0vdhDummnAzzzpkSOZNTlvXBKoK
A/aEzJ6b8jaJb1tlw+luaSVcLoUa4cmlQWIz9ycpNWwn6qKHuOo2TtjWromnuor6ROoHXGLR6JFC
CvJZdYmeAJiEFFt+cXWq+mIdxZJdnWOAhhLYiEWNm1jGk34GD67UB92AOjmwDb7aE0bkTcyDMQ1T
vKx0mzThUPkq6vdL4hBTuV202Y/lNmyLYq+l0cOQxg8jbcNoyBL3+rHdWJ1ffv7CtjIpBXuZxXeB
HtPsR6R87uVDMm/0ea/Ob10ui+Ac+qXX7NSe0l99TuP36G1xwcWK9jd0B8NJ8IkCu9j/NwmQDTP7
8LbVkcA18KgLW71zhuHLzGZ3rN/+ZBVtXnFDIREX4vsTmhEV0FvgYgsBZD+4WR+/RUw7sma+X6bi
6bqstWSEifEVJJAJIDnFpsy4NsqptbCUQze4PXvWi69Vioi9Cuvm6yJtIVhuiBMNOgGkbzrVOD6d
MXmNQp3CuB3lJzbkfqOfLHVDu3VL+a2eaJCDSjJmc4OcXN7JFUee5nDWdsWRDdfy0IY0BbL3q5lr
C1Z1NTt3sbRiAVqa2VAnNj8MjDrtPt81buzb7mS9WQAXKAgQ9f+keoqKMNDXAQGIeIqb78X5sysW
1y3qWmFVKoFtSp+rXHu4bjCrl/+FCOH6oHOSG0UBEcvyRaYDwB3+pN50qYRweYx8rGKZYP610ruj
AcucAxuE69f1WD3JF3oIFwZBwiSmk4yXPPo0wO/1vNQ7dC1716WsG+CFGOG+mEqijmmH5Wo9WDz9
ph50V9bw7or95NlwLKeMv6oOH6TdCkA3FBS5jIdysqOMci9Sf1rin5P6OY9eN7TjnuhDjAtT0/BC
ICayXO/tTRoTydRnhrdkNMiepKkY5VKn5tRK3dHW8LQEBkHrqQoBfHd6BKTSSarLAXU9UAglRbeR
c1q9fYiMdnnVQGuEOCmXI0WE+jHWWrfTxJHKZNfluu2oo/lVLllwXffV5SUaMXUVvGamWNxVa51E
FYPq2dAErH1dKNDjui245C0p/DReHGgjUyM6xpAyz4lbJLdqOzq9/eO6KvxAibtoEeQnsYmG8gG4
3p5LC5gNeOUpi/kGTqTca9X5LlaBD1Y1ktOyIrwucM2H2DbGJtGdo+kfeiNkZragcEesTVLtGPfk
bKXdy3URq6HTpQwhRjD57F8yQqm/vO+MKKH3gKOdATR53LV+zTDlnYE6wXAq1ausp9lH8t3femyu
qKoDLRVPGdCWwyqFE9IOZsnGTMFjU5aPTT19wmpsmP2aCMzrAvLVQKIZXF3vbaQfStoMnBNCqyaH
RYCvMTbQ3n8NWQkWAjO3OK0ecFxQlH0vIkliSc0ijLpaRnW0upE5TZOdOu1YNbVr6syLjOWrOi27
uSVeMc03+ZDtB33Yk4JU4BFnd7F1NgodTXLacSpmD4hAOXCy7B1gpZwyqVwtvjPVxLWjCYhhM0Ct
J7fJk92kfK/SH6MZSGrtzUrr5QXgk8EIXcqJlzWWB2ijXW9ULh1w4uP0vtTzOyPPwqZlfpl/Rfjb
2W9VYrlWXi9OWqOrQDGJaw26P0825jY7N6P1XWrfRGnm6NmJLj3uZum4SFlQaWbQG4NTZHPQN2BV
TennRmsDZsVnC70wmvV5pMVOYrKzqOB4qcwdZcwZMNBcDINTaq1Pe+pmI3HiSTmQhDlFG8z6W0mi
wJJLZ8ha11oQtWf57KV1fARXWGgpzYNUpV+LEuuXjvrGxbeGp4ssuQleKRx1kFoJ4WWLuRVUBxY0
JtiZmxbVD7LIN8A4CYD//tBhL8DjhfH8/JzFtjfMYFEEK5QUA/5wLqafJalcuYnurUGuworU3+VE
8a6f3bXZAmDVaRiwtFA+skVHXupWstRdqoNJXXY51/O8A64ZGM2m/R8ht4NXGqVaVKx4CkpYDkQz
pW5OrQ6cp9atK0AILK9au8UJvBYNAvTrry4dtH+KR0jtiqVP4oEEDWCCmdeBkNtBVOB3J8D6O4Ps
kI1VVFcuZ4SBfHoM3RToQRIUi3qmKBmTUacoXP0ALptb9Sk/NMgz/MCzP/k8gxq4dpddGciyg3H/
6IHnHbbJTFeSAXxOSQPooWF/dB5RXKuNFFsYnzjNJxpY+yHI7/qw2123mhU3+E6MEJimjQmkhMiw
g6Erdrpe3BadvNWltDZo+06IEJsqI2bbVGLagRpqL6rPTi0AFcsvSqB5WZDDUuMdZ3uS3GhnOO0b
+KXuu8Sxjk1Qh+4cpsFWxL8SIFjYWsyhGZirs8QuNqoy9HvnCwmMNt014HjXtW+LpG6s7UpkdSlF
jCXHDDhISqKQQFa7Y1X0n0hf39WUekPGNt4XqwflQiMRhgJdLEqiUtsO5EO6K8/jXeNGHr+m4+/s
S+JvLeBahP5ONyFQyCtN16Ma5mkmBiizoxmHoVO8kvXgKtfk+w7ZBkeNo1Cx6HlU7VMK9qehnhwp
uy+nBLPS3bGk9gOaQPzrFv1hbxFWAwuK02uBZ/ZDHiDO6bjokWEEqpRZaGJXvcJefFBT/bgu5+OS
c0EgSMOEMHpVPgTORgUYjibBbK52mz8wEA4DOsnr4aLOGiDkH2jsJgBdlbcuIv7EehdVCGKFEzsx
rTS6cTEC8sgTOMqJgl0CfsqbHji/8gi+BE2Ge5LuzO/XNd6SLBzjubCyvAZeZwDIWxtJV3R+eMhj
S0x167l2c30ThfWDMxZ05V90EchnmKkwKBmigBNppLvJAJlM6ratM/p8Xk6bnOl/lim8PXNllnKq
FlaQ7RffCGW/8NjRPk+BHuQv6SZp+gcHDBVVNB/AA6Ib6cOLyDb1UYltbOeYZm4dy5jX2Hp0fSyH
K4b5Kwz9D5W0oJIMaGJ7HMDunJ0mX3I4n0uG8avMizzTl54MFOJVB5dYoD/be7b13P3gBrl0wNag
Tdnif/zAXmxiWelKW1T6ElStwwLOZB3fa8fmCRCzLofhb+7yAYyrW2+Ij/OIglzhoOhFPBQZg1w5
HHzZp0EtY67FycEnyHvxx7C6lTy0Pmzo+2FDBbHCKelyYyzUDtzqc/+YWK9KtklpvCVBOBUVWr3k
fIJime3ILvN0P8HBN07xzeja90aQHOyNp8zHdyFXCtclXkr8uSu+lgbJ6juQ1y9w9w73Ot0uSx0r
xF2+o8+9X37KHi0PiIm2b2J54YH8Gqn0Lde3qvjFV4iXTqLlSPziK/hAZOKSYw6YVJeExVl1ZCf2
jNjZio8+enlBcyEe1OMpRonLXAKOxanOzmKgeSV109Llh6b4Aq7I8v/dUifI5OtwcWLypSzVPDeW
IDaPdZmHi/2FksW97s35oX93jwhChGNpyUuuAT4L0AihddB21n4K7MP2Q2FzAYVjOANtzNTAfYIF
1A/0LvcrV7+b3fnnXyXC/Ot1tT4+g7heNtJqFnJrMFjhYd8UVj1kqYJjf2+AvErbgWPcVb8toBDl
x/26tA/BhiBMsEgzHuWIDRA2F+2B1miMSNrQqDZKN5rBncaHzbpQSrBCE/9aaRd1CYiBlKHVJDdG
qUpAQo3O82wDDg7V5ZCaZeGyYVh2VZ895S2m7Ng0nupU26N8/9YYtuZ0UgJc+hzIhGX3OaGm7Fq0
3TftfJ6i7nmKgd8uYyyP5TxzoC6mS9LqQOqGhH1tfjeqPtDL6C2hIzKVma8pppPO9Ih3+2Ee2SvL
2zMqJg+ppPX+mCanLEme5qx6AMjkjdQgxG+TZ4z4PaTFggu9Q8HWRGZzGNXKZXSJzjFL0tfKiJ6y
JB29wU6jExsM+/O8cC3VuOX4jdJtRNozqfvMkfRs8iKJnLIepLtVCwzibEB1thley3Ha0yi/7UgR
DNHgAxzEK2QQomrSi5FUXsc7XGgG/EJGJwejDLe4IjXHmtUJ/aW0cZTOcDFd4ZGY3eZWF8ZjbjjU
koByKFt+Mhc3Tdw+TKXi2gN7Znr/gM3ftanuaDV6SjQZMA8NgydMBi/vzBsA2vhZ89pFoKDpnuTR
eIk5BF6FzrJ8QL5Zfh5SLUwHi3lSXKDbUiqezSgfgf9S6CB4V84gOD2r43Kezf5motFd3Jn3WjOE
MvgzOgtdmUV9BCaeZwFkQtanvRqlztCggNLVTmkPYVxkn/jygBoay40+twiBqv7YKp9mA2kCaoUU
xIQ0qRwTKGZKrJwUJKIq8DoYxQlINF4GhAK9sPfNgvhaN1jh2EO3SyskNxYG7qTbJLK9cWn3NfBx
FGPK3KQsd0Zk/JAXICH18ddWAy9glGGLWGE51O6DMUYFv9NPjTTftkntNZbp9Dre+7T3s6lsHTuS
kcUwZgyjak/pku7wq1On9jPr6F2ftIcoUo4qgxsb+0dKGNJ5KkKNUc126PlxErV/1I3GKQmIkmu8
M03TqcnPcjJSF5UfJx66t06e3Gi0nLGN/dLsQGgC91HXAUa5Lbcn1m3ZIHbp60CJxn1s3yRsfjCW
7CCP0bFV2mO7lAdrRnNw32T7Wq1Rs2jj58ww7ok9BZm6ePkcf5ORydJksG/PEdB3k9sM0MaxbXsT
qOmk/k1FQm4EvmM96CcSkcQv1WYfkQOVCfA8lM5rUin1U/QwZqz7ms3InpswT8ssJ2c26WdzUmqv
Y/KCoSktSHV2aNPB0+noWJLqNr3hmFUNNMs30tKvObW/DsyUHJ2Bhp6wQ9rR28UC0jgDkk0mjbfa
aB9LU4sDI5p/toYVeWjMNV0QxTBsvb7PivpnQ7qXQUI/+yxNbtEUQMJTgqXskJ5uYHqDJd0RsIIZ
8YTuWazrBIDBgKbatJdl2vhd1Ox7o4mCiqohCsT3HelRcpSKE7M7v6ir3ukAO+2mUjaHXaYfmkRD
urHoAlLZX4Bh9JKpaXukjVZ5WjkwB5nk0SFs3FmV4Vapprl6jhrYMqW36Ex3szb+VkfSjpei9Un+
Ljd0b6b9z4roO6ZLmD62tNwZFnJqy4n6nZ3uun66Q4rmZKrA31Zz0+/byu+nepem9gmMHo+LQR+K
lMoOchwepqS+RoX6OqnGvVx0b6PcS8EygM9Wthe2N/rsIdEzrx7MszyiC2Kx2S2wmJhX6uS72dA7
s6x8jA4FNB4CS9LvkWMzPFXrcYaJkTtkmENJkn5YEdCcGzZa+8qYt2iFV+P1i7tGiD5kJUeLeIzw
kiUN4I4beM0OGJqZt6A14vr1+eFFiesTnJ2YIyR8olDMwwDldOxQlV0CacFJrl1thmEcGpIeWZ8/
4TBtyFsLIC/kiRkZkyUaYRJUM4CRM2qyM2obV7W+oZKYiJnldCnkASLiLnnhbdW9+gjieScrs/u2
yo9lbDh5Ynqskh9qMh1rALkXKWrbrfoFTeay1ysWPLMKz2xpISu+tt3iRCkgU0f6bOvDWz4Wr/po
Phooj9RG6kxw1cVieXn8paqkw0DvY8P0iVoEEVIuAKbYJxm9q1vNcqriJY/zg2yeI3C1JG38NKTq
9xIMTlmiok9aD/tkC2XvY6bo/R4TMUQqcqk1KfYYaAA+T/hJru5UoQ4S02DyFF/e5b0zuHSzrL8W
4F5uthAzKZrKIZF5gDunu6g34RGsdnIwX5RhdKEAOUZ1yqP45xhNWyMMH1szfymtK3j1AhBQ/rUo
FxG8AoIuK1W5Fdjl5FIp2xlxsS8j5Fmr6KdWmDkeElrhGFazBKNkJY7aI5t9/XR9rFkIXyE8FK2o
QXCW4700uWgCPKGi/caAuZp5Ct0b+9offdVTch8HLw+kvbTxaFw9bEAu+wWjbCDB+/4V0yFVFIN3
Ha81mJ4x7gxr2VBwS4L4tDAmQ4cfXoIFd6Ar0fJEWfPz+iJuyRCe85QaxQB+pyUA1MZhLifcYZ+u
S1hNz9jIWeJ2URSkpIUXy5DVmtaRCA73tlnAEgN8Amfys1dyTP08lG9BqTK40WNlO/ZNcWafy2DY
Xf+E1UfT5ScIh1RigLZMK3zCUvzsUXhb1H3TPRPja59g7qjzs6jzqdkjkN53W3gl/yIcDZ1Ig+Hl
9usFeXFYFlq2kTJZEO6OXnvH01PwEKcOZaviZjNzzVURn1I2srV/S+MbfiGtwIMaOMqQxg+FikJZ
czPihVjus91yNPcbC7t6HWCQkRiqplroan4vjbYRJoUaLGx0o7poRggALkr33XhjPpAz8AB89DT5
LRA+HsY5BD7cdfGrxgtGc2QWkaZGNem99MmMNWuSoWuJCm4838MJbRxBZV3B3yKE5bTnqCvbAQq2
nnnLGSet0ISHKV3iD7yx8Ml0q721qzcrV6uJBWCz/6OcsLQ10aieZZCs17AbFAed4jFCG+OC0qDX
ummwtZqbEgV/w9pGTWubm45ee2TOdknb3jGg3QOgIgRS5L5ftDuZxHjUaYMnyfR7AsBbp62l8Pq+
bq664JXqeowMws8rSIQfEaWGIFl/rThJjKNFnu33fns2dnrnSpMTnY3u/EfyMUmEIrCsIx58b1hd
0Wm5XCUMddn8jCBH8Sg2W38dXXKv8BYRf0I/tnqUvK1NWMu42Oh++VuyYNKd3U9Whyd5oDDFS+So
dADRc7QjugkmuiVJsOwmARj6YkFHvFFBHG64yJdPTn5AAhmMQ6ByCMvESZ6ur+z6if2tnmDUeOUT
aTAlBC1Sdz/P5K7sp42m7/X75mIJBTPuJdKpaDVnUCvemY4asiC54+cnC9Kb8klypyAu3fqMjqYb
jJxu2Q7foQ8O+EK8YLsEFEM0krCDy6HdG+70Y0TCAzEh+q3dEv1wHhgPri/q+g1zIVIMhDBFCk4t
rGr7EmEwggaSr+7pTzukfhpsYRl9bCHgYdeFNB6YXtwweg+ErD6H4ZiP6HYPiqD/arvK/Y/uR/Sa
Ij0+ndp7+yD/qnlIu2wvfd+aI+VL+GGJMcP3C2cSjl+IKOS+IGbE9R1V6spsOLbFMUJbsoXhRn3L
Gaya7IUwwReY8rykYw91Kzb5QKkq8GTc2L8tfYRDD37qZG65CG6xc4KSZ+bFN5wWKn9VbrTGGTvU
r9KgO9YboledwIVyXPmLvWQD5sQqCslLoyLN0fGs5eB1er0FfLL+ZLiQJJx89LSTaNYgCa+w/XLD
B1t4Rn682e4tWb2zL0QJDiCng2b1fDnrVMmdlKGBz6gezFzfqVl9UhKzRrJr3oJS+xXwX7NK4eBL
RazkGLhgGLIanmg0vmGY8VwgzWZW4yfMotzFOXvM5eFMm+5nry0HEmXPqVQoYFOtfcWwvSZDBtzO
D9qCJ7Je+cpoPSRN+jom2n1U6wHQv9CjU9HX6/a3tV6C+0hro+iAkM+CUt734+hpmRp2TefFCMmB
i+iWiM+vS/yIIsZ9yMUWCT7EzAeqjCpEEgVF03hXHconsivD5huKa262A0+TtFmL5v/04wZxeBfA
YxBZHGto7VYxKcPFQPXxNZX0fYSWLH/uwQOiVjs6VjDFtgPfQfdlQ11ucVckixMOrJdqIGRkDBVq
I0Rn3+hNnzEhF+bgvFvgtwY32RWH7ZBu3VeD4uc/KoujDpY8lVNcFnBe8RRqS8YcvZd3c6aPwQQG
F9UB9VAVMLkLhkmRHYxc4Joy2v0wUDcZUBop9X0MaySZckiSQfUXY7kbiHHuanIyrH7XAvvcq3rZ
2nBMHycluYWgzGXaaNhFZ6JwmhRTl9M+wmaVDFTbaEsbjnNrBIqMOleMPC9wGQBt6UeG8nJ9s7jL
+7BXF4KF07BEaPezEx4+9JiXlGsnAmHYdRHrkfaFDMH8G7sbAP8JezBu6n0dsGPkNZ55D1Rmlzcz
bQ1Zb8mzOLjKhZufYx1nGvntgHc78z7D5qbkMbVnh4UvZSAdvK7g6rXyWz+xSFkCxlKdTRzvX5mg
/E6Dyx2n3XUh6/mfCynCzTx3QNosSmi1YOZLC/itCYzO1HBrUGf9aHfq4+jzBFwEO5Yc67zZ+sEF
XDEVS7i3jUkzSNPAVHj/Tn233MT+6IwA/JU/qbss3FB3S5pwV5M6XZrR5OoisEQW4ZieJu9NdRK/
cLf6RFcd1sXSCrd1X6tVqkswUCsCtLWtoFhzkrscVQ620ai+6pQvJAmXtanmE0bbuGvcj/vmBiNE
gRHIx812mdUY60KO4E/kOk0VOcdedb7spg8UeZjM019r37ilb/xBLXlAgLtpNl4j/2Kk6KHjqDfw
WsJKWk1mj4xSrl+8y15S053AgH1DkJ3UA5U6WNpHOH80lKC/jIZbcddqawvoCP6RL6wvqIFSxRgx
6TK5sksC6VsdVD+MzCHn5RbOjYQLdF+O9BA/RsjkOsOOhlttBP/izH9/hLD49lJQRcPQA7p9rUN+
aI/5SQqRw/C2krLrT6ELdQXvPcZjKsdc3db71YwVRJ7ywJvbeFZxC2NmPYy5kCb48aKaiab22NzO
L8/0FUw4mWe7DSbSFZe41SMqSttNGevZkd9SxTJPUQAqiupwBEgKF25yN3VO+UA9zgRCbrLPyIWp
IAQZn/ov2zHU1laKBaCkLrMInHp/+bx0l99jYCfU/Pw28q/7u/UD+4/NiIUVi8WaGnF3Nyxf9P42
tV8061NrUa8fP12XtGU0RPDjCuaCspyf0f5l9iSncyvcH3y0IDmquz9LRl9sn+jH1dJKiwgx2XJQ
AsSfO3BDuXbYYuBve7B/3ZH/XkXB/SxAglsAMIowyjyz3ty3lRmqOXEBwvzt+iquO/LfkkRHM1kY
6VFw8niLtrJrdyRUPXn7GlzXCINiAGrEXN+vWOcilllK1USDIDRKUqf63O/7R4yLTagkxCcU5fVA
84GgJh/N183MzpZkYeNSZiANzjeO056iLfkonVPAzvnsMJ3KoD3k6BuMPxsP19f1X5zMb4WFLZxV
QHdhRIkfd97e2vELpEWLOUJGGeecNU6WO/RmKxO5lkezVABJo8Bn8YFGQd2aZXiwNwjilhCPFvRf
q188upeA1+A0/ISEKKZOXuymL+Sp3ixvrh1KiAcWL3L7KD6Jr7V6VnutUZFHAwbn5BoH+5gEo5MO
CK9Ub3tmYi1BcSlPfKOVUqzYsQl53YHup3N6YA/oX3GN3XZT9Frv7jtZQgIL0xlzynQsrXWTjRiF
C1MbLOjVDdjiMKfq2OFUBpg76MPC3QoIFL5tQtD6TrYQNTcs5QcLsscA3VD9J8y6IT/ZeV3qJA+Y
TUEgtHn/c32uyRQcbJWodm3zte0DI7QkJJvRWHss97bk9+FmUWpLQ8Fw56pSFoVBmnpjhLXuGpir
LpGBRYsMdWRPufkvrGclOH+3qsIhlWbVyE0dMs32wHlh1A70wbbfshtOtZOA0X7DK/BA5tqSCu5W
xlhZ20YQOKElGUifyqfipdjLvo6Gfp5ciyNQSkih3KP4vSmcvxevCRfiOUVD1qrnOe4BZ4UDu2Eo
5IB13UzZrHsBTSYmMMABnS+mAWymaxLFYQkkYJGdupA3J88H65b5PHzcereuH44LcUL4KKVxrdGK
v0bQ/7241q/neRKAzDvy5RfmY1AYTv76Vq5cKxZguv9RUQgiQeRqLmj0ZAEjoPqr9ENmP4JjPlC1
zbTbqpX+FiXmATqrsYqOYjURemh4DXRhvxtepgoTEiV86lYIx43+g5lofNQZqXr7w3ijGZW0sAG2
EbTNVLu1ZLy0o/yWaNpGzWX1wF/IEc5CY9SEmrxc10fD3ThnhyV9u75H/0fadTbZbfPcX6QZSVT9
qnrb9mb7i2bd1HvXr38P12+8Wl7l0o+TzGQyceZCJAEQAIFz/kUP35fCaDzIYQQppmnqUOMS1L1l
J3/OJQo95Yk7tCVzsuKtSx9KoSuU3hdI9GyUM/RGsywJLn1dstpnQXbo9WDizblW7PyxeQ7fHDXv
zt/eyHepjOccciA6lyWkAqjMqdXrTBcdzkZSV3+uE+8iGEcZCb0WdxM2En5rAixkmIBCwnDQfqj6
oOzObJFLH7FtYO8iGfWIIk1djAariuSsOaIP5MoMh0eliG+bhCQcXgTeFjKKUs9zV4QxzY/MnYmR
ETX4i67CD6rB+Khi6ZNMTUssR9KsZGzuY/1YkgehzDGFWHvCz8sntm3E77vHuKdl0Ma4Q3e5Z+QY
UQs9cUn9gscm8S+O97eUt2B0FdVnbR3mkgEpNHuIsyNqJLb0RfQaaV+4oWfYaBOUuHBrnLWxQAz5
UrSGTq2MUmhVKAmVfiFRyDW8gIvO9JRdqaPFM7KtlkEAPyiY9DGQxJzNYAtGkQhZD6nmjgbWwbOc
uZ2jHX7VD9N6Ty/uinatcS/uzUBsJZoxcMQLbVSMEE0vbnJajtI1hVSkIRF3mZubu5LFWDq6opMh
Dd+KI6N88ERX2uX2tyaHE8MbjwLi179MGlYyGVMPyzqu1RlqBDetW5NjHt+C2xqFbmPHR43cVtuV
PMba4xC0YVmDNY62bi1OZBvhPvJiWzT2YMumQ4dOMuwvGyT9zTMPupLJ2D8BfQjw3yAzJ7ob1KPX
JJ9q0WtbyWrG2L0sbPsQaWcXVFYHcAA+ZmWXcjDDmZW0NJKkx0bZmWWyF7l8vZtxCXgj/5HC5CRx
NJIGJBJwaSfDf1fLxtJ2/GyEtyQmGZHyoSahCP9poi+5xytrhqE/mXeBb94DqyUxlpYlwlL16lvd
dXDACSu7iQcUFqsfjz18S3PAu0TlXz6srWIzjul9HxmTiwYjMvOygmokB93C69iz9kRz59FPPM1R
HoD6bZfFDYpNB74x8FbM2F6gDmWmqNhXvG3n9piO4F3jsbnzZDD2VmmYJYpkWkgG7eE0WWUsWZw9
5OkiY15LLklCJ0CEsCuAz7bsdJf4tM7R2IXNy4x5ushcroNY1/U8QhiGMb6lIwpYzRC7YTk9XF4V
Rw7LYjDr5RQbeb14Qdk8zHFRWZ0aOmGR8uYDtnwTiCLREo7hSjA6f3QXddAvkjpDBxb1WVTutebl
8jqoDp35vvffZ4ltMhHj43pMf79GFkheZllDPQql05ZnSptx6koS4/jCIEf9iby5JNp9mQh+hraq
8ET7E1rd50epm6q9Esj4wHHU9bID+YGXYigtG0+pwYlMeXvH+D09NONGGeAcpilFH5rcXxVTf92M
YCCL9Jj3gridMWHmhTLRASqapezp0cEJRPEWqTSe8e0gFjXMvYmn1BxNq44x1kjyn4nSOJid3Ask
3vehdm1II+ccqbWeK8z7VzDWrJd9bEpVA8WP1GOQjYcosbNe29fY6CJSrbFXOdczVfEziTr6RtG9
gOq0ybioRUS/9zjg52Uf+I6H1EdJz+MPHm9a9EoMszAgLgWZWEHMuDxpIOEht1nIMeZtEeD1VNFB
gjdExgTKwOz1zIDT6DD/lQHyKupPdc9jFORJYfQ+biPgbE9QSxEoRJPy1PQ9QO24PZJ028+P5X0x
jPYDtgAz5gUVc9ed6tDq9vExdSmITO9gUiW7jnbzHrAiXKCGTbsGrN0/u0j/fBVBZSaoxccCByVh
OgdNH3aq/dU5AXwCfCJAimOpcfpRa9SUwNK66JjM3+b0vuo/X/a7W81tqEP8lsFeIF2waKGRwo5o
q0N6n2pOfY1hrWuUkMPFEl8zJ9graGFRs0P1quqOajc/iruxQBfokVvC3ryiVx/DKKYkFTH+wsfQ
AgI6sw/CPb7HEe5kB7gMjX157dsvAytxjIZOyxDlI107huqc8brwqE0X1yFKFRHHR28bw/s2M1pa
ySB+LWaY3KIKtml8ybXKz5K/AGD4cJiMSopN13RhB4Vph/tAuY5Rd4yKe86ubRvc+1LoUld6H6Bt
DB0k1HvgJV4EngU5Ak8/2Js2ur+d6JoinMVO/xVcjhzJPPVgAlGwCfR4lMd5kRtMC1MnnCPuzSPn
r0ESPuwm4/CDSsyTTIZnIdWnKcVAgnKSUp2jhG+J1rn/et9Oxt9PU4f57wHbmfW2fMiv453ySnbT
C15QrImCdTjGMdqBz+UnsUuP31S77cbe5TORXZaGaMTWIb/ITiM00uh5OOHbEcO7nSn01WGlMcaE
lm6iQy1FNDgtTn6g6Gm0nWp+/Nv78/d62B7ykdQUSgOnFoy51eRADIh6ID8NHGXkGLRCdXW9pgI8
TAJ1VXPuB9OVGdwa2n/zGQrjM0BW1wCmCyeTBtdAlsZc+kELOf6fezaMyzAqY56XEuswEMzsyXE4
YjT/IXyM7pHL+tw6Ff3mC9rOdk3VRAkS4CDQGYMWo12YAEqvANbhJ9f1Xv2DwhhHuxXWZWSAujWo
dqMn20pEwVLnTxyvtCnCQEiIQXAZcTHjJvpyMbMqhHaPaP8dHvs7WpkK9wCmwGUp/Rh3Bs9lbAb8
K4mMy1DkQctjExLpnS0+Dw89kthyXz8FDoA5DgASndBuSvYFNpQ+E/78iQEDv77hO4+tBlSMNKkU
wo8OgrJzgmUqlPNg9HTxwBnApGAPxApUQ3S0DiVufMNrstk0u5U85jwVBQhnE5JRT40mL0hus/Qh
CUuO4W1X/wyDEjqCf1gmjJS+qOvcTLDBnYNOHhvoFRqKx5Mt+MPVaBlu/8KrF2wmFyuJjBJp2qzK
ABXAuozWqwrVMccR3LuF3UgJOGsbcH1Olkh2HN3dvFFXYhlN0ttA6WoBYpN98dj7pY8W9oN6oCXO
yOU2vGxaiilThEPM9pyhcclDLlUquibRVSd5EbaVIps94N0Xk3dAD78RbvnDGzyZjJ8WlrmLSTFR
BZ3osKVtjHbzEjkZ5puEFwolB9xQ7dS5xO7sRkFltwpt8zMgh6aCY7fbb3+r9TMOXSsBZ5cJI7Vb
0S5uafsC2SVOai/Xk02ZuNDvwwUj3BoVAP/X+67THVrdVHHemcvYQmrp0ngtdYH0I3+eLPLSA4HB
y39QzZ7c5DjCVzj9UUVnfG7VR8HjKBvvKJjAcda7qFsMHD8lCZTRzjB9Va8bFyjyVu5Ebv215qk3
TyJjx4aEGa9UxNIVIGoBbOlGB7iw8Thgsw0vAI7z7q9m9j5sN2PJeqI1hd5DJu3q0p7Hq9Snoc5w
3d4AYJkThWx7KjBAoL5EaGWOid5qXYnyecT9pskKsDpqr51HixTBzSj0qhUlKBGX8edCUhVHihdH
FzugUpuzPyjatTDx6Km3r4P3z2EpqaS5M0YhhT+JTnQeYelg5EjFD7S4hocv/sPQ9gn/Xj/LTtXU
nWlUdP1JNpyWqTqqjXR/WW95IhgPUkzIwM2ApgGBYCclYLMkXqcId98Yz4BfjqeGRpPRiTYZSfLb
vpErClsPNkL+vm3n/SbodtFvKRmYw/noFcZxNEI5734ZI8XUzO38074B/PmnCXNbiksxHHrdpx3P
na2mR3BWvDRO6OmPl7eX2uBZRLj6EOYKGoLZjJUBH5K3HXBN9CNZsqNq1l5NDE47CU8UYyyamY2F
WSB4yLPZ6qPWGuL7aVDdCc8alxf1L67+9/ayKU8O0NksWyAqA1TU22xOlIGxCEhZ1v83cP3ROzA9
tQubySY/GHBqp66BHqUN+g8FYqYWCaPMqvLsmgTkBUjwnJVy9pTNg0L4ugAZFtLH6k6ec0sFGhga
2JyUW67ZDP3eFYVNh5acoPQwwbdM6WedfAqQRCa8RyKeDOoLVnel0obBNIIx0BvrKnf6jjwAI2O2
u2rglPb+xeLfFYS5DLUZXrt9q6KT+xmxMwhT8AxRZ/eTDYLZP0C+50pkLsN8SKbWSHD9/vIxLWTC
N//yMVALvo/hqQbjYtpglGTKPuoRbXLmoXHADG0JYFJQSe5dtjfeuTFOhHS5gU5qrC1XPgUq2Cg0
NH6M6X+UwvgPooYGWuxhXQrme0YCZJvXQh44BrV5TgRj0wRkKap2RhVYJ4mQ5jPVQaoWu6xABKHE
oK5SvGi2E9d05JSX8ND7hfUba5mMbtTi1KUjvbeBUFvbFB5XsHWQEmJSnQDJft4ByO7yiW1GLmuR
jHbo7TAVA01iaTNvMqCZN3YpnAKYyWgzb4OpWV4X6NZNvhbJaIksCmWRjxA5iC+G6I3zj8tr4v0+
ox9thvhW7KDwpSl6tVB4k8brPuAcFNvMLuXC0FUalgC2rNYFj2RoZRgQ6iwVQ2fe8rcd0KtdOxs1
Hmc9LqhPpOMC4TE+aM50GJ1fHeV/1Vy0lsZEWyUpxbCVsYfqOEjHrpP8sAjuhN704tr8VHb5QdRC
AHmiKWbMQfyoJ5UAogIltQW9vVpCYINlIW/Wjwq9YB5vJru6FloDwK3dhI/StT14tj6RKfC7fHT0
emeaX6IsdSK0kVp1IbpE+CZ2vDyGFkgvyWeupVLIhEY2cAS0dQEgg0fjRA7B8Q96u3j6xVxL6jwM
fRBTFXYHh4LHTCaupcUXMX4Tjh7obTjubrP+De4XwCAoqqme8R5EKcmSiLru2cfriCM9/qJNywq7
xgADmGBm26d3YmjXus/vnNuaowR+GREVNDO/Pbt+vPLDWQuWbJyp6yNe5dVXS4Sue0BeYQ5IQ7EH
UPPQqdiasQOgSgSkgMufydlsHVx9BWvXxZLU0qLiK2hpRKEddU+pHwNzOkb2SGcONYD3vERXvFri
tht+Xz5r3bJAAjMiEDx4hj856qlGg2YMMob4e4JiSGFnnAPfrDhT1Dh0DyABl9jOf8Vc6hpAg7RL
ks7j1MAl1050ImcAYwpPvbYCg7UwxuWLeR9JUyMi6Am+KNG30LQASf1fV8T4fdIbhT7nbytSDumR
Tk3Q5ktg+fr8Lrd/ObHf+8f2+tdATAb5LaSFr8JNfGx/DC/N1+Rn8ax4xSGNLEDNqt8vX2zbZ4aJ
MZMAqxnMoYxbSBZpbDX6fJlh2HkQbGNPrmg5FL2XIDMcEueyvM1TW4ljwhG8q4vSHNE0pk4+453F
bmppJ87Pl6XQXznzqispTAQSlVGn1SKkhLK2V5rZ7XsX7Lvh+OmyHN5qGB2Mc+BqpyU2D7S9Trz4
wTKh5fnzZSGbj9lI438fEaOECwlbIVPpEZmWdtB3oYu6YoXCXvcHoT3dmrOtUwASClhukHexg7WN
kMX9LMJpG2kJEmIglY9+Lo77vrkhAS9s246IV9KY668T9Bp4DP8hc9m2sZVERt/HpSqkiEZygd67
Un8XL7klkddYJI5ePTSFp48vwbgrkWaMoJvLKkxyPHAOdFNtVt/AGIEoof2jRKsVLSFQbAPBoiMV
uBIGK8r/vJWcd7SMVUwRIOtrFQl936W6MxniN6Bp38uDOVtIfrxgkPeXF7q9TmJqqqTj77NO5HpB
71+A4CZqa6vo3Rys1wCQ+29CmLBymOsp7mgrTZw8dJo7lC8S8S6L2Bz+JMr7QsjHSELMO30AI8EI
GeEehYRd2hQ7KUm8IXuShNbu4nmnQYPEai+agIcZD3J4EwAGWahkpxgqzrW0va+A05FALa0qbMvm
XAdAilaKyROUb0INJlECBi+eD6Ve5dwR/BbC9m0qepegRQrV7nze9TlaPpQSg7y1+NzLGGnS2rt5
IDc9MTmVPJ5YplFIl/JCAEIQ8cpYw+jwNfJ/SxQ6BGc/FEBQp/1rYHy+fLyc7TQZDUrquA3nFCuV
GzGyAI1aAbpSmWbNuixn2/7ed5TRIgWwuvqiQk6Yh1aPVCc5TcVj1XsCADovi/oXx/oui3GsixRr
2TjCsSpXtOzc6quSkPwnZWd61V1SF7rJq0SqlskwAHIKgXZ3FZXBTm2eEuVWlK761hdNXmDGOzLG
g4JAda5jM0GmXx4VDEO2WmiZMS853EzOlPdNZBzmQIoux+wB4ll9cA10egszWJ+n0JqCl3pOr8Tg
aUkUB9SinCjpLSk4201VQano7dZ/q/GvdjMwlaEIAzA1iIduP151u3+gLXhtG5sbuRLEbGQ39MBX
GwrRM80rPZUcfXwSi46jjTwhzD5KwrxEoDNH6qnFN0Ko7DJ9sEzhb24bjbpEEXQnZ6DVZr7gCVpZ
YMbzZI/T6xKnDlHuLhvW5lI0RaX5jULZzT+qeaYYVS0FoYjwCIMuQIGrwy9D+XdVu3cxbO9mhBfB
rKARwv9X7WrfcLTA+1W1M3Z/ULWjB32mcSuJjN8dEmLMsokzanti9el3EOq4UoIH5IRnu9sphwaC
Y80EJZLGttW0UdPNAvVNFFpAab1/oAXU1ut8fh1iOwNfyWOidKk0yKJKy0ghf17B3AIm2siSLLC9
oEuB9iiAfA2QA53VTVbo8brqtzf2fbWMxhRLW+vm2+2yiE7b3La1aJPuXuOSmm564N/L1EXqzVY+
Y4jnMeh6ZI9JHeUgY24f03g+9Mb8tRoxn5BHguyp8sJ7qN4u86zkMpqTSPM0tUE4YXvNbwJIli3x
5/wMCM8SUclV5FVul1kByIvw3unMwFuxhy+FTzjWv50lAXsEmQtexM9wzfsBNCGTQrWqBrPAaoow
2/3d5AfgGn4LY9ymsOSFGAwoPgxJbjdVZgsDr3BPt+3MIFciGKcJYppoyBQc5/8+97np1FaiGAMp
BjXKcIwo1BXfy+KhanWr5U3nbMsABjFQBXA+LPC7SMQZoSohnjD9yOXWiZX4EEwABLrsn2lcc75r
72KYuCev9ClYalpCEbQdwnYn1p4vS9i0Z/1dAl3oysy0AkOCqYKjV+PMafQevFGKZdYiuo14KsBb
DKNlEojvKxDEELwX0WY1PAc4S2CD98Y0j7UzuQUwzRUMeVxe4GaYCnZOWQETMfCaGXvu6rHAAA4M
KdTBLmSq3V6qC8Vu8uT7qJVOuJSc8GATtoisJDIB+JhUc5Ur9eSZrYYBQTHLbFOIXoaywUS5ZNI8
QPSRFxxTZQJFvWyLHdBTtP5ThJnCrhSOqGJ9iUPxQMzODTLJSSmTDqkEzs5sngcdANfA5IfSCGOS
ald3Ih7w8E49t9acpJ5GdA5FyaZ2rUQwpqip0QwKK1zDYiP9zNrAJ7Fh12Xb2KYmupcPenvfQSqO
ERQwpiPY/KjKYVELQRARWpqe3RJEaiDeiqzU7SIr+SZ8LX3NoYOv03Wl2+SJvDbViYf8s+kWVp/A
2Ctm7sM0y2QoWxrZwNF3ZsDYdl13c3mpm3fjSgxjtGkmiGE2QUxtin6DV53OaPxBApCiUd4Lsu4D
2J6j1ZvKshLJGC8AM0K5AKgRkofIysNDbRCOOm6XJYBGIKLibqJBmbFUJUPLoazh/EZ0kRau7o2h
vRw7Czi7sRU/Rq8IbBxJobDuf7W4d8mMxRpiIzd9AslRrXjwFk6df7p8YttR4mpxjHLGhpSazQQR
/wDgBvtmNwF1L3MLv+SketuH9b4eRg0rTGMluQD9kNHMILaoDDbmjrOgLR2k2Mg6KrnglWFTB2ST
PboM4D0UtO/1dnXqAkuz26vgFoS1B6V2NLzIA38vsjCD9Vc0FcZKPJtS5EIqkCmGeNTfLT0grpgk
rta1HKWk4Sx7AYPjSkX/CyFwKYyPnHpFrcIeO0lAWEm0wqqG5FiAp7rB8JVx0JrosGg5Z2+3vCaI
1UHyB09mIi/76Mgy8DdUpQBdmeTJ0RXAouXRrkqLB3Hk9RFt6qVpYBoASHeokbMLBK3pNEeGAVXx
6Sxbay9f9afFftV247HlqOVmHWAtjOrUKthQI4RKGNbFA0M0eFWGN9NM3o2t4mGy0NY7TB13ibsk
36vilaOtdMvOzhFHiMkHWTM0dktzwwQwZCvQ18PRBUW2BybTXygrQJe/Aeou5wg3K1bmSiBjgn2V
m8Y4QiAdtuhfQ8CAINzBGP/iqs8UYpuzwI3iDvQUxLayBJorbOLHrZ2FJG0CIZu8TgJ7o0Icc+hc
XcrcNoxdKQ1PgxbaRWr6Kuqdl2Vv2IgpSrhyFRG3tvq2FatTraIwUZQCpij7gV95wV7y0UvIR9Xb
lAMoKplWroGfz5hFX6L1tK6C0Zu+TY5io44k2fk1/uVHBMxbQX97exdFh770md97HnG9tuHxYJWQ
LmkyelFZU5FVZBX4I4JiSQsypi54kpXCEch4VQoG8RKUQY1TCtJgdZfN0wvyus9VkeybsXPjGil6
8jWq0thOivShT6a9HJq23uLZXG8spVFjS8xruwlihHsqWDBVj4BZU0l0G9xXUNferYsFJfjRSNws
GvN9J1b3pCeV1avpSSPRoYLSufqY/1Czitg91M8eEynyoylXvqH2p1t1Ut7VkjlaYarEQAikhPFh
t1vMaKdXhj8nKlIA+c4Yw1MmJS9VJS2WDA5RqWwctRjdODV2QyI7dQee0gwfkseKO/bVVTBZTSLe
XdarDTf4Yb8ZbxHgnY6M9Fae0e2rDreIGACzIIDO754jaEuzMD0DnlFdAm8ZmyMYaqmMkz6gPpmI
yd4Ii+xYKeYXOcvQBWuMqiX3o3joJ4LZNhMJS1IGjZ1UIV5IwWjcCKRHSzuQGqrBRMBZD4UVBc3X
OetDF8xV6nM9grU2kZ7MGHOLyRJd5ZV0DEogQ4poL7OVRTuhdWlHcvXJDA2AaPW7NhYei1zRXxUl
1fYkinOIBgtLGs6PpNZPJCePbTymVmSIoKcdtN7Og2a+M9VWclFNqWx1HF1ENXCqSyIccqHeLU15
J0wD5p+MsXVQwcT/JADNrRtuTT11tAxtFF0ZWCoI8/w4AgJgO4L4eElnpyjH3AWlsvwzj+viWoun
HRmr0iN5i59Ovl0+EJl6x4/uGqyGOrpsgPwKlCqdOXoC8l0iCoEIguD7Nn5WF1iHXtigg86FJ7m4
N8DVWkiz1Uo/hXLZBYE35qehAWdrF9hpHl3VCvCna4xwFuhDLEBCPLSRnRrT57zNHy9/7LmafvxW
qlwr92eCRVgFua3oCRh7RKKGSpUYlV4H3LzLgjbAdeDXJVGhsF0iptkYSYne6rMWxRhJMgZXjXQL
iKagYX7s08KR+8pessqKsvDGbPpbMbrLBs2qRt0K+rvW3It6Dk3QPSIiMwJphn3547ZODK+ihOKu
4OvYEv8iycEU1BlAzEDbBpA2QENwOpE3Jcjou8ImyISYjPsXS2APTGIuefiH02UYQZqARMTbY/or
jOaZso6LFP0CiPdYyImwbwh69nr5bfaHtnpG2ZU4orFrcksPD+ngiSk4scJ50oh0ZyVS/qhAZd1l
oZIOsodr1NbVyqlA8AS4es4JbYoxFFzUmDkWMUnBiOmSKp9zUcb8wmIvGN/S59DtpJq3gzRNO9tB
kyKlGpKqoyD+UU6UK1VctROWAypLS/ga7OlYEdxcgsyN9+Cz0QCBzXuXxg7yqGaRJWUJafVP5acx
AaUycHTIgxsbcMW90SrwerXexiovLJEd5gFncx5MC4SGlbQrA9UWEVghvXM7uXaN7LkO0BRY+gsY
lcSo8OY4shsRmNm1ZHWmP1f7SAINPFlAOp1b6SJYZkWcXJysZbzuzILYuYBgMSU7bXzVpeLQt9Vs
dbHmRXldWJOa3Vd193mJA0fNQWHAfZE/zwoIpklpYUiWNJSFWVvLS0lpBoB9eA3mSsdrUB2j9U27
iXaUxIDHYnI++EeloYscGNsqVFNjags5AUZrOGkmgnPRbgt3OinP4/X41D4NR3kfn4IH2QM/xY8E
JcJysEsHyB4+71DPzIN+BHiZTEMUFTAuMtUHaU4HMYc2e3pXW0F2ncxftJpTtzlzYYwMxtIbIg1j
Kximp2Ygjo+EXaryEHbPglRGBGPlcllMcqWZ6EIWQ0fuZivJDDcB5XzZfJ1Aai6EPDTQczYIRiRd
9eoC7IXM0IYM1MuKX78ijl32tFWys+J9cFKAYym5yqcOc97SyMcS3z41ghkEBAnon2ScDQgFUGJc
ogDueult405UrcDv/ekYX2knQ6KVowox7I43CLd9kr/lsm5HIDN4fyZT9UTzAbRGVpfxiF/PH6Le
tvVdBKOQyRzLwtRRhURxHD2vkoMpojAH/H7kDBbaGg/ds3nI94pngufAwH57PM4azu7qZ/q6lHKC
tymvKT5nommT+alNHv/HwIFZJqOwg9TH4OeG9gx55OJl0RKCnld32FwHDSZRx1FNU6R/vtLQThNm
Aw4GVJGYWgx3lEq1+RqfEoqgg22rgfHIcyfnFxNdl6qgXdt4Q1Bm1pUCQDsqgErmBU/KQfeKmwhY
IpIvHUy/dBIgyvJeZrftEDQFEjEUnRJTfFxlqmRg/4vTwEuf9ZvJMQ7SSUXZYdqBHNPP9+AcfDWO
SI/5oK6b1rCSzOjJXPeDEJWC+dYU/hY0ebNgUWArMNVa+U3yNH2+rDXb27sSyWxvPOhjFiUQCQqa
m+AA4Nza6uBprHQ/n5LDgv8MKnpOpLbpXFdCGU8HsLNallrssKE8DqD/Va+rTNyZVejNHWr9w//a
C0hVaCWOUVutX6bU0GEaqF6JNpAGD9oSWlqe/s+hISOIuYCnCh2UcyhAV4PQnhCppMqp7DmtcOcD
DIwUpkQVZTX6TTLs3gzo3/o+RinkM/oXukd9V3iUWqNxR6/cp4pNfhoR7vrGH3eEs6fbbnW1qfSM
V75giLo267ow8OQ73UG05pfX6W5E6GXlV/Kt9DZHvLyiKn/9hjKw+98JophtYK6srgIhDsrHGowl
ui0+x4fihTbC9I9ga+Iij2/HVu/LZWGtmxYRQY3mK1yQA4jNDuTT8in6PuyNyKZl0BxwIfFeOmT3
UWzHspPLACou/4Dd5HyO++Oy2e7Zvhz7Hr1GIACrHcoeV/qDlf2MUMiL3by2wpN6px6m12TX+Kaj
OhTQJLArx9xzD4Djrd70dKUB5mKKhSTCddCnGGwC6Bwt6avhoHPRBwdmYfUvXN9MdftDxsCsnnFX
ao0qTq8nqFPgpUTIPCI7FFXDcCY7iW3lk3qHljzQCYF4jheqvCV2l2QzXkvI2jxMAG4JLvHilF83
JWCpNVvaKfsME5oWphnd3gvhPq3ougU6GoUYkUEzgSoqqGc0b/Bzb95RpeAeBW9bWA+nD80cqlAK
etwgAP+efKLjTMatiT6m2am98VEt7cLnBTbnLxFv56EQBeQG0jm55xIYKKQF0AHFz25N1KyLn5T7
MnbI311U75IYf9PISom+BBhgdjI/yRgOQ/iW2kGHbcZ7ptX9yDCHznFy55UiZnmMjymBZY+nEKjb
4BX7EK1K7vTQPdC51Q6kYvF39aD68W3myh1axHivqecPuR+ls4M/cTwJXQ2WNhTq4/vhNsH7n12Z
zpRbCqSLiH70xALp5yRY8VdOXEBXdqbsaM5HLVfDqwT7GFFj5AiETrhkRoDUAbbLzm6iymqBH2M4
ilU8x48KcsmwsOobfm/eWSmQLnwlnLG0OitHw4gTzRuzgzD8GGQ8Xas3gRbbl1e5Gc+u5DBmM4dE
D9Ue9YAOwCVdl9/H6CWPu8H5b2KYsEAS6q7O1AxXpZB7S/AYyLJlGjyAuu24dbUaJi5ogEGhdTmO
jKKEUQh7SksnOYUTH0y7d2RCyzl41el3XG7M7Y2k2MDgFzMUlia20nMjrRSkj1Q0yCUmEGNWOw1o
/U+9Y8AdF1fa9cBr7T0H3XjTk3exTLzc1PocBB2yx2QPgCE7PVLLjLFWycaZAtzoDwDQtg3jXSZz
A+G9wCxV5S36mmdQC1l1dSxiJ0owlx26OjAxpcVuO7cyHHSuAuXK4dvHW1PAuXW+fwRjII2QB6lA
PQNgvG47UHEqz5PoZLfjcwgs3BwjpPK33qMzidluAYskwL2C0EoOxq49tXu1/oNGgu1MAo/t/+gA
Y0zhGAdQwberYHJaS21tehbzTe/g0d03b5c/IOCgm31pHxjLSuNEJZkABfiFRtfaagc6Peqb+xOm
d32zsi6b8vl7NKNyjJElnZTOiDwDXHjRdxPMsxT8brHVnx1SYHBEcDwUV8WZa89IJ7WQqR/WH6q9
ChA1FGZvdbv3RI9CheawLO4b+GZ6tjpJ5taL6rBTwRYBf4W3YAyKYBrlNvnU3CTw/a2D0egMPSmz
Sy8g0+GihnGksxNGdaG1ejNBtzsHz4bGz8pTX4DCSgG4B7weqEAfj+2qtiVX3hn3Hbd9ijqNCzpl
sul/RqJEluGtG2eiMzL2tIsBjEEBDv+gP3n7qvttNeyUUS9MWVb/ctoaIAZsEy1aLn2H7535JJfW
eKIhJMCQOYpFPcSlVTJuzOwlvHJLsNZCjBzSL5YOxqbLtrJ5KeDtAp3XKBXJb/fVKj8IapqiTdjI
FKkhHsqSfMa0GPc1b3MlKzGMtkqZ0hWzAAspToGPJn4w91rVcbIpLTNletA4+fdmrP0uj80Ex6hJ
1bTAssxisIekt2QMZxqIiWbFKcPMv7yJ208IK3GMOlZBlWJEDMtL9vGOFHc12i9nQMOY0y6UUHTj
Wf/W/QaCPtrmiyYYMMVAcVanps5B2bZzGXhCsyPqa5T2d8M8HtRAv9XM3BJS8I0snPbWTa+6EspG
ulHVx2Fd5Aa86iJbv6h0iV/KuMBovoRGel4pc8vK1xKZbW0yXU8zKjH4gnfg5K0arGIg3E7uKSkp
+f4Xx0hURGcSRpFMID983NZRMKR6GDID1YoBuTpIJcGVhjeYPV0fj7ngvIUXtxTRCBqnRI2+BjG3
RpWXJAmNGgW2tPQbYvzUarwjCg2GL4DxkYHgOgucVBcetHk8BXr1pUUgnFhzVYwW2mZ0u5yyzp3S
2pFC1ZPU1iWNjAEgdDnvL2/MlpNYfymjbphOaYp0hrePKzwVgf866PaaEt1dlrJpRSsxGm37Wmm1
LOZiDvZkA9mjdlDc0jdtDP7AtzaU2Inj+LjSGOVSkk4YGwJp0g2tk0sAV9JOlBUPwSD3wW0zTVyv
jYmCi3zGfEsxagDRn93mc23XV8NLdlwOeHz36epiNG7f8coh55M1H3VMYzQaKhaiDbHVMIxIaw5Y
JAAIVF9yyxteO/iWi1+vkP756vTS3MiaMVo0Ty0GKxe+KNnjZf3gCWBi1zyJiyVLc0RZtNmr25fN
xAsct66N9RqYUFURlmkphRZ+VbJEIIXACeTu+FT65L47jJ5hRbv2tr/lvypsVgzXkpmQtckyTA4o
b66np2Nura0hJbjuXdEtnOmFHGlhwVWvJGBPViEwYMw9bPG6/Z4ceIX/bWtHjgiUZU1RCLPPGanj
qUqKwFv62sma1hNz3ZOGkrfZVPfY6AY9nL/lnG32nE6YwTLwCG3nuUO5JUo/vBqJDRJH0dM8/jZv
24OOPis8GQHNjYVMaYwFuAYzegwVf9gn30qfwuwCyee5e+LZ3uYdrStoMTLRiAIk2I/20A5LK81g
n0dZysCTzbAjfvsnCIJboTjaNPGKb6gYamXbF0YzbbqMJDourcnJ76fH9I37rAbZLJpiD5IL0M6H
0BGPPL7ZzVrGG2CQKAEBEjzWH1eYFOBVRGoXQPLsGs/xXX9VX+V+jKiO4pBVPkYarir7/0i7riW5
cWz5RYygN6+0xXLtjfqFoVZL9N7z62+itDvDRvMWZrQPGzERM9unAAIHx2Xm+M7a2q8jc3Bra8vU
EeWTqSvVWUNDrEPnT3aKTG7cCgKTb3qvaOdcCzW3j5IPQ6x2mNw5h1r3fe4XMCj1xX7SU78Ii295
WULAOTfAeC+FTpWLdwoXceYwoo/edrUg+BWASfYQL4ynZ8uRkc+FcRPMkCn02BVwH1xcadD161Ok
xBhK1FjEGpt5/toE9dyIgy6VNSn783t0nbJbyV7QGZ0sdB3QRweHFFMMcst1ri1Sx10Z87LOVPTv
Rm500ADx+DIFLYvg8a9FxjPC+82Me22NOnpiVkuLaBBrmIOIbgdfO5BaMykr6RHU4whHFjNi2F4i
iNIxdq7qmMT6fN7DShty8B4Z4FtSf6GvocUmae1ULz2ilPFYfoCNJdvJ72zMzvZV0/8yTSNA6ixI
IlW+1G3kt+ZYhu5k8w7E5CE0SCppitVlewyi/wNWoa3TqijwYSQyBgkgddeCRYwigEIUkFlLmO+e
fwSGwIj8tkyoOobcyfzrVzDbmHddi5HhwK3l0smKxVJ1VhV5cwfXNqgTs/C6HEXCgobsBaMA9I4H
Cr3HfB/Yoq9gqCTaT28dRozZcIWtc7M2Te0gDlIjavNMiiWjI6E81B0lTCqk6Ipg/tjKzpBvQoTL
Ui+4HAr6gV3bpR7YONTndF7gnzNf9zBin1rae2JDZ91rz603HAyrcQRneYoc+QZwOpQwipNoEihT
tSfTi9Gelbdu9mowkA1KPzSjQPhAbUUxR3mLz4BMIofoWLtIpZPrXAc2nPBNkwMNc901Rk9T3W/E
WrS6SNCspchSpyp5nPJorJ0WSFKMPTcdBr67yhH0IdiPOWDzZS971yPOzZR3/XOpHYTe7JDUAdzM
kjY/gijXHA4IpXkQAVboAkAL2sJr0cdUk52u+BL4hMw4fzTG6uf1H0K2hf6SGq9B90KGkDEwpp89
T1B1mpzE5A7q8p2cprtJrqw6cf+1FVUSRDIzizlIjY4kMmhpg7miTLxKxhB5jAmi4MFQCsambtwG
FRNskNQlNFpfUGadPgtj2PKJ1wuh3SSo/qNw2ACilNWTOVWsGUHyiaitA7QM5Hh4agGaoBclJAMc
SxamXlZKdxW6HQngnWYTVT/rHnNk13dw68oRsRmoaIgYDldp5RVt6ua8SJfEG9z4Pj30p+RUOxo0
BurdDKmLHMISAVpzimecq1140u20NjVH/kG0PbLRARyd/W5t7sDqN1GHuKvkpZcgDuZxomBh/tWU
dS+fPuKOhXknQcWXrV4ZIl9+lQFCt1DLozSMPSLsMHrZQ2RXL4LHefLBgMYPoyix8Wh82mqqfJKH
KS9ydZx6Xdva0QB9e7RMrn/OC3v5tRVRL/4SZ52cgAfNlTLU1GfdzErc9jCorYwTH4smOQCmdmPE
6RP+M8EMpv6155td1E92o0CeGlgFbkAnOFDMUA5MrQZkNObukIIAGK9NmqkIPKZSoA9nNrKk2aU+
vFYK5lih+NcVmt8PkLdeGq/hMBLdaU5ZzmY4AXFaEahphKAf4CqzyjhXxgUaAWUCUAUV+cy+vhFb
tar1ZtMjoEMbdv0IWT5vARxNtcbeznsbgIzgsf2W+pjhhgaBCGWvp+Alttt3+A9myLeRT4GMDhMM
Gpwg6A2pABOgpTEE+g602wrp6FXH0ckkM3qNnekwf8uPhNqzdPGqKE+Ym2arZG2dt7V9KoAIuzBq
yyRLvdC4TYdTMsqM07b12nxaIfU4qpWQByK42zx+H32QEgCK/veKp+0lp7E4m6V+uJUMf7JHOYaa
a8pQ5bAifo+pV9xWkgwb0E+F0uLT9QO05YPWm0e5hiQBnixXotgTwN/TLo9L+VM37oX6T8yIwAth
DFWUMQn22QPNbd2GDZ+DLlSUvg/V9GuYunulVAE+VMbn60sSyaNLOwflb2OXsZuVuzMMpWmFLMXL
4gf7eo/XC3xSO/0jkDBdRNq6oSW+aLdE45SMgNx2P/89ywjetPVPoOKCvAsAVK2z2Et8UH2kVukl
vKk9CffNbBKOkfmgRy5QYddXTs7htYWTd2C1cEy8BHOp4yaWTQn+xEe9rky1Y6R4m9dttbvUdR/D
Mp0h95B6oERyM2AyZ5Y8wVYF+NPuUTda1bKhg/QOPMrdhEkMAYNx3W5E4al5Q/jLSPq3EhDQ0ckg
zkKOA4w3dQViEYoqYiDHXuSL+8UeLUDejxKqzkQdbkabwbj7rZjJ6iJuFQNgWRcI6ASxI130yvsU
Vc1CiXHPuRshNomSQGqB1B//6Ao4JuycZ+PrgS4BABeEkTLifPrr9QsU6CKYnHQM7RgKenCM67f1
9WDCQLNGQ9T7ZZwFoBZd02VQA7dO4IGEVTro/gIK/PEDdeF/MFOyEd18skedeqjtxW0MKLHXgS7Y
kuEyWy94nPaDE2OS409AF5/MUTvYl6lY6Q2WJ83IdFooqwLBev0eyxulw082qAswBZGMQWgsSYo1
yQ2nSfOCHtBXVWv2mQZEthpm6CZmYWELw/xc6NkN6PXstAMDW4zBGrHG6Nes/yhE6Zxmy1tQGg+h
0Hl5L3pRzR+7VM+taOTMOpycGqrjoMU6gWDK5If6NBXJA5CCbiQMZssZB3SoHUGMToPI/6zVvDV1
QXZbAwTQy7SLYsO85ILdbJdqcKsk5SPXC26nlrw7iJqTK82v67uz8WQBHYVyBJBhOMr0rQE1WgLK
jQHR7CSZZdXeoctrTdXs8VFtXze1lRZ/skV+y8qjNkOhFZk6wlapdh8KZySeBqDBXuuARE55oBp4
yeR4jBoMSeWrweQtoerHuafmNf/EFYMPBhSQPsWPYMpJbFVT92CH+vcemVxnXCwIzINWgnJgIjdK
+JX4keEIgnihewwRijJioA2/oSvgrwISCOhX4Ek+b4Q0FXlejLChVINZaN8KELpe32tp24QKWgz4
YWBWqBgBiS/IqcaL3+if9X2FafzqpTjkd8JBQQsCCVm+n4ECFEGbayteeDv64iE4J3tuT5AsxjEj
eoQ9dBFVAM1YLW/Gr6ODirSpCjkiXm2GKm9r1V71wN3rRyKOV7r9e/bGigK3Qnts+V/7cYkSV2eP
iwCcCypwMxCmMnWxKhfX7T26qR66lwqsPcq+tHlkJLYE3YUO+SnzfdqIJz79Asqz5r1UKFWHXwBq
gVQFT3r1gUEUl7OQ1wE2Gpi9n/2DN2ojofhklvKwXV6VbZ81v9NV1MPw9EOuZcdC7ZJrQUVLn8yQ
L77aX52HGquqwkwklnY+zHZkpFCyemjVe77wrx/uSxBBG1s7LeqOou4StQV56jFj/lp/X45AycuZ
WdiJC6DwD9Lr0gf0odjL3HqP4RpEtNZUcKcZdL+rFFvAzOse7qFGaINpZI8M+ZWl+Vu0mNUD2roo
oGEB9JrMtUs0GHKYqlSY+AXb2qIAPjZ2NN1d38ytY7myQOe8czSK9cxhQVWnmIIIUV9BtTLwnF03
s5X2EQ63/66EBljr6VCLUG8nFxAEoLfaYTqAHsMbHGPfIe3TPhj2NgKZT/ao69aoqB4AKBN7RhvW
e7VckEcb1Q56yQ1kueebTAGlsNg/tH38HAOSklTvI592jGUzvh+dzvP9VMsaqqnemL4EzVvRPV1f
Juvvk3+/unbDkOhqD8S410cc2OmetOr9uoEt97H+bOT4rAyUctsH1VT/131wjoTMmV122MobABMH
3xCKpXh56WcXz1VQF2hmIs5t/Koy+Z+JbuaT2csYQFSR5nVAyzllZeuhOR+iPavNu3kNVITSgigj
eaCf5DiIZlKZhncO9nF+2yxvQshwWywT1Ins+6Dke1FFgoLZLg7PqjQu5jizphA3j8RqJZTDnxSx
LBsBK+GnUySVZqoV5vUzsVVS0UVe10hrF9N5dIuw6vh5jDQNeY87HHNn2A1QWW1Q3MXwOavcurWc
lS26J9hoRtNBJxrL8fLnwke4gI6W9hT62p3s5q5+Vh3G6rZC4rVFKjpDNF/kRgGLgKrd1CgxgK3t
P/qZeWaNgt0eAwxrcf7AVGlmmaaOyICIMdUXHUO+GLcFjEA7LNjf4sE4E8INviOCKjDMbFiRJdEP
6nrJ1JlptSmVkwksBuEZdC8IjYJdASR1DNQCs0KwdQ1E5LOX/jKiU+rxzhehyDPQo7vFa2er+x4P
qHQOdkfAQgiMx/1gjVFvhSYwp+g6aVd86VZA9CmM1BwXQotCC5SCjfLUIL8aBVOtOsbhYdmiUpyZ
bzu0txDkKT/mXLmJK9GVu9s4Ep1g/Hn9nG5eDAFEjXhTZRTgKdcvVvM8xCLOSlVUTjI/FQozZN1e
zd8myKdcOf9Y61qNX8LEi58zf3biXbrnE5v/mG+k+6BAfyf+qPacXxRWymLQ2SrnoAr+t21qJ4cc
jTI5DPDwvOXfwfrk5LBuIFjuI4z7EzwNa0h8a0NR39BkRHU8wkvqYBpVDVo1HhYH/lzFo1kx6Xk3
M2AFY7AYrQDD1FfCHn1qDCMSCUhE3ke63+e24qaO7gt33EnZ64LdfyNy7LkNUhh2j2zr6ikaBNkN
zON+ZYYEPmmp2jxNvLx7xy2Yxt4SEhZQkfgK2pesE2jqXFbNlIpNmiVeCkxS7tQLyBlbj7CHgLyD
lyxg0gcmk+Dmt1tl7dRJ1YaB76q4TrxsiEFnMwS6VaYjixeFZYU6kyNXgKKez9H3nFPN5dIaIUrK
sRjCN0Plda5KLabODLmaRjgRALztusVA+GLKt9JdcZ856UNmMd0/eVa+fLJVckytC2sIAqVHOi7f
NccUOU34k7/hTmRoV/vGgutvplDr5VH3LKmLbpI7pIrqHZnWvTDL7Go79yH2emDlpczEn2qgGnHF
we/D2mUzFxONYdSlwbq3lyWXAKVb8JQ3izmAU6Yw28pMmTgG5gclQfbKj1aN3hciRNbRL8fMO/BD
A2+qaJBzXumiacKeQNniCFin45ddWVnsNSh4hSTrJ5qOEfZ48rujcoPpU7f+yVkYpp8xAKMeFIQV
gYnYepedWJM5W4jsTz+CCqQULaz1hcePIBoxZDaUYIWjXeexsmTWBtP4/ySYBRHsqCRIjAYTNWus
GHVyT2kg55sD1sCMYjZdwd9X5vIBVhsMhG4dDxJZmxefZ4f0VRK72fU/QONHgJYeC9i6lYitbs1l
WHRtEHhacdLIGaoSKxTuRkm0FuMUFvcpdPDy0Lg3OhbRPnNfKU8kDWWM2RUUBwjih3snfDedM9up
3/sVZrn4kJFZbBGKfDoylCeKVJXjONIPuNyUxoxAdm2JVmRJu142+e9EriPrQCui7FuI3n5koYv7
4zC9xuYjtvq8lI8qp1oAkJh4RBDgpugkdQ/zs2CH+/gpRjoqWIT9ivuVxiDDIv8Y2ugjMGsYZLVX
/LJI+a6s1lAoJZ4yfYZGliPtlsP0jkaeP+3JMGS2176B24L5HLDONuWuAn3u8kSZYk8/nTCt4y+7
CvJOxXflstA/yrdWJ5vO8KZWDuuyuJRmxX31KDoK1kkQSRpIh5Nd7fImxOuc69HzZg67tko5J4yf
pVxDjnb3ikf2nNmJLX9IxF+krvHBMMZ4YCUqr1MyMe/VAFWUcT/ZHB70GBBSopjFH/9BLYVxeC/s
IStXAeRUWFQGNrT6oTwYP4hvKj3MR44gguksNk6PcV7oTCRX5mLQiffVlcdCf2SPtTLugUS5oX6B
gJmqV3jNOKeS+Hd59MIZQyPgZGR8KPKXrty4C03kauuCPjbUnoRe4p3k66fkMQW12LCb7oFAvDO8
9h+AYlhOliahhoRKUObqTHxNvMvc4UXkzOBDOg0Oxj154OMbJlsB64TQjqWbtJSTyXnEmLAMIHf+
E8UcxAIgFN/3O5HRU9saZF+7dYnyKLyoorSmYltfn9vMbB4lMiH48ZNYxATLU2ExYw/GjZNplJ0y
qGlHAqDG7h3CQNFiDDG2hD1AYkwWfMb5pIuHoZrKgdomiQeFToQeY4UnoZRtTp/RowcPM+OVZJ0Y
mXInWiUV0C7HdubPZKQDMDu08wD+JzrhDQghmUUb1gLJeVpdi27Q57nQsUB+2YUzD4LTyiyDzBQK
dce4gVs1h5VflomzWZmqtAKCLznWFrzNzwDcF2bihidCMiA4HXis0lseDLAxOpQMw4w7IVNOBrKX
RS/Ov5/8xrxASRygVP3xeJkZZ4MlWSslm75aaQTxxqU2YJAwRoyocceAG8NRH2vJ4kHXAUzRy+QR
B8Aq7DActkxFNwG+JCh4cf2r8o3LXrNCZPlR1oGhHIyhtv1YqmBhgbI9KDstsQbOOANDhepXv+Ij
oEnn5j51mdVi1kekHI0Yz3LNkcaynpq6JzvgAZMgvNmaE/DNghPtUXYfkv/xPiqUs6mXWJKrFvv5
29kgXz8Mu9BbSB9yN/4R35yOMqLAQ1NnQxlCDKp45hOyylMBJg5hpzn8DVyphfqpHXmMi7H5Jq6s
Ud8SMvZioZBwohQ8oDbH7wD2njinczCui47klAEvSmJgZhy6mfKsDFMf01BDNDNULJP3+NniQJPs
Ygbq0N1IR2hRPxlI3Re8z4WzOLnNviXbhYq/7dNUABzXxVkaovkKIK4zPCo73b+wXR3bG/bk1ead
XBmj4tEh4LlcUbDYuv8hNT9GFlfj5o1c/X3qzZAzddKyDH9/iaFtyuvzoeyUzNKrwW0Xg3H/GUdG
J9d05dqkoG1CsSQHVDgl07GT7hKJEVOw1kO9E2I9qpmR4VROzUlR3ubS2GW9YQVN5l4//4xTSE9I
6dzyn1KK7JHm07BrnBZaKKwaBuv7k/WutqypeiHNJsS4RnUqOMFL8oaxEJYFyuvzc8IvdYbjDM5T
B/P2Dmikr2/VdmCyOmSUq1jSSRS5AlEXuTGosiHq4s66nZmGB+7Pn3/m7lf2KA8hDGEoLS3OWXbU
4Rmqm8TW7o236jthAe7fmbTm5Pd/SQ/+tkcTAgXtvKhxjQJ6cqyf0bs6cwfhRr6rn43Qlh5aJz2T
cn4umyR91eMn6MAA4G1lZhqhLITBKiBkGFvO+Ko0R5AazHqhzbgHxm5yeQePQWQD1L6XrAeMYzMj
we2i3moLKD+CGUdMqQiwl/jTkVwH0L3iQoi7P0C+rB85GtKUGWqRAZkSexj8A5IJXEvjI2PvGD6E
hnYLLYiXxxAmFLPwQaRql1YJojDZ/PbCeaSMF/5Z6LXaPirKbLXFKKsyxYkNY3/JFkssmex7JNy4
dkopVxI3QdKD1Dj2itDTtWin9qUpRu9CSvQ1ngLhNpg7swYvN2M7WbeDcjBTL0RKpMNucFKXnbxX
94Jd7hObQ3SCCVgUR5df6UftNidmvW6rgb2KiAzK8YAIrtchaURy6HDXROYMNgvRGu9/S3SpN6Rh
n9pGYqbf1EN8Y/iskJrl+gzKFbXcHEvSgrM0Wum585XDgDJlbiqZXfoE+Ro/6CxROUaAgtnaz29G
x7VKWIYo1P1Fs9jbhOmuRCtlAPb3f/M1mIP7bA85p9ImKHxjl1EzQ8/kWLnDARPbUOJGRVQoLbA7
+4xTdf3T6jzlcMBVNPNVjU9LdN54B2Sy77zPu6UtMhkXyAH9/y+OzlNhS5bMwRLzcO9dirlc/l2Q
gJSGBpjav9Tzj+vruu63dZ78+9V7H0uKmHDkvFRRDg45zexSRuDOskC5mmDIjLAiI5k61Kuq7keb
MLQvxOv+E/Nbn9eQZXOTFjnWoJ56B8yPjoLSwImzwv3o/ea/hHMjcA9SIJd88QLiB8uUrd0KH//b
dlK+BwBGDViaHq3tKbCUfLH7OWZEnNeDWjBbfF6t0lYFn5GeAOJ0K5w1c5Elvzbc6wthWaH9SGvU
eRnDSjx2pgJR2xxCbqJ93cjmdMXf/lKnB7CrITWiQIIV+Q56JaQCmD6loHLk7jgPk+Amv2PFhox1
Xerxq/M+dIMklJfKaid4SneYG4zyZ4wTyTJC+YqoWkahFRBEj5BHybVjUgO8CWoQxu4RP3DFT1ze
gtVa8q6cCqnBzSIsC2Aw6k/6rfpAEnDo2XjdiUU6xXL0l8+5Mog0B3h2Mr0+7/OzhDZUdphdwqpA
Qso/YTZfRV4g/Pt80CejSBKVDDGNVuGXrdkXYFT3yZzzAME4U/uV7Zo7SJNYjG0lX+fatlLuROan
SSpIWZNw/MgWxrkBI1ec2S0w9sA6j//PnkqKrIhQEAUVwOdVLnw9F5OCMT9QAOh7aTfs8HCWZkng
YkDYMgmnttyxCiEiAbQQBlTmqcezVfSk1PQq8cIsxWwRYLzLnwyxrk1Qx7/viz4OOFTdamH5njeJ
vyiwE/EsmfEtnjddhXAmVCok6IHRKD8hA+WaSgpQgmAuPwQXqZc7vQMehVQn+yX8ko+EZpdV1Ceu
jz4fa6uUA9anoSmVRSCpR7BvvdSTgLoX2SMjW+dwbYdywTxA7X0dI1GWPUhloU0H4uripvbyU2ph
1O6c+mFpJmfRnnfSt3EvQQUNwgaMy7DlylY/gp7gUMLwP5P/o1CYOsSeZ2Wyxw7K582ovWYVSGi7
8aCFwckAJ5EpLJkfqpMfjuAeNaBOymqNbb31699DHd+sqGdZH7H5udFGTre0v2SIpdQCRBiXaWCh
xLcoJnRVBsZZBofKV4oJoeZUSG/CxTZgk2nvp8jsz+Wd4dYeB5EJzgYhwp5MygUH8ZjdoaXTmRAx
fQRkDExgzckAlqayWH5485usfhTloPIg1/lqUdHn4cuToaJ61kq20CzO9W+/aQbsGiBwA7E9VPc+
eyb84dnIeBlzcgGEXfmm3/WJcFLq239vBoKIiqzD/ZFd/mwG4ltSEImgKKn5u0zbj73TlYyVbN3Y
tQnqxkLFK9MMbkzwbk3HHsWC3q3OMhN8tNlfXNuhbmzf53rTVoj+iOhEMoJB2OzhH7rGbFSIImLU
KUWBmH8DY8P1PdwMpECwZyj4TIS7hoQKq5d5bgeuzIoiuaRg8a5Oze4mdFQ7OqsuNIueuFtWWVwk
34V2g5qOEU5IMUIaSiTHZ2Vy4cpJFpr492xXfMjszpd2GkZKJzv4pR2IOOPgDKTlgZFx0HJfJrww
SkFk6Zlds61Xbf1jqCshLjy3YFCWpKDlcxHcEEQUaUWWybH73j92J/YU6+Zw29omdXBbFWANJQaD
j/BDtCQ7vUcqGshQ+MMwue7XiSl5kPbEDFbhwGcOGbC9ZvyKOWU28+hWqQXgYu0i040wgvoW1azm
WtzgDqEh+5oH/WuiBw9o6L+Ghrpvh8hPKs3WS91OFpai7ubOr0xTO98L3SJkop54Uq2YbfiTK1rG
4d6cnVyvjtrouldAypuiWBVmJtSqwNFZesVNfyazbsjy0BolwjLtjYKpgdhlNp62npy1ecp7iFwj
NX2MiKmzp94qHgHrt8UnYacCsNrnFnLL8aj8Ay64zVoOeAt1kLXJggryic83TE5qycjmGYZ/FD6Z
v4X0N6qCI0LDP2bphTEQJINJU8X4ObXRlT5xJcQBCfqJDIjGjg6BE5ItQzCLeyx3DKe1FeCszVEb
mwZNKukznFYk2Bqkg/hT6OQYKrTB5O/zTMWqzVB7bY9yz2qXcmDtIe+mN6KnPx0GaFMoe2zmhRSY
sbqtY7OyRo9+hHUza6rUJEhfBruZD4TDGxJIxUHz5GPqBg7/1t2xK+Nb93FtlgqQxFqrl3YEKVaa
vI7i0UC1lbGwLcePMRrwyYmiBrovykK6gMs2Vdr0sjDuBtiuxa6g+wAM92Amz/ljYBrP4Ni7EXyG
5a2Ed22ZHKjVk5MHkFnnRaxN9pBNR/oOL93FzaOynCtOhXFqpgTh5n4StVrChKTwCnUnlCGGHuAE
SrNcbR2Zq/Gq454w9nTzrOjgFSBUOtC5pm56k4xpI6hV6tWQDDHrtvfFcHoB4Z0zgYL5+i6Sv0W/
2zoCBbTtJQhq06g5Po3iSJ7kxAuSfTS+jvmNLr1fN7EZjqxs0LOUXAzBiGCsMVx4JGPuhQtCZQGl
kFdSnhBtfidwJhPWsvlOrK1SBxNEDvISyVjZ4HZ+fE5zoNtloPq7d7AHGs6yJ0g9CDR19/GtaIsv
9cv1ZW9+xb93VqKOZwgalo5rQCfRd5hT7UUzFL61oWjxdeP8e0uGJkCUAKTRwPFQ50VvOz4o1QrU
2SG3iyEEnRn8XStFppGwOBK2FrU2Rf796s6V+I4KnymksVf4C1ptpSXfYtLbmu4IwB0dzoOaMOlf
tw7p2ip16+K4a1qjG+DFetUWdN2t+MpuYtbIzLYZqA8gydD5L3TOSq0oUyHDoST5XSfl5ixBMFG5
u/6xNs+lATzXf60QF7Pawr6NOUPvY0Rnx/QcQcLBzZ0eikOY5lw8gjc07sEXcLkXsYBmKVujZ8uJ
rX8BdV5GyDbnGnirEcLwVvZR3xMp49wjo3pciqmZ2O1ZKQnLJHVuIiPrAV5FSMrPiynMvVnWzvV9
lUh8QHuy9aqoQ1KH0VS2OuKjJkj9KRItwCsjG8S6mtkHiJikCIlXpChm3ctO2IKBNSqdIdRv+Fl9
gMr6rpFzW00Mf2gFr5Zzt2uL/bKIfjEuVhnUBw50WNYcB0dUfBxB6l+HKOPNIuEsoDmPvWy8cAFY
YJIG5KRKAyJrvbtdEHUbjXpuI/Gs6gEDh8w8S1TMVMRVENY1ztKAWf9X7gZsQf3bAlEzMsxtOKAM
Waz0KBTOMJsLmOx4dl1qK9lYbzsVRg1Vu2RZiinMujETv/JB6gJw/HTgrAxiTEcFxAb7HkISlaWf
jWPwlCT29Q+/mWf/9QugcUg1HMuu58dMwyaQkcVwtyAgdsK9bBfPEHrFPWpOnM+shG2eNryX4IRV
DLDdUadNMBRBmVSgUJULJrpF8jG9K7v4DaXbY7EbAEhprPmlXOyF5aY2C53krf6vbeqro5DbSXLf
4qTbzZFQUXd+BPEwN/UaZ3LCDIOaUNZkFjRYS6a+tNQ2MDyg2MYvkqlr2qFcgPZJHtWidJO6uwnS
jHGnNx3yXwvFp/3sKrmWK+QRLUmvAs9oUT83Kag3h5FV1SQv8RfPsTJDRQpCmXBJCEpP+MPRkYGq
j+zmUNvg9PZCl0UzJJK/ds0aFRdIxiJpnXTxvgRpKB1aiMEhYg2hHcmd+xElEiiXmdVbEJtNTJ7U
HZ5U5ogOOaDXfgZVIwJpVamE9WXRA9AfYP2xuTNE6ar3FFiiHMrvTuVBUHu0ckY8yLJMPYBpHodG
KmADxKJw0zkCDW+w7OJgwKOLMEmBgp7JcBHkaF5bLPXiiWU/F22Nt2FyJbfcl94kOPGbOpoq+Meb
c39bPgDv+NFgEor3JIV1wDZfv9UBo16/RGklpS5BAyyfVMVMPprb1IlDq+VMEeVa0ewjM7pDKvHB
WDbLLuWkqkzg5zLCNyZAeegNPky2BtZ8AhsZ7bwihOuspOzLXSLUy0gmwBYrQmCBzidCMB7z0qQu
mLHufDE711a3y1MXdFK73JXCmA0M+5IGEosGIjYBBU9BUqnbu4xNk00cB4uQ4hOteEalAuwNpwVy
Lfw/YeX/ms9QFqkbPPKhVLcqLBL6QxFpJshGuGei+6qjqBv+kGT2hNsXV0jZpK7rKCGi4Q2ySswS
iSdCGBZZSnqTe9mBiAppNbpbrKrul2sDo6hgazKkiyEGRkNIOEHOBBH071A0601DPETjvsy/jTGC
CTG2chn/6xf7+qEVtY0jhOwa1sB5AAwOfYQGDfNDQOhimmaRMWFdJ+ei7aIbqUHNT+p0CA3r3ews
43Ses6iyZE0yxWlC0cjQ0XxZkOh1idI4iHJR5Bxd0B2JVr7IuSktw9tihJD6xGeTuJPUyruJU46Q
HvoeqW1jFnUSOEstPJddo0OLD1SuaiqGty0nTGipzIs9LKXgVEGzk4MyMXsxPC5J8COslIdcFr0m
alwlVV+4OvoVCBUeK1VzhzZ+DWPUJJNsrwf5rhX70aqDAl2UaTHA0qjw3R32/6msOYhXakDSJi1X
eVVsWEWfp9a4lK1jDEVmNYrsCuVEWIc6IqmqCghtZd3nK6VyJSVRj9KgymYsZy6fNHVptoF4FqRh
t0gj0NZc+yCNxi4ntJBpYcQ3OFVJbgZtX3Nmp6Zaa6LQEPmVwR9BzJieDTRibuWET50pEVW3zyPt
WFQ950IDTTblRMF5nwrN1Ll5srte7A+anh55iA1a9ayiWpjH4Foo+uI8phCQMjmxT+0p7E6x2Plj
GnfuoGuGqcozdEKzRXUMLSt3XCpyaCyKD5xYCLZc87OppbPiJUAYuHymeZE8Y3Ywzev9KHTgdQ8j
pPF9MSpHRenx/5KtZIKqqlDwNphZ+9uxKpxaDsdTocX5KQugrbQs6Smd+HtuQnXRAP/cOM+WGvQQ
MFHzm4ofnaAJFnxzgCcqTtpDhA1k4Rm6eAE3WNUU+NyMIYcht4RQ4M1BVNKnpNc+wG0UmeUgWWXe
NQ/V0hLRhF6yg16YjrKAsq1SC6cwTXh7LsvEV8d5Oo3JLEHUclk4r03C4nUO1LQ347aVzpym7aNF
9tK89TTeiK12mSEm30NZdGgO2jQ98eXiDVFzTobZMXql34F+5YkTo4cZ+9BEqT1MIE/oEF7MMX8T
lNBoGcrF6rgMBchkhI/UA0TIQaN7UdDvQfW9S6cptwp5sme1hoZN41VVss/C0i6j4SFHFdCNyoZz
dT3PMOgelVaVtd5cC9gYVYjtvhgqu20F3kumQLCbtrdUdamtJum+8cHY2S2vYoIN/43aAdpnjOdG
Gh7ATQJpz7kHZe0wnIowsJMh34URb3aLFNk8l92KYOmI0+FGUbMDnjWnhgqfNc1h5CWpfBRmzc4i
8V4EYetYci/Qvn0O2+Q1FCQIcGSxuk8EbRqsXtNnR5yy0I7L8sgF4X0wBDcgAHK0Mt3BL+zrZgEX
Y9amfqvweyM0zq0UPkRBmVmBmN+U4eh2QTi/qGPB/yzDdrgTE/Ewx1xpNVWwA83QLlqExeQmLrHb
YM4dNGlwhaMCT64kZa5QVwYjxPny1IO7FWy/aPYIeHuhNI8IaFVVGDoR1KUtTnOnxmYCAsnu7bpf
/lL5oQxQSccczWIdDBLv1kF4p2YfmhDuheEl0JvddUNfXjrKEJVmlP3Q9tUk8y6/vOkBakrGXo5Z
8gJfkdafrdD1+DqZBGFctOUiDCMDyx/42YEAAtgatoxPQ7+iI/pF0ZSC2Y/rMnAlt0ltZriUjAOw
vW0oW4GpzlB4mtSvimQ0UMBF7TbDvgFBcKDs5pAp7/wl28e2KTJkOmX0g9BYpo4ZHvNClxZYUTlj
MVF+/T/SrmtJbh1ZfhEj6M0rbXdPj9F46YUh6Uh0oPf8+ptonavhoHkaI+29D7uxiphqgIVCoSor
07W65Rbfa3G1rIaqlryPjfambwrZmwzzz1loaE0f+aUioiwOHlnGfi+TRo0KUUQaBFv2It7R3m4W
tIjFEd7cdOSK99Y/720zRhnXlyPSd1YFo+k+vquAsnnMb6QZi92F15RuU9lNR9qBwBMqC4xrq7tX
TFzRdhh5KSSSMS7Nn8zaSM3ebQRzSlogMcR+xm9CdcKfjdlVyWQP0ueUAB0UdnZbp548qLyXzFkU
eL8V7LGJo0EfrBpm+xkqGm6zV4F9Dl3ysgTIcJAXQtHtNKLAZf3gWWbS/ASaHIJETpa9RHnM6n8A
u/Yp/i/NXauxoyGAoALybzqHy2NWOe/uM+tmUn61IGmClBSn67WGXmLjRrgubhsoKmNAdmqAdij8
bqfeUg4brz6G4W0+XUGBGyCsP0ckMr+FeQrIg14A9ovfAuz5M1WzwtfGBPIHldfOyhXUGmKKAmZF
qh3F7HtJjEFvqwVf/FDsleNyJd1QqhHpGoBpTuq/+YkNXPRg6odEJEsPPZkmOl/FLPqJpPm5cqVM
D5nSXcnqn94wpyX9tsPijPViRpKtwk6fp/aSFHeCDEUZEIFdvsjOO/aMHWbrIHSkxrMAO2DFmRAn
hNCmsarDYDXojovqAyiBs7sGJvGtJKi5oToI2fT3aUAKXU8RGuKiH0KVp7Xuc51HN3Z2zzAW6Edc
JRpJUbV608L7ZD3HY7t3+qXeG3Nwee/OoXaMGSbQZ0vZGCUAxv4cO8nXBhobxR6v3tT5RyscYad9
R5mXzvJFENUlPwGvkR/CyIWswmdAa5obGbWNPwayMj+JuQZCsy7Sacbe6vk/IfCPZa3ac8ir7tKF
vStVMVaYwK7kSV0D5orRJHEJTAICfDRo94NJXND/7fRW5kmKnNfP31tkyZZzMxGiDnM8KKD0jW19
/yV/Izha5Sw3kwPUkh/9BdKZscocjryOm7mhnjq96gYIB6kINB4Qubs84wbhNu7PWQ4Ze0wEL8cp
j0S6r2pg3Vp24+oNjmSBbgUAw4EyQskR/3GgnL58MhqudSZmL11amrVwsg6jbvRJ/twQt3hBJ7zF
dF9gBNVip57gdqUfil585PIBnLrA546l6zL+DyjOMwKezmzbBv/io1FTm079fKp0YxBUt+fR0R/l
x/k7ZXighLk9VB+gGnYg4FttAi7Kna720k+hUWwVQyAOIEqJQKNUZquBfsg9eoyn+/5VBKweNGWc
gH+Cfl8yyITFXGujCoEY2dIDLcAm9qlP5VdX4T+1K7+mX6kQJEbx+CS22+HybdeZcClLAvDJuO2A
hCz2pHfSx18NBstZZqiBx/dIWALe5OE5tunk7G9WmehZVlUrqTRFgHbPz+hqgd5ksi9BkPaR5Og/
AsibNSYwTrqoxcIAa4MfJc58GNzqLjtgNg4NVwJMunUgHgm4/D30xF76qEykrLLMalDhxpPXVSEY
DkYw0+19KAiHNjTR+M8AjteyuW8XZ1Uz0k1dbskRnBPI/BBD8F90ze+iIL2jtJEh+HySKGhjFwjf
Et2M8i65K+8+oC+/fdX/3nU2MWurrM/mCT/HAJ1W/xUdX890Jyd/JF/BkfkB6otNVwapL8BewAqB
tfj9qVVitJvBHYx0RhCOeQuuZC3yBjx1Ll/956zr1HlXdphI3WlSaS5gTfbFwAxkHaBpzHOD/Aak
M5jZnZxfxBra5za2pZRfad/KQiUUUyygLPHEZdUN+mZQcMvCPGbJ8YZbkODYeulAb8V0KS1nfacO
TkKcIfsAK+fWHut42uImooK8LMq+KCX0IaUQB7ce90ql26Y42Vq852wx/VTM0QHfLmoFUOAGYPtU
gl8F4KSYp7kfJhlRCeOrXwufSocjRj12Qc+LvRvH5p0t+u8rW2YyjG1Rn2yJjkZ1mydwboJZ6Bmt
eYgs8N5qW2n3O4PM7VLJcr6gO4BD4E6uAloRSEYBbUm10QvdH+751/s5QyRQeri10CcBBFyz2LKE
Lud1JCuzjHgr+eK14jeJq04OQP9KaI9PE4iwKElLdodGg3FDWju8MgEd4QKlzokQmB/ChGINj/NC
GvBD1IBAzuIXN0x9xwcDnBfQGEtM9E2ipbGqFJYooFU6kS5k+3hXHPi1jq3re729bORV9GTWmhC2
KBLZAlR38pNdfqCKcSrogME9H5g+/7NuXaPv7DIRb0CvZcpE2E337Q2kclPfwiyZaYvHFvSfHjfy
bYT0d/aYyGc2aq+2EexRIIKGocYrBFibsuyTXf84XH9gazcCzjuTzOls80FU0xYmKbep9CjI9pzZ
1GoDDZTxIW6c+rYIeCU1np+yhGpaI0P9rIbZ6CYM6kO47/3wFe8MfjSgfsiGOgUKfBqVqkNiyfip
2uVWuaQa9dPJRUfHDqGHm9vLPv9S4c6Eaj24wJ/QnX4wIPJ6hWbi5Vi79U1X9tliA0GpN8fwHr4p
ymNl2viioHBgYPRQX1giO8WcihhoMkOY0PTbQr4b9AmQiiTx2j7aQXzQVtETv7yozZOxXhXjqcUs
TAvVx/TFAyXCzb7Q8Rp6CtODxc28NmPN2hrjpNlYTpYCIJBfHJt9doh9SrYb78hhtLmeSf/Wpc1k
bg8NjIIlsF2/4hqd97VEe9pB4thRnOlaxSr/5jJWKHrX0hWZyn+/vyABDUzFuDBodBvB2dwHy5W8
V6A8WwXa58vfbdMZV6aY10iTzn2fNDo0LbL7xdC+WbPMQ3puvQas9XKYt8ekjUoeDafloGmOIe2p
OlSVK6Atf4I2QZQShCDjJ96jZ6tk9M4wc/cllvTvPlJYKy1iJJNdPMS1Vz/FmM2soSlHWWel1rE8
OqVJvOYpegid0YHKWu0J4Gx+MoWr/oUX1zcySiqVRecZ1Q1lPR00A2YsVYo/91CmQGppl9mLmWui
W493lz/w5lFZ22IOZhSB4FDISsXvalc9iNd0JmoZwLFr7jKf+5DfyiPX1piDCcV6nUwqVkaLw+PN
/xeHx1t+cXgzrQMSRaRzERv8giqYSdQkaRRfDqBC41GQjwAJAqRVYE/d6fcLbyu3DsvaIONPmSGF
cVHCoACs+3jzuNiTbR5p8Rvr47YYttcHABMU1cSNUfxpnutSnWCO0pqnJiiKcsd6WhB20hnEYUXQ
Vx7HWbZinbEyyTiLURStqjYwacS2Hixu8/lXFS6XwRpBW2nc3Jz+RTa6ri2yDrNAY8c0YZFCpzro
GnhEu6ZxgeZxsfrAaylsXY2mDOHf0wE8e0+hWVUWkMPFCqV7WNZBPZVCV7G4JdV91Bq2mg0vlzd1
y2vgnni76VD3QeLxPpoXgHaIRloCaNgOTm7mbtZzHHMrZVtbYL4atNvqOjLyydc03R7mfyai22HO
ySm2YhYEi4HC0jTMdrEjxJKSEK1voEZRzEAFmYILzijV9M1p5l1/Zy1lPCQwU04f3IYMISTmvuit
VK8I4BJ+pJR9ECXpo5VGiZeOAMvIN0Nv7VXJHK8yUYJWy+hf/lr0j7P+uDbOnPEasIY2VxtU26fK
q0R1X5B7VUfIRDk2bkP7srXNu3FtjklG8TYrpUlvUYcEapwmo+gYl45c4HX4S/Ki+2EUTse59Tcv
hZVZnX6C1RMcpaKuaipF+Tdb62QAFqVP9AYko6dw3PM8t6fQCiBQFKANID/NcuR18gB+UlFZfJA/
nKQoIX4BhGJ64N34Zz7KGGJSNdmIhUI3gHnpjdFdrP456sEYEC5XVZ1xaJbO/IQxxeRoWa1MlV5T
eI32j1zet9kTaSO7tYB24HFanOfWjC267NXXQhO0Q98QByJWHFqnLh3BAZqI8lVOAV6dnFvgLGAx
5pjzB3giqbRUXvxBiHZ5+aIZf86IyZhgTlkW9UOsyFgRjfxUOkN6lH4l1bnpC0Ht/0Wz7mQSLWs4
IuXqYMKwPIAozpgQvwQQ2nSg3hJ69aqQXy4f6O29e7PChOKi0yPIYw+A9rQTBKJV5SYmUs6LGmeX
GLMW5tLMshBzg8Io4tKkFERjANzD5+qBskKSnzoGe+RdaECAskcWdHl9Z1cNtayiGGkpKlWqY+JV
pkLCJkEp2IeasyvJfWdHQKbqw6Tx1sixxM6I5mAJErsMfRLpYfxZPRZQ5zL33W5AvQVgz/CVqgHx
RjG2T9rb8hTGSSYVAzwJrehrt+mj4S8YWkJLtwSIBJRZXEWrTWdZWWOcpV6WCRQ+sEa62J3bdjej
rPzn32sNz2IOGkkwBVcAPuWLLYTOSCbcDfhqYMZXflw2tLUWDfPPaO0gO7BE+jlXMWrE6JORtRSq
kYSePt6LrczJC7aC+9oCEwWzpA6VpYJIfdY9JyXYhupDLl6rXPm087wbPo4pQEDdgWzTcWG9X4rV
LJEiqCnw9Ec6P9CKaKQIjnKtww0+ND+wdZesDdK9Xe1dmml9rdUwOGQYx6/S6XpOkiccwEDsUh/g
tuDyt9oKH5oBMkc8LGQZRbD39rI4Syu9hL2sTbwxXTBwJN3PUvNZaJLK1kLrqpKAML9s9D+29bdV
ln4eRZRBTE1Y1bCnkM81vwLc7maAjPgokx/4wwrnWc7pQ75ZZE4zEbVO7QERwwNKrB06A9jIaBdJ
znQj7OeYw+rHXSBznNtyLmeQl2NbZweCAn4nAd0DSIxTSOB76m/5N/VGjFTR97JwVdJaJptY6UsI
hRQFEFwBYw+RepDz1jUHXvpGt+ldSiyjj7GywrjnAHqkpFAxwdMfzEA71hjuNo/QKbj+wJuX7tEl
W0wYgZavGQp6T0EZ5M78SoXnjWtoW3ySdx+wtnHw3q2MCSl5YTblNOM2A6jfm/ycQPeIarCgHHSw
DPdoWuAFbT7QOT2f+WP2lP6y1ZFvRlUsmh5fTrqNvsZ3YCV15shRvzaPGDb0E0cJxtiNFzsJQeaS
ucYeAe/P64zMj2AuB1lbsjqR8CPkQP5JRT0wAt2gaAvkgy9ykxYaVS59WibqgKtg6An6075w1REH
cJLwi+RjgOauuIVa2rfQ1wxAIGwJ/RRfvuqvuKUGGrf/8wdoIjs8qhRC3mEmYPH1Tzq+dn1DecGl
T8UzZHZR2uBVGrbCz5t3wR4TfiaM0sQYxFn8GuRXR+uKVt7a+oOVt+1QAF4eE2RsytnQm6XES2LG
2N2kJU4EVgkQsbWEi5LfPp9vZpgYB2ZDvVFnnE/tNrunLkPRQmAcohjfD3QvN+58bOGbOeYqJrHZ
QGoH5tKjcDuDF8SEkMi/QRXpTO1IP3sofIDcnavVyttQJuqFcSYuao1M3si+VNFxTo8G4UXWjaTp
3fKYaKeSMJyKHh9N/iTcdnfSLrrWPN2moKshyH0+cp23n0zAW5BVJwngOf4oZ9daX9zKpnicMzEo
iHS4fN9vx1aaZUgnAXbmuNfaWNahBJiwURY3ijAdinq5g1DJLhP1B9yS+8vmtrfytzn2uSD02VSW
BvJPE+V8Ux5BdKDsLps4L9ac4uWbDeZA60mfhh0mEXE5mRgErJ3y0E620jrgOkLfWc4cDM+Vil1x
AXK81THHrq6kIpoHWFbEhxmiQaX89fLatoPz29KYgzYphqCqgwDwZabC48E+MqW2YV4ly7de/NbP
V5XAm+Xf9sU3k8wBqyYMSPYRvlg2iMexk4+yml/hdXJNhpHbg9qO/W/GmJNWGHE+DhFGblpPwYw9
psvBU4NR7xCRq3kSFJvLXkZLaOe3zZtF5qgp7ViYGOzH4w5FLwVKSxPgJiraoTzJ1XP2B+qWCsIk
1MBxq7HME9lCwnTp4RyjYxEnf26OUnKaPQldcCz+TNA/9FDY48oZnKMwGMNM/tCPUjUSOnsTXjey
a92Os1080qGX2JX3eWmbt9PPuQ8UDzMPPNa/zROxWjQTXpJYSMNMMmG7ybwmWfwQ6LvLZ+KyCeAG
3+doqpglCpFpdJYLt7YGzP8mnCC58RJbfTqJTREEeewraKPgOs0Et9BjTGGOtlp8Va3cDUnnLSRx
/rdFMZFE0BqtnRQ4C4lV24o0e1k+XbawVUR5tygmlshh2GrlAhPxnkohFKhX5k773YKMtLXnCi/w
vhITRqRONNvaxAAaFdcRr4kPJq8bKkuJmo0tfgud6OXy+ngGmVAi6AIwvIUl+pb0LZzu5oiHpdi8
OX+7tsTqFYhToUkCgVMUQ+pNIHEeowqNIxRJgQGXCG++YDPRWZljniL1qADRJGA9cavdDHrz0+y0
z3GF0dTL+3YSWD2LiCtDTLgAJXbatLmFd2Q7HgdVuK7CozhgOBXCd1L+lQAcW82dY6T3gvI1xqQB
+SRXz2pcgoSpsisC1aRo9soa7Tqp22kyIngmP2Ne3DWrW0u+7cPwRVPnlyUSbzJ0GzLwgfZljkG4
ZjeNla1w+Z+3nvzvXJ2JQnKXmk2H3gZ8we5KSIZSNvjYJd+o/HJH67A89OTmRf22iSx6yBxD5FUl
LrImFa7n2Moh35LP9lSFIKA2xNgpi+V5UvL9Ik+ze/kLcjz/9OBZPVpjEFYWY0EvGiVyUuCcw3nh
hKfzuYh3d4p0Ci4rG4jiGEkgWF967L1kBxpVtL9CR54C+fM42r/EWDERYOxrMPeNTjdxQjLvm57+
ffULIKSmSimdaI1uxq/Z6dVWeTgdEV7iyQceOZzjfiIXWdnLAXubItzrfh6rTg9ccyjXdryA1454
vKFJ3hdkYtcy1SjTmrg1E5BCjfODAFaLyz6ymdWt/JNJe0KtMksSI3hVPeisi1tJvM/nB6kpOL64
/bpeGWLC1ijXYtmA13CNazm9rglwLbzG4vm4J+OWTOyas0iUZgXLopRiFOA2AlH3koBBwMmcfG/6
eAXfIT1HqgPm1nvjLgGo6I5XwuCE6tPhWblKNDT9qE84HJp27DDm1gxeO3LLQhwnOXHMrayofT6N
skmPuWOCs0cKgdDOg9rtE6jpYpIicdtvvJX9RxKr6iCU1xXzbE6RiDXUpUtNwduq2y//UDqb9kbZ
SSVmODqQ9wP1QqY9H0W0vaVvdll/bbsuH+g0a6PczdNNU1+l8sPlI7FtAoS4sqgAc8rOWaVzoYJ+
HHmkNWDQP0clGlF7VoPLVra/2psV+u+rr5bqQo17FS1V1cB0BBVXsP4uMr6ZYKIHUDWRCrpb6hjq
QXilGPrvqt09C+BI/gDYejswvpljPk1tgDC/mHTFH4HS839NSemPOUUjG46S7mihMvaQxsapa+0u
7+Z/hJc340x4EQZ5lKUcTXAZ0uOHVfGO7D5APU1T4rPUSFWB9AKNn3I+YmIRrQbsk85UQw+YTg3t
Q7936esUhX2Xdw1sr+7NHjvhCYbGLu8gSvlXpUl1805YWWPqJpPcxllvqotfCtD4sojsxUbnZUm+
N7qdtaQ7oUndGeHS6H2NJDtQuzzkPV5Aod+JXq9ltiJfZyBxNju/1g1vwbOlAQBikjVHam6saTxm
+Atx9a0IX5amt3PVV+fPYgY2Oemx0n+WLQh3c8XurNRJRPDqgZSaRE/CkntkyCkLka3Wu0zTHVKL
nItq8/SvFs88uFSjNH8N0+awVCaGE2bHYvzMcVfeFjNvrliI2myks5zNa9G4Cgg/lz3YA530BQxr
ZMbEkCO7VZBJjnx/2fTmKV2tj4k7zTymGqnRYY46PVBbMyAVquldZ4+k8uaYKxtJneXCUTGYIBRG
SR/lLVx3hWeVBhfvvw8czM1t1cA4JlmiboJe5H1QbVVZjBEF8MflxpaF2m561ZHUx3D8eXkXt2sp
K0vMNkLpHI16EWdkDijwUnokr/Q/VU/CBSh3TrZX6IwZP7XZfq6vLDMbqvVtH4I6BUnFvxC0+kcG
1APFFhXXPLlU3obSf1/dUiqR1VDr0BOB0BQknx4Gc3It6HxCR3V/eUc3SytAXFqWKQMcyQ7OAR0T
dZOJ+r0VgctMzOxBeB6UXZGivp7dii3nA9Lvc+aWK3NsgkgBTZ0Oc+G42LUEqu2IsyCeBfoyXG1d
BUrdTlOoha5xLeVLPjac3H0LqIcZx997xkqJJ3MTFwpdhC5PTj++mOpDWr/2kZ8JEmqLL2JZunP+
N+syZHAIGUj+AD5+v660I31bVUit5y7ylkHaJ2rvX/aF7XbrygZzurpCMWuSIcszIrAm2A16qvdT
aBtg6qmvtXvpHqN5N1Vrqz04IjHHOTyLYKHnAes2r4LVr2BOWpKHotlreFkqUezlCJXtBHxpw2MX
3TxjKzPMGasMpYsKuqEaGNvKrnAb3JOiCXoMlYvS2nTKlS0mTSKoGzUapbIafISuZwnogNjVXf2B
yslWX/j5Om9xzDkzQPRuyjEuun55mlDpJp4E7QVeMs37UsxZ08hg1I2ILTQhJmvX9ejp1aLZE2oO
lz2Ts3/sW6tGpXQgMfouSfmsC7FbKbyy23ZF5e0Tnc7GKm5oRh+1hDbirAfBsju4wWft9heMtNtB
+1d+0CN3iNGdUDwR9Je29Xh5jds3zOoXMClQOutg76QD1CLyNojTC555FJ50W0CPkwRcEN9mMr0y
xwQUMsraZCU4ZnIQfiruWqhlY1D7FRSBx3iXHgDyv7w+jrPITHDRoD/YgguUdooHOw4jf9YlNx05
ZXWeFSZ4GCSrUovWOyRj1wmGU8WvPcaJ/7elMKEDtdRJkU00rUoQUGcmOUiQabR0DnaatxQmaADg
VrcDZQxC7fmmrIdAGQ1nzl8vr2W7XWsAiwj+qI35maxLlzEJewBOdsYDKK1ftV10GOxqZz4YAQhN
gSjiYT62V/ZmkvF0QAYIVAXwQhbn21RfnKi9jXJe43S7VrJaGOPgpiVEA175tJnZHdPXzEtNO/zH
+goG1u8W3uLdj1K0G8HOOWIfm6szQf9r6daGnuaS6qGUpThYQxhdySFxmym872UeKoJu0lkqtTLD
hPgaGulDjcFdfz6NktZfKIVGeRz3TZD4vIR0OzitrDGhXmjFMk0TlETVINkt9WnKqnylvM1lDVQQ
Smwct9xeni5LoCukw110l1fxOMlVQVOB/8KVaQYA8wfKvfqYHSev8MYduFwvm9u8YMAc8f/WmBMd
RQRUr7QZB6lGH8h+G5T5HBPbbvFmgjnOPW4wMlDQNKk/S+3Viea45NSe6Dc/94k3G4xPCFI8F52J
PANdjzwK7bCwrht0IOr5x9SWV9H87fK20d98yR7jFfmoqcWAawtpRhdMIoq92RHFG3Az5bu6yTg7
uB2q3r6SxbSapUjvp0mjd3QGCr/+E7QjXqzZFX50Pyevul9+wPFTe+Rh8jjOYTGFmSLS9BzYASSk
c/OkLsotRAD+Kmb8/nAWExGNMda6roS3G8XnXAGuJH2pCt46/uMQv1lhIiI8AkLXlCWFkqFXtUu7
wFMOsQ/KVhViSo1ziOnnv+AeFnPlq6oyL6OGkq6RjJ5BDuJ4nZo3hoHBJstL5R+qdH/ZHzcNWhh5
x+AKLrSzJC5t0nigTWdaHleu0P7EABU5tLvLZrYLgxbm9BUNLBCYvXwfnPowS4Y5jE9dlXeYxY9U
V05Pu7NtfLPGuj0EnLReo/4X/iD7xSXfIRcMzjdMm55Yx/5ipJa2cVYGGYcXo3jOMhBm+xHqYYfE
ekW/1l/u831R0fYeVOm4E66bkWRlkjkAWZ5XpRBjjWXYe2B2t6fpbtJqj2TfzPjI+XzUzy9tKHMO
4mGQhZh2aKOfZC968xc6vtu6mIajNKh8POG2W1pguNF03VDZUc1BGsPaKhH6xUMYFD7gtFTrmtv0
3t7DNzNs9Bciog90DyGfqzn5jKZUjSPeSDtRKq5MvKI5+8hbF3MMIKBsECHBcaulbr4tjNx0cqGv
HW0EjTGhPO2akupePBn3QBg8K1ZKbCMv0RWH+pIdjanqRGIZ7Wvgf51UgBx2HEeHUqiDcqq5L7zt
r/57e9hpzgK6nMssZ5IPCUE3NyqcoVH5WQih0y2yXUfW61CraJvI2s40+3/IMOy0GM8+ueZEqc0q
Jrpc4JtGGUMzWeG5vq9bsaWIsBTp07PoLG6m2UkD6gWqNjz7Rg3cwBFB+QM0T1uX2do2k+kIbT+a
VQLbXS8dZSn+MkCyzbnsGDwbTKpDjFLP6wUvWeQGAUjRdo3BOcLbFtAllDSJxirmBAPoaWlTA8/T
lgcFEhXdVP3VGt4sMHdXgtC/9PRGJtNL2H1Xisy9vEmb2YyMevn/r4HJcEvSYE4Lgpmn2zjtnOZz
8qm76uzkEcOd++i1Luzklnt1bZ2CtVXm+4dkNqtoRCOi8ynsjKBnHR4T0LScZB3d/IWzSvr32Fi7
tsf4gloN0hDSK1m5NV6nfXNbPaRud7XcUyywVtvFlxjUVzzqEJ5/MKGwAJIV6kHwwMkI7SV7DZOv
l9fFM8CGvjYJCzWjDogCcCMSBBNJ+ed/sYG21Psso2jHAfMKyOYjDfxyRPMngXDO0WZu8fZ5zsgJ
y2pGIgB4LprVVMMr93JKukY5iWR3Uj9CtXbZIWSRueknsDzINVQufIjiPIMnwU16Vy0c0OKnz0oM
2lwqbV5DfLDYCf7/tqFM1CgGpaokysRogp+ryhpbBRfiZRNbV+J6P6nfrJ6tkmaSX2SXmAEJshi4
F7QhovhQ1rI/9QY6p6GN1f9PwUpmx0qLJgaqz8Sezu2XWJedmvTB5XVt1kfXC2PiRjrlZChCRKsZ
OUzuJQfdmZ9B3v4tqvziKkkwAgbRqMkhqi2jC3L35wLiSErXP4AJJGgytpjTxcVFsUW1bpM7yx8e
Emhd1y5iqB+lNiQ81B0X6HM5YsoiE0tCJPtj3CPZTwCw8aluoApJJ5dSvS3e2EDVm4ej2ioVrJfK
BBeCEje0gPA5DQn0vuDM6yI/xy3H+aQcMyxIMkzresjoc1rYDWiGt0HsSiCC/dwdCLFlv/THHbou
teVetsszy7wuclEpCgzIY3XTg6ndpcpnbnqwWftb7eDpJbw6hmMSNwO0qGj1CApurQ0yloy4GFD2
WijFGqBufrAg5hNUAXfO4PLNILONOtVKFitM8cgefD2oHim/rHGv3gIauSPAvUVu6V3ez+0YDuJ/
PC1MJJMsZwNpx6YvwgllkZ16yK7AHGbPd5RvqbH1HX9iT6YR+uxKh6iBYmECHO9f5iSWWkhyIy4h
wFuUA0QlJjcNJ/VgtP2dPGmpYw0tiHzLwIjCr3EHqOYkzFcQBANuvyFXaQTts0jNf0Zz9LNuSgCP
Se1OowEE99QEWg0ERpT3nAi5vUmqqkNqBWw5Mkv7q+YV6ZcCn0W6pXrWcPZbA+XS4kR5D0kqjpPT
oHC2RytzzC2nKWUNAB+cPEUl0UUS6C6taoulBlkTVFqmvsLsVYeu2WVf2Lx+VmaZGy6qlaSddcSq
Pv8hxIEhhB74/46VGJT6T1ITR6i47kfP66WlMlee1quhnBWYj8W8arOnnOTaTTXbeMq7BXfEi/rW
JWM0uKwOdpNPVR12ieQLmlC4Ypn7JZ4CHmZGDiaYl0B3EHNqqpv5imoCb4kMTAWlx3uLmhnFJCJo
VgDGfowaww2tyAfgTrWJIER/56a/rbExGXCMqUlqpCjypxn6tHSI0/DmW6RIfupFrsrpMW2WBOW3
1Z0qXav9XDpiQZcLOWYlQobLTEAFLmLsYASdiIJ3cDVD2dQSezdKhwBVoRmszpqbJPzLaDNsrn4I
c2CsaABGpYokUKHv6Q2/uIlhS3YM6ti0vLOCj1AfbH5aPCAtSzLUc9ZoTSkadaIdtqH6NNQQaPxh
dhAETnlJ4eaNt7LDZBAxVCh62cBFO8VPulm4Esbb0JK/fPQ3i5KyBoF0WII+H8uHqZK6mjQTZ5/y
7q0VZ/hXwPbbVQNgCHBdiUpnMYciS82pn5ANgnTvfn4G/W0OMtooSPbJY3HTfeoCvF55adGmi6yM
MoEmGuS+EQDf85VEwYs1t0CKDZ4dTgjdjNwrK0yEmaRuCEVanNGX+IsAVcpUCLKnPFRSWxXEx1TV
eTjTbfd420wmtYbMwTTW4JTzCaakbCW+KhsoOpjDPcdBNmPnamXsvW0shiXSHh4ofXsn2fXX4R5S
DlBKgfYlKgCoSV4ZaaC/fABKSx3iLG6vbDNHwBTKuhcKOIywozm0sisDqfKo1XZPDmHo8OjUeItl
wnYZkTKEoCRUByJQ8OXd9NSJmADqO0weoyg3u9DwJBzX4XxIFqYSklasFB01I1zxDyBQPnSjeTBG
3sz4uZAufQq9bSbb5ljyMV5mgoMwOr1nYYg1ORgQHd0vKCsTtEf10pu49Gq8xTEBeizUECyb+IKY
V/xpvCZX/VP5BIa1oPqaJC4d+gFIZcdxWfpHL7jNaeBkdT0limUNECGR/FqkjMKhLRSpnaSY5MoK
p4d8WRZf1XgmtW47TG7VPV+2v3lB6JiPhUboBiklWWJDq+jgGrSbe3updCdMpdYe62qnQ7v2srHN
DV4ZYzYYwFZjLsCCiZSxdRVICsXWzaLq7mUr29fEygwTujMITQumBIKhM2EybiNpe0UABFsi+NDM
Ux189fWKnGgkH7GiBhqlyxzbxpC4ufjt8oo2rZgytEAtMNwCRvT+LgKZ4kRSLcNJB0hRe8oFv8t4
l8L2rpka/t+SKNsmYyTq5lTX+5SOHry/XD/At7OZUL/ZYhsVHUj7ZynHgv7c1vZbbmWLeYxHma53
RIE3FN+pxrv0aMZ+D2UCOrylZ0HqUvEOGdKrmNQcIDLlfaQ/th3QVr+CcX2xiAc11PErhJ0ZZLtl
Z3iQhwG3J+2B0NuIE1e2Xeb319SZMzD0pmmYLd1h46EUvSF9HUP/slduPzgt2UA3Wqe9HsYGiVIt
MRfwXP3iR1vpqytODLF1Lqrq9DY4C5Yri0x+lA+dbLQSZdbqBFBlL0HYLc48W5lb67Fix0kCqu7e
APFNrblpK9qcFW/u6so+/ffVcUc1qbQIFdKkMgwNFIOD6ECJqcpHkFO5DWbixBeFpxOw/YJZWWWy
p6VTO11I0daLj8U+u0oO69oHl+Z+82yurDE5VAUZ4S6CCK6f9zgmulcnqqstR3n4nEqfpq63tXSX
KHlg3nM2l7rLpY/LJFBpPkrIDuGyv9xJklFXCl3legEUW5Q/IInIdWAm5NUCqdRl04FPFvkOTP8g
u0QITYA02YJ05hk5YhNamaipeNsbQ9BZPxrMlEVkAEdzZ+s0uhe7tOOx0W3d8GubjPfUidD1CaXb
o2/OYS+oSEyD7yCGNnaUU4yOlZHB42F9N61KOpI4iE6rOluMWobQ+Pf51MyvdakUzhRPn5DXHWMu
RmvrVKrIy1QwNeJhyNIYLvkMcqUwlvxZEV9NK75vUuQyWR93nPO/9TxbGWKZC00ZKg15hLJgGXpR
9yQLPKnmzaO+tsBcVjLmpowxgwUaYDqITEASKdzRE6CGoBPiCVduXvpAa4BbW6e6wCxuQ0rmsKwt
BLQ/p+nfHJ3WkL5AfJTKNLMugf81Tosp1YGl0FS70siTasTATrTRcqPl2gtIgIaDtmhfDY3cpprx
LI/RQW6yhyLXDkI27SYcNbuc6/u+a/0RagZ3ZVF/F0TdsuUq9dtsIE4fxjLnq2+GCXCAqqgEA2wL
Ie33UV8cAMoDsAwfhda7c9AGlYG87zxD8D6GYNjMFlYW2RpZGYo9GuedDlXC6Kb9qoNKp7syvGQ/
/ByPxIt8gdcl3Yr6a4uM45lq3pupUUGjio65rtQhPjJFz12f/H5Hc0zR90PZSRhFANv5EUUwN4ek
KKbYj5RzEB2Ev0AfrpfHpCqY7RYK2EP6pfwoQQESd36hvFy+wLbe42sbTHKyxP2UosYKXtMahc1p
dgoLGp4g5FQWqPxKnBVtHt21OSYXMaNR7ggCr6/o++ZIpzxNN+8hDzPv+cOBWyHW0HVImMmA0GNA
6/0Hw/+GEDuN4GmMRzfLqDhyHizS4Fzewq0AuzbDpADj2BkZ5oNx0lTUvoHrHYMY9A6cA312CyNh
Bdya6iBDA11i252SGnZtYo1pQEGiVHdZAYaS3+M8WwxjhgkblhjHyDBgRiT6j1bIHkC2yzm2HBNs
nGjCJhGzRkkDCcJOWa/ZZbG//EU4e3XywlXGa5FciupO/j/SrmM5biVIfhEi4M0VdiyHHJJDc0FQ
lATvPb5+s6ndR6iJN62nvejCCNV0o7u6TFZmDHRGAnodBNq+YepRadfNbOaJaIlz7hjd63WrXw/3
x97pKl4LCTzjtFp1o7ZzVElt7E1gYuVQJY9tdfvBrcfEFK7v4acpKj4qq2Jsgx6m1KK9TYJoH5TF
w/XlfJSrfov7yHIMURB0EZjdL8wP/NyWUtaj8qi/wif07mjXDw3EBy3U7Tzuot4aTucOqPCYCXJR
kzfZ8NOvBW3qN5B9WHzJqYHSsDgLOI67YKPuBPSKfXvE2NdDC8WsxA0f/bP0cn3hX1wiZZPyUV2S
5/VoTLFXxKOD0ogZKSAIVd8Veadwinfd2NdXBfI4vIB8FNXNlQAjSAY/5SU19n51Vz5knqS9bstm
76Q4rY6x7VmYyy+OkdgUSTSDHgEoV6kVZkLIyWARSLwmSey5DndyiOn+YXQYayMvInWCfrNDnVIo
t+X6lOEEDbu5MIkodmKVjlKbPHiJc4uZBa7c+9/sUQ5fCeNZHDQj8pKf3a4DjC5xCtmsTzFI3Ayr
ew4egDC1w7vxyN2yhqe+okepTaWegagN05Kf+9hDOVv0Oid+CQyrBaMgObK9lVdgM0wL0Mj9TRmf
sk02ZnFNaj8E79NYJl793DnkeSgrz0ddD2ixcKefoYrGn69/2xUHtNxqOqsoaz1GLDTHXgqJwUB/
V7sf1w0wvqVCxXY+8KW9yuHm9/Wz0qPoxL3rqWRWkBgXx8AsekyKiU/XbX7NZH7fR4UK8QCtiPkZ
5PKeYva2Dq5wx9/OdySTKbo/IYlhXERalgiKS00njFyEy48IFkDjvNhCwd0K5+1s6bj83DZVrOE/
zyNRy6S8qlJLQZ0EWCaIl622l6ymPWkxtGbuGo2z6uRyfVvXV4lurgQmCiK8QZ1ObWxbsFfjXYSE
XZ88qHVpqunddSNfdZY/FvVphfp2I99A/EIUIy88JBe5No3n8IXrSa8aYTo6aaIp3Q32eAGZ1x+M
nqzfh0/rVKwuT3PayRgJ8WquPg/h5OLRupX6YT8o6jdl4oD56XpLFYEY0zDKBuEYKZ8PqhqdAG1g
0WSuRSK4nZ+/hvrAU6SGo1IgigtA/hkmg1mr8UaqcyudwK1dnI3qMgQVEFicZSSRff1LrLyfvxkn
x2HhjFBfTTFUR97PbDolKQI8TgWY30fvm0u9aJJYuS7rfFHPTMHJg1oKOF+SemnQNw38bTOwcOEs
I9TbkgTcqBbgtPTyoDf1Ceq5cH59oDM272u1mDrG1DMSRGpa6TN2j9+BSA90/vVmclU3ObGmwD7a
nl9f589DQj0aIsrSRW/IkSed8ofxfng0GoRXmMYdHkMoW4xWfalu61doeLVQNEofWYr35LNcsU/P
T5WT2NedEcUeZGRMLqtM9KrMBPFW4XvXT6TIMkV5IKlNg6RUYapxBCDNhFsSzYKq6ScJZvWXxOIe
m0NymAOARwUL3A9WcE9mjiK32lz/Kf/yxPyz6/RIod9nWoJGGHlioPtoNeb8LfCMj4c69f4zhOH3
w0Q3O3ohGtSBbLGhgRBbedWnp1hhPJpfe1WUEcrZNIPfZSVfIxQ4GJIFl5s42VFV4HOrwuRwjqot
snsb9Z8N9z05dds/6VURI9cOE+V0cl0xSg0iO+4UJnbBo87FM2oXDAdgUF5mFLLRGDQZZ6gC5CQH
R6pUOppxYZyPLw0FajdpP5O0GHtS8MkGK7oRkW2BqN3Kn1TodMcbcd8wVsV6KgzK34jzUGkRsYcZ
xgMoxzz5pJs1hgkjm8WcwLqFlMORZU6GbqwWefy0UaEnXwkDeI1AaoYHirGL5EL/+3EAsfjvbxA4
PNMk7BAMxNv+UGAsvodc72xltylTtu9rpZV8MQkZP2Q5JQmlpt9tQSC4guhiii+mQTkn2IDCLXVJ
FBcnG96ej6HDyjVWj+KnRTr4rox8qnM/QQWl0a20aK1KuSg8K0v8itb+fWF0CK7kQRoMKU48qtNz
bfOQkBJNFcNwZBIlSF1MvpqYB4QwaO3997kCyjgVzgWJXvOVqhCvEr0BgwwpacGc0YNW7fcMiHh4
6cTVmGteTTskjNYowEcQ6YffP+bQ5l04Gzyedrfe8qNp+JCUghISB43l8KZWwWlYncqj/y1sEJ5P
m/7l+sld9WML+9R1VPW08adOjbyumlwITzxGMscAl5L/4svdWJigzmswq5pWgarY69rHGqSeQSHb
UdbE4IDWH+eMv0sNheXVyNe6YpOGYKmKyg1djCpHa2vmCBoTzLclEKvvL+MN+34wPiINxAK0q0sK
ZYo97YRh2029/zVvzgI+rqcc0HeBHBlaeBKdvmUtHzexSIJ+uxTBUmj330XVHWandAnqsnbEwsze
hcqqJDsuPEyLsaKJ1eOy+AXU28s1YP+Lc7y9NRqimJnWeJswBkVenjm9w9tANLDr6mtVOQId+mfd
1GOblJyo+j2sDtb0wSdc3kPc2VJPhPIzdgA5s1gzYqsub2GSen0Ffk5CsUKMD0qQ/RwLl8pPbIR1
LKzg6tFZ2KHuf1kB5m2EzWeZvYbshbhhHh3y/3y5EAs71D0vOUXRsqYkWzgSmT6r+CE9SWAVdKEj
hXqD5MiZJUIme9ac6x6G+fWo+1/4XCGIBap/skfii8gZ99EdX8Dw5H7Ux14LH1hoxpO86nU+F0yj
p2IuEoBqR9V/6luET5dcHJ2aA890dhPrKA52LO4Yxg7T4zed3CPKng2Ur7P9PDxnwWhGJaryqEHw
PXNAYNXBLZZHPVeYaZUxuVgh0v5QV4928/nPR33Wk4iFNaraMI5q3StSGHvcptxCPB7EE4KneUTH
igMs6/qB+Zh7/3pWgbWUwK6ufqHvGOdCGTVkEGgEkAGA9l57kmFqg8jUU7cQssZcmk6kaD5quuW7
8QK9N0k1Y3P67yyEJCyQP38Ltc9cPgGzr8LlaoP/s5L8W7BJOei5edfX/C87/GmH2mEIplRh1eAJ
kT3jufP6PaiiHc5r4d7+QEd+1esAyUBk1kUFbZffow6IrVVqXkgkXK23CMJfq7OG7Q3dep//rPdo
9VlkitMsQF8+joy1rr4hn8a/5OGBUYk1GCG8MvdjsxwkxFkaC/e96r8XRqgMXE3FYJqiDAFAqRyS
ooQemX9Mc5Gh884yQx2PYRKFmK8DHI+2MpvuVVVAA88UWV1NZACHwgMoEYgFcT2LChdC7znFZ0Qt
aISWZNc5UyRCoSOrHos0S+2/OYoLa9RTIUZFybeoTKN4gdI+KkKKbykOCWnADpSZ/H9mBCRXbGGP
Oox1WgxDHnQop3VoYQYXrfrWZyy21nWn8mmFfg84HrDEpMxRJQw6FEjnsyyjRpHXiafmkHDNZVNS
EquqS6sYkOBIZidC3F0pYreeIleWQ/gXpTlCCuKGx1e2G2QieVc+dsn8NKbtWZhKCC3LzX6Sh4fr
X2T9tmpAMGsYYPvCE6KNVS1XOj4IyfYInVFxUF1+wyoVrd/LTzNUyDPwZZkopBUv6MDS8J0ZTyxG
kPXcVeUx5AIJVv4LYcfYVQNUUZBl/dLiTm2k4x+lv7cYJYDUC/4zGg2HS8CoJ5AM0Ob8gj1PtNZI
5gBvSTs851BACdXevf51pLUKytIEdV/SQZbC3ggSpHACYE+xmznGabQRgrvlnnRzMDIODTXOUg/C
Hj1QO3kgUSuGIq38Mfsmepivtrit8P3671pzGsufRV0rQVZzWavwchXjJoeXz5+1ZBdxrNd67dQs
zNCZlhJj1ExvUoj6YaS0GcEmxoysGCuh0yux7fSkyMPEG30oagi9286aWam8KSisQg5rNZQ/j1Iu
F4YR37LtQSQAydsffscqhK8vR8XEHC4SgJ/kTVl4c8hWhxJXITedBuklycVtLnTnrC29UMofr5+B
1W4/dOcR3AsqrwFSS9kShmYyaqQx+UG6J61aUpsi5ZQIvPcWKDaOLMoVZXV5EppBEhk+BJ7jd5Md
p4eRUaFZMfKi04bjXofmfdk1Fj8iyM8E5Vsp9YQNM9yPBf/O19orRsGPvZDvijC91XJ0IXUoH5R9
A/0CZTs0+ZnLhz2eOhfwu6dWVq3eL7aqXgVm1E0HY/R3ZdydolbIzLmHOrGQhianF5dRDHFWuqNU
hBs5jPa6rM2m0s/folBJt5US70pt8HQtfePHKbOBYLi0k7SBaz8FonwDdOE29Lt9akzfRbna6b7i
di1wXUaP2dBY5zfFxDNu7WoRTFhsH3UCxdnvYz4T4bBc/zV9qLdkSF2LLaxtcMcLxqvPJONVWAD6
1bL60jB1VBS/7SHwgUy09Xf+ZBHOY3/b7uRt540bzVJvlWP5hgFPdxLN4pZomPyNhC1x15iNg4YA
r8tfhnikqkjjaUJts3HSh7wwR1uwFWCxc8A4EIDkIBvHpD4UEi3GRSHbSuccC8N0UDoGEb7lhIuS
QKjLy+3ASY45UMVEh294YtEvrboZsJmqiL3xOH0J6OphHLoCHk3v3sTxRQZbyl+t59MC9SjNBiRI
VWjXo1SEmi2Bwuh2HeAIya7/xKa2W03y0W//Z0XUazOGqJ9ibJzUF4Tn8FBuoSFQWOqLfphc6KyT
RCKwWUWa1XBiYZUO6grICIiVwRGrv4SmhA2eX7i3Yiva2YnZvFg/Jf+sks7xFaUSOnA3+CD1AKQU
D7z8ojmkzS+hNJtzjI+4FvctV0d+zeKh4H1eA6HCiNZdU1UWpxaRaeTQuMTA40Hr1MEcDO2kciqY
NXxxe/0ArZVPlrYpb6CVsQC0DcHbDIYblrM7JyC5VvQ8MH0BuA21PUIH4/260bVsammUXJvFggM4
hrhWcIiSXiJCLKHFTV1o9iULsLB6/xQMQ8gGIY6jqUu0QZ6HUMPO1r1h+7pjpLNzfSnrR3Nh4ssF
jPkoTpDVNM7koEkJpXo733NHEXLV8S5OzL/yKQuD1A2MhETOlNBH1ST234oouNWl0L6+qOvbBpH2
37+P3A98UyQw4U+ZKRTvPFt6eNUExiwwQCCCC57GtOpTV+N1iBOvmswJxR9wLZlo1WfA8Y0/ebv1
ontWd2s9SFrYJBHN4thNRjBi2D+MvODnYPmTKdiJM/KmKpmjNf6M0aT3BlChMTZz9bCDbwK0G6Ao
kiQqqR94tUykEHAIcZLNzL+IHRD3xczwIevncGGGOofD0E9xryuAfIXx94iTObOppMw0IkBj8u67
VEiYfpSgwJIgppGFfjIR9syW1sTvXMIkiWEtmjqkKHMlhjDjfSeAt+IcTLaWuQr0ngWvOZSSpwCw
dS491l6vltcIucf/brZMndy56JWKh5w7cjR913jtvtCcBg1FCYi3prB5BjR79RQvzFExMKa45Dws
usiTgX/COJQ9x4ymGnNF1OMQhxXAtnMfoY8eoUozb0L0Kbezg2E1j9VI/+hCfomOIDiDHMJAXYQm
lsPgEIhLojnyNIyiVDcNZEsgNOjUgJLIt43tv5PWpJhBWJVxfMXVd2hhmb6bjZoGPd9EaORBBumm
exyfgkdxq9wFHth6HRlN9sYtjv0G3FEYNGq9+hicgD+db+ND9tQVjEu7fp1A2AQ2RLA18bTGVZhq
gRrxLZqZuxbzJMLGB3SpA8wPdFV/oj23epIW9sjfF76pnjtxDmWsnyCJqp38JmHVtaObHWpAPg+6
Baa45BqWASjtf5ZI7vDCpDgYScJzU/SBGBJsAeJMpmyTQJjbssq0q/CzpTHq+zZaqGSQwCaVaMJE
0m4GdyLgfiZ/33p+s1gW5W+FTlcweVQTR2iFt9G+esUHPOhvOEY3qKYO7uxEAire7SVvzPiGQMbR
2/ibYifoNTWwBwjItmhsai7lcWtwAIpU/Knkz+PwKMSMKGr1PVvaoFwDh44FlIZwW6X74Ewm+Ktj
b06lKaNrwtuxU/5glTRWN3dpkg4XJb3zwc8RId0QB7tTTWRQd5xVPPf7xEpAq3yIn4RdeSYwn2Jf
TGYOqINdu9fjk7XXZfkrqMsCsd4RoTLCuiEVIUAvpxu14zCenTM6GGtOaWmHuiEgARqKMeIjrxwq
O+uP0vDTyAB4S3c90keJXTZlGaRuSVbmdc+H8DrTTt3pR+F22jVvoUVgP4ajB/bsdfZg8wdxz2wc
s0xT12bowyLOU3xZMvw6buf99JJvyo1sCugag5Xh5FuNA1QQE0u4mlIud5n8soUfissKAm5p4Lv+
sT5IbrSPnNCW0YQ3e9DDBlAz9c+sOsAqSHVplApQNDXu53aAPwItbB14QWNypn6J7jJLqYEwVM3Z
GdFSNqOMaOw6/J49XbHm8hc/gS5FxLnWF8MMF1G0lzl8UdvWun5NVmOHpQUqPBEyGcNpARyEcCI9
HmmjndP9vCPUz4bNmpplLYfyRoWETninRD7mwRsrUTKbyxkDfuT009HJcjmU8zFiTsYUACLpVG7M
sulPSnYfJLIjaz+ub9zaiJqxtEQ5mKEYkpHPsHHqMd8Gm2TXbsRtsFVuph/RY+cmD+RKhOiTDft6
MJVbg7FSae1tXv4AyvP0VSCMYFMn4dDg9NvipiGJpZuf1BfFmZ6lXXSbb4Jjv4+s4KHY+iZU0Teq
I221+/kFkmYPxlY+X98U4gCu7T7lmwYU46Ww1REuFBCLDRRlGwXgttNUd6qiS6mF99ftkRt4zR7l
kOpRVwDTQyOPRAyQwPAUL9zUHiudZr2iNFBVBgJIikb0T8hWq4CtqMNdvR9cDkLKCBSAULc61qDM
aqC9/L6U+9HjEjSTI+5+9HOy9B0PTSfZSjDQZSDM5d5aJ34j8CBmD3YVlvtpWKJTexV0oYUU4w5p
p4+ke6NuCfu37qItweiZM21R7kc1EkmOcjyfxj0E7gAf025SxPHDNnOZz9f10ynRNOOSLEYRJ0kk
fgak9Be+mYTsEuqDDgE/caVlYC7JTf677A1q2aIAZnM0tzHOSvd5GmECn58B0/wu2lRArpC5CrZO
5qp/XZih7p8/QlknrPHlsjm1p/L5vxNrUeugLpymZ+kIsvbIQx/1duAFK4tTW+YZrm39UVqsg3ru
IYypzZngE9f2azYttjnnVwE+96TtdSeyHrAurFEXbc4TKfEn8ir9DN5GQIwv3KnehhaaDUcMw9qd
LTjGXXQIIUsXmdydALVHFkf06tn8/A30Q59wxpAnKTZW50tbEe8TQKrbeXKb6Ucff7u+4FXs6OI0
GtSl09SiyX3SDh6sSrcI4X5cOSp4GKD7JFlzgiIX+Pb36bF8ZYc0635tsVQqCBhDY+4xe+O7+miS
1r/ozFsiftqTvMuLb+Yd4Y1n9yUYl4MeSBFDKfXzHnarrN3kxmDnLGWL9YhxsTQqJoC0S2pUI665
YqredEEEci9fCFQtOGrHDvK5N/m3ERjLdBM7lWBFzCnk1fBn8QOomEDp8foKAtYYb32PQzyAltke
/SuEq0S5Md/FUNZgtf1Z15UeTwmKqKshcYh0enLg3o4c6In1U7Gd7MINd8wCHmuRlBOqpSzjQYeH
uFyz5cmcAX0ut6hlgvRFf6gCEHCZJaQjTN23WZHAKnRoeXUoz6S2KOZJOu5pipgPZAQV9rjGoHXg
5NDi3tcbjD4TKGu54+xmz29Czz+Lr2DBPlZPjFtMQtkvwc/iW1NuC+1EPhwqbAOpn+bfm7sI3zk6
EAHGREBflFkMuu6jZDou8IOh53wEQkj/0AOyh3MJgkCitN54uh1hVhgNxbz8E9D3auL5z1IBFsJW
LNI/XysgUpcCwUcG15IzJufc7ChixP5XxS1XTRXBCYT+2LLJ6xHKwjblrgAjytRcadARuBkPnedv
IbO2hQAvupjMnuL1TyrzVPaSNnWWDSJ2ON2mt8MZjT6nR0iSwF7uhI7xnXGEyG//9yMk85S/0upM
GIMW8ULjSC4gFKndb9TQTCEwnDqGbDNrQ9d9MGgnfv+QlSDXmdpgxCSBxtWIma9xP50itFZEK8ck
pEOkWEcn3pTw/2BoEUOzfQzcNjYhEMDyI8TWtcVTwVKV6oUgk8pNH4BipB/N1IdFvbaubzLLDOWt
ii6okJNGgPgIyN+xsOA5S56v2/gqxfJbXCbTDD0jb5STHqM+ItzXh+Ym3oq7fqugAY6A4sQ/Y2LJ
A7AF9b5hw9KBZYRPYM77/ZsKoTq1JYdDy6MgBZG3U7ELQ7O5ITE1HNJ2QPiU3km1OT0QQjb9tXxk
CrIwDvJHaXnhICAk0erqjIMcNMN9qwDm4+uXIo5u6qKOzaJuv2mZgJruvA3KBo0CcfipTnJlMj7D
akr+6Ss+fMniZ2DsHaPtxENGkL07SxskpK/1zwnEH+WRmc6w1kz+vjCGKAZ1ex1dZZJTdKXbgwXn
SLRMCjfGyGtpM8nvWBYp99TUwImrNd75+ECmm1LXt5E0vY4OiE2Yg4aMqEL+SMoX62sbQYHgNb4p
YaGFWMZ+NBMrvnBe7aVHlkLzeooPHj0UDHgoMtLoOLlLgnrSsbYPndBN8Crezjez1zukjDPtK99i
hfz/ssBPk5T3TUbMEHTE2xOa0uGGDNsOt9k2sIhECzM0JNfwq7v7tEa53g5IODEMCYIE4QKZ+omc
AP6utXPBaZ+Cu4JM4UC8DDUruXR84a2PHcb1WD8/nz+B8rhZHktxTLJg9c73GkwXjxsBmNgJ7ZXS
Us8Ma+uP6ac1yvGmQZBnAAShMl+YxY1kRwlg8mZwmIBdscRNZOvgcmK0Ytfft0+bVHhYh7kUpjFO
UaEWZlkB9xS9MJa1Hv1+mqDcrZQo/QDOft+tUYsKLkDnPRBHI73ml85VTdmtPTQBbhlW1z3bP1Zp
dJXazaKWxqjsCe8jgBgov0OK0EsvzW2J2rR53dpqp1cEk5moywqhCafWqExSDWo9TGvLkEuSHTBZ
PsgWKNQOmkucTm8R2kPBGwZTvPdPRAeFQyuJ503xoxY3BYwftN5/+PxBdHrOGb4mRDkgUDI6u8V+
jMzq3Hi+Xdn5W8Ltqs4S3Yxo2zCCh/VUfWGYinxDLdMrQf/YCR5hmW6SmPC9Q5oO5OWBcG+XmEbG
v0dWeLTa3l58BJotIkhQ2xmgqEFgkBLh8LT6J+ncmuJzYCH6/YMB6NWjvVgs9b7EYV5yTUluTw0a
K92LXwwXQQyY7IxHI7UrtLnFfffEDINXD/fCLuWI08mv82GCXf/Io8YqmIFT741js+U3f9XkBi09
EQ5CNVD8SDAXr1rlR/VQkxLdLz3qyOOOIcJdtEI31y/Rv5zZT0uUt+VzHVI2MfA1bZ9b5Rx1lp6G
IZy+HLpyEB8BTGlNLk2tseKsCpgxM4/0PRcEz8acPMy+H5njHLNGI1c95GL9lFeOKr0T+KiEIymz
91YGtm/utKfrS1996hY2KC8sCWLShDUgN6P2iOpZJLwKwa0vgMI5tYZeMJWJIQi1/pSjtKuIoqDr
Op2g1uEQ5HyHazrsSH+SEBWQZEbzCjt+ZUXcq8tbGCPP7OII+aI+xZEGCgbZ6w8EAwIqxAN7Tnj1
Sy3MULcxaeVZ7EmdbuBnc9QBi2ARua0f0YUJ6uKVaJ2r0oAnurVFkCzmbvYj+pF/655nq76R95Gd
8BgKZDlz1sKoSCifwJCax3BsUFj+RXPiIRICLNOMwNll5RjHSVn43XVHvlgqdRvrTg4HXcEJMe7B
dOBGG+0JqhEu0XdGde5By5xhm9z33h9EfqsZ6MI0deUEIQFjXUW6cuZMerw5gQpYsxc8yO8fhQxX
ZUR6q458YZG6gHEj+4oyYYe7LrL8Yad1wG4CJ6qEBeOBZK2NihRaPYtUwYAl0HUiz2tMPuMcSWc0
JBhW6PRS9POxyns8EJGOD8Z976dXXmP5EMaxpJNHtejzoYwxP9rsoou6K93QLQv7PdkSpE52Cuzs
23U3ybp+H15t4UhKbZRaVcfBIEq/PdpvEmj1b8ks/mSPjzmKBZPHStUZR+Mj6ljYlEEXGUw8rjxU
dKwiemijzKxLyIxEzKBt9Vn/PIV0AsnJcZr7LYoiw/BWqwddumvkY2ts8Kidg/4sApllluUNx2Ka
Zp0W8vfFErOg9lu5xBIl/zQOl6TZxsML49MRH/8lm1NAMK0LIFkXVOrcRxAMnuYOJ1K+m0BPQ1Ip
ICDtbKuDro314Kwv6B9jGoWYFaquFrkAl0zNfobxYBtC4+QSC9+5fv4/rVChLtgoszCTybbB63PD
oSkZm7benvncNI16OI2qb8OOsM7Jx+CSbwU7tX1b3gZv6i53AXluAfJu1V+vAIJqj/v+//tqNGI0
BndCwpP2ae/OECZ2ChDRoPiZgsCAVDyZFXvWhyNbvjiJRtI1vqCgReA/GoJZXXhHOTSPvi1+h2Id
Hjve1vcDz4Sz/0s49PkpqRugd1ncQOqUrFPqLN6p70O3Qhx/b3iZ24vM1j5rndTjOqqpAnGkAolD
1VV2h1kV29DKV7ANsZw0497RvO4RF3OdpuEI/VXNhrUu6h2toUwniz0A+8iDt7PNiQ6Z2OQuOlJg
AaCzQDAxkM6qLJJ44Ipv0SjfUhdx6esTuYjTjc5Lrt8XIMp/LueXrA4Z7/d63e3zTuqUb4kKGdLI
JTZ0sIyT5IqPZIUguDPR1EmBJEe7kmWSBK5X1kfjbiPD78dxTEnXoxG8qW1NH3MAod2amez09Xuu
ui3z3WMulHY+CUIVWcHdn9/JfNr8QHreogQYYXtRQXKJe/h3BVsVFN+yAIEyhZ4rUSNp5usajptk
Crmd34PA/By+vaFMssMAPMO7re7rwhp1WvlolruGhLgknEC9Blh8WDbLC6Gz5LYRI8tbL1As7FHn
tBlSvoWsIskeZjd8QYHgiNFzNDskoO7Sx/8sUk56LJ/m6LkRf1BSRZ2xvAlDKvzBFw6qxoJDrboX
VTUMIMIxoUI/ENyY1AFGtAkyY7Rn4O0xMg02P4MA7m0m+GrVvSysUc9D0MZR32ZwL0iE3gaHM7u7
xFEwujHhVQo3+iaxDXtWGOdkvWG0MEu9Dk3Tl0VP0D0SKtEEYdY9IvBUwDPzjcDEB2R/pFWVP6aq
pW3Fs7YNd8pfFTQx9QcJZ+TrX/SWZHkofMxdkWGDyWlQVissGagsYHv2rK7n6hy3pEGEF7QTkqDS
DkfgJlRe5I/RVOxyZ3GZK20yr8IghfA2evPstKi6/8EI9dpxWhqmfE6maSPXESYhtbR8j2QU8m0L
mI36TMIb1rux6uLA5mHImqhpKHBRF7IaOT1KefCmtyjVYmI7OhNIaglyhpv8Mh2CdzawbnVoZGGT
5qMkBZkhyoBlGt3uQkrF/LbYCke2wPHaZVkaosJTvU2AtVXRPykxFtgPsdnIl7h4Y/jQtSB4aYX6
YpNeCr4iodDMbTQ8hypJyaD56WXbeCPv66MBfjuGSfLC0s/h0iRx64sgsevTUOpisAyArshrt9FO
vNUwX5+cWOdjNf5eWqL8jVZpMYjR8K0ah7c4MEwDsPMiCNbD9BqARmy0IsXJ3yo39/y3AXCe2GYs
lbW7lOfplFDg5VEnB1QDbgiERpMnFR9TW4TlKrkPp134eN3oqk2ESTqqg+AxEKjqi68KiZD7ZPhX
Ka2qeNNBSn7dwlq8Ji0sUO9ukKRjmuewkOWhGfCtiS6fM5WSJRmVqZQ/rlv7+MFfzsvCHHXLk2lS
y7TCWO6xcuQdGrMbIIWjhwpTJ4QXNfdArTtpJpowwbfrpsX1vUTmYBBRNBCl/n5UB7GrwjYHLREY
S9zQSnbFW4TaJPrDqQ2IqJWaCqHRVp8raO4AByVumn3UWgVvMlMr1k+hUo48MypUMnCWM7B3N2+j
pDopf2iSpymLLLEFMV11QLlh5hQzq1trApmrESasu0vu5tdv8bkh1OECW7MEVhe8LDygfs9ExQFF
o010GEO0ckHb5ik24xOsegsgmP/vE1CHTYm0pm1mHDbZS87GO5pS3RvImzF4IG4Re930UFhxC0h/
yHvhiLPIekzXncjiB1DHTxkGeGH4XziR0e4aE0NQJRhKVBJFPAEc7wxu+hbMrv4cb+pH8Hqx8MLr
z9znL6CbgULZG0kA3jxkt72dQDED5Rf9hXBnRi/DAWPp7ER+rZQFD/J/u04jdocyAvAOLLaeajS7
UrodAR2Nh8aeOLfIoCxRvqfNbYiNiPiK8cXXo5eFbepJEiRQd1VoBGC52Q2pmSSQznotfrT7Bt1P
wvtY9G4CxReGYYlxxWjArtZFYtcQMrjgQhALud0lNg/M30CwYryODgvxOdFLfK7cYcNtwmP5mN8V
gBthFs0Vz+Exf+T38ka0yWws6+cRX3Pl6hnk1y+ezXbqRaXjwBKT5qc6d4UREcEcMlz7WrV0+d0p
hxepTZNpJbZAK0/T/E1Onpp4tJTx5fqtXq0EL+1Q3ixr1Z7PRXzjFgqD/QEz5Gb0aFh4sWaLQCt9
q3ZZEoOrVaKlUcp5BZEsFHqFm0y6/JINhiEz2UKOAPBztpwX8UvXPhfltwZMpQZgm0+8nEtfJCPc
SELjgl/iJqzq3gyG4iDlxjNjWxnu2aB8VSmoQRRH8BT5oT4A577B6A5m5QWL3Bq2m/iqGIoU9XNH
dRqhi1JfPPYyjgta9gnqJ7fRWd4FN4ILnlan3YArVbwdkON09wDl3RneCEz4H8Tk15f9pRuaVFmi
TyVOE78D33aGoLxHmQP4dwGohRJoKtZdXC0FLBdO+ahmViOlzLDRilkfABCGScCxTUjf/FlllbnT
ZAsWtz8BckWWJhhs7QgVHDvfIt+p9rJH0DFqBfk9At31T9odBg1aKPBgWJSktKyVX3cQOo3gxYmu
wiAAHagcz04gVl5aFJsyDnez9jf1j+UeU74I3M0QmiQsNnn1EMQ/y+kUA/N+/cYw95VyRKFUF3yV
I6AZ36GC5ek7wy12dWhmP2rdjKAdnlhQr50OhS021gh9g2HT5VD/Y8Llrr+4Ok85p6KZs3Ik6Mpp
Bx53E5V6j+Db0x07TWeENDqN3o2knhNq/uMwyZjyCyGDhdpgi4oPIHm9k932Tu4kdtMAGdjk5l+2
iJfflnJUXabxY9fjGI3vkHw1q52wAWMXoO7KrnsgFAzsqZHr7yfIGH6/QSNnzGFclr4bRm+JnpqN
5GjdHeM4kXv/714foy+UEVVtEqPBzhK0jfatS0zNnSKMD5AwMT43W82bnfYnOnQ7zFEOTwkCCdZ4
jHo9jtHpNmvQtlKSlEgV/Ea3fbU7ThNnclJ+Kupyn2uGiariA+Cuj3wHyZC2hUSXAbVzZcdnmLks
1I0R6o5iFK9zVXkRXitRnfaKHNi6imGXGO2cwT+0herxzWgl9ayYpdpv835y/Djd8FJ7rKPsWygZ
FhCg3sA127qDGCBi5Lgn+t+a1zaVq2WDF+eqrZT5PtTx3fPu1DXyVsySvdz5QOnDo0n6XpW7O76S
AQ4Kwrsi1Wxpym1OkDZ1m9lyp91phu6pkQiW7NbTpfIb2B1v+0Dyrn9aRliq043kAVimGiLMJA8Y
HOFhwAPjZV5vie/pzWTrm/KmtXKPlYIyzVJhnxqojdEYHy8Ngv9zu21MCZxFMqZ+Grvaimb/g93I
Y50gyvViRn8u8wJr7eKhMkshPCpcxmptXY+Q9I+VL560QBWbuiTBQ20bp/8h7bt6K8eVbn+RAElU
oF6VdvJ2bod+EdodlHPWr7+LnvONZVpnc87cFwOGAZdIFiuxaq2+xnPMX0TajA+U3tCf5ZXqZ9ca
3kZEU1XMuly6pZytJWOXlVH8HggyAskBwC9sjFtUfxL4yvcWndUCs2XR9FbFAoN48ihyhTn3iPIi
xMv7LxWS/8vWkLR9tjopuAVmhdlzbdfnbndIj+pr6M2gNmNByeDVB+JYFSr6omhAoCfvjma1wrrO
yqqcAco2j7lfjjvSja7g2gliOx7StbJMUqks/w+fFn/AIxbjN9JsQGK/v/IIU19RRPD+mrBaU5qo
SEwKbObodKVNvyMReatelhf2cJD45n29G+8Z7kHsTKab5ACgqh9zX9S28u4pLujo+2euPoMkcQMI
YOiojtlg1Cb9CXeesTqJr4NQFmdjLC21SDphj+UjipR2+01yfs4+9ZM70ZUQBc58O2osjUNWp1jW
4KOUo3nhsbOVuw6DwCiHuv2zsG4m8MjvdHmrfaTd0LdKD4EMxKq9B0suQjoptVXYlfFZhFbGLMel
U+MsSy8VaTlKkBYGYMXNBnC4xk4zo13bRD0uECHLC7eTyzINM2knixlq9gSK3rd3ihO7R0EUWZeJ
tlBhoLp95U1V1xVQtCv83EpGzFpuGPWvlMk2Lc+kFow0/Bdr9iGB08ZQlQId0SFTke4wUDDZ470s
9KirVAhOdcCXN3fpTa3Y456IkIi3g8QP2ZzjazPgRAOTH3WJ7HtjnIl8NrJHgUUT7SCXchTx2BmI
Y1gqF95nt4UfH4ODfGD5MViTnptvwku37Wk/VsVpZZhLSpEzG6q/41q2dv5duldvg/1wlP2/+O9Q
cEFD0Czqvv4vtcsP0ZyCVjEeErQM70usQhA7ZolXmBhnCRefOSmS9VsAge9EDWSiLeYcYmLlea6x
MLyvfxTL5MyyaMpSIIGfT5lmnTSaiYuexuNkN1R9GjVRR71IBpdM5ApKGhWL4yO8bTTKWcneBKoo
UHeDGc+VcZzLmZYNqywzdofuaj4OLoNrJvfGAzm2h+Vc7YTKuB0V/a0RBlfJSIAzGpIaMYO0n9CW
nPnzsO9f5dcA7Hoor9b+/KabHtiLemGD5qZ1tjQw0IOBAH3znFpkZRi1dCwZfE+wi5whQoZv3pdn
BlfwPsb+s0ADgDQKS8ubJ/khmK/gF3mw1HMACNBowpRxqwHxoiC/Lh+mSAanLbUit0YdWJhgMUH4
EOcHXUSesxk2r1bBaUu6pIbaR4Hly0emJd1e3/0TUJntOu1KDqchdRHnUxagX2o+1j9Mf9mPrxMY
wnWnfvgHpYjNAHMlje3r6g4MhpFXnYGz0Xazl3uhFzzKBxQt0ZePmSN3ERzTtg6auoGpEFlWefj1
yIhDsrQdVEEHjGaGbjegI1b97JcROGMjQZK1afmtD2mc+dUGgrf9EtMvOjhCnTqokQ5U1gOQxBIM
d9ETsJAAutsEQgz47V39EMxdNX2sKoPUmBlZboqD+gRyHTyXAhQkQhch8zTCwbVNs/KxUt4gL4Gq
YNq/xfRlcNTQzD7tS7A8mrb2avwK/M5bMDTcUC/5Jprk3bShK8H8vev0aAAhOw5UejMStBiVf/Sl
dy9f7m0/upLC3b02b+u06aA2yg3rYSpc8KCdtRtzx7aT4YGJSElFy+IuYZzX8SwnEKhbID5oH/Ty
j2YI2s+2tBMgEBrBCDTaeHgodNJJMl72gSNc1PKuH8k+LP1eKU4U5aDCIK6RWb5gH7eWtRbJXQjg
QZjjyIbU6ACoJ1Y8b27i43CyHHLHKDqXJ3F+taWaGuvFMmXEy6bK3YUxKrIoaXEX6sq8NpAy23Uc
mbZujCfVtAQkx1tGGrPrAIAGRa8q83vaUZLUWtGwt5AUEHXaIT8QLzqKSiib+wjwXJNaBpG1L1jp
sozmSxVttBW5z9LXbnpD7mMLDmtTP1ZC2MauTPOcRlMx4EULkIeshRVwbalNa/TO5ef4zJrny8Oy
OOB38BHCCCvy7ErxuZyGHhodtCCyCYC6z9J1UCCokozQVafTQ290iT31jexHVkDdqrFAQjoZePZI
R8cIFOhr6YcEiHVG8fvyNmydqKFqQGknFnp6NE5lTaOo5iQFZ52pKNcVrU9xr10nhe6C6Yo4o6H9
MfPGx1Pc3WW5X5NLVdN0CpIQBEsyDpmzOZggI0NMZzQLH4xjiJ7N0GZUHu9F+mHHrLgucI7vVvrT
nnMiOasz9KFejL2sgOQi3Ct2+T3f6dea277EDnXr3fytdKq3+Dija9tiNJAYTo7vSke6lyy320fP
kz2e5XN4lBZ7AUkkINZv24dqpwWOloOiHe2l6lv2u97j8dyC2lA81N8AyfUeuMAe+SlDiaxXUQni
y1Xh1sQFGJKxFKArKhU/bvyw+zZPvhU+Xz6qL0EFE2FBUdF0DXZKfkqgJYOWSkmt+FWkPuRSeW+W
0eg2OVX9ASTP9gwiJoHtZl/95aRWIjmtVPq5TaNI0fy0QGubvA/aSXT9v8QQ3Ko4u6ljWWNpVCA2
OzM6BnNA5hi45Mw4Y5PZif3/vX8dEg0FhFUq0KYs1Dc+X/kyK4Y66TXFl3fGrkLXrAv6nxNC6dZn
D8n/sxF9F2cxPmVzg1O5TPU5q1HW9bvxuWp3hLzIrUAzvnZacDI47VuINhdjqSv+fKQ7zRnPGbWz
t/RceXiW2U3X2fcMUNKio/tiOzmp3EbqalS1ozUpMB0q/FB8tBzNNXcAi8CxiarQX9GIOGmcn7DG
tivNsFf8gMi/8zR0p0Q5LymQoRNg7ozG4udBdVcr08nU8sexsK7qJjuZWXPXRoZbAZajyA0nqvX9
kqd/MiUIRWEH8xX8bcFc6N8nzS7wypMNXRBZcYhTiAzjjY7L77YA/amUEJcE4RF9nLVd5P2vIgwf
88R6JKop6j//4kW4PeLu65gWlOEgogYK6K3yGOMnY24goF6FZcXZFF4SOotn7Me9yAJu2QoDowyq
TABAAMbNz6uf8lKrqkyBVc+vSI6Eo6MChduysWsJnK8OimgY1Rw3aSpes1Y+T4rsS/HTZSu7JQQ+
WJNNGFtFfSdjXB1i3RZ9W4dwTuYU2qS9IsQ3VdF93dorBG8UMCRgYsP4x+e9kuSg0oakNICoyGie
lL0V2sUpPCyOBgBX6Sq4F+ECbUrUCZp1iL5FsDGwyZAepzPnu1gNMR4o6rL4OowO5QPE0d8i+Ava
jyj5VFC+v5D8lEf5u3rU0FH4PgcRIhf24a6Qrv0To77lHNfCubs3qoYZF2YNygoMJXxXfjI498xl
xPEBwO7O2kv5GJ1Sdzxpokq2aGe5Oxf1aZnVJc6ywcDQ4uZ7Vvmc9pbXu4E93FVn0VFuWsL1WjmX
SZQF7NxzavjsPWDCk8Nz/Q2gYN5yrCJHOfaHatefltfaQ+GysEW1vc0LAkArajLQ4S8EJQa6K/BY
B01aNAyYpPSbRcNrIou8y/a2fohhf1/dwyXMclh83ENkB05QA0LFzP+FPUHx4u+VcP6rxCsHQWsQ
VhJYD2Ok/c5pA3r6RhXI2Yyx14K4m9FaYTbJLDgEhJ7TAg7Qkxy9QHmcURxQAHoqIsR60e5x1wH4
/mEI9BXFLzPVMbpHs3u9bCbZJ/O+zjQxd2GCBUgDpeLn4wGFz2IC6hBBVPRSFNQrG0+NQaPVCF+/
NpeyksQpQjjNc1+nOsYnXwDI+sxY2gOXsTVOT9kefdHiSEMkkdOLcLSQWqshwmrkJ0HoMDb6MNiz
8iQa/45AxHOHWOS6t4Kp9YZyOjJobVrUxFJ8a/8XblvkGlcMt23AEkW+elsjV5vK6YfUFbme4Rb7
BArpNYd3mE6Ge6oD/d1vjmKGrE2zsZLImUmr1pS8lTTDN5Rjlt6EUmeHoUApRQfHGUbgjuIBLIJS
qmZlU+VZIf5lrd8MtE0QS5sYu7Nk0Ox8VntSMARxaWAB1oi+V6/e1YNHO1f5PvuBXXjyW/ucoodQ
NN74tVzOnOtKMLd9agpomTEbFXgZxgEde9K9cs+6bsGoUdmigYyvA3CcOG4nNS2hVQp0P7gY2YkR
2pu4cKqb+qLsaPPIPtbFN5ckSky7DCGFr6V5sEuX7pyTKfIEx7YpxZIxQwgYxq84jIHUSWoaInKs
K4ehC0dOYZ7ZTPiEeiBxzHgPPij3slB2Il8s5Eom+6aVAxuDPF9oDrs15iC/MyInrx/p+KhLV3JW
OUUgevgSrZG3WpZWl7RXdZ9mD6WOVGMpRX6MafelJXE2ypTV0Ah0bONSdIciip6Wlh6yqNg3RWHL
lV57Q04ar0yb+1oD5vqo7iVNxdRxpN/1XX4o+vkQpPnrbFqj4IhFq+cv5lTlhSEhF10sTN5TdEeL
HoO3bebqQLkrqAHad6EdLLS2Q3Rp2uBaZ25Bs1lUS/fRkWgip7BlNCnAv0wQ2uMliS/ARvnYV9mC
VRk9YOwHwyeShUbOxh9SEAcVJfAb5Pg+yvHGDsqLfTcuJ/BGOchqzplm7NpyERnALa2mKkXyYpob
mGRoj5xSaWRa7aSSJ6vH6Sq/Q6eiO9cu2cmucQKteX1VXY83YhLlrz3NMEtr6cyJru5UGcspsmx4
5lk+sllL5RH04sZ3RiWd+AamD3oXE1P02to1x9QXRb6bGrAWzwU9oA7Vo35YdD9DHIdQWwLOluEu
QM1ojs1kz0Ibsnn+mkV0aqjM33BmuM/aTloKlKpGNKEapbOox6wWMnhuhR5UxysEKy/CRXN3p9PT
pgJeHiorv9Hu6yn7SEK5gDWmm7//DQQvO8SVOO4edSWqZD1JVB8IlKUdWupVoSZnpQp1n5jjLUmK
Q9bnKAZGYeoOVbfLpbGyG4s4lw309nGuPoTb3VhGvppEkYoL3R2qxC+d3DG/sZh87hzZtg6DCI1I
JJIHJilKsyOAL0OIFbqt1x26ymYca2geV9AzHpzEcdeWYVztNg8TEJR12yfSrPta9JCahwW1MsE2
bpW91hK4S9kDXlOTK6gPI3AjV/FxxKg3i1vF7/jMwfAOaC2Ku4Bah0wgN3Fipa7fm8p4xq8+5mJ9
KaEC2/t1LJipKQBOCEV6gxlrTjumBqUmNcKyZmdw29hhsPIpSOFeo9FG+OVYLTpUzV3txy44Amhp
M7iF5IzHfnE/3qYd+PgWHo8g1RJDrSbYPVXeEW3yKoyoWlki6CPY1s6VGK4sVaqTHDQdlszaKBn7
eE1G23BZaIsLsZ9pb4ue9LdN+kompz0ypvcD5KrMpk5XWuoqmDeOnUF1zRxvgdXDdCr22s8IjJmN
M8ZeSWwZAPTipG/TCK6+g1OtITWtTBoqfMdV8YiRy/fJ7z/UDuzqLvkuciWbt9IkGpABCDV1/g1C
BmcymUBI5OfRy9D/qnVRj+PWTbHwzwHlhHosxi0+e0pLrkcqB7nqyxjfV7rBk+TXJHiBVxdY0a2A
YC2Is+ZFoeiTid5DX6MvuRS5eVHs0/5ICulUx4/pJLiW2+Lw+IXci3GcspuyigCGRCtlBizhI1+2
W+CIxvrjoKD0Vqlu34HloboXmLctxbDkD4lc0CtH8zypNTKUVTUgig8Zwr7p+h8EfVt3fS2PO7m+
NrPSSCEvDbwYuK/zWS5eLq9pUzkUFlAq7DmRr3FnQRX0JCxVv172ZfwnGOiuaXN7SEV8qZt5pLWS
xO7B6rgMqo0oV6bqu2/Qr5a9ck2Oyllc0djctZUgTi/McgrKPIagBThNhynp93QWBb+bLgHPO+CH
x9shBmE5+9i1pVWWtFB9ydScfCl+0bC4TkNpp4Z4LGgyyZ/CfF9WhQwMrr5woqK9LluQN06AyiLJ
Ph9RtRrkfaLP57nUfiXEcJOuPmYSgtWQPBAT7erAedxdPu6vfUVwZZaCcUOQ3lOD8LiOlMJnYjQM
7uNs7JLBea8foFGr7R3kbW5z/Af2dFPHVA2Px2gcIQpPyiJNoUTDETKN76xgkYdOfZwKO9/JtyBY
nVVbdZPUlq6S0hE2dWxFJNZKNndlp44mxpxBNqM3ZEAKEZIDHY0C0VFkyDd95loWd12DqjAB5A7F
QyVtQr0wypx2J3nZ7KQYyIkz+E1RZWGzCrWWydnccc4xsI/xSj/4ljwmoJoG7C881WtwZdxMT3kN
aALkIsLgdXNbiYKE1LKIBdSZz5e5VjtN7zHs5CdXMp7qWbufeU1AjimGid58TLJWsriwoC1hdMmE
bW3c3iOYyAWJG5oLp/vJCTVE6DKmdzHr1J4UTMaJFGhTdzWdPQ1Qi6Bv4/NCadbFUd9Uph/J7aO8
hNcJZihnXdnP+r8yxStRnIFUS13DSWNPZ+UmlwqnrcBGlbzOfe9fNgKiNXEGcgxIa/UNYDJTbbA7
2c/VhzH5ZoT/K6gxMzWr9XBXr5cHwzKlRvUVdbpKh9JW0+B2kg6XF7Np7VdSuEunWFlb9kMP44IH
Wh0MJ/ov1RKN2G7FaJbGqrywmV8B1iZCxlaSsWPhcmMOiR0a3y+vYts7riRwSm4WkpUZMpahyu3d
UgWnFI4iAp482hcdXY5/dpX2ZKXRd2yiqJgnWh2n45NSh0Ei46DqFri7KGaHZuxeXt9XTL53ZfjY
QU65C5ImTagznTN0P4qkM6WAVAqK0LZAAYBWjdHNuiXGD/MqMtWDQZt9M/ZonrdARGG2cI4NBvDM
U5XPxxJF9YgkXqjHZzOcD/3SLoJYVrQn3B0ZutHo+6LDnvTpbb+ARZKGnmBPNo2ojk4/E/1AX+Hs
aJUNWQzj5st3DBwRTBQ37W7coenpAIyl2DbvGHONKtv9KTn0qEuLPNbmIj8+gM8lk2xqUlpC6Tpk
W5kk2V2RCdpTtxVbZw+rGMH/Ck+GlVdmsRAdz49gEQkK2Uk1+qvMpZtOVxM7SI3rJpo8Wc/kExmW
VKB4G68lOkHUQTQdLY1f06u272KZLKWORDbYWRhjYNj080/GbNyeRPzjG2r+WRpn8/IwJHOQQ1rt
FYf2OnKk1sm/1d/LswRkltQZHMzmfksfdMkub9hom3UQPeh9NYifP4EziKkamFkt4ROK1lOBFELl
Wyo0VyIhXNihz6UFUhMIYX0H+X26NwClKbvZTQoywf4xHE7F91nYV/Q14wNbD7F0hRI05KBX97Mz
7rtxtvocRqSY/4Ch061pt5PV5goTnw5NUycAXeblO7oR030WyR2ovjShOi6y+p/Xr9q6SndaDIyd
xZM7YFxmjpoKOi03YvTPMrkTzCxlSGUKu8AmVCIUPqgEZrK/RpboifXhLiL6iI3z/LSz3Hmq+bI0
Y62iEKvss/o5ym/DQGAJ2Fd/Lth9XhVXREPOoeUlxU4aaFexFv2npd6okrUbmv6gFuH+8sFtSkNP
PJOpWiaP7ZVj9KUwK6r7s3TdzNd99S2X7FwFxdvw+7Kkr/Or6NG2VAIbg/QWwTCnlVU0xUaTa8t/
mp3+j7aUuCz47+R32lIE/4ybUCBZ3tjStWROOQNihCZJyIJ+0gh049X8ZGnJTe00RkoAPam7idlc
V+UI+snZEGzwRubxedmclkojWv+0rJdxMyZ3AKxn/LsH3mZkk2Ph5Q+ha9wvvxpRL9D7/D+nRhhF
1vAIwkYsVL6ILeuGpfd4VPAbPzjXP5rSNgsbna5eec780CPX0QBQmwVjR3Nh17c16PXEM41MVy99
BBetdVMdhEoqwalguvUH+nl/LUAW/o3ExLCr/Xu/st3tlKcO3Ed25ogQAt+H2C/J5yI2GlgdjdDI
7xd1XtglAUhUWHmLDpS6hthd0J4GYl0PofYU5fKj0tSTHctliGCy9qw2hfNpMheAbLu4Cw7KQLwl
wuSbQl3wooeOrucIO7QxtXMjUewgjJ+7ShFVmDduKA6Synhmwly5wRfVkzCLJBBmmv+xcv35MT6C
ZAIusgDUQwcKsOQ4nqioR2/jzgCoXFcxlwPb8IX6TS7JOAwpRXVITXeyHhKnIBhsH1NvHMgRbKp3
wOE+FqFVYuF4XhBcWXYyX07uQzzfGmuGJB3RsGoicU5/gOEZOdg1m2xh42pl7WXn9E0gkeniJYlc
qm5Vkt5NnWK+V/INR9nnZ93LbGun7QtHyECx4aJ1A52AIA0BPjMoTvA1qyofeivkRWpbglON95X8
jjHO3mN7t9Q9kxUIwKBnucSeXgCIJFjq1rVcC+e8WBcosbQ0DaBbMe8LOMffGH8k/pt5ArXcvnaT
xbkKXsZHgO/fiiZZtrTZQB1altGWjE5ebpfL0ByLSZ4MzASVdtqGzxJ5KUfrm5kfp0aQLG48lKAg
gb5KYhgYKQVT4edNxkxzTDArgeclCtZCNv0YHBlArYV2ODAn+kyh8gD5Q3IPlA1fFvWXbEUo6w/g
tdhqdSD5oJ77n6A6Q4N5uWtO1Z7sJIAajIGQ2Xlzfz+WbHH7C8i2FNGejPnjpvKVxI/GX4XE0Icj
G6xGguRvU49WwjjzbpEGXOAWlsdeg9MjCAd8NvgsSr+2gku896CZS0UhDWxAvBlv5bILEpP4qUK8
VNI8ua/as1pnnlmh5y+bX9JmoI5VdrJdFt156KQd7atzWdeCt5StFa+/hEvPpaK1UipLIOluTbtL
8BTd/qnQMYyJtzYLnFJ6zOnr5du6EXJ+WjwXNoVjTxYp0Ym/RMPtEi83MtHOVmOJomkWBPH2b700
Lkjq2omWXYxNLn5mh+/fI2f8jZ4g27hJH9ksrRi49WtWjXR3daqcCWwWY5wrACdjWCAcHYSmD7lR
Pf2LzaPvORAaNTAn+NkCjHIyJHIWa/5Q3YTaNZ1O7XJ/WcTmJUfRk+VZ7zI4nYCTZFQRoeYb3+on
eowcNNF/U0KbPpjAASjupFtRNXtTJVYSOZVAp3IUtzkk6iAmKxJMqpQIXNBPLFjZlhNer4xTiSEh
8dQZkNOB4lZzUqB5Gq/MaDKQIHTjCdv0RQvjVEILqz60QgjUzihhg5zB6v0U+LedB+Y1YFmDIH60
B1GsvGUz18vk3GEbdlUzaZnmT92dBJpIzdyry7WZmk6K7oXLe7p5y1ZHx7kk5B6FFE9YYQZI2Li7
iUoY5vpHRcfDZUGXtxJje581P9OmsUD0rfm52T9E5uTKev+djnonWNB7MeGL3fh7RRr/wlehN2kY
Blyx9EkF/gWSOSd60+/xZrXPdTf/rXvkKAPFqsNslz2fQp961QumTsuTIljyxpQHLMrqUzh/lESG
pYIaSUPGo/j6LebzMcne2v23HNhWnSftwvPoM90Vv39sGrOVaM7Q1EQfMLKAXQhRnNWTwY1JJgjb
topmn5bHGRprzrLU6iBDnaqjXubP+dCejLlze3O03GrSPUuZjgkaflz4DHRkxKU3agixRkwoa3l4
Xtr2du7A1tzX8Z1Rx9dWbexSffydLdZ9QUVgFyIVZH9fxbhlT0dKWnabo/MSH2jS2bUkaqYQbTxn
oyKjrmZFb6hvxcjwlCe5EiXwTGu+KLgFRBKqEwybG1xIJXeaOpVSiTGz96dR8iw5HYAYiZPY8sl6
vHxtt/IC4BP8LYxT4ThUVZqrleZTgkJWINtjFPtq4rUo3VWAGo0a0UiPSCKnuUk1SjSdINEKjime
F0hwRbq7UR3trmu9OBN6FbZfl/aTU+O6Lo0CQDbwXrif8w+GxTD61rG6E4ONM2t6SRSngXIjAci4
xtq0XXPIjx3ibgYdLOrI3yqe6+tT45VQGtvAUhINcf7oNa/sZQK4J9cBsHlyKhwn26qkfRLHuUnS
BEmZje/i1COedGQvw/hci1cCtNzAPTMCkLKwDX0nnllVN70lG8DES4GpKnwnTDxlfTOXzFv6mD7Y
q79DRlWle6pXPGjfgCMIBrfYya8mD919R/W5fghvSq90R8kZQQ1w+bps3v7Vx3C6ZOjo5xpiHDCI
YZ2h+9OLuCq3NehjtZwGUS2bk16Dzc0OgJ8Gw4oOSp5/m+KsFsJpUJuPXd2VWAhGtq7+Al9Fq/wh
umbU8v+gH0J0ipwKoSymTf3YIDzAJewO+fcYgBHNyTzTm/IAooa98guYD7ci9JzNlBzQKH9rDxdr
Kb1k0nBh63Tl2WY4M5k7PMfedEBC7lan5QjGIzd+mK9GoJCJexY346+VfHbeK5+0SD0iWorzJDdd
bBt/zH14F7kDUGfA3l0CEqaOMF4oHfLny4r6FT6VZQeqAVoAoKyZGt8Jko107PIq1TDQaBwVVzkp
mIizQXkG4FbzXnPTQ/VjvNJ+jb55HMCa1+7Dt/Lt8kdspirozsALIxpSQIHEnbplSUmaljj1xq0O
MQiolQrMTwyBQNrpCOvfzIOwn23riq5lcicuFzRWsx7GqrgyZhvNosCIBc23BWpJxdGfaGeLkdw3
I8G1UO6Y0V9NQ33GMXeZE9zJT+P1fNbRZ22hxUhDXjb6FN1U9UO32OL+8a24ZyWc71hvpxDgHCN0
PCLRj8GcNRsFwH1pVr7gOLcu8VoQF5lI2ljoUoRV0vPgyk+FW5eOjlme2+HYAhccyJI/2bRn5gAy
kIh6mzZa+6DRH8pEuVBFGvSRaHjQQZen1qB+2O4CV/7VnNhMq5f41EUzAgBKUTkAZfbzBMxE3S2u
gmvRQ+5mBrL+EC6CKaRFnQMFHqlxg918Xf1id0oKbUlxes1GqQ8cTPIVWB/O9Hm8AZoopukNgFs8
WwdRA8yWu1h/CuePZjlU9UHGpyS4XuT0l7tIxC10W9X5tRzOLXWalqVxVODkaehYel04g5U966n8
MIOcdugnR07BbGxW824wx28CvdsyohYeBoAJ8468xEmXUIarzRQKPh6NY3k3XDHs0sBt/eRaOjPi
GPSn4EHdE4jdilTXYjkf2ZglKCQJxCaxXRwQ9PhAQULfgMNiHoaDGN8qXuWgRxKQ/ALh21bsY8mc
5azp0iZ6DCsW6X+08jzOT4LFbZ/ohwDOTOY0ivXMxG2ieT96NBoGO07L/dzPsquUoAsg1VnN49ZO
5zyxm8Z4vPwB2w5qdaicyQzBMxAnxntQyVoVcaR3sWeeVANYUsGezXw2DjTZA2XO7bFx8hs2gGRf
/ojNyHZ1xHynDc1qNUZ3guZL8P7XxAcUKU542GNU3ldf3mFybjFZsSt2gB0TyGZayycLa9mcNbWM
3hiqCR76r2oXHgp84H2jAoo3oA5MSJEQSm3bWvx95jpnQYcwb6kmQaFZ/bwFs4mO9ET8DLsZdK1X
xhnIUIkXS2XBJYjSrhY3RaSl3tLEVp7Nk/LMYG4qPCUaIIpDnXe++t97Q5mj+FgmbxTjMR5bikPN
SQZmCszHTLdq5UbtjeAE2X5dOkHOLoVBWiYGhfUdHYkCuZfVojRXs+xywFCKthflfZsVmfXKOIsU
tmgRRVVG85eb+Ho+jrObHUz0TqW9G6d29pCjUiC/TD+KJ8Zv0tyDD+1GhIb8X4K6j+3lTFMSz/oA
qmJoEVrVTb8+Y3xYvs2vGMlTg1JXtgMLpGCnBeZQ56yVmsiV1bfQKJbDl/dkTw+V13ksqGqcGXOA
wvH6jbNlQFGAfEJxBJErt8oqitWYjLCPQA4A5WR+BMWgE/2I9qlvubLo9XvDw32Sxq2vJ5qF6BG2
wDibP4tboLOe8m9AHApAsOfOLnucpdeFZhv3go3d8HGfBHNWuGi0SWrKXkNjnHUTHcCo4pJ94gOW
Fvg4DgMU6HbokDmJn2O2lHktmg9bB6vUEysZWOyC0nvsMl70aj/sMVrmKR7S+dlmKy9vxlN9Uo/9
UUZn4OXlbxjET5/AmeBABslexS4wunwdJQtu0FrziJe/XzTIQ3u26tuhUu7MLjTcy4K3LtEnyUz9
VnnhMFO9i1SoV2HZ2t34h0HJAj/RmRqn8QYPxdxO2B4jWi1nltvCLPuIFcIUdfH1HuWS4DmQ7sNW
t+XgMZAbeyp+/H+uk7PFBjVTdVBgi6ND78le6g2tEzvGDYyzXzj6oTiLQuKt4tinreWssrYUMUZG
sbXauUBpo/DRT3IwbpguiRN8wcWlnEVWgGFbLAmEDeiJNmVQk4QjQojYqXqBt9kKmD6ti7NImPUH
C5CErTRqTFw0wXcpiV6Rh6T+MpLGjvt8sZMg/oVK7us4WTuDoMmpHIP7CIiNQR+Cv7P25bw6WtVy
mxXtbm6A9a5FwaMZA4WvGs9Vm+0un/9GjPPpmzm7hufYZCprFADIULutMcFgK/o+lCMRgNNWzGGo
qgWideu96MGdulp0HY2B2YbYJt4PqVP5LZho92yoqEJ50A0fOid8nF35Kv6pvkWpJxqT3XBRnz6A
04R+ThtV0nE8uvG7Vhp0f+0v7yU7Xy7a+CSAO/8oVIdxZj5woruAXiXkJjP8Es1YwhcI0VK4UwvQ
rFZ37NTGo3VTBDYbRsvR6DprHoq/gJixbiX/8uK2bNP6+Dg/pMwznVsD9whoGucuvZ+j0o/Lczge
ZvVPiFGEpBIB9gj2k3AvlpJVKXE4wfUpkrkLarz8jjkefc3kFdGlO5bTw+UlbrTcoznnQ0UJ523k
TAqTnrzbQhZ+R3763oOqnoQNLFvBy1oS510wKF2DtLFjXl1F8a9wg8TOTuwdvfSlW2EQsWUEVWBh
EstiLVZ81wOa2tNYou/iME4U7BT0PCFsuR0QQvTugmYvpMmhH79d3tBNNV2J5XxLXpVLTHMUJXKK
Vpjpugfp82UJW+ZrvTDOqAzTXFPa4sSk9liDmT7t9nUoTEJF6+AsR13TVJoVXDfjrjtogJy7+qua
Fd3nvzIPjaSWcHxu00muV8YZk0ZSkKCFiAUGv3isUNhATeNoAROiciTh6INQGmdQgGCdSU0BaeMR
qJ1+eJzuJgeYWIBjsFxR6L7Vimys18bZkqDDcJspw1ACyw/sIozVeI93ouvco6OdOxX6HWtfPZW+
UiNlibzQF8Ugly8E+CU+R3cg06MEHGx4OUeFTCvi1xzYuHiMlu+LWKoFfmFjEBN25e978AUgfUoH
zPeo0J84s6PH8jrObVacDT0Tz6l+eSWDQky6zW8GFBVEufZmVLIWzpmaEEPYeoaxUz+6KmtgZrFa
7AN5jvesKNqBjTdQQJcW2O/0QrWjXWnIJfr9v/Ifqz3gYtuJZKg7hvAfoJQBiWkDThSG0yrMwJmN
/uKECTpKMehioqmds+EqMNDoouBkO7/3Zo/tMgHO1Jv+tjzT27IDYiRbbQ5Q8wUOc5/q5/nftHni
wD8+gttzTBpm86DMrA4P0E1HsYsHxqaWoXSU7JdzLGT12LZQHwL53c3UJdEarDon7V02z+i71LXW
vWxst/0jwjdFoZaM523u3qr13HZgncfbJx2eJNtapso2yfI2aIhfC0wWICVbulOsYj5NIHrb0P8t
mo8FBpMWSkqRiwKV+aU5yJOd+OEueQJslM16EfV/MMK81WaKY/wQyukSiGY0LZpk6ps3M9rdcsA6
hUeKgFXxZpQjhSyRm0nnWiCnN0huizYmC6tppLXDuty7t+JNbxyTuWlP3feDL+xz3wyzVqvkdAcg
C/+PtO/ajRvpun0iAoxF8pZkkx0ltSQr+IawPTZzznz6s0r+x01X8+vy8dwMBhDg3btYO9QOa3XY
1m5okYySR9Bdf38HipHyY+V/RhFdPOb7PHF4M+/rl/ZyvPTviyd2KnRqMRNoG+qZpxIwi3TPnGtD
D+zKG6igZNANooJQhImi4E0Z5BS4ma7whIFFjCIkduWEjyBO/gNq6tU7uhDGBNEaIGTVTLPyUQ3B
VPQUD19k+fE/asTYYDvmVSz1+Fr+iTbLyxz9rN7qHMnWX0qPt5d5WyWFjZN506Rt70Mlw3xqO8Gd
fAFZOG+v/pq7V0aA/HVyCjsyCMMGdmsO66ZbkaCczu/7+wD4UOUPiguYOCC+U8GuzWsUrmtnmiBo
pEQG7OTKnE1V1dYiPliJbZ0BjehSthOsJnG+Gf3w17fwIoe56FE7FWIQ45v1b8GP5EXD6gzYDOdD
fZC8rkReh93Wl6G3CnRmeTqu+xT1IpwewsLKhAjkE71AAyJmdn9OV2C7DpGIIvGqh+5gcuAL1t3m
QiKTLqtVJM4GvTTTXtxTqrB5qz8qp2IXf2QWPA5DrjzGyKtAAWatAQ1rh7rp1AHrDfimR5vWgmmr
+fbnpBZ29TUx+QcGEUAKXs23ghUpjhUBt4ZiWCrbn/Tz/CbNek6+kMMEA0Mt29CXIYf65Y5YI+Z/
NgnUGje1iA1a3qN0NSdeyGPigODnNdC8kbToWnbyRX8f4oU9qnFoNWPu3j7DayZdavELYYxJSJEy
pqSD7xf30VZ7pfO4OsJqgfVHXq6/NvvxmyzGAuqyrMagQNpCexMUc4VCzzW2/pXaQbED0JAlftXx
Xz5xCVXj1l1hTEFX47rxY1xNMDnYXYVp9VC0bh/lavhenCRz+/W6E+MGY29uG3aOIXV2q55kCe2B
njjKuLstjKcPE+JAZdPJpirDtNO9NjaWIU8cddb91UIfJsDJyWj6rYybUTtv6p7G7IcIZRj6GK1t
k3s71h+jF3kfSe/CP9aqkQ2m/xF7Rke1yR7vI4qSsxU/fRTVdv0HmW4/IsscDsk9z+zWs+rFD2Cy
zMEPMYWfQOGyU38EYnSsZAEbp0Gw1WbtkZKzJkl6kEC60vbpj9vfc9UOkRqZlKcDcVBkLmieYruq
bfBBVU98EcEaBc0xLtr9I295ExOrftogBsUhAKQEqlG/RyIjSX3F7wFR2mx6R7YHbwY1ZoSVYwmt
5sTlLo/Qf481vqU8xsdUbSMapNXpqGa5yx5LtwAP1kfrRqY5BTfUrhnHUh7jZ2ZzzPo6gLwmBWVv
2dipwmtDrolYuM2PmLG4rCoyiT78GXvIjwDdZVfYqFZSO1Fm14+oH2DFzyq5ry+eWPbLdaHRyzWu
aDA4htfpjuJ2Hoq/XiM54jdt70d/sCy+2n9cKst8P2UClo2YQap8LnfVOQGqEwHIq118UrEWSx0C
fcUru8BNz/No5efSkw+8geJ1/4BKggIoKw2ujTFPbVInw4zgX5V7dS9vGs+8C7/6D8l5OkUbsmuc
caO91F9oYS5w5wc551SPqAWytxjVsF/ymTSgrIQOaD8KwjKJAeB5X+udFRiRNUgJz/VSVW6JYj6z
XOlm3HW4wINteNIRWTgIG+AMHv7AGayGLRSkdYnIGINlYZlVbYrBWqnSBz1FQWiwX12dG28+EGdE
fWa4Fw9B9wc5/xr8AqGV8P8TzPp7WQtFJaF8bOpnNDxRnUEdDODydlIgJ8aIhEOxSdRHjp+lX+n6
aC9SmVsUJ6avSTm+4vgGSCRkxHSYm0L8phv+u2Y9dVzoyNwZOPVYMzNIoxsqlMV8tJDpHOMtyrkP
vPxq/YJeVGNujSEmVTwhxriNkm+HOHPkITz2umoVKWe4/wOZ9NYpMh6h0X0QkI2IVnGAtjygQzy0
ws5ZmmwItseVSgBwuXqX17JVzdNJUiNMwfbGNpK/EvMlLwIr6eAjJu0567DOKrRP1SQeqwh7jAbI
3uRvUpdZUtShS6s7wkheAplYfV/YxaDsSWtslHyw22oIkMY1B19vvFoetmrbWYPZ2HKMofFR3gxA
b9d6TGFWiGpgnyzAC9up8nFsH5tqfp6ADRyPPXgWTadKYxdd/+9gnNoqZeaIcbSLhW+y0W6DtrLb
NnOjebDAVSj7z4l5SsaIY/Orj5nFTWFiltzIZpWJ9ER3Gnx64tGFGD4W4WoAWYhh0oyumIBUJsDo
hkrfJtKIcRIutwDPxJhEOIpnIFTMIF+hRQRq1pj4bTDWTQe98hOvnr2mETg3gDILVgEKlQODX0Ti
GejqeZwPSC5I4mBGx0lCjfNtVh8uBvBlZRCCwf8rjEZ9MZdDHMIfy95PLmNAtWAIJUf3DrBGjuL1
L5UrvGtOcP9XPZqlbCbTN2I1S4iB4CvMJbFEMZqsRCTPiSx+VsVhr07BrpASYrV10FjiKAD4HUwJ
ZZdtDYBnFmlW2IEg3MXgfgsj5VsfKk7aqNvJV7a1GHgc97oWTZa/lvkaemNqhuLjGv984oV24UVe
d6Lv5Whn1phCm7bqnXrizSetVq4WglWmkSShs9Oh5UovXfWCpjFqpqnrO4E32hN2XCM33NYet+Kx
evkuF4PNSQA8XDZNiKuOwSBQy4DVAAXxwqNoIUAWPSiJU37nvVM4R8yS3AbgvxUz4Gy6opLZebU1
tS9j/4jtEWswOH6ee6pMSOlUfSy0Ce6id3/umefyRo9RI0CEBsqiDdA91QpaK7vnPVJ4J0v/vjDr
fhaVCbvL+J5ASa/Fzz4/y1rzU8snF+NyzTaR9LREcM6Pyd3PmrR+El0NgCN/kApcRWcFlD0Lcmb6
axYKTZXaEr2QY0/F/Ks4W9U5f8pO8kP8mmAgVNr0nt9aiWG1qnPbJq9OkhHMfMM2qAfNnMoYdO/3
ClarYpjhbQnXpQJGBPOxmlaZcjmDiH8HtJPKUmJb/AdLYzaSnb32HPLMgH6d31IQRibz9YJsJr0g
lJEXdVj67WI7jn8ohFNC5QlhwqUwECVOsI/thea+BcLUKGBeWeLh269KQVjBDjnoRhUWXpq0QQSE
oxnU5GCBjrXPSWlasv7M+UhX150e2EIKowtQUAQA0ECKf5qxey9XFp6s6KEpmxbY1dzhguuNAUYe
EzQ1eU4zNAsjXHiFroVIeCQHmI6S743nESiS6ja57/7AKa/edyQDmgpyUKrw74Ym5hJpJ9MHn3wK
AhQxP7ZhwNv4X7/xCyHMjdd73dTkIIi99FhjcF/eABHjUbwvjjOWa+XX1ObOLqx+PuC0A5wJS2no
+v6uVm82kV5psDFK4UFb2dV3CqkouvkmuSe8+sbV0gv9eBdpLD6S76uAJahC3+3nGSB8AohwH+Ux
2APX0eoGEIhIk6diut0KRJ43uWrSMKKZF1pNVL9pWhi2FGNmfsQqy1jID2kyalYzaIBWk9L7KlM4
aG5rNohyGCDeURAnV80EuVTMEmANsTdPaHTlr40+Wb12vm2DazFAA+IfGmuyZlyVMBrQAdV12MFP
FtqOdJ/NvrOj8Ftrxs5tQWs2sBTEBJs00MHL1kLQRNBKFkarKxr7tojr3ADfaSmDsbOon/WhKVAV
/ZhKd8yv+tcY6Kk9OuSiMzwRRLOngbtrtvqdFkfIGJ7Uq7NUJn3sSeb9HN4FGrE0gVPpWXVdlPwX
6GSmSf/zu60l2STUaTchZO56J3hMGmveVbb0Gp2me/JkWBg6N7bpWXif328f6lVuR8/0IpitiUwT
ckllwpnqoOHRNYgpIXv4rhJtG6kcNVePciGMMbQyBqohVs1jry9Aktn3z0FZbuN08m7rdF3a/lAK
3Aky3miqqTOBIFMD0ZxjyImPZN+h2EyXb4iVPgLGbseRteY84Pgh0aRsDSy4Zoh5mXKOcD0GW3KD
zKowy9ZvKcPqzxdoupleKWIRP95d1yepmirY5DSTGAaQ45lLA36hNhTocX6bUaGUnC6xkoOEobrQ
0bEgIjrhoX0J3k2PLuzxgW6ui030BwBXT9JNiQCYkn7vRYZZ6FM6R1MTwSB9D82T+xnLxefJlYHP
JL3zyGvWjWQhjsknjLEfDYGGCNkbNslWOpRHY59tR0yyKZ6kYxkHVWHHjK3/7xc/oydzn1ox6xOM
kqAdowGp0PiijRw3Tb8Um1ouD5JessVBZko4dSbVTPWM/c/GsuCl/F3hVS+NzrUBIhNVQlT/XU5Z
Km2QC7B2+iTIztKBInsbT/0LfVj5m2IrP3LMgyeRiQsKwdi9EYmxV/3I7lQUMCoM4tSbwJt/DDtg
eTvcHTgaBa7OcqEjEyV8c6rkJtNjj3K9SgB3NB7Kr9hrseh7PD2JPNCc67IyvR0EiA4oNACMmc2T
Mh8FIeBcxJ54zmUrwwZcZpt2EFn+Ntj1QL1GUe07D8929VwNE74N43yGwTI5ZWZJsrRGvC2kz3V8
bqbG4nw5eheuznEhgbE2kaRaZtC4h0HdYFt5+iNePRZ5gy/xeLOb13Oy9AwXwhgLm4087gYB6tAK
HkVXCegEJ7J3AM+7wBPDMIewp0tCvNWQ6yFZRjJjeoKapJpSfpgEtuQpJ7GsWGlrqQNQ9y06facA
3Sl7ilDSwSp5/U0LLR/Is1gu54Wt1VCyOATGn5eSWilZRsPWTgodbGTtk1N0pvC+lFUR/BY7tMZt
c1efuKKpGd742DpTzEqlyZyCCKcAOuujbHdef/hGrOKZLjvzugarR05EbAGjtimigsp87LyKwtlU
cbOiH6OboDXr1uCj+ZTGaED/LJ3hcV1i/lt9K3/MtrlHgcQxHbK5fcPXcuPlz2C+fK+MLRDPY6yg
DY8NXdDCXmEbfk96n2dKVCH2dJeSmA8rm0le6iFSfewFoz6du6m88RUL3HJ0EqXG/9vKBuv0gi2S
Pc8Fr92qhXC2Tomp0hioXlDTHzurR/shFu8CBZtwPbqJaWGN0/Ptc12N03DA+LBA2QRkNJMWRGmv
qp2IwlOROmX4Ja7JRgJV56RvRmnbFbnTpp/y6ZgBfQ7jjJZWvXTDSz580vPMIth95PycNVe5/DmM
I6vmVijHESHIP3WpNR67cyvQsABQknHj9974GRu8HKGrd2txBOwVzxo067MMj5PyvZsyW6sLt0wC
tHwqTuqw+ipaqsdcLr/QAe9ew2v82/wYt/oGDZDIHvf+0+Dkm2ELhFryiXOsa3F2IZfFZ5CnXKlj
YKp62hNl7kr2WEzWKKuncM43uVds/ZlnR5xT1Zj0RVXMfJTnglb9Rid+byxpdqbAzjw6SpLemd/L
wi7RWPW4o5Rr/nGpLP37IkHTom6qxSKhpSVwNaIWEm1ow6y8w6j0hueNOReWrSdpURQ3xIAzFrTH
snw1/RfOp1vXBovzikJ00fwY11loE5kJ8WvUADw/dYKX/pgBzdW0RcEVvMIpPZ4xrGW3aLz/Ekf1
XYhrhGrKez+nWSeIz+/brbQHNvSBm0Tw1GL8Tt0jhmkkjj4yPxVBLL4PvGxH3Oz+D67Eql9daMW4
lawPC6CM4jIGutM7wGgpM9sHzhLWBBrHsMy9WliCZlUdhlGxWMPFL1u/JZdTZVyM0oHOwBeKxJPK
d1E6TjOnEn09tIXMaPnZmPiYICmQlDCnrzsgTjdOGjhBhMSs3RZHzBym/4hcDD/eTWF8mTlUQj0K
qKRKfb3vpUfZ34vdYVJHp9Y128xzK+Qil6+eI+WHNxU0da/YMRIlMPVRRfpeR19q8T1MONbG+/cZ
1xHUidiKHVLbxHzyAxS+hUeOOa+VTsGx9ksD5sXTSWMmCqWM+rPRP/lF7ZDJS4u7uShtMxidKMpP
mpY7gs65IdSertKahVzGrnV0ePN6QARIolMSdnbX7udYdv5KO9CGokyl6lekF10YmL3ZQbt/38YU
MB+8WDbXf6xGNDBf/Z8kNqJNsRxFSSshb0El1qFLibFTH4q3zhmOqLFzd4HXz+8ijwlneZJERhUg
co9NYAe+5iTK1zKOOKnIaueALNRiLuCcgTNel8LYU0LZU/Ju48/ycdZVwyr99FVW9Q1qO88kxXy0
ZDrpOD9LauZWYXcq5rq3bn/OazAA6lUWv4a5rFk6iHVEP2cz0XXkB/Fc9pYEhJHiVLZWvTG9zKuQ
mOWPiW/RwWxexY536sytNUoCbsIZbY02whRl8ziTwppA5HZbz9VUBeUArJfgdQ665d9jXjaWZChH
VCHAFnyMsS1Xit9zVX3ofN5Dfd2/XCQxbho0i0aOrTzf7eLEIR2QqjJeiWM11C2UYdwyHsgyCTS4
sFouAAqs2kWP7XG9sMTKsFShe5hS7ub1+mf6pdbHPVokDehOovVEZWoW8dTJpvsdlYdBSCO3deAL
KbYW2HxqcY6qbIVsmEiqCigeexIR7DQEs4OSWHKX2SQpty3AbkaO974G0f0wiIuijHkCUypT6xBe
lMynYYNGKXY9pDv1wX/vPrW7yMI6FDqoW+PpHTpnTv49PRNshFPon83tO7v+cLt854+H++LMm1AO
5G6CA4yPA9gVFUfb0kmaHkl9JFvjD1rX7axuL/PWZlfj/kIwa5OjUc+5CZukdUkF0Lrthm7w8BLr
9ZRmIYdeuoWCJJSwgB5rtOcmhhtJyQ9zbx7NSe/xMp73hRK9lsNwaJv8AVb0po6ZPWa67rRTyiGk
Wa2dk8VPYdLHlAyEyLTikkZW8CiinWs46jNlPR7uww2PJkLhnTDjj3IzlP0yw70Gtp1HfPDwRcDk
1I1dm2YnE3PdyRA8SDoYpJpghwn2fVkYL4B23hamnqJlmO56LXLUunP0pDtmaONYeqMbVlIY+14L
nFn1D2JSnCMTwx5KPn6aMApvjYK+MbL6EANdRujqxyYEOlqIUe3ZPKPkB1xDDVNElYmJjUmyp5G3
f7fqhdGYkCn/IWWj/f17q7lUE1/vEi8k/SZM2/I9SWXdSgftc6c2vDbBR7PsKiHSDHD0Yhea7g//
Ls5Qsq4IFAWHnISZBcgSb0xyWyqno172r3Idflf0eNMK1QYhyL1tvDx/yYQBAcx9QpDiPvn+5HTV
rpBBahd/+29CGAUbomMwf+7xJJhfk+SQaeHG13hdwuvhx989IrvxLYDDFk9GuCFypuCT8RMQ3nYV
+iKhSwHIUCwL8OpuDkDJ2vCyg2soW0Y4k5QFQiIIgjIhmfYUrIZ6Ch25PGGtnewiW3OVQ/Gd+kPd
K1z5a3PoQEMGdtJ7nsFyPqfCRIV41jPFJ/CIcXwUpMdG+dEbnPT9I5ZdXVdV0iRdprUNtn03CUpD
uo8hKneA0VrBV8pLiFwMbcTCboG0OTjDc3Mc91h0+OD9+avKwOIXME5w7GegFvR4e3WAB1YUwbDE
djolft5YhWA8jqVxNEoEo1LmjZvQ87vWHdtPCtAaZJ2tsUjG6DdSg/SCVs0EC8hnQMKcvWIHFh3+
1Ca9NLekMfGt6qI5FQs0EKtNuTPd2KFQJ9FDgbbG35Wq0Az+VzMmxqnoR4VpD0+fowMFksfwiW6O
AumHrr7/wZjh6qtpIY/5hjExo4HQrkWF3S7KeRTtg1NrhXfg53K7Aw/VZLW5TxbymEg2TqUaKihq
f4z+RYfqE0VWNtz2lGJ747a7Ww/SKtp6dABKkthscGxmNcHKPaYj7rFNAc3q7TfdoxTTpVdwAA+5
whiT91VQpIgBZkDUzzTd1Q9hbn0bbVgGvSc83VYdzEI15h3mC/1UVBPSzjYsjuCssgH5uCGRyAlL
q6+ThRjm5htpEdWZBKW6DMgICPClWmxufyWeJsyFH7UU8OOyiN6V8h6PL1L3OI7Pt0Wsv6EXajCX
3EfFVIqFFqMWJoD6q8fcifZChhr7bGcPwt58iVzuRV93UZfLx1z0iAggR9HwhZqN5BI7dvXH+dxv
4u20Te30jaPhuhlfpDH5A+lNM+8B+ukJ2+CuphweM5hFG7fOnO7Y3vGXzteT8cWZMslEb+hA+Czw
RG7fmsomL90pO2GAF1CXwEo6oMnMJz1Y98O/lGQzC91sRaPIkf/Hu343fA9BaodxVLu28s+8HdTV
h+RFOxZRrpTjMOxHVF0EYD7pxbcsOvXG04zerSpaaptwpgnXc8+FPMZ7BE1olqYAV/VRZHf77eAO
TvAHvfrVl8RCEOM4RK3Sm0JHdy/Flp487cPx82xEdig8yenzVB/J+J1zNVfrmwuJjA9pxb4qMglZ
glY0lTVrZJORAqxhFWC0hvRLkiGCT41TStm+LgWPI52a2XXsvtwZxr10JcrPRYMp5mYTbIlHNvmx
BkQgHWUe3PGMb7rJ3PQ7LzXimYfCuJyqVX2x7GCQeCBGj40FcIvvH32uxgLou83vy6/n3ZfXEjvI
AmQLJZVpXz7Dy83RXb3zIoAAYdBK2JQb8X2uQZkhbQiWMXJr/lJ7vBWMVU9++QEsYyk2akqUmeBl
C7woQ30vmZrdcrtfq55uIYWxlEGY/DDr8VKKUfizkwiLoNHGvPO3+mRXz3Sx+K98wUIiYzICJlfl
SYng6doeHHRNfNep9amrpZeRBDs83UBA3STckfHVALIQy9iN33akVc0QjcrUpjM1yUl8Gu3mGG4x
a+BywV944hhD0YRSG3sf1yc90iS3QBKYWnS0rLT5G/e8q8JYR2DMbd+X8AmR/B6S+0IBIHfMgfVd
neyic43/lg+YCDz5+iSZdHIAAzlPrUN5wwCcZw3fdIyTjSCy+suunqbJQFrTdNDMMSLrala1MIHV
R2ni6OFr3X/l+LP1z3SRwAT6yg+7oA0rtAPuO0xRYrBrQ/eBfo6I8l4j6+X+hT5MkK+rrDC7Di8f
up7XZ3b8TE75jj64MuytYU4utQbZilOsFWi2BOAebumL3oQr/335BYSpAYEOOmrUGTG/LbDvROLp
BTgjx9GIS7usgvPt012/lr8Ol8UgnHNZjgIDpYvKiG0NTPBmGaLctLsthacS/cSLMqZMBgC0m/Bg
ZQ2IErA3lGbp9ngSaX3m3ha1nvkujo/xXXGpBxlWT9DkexEBz9WAMgIFaUzlYTe0jmxkGLBuXu7L
U5DxXOgBx2EwovohFdE+1yNHiFQbNE5WE+bObQVXw/tCP8ZrTUVe5IYCr1V2mlWittn4X02MR5Hu
qZk4treaEy5kUbUX3y3T5m7IfZTPREwFyPkPUh2J8gT4CUfQ3tOAV1VfTyEW8hhnoo55Pun0jVdj
Xqb8B1N9W+k845vFVv+dn0DwLj/jWbIUnGcfk0giJhfLL6Lh1eWX219r/ZG8UInxJyBU02JBh0su
4bB2uRs66oOEYWLMDf7BqCJHI3YsUkhwKUx1iFBLUa1h6C1hzq1Sq6zbWnHuhU6fLYt7UYfSHIiZ
gjYPsBZhbVYRf5mHs6o81GgJ6DlHHO8QdcZ/GF0PEPoQJZs4rb+Y+tBajZHe+eH0NWyM0q1LULMJ
/T2gtR50KfVUJfs+VwIX74mKueGZWVSgMRPA4KtnWHo55jsFlGzTA8WmA/3M9g+WFVbfLZfivMwY
ekyKegJ16s91NlrNSe/bw/NUAUUx2NWHAfva5Rn4t4UTnrmNp/WL9KszIDOW72sYgjJqNGlbl+4l
gj1S2BrvtJrtI5cPP0++rQYWb8L1fziAi1jGAZDSKBM9hfMOd5TICWNrewrsku3oBEXkcEtY1C9f
f9GLPMYDmBOWiVqCwFQDcVBygkO06V/1TfliAPD3Kfd4W4M8eYw3UKSpFoAojX5eoVlZHtuF3HKM
hXNt2JJBK3SiFunwofGOsgi1eFdjCtv7rzeErRcAUkRrtBw2iQqTCnLEzip3nSflO+y6I1i4AeaF
P1OYaB7eA++SsK0GQxBUv6VFeO1+eGms3KULNaONsQg6fsEPE+ulioslsuCbWBryFTmgR5oCT6Ct
MMb5UprDphp8W24MO6icpE6tDvw6t/0s57oo9O8LPyv3VSQrWue7c7OtDMEpwnxzWwLHzhXGyXSN
nMvdgPAkz6cackp09Tl1Yp4SjCtpK3GqMrrclmio5ydvpfp+W4f1vtDi+zBeo2ojI5YGVDzGABzG
4ia4m53SHZ+TPcA1NUu9z8OPtQjk7XtwuH8Vdry3JE9Hxo/0RBY7oUb+14NiKH2JQWF5W0fOd2KH
4mlR3w8kNElSTJQAEd4KY2I1LW+z+H88f345RBauY1BnQgitysVAfj0WBz+xshfFNV6IagHYH0z0
6pt+blOrmdyfqw+8VPp/BPvLT2CCfT+0oF7pB7pbRrfwEwy1mUC/1L0UhWRepYMrjXkuTOmUzxk4
yFCGrO6AWaQ48zb8Svc6QvDgcIdgOd5ZZSw66kMMdCQYgqWDI5Q2D4uAG753Xn+PXM6QMeuobYNk
mDv0gcrursnK02hMhy5CldysOAgo19h3tAF9sT6Vse9kAvtUnkFWi7HiorEalBoiS9yHRxmAqZUn
2P4WQxMdpotrq/9SnqcjQA1dXi1uvc+2+B2MF+iDXmt6nZrIcQJ6sGSFTn6YXNrV405ertblF7IY
eyea0EY+GlDoxrZHKIkFViqLuHzQTZ7lMylDQfyoK2OARHTlP1NwL82dlZDdf/Iu7CBpYKaD3sVi
5AFh800UxG1tjjt/CHn1Kc6xsfsQtZ+K5iBECfaKyp1+oHGbLm3R4VhufsJxySxBpSBrAAEqUGMg
p1P3AvCak/GMHUcsw+9BIYOyOLDR/tspMq4kn8SqLw24krnZ6ZNpS/5ToUbObSGrm4cLc9MYD9Ib
LQF6HJIROvsgIOcBJY5iAwfCE0RbOyXPvgwro/uxwnvi8G4+5zZqjGPJQb8ymQ1yrwIzx6kRWQIZ
HJ1Pprr+wvzlwDTGqZBsrKNZwOOn+UHh8twChczMnmLLvCs3WHFMLWBHYboQE+MO4e7t8O4O40pm
rZpzIUOarljFC4XaTfZ0qFHDGCdxy8/8FJN3rIw/6ZvR1GuCHKloH4saWwPCU6Ofb98cTujRGEei
6SCRaQJUNmXP92jSLGEunc8MSM/mxpOKLV/2he6TooW/qnukJ0UFylswlQ+hcmqkSrTHJnFv68X5
WGwJU4wxhzBFiD8y+I5ieSvxUNR5OQJhMpJOmrCuQJFPlPvwoXxoTrKwUy062IW392j1+ua/acQ4
EkkdgqZSfMgr3w2wCRsCb6WV96QhjBcZxLbGfCS8SFMnijWIFT5VqDqiFjyNOh7bVX0KcxBwAUTb
7VPFu63g+okSWVIUScS+JcvylWhlMigJ0sxQQtJgWuKJAlkHgOh1px1/jnb16i/EMdqmklBEwviR
UqI7CEafyQXbNncrfP0hspDDeEepkjKU++Ad+zfxx32ybUDnHe6JYMkP5abaoe4NjntnApGRaMlH
8Kht+GMYq65k8RsYz9m1PaBAU5hD2O2V4aUy7sOCtyyw/gRfCGEcpBCOQVgE9c8uSbQVDcDUzwBd
sujiN9nGe52HM0Z/9pVbIaYoasAXlq5ALONJqSthFCJvAuZQb5TnuJj3oBjZmZP0d7fzlyy2hFKD
XMAYR6QO3Z54GjiRyU7yqLlTVBRex2m9aXfRjC2kREkyjaIEUzQTtw2cHCzM0Qbl2/qrbo8T6vpg
gSqBjOvyUqR1q7ioybi1oBMVLfah5s+3iLH7SeHNSxlWvxwonlUJyFwg1GTuyuCbghYquJBE/DxV
6JilAOzBinFk8OrEq1d/IYmJonNWiHGVxJBUfovGU6XvkvqvUtiFDCaKinkLfORooq8dgOO+AR3Z
o3jFyiYfLR545moS9EuWzlLaAN1ICDQBr4xIU62uA7vuCMoEdxzfTaO3JvHptldeDaQLcUxVPxMA
s0dMZD26b2yk6ikoOue2hNsfSBeZG9cS0pmphhmjSnhNyefG/0LkL7dFrIeWhRZM8JxrpZHSCYcm
1q6xBzWmozwGO7V2qPfl9/V5h8aEliYNCznwUUFu5P7UUzqxqEg4H2bdRSx0YuIKkfPZz9uAWmov
Y/ksdeIE886YtbwbABcIigBwxxx4xWre12IiCel7Qc4p0kiojpZo/pD9T+AN5jya1vu1C90Y95Ah
MPfDgO9VOyDODhCeyYME6BZwLQCIZvT+MkIuJDJuQm5SwYgJHG6VRFZfhLZePYqFYN++iOsbLAsx
jKfANFQY+yrcqyD6gyUm4PNq9AdFju/CWncMbTzEcYPkrhyASgxEYiusg11azGfR147z3H6usqy2
ZcW4UxQAZQ1mfcQy3iuZBlsJhTtRHRILy3znpgq2cwbQ41zR3Rm0a4OmPdQpeUtT86RI432uVPdK
UpxMH6CLRnInSL2b9dJ+lOtncw5yjuIci/hIPRdFa7+aMBOcophctea5C/oJRV/99fbhcq7mRy1o
IWMIKnBN02n4zNQ2hmBsy7DdG+PAqW39j8upYbJTBFSayKIW1f6cmmVVAOTRVTDSitIg2Tfu5NZo
NUyvBXC8gL348De6XWQyZtfI2CYpGi3yQKmS6qdqfDVVjkNZP76LCMbmdC0guUJ3b4pJqGyljLfE
jA91HI0c616/CxdBjKnhDd1J6YiQMonp3dRIe60LOItp60HyIoIxszEQJ1BMIyDnZfpk1MZLOA6H
aawOoAg/RIr4Cdh6nBvOOT62yz7Ftan6REdHw0+9MTP3UjNb0qBzDm99vVH/pRrbZg+NvAeGL1aP
20wCPkpZOZifgQcxvymJ8JS2KPSEw5tvhHdhjtKWLKNDXApn3czvZ125G8LJDlL5aQDapvcXdxQE
6RpBicYEsvzvjSkzB/2AIKE8M0yfpOpV1B7JyEMhWu9FLIQwlwdMeCLq2MgWarwRs3Qr0plSihSY
7fy3Bqh5pV3sAlu0xNfugG33k/b837Rkrpai4j2HZi1o09TnGnNnw6dW4xj7anJ80ZF1lmVvFn4s
48WoDbqTm4plGhp6iprVGdyqlrL2hFrIYvI7A3PQ5YBhPQwG0y4ZqF5zq942jun1d6KVn3hwC+ve
cyGQSfeMDuAmYPTzgThv3gOGZhPeJ3bj6N68ofVJPlcyVyI9gkVcSOHXpFqqaKXGP0fA+Gkbu4+B
3ydhiKj8nHriq87b/F71Bgst2QywyNoxKeCAZKE4SETylLp0kUY7ty/jum4Lb8Ccpu7HektoQVs+
t8f8gdIr0MU+/6k6YkAKCEa8l+mqYguBzGEORqaj0AznLbXeqLf2mAeWVP+4rRYnQujM6WGiBkj9
EioJcrSv+mch5kGHr7uRhRpUzcWdiAZpKJUAr0LhMLuUNBbUFDvZy3e0OYXRNtOqnKmwmmdMxWOJ
kjeuwFOQCedmHPRFUVE4EAwoZPpuDji5EPW1V5WRhX6ML24yGWTDIuq6vvlUGMdYf1Ok1mrH91B/
uf2t/sfb6hKQGI8MgMUxjEoEPtWTf1A+APJMiYhgWmf+ABRPL9b7Ypmy0mPYlTA+KMInPzuawVmd
3xKVO3i+6oUvR2gwI7diZw6AnscRUv5K2nQG0h2YKkJXx/R5OVvKjwKVn9QeeEww6yZmApPG1IGr
wk6WiGas6UlYANe+BbLo0NuKvJeGZ85nW7+CFymMjeVzrYamDOQnql4z22MP3EjK69Q4wT/6BGcc
b1QeBsd6jVC/SGXsriwDRdRDJJl0wUccgRIRgeEECFNgrsKLNbWNybmt6DpQ40IkY2ttlEWDT11x
7WR3BvDzKHqhO3jJZ3GwhP9H2pcsR44ry34RzQhOILacck6lxpJqQ1OVqjjPM7/+OWT3tlIQj3hu
v00vqs0UCTAQCER4uD9lIAB5Tu9k652Mhx0lhBtrdQ6GX6Nfz+PHuoXzCO7CKJAIizbDnpM5F5sM
JPQG+LXaTbf9fsHvzITf2RIOZBOUvWRIoLwa7AmC2Oa+AL8w8RQ39sB6tcmd8tiDl9uHCE/tZhsQ
rYQ3nCI0PxfetC3POuZCTZDatpvhwJXmS5tThbZ2cmltKMKsUvSveaJwpg1IKpJEhU9wKbXhDH1F
sOcEO67vW3kGSMdW0SSLSc+HS4jAGVmth6icYbF1EP1nhP/YwWQbgIzNW7Nb59deOdEigIb2WhDh
HYXnSEMsM5OsTnkq2MP33305NP7jYl8EbjAHm5SmiUJnc0cZtaKss5h0F7ZP4/z8vanlIaurDRSy
gLjIan+EkjBcTP/dq5BWkN05tKCBB+zDQUOdxvCgFkteyzP07f/diJWpgN0JagvQWxCS1kbrmzqm
MN+x8o9Wpfcsk+xKLl++XyY/KF8O0pUZIbmqKrVJ6ghEbhjO8/rpPJWPxNS2FcB+KC1YQ9C53xtc
vkuvLAr7qgajps4UQXnCoQNrQ3CrvEh/MsVS3WkLBpeVBS7DY67sCZdA2SpSXFVA+vFLIH3LXB89
TEwDv623gBfPwJUpIfLXMo2GRMdmZigo+F3O/dNpo7eVHVwMJldmhGgvZ7lGh74Cluok74NtDjEr
LTrzo82HPKTBqgc7+rFidG1tQnSPob8bahzp13rmhjNR8kg7bn+X7mxLG7AcPZKVJ+LyRQrlLhOy
JtBXM4SgWaR9G+gtbjWcQGZF2xRDBOB7vu+c4oKi9maNymO53PxhUKxv0NFXx7zDS+N/0iG7Lp0Z
HDBbznMWlWjwKb+4kOHd93v7jmj/egj/WahY7zBpnc1thtdb7SRn8Jh4YPtNH7K7DBM8zDV380Y/
c59VXX3PxS/Dn1zbZZ3/c9mxPn6HEAxiAm6lsUCBOCLQBtAuwbS2xcteBLZKqNRAHE1klPaZhq+a
49nfZrIVJInFikuJR8j3G7pcQIKF/zUjpAehweaIzvCcFhvK89po3/4wMD0q2a0VPXC+OvJH2ukr
J3M5mH6YFRy2xdhQDg0XdDQr2R0xhUXm42T+7rWN1pUWRkrtlXXyD/LVcf4xKF7yXdTESo5mJhyW
k6PkTv+Lz3KyDcQstv+qLfKxqeINLyW9NNEAxhKwMxPtZsgBbizd75e04iDiDZ+SJDFGs0FdqM93
c5nvEn2+Ibm+YuY/3EIfOyfcQv1ApdHkhCFclyzIrAYjV+Ne9lQbklcgrnO+X9aqPX70rh7jXYAr
KODkccCHvmkIKeAoupW9wpEP65Qhi8+6qy/FN/nKWACWfl/OUUmfTAhQlpBF702vm+eLZCgr3ETL
IeNjH4W7SMuKqJn5yyMpAXiKfxT64/c7t+YQwr0zRFMdzBWPjXAGWWotIvt2tVp0Xf1AQsig/UD8
NMFTOEZ9BDT34X1wgiosp1YCkvYmqDbfr2v5svkon4nSbuMcdmNUp9wDiWfKW83mRd7ELif0N6UN
ath4K25Y7n1vd3E/r8wKHywvuqqZW+Tp1fCYaIhKLbCokBP63soyzurDzPvqr1wQFIEJhAWAeKU3
9U7/hVwFc9jacR3xvfzhriwJC2oxYqG2MeGc/cRj4NPA7JY7oevNm8NrRa3lbPLKmuCOMjR+QHCB
7Rs9Y7J4Kai39FNzVB8jZy1oLJ6tK1uCS0omC9IcpSAQS0CuyAcLfmr8/3nD+yPo6jPVEu77WEEV
sjO017rtNt1Mzm20Zma5QPGxlPda5ZUdOYmkaWiQhGsbf7KavXFCvcfLnWSvPNEt9W2GBAdP00sD
Cv49XuSxpWzzdRGoxQvz6ncIr6q4JTW6pSjthpGV7kyUKSR3Pvv3FJol69D8lQ/4PkFwteq4K1PM
ryDoo2XtliY43PO1Ru1iynG1IOEeY5HSsDCkQMnXFvmNSbTb4Q/LrHlDJoyGzS5fVgFlXU6BsFbx
WV4eFx00QUoHwfbP10xlpEbbKTgLU3NMU90ayNr0Dz+7X/Ib9mGB/4KrDazGrqi7KEA2AFk/h44h
sUOSHWS/+lXF/RrT1nLF/MqccG/2SdFrJoc/N66/6W9MSBGVFneRyiEgk1JtPvPa3YDQ1R5vtLtO
ttaO/H+4FT5WLESzRp8yPyd4HY+e8jeN3NwZEdCKY/8UbgdnfOVUispayXL5TvgwKgS1riOdatSY
IMkTGTQFhjP2gGKra9PT/yFUf9gRAlpRyNDPM5D9j8/hA6erMZ3OG/9ysZx1Ook17xSS8bw1a2in
4mQQCXR39DVtf39/x60YEIvnFBPnismT7yAdzkoubZRgePzexMqHETXrpnkmdOZ6NAa7sPkQhHc0
W+OjWrPBQ+bVGYvzEai+DkGqcZMzvfc3wwZUGLwFAEkS0/nvRkuX2Ts/jpopxA51zLo5Lvnk5aCE
RxoUIeSrinjfRXL4bLBSnyxSacyJdORigak/UTDWWPqcuJOfMxSn8ja9h8RIegLNwNtAY5SCqdk4
gHffVCVrrEqmxCI+RKBA6g8hkElLnX4o7r7/QP8hz2H40iahUAcVzmuZhn4/pMg+orK9rX1QOSZK
7dIEtV0/OEU9fRsz3Y31cCfNq4M3yyNowCH8r3Xh4IZ4Usx+hpkD/R6W896iz7Ir/cj2hc1fusmu
eib2+KT9rt1i11yyG2zor5UdWPafj98gHGql57qbCSBJ3H9aj/Pxg/jKQU3KagfofXLs8Go9nbvH
14vhw6hwuKcqGllQYPKV19MNZM7AmvNZaN5iSX9227WB+eWz/o89cVCsUfyqGiRUhoDLcFNU9nxt
Bc7zH4LjhwkhNWE61EtjrvWibSZgFPgwjBOhZdE/Gd50WPts/+Gu+zAnHPu5LM0hnJGRgc6qdwbD
0vYaLzedwUtvh6B/PIwIAPJxyK3gme3S53DlAbScuXz8ACECJLKSyhLH62ukdKqMWk29DaLCYvKB
hhilLNcQl9wnvvEZcYAMWV+W6noLmO9IbFqbdkOeajpbQXOrsD8qgl6+1oFczl8+1sjPzlVsnbpR
p9q7vml6pNmueVHmo7nWS13zTSEEkTRtGBn4RobAtEEGuaBr32ptHUKcAa5YlWKKTE/HWLnUH+QA
JbXmOWDE/j6arK1FCCZt1zIWBAinTHqVgpdxtTS4OKpCZegpadBChQ6sEDnAvJiEvYFB5ApgoBkk
SVFi+aXVR170GIMCwzzSjY6+cPUjgOffzLptFs68Vtpe8sWrXyHCn7Sh73NdAzgCVEbH+Qgev/jS
/I17G/ShjrHDJL28bYDxih44X84adzb/XOJJuLYuhBq16pmZQb9+E8ay6xunItkGae2BNXwThmv5
xZdPCtVs0wCrOzS0VVmhgns2jW+qYcE0D4hxaMu30y6omXTTpoPX0fY5VXo7KUMQg/hniLO/Sio9
GBXkWxWtvK/Q8/rewb6GWeHnCK4cSvEgj4UEXSQU/lBz8XBzcN7lZmccAm9ddJTv5ae9FuwJHs3k
SvclSjUvOPNpTn+nbui+BXhvfaLm6ytbsCX4diKDKTiLfM0zTvGl0jGL3uMVwUfC+RQnPQUP8xk0
bk63U0908z4qu1q0+ArX+vwjxLQY4O047PgGk3tAslGVBoEP7sujuhkgc/zfUPF9bRQJJgV/7qoB
hbsee1wXFvEaazoFew7ykCMr3irY6dVnGr8dv3xVCq0CIoNJHxK9QmCPpwngdFhsn9kEUT2y5Y/E
oNnJSJglZ+2l/SVc8AVemRMu6zCX+8mvsKfyHoxPNwgbYE9AhFhhLPkSFwQzwpWcGbQxgNXXPDXH
/EgLMpFh3M9z4Va9uWk6uhIFv2SOgjkeOa5uRwQhWteBCXcdtUNQKp6Gme6pWVNL+dpeE+wItzA4
s9thNAPdQ9GH3mDqE31n3lrTXmrZqn7SbXWKNgY4lx54/zTwxtjSUB5yGyhdbP/P4ELhxwjhMIhH
Pex8LBrUzS0NPLUubDOZve/D3GLQvXIYIcqlY6TkYw+HYd1wqEOoPSZrnZqvTTa+EhOzrFDCNVUU
Pj9/viZsJiYNiDbKrQ/Cv6fwDfgqMElBV691g4sJWT/D4uAaaVWZ9muZRLAt7CLLTTku+Pkb7O4v
5IDLS3xR7Op2Rl+lccLIVjnZ7xrs6Ot7SzArbmsTZ7khhzrM8siGLPnGB8XwvEsA8TWc3tW88Fyf
x016G3jhZtj2L99/1+XoerXpwnVi4nsGihkBQATdZckqbisArXq8fd4FEUa0rv6Vw15ZFC4VX4Nq
ndHhMzN2avUtVWWrGNYKfV/RNp93VnxgzY0RBqEa617AKY2J02yCR/DfePzqYvx6PiqRxfOy7kAv
a/Rri4HoY4kiPUcEGZ15TPBZjQnCthXkdrWnGUo433+7Lw8eYYlCEG+NKKgVhTsPwbQr4xM0NNTs
MK8qawz7u1LWbltarbUsFkPB1eKEoC4lc0bVEB7Tzk9S60nasLKuNZ8UH1ZSII9dHGFhvJMlnwiE
oSSbM4+q7vjIFcH/3fV7tSYh9CR+gWG2EBZBzrfhkM76XQPlHf7yLwaVhQ8nBJuBE+4zCmvpEVA6
CI9zAV20cOm7xg3ue4Apz9LKXbzkLUyjmqLoMkFtXQg1TE2jBDO92FRyCYLQggyKpY+j7WtPISkt
LVjjXFs6BNcGhciiFNDd1KdE98rQ3wdR+TcrS7SdMml2vz8Ha4aEgJJRkiV+A0OqqmybQgY5fT/f
+r280hv5WmPEd2MgZ1Zl7CI1xSRt9NmQtwa2EGMls4eYAmkGPbDASK9vI7e6Ddz3JNEDEc++uKFQ
L+9P2X1wv3YCv1LXCD9EOPljKJPMyOFAON2p3StAn6YYY8Cc9pgbrt6HR9UwHuW2OamletfH+alK
jHObSBdMiEaO2kVnSQcjmVmOrtllK2nY4pMIaBxiGCqDlpn4JNaIVrdak/E7pUTzO/sJsTGLkzqV
oHH4d3f3lTnx7VuSEEKnBOaS2uv8ox+dK7mx59mwgtyHjMVjN+6LPLOLkll1nECTAYxvyMWy9ab/
oit+rFwcp6zRClc1n3sIGj4YK21OxSPZ+k6PAStjG+7Vwh62a8WUrz1k7g5XVgV3CLrWbyUdEXmw
KURKUKs+abseDDvI6Lffn7XF2HxtS4j+ZoypuTrBYfN/cj4ftCB/RhAG5rCG4tKepMuqs8sLT6Nr
i0JWj/6O3/UzUs901+5Sj788uS+hqrf7fm1LF9u1If5xr54PeTkFlTzAj9o5htjEMw3WFFnXLAiB
P9UmXW46kOwGymbAoHJpkpW7c82CEOXBq2n2cl/AFTLpgK6b07blSsVjzceFuJ5qxdQpKrYpi39M
PEP3b+r81/ef4ms1WXBpMaYDRVDNPj76AJx0dZfddeAPaW4j13QwfCDdqnbqKq31qHmg53LWyAz5
Lomv8StPENEF4VTMUt6kOqJ7fihUdqzizJoUZpeKudckzfl+tV+bPp9X+15jvPI8kg7oZFawJ4Po
jz/9MQ8NYKa8XetzLD44rlcmhAqpzJJkrvHx+IMj2Ebb5pWCY/AvZ2vkpetjB+ivlQPtl6OopHjh
Ibop1mLIUgmLGaasmqqmKUx86CV4ADTJUDHPP/mb0ss2pTt5HENZ2msvrOWr8sqWcORM0g1FX7a6
h6JD5tYhSrQ5YFGZ3fwGS4sT7aIHdRNdjP+C2Vflm/nFjRjHzREZD1tR0oFMetapPTYbbxD/hLlN
AEb9DYuAgrfDC2efAKcGcCqDI+39G2K3dntiHGfUeQy6K1CfdkBNvQ9u1vhQlp67GMTXsf+YPNYY
42Hk2uFoSCiLECbaUD9mIfLPSctVCLz4bqpLOyQ5NxKtZisv83sVI+02xmtPdGpDqxgZswxK0WGn
+bxyEPjHEDYMP4sp+I/KS+qCd5ZZPumMchLyGXU9bT/nhueHAejqHlZOHA9SXywpXE0OxQYQGAr1
trCek4kko+7FSMHBGxFiqqr+xdz0UOxidKoIxmhQdrtTL+XKGpdepiBs+TAtLNLoK38MtB7pijnu
emXeZxSEg2nFBisM6vZQ60lp4Sa6q0d1OwRmaM2G/pwE7GXO/DMao1sSs9e0kXdJ1zmh1Pwa+2JN
fH0hyH/6kcI1382UpmHX6V49kF1vPLNkE+fJWiBYOCCwwkwTk5Aq1A6EKK9lQWlkGaw0rmzLLp/E
jU4a5qgxVHVQV673haB+bUwE42csSvO6gjEzuc+ic5oN4F3sLBInLlHuV/xrIcR9Mib4V+srvjKq
MBbvuJJpg4Lg5I3v6Klw5VnCz+pXV/5nE0VOf6WITDA0DDAVHkoCtpcwcr9fzTtz1ncmBG+YpCDO
wduNQPY6Hlv0lyDgOzvyaTyir6L/Dt8U4BYlTMbVT2jCRBYv11XHCM9Yq3roblp3drubdTzjUnD/
tMt8a67C2FDRYvZj7PIUogSbIzekGM5LbD7BQu34SQJuPa0seeu7/6KK9cm0kCzqmdzE1YR7ZVLU
HYnCx1ySd3G9mm+vea1wfzWD3yp5/35EolfOxk3QYvRf9HPjEFs7xsiEeEF0bdxv+fx/OJWQR4Za
ZUZpCKeS6lvEKDvOoP01rzGaL70mPu2ikEuaGlQ9Kh+OFe78Daqf9yW+IeTXD3STu/nJ+LWW4y+l
Wp8sCiGH6AHANaBs9PLiptVraxhLK5Z/9NNOHrcDANpmMXsRXRMTWLzZPiKd2MQyUV8mRQmzSvPW
T5PVTQzA89CSzBX8PFmzJEQeXSHtPMiwBIFiT3YbG+2A3fyLYXaWx9Xy5LvTYa2ftNQxu95WU7jU
aprVI4McJyK5sedd8GzjP/Tv+EbjMGy1FRVfZfn+/sc/RbhXmmZRO3WwF++y1+GpfmlsKBfXSJ3n
W+YGOyAXIHyrc3IMYLY7mzyTGxMzueVt6LYb3119pa5cZaYQiszRZEUcTHwDiFcFIFjxdwYUoKxq
l3lMWy1ZvnMnfhOTRQ1nX8/lWI6xA/SeICh0GyhpvmiO+kO607mi8cF8mQ/Ro2QPSK0DZJbTNnkO
b9VLfFR34c9Gtsha3Wfxo6iosmHCjhImqqD3c1BIQ0sZHhfSDVqnNVjgPRDkHrRLBML7wMdmoJ/p
/De96sVb8MO2OLkUN3NflonJPNW/6ZCi+v7a430xJKoG1SkKxchPhVilpX4B/h+kjFWJz5sMlpr+
nTV55a5dTs2vzAgBCvC3IqxHGYMHdbY1G622Gz1sL7IuqY5vkHNehrqTtPWj1mmVZfTRXk7aQzDN
f/U+hRbeXJfWHPbb71OAtZ8lFtlG6LVWWT4jbh7pM5TCbzEM/5LY/Z635ObXfhMm1qpW9/JH/WfL
xXJaDtGvutBh9L1N7Um+PWt2t/ExtQn8B8fmjYkTxyuV8qV6GtAsH2aFYEbHFmUg0PF7TWlr+wqM
2aaj8+K88m90//AulDUKSjTU5nVNXGM8koC1PkGZvKtsRX9r8N75/tstOu6VBWE5vlLkqPxjOWmE
nGxfDfemsfnexFLv9tMqhAxxVjJcPCYOx7TpXNUjD9Nt72BQ0g5jz9/J9zN0IGIQJazP2C4G3qvV
CYGXdXQuikyFZVSKFDtHIeOdSXSnghN4jWVqKcJRRcZIjkE0/cu4qT63bZfmCvHSCY91k1oVKJ6R
RcgJYloE2M/w8v3G6pSfdzHOX5sUwk6aJVFvTARQDVPGxG5s+K450fyojWN4H7E699IqjS2aos2I
R6EbBHFrl506OGkREwc8HqfZ991ayypHm8pLKJmqNUs6zq1J9v4EWuzaR0QLRszIJE17i5KB2xbT
vul0d87KbTgUzkAS0wK7FuTjWvpGEIpAU2unYzNakUpSJ6cZeKBJ49tq25tWC0CWXRkj2UzxkL+i
K6XuOxVoLW2gf+oe0OK+I6+EQFOtHpKbNPE9I8gcIpfB7VSB8WmgRWArQ/DWxPkdk3LAV1mCKZQ4
vJhRs2ed6g1+M7uF3zwFHeRcSRNmllTIJ6XIbqJGcVMWgeVslB/i3gRxot/eEr+AvHX5W9PBtp/P
iW7FJUr0mpzv82S4xZ3mqWbV2lkabuKE7Iu+fdA1idoKOh1bH0HZMwEn3DSRP1qgNnYqKfaqpLlt
UHy3S/iGPYT6viLTPqqVHH94eiE+Hey6gLR1G2hbQ5J2cap1Vghom2U0UW8ZapvaRZT+UULIUrZZ
xuzEJ2/hyIHf/VTu5xKX2RC18rmBYMBZmoxyN0x9v4eGTXJfRkC9BVKa21KOylEx1JINKd9NN+Xu
mGDoumz0bKfp7R9jyoctxjEg995ViV3MYeWC7z25kQgdPX2u/iij2blNKt+GY7lXyvaBFflTTyka
KgVQ19MU3xCtm48qWDGliGy7ZtwEoe8AfXLsp7iyurxXLTWZhgP0xHf9FEHHBKQdFC68MWufPI8g
oPAic1adRBkpCJlNEMfM8nhsJpmcYlBR7qJInw6jRKQAYO+m2Zly59sdbvd9VBW9S2ooMgx17LZ5
Ejth3CWOoSSyW+U1uWhjihIiG51cyTZh2h38Uv855tK93CRbk0xvAEk+1ibxaM4OZY3/P7V/O5Y9
aLK/D+XxXMvzKZXDc1MEG1A6/x5T/dIZAdQgSPWWJtAZ9EPctihFA5xvVfF8Cal/ibXMA/cqNJGC
/FzFAIilWWlFg/rSUKmygoyNdo9mVC6XgK3FMhiQOkadgMWjiwEA02Z9MHmmzpsOiX/Q1XR2p5xc
kpCOtumXxyFW7FFJ7quokSyqs8JO4/HclJkbhZmXqf2mKovNnGVbIJM2zdg5U0Ju48x4oUp2M6q1
XRjmySiz0OqG5m0a2eBNk3/JVOOE8JnZfj5YVUO2k5kDti2rP/wgdcpi3MVVuR2Uwasxk2uB8i7Y
jIlxRwo/9KYsfq2l1i1UqJ2MSalvRtLsq1h/rA2/hZREdYGE7mAbeg2+1riudmVbdK4SUPOOSl2I
s5SgdVrhREfM2NSxSey6oYOlT5F6Mqo82ACXcptWTXhotdhW1RzQnKTTZjzX8ieV5NyJ/dpCGe9V
Y37nsiKM7rOugtwQyypjwzRWYjSwZrObsLy4hOqgWkDE040EHlKFJbusl15Lf1YsPdI2+BP3Zqo/
5nr40ifBT8zeEwuToPvGuA3YeagSYsnyeEH6BXLBaDyEkg6CE8O810pFPYRhWzi+JD3LQds/JpIP
Zpe+qcBHEFZWPhW/1Tq7A3y4spFb7Po8lG2zb8+yMiOIS3dqkM2WHEeJK8s5BT5uCK1G1SH4EGsK
HG+QMYGhzdWm6UMFzamysXO9UDdaVT4HTd5awC+12ypXgfetTG+eygPJqC2P4W0Qjc9Tqt3Msfqn
Uqqfg6HtZF8FPplFOMjxqwKGrp76IOCMmnu5p6HlD+kfmQFETILgLx3At9YN5j3B4cd18aOu0zMQ
Gs/IRr0wbW8qJh0yBnavvFB/j3qw10je2lqKqfQ52RmDtkPDOXMxdnRRgaHGVTUp2yJoAishII2D
oO1b0CJWUR/6IITeziZFt8VXK6tKmIeB0gezBSRL1QsQ/Wv9Hh6PVYZ+bDVUPiYho7YPjQeDMhP/
Esyo7Xd+d5nlurFaqeh++Gk5PYP/U9pg+NW8C/KyPhIMtP9IcqX2KFI9mw41ODn0AZQ8rUEtqeqP
eTFvlbz6Uc2DBRFMF+LB7qQ3qk0YjR01Kn+yqKrsQcGgax4qrlxUv3zFPM21j5nTIIvdmZBbltUU
LO1S7homaFQSVVEtuH/gSIlkS3KOYKRtVdqB9j8Cr1WZvakVdWcTmEEzJ6dyau807PVACs3KSRxZ
fs1aJ+8Kz2wwkJQGfm7RqnAjHTPX1WReQm14Mar6burlQ1uxXT2HjVNKHXjiDVBFTRgBBHG4N88V
KhB1sIVQGfQndeMlq0EKQqfRK318ecRIY6cT0u2biu1xVg+N1vzArYlnJtiU1dwodirpH0JNuptM
umFzdpDkitxEVD+aMlTkfUBaivGAhurRSEYnSCW3mdOLyvoNYAuRlZUUWBR2V0Lht0vZ1tfl2sqq
1lUif6skKvjtUWWM0MnGfGIZKJLNfKO2M9bvCpkeE0owwCYZz3ne1t7s639jM9kFvQKof3sbB1G6
AROd6cTyNFpmFeIxHOlI4TMQsJTy4PbS/JNO5bHTgmMZs5cBNwHidHTTyCGaG4ZylnIkGGG9ZeW4
T0GqZFUKZGtKQEukaNwkyiA9BJApwhssvyglkgHoFvmOWpJ7TLI6XeTfo/sQ7f3IqJ2url8UP3E0
0wideGb2EMgW62rUJuQEaDRNd0pt6pzRiLyi7iGFOJLXvjBrK42CWyYjsAPz3nqyll9MCeWptBlf
1GJ8kDXgvqo+sJtBftP17BWWVqj6lypK1xmo8CJt1UTVpAIZaNlsWRvamvbU9W9kDcazBBuhJoXy
OcErSNZEjugy7ju8eUPl/bU382dXZvOXA9RhKiffkHjlqb30Lrq2J5RWeY6lRC2aYHOe3tQl5mhK
Rl3cd2vI1qVn7LUhoZiqGmoT+IZP0GiSrJl6E6ud758JS1ViDG0T7BsxdVDbfi6Ez0WWtqEsQ2IG
muDgN8VKDrLxW1cwiFKv4Q6X/IFRomro04FrUeydUWCJomrGq9zoBhejLnOC6fcY870/vl/U0ve5
tiO8WzEJScMoxGMrqLK93FE7yMM3Va5W6aGXmjUgQTZ02VBAIiQyZ7S00CQJmCqPDPc1/auGeAiV
qqUgX5NzTPOAM7oPayc0jmhQrjjhUgncxCFFKCBQtwZ/5edP5xdGjBZ1rIBxHvqvshYCLK/upRqy
Z2XimirUl5Vc9qJYglC4b1PZxHRdk76yrj+VRFqp8yzsOfiq8HvQmzcxhi/8mhYio0mJ1qhXJHi8
sdm0wwhsIrRZ658s9W6uLYkA3QBPiS5qYwPCyNlT9urvc0866+f4R/krh9RutVO2EqD1P+rN2lTC
Ui3rk2mhRI4BN3jTMMKxoh3vPGp2EAPJVNiJHfjgcZY2UWqviyct7q1mKgrTdRk0fEIYqBO16uJy
hLahb9pEB4X7bxKtVSmXZnZMgxco4E2aqohRNBzSqqfpTDzg+8jz4KpO85g78hNnq0KdcNN5g+Nb
45m40WV8au0a5ANk9/3JXf64Vz9CCK2+GUlAJhaGh2fs6GAe7WkC80AB/ky0uoEC5bwH2YtxwJs1
PkneivWFktCnLRA2uoL2gwIiIeMdPNRCvbbd9hh8bXaI8Kc18Z+ljtIna0KBptXzqmNqhyND9fLU
y0rrNRqEchWzqTa1HPT7ttS3tR7Y3VT+UBhb6TUvupVuohil4ZaWxXAckCRvGxlhEgOpdt5doPoK
BYw1StiFyhcm0lWiGwDsIB0UzsxQVGhboQ7lBTPmePvQAtePPY10X47TppVju+xvVz7jwrX5yaQQ
/wtjCsZ85mHZ2PHS3nTmBKxpe45sXk70TVCRrH3Npc1E8wKuK6sYLhRlZX1aNJpZYzP9+QERe6sH
UEJO25WK7FKqY16b4T/jqnEdEkBpogJmpo2x4SMuoMjYgxiK0y2u4s2XwHSfrAmnMR2yQaORYWCC
Tg3c6omP0KFgcKffsbP/poD/0LeKl2pXOInDHDREv/+Qa3sqHkfAszMDFzn07+i8GX3ylFE8AHNj
bRaT/yGhVPppncJJHIOoz2iDAk8qY/Q8+uGXskM6xZb1womlcWVZS+7JVFXjrIPgVBXR4ABSA91V
JYqHUlkjhfYQr+WNSxvHNJUqcEVZg7zfZy8ZQUWlxBospAPGVlTA8yjKqlqyspBF/wBSn4BfBD0I
9t7cvfJGBTBu38xRm5MOENVzg8P0Uz/M2/kAzofSDl99rpxWgeeY7tQ3FPqSte744nlgQI3h4BEK
Em8hukDHOemNDBKJIP1xFbvBXYXRoy1HAUyrIMiFD8cgWssMGdBDcGwIbuIb48iHdpFxpZWTzpjt
yl//zx7/yYKQRZnK2OQBIYo3lfRFT1qnUrUjHYuVi46fW8Hfr82IiCaZdmlU4jHgAeHvluzHrIGS
2T/3a9TFyxvGwfyMYNdEbfvQaFDJ8HXFU+pzxB7LeK1xzD+vuBBknKYBMBjB+Kvg6N2s8Ihcqd47
w/lj6DAb7YkbgDJP2t33n2YJH8FUfHcVFLBMNcTrUq6VzhiLQcVwUfwAQLkTesltu9VvUX8E9LJ8
LDBgtJbtLpxkpmGyUcHchUq/SPdp2VCpEVqOXto+98XOlwpbZWt6UUunCOGCGLilTV0BouRzvIhQ
VRkKsCH/zyg6Zgid8lAhnU0x5bYGJf66JOwdD3s4tXgHfslmK6XxZ2YqXsN+GOND0jyrwUoayY/J
Z7fgJlARUKkOAK14UJMqmvV2lClAHiBf35TvIuTlZnV+gjcnv7MjHFe5aPPJKAzqabfZKxezyN65
bhRw3cRutIqteoexfmNPPLdzGUR+1TDFw4jUL2gmnOq4LLfNSFBNVFuXdtCzT1Dx8fs63g4dRQEZ
Bd+3zECNspWQ2k8jYAF9RtC9aksvSXhjq3YlUFRsNRT0HVOqL+WML18RdMrzgNphjaiqjyfDHB+k
EtVGJZ0Da56bt4FIZ17ZDQ2QtASTZLiy1kCWYqLHXu8Ha8iREHTtvNPq4bXp1EtOJsyGwgqaT2hM
dP2fasr+mGbzEv8/0q5sOW5jWX4RIrAvr1gHs3ERKZF6QYiSiH3f8fU3mz73DNgDTfvY4Qj7QQ7V
dKO6uroqK5OPfg5tcNZ0FZqRTWiC31k0S54/a61oT01fWM2kHhUZT9h2wGN2hN6LmauccOLA3AKN
3IYRiDceInjQq3AgKOSCe/0D2bi+2sDoJKqpYbjdz+513Ef3LVgTIPMNjgYCUXINzIECHWTJO/Zg
0nXYhG1QKSkG1OPUKzo7sNmhT6krwNC1eNBLximKfzKC2XXG89kE+Qmr5TVqmLaQpCC0H3/dm8uu
AN2ztJtw7md3trOdepgPzAt74/ALmsyr+AdRi6cPf9JyuiAnMjDMQLR1d02ADkGusrLkrdWtrVAX
tRolwliXaO03duCJqdlPH8O7qqkBsU+wXYafPBACOxbqkrU8KiBEqlZIYQ3Dw3KvGTtdA8IszF4Y
H+/61vsU3miW7gQQg0oTBQ1JD3neYDpgL0M6FoTcJ925bWtjJ3lRhPoe7lFgTDTy5ys/ybIhUkYs
y+W03QjJWCjpuIlUHTToJ0vZyLjPN7bvkzXqu0Ftvi6TeFTdZPwilbyVNKETysx68VbYXi+K+kpK
VSN+pAHC9in+WvmVC445p4du6BGR1eXuWVNBG3kyEhTkDSh96ki86Hwc9ADpjLsdBdy9/pCfeSd1
CC9a/qCd5TtQtmImKXJSYIQgImWxELlb0YQUjTQDCbqCJ8HnT9hoUSK1FR+4Wl/up0TbZZN/20lY
FqhgEo9oPjQFYqUIxVcBvV2p759um9hIUeDVq1UQ11k5Yiuret2i3w4sUh6gUt1bugaOt6BG+7yp
H8sBk8lSbRxxBb0pCd4ahjx+MaaSxd21tdbVvUBXXdM4R4kqR2zWsrLfD7lUoAOeBPbt5TKs0PrX
mja04EESge0CBqUNdXPuGUdty8IlRAq0snGhxsoYi0CPRYbqzPVgjenr/76GtQUqqRTTTGmzBaE+
njvRyTl5J4aKwgj1rGWIn92Ck+quCZoIUqdt6Ql9XZqptDzdXsj1a0ld3VlAcH62AU6YoisbLKSq
7qJ+3HHcVzX/JQDMc9vOBj0MMYRSPXJX/Jd+zUTCCMddPmCwzbF4Kr9OmADhaxPDi6/NF87hfWHP
H0Nyg7nJMwCMZnbuvOI3K0PfeOqQH4J/NHBlgTqUWrGg6TMnzwHB4w62ArBk66c7EPG4gAnvjfc6
twoo5j6xpwc2j/naMvneq2OuoTueCiEsczsSmKdDsOsxr/AfuSqG82xMVH1eJxVUGrmDwo+h/oW9
VlHaip9D0IPnYI3MLYAg3NAaoCcCMUMTreTpH7y7YF/hEZdxKwhXw2TK2AozqRFhPAb77MZ78GZa
yQ8F1Tw28//GVQ5iUB3kCRoee3Cyz1vb9lmaCTEQcwoa63GJpnqlmnOkO01V7zJet2978wayH4tb
2aOOZpEHC98jNMKJRieJ7RxEFZWjRajAKlbuFr9ZZBwb2QMSFAEFGpgVZJo9QOz4FvUwgGtC4dQO
QJELvmowgtq2g16M0HBmAPDAWyLhruP3GNQ/A0tm9258r7u8+TfmlMgeUQ++9ZJojO9SgBcgHDkM
vGpW4xdu6YlgTOswMx8d2DXs7XO/Whz1yXI5L4RY+s8nSx+TyiRKN4sXQx8MT1oz28vH2GV9t834
urJKRZsRDxFeJ4uc2hNXYlzI+DGGRzmrGcd9865Y2aFiywy5orqtQtXVZOj4xEQcjEGduh3BVyao
gAIBw0iqWrhg8zM7pqCfFcxpJ/rFN/B7NYfEBhvNsXsnpA61mxFOC+MXVIweyjfWqDTjLHx86VUc
Hbm0qcYcbtq2kgNwEmC47ig9M444SZRvuSf1OtCnGbJdOZYb+YkvuJDnPuCUv0mHaSfbZBa2esyQ
1zaymaFZyDC+fTZ0wAiw4Tjv1F4nkDkXxBx94OioeprbngwMFSgej17E3+DZ4zeXerFGnHi1oTO/
gDCcdJ21edlJEyjfE8BdnVQqDqCvzcwurr4CG/ykJxlGbVNWd3bbdy/mqZ0um5CXxgnmRb7A7MJJ
kR8Y27l5PYCb5v+3k3p76YuRKZUMC2NjVj6Z/5qgcxWA+VdD67f6OoI/GYzDHktJ7w8R9WKYONlq
Z0OIZBcZmjooPsbnjyFFW39qXc4Dqu3AwuFvn4v/GqPBA0aoSlEmYpULXwMSge6EClQkkOeM3dw+
GRc71GW79BFUJmZcttOLgFeK2QFeZ+UYdgVSwNceCaNxaE3P8xepcABU2DHMk7/++mBezFOBXBll
IeRKLDM7AvV9mnbdfrHQvD+FLqtCvXXPo3tMMmQedy/GUT5/v7rngoybKvWDugZggf10QH64U03O
y93wrnxjrG3jJH6yR51ESc6luuEkHY9pyUWKiKTiQy3pH+0iLClI0TDsT6Atn1cWFcAizFXzFxyA
NJeyu2on7VVMo7CI3zbuwE+mqLtJFYNW50RZByAc82Ha4nKqfjRaBDZjfrq9gdumgGNBZgu6drrY
3xRikQhSjZd0PZiNHnql4jdAGC5TzgjRH49hyg2xqospyg37MSvkec50uMbsgHj+SfQqf7ivd5Mr
uQD2utVudnkbVDCgaoxj03hsHMVL7yWHP3BP/I5VzWItnfqg2iSk4lzGgZskz3V2P07NwdBCSwWa
9vYebyCFQF+FjB7czpgHu1IMzBc5G3UJK68BE9I9/Z04quHIH0LGEnnPMNOojdC2Nkk3BwZwEgxC
36luLuK+TSMbONXon52+y8Lo2mMIepalJlZkT9+j3eD9pez+N+SUNj/WyhLlPHO6SHoVziBsAtRB
tsZzj6rZd0JFHxHFU/0QOeM3uWTTgm3chJ82kvKSUgIUCoqP5EICuJzDtwJFq+rH/gBOz8mS3cGp
74HKYcv0bN2Fn0xTYUDsOEAREpiOfHUvOiEehILXHkl/kc3l+/F6uDqeqx2mIjc3TjIHawHeMmAn
soRDjKdFtGvv2FCSjTm/TweCJt8Og3mZaxmxNPjev4coJgR2sZs/6Av33TtRkSy87lXzNdZYO+tY
UJlTynVFl+a5DoflXlRUXyd0BHUbL9EH3SyflK/s65flQFQq1RljmUoG1ppgNEvNJrPKQozbPGfV
uxZ9vR1pNhKNTx5DZU96Jva5HC646X2M2EIJFeREoCRiZRSbS8LAqQGmadzxdPHAyCs5TBZEzkid
fox1DY0no3DGLn6LtQqP4Dh/vL2urbeoyK8sUse/wkteDFREUEKPjnFEnEHcEaibpyAkaI+hxZvF
sxiat81u8APAT1dmqcMfi1nVt2OLKJr1z0po7IB5tflS/tm13Y+O047qArDJUBzrdCl3waLfdRqH
kTulNGzMqoE9OsRMZRGAuo+v7/CYvgME4hF91dESQgx6QoAboxg6/6uWJxOtlX2bRzugWNwiwijo
7cVsH/DVYqhwknZGq8069pDAI6QDZHKRd4KvG6UKVs2Q/FVXsWRlioolFR5iXNi06DLUoVWA+wvU
VbdXs3mQVxbIfbF6J4iToPMpsdA3IB59FqqDETzeNrGdy65sUMECuph9K5BgQVi3BmA8cmtCsk54
EFK7OLEqH6wlUYEC73N1wSQunE3RzQSskloRmkX4fntVrE9DhYhY1DHzQU5SXnS7WfzN6yz83OZV
DcgwICoQO8e/Pn+aPk6TpRp5oHYX1WqNweTDL4ts7Azo6t5eywZKGeeTDA9oGLPnr3Dmpar8x6WJ
MjIY6MIJcAIzu0d2eRcehB1hoK6Pi1fGZmk8C07qAph4z1ZF387wLj+EfkkqGldmUEQPgP1ov6YN
pA0SJLKgK9V8kp7wO+lezc3y2+31b37LlVXqXZmiqT3p5ERPaqGbeSCDPihj0BgQr7s6yisb4uev
GVRkKDeVVRezo72rpPk9n2CSIePj39Gk9ua0jMcykRheKm060cosFXn5EgPoKOiQx8IEenzD5BD6
RXEv86c28SEpVZWmCp1EcgP0LkYqRBsSSNDytDELuLy3T8bD+DLHpuB0TmyBIjwz1RjcgOxvz/oI
5M9XkUjStbmXkAlj1kGzpswvO5Hh5tKmCUUSNbzRgGGj53JKtWqEcYw0TP7o+3Aof1c8+Dzy+oie
2l6To28Ahr1zzalE0xd7pQKgGwS7bOwV0wgku8+Xh8GQfmmd9gys1S/FUDEQVoy+VjauIubnIR9B
ZIRRen7aD2VupxU4V5opAxxbhDgB16WL0ybact+0WFzYqLM9z/X/DvAFmx2G6VTwn+gKBpA+bySv
piQv5NCITyOv6H9zmCmWKkZQ3/CrT0bIn6++FmgU8zmWQ8wMYnPGBSP/FQbetV9S9eP22dyYyPm8
HCoMGlOYqcpQaqi6QLXRT3qz7AlP4xf1hT+ievYwgqqRRXq+wcz52Sp1iQSSXqZcjfUNbvtD+TIe
dIfInQxPfGqOz+WJ5EsGxp0xDdfj+o92jde/hSwk7sZV9mmXqUvGCLogVHp8Sil5Bp8Pauu9nZSM
ZP4q2ZV4QEnV/9f5pLmSmnqM+jmCcBantKaeNqaq+p3ij/1oNuj0j4tgCcyO/weG+FM8pKxSXppl
hVDELQSZSSYaH7rBChdMOtsy6N4VPOm7r8M7NljJ0ZZBMeGQOOnALLMR37n1Iygv5nM+NQaZgzxI
11shD2oBaA+26VE1vmc861xeo9+oJVOerMQN4X3piZSevM9itKFrKynM/vWDjNsK7fZuPszwaXbP
6yryUaYpd46FoG8xcQ9kGkdk61+V6eH2MWUZoDw1yyASnmZwImSs0Dz4JfJfbhu4fsV/XoJBKpir
iIMsqavDGIp2YFBxiZfg7nLaI7g+MKTBAqRcJyKUNSolKPtyzniyntZBcANZj91gtPhJQy0tfyKN
c1QO8r8Bvb+Kq5RdKk3Iu0EyxkQhotDmS/6jg/xIDiI1/akD6F+yQAN8ZrP2XEc7yiqVJQhBMbVx
g9WOe9xY6rP0U3zo8T4EYZANfppKsOLe1qH7soCyTS0wLI4EAHA/6/Y3ZhxHmgd3koMpzTF96dVK
DpqRyeSlGZQWjzESsm70bhtjeKxBBSDw1OeFVkFANtH8RDTM2GDx517PolHbSoUXsZrAbdDoiKyg
tbECHtzzbX4aR8ELtexuDEbJ1vUJEqZ568lJzQAjbbvSf9UJZcqF0y7C1P0I5dcoBAKifhrVc8FJ
Xv6/t4A/lnkxRPmsSHLMIIG0ZSblg5kv0OXqU9Z4+PYtdTFCuWjZ5YvapwV8A1nNmA9+mIKRWc3M
fKrtElPViegnxu/bPiJue+TFKnGiVdCR2lKOJNQbEAYav7VqLNEkZGvxs4ERxuzRJzqseBVp7/Wv
2iXQV6E3Z6uzIw880fbtX8PagiuPncd8ybLEG8I8N1u9fC3k9Kgrg024hcD94aDICU4avSgZB5P8
zfQ9uVYUpL5wtcx5LOnQYwXsxoJXgRoZpJlInm8vcDPGr+1QHzkrhqKJhzFwi8wqfEyN7RF1y8T+
a2oCFB0sEOnW910bpL5vhAH9sIIOizfLCw/eMOD4UwkPzAIA+Sn0G4Op6E6WcGsrqY+o1pOc6DkO
C78XrQjd0g8d2MXKzoQhLQhNVlBlfTsqCJUBuJmUGWGgEbS7Yqz3U6wda3ZzZivcrLeSbPXqqHAa
tNX1FDeXchd4sqN8i+4IzgWcB8teFG3SnNEf5e9MleTNq3ptmMptuEZrytCoSf4K9UMdkSCZLU6v
7HTaJeEbyDJMDvxNNSobOoqcHGdW/VOnTmASY4Ggt07o+qdQWRAkfYQgzRAu+g5yxcqbMczWtBwX
4yDVkSkKkSWBjPTfHZoPnPRq46OhqeUepExeAkWOv2RvZIxrRTt+1zOpZRkHhh4NrPU8XQwMG3jJ
dEjkzoyQDUyTPxrfCE0QY2XkhrpxVj7SltXK1EpS0bCCS8le8kv9TaSLZbM8Zq05PHO/bhtjfLqP
EtnKVsVJmRROIjmXkGHwOpAeABeyY000X1fgcVmuXORD1Whlp5VjFHXlBbfysc5A2y2Y7TOIVV67
b7LZvH90GQ4Ggvg/uDvWZqmwE0dzmJVClHrVUPuqKO3iYvSigtDZp/1dNmv7XC5yExMmDG5gRvgR
qfAzDE3XJxxyoKIb3BBEhmEFcMYi7W5/vutpAGpfqfDTFTmofoI59roXdQ/NHav7tjyOIDBzpt5t
UNEiAUhKTPExeu44Uz4ZjGf0ZhK93mIqDhXd1C8DSvbEWxf0GjnDJC05wwnsBR1ODhMzGP7jTto7
+AefA7whYqaSKNO9qAg0lSCkKkBQBBK6xVG0oDNBq+OVffWiZ9NjFqQeamyvedX7Wl29zaPhjHKz
yxP9GfU2cFdh0gYv/ta//XU2M+HV3tDQ+yEH9ZLYIjDK3nQs3GEnf2wGBMIYZVamJSrrraQg1SMe
1x2oqB+Jmsni1X5w+BvNV5L03IhOH3oj65Ocg4ulKBCdRK/wiWJLgU4QAXT+HdYAxu1Ko2aUkMul
MMCy8jb8VnflQVzQBlgU3cGYKyMNU6/AQJ/P0kcddbWy3OhDUWyQFUmpqpqjDNeN+3AvzhBoqOvB
7+sWvARo9k61n7bNi1x9TbLMz0vJb4PA7Nv0LE7oLWaiXYUD+V8Es1bU0Kwn8J9UYCNbykOGVIQX
pj1YyI4jWAIkWEhLkG9xFR4R7fSwFMU5CERbGCYzijPJqtTuVwFqO0QpyQwHw0mhi6MKXt4A6yIn
jtbJVsMbjqRIOajrwl0Wi6GVtDmK2xNExkSojQWiRPjjhJ0czOD7XBI3FQZTWbLHURXBcWq4c2yw
fHLz0hQwrKRqkgH4NpXW8ksD7H8H2XOC2JEdaVf/Tk/hcw/O5OUHVAOcEfG+3y+MK+268Ua+48ou
ld3WCshgCyVOPQIWn89QB4MkHoZWHcMD0Gu3vDJOOfn7rk7Eyh51yUgjGN4wY4oyQmR1kV2fq1ei
AgFeaktuHUw3DD/EHUtTiGWUumDKSOUkUEokXiUodtIe51lh5SGbJ321LupuCeKoU4RYRVq3VyF8
BUkoi/dHYKyI1gPrpmY9guj5/kYCCaskxYgrYv2SVMZ50eaf8ST9qCboMhgoDHFytOvL3EE3v7OE
YjhpZcq4tslldfUpYQZDygY4uD76SqsQEIoaMjspTD3M3QFqsegvQhpOqAtrIAsKxaepik5VKbNO
ynbkwXwDOpEKZoSpnZ6gYxyrpGaR+O1Z2EV2Cp1R2ZWZ6nJ/eDVcLFG3tSGA1FYi31T0IGl2Vt81
zAEIj9OeMBPV97kNsBwjQ9j0VP5ikrqb5SyTpyRAlS3KK6vtkPmxU+ZNV73YoJUtmn5GlTnEsoCM
AHQ8doaDeE9qh7Kb7CWJdTK2X7P/XZJO3bZCLsZ1BHU4rwntCULpUWa1HufIInQOUCusLH7HOh/b
CeXFJNmBlWfK+gyKyRLBtOR3kwh70bFK3xiRbPu6vRihIrbC51WgzchX+L36Lp/IQDBhQRE59KJV
U/8521NqsguxLK+kezGi0i5xmON5pcA7WghJjLgQTwQvPruJsBPeSemZPRv/h6zpsl4qcnd8gHSC
R9ooe+FO2enA5emAZ/C75H+VR/p8JdHzBYNsTJ0a4vmjp8Ay128i//P2p9t0j0uslqnrANQ5QT/3
dewVy/iziBXb6IbDnIRf/p0ZKlBxSgN5EWFKvAm0qHH0JCoYKUWScdvK9SwdtV1UlGoR4MG7PZOq
J4piMn+IUnBHz8pea8s7OeQeg6yA0DSky7Su9CetdXHdu/U8neKptUK186Gj/i2YILUyyCjbKRFj
H7Zvq9V+U0Gtn/Sk6kQ8LBNf163mPvkg7pv28kuMxgFTYGAzhl7M0QARmc+jLFLgqKrKW6namM3M
8NBrUOXnPVeomJYKaiQCW5h4GijkMSA2ofALPPyhAgSi9UlvEgPtuPhZaECG5ypUYGvkdu6zYcTd
l4WnrJOe4xJZIc/qe7CyQoWKbVUyF2Gr4oroXODGnyoXk7C+eozOMpbV/OaebvswI/ml5cODsh85
hYcLFwokLDEEU+xTVTF1A2VrmVWoJt52lbas3IOKYwB1CqCpgHskUDomTIPCXnCSPYujhvWpqCCT
lIUsLRquPVAJuWm3nFM8JLqOhRlimaGCTGd0MUZA8KWUsjQr5dSnz0PKiJfX+ArK3akQ0yx462VQ
L0DGwFvxTgTW7CFyVbv0e0zYgM6j70yWT2yXKVbfiYoaSjHrfCTjfh3330en/77scmvxuO/AzUDW
Jdon1q+Khelg7ObHq3eVOMxJnMf8Qh4K6WAm2SO4wE3QqrNCNssMFT7EVJDrWUV+QgqJEiaTgLDt
7eJMkFOQxw1t9dy4//MMxuePSEt1NpAUAO089lMPUV2ZoVg5vsk8WIz0xL19nFnhkaaBEiR96kF5
hZYJxtjRfyvB2GZPOzwsX3oIGYDlJkRLPvwCTA6LyJS1tZTXQLw1bTEojMglqFY0unmXnApDsm+v
kGGFHvkAab/BZzlAIVOR79SstPqO36cji5hgM8W8HAF65qNTy25WEhRZelU2MTcDzlAzyAtTATf8
P1kQig8ieJcQAamALyKnrIBYTrxFfQaBoSmHwC4xQaTbN/PFCvnz1fFq51JWIP6IOC9mr6I2HzVI
RPy7hZAvtzIxSSUHpDceUFnPO2L5IxHR9pT43W0r1wDvj8N0WQkV3aO66RdUpVJPfiDy7fFeekTO
b+putGed2z8EwostKsTX8RxGXYASDZRJJQRg2dJ/ZzhOgzlZxQ9Dt7KdaP6NIgOJ6tcX5cUuFfU1
pewbsSVHyebuSEkBXJNG5EDJweYcjIq/ND+axSHqx4X1jzqSwsU2dYzHuRkzrgjwguMSi8fEdpbg
7oEC0O3vyHBIui+Wi6quhxnqKNNiiJZeApagCBLjTb+d3fx3LXQ/DCUEUSkkUvLiGr/r0mNiSF7B
iQ6ALP40Dt7tNW3nNxdzVI4IgQVQqhYRead1vrBDQ97D5AFzpI+1dVTEyMs+Gpse3gEova0Oml32
jPrSH7LQy0qocJFBamVs2h65jVn4+bn3hoNyyn1M8aEtYtgsFupNJAfC3/8HwQ+SgVXsyMByl0FD
GeAJNz8D4k74qcQC6A3VlOzxt3YooXse4S4DTci448+NRaZ6oe3hoMspvjH7gKwtpoNMpy5GmCC3
S0E3RkSJEZAJmET9CU1Gk/Mru2QV14hz3DjzH1u02gIRrThVzJGZkEyv8yNr2TUHaIt4tRt/YZVp
/vB0RfkZTJEqCr9UHhRCrEbNBxy/0kGmcIzPmgsVUMFqayAeOhOOa328EJMTmPOZo1V/8K+Leeqk
lJAd0QIDGdFgmI2fOtyjaisPrauaiwMFH1tgoK0+5DSvd/dikDozWVDLKoSl0DQZ+X0Xgjt/kN1R
h85nOJ+Nqbkr4pmAdc5TLkMubPH4BawxRuupUn2eY/FeLKKXZQyF3dhKHoY/YjNeJKj4oIlVGTPk
FuTQ5CINElshnp9ichwbda+mwuhoSuGN6MckS7Gr5taTOGCyR+4UxoivSgNZIgDWs8kL2qxgBNk/
XGCXZVPnOG2Wrk9JpYywGvFfoS/6DdXxexHEb0BIBRgVKCZAhUxmc2P7AF0MU8mAULSF3kD22eMO
6VcetQ2gacGw+gZOa3ThMug3McPidmZ4MUmd2TxF+NWHCiZzgEn696h5h74ca0e3j+nFCpUS6InI
twvIgz2jVb4qynQnNnhICGlkqTEk+nQtccVpOkZK4PRy7k+5dJol7uX2RfOHZ+HlV1AJQmmModSD
8BqJCToeEageOTSxl9ksfQU8rKEtn1j1caYvUYlBF6hFo8+Af8kP6h7SkYf0EO6DX4RgXrKCQ+c1
J+2VSXlCDuaNg0sDi+soCVCUhG5aVIp+n2mmweeOkYOhPA7Tb+MA8qg4P9VJ/H3UYqhgSXNlV7VU
WCRLZGS4DKc2qKBZDNAUQBsVQTNpwAcLpK3KKG8xfNig4mKRzJ1ah7gEVAlUOgmHjmjmFHPGUCli
LYSKhiFUyfh2MtBeGTIzxixnEv3bg0LDhWMjEuWqxJWeGebk4k6X3gAssKUGfAC4xj3Wnc1aExVx
wqIMuEbHmvqlsuP0l64yH9ebXweKpuCpA5vr1SDeiDE0TEUgqM374qmBuh34tqxkxmMg+BmiFqNA
seiL+I21su0q7sUuXVYdIewLJ8dWQiFk/oq27RfuPFiTAzr28Q6wRIabbycHK3uUnwshyN4j0ufA
eM17/TUGnPW5tAwn+UomQzGD99pYmIK4FzFUy1rs5sN7ZZs6AWGY/gfCpgO4q5ZQISkTC0J1jozp
GkYU3czXV7aoYzCGagShxilwmxddMaMc7zvCUppawkOq7oQH7kfoT46CLwt0xAAOdI51mxALV9Ft
9QuIU6+Svjhu45g3gJuuKnQcgz7+plWpDPhEu+cbTLtMRoo7Jc3v9BnUy1EnTKbI6d+L2PgVz1LG
+vCbl9vq51BnSExyIefUJgYUYsRrE1q1LZJewv+AicLcZOF7WftP3dhCprWt2s8YGgFTUArtR633
m8grDegZGJnd6ZgzqFmVHcYhVqgLvI0XQYGIaOLFE/87VRZbkyJPrWRGJN+uxK32krqii7RIcyWb
049KY49PedBKaH568z2OEZwqdbnEAeQNhNSyZubfbvv2B+To2rMkQwfcRoZWFrXMbm76KomQIbRO
dp/4QPT4UKQ8F/h37+We+GW+Lx/+YhYYbdH9q5YQeRJGRyRH2UuK2Zxz1ENj5oT+9le//DJqY8au
BGm7jgJD6wiu/Cy9qRhnhRJbhy6q5LRfODt6rmzjtQ9NyR8PrOimbEeYi30qj+FKvUQijy8RjK1m
ikvxamS8l4z6McDQaRcmD0YVgbw1txt9cKCn7PKh/DPUptMMmaS8yWak/ZFVFbkLQkYEqTw7FKL+
fYgAiu/Q0iiUfVg0DtjIX9NA3o1lf6omaTCzUsZjIXnGsNdpjgZXwxjGNOKxE+kveV76eCAfOx0y
hoGM8bNG9zV5PqE8YoH0al/qqaU3shtnwSFoenDbo3VSFnu95na9UbxombDvFAVquKVVDzzyk3Zi
ZA3brzYoQfzHp+iaDdekeTVEaKtCqtZLXjM7iz5ei0ChxWZ3jvZQ/7ztxtuH9WKRuom0LhgmrsfN
x8/PPZdaEjrvzfhv10XdOcIENechaoFOtXmLyKLLYPwOgGaGyhA0VZRfcrG7vS5y+m6cThrPXPcN
32czMolhFKEF3ZohMts8f1zCzDWygnHRkRN1yxp1y2SdOHKRSsqJym9gwUeMxi3oUZtVFboc591e
GtNLqEskAqNPzykidtMFTcFfM3KdmWOSHY97ohHB6vexlkddIxWkvpImRtIc8pg7+jkW5xEiHiJE
tqu7JYwZm7mNAlmdAiqyJo2+FEqDRLNph6M4c94SBt4iqG/oXEVWA96btsYTZSi+cUMPqeQmPVWS
BvbN3tcT4VVs5a+3d5wR0D74XVZJhNglbTuRDkLe9lbXppYS3DdNY8ZFzVr7dr6iyZDM43XpakYf
0tWgfukGIB5QNkLxEXUxsMEScs/Srn5jTN+/vTTimdeee7FHfdppnCZ+5IFfCOM2MzluOemT8u22
jT847MUI9UGhh5EC2fMR1jBDfl/c9aB97kyIi+y7R/EgJIygxloUdQEGMT+JHRJdD/qt5iI+dzj/
t5f0US+92jdCMCAquigYNIqgSfiF13vcsfJD5cseb7WP6l5zA7RMtB1RUANXxNfqzJ0WvP98JADg
uay/FUzG0s2lrn4H+fOVa6LUrgfwTTRr4qJ3kkF5qRDRGavdTrVWVqiII8edBKFwjlSrBwwbd3b7
A7iJPWl7St9Jvamzpt+xqzCcczsSrOxS3hka/bJ0MqK4fprf9f1yBKjHgSD5MfZByhGiVj3vAuf2
p9321pVRylu7ZQ76pcSRaB2wMXvCIbD5ew0aUIQynD+kLetRwPqGlLuKlZ4kStmlXgZJVwcC2WhD
AYGAuQ30zBuMWWaYZWJxKzGXSWVpoVIIRp8gqI37yleOhHSadAPiXw26Xpn1j0bKtcu20vgDMYbe
/BKG5OnDW4INhdPf6XPotSiSgtzpe2EBq/br9qfcjNsrk1Ryk2QyQDcVsB1amtlGlZr8cpTmu6J6
vm2HuP+NYEDDD5QJtexSRxezEzsrbwdz4M5czGgZsULOFYy+DBUuCJGqhWnjLaio84H02Ou9X5eB
0+STXWTNvlC7L2oMRW4+dNDx+GaoqT+qszUnqjVVHOTUA8focihmAkkABYjJ5UflG56krZmP6psI
ArFQW1gXAOtDUFGqaaHVqY+APfIPkt/Y8h7zIjhWisPfx2A2EqwCw5+sxy/rq5A/X4VGQzSgOFU2
eIaU0VM4QUkkkw+LHDK+C8sMFaPSQOXlyuAibwieKxmAw4MYv972r+3tk0GsqihQvKO7rGCLK9qk
QPo8BqD+XPR3MStPJbc8l7nAaOj+IdRfbFGpesHLYZdOuNj4Ad+p+TWfIiv7kuqOet844zHDhO6h
Bf+BNZsqYyf/EJIutklytPpiBV9IZVB9PFzVfe4sBwy6tO5itT6hiU6egx+39/UP98vFIOWXSScI
caegVDEkzVvZ5E9GEoyQ2A58jCnvMonzp0oyTImfd3IbvijhFJC34p3YQxkGqn54IOIeuv2jtv3p
8psot811uct4Dc0xWZru4jHmvLoOeotT0oLxrVmWKM/Nu7qsOBGWoqp7CRLJ69v+nM4BY0Hb1VUI
tP+/+1IX6lBOdd1JFYYpoAsmiSYRbfg5Wc2P+YlN/L99mV6MUZepIMWdGJNGdwNmpkHSTaVkeQ3L
BHVzJtOUQh1mSlG9naFoXT5kX8I9mc3VvMFrOTDZsC7Pa4Y6gsnBPIiISpOBfjJlstAzCZqoWJX+
fZ6RluRgrhzMApOUuygyh13oaaf0KTF5cwTJhgkx5KNozjudlapsPk8uv4NuFoEfHyiCAU+z6af0
wmOUy3Dio7AvAVz4O7w921iklT3qBs/7WJxEowflOfCQLW/NoEY5i3Xmc0X/lKVSaSZ58kPis8oE
lX2H2Rx0lm+fx+2v/d+tpztGgMPJoyHi7ion0Soj2SxYONc/HJCLCSrupUpYi/qg4H2ZdJbOjXbb
vOV5YYP50PY5VBPmAZ2A4QVKhb24u7287SBwsU2FwE7JxTQe4Vl181VZHvkJo5U/b5tg7SAV0cbS
kLukATRgqYtzyBWuro/72ya2+7WyjstRBooJBNmfrw4dRFZzxS0ExruAB1x4ih3OGax4QImpMYlv
KixCKxJJrrK+lUlq57SkkiIQzeGV2Zy1EkNGsi/2jyWa/bVkWPLc2f9yjdQ+lmAA5pADkoI34c5I
gJPD4Secx8sevMD7OGAGns1Pt1ojdUUUkO+LWug6em3xswISmp8fGYvaHHnTFJD8i7LII8Z9/nBR
WfBLnaA2QEajyehN4xj7Yv83YHfkb7r6XitL1M1gqGPXTgGabomaHjGK+1Rp0k5GhUBV22PZYyY2
nj2j6I547J66UDMnPMWUgf+qCs0BczVeKIyF2Q79OeJqq1h6Bc2TBRNYXH8PXVhTm7RTV/SnmAtf
Aw1CE037FndDZtdic1+G42OHErSqhbaWFnat91Zf8P9H2pUsx60r2S9iBGcSW85VqlJpsix7w7Bl
m/M88+v7oPz6moLYgt9tL95bKOJmAUQmEpknz3HbFNJCZDoVYvdJF9SbOMw8vZx0KzXEziJz9yTE
+MzzeNPPfZBEui0a1aFrlgepl895MwRhPN6X6fyo5vJrOk/HQcLUS6bzWvNXpoL322cSTYeCG+YD
maOQF0VkZgsCRfGLXNJD+qSifQV0NyLvbXSv3VCdZOD001v6TJZvkksT9GhiDkH0yOsw7ObDkLD6
35/CnJmSpE1ZTihHmJiG7nUMnHef2lWwhJwHZ9+NjhtLzJkZtKHXsgm1gLlTHBBkuCmm6uuVlyHt
utnGDHO9dxjoU0YahLPn+ECZf5TPkau5wMxXDqVu4A8S7b8mTVRZZQkKiKrBBMw5H1IpzOmEK5Ky
xiWPIsqNT50tuPll+WQelot+AdwFxBiAwNpNQA6DvXA777sL3/wK+vdNxl91SxNGNQrnxmyeRfRF
p7ZyOBFm1+83NpiwuQIORjQVp6Vzh2eo7SqvUaBghtkc3NfVXl39JvkBTTYwH3Ku1v3sZWOZcZlV
7uRqGsYMcAYasBuMhr5SSdWUC6TeZ9/YmGJcYhhyLTGvU03osJDKUp/FX+1dAvIN9FkMe3RFKPul
9xRcCUhBUEfIUnnA5v08ZvMjGG9pSFhGCmVZmb3QJ97wCXpwXyYMMBcexDMlzquYd3YYpxnbeGhM
ESc4xqzFML+I+uHjk6NyTg47TSxLc0PiCpQmYaod21l5UMxR9MK1f4pM87Osx+4SGYcmhMJK0oqg
jR7tRqq/RHJ5k4xDbZEVSuEZuYtaFfpHEKuUAGVT88rJq9YfY8POlsSOVGIXheD2Wenm0XKJ1DlI
OuhV6ylZ3NmQTaheaygDpsk5rKFB365BZ6xOkcSFMycimB3a6cssR5IrGHNkaUJyrOTOHtTJCeXe
0brEm+pGtT/enP238+Y6Zba/i2JTIkmf+pIyBFmUOni+20MI5L6peOmY+JHcPmlG6UBTCwQaMfGz
Srsd1SwwQZYHIirgOf9/P0mlucYmmqi6sZDFQBTB+FtnqZhZrnzzRxXD2TuHQDlone/5jzPeTqjM
I0XQljJVG6BcaL+9hJ6A+aPwDfBF02EuTIA/DTcK52juh5Y/u6/Kb5caGyuZa8qjVp5aaFqOECzK
ABcCUJGbA+679cYWc1Wow1Sjf4vnCQVOg8/kqjNMJbxA2Xbhld/37/Z/8kGVuRHmAo3GWkbJvxof
cvmzEC1On6anXE159wLdovcJzR9LzL1Q6rM+FQruns7Nbldgk1CWaBzzMjk9Dk/A67Rxt5G5DTCN
MWKQEceEchPQ5Kn4BGUNd7Ype7LG1QHdT13+LI+5EeRUEtIFxJTXYKyB3hwVXkyEgpigsbMnXAdu
CRai77zcbDcqbw4LcwcQPV7yHJBdP0sAfI4iq+ISktDI8tGHYyJP2Rb9GjeoW1GOI4q1UfzqSQ24
1zdnKSwqEKw1SqpWsNO+qkCv3QkWTXhx8O8JKNpdOhzKG4jinH52+Fo14k4lMdxa1zPIKhTusoRg
zjOUc57P7sfh8lo2/mAf2YnrRSiVKR6V3129FWy3OcRrjsTLXLz3PNx4aAS1bvwQ2RD38PDCXQxe
xN5f7z+ZvMj4oFBiMi+arz8hvFcugNB/m9HkS8G2iwGwzjOOf8O1v5/8/sm3RcYVc2gihzNBkKGC
U0Baf6+9zqII/gTyhOAEQ8rS4Acg9Nyq6L31mOgkjuzzoJjUF95/gD+rZ1xUKY1YXlJEIGnI3S5Z
rEgerBJQn0iYnaq4FwB6//ib79dJNitn3LMc4Z/RfI3lkrdSirYSeoy6g1IiRSF2j3y0674b/Vkl
465JbHSaQHHDNQlK+RuEUjmniGPgyu6xufZzXYFa4AoknpTXdiH9WkCE+fG27Uecf5ZwvY03FqI0
AZ/cgMRW9deTFOgHmsXnR27E4bjD9QrZ2Jn7rCXVhHPZOvUpeS5P0zOd6xBcKPUuQK+CeiF3BYfX
Kfs/Mpg/62NueJAcafpCcDVpj6sHqYELEqbUqr9T5pzFaW3xszRZBWcga/+C+mOUftbNYs2li8e5
QuUnnz835etc+GYzcj4czwYTX8SoWvtVwIY2I9IyXbUSFQvMeLjed+dDhoDMRlmDjSdLIQENXxu4
kXooKo+B4pMjH4H/PmIzdpiAMY6q0c5FA0GEx9kR0Ei54gOjDkSadJyNuPIjEHX2+jM/E7/5wu+u
vG8PMr+AiR912i6dmQ+QxnVNf/jW3qluY4cOfWEq9nIwfqFYAZ1x7tPy3VOM2tUBiDIwHIDRVSaI
IGCv6IJBuG+C6oRbuNl9k91U5XfqGrOry0C3gr/4aRycJcbAMNe+zIbqt/bZxkchieMwl1AjQs5x
iymvm8YxfDrehWefw8uhrjjPNxcDY415UUjDUlUE+SnkSBuIJHwxboSLDKnX2KM8A5OzPncVCtul
Gz0iYvNXu7vbJuqxCnRnZNSH3rpmtUiiMKOeQG8I44V2YqMb8YySut1b5mNy1x6No/FcXHgjUO/c
la57Y5c5XVJjRqAWgvAcKUzLGGMrn/DGkHlpx/tqCWOHOU011O26KEkMyH5Zv3nCMpR//ObYHig0
rbzxB2fFi9wCO+F9bNV4NfJO1MdbTETmrbokw6pB+B16P3VnGWHrCNBeirNzmstWL2c8sPzu+f1n
Z4nInCgjhb6PqMk6IsfkqrZyEz8SUPngrfPAF/Z738i/7i+YHiFUKkmyzoTdvJPGLKywOODjQQi/
ANEdmShHaKlu1VGISXSzOipx/ysWcajmTATbV5JYRRr31kDSw8e397tblfk1THQGM4MokhZrhw7h
RR+0QGhOcTRbfcnDAb/LRBhLjN9ERSVMLVVojczQ69vI03ny6Mq7nJExwbjIKAtCVjRQtIq+hT+n
I20FtV71jJLma1jboa+cNKjghgfDBcDyF/FR4kQS7egXw9XuoRxkC2fxYqBZDRYnT3b4eqP7Ar3m
n4/POFclVXo2xyHBO1e4oAgDga3l2XjpDysldHPFbzmgZphTO4og2ZGd9tuMyyMORnc5zbfVhZdU
7cYUIokGCBVVorPUsZGupWRAO8dTxNuqesiFx3F6+viA0RW9C9cbE0wm00eNpGh9bELztD8kx9+0
BHy32r/+N3YYt8K4YigRKF95ZS1UtpaTwhaK1EkloBRH003Eyu2gGITC4XmuHlM9BFi6tttytfJi
9nSDuFoT3q9FfmsOA9pZWeVKRYnxVh4Al7chjMdFuZKByRJ7TkmAfvNQUT52Hj5UoVHr/cYbBAB0
U9bRin97TxXRNNfoKVKZcMlLv8CzH9S74n6OoZvnGRAy8EdLtdQXCosfbnKobFcHXJoX/baCinhq
38SH5vPHZ2H/uP3zk1j6nGgghTTBO7xWloO6K5wVMU8SeY0p3tJZ/pxZUJauoQE9y4XOymPFX7r6
0Ijd0TSLV9ByYN1qeDMk1S0qrcdkQDG0HE9rWX+WosWrEvFJHfWHcWptsFg6kUYCec3dsIlPmZAd
DIApwig9jRjCXTqotXWQ1w7T+07uHmSzd9vSvP/vNw5INhSNZUVUJLYUUA51tg461OkS0L+lojek
ySGZf35s5D2QBuFza4U5mY0sLblkRCbyuPYUBdNt/Riifgrp4APBgHf2NHnI6pziMXLkgAp0hg+8
19aVwZY9tdvfwNwSYIMr5WERqAQ8KMdWpPHVWfOyBwEpSOZLJxAkg/OyB/yuQPns0+96hNGgcRPa
kCG8gz93J8mNeju6yDfCgVeW2DvC29/HXDFgNDAydUWYyXExR8O5LaCFWP6rJGxrhnHetgcletvB
DDRjpgV5GJUzHxRgeKzQU+6jY3vz+1kBRpIb+XP2WQxym8uj8A5/cD0QpkwLpar0rg8qKz0eGxNS
QTroT7vYr9mBgil4m/q+/MsYYi4JbdELicw5fTlNLjCVDsV4j0cBbYnI45Gd7GWXoB75Z1XMTbGm
eZJ1NRKRvjvMYAFNI/WYrqajFZB4CWWX41W8TWS8qmtLURR0xHuqE1RiZfCsr/Qg9zeqJdnhy3TI
HAharW4OoC8vld67bbaLZfxpRR+wHBVYp+ytkHbwe5fO03K/IK2CvPfbP5vK+EWuDGucdJnhtUhj
1ifJWgOqfjy7wx3EDP57UjvmwDD+YZCpUVEdNTxw3j8VhvgrUbTnSspupDXmDejtu/w/S2M7nQU0
PQEyvoYkTOgcGisfrpQXnbM4WYq2knrzF42lvXR58+FM5lGCMVXI2skpUrOLIIFjGFSjkHuD2Jub
PIGuqr3l51A8NzTpQ2lTdUqaCSJrLfydjiJmK4iQCp/OPUi5NVz4yoO7T6HtGpnSWjJI09IIWKN4
rENLHE85DCp+FlpAUSvPQoI5Zd5J/T9uuT+fk4k1Ur5GppziLs1bR/+FJZ5LOId+bGsr98zD74lz
BbGnPkJXANfJYbwtPF7mzfu8TBCatHJdcM9Bb3bA+7mvbLXOOPXsq3LGBz5pMpGnL8dVhEooyJV+
Udml5CvxoGmw2rFi6QRUnhhruYCQG/x102gtT/2n9j59IPcLbndjwmcnPjBD+T2PlZ+a/ehnMSGp
URRZGWoND2DRU9uLjMet1KIwBcbej0MvJ9CbTExSoSJqlBWOc60n51oDwVGjmT/rpQSAVHCqsOKE
+t335/Y8M1GJNAJR5RI3i/QaPUhOhsusu9X98Kgfe0976Z36UD0LL3jt67+AUUQ3JXysoGhxKHo3
O1SH6Cl7AjvJM3A4n9Jbgqdpz2e/2nsXqKICzS0ge1CAYALLLGhVVsSjgfpZ6NdeeEhOgh8Bjcav
4+xFTqiGS0Q0USqTWOBpbrRDtFLKmhS1pIRAaj0n9jgnh4+/83XGlD1RWzuMSy8tZs5rwM498tgD
ZfejQ7LYuaNTuWKMkWrp1J5mqMcmbv25AdZhOSimLd0uXjOghfY3JdndIppuoiormwo2+loH2ERS
Ezoz67Ki0wu5v9HKskP8xbhAPArdu8QXX+OH5aSfymeKDTeD5ZSiy80LdO81ZfHqE1WofKBUqakQ
ungbzcmKfjpZ0EOgQ2UqBsuHT+0FRBDXab32qHqAO4G+hdxx+d12kgFVxWsFVQXTEJFqvbWs5MOs
yjGyV3qPUB2r5B4KoaCHoqNMOXfOc+/eghayJsq0jKGb18L8ZrezsERXfYCji/fJLXb5XFBY12JR
4D0IHfyPj9tOSvXGGhNWllFXR0ku/zelorCB4cBnFHvfeJKpzvSfVTHRxIjFVDc65B2qXz+NIP6r
rBI9dtURX3tgbG/pC6z+yeuyv+f7f2v2Hc/CmpiLHqJfIx7D43AGDMMXnfn8FynOTt11u0A2EsVy
J5ZCis9GNWi6h9/aT6vd3KkBv0uyV3p7Y405lDUJBXXVe8Q9QKAklNtS5yn2WoDBUmv8HP7QU2tO
7TAwfA2zsxEaiSbYrR39IfpsnqW7H0lpydF/f0O9+U1MAiQ0oyYsI2o0ZfUl7ESrNs7waMuUV7cY
fnx8bHcyjje2mCDZAFWtaQmcsk2/DhjcUufXjw3wDuwVWbBxQ73KpnSOryenu1U+g7nJCCofuFUP
T/IO3C79z4Wr+bFzyb9ZFpPkTFJfiZlM8FKuUFBSYvF7KEw2JpBUJwG/Y2jEnFoMdW/msnljkElf
VgXgwU4AE90s9M7QJ84kSHaVfGna3FWJ36Z3nG3dXyFKl2BoNull+jaaEpCegA4M+RIJdH911E/5
y4zhKtWlFZF8ucqpJPlfpMpXTOC7peooyNGyk4he11vLFXptg17gg1L9FsUBR6ejOFS5M7kpHdHt
7sc7dOA8TAqAuqo5KvjaVPtWsqfDdClB3usuj31j0fQCiCpfxktJPtX8m273vvnzO9kdSqoqb6QY
rV8qGK8/D9gX8GafVA+qAgHhyjDtnoCNOSaDEjNB1IYB2yJ0y2qtYJwGGa45Huo+OXdC6ySkgqYG
gJ2cg7AbLzd2mQi2VCYmIFo8l9ZLB8QDkrcrGT+4obHQzONd4++RQPQm2NhjolMeGRAQ7fBGARLo
Sukuu8XRhAClO+OpBD69w2wTXzzhOUp53aegdrQvgx26M88FeCtnYldugp52AHXT7+qCQ4ckDZDQ
oY/v1WdefWivj/9m3UziFHdZiLEGHCcKRqy9+q69FHZhJ/+hY1vQW27Rx+fhVnfeRW/MMpFs6PQ4
FIF78mpNwW5qcWFN8exnfeIBNmxzDtPOM+CNNSaMLd2oNinB4xCXmye7DajBioPkXtXrObb2suE3
tpiMqVyyAcxucBjVb3SwsWbHMLfwHAvvRVe7SZ3CroPiRMDGjc5bZEvn+ZPaW1yQ6c5z5M3PYMIZ
gbSoMk34ruo95kiQEEufzcPwQtWMWjs+Zh4/63iPRX7jQ4iib0NoGYfYZQlLp6lwe0dDtgKXUW/+
wtbHXgI6/7e2JLUcVAD3qJcALOhCk9web0okNKW73MScrvlVjfbd5WDIwPbgfWHqGnOAzLSMBJOW
4HqHPnah7fUq44mFkbvH9YY8ELtJQFOKbE4PoPngYFodU+rxp/9+7BY7rEki/hFJFw32mSMlU4e2
BWKD/ml0gPzJcBeFEIeboelsD3f8jGP3uQGCeN2QNPwzWUx7pIvlFGv4pp1bH/o74/t4Q0AfJ7lG
hbDADcP0iLAbvTXHhP0u0yZSNvisBtSzJWfIb1PPsItD/aBBhSvDHB4V1XAGe/RMiGtw7e9dd1v7
zDWgNVEz1znsi8cZUCoqQaAF6SV+qc7jIXfQjbHwqaPT4NBhFu2O/hj5QQzqW1QvRNDo/YvIhYyE
dq1l1FNExo3VeVbDXrsec8lrvyTHNqhOwpHmG3xmlr0wiRe0IUNxUFZV9mmp9GIVphNKOi+AwEKe
dg5Ooz2c+FqVe8HJAFkS6JKoFBFLmtTr4VBkcqN7kZE74pqejEj7pqoRh9fgPb0q3GVrh7lK50Yp
agAxIGDt677oYgTlkCMEy27u0aFgza8tI7dKdwime+kL59PtRaitceZmhd7qoIYKMEyqnwGdDvIu
a/Bmt7XKI/99ydtR5j6VerMWGwNVoQJgpc58lvKjqn/lrIgeftY5tytiomCsqrVYdoCcdK7xqgAf
CqShbZyrAyUZ4IuC0LP9kTnmJo0X9K3FqaYbGAU0z1V8wYdUcvD/XBbjY20XFWFR9yFSzd4J/cEP
HQnPudsO6O/czblKYO8naN8eS5YBCfxZqwz9Xt0bjuq95AkvxINSb+nE3mgJP7NTnVvEjg7N6feU
HmqVx+5GhPbndMNrmfFcRGfu0RUuX+VzCcSvZfoyDCcWfk0AFQblRsRwIFi20KS4EzFC/xKPTvSo
P3C2n3N0WdKkuZRUQAyb0BN9YDrTOypaHsJZptfihYbZFioFMsfoXn1gc5JZCiUMKOZtKYBOohVK
KwYhVEmI8/G6eMtiYg+IYXpjKLGsQZtju1iGX2WVxhZURA4fG9pN4beLYQIN0LBLolOwWecqXg5y
Yx+4vgDDl7b6MnlxkLrkbvw5Wbyzw/FPnYk5WV11ginD7uhR7klaPFO97N90j7ZBXGeijjlWhRmb
MAPmm0uVVYAgEJ+zhbzzwIQaudQMrWmA6sVss00R1c3XGbFN8SkgTURs4yq/8SwyQafRl6Um0Bv2
9POAjlUB/flb4kJP3CWNXXmCo3xpebpRdKc+CKgsJEmE/g9Ryzb0xko2HaCoMPOcZ2DEyFfRqmoR
4PiC+8Dcy6g2p5PFJ0FuqFBXCZ8POYVT3cpI1avz7+uwOCmA3dp0rAgtKtBl8CI75wo26N83RbpC
LFW9len9DyGFJMDctb1cwovoAM5zy+Pm2X3+GDLBV5NB2ymzj4RRllPKqGZ45YnyBaaeYIO3zyof
+I2tvcYusG5/bDEHNhrkUBVHVAIp0MIIxJ9RDQI3G2xKi2N62SVHASqDfpB0wK3xuXT/9XvPUPAP
CaqmYsVvt1fUImVZygLdZUw7kO+U+GFBe0D/DuoszrN69x2ytcUEG/R2MkEI0SAoT8aL6la+Bjw4
YMuygxqbLXBGUva/JVSS0NCjHS22m9cahtIK1Yjc40xh0sWx/Q5g3Sn/Gz6SPa/cmGIuimXoFwP1
1NAz80djeW1EzcoSnqIC3Z53rr8xwnyqTiqXQtBqXPOT7OeN8bMSEsEuTFMGI2Dx7eNwuhtnNsbY
b1VCwWSCroM39eo3KKTfiUrqikLlxRW5KJoWOx/b272INvaYG2LMqt4YKRRa9dtD4Y6B5HcHOeA2
GXfDiQoBQpCeKNDQYnKl3KwLE5kbvfDi0KLpb4aCNBSPFXSn+NMXu1fExhwTvWIpVEO5wgNCzkJH
aH9kDQ81sdv/MjYmmOduDBnhVDKoCb2DHC1VVpKKNhhXKShL9IqyVHyQS3LsVXIWq4JTVtnr2qqG
jjEemRgETsZ8uEaH9rzcoz1fFp2frObrOs61rZNMuxdIDZIrVXwg4EBeQhk08FkSFFr3GpPhW9GH
C8bFtM9mo/uNSm5noZitjEicsLOfqutoCgBAoJjv+sqRJibzrGDMaTr2zoIXJNANGAFRrPVF8Tqk
WeBoOAtAjB7j28UpnAyjKp9mtwIMjFebeC8LRJ8Nm9/CuFVUtL3QjsvvFqLmEW8+CRDdRgGI0kKv
z2lhtfd/YXevJrO1y3ylQjTXueg7w4sP9aEIoiMUoJ8ploAHlvk/zsOf3WZuNbkq2iYB2A3vdah5
ec0xCgo3OY7BCC2U+iF+oHI24S0fnbXraputZbIxHM1hGtBr92YZw85pYVfG/ccxirc2djg10yNh
FBK0ZGnfBlP/3qDedroNhURKGQia6NXVPgGMlN5BCGLiNV/3L7Q/K7z+fZMKaaOspFMTYtLpWB6U
03oj3VIiY+nMh2HuZnwbU0zcWtBSaEQZXp0YmmsY90v3M44KqEgdBcqcZ8y8Ms/ufbMxyESxJZZS
otEDCh7G3ApBKgtQrTMGC0ZXg9wSvdIVJqs950feieWcm+uU9WZXJaxzWiuEh6JeglEwXBNEKx8f
nN3O1Mb9rp3ojY02iVd5qSfamCxuqUp5FKifEjc5Z0cCHMHvYbzRBXvyC2RzlTtVBJgN2mR85DIn
ELDMX3GEZ0MSYrUJuVUA0mhq3cnNrxmUc2SMchXgNlIGq5N7i7MFe9mLCTUoAjko8N6y9cIc0tzC
IOMDU264wdUcjESPlojxz8XOHmI7cYkbHcJDdKhO2lHFsHL4KP0CXhUFcR7b394n3/4W+vfN51DB
kl9pU2Z6Bub05vAO2iK85e450NYEk6yF0ICdjAwO1DsmiuCJ23/urdKiILv5e90DkAuEEWhegKGw
zYfMQ33k1jikwFdB9OHCBcnwVszcOxAolbJBxM8RjwZe3wfaw+otyK/41aFHVZ4vmkkXyGar2w1g
bhz0rcJWGVp0AebMhgT10Uzb8xBX3Ki4Fzm2hpgLJ+9CwxhEfMwFBWKAt54o3GB1iEcLxKqM7E7F
jBX4Pbi5JG+JzI1jzGuJsw5fot+4vdNEq/CpUiS+oaUcFRd689+5b/H95ZpEwQQ1oSjFt2cXYwcV
5l1xBwkYjPIHW7+vAlrvyABmKD8DmwpxuuU6DMhdLw367z6ppJnArdHRbfZxDGyqkGXFEnqGvtyR
6R6Uc1Y/XIDFsIYuCeQwsgxz+a4mladmX+sp+DiE7L4fryNFpgZsCRDRzNKTQRUyaKEikaMAQeOG
3MoXTCRQAuuA1y/cA3v/HmD6jzXGZXTFJEA8KwaqqpMrUE1OIEMwa5k9ARXoDDe8eeldF6UDU/+x
xziMbKhFmxY6VieilqJ+mcjTx/u32wHd7h/jKdKgp4NUYkX0FlrAao/Ec77B1yOucA6D+AH/exkO
5XG66YLEQQIMKErVWv+qXLz9IYzjSAvJTEmVf+dR4XP8gxL/9FZ2WBCbXJAUZhZxuDFw9wb6s8FX
+Pkm6nd1bcxlA3eVNcs4zZ5EfAWj2hfoF3iZX0IOlGTUPGIxr1S4extsTDNOGzeSDkUbLFjITvO8
BpVUWlXzoPaihbeaPSuEk0/tRomNQSZ/m5u2wdQfDNbzI4kUuxFDVOfikygv1sBF+uwBmre+ojDZ
GxkUYUo0nCwS9M6MRpJdPpKbngoaVffj98ETfCpXNjnLSQ3MF92SoRRwpZn2is+Rx0O88nxXYS74
pteTbKL7Teezutv5qTsbD4qPwWS0CYDp5Za2dp1XlnVD1RTox7G1pjQSmx7UOL9PdAmxr9hpbzD/
jrugvc88cuAV7q8K1++C8cYis0RwxjXCYGKJFYVWFS7E7u26sMjtdK7OSoDcObJmDVeB6RWPvV88
lnb2fTlqT61TgQCUtwO7d+Hm5zCxWVQHo4vU1PSUzLTC6ZCnAVTreFnVrgtvrDAxuW8GtRI7E9kr
WHQtw1hrt5iGJ0FtbtU1fSnVfvXGEnp4heRLi3FfigBemUip86mxxqGyIhXIDrM/dqlUB6tm+MXU
g2yEGOO5mBTJK0rVLbQ0iBPzsRrC0FqKl4+jMG8JTJgX9DmJ4gQnRZ4wpTQvztg+tkPvKCvviPAs
MeF+NtdRQd8FAGIiOtIA3drp0na5nf8bqgTV3HwWJp6vaqyA+gprQmPZGVfDCsmXj3dtN579Y0Fm
YUlJDc7mNsfxCg3lNM1epmtBXfg5OLPFjiddsW8MZBeiJhIRucbbPENpqilqBbhWpjxl+lMmeUMV
W018NJYiIPArVQFjFGZm5gnhG5wIfe8KkXwJ5U9m8m2ZOLF8P5rJf34PE8wTo55XscHvmeci0FPA
LZKbBhqsq/AtldwhXKy2vyzNE+oOBbno1ep8vPn7idfmBzDhHUykemx2+AEi6MqjAHW+MzjlfHpV
C9x7eu/YEkwoypIqiYCWMA4yNJWYGwnyIEEelWCMoISFiZyol0o7Qc2QE1L2AvfWGuMkhZTlUjjS
nEjtYkcsh8FOFvJvWhFbK4yDgBBFFqIWb5S+wSS4eKbBeh0x2mMGf0HaQc8DezVsrLETEVo4C5Og
wB3Tw4j71zxQdB1KjZA5+TwDllAc0qAR8elyG8UGuz7iZPOOzJ4PQeXChHAKRFTw/299KFcx4yI1
+A10VkJ/TgG7yu7pm5MqBNG+1hUX4Qk/Pj6qe7QaGCH6Y5e5IeJcLJZc7xD0bGjgAQkBcN0BHMpU
ZKP9npwotdVwyR/kIP/U3AHlzcW/7borXma6CBgWob/k7dKhHlXLq4ZC5Ohlt/TBHzuGu1xWG8iX
m9znUa9x7TFHGOCPmDQKyoILurOYHrNKj56vxsFa3fbccQ4z/c+9O12b5TFnOYYc39guBi4wqXYa
oXOmTLEyPbHGFeNiFLrU6u7HX3WvbH6dKyI6ISCsZzGTC4yqlUTLF2AMA9rrjg6m6Y7wFZOJXkKl
cOls0ZnHX7sTHN6YZQ5Tv1RNQQQsNVI1VwonRy04JeU9CxSoB5YMlZLBMJF1HYcx1WhPL1kwwZND
PI3HDLqTmCHx/mOB/oLNq8c0SJGmoPHxRmV1Jqh3YLpv/ZrpNWcle5eEhjarqJm4OPV3rG5dPqDu
pwmgHI2NAPDpyTKq+KJC8sDSxs5pIkCiMqM9iZ3sygtYvhs5Am97ZH98VnauD4pJlERCZAAuWboq
kkuJ2jcEjOUApWOk+K7GzmYFeEg0ztWxV4+HKR2VEHBwKSC0e7u1NVhbxG5aNDRVwNUEmGkYYJ4G
se0vsNI7XqeLoqqrWJsmGuxscGaMY6xIQuIPi6W2duXqPporn1RIQWMcLIg/h5f6oTxCcpmyF3D2
dA8Q/8Y64/NiuCZQNTCJp9/HBzDZFlCnRYF+DDrPvKwuAFLgFgC5rXJM7PgWVHdg9+g5KeDOQUZI
lfC6Qq6JL8tkZWEiV6KQRGC4xVibkD30C6SH59H5+PjsHWMdo0MGvihml/BV337UqjIFo+1wftKD
fqQsJvQVp/3l3O3umjbGGOfMF2B1U6ShXo7RL6CWrXHEBPvIY87ciTJv1sQcVMSdOI1GCQe1kyy9
AfPx9Pzxtu1YgOC2pNMhbQzvsu9fNMX6KgHFsi/iaEQYwwdZFefL0DPG3DtvTDB7BSXPlYgN4LEU
Str5Y0BxcfwxZN5KmL2adHVt5VzWPHUCV2L+U8ON9vFeXashH62EuVZUcRnbdoR4zWyap6adMGmm
zO1dkXc1aPWE9RfRhIcW7KZO0iS6VSz691KeOnDGjrVLqihDPJO+ilFzV/bkx1CkP6tsOBUauekU
zHfViw2FMT+WGsyDxkUGecjlUykJX7MFarJtW910leZrzfCSpN0vrdS+GJHKFX7eSUINKnwsmjqR
iMRixqZpGvVWHeg0N3ntn36zbRNQmZLn2OWlmzvZpiGBN4xqrQOSzuYHaRNPVWRA3EHIwJ3fmZaY
PggadvRXYxqcYLgTid/YYr5ejlFqIE9hq8xkb9FQgY90ZzI+ldXFTBQrrbnVrJ0oAfSdKOL6FE0D
Jaa3IYlkmTCbIiQjO1fIbcznm8fYrmyK1ZLuK1Rx7+Zvrc/ri+5b1QlV4cJcHUvoEgrl0muIuH5e
fymyu3n6Jqicl/Zetm7gMa9gHlRB0FXZe0VOMmjhKQnU9xRPt8GSDc6F1YHyRfN1BPkumDwTDMbE
wUow6YXJyORW+MI7PHsev/kRLDV8XpNMLemPMMBv2QJNpYmR/7HL7yWw24WyXPDhioZg2IpQszgJ
IODCWEpyxBSZq1soAB0NTKwXnnDgrWzvafDGLHXSTfI3JUXSQJo88fUzVSBPFrRZQ0c5o7lqiWj1
8ntiO/3lNxaZ61MElLDJ6vAq2xFIaHNCPAAcXPGR5xV7brj9asx1kPeLKmUL3VHzIEBJRTwK+tdJ
eeixuoSnSEdzCzZib40xHkjV4VKEHRwRUPdSFu/YqwMF2dbC5UHcS0De7CATX0YhlZIkIglE/Czd
r3/gqQMK70WxWgOPndpvR5dzOHkOwDxYpWxVOqLA01M84l7G03WBYO2PDjKx/hIItRdd6ByeqKqg
apPZKk8pxDKEyGuqVyCC8qSz4sESCqvsra5Ek81EXQLsZoPTVbxvuX9w/limf9/4RGikkKlrrpYL
6Nfo6N2qKA5kPvmGHlAe2+prc6AD4MaBn11cay/sSVIBtKVMJ5gFexdVIVLbjGtK1QqiQPiu2wD7
xwLE59BbTOzu1Hjz4MyfwsL6Nd8WNOQ5nK+9t/7tL2BigqCsQ6kNCVWAmZ0V5Ql9uqd9TdqQ0XzJ
LY9UCqN90Rufa3vPj7a2mejQSqNcVakGgp2TjjtMCULwV632/Nz73JGK3XXivYT6k6QZEluBqg1z
ILkWQ0ngtYAgQkvXSodMKaZbRdXYHTpHBs+583eUOnuvQ0ixaTK+Nd7fO2QERa81BtZKvzQlI8Q4
DIUiYHKMV+nfY7IAPxJArSa9RMVrs2hzpuc0X4ZSQXxqPar0rABvUpyj82t4UVyMN3r0i358jPb8
d2uR8aK4WwH8BL2zPwq9NeWGlc6qM3YaJ9nimWEShKlfklia4ax4bJ+UKTwogn7ouoKTiHDMsK3h
cm1i0sX4VpL0q5QeSgghLi0nB9jLUTc7pjDvV6PvW4COoLFllmBPSya7mYNRORgryOArXhVkL6Sr
UBjXVIrVAHX32yAnam0rS0Dd+CHRLm3UfP8f0q6sOU5mWf4iItiXV2BgdkkjyYteCEu2m61p1m7g
199E3z3XI8QdzvF5cygcU/RWXV2VlalysMPc3gKL75hrI7MrWOIQw8w5RgRB+M61of8ASQYRgqAZ
FFJKA7yTKR+tdoTAb71tiLQpK81vW+uJW9Xopqzd2hp9ymv5kZZVEA/GDpDtV9GaL6ogz0Nrap5F
iztAareWCaiaJcCoPoYspwF19Ae7TQ9g0jiRjL6CeGh3e3SLIZvuQMh0EivQFW3uJ4cij9G+DToY
pFXj71zykd+0iIv+vucxRw++uiUF6OTBbk+alW2/PLVXxmfrJ6RI1FEELqwJaZp/b34AQrZXiEse
xEndOOg2rO+1Q7t1HrJ78YimBuqWIFiaaB5SL4NGrrPDv8N0b9zfnpalk2Lo6KEHN/WU9JrNisF7
iZltnAAvobiGftGB0bPjlZ31fvvPb8lp70JCFtkEa65ZICcyH1nOcE84brmb3BmEZio/PWdIGaYo
YTQ+sJLeWKHNYpWCdHHlDcOyUPaVHU2xZr7NsSM2jpMkaXy0HnvmdudJ38tAdPJq+hNdTFx7+aY8
9Wv17cXJvTI883ZmW5c6ROvhVAvmtsOx0n+N7HJ7ARfjy6vRzelB5b4mtVk1UB4Oy50DPr1y22E2
/2nKX4MFrFqbeT2aG05ao7Yd9oXRBo1CPaCqnq2IPYvY9suk3Dad5ivE3gIbeJFBfIiH0rCyn5a8
4fWQZ5uW67VRSRVOEy8ij9eZ21PtvzQxO7CSLqLOaKAvlvEfff5US2uY1cW33PUgZt5WJ4ncFHn9
T9ymotW4LhAzTnSnUPV5yB5X4X6LswauChvgJNRd5u/iZBCaGFORhWCi/x3fg9kVqBL9Xr6bGsQg
prEKTp6296dTb9oo+SI8tuF5P15aIo/TrCqQFwMc49liL7JaugziKNDuRPw2IqvFXBmR8cqBWB7n
H7OzpbP00Sl1oUE9967YAcsPScTspO66ACIXrg1ObvVy2+KawdlKMsjD09pWJpn211j8NOjKE2ft
9yc3cxUNymrUZfHQR0FZ7iIZCAm62nQ0LcWtpZo9UqvGbHNwHCHf+/D+iACMfeqjmlh+SbDalbno
F682xuyBKhWJqSK1OYlytkflaHrZi71LwAspB8qP0gNH4/NaSL0UrRmIqZHPtmxDNmZz2KOhnnS5
DYXstntKaBeKRPEcB7qcjbprqerf3hKftdyAHTMmtjTLADMMSFk/rplUx6OZGnkWRs9miCaloDmh
tiMC0K2OSH1NSExlLcJZ3CcOohtHR1OSLc+m1SrKpEVHYYTez+IeRZ2wj+z9VO6oIamQh6iD7BN/
rZa0ZnQ2UAiQqpRaMJrJXpOhIF8OKy1pny3guaXL0/Ma6/eJYIe1edt2fWsEwjBOWap5aqqtLNfn
DTmZ0DULWGjV+lS2tRRoSRJI7wVtIUNpsfOUiRU5fbu9KRYAu9PDEckRhEEoD89LXja19TitRpgB
URDEyHxbuGghCILcl85kLyAnwEFZ3tw3sYuuNeM7OB/X3uyLs3n1DTOnTMH8LESMb+jA6dVFr46z
Rnu8UF18fx/LyDMD1P0JMGE0lFaF9j7MqWUM4MkgOvLX4jHbZtiV9Ybu7G8TyWVxkgyPHdY5gxbX
E+H2+1Wnq3NkOfqShAlafSNIsl3FhxOuIY8k5eb2ei60amKgV2ZmXnNQhFwPhYGdiSeFcmygGUt3
+TZ/WLu7FxftytDsZEdFbWYOtn9QyNolc9q9MazGI2tzNjvITi7EwMr3wYgNMNS+DsoFFCUmQvL0
AoI/v9sCs7UyhdMUfbx4QG2EBMfkl4GumRMVS/WAaCU3DVwFYF1xja3xNfWtc+WPHq7rg5TiAEzA
phWzSxN6ZXaeIGhRJjFisF2+d/4NZ+OVetk7L3F2j5GiVX8tvb2QPsJAVQ1PrYkyChCOjxeCqSdD
ayWO8Y7qmYrtKI2gxTBkQRKs6dwsxJYfjc3W0o6iMpcIjHV7tGahc8beaZcxHKEiWofsq7HiPhdu
u8keqj6KBr2fT/U6KyaazmNpOghQuIe6N2LZaefQXQyB1njv7FZjiKUV1FE7Qzu86VjgXfg4n3nj
oFknSSahlvfeTT8SLhjmIdk8sVc0IPe7rNJHfU53Anjzx+Z81yjO2PaKFJvvLSTkkL1MALgJCF+8
rDIgLR3Ha1uzh9bECkJSG7bSHTmg2vqg3ytn6ZLgWCAHOPUUl+6a4Mq0LeaHUbdR8zdR4QVz+Cxy
rgS3SS/l4M0GCKXMs+PYgMlBybY0V7eDfO7p68o5/FxewoxeWZxW+Sq0zaKUtLVSoPCyn7ZNc6oP
A5Kq9elvPOi1oWm6rwxZpLckrQRsiijQ9QFcqTRXMikLSduPY5ndBq2DNoXWgIkJPhS/mSYkqUfk
dAAmDtsvzU9OvDwcwtszuHgMriZw5laoEpuJlWECK0kGEr5zK2018z4t+3xbIPEORDi8og445se5
0wdDQhMpFCfN09SnpSBBBrXJBokT48u/I3E5/d4ne4aJMNa2NQXMdx/tGVnf8LwFr0ib9du4KbBY
RrUxk7jyej5QT7PE8+1ZXGjotVQLzX26iagFpfmZN6mHvI8KNtIQa/dQ9b7iTzoyRuJOwERg4Pcs
NH0TRSzzDu0uiQuo6Z5Cpl3y13zp50czvuSdtF7G40GzZpONvD8naqnQ0FIkj2QHMeDdPHhEuZez
hza6z9YEgpZ2EKhTAGBFSz2eSLOTwTXoBFhjbwdqleE5Dl0I6dft2Z1+Yb6e74WM6ec/q/zlKWn+
oeNvioa4Ko/OBWVvXa6tIFnfsYCfDKEV2YRg1JLknMiJSUZs1CZTNg1es7XS3udju6vKLrSz9sEc
CKTTpDEEmHAXS9zPYzCsK/ED4I17hUYvcc9MPy3rDemRIcykXVR1OysuS9dUiwdu9vs0Ib6g6B/g
wjlGsrFpddNvnW5vlOZvwDbDoe93JnBgaAZJt3pVbVobarxG52dVBAyzuldZfUoykLcx837o8m0f
8aBRpe96ARFpC/Y7bmzlmCku1NA6N2bqN1spQ4PK3xSze8klcJcldXWuS82F1Nw+qaLWi7LkR06H
g5KCHK6173u5RSVWTVd6F5Z2p/1nhud0VazvqxQqqDREIwoqm4Wn6rlfofsNHx9q5aNeV0EireX7
FrKOAANdmZ1dhqlEFLvoYFZ4/3RfAyuz0e8mfa48dLa3t+vSgbg2NnshjYkCFS4C9T69dR7iKD9H
fb2i6bRQNp4GBHyTggMBYbPZKU+Apupanhah+SLvK1QDuhCNzj7/qqNlPgNH1ehlPyHxexps8HCt
FfuWHOy19Vl4aMQWpSN4uECRkKCV6leCepXTQQAs+5Kr0u4vphNvMCi+WAvagaU8KLrGDAgrqcda
SXwl61ei+UX/cmVhfvHmujARgqKzN6LgrB7UX3EhvRZdshKtLG7+KzuzRcvRw00AfoCnDCdKShoq
YbVbJxJbXJ0rM7PVQVOvrsc9BHrz3PBAqeylzsHRwlIp3cJefYAtWzNMZCRAL/tJY0/X2yYFTBdc
cJY3pSVUej91OIxnkBt4keQrLxMniap65Tp8YHnh/tieRX/MZJHNKQj35PBkh/KJhW46XGLgNBHE
52DsT/kuU1eO99KLc5Ir+NeAp4+6igSLEvz56CVFyKk4r2omElet211KyT421kRQ1wY425myEyk2
rSCdEKV7oSG/Xyd+kj39zQH7M6DZtsyG0kpURUNixeB3ccz8CA37t02sjWO2JfWCUSRs4X+tjvlF
BLkFg57SNbe07OanvgkHRMcoSM7cfGlHY14gv4lXef40AfAdeMLkfmovWofgL4/pj7GZm9fMnOqZ
jI2vma8m2eVyaFYrbn7xJrkazyyQZWZDBpMhHmm1LpQEvWd2erm9Msu7+c8oZkdIzUhZOoVDQxo/
ci3xSvCQO/cOHd3bdt7f059iq6uxzI5NzUuTkBZboKvd0u/AeNOE+W5CPqZ+qXh65+q7bKfvxq3k
SV+MMELRGtmb6tBQN3vVA+aLw1ouczHvYBvQyzU0B1iZedgOZV3WKRCnDWt4LlCW+ZrsGhfuTW65
ONWnSUf49jws79E/JuecUSRJHUlKsyKMTuC7MQJlizJ+uen8eKs8r/vIRfd8ZW52JHTJ6XlJsIU6
3Uo90YHCXuoM1yhsv+vVu1SpV4LoxWNxZXB2LKCGbLQ5mO7BscK+JVID1WHH8OxRWttRa4v3nsS6
csSa0eW8GXEAIWOzGY/6RgFtf+bx31PxOt5I99r3lbWbztunPWwYjg2gA/p85m+rqpdLg7VtBuB1
7zeXPGDP0JKBfIm2QcJo2P7lZvljcOY3Y9pntZkg9ol3NrSsIFni0qPt1mA4iTfqCuhpgbUBQeXV
8Kb45WpCnRTzWTr65As82xMP3Le+QbfYY+Gk1tv58iPfx8Ebnih31sR9joRn5DJ/2Ha4+U157aS8
szLcmO45MiFtUylRSnCRxpjyMm+DyhntbW2SwKlBKWMo343OGoG2qUNa4MJvpbCIod5QQVelroe9
sJAjzVSkSkW0l1o7c42B7TJzfCwASnbbgtzpRfoKZeonSSlLP+utiz7QyjMMfrESHg514WwcUQam
abzJ9Xhuy36rseZZIaMnVwqUsqPnRjKey9aoAVQ1dbfRyjfVUHrfZio4F0Z5Fw1tQGO21QfpmQoU
7kjsS1TaCjqoHlfqzZg6Px1LetSa0gjSvr2Lpfo+7iBEUXMwyxfiMSGgSQJ0G/xY2uCSIW79tmyB
o7atr4NZnsggJDeLGDnIWWEfAKtyIxkKqDXCMd4OXlf3z4PptF6fmMm3tKwkVxLVZiRQwcmswm1F
dCqL4hG8Sd5odslzPfQQpMoUGmRduSVK+xgX1QaUNOBjoeObKY8BCDpdJ+qHoHYkT4nYzurKZw4B
GI/RnG8ZBUJHI9WZ6f3Wrugv2jN2HFP5IU7zbVc2W1MmoAZvy11t60dd1MVFQLucDBUgPfHws7Yb
lNFkk7qyHdluk9CfTCPAOkHN1k1iCrJOCb1mqfpkVmayH6PxxS7qH0Vt/bATzGzVWJInLNsd4/yF
l9pKFLiYj7dN6CM66NdSkLr+eFj0Pi3zsjanbF29q+8YBHYmzGw9iUas2Fr04VemZldnBlh02ZaQ
nR/y8qFHMkc20oDLw31TEt1tI/bztp9bjAmQFFfRLglhknkXRqf0StoVkRloPTsmAhodjHoK2cqm
tZIOWBzZH48zRz/zXI2arE+K0CKXPAVHCu5fyJDlym8HQui3R7UYTBlTZAhyY4CtZ7MotFquUXA3
QUCGhI7dYEcqv26b+H8u9z82ZvG6aO2hiO3RDuJjscsOyX64n14/AO5vJQi837a2fNP+MTaL2zlU
HAcrQ5ozssaffZNzNx3pRWv6IrxtaHE/XM3c7BZCCJpUKSR0AiPRHnD/GWjpRiO/Q/zc4cFtW8uZ
jStjs0soMeLOiiJIqccdWvGFN0LpsAlNMKi99q/T/Q5MupcaCOsNlBSJT77e/oCVwc5RTip3au7k
mRO0Fl6R3bnOHrnagRUw3fx3hmaRGU/MWjWROg2s4d6A1mBf8o1FW1d3ipWdv7hRrvzHzJJVJ4UO
Bg3k+FHB8Ix6POhG9dZJYmWfLJYNr33iLPZDeRILZ0EBrPWVb1Bk8Vl7p/tmDkwCqOGm1TLTFXDH
Yk7lamxTyHYVs0iaNehxjLEZLVLPSlrsukr+kuXMcqtMnlKMjVuU/Y5lD3+xfH+c5HyfODRrkMjE
obDbZ7mnbpPlntHfcY2u7JPF1bPQS4tKBipQ79jYqxFmVJYlzjgY4HMRDngnEfQFM3nc/cV4rszM
DnmkKrE6ODBjoPU4L4XryKWvJoeEfbttaHJLn6K6K0OzAz5AqFEdFdDco/OmhlRoFYILG4GTYZw5
QY4qN9eGtnxX/zE5J0Dpx95i0Lz6xy0bR0QLZ4qWnn/HKS/eMlemZmdNJqSSVDmChHYPOFrn+CBA
9m9P4JqJ2SmLZZZrQmRo93dk107yQxGtPQWWT/LVMGbHqhODo3AZNqZmleph+JWF4juoPdAc0xWu
Idw1tsPFc3xlcBr01S6vqKCJliEPURyB5Qjt3dTNvR5KrRymObBHFE6Vlwl2gh7dE+2Q2XdxuyKp
tGjCRhOrhoyC8UkIK6lYPDo1rmWTqgdA6i4Rt8Kyslec7eI9dWVmNmFWTQRXEpiBsU0W6w/GqLmG
lR+BHFyJ0hY33JWpacRXa6PlY1Q6KkyJ9JdeP9VixZWu/f401KvfH5OhL9VJB4LYSFHEllvy/3JN
Jp90bQHE81yNphplfSz4wUL3cHa5fSrXln3mPzVJTifWHdDPjDtDObdZ4RV8rf1pgXF86mqHSDho
b0AwMkcAAnygFRDQsoN0dIKmMFw2RJcxVb7kyXBoON5yWU0uQ6xvOAprvd2cLYsQ8K8Z+0yKznWX
PxVOfmzSaGPra9Qyi54dzwbo/CKO/iSwocR9UqYcGFmmlJVrE8K8JItUrzbLXY96nyVqfXN71hdB
E/aVzdkx4MIsuVqg3K2H0Z69JA/FXQrCwV15qHwVsrJ1Flr6Kmh18fBdWZ2dCEty2kgxSRZ2zZvV
Sp5KSkCGFDeNqr8I8qdW/6mLz0BlenafiJaNyTh1idV1FI5y4yrlW2n9DQrEmfQI0eIC+b45QsPQ
urgRJjpcSNo9o03xG9P6aiUKXdodEJVBd5ZtIstkzu79kciO4E5nBUojXKHoPjXQ0zuobiqfANRY
8VmLN9iVuXml2WwyoUUSSicQ0w5jzZ+AGGipdUCkzsB38m9opS55gGuLs6UaHCnp2CjjCmstv3d2
kDo+SdZqwW26eufxE6CcE8RDV9HJN/NlqjO0md3AjHJnQhWs2o9b7nLPql0Qd6PYu5qEnL77lsGZ
Z5NxN4NlQ1hBlD2WIGGIA8cT432/gXjxak1v6WQho4IEK7C3QHbOTlYKSk+1s3CyYhMZHvBUmnvU
fkGFtfJuWLSjoREYnGw4XnOirZ7YPClSlLCVxCR+K+X34I58sXkc0FqspMTXbM18lIBQg9WluN9q
1Jh7pm2iAjiEJnpOIyTJbjvEaTE+LdbVuGbzF/dy1sHlw06rqF7EeeepvRBuYRnE6+v2ySzNSyqD
qfK23SVHDHVgdDajUQfuSlY/XrGDROXUlAagOoIafZsQUmEeCZton+yQI3SVEwTXjmztmC9MLXSC
wYSCQhuwXvPDINuFyNQCVrnq7PGCTlxqK29jy7Z8MFaWcSlERfvf/22Z6VuugoiGylUGJwnmtOBP
+X5du3JhSMDJ/TEzO99p0TtGZ+PeAm3eYPBj3oHQHDSUNFJ/316zpbgLkC04EjRYOUAefByQMoqy
bUx4EqOBUiSvPD1feestusQrC7NNUUatjjAV8mm6kl9A0hbwUvqW9426svsWNH2A4L0yNHuvZEkn
o/KLMOBfaF5wHluuXHhNAH8f/iOMQpAwknZsI+/FhgTSsT2RQB3dtTL08hG0AYeY4HdoPPk4rZqp
c1LyKdGogSRw9MfsqZeZa0WPmQX4Cnu9vYqLSceJ1eB/7c0rigOa5LhGMHbIHEDooAMVVhdMvJb5
/q9E26aZ/mNttmkA4+7B9zVtmkf7YSritlu9Bm+NgKp8Edar193yJv1jb7aFZBKNI5dgjwdTW0G2
kTbkZeLGyHbNrnzpDsNlZT4XL9irEc72EkG0BWDJRC75MAbJVjlInnaZKEiUjX5YJ9NbrGNez+js
etASrcmT0pz2rhJARcgn0GiF0uek6z6epraJvxsiit4g5LINoHZmtwTTuVSNaUvD7AvYTjwAZg7G
xX6ceqjZY35aBdsvhhDoiYC1qUFq/mxRatOpaA6ZK2drh+I8bod7bV+7PFyfzsX9cmVqtl9GtQZI
QoP7dKAvphvRF9I3j7d3yGIke2VitkHq0U6hYgxCV7Ufwr595PmI2Mg37Z2jriX5F28DsBmAFUd3
ULSY3QZJbsopwzIGYsDbTooCrdV9WS+8yKi928NCegKe6VPw4GCRIN6mOihqfvRcQ4b8LcD0YBVS
ca+RdkObZsM11WVJ+R0EH0Fi165os6DPHFdiTzkXHtCkyAvEX5jzi6cQ3oiFKxtH3f46suKhGAHq
RDZH1c+E5yi/krNQzbthbF3GNRci9L4Wq37C9+Bmudei1zIpPKn4pjpVUEhgpaoTt5PbDeu/29UT
66sQEGGvGCo/0R0whn7PrLOTx+7ooMxCisApt7oN5QpUSbO824hWC/rkp2pWbmyb94kqewOTN3L0
W2vf4hL8FJGt7hRI+Fb8Z8TRABJDO9G88BIsBo3u1qOEWrDeu1RAHlseG5enuhZ0TgEG+TLHdVb0
58GMDvKQbzTSn6g1eCkUlJjZgc8C6u5NcVdS07fMxKuI6sdq/6bbIH6xyp0AUzhnxqnrQB4xQG/J
URAsZdRr1PrBNseLMZp30Rh7LY+mYjOKycoDH+zQMSMfiA4XNe+fZd/fd7w/myM9pKLYaFHsa/1z
2vR7ZLm+0Eo/Vgny4l3yopdtqKPsLQwSFEMfGFb2iIDUpVirLEOLj5V4NP2mxgebpa5dlBvSJD5o
31xSiR0TWGohArR57YjVujWocupa9R1N20XFj9xJtzIUZ6kOOBwKJ0klfLkfz4KgLZG9sVTeGe3o
l9Z3ll7SdPAUzr5T2dlG5RjyNgZr6UVNZTdnZGs3X0AZ64JJObBj4qOy5ZlacYytpHHrKv3SWLHX
SMqGlfQrjaPCFWz0SIOLnMRAnZAw4sVKB/ViHHN1MOahH9cN1aIAltkFeS7Q30l5d7bpGrRwKYiG
MOmfAzg77YNcIwMQIwuq3ZmbHpdP+YhOGgey5fEXNWCBlbrxw3/Oamx9iNxnN/pQJYzKk4sBSUzp
pp0ISqDB3dvO5d3Fz3zLh0h99oqUej0pZYCwUBsSm4y49u8eKNHE/UdyU8s3zil5miI0bARfhW5T
5ZLVvM3SXfvhK2axWWHDXQEAD13t0ptUoYCE78G+Tr3+YdLmiKEbtFlrHVp4N1zb1Kcepqt3gyXJ
JR9z4CsnEA84DE8apEzX+RkXbooPZmbLKIlaM6Ip71z30e8EXhfQviPpilNTpysvoYU79oOp2R1r
lF0XOQNyK6owDhq1z2Zk/ecZW5gAU7yJNIBiyLMTZ+ZqAVgxTgKXaLwV0KrxxlryO6KukcssnO0P
lmZnrugF2LCJiofrUO9VygMWnyt4ldv7fykf9cHMbP/bwkpTAjG8gNrms9CtpyYBoZvVbOWGZeey
oYdaTyu3Z81JVuOgBeuMXwzpd9sqg9ufshC+4EuApkeiFtCyeeqDNlbTAoZYhEN7bPiTGu+MdM8b
dOyJtabgNVOz0LZw0rS2RzyFaGedbWTdxqw6WgTHHiIsL3r2n5MJwJVdDW0WwGhRR+y2QhEzsqrE
00R56cQaRfsCHdBHI7OtCYXEFEglZPp5kFNPcocXcM9LrnaxTnKA4+elQDDhKvPWwujFnYrsLFgC
ZXTTzd/rwLlxNeeAu3P1t0p+x0Xi1+oaAGN5o6KFDAWfqd1qDnKEpogMviW4yH/kAxqvNU/v6hQZ
xAjLvbwdu++3N+SiO7myODsauNgB14kxLjz0vppcpp6AqsrmtpHlyfszrJnn71shscTA1pDjE/SR
3dbZmOoqd8yKlTlk0Zpo9whgVUEJ8sQ3EOyfiztnQ4GA8IbElX1wWFaucNf2/fKioSyEDD5qL+DF
/njH9KmkpoYK5MX0huT3zIDgFHeLYTu1M6uAaI7VioNeXLQri7OjzQa0PkiTPxvK5iGxzQ1HJfr2
kq2Oaprtq5szS1kqKTWbZLvIRfeGE9hqvyfv0mFJ56K1OLxtcHH1rsY0O9mDNVSxqmAWe/kr0yrX
6t7itXlbivEmdYf/W6rZfZOCLbpL7Pel4uCgbFAj8wE+nQgEhjfBkcVP/J4F2lomZW3BZqfMzA1I
ZqRQS6T0MdbRntr2/t9Mn410IqS/kVWcRSDgg+8UgvaYkLDuzkHbbeW8Fa1YgSlDtQ7L/imUBGHr
v+zMwo9altuRZ4DemKx4JAMEQGQKGKikhm3VdJs2kn7YQvVFAf1uNI3RRBy6PsfL0yYeN7SXiNPf
OWj6oJ9QegylJzFaexmS4yjcghTUYrseLXtuahqPeWH/sESUubbe+xqwKmMNWYNyVPHMcuqp4Jd9
SU37SbblAzdLdOiU8kktBxQe0be+HRvnbZDUL1IOEc5YDltjtLZO4oRk0D3HGJxQbVHuHnYVcV6Q
44ZWRv1Q0zdpMEDDOgZyK2+FTDxZwn1i1F+VqDxbnAov73HQwaYhEfpQKt2uzIxtpTV7KalC7mS/
bHsMLZsEhuP8TMtsFw/6VxBOh6Mmfa9r2bdy8iyND9mQ+YMoPLNnBTpUS9BDCg/P7L3Gao867Ytj
dV9Nlu25BJ2Jus13DUPqoY3PaaacROX07ih/iwjq6TKy1VLvthZIRtBlBoaMfdUi54/W15qQDSA4
rmnRrUbApWm2ztaxeWgVkW9p5T5PmBdR5hroEMHztXEzSndR1ECJjeVujNxKUsQezTowRo4/y1Yo
bjUWT7GmnSKsoyBsY5vDQyYXpsfqbssq2/ayvA87KT2SwvFZap0TMJdJzm/e0l9V21kuKGILr5e1
znNqp/ZGoCiRUSAbFsmPgMHneKK2G0MqdsBx+DFtoXIdhxD83hha8malWch56YIk9AEaKo+lmRAX
7IguRE8xueVvuRReK+i2NeNtx99Y1W6QCN8kdXZX2vq2MpXXoWa+YuT7BAqqKlJ1qJN3983QPRYq
/WlETQh1b69rZMc16gyNqrYBKpUGjMhEyrg7NAx3CTshUgj7MdlGcfdgADQu2Qx4eSVdOdvLL6er
Qze7YQjXctuSgMuEnM8pgoIMkOn8noMeHeIcI86S8HM1Ya5EhgMrzG3ZaIFdOwdF6+55IZq1eHrR
nSEnhh2sIos5h8UB4l0VaANAEi7d5opffYEI4CY7kV+cuMl4nuSys2DtglgzOvOhcp4gCwC+6LCM
L+BUdU195VZdSuaDCtp+Vy3ATT5nKTZTuabQkcEVhCJTAbkRA5q6bvrj302vT8v2yZde2ZtdeV0/
wtdYsFeBZCxxzX0XkhfbL2xPrv0UfSbEXwtjp5+8ZXJ2AeZNE6X9ZDIXDpom9jmLvRh4zXwNYass
vrzBCgQ0oWkAxz6zxOMkBZ0OsLwO+BF3OjQxqZdoZ7Q/REcLTC8TNpv58X6IPJDQJivRxPTrn8Y5
SdMAqWPb9jybahKN5YIiQioM7kcpzm2B/nxocsoj9S2IUty+fRcHa0/MK0CKgk5ndkBRAGU9im3Q
yctr5vKB+1VJNc/JpZDJDtwo6zeZqXzTbLq9bdlYShyDodExMViME7I8mIqrQK1p5ZY3GiACctHu
WWdtzFJHak94iTibWtS4toE2KTzJUql2O3SKZ3QrmWRwuT6iGSY/Zl2yAauYX3cGyD+/SNKupEej
2jqNEQ5jCoLOu7523GHYtvHglwy8GRXGptYgLMl/a3Lk9rH5fVT1UMFQDRYFpmH7il64fRbE/FGD
Z5KdJ0q38nCSW7SusN4zhh6CKCFjZNMm24Lpv9KI+a2lAGSju11e4/NfknxnN6WC3z+rVe3byEiL
7CVum0msc4/OSeAikh6NOfajTl8kDX8vHlvyXct+CBPJBHSUs4G7aJJ2YxK5Le5PiVLcSEiU5nzT
Ev2bCqlPmjF86o/Epl+FuBsltpn+BybWbXW+U1XFlS0Of8O3iON2FihRbUCBJfGLC+UEv+TZuhRy
KqNMXN7hjQDkSbyRobwFbkkk5cnRUBrUELjb5+khbtnRzrnHOgnqv9DjkvFaKNVd0/3MKmjjxXed
emlzJSTkRU+MQ9HhMqLpRosNT+0eLPIq5HbbyPlFj/OTVBZntZYDOTpGNT80OSa9R467cg6mA7bQ
ghJ/iBJERCA+0YHAAYtG4SbVpeoeEgEWRQvvMLNvNvrAwryT3QEyfbWJhqqmP7D0ta8OWfrQQetD
67KDwx5MJIK13txUveomBTRZJYa+bwyBW/u86beiVT2GXL+VfhnatyR95SMU4hjasHA3ZmN0ofQe
cjvuUD4ZHOaqXylWpwZXRlEOvxySnzRxlhT0U0i/DapsxIAWqkjD+YVAoxLjDFdexNi2tHufmmfd
Egeqmnsqcr8A+Kyo4kPH2UWSrE2BvSvljYsc/skYyz1A/zuNvhUce8vAth6eHMo3qtP7DDu/UCM3
Rpvm0L0krH8oansTg/M0s3M3rSAoU21zTCy30E9ZN+4IlEzdy57Z6HvC0PAI/uEmavzGlnyupHvW
nEVeYt+w37KcvzLtl13X2HQqQMOKLzp533Y/c8y1GDNPhb9oxeCCqAdVCWWbReDtTEDhrnFXTRp/
ghNGenHprfJod5pHqvpo1/leES1i4mkv21tZzTcyE3shvdUVPwjN3GRRgjmB39WPZR7tEE67BYiT
QdjmyWX7aKmpq9cqKLxDlZH8blTyYZd1clBC32ZfNe05QpB+GPP0xQJH6jHqM7oZTFMJedL3W8UZ
EK2SgOU8df+HtCtbbhxXlj90GcGdxCtXSbYkt3f7heHutrmCJLiTX38TnhPTEsUQz8x5mojp6C4B
LBQKVVmZRRRvzIY0DgpqjybEJh3W1tneNEGGqOT0U+rMo1mhc5ZGw0FLUHfOm+PUm5rL2goM4rV0
o7VRZ7Vx5ksdPJ1SUPFpzSbS8i/o0jlCRlug4iV0OuKwtyjow+wmYTe4PgOrkzDwE4qpq4y6SGwz
TNhBHLSPUMTIIS3VflOmCgYixqLfUJlGpa1kcACB0K+JJLUzqKWjx6YD7dgvWQBDV0KhzhU+5kV0
X+AvjobQWkHGXImV27gqGysO4qMhMc8k6S1EXZxsoG7UtT9pWOwaUkxW3BLFSdoC0ulR8a4I06Ey
2UMoZsc0YyDJixX1IxIUdJ9S7Wns0s0YQL6tN/yCZKoVitUdvqDmyCEoDkiTfJpdeBRosi2b6YXf
KkFaoFPA7Dg3j3JX/Wxb+afZQuS7SxqXjcMBw7K/ZTl7ks3gMZZVD3fksQmBVsaQ+Rhqj/mmB4uY
H0AiCY04wxaN7HdYZG7Q1JtJUrxenFwVb4ZGMg6hiLivlJqVJHBbKHbH0Kcoxl1IwYiXIIaS2sFo
oG1ySNXEoGHaK1v+jygMJ6IdHLAc/KrVXMOJDZ5bbdgrY4rAFugINfLRbIUfSRa/V3n6oiSBnSfx
Z1upG23AmQZljT1W2P9cqi1WoW0xNg913fwMYsCrAMU/0nhQgFyetlLbtJbIRD8KiZ/UuUOr5F0o
kfnnWmVasRS4lWimdh1W6OEFmyYfHkWtxS1WyngUwPCEQIPyOk49iFBpG7k0Ip6gkb0aJqkl5Plx
ysWD2NQ/k0T1076+kwztpUYntQ4C3xQSPkWkbIkkeHoSa7f4x9NNmDabrk3BwF9WX2xghg3Gk8EC
2jO0lU7p3SkoADTo9AbrKw6qkmIIP08Ej1H5Z99BGmgyJvz8gCK8o7jUtOwxrxRwORSB4IlFntzi
NdyBosUwrGgIPjMBfLEg/QgNaRv0eu6wGBX8lKgHJUzTG3DZH5oGpbFpfFTT2LAVWr/nQ3bf5+pe
BbGR1de5+JiK0NWRC3CXhKLp1iNYk/oo2RgE42DCoJm4uJrCUjokjwJJmDdWZmyHENBGKvIyCspg
qYNqC2J/Hww4Dx3BH+J1ML4HJWLRhNe6YtgSFLPqZvAStJ5rzOwWtf4APa+tSX4phKFg8CCEkzsJ
VWfXaK/Ykzn9+D8Ik/Z1UegouJWTFZSJ2zamM/Txvk9RU2D3JACeShGizimT3Kmr0MF4z0eTFnuk
uxq+P6g22sgZItVjMmVuNmDsuDfwrGNOm+foPaMccT1NW3i8gKIftCVg65dBGzRL0iq1aXUcPUAe
VfBDVeYvfcrWuFuXiuPA/omGAcQyhE7mtIpKKXbyUELZWLPUCMjb0uPJEXrHpd/Z2Uf8m0+u47Oi
wrUGVF2o3nGUBJjCAASEPtqsWjgRBLOqRF2eCYGdiuQ2LOrHRM1WesELz5czM7MXUxoEkUm4maTu
8PYFTWU9WEbSehCcW/liS3D/M1uzB0xAQEyvDOjpCXl97GvQjZrle9BMvzqCAqjcRu+ClKpWHHce
absXSvSHqpTdSlM+aFvthmg6REXwA5OGrlICH3HdoZbqs2c/b/YcZgjQMlWxFWbmcu4flGg/I48Z
boiEwMvcTrfXVOjWdp+/gk5eGmYMWUNzgsmaNVYnvI2y6XblB14mK8+pFUNzVJ1mlmracRLBNurt
KoPmBN4GPYa6pNVJ0KWSMA6lBEi3rEMfcd7YkcQxKA0FoN1cZXeymO0HqTwMU/9k1O2O5uZDlbC7
UY5+RmN0z8L4OObiThKm1GprpHK6uqbpvPB0PftB8wqrUk7gUOQ/SGFv01DsJonlllxKQIowTxHl
tXLOmsHZ41UmZZE2EYCitd7tMpEUgPPQH22o3KV98JgHkKe67ruLweJky3mwPPGjQagbVk0w2EzJ
ox7Gb01mPtSq5F43s/Aox0ZqXBhF4ZD9mbtiIkgQoMNkeCVm9qwGNSs8Kgiu+zbzVBSEyzo70jA9
9qvyQssL/Nvy3H/rvtCjALLLnl6hUDgB2leBfXIVNLZ4qfxZ4Pfo5ck+IrOZxCmCGbSfrIx+DtNK
uF2qiJ1u4fefn1iIOU1BonPX+EJFzKkBjNxWGkilo03wE+oP2lrTevkOO1nTzBkjJo4Ah+Gj6fvi
ud1xUG3uFIzDiTu7c0XH/DlukYLa131l7YvNXLJpmBbHLRY6Cv3tSPLbKVT9ovoX6MWz/eQ/42Q/
RRAFqJATxOpYZpcJeJZSw04hsQn+Vjwze+f6qpYviZPdnN2XozH0kc5gb9xx9tcuArNzZyl+8ItT
uAuOfL9ikAenWd3tbIGzS9NojEICgMnwKgfjKm/yEx/84bOrAbWrVXKOpcL4mbmLSxDNKL3gJ2CL
p8iwZZh7+OT844rN8BaQbH1C/3WNumoJT3VmdhZZUDdK6sCEt0CZaD+G2S5Ry2Q/CGBEaMyD1Og+
aabd2AcO6fRDBjzQOJhb8D75JBU/WEGPnTZsZSN28zSyBT36UJTCT5V/oZsFDPyf7z8fvqZKGZkC
j7ToLJmoy2A8as/VfysQG0+1N+ke+ZJ0CGetU7Txrb/iCXPYMW0ajErye1VG08lQN2mcbzqxsDMA
QgPdsJmsrpzhb9W2M5NQmsctjv4ukl8JKtvnpyuFM4S5DGmhgaEKoynOiOeCpiahNeKtYk9aDtqk
0Xhvuv530gpbVW7eAyPbga/RbgfqtTXqSijpFXm3C6j2UbJ4B1pKdzKkG3OCkjMrNBQbQHOdhHda
qv2uBfQaR+KMUQRVaP156sqVnsRFJjRb0iwcinJfmcXYxL4sxUcxU7ZjUt4BgPkQ5PXa2b3g857Z
msVAIk66lhs1VKKnqERp19hAJM+Wy2orQyGvnNpPoaKiVesqtWg19CvX9WWwmtmfBccJFF9JKEEM
K3yWd/GGDw1CU2Mn/5pcTtYseCux6uL6/LZHDJOPugH5OTvFdZGYbCiS7JuADrSIbhHt0qdfmSX4
5a7q3eRTWqEZX7E4n4uMO63oA65uJEavgfBZSmvPsMvrk6+Jez96HwQk8LP4q5iEooebgjEAzPpc
CIK2TiLYplM7GAKyGehp98WLeViVSOCOeHH2TgzPIrGYoqlfp2qKyUh0ircKiB60Q/vauclG3sTO
PybnnK1z9u1Q3THFIssgiI1Ymt9kWYXKVbSS/lwkBedG5uDRvEFxW49yrCnw6zC1UClG0c+67oaL
J/zPxs3fH5hmYIYYYeMEEUWh/jGLQfNQ+3W94ntrdmbBMUO9jEFePIXkJVByJkR+y9w2+2bbqA/X
V7R8kBVd1yB4qegXoj+Y1FO7vIGbc6o+Amntasd808GV4xbMCVOoZqxdyZeZwPe3+mOTL/8kswLt
mBGYImxy5BwuHYCwPANNxtGRncILRKu9WcsZLysEM5uzwyYxI01KDfPhEXQJRyvWrXDzXnrgt7bj
bXiXQhLlh/bVgH2X/by+xcue+We1s9PWBIBXZiK4MwWmbZUEjIBReQhMbeUAXOb/sxXOjlk4SW0R
MYSTwZPA0JkdARrhmjLAtVllagXjP05Yzw3OX07Q5BHrMscwfAMpaB6/Ike7Z8gfRafzM19cwzMt
ngoVZA4QFpXAojyryxWJhJpWoqe+7PP5r+pY+8GW65lxRDpK7DZ1YjSd/tUyT8zODqOoCaC6Mo0U
zAmjq0N/frBSe/J1XD3ZLnDJykD+tz7qRXQ+sTdLI/RIGIw4gj0O5hse632sWul7edfd9n4NOsnU
Dm+HneHGW9XhXxejaEfBoTfBPere0b7whO301P9cg05y97n2s/h9eXJojbHsjFDQcFsJImA4oROX
6PLkqj0EJboyiW0KslPRtWGr77T3mt1ZpgE9BbMDeAn0FA8Mg05f7SFHUowv8CPeQ/jbMS3ZoQ+d
r96Kt+tj9ouH9+RjzEJVm0ikKHP+8cX3NkO6kUNNqIrs6yFibW9nwcnszUGj31ZAzlH7kM71JFfe
rNVyloP9yWpmoSgGoiRGrecvGl+ujRT/IPel+xeLb7Zfy3DWNm8WkTTowAEAiQMblJjnrYytGTyZ
4rSyeZcvPB6H/qxqzjDWx0owhRBnwQENNyhA7Ku7dJf/BFCgudEdzcf70mt87huyj9ZOcK+uRCb+
eS5dVAesAy0kyZwXryjQc0kjwEUrJUQ7v7V089fTbpC9f+wlRIERkNqAf/Fihr9Tkqqe8ir2geGx
FYAaySDulASVnUiCsLO+w6yl0/xjSnK0CDBeAmZ6qIYZF1MQcZZ0Q2BAWzcJMqsgr02YOqSnKx9x
6fY6MzMLL1MP0HnA4CsFdQERcAE12cQa7mbBVyFcp2yv7+WyPdlALZlLpQAfdx7OcpUEQtKMXBW2
/SqBeZpe1Mf4UbP1Fwzzra1u4eqCrOLf1uYuSszBGGKCjAe4G2BjfmCWk7N3RQ+Cnd30r+iBJ9+0
f2sQMmnpkXFmeXZptimIgaspSH09+wpSKGOK5B6gB8mCnLAHFiI7AwKfpK3VCi80CPdGAwrdJiTA
EFWjNZXvYTkBFaRZkVAPDqskzVLCN4m1twC13oQ5oJ0AY0iyYEVQDNLNOIWiYuSE3eSIILyVRXQG
BWZRovlgvbASKdzlSuvowM4yo3NVM3JKAnywKTqJ/Fqy9E7Sf0oUvOeTco+2474ZtIdODLYTnLua
VDS6Yycq9wHkrOXxF+1SOzBySIzXtgCenFbAwL0ZHftY9uUBzUq994OWWY3+Qxm737H0e2rKrxDK
25wHFEfaMqfGUSn6JBKxuwBiCO0t7fPdhMZzRgqnA/nuqG2E9pFDVlpQCwet6gYysYqpwHwqseJ0
fOnJfWuCMqe4qYfBTYz0Pi8/8zFwM/IQ1amdgws0bTC1BCa/IDRcGaDeJhm2ptJuhQhclrS3sui5
ko51/55Db0YQ6g8qg3t5gMBa2q/Ncl0i/vipPnHIWVJTtGrMtCiOfY2EtSWYtV8RAIQK0kHY6kUU
dKsWIQzQIcUQI3+sJUuQ0fMOdo0YA2sDtmD93awGH6TBN8NYr/rtQn3j7Pcp58cT87eRHMthCup7
fiPiv5BX/W/0yhZPJpdMMXVDkjRtZkhCx2QsG45SxnRG/zJIDR5bE6Y7H68HnEuxTr7jkD7FiB4o
WECHfL6iLGghOaTSzE+2+hd1gzvzd7E3QUC9Ube1B0FeN/kBSDQUa2sRbP7BR+av7ipfzOyiOv0N
hO/6SQ5XRwZSSwkaso2DwZ7H0qO+kPOar+gFNzHUH0eURVfWvXA5ntmcBaBQZaZaBVg3JuSdYVsi
WDjMLj6hXAikBAb4LIx2O8UjF75EreOdemQnW+MNPTbYj9VIvLYFM8evWqk2gowijU2yHxIddmHQ
eWkevOkpfYWcCQCKxmvF8gcjNvF5VDfs0UjJlLXX2trvmPmdEIL7rWcZ3xbRBsQvcxNOF+XlB3By
Zz8y/59LcSpoABHIA2EghIj6nNJRFSu1C6ISyaUtcEHorbLBsxsPtvZV9agH1YiVl8w3tPzc3c4t
zpJnghb7QBgsciIg5po/RFeBaoX8W/KJ3aA/RJ1+kx7XaMD5SbpmdpZNC2gG93ENs4PX3eZet+FJ
hLxZk+u7zG7PVzdLpgXVDCsBoBifVp4BygMMpFs6WPyun5+FwsW5mVncYPXEcPPADEOpDoPunvSz
9JhN98a3eo+5iY+yVaVWbq+9fHnKdWUf5yqcujy0Q8gXWE8bOiY2FJWt64tb2cLvJsFJPCrLjEI8
FRYA1rOYfjdGH6GxQmC2EHhlDVmzAqYOE3Dv+aRA2AS1ERtKhLsqz/w0BzdAloBrWdMm09fLDEOp
k5YC3apvxYoc+kAHCrkDQ5aagpU8Ku4NFhzKAoQNlHbPLaagwU0UYQ6/rzGpqNVb2keeSenKo+KS
jBfnFZBe3gzHBBfEQs+DdUPVbphAjIHzaliYf7Mk3BQjBmfL9d7c5XXLbemcTW5JSXpQ0noUDZ14
JmsyuzHMZxFCiK2pPXUAI1pKVeAxJWWChV45SHdArHHdEZZcDU9BUIaBU0W90JGeuiFFbQffqNWC
D1p2o1Vq4+f/ZmMWjaQGILhehQ1FFWxAAjGXv+LOiwGPmARyc8aSyHIyamWJ4GNCDpg3w/t7+Z2T
JxAIAwuuKiO8qyDe+C/mbS5Vg6AKDH43PGVQHLtUPQZIPcxGzMP7U6Pk+yzVBluVoFQqF+ZkR8jU
R+gU3Kh18iBJxu+a7zB+614ZxgAHT/wpVHWGIQOT3YTgjC8mRt12NA6Q/YkAn6L7QWkOOeYUalCd
NBgnA8J0J+fsF/Btt1NZ3An1KqaLJwaz8KPjsoU8lYpnDSTGz/1fzLSIhj1AndGt6Wu30+YvcjJp
v64QsFAYwfbBw3A9go4YUurntqYwDykUQdBirXaNI9vpDXrhrqxvJxtMHzf/YkCKfy80e+HsuI7R
Azo3KDTlROJGBVk5JuB1c6/VT9e9feGByy2YYPyDbBMGv2bhA/VuhZRNVCDfjDdgrXmT35QDV96A
EgdGibzr5hYiuY6cAjQUMo4wBuLP1wORaKPA3B74QkTB7yEbw/kFH7pcX6v2XGLA+M6dWJpduy0T
A4NWJELihKTCsEMC2QMUvQE4KVQ7J8BK4KWSg8nI/xdLhAg2RscNCUXomY/EFcThaZ0RrwIe3ehN
V5NEp5ZWwYKXCTMWCJl2UFlhpBfDrOdbWXTGlAlmTLzktncjW0uPHAdSgqXYFvzBR/XFCUu3FvBS
WLvxFzozsI2LEi1WiCwq8zZrTLIyUdQigehWh2o+RLcEu9xoe1C0g2Y8eIncNZOX7y9uEbSKuKMh
wzNvgkpZP4xNJAVeXRz07G7A27chIYaKViTiFgoh3BD6rLycZUhz1KtuYLQGVXziKaCuQt9JtUPR
r21eSu548wnUSJhc9St/jeZw6XuCeROanBhuA13e7HuWFRtq0TAjX004BFoB06LSPVZh9iPWxN+x
Xjxc99OlWwhyNH8Mzp44gtJiTkaBQXGX3yGPCTe6DfW0F8FtwD6I2VsOuekB6l5/XfF/eh6zT03P
XjWFlMUZlMYif3gFmbDN7HTfWLo1PKMFZa/l+QutAa6782ehPKs4TR9xI5JhgLUE0kK6Td8xAvFY
Qisv3QHN44Zbw8fw9ePwnj6s048uRTzclVyyE6PDFzI5QYMyE8q1kR9JUC/IiumlGRvwSOrmSmhd
/p4nlmaJyyD3vQnJicjvMFmxld1xsIHNoU/61nCjD2M37ZMde2v2sQNmthVf4h/s4oPKQIuDEESB
7MBsi6U00eUxCGOfCMMhECEkZeqdGwCs6XZt4us08Ma0iixVMR/1tL0ppXzAiKywjSVjc/23LNT5
8bll/Ahwb4PxaF6ylUrSKhRFq2+/RpN6G1uKp9sYMjwa9/Jb5Q4uLa3GN+9jzC3eJT9W+ycLaerp
L5iXcRVVG6ie4xfIvr6TbhN0PLl7F9vJ5Q6+PgK86GR/lqzNYsegEKh8VEnsR53wEPU9oKN5+hlQ
UB1c31x+a15+57/3VpvFjDTqW9IJqAe2Axdbw7RZEG2GdAfNbIwQomUe1c51i2tLm4UKs1BHPaxg
0QBvYKkpMPMUYgruf7My819CqqrGhGfsx0rxIY2ZXWngs2np4/9mZpYbiOpUoFWIxRB9w/tATQA5
tXblGy1dlSf+r83iAPT4FD0usZZGvptQ36ZcbayldsNWCjeLN5aOFpOGeiUuTf7nJ3E1i9q2pi0A
O2VVVxbmiSEkl8W7aBR/ZKT5NOQ15Nxi/i2dWJwldYpY6FoBdlcfmD1wvUgWKCcBQkHWgTjz3xAB
LdSIQJj2Z4mz7HgK69AYMQ6Mhky1bZE/opvurXdcF48VaAo1CXpEKrhszncSSJeAxUKO4k26GcLw
oW4LC+EcHCUmxPtMW8AU77/wxBOLMyeZJujdQb0q9s1hup0Y2FmyArSQzUr9UuYH5yJgnNiZ+chE
MxFcIyiyqX6PKd/Mqu+NF+EQutTl5H3Jg/72S0VkNF+7exZZJLG6PboKxXGtDLd4Kk5+yMx1pJoO
E3T/sMXJLhYOURzaUo3hqXFtZ9dWPHOZAiOospphZ7uEgA57hEjsagFhxV/moEM06NI66njpsta2
daqDabxvMbqriRZ6eJC1FKVqr8ph62Oc4BhXxit4VJ61pnTlLD/0FBSvbTq6YdN6Ne38ol3jwFyq
SuHg/O3RxuxGAuQTk/kjxXf/gQntTQoMxoR3Sb5bv/yWKnegaSAqb6rj0p8zrKVS1McGJnfA8gnh
Wk7YfcNszrwRbEEu1G34jQ8KudcKvdN+I2EedKM514/TknfJokwk3hsyLwigUz1WBPBgxn5qKhuM
02sMIBtdT25Eha2weC1F3VNTs5M7lAFFltmjnhy/tnJniznmKh8akAXo2eb6qpbuXpAayhj+M6Bj
Ms+kSKRqrdShFNaLuRVNzKrYL0bWyOYXfUXGCxaq2bAB0MJ59Osksdc0Awnx6OfbQAB4qvDzG7pl
FHiM1eSMe948Ip1am+2f1hZ5ruc18Ubd0XeEV3BATeSAimCTemvnYHEHCcZDdXindsEjF0uDGEPJ
Dv0zo7aA9fahPo63Xehd/1CLVRwFw92oX4PjBqop51uYSzGthED4d0KZix/s1NosC1QNjD6zJg28
hD4m5KdAj5l2K7HXMnsKWG8ZjbkT2EHJPq6vcimyYtoWrVHwNWKtMz8JwiRLIwVgdhPzBh07MPJ2
3cDywk4szHzDlIdUNClqN1xv9J8J2y3mMqermd2MDCpMXNKJeJha26L+lbp4jAKjCHKI/44n6Bto
Ofd89DUws4wSPbKaWSpdCGU4dClicq2pv8FQ5uaR4urC8CxW8m6oG1/Ws9tYbxMghqRmJStdOgmo
bIAk31BBj/z9ej1NFk0FSmQSjMdhZIv6Sxh9tNHP69/vG709XyGGYzArgvcXDsJsT8PELHvF4Cv8
6iSHZmAYcED70r3J77KvIKs3t5DjxsjMLd5lDjqpbokWwibcDrb8oASu5jMHEnZQJ2Do6zygFB8r
kH121KP4Wm/xdlvV51n8KNC0EHXCi7AXLY0sU+K/elu8OFHsgi3gNgd1s35NLn2AU0Mz35YyM0k6
ETlDo30FpX7QdUBwiPpy/RMsWdEAANMR8SCEMCfDrQEVmnA94QtU0J5+MzBXEpC119pSINAAcQNd
Bhiu0cg4j3aFllFVQbfOz9neQHqcI3e9vgy+GXNHAueiqsugQsPtNzsqWa7qvWmM2CyhRZHAAOA8
BY0RHSwUOFZu2aXVnNrif35yMgJSRmMrwhbIFi1JfWz/sWoMSuFAUCoYokLJ9gJ3SIYxm1pQhHmi
UjyLOrRxyyh87hPdvb5piyHtxNAc6R23QirVnC640THcbbS5D6S5AxLA2zKtvViU3a7OnoVIfSkK
zJ4Ko9dHsqeOayWgxesQRVR0aQiu3YsxYehJVHIyViAq2+Tb/sDsyNFvuUQpV8j45/BVOMkfY/NV
g7UigYIoQb2pHp5UI4qsYZoOaSOTlVt+6WydGppd8oNW60UBpgLfNOOHoCa3TEn2ShSv+P6SP4J7
DIm0aUATbd5QoyyKYhY3xGu7p9DoLa5Wft1RlhYCQlNV4qowujnPKzFBWLMMNXBPYj/SnPkR88D+
41w3spQnExTTVWLiJgDk9vxYIekiGQgHTK8C+4ckH2OQ3gw3Yvg+rg5tL4Ev9FNbs8dlAOoZNMDR
D6Ff4UeHxqDsSlYeWU1uUT9EBQZ8Tl5VW4XXbvT3fpUmeek9eGp/FhBBMpallYpcwtwPfyEA3uhO
/hJdaUNc+Th6GWYh3MgljtKuHPrFbQYeDqVtNE4uGjPGaJqMdZrpEfU+GXsQhzUOgTQTnphVsVba
WnJNcmJsts+1JmsFq0LiFfJxKFDcztb0IRdTwFMTs60Meq6cK/0nk/6HKeDSU+TE1nwYDYm8NCkK
42FK3XF5+790lDtfWG/Z8Zx8fqMh+AO2oaBpd9HXkgJZTsLcxHf6T0jE8Oy3avO/DYmnxma5RiPW
RluoXA8J1DEteAkHsKSlYbFSxFq6pU/NzI54nyppryk9pBvNJ4F6Bk2sQHNH9nI9kix73Z+tm3md
nEN0VRLQwpCGyACxbnCYWlVciYlra5n5HR1aSkEeBtUq5U1LiWvW0Plpb6py5RG17OBovwPFg9N6
kaENsVFqUk5Rm0JzcydCreP7/YsS3GY9vV3cuhNj/M9Pcpt0iukIjjaCaT3BauoAxHVrwW8hAIGy
wsA9D8YnA2n/uYkYwoyxNir4OkTe6ElmAT8EJhtMjGsPkyKvhLul1OLM3Ozty3p9MNsM/eEG6Fgu
yziATsyd/P/IoK7x8yxclWfmZoloF6cmadqceKEceEzcGe2TkU8ri1rbwtlXitsqhfjOFMAI5vrr
8DY0dzLbCqUHkuKVBvuCn58tiC/4xCNiKZvMVsaAZUexdyBI05rWDkRQOq49RVY/1SwKQaxJZtVY
Bgh54HTeMh8ctTsJTW1Ok7GWBS5hIs4WNgtGWjmKY0cNAbwMHDVQW7R5xw1lj8fBbSA6heE7qXGu
R6YllMuZ0VloymVABgwZ7qHJtuqjzTlYte8JdmM1rhFgOLc9Ru4aUmHNJ2ehqhwyIuQEh1pXb6rp
QZY+A91fWRj369l1dbqwOag0FPqyCjQsTN2DDtTcTdvMMbcgc+M6ft+FwbUGwUKoMhAUwfeLTpZ2
gaNs6WCkTCwBwjOOco15DUZXvtYSEOHUxBxXH0dC0YuJwqGaxfPghA5mYr34vvRCt7Pi22IbbONb
dqt6IGh31r7a4sHTTVEHHzYI6+a47nQyDNScMKBFy/EpleveLSaQK9aZ8RGYqbz2ARfyDYBSJdRz
ga4AF8MscNVRn4RKJiaYzABv6p5jkzCtaIOF9mH98C1+O448AEQI2sNzlrwS9KA0V2EMbQAQMdCH
MApe/o1H4imBSg1KTAB0nAeuRM7DuEDLG1UyRjlFHNk0XeVJGGU1dOGGJvqzHGSFhb/MnBK8qLFa
ABRothR1A+195dcsfs2TXzO7hmqGSULAVBO/zGwQz96CF/C920jUanYcocRLVe3jej176YkP8O2f
XZh91kBhSUFb2O0RbzBe7RZ73VEtbSe5qbOOLV+1x7/8yXXBWpaAkAe7jiLcLtwoG+SUGESJDoJP
cYCkFUaFxTsDfGvAFsOdtAvSwyiMKoWWGiAre9GeHHSunlRL2At+gztjbYZ7qTsK7aM/1mY3lKka
aUcFWFNCl0QWvTFCRx2t9kt7ABHn6IJvFhTrY2nJqqs/QPJMw/S6bPFh7tKGcIS94lVLh/b098zu
sAIkzU2g4/dgJC3wqVv46jbYgB04A+mCullDZi0VP7F+4GhNA9pIALCcf11ad7EZmDroaQhoZTHZ
fKuFgR9kpi3lI2iIR5AgaDedBHAy0I4r4ZgvZn7FgFVT1XR03aWLGl+TGkElpWikSTl5EmNlW9bm
zQTAWxFCAGQwHq5v7tKtCS53hQN5TQzXzG7Ntm4gsYDxTlQ7NGuS7hK1d1J1JbtfNIJRAEMCHhr9
oFmQauJWJ5OKNU1ScaRlCN5Tpb6pSLsSf9bszMKPmTdCBAKC2BfKx6l6ATW9lUEq8/qOLUwfopB8
spqZezS51MhRhtUMr9ld/Vw9qh8qAx2wBSm3l/S2dzBfzKFcoLq1sp3grEF5l4Lsqf1Z8IHYQTQM
OSqzVetnyZuQMow3vsZyZq0sdOHcwSHwIsMRAEjwOwqeRLkBsm56blDKR9PvB0dDvzzY0O3oYB59
vwalXYK4nlmbLUuuO8HsUlSrmi7+Ap82COsVVKq6Ssz3QU5yW+7EewgaH/uqi21IsTArxyHGA968
SaXCAJV+9daH4kcUiqvQhoVTefbjuOedbIVBu5HQCD+OuVAVx5w+46jtF5AcASUC5gg72oHFfbe6
KXzRs2gAGTg0LUTQnQNSPQt9UJ3VKkGEtF74xUEEtRV238G3v5vs0QFj87qQ5cIhgjAJL1CC4QAz
d7PkvWKGGqasBSt0EnqZlNqSNjw31HCve5fM/5350lTEHQAToCeBuu75lrJB1UZpQuNL3Glesav3
bDcBsE2eYmSdW+0g3AMn4qmO4WPwGzyMbuXHYL2zdAj47NgGU3kr98zSXgMxJhN0iNCXmMtlV81I
u0IFZXwUF1yWdysVw8ozU77U0MCKTz/obHfNQIkB5MMHzTHm4skjmAMTQ2z8mgtcSRAnAlLnUazr
zZBVj8NU2HExvsSh4g8C+2By+Gmkk0sDeQvxaztIG3fogKpPGluVj30We0QvwfQu+HrUbYaq+0na
CZitBgosZI9n2V4p8qOYRE8pH2+Pavw14qRyDxwF1Jvkwopq6slF5WoZjyryY6r1vzrtNaTNMaWt
1xfN7ZiMvohuZiaMDvQoNkr82UAst2KKNbWDlSi/IXrgtNVrJ2oQL6o2dfnYjpB7YkD9gfdmCGyl
+T3Sp6HpDhDAtFSNQP5jsMv+SIPONiCGMySGLUMwoooO6gSZZ3PaVON+JMqjCY2JNhG/ICC4C7sb
JRp3hB3Vqfe1TL2L235H1MFu0VbtIGFdQ3xLCXuXpJCHggKIbkS7QcjBIR5bTTZZap45AmMON1IZ
qhVJ+i7tQOwNINak/FYZu4k76MaOzyCfsnRKbDX81UQKVAseaWWgi9SjsqfvkQzYGEeyjeFRYdEt
uNEeQqrg7IRA/kj4n3J1kyovuQgubkNPtimGWaEVJrigUHdQoPZYoDksFC2FdC+xyRVNOkgzSNlT
rxVfKZSzurj0C6nxo3DwMfXrhCx1auOpA+l9K4p2ic3qovCYViIouVVXbvDvNorFesEeaWgZU2eh
HWCj9An6gnxrlsmmqOkdE6idVdBWw8zV2DcecH1QJMjsguTHJgYxnwHa9gHl+5qhE/hLzNudPN1M
7Q9opx2D8heeJFbdRlvWDm4BdvkKyjeDrENUL3QInzoUn6c6trEhgMq+lUZ0BN+yBZdJ4btZ+DyA
JxIjWI1lJrkrBGAk01sP4ksPQ/ZLrukRb8ZjZyAsNCCPrEuLhJ9QwN52uu7Gw1HSB3tqtNcY0jCQ
Bb2rosz+f9a+qzlunIvyF7GKObwydrfUytEvLFm2mAnm9Ov3QLOfRaFZDc/sPnlq7KrbAIGLG849
JynqHZhkMeNfosFyUzSKJ1WyrwiZAzKDa3GuD2m4+G1ZQstj2uvzcpGY8YM+NMCBK4EGkRgN5EB9
I1/G4ws0FvaR/tZr0a6bDNeShoOBfutkDQFiuNBOJygriBhgNUJHWz7C+IpUmL9qKs9SCqcO02tB
Ug6a+izl3aFSQI5HhtdsMCCAVjgKsrDFuqS6JJUM6voy93sxsiUASSrdcBuoqfX1T/D0u2KNAbfw
eZ5xbJXRnpPOncH2y3HJNNhjXfLaOTHBYNSDqiYKCQJ6W3TGg+mkl70Nxo9A9WqHlm/AOxYIV4MD
nQEgQ6DDvQO7003pNWAAny9AT3P+B209RbQejPcPE54nCbTWqNkSQzPCL0XZVojuxJLoCOm/JgGn
PhkmFJ3aElkET4HRBzXVpSLo0RwLrbsI6MvQ+gl1CM4LsxnjAKKEASXAyk6xyWqml0M7VTSiGp+q
y/gGXOqLnXmCp3nQxR6c8aG//osJ2a1Ibm2XeXWGriOopGKFk99dUoTystPu4GkD4maxzQOzbT2k
a2vMMcratlLTFLVucRh2UDTZkzLenz8ZMg2y2aOqyDJAEGBTk0Cp9j160M1CaIQkykDfll2JmDSj
4wzX4W150we0d1C7SMUhZQtKlKt81wXlkVe52krK0V//+gl001cxYTcIQxzmUP7KFJCxBJoPIsrU
0V2qeyT78/4v+hYbk87fTDKph1YmldS0teFHgzHugXOFLrGkvQ81BB2tYsHXLLXKy7XCCNohf667
FhobajP5chs2eKy6vSFUb9k4mc6gDoIXd9UMJaEJA2SC5Jut8lshKClU4VW7iDt51OykXR7TGZLV
mMwN5MbMbKVqAlzKvVUlAE8sdykZP9SkhMxRLAQCiX7lI3nVBEyFIlxW0T/iBI5bTgHQEQWRiQl4
EjvlVyJDRqe+RdxoCapdRlBSxAipNxUCx/ts1c5BbAqgqWpRpl926K6u07EHKT04HgMRPEBHOlFY
OAgS3gRyAQSWC6Xy/2RThawqnWVHTZQ515KcxAVE2DDmCtkQV3JNqbJJkDh0dD7NflVXHUJ+bpqx
6R9WVpmjHC2QZEozYHEGP9plmk2hKUD9NTuyBx4vqMvd+etrbuVTCmU9oyPzSGwYF6EXXTlHSZIF
ioHp3jSGOG6/gERFJl42YwgKnDZ2MWq7ApyIJAZzdbcg9cmcvoNCaLQg/HrWjcoWOsHr29bG5KcD
IaxeVXxBqkBjZuguMYqDOkJ0MxyOhjm9wSvvLWj2dGJ6Fy3QkgnrZ7PQXYM2ANVGRwFPJpIT6sXo
JtPzIGL6YACtZ64e1IHsaooggPYXKQHYK2dEj7XTQ4zZ6UXZ7zFzDvG32QkFMMOAZuouhIirrVnE
70ozd2SC0qfcQQL1Hf1u29ISV65kF3pqRwRa6MBgs0XVnbUUA56KI8WI/2bQimeakypk31uhg2E2
u0tKG3LJ7pBNeyUJd3VVQ0608VUS/Rbj/gKVnMYexvzKyHF1KzXEjnIn2bbyttWn+6yerdweaZUu
RkcJAixp5ioE+tP4s8je0+zSQMUjzbrg/GHZqHeAqubPWflsHa8MakRb2rSYDV8dZj+cNM+SyFWh
vesK51TKnFP56fFXlsIiRlEQKYCf18YbXGNxb7VCtbf0RHY0Zb7QteVGrysvmvorRZoPkLm6EtQQ
1LPj8lbP5gfEjWZHJ0hwKsERYwS7QpK71ZJfxbN5qSygh5janVFGt70EwrHc1I+LWHGWsekgVwk8
k1iPPTRvJxRM/agff4QpEW0ikl0SLs//8rvIlPIdcFbg1k0AaBk7kCnTzbpCvgy1VKeXyUOiyy9Q
HLqqZvn9vKmTiIIxRc/k6sOQvKqmhqoLRFF/vcjYU4Jby/O9JzEFtYLhfGhaw/cabAEgV+s2awYs
SLPzfbRLwRLqmS4Vg4hLV94JKVfR/eTAMRaZSnvRqlYjUuEQce5ke9Tjq2pqf2QJICNkmg7zxOVl
OfH01CKIZCTMHlPgM+N4xbxLw0bEGucivsum9kIYzMtetUA9DylnVdkZurJHAAyuBRnHOFF3gtBx
ysEnF/r7b2AHUXNSKUrU4jdUyWMxIQDpZ6hCTu5g8Wq1J76KscS+puiaLEsIS31Wvk+jChwBNLrz
Ub1PQvWuK5fYjoycw9mzeVi/tpidRk2auayLCEbbqvIHeXkQ1YRDr0O/0rfo93NdQBmbEBTCaA91
Aav7UBnFCDgVVGBnbbruc3X2Rks1IXAmP6DQD+W2BCl8DLZSWxE7XgB22v2i1sElAY4HittiEfsl
+B/mrIco8wguAnT4HYwzv5aGDUCjo3jzruFJ/G7u6Mog/fvVcksckLY3oEo95HgV0S2OnLTD0O15
J3PiNz+XBdoRbB2oVFjIjgyGUog0lhBJ7oUDgdK1WJTPZczbvtN++6cdi4pao810wm3SS0k0LVou
AKlDm3mS7S+dbcyXJJgHz8JAGgp8LuqCQ+8uqn2fHkHydH6lmxeQAtUNUHSgw8Ucn3AUUChpZbgd
E5TLY/dEegVylyPIJPL06byt05yXLndljPFxbd6gsE819BAZRM7YgCwS56pBECPUbqdaT0Xa3grR
dNdHpLezYSAoOFW1H6cQzCyisLNJX/42jHhxRlnlDYDIW3uBAjQ9xiCJNVmmmS5t6gUlbwzXTNB+
rOMRDCnzjwglPkXKAsgFQ+xU2kMY0p4MJJW1dUWW6UcBhm9bQznPHgZwec65ddRn6DpU6kWI5Kq3
IBWYCjeyivJcPJKjNizAVBAIiloRV17iM9ll3QHmDSioXDOUk5Ro0ZbY6kfobU4tfm8lSldlKt4Y
afgkTOavOQKsSSPXWl75Wj1dxLnWUBHDi8wQfsaKAH4uuWztZJzjIErGD+Dzdvooox0YYdo8jRuM
1Me/RWP2lQZFtJagCGVN+dMShqD4bGpItdaln00aWNBw2GyhMY4JUkq5LpwlVb0Z+K2D1OotimSV
6JYiqFklxHtBkqZPWSnssjoWHFUXryYxu5HbEhracuz1Vbdvct3tmg6criYCfVn32hoIYvRdQavt
m1b0Mx3q5yqPDtmcXaejdegjSbYjzTxM43jUi/xFEYp7UoWHGAXaMrVuSr1+yGrpRjMVfzbLD2Gc
75J4uFEgkOmHBZQDNNXN0vAWNYenzmpeM+TcdjlFXi52b8nS7dJYNVDLTncQVHAbM3/olfKSEIDg
iuix6rSjZnUeCAnu1RJcmGNmJLaRCbdWpIIHZ0j2fal8yFnzm3PN6FN2cgYkEGihM6mJJ8lqBipU
AP47hEiYHdor7tA6/SsgCeA/g0suudwaW96SDiyiX2KARc1gShFKJKE5XkHfXfwhSgdqkQQEnbGf
qA5+qP74S3rkiy9svefAiCIdt0BhdJI2QoI3E+Yei7Rm6Hl2KN4vlYmRvhTt8QlEvBrEnuWs496w
zc39ssvmPFo8Svj0eG9zuXiSI+UuNpBlRhaGh1EMJgQaqEurPxFTexYWSKAI8QPn826uHKRGwBJB
duVkmlgIxRplciRBnUtxfCVksP36N66KBd6QfUIJmIVX6aZ7j1MvfeTSb255SZQj/phnAnA5XZox
7RZaIJigtwXVnkQHA7tw176Cpsabpn13/Ish6q04B5E4oCiY+ECowxyyTlVIVMRQnFfUaNdmGH+b
4+lWnpeX3MDgwixa95Cp9k25ej2/36fT23i11paZkKOT276ZJpw0leQ/6rpIwB4ejk5hiNeVgrpp
mlw3YQ9B1+WhXJZXlDh+4NfYpiT1TgVaXjtMFWcW9dyLiyX0asiFQ7Z7gm58pLlEr7xODGfn/I8+
BVHTH40UBhcSc4Ymi7Oox7aN6wIDTrPRetBPf9JLdAYR0/hhah2EDsdlaWuvTvEfZRI9WJZx+59+
ApAr6ichIptfSGMoGAnyCV8WtcOQ9xa4v6CptBAMvMwOnlioqEL6ksoVl2V6bYwDJzQ+Lct+bsKf
X8BmF0s9FGEaG3R84QtfO7rRX+FrNw8oHaKm/JKoZDE5cDygIVRKOKBRfsjzFytF3tRIdgjeplLB
/0TrsBF9zh5v5XDyyihzGWulgaQvsKI+ZiUXn47T4P00XSUACUiMVjmvPLh5+Vf26Caswu+l1EGx
ju6XPxN9RKewQruwjB6UVjjMccsru3KsfYbPK2tEriYMjsPTZULvDnm2LwFwMSVUzVKZk6mdApU/
z8qfz8eG/AQpDuAj+Hyo8B6Kq/ENyEEg+aJ9/jS65R2oaY880dXPt+Lkof7azU/Ps1rfUAq5VORZ
GQwzmoTatUWOxnI5mqaXaq0D/mSUnG1B50AINw8qGHGAIJSQm7I5WxZZoSF0JpDLkJmglIOUzbPh
8hhsRgUrM4zbBAVfmHZADQVzsbzPmnFjKvnOqniAyM0zohnAjmBkHOUMJq9vmjjNihjvsZjNj1ar
p66CsE3rpnfoxu05122rLIRRjj/G6HVcfbC8Aq1RjUqNPxpO6zX7OrKhFuRjRgD3DdTjf9Hn2Yrl
VhaZZy/OF0FrU8Xyq/n3GP4QGx7me3P/MIxugVtTBUEvc6MT5KCS1uKOpeq73L0TgA8yoPLIPO7O
bx7H0Am2nDSJUsswJEiSY4SYJBahFwAOoajizcjRo3Vyr77WZDFnwkiHSilHeKneFJ3IiB+1ULz7
f1sNcxLUHDjjdMaxI/JQ2SA3u5Cl8VebaKVtWjmvHrFVHJTB0IEagQIKZZY2YKnrtoaAEKx1qEOG
EPfowoCAa52Yh3q0OMHD9pf6ssY8KgSzE9Ig4Est8Zs+H5BMQTgTwlto/Z3fxO3v9GWIOXsmMYbe
qLGsSQAQRMqdvOV10bZNmMiGcB40DBd+v7FpP6jq+HnqdDLaVZL+rE2Bs1+bDhVj+P+zQfdz5RXE
ypRIB9ppX9Aky071sHUWvTu2mhkIESjowiX1DAIV8TCseA327W/1ZZuJOmYZpRTRQDQ+LrWXda0n
xdOLOSqHJCc86OPmXlJosKxqGiiNGV+kVp0JZRV8LnN8HBPRjkECdv5A0JN1cnFXFugvWO1kGQ4E
ZJT0nOvykUSQySpQ/erNPJhJh5AbJXnHiEKJY/Z0PJo+/mDBkUz8AYQl4zDKojNkMdRoSiWijNk6
cbWrQak6jkC6gK42Bu1JBFm2Gs+kk/X++VVvB+sr84wzMeS2nXNNNfxwXOw6iuy2+pii1s+JJ5YX
4QBpn1a1k7SyIVPHWfvmM414FS+1SGkxmDuIxNWMlw4FwCKLH4zJurH6/EFK6vvza9z8shTrQjPW
U80nUPFZvZHIYMRQfgGvtrMSALLVixxCFW5bZJwbub2oL2uMBxNAd9QNKegVMH2GnFwB3feD1PLw
+ZvVb0wjgEMZlD8WKm7McS0wizFKyC8qN7PVAx3GhiyXT3kc9B1/RHrrFVibY/yMUWZyUmoonxbZ
HpO+oO8aoWrT7iMhcTKNm+hvubW1Oca15GU1mwQTIP4kYeBjdoor1UGpkzh7qrRi2hEIG1ECxOBF
AfgDb1xxc7EYEAC4A0k/AFLf93ZUdQkSBSMGBysd3I3teAFJ6wujkZ86w+nCkpcrUufFuh6gh/5n
j63rLLoSi1ABRGgHEVvVkex2PJruMrgZoEPVQdwt/ev5K7HlutF8Q5UO60PpjNnfWtaF0WyQcUx1
8Stsqy6Y9fm2koDcBayFQ4W5md+srTFXohQ6HUylIeJkyBwvstckvukCBjs5o6uByT//LWoQzkMw
c36VWxcfGB2EsBKKEeinfv+OimYWXTvDpQPeCpnDJHuWJqLtgL9EEVgzR7dqAIOYUmt33u725aRE
TsBwg56eLT+gjTCVU4gKiPoj3xsvqgNd4iC/MHt78YYg9nhMapufExQ2oK8C3yiQ7OxCDT2zKA+s
kIkXi4AGRlsnr+OsRa62GA1neVseDoCkP9aYzznXndSZlHdf1a9a63c1AabNUzXZfBbBVIWaLvIC
9EQY/9ai3Q9yvfAf3jsIZN7Pk0eTxk6ycyjOouJoXum26v/V8MH2B4TKlAzGPSQnbNCb4LxMYQou
DWCqwViSzGD/BzryiKgAGm3gwuPFUqfjPAgD6IS+ikARdH4s+jMVza7E8CbyhlKYPL0WK1uvpQvA
JR+0MSoctE5uMs28jHXj1dK6R6PF8EW7FLaeFh9obMV2qeaHOhkfBzNHQUS+lBTR45xremFOHNXq
RzKvAFDVMVlmnOvWm73h17ITb7SACl5n97yJ480jvTLFHOlKUlPZjAC6HatO8hQzuwFq6qYSu8yW
sumJs7ATROPn7oNuB8ObkgZqpO8XaCpQCxlqkI1MmEPzJDHaIbDdVbp1nZLwJgmLX+2k3PV5j06b
WXIihu3TZnxZZ0JPjMuWoNYH5c8/pw0ItAR8d8r/PW1/MVyzFU0DWfJnuczlaqLMIK2KcW7wwbkG
hEVTBH6cLd0+K182mLNiaL0RSWMS+sQSHqIO4JwiSQCYAaC+Jpdo6exac3hMm8nViygA2KTl/ILP
/Or0tH79AuYIhWqbJVE3g9UFxG5o9t51Wu9oSYTWZOm2arpHTuGbmFYxpR6D9JBHjFVHkOqgm+Qr
K0fFKJFcK8U/zlOLgBcMjUbUtZwkbCHjV0uOSeIXI8p+l0S7O797vA/EuFjNTEAnD8lQH0Ru76Fc
3ooxD2a2fcG+docJcvrCihfICRm+lAK1mL6HsWgP89tg8QLizVju67CxRD6ToBStUmMtOhoYtiiW
PkROrsbMfBU0+bqrl1/N0DR2MiVv5zdxM7dZHXOVef8LMdP1uAB3KlW/SUAhNN8YULKlFEK8qa1N
OMXalvzdg8i1SSZJxypBrDh6EGlzq2vMBqIkDu004r9TZXbiVuDmJA6EVXCC0iMv0Np8mFc7zXgx
KY9FOdNAMSdEj0LzkFmdLS0BZ1PpQs7cKpVxVnVWiErXwcgcqIdCPhZeEZiXui0B+nrEBNl/CTZW
a2Jc1awQNFszgTaUIWkyNKgsLHpF7Lxp9udXxts9xmEtoglFnAELAyk3Zn8iG6DJXTJzHSPnbquM
WxrUIe9agHJ89ZZCqy0VMyyAFfjme41ZJHTJtb3AoUWm7uLkm5mAaOGEWmCBps/fqrbRCP0AAEVk
+tEy9U63kAepwqUf8kBWB9HW+uJCaFVOrX+zBfZJMQcKSDRtWVkatQDxmkIWiP0Y0a4RonuitZex
JkbuWKov5qB+mI16KCVM+pi5rrmiOM82HB9PdZ1u6OnqUV4BJAXyOGyqLCRhbcojtD8aawmkauzd
sQk/miQ1HYBUXiOS+udP0qbHA6rxfwaZk6To5bTkfWb6yzgkt8Ui1rahVjdtVF1mhgFwahSjAq0f
w9hy/4NlAPJALw5R5pOxfUmQVAB+6IeGaJYjysgEZsNCf07q39ICc2yLfqnG4nWudBPnud2OYla2
GcfQVNNUlwIKHyrYIWRHQtj8GcUMXoOYGWkeb/Rl68Kib6DhroCK8QT7gd6EXPZFg6IHCBnQ2Bam
jyabODu6cXjQ8IcDMqDmhDod80xmaZ2hxBlrfl5inOTRsF5FdFZFC2Qi0a/zH0+hO/T9oALwi5oD
IAaY5zlRF8WwFpnTAaM8aaNdpaS9U9XccCW1eCKFQdy6Knyp6x/qBYzjQjT/SAwFxPbW9DJPNVAv
4Uel5c+6mDyTSU7cRQJwDbOBYqeON1Ie3bbysAOt3kGxwkA0Bd+KMoAYapAA1z/0JX8whxTTNwWm
S5UQuXib6ledmPOKAafFDiQ44ImRQCEC4vLPTVj5IhOd8SYxWmSPoGMUvUq/xjys5gBPHxBfGF9B
/MOJr0/PyXeLzBMSJZk6WHWHF8sC8m9BW6ZRHK5Y3Gk89d0Kc+mrNipGve8RbFTXVqRAtduPVcGu
q4Z30U5fYFgCblrD3LoFbTomrDGKUmoxDPsPW6GCwl/mLJgyw8wFRtN5XXeFZ43+/ep7iZpSlZYC
a3OZiwFS8qcEITSR052WKZgLGe8LgdwnRX5fKsXvyIqehQxqxA3EyLsaMLhazoMak2BTA0rpTrlW
xs7RmgjTxMZ7pZk/NYx6k8i4GHIw1qT57KeYnUGsqNx1uvpmpJ3ozOY9neo6f9tO+WUwFg8WG4o+
t9BWYDPueZ7DNm3AKzE65X5+yx8gZ+mVrvJs/qZjplEgX/duaMt2eiivCCWevqx+8OgTN/rwFORP
Verow3wCmkzHGKM2WZwFFaSDAjXv7xLFBKhMXg5tqB6B4dkRa76HosXoxqX+cn4TNkLkb+bZyGAw
Yt0aUVCC2ma5p2dpvvmHCpg/3rXp3TDZKgPdin1nw4ExCqtGVBvEPYoJ1fjIDud7zmq2bjpq/GCq
ABQQTOrMTS/lZtCUDAOm/8DTWigVBbSJAtKwh3pP/HFX76yB4142SlV0D7+sMje/zeNSHiWxwIi/
qwfES/cIjD2gqbOgVj3hd+vOYK0vrslz5PNim41XF8YBSsO4CDhtTh7BBTQwU5shyR1qF6xltnh8
QOTq9LX7d6SVW25ubY9+5ZU7qMiyaGGrF8FcvYXdpdQn9mTekJTXF9v8lKt1MZ8SBfEuTaE57Ndj
5cZF50zGhaE+cw7M5pkEzwgKjRKkJtkMsbWaMiwWKNerYZ7YfVtBTbuG4ussHsxwBjVBexkRPbHl
Kn5uK3O2S51AXDwMkqneg/GXk+ycBhv0YwLZDIItcAazjYewmZR2SmKAjsYuGLJ8n8haYKEM2PXm
BZo9nJeEY47tOwBHJvaVJkANWZvtMTkKbbwvEtMWtMFZCI+LdHuv/yzu0xWtTo61zImIGVnJjwzV
NhPU+yNu32gruKBgEjyKJubLWDjwqJfSLBe4DU3kThgiLaCYGKxlg8Ud74HcdKGIQSXw+ZnQoGQ/
mjFV4FgvEV5QFzpeLRf/aOyO1/zH+HQWGG+WBt59jEtgmlgyaKK32kMya1ra1ujbNK7ygpqd+Fhg
FBqxqL0cQMQzOPIuLGz17vw12bqLa6tMDJyqUxurKDz7c3URj0sw5YlbKFyip9O06dviTCZLzUKw
dNcZaAlaD4qbsqM72s/pIoRCYw8PGvqgBnHBlOy3P1FA4X7GraOj6VAwRgQOJQ527E5E+T0OC1yG
ORgxPXmoD5EXHRVMJOzjO8VrjoSTlG/dB7QWUOvXwSd/wsEuNssgYDiqANd/fysJvQb4hvXvW4sY
WFoZYQ5MrhmNGU2K7k+q9VCF436Qsl+xoR3ELnoGLWPiIdL8CKf0RonIDWplxx6Ig1EKb88foY1i
wPcfwpwhtS1Jqk1YLYqoVWKHQeVPF9UFsFjhNZQfd7yGypZvQ7qP+UL6QUEg9f2mzJWWZGWO90Nq
wqfQqn2IU++7CmjY2XRqpd1z1keDbjZ3W9ljOVnDNomTpYRsOZijq/0f5miqnPQfyLHgBtbGmAwA
yFRlHltNxyBNeTF36WyreZLYEBYPzi9r6+avDTHBf4KQTScQvffVRXbLUijsmSwf7czTfqTHkN29
dVJIL+fKr6WFEhX9gjEOvfwYzMauTOtGCy8bjGVFPwpx4YVsW19rnUIx9hqzipVqQFLTHv4hl6dh
L8we+D5765qvTdG/Xy3NjNpOTWi2Bmofp4VQovEfKorfE0ImVspEsAGLaQEMT3ungAv0jRYUwU9l
7uvWs27BlOfkP/41+TbOIDS7IM6C2h4Iy5gLtjRQ6loUUERo5fi+JOJDGM63mp4+nj+BG43Rb3bY
DCUd5CjEwBYSpHeQYacPxZUQu+qTeVA+56KjvXUb3yWXoDfIuj3fj2zdgNUyWa2+Hs+CrLegNK9n
FF26lwlD0WL6dn6RdK9Ojv/XXhrMNUvNWSNCgr3M990+ORjQWpJdPHSc8HIDiPF9L5ljb+pNMUwD
JlhVHR3lqPEyRQcrhfmQxvO9UaqZO2jS4zwhhmgTcZdr0VMZVo68GJdl3rhgsfx5fuHbl+PPITKY
y5GL0RgWOvxL0U23wNujRKy9nzex+fJQtDkmhUH3jfjz+wWUrDFLRVTxUG8fvfRXCYYeVMlsUDZi
fIgrarcZoq3NMS9uM2a6IBAsqRNjUDQ8JAImonXBHZfF64afwGUYfQOV9KdUfUtJ0KSp3SO9Ob/o
7X39WjNzOcdC7RazwrMP/h0bY8uOMmscExsjq/Qw/bHB9vVCcEpH1gzHNvbKq5FWuitYRHOXLAa9
RPeyoJQjhfNDmoHtWbRuS1DDdZr8OMmWM2XC71GO9yq48nKjcq0KVGR9aBVeNUmHJEyeAGR2AFuF
1tgs7ZNa9oQm441dbIUIwFZiWFGGiO2J6oeB/oQJ4gMauC/+4o53S+N1kD3srmMQC+v6fnDafVmh
cs0LTjadysoyUzGw1FIC6QJNGTSom4yveiZiloXXk9x8VFdWmIOviYIOtW+sTx+BeB8jW01RI5Rg
EUxxUwsaGI5/2Tx1K4PM0SckVfTCRAlUSFTQ/111Da+lxLPAnGsdKupl2GFJoyM6ZRzIXupDvNnu
x4veFd3wQtyZ1X+IgVbHhM2S1XZaMjQ9IcgUFbY2fAjKa1K+nL+v20cRCb8JOUyItTKOWSrSVJWQ
0/odmAXL1NBA3aK4kRilDqrAk93VERdhRR+Vk0cHc3r/s8n4XgAe9EWeYZPqOdLSHzh0dtKB6oDx
i3+b1VaAKf9YY2IUEHk3UdLLpp8qkGJv8woS92bSgu2oyG5GIwMyoNEMiF5AhndUFTuXFK9ok/6e
yHHi1kVD3CTtniAFR/xSTvwF5EOJkB2sDKVamaBjO5qzo1p4roZCgYRvnfAO38aGUVUYBHNAhpmi
wtxacxGUWh1xa+WjerBad7lQO9dwyJ64vbbna6dtVRa+GWQucNqSSVBbtEr+veLmZgSy+jzM2qIi
n+GEccgtaUJLWncUJbHHBVzjzdUc/RqX0ml47mJrfXiPRbTv8IyA8Ya5zZhPLppGwwvyqbbzj9os
VCysIN/9RZ1mq3K5ssbe43jM9a7JZBSHe7vCIH3rRXeGn3iWB4Kq2bLlXwOYUzFGzJ+k2vT3Xwtl
S1/zAqgTGjm639dPXXadz9cLlPDOu5DtwGNlhB7fVaIxdUQbyg7FQ+obdch7+rFpQ8RTs3tXctob
ApYZNyLuebO8pbGeK5WmSshBM2NE5gvI1PwuSt9TRfDOm9l0/KvFMc5KS1qjRT8RO9jEx1LRX7JE
5VYPeSeE8VFKDOIyxcR5VI9mEBEvbj0aGEA3RtqBGsLu9Bfo4xh/ERCcEknSbApsHSJo6HQMWTFX
oayyJjUgHQzO09GjUyCzjMpXt4OOm3GnBJSLJatc4ZK44i66N9x5118k9/++o05/hQHkAnglMI3C
bICWtaOlpyhijNn9VFyO43Nk8qKuzQODVgWtlELk8LOhsTqmkNmUG8hLFAHGhokBdsHijhxif8as
Umlrmt29LUf40iNvGmvTw63sbpygGiNuKEAdqeh6d9H71qELeLjVz8LSybO6ssPsIVx2p01g3Q26
d/O2P4BAUfese0pem7qmG+2lQ7MbDstdcYyCzovvhKfO0z46aFaEnnw09hXngm4e6tXvYTy7UA9V
1IbwPU1vOpr5IGMkZTIkO+a9j7wPy7xWkzwLcV4j56gtcjEJcQAB0sXOa55I1ma/zVitiAkzlymK
iaHB0WHizG9vIcfl5S4kFWOQRap2mDsSJF6yazQy+mcelmCz32YAYo+GmwqwMAvtB3ChqUPcVX/I
FnAlS9F9GbcvOkmdPlEuIXFxxKDwRV9Ar1CMglA3fQ0EknlOOPfoM706PWd/fghLMFDFCFDEHsT1
jRsGurPs9FfVFbwoSI6RB85nt3oSFRslIBcSAY7ljD4alFejn93knrVXj/PBvOtehcvGjY8g3A6W
G+HSeB1446Pb6TeYCWSobiCyZYH8S5r3ZZYNWTD4kMRxjIvlAnS8TrGfgjyzeddvM5CGejeA+5Cq
OuFRCvui0usGiptm87EoR6vaNWXhNqFlj6C6Ov8mbS1NQScbtE2AuWF8n3n72irKQ63He/FP5+d/
SrqNraPmy2tQbFwvzENQdijMrZyq2BOlliQ9AZ+ialW2CXqdrEqdZbzlrGmjMvrNDBNFCEMD0nuC
J+D/CyAAoECQ6EA0Car1J/OxgjhYYyLrfri0l+oouajXv3KWQz8Bc0u+2WC8X10oM1SLLCrvUN7M
j7E7gB9O9MmlEFChuyXlRWG0SXViEPK8ogY2aDoH/j0Ky60UqVoEaH1Rd49yBA6rxLC1pvCsCD0I
tX5Pcx3spNN1Zk3O+cVunRBd08DJISkqMlb6aVcvqyoWnZAvJATF2Y80AekeIiQi82KEjRuGYi8G
wsHuAroRdtaoi8JYSAFjxKTYb6nqHDl6i62btH7sCt6TvbmglSnG0dd504axjBkQUr0L5Ytg3Uz6
/fk921oNioKUQhA6yCfwvnFMIRM4IMUSSSAL0CUufTmXDnIEVKzFg0huBLH0vMMcdVBoy33/QEuk
Z21OO8UyeIRbswvqvuVIe2xEOd9MMOe9lcIxQ/EPDXDpcoyeu2ZHSYZRE4EidquXez37LzdsvSjm
2UcRQWpAf236pR41dthn3qwad2PbX5JUdywr27cieptguywBKaQUGdXvEABgNx9mzuK3UqBvq2cO
jD628iKm+JpVVRgQdMiul1q9JIJ6V0yCbWXA5hPBvCrj7HXIy6ukWW5Aue9mQ3kx5eTp/NHaqrbj
13zVC5jnoRrFSJhkfIs50INmvshfJmQT0FDEKFmVuyOoB674gHn6hVkHtLbKxLlKKvShasJq1YEI
qrpLUIouzclWeQS/m1dntTzmNKuLaqgIhfDUmiCOKdrbvspv8ix2E0FInVkpOP3y0xwJAglrZRzm
bOvhVA5DA8oaqKpU+zEIR9t0Qd540b4Kd/r+BmJE4iUlkwkda6+5cW1br7xX+PSI0R8BmJ5I2TlP
33wzlmcTPOW6L8SX+B2oksgg69HuID6nWgc6BjHvUYT0zp+lk71mrDIfFRy6wlCgHOPH/ezQ2QQ5
VOxefM5xsmMuEOPE71JrUIbH7Cpk7qF2/91PqYOWLHqEnpd4W+0Fu3XCGyil7yMJAqOjS2F0Q+lU
vKfzxDt+t8o2+vJUtBp16tHFlMH/Wzf3+syFO564R9iAcKGFdxkzCScKhqQHd91okSwgH5T0FOI0
buUvuzEgQHy27uhaYFyCXMNtxNV1Oo0WGdvM8c2yGbSXbUVTfCismIc+CF0Z+gVO9wZWMC4H0udD
/M0RMPYYx6x1ZCGQhAe2LTAP3U1zn1/3x9hPnAlDrEAlHMz/Q9p3NbmNM13/oY9VTGC4ZZQ0Odhj
zw3LnrGZc+avfw/ktYeC+Aje/fZid6tUNU0Aje5Gh3N20o+Z2w91RI66JJcxwjK6TQSQi/zixOhv
6eMEFK7XGsYBKCHG4Cq2QiwTpJHJQ+eDPuiKN3+9aSnWx8wocJCqhjAlRYq30eSkO8pEDWxGcrXs
THc4TD9xzoccNLKBHX8eLfB5OfkdD2Fr68quvoFNN6pom86UCd8gh+Sh1voDciFeXipugU67ps6+
XLYQW3d2LY4J/tATV0RVT3ddr2+7RLhWwTakDw3HCPO0+Pj7Ksgs0jI3swbLEnaLh+5MH2gluDcU
1w60vJyI9nyq7lSH2WSRqS1mkxfQ4byxCADtHo5HCWKVytXuqh196ML8BfveE3yQHN4rnOiGt6uM
3VWCcgxHAfL75q1qRlvKfE3gIc9sC0GbEt7HqEWyxZ8pXER50iFEq2arVgZrigsbGP6cp8m2Qn6I
YdZS44Fe6wT2p+wUtzUEZx6JOwNBr5vy17nKvMsKeRaHHI/uQxxd9UpRDNR2x3mGOLmLU7uu2h3g
fRtLEYjXpQ0vG8IGPYww1rZC881mqJFkaAbwVRTwjY+Xl/M/zNrHehhzumSZWREJ6xm84rkoQS9m
1Z+L+/G19k1gn+qvoU/8Yy8bqEKsOgBGSePz4oAjpNy5cf34Csa46qCf0tMWutKh27u7p67ZcMhV
ht4Ue7ClnxJIsMar2MsdSm3ev9Sc+0//PitfEyXKtWDCf7IlGzKjkykjLXQV89pB9b1XbuJRtGQ8
alPDPKCj2L2871tRwUoga0ZNMC4I7dIAA3tq7sWuvx2XiTOStHX/1iIY01kDFEqf0EQPXljJNqFE
svqY4NV5eSE8KUxiJRWGSppGSNHNb5PwnC/30cAhnuXtFfPg0BdBJAM9HFJ8SYNPYcepgG7egfVO
MSbEAP7gICgQMNqGr98BVByANcjbXKe31XMEB28gQoxug7cwxJx17ulI6nNcwpZZWX8CY1ZSUE6B
BQSH1Br3cvmuVLsClANE4U118PaSsShC05ZGM2OpUVkC8+FpqTgGhSeAsSc5mFx7c+pS3wgjG2yN
djvw8g2bznq9WYy1aNtiAWMiLo/6oPnUWZNbygxMACc27njO+rycCyMMLDOgUQH3F/9hVhSDrnpJ
RLplGLcn18tOuv3bWaLN4HYti1mZFoEfsKKaSN/WYC94bt4mT7YVJz0YDthvRuCKonWH33q7dWzI
3wCmH8jCImYNTt2aOUw1yvI4tij8VmYYplZ5Wa//sY8fIph9NLI8MUINtcARjKxaX9hhkr0SMnwi
Roca7pARdyrI1VhEP4lsPIEooOJcMt4imd0Vyk5tgnSilnCAywZRSasKvDnGbSGGqenAuzFAcXa6
k7XRGrmcjrgAmu6KBmrT9cAxWDwR9PdVDIKmr2YCgDZ8tnQbyug6H7lsPdRssw4R9aA/q2DsUTxI
RE/pKrLmZqQFDcoBlox20+BhsRwq82no79WROG06urFWck5q60G7Fs+oo9SADEHUIR447LcFSjzT
QfDVK27nKNW5S8tkdFLI0Y9O6DLTn+jeT02bWnv0JVnoMC5BCeYubuKKTuObDjgqLnvO896ho2H5
2GNGHSUtjPUwwzF2aJCdH1S8laUn8w600+BbzO32a3NVf9Kc+KbDh5iH6bb/i0ZgKuTSDjBvSi3L
W62L8RFxDxC4EBPL01skPEiI03VKqBFJnKPdChjAfA1oRBi683R+2mqNLBBsuRActBz4ZQodAX+5
vLeb+rMSwkQlAdqo8n6aU9RHFK/whh19SfGr4tv2GhRBiqlLqFGwKaWizcO01LF7jTP/BOR8AYKQ
fe+XPzBIH3jjF1Rt48AyD81jym3J3bQCH7LZxFLVyBEpA8heptEq0oOCmanLu7jpaJEM/L08tks8
BcDEEBGIUKLpe6+jtaFVTJDtmWVmLYXwHTW1Hm1q8n7W44OWhDct6OUtdebB53I/hDnPKC/QrD3i
PEsXSB/hrvcNZ7zvMgunCm/Ie4/wtpax4Yo+FHqtUfOTzJHVDOGeGCrnybGtoh97yxjxkBTlIBRL
6ieKeKgk8kR00Nq0odeDgBtDxBgomlJFcqNa/XL5WLdiTR1d4yisAi7jbJx4CsC6YGrg31macLAi
sHdbLXiVrcnM77qUBwO/LQ39PwBFMMCewOzllOYL9BTSurjayXLxHoWksXppItas8Zo1ju+mM3MG
m20omiSZZ5OvUYvWgUCDxs7FeBss5CDr+fsSAV4NLuWOEMkfRuysruYvU93wKJW39XQlntXTCvQ5
BehykJxUf8ouqHPs4TA6ABSlWvp4+RzPO0aoA0Hvn4T1EhT7GNsti3UVNDOk6U+Br79RxyEhFQhW
Wqe4gu+yE0D60YQgr1ywmcBaSWafr3JZhYUuQDKxBgc0uM0zjN5jayVegM6M0TFKq/ba6+UbMN+c
fkecyyvfvDs6Gi8k9CgAjJKJTvQg7oxCVKh5B6PqIUbHEdDiucN250M6dIMRwqEigvaWM4YUdcly
xVhkepzjZzVwlS/xFXnpQZWNBlnRA5foJ3BUpjsKZBxywbc2PeVKOmMhhqIUmrjAKgvtbeyIR7rv
eAV7l7fyvJzHrJHZy1hYWgGJEbqX8a7TfBBtJY76VbmZ7OJ23KeO2oLk5J5nYjfNwmpx9PdVDBsE
pFRbArG6vACtrnDILLu9Ed4pvXq4vMRNa74SxQR5ed6YIWCqMWql669Jkj0sRvt8WQRvNUwoF/Rt
Z+gpgX8q7+sEOBfaOwVVnEquhTlrZGGOi7nzddqTbNaxb0EZXJugQKmnF0kHIEua4H9TJyo/59V1
LBW2MHP28Zxs7lT20SqszmwaF00cJGwkvfWAQrL0wUujPS0yaU+wOaVfuIIzKE+89jTOCbKMFEqu
GpOUQrC6tHYBmKAZK718gpzLdswRrdYm5MMypSNEzMVbN75K9eM8vl0WwVsF6wkB+ZlPBu5zrHxV
6saSFx425Lb/+VD145NjtYollvpwVKAdLeLQKXZo6ItQzQ6/ZsTiN29x5THGY+miGg9q6H3rCqZF
+V1Mu/0y4MlU3/EBrDm37Di6tVpdKqHBpKFmf8hadFVldxlm0YQ53LeBxHlA8NSBsRnzADoKgne8
ny69PbfVAxmze02d3MsqwRPD2A3TKJUwm6F1mEZ24/paCl5Axm1fFrLpLZFtACiVIYnobzo1tVpE
hkmhh/SbnYZyGTVcSMNt9f4Qw6h3tSh6mAg4nTZb7M6IAX/Fq/Vsb9eHCPoJKwXIxcCsEnpJ0zp3
gQb2UmiDn0T50+UN2+yG0Fc7Rr9jJQfgfq2AjkvErKq8M/L4do7Uh7wir0keeiQRPhMJY6x599KX
zbOsANdpqvwpNvbGIHJKQNsR7epbGEdZReAunwx8i5DJniYrlip/ScF8JiWq3WWaK9d7IzetINR9
zi5QHT+LpU1El+iYByUg2xNM5lnKjBB6Q839gA5DBAa5Le5DJCRoTFu4iCy/8kH5z5uRqZ/5EMz2
AJdxLvdYGrUq6kE+9CCOqm8GEANZgJAOLHR97S4vdTsVs5LI1EpmKZ4y04REJSputa67zfLhLYyK
h0Ew/TxKrpsFXI+a1h6iYvkUEO2zLKWlLS7lZMtS8k3OUTiIlnuyKH4nIY6aU3GnJkVuGYH4ucBT
z9Im1HL1iPPl2+qx+nLmchuVIU56h0MSdR0Z/RCklNHidR0AP7rINofQE2Z1v8TP6tzzFGTTHq9k
Mzc+6cs2yoqj9Z/d4a64L7zQTe0U8Y8FhlKvOKCG1l/xogGeWMYKKA1G50U0HeL9Wlmke5rNQyiB
k1Pk0XBumpvV+hgz0MVEMJoegmQTc+Vt9DIouZs0ISedu50ZX8lhrjhB9RpgO7Ccql/eogEMdX/a
TjLcFDZv7zaN9EoU49fQQVJK+YIjM4bKMSTUU8nL5bu0HSWuRDA+rW0IGF5j7BoFoFuc1krd0P1V
RVMdkMvay00eWbzZY+4mMoFxmBblYlBlNGtMDlQAC7ZUZzrU18tnfjfi9qvpY5Ea7ZdeeQiE4Jk4
9kfVX0rLOIAdVbT071T9R6Qa696Ke4uPx7yt+uiXJ0DzOe9Sloqq10bJgElul8LSwmk3Z91eMAwv
lmtOuL+tKh+y2HMc51FBEx2aRPrXuEYlXhAcjqpsPmaAUvZ7OcyZDXIhGbmA5VDg/Rl4ri/FFXJ6
D4MfgnPR5UjjbB77fOkwuFMRFICO/kywIrv+kX5Crk28A/myGz10iVW/BLe8K7cZfn0skn28iFUd
tMWMRap+t2/9bkcwjPkXjXGczWRfMEtQgXXIOG5m4EugqnTzG93VMXXahDZvIOV/+B1g8YJ8VQbc
JGOz9KLvBGGCzcoDEDGrQ3wn62hG7nVzX9b5FakbjPiNDRALoyUAf7DKCWo3nx4GZWNGV7AGQmvG
+fTNmBVZCzMzeN314iD/dINkG8xL98jf3M3Wu7U0xudUo1o2EnWzZFQoaRWFtyjR9Wzozy0gd6y0
GfHTeIMJhr2cqI+laFiLklzPeWVNy3tfwSmGCCajqfohA9H3/2UZOIfNHH+x6EE2ARIqqdItKeGl
zreUHkPdpoqRHhH1Fiay6WTw7CYSxABezcpAwi6LpVOiimfMOSceoL6DjRfXophQRJeiZgpo1Gwa
c2+ZTTtg1Lr7ErYqKEZN8XkGr6TFudNbSk8fNWC3AKr/GY2fNhgxDd2QRQfETG0rQKfEsFwtg5e7
8iteQLDp29biGJsYVWjW1pExx11WPGWXvJGr8KHaBcDUEL38awwWl0/Cs8axXOdDcQiI12IZOxkq
YbW0Jq5240he+k26U/YjesU1SquG6UvQ4oKhVruubYQpwAVFhmGPeuGuvonuit3siaCTKuzATtzC
B/ix19wIHughODdyy1+sPpJ1iVNQZ3knw7x2yXBfis0XxDQtR8ZWRLaWwWhzjcEEIKFiIxbASKhW
L3/WhC8cldpU4w+V0hg1xnBvB9RMyMhgVjQ/fez9xBNuW8+wAkvyKWju/BJym0I3L+pKLGPP8rnr
k1aH2BLcP4X0fY4KjO1gsnDoOW53s9tuvYuMMSswsx+ljY4g8PVLV1pgiRRt1W7uMHS5S1FL3A02
8YvdAvw1DwWEFq13PGXZrJyuv4GJraNyNsyowk2ieAXjbeUld813vPKswS6wz8srRsG/dzfcMJF3
uozfqouhF4sCcn/lMMEriTZ5jDiCcXZwq1vE3W5lh47yflmrtoKAI8kj4JA38NanaVCnRTwajn/D
ELztFSmZ5C85LF6fRo1tIcAGo8ilzjZGU91pNwE6N3Mm18Bp8kpBm2q7EsjcSNUUllxosbAs2Ict
aFTn2koCvNS5I5z0Apy5l5Uk5l7mRI5FZYDWdg6ArTNLcWroq35DEe7GJz4x97aKrgQyN7JbzCUI
J9xI2QeAvDt5ga/sIifFpMHsaPvOncBrwU+qbu8ocPkJ5lToRMfp02KYlwHQcALGm6vIk1TkBGU7
qPqDvPBy3puJFkAj/BHFuLNZaFRzSMLMFx+yPdXLyAn9yu1cwaedtjxd2ZanSKoCBnvxfFJQGpVC
E3Qagd9JXvcMomdHdcS30aEBcejUu8uXbtMjrcQxd30aQIMpihCnjUiCT+ARJjovANm0JysZzGl1
GF4WwwqnhQG1FvBy+aEPzaugk+06mX1lae7Tpq9RsFhuayF1qiW5VoH05OhiDSzt0pkC0RuL+tPc
KdwQmR7f6Y2h/CQyFAlxOsDD2bup4ckDMFTKa4YZDXC9GXvMi6TafRU4FH1W9XRQ+aRO2sLLuIgL
eT1/55uDD0DJH8cNvknMDZ+qciNUuThFmC6QVNSGdV8MVLcniRWKb7ISc9zahnYptHPRBISwgdlr
tvMuDPolFYvWBK7QsTz1i6lDvKPsdvCpfAtxbtRPBTJ+NCynsi5joAup/rCXrhqEWoorXvEerucG
AWJ0xPDAdJPQgcrsohlofQIaDGChgzAPVCRuLn3BQLa/tDxUg63zWktiTGy2JPpYAbPUr9T3JhN3
pSA6i7IDD/ebvLxdvpznq0JMi4oEbBxFmGZPS+prDP6RKEP/S4ih5NdSA3hHLuOmjPZlSZtB40oS
c0yJKRQCGGsyv+gOavRklo1VAHzrshDecph4psFY3iyXEDLnP6ramZS7UP2hT5yczGaWa71rjEmT
BVlJ8PEQA4RX1V12xZUCbLMMdVdeS/rGfTo9Ica0YVKiEZY5yfxQBp2pblzpOQhrFeV6aoydWUhX
hbm4qqRfz4XhmP1y6NVSRJ4b777Le3t+z04/hHFTWV+pUVVAVToND9hcjO0lXh6jqDvUoHUbovIh
B259XkqcM93M8q13m3l39aVQL0OG3Y6UH0VUOL1o3NXNeF9WBL237dduqixFX7w0xTA6CS3gPljI
TdvSAEjOLHYvbwNHj4+vxFXOsWnzZQlSemMaDKviUZ2poWMuvHzVthgDlhu1QmDOM+ZmSfpl7mIs
ul6+mYCqDJXOHTOFt7eb4ZwK10TgIoCXxGhXLpFOCYs0Q/NSs4/s4i7Yv/XO8hlscjY/772Zr8KE
8x9xjA5FZrsArAzKPHi0QzP3JR+zmv5fSDo3otDWlSRGaSQyF3KUYv+o1zU+H4H6AVgGCJ/nAUBs
oCXwkR9qbZ6zPff2kKuB81zDpAhFnjt1tnE+SeCGRCQSyvNVG84vdTDZpM7v40jb9WPXWqqhcFRy
+72xEsqcogCi5V8hFrE0pETahwTxMc1HxF/lHa9Mt6WZJvi/AGwKLBxdY4TFQ1zXeHCg/GskhykH
NhBgFdVQ9S7fs81FreUwulLMgyYFE8JiUkuUlzV9DkTzGzLHeyDAfqqX8qHX1C/wXzmMUVJ7cgtc
ujoIec0+5z4Fl5CGb0QHFA8o3k9PNEFPEVo4AcRTp8HsVMAgSExtB9wrTI0qdcxxkxtF0NM4gxHX
afmQzgMwXohs0/zW0ANRSXmiE+V0yjm3Y5s8SDZoz4BIFaQe5SmuKGwcL+DZOAB8CZCORA2zKPSp
cLpwbSoydYoK0zN3lHuitkt7+Wfo5i/wKKn/Z8PklbSj6VjZ1SqJs1wVEV/pEQrds4sJwB4T9JEj
PtHQ8bhE7lOIWtFLQhkri1xz105abB5hDSkpRHiodqDxdGOP7C/r87lhQI+vYgIKGFbWIGwUHsSt
ZOYUwz8dPqmoYKqAv5b2qe7W1WCngsGx7Oe3VKFwf0C/BLkGpSk/PbwGv6WQl/tp/kTaq0J+iMrH
yyvasOZUhoH1EDT6iqytM4OoCfpMMr2AdN+mMQYspBZ/65f+ZZRDDLFGeml3SllZXY66nDwRTsl2
e40f8pk1jpEck0XE6akpCi25Ypl5aKU6D/jl3EeeLpMxRMNUGko3dB983biGvxmU/4ohfMvirPeV
uXiDPIWdpie5Xw4l+EK6azMH1kAqOwANeeac4da1W8liU1V5WglqcKRCxxQfuBAw9eIJNgxpbxsW
3h2AS+SFtJvHJlNzSgB0An6kU9Usx37qaz1OfAC0H1qpfBnk1BPJwutT2lwaMM2ANYLUAJDAGDkT
QF0UHZQv/dC0VlWn33I54j0F6GOMtSAUOO23EEY56hwjYJMIYkoKo5seaYApTguFaeM/BjZ3biWM
UYxAzatZg7P308y00+a97QarlSKO6dhUvz9SgEV4um91bgy1qKYgTg1rKwdjlT5mdjd97Y2vHOXb
3jwaJ6mANDvjpY+Viuh6D5v/B/R4KuHVyr38X0GPFVxlkGChYV0HTgv73F2iuQyMPjL/AwAd1a4z
xQDWKYXUo0yKjGsJ9VwQMoKegCYith69KrGr5O+lWNv6wlHCLdeCGZI/oug2r1zn1E2krqQM9kIs
37NF/SwOAsYQdBPTDqS76Qptr/SRyjMdW85zLZa5xx1yP+M44PT+PYL0ZiwC6FrQlirgoTtDDaqC
pJzmDKhBG7EId7Bi480NNfmQxg51mblQm1EKadIdZZvVh6PFn+9o7elo8QP38k3YNFUrgYyytKOG
2mMIXFe1zWxVfhcmXgPj9mH92UCWBQTDoRPpA/0UevHvwCR5h8UOGxmj1mU1qmgn0JWUFONvaMs2
bSKGDIG5pKuId+jvK+Vf9CRNQrHN/SH4Jsc/tOJOBvfG5ePZXtFKCDWZKyFjm9dyKEHVKXDlr+nz
v7fym9d5JYzxWwrIdrKgEii4a2HPwtUSG/ZQRejzx4TfZE3kibO6TYO/Esj4MF3QSxIaiKNaN/Br
3ZNfO2dx0qvEmaygBerC7EzD9bwbeUmOjUo+LtpKMuPQtEHVxgIkJl46u+XPunIbp3dVG6wmtIc9
qPdV44ne5PMrZps37kMy+9zQlLkNAg1qownVY2mi168pefxoHNU8phFXWlOMdQnaivL4lANjoIIG
ZQuJCLuz9Byo29INHwz++DfP3M5qXYwvAAZUq7a5eYS9r6CqIXCxjrD3zYH/RDyiqF6SxrgAvcmy
rG+qxA+z4zCK4kw7sqv9YbfcKsAYBxb9gU5oxV9SDKBJdwFwOzCi5ZY7jgpTQZc+hB73aqtVYRGS
rsGytZsZL+V4/rcx+raPWG00Y3dqIs8zBjaTYwk7xpq1e+lRdYKn2SkBgBHwWoh4ysSYIHGQiVr1
DWI/ZCEKjIhXabebFJ6p27YFYNBVZCSizkje5UEyqhRM916QvQz53QRIsS60FuAdck5s0yGhQv5b
EHNiUQ+enkL9x6Qq17+ZLaUb/qDk/7gUH7KYs1JTQ1s6/Y/zW8nyeCZty67oSJkAvQj9UChlnipi
1qMx1JgS01tUZGbK12DkPHo3FW8tgbHWQx1UeZA0oFjfUXo5mpaZ7z+8ETdHsnW11vIYG511DYm1
BDFz+DNDJ3H2RvkKBlvR/8Fl4wnk7CDbwQTK3MKIc+yg0YKU7VZcfv4HzdNFQB8AGQRMBEejtrIV
wKdPQGuc01jyFz/f76zWfxqiwB1ayWJurdnrArpBF6AQANfBafZZgo5QmrmTBU/2lhv+1PxmrLIW
yWigIM5mNInZrxfpv6Xe2bJKKPUaGsW8RN8UoxwgoU86zJznflz/VMTUGaUXVeflRLeeUhiulinG
OzlvL+wjbZjnEOQqQim7etkD3Ze48fBkAtwoJq8c9aAeknUla2nM/arQPDs0BvZv46nBNRebp7WW
xmygIAZCE0VScGTny5cDHe7RP0nIeKqiIzjN4F5e3pZ9NzXai4CHqYY2qFP71Mj6DIpkvDTEZHFH
VM7aAc2L2vPYc5AVNsa2QamyksQYeEKWWGkCnFpR1/2Puuw631Ti1E2T1lfnobU1Oe93fT0MTiI3
sVV1aFaeal22lsW8WsjkkKG8GoTRzRDPWOaieMB/kqwuNv81HzjSAutPZfwDkfokEwOCzrtksIdR
cDopuBGVhbP3m3q82hHGGDTBoi4msIv9JSkeE7kYrTpuP1dGXd+iifvJAGwHj75zy5iuV8YYA00V
csmYVRy3BOzCuMfcrsKJvTZNwGpVzH1pkxaUsQ02T1JQBxISSzFvF53bqri5EvRI0QQO2B7YR2UY
BWhsTafCF1vyDb38b7GOJQ2DJtiRodOiDLmrlPFxCjDzqBYO4NV0q6y1gzJjtj1JleK/RDAAav7z
RYyCYyxDn9UChkJAfURB3y/YWK7B8UQZZuzLt3ZjFhIaupLFamgjTsDnwlNCvjmmaWkpKKUPCaDd
/JOm5fnhzUBjLZNRV6R20oZEf/zkvw40Ng3vao2MrqqFrmVmBMdPH9kxqDx+cZ3/SqVyd3TzMq6k
MWqbhE0ZmnktQNovgkb59QNBXZV/g7zx+Rm3Tf5KMmPylSKVzcSAyafxxwJK1t/h2+D/RQSysU6U
8CgjgCbCh6pMamlZBmKUMa5nbkQq7mc9uF2ZtoewT96CqrpWlPAhEqOXssl/qHnTXtFO0qeFhKWt
KuZXNQMBdDwoP/OoLe0kjkKfo9obHgkfaILWAqh0SOMwxy5MUSPHOVg0KLUYnVTrKw+0nVJhTTvd
Lff1OxhMCWqBqcPrQ96wKSeiGR1QpmmZldFA4pTI160A4vmF1/7HWx1z2N00l5kkxIEXFI3sKILm
SlrnLUPw3knLd85Wbq6H9qtiIEeSwNRx6tyHShhS9B+Ahup1dPPH6gl00AI6DqwB2K2lV9k92Cxz
jh3cXOFKKGMG0xhT+gBszP1WOmgtWm8wpdYET2HIcwEbjgbF04/VMTawSIu8Seuw8JeyxXi76qhj
bRvD4lzeRXoiTPx3IoY1e+LS90TDJi7d3og6PykFRJm7vosxbFRaofQ2lzlHJm8PmTvQFYEEYKao
8M1FssUZxVRzL6RXGeYCLi+OJ4jRePStpWY9YHGhWVq9GTnVvG+CnwrhDelsmp3VYTF6X8ZRKsaK
AEGpcpOWijXL70rxfdIGq1F5PVkcYexMoVB1c5cDDAk4iUAIEhM7ExAaaOiXMx6icdpf3sNNPUQD
qAqeGlTH2IbesR3VVm5xWAI4W83+NtZia5ieLwvZ6HpTUFIHHZOsquhkYuf+pVFMBTnDSUWh7Ant
tOv7DAzaYmP3WS1+V+qiA/1P7ZrjqFxXQY/j7APhe0bU7DYa5ptk6aN9OE6Bd/nD6HU+ux4y+gpA
5Icmp2O//ur1HErlWPQJDjabvEavrCLhWbHN00SrDcjf0W97xnzVqPoQYUa/QKOhIfiVKWboscsr
d0mmaZfqSeMFg/HVRCHUWsAwO8T9TpfNp7Ip7tXMKL2S1OF+FML0zujjEM0xAedps3mJMOQkA8tD
lUx2mg84tAasAdStMmQL6QpLkYinkW/qzNuKTVu0kiSfGvQabFolUgjg+wPXQPS1cJIaHUCdFT3V
nwT8x+ksQwL8HqAxhZ8zH3pr6yhAdYamdYz1oXmducVGE3SjRmKoumTh35OjY95ueMkC8FlMrmzJ
L/l99bndN1yqQ2qIGDUjQP3SwDZliDL6WU9XLubyWHYRuuZDKRftWgDas6yGuaNFZueg5+M1aatr
QgIeNPNWrhBVWRmdT8DbEMEddiq4iZtZiFOCwxVVLxJra+iF70WfPxikxKP5HsR4VlvktjLJNyA4
5uGRbkXdkI+UCobLUaNmwSxLtZvMMTfg5aTZMvrqLgpkK8hzq6ne5V60UiE+VOkPVYvtQYx2kUJu
sqDkVJQ3NHz9EWwBtG/HIAG3U+ED3+cQyq9F1tl1C/7MkscguXXOgDnEZAQosnCjGKeeIy3bmGoI
0KpE2E36TxFoHUn1o4xfix4MOOJ/yG+TtTy68pX5yioyJPoEecmk2aowWYL8UA3vtfrpspncerGd
CKJXayVoVokA+Jqo9CdT/hKFBlrYlEwFwd58L3SK0+ZlbhVheEiG8GpI5H0r5S+dZDgxMZxUL3hN
TLRpg71PeJDiKqOpDf8wap0p6hwYQlz6WvG5GJJbIha2Gh1KBcQXNbGSfriSK9EC2zXn6bp9wB+C
GRMWmEkc5HpS+kFd3jfgpesrDDs2jU2U0SJCsB+D0L2891vaC3pGosFDKyJiz9OtJ1k8Azk0g05F
lZ2DBEcD3+4ymLYZzxxXsGkuVrLYOmIjj5XUg4ETucn+EGbvHWmcaqiwwqc6UPdqk9hqJXj6nNvh
9HZ5nRvWGTP/f9Z5/LaViqmtadaikKJUWk0+iNDsvBdtwExha5Fm49IPbsQ9J+KYkzSlBbGGBnHD
JDiYJbG76r5K8v+/w2PfMFmmCshzQIpY/Cz0u1hpkdr5IlUiJ+TmbR6Nc1abV3UKzTVAzqJKjjzd
1OGjGOBtPN2EfWxdPqjNO7A6KLqzK1mAnchmTL+VfpUJexgeL6snq+mV214lKK0Lrt4QzrXjKiZj
6KZ87oEKhHunTTESp9oPtKfuQo1Y+XjVZAAP14gXispDajZ2MewuL3gjSDxRFcb4YQRsWvQGm0s6
UBIFFrp3OOvbUEbUHEQTvdngtUZp73RL9VYA4ZVRw7yqb2V8CPPQNhLeI2YrVXMihVESKIiULTKk
qG30WEfmvpknWwhCz+hHV1cmG8NVVt2mB11DJh3UMLrMw5biLZTRnX4a6zEwGjBIhg8dWKynXrH0
iDdztnFgJwtltEWfiLlkEV2o9DALohuSyfvXKgEJIOaW6RgRGupPDyxIBHWQjRZ3wPjey7UFSGDO
LdveqT8S2FbWoZPKrhGwhrZ5H4PGMpLeGorHy8vY8C3rZSiMH0UauV66EcsgavAUpfJ9Ub6UUfto
1B1HwzcM1IkkxtwKUROXRdvBiynijRTNDsCiJltskudgBuQWRiM0zgZuK8HHBjJ3KokKfdYLrK1t
f3R1YuXT++XN2wqKkL0H/R9t/8VkNaMElaw2dd702L27wcF8evsQvwZOs9Os+HnSLGSO9Hteb8jW
qlYy2Vh20XJQwpt0H81PiwGVkHkxJU8CoxNNLUhiImJVg1QCdPm16zj7ZhJ62CfhGyZp18Sb1MOs
PEimxNGEKpnhCcaNhBkRK48wJ6GID5MpXYtF9b3LTKcdiz0KEjfyOIDJA6m+RHa69iGIAIhCVL+N
YKBG0ItYY4dIr9UttLU/quR9mVNPqhR0jN7VyYJnRe4EreT3+bdSukuU2iqbN338IXfdTix0d640
L24FsDSFstV1IohZ2291IVvJJB4wfuxEtWCr5MsgPY5d+ViYcg0u6XE/k6cm6hxdEfw2vxVVwclC
+UrrnuV8xDeJGfH0ItljTtULgaIfpsBOwYcO2V3T6xaIBA7l+NYo3yO8gBooTyzp9hyau0XMD2pr
WE3duGEOdBBkzfqsw0xgBg4TsEnkuD/jLSDj9lqm7qLsRlpqJ9J6AKDroBRaOivUO7S6dZmHeVi3
AfVmqc1O1qVfmyq9phCXYiTawWKMVpflViQRt9YLdx7o+yFJ93OLQTIg/VmGgBKmUu5GkjwUUmzN
M/6s8lCWodt3gH8ZdE/ttd2oCS9qXLpB0+ElPb+TBNPLdeeCP/ZGmrQRuA2Iy5fmVhpNWwMnhiiY
zhgsjyqg4rO4B4ThjDnaxq+w1Jhgqhtd7qTq37JItlA6szFu7/SN4Zfa8BVM2LaJjrpwrFyzQ09f
Dajn/rOpKc7cpFY9TlYiXefj+ECUBhQwc+oEgn6VDsvNAISiEjPz4lC4YDufauVTGclPikbuQcqO
sY8QXAvgBNMGR49+6mNhdXi0AmHpWc4iJ8CAuxK+C+h5AIKnS6TWQ6uf1ekphjSAUyvrttxWTteY
oPiavUh5TZUvU5nZILwHalBrC8vtnH5dFPUmMNVrAQ4DrQDW0Gp2P74kg2olYCtPjMJS28XNas2Z
KHNGMl6pOqj78toKMtHKlO+CpHpG+DoIqv1/rF3Xcty4Ev0iVjGHV8aZ0YyyZFkvLAeZOQeQ/Pp7
IK8tGuIKsvZWbW14WPcAbHQ3GqfPKaq7XPtGiObn8uAWKvEN6QLhwdVifZ/0yZmZyscwzyKnMtNj
qn0byWVem99Etffn+gEqd0BlKrtZkK7LqDozuuhbIsifK4v03rjoezGKP6H08Wdl3NXAbGp1iQ9Z
Q5ZOnp08vgqN2i/nk1YMXoy74aBLZxpIqZKeOB0O5IxpLz1M76NYd+b4Mimt3dgOGGqpcciM66Rq
vpZ1dt73ndcr8V7LwAsn1ke910+t2J7PVnVuDMuV1plum1mfMwK1OGshkC4xoIkckV05FwcrHQI5
Jo5SKC5e6a/EJTnrpNaJLTnQrPASVAoX4UTcATKwonBfdObFUi5HYUTsbOJ9Wpt2OV0r8femTB0p
eyiayNat3lnEyWvn7JOq30NjaLBVPS2dTCs+hcPsdJN4DdQKJueflmr25LGxDcPAY7vlmvJD3Se9
XRbkooGQTt2BrSvNDyBcxUCzaFtR9H3UezscH2P187BU4AIeQJBTQhxFSQ59+7kTQ1uXhj2d75ig
9hERxcuN3Ik7bFXkTCYw3AKesRb5vrQmNxwe6yZy9aW1ZU10oM+AeemvvR7ZyiTa9SIHeXIeZpqT
WCGEzpWrUWmcusHTdgN5FsEyQG3VeXqcOWKiQUThqp1/WDUIc8rIN9r2rurFR5zsg1lMXpeZB6Fv
v5tz7la6eAsdtW/jmB/huvtMr+w4RdjIF9Mxuqo8tIVcfVV7K7fTUSKeIpDOnXFjV3LohbfC7KYk
oxKO0eSnel2DcXN50lIcKNLOBB1vE6cvrDs7r8wRP0x9iqFp7BJ1gC5XgsCfgYWU9MRtmnqXd7Vn
TsYXXcO2RyAIbTLZE1TrGEIsBQ25gyaHEN0TEC4RG8xO3JMEI0jF8KmXCxwYCeR9dXMCDyI82rxV
x+kkmOGDmjS6rXT5eTb8aLFFWiI77QC2CW2BSDZkkoA5IbOGr3zRNbj5TI9SXrtpfRWiAJizyjbK
YwFPlKrZlqTabmfFl7XCTuqrxpyOUXI/oDZNIASUhKcyb13MYrs6ODwKM7czsbMNaGh2UH6Z0qtp
iR8h+uykEKo3telcIa2rJsrDPJg7FU9x4AQ5X8LUSQ3zgMFdSIgjXrS1WxWLLTWjr9bwSjlzZKPy
l1ryINLhYeL1alZMOxaK+7kB/W9mZJNtCaItDPdVnuxLI8SCJ7csSj8RJ7duJ1epI5/U1pPWJO7S
6XvDbL0JQXVWGr+hMs9a9WDGjyL5MZbCuaSBzF2rD108OksI5qC0tTEfhXSBrmQ/2KROXQM6zUoY
u3Kbed2A67+ielL9qQjzndFGXmichOYWQES7gER3UhqXCtCcdK3WTJxKwwW+6exiFO3F0G6ETPDK
uvzc4NPlZehIMyJB/ykGgZyi9Psxl2za6g4ryVbLSxrrRCJ/MSbZnkzoYYvXqg6qc3htE982g3lV
zuHlRMYd7i37NtP8JHwY8I/R0sGQnDpd0YKxQHC0zHDlsd/VyMBxNV4JXY5rweTUGIIwhlur+kaS
BGolsp1pNxkiAN42nHomQS3r9hQauxH9nb4rd2IuBd30pMvZ3Thq4HzBS3pZfNcLYsdlbQs6dl9K
nXGAOJ0I/LHaOFlFziMp9sb+KYe+n1JKThr/GFOyAzhwP83qddeaWP1XgEvwWFYcVRA5mdBiEk3N
6+rKaZLFDSFKH1mXcji6SXhc8GvyqnGLbt61kOGJSYok3PhFvF+s0cGJPwKW5cfYBVwhj7mJSkn9
FqeTjUYuyobMsSLoxoNOoCkqr48tp1Ybr6ru6rxFDlHsWHmoqtGJytGN050ol55WpordpmWQCXd1
IgUGkYK5lvcFQnoefQu7T20mItAlttEvtljcDhPEQUhy0MBd0ciOaV3mpLOlAtxfYu0OUryrFsFW
+2afFjWSK4kD1erPIvFHKen7RtUR/sRd3c6YSNDvCgkDnvl0PVi1N+WLp7SN1+InpI1gC81w20nR
TVKrpS1F4cWgLC6IijFFYJzFUYX2Yy94cgmUm2S4Gv67R7UxJZ1bFykISGrZnfTPCWkddDOPUYQw
Pi5+XYV2OQA7L85wiidIpnraQnxoz7bekKM6Gob4XohBX2pFfgNpmUJaAiN9EJLz1rT2RoL5eBIi
eOLqXumegdSohtrBaH7IUv5Foi1KEKEg0p7H4eBD/mxXD9IxV26Voj2pXY+kCY6eVoTjq462hM6U
Rg+9DHrd5c7KTeAU6pskNw7mmB60GEWs/kMNu5MeJg4IQ5xeKM4ht/5ZMduLobsdq84r9MiTgPuq
Etkmw6cR36uWFkwIfEFH0UEBYMSGU9eKj2cgt5khcpITT5hCBBUNVNOpsWsXYUcqct8M92V7VMlg
6yPiXwT0XJoobivrjjg2XjdD2axCTEZtgK6sTeQcr+fg6symQ9ZepzXa+yGyWFp/hSoylETx20To
aIfR801aVgVHHlNkoMdwQV3dFEhbooMy2sPstqMX4bFFfsjDBz1b/AaarQRV5JBrpRMLt0I7BSlu
LLJa30Jb5C7Li89DMz/U8uCBwd0YGieyMrtQvupLvhNocDPCcyW+GdrHKccrW4VM09Z70Lu45RBe
GGlnC5MZ1BGk6nHFEX/IWn7US/NUdeOlJaEbNAgeRrv3GMC4Rl19aDNIlVfajSG2p9ocgqmpHTn7
3tOCP4WO1ZJfkybEUSe22rROVdeuLpB7IxFQdqIS0hHh5dz4HA2L02kPCy16FHLKYsXP5Nt5GeD9
hVPnFf5XKJWK2B5hCmb9fpDFcxl9gkQ9NtJDiANYQVEXI3uJTaTo2OXzLk6i606dPdRwyGrdqQSJ
uDGO9wh/pzD/0iWqU5uCM/UmEvPXDFOfabvAQ8svQj+ABKDbVYZ1nhN0gtMfmvqj6AhuRsphqvvH
VjC9eGi8KFXcKslcq/9mtIM3960zIS3TH6vOy1lhjU/TACXsMJWvk0lK0ZuvdlLaPphIekZGgkT6
RITMG4U2tdNZOXS96IXE2sUFB+H+qo9D77oAFKJLYBkABDF3XUFJ1So0EqBYanVXtYNtdF/jpPc4
vYhX/RVqBtJ3YLKgPCHPvYrVlTrLsrgem9z0axOnE4Q+qp1J/YWMo6boyXUrNjg7goQxJGE+yVp8
NmR46J96HXekPLwZRwH+OheXU5G2e60ReC+Bm9tgyiALAL3E64f2RNCNesKQhq/rD2V2oU43ic57
FaKdiVdthZUNZqvzJrfUxmwoVhzlKCTsf0LupBN/dvlVk4Ru98oU0/oBSmE2C8qfNVugo1cTFIPf
OF+U9qfeWA0LA8GfXhXE0J4pJOiogvlERxU6F6MKCqVdBfkqx+Lm/lmAQehg6XmNBBCTGZzEUmf6
ky/5BoaAhNJVIcsA+pwgqzkeu+kQK2NMQ7A0BwyyUGNdkeeOPIGEJF4gIaxonD7g5slYGWL6gPFQ
lB0kjspglAGuHbvFUVWSeklcIQKMjavmYhZwdnLLPUCCKKoAvOjaq3Fpo5nqblFCw29d0cH90LM+
RQcLKEzTRjKgnLnK/m2TW9u5tshsJ+X7B7uMZfhDGdq5dXgmj8i/vG3kVbsYXr82wm7lrCkFkUZM
gYPYb4H8z2gRb0oeJon3VvFaP5sxRXd4Fc8SQJyXKAJPTaUKT9VY7kBN8GikS+1lGrkE/TnoHQ3p
R9wnz7dOR+ujQFCW+bzqlbMMUqtRiXG9HlQaeajsI1m5noTJN8Z6j7b91WDymO1fD38yP5h+oPUP
nknRyUgB/mw47UN2Dszt+XwazyYLZ2hwASGvr0XoJUmc/MJzNeatoyzqJhn6UvCLWfRNK6gni3NS
X4M4mKXRE7Zamibl3UJqeHN5pBrmyq64i+4wAeTJfh+Qr0rKObGbbga2HkycQaLi1Xg8gRpPuchg
ocj0Mzl7AmVpaV0aeue+7c00HbwKsEiaFF+q44WXieGWqeWd1dMINADjSepDZRCbZDluWdYuiRav
WHqOyc2tXHW+Wb61qOoUXM17yjJA+ST/mcVXTmgWuO/ik9xyD6gePwPczNeUaBj/Gcpch0EJF6Cu
q9Ddvnl7G7ciz9oCk3XbqbUqvBeZPu5UKMvn06ChbyGPXHHj1+8t8MO1JeaDCbhFNUutW36rOCQ7
9Ht5cnIX43u2YDigKxcvqXBr9ek/rY/9ZJWqxhEagWVApAc9SZ1M8boy5uVeGp9fOePLd2KB7QWN
q6QbKO+n4oPsdV80qt25sm/uEjdHV4KXFrddcWWRyRj5ODQmkH/wjJtyP30HUyYG+XS7ALTDaR2+
0tpmHl7ZY5JH2WnAQCWT4ddauhMyeTdWT0pu2AYay9PM43fkeKVKz8UqZs1IBc3SYnVmdlNU6OWo
EcSnOa6/Fajw8AdoHQQrJI1la8hlE82MoRB8TcCYDuSshAkAmfZTHX1/2we3DUE7HSBSQBHYcaFQ
kvIKgCbTVwio8HCpbrpdbzhE3r1t5zVOlx4xwPV+GWK2DWwzmTYpKJbA9T07WQ6p6y6YIIAgK96E
MT7c2vsT5sE57v9czL5y/5VdJnvipUxvjBDpPpbc3h2Go/yY70Wv9htn3KG7PTmThxm6BKIufuTU
Bz6R9OYWr+5pTJITqhG6NJVq+VWxm6SDKkcOiMDssv/M2WLq5+xSMYv+K7uxL7hCLEbFKMx4/Dwb
vAk0eF2QBPLFgKq+wIwkbzRoc2vX9pj3XImYgihOpAwq4tL0rZ0Zhm2dpWidgVdxcCVHPjY1KhM8
U93hX/g0DluJdv0LmEgTy/lUZI2Ke4V1kKfEa9G9a+QZp36nT34pcJx4K+WtzTGBRooqFI8qNljN
yGmu6xvIa3CAcq+pImhJBHEfCc860LtmmUbx2FK3SkigkSREjphjSFhIK7xcoQuuW+2nZZjOqwlw
2zZV78ZBAuRd3DVztjdFPEeIeTWcRtm4SpYQT3d9mjnLNM4O+uaaQ8Rx3ItiU+H1Mfna6rFnQfqK
viJy1vAaU8WsgUncAma906QANyOdUPtLzoKt9IbIAiUNmsBf8doUcVkoQoYARklZVK/AZHDoyhf5
+YQpMbRnOGeMVgKvz9iLOXrYV9GfALUjjgVou0E72UO6K7zPH+jAOkT/QDAAzpJ5r4LBB2VED65J
3iDWa6DV886+mGdiSRWZ0lyqYGigGlSWn3iGGoBg2AHI0GmD/q/xaYw55kMq4mLFnZmGPlpDF4IF
0Su5zjgZ6F+85WVNbPElxKFgdmiuyKOrHsRTBOi+NLrV3tzxIwZvB1kg6pLVnVy2+IB0njECEZ3h
FUfyzNHAF8XmWmNCZAdGiI40WJu1kw/kfNlhKuFANSB0FF/cSdStNsvqLDz/mpVzmqqJF6UKjOji
Qc0RianSz+LUEMZWdwMnFvI+23MVuDKGiXxShuICV4zqO4wt2kU+H8FbfJikzhULLNgSjvU03ALc
AQ0qHlJ7Oxb/9hq2LRmJJoJvA/MQ8jpmZbIP1cjnHHZObHmuaVZLhKSGGVUtYst8kPzuvDkp1923
2Zc8cSd8t44ca1t1wvrrMaElJkKhlloe+roK8Y72cw9idpAhdWiju1CecTvMdswu8Ad8qYvNhaoY
VNIgSAB6MMZNybgsDYCuWGiAin2/YKA02f88FPy6YbuhsbJGf81qWyUiC3pvoKFBbyTy03CHp4Po
TjnHa6dPeY8mYi+IpXve+diq3DEh9nuVTPoee7ATl7ICFq0Ek1Ct2+CBqyUu5zNuVmErK9RxV6ub
F7EdC9pdXS7UQPwi2SlEr+QbLVAc8+z/8O2YAncBt2yfgTrDJ1c0EZV+7OefanRQSoiK8bZw8263
3kPGSYVJkKaOrg75r/PMg/kl9+l4laa+k6dl85xjpkpHdx+rYIcUSmjOtEmmopAFgsmTytKfzW7k
fLStG6T5YoRNCoA6hqVUyLgFdS3AcmrypHZ46iuG71EYH+NS4swN0bz5qopY2WPOG5hQIxAnom6V
8GBMzo3qJAPCMeR3HZApuh5wXHIzL6zMMQcO6pvioEyox1YZNpFc0c934o7rIjxrzDGTllHFEzMY
Pf+xlqKR8u58znEPNg0s7ZhA/QwX5aJPnCL+pqfXnM3bjo2/HZBNAmEhjAUZUXL94rmh9BXFPnLG
gJ/Ct0PUizHmeMlaMlhmjXrBAC2WiY5+EZ7iSHfeXtNmEbvyB6aKjCCYELV4Fg1CIcZcqAL54yU/
xtbgtEphN/PogpvyotDKinPOtouGlWWmoMTEoJKKgBn5YqAHdeHrUDQrz4p9U6DhyytReL7BFJZo
zw5g4Ee8T2r0HFAEoVH59kZyLDzfkFexHtqhOoI9jb3FU7/cABXI+VLPY8JvRAqZiRSNoClRCGA2
Cv6lRV9XBaFJ7CZOM7mFVwSGI8WOdsgm6DT814PMarS2iR4tuo6nyI8c5O3MomGKlgqkQoiFcUol
kYtSnBETrQ/xtW1+upU5xhOzOtUEqYW5GeBYsTrVBY/WcjMOriww7gcohwIc8a84iL7IzzhIo+47
boabZceLNZMONq5cUZ/JQEgEQsL4SLl4weyYg6A8Or5bT2r7LK8sMq6JWSPg5CrcpGhgpARq8+U/
YZHP68PZS5PJYGE7LEm44OGm9cs94kYBle7fcYN7y96sxFcrYzJYP2LQdgqxlwN0i7TEq7/JYBBM
DiBLMNDIXtDHVpL3fETeMqnTrj5iLAC83udwylWifnfq5H5ApnIUMwKlvhwOOhzMgApX0MxmBOSC
j2rg7SiT1+aCNKXZ4G5TNAAizXeGiBZVkGY89SxeFDGZKCICJhxVAFj46mlCuEzmXeIJXoQbfmjH
M74ZV/5jM2WvnIUJJBjhGtSC1nK0AaWEuK/FOOj5DGEZSk+HelK0MSDOdVLegWfCSzQQSF2XcNIe
zdfxUswgtqDa1lVoy/YgOMNXXr+X5y8WE2LMOZZEoAC3krfK5VTgxGeLiS7hoM8ZEHAokRMMMBRP
oLV7O3dv92ZePpzFxBTSWBAAhjrfMy/7n72Zj17TVtaYmEJEMkW0dw8CQ2B1kx9UsoVcAiTpVtXV
jIcB3vI4scRiYsmoy0K4FDjdP/NpcvgL+k6eLSaSGFq1xNGM8Lwq68yjckBZJ3M9g+uHTDAxzGrE
XBWK5PhoBjOaaj/RWO+JW883v1f11+qzMfGkraxJNzsErhHiX2E2fk0G3OwlxSbGtB8BiQXg+9YQ
xps6mnioM84Jt5jI0o1ybwrD8zo/JhHJO3NMSIFIPZpo+BteHfEgZxCvllKXc+reXpTMqmZg8mA2
cypDacjO4ht4hps+VQTBEph3e7yug47zGiE/v6O//oZUDQFCw6LFdipVaCWkgoBLhyWkuy5vH6RF
Stx+jFLb0iPlhIEku9cyv7Mw0yRDcmhOnSKBxqx1KwOsb86fl3H2+0Vws2HYpV3jtPPgyIXhhJNl
Z5PmiNZT0Z+QBVw5v2iKi9RKHOgIeFKlO6OBWayxOPXFZ1UDVUecukv4IIbHdNEPVWM5ojo6ca9i
oAN9Ij2OHDI+hSB0NzHjY0SY6wGkXcVAOhGtXU9mWxPx7KAKQVR/GcMJQx/JuTLcqlHnVjLQtE19
b06Z3YJEnUT9pRYmJzUDqL35HtW3U17bMqC7iowHyPQ4WK1d49KS69BVhQCRqEBIxwwPPbizkVxO
qZF/C6vWwYhtQAxplwEhH2GYcpH2UnVfZtd5cbPoC5DAAtgOGq+E+m9WAIqGoTOAY91oeVIXUIUC
5V2Upt1oX7ss9pbls6FANVu+WMZ+LzXANCeY/MoGDL0QByI+J0ube8yp4/l7+Gqlj3p7RzAjJSQY
OBwXeymg/A0tnIEofqWXdjd0zoSJmMaKMHEl2SXAqtBCdrKuPKNDXCneYvThq5GBV3juAk1KMdt1
L42TN0XqThAEL1FbL4eqD971MNRXOWItOXGLd0R0CnMrsc2ldEidOBjgFAGFTzGbk4H9f0wuTPhu
pst3Bdi/YzpDhYFKTJhBm/Rqai96FQDldriK0qMegxoG6PvSGM70uHPy9EnFrCDdPTG/0QsMaRWZ
mxTiHjndXqAvGk2Nk7SFXWmJDUmPT6SXA6sFnJrMwz00exq3n6MQw3nlSW4rzAWLj7o4fo51NUWZ
JYBbHpJFfm8sj0pk9r40Sd9njAoOsnCZqRW0X0PBaYblGiI5nwuxOMNW7owmDjpck2MBw3QYKFny
+kwrjWMRAZKXQR0Ig5hx+DBqFd5As/OqJj6mEJxWmn2hyHfo0e0jI/JmES1rc3b66CLBnwLdKeDj
L4fRxPBb0trWPANYXZ90fbmdtK+aBQ68fqkxJRfyLrHbIe3l7DNZMIokJdYKvGC1LcQ3mx8a79V9
u/x7McCkPi3DG208QyBh1kZbwotL09t58e1DUfPFCpPy0tEqQS8O3n75RN8ExosFccgxoNCIZ+Hu
PRKU23H6xSKT+KxOi6y5hNhFH7kUJLz0DkUJg/Ez24sujuc77rCbrTbtxSaT8MxWxTgfxT7/arWt
lPS4r2V0y97KCkyyW4AOlpQIjJNWSOe2coSfammvpKxB7iMmrxzj7CfbKmpCgeQ6KOz8dB8eauE2
9tXeHZH1RB/D8PP3xAWOiOM1m84PKW1V0iDm9IqWrEfvaMoLMO9ipGOGBP2yS5xkr50vDqa47Baz
mjb3OrT5DXVgeQFfkoFPZvwG48KTqLSRhXUmuy5zx51yAhdIEJ7VgH5Jf8/fQp+oV/YYn5EwsBoW
Ck7GB8pc3tpYl7Gif7QXPyJiRjfqlX++LIx1mNiypgi8hCBrXJQDKaR93MWfxHmKMdsiXTVL8elt
b9kMZCt7zIULYypD2Aq4OQPT6c7xjWBitFnfv22Etyi6w6sGhxqTRWsaqHMoo3ZuKiOScXUyLAw9
gZxgSLUPVZurRdFTubKXqVaJ8Sd443BwzeAPKAq3SbV92n57/rNi6cpWgffvJZOyJJAEzAf1ESZF
2pnXVORtIJNuOmJqLQaP0XE2HKjYHsL7pfU6r91TzRwH6k5O22M61Mdx4zaEeR7CJKFasxqpjJDq
pjC+rxNlZ87AWgGC5bztJJtw3NWZlukm/LGTSTOF4GJ4lhtNdsLiUmjNMro5ZkZAWLOLD1LJe36n
3YtX582gbMCQaVDBsvyn0ckS+xnjc4IvQU6gulNrTE729/V4m1QYXg7705LgB+gzb7Gbd+eVXWZX
p94wQ/wg2oWj8rG/6LwlaF7wiqHtm/PKFrOxlqQSeSAIlj+BWcmBXGJqFy9Z/I4f1xYTmAe1lrpK
+PPR8T/2MlcrY0PzXKZLZ/wf08CLLbYPVoONVW0t2PpIGtgEzkI6+Zdfso2wvAY1Rgn21KCJnehr
uTd8KI+eZ4HwlKDgRCu6dhIutnO7ObayygTqPLFAmlsizvz0yp+94Z/ApXf45WZiXVljwrSUTOpQ
adDqMRpg6mo/3Csn41QdZ+Cy+HGM55psawxXAgwR0BqFAlAwONkAJ6s37uhRZE/TBJxwxjnhFhNZ
GkUCiVCMcPYBAUi6U29EMYuJJl2pG1rXP/eMqAJfBBmd5dwI7Mh5j9AqdyfZgGL1fU1kyfLrufkM
YOI+rDCvq0RFj+aDBs6G2IXIzi3KRCfKiT9G5g1nc3muw4SZaepEa+l/h8+/dFTep2TCjAYIcF9H
0JdYNTp/v0Px3q+3gVK/j4XK9soAeBmHbsEhpGjPDLD1R5oh/nmH+vm8EA0gFea+Lby9TJVlQdWF
UAWuAp1+YND6Y3OgIhrP6nj5eyCZPGtMrImSue8GBcpZtITX8JD4s1NNHZaXATdrtNWOMoHGErOm
j+cwCUShOsuW4kqSRt5N722PVEX6G1bVyxgVlbRkSA/Par3DofBw13PBnknAYen+53CmssMiiqBM
pO6e48vfTidz8gIoJf9cHBpNHRDl+FYYpxhdyxZP9Fk7omCief8OMNHb8UwVmQBTAt1fJvnvvJ67
k/1LBuQ9/kF//r+HT/Ba/7k8EG0belJiVsNavscGCMXaR2RCB5zL/ylsqSysLSrA+o+Eh3bAEUX8
5OZu7DfYRKGEAAU6Ls7b9jh+zwLcFknH9aRHJMHQhoPJPW8y79+2sHk5eDlZz5li5fV5KSxJNWNa
dOquCChhQuJbYKV728j2zWBlhQkVcZKWc2Ri20oVyquN6Yqd6BggOdHB/VMkd0KIfjkJ5N5PRvS/
s3NxsNw24X29ba/EfJal6qIMmew/3USOplKuOwgf0wJibnwK8owCyzwfvWeU54H0nGHcfzl4LyaZ
qKIUIlor5fNzHk0CdNrg14PeO3SUts/BizWmZJFkKSEmrZAwQf/zmjlflXsACE0AL2gPGjMOtXzK
Dx9MPS+WmQATibM+DXRrX82OfOzCTqfs/vmKTGxJBTnWxRCL7GTBNvXMrrnDgtt4hJUNJqBoZB6r
sJqwkcr17EwucDLAI2TKNVWinPf8Jur2OXxZFFOhSEPSLXOPtpFiNld5NlU2WF28pfx7/T/aeHtZ
Gas/2ZZlEbc9ZKjSveYTXI19yxs67xk1DiohbvfhX06AqYHxH/gwuOCfhy6ZtBJvkzD4ke7wv1S2
L9bYSGP0uUGijxXt2xXDiy0mnIAcrJFiKuX5ocvWdvB6scZEkjApMkugGvHLhUHOTEhr5a65R3kH
rif7XUDMbZ98schEE0WfulguUTTolqcRzQ5V8O5IGS858LaRCR0FRj0NMV4pUq6QutzgwXUQJnqA
0rC0pBnb+PecMFxbTBSZrWaRoUZGbdFb3bpC5iJOebvIBBBFWKy+qKoikKcqcoRhBB1U/iB0huR0
oQSaufxyUozrtiahKw5dsh/j/i5Mapn3ObevBb+9huWpTpU07JUGNcsHOvs8W0xsKbMwM1C8/GqM
vTTh3pFbebboB1hVSrUyKF0nYF1//zG30/jLFjKBRUVQgXw7HvFSNXaWEsJ0va+Xl3rjvV2XUV9/
XTa/2GFCijbVA0ZZRahYQUdJKEU7FZpd1H2Ou8QF1y/HM6i3v2WNCSdRqShDSOChdRadkjr0Z2lo
wPZoXph68ylqonMps768vcLt7IPUoxkKVH5eCVYbkwL2zgG4FTWIdkh3TWC6z+mutQFxkj846rky
yJx5rYcoUzhiwO0jSWHTUVbGmEPfaVklWBWdohVvKcHr2EF0FcxvDSgg/9tGsnXDog1DShY6N+hJ
frFL/XkKwMENfGbptYFa7v6jPeZoK+AEN8Z+/vWojNj5XHu1dnngz2/w3ERnDne3DM2gGbBW6js9
0GjBTIfhLekwu1TGOuScvO3UYMkQCsBfkH1mjvgSF1LdadD3yolW2oKkHcF01XlgK4PCm3xtheZV
1RlP0Cg7TIpwwmP3wPui9Ly9Oo+YG9Q1qExAQZPZ4WGAcPHYAl9VxcVjvmh3Rh3WXgTOm3jsFacs
68GeauXK6IbRGTRz9My+LDGZrg/OMpiPUNy4KvuR91S2GWdXP4v5FIWWC/PUYGd+3iRe8OnvaGDT
XX5rC5iv0BpgHkigdP9a/F0D5Ql/sJi35UzATeN0aIsZW45H/29pmCsg2kzvVPNjIFnLgowfXvSl
V3IUOS4vMYC4v07PH9dObndue1W/jbEZPystI51T9HLb9JG0X5S+sBdgvt4OCDSUvf5UL0YYb+2j
RVDKlk6BqqAnTXJPMYJOPYsENQAJrRE1uCxxS9PN+PqyjQrji3MlToZB8L2e9e1FjPFEYpB5lQPS
FdmhhXfkNEbAvw5uXkAtERJ8Bji6AYFkylRl6KBQmGO5tbv4unIre9Ku3vXekN2F9ntoQTYj0toi
k7jKTKqTiSK3/76+2eyQr20xeauAt6DVSrv/xg3FyLafywfihEGxizzLSwBptAL1+I5t3XotfjFs
sK35uLPikSTY1iEMn8I4OY+E4hIhOkgBSIwj8pBP+Y7IEZB4XCqdrWCzts14cCFbnR7TTwqi2J/8
jckByCy7i9F9avEayOuab53LtUHGezOMMU3yQg2Wt5UIHtiHNg/ePpUcr8ETKo7tqirWF1MH0hQ2
0Fiu9z/byu9/LuZtIRM/5Qyc7U2OBw6Q9+YHUKWAsia3RchPuKKLm2ns8YBRW0Xreg/pHq/WJ+Z6
XDWAaflFrl0O9TQ5BfioW13wUh2NNHBngiI6Pr29q3QZbKxbG2VuxJ3VDEpEhUJMs3Ms0NgmFccC
J74YbIM+J7mZLDT5x0c6cNM3/wzcUE6S9w3cbOX19aKY+KIbY5tLNSx+IK9Tz35rA5n4YgC9uqQR
3cDiMqd9LrxNo5ybyQ1o5s/400ScD8b26VFIRVlZwF4q3kOjdypkTvaTOH74fA5XfriQyRjCGn6I
TEQc/TA//iSwUdzGSbE0ENh0rhCU9XsAnpxP91w9r4yraSYNhIIgP5Aatm3pIvRnwf4L7bM/D5wE
jqUKGnIfsrX92V5sMeesavJokVrYkh9HGVSW+egINn3SAWNn99UKlhPfVf7l5L0YZTJ7NKJFH+sA
7P1kfJQw7Ya7hnjx3yY+LfHFInPyTEWQjbGBxQkEJSRYdnLxBQINXnvAZJ305e3Yte2oL8aYowc5
eNGyKK9FP0LcAyjZ0h8wx6Dq3/Hkb+vLt7fNbVVoq7Wx5GlRNkZyq+ATalns90MNevLOq0bDDY2I
BzXbjiq/l2ZQ110dg8booHoaYh+JIzqL2+HghXu8HwHMHXv69dsL286soMmg7N30JDDWerBXj5nW
wzl/8iv9M4f8H/iVrJU1plaIcA8aJDrGDRkc+nLUHEAxAEI2h7iym/i80mTzwr22x9QNmiYoWkFT
3GgdRlewe6gx+JbTLqdq3x7qgHfh3vQTXLdx17UUC+yYf347Uc8kvUpgj1gz4Eq6K9TVYbLUQ2WF
PKW+7fJ2ZYyJK+VUyWJRwylpr0Qzrgsv3GNIA2TWUHEAtVNo94B/pTP3sYW3Sia2JH0bqyo4qP3W
LGyJQGqgHOw+2fUQZHrbPel+vcqwqyUyMUUKQ7NXFAh+pVStJc5Rj6XXQih/fdvM9ilY2WHCSZH0
k4ZBr/9f1fBii83impJqIOyDLbwp6oHkdkFISYCUACQ5sc0/BM/Q4jc2kU3qRiZ3ZSPhc1loOlna
dwhTuoM9HHo32pXuYoeUoedKciDD4v2Ptu/ashRnmn0i1kIIYW6x25av6qq6YbUFhBFOuKc/QY/p
anp/xUzPf67baCOlUpmRmRGYTIsQ5urKdbepRv4/dhk0/HClYLFf04nmkHICs9P3kfKlUDEfjdNS
6CTnNLC2IpmLlgO1WMio2YZlrTPb2oiijPZaEvLUqXMHHVK7DHmQcRKp0zVO7xsgxUjO7GHDkhZL
+WWz36y7tth8gMx4NdnglzTPQH6q6zwhL53V7grMdoGDYRFkGiGkkbqiNF8w+AXaWx7dD03lUgiV
twW97YqxwPBhNF6lo/ZqmOUmzfni9375lTaxkfYjKP9FMFy2Ui17C79SHZkfzcytDFS387g5DlB2
gWTOCGUxWr+0kZkHBtdvjFJCvF62EJwZJRzoMHjtlH+JEos4EKcqQMmu7LvOejV47VlWpmJcBgMd
Mtpiz75sRG9++srrod0HAm4FnseFl4Ce3vIS/NZMu/1mrZWjy3pIoxnQtfoTZf9R+NkGCS/a65ul
VnYzG82MCQEsZZpf1TSss48y3RgZXn7te4e+cnKJoRGQYS5LjAEDx2yvflRkGthWvGvt1417sPE9
64hJ70oJARV4uQlcPs10rD6PwexBsj3MQhDrottTudpuENladRXNcGKWaZ1FaKgowJhtCSfHkGMf
7zc+buP6mKswpuw1fcjhdv4sPv7bvrPLwfwP41g7TpzSMMWLHf5R7Py3610Mrt8styQ0byLQgptF
XE0pol3RB0rE9xB/uYFGejCW6idT5LdJWX7Z2NLlZN4xTnM52TdrShPaa3aMT1ykMX7wfNqh9Q9o
ObbMZOVDykE0Wpf3aHgbg7x80KODYmwVGLZsZOU7uKZPSdzhseugxTF7xLGyJw6qcwjLQ17ASw5q
/LKxhxdhxzfntvIhLWH6bEqYJYYJHZnpu5jkToOZca4UQW6CpUB37eZzz7cQ7A3PYq48CzUgrl2A
oi/Q8xtWdJB2OzbqQ8MxQq8Uu42vXC7XO5ay5jKaqkYXUsBSED9Jn4EoHPGT7Q/BP4yf2PLr31tw
5VSKFOwcAq9wqJ97hExYzyOxg8b59krUr4kGxVESpG4MiZCbjAQymHct91rPDsHjeq/eaWfpQw7W
RRnBoy8Y1XtU75Kv4hMw98/NYxzYD+qrWWKsPISeydJ240x3lLl2Cfw2P0OWasf3kJjD/wz1yw8b
u7lx79bcSbwD0zRZIl/kf0t/cOwr0N/6L/y6mH0BRySKjmhZX23lNCQdmJ9xKfqg26ugP9jlx2X+
szlkXuz1v0X483a9laNOrU6jZQtbWY7ub94rA7xXkPdFdrSZGl3OON984eIW3vgxDR0yCV/82B99
aP+uoHwRWXqz2MpRD2WuTsXiqCWkEScRhzOElTcM5PLd/nFkK8ecgI0j4ibYW5KTEequ/pg/Ly85
nthA8VGeWu7ddzrrrVx6cytXXlqzGANxw3J46KPNmJMHWYgFOx8q7jttJ+jveZYfn7py2dAxZFMy
YcG2S70SbcqLDm8G8o5F2xrMSfFTa5WQewx6pjpWPG9t9eUn48f6K/9dpnHOMxsMzdarBVntW34v
3Dg0riWk6nbct2+2Atwt+1n57bGP2rGA0DyIMppALa4zm7gb5rPxTets12y1IrU17Olv45CX34e/
d3Gd7hJVS610GfZbYOSFmO3tSMBWQ9zGDq4x6z5VSzu1a5T2QdMhPgq60dm9cfu+R4Zv3IlRloOC
mjeglvoBmsoONWAd7KTzElQa2cZhXX7ofuzcyp2UjW2C36Arw8QkV+1gnkwKtVDk0fCTZbTTZvaQ
2zG7znNtq1B0EVL64cnWPKoTYgW9Wcgd2nlHA+tr/rzULqEMizlir4fE+bPq2TGqDluVt60DXDmZ
keBhjxc2v6Z9LsldCoTwP96AlVfRUtUc0QEDrowArKbsm+YDGt+zULBv/0zx5vud+jVg+XGOKz9S
z+mUyxLTFkvzdXGA18RktB6ou3bDY25Z58p/iMSGgg7XzWDMSeRORkLcsW2KQMxQ8NSqBsrl3P6P
+7mmPjDpSDBWhQpfH9PBybhyNOz+TIzhuu2qo9Ylp242Atss/CYieBb5DCF58MtAd3bjZDc8zbrn
3LAUiAjV+CX1BGQt3fUahrk6x1zaueT1NpL3P7CPvw92zbnatzqEs1N4g59n4X67V+1N6KQtjv2N
56mMqmZd9Jtu9H9kuD++bOV6ii5X1RzykN+fCcV5U65qwMz4D+795oqruEbigpSZXhfh4Fq3FnpC
0tsZA7Had2hw2ll39OF9c9nwNNrK0xRqT0FWjpeQx2j7il7QZ79hkFsrrDwNH6cR/PYYqm+6h1wG
JN/K8y7nzT9OaeVYQALSFNAGR7wA7W5eW47sJreS09YVv5yU/Fhn5VfSvDelTuAylyL+D6BYXqPz
YmPPtu7Uuq3MSFMTM7vfJT/+T+Ro3twpukp/upprRt3/OX/d3cTgjI12Cy3uPxq/Xm7oO8/Auq2s
oXqsFQVu8B+o0dKd9zYU2iy2bZwaXXmMBiTyKbC3v4ooP9DSf9AmvxEv0JW/UJUoAXkXWiqXImn/
gOwgvYVQeepOzQ6SVhA34GeoZaf3m1+52Ph7u7ryG1GPeJaUSgK/UaUOZBvZ52ZfQOAnqhzUUcJ2
Px8AvxBfQy1nK2DfiNDoyocQHscQpTAxnVOAho0L/ckioExjfTm4yWyHsUlAnVckwJz67P59/7WV
j9GVe5naUWl586c9zfsfgfXCELK5z1vWu/I14zxjYDTCi2D8lbovDQz0/GcDw6Ib9v73bTi3tS5n
k9gG+kSwYDl/0Zrnqg5k9/X9JS5tIVCPRQZKtzWNGivHVgxR2cw9Ri6W3OQPVuxlWJL+Iwdw4Tl4
u9gagqepNbGoRXgilBtz1p1Y3wIHLmzZTyus/JlpDbEWVxmUUqJQS0yntQ45lO5/Z9OIhq3XCXS8
1ug37J1hFPP7a/AbokwXv+nNaivPYnZMo0kOmtMWMHsQ78AAsoiYpK5qhZFzNZ/RQrkJdVxwneBR
+PGJy496E2w1zIZQ2ZiIEESevuaWXnqIAjPUQAiwxXh6wXNiqWWolRpE19az5dbMa4gXT5B3qPl+
6vXEicB1qUUYvDPlxtFd3su/11on/+1QKJXWQDm1GnI/49NOTapdbM4bgimXYrm337RO+euZ1nHK
8a7+5kt3wTf9tN6SGLw5rmIw0K9NwbpjnKelRcep3eyRhAPaQ7lTueb+t27Aj31cvawGKQ29LCkk
3QwwiFrD+DktSOJUeuzXUekxbfR6UmFOJtUSF6TVHTgXIBPVFN5//CGry5HXYFgdF/UWvu/2Suby
wALQnczQZsIgA+pD7saCly/Gjy9fXQwow5e8Gv4evftXYxpba60e13hCyT3OMPH9R+vom/hl+3Xb
Wmv1lhKlU1hd/R9Sxfxkr6u3lA2qJLGN+6GdIXzrgMsWrBUQgACt7OSWjvp9+Gj7I5drsAqVflp2
9dqlVKQWetmWBqU/9AgHRGR/Nib9Az3CS6H82/XWyEAPrDGPF2a4f99AuuHZ1qk/kzzVTQ5OKqsh
vq3nu6LRfINWG7jYhrNeJ/yJHhHBFJgkpBaf0mxyjZodBqU8WF11/9+u2jrhJ7Wo8qjH7v3hRP8a
I/4nwd3FyOTHG7QmQyztWc5DBq5AMBa7hH4SeulvfM2G7Wkrx1ESTOyKRb4CJEWmo7l/zAzIhUXl
dxVWfrK9lfNoR31gxYDI7v/PE7RmQezGYVTqDs+4nUAxeXhKXGQgnukrFehbFz3yLaD0cuz65tBW
TqSvSs1OTVDiJr36ZPXNfmoMz260+5w1N6JLP9mZ9DU7C7K2a3ylEy91oW+hqVuWs3IpM+lZDFZ2
O6AmD7KYfpG2vRW1XOKReXuWa0ig6zKL23ocBeoBOnaOKj3Udl0dJLz/gmFy40VYYwNRBn6Cavr7
9flXL91G/LJGBqySNgRsZfZfM0L55+xgY0aIl/4CSWMse+Md3/Bja2iApqBqyjokCkk/BpnZeyoH
Qw3Nj0prbXQ5bXjmNTIwdqnWGdkiU5C2LkYeq/oTpKr+W2BLV96lyQSdhwq3r7E6R6n2M2oTcbuR
kP5qh5QaFAQ0FkTewaWybjNCl6FqGbQTIdQGdplfJs58xKN97BBudeH0yX4RG3IIv5zT9xWRZ1mE
kkU1+efAlrfYPrvtRai3dyXbGanqaKqXiMf3vfMvZ7RaZuVKhqSJcsWUIpxtlFWxCJpT6BZn6/Jb
f4o+lkU0grl1ojLySy92Ec8gDC/xLVp+b064xnXs1MqOk9iv4m/vf9Avbmm11i/eX0FLVIIPEtVX
1iauKreKDVtfszqZmgqbdxFsgVh7EVmuzMVTTe+HGpG3Qp7e/5zFi763davzKSkIdlk6YOuWKdgB
ROAWGjaGr/YwhJlQoYE5nBW2Mfhw0Shs6MsyhjHxX3pDJDHy1mxnEZZK50y14kBIJbSzaSNZvPht
b5ZZ5W4LMsP6eBKh2aUfrDLzdAz0FnrtSBsKorX4PGk3PDU2Pu7i8b1ZdfHIbzJGva25qjPsKNE/
j81LplVOCqRkVE3Irzcb3vbXAiDMETUwSoCWmOizXhmLTtI06ieCbxwVLyeGP9TzQdfMVwnpXMTk
FLoT6qlQjKNOP/1709E1CCdC2kpdxkp+/lCQfag6xvlF2PTU40xzBg1c1LPYNcgSB9SWWQIg2my8
95e9tL9vl11dwCKNS6J3DBeQHvKGuGaMeid7olnm9zPd2t9f3uplfymxVKYZECSwlj9/c5ptOVad
WWG1wSXBuCdOtJ+ubbDYD7t2w1x/xTYoBYWcbjLNuiRxW8SJrOrcXtYafN3NvQzqKdCZw8SMo3/I
Q3v3/k5uLbgGbZoSMyW8woKVcHoPNP0YQLIw/1qg++AfDRD/OsiCTzQIeJF18FT8OjWT02Qg0oyr
EDonqeGM3vglzTCWYLZO7+YfixdNYJRFdeSH1tx4yBe7WHm6n5Ze2Q0fR72OGyzN2nM186NufLYm
8E/Zsf/+ti4u872FVleS9YpmTxEWGof2G8nzT1Zc3pYV2MSrah+n/aNkbKN35MKjhG8zNWJoOpov
17rdGS/RNiwSTDkV2RNmMsKhL+qN/bu4BhTzcNktAEv6Kh7XTbUDd0GOo1OLk4ytfVe3Gzt30SAh
fmGqOghEKBjefr5tM8+omoHpOlxEI+DIhFu45uN31ByE9m4ZympjyYtf9WbFlVVQBgkoaA8AfMXb
EMVPFcYd3jeHiyswphJiY6wbEzE/f1NdZVqnD4YILSX3oJjtqFvRo/ldou4Xk7Pgi7+/O8Y66DYx
k29oNi4yjOBBZaXuMla/FLFqYB5TeagxC+A3ND/0siidQecus1pvKBsXrASlI6iFClYhxrtJsudO
j1JPzJj/HZv8c1c0hjOpKC1U5VR7tlKprkLoxzYVEowuug+y9bAuqsRhjXYoRFrnbqrP8dlGOdIf
S53sY7VIdjaYtY7gEhYgwI2gC9QcFUVvXDH2O6YUV6SuTlnSBiTjD4ORP0YtWs/TqrxPbH2E3q3S
oP8jgkJrpkw6Gub0SPVMW8igU5kDDs4Msjtqf6qHSbuTmTK7xSzLoOUtDdWoZpMjtES4uoX/Sqf7
jinwcImSOlDX+FZ3tZ9Eo+aabSTcEvOYflMQO1S0+pyCxypThhduVLuCDJ/qkhzVBipWZNShrjh9
mcicuzaPfCPJTtbcQxBumEBu1+2rnJwUNA43hvYkzLR1ciIxd9UpobDEJ8gans0+fqIxva3oBOXG
ejxoanlt1ezZbAy3ZEbs5/H4qBH9sa3YIxfTmTTqbUZyxauT7N6GQAHkXndGXZWBpmA8pycGxsqq
6kOs5B+6uPN7bnMXPf7PWaY+larxmkLGF6JOxhzO5XRdTslnWk9TYPf9g65MBeZ+OjetyEGPUWss
IYuF4abaHxPtXjPig0qzq3GEupamddyJ8+bRaFp1n3P7g06bHZlUlEWb5lqB6z8Yne0ZeU+81Bo/
GdO4o2paL5pcj/2Au5bG/YkY82GulGCo5dWYEgyj9eZd1rOv0koX4yrd1p6eO0OzzlULE8vKPHXl
lJxSjboDiYygEYaKziMDP5PsR1kMR6lwK+QlHIhhnXpRnPXavipbFHCZpI2jds2zpbAPxVwN3iCV
o+yHL6KnoEVLtWf0857kCE2ybma+QnWgcAo9k2g+JV20g8AOCIzy5KCY8wOfS9ujPQ9B8vwsO+MA
rpP7qG+RFyS+mpDHyZwlgls5QLyrubX5AMFYuzo0aX2VFSasNh40J4aIm1P3UeM1ElJaiXbWuvgh
6TEaUXD1ZjDK3G3GHmJLmDbzeVQceF9PYLhFCYCZZcBF4TX52OL6lrdtZUJGSA7CYXQcHUWhuyEu
vapgJhqu26uYTB8TUj11rLuWqIF6pigO+VT7RtknUJ5U5ckshm9FrJi7pmQ3GGx44WNWYMCAcTcf
9b2a63sj7Q920oSSQV1E8NtRsvYY82p2x7k4tpw3R80YuVNTq3dEYYHvijwk3RQ0leVpPL5t4ubc
5vF+6IRnDtxhUH+ddYjXjRB+k+nD3C7nJIYREib0pE3iW6FER1pSb6hy2B6Iq1StxTWcT7WRnVq9
uU1H+lppw25IgG5E7a5uOWZyP9vYnUQVu8TKb2OScKdTRz+z6Ikmwos4f0D4ulfK0tG73qXVrc5O
ecOd0nqJ7N6R2n2X3OcdXEUMEobIESI9prJ0S7t05fBBiycPf7WdMn/uofoWPQ/5R4o7buncidrz
PDcuzTWn066V4tHkxDElTo3nTtWmLkesmlYqRrNq1+wrZ7IiZ2pzR3DIp6np1WhA27hmMHzhdta5
ofE3FsujjFEbN+Idm++0ZHQSMmESXj5rsV2gSyC+KdPkXp1slI46Xjt8Tg6jnt5XE0NQh/lDlrDr
urIyiMkNYSsBAjUC5wM/WkR+rOCWaAw9mEV5Q8zIB5VzEMf0fjLZoRNLdbnwNHGyS3ZIjMqz+mur
vMmSL0XWgkT9odeqs5oqt0kh3aKpfGnstL530xj6he0EHTvd6Tmi2nzYU9phi7ifdMSF/t+gjdAF
2KVJiYB3TK7kPN80Mg7H+s6MsYPWuewhJ5De8lL4eiR3UWHeGj1zsuzBANKL2UUXTw/GP7lvUdAE
zMOyqYnT4DkyCmM3KZk3znEYK+phpipIUFL23A52MBVqoE+l27WYUSCq8IlODqKSkWPkza0xqk+j
CceXa/e2IXxU+w1vNkzhGkazYzy9gvzNS2NXHzpRgNYXB+vQqTlGU/ccadYXHcOfXpukj1HBg8FC
E4l6a84f8XqdjKJ7GTX2LKxhx9URaRr1Jq6eRGdCiLI+Jc23Dr3ndjK78PhOlRTBNHdeNsVI60BI
rtphZg6nUue3dtpcZ905Vvl1PZhHUh+rkt1JzKXHY3JbNPRAERF09lOxkGNbaZCSwiuT244bu8Ts
Tnn6nCc0zAbD7/s71BN3zBL7vm385b/L8ms8ZYdEFkcTp2Xx147FoUgaR0HBvOBogDESz0SJGU3m
vib4oWa203WfdUgaju03ld+x2HTlGLv2oARFZ3qmikGlrHFJ2/tKo3lDg4uV8pvINK4K+6ORFY8z
ER9iIjRYeAk1Y6kobp9bXmwUblt8Rgsx3hbF18buYJq6r4zafiAJyL41RDPkaOVGEGuKbxQxLh0G
WJXuQBUDyoyohkW5U6ORLVagQElbh/TPJJvDJj/xrPS0NL9VGdRGmslNRlQ6FerrvNgndg20+6mF
4mNDMyAluTcJ06l122m1ca9X1J2Hs1Eg0sD8gFnd9TWsEzald6MzJtKhyHis7F4b7XMktBvwSHpS
w6QD7h81qavMR9pDGVI+Re1zPMSOnC1PSRMn1oiXpF8Gxg+0ENcTf1WhUNcN1AdvvE8MCGxE2X7U
hcf5fR2lty1eg34YEa9pnj1PTiktL5IjeoVsRwz3tID22xS5RQUT1zp/ztLrJqmcfNC8WBbgE5Au
2JVBQlS5rHyG+rLb0NRPUzDeiLOdc4dquL6NYw6fGYiSyi73ciYdnQE7gorpJIWjmcVVOUqXFaU7
DiBn1zKnUz53beNZcwL/Co2VUUG3J8KxST1JeZeJDMQeGQQ4AwSUrtJc60z4UQHJzUg/S8RtcL5e
X+IhScDw2cBF3WDgwOmNO0uJPFYZGNRi+yimjtHc6AjmxjkHgZPtE1YEcZQGk2ghmGa5qTm6GFM4
0gx3rvxoiclJkQam3RCkEfx6/hX+wqljxTeL+W5O6L5X9CCGL9GrR3uo/R4g2ZyXboVLa1P8tbL0
+ZB4Y4zENccP1juXloXDjBl0JWowsi9tBXlYavpJmu9mUsETmm7SvxrlvI/sF520fp6HjSrODG+U
XllHrS6eSqW9Mkzlru4yZ9bNnYnQHVELbLkN2MBde+Q3uUihbtochGBeh0Orhuq67ha8vfMmbIIU
iqOLDtxyOAgsrKSLpGiMxwZa6FYCyvrPFgKbYlYCEFbu5l64bdc6E4ytxVvUVM0rSfG8lcO1FuNZ
7cAGmideDvOSOdp1jU/tQNxKPqEgFnYG9/Loa2s/wp2f4JSCSJJzJbSH9xOqS2C5hQ4aE0kicBKy
FmfgBMwiwtCrUAVjFwVMHkSKM5oOXhz0vhdB2h0xWbc1/7Hknqsc66dVV3ncPCX5WNVGFdrqlQ5N
0wYb0MHYNz5uY5k1JqNx1dBbyaoQ9xAjJ46s0XaS+WhLOtfewFpHNN7sC688b33gBYDk7QeSFdSV
C8Q+dYkPNLNTjcHRNL3VYuloPNnIiC8doAkxvr/T1SVlfgOqpXncddKKADo3aLsqQaWVuoSjKgXG
hslrHII8ISw2Ch4XsSdzQSpB3gv5jjWUx/NYTlpfV6HGv8oCxBiz5goRJGB8m/eaeCXN6zCgQRfX
Qj8Y8cvEHqU8WWJr9ubCPgOq/fE7tJ+/Hi1uZd1VTRVKmXoxRUSLl0lSP6ZbkNcFqNQ0mW4wFEUY
QRPYzytVyDot1ZqBRCVABlIP84qeor1mVbVDuXzDcBdce3U/flps9Vl9biDIyaYqzIAlNnOwyIxq
+w60dsEyzRO5YgO6+W6Q7624QtrNijc5SkpV2HmDv2Cz43G6rsH2M+y2jOfimb3ZyZXFxpwPNYX3
DVn/daiRbul3BiJ9E7nwxjZeAJx/2sbFP7y5G0U6YxsltrHx/gKch5t6P5/zkOzfX2v50e/t3/LR
b5YyKn0y4mX/2sJ2we/hjPZ/PaIVFipMmY+zNVZhD6aw+jDvqgnyAhBvPCCL3iIM+T5Xsf4gFAE1
G3UNVEXWMBhTVIgo9rwK9Wx6MvT+Nbf1+RjprVdZ06Ers+M4RNf9FHvmOHjQrDhOU3SMZBYYdXak
ee1jEOaYC8UvcRdHtW6QwJa7KFb9LDO9SUugCicCUs5HbdAf/vVpLNVf1WTACFFsWFnzQkYrelnl
EK35IpUKQVxhsy3rWi7haod+WmRlx9acqbLldY4ro4Ie1UArSeKp+ykwguR2q836V8lCCuSQgpXL
ZKpB4O9/NrDZAtBbGliN70lguEiJP/W77lj5i1whGJ6uFe6QDSj8EvpuGYSAORRj5+Z6G3nfsDlT
MjzTFTpmqtoF7OoSZKrRc9U0bl7mG3tqfuc8WG2q+b0Kxiyqg2h5ZeS0mISlDWUVlsgIQ5abX0xg
C+pghzwz3TYGQ0LjJ2q0T3sVGNahUD7inwQ6McMcjV4R0oAsBz6ISMuuHvIRxLXl0cxNVy0PCHBn
oEOtme9ijQH4eNCnh2IEP2Nv+ZV9jc40FyY6za9m+jJkB0ydOECfoIP0JZZ3agfB9fq2g+Y5tx+F
9aDOt7XK/CEaUZlDYmI9K91Dwh768bM231TGh7a9IiN10p65mUoPHU8AdXxFPrnP4tzp9DP+SYHs
uDcMh6uJU6sZIANkb9EOYiLO0D1M9NWA6NPc2Ld1PDnKtIvtLByVb4ro3U42blMbjqIdZHpfsMlV
9AG0TSU/FQYRjtmZaYC/hFjfXArQbThnlTP2X6sB0CwpEWULx5qeG+W+h6TNyJjbttIvp9IxwKRU
sPu2TB2eTiApe6qa8yhBBAXioxxVWA2g1JA86zQGoELOWg08qLztRsMF77iqf9DrBq9j63CAc1l5
lcwfSM1cUz4r8+c8ek3BgFaCzzwfTGgZMqedK6eaX6lxAIus0yF3iPWHIjM81daw6YrXAhJr0y+y
x3iBeWpyFhb9qVU7r4mv0gq0T+V1Nz0p/CTGL236UbNuEfad5u7DlEhPaY828BGTfVXFB6VQHTWa
HdohYtHu7JIiPaPo8h9CvfrWpNmJFC/5oDtFVgMl+Qio3y0htd08xcjppzlyqaV4c/ZCU+lhWMHL
hs6TQ+7Y7DUjhdOK0q1b4WkUzLDz/dBFDs+/DNNxqAuHa7ukThyFfiAA6HgKMEetX9TiKWUAWfhL
28JQ6ythnVJh4Th3di+8vHiVHfVy6uecu6kSeyw5ETvzW+ODOUhvzJJjlF9LqHeJgnmso34PUFYZ
/HLY9bzbqdVzDtbmvmk+tf2V0ojZGSyEh3Z/KqwhVGPJ7lTQxXlTLiDwJfQQ0iPA3pEOLMqTVSoP
cRLfjmJIPbV8lOS6Th9qAKlsRnpOSpfL3DcsGaKM7eZ2f1erYMWSsaNIyHgBj0+hz46HPitwMRN0
z8YdkClauE2auEzb9T3xOz2gUgtKNXVEh7nQqQDWdWeyJ8ZmP+5VF2qfbiaVQLceG9I6bYRGbl6H
aosqUFeOTmUjJ42+yrl0tVk4U/nYwO+nigSb9D3JY3eMn6a+2kXg6LJF7WDsdg+5FTRvfUvkV958
hQC4VWoOQFonEbM/S+JKeldZiKT7+3G6N8YXMr/M+eC2MzgO9M+68ihN5K/lgUc90kBki7gFwJd4
qriKlbsTjc8SXRmV9XVomTsl9n4q2xA807s5Oeb6nDtUIWFWxMTpOEZNitF+pkbyQcmro0yhTZnS
j2n9kKiN2xfUt0dySLXRobN9I6CS48X1w8R0dzbTvUkU+LfxmpflQaPztU2HoADHtNMoz51lVp6h
Y8SpnNwCZZRYvIwdO7AJ3aqNDpwSUDutgWtQyM40M/D+uvXU+Ms8J8+qETnoertF/uqRTvlq69Up
Nmpvhqozj1rb6SXwsHGG97KdcQYfcjN0jt5OQKQKEli0dlhhBKYBukUV4jeCi2tNP3EqnAGQqtO1
pzYZXar2/pzLE2lb9J4p7tAQh8qTIe5qizoZ2CyKKyvPXCjEBcxWr23rWTU/4Mk6p4PtYdAlrCI9
zOQxzchnpTAOFaizEiM0BPdpqvqjQvxqOBnZoz1+E6btc7v3VZGGmSJ3EHeF36Sd28trAQgn+tip
4m4YAReWKhiXhcui2a3Lz4IMjoSyYGoeSvtYAkdsBlCnklDnL4O8UqYEcAM9QPgGZHDSF6gAjRQi
hEBqNfDuUFTJSmzVUCG1JhxDeA2IuWnVhpBaPsUN8wujROvtQxlzt5Czp4orqfROPCRuQW6Z+VUB
31xpX6vDXcK/IO9x5uo1NpTjOD2aGT8o0Rg7WWK9VHbqGbX6FE32p6T7wNLYBvxmHwZ+i9JbAUA2
/TZmQG8MkNTl5i2fNLys+RSoQ34gjAaiHfcZUcN0HrMA7AZ7IVnv6OrceFwMx9ZkXzpKPDMeK0+q
iOBFByjL4MRV+nS61abh0wgwZ5Z0DyWFKsSDdRMD15zNNhxN8WnKy1PWVgs+Nr6Yc3OSTD82MRxo
nsj7DkiWNc7nOdHuItRI2kr1SdLegg70Nc+MQ27Wx4RZuG5wdladnbux/5IlkQYzb4EbW3NKA/TR
C0ftO/TP1HfzEF0ZXQxKebTSt+WnRtGeW5RjrA6+aiA89bpMOTMxPtjF/6PtypbjtqHsDw2ruBN8
5d6tVsuWLMvKC0u2Ze77zq+fAzmJKIhpOM5MuSp+6JQvAVxc3PUczV5DJEW1ASXFCbZpGIsJVjA+
91lyFIfwY9IgXR6q5GZcUS22swKJPmwp+SaE2QcC9jsUC5KgHNcgTSbPEKTrOcoOYhMf0n52pyh2
R0mxCHie9F518Tn2KFffBWP5qHb9Wcqn8rZd+gOIcRvsT4l6mo5JfGH4tiij6sh4/eSGhH7VLXKg
oxECd/hLgvqNnSg40nQ+G4tx26zFM5rD3NGchSvEtAYytlVsT0goOVMMClWtF2KkUScRMIQEoWYJ
CoOxBxBqrx6XsnfSUPgg6uVZh+N5XmTkq3NdeIzbNEfxl3S9BXx11EK6QRmsVdNiv6xKTJqFmOqM
zGdJqm7Vus9O0dR9jpMiRsJlPKiCaU8AA87M8IBtQ0V9vkuy9qOECuacjKglyKLXjTFyemHlYfeR
Z050ux2Ts5SkR4CN3qhJflQRfGeq4IZ1chjMyDxUIIR21CwJVOBcWUKvBKjonZNCcTDb7a2ZYmkE
AXTXwsMqVyTKJSsv/xiR0i2IaLXlg5l+rmXJAmeclTc/FiG/jpCEj/9IFcWKC8Ae6boN0AbLaA6i
NNiNgnTyJEpWC+igPIX1m04mngU57ewKFWCkTM27sO2cUhNwfJM8WcAL9jocfWcsvgrXkfyglRq0
+PiLWtjSIjhVe7VWsaVnn8L8R9ImFuqMsZi5hNym1WnSVGA3IGLqC2/tlRsRlZcmWQ9TOZ7z+LaQ
s89h9aCPV4bZf87jzw3pztgfKzSv6koNsg4Apsu3yDQPazi6Q4psfnw2J8VKlcULlSGQsiKQMRYl
PqI6Xk0a9P5HPOHDQ9kT4W1XXWST3LDUBslPQT7/j4geDQFvJbJAKwjvow7MEOIQW//TZ3KB/joE
3kv9IaEdUNpTniZ2J6egIvD/fawnotlXQxaTEIlNzAhimPdtjY/QBfXLZKa35VRw8jE7GQuyFUEj
wU1wX5AhHJBgRjYvqW0RUUIFFKxB/lbmvABIomEcE/8QSZSAvYp+Th0tnW9FDUNuAAiaZn6M+XZO
tdzK1ArjjT1qya3xOYoilJDV7stkZM9V0dwrUXiXpz2eL0H/FKnxaKFYAiWHSQZFp2GtBgiEufTr
exuCXLGmi5qI7iIWBz6JpnKIBWxIl0XwyJwU0wQon3orr+10N4MrEbT6qOhJfjf5C/xiNUxFufZX
4x4D2lfraN6E7cNlDaIx5bs9fxXCTvwOkVkCjgiPVByOztzJXmGsDmjC4WSitFV8uSxtd+8QGKDR
1ETulO0yLfRQ18oZmaIB0IaxUhzHvkT/TYh4aeakQfayekhDv8qiAf5Gcdusz9smxPbV4qpZs5R/
Tivdp5CYUyt/VkjtmOWgWzLpDwRBlTMJPLKjnbzYmy9g9Flcp5RUDb4gzoQAnTYfO/hHlzd0R0cM
tIOZ6NYzDLBRMlk+ALSOU2UiF61M7YNkRJZSNw+Z0XNyE7sNdegJ0zBUIIu6+fL7ZjMLVWs1VcXB
AVi0wVML8say6SYn7Ve4ECP5PpbLrWTCmUeh2W/r4kshN/dgD2pvTJnHiL6TmkHPtSIbOu1TgzF9
e7KauCIZKMNOiICFVUK0fxaV06ZBPcO/gTUGYCCnF3sv54/WXVFSCYW9R1H8rcilRDdWaeCaqP6M
4V2ZzvcINqCKVczihxYJ4mM5Burtvz7drVS2htOm4lDJJhRoHOE2TR8MjCYMhMu3tpMqfiOGSe/r
s1lmpQIx6VCjq9Cwk/iLolwTeDVA7hL/EJIgLMH723Fsz+45Ak0ajaDAc4N2vd3U3IiJMlXY1FxH
mw/Ge8S4sHPjZKJSKZEbzP5c3s7dB0bcCKTmaaPFQlcD23+CQJro1xKrcOWjIlsdgDjhvGcHhOIa
chrA8xEdMUBaglca2zVK2y+g5njzBVI5ZzXaMvF4uLTU0NjRcf7YHAjawHlZ+ffTd8iabmUxBrCC
Yy+mPVabHuhMWjp5cxCdRA+hXu1hDom3u3vmbiuPuSPSILZLVb7cERl0JcLqUGaIN3dEzTjTrrwN
1SjA7WZDK63swjbFhlLExyJYAxVuLwoD4dUSNItzWYF2rO12RzXmoiStDDgOim0nR5ljKqrdggK1
HQSetaUfzT7Km53UGJ+rmgtMC0QoTBOMyUc3YRJk6IGTEVjkV6ZSOkJ1GlaOrXkparwTikdEwbus
0Ufl7U5msyQ3nYqy7Sjo39JaDMJYvZeioXXHZVysuenuza5YbbQz3hfi+pUsdaAO3U2LXoYsQ4vR
0keptSJ8sImR3qwEtFd9PVEUDC1yMMsRqDO6tQQpxsVbxHsJnGqlUNqGCIg+tQg6/P/IC3l1QoI5
RQSOmU3Oxu65H5s6Aqss+iIZo4Rinz9pXjQlp1FoKqTJVguooYV9WVekPc9qK4xRljo2ilgUutzX
7oD0dosA6I+IjiiMtuhpdvlRs6Wj6ORHLvTDnpZuBTPaU5BoSccQ1RLVJ8gpOzkSTUFij27yIfmk
2LK1fEUPM4/GgCeVUZ9hVIQ5L4fcJ8lstQky+6OTkZJzgu+ZKWgpCIMtBhD7JNVgp+iBlZshQY9d
TfX5CaacWNmaFWdZl40DkgOfprG9wZDTD3loQ1Test6qVNUNxd6NTbhHfVrfYnrrKRXK0BLryh+L
+F5q+3shnZFVqc/IAJ8LBc3AoAAeOSqxZyC3384cjKzUcrMAtw75+/RpJaWj1uFHjtbtHsNmf5hj
WMEaI5Wolr7MGemY/YlvsvvIB+IG8G9xOHZ5HfscmVSTWcuxXRdd98YGG20b9WWPMyEt4ByrVEeK
Oke6JWppolrsD3KS+nFsoosVBQJdaH0gngWXP4K3t3Rftt9QatmYCdhbHaBa6vTQ17eXBew1m0Dz
4HAqgJWXwNv8VoK2hLMZhthZDX0JPxFcMAlwqE6YR7WWgDdXu28/MMyLkqCMSjQLR6BFaMuM1Dn3
w/vJlRyAxQqWcVteqXdIsoJps7ZRinkcHqKvlxe6u5NEwQuACSBEuIwGxZo6V00s5n7SGG4ln+Hh
c+6BvOf4yRsRjMIMJB3FcVhzvwENkeRoSNt8Ch+bye0fwsmSvhZ/NChh3uaoVj0m4DJd3cKZHozm
Htn1qrOnoK6f0mcpdS+vfO/uKPDtUWVWADbOxhVkmJHTVPXcV5ZMdYhoOJIx3KHWHXOs2K4ubSUx
G2CoaV6DojGHGzg7WQDYKExNH1q3prHE1+iu4mIx7L1GCLtViQYvIF9gXqO1S+IqQ2HG17MFjIpy
nwWd2Fl1rfjg/+Qc8J4KKchJSahiIzxjOaRrsejKWNdg6OIDUu5Wiy6py0f1AlbB2pytCGYHu2qe
Y5CFYAeNLAjV9jpSJIwdqnAuVGBIeZKIAr2u9YdWkU+dYH4qJxQfl0L5NAgdsgAJANB7e1rh3QDz
aKnQ8ZdK32cB7X9L27uZ2Vhh2H+rezSHgqX6BK7NYKn1p8vL2I0r4aUD4I2aFQw1vjUqkdwlYVOE
9K3uD7kT/VH2eKPsBB6s6GRedGc8hnZ6WieOBlJf/N32beQysQHKHb25DMANR70rkAId4MKy0/o8
tN99Rd/IYWKCusLo2CCYeBoAyad5qpvemWfpFgNaxzhIj/EzeIAub+muor9KVJmAoDXqQhhFrCzp
h8bKSWNVyPLgeYeTJzlZnfPCHmoPL2wle7PCelSjroNAOtkrIeYBFAKKM9YLSYGfP/MaU3g6o8pv
daaJ0RygFXHhyx/b04RZPBtafodKm5M/QekxybE4FM7F4Ny53TYcOnmIJ5DAjrD2cel0IVfnFFub
y0ekQFHAzlaUb1XtLGnZ3YAm5WYaBTRIyBF6pKsvSC66wmI8SAua1+m8slMBmotjbHZV2RQVTANr
SOuy+4/BA7NMZQOWQGsVG8MHtON0PKbyFKPuoPuZPD7C5TtHbdlydG03xFY2spmjSLQwE0sVspeP
aMc4oH4porJrFSfJBmCvj66Sy8q9a1hNIBoCpoIYyMu/PfrcrKNSnwT0dlW4rulkqaXJySjuRtSK
aUjouALNt2QwJgklBb2cG5ikrCSDJYgGWlXQeBCtydUQa54gAIKFYH5qafPnlcSf22bmtF7t5mm2
n8BYJ5TJ07pScKXwPIKQ6bv4nJeIYXKLknBUXv4kOoWHPgCvttFpzzvU/U1+3QBmk7s+NpJ5xgbE
h+xpPYHZxMbAyGn59tMm59fcTA1HIstPI0dRKCYAOPFFPz+Njv5DQXox8Y0/pKN51Oz4yEOPfAmT
3hmt10Nme5hVs0HXawi73Du6Px3Vo2pXx/QTxZFEYtPVT/MPxc6PsrN4wyHzBo63vutpbcQz92Ze
tXLQFogXshEq9tRot+N4uHxX/uFy/n2OhBruTUhQN3WvqQN2dTmiIH3XB7O9eJSzMHNKm2eV944Q
wKY6ro2hq+gMfytsWeI+yRLYxkZd/CqCG9dJnFwXTwSTvSRZBGC3FCKkubFNZKAEHv7NS0KZVYvt
Kpi7nzVJhS5XiFD98VDfUAxTw68+xEeFdzj0El2SxFzxOU7gbJeQhGaCj9qd9oE6QCBxcPpghPNj
3vdBDyZgNBdlHs8r2UsDbVfJXHCjGk2tHiFbjL8I2uoRE0N94D+NJ46a75VNKGfRX1rBJpwyNax7
eUwKNGHPzuImVyiTz4Hh9j8QNGKGySEcDjHO0t5lKOMwLSUTvoGZr0B3k4y7pp+vgMz/KZ2TZ84F
21NI4IyABFBGNfQdYeYSEaHIMNQGzyf00d95jbpTekMzXCiP2CiG57PNOzueTEZvcn0IswHZOr+L
Pg7iaJcGD3hs12fdLotRD5KSYTFCHBpUcrRoeFrZmY2pNxQLPcx5NFZ9zfOt9s7tVaYpMl7rgFnp
hmiQuah42wrxgIbLYyONmKWdOCqy6z9uZbGhYCtFmNV/ObbJ7c4DeiUJRsks/QAeMvgtxU15r4ZO
Ods8s88Vzdj9qJ0HsTCwTFqAWZ0co4ue/qF2TbfDMFLvi057LaTu+MjR1L2E+nbJzFOgpgswj0Qs
OQcIbemNQXJY8RDIAe/+7T1sGuZkVA1VLf0dVHI2ApAqbgcIGr+s6IFqgD0ACCyXsx76vaz13Ihh
C4NDIcZtLUDMSyHr1N3PDwSlSNEr3fIebTS8Dnx5bwN1E+3wmDcCLAwb0bddIWQKwcFNUXqTN2ho
lCVQzam9W7cxxRdWnk2x/ZBgIMsd88Uts8gRxfIr2GgDlXZrEr1Fl2GH/8xVUA9ozixHjGcZYdYf
Lm8OtQDs3hBQGuqg1NbQv8/qWB93ShcZBdhyzqKW+FEcAAfDMtcj2GspiAXHyFNzcEkeo1ttk9VR
rkuFPw5Xbb5gbJ9Mj6PRfFpR8ehzT9Gr4zKOPHSgXT99eyTUUm7cm7AVzBDt4Qal4VOP403kFvYM
eE3QX/JJ6vbM7lYY4960GtApiqUu/AGN/DH6Vwvx2+Vj2zW7BoYSJRO9OabMTj9E0yiGclJRs0sW
a/1EJ0oMuzikt+YRffF+BD7EyyL3NGUrkXlL4gT1iTUtCr+etFPZXzWgx4oBQ9OniTdJRqAalXNZ
osQTybwtY6un7Sjk1CEonkZ0Tj8ZXu6QgyJa0b3wx+yi6Wn6jpbnykZwd3tZ+p6mvq4X+ce3GtMY
AsmksUTSp0I7q6m5afoYkc9AtLH0EDx9IpgpJF7/2J7mbIUyrw0p0WAKWAW8bJirMLQnpVY5x7j3
dm4lMBd+rJZJzkBc7dXZrYrpeHA9+0KbnoSUV+Les+5bScxV1zCOI6UgTPQb0TjXWXfIzTJCz7fO
i0F5m0Z/39xtuAK5huJW6isEWctMUm7n7LfaPrarYe70YIgxuu2gDuhO9zA6Aprl7AAMPMxocK/a
7oIkRTYlgsavd0WFqDPbEONv2LkukgBetAZkGe4vq/e+BdkIYXatLKthHbQmhT8q2lGg21oHGwKk
H0exu5v6vuBGEruZCmMjktlDWZllaYqMFCPk4bF6Arel390Dhu6+QDa/OyH95RcOWM0P+b3mXF7u
/pbqcFyA8ofeK+ZiRblaGgnacn3MB51rsbZnQXb/vQh0laKbi6b73iX8gBEjYNhR0b1+BoToqjVW
VWePl2XsxkgYtMOYnYH+NcLW1cS+TvOwGmESRfFKKXQ3HHq3WSXMqlUPS959JQIRPoGGfLIjYH8M
Ez5nijUMz6gLZ7R7zzoTihuHP0AWZEtuNQiQgQmAV07GmAB0yV61FgXMBZ30cKyS5zbkdgnsnSIy
eWjw1JHxQkPc25suY4KsyKcuxWBrFGAKpanBrGnrjzXVHA+wUyPGdR544cbeS7CVyrx8QlmnOvjO
M6T/KTtxH1BK1tbnuY1U+9+5RpvFMa+dWa2DahZh6qtjfRWbxFdjpGmHhBfRUAv/z3IM9mErCiWZ
1FkDelfkEt/wUgcTVLM/2qaPYbTe+p0glEIpAyEYyXCUbd4eWtEOXV4bC/TEKB1pJg5cvMu3Ylct
NhLo75sHIKsQsaxTC+cuG59MVK2a1HR+Q8Srn8wSCykK8m89fD4Pvvl13Q9eMjSfL4vYNY9bX5zx
OJZ2WIuqg9lXGoe4+rVxs7ixnRzHYL1qg+iAWsV4rD/TcnbCJZPY1b7XBRqMgTS1ylzbJjY8JBvP
RDLdCs1Nmrp4nEXuat9GDnNW5qpiulUAy2p+okGtbld+BGoXJM687CbmJAF5i6K/bxRDCUt5GqYF
M2GKZusr+aYs/WnKM5+zKGp33l2pzaKo07WR005qha7jOHuJMGdYiZcRb884f4NHjgBDs2s7ueHl
pfdcua2+MNawWkX03uTYytbECKUpNp/Qdmzl+TMGoK3LK+RtJGMC8zqtx3hG2JbJKJdV86lEb5up
8/pSdi3tZh8ZE6hkxdQvKcT8tLSZP3hxwLe0nONiKwgYvsvRzjEZXpsK7orJo7lbDmGnf+xqcogR
aF/ePM45seUDqShTvQUQlheG2Q9jra+jfPSypjomsRxcFrWbxt/oBEs3rxcFwRwTbEjvJU8YDAto
YWRAeRzYY9z04r438npebNEAgwBaqow4L9qgCzhqJ/bkD5j4tOn7qH3glX527fxGHGM7qiFd2iWE
jcLwNSbKh4+gBLm9vIEcRWexcIHpPZZEW+F6l2FujwQpdUx9nHXQM18WxD0pxmaoxhylYURt07V6
NJHRu5qBzIh2R8U14iPfwPOUnrEWUzJloawmhjeV0h9GH97AtbMwHnZSqzgoY56hpxbhgkkkjMVY
ZeBYlsD29oxu9uNS+JoP8bnE+JFUxZjCHdw+jnmtUtw9ZexHP2hAKV9xessx9FEWPGKSzKnA/5k5
EZdzg6f9JvNe19IMVDuZ7ugLcjiFizJdw55tGewRpmNyxir2dxTjK5SWAh3HzAHmJCmpF657xaB+
zSTgrWIQX1irzDLT5WDWk7WG2afLWrpnuuC30cAX/VBIN7192MZK6MW0g+lqwXdmlphhB7xpIX42
ALd7WdJusmcrijoOmzeUCEuVCjosV+fqR+CBhtfJmSa9Yy88zbfqTXIiN4tDmwelR45o+k+zuroV
zXioWVWNkVzT1+0zJh285CidZzTSYdU2n2J0tzFkK42xYkWYlYter2BOAtYQQG6Aq/AZ6Jk5qN7m
Y3keyO18DaQETt5nt0NyK5bxhYpYA9RwlWRIpgEg/Uuq2gAJdgETeBfehTdQWXdxSNBe88Ka3TKG
qRsaNFcz6aji24Ndki5ZykYu/Agk6RP6muiZ6oCmsKcP0i0FG7QilFFy2/h++Vz3LN5WMGNhF1MD
hF4t6l4nEpicaz1DjBNFwBP5LpQPl2Xtmp6tMOZ2hhK606ZCLYA/fyWhdYsyGqU/+gVlWdpexPP9
9t6prTjGvGZodS0jPTOAmgFIxVifPpUZ0JNFreZE+ft6szk+xqZOqpIZySRR1uHVWx3pU/5lxt+m
l3uCqyKHg2C4rIE1xlMceg/e3cpXweywZW4OOgY5RKR85+qPSY0P2qzwjA5PBmPfRKAIqSBc0WHC
KTJTdFW4wEqy4ifktSkP6S33Gu7ams2qGDMnd0ISigVuQzi75UF14ztcwZu5tRbsI38TOXrCdqHl
XV9kcoik1AKEWIzFZBkwpRvOy7QbuW600WBM2poIptIKcMyMm/JT+WE5a1dm9mn9mvkgh0Ov5Bgd
kMhErlQOsjvjwC1C02O6pCqMicE9z+JBgo7mkVsfflLRRdJLdQcYeByl2X0TNyfImJUoE6W0WEnh
E7Q6Kwvmc4RvgngNGE+LY1N4h8fYlIVIFUBh4UP1DqpWdmeLld3cz0HjgB3AKd1GdpeAV+fZFYo8
Dbr3RQAmsplSMxb7zCTwaroEpFgkA7Zs+qHVK57O7BVJKXHCX3KYi5A2UzP2OdyZPKp+wJa5pjz7
E7BWYrG4S6Lc0STAfarA4zaJw9nYd5dQRqPJK9UeS/Ot1fMwJyXQGH+HJvp97ZGRxhyjGcdKpwx/
Uhdqp7+IH8tfcPLf+YiMKOZZGCuyAGAPxI9xMQKX6jtAFxxheArVkzQhkuH3dNJvf3PzGIHs6wCq
rF4qQvo66P7qqPc7r8PUUyRKzi3k7SrbuhwNfa3IIEH4DTLS957+21WybnBWSkpj9KDuVK9FW7Yl
2aZc6dq1bgHvo7f5FWTu6tjbUU9pSihb4b+nWn1nz5jFMd4vQAFS3FPKmV6OtgYsdyMFHBbQo/So
8f7bxVOZh6JoJAGM5i8kjMRf1VPhxh45Ucr5RT3JAc+FeGfL6NLABm+CnIWifjA3b5xFQMiUY+EX
oXS1gCqlGYXKSsN/Xfph5DDXrmi7MhwBH+0rQH+1lrCibE48NFR6ld5dtc1imKvWxtE8ZwuauYqo
uo/DrrRqRfGlLDrXymDX6eijONXY9QqIqt85tlfRbMJMbttWHCOoCB2AiMmRlgyMewnHhgas0l95
s0Xv3LK3+8lmzGKU25shxH3T9JsyfQBlFm9F7zwGRgJzv1rEuqU+wm4BYueondZAOgNS35auBW5m
fddEbjaPuV+muY5GLKH9SOyf5h6BnuGLpLW6VgiM9QvnpHjrYi4YZvrkKa3/psn96635FZLhXbux
WRe9fJuAvdXHCsw4RejNo3LU53tFASkM4CNBCHx5UZxbTBiHq1SVCfCpYeLPbfc0xdWHSATW8Cpy
Ih3eOTHGQstkDNoJuMTmfAe2CTAfNXYpD1beS1apcHNV9NgvXGc2QdYgrWiuNXwQA62fB2Q6/uSI
VQwU4FO35MMp8CQyBqQ3I00HAQHxkvyZItFmVzSEi4G9j1GB9sgPPt73GLy9ZWyGbJFzRTTCtfSV
G+BLmV9oWSTzkxNYgIiF5okgt7OHy8ryPhBnZDIhXd6LyRTLWCU4MUAO4mgnACu4JYgcjiTgr3HX
43q9BS8kYZtbkJpCvDZVhRk6Ij9PU36uywj8Mt0KioheOwhZf+wN/fHyIjk3gm0wDE1VXPo+Af9k
18xAnSyfWzTOWUMCoMjLkt6H/8x2MgYFK1KynG6nEPzl4OVAyFDd7AjSwgU4IHgBfiX8520sY16k
iQxlX+qxP+SjAFIcgPyCVOTWDJXIGZVRd/QIXT66xKc25zy0JmNvAKNXgGwInqX5smTpEyyaZolg
BOjsrvYEQOanWTDRa7rYAM36b+aObXKIlnqNSaZjucqzAI6QpXycuQU97jVhXBZh7ae07+GJda7i
gbk3d8ZAeAYiHhop8sHheWLvs56MHjHGZ81y0xzVvvDLiNzkxeJN0ThbqH+AGqZrfSVdnsKo+E5U
ct0r4bW5goIHIGV3i9TeLrH+WIwGpzi8f8zwDDG6ZYrvmFRjse6mJitNTwNzXRhnlg4849L8mCsF
uFRymw6OTb/lAMuvQhndEuZJkmMl++nXZ1eUhZz6Ha2lB/w+svcTKi+b/iqNedJUswaiaQw/ajiW
h/5DdFzPhi9d/8K047tonpHEqFOhRGWaaHg8jSbJrkHLh97lKbRLRbAQaoeuWa4PYwVs4bwEUFKe
8grU+wHTZmMZ/YrqPlcnqs90qcppvfrLoeNX0vbDwVdZ7KCKPAFcrusreoij83c4KN7QOEZEbOjx
TAI1su99hb/PkR1UUcpGlEvMUnnJFIF0Rde8ATO09mVTzxPCuMSNLrZoBs8Sv+6TJegrEIhNfcdL
L/GkMN4wOhpDIMWC2T0SW88AXO/Scfy4/cfxdbPoF2xeZImMiUjyOvQQRByrFnAeYeuXOjn8t+1i
3idM6qPpKdNQ1mhXMOhlQV9OHy6L4CoaYy0Mkld6qb9Yi/8fRWMNhigAR6aFwFkw7AzekibxHAr6
zZd0mbEURFWrPJoUOgdFn1QAowJbFgilWvqIYS/UvzFGmRCARX2NHG72nWOmNMZKyKCtBkvlnwbx
Z9inHKVrfpVv33v5Wwl1+iEbJRQMw8AFwkZOQmg3snnSp7ukAuuYpDpzWYM99Y/LukJP5sK2suCm
VTsXGUL00CPJuNidGN8mefF10qbcrkvhnEnh18sCecqpM/YC2OyVWglwk9TrEKjqB/OKIpiBC9W4
Fz3qahOXI3E/uH3dVMZ2hJj6ask4UcdMPdLHcz0XKO7/SnD7vmr58qChyZTIBKzZL6vfHGCSzPVS
5zm4Cn3q96Lslduzp3mAf5g+Zv6ExqRivOJn/vat16tcxnqZfR4nbamGXi2noNfyav1TYny8vJE8
GYzpyqQlLrpECQF4DxAC0dVD2RIr3mXbt/SvK2GMF2j45kEt8CJPfWubxVnRHi8vY1/lXwUwxqrt
K0UdO9yx1OwBef+tLa/i7IceGVYlZBzd420ZY7UEvRIFwOeBSZECJWfnoj0AF/zyev7hRr0uiLFO
2mS2nQYKZ/gwk/tFQaVg+fBTwe8Wi+dT/EME8Le0lym2jYbrsVBGQxj/9JimM50g0k/oxIcr+gsO
4n7y4VUaE5aPK4nEPsXaftdn4pyYzJinth/jIY/hBizkDiPMR0UCU4Xc/pbT9LosxiRFsZ6rRgcp
sXSWQWS95DpHAk8rXkDeNudUxxMRJeToPfGjaIturWN4TUdHv4t+bS/CUJKTc0Tyto7+vpGYK3oG
QDdIRDeHlbRPjT6BDvX2srZzzMMLrdRGSIRJpKyusXOSLoD1Rrfl9OayBK6GMwZCSxdNydIX96k8
/Otgi7cgxkRU5dA04EyGR/tR98XV1lEkAmOQZSx2aYnOcJOAju3yCnkiGYOhA0G0F2mevBITF10a
drU8X5bwvi3r7TuoMI6M2Roawm8klBfDnpBOA4wnCJSA8vFnfJW73ePPzPkvGI39B//v26UwRgMz
u/OCOcrfCeo4Oq8w5mJVFH0Y57lEkvnLAKL29THWHzh7Sf+N9z7a63IYYwFEw14o8xcb+Bv6yNs8
qjybCzabw7SG5E/7vn1M/g8OirEY8aAai0LTGqBQV4/iNR2vlcY/GzB+0w983UfGszDSIZzGwSS/
4wfSM7l0ZowNwRioMBcLzkxH6Rd+oHFDk+baNQXXmYsP/ITyP2QyXlfH2JE512MMNGIv32UyPJ6L
9n5SnbndjAGJxFzs5Rk+2s/sbumsB4C8qX4UoOiRe7HTWyZBZUxFJGhVwFjj5QVfnuEL+8uW8VEZ
I0Xew8+mbdC6adMuWlBJDF507EMbqHTW5ACv3I6cXrNlv7bT3OWndOgpXvoKxtC06AhBth7TnSTM
rzAa+FXrDG+Fa5y1FO5ElD7+N1OgMuamJxm6FzDvAzLWDogA6gQWpFL0VwB+5Wt1Bxrwozmpx04A
gIYxGScgcX9pk7I5/MfvYEwS6HIKeRHpxfUUjzx3NjkIz6DqPhQeWIW4PifHJrH1/1jJJXmmFvA3
IjjOzWVBhgYCaC4A4P7lcVKkdjRtiDcvTRvyLzRt0MtySYkYszSbRiL1iix4GVmkkyhN8TEK8zXI
xfHbjHlNADZXsjdXMcgYAUfAmevjPGAqY6jyNBeAYoOrXM6eUN+A4qRLvcvawhPBWCYZni7G3pD3
XESghmfPgna1JrNzWQjHp2HpK4sVIfDSQYgyl3bSgBWwDi5L4HnUbP52BtXGEobgtvjdWIQrkbEv
ozJUJKTvowZweZccydNP4wqmHpAOISHPeyM5u8iCopNBJYkCShSvBq3cWDS2VHBpLjjuDIuBDrgQ
JML1l8tcHl4DSJqQ4SfUOJdLY7wZQJimLVnl0ItarwGbZ/pBI7klag9dcZNpkVUANJGjJrz1MU6N
iWgxLQzE/GZAfNAP+IY7HyW8+y3AhHlPMb07F4yHxhiPqpMrbZSQv6v6xEvQqZvKxDJkYPrVn9Xl
1ix4/Zcc88hOkpui2vZ1hf6D8Jm2H5BnKRDsETRTqGvSKXzeAnkZNY2xHrogCImRoN6GciqNJOTG
xgyCRRvll2+N6tRucwiBUM71MThmi036FmFrzsC8RN9D+QHo51LjGeMtR1c4u8nme9Umx+xghQve
udlZtQtXeuivElv+hgtutfcLr4GJqsMFdWHTvcMSjWgHo/d7BUxslHh1YRyFoYSflnMeFp7xYhO9
arUWSpa9uMC0CpEsfz6ktNwVL7/wkHIlsl5JHNZCayJ0kW5GR7AgEU63DZIVID6jwMYfp/iHTpW/
nW6dMS9ga1V7k6anaFUiCUDHUdmCvY4OEGYcoBSBskbiAQhyTBo7GNPjvhtJBJOWld/R393eN/O5
a93BAI3itfGZo6Ec10tnDEwrmYmRNhIyVafy8NqF/Et1Z87rozO+iJQjEVLOyO3Qtgmcly2EmPkZ
xiu4DY50Da4shwy8BXKuuc7Yl3ZtQrgMuIKTYYMHzVVt0mPWCOQNbrV4tF0DqsO3Llxlpce8ibPb
PERcj74qKneGF51j0BboMDPyJd7qojeG3yLCixHZ2ZhWWsRcGBE1/Xs/mqOlLDCAMQDLitAyD4Yd
v6qtcSzC7piW5DFqAUEvUVpm8sNcBF7XH29fDfo8b/Y1WuYySaj//nONjY3s6p/NEr/SOs+Vxxid
dRG1Ei8ivFvk7woZNO25R+EZwXKr2BOyd/81GmLHZvoiDCczRMDw70+RqzGMM5PNXbMmI15fAKD9
VatDhuYXK3Uc18lgjM2kLDmGS3B2i18e5sMa6JhtnIBz+Suu0z/0qP1tvNk27zzWo6JpkbvTKYnq
LLv6Et42VeF2sxIMuthZaG44xaBGRSepo4qNE5vVVTITa0gxFTEUIJb+viTh75XvX7+LsUh13a9k
nl8cZFqvBHGB9ZcGU7P7n/WJsURTZshRmf851vLvTPyLQ3PBAWFbwitd14mgC7EvjHPiD2CXNw1U
K+PvgLPSLE0sgFmYLOc5TB6SDPVnsbkRkyqI28VGieujKJC7hCyBCSbq0FxOsZFftSo6Qup6tRBJ
p3YTpkHXpZ/q1fyqZrNijXX9EC3TI0kLuxrnb6pcfI/HDgcqwV/FUOcaJlY8Gd8LUcEoNAn6fnHM
oXfCJQVuRR8spe72a2slamv3YT6CknU9lFrlJXF3JWvaMWx1dIzCcA9r6pBi9PqqLq1Cas5zjdEI
7Ymkoq0hI8N5mjnOI9vuns49MfNSDGkrMC025//L2pX1xo0z218kQPvyqrW7bcdOnP1FmGRmJGqX
qP3X38O2E+tjNM2Oc18GAxhINalisVh16pzvLBenPnLxK0+MyCIXW+1Gt9AF5lM6DVXN5wRLVOf7
D/zfz7PAU0W06lpgSg8z1pALpofZb1eX5m4d5Z72VXWQZBmzPzyCO1lwCAVZgc0lditV+nrocH2t
vfKpomZQJ0btrqMuQB2JAizPHNHadgoCHfCpPQ/rufMnzOMyjtEoEyAXd9Mr4BZlDM+ZQChw1YSl
77pxAh90RKzkUy9Br7q2cpFT7m6cZpoYoNFkKDdzwSTPzF5WHQMzGPBJLUy9pXVrjyluuCC+I27m
ZoGDMX0qMrzrmy+G+eoM+OzpAM16O8yzRwbgRusCJOv1+GhiUnwBv7rQN/f38+dSeXjdaLZOnRIs
9blzl3oZnhuogg5gAZD9FfigV3XuQHZtgfYW7GnnK22T3MTD2C6KjgSuo2qQjR/lTKR+sP+k2Zjg
bp/ESNoq13HGf/YjmQrnb61q12c2JjmfQb+uXZMebwxNTgBeuVOgphab0eVwyX73LzfPixEet9D2
xOktDDVDavrbIgXJfFjrfxcNaq4opdmCo7ZftdhY486a1JhgClIXYGXA+2+QoPm+4EXjxABMp77u
Q+Nh8hfzCq8U7CWPX1AwglKsFjykIbe4MA16a4p2cj/l3SyOS3lNmipAMAAIpNHTBBnxBoocZn+T
Jd970rrSFKKgkBsf9dr2zMpVILZ++VPuB83ND+Ci87RABnFK4KNnWt6nviFRkJUWhyteTbuRZWON
bfnm0CXDZPRQlGO9ps0YZ4L5w2vHOHf7ShuLXB7cE5orK1vfDxSZ+pWRJ+jB/5IniGFkwk/LPcGB
4VTk+E/wNvtoCwi5Y2YcSsO2zR3+phtSAl6hp6Hq30ZbsAzllyjwYo0fLaLynCjpjNcaG0kcgSCJ
VpC20COAh+D6AfT8sqeyD3XJHBcGFKxuVlaML3QYNHVTKn+HlPSHFASUdlcKUpb9XGmzNi4761ZZ
6xSEuXBYjjSQIQ9bNxAnrD3wN7TH2WuPCxupFt2Du866MctFg6lwCjPOW3SQTDB9zAtAe6ijqLfx
IAfaKELU7Z/9jTnu7Kszil8JaX68738LzSnyFu7kOy1VkIBiR1nx67d9czd0b1bGnXq16Zs4S007
ND/QoOlRiVKQ6VrKh9wzQTtfh2vy+BqGH9bM35jlj/w0gSCNFTBYdV1r7hkJDQ6GeWDxDRTzxB9c
+av2gYRCAg7R8eByDacpqgLEXhDzumPSTjRKDJ/Unvl3F6jhma7y2LduC5Fjwbncv58Ni2lqWBpY
7LlFTzUZpb7EXv9pV+E/TumLZW7NS41PkeqId1DuDTfwfDCoQhni/I66Iq7v5qqb9XJRVre7ZEln
HFIZOj1L4tH5CNo9f347BpoH2k72eVcruBz99nPJF6t8ewM6yJ1pLjIeA4orxyDosm7mw6KBbNvH
mMjslX8XXx2M5YneAvvn9uce822OiZK8TawOMaLDM+QUf2TcUeC5Hx2oi4BXLhDFwP2j+2KQC73r
eYBaRRsube/76iPVAqKJYIm7lfjNZnJxtrMNw+orfMIurI5VGZZBBhKE8tiW4I0TLUj46bgwu5i9
rvYUvP1D5zhehwxZt8bKzdNSDVa9fdctCqRaxlhyGykHthkljnrtbgBDul9bBa+8ejle9qZ91NFm
A7horEokb+oWY8HZMY5AAXFP/2rC7D7D3KzHTg7kWqPmNH+sEbIKzxS9MAVHyOTCs0wkXRlWPDBH
5fss00Ay0vDyCkVexAWl2OqsYVAwSuVAllxJ40jpigcSE/+ymf3C52YjuRCk2VKcOATBT8aQguTG
H+WvQ6B6cvnAzsn81kS/LKUEtEtCt2K4z18TopeDwsWhZaxJXGMYH1zurMGT3etHK9IC6UFU1dzd
S1M2HTyUIeXH04yjNKaVQ29gJAnqbuuNTSOzFZ3I3TCzscF5RGfM0ihRhJnhZEdkM5XJkAzCy5Kd
71+2bmON8w5FNkDTY42gWnYhXweIm9dGowNFGvUz2JBOJAQHi8BRRCY5RwEDt1WuimEB5mWElepp
1GtudHcMDG8FXuOfKiLfBCZFe8o5iFTMWi6VWRwyrTKaY7xYuzurfJ6uStD3nx9gqFRtGRJbDj8T
v4JmQLEVnc269rd2+akK0zC5ndlFbHzsI6Fw/P76XuxxcXWulMmg62yHcxhHZ2PkoQPbn33D2puG
KujC7wMlQTsG5nuITWv8VVhly1S1Wm+HmaS2wRArX22pfuPU7U1v6X6iJ5ExdqNrNtMDJI3v7cw4
Qu6ndRO79uSu/WRPlebqTVW7utFLrtTWkmtkiuFDw/JtXuiNKyW56V72gt1Qu/nRbBM3L+55qU1n
0JA3FOn0QcrpTa+N0WUTu6nnxgR3m2KCPFmrpLORVL/LJ9ltDEiaz3/rmmDATmSH+96m7STWNLPx
WPKhyAvfsU5Fmbq1mgqiusgQdztCJm5yipIijW9SNzEfjGl19SzUnH8ub9x+iWCzc1zUy8HqiFk7
3B6vhcGxwPZr4HtxYS7wEanrHIxRQXAmzn2dPPYW6COb93LypnIcgeftp+eb1XEhz1hKTM2UkEVl
7LxG55PVJeW5amd5Y0Cl+ydpS1GhYP9Zu7HLxb0+hqAyVZBdbEpaaLTWqExc8RzYzSVfrPFAgL4m
i9XNsPb7qA7B1+OBAA5RMswiUztUSui8z9pRN8x3ep6pbrXYXxTSCi4t5ucXvIXv/+uKpCVUxcFW
lOHWkuvHGRDetX7dlNBmC7kAos7SFCs5VNB7iBamXnMcotR3wKN1BAkohLT0d3927vi2/2CA0cTq
kW08M/88Qe/O7b4/Yf7ZLJELKZki9+VS4KlaB0Og01Dz20g99kFdhoknQ8FIJMkkii08ACCR07Tr
bbRUXhtb9geVNmvkgstYmk7VWLiPO38oXLxtDlo6ufX6Gbpk81vnbg6mo3xQLbdVvCV738fvliYS
fFl2nV1yWS7m1PncWsMIxCjL7ID09apHCfL06ZvsAA6kLwJrorPPRRrHyKR+YBfF//vZ57v9yjgO
VC97JMgqCasMAIqSus6MkWjLgECVqAAquAL5Bmfb4Ck6tFhZNT6OEIPtvpgfGFt2echCJ+jMxq2P
1xBW/ar0zEpoL07EyydYiN19r+BpfsaQmac6ceOAnlhNqz5BZdrLPkqIDj0giaETxa+d/978Ai4a
2Y481G2NnXak/Jh0t2UPUkF6vOw6gtDKN8Vnu1aLutXwAq7RoVv02Z9R2s565cNlO/+RlP+88X9p
ii+WJqcFVgMcsz/VeOzHx/7E3vjoxIsr2KKww1PF2XUPRbMK9l4bdmzBrXj++ybDpV1STkS3QE7X
2PM3EO4sYVz2oUPX9jDOzdGiSDa0pnFtSS0xPtYiHZFMHexCRe4ZVZNEUpPRAKV31dUluT9OHZQO
k3zV/pKSugEsdDa9dVkAHmpARodUV3VVQsy3dmlo4N92mi92iz/oXba6Til/nim9ldXEL+eCesMI
avdVhdpCb1B3Tky36LpDOdS3dF7eVTmgURlJ3kikUd2CVJ7RKUO09unXUge1Vd1+n7Xs0zCkUTyQ
sJf0Q62Q+1kt7tcasTWX35tNDbKk+h2yrff1NHhVrbxLciDz6aTcrBJECmLzzhkkyV2MBfMcUxdm
tDhkrfUOdy4YjJc30zDfSNOUgDBoeKsYWudZs36XxdOnoZi+OFlzGmMj9zB44td1fjMO/fuSTkM4
6umX1sxjl1TkvcBvd98tTKzKcHTVVniNLLPpc6qxCv4YLv8CmEKROCZBj0pn8U4dPHRf/PbTZZu7
MW9jkuswobb9TD8IgijsAI6LWfqLgZS1/3jZ0v4p2ZjiXmXY57weVHRe2MXByh2jWx0YukLD6MYV
NFTs2vvlWtzY42JaJil91a0JGHkwSAHuuA/Nd/UkuRgxVNzUN4KWwXM7t7OuwJLvns+Nbe7ZZpkj
UDQxJvsaJfVaW/ZRhnPXInZrvDq0xBNs7W4GsDHHZVrrmutSE2Nre5B2Q9nXnzFbGawR01ZL0E8/
XLYnWh33hKu0Xs6pCeRjis1c1/a2zaVjtmS+gphOR9G9zD7UpQ/Jfs4m2M3TnDRlKaFdHzVHDZI1
5I6GugtOsaCLYm8WZTj79izbUhwF8JxfEPKpnahtipk2vKXulPCJ2P15rlhc+9+/rawXc9xutmSU
2SjqE13ay0DTdYwYu3fwxhi3l421DkNXAcRl1pBTCXMAI/M5cy/7x6/M/CyhsW3FcmzNVgxetw7g
CsXAExFVI/PA7mCMphQBg66wWIZZpiK4LcD5h35yGhTe35et7xf6HUM2FAu5viZzpyHpVWir5Ph+
P+APTwc/6dxvDM6t+7Lj1qAZu/bw73/RzQ/gvmgz2iTVZ6D/mGorsALoEkZPEqc9YPlVIjiO+wX5
jT3uo+r12NBVQZ+ZgQDH0cMVNwQLpLGgmuP1bpx+WEJocYXZEokm/nY/tWLpsgXZWPyX/9Ryo7Uj
AelUNH6GtupJC5nNJELG+paGkKZzB5881P50GAcktZe/9G7VQ4Mup2rK0A0w+OprTtpUVWsgv1gn
oinxwqyj6ua5pyWKerufdWuNC+qOiXpl0QLMHkNwabrpju0pC00/HaDbEd9cwTy1F4i2BjlHLkBk
5ECZDn5EPo0rMikpd3P1sS8zIJYT1yjAUpoHbfxuRn2T9FCmVkUy9sxV+di7/QmcKxtlk442yviR
VTpuPtn3pgLk4LAEtmp8u/w19+7rrSnOixV1ySpwNcZhWed+3S6+3t5NPaALxW0ug2+2F3XkhB+U
/aLNxRJnsZTJMj4o4zz43ci7m/9s18c9nJtKXquWDBADRlRgrK7aofasN6NnRVWgfzMFpfvdUuSL
PZPPJg05kRsU79k4GxtLshJw0PtS7Y/A0g6+EuTyrV28F8/MCrbV5LU8OqOY0pFN978K9rKX+2yX
yf6+/YiG3DkqMfF0VfssaiTytbXJI8pduOLMjzmwqH43xIdeJ1/SPD71ancz1J3AdwWRCOrZ//sr
lmVUKAXb7GuGavaaoNsVc3GotEadJhbcltWY5yM5WYEBuRv1RtRu3S1MbC3xASjOmxGAUNQMURXB
AMOXrlxar0C01+h8QlflzokJenn6u1i3/40n5bDKeHx21ZuiKh+ctr1t1OY7jZs0mKgVQDnD7zKd
uikub/dy9GCL5gPVtobCneW0aobB6tDzWbu38fxA6OPlf38vOm3/fe706nkit04FHYR4WDWPaBUF
MtWo3GktD9K43Enx4hdNLSiZ7PrVxiwPOMy11YinBrv/RMvyxM12XWoo2EGHewo2aaFpTgd90pam
A+6ZtPHHVBYC8PbO63ZF3HldnJ5mbcrANYenoFt7jFDx6REoauOf+/QX3ILPEOx47tQ4RhC0JXlw
FanEUJ3Tho7T3TpIXH2oC4aZbfs0WW/KanKNXr4BP9g9Xc03ibb+vc7zx7Gxo94pwDa50q+tZrRu
Wo3vqWxRn3aWv1qJb8npPbHq3rvsdPuZ3UtdzuGOumNOSmqbrEvgM6lTECoUd2N9cII+SBPQ1eiA
uamyG3vScNR6/7J1drp/2bufr0qZpwQfExPzlQpelXEbDsZ7Sj835HDZxD5OaGODO7Z6TQgo15Gr
M29IvfzAMvTpzD9Y+hl6BCKP2Gen3ljkDjIeJtkEiClQMgV0u+q8b/wqrYLBUP9Wc+1+sJSIQpKG
5nE0lZloT4WXI5dQNbPepqWmVpH+FtJdRkgjEmULLuQ1AGLxUbjcveO2DeFcVmXaxqhWCXJICRtM
bn4wVHfuVfylImvc54xHA6RtjQnCStDP4a1eyZkLrmLAzGqf9p+umGYVWeQ+55jkjoxT8jRg/rsY
271LYLOZZ9/a5BoqbePYMXHzVo36hhD1cWmVU7c4d6llenrjnIaqEqjMixzmfENsbK5ZMcT5iAW+
JknduwO2C+SCcy/VSyXb7CWZFK5DHK9PdUFU2T3yWxtcqpShyhzHAzaRYbio+0x6QEHh5jJtn+Yk
H15FerC1ycXREs+YJla7OJTiwi2UT1IRSBOgj/fWcFMnUaoIEcJ7bbKtRS51qoq2GMAV+xrig12Q
ztYWF1NoOZfAq0kShBDtU3Gkh+VUvxmi8aC8zb26dR2oAyte4hVB/0GKVPeViIDtT+DCzLQQfdBr
3BUMy1aqd6AECYsb7VTSu+IkyksFTynz3JXdnAlc2KU2dj9Hap65QdhIDXBX1yijXX4Gm+cqyMag
nphTXtUgPumnG7Lc2fZdbb0zO9E0pyCY8UNm41i36jzhcjDuFRQz1oN8fNJpKEMiBLELzvo5+d+s
KYFsAakdQOXy5L1R/VPqAnzjXvqwcQl+lGxIp1YFVzdiCSn8Nb2N49CEENXlBELwYVQumJgxaWW9
NCE9mH81BhQLzNEv+8ltdEOQiouWw4UQjXamVQ8oT6xERgUzddEOdkTBXvRNuKixtD3tKgdy1EPZ
oHq6NvJpViXfkYt3Rpx9H7rmS1oqYM/uG3fV8i5cSiNK7SlUkuLfuBLmn4IoxtPlakuuj0uNb/h0
+fzIHsBLIU7MRM7PhRB9RHc/n84hhFHFvDBvTPdXpIHMMfjkduudXKaiWWrcmius0SCOQGYUau0n
jOCDr4XFj3L6KIRoiSxymUqTS/ZYpQhaYGPTMdtszi6rlRJPhihhMNyL6dgELsuz6DZ6RtI8xRoL
XEMZit5dYGvEu3wCRcGYp8udSQ86TWbllYwpgjPCc+YWbT7XmY4cE3NqZ0YvLzdcynjE/ax+cKL1
7s/vN42LM0qK2oUqYaRy+w5nnHOvpLXduKbGRZq2M4xCYhJBryBoERw6jQs4zlyNi1Li47Fa3QI6
9tllr/EOadgVLVmRNS5R6TVtBMkGVvaaXFaQrGtcPOnWH3lmohwHpXYVhbpDeZ/l/1b9g2Q+Xj4G
gotI4+JJTpPKpCMyTNNJvFoOevlbNZVuNwluVVFZV+PDyGxUk1KxN4glL24rG96gmye1tLwiR1EX
SEm775Halo+tRt+oUxEkyvx+Ic77smo/pPayRpdXvluj2vgrT6arm3TSIaf85EO/SQBzOWrzkriG
odBpXdh9ZEiuXX0xFdlVmgw38Sq6igUflOfKHdeyslITphhHre4E8T8zoJN+hRaTEQCfIgPEmPtN
c/un2a3OxZpkQeXFfqGg+m0CH/bv/XoVglVflTWmWssV/mxlTPMpxkrNu81A4RMtC9ARr2x5a+qL
RRYnNqmnVtTWgCbtSxx4qgFeV9fc/5AvxrjtVGxzLaXzTV+enKQKLDq4RvtZmg6Cc7Af3V4McXHb
TGiV2hJO5v9j3+PFGhe505EkpGdcHqwLkEMFZ3bZa4E9oKtICgVrE/kI2+TNF4ubzHQUVgtkLN2S
7ZJT7qXk+OPJnp4mERxzP3l5WR8XvrUakwIaQUtnlsHk14OIsZ1Cvf/38sL2k4kXK1zYBgx7ticb
nmjN4TRUbkH/uWxAtAwuXPeqpBnUwcap3XeqgOWx++p0iygEC1zPYi2jzefJWz0GHhAtt59jTyaG
kCSGFQVrrJCX4D+KUj+3jUflY2auG/UY9thzX7tlgKrlAehYqLiIXwaCLeQh+fIgFxQjRABSKP+k
0xspuR87EcZItIFckFjaxJ4tFiReh6D6jzvzZQO5WFHCtWXQt74qx9t/xL3YYvu7cQ4HXGmTlGD/
XpFPimxxcWKy16XrYxQQnyUZmDjX1ZIMgsPLM/CNxmDoho2knDS5u0xHHYDXy6dXZVHmwt1ocfFh
qNS1KXqtiuyveeGOkBOuQBTn2m+kcDqlD2ATZmJydWT6UuOhw24nwfpGL8D+ad+roRYw5kHhS1Lk
rFxMkRO1TKiGF9CrLhrBFvAofJ2SJMt6HA2GSF8CfQ0w/Ad4vA5ykCwHnEqKA8WbQfAYiboXzFsu
7D6PyI81SnQIEyA6k/ymrpLbom5ulmS9dRIhK5FomWzTN6eErGWRKStOZJoE7FmpqOcVsqGcbD0m
NYBUDLOGGqoq5EARRDiepq6wR3lQNZYPjR968zhY31pDlJ3sowZ+RgEefa9rZADDGe7TbiERLdQK
GDj7Y55U+UlTVX+wqqhXy69ZOSGz1gth2V/gtDwo3+rs2JbYC1qF5Ea5AMap9z7x6qPqOynGj0UV
eHYyL/kOF4mkNjcqTWX2quw4W/F9snRBuoyeWSZ3ajJF0jyK6reC6MfD8mWTjDOoyLLIcr71a35S
YtOF2knkTHCdsfHSvPTTnHitUwA1QQTBSuRFXKyCEJghU1zLYUXfSjHiVJZ6xP5yOSLuTjxtcnee
cImOY1eWExqKABOeYdVn6RYNjF0oZ0ne96WC1oUeNlDyFGoxCgI+j4aQZ2U2Z3ZLG5blmuA+7kv/
8vLO1aMLbsOjIOAYED1T1jhUi+rQAehG0veDnfpKrqXuSpdbzcxupJSmrmrMN9BvKd0YrHAa2D0n
ZXyn6IvbmJiYMKhfFkBhtplXN4sf0zyK1fG+T6HypEtvOmmmbmfO31ZFPY1KurpZmR8ao78xOnLI
IL0rcA5RxsFLxudyTmgyPL+5fk+YSfSZuGQqJ6VT9isSDrCQuasVZqWw6Cg4aTwwQnLmeY5bCp29
CAR5t+vhh/DyFaViQeRyuPzJVuzEiQ3cDHV2YkQX+U0bSZ7dnbSTDcFR4ftfZI+LXFXf1+3QP78j
pzcrA/GerpZIFNyxPMojHlpJk1ogPNW3o0/VqLRvxhRNe3w6HRjpUvdyEoxJmPvyJxGdgSBiOVzE
WnVtscxzLFFOk/HYAuap5N8un+j/6Df/vPgcLlsyTDyNhgafry189nrFPG/ml55a3Y5n3d9kuBHf
PrvAo59h0pF59CUYzbLeaiG1VJp0+URs8HkP+fiXM0t/r7m8+JUCRjfb6u/BZvJhAs7XrbP2znaq
96U2UbdH1z8stPGYDN2DVQOpZC/O5GqdZHrOYt5SeXlb9nbqGWtdunqVvtMH5Z/LO8c25j9DIZbA
zuAmIzKVdpx0VDTC9Agujai/wfs7vILU5aK/ww77+8YOUnjbWM7Zz/8fDPfZHWCNC07aKtWzbeIO
eap2QXT8h7Qa05W45jxfjFWwyMLlZn0LzRItK2DxFe+vi3Ua2OJj1VjUc84w6svbNQSdvOJnZzp5
2TqsAUWPSZSiXy4FwCIXrQwEq6ee9eSNfvUwRGVkPtouZnNQOWxFGZbIV1gWv9nLLJbrJJ5wi/1C
wHhVoePiTYbFcQGqSItF0vABIyV5l2KEC/8rSDgu38swwYUnG+Mq9cwUMl7F3CDwDx7BpPd6WRk2
YCmTZ7nkUFR3/aEFcyVO9pndsfDUXERmK7LJxRFdR3UqZ8UpknoDpoHKQLUDqK5/YHCN7Copl4uP
OUc+O+3GTQzdjqcY6AZwrrKStjY/ZH6MJMxfvTWAIAcBWycK+te8WUUH4twv3djWrLmnvY0jOIG7
l1EC+fMhuWU4jpleQwkk2l4uvNTaIjtVhvtNv4O8ERPKKXwQFD+BYZj2yJ8e+XOLarNC06n7QmNK
vaz+ML0Bh+a7J5jKVU1D0fq4AFNqRpWWA9bHMLBUOZrgySZRXd0voRLIB5vcv4ora3N5n2G5mwUW
XWOTKbPQYsaNxHLl0osPBb7gdR0KUQzg8UyaNegrYVCZ378hBBGNRzKBsUlVyYylNcUX8NS4tvCB
KLjufgExmcWsq2zO91wCdNCZkDBGfS27suCk8ygmw1jyzGYnnU3VlLjLs+IuVR+oh5rc+Qi08qfO
A5GtR4ioFXuxpAJ6Ky5xAWfWoq0DW6n6bzo8FsbXrle9zDmhpqKamjur1LXm95ezsv/AW/xMYHjI
k5NClc54YbDdtgevUqgRpIG8EniPVqRWFSiBUswUghUqVV2UMxjVieOhhpFrGGBSwZkIbtlT8jm/
F83dCTz2nGlvDuPc9CaRc0C85ka6r1EI7GXRhxRkFTzMqcu0fjAYnvDHTALAJMAsM3yH+GkguiDO
NefNgpSUlOaw4IKYw3MvbUXZpGyPTPNrfgPFL13Q3BBtIJfExLaDOTfTLqM2WQ+TNEea2f8lcErR
oeeymGEu8nhxXhXBRNGShzWldpWuNuYRWcbUgFeZ8Q2jx8BEhf60V+3IPLyJKFM+JTJW9ppiu+BT
8dimSodA6JTiMV7i3T3Q+zoTciQJvhSPZFpVuzAMCoxphxo+pS7ILd/bj4qnuuY3EK8K/EJwefNY
JkzaxdXECNPTW0Z+/4zUfdLUg4qfuEQo9A7uBUQliRLVQHLydHf/gCwqkNMQlZhFJ1njUpNkbcwF
ms1SuJj+WaABvojpZ8V3ojnKQ+G8syBO8ZAmXV46yRlh7zW+KFwdFzcs0KT3ElNaZaMjP8ZjGcIA
eymGf4o8hYsgRjkaa8tergAq/vJKOGvoCWfXBUeBBy5NslaUlQqTzFUWFNqedLL6t1csT/DpeOTS
YNaZtKY4CBLYSPJDAvzEEFoRwxBdQYQmssb+vrliprTpibacSw7bIbsrLzTBp+MBS8tiJAthOZgK
hQvZs2Q/OZ2bO2yyeTCOf37yeEnvvsFRIEyvmZ0EVv8d3fhgRTEACH/acIVGLRdT5HjQkpUhMl+D
WxRktDoXVBx50ro8wchiPTV/KXYT2aV808Wy26+Y4rZKEdBN9PW4kko7raazEgSVp8fH7+aTbK9+
qSoCLohhUlsGNQhnrm4lQs0M858FuV27Uzs9iqcKdw/2xgYXuVTbsjWjg/s/eccPkYerfGP3yt7Y
4uJWZnSDbjVYz7MUgA1ZuDNvk+Vpxo0T2dcwQ1xeoMVXl8eMoMLQns830/j7scBrZvour8/iq8BK
q9RFxmD5dl4H8tC5rf71NUnCzy20+AKw0yqANOjw+B8l2bPU7+/owon2j52JTXzUK/S/xx4W/zfy
XzVpsBuLN6tjG7yxVRf9OHQabO08LoTXqOhrcZGqMuW8X2p4Y+2Azw0q7GkqajOLTHDxSbbTRlVX
rMdo37bOv2X85Q/dgYsQRALlQLrAwGvp9PYznc0n4uKFuSikLyrsGpo0wzsjZP09SC8md5qnptAG
F1bQdmPuxiAXNCSTLEpOscTNEzD7Aac0IfsshFPusiJBve857lp85Rc0i6VsMxgPhC38iXxuksZd
ZqAE1sVL8KxXjU+tmbloVAWG9Ubt7vrlo1F/jK3T2Nw75Uc0kN2mRne7iC5/78sXgnVO6Dfno+2a
VrUn9rmlMFMfUgf0zKnmXTYi+sTnv2+sxN06m32O5Q8n87Qo91WI97Cvgs/vLQYiPXoQ2BOcEr4K
LFGj7Gh3duLqeM9YOlhyycju6vCa0QqBR527oJv1TckqJ+BiguLkvV6Bm4gJv9pHTNXOUBM8a3yI
mrf7L62NR3GxRk6NpinAivGKqqXQFhd0KmPtbKo9Z2Da7eZVJwyhQltc/NEUUKTpUIJ/zboElwNf
+VXyFJIn1XMe+7vj62yT/jv1Ar0ddxOtFpo/bNinSPLOA9ctyLQbrzM78Fhokys4AYI7lq8DVy2w
L+n4Kvc4F2EurIyvAmt9N8uKAVu6k4dE0twlaQ9zNh90uz7RmjBUjT9PzhsnMwNK7PdSAwlx4KSo
PYc2tW5IX74nan+0ciB7dHkKTEU7AXUezgWEjsrukzMbkI9P0jKYZjN1lT4+VqumuI2cPjjGSAJN
LwdBZNyVmdrEbL7ArGpUc2TQ1yNoNcc5jRblWDinHMKkT8lR7pxofyQmeBBFVVdRwOTLzBrYU5VV
P9t+ef1fjUIRhC++yDwnJK6g44nwpfejCzbEA6bnfWXtQrmY/bXUC3fuIc3cjZFh6Y+9U/tZnwej
NIsCt+iXcFFt6HVFJ1AtOmcfq/+zYnWeLVev4AoV3H988RkUK6CZZ6PzZfJZL49p27o6LmHBaRQE
Gr7oHDe12hFGJKRHcQTaTgZ6sEdvCtfAPqhXkBKK9pHLqdpEHheJ4ItKsk8DA0MC/pOM1hp/UsNr
SKyFLsvFN4imPu+kWUAsbHg7H7r6ZHmMBdVeWX/CE2yq4JLnK9GNOtPEZlMx51FUGVjwRnMVwMGJ
V65/NIr6cu3yBelpdYZaYW+/33/cspvuQljly9FGCv7+lH1DWT7lcxLE6hDJ3WkkX2UicFD2bS6Z
Yu60yV/IYtetPWNV1hjl1QPpblUtsJJwyB/KsfVAORsKPp5ocezjbiwOTldoio3FgXUdcu2R8l79
WhzlwLpJAQ/rIYLpS1HVXCF5KVorF2JMyVESh1nW88mrc9tv4y5cl689Sd1OMjxTv6knWbDB/3E6
DJRcHEMH3zxnVafrKE3sY76qeLyfa7xY4xK2xJrRZR5TErVdWQWm3XVebIChuwYczsuLNPPNplD9
hqq3S9s+zOPcuqZFH1eyvFMVJQ/o2gy4sivJtcrkePnbs6X+6mwvP47L8Pq6W6rKAgpmWBvMlQ2e
knaA6aai+LAfA1/scDFwWSZwJ2joK6a3zdEJv/2AqWbufAXjtWjLufCX9fqkLCPq9WN8IuX3Nf5M
6d1cizpIgs3jZ83GtSqVekG9MLE/l/ii1QxY/efLH0jkrPyAWQENp3KCNmxo5u4aygGNwFxpA6eU
Hqx/iPBBvh/If34ofsRs0EH6rgyOFaaD4ild6s0lFdRZBV/H4gKcbNOimpjObbN8WvUizIcG1K13
hnBwWeB0vNBLUaR1MjJDrJomQTPiXE37iQe6okW6n+m/7B4XWZrJTDpZhcXfh6/so3m1F1tcXKmU
alKtBrYmdBrIQR7AkI8hJAL2KEbojBbwScgeJfp0XLhY+tWuagN3U6yCRqD+kDu3hZ14ei7CIYg2
kosXgFKWedbiNfiKjdxPCF82kosWhdandGYX7muTJYFBfo6sU8vntj0K5ZYLvci7n8OBrFkq6u7t
X+8/18fPjrXzXLa5A0epk/eFnHjDUroyOC3lEtJDRS567QpOHa/hYsyJTZUUBQoGMccsDDlJLId4
GpBmFb3XwTpeTgI/NNY0+tDYObhYO0g3dN1Nrv97OQgLAj0/MUYWNaEtK5JrXY9xh4Navp3jv//M
Bhc6DENT59WeALBd36zO6jY0c+P202UjotuEF2jpx7JIS8Y78prU58zAcSG74KfA9BkFnazpQNqZ
0r9Kef4bBAthO9EiAIm6FEykVDw0BQzf0M3PdrMcpUrxBzKBID1XZxecgmNIlalzC3tSIW88pC74
RT83ZTtD+jg79JZ1mKruc6uvx3WRP2eUHsaGAFxhLB8aUrxVyzz37VRyhwU8u0VuDzcKNb7Vkx1Q
XSeupYO+olSNwBiaxa0nKmroiI46F8dw0PPCZsXPnZaHGIUhiJr8RFozrjohrHbw+w+iXUJW7eXQ
8RNokjwts5XB1g9tAfXrDDJvzc9Ptl8seE/rIIe8okogCGf8XBpuHnPU1jYOGz2H4s7BiL8R/XsM
eRpD+i44LoJYxo+KYa6qoX2J4wLANhv5/QnYNlG+vg6wLfiGPE9vT2jLVDdedfOJlsc9/HRNpnIe
PwOKDecZUCzNz4BiqgsBxaKPx0U51VkBxkgc4Inr1ZNpv3jmOP7bD8mh6afG7bW2CS5/Q0Hsdrg0
aYEYZJWzIoGSQz1tdWsdilv5l8tGRHGV7+UXeaqaOYOZZEB36Z46Y7LK9o1ID43ZFWfp/0fblzXX
jSPN/iJGcMFCvJI85Nm0S5bsF4a8NDdw3/nrv6Q8Mz6meEWPJ25HdL+4u+sALBQKVVmZm/YWcQUz
mAqVc/JHPMhbhGD9Mg/5N0gYQ8K8n/62E/CfHGI5OjbwQNbxbG/WTPeVHQOqOAOrJULntmb6x2+Q
d+pPnYzVAuJbMJagYyOIXfK7j7/Xx26oLVv5/lRMFckAjWMDcRp66PWHLEaf72vuTxv50Dp1/H8C
pbbs6ddh3phKi63rbVPsyHE4zBXHKd9hItTBCF5wzPYUCj5mAd4Aas+jSVsZ4Ko2ya9grS1HvQBr
0Vhvwj3/HayReVJrLtPVdl24qQ3PqfY9OP/+iObo42eDtpz7EpNesbxDyO7qcK+WBF0JGl3zSLlJ
Sep9/GnXx7Iv9nsRYuppnHrNxKTST0q8GicxeUohm2GLe/88jHgdhXvMKDdWDzHKzUroxze+tpwC
GxKaCjpPF/9NhrURBzR1dvSL0l3CO6qIGYIwv5Nmqsh/s9bNCJ/NZv3W2hZRZ4RQVFQEAMA3Dheg
7I5w1QP4Tu/mKbfCU9ONs7ORZGjLkbCql2NI5464smfe5JAn+SIPII3c/SvJSA6q80eFyY3XtbYE
CQwtGRVmdLMXdaC/wPXf3ZqHWUK9PmA+LN4JJ+w2inHrRolOiIYZCtVchqW6D6hizHd/b/s/IABo
T/VjhrlFuuswcODQ6Erfb8aG1YTjwuj80S9cSAk03vezHO5fJI1btuaE5MJWkin/qvf+f7C1SG5U
JsqiGrCZgCRfgOP/DJC8mmVcbOIi6DTEn+JqRhspg9vx1Iq1qzF92YhsW7u3SGVo108lnQF24Zl5
P6fNfhJU/gGsdPWGvFjQIrD4fsQiosPWL83AOb1HGrV/S+/nk4dzsM10sz7Vc2F5EWTCrtBBTPK2
ygsSPvXmX23HP0imtvZ1UQAqggQChfPH+wuvXE25f61uGVeyqP1Xf36WKJ6v34ZdmQ6GNhIIf7C9
up/ardx0Y3lvKI+LQzeECan1n7C7/xYiuX4fXSxvEUwAi4qTdBbwbY/zCObMj7fznQrBq+/s1P07
5M2FvUVA8Ys2D9oSn+5tZhgyZBixA9RHdSW2cvP+2/p4i5BCKmhkjCOsQVyWedE+7N255jp1TuuM
83GovE0OjC2bi8hSKUbhJxI2/cFSTuT4s1g4eZGwAKl1/2CVq+n3xZ4uwow+iTSRc8Iq9oCwW/O8
w31g/a9jYBcGF7FGyLYRU4IlzhjUXxQm84jp30LYL6wt4ktJCo3RWQjHaKDMgXpTDHWVnTzNKpqU
PUfbadPWJ1zEl6mMyiLlsMiuRqTcvPsXqrd1QNKv/wmt6MaRXyKO6nBqu3KOofOOziCx+eu9cRJu
F51Wk8Jf+7lEHPmtUJt27uGulLj+ci8FEPMaVQVD8//3DCL0eTmovjGnSJ1jKrvCzb2Yv4lpUjtV
MUKyRTK3drUTiNSaghiaRpZTlwUJ6gKNPiBU4+gIegI7DiqvK3X749t9drtlrRSAGiq4gYlWqi+c
hPPJkF1M0bOkYeZIoZ/LLLyulTxwh8lvd+U03SS9vqWYS9YueizOIJpOTLCzLDY0SzQ6Kp3AcRh4
stPliPGKMXuuoPHoFH4cWNHUnyPfsEXQR45MuvscaDZrkPpdUPvQYh7IFw0ITyvToUkbRZ4MRXkS
g3bms/wA1V8irbUqwC9LqxoqiyrQOpHDXSrG5wLi1L0RfO6CMrdbFQpq6gi0QdF5/tB3WDIIqtMf
mlZ+b335xVCCh6KmrwEbnvqswSOyYN/1LhmBvwZDFdsk99RX3x+EUIo+u8Yh67nYHEFaoyngiG5r
RPGhq7Rn2XeTHdcQuOnlfZJ0kxXFbW91zK9KKxUSerJNDGHBuPqkIGFzRsOMd3qXF1ZftJjal+wc
RCoY9PzhBRvuGHx80gB+EF15JDT53JDxMWjG54aTZyAUbyMwRCTQpQgb2dhBG9ZOX847k5+mPj2a
JdRMY4bnmNY/VoF/qsr2TpnaapdT8U30yudMTW6YisGqOuptCUoWyx/aJzWHsFlZaf8UWRHbEGz/
HqP+ZjeVehgrs7Dq0qicajATq2XKDyUl96FU3SFN/0lVPOOhLYFXX9HeB0S9Nar8FNNblmIC2kor
8klTOsWOSmklQvk8ceaGpDzkalHaPc2eCmZ6pdG5g95xu+ZRasGfdkoc51ZeyyMm2NGyD85KIl0t
5Q8Tb+8CX3tomfDBHFfdKLmOgdDG9HrDf1Aq6fZ+mdppLAObNv53xe9cKqIfYWW4ajfdBkYkLZQE
Riuj2g2JTBPEs1plC6Oz/XKK7bIsp3PCsvhY18N+AEqyULtPVBuOHLPJjg5NM62QkeVn8jiK+kGj
mm6VPqQK+ix56CG7iy8Sdw7lOfY2gnKCCc741O8dnULNK1CVzAJ59mOCvvqOJr3AKuJd1ySuErRQ
C8yula4cnDgj3/qgedW4eGrU5rqKtVuWxM9N1HWngrLJ6RQRWOPEdq1uQg9d9icIr8VWb5afI718
6KR/ZerCCwdtn3fiR8HT0uoN4EiGFFTIRO5Do3WUoLgtI7rzQ+NHU+j7GkqF0NMF50rjn5iIdnVb
DTYbuFdmyY8p7o64Hs8a6MUGiMSBYTw8BCpgKxGDyhqU/4Yk+S6C8JOIss8kCM6aX4Hor4ycppv2
NFc9mQ72WBSPQap+mffJAvC+3rGIFpaR5w813FtWgJHKnHmkZY+d0eFnd/19QJMHQKorp6j8F1EX
3wEva/dNg0HdaMKTmKvKno4tfEHWud2NQ7xLoyzd+eWmivNaQgQhS8qp0Az2Ttm3jRHwDKPH+yA8
5doDpG+36hxrdygY2gnhJuC00Hz8/VZL87QFiRvizNwz7Tun9EycWGTNlQWaqW2azbWgzwwUpwyu
EoMvMfnmkJV5F7aZl5eGxarRCuQ3kX/qh3Dna7uPL7a32d/lzXZpbJE1i7HXezJq3O1i1joUgmGm
n9/hJAbONEeNDBOSIBeKrSjK9opOPunx6IYptU2mWDEZb5QUfGVy2Kda7GU48ZM5t++MwpJVeeVH
A8S5GlDfy6xwojTxnZyamT0OSmyhz/7QJnVnpb3p23SI4CS9TkE/WTm6AHF9AKZaxdxEmL1Ncy/X
TARXmcp1wo0lk3w1c09pBLdqPhT3rYgALM8b6vgkh3iir0Dkrqlyr4py6jBN1uAtU88+DW4zhZ2r
qbhCm9abBuPZZJkG9gz/NUz0XdAUD3pg4JbtPyvpcGwD2VhMaUewihQ3ZIAwsVKUzC5AbW9XZvmj
LuR12tNjnk8oSeTtdwn1cRGO96pMX8eGcKvpijPw3Ec9EU++ofxoO+6YvfbJN41nqolj2EO0SuvP
ZdT8SAP/aPScWEEyjLtwkse6aHWry+Uhl8l+iMp9FAIJxUPTjiECa016QNwOl76Td/zaD3JPBs1u
CvSXgsXHKfLdnCTnqkg+D/k0WGbf7YWZJogd2XVSy9cmUot9IaAwpBeaq/fdy6CWV2AufdQa40UJ
lNxWIv5dZKKx0yp7UPruRlaIdoSPzB2z9qno+Z0ZG6rF++GL0uTfky46D6zfSd75T0qZNpbSyFce
tJCqYCxxi0Tqu8wQV1PHS6vV894yQ/O7SIzHkVDPCOs9Ufhtnpm5XWatNWRDYSVJ6HFWYrMqxaKI
v6bZwtnNR2mOV4ChvapDX9q0MA7h6D/xvtkbQX0XMPUxxw0xNHls8yKbnLwpMqdKeGFlow/NcpF0
rojVw8fnca0YT3HRC8aESfky0RwNVRFGHYKpM82u4+G6QVd9aLiV08H92NKcsi4PAVXh/SYjTCdL
nGUnpywLY1gatH809j1inV0YuVUmJx18O8X0WsVbdJhrWTQ1cM/pBMVw/LUIpAy0KC2FNtXsRwVu
guKk3mD0wWHGOQy7DSTban6I7FA1mKEyJNCLpJ0UslTaEH2VmUIixpUGSEFr6cou2s8hnH8pqCtS
pyb2TH89fd7Y3zXaHUpNoUJj3OD4mr+vNkvLnFUBoOxdUD2ZOOA2gLNf9TZIHH/g2TkJDWLlBise
etFlDomD+lwo+Y4bIyTS4yA76hJJdwT0RW6UrirQlFKMU9OS2xg3M3KjcG/w/oFk/YNe85s6q+V1
rLbXwGlcD5PhZUP/RQ2ip27Ud1IpPhljZQ9lv4P05UOdVVe+QY4FGLqdqcTbbEqpdqiiSrGJVjyb
gfKNpSoEm7OBWUJkTyLxFdvv1chBbgfmzbjGjg4tQjZNLUT221DNvkmtO0geHNLBv/XT+nMeVsd0
Uj+3LftKe/+OkVK36KgiCujkKp9UL+LmmZn6fd329+GQ3PhqfJuq/VVfUkc3QDPJm9uyjg9joFwF
RpjbWVdnBznhqZdP6IdVYbSfMozJKGGk71mXUStjyFLKNDwAqn0VMsqtIGu3KvNvL8t35wf/sYlm
gEb48q3LWeQnTd1hSmnmbDp08DEITwMyNu5qu4TOk9/b2Es0tHzAaPkPFL4AvODen3CxrkYNLqhO
8Ow2tSUsIeOkMnv0Y7zYzP6paX7gUZxZlBQWWLR/fOzXq8o+9MLYImMwq2YoQ64iY3CBjIbohaUB
ip7Y0hpbu3fk3L47/c07/9Lo4jCZZByGkeGdT0NLIE3HzI/la5vwuLVUjyJAQYYe6QFdZgZDp3NA
WIa5gNHvIK9buKGb7efiNvLrP2BKWY0RF/bm33NR/U2gpCe7FPbgZtzNYh1JQh7Xz0o/QAutB+Vh
let4dk0xFMll4FGCR8XG91wrgF2uef7zi9/QqKEJMnA4smpkeJoy8I+TXL/vVE1aRieZpWTVTV+A
QdooFY+X7EENtHOp8/6+Hs0tAui15Jea4CRjSLiJWF6ASF6IGvrYEUHrhyRTH1hY31QVGO390pqm
4dvG6teeDxf2lrMxItMm029gLzATds/9KjtiWGawSC5bz1TT/hBEFTjDgyHaBUEByttKpBatuHT0
UtEctZxuWmJuXM7rv0qYBmIL/rFErGTRRIqgyblLO/GF6P23gEfO36xcGDrjQugaWyYAeO/VQldi
BZR0mCNE1TM3z+mPwJtnrVKnYrYWHDeL9KsH7MLoHMkunC3EdRxWkIF96+b8pPf+OW78J9Xk1V28
MLbIN6JQTGFTwVie5LgW4vZGZvEWGHrtCF8+oBaRSQnkOMlQi7wJT4hWua+U3qp94aTjK7DzNgqD
GWR7ddLsP/5+a4u7tLvYSaUPZZQpieL66XiMNGhzk2rLRdZyRGbgGArGTfS8FxU2Q6QdXids5tQb
nORrjO6++spwuyk2Git2fUYiMEGzF1OOm+q5a4Hg0vYiNHZ5pEcywsdTjyR94PGNr9yV0yeNnT/e
R7qWlV4aWsS/CRGgCQfG3X4062OhV6WdtagLaXGKpGxypB8i1xjoKRHNYwllSmtGsko1/qL2/jdt
yA9TKlAjIdGr2r6mFR62Q2hlhryLm/RWxAVyAPxLYd0wK8wzZAXGENrhkEfOxDtowfrjAUSeuzAY
jpglucl5VliaORJLcADIaLhrgvKbXtXCaRqKOZOOA1JWjBjCUsVLP7bfqDrc5dH0iUKhPSD+NcoK
zmiWpoWC0onWPrU1fcqcqJeFpTBy06OWaqNm94x36jc9ULYqJuuu+ctt5j+/POS59FNR4tP19Suf
MmuMt6a250O1TL4uv9ni0MU8EmRAkdcDP3nnhMJA1StW9yEtN47A1lIWp6waQWDTZsg70qQ88zr/
Otbd88cOuO7oXBgUjQVceotnSo8RonoifO4t4BCXrmhCqHHQHS9x44Rb9+sqjAWVpX+bo3M8u/g4
aUH4IHyY+88wKMYAoIzlCiTUGAb9EyKgeZfef65fNhdxJMr9vlV7gqg/PBuBYVU1RnpTww7olhTw
+mH+ZWkRNYQvJQOpkulG6d7vvqRij5FtsMdSPAjE08CUDf9YBUQwoqFMx3QwwL89Qi+2cxKyGFG4
nl95u+QVE2BAtAmbm8/JQXfJvt2H/kbg3zQ578GFSVW0hlHr+ILjXeM0hxAWmz15YNb0Rma+dWev
HgGC9hMqrAJ9lsVZS5qENkmMelBsvk7opozBuPuLE3BhYXHIzGbsO31ekAzpIRP6HhMdnwOSxhYJ
Ewfy3/bH9lad5MLeIi+oU98fDR6YbsrVl3BuEGXxPujCzPJ9+T0fIXNsinwrz16NWRdWF58NjUlM
PioDdwM2PiqkfvZzpbRrFRhkEOW+THGSo/5O0bui97FUetfMqIeNOVQ5+8QrlllGHQ8bW796Mi9+
1CL4DInQdNpj6/2A3rZyLjUMD1HTuqCXkxs7sOFIy6GEqM+TMG6M0DMn+iWl8ZXWBbcff9lViAv7
tZ7l/EGRpgodOhxHWtxVB//TPMsf2YV40N3iCI66DU/aWtIi3LQiiRuBhrjr1+cJJaZuS5dxNQO7
WM8iOclDtNwohziNQtIr1oL3ntTeGIUvPMfLW2k+K6LBNOjmPs7/33cR+8LuvPCLGJOWvMqzCH7x
NnVeHSQaALtZZExXXN2drrZh0KvX4IXFRZjJ9YIUetlkXsJOowKFFTX0VDG5GjN3RSM2/P6NruLd
AqmGxw/ezAYeQL8vcIoVVMFVvHorszH2aq99iYwYCS7q4YTL6wYqyV6mqp3V1uA0lL4WHXms9g4p
DFQL/Z7YRK3OaRmi3QbUa5ac0H/0jHY6gAAIjcn4ngXd7ZSC0SGeqqsykuek6Zy/cXfICWtzF1wH
CuL3VcQp49VYMvNNHt78MQ8aKD9+6r+1fzBoMLvz+00zYZCg74ji1+/mwJ+ZqSXvQSKYj7kljXzP
qEgsZpQHdcLdN5Ej08C9l5f1N7NrfKtK5KlSc3m/se7Vc4dyj8kJQ4V1Cfsoidpo4UyTBYX63CK7
3BO24RWnmd8/AI16mFhbBb/1xIlRouNBpMNlFkdRkVOQIBPkrqHbpsfdKLGiErntrnYnTOfDbmVL
L9xSpFu9NriuCwoSHeBAFp84iSIq4lAHPomcVAWd5H/8LVHB1d38ZWJZA8Gl1wYoqJlu1mOknLtc
a//KUTnlBnq0KO0uCxpDqPi5EXLzDfP0b5LeP6bpmQ/vOz+9sLa4ahOMG2JDxU9r/52I2Go5FFEE
kcQwTNVcllGUYGr8NCpjvJE1V3OaB1ReUxRDuTd8amb42JPibPniagJj6mh7A/Qk9CU5dlrXaBFx
E6wVY/sdjYHBahrp6q2p2tTMv3EFYH+qmXcfn7otq7MbXdwJ4JbN60j4kZfoxdEECin4rie3VdBb
PJdXPFc28oU3uO27z3ixzMWVkJZmaAxNNA8YZIfoBArws3H0/0AGa/0jotioadhMYhiLwMbCLCx6
tU69ygD+CaM/43Xtsc+JHfdAj6IQqlv5jXLg3z/e0dWzjaTaBIMLphiWZAtNzEnEzHnEL7iW7Eue
Pol2Q9ZmLYFAKZshZs98ssshjSgTJotzBuGJMv6qDvJKtNWBqtA8kt1eCctH6idfqeK/fryy1R29
sPv2bS+cpQ+MJOAckzZ61YDjA6CeXG9uIqmewfnsAPiD2lHnoYphx9n0NWqqH5iC2g9Jth+04thq
w/XGD3oXE3A8UTABRFCg7f9OUKvHNRJNQ/vvmHBBzbeJunyXyixMLQ/K0LU8EJrpjnlu85ZaI+g5
JXdJ+GXcKgO+c6GFrcUZoUOm51EIHJfZB25A0YjJfBtZo/fx9r1zo9mMiduHm1Al4ssD4stqZJkR
g3nEVB+VZnhJBfHQ+Lfh1F+4UXsdMBFKucVPubq6C7OLQF6qFa+LMMKdm5z7Elj1ie8a9vzx2nS6
ZWZxxwIR0KsQ0Uw9IcpPghA3mIR+khDzPvBpPEdhhQLoUHGPke4fGnfnrKpeq2r6NpD0nrDyOys7
EG0M6jFQ+J3C5X2NJoZdNsMnPrUNGiejlY7Z114FYRxcPOkxO+n7KPrpAkP0vehtUFhNdpObKBsM
amabhTI6ZVHgbVqmLWAh0mMFikHF0BxiPwm8jHDAt8Q3gjZF68eJNYAP3G6kqTptGsR2ZQRnVYzS
HpoJYonDp16mxa5LKv81S0L/MGSBw/vihG7Ld2OqwZdaWnX8ypRPAINZZVt6evk54coh1g9q2Vt6
+kR8qPIC2amO2kvIjcQqdVbYase/TCZxEt38PtKHICenSUKyEApIapPZAxnLHe5+G2oYnzog1Aa1
uM5TABBJcZW3D0aR7KsqspF6WNS/1SfUCo00dXTyY4irG+Lf0IR+84snPfQAH7BG9VakL3I0DqLq
j3lVe+kU77OumqyKV1YmH2Ryqhg7Qyr9rlaIJ8hT1QOPP2WJtNFvsyUf8c429nlhXsvsIa0BVs75
jRqw3eh/NQPNI/poleG4k91jVORWN3MRDJ095YnVN2yHMTArGKd9GI6niPduxKGprUG5CyxNeZfa
2lg6JAQAWoy2gtMv8uQ6StPAKnmSWSFgQUn6D8vpraFRy6/NZ8kpKh3kkUbkNmrUr72mASDDHS1/
DavQpcm9ysJTliQ3uhzsADPSJt5jU9BaNObPY+8fSNo8dbryOdW7fUema9EMtt6l1hCqBwLgQKG/
9OQlqvCjoeeo03EXh6XTANqn9up1FxsHqBOdwsyAuLLpjASCms33CRAac6BWHNeHWI0sBoMmQDTp
BJ4NDTQl/WhpwOZUqjwNKRrATAVi3gRV2HDTTY01KNTqGcrlLV5yZe1ITbXRjz4EtL9qzPoR0MBD
XMvzSLtjGMhDx+IXpc+/mHX2gJGtF7zzHd76XtEYp1zhX2h600uGX9nuZB4917nySovxKDt6TxX2
HMf+Por0O+iaOWZXeZieBzA0yV4yEn7L8D2iaLquM90LhXwYk6LYo/k1WlUDhCyDN49UdAdjKLY4
fdeDCx6ZQL5gBnMJH0z6CSDlJuRunl9P/ackv/G3JqbnC+W3RGmOzkhBVQgKM+MdEpp0iSTAYiRe
JV/H7jkX7UadY/VGuzCwqHNI31BlmeCWkU1+roL4KRuVGzygIa1eG9Sq/OHrxzH5fZFzsaTFawuO
jH53mHK3EBbzktybQit2BWCkwA3ukJHJvb4p9Lq1j4uLO45TyGwgmcKnkogRp3xzSnD1Hr3YyMV1
HY2yL/M4BrYzIWzn+4BqY4r2WPVpbwcdCGxYUV1VzLxiCX/u22zf1KWrxAWkmge/8aTU0Q0j4hxK
eUu68DsT2m3W4Dhs5N6rTnvxOxcl2YZNE+IMPnhZ3Gbjt5bft/kWPmvdBsWjllO8x5apaT0IsxYK
bFDN6ncYt/PIZ7oHG7QTPeZQtZK78aQ8fuxX6/v/H5vLtDRWG0X0pcnQVQz22r7Z/xSL3cpb3hcL
oBuhqtoMSUbKJJZSHHkIeP0wKqkXH8CztCufCO7Nm27H3OSGO81nebXFd/ce7jabpMw0BUrlmBlZ
nJjJCH0msiLz+EO/o650W+VHFwOBBC4PJ3Hr4qiepN3jGtLs/7pHsLC9ODhRlEh0j5Hi9mBNRfEl
DB8+/m7vC7sLC4uDA6BVUjRJlXnEU/+Br6AcWTxPx2k3PmxPFb3n1l5YW7j/qMVNl5ewVuk6UM5n
LTQchlE0Xh8Ns3CrSbUInopRU1s0Ys7GWufdWoTz377kHI0v3k4hRvmBj4b1epcru/Jas+bJSWLV
Zw3UcS+VtT2r+a4PYBA8iXSuUpOYwlj6q4DuTzBq8NceY0M7Q+u+8rE+KEWdOGldbRzCd4WE2Rid
GaMRngTIs35fn5Cj2QBABnRLFJ7CKQKLpgGGJ04C4AK7zC1rvJXGLZ3oFReazTLUhfAcxhGZX4gX
2xrrUhjcROydJ4n/Z+zJ2xp/GVvcmBOJhyYxkszLkidNMzBPsVUeWf1kDDEG+FbB3tV+/ZDJuDU6
09WTtDxG0O52iljVbD/OTlEy3X/slO+DNVEx/IDnn8qIaiy7gLWkaZ3nWeapRW4XUQdmEmqZNdt9
bOa968MMwYgdFFww1LX8RgVKW6muzGbyr1P54BfM/tjAqhdohKmo9qCQDWf/3QvGClMwkYnpS9Vj
HqtdAxQO2vVcOOa1u32wVheExcydDcAzl+VBs05zNWco8Wi5ulPHwVJBjPXxktYcQcNgIjq0HEju
ZeCPeB7Eqg++HDGwnZYx1wA2ZMyvxnJyP7a0kpXh81yYmld7cYSY2icx0xXTpeD58Aww9FigPLUb
K9M8dE3/gB3n/YU9W8QG4ihB2Ho5ARk0alwJA4d2VtLW9hHgacwttie5t+wszmtIxrw3uijz5tF/
6tZX5m1/25zEE+ZXdv0ZU2O2eZ2ezKvyedq429748X+P97+vcREPaz1taJ/D9lxCTk45An5pNydg
JBx6nT10+yGwqMdcHemQus8bK/4ybTVOV53INEzTRMLCAVj//cvm6HpMspVgj3HJ0XByr3jO9v5t
YtdO8pjtopv8Wb0zDhv+9L4oh5WjnIT5A66hMLe41bu+NkulxnGf8bbEru3wpjliHtEN3C1b7wHb
iMiXtuYduPDdNOfdMEnYgvL0Qdkn1+PrfLFCABco8hP+LnZ6gX0ez+FROO1RnMuvyqH8qmO/vY11
z9707otfrHux24UumTZ0+C0zsA7r9tBa3XVH4TVe4IiN63Y95F1YW1TRKt3vB2OAtXkQYqa1AFTF
q10QzruZV+7/x7UtAqxmqLyZMFwCHqL5m0LlO7Aaq9opXurKK7ZV150Px3IrdZULoqIryXCV/v5Z
C5mbMiFl5omH7jznSnNiiPHWQ/Idm4lk+y+Wd2lvEQLjoeMDoW/Lm7mHaiv48rPdk+2qK7pxQNZO
pa4RVEAxo6ObS2yYEXSlAT5mMNc1emIZoO0Po2ZfNqZNpi0c5No+/jK1xIX5GFXjUYYRd5l2tlI9
Rrxz4vzrx7u3sR66SME4S0rQKIXoVyeYLr0C6s0ifoIiQuN+bGgtXbnYOLoI5xTFIVZGeMkThuck
hn6n6VGC1fRjK/O3fud7F3u28D1VwZNLjQtAesLkmGJezsrCcZO0bC1IXq5l4XENBwnrYL49BzSX
IVh0z/7b4Q3v6MY1sPp9DA2AcHQW59b674epLkyimgQgDN1sXH+KcifQB9+Jhg4vx17bQh+tPQR0
8BoIKhj6kcsJ/njqFFZXQFc2JrPjNEfu6g75VTVwq05HixV/E5suDS7cAszmrdpR+jMSqjvpdM+R
N9gYwnSVg37/sXesvCIJ6p2/lrdwDwws03DMRxPtBPIKtIlmYczUlXkb7toWqCSfnFByeh4z5U5k
6XHq0mkjWq066MUvWLgO89XJH0qAxDu608vkKqDGf9tfxK2KYdz5SWBiZnH5cNRGqvaYRMetevQ9
uu/2kIs9Nts6P7PnvTtqF3Zmz724vTFN7xtxAjuM28MtQNQ3yR6Y8M/mGV2NXXBgVhParWPsIIN3
O259ydV9vLC+uK/VMWtUhWEku/g22uD0dFDQAehE+WRiFAnw93A3cmvDe+b/50crXtzaaQk2kgjT
tsgRgIJy+U1zqD3fIY/dTtul57mqU3n+Ttu4ct53bhdfdBEDUBinDS6Dn/c3d6XDA4tAnw29PmdO
T1o7cJSNcL2xv8vLJzRU0umRz8FiEf2j12ga6Pom9+RqpvDrIy4vn6Edan9AbdVt3A50wcxGwRxc
n15+yB1csdvCOxtfcHkJmTGoJku0VN3IOPIIrBHcydAr6rvMztAH2fCXjROyrKoQiZGlVA5zLv2W
U9oDktp0l18lNl7rB7Lnhxby6Yk7f8KPbb+BkD7wVbqIM1qdd7qs4KsyB/GLHR/CszgPL6FHvuQn
kIm62YO4rl3tiEYce5wlDQFtdcRdB1z2eXQaO3K3oJmrWe9FZHpr+l5EjNEQtaj9Hhkuzo++S3bB
znTUG+Gxfealp493YPVlrAvDBPkR2jCAOf0en7SulZJjRgNIvE45zuVXiPOANGXXOqqDQcVt5YD/
x0HlOgeNCcEc9yKZamLaJXoQ5iiJGm5tG1+Dp/gmdFTDIlBwRIl7bw7nzWxkviLff+pfVuc/v9xW
SIAFrYZPXTmqXd/j+b8jeDXNrK3q/i/q6PP18svaYlvDyUeLN5jgWC/ZuYqAzMmgpCFscBXlL6o7
R96tDH8tFhmY/9Q0wLkwkLGIf1Ifpc6HGFPqBhjWtFcM7vwfa9+1I7fOdPtEAiQq3yq01N2Tkz2+
ETwOyjnr6c9ie3uPhq2/6e3z3RgwBugSyWKx4lo8075lieBfAbtIB3IJWjc/7uE4LW2KZnvjBAyb
Hmu7tH9xuv9CVeOtaNMRWctjzqypcy1KQ2SIfiGOUZLPHAWWwePvHlcWc2Ij+hXEnEInUFnvbPV/
wll82idWF9frYsyOPE6o2c7AMEgzQO3A7IWhhcK+PYiYSRbcDqWPKXdEgBc9ge7aER+GH3wrf05Z
iwdz/RVMEqMblxnNykXixS/RXQVTJ/vyLkLgm6OghdTYC9kRK7sHhkoBwC4uKdCpZnVpFxjXSG1T
gCpXkK8jApb95hMt+ZCrfMdNW/D0lnGDorwWQCSJ2zh9owW71F2OqT0d0qfQTh0+zunmTVxdE8YD
QrdIkxSADNkJ1f0SPiOdbnOs9lZotT465q6nZZLLGGfH9A5aNv5Bb+xrp9wb/h+Ap26ZzpU0ts+2
m8lsdhmuBs1lThQPM7fFRzQPA7/YKTwMjXKWt72BqD8ie6rDQWeWZ4RiqRQBXILWRRsFwPjGO/XG
vJbswp191ZFuJU78uBV2o6yDQhLiOULYBvGsTQEvlaRIrqOVvi+sokotovPmUk/uxJnGA+8eOS0D
sSObrET3oKEUskHX1V1hHtXrq+cePVS9Y9aPKBKCqsCXgdui3BqDrzmYeHSI0wELwkYniq9iluHT
eMxc5FIlm/jxjuSW9gA8EjOx5Nfkvv+UIA2qd44YWnlkVeFBfCDX0ZfEDR+l7/0xP4r4eUvmPAtb
DhyFRv+9KkbdpS6qJnU04AST9DauMX6eAtkPkHxAmiJhacvR8JaH3Reh7Xj4hpvnhgE27KWsYyKc
MdrSMBWgwcXYXL88tfHR1B4bkechbWr/SgZjrAFUZMjJcnr0fjG1lvZy8+sZ4psO3oIYm6woUlDH
LSYOK2VxxLi12nB0BKXgHNmm2yevFsXYXkzfmK1aoc21dWeXBkuRE/4A7hO4HjK3epZeL99o+nNn
ir8SxxjguDSqJmyA1VSLn8vqPgf+UKzofpsUf2UZV5IYZcyAwwrMGizsf+UyrGQxZiqQumIAnMwv
kNJ1uz5fLzajAnjpaDmBe0cwsPnR9UqipA/CHlpIi8D/lcmabhJ7XAq6jQnILHXAhzLH1ZZpkUVt
jpkmI7EB6GOagtXVnYVOBpB8fZqnlqOPWwafttPICtqLz/FLFA14X1naFp5Bmmtz1PblInz/7yqo
oFlHF9Focg7QkcSpmeQR/H9J25uRMyYoT2VHwYicy3K2gmdMiqBkirzSOQSGFEi5NgslnsXgTmhS
NNO+iulDk/7Um8y7LGrLWGCkxwDSKkpEZ0gYpIoiEwwYKCG0AAZN8msxFn2kQjlQETwxjK2QlEQL
sgSHo8SZjwkrD+yeN6A2311ezaYOrFbDKF3WdnUl0nRxmQkvai55fbuEHD3jLYWxDmqVABJXxI7l
i37TFbqnVMJtqfFaNrbM3fpgGMMgB1M5FxrEhNpg6UnmYhTZFaZnOardy5u29fauJLFsoWUyCT2A
oNF30Oy6VrKN8EFVG4/I33RgY9VokNYCHpfw5kHJEo7KkGj3DfPoKrO2RI2A1bXZIlutEceWAvjO
ywvb6EQDPvJKCv2KVbzeL5mZdhrUIbsa3WEPRFEdbPDWN/kesOhX0HPB57WibR7bSiTVnpXIFny6
QbdgM+eYWI2CAWtJmx7GZNmVQswTxttF5lYBLU1VhxnrKyICJubGU01ep+KmtssKLLiOERqYiI/r
CTSjrxYZIqoq/7EYyE7GmRA7ecBj4t1ey7sg6kKtNi7U0yqQZ1iIVK19AhzeISYvl/Vh80mSKUC3
riEq0JgrNc6mhMwy1iIYaHKXAFAjXU9paBXATaSsfj3vSdpMCMDfAsgSGkdUICV8XFRSop1eFVBT
GinVxy+E/FByTO9PWAA27/FKGGOYUlTjBtGAsKVTXHHMvmTGAKjm0asIUDFT4YGk000llRzzsakh
aGQD0KCMGUC2lbUES2nezoh7liHKAL4c504/5YhD5qb7722zuNCqgSY2QGTRZo2P+5lmcanVPR7g
QpsOctv9AJnKfT5Kz4GQTTcoLsHZzbMX0eifyTK8Sep4pUrxvpXwTZL6aQDu82WV2rzuqw9i9lwR
pmZQDCRap4TAzQkHJ68xI1u3XWxHSVpzLBpd35lTtRLHaPBszumMqRdo8FhbUdN7SSBYw/AgFQqw
engxNEfaGR1sP6vNJNB05yKi+VJIVXc2A7esAT6KJmxiTZPEi5S2shIA5EQnP3KD5wDAtSQOEtFA
bPg/8r3XspjngWhjpy/KjIcP7XBKi/ry4gMHbF/nQC/hJZA2NUUnKoYgAGZ/BnWTL4YUdESEo2XW
+5Q0FUaQlMxVcrH0gWnJKU1uW553cWxVqayLujEE6WR5fmd3Bg38I/M+5SbHNm33ShjzSJSGkLf1
QgogWo5Wp++QWeYoPk8C8zoMyhyZagEJsqFZfYmBM42H0LoZHqHrAqMqgLs+B3vp+njp8x7qQPki
aCiW2oGve4E1gAmel5feVod3YfTvq+eOKFkXYvQOFZqpr6zKaBcgb80YZZuib/i8h8tmarNesl4b
YzhnJZVyo4I45dp87F8U4OZUmFLCJBmwzCKfHJEGmoO/WyVGf9DfQIDTwNbl4lTVtKKC0gda6AkB
wAnUm679bvZ7zvo2n3YDcbQiU7AAtqpA6kIt0fOJyCxXZ6cPzde8SO+jWnaFYnSkcHE6YPtbihlb
7YD8bSWbVp8E9+jmdWGKnruU6G6RV5/SsIowSxr81XmvPpBRYE3UwjqpsRNygonHWigHC406BsDz
5cdCaXkPxeZ9MeGHAikMDzMbfetBG0rljPsyad9nMlp5x0Ob2nr2VRG/jo5lRPcsXKg+CBkaGE2E
QROx9Ua3xOo2MHnPwdY61lKYbUsnDLDlMqQMu/TGtObr0tNv2m8qAP5RlMd40Gsd7Ti6tPUErWUy
sUnXzRGRhgDtsK0yuQmZgXyZQCN6KwQ451VfdpEfTGTMLI1Er2XaxHuSDQv+TNrHy9+y9QKj6dzQ
RUJH21gAjFAaxSXL4BSLdWop4BGRxK9EalyDfF2y2bksbMskrYSxKfpWLLS86iAMxLsgL5CtQeqA
2ofRXK3k7PH2sf67Lpl5MEwpGVVppOtCWagOChtc3Nbl1WymJ1XsGcAudEA4sn4paaJeCgfcOFoA
aIFPsgOKO+1oFjwhBE9i7/c655XafEIQWhhoWUMP/1lPbyyXWdQAEvGvMmxbN3AtjHlCShCENJEo
5l4sK1YCxhsiYIZE+xtPYi2GeTr6JpVkBWBZ/yuPbC2LcadHZIiSckE29Jf3twIq4D5Nmx7SWhbj
SwdAyhr1AdMJCviE9uWB4jhroTO5f1JY52kGO3wXqAkSbJECZON/BnB+Oxd/Bf6Kquxqaaelr5yL
ELlxkmeGsEv1OwX0PwMmky/frq0LvJbA2GUUM/RxEeCmT7PsKA3YskeOieBoN9tUIqbzpMkyJAQq
GpUSX5jvtbTkmLzNKrpGMKgI6BM08SnMOmK9D+exVxFQ+Z2TqLYGcKPak3W0kcy7wR7AMrfrgXFE
O0p0Zzz8QdMAfU7YmG79CfTvq8MqugQYRASf8BuLmIBk1Uc7ny27CbrxCx6A6KZlXEukh7uSiIdm
MnLaCap4DajVa3Tgj6/9rrohFoi0vPDtsq5w5dGjXsmrJXMA0TLkUdBGCZhVJ5o5jBYYNoVb5jvX
XImMaewkgHTVKHl5yRUwskCSFPqyn3rqF022Ba+x0ZHEuRCbucb1pjJmEgkxMqUDFikeTCuy8+UQ
uiAVsqL0RF+9XCeHQf6bAQBAAcgiZgkl46xHvtWbfCklHSmfx2kX+oVDwfc74HRbs5OjP4i7yk1l
fRfIhpULmNPqUoZAjL93jnZIPlOJKd5vIGc3uB6By1GeTUujodhCXTK8qMy+KmJd6nWYlZ6s7UfK
POyAu1OyQldzhgCYrQ2gDXnO+qZMytRBwF8BPHzGPdEAh5LGQV16XfKlkb5Ok89ZFNW/szu/EsCa
HTHRy8KsSi/aG57sZLfxvbYXcgtU5ztl16GjRN8LaPR9uix306auxDKmJi0AYyWJ4PeZqvt4eu3N
H2nPy+PSZ/PS0hjjksJd7xDpgPwQ09+/pswll88OvXVEoIdCGVNDkexsgF5VK1UQ07b0eqlwhE6x
xeT18mZtPtkrEeyTnSzgXcNQJu0xjBQbPEK+aTc/U2L96noGh+BlgZwlsa92JxZFnBWQp8WNBfZK
K0o4LSqbRkrHiINI3QNy1rEuNEJXjdpUempzoKwd02Nt5/Yo3wy0f9wODPRq8hJfW7kHCZCBMmaU
DPQNsg0WCzq5K4AZgmQpGSwtOygYBx6B7qPOqYNUmdViinwIXKH+2ZeAVjclK58e9Ok6AZnT5R3e
wAkAXPHqUxjlLNE7I9WZVgJU45tmXhU1xZlwSKg5phS4ZKhtZQQzcFu4Zis/hr0vRc/l8i0MI6ee
f5jgSeR80MaZf/ggemNXTyOiWyEJJ+wN7aEgXyX07oVftDvdjh6EAwGrnqM9cERS28Jc0A8imbdx
Eowe+Aw6bI/6YDRfgP4JbG9/ibODPit2rWduM4GIrFtsHfNDQfEXiQOJngIFDUS3FNuFgIRn3JQd
5DeNn2c3BZHBWsN7qE4FRHaVaymMhRWEEl1hlYlVSulVqMS2qaDxU0B/Wx24WZrYgTLvegJnoI4P
OVoU5DSyBq13owlTmEOEbtT2cxZ/r1py046lk5qqE5PKrcZv3TQ4rUL8Wl+cvK88zPxd5bGj5O2V
GSl7sExf1Skgsr5cPjht49HAeLiINmuAXOBRYl5CkD3USxQLuLxhZQv1/dzDu8jtoLiLQyvDuwg2
sfCIiUP9WULve21nva3llvGpjlBut6LaIl/SmPaLTsDwb8CLdtQf6+RJfDETuwW+E0Z/dTsrLPBs
xqGrAxEwscXRCsZ90CN3Jn0HmQPoOWfyiELPmD/kgd/mubWkPxfjFYBe3Y1J8aS9HA1iYfUpR69d
9hbEyW42DlN67DFuHtsoMMtPl3dmI/n3YWOYqFECjR068sLKK2bQuGpfI4A1aclwExeSJTc/NNze
ywK3bi36M9B9TlSgjbCAAHEttWChjCuvqv0lx0RDZHAkbD0+WNO7COaWJj2mSFHPqk4TDZKTOcFd
47cOwZi+cFdy0mwbfoEK80w74BRYaDZVIiNvMed9gqGe4raPYifWfxAe/M858yCQNUBFhn52WTUB
R8ior7ZUICUJs8rrehovJprQWEOWEwe8m4AtG0doc0O+klT306Ck1DvjbRmDnc2YU1sF2rAnkOrK
nOaHKZhCuxYVP59acC3GghOLmj2YWenUcuuA06K4FuJSsbuoIH4EEB5LK2I/HgOMsld9YMXlDMgh
U2wORReYbpYBbSvIg8fLWiJtuEKUew1pLgznAqKAyTBERgGKdLHAiv+ZBh5aO57sprUzQOV3FnlK
94Y13DSeKPthC5PkdTwnZiOZuf4G1olRehKLs1nCShXal6qSD0Wag/JmUdP7Jp40G/p9iwdBt0g4
CfYSxMeWiP99vFbVkCUGpgWKemelL5JXOoUXAAR5n++HfngC0IlnDAPHDGxldFQAdKDSgBK/elYE
iLq+kEetrjwt2s/aDOrF2jKLxdfIj0gkt22THKt02sutsou6kXNjt5AMwGIhomqJrjfpDJdZHYtR
KgBbiBsrAnnQBYzW7NZufJM/tBhyMJzWmRGIjna6l9Aj+Vlyy93sx9wBi40T//AdjOVYUj0ZRB3f
Mezk3bJf/Gp2TlRsx9mv/yJnjKZd9KmDWQKtamyDgyAMYkMBHDyTZC9tqF2ZXXxlJoFjqP8d7RP2
YyWKsfKarCYySSAqqWV7jH2AqFnTzLkvG28s5lKICHXVMZfLjnTGaoY+gXmBELnEQ7pMdwLQvgE9
ck/m8SvHPmyZ3bUw5qTkel5kKYWw+QAqC7xV6rNm2uhScqEqziD5VXGQK8ysLTziM94yWVs8IkOi
AfYDZMo/BLmxsq7zuswzDR5HyMZL+WE/mUMzc6Gt9AxLVAvQOAMt0UJd7vvlfaQfy7h6H2QwZhZ9
PkRMQwQ1NUayRII6agGm7tGpQ82ao4ETpXGksRmQUJLyTomxdc1QH4v2KZdRXTM7S+9Cdwb4zOW1
cfaPndtMCwyBFC32r1OQMJ6eAF7CSVxxlJAd1AQVLtK4VAlVoO0pTb6blxuj+M+0SHj8V6rOFoLB
OTJF1YAzGnT5SBQBPMLp/vJW8RZCt3IVSonhAii2HAfTLe2Xei5sOc9RKOM9Zrzzp5+xEjPgNEAz
DDMUd2+6ihogkEKVdLCK8nFpeVQNnHuqMhai1qW+TjDJ4uX5uItqxMqA7zMyTDjWny7v3rYkVcEI
56mDmkkNiVk5zlUsIdmBG5SGw4EYsdWD+FAXuVE4/a3zC0uh1jQ4g2cRYBoL1WCqOKkgK0BsbDpp
/qDJ2s4Mp89BVsvWPHd3mRjfpHDfzCF+1MdEtFL0VHFu1/ai3z+ECRLLpRy10cT2gt7s09wnV3Gj
3HaGbJNR5aVqebKYDU6qDPjBI2SBjq8xLfGnYLVW8xi6yr7vLWG21Xs6nov58qfLJ7sRHeHqvS+S
uRfBlBpqHxM492K3n+njmQyVZuU5JkKKFp2Qg55iCBlMkO5lwdu2610wc1M6ITQiUmHF4bRY0/At
5l3FTQFArads5pKEHPHHq6joQxhLCZInuVGCmA5J7/wvMsHA1dHRM4ruTYCnM6cmgO0VjU0pnDqU
+wfDcEoi7f7zNn0QwZzPTIZwmNUEWWyB3JVa/j0VJ07qYKvM9UEGcxSa1IiA44CM+Gd60+2VG/Fe
OeRuslMfgt28Cw+Crep2uR+AZAZAAD9++/9bI70cK6MpRfFE5BjyB1QLk9Bpg5SjbFslHw2FaBPt
PwhhAT76UUSZND1AOBFkDCiEhKpFx5EAa/UNYNC7DnDtB968n7xxowE5h/AfTX0YCWErEyWAa0mR
KL/CO8lJnHCyAXWqH/HKWdOD2drqfDUltlA6sd39TGtLxvjLY+IYdEp9Qe1LAM+h4C/yDXiwRJ9E
u6BDBS6WfeT+NW4z8obZ/fC9jC+WqF1bijOhAcqyCzwJxaL8erk3TrWi+dhykgqbJ0KAowMqV9h5
4Bp+PJEgR3bTUDUq7xdaVHrAeLJVowmROOkjjxhkK7kNt/1dHqNkYgfSEGn5R56AGlx8314HzgC9
jo6NjaEQjlZzV0h9hZVad0o9KWAnoxrwC3Yiq5zu2KKHoLtBnmbErOXle7SpcqslMkdoTEYnoq6J
LY0zWzYaIAFUn5UKlL3CyIsRNqwrJY+n6GK6glYy5kLl4YI2VtGsPCl9HpTGrsDIfHk1VAEYPwAs
rogbNUAgo6Gbsd9irSiN0AqVVy77ros+EcTPltglMkfOVjJNQxZENVVkYs6BKGutUoqlS2pUcmK/
DW2w6tFkGkVlS1Ivs3lInlsljw8CGVXs8ioMJVTBfqs+2i31AMyx5JFiGc7+9BoBOIK3zK0TAzEU
8AQBRnSOFzknaZAapKxhAifnlDPcaw6FAoBdQt4Q/CdPlw9wq56Cdb5LZByoOgkKsTIgMdo3+6EA
pCCIGJBj97JPMRAc6VL1742DMob8yhG9pTxr0Yx6BlokR+BapYsdXbpYkhxNIDbOTnDsroWn8hgd
eK7UpolZC6UnsLrwldQCb17Dehd4cDaKgu70VnyaDtKBcm+lTvGDh/G3Bd34YYsZK4rB5JEgB0G3
GESvDxHyA9GtGlr9q4pWSPJEkV2gyteTW7ijj0S+GzT2dEtCAG5ZnD3fcCU/fAuj1kLS9nVPFYy2
1BUAjzWc8a6+1l61PS0gwqo75j5AbcUeKp7sjbTWB9mMrQVWZjnHwBTylPvJidC0Ytyh0cHVdt21
zokk/w978a7WjJmt9KWq47moT4lbqluKYAHswaboXqAO4Q2/8+4tYwfHrhPaSMfSKtG0B9AFLdrE
e4zFDVu70lw2DxxFYhrMCWTMtm4N+/q6QWu77FYe79nn6AhbxSZTXiPhC0FB2aG4Nu6FqRDvqgoc
Broe1i7w/PYGuhB4+kFNDfuYrBdI/766muUAvsiJ3hOQaeyBKlNbsRdeUbwwlLSfU+5d4Mlj7I9S
4MQiAh2hoLmU+xbAK3D7bNNT/ACpQ+fy3dt6+dfLYyxPD5DyYEwqWJ78ySAtyEEEK9APmNjjJOup
sl3aR8beSOUwj22LfRSB5NR6nd+5yo5wx2F4d0xibMmgqDk4UbGgav4xGanbxCpYZuQd4lUnne+q
MbAC+Qld1iAc6q1KajSOxmwGRestZSyKCI2ZAYlOrRlFRIvdXvipAyUHmI/2vBMdtAhjbCBErnkX
2InuLuEBHDb5G9db2FQlTMGCnBkTT2flN62TS3kMa+ot0P4m1IYimJsBqgQMSlwbjiptnvC7ONYU
DHJLAlFvag/Uu5YI0h6iR0cp35eAzcbcgxTn7jjmT5f195x0FNke+F6/F8nahSZokMDXcN6mTzyK
QZf66ltz29dWeNDR+XSsfNnTPnd2A9d5Pva+5oa3mNw9xDvl4fK3bPrt62+hB7KyFcGQFJWk4Fuk
b8Ne/0zhDFXXvEfp0M6//UHX3OblXa2dsRWxLve1HuCAO2ehbXq7tgSVEc6YYmUAiPhaTzBkFLkR
r3d70+qvBDNWI4jBxdH0WGgCo1gAIK07gWkn97wmn203ZSWJMRuZmga1LkISkGNsAjTrCZ0GtuTN
FA3uWqwAC7KcaELDxza3qKKLCHXLT6j68gJBnn4zliVXlCQzYuw2xYaTAcspe8qu8XheAt27M0O5
WjFjPuRWzmWpaGtPkEtH7EyLVFwkEqoYl2Qwjkg5ybIgpVhK60ZPEkCnJuCrVBYFnC93Rggw9L9B
nftwTxlnpE60hZDxtHvFU3OHF2C6UvCuBRaupocmkjiyYsnm3EjOmRGqyKsbOYyT0M0m1Ge0KZNo
+zzt8ptiF+xrZ3Ap2Ge6b24aO3ZMh2d+OefIjo4J8xLD3MEcLoZX91Deige1xZPAmJsxieQhELGl
QUT3TgNTW+tyNpAngzExkrKMYiJDRv5CbLjHdnIr+YHzjZI7JKEVHUpOKmI7FnrXf0K/aHVkckLq
uGyxb+K9CFzYaU8R5Y073VVx3YYvf2BG6Y26cBtONmglUZCjBn2DJxuDFgaEANUbNrSQ7OqoejIo
iNE+WJdOhfhD53hFvO1lbAoCj7Zo6IuhLAez/WmACJtzgJyrThhzordT2pvd6arTXFLmTJ/0G0x6
WaFd3JtOzjk+3oIYy1JD4fNlwen1guCAp+MnOAJ5Hpa0GQusVISxJVpE7TB98zvH8NqfFMQ39aR7
cd/4wvOMLGCF5EvpRs8Kr9rCcanYWbZAyItsoFYs2cOLtbPICpz+lTZXA9gksHmpl23zpYHPRzEw
O8y2DWTVPEl6B+JIxZuu6CKXw588OdtOM4APfsth1LAThJZ0DeR0u2Wn2KM3vSFjvFcPxUHgd4pu
q+S7NEYlzTythkDoaIpF3iluegic4OkXmYF+V1wHnCtwMvLn9/tdHqOTAcBnjK6CPPoIKG6zz93o
NvDze4p6KnuSbR6KL8ouQZ4jeOb6Stsq8y6dUdasAOi0id51T76t9srX2M1tGvOjZRHAwQ4Pbf4U
31xYLNtH0M5h0Ok9xFHwgd5GCynKMcVt6MbIpLRwyi3RCrn0vJs9aRgHpnPBaHI5mxgpisWo5maE
R5EP1/GYlbsy7Bx90G/KOXXVLL+L2/DKkEZHHBXX1JJHcVkeMPRxt7SBa5YLIrW0fTaz0Vaq6iEU
J16rwCn+ONuZ909kd4bkiiAU1YTLVEiHMU8xoBc6mXAnIPQqBjdOX9v2pogH/7IF3rKItBqNK4y0
t8lmo2e5BX6KJiJA6R97HZyYHbEuSzghKbErW4lgV1a0BIiUiYSHS2tstOe7GjAiMwB89Qm6rWs3
ilHvTtCnW90t8/dMjQ9FlKCVdT+jSTo2YhuYr5Y8Kg+VCqrawMpJb0dmtetSyrP8XQuRnkqfI9DF
CspDF3wvB+ChzOCBre7VAof6Jqrhbm5ApQvq0Kl0QHtfIxSpctMqMGwmHIxG3UUamjHbfTtBCcWu
3GlC/SrplWKJQbRfsCkABXFVgI2E+PhYQGNx9FKUbtl/Fcj1FGMQvL0ijVfUe7GZQMtVWs0ygPy0
s4XwR17y5k1OD+OlTaWJw5VXUGSCsgjZQv0QzVN3JaBFI0dz9MSGr/xY7KIdvVHT13Gv+WDfdmSL
ePHNC3mornlR0OalXh8w4+lhLlgCFSm+pXXpXA/CSszviZaAKmu+b2BGMO6Qg2fXiv8Gmxod9f+q
L9thsyRRWajG/CsftSBDKn1KPcXSPXCzPPO4WU7O3aVNZ5y/aCRDI9OFBl8GJ/QpiY+yB3DCtQJi
ie4T3DKai0djhZ1fiRhFM/cNAb0F155xLi0LdA5EPnmZEnzHkJqKjTLkQyNEb5evrbz1Mqy3lnl1
26AcB41uLfEkcKYtfvFWufoDbapMnOEYHtCd0lEvlDrbpZPcx7fJD8Ptj3pliV51Vdm93+zqN57X
sZnHWH8Y80DjEIYuB+UyHszRpRVP+Dm5rSDW7q9k8FaRv3Gr1gKZF1pf5AWUy/8oGaJ8a0GM0WFU
9pRJ5hhkuq2XdIx5kAmRKqPucLZlr910Q+IGBTiLsyELYYrGz5cPmSNMYwLQucR7KNWw/gDBG5YH
zYysKXysBY4Ymga5sCYWNSMQR2meFmxgEUieOV8nmQ74Md58wvZiMOCFIqByDsifilqv5iEWU6g/
cqC5h5HXyIkDyvHLm7aZ1NNlYNQDYxlVfnaWJ5XiIsh7PGiCZEHP734NoAKFe98dkaoQbOGldfK9
gErD/Bi5pjN7yXX4M7GzQ8/RFmNrZwH2hzuuglCXfb5DjBaE8ajUXpoqd2oNhvjyczY+tMLX2jgA
lY8Hf3sKIc6O8l0g+5gvdSgIaQSBlHOCvBS7/BkJr8pGbS57aTBYFzjaVXs9+IINWLRDaNNis1Wn
oBBBAGKRxjIxOW83I8eNPmVSL30Y8yDixoyB1OPDOlCnUIrHWXfbHXBuUO2Bv3dZBbZt0GobmCcv
M/H+9jOkRVfLjnI/qA/Dm/ia7mkAlCLqsjgCN5Vbk6FwqOef42yDCWfU5ViFcl9JgJrvr419sIu9
xg2/U0c9dCJP4lOfbcVC4Bf/VypVv5WXESplTGZRoy97AARixOeRI90ARtLRBhR+Q4fHqrEZDa0l
MuYPYy/mmIRYZ7LvD/pTd6JtkY5gpNGPk68gL4aUx6F7AUmvC1oTzjZvRbSgnqQDDYCGReDzcb1y
MyXgcDVpREuf9xTck7SHgJdu3Hy/V2IYP6JZxmnCOcMjbtDdKRTlMRRijmXYkmFKEma1FNqCzBqp
Lq8XnYwBEnxiaiV66kdCwSmvnpl1RFI6GH3RMAM677Pms0CIw7HIBUBuw8600b7qgJ4TcdAPz46E
CgEOEG1yw3ACa+G6zEi6CPCiu7aOAWfYY/hPtSS06DbDQ5EgYvC1IeQYkzOr+lEma+SyLO5q4DoG
uywTH4qUvGXpuMsp32pf385luguG1Lt8wTf38n2ZbMu7NEdpA04dY6eNvd3rd6kcWk3Ka/3lLYwx
W8q0hHpcYjPzSPdxC7wUQFfW2C6eVoiupk+h1aaEo4nnxvK0nRiBA4Y0MLjZEU4tShRx1CB1vtfH
o3FY9plj7BeMYtuGBdhBPnnY9jrfJdK/r+xWavSotUuQiBns62IwbKkHv6l+RTLRTtvbLv78N6f3
Lo+xWqU8Aw5OLXP05ArPYdQ4Mpr+zXDh7eT2ZfhXDlsw6Eo5QQyPAHbGSMGvJ9gOQpsCQ5j23B7w
HDzTCmrm4sXlE5+cZ+I+niRbNSi7YVnGMABrAKhefoEFLh6N8WiQyavYnj/pjDRGWwNFLASdnqLp
KweK3P6bPYCPncLbWMbwt32oZPnSgRZk1+wLYGb1u3pP+OxGZ6VJZkmM5V+qIMv6PKGs6/pLNjcv
8tBdG73glFnjxqR51kfjU7hUt83SvlzWUd4SqQVa3Ymwi9Qpo34xGAqdVh8sI7vr5jfVuI3NY6V+
zs2a8z6cNwTS1WIwkCaWTuCmH0V2gj5h5grM2/9SZAn2NzBkaRaqW6DIquy/6IdlZFJHarXMUcBo
w6gB7j+r35FTQDOMfEhSAjlluf4DYq4z7+wkVMHsMiBpFKDxfxSqm/Ec1xMQvKKraj+WbpWCcG5x
Ri92BTfHhwAnRo39xuNVfWms+8HrZQQz+lRWrQpuLnDZKdoNRkQtU/PG8Firb2Gj7C/rz3ma5yRL
ByM8phsAssh42EnTisDSBHXOhDvSK0fqDMLXB9tZpTmoeTuJBXrCkm8H6O6dL/JdMGMHGnVu5gXj
UyerM94sPsb/fQ2MZ9Tu/AE2Ff29S/KY06zHRpDm1jBOC9WPwR7oMXbjkp1xBFKUHec8cIhtu6rg
SVKAmY1/6N1dKa2hZmof1HAw/iccFfQc34WZTNAPXMk+1XtA243EsApQqvWvSfY6qL1dBzKgrHlO
9f+xOqgNHWQ1ELx8XJ0S9FNimOCQpxCz4w3FTtIAOEzpyPh8H6dfOzs94Lb/lsYYALKI4TIR2Dl5
SK7hleqt7mTRvu51C7j4NlAYj0uQfG+KH9nQ4L+VNSWoB8ART4fciusC0+E3S/nFRBNAcJWhwS0I
rsNcspa5sDJJ3nGu1aa2rb6XSWepcVnO84Dv/fXKLf5g/TkA77YvtpLGeEahgVqyEYORSrseHGLH
8wmVTL5e0OqAGbjI5WWHNx3blUBGtfslzwQ5TWNPqLvPZkSugnboUdgweVm6s4CHqjXmlQilV9CA
6vBRyyZzBuddBy2THsmyp5nB1lZmD/Op36mtqMg1v59v0+6vZDLmF1RVZJgisCiNTezq6teoLK1O
Q5m+5LE68FbH3KFhbBUBxMzGTjCXXRLcjb1scxRx08yuFsNcnDoYpVEjeK1Ld3C69JliAlJorjZ9
RhrHiR1e9v5UID67qiuJjOoPpdAJwGzMvakujl1pyE+TQTxQmj4LM3mbjBY8fpXwFJsaajSa0yaG
J0atPTYDmiVVUOwp5c7Uqx+SGX3Pw/SLMSvPQj4+N7PoKHL3UnbdE/CRD0lDHvIOLGFL29+WhVQD
tje5y2t0AQq1cK/SW1AE9qgmbtcVN1qh7noQV1wh9nQIMCNkoUU01ocPcqT4ndyEjjSTW61MK/fy
GWyfskF9CBm4Aizyba/n0ZS2UrBTF4ynDy8kvLssYPv+q/9KYFsExgjGP60IwmlkdNLj4tdxauk2
TauYIbrTQkdN3i7L3PRRViIZv0FE+nwyqEiz+TyLnwPhsVRqJ8xVJyKPl0Vx9u9U01i9o6oUiW2d
A93UaDOrQo8Mpv+syyK2X7PVchg7E6Fram50oN2ecfplGuX044FN8NZE/75aU1BLulyUgARNitJK
5YdReuCsaNNEAyANKPLIJCNA/yghb0NBF/4faV+yJTeOLPtFPAccAIJbDjEPOWcqNzxSpsQRHEGC
5Nc/Y/W9rRAVV1FVb9EbtUoeIACHD+ZmOuo4xloFhJzNA0BUW+l2K/4xmTu2KnZqU9/KZa+uC9EA
tAhQrP+NNRhD99RoKxRZGl95fN3czXFB7671NTLb8+3A4Ko9ECpSEMmjJLbkpTEwl5vXA+xFYXTP
22JP8ucbH/KqB4U8ISSnLQ5U88Kf6dB7tmrTnB/XEZDmf/64XrtaHFpjSDzACogRucXOSZ7RQpbw
F6J3dYg+qWGl12h/F19G/uXPq7t2Si5sLcNGgcAhymkTrlhcrRwwc9PmU6pbs/9XHdSlmcVhBDu8
WUQhlvRvA5TfIX0IHDhEENFam/kaloFDVso0E6RGscjXV+wreenWM3rW/GEdjBUmAL36hkO8dhIv
DS5utApNI6lqGAzNLMgS5UPP84aXurpZcyJKCKg8wTv168HQEkDB+NhC0tgo3DoGFiB6b/sffz4R
V9dxYWQRS/Zcq/RYwzoc7YkgjwhvZQ5XDSDfNG0QZ/3OSGqwseSNlCgcNuoeQMh7lWW3kBTzj1zG
IBxjkmjogaoRnMi/fqk8VX1v2z3ShWGVqsYV/Y9cHHJ2n2aj17fFDbd3dWN+mvsLLHPhzTXJxj6k
MNeFJzuc3CKNPZn/mwN2YWRxh2hkTQZVMDKOuRvWT/lwwxdcrQVwG/ReOrcB2VkyBCSZDOs+z1BM
Ks6yve/KXUkCMC64WvZuTfeN6qC/edCzt2Q8mvxR0BdtPA4T/zfH/OJnLG6SA9L0GFIbeLmMNwME
gCaEg2+wCFytQl4udd7Rix0bWD3GrOlmOTWEn8ADzhiIySMHY3MLXH/VnV8sZxGBt0PSSDHiq6oS
+vHN98guD2b7YingpIanf3F5L2wtPIQULBmnBrY6hlLg9JbV5Y3Nue5YIZ8GboKZW2r54hayzUDT
jGr1/47C1+qoeWHr5/h+plftwC4+vv15WVfv10+byzEfXTgVNJ7nJEY72JiwiXjutuE/pg+an4wL
K4sLNqBaU0CFLl7HSj0NSf6Shd1a18kN/cirsSYqigyyUAQD48vKSavxSOGP/8Of/0+1S69bM+bK
ngUExW/dz24gKqb2BLexLrYDONSYP+yUHwFjrt1M/q6eDufC2uLuVmoi/Zgiju7G/ynUOjPFdbwC
ttc5G6twf5vi+qbRxWVG80tMxdCkaGhrZ+apY5QBO1R+tH7auuAOB/O8cRPkblx5Yi5XurjWTDMt
PdH+ZXXvagB1aW1xsRtoARWmge8637oSNDGY87K9TgGnBVGn+3ET2qs/37lrbuvS4iIOECMYCHNN
B3Oqbp/B7P8jjEXj0QoVfmIa9yDev+GTr13yS4OLN9surAJFLEuseQTBFlaLO2gJf0KcjXp/XtlV
5/9fS7OE2cL55wCVVB0Syn/egrppa+FU8kmPaMJx2Q0Qh/yPNP1fsol8c7tl8Tu8Dy7MgW6hjsQP
nVlrYQ3q2Mi9lIOOV023PIEqQVxWgaYqiUYiczBwNfgFmKgGAF3cTE52IGzntU5T04vz6rnUoB0S
WQSUpl3pEjKyoGrMZydl0tV1Ce7SKHVcQazn1GAP+aQFQzzi3YyaFwLMb8uKvU1Kl2rTlhqT9JMS
ouc3Nu9aOna5xPleXrzcqV6FFeY60X5Ct1LezX0DuftP36Da/ct+5aW9RWUgiewObJE4LP/bHQX3
8l9V7ts9imtR66WphfOUUwLteG6Gq1Qe1fjG7ZOw7mXd+CV/Fzfhe/O/toyRL60tvCbtoeJi8Vqs
8wqcMjVwrhr/jOPmXDmNtrbs0dfrGJs59GeUK15MpWJXb9URyhBBZ/WebqhVVbBdzoBFKepwTSAb
yRzMFQ81/G5V2kWQ2dlzbWnEJ6BGm2o2gfps3JmT/eKUZumNnTpWJsDfrHuPbYc/CS3dgJAYkFsM
S6dave+UfbBbp9znQ5i6YDIHO2FGfdWp/HvUpT9MLqXbmGPnJ7kE9iBOz7md1+soorspbpnbR+bJ
7um+yWS5/vNRvOqwLi7b4gVAazCUUY+TaFcosg33E2KuJt7+2cjs9f60SwvHr8mp1AYDAu6zBsEM
XpqHVm7XvK+HCReLWbj7waxJOcVYjLPh62Fbr+0AXCAI6P5WmHDr0y18PXAwzCbxLFiEudYc5Q1g
Hewg5p6Byv4KkgFgPJFpwG6V3a6/oz+XuQQB0VYb+4JimfFh7pToaJYEoU/OzDU9dEqS1U28w9U4
4cLiwiVnDpSGIYA91+EwixOEWxySwFkb6JNrN6FuN77rkgFT41ptORaWl+XfYxNcSqYOYuqbsMyr
awKRHIRyTUy3LOFbVklkGBeQl1QTewBjHcZ4TcvruQDe2N72er8bCrbPKnVuRfOU5+ODUdk3BsKv
ui/oxCCm5ai+LYnLm7gaOzvkzkpEYcBr5db0+5+v3vXDcmFiccF7NgqZmzAxn1LMpYC5HAhxs7gb
cC9mbjknvlXJv/5lf65qcd2LlqRFCMrxv65hBtERO0i2CnoW2d9o1Vz1LQ7SYKCroUezLDRyNjSZ
5qCeRIujMA4tex0sFC+mteSDC3L+sPv88xe9ejx/GlxWG8fRDkthofRDna9R/1RqR3KrFHMt4EJI
N2c7yOUwvrj4gk4PftHM+Ff4omsH5BdbC6eZWwzIlBDV57o3t2A+RNe5Iw/EMT8HWoKubSCjP0gV
xDrdiCT9Jrl2p3KGmRnLvAXi/n0cDmA0FMBnWCgIylH4/zUwSuJeWHmM2M+3jtQd/PElcV5nEg6w
P+d+BJEhAU6+mdUl3APsGPx5a6916CkBRTyIrfH5QY//q/mSVOBMoPju0HECX3nHQvRpigRkshBE
oS2J3LCIqwAsg4gNsvLRqcIDTanvOOpeFfGTKPOnrq7dVNfOvKLgkSCg1pBAoZSdyvy0N9E8S+M7
2vFV4zjBpN+c1rtyPLEEiE/g3NiOsayvtjF1WCJQPQnfVcB3Oj4bIMoSszHGKt1IFI0LzGP/+bvd
srk4QjJuuYwS2NSnE60ct52sgA63+lu3rCzeW0PrSByBdmc1yvSLJca1PnP9irj7p7Pl8xlErx4E
+YYOafP5d1wE54mDN6AOYYf23fwYpHeZ1t2a2Lp+xS+sLPxyThw+TWCIW/WOG647BEX6Q+sndxRi
aLeQDtcCo1+WtPAnRZMJ2muzMUwOS5yJVZ6cLbfz9YBsOvVyq3/++8zo4hsuTgSf9CJJohw1vB1f
J/tpzw/mLtxrGLX489G7Vu/9ZWmLU6E3RpmkA5bW5qkMRNufolgGZq5OmRU/tpRwMPyqrWV0D3Xb
rjipvlqkOllN9mL1ute2zqrWx+2NXzV/0EXEi1+FyiIAhmhz/CWHc3GGxhKNGyPEr9I2bD1B16n6
GFaT76z0DfdzEMdtiV9Uf2Orr0QUEGabJQ+YZeIMLz6HNeoGmQSaVFFqUtC+mSd9BH3RjeXNbvi3
5ZmAYaM/Yev6bzIDY6sJEWJ7CepxOg1MP14ZWxnYWvD3anLXl/XT4OI8mWYm6pzCILQiWgjrKCCn
/z/XtPhynE9jh/KAs8q3g49GJXA6XltDqkEHAAlovl0Z3kChXl2UBV0EdMKAQ1q2KqhK2haa0Gjv
2bpvY4zOhtDTjVXNL9ZvO3VhY/4NFwcx12lXoQyM5+BYIHKfNuN5zvxn+tVbWcLvQ6jzpb+wtXSc
VhinUwlbqpnSILXonTNkOkSQ7Duj6+SmK1jjtRVKOLGQowtk0oNs5EfTOYNXEEc8FqMK6oQGOQff
edydKvTYvIY5z41T3/dT9NzWPGispHbBiH7jTF/dDNxZjKXMGjHLlkAkxtEANsNZaQxaIcl6Kqxb
e3ElLsb4zn9NLDsAsV5bUVnghKXJARyZhj8TXTmeob8463Q/C5r+efPnJ+S3vb+wt4hmuJ62dRej
pKz1b0aj3C5LPMKFC9zTraVdPWYXpualXxyzBpTipbDR7voX1chbn9H81ValrMIBLMtZjcwfwW1F
jhG4IVCPLLdzPfLm43lrbYsr1CPFyEQFe/+8eHY1xLn4jMsbFHakCiOYylnmW5b23CrxovTwxvP0
uzbOfFMv7CyCD61MTFqXUD+elZCmbeoLr/0CWj8GnqdoU61yP1tj7mtmb5Uek/vIl6lr3grorqce
Fz9jEZYMscGiwv5vDRsskd54Nw9tNy4kQ27CtW/dh8Uj0hWDLPq56koJGMLydV44XtI8x/Yt5cjr
8RbFAC6acRj7XcJtmpl2b9JgSaQ7G2mMecBIrpenu3I7bm8f0esL+2lusbAsrzqHtjCX2+dUf5HU
hq5j643NLUjCzYUtHkmw34aJ4DigEkdnDAq/w0EJpvVMjagbq1tDxNej5J8fki+6HKQZo6waYG+G
n9PD/w7a/B2R7v/jNP73K/42lwhQCpsKqHT/Ulb7LwD5b/T8rnuWnxYXXjNKx6rTG+xbD0bNv+pq
Wuv2HlkNIB+86cdmv/j7c4BCCdShyAwo+tVvtg4TioaASf2lFdxs9acsmLWCdQszIBzp9K335//Y
vZ8Wl25m6nMrT1GbQd+o2pJj6mue3vvOmmM44tb6rvvOn8YWziQZhpSQeXmkeAm5z/TXm4j4q/eM
zbglRDmYGFy8PFqR2mExI3IIRrnVS1dViGTctPt36dOFocWT0zFYYY7CNGQeuo7+TQznwbhLanNl
k1OstwGF/kzJpxvP+NVPeGF2cUKspof4UAmzI0gNK2jyKeNQocn257DkuhPhkPEANwBzftOFm/8f
qx+H/2AH5lm92elzFK//zrW+umcXxhZ3LJugbkonGJMqeeY94BdZsckGvo3UrQBvdrO/XTAOgMJf
2FGwOv16wYwit01hACONcX+31tZ1PLoWP9aQvdT0R36LwvX69QLCEiK5KB3/pnAXQfaSl+2/qhJe
PRkXphY3Oem0RpcEpphRBlIUJ5P2G6KMG4HJtSBcR1I5iwLY0JFeHECnnbRBZ6itCkypWgMyr/7t
xuG7ZWKxkrIMud2VsxcEDUxgomuTQdoYjmm474PG5fRvtLTnV3F5MC6XtTgY1UgHQQn8YF5pfsEC
SlXQiV0kW69uAkkzAIGe/rxOQIfnf/U3qwblFhSWoXlJFh9zSuBFhILVxmT7TgsfOMcUNbR1d06T
HQYmV4acthq6LGmkBUiw37Oo8tNsOhp5t2WS+ZGh1oRATyu2nwwbEyRRF94jUTuXIKwSdrMzM3k0
nPgc6eDbtug2keapZNp61MD3XWTTPbWybU7DPaHU6yyg0JPoaBrdhqePgym3xD6psd+Xok7WTkm3
7STx93iSeBlPcw+zZydB1g6mzVEs9nN7hLRrubJi3UOPedNlZJVFVjCwwhtSEHOBAAvDpK+h9YzE
84U2yZeqZI912QQVkk3XMiD1VKl1HxqQhjP2ufrCjXFHqzJ1i7FasdlLCOUOKvbNtAxqDfMypFtZ
oXJj48RKcPhMDoqpPK8h8KvcygEhKomgzTV4Iqdum95DBtOtWWq/RF3/3rXymQ1QB5vSbR6RHRPt
C5WVT/v0I0zY4NYTA8FC53ix1rspWkwDJI89UC7gfz0mPgavLL/SNAEkrSi/qLEEbKzO7phTrrQW
HJ/TGPSOfR8bGH2sjC3l0cZK08ewywKpiTtmYI69iO+MIt44prYesmZn2M3oAvfuD7R5SG3U8Wsy
jq5tjG+iF4Ghqn0PGhQ2bi0RewB5HZUUa6Do9o1D0Df6Wjnd4OoptF3HZ0eCYDE8cV6iuIYZz0nf
FvOc2jyvZscQL7bjzCPI1y3qrDWuP8WocIzdtNMazHhU3+y46GGKG26YEjDvRByFl0l7L9N7eyA9
irvWxuBgJh7O6MM5hLl0on7PX4dK91XUofeJ+kzf+7kEC9RgeCjp76YR8Fgz91ABewrN3gv1k9N/
mkP+oKfOxizonjitG7brtOKuZf2wp8nTcbTaVHhQ5oLq7SFNngV5SWMKrKN66iM88gTqBqkKCiIf
GDnoTb0a48oz8Pe7dmuhNdo6mo8uMOqRqx73zDYE7k21D9uvZtq5UZ8FdfepVVAhZVnQkcJNbHTj
GGhncromAOrpz10HrTX1pKrWVRyiNdYzxZHOweZF8FiCyMZqUFiPH1qI1Wo6uK1S/WwM2SEpj3XN
fFlHboXxEjF8yfi0mUn9HTNb6e27BImgS2KoSo3fpg6s2t0Xafa+lrcriQs1c71nkVhXVu3alvDN
rPLsUn+Q8deGQQ8Nuzm0A/QCBtdM3ub9ZDZfhYzvrJoGvWx8ln9KfSdqkIdaLMDcLxiY+5NZW1sS
vRUGAdLbcPXopefgcBwg1FG8NGDpGuJTL5JDEeYeSUGtmn+MjnngNZxyT56dEs1tTfkZB/twpHuZ
1t6T+Efemh7Ky37Ik72VMn+qIDox0oA7jY/+jedUB1FbAY/ToIiMXYvZKZOtS2WtOqs4OeawzYD0
bCDw2aAyyif7De+R2wOZ2VOxBtBjA1ISt5HHhGDePkHrEptWj/uyfUdk6Ndt7U7WJ6fpNrM/WjOE
WFuO6RoSuhgG9sT4Ce4UV0ttP44hRRmmG25nvq6stZ1FbiZOeSzvasiCs+5NhKU3VZNrttQ3psQd
DO7Zst8PkEjOy2Ld96Cfb0C7kTkuRpNWZpSuk/DBaSYvcTThkobUbpM/1yGIxpA7MOiC44nwKATH
IzjQBBwafaG5EseN1+A+S9E6i4+5Nh3SAjxhRnPC4xRMdepmTr0jfPLD4Q4NOIiX1wFAuJ7ddSts
SxjfS7vwavzbUXmn2Q+QY/Wipt2OXD8X6s3oy4DRc1z3DxhCgtBziXsrEboS14rw2GFdBQFcWCmv
KcTKtr92zXNHtSOvK18lzK+Al6nCHz0kzYdI7Zs8B8Hi4GcESvBp4fWh8CeSngvnHQ7vC9Bop9Qw
1jwfDmavnVHVg76KSfARf7T8FEZxILLGI/2TXYHQfmJeVrdBPr4y7Do3MjAMACdN7VMFoWowqril
2Be4pXbRuOlg+520thW+GenRs+jMjZGfrS7zDeOuarVdYQLJk5yz2lrN8nNN1a9VOpxMQSe/yMiD
HsqdrpoVy0PPGL63hbV3EMdXkBlk5p0NlEGsRV4Z1Ttq4CEpkvuCfwlTvC7OY2KfVQVmqBYUjfYL
SfK3cuK9x0W4zdMS3JAMkC22Ek0U6BDRACXRJhPDfWZUmA8QqFqb4CGnO2yscvB6GUeZQFGwr4LE
2g/1h4zxlFSmK8ZjrD6GlL6y+qnGDaHqjYfvVrVva3YOVfucp/iJs44qHlbQTbo9yf02A/U3Ef5g
QLy78UwFMF0GeF4d49/e2oV6qSe51jQ6ue1QBDzTN1YTv9lpG0xwiRh0csHStRsTDMh3wseYlZ+n
xGeIuZyHStieCdr2MH3J8PDm0BCcFF8XUwLWxmEz6B0e/KcK9ipg+PvQcTOQcYKwyKUKIz/Wd6Pb
JgbWbGkpzgLY2UEeDt9vFs63rM0/IjinljLwZ0owmJ7HAuvIIJKTfYZlsdf00I3V/Sg/hDO+YheQ
7L2TtvVb+Mc4bD3CMtD5sQ3h/bserpUc98bIXAY2A6J1z117Z6KnJtJDnsCJd68YgAlwVZz0h1Pe
G7aN590Oxip2+/JVSlR+4ayL6qENVen2I5RscvwbEA1yqvcuEdtwtD3byA5qglYdw7dyrK+s+bTU
Dyfpjp35DlT2FpJgrt5RVxu+OWPjTmGOT9Teh1EG6Q5M7hhoPNelvq37czVkcHENwGzDRhQosQ/J
VgtHxEt3RotmdDrsc8Y8BmZElazNRjubWbwqOvmu1Dk2DNehoLgqQZ/Z4BBKSAYmFW5R61Kn8DG3
CV7eg50Ofp28cwZBBY26JnZMotw8tYcerLQm+aqGo03MXV9ApfcVkDq3adrAnAC4LOHGc8B0B/Ke
cSB1hatVCNZU40etswvZJsxNv5Z40NQPmqOJHkfbqbNXlopPc3g4OE+GA5aHErG0Vj2HYR9U/GXE
/vUYUbBQf4gMDR/7npgxhJgMt1O1R9Ns6wDd0FMZ1FV2QvUsFwDJmP0qKdIH09HgkkB438RBWL0V
w9uYVdBg/c6dDvFm4ybhowWnHVvCExEGkZXpjwp6PvELdXiQle9UmOuxSb1EfjGH+1q/n1QblHq1
5f2BpHhUkCBOVGzM2HlThb3GXLFXmvBbsrhzygbsdW+hsnd6rh21hsL5ZT/Y9AoVPzeBL0HP/WCI
5nEwKn8UHW7pq6lM4M0gdRedQ9z7BBFSohDiFbitotgYRoIZZuLZEzqlfHKd+jOPAFMuqJuYfJvk
IoDELP7mSlUcT2Cs7aHegNdkCjLVBOMgMB4PSj1ZIPpC8UMPDzLEFFdkYo4Gv0qbGi+E0m+b0N7X
ReaHWeoP1caG/zCMekVDc90azKvaznM4GGxJsyZ8WJNhY1OC8ccKTLyg8JTA6+XNqiUIKbUoiOuH
OG33DZncDqpilv4+WhhNG6xzFD0qCWGa0fBVmr/0YHChfK9kvy6J8sKuRlgT4S7kePbNR3TA/ZDm
W8mLQ+XU81H2K3HuR/MzSh/0yNlO9C1V51AwrxsMtyxiV7EXrklPFzke2/xBMX3dRechfAgN8F4D
t0myN2FiULl2gjo6G2x4CYl5tnFybVByxVXig6fuc2qRQgA+Ugm6njJ4VP6jFsyNLBWIKVo7VuLq
sNjYBe4ECRomj6KafM4q39FOQos9ZTdAhtIDUyfat17bj+s4S87TaCGMU5DQe2btsHe6jc4Gbxg3
WuN4aXGIWwk/+aXToVoenwdpBEnpBNlE91L7TtXJKkY3NTXX7LYqSr1p+hQEHjW/68UZRyQQfbTp
ebrGjKVf9NbG1CrfhF7fZAHJWvXw8/amsyKI2f5QPTQAyP1YHCc8bxZ97wXC4PTTgoBgnJZeMmk4
7Z2v4E1KEd7rPV/biXMckzc6ZV7qSK/ALc+JdSAjADZN9mB0aqdACGSFJIg18yEWyW5OfMoqXRn1
Y97Juwix2oTr1CEawunXtAnBf+2BySQoNBZMxiaEf8jIuhsGqMX2b2XleEVkuWmBn5LG72oq3a6P
djRcJznv0OZ4oxHYBfrsmSO5tDn7oLH1PTfYzki+RtiVIYLws/oIzX1RPFj5q5E6PquTVVS+FgVB
QlBOoJE8G2F8B96xYAiRrjr1JikAGqpKzYvpI6QqP2plPLS2/FbZd2mDzc1TV7OLDR/lyzQ6bqSB
prLc5llzPyZqXRt3ovmG1GDfDbgW0CvMy6kAGTWU3tIjJdIDC8iR9gI1DIT1VMu9usCVrLtXUeOO
R47fyNRPiDpEku4LI/Q1oQdj2CJz6dzBGk9OYY6u00SNKyv7I7EQg4Hwy49o6resX9vtndUgaU2Q
u4kIzIBTEbDY8qdR248anq6Y3tFp3EddAxj2+BkP7y0w907N/UK029riaO5uKmY+9W3j0sbwxnpV
KhoQZ3JpXJxqCU4E2wVTBmLJ9yRs72JkAqMJ3c76U3TZymTAEpJkH9kzBKDDjZj3Nk/1owTSr0mq
EnF6ee6HrkNs37hxpqc4O+EdNZGzVBycR6axGUXhRtUHdgsSvK7hqGZT1Lg34CpqdeGO6X2b35W1
ViN3lqgLgUcs01Z6ha9gQQYCOiiMrtNoureTZltWfWDp8jgY2VtDDwXw25Nzn6T5E3Xir8ZU7Uw9
fpnE8AFP+91ssJg+m7aWLb9rAkoP8mHK3hz4xqJCtiChyASeO9vD0T1HVeQP0PJDFjSlOoZJ6kCr
t20I1SDmfAl7uQWNzJiB16PvkS/SJ3RmPK4/GHgL+uFZmtsm0oApwMCeQY4ixsuIHw9VVmRfWWCx
cBex9oWYtk9Af5DantTFUSLHrmL44EacmvYjEYhmjVVdpF7R0deBgoICzrnRUcaCKteAufiJ3TvJ
q0jKNa9LtNaAW++P0RS+RxHzxvEtigATLpTb8OehYnuwNsLFdX4GJ2J3zwNeJ93JXS2qvanbtCQ/
xTbG7PEMjCZ4GOgxQuBRamPuk4EcwPO20/F8a/pL2sUbW0x3fQ0yTM1wk4oFraoCs1cIVjoPoube
hMd0QPbWh7mfi8h3bLFi+Fp9/M0yIi/W90abQqZ6r8L5RXojKCEYUfLYmuzEYwHVXxvMBjM2uJ7K
zyntfoDTfce66pT32dlS3L5PqF3jLN4DDB6g5rNDnokcSkgX5Dn7gqebBDlQ59h41djaDh3kP4h5
HHOrlezgRGzVafGWZqj21IkXp+mqnQTig/q9j3jlo/AK7bFcB4OlhuACSsrILWlSPdUEUR3qVmYL
zESX9u8y+tbyYk3x9roWQcGifhsxaGDh18mCeTlYSlBo+WhrCmolaB8zp/4YkX5Y9rHvm0eDTcwP
p+F7qPrAjp8dq/C6eHAnLVtNCKpKTR2GkYPg5bsojPMcE5nGO5Sd3GR8bZDC2n3iWwqFC0cGhSJ4
Oavap7X05ciOhonBSoKCXiV98H896DWvUJsYtnYEVWg+7nUj7F1SJOswOlWWDczI4Bqh9tEz7FzD
nubhAVTSEF46np2jFte2R0HeJBk9lpk4Pedivuotd3mbBrxDNBZSZH6Z9kVPthkFZlQ/yRZkoHrp
qgS3nZSriof4Y+7bClKBzl00AD4vtoMS50ZLApk92l21SonaZBnf8O4NNwFFp8bHK4Un7kdDIp8U
FkTbVTDHYDRfD6it/FVYwhMvoQPC2NExtkacH5LxrigN+CerTFGoMagnkcQbGT+2cLNxbp8kClz9
p8irx6R7a/pkb7LjfDsmPRkQT58gAxXU8E/mmG/Ax7kZQwT+FdswMdgAXoX3cbIpktbjzoASEFpF
Pf7jkcgXs4q/pHj0mZG4tMB8S1UpN0fCHEEhdlRgn3yszNGP+eg1cHBlN7oNGdcM1accHK0Hyr7U
PSDcSG2GVYHHuyu/Wck3oUPKm2MORnolA6ldOa7C5qDqHA8u9OW5vnLQZg/ps24/Q4ouqIEsTvQH
1KA9Xa5aswM6LfJorKG2BPplGR4dZH92qVwLLricdrV6w7csZRfgrH6OVoXwqYNDE5mXdBxkZ9m+
EODOk9G2nrR90fXQi5LAKU9+F+dbK7K8AlWFEZmOrigKPTgUOd0M+dcQLgIlO19wFJZpgkYN1Frw
QwgckSP3XdTcY+mSiDsxvrXQlq2KTT5Axwj/nan3jyx8CrvJVYBt0W7TG4bfpNIDKYCb9nh2yxw3
EIWXMF6ZUq3M+EPnuEVgiUU1xS2QpjckC1rj1JTnwn7PSoKUxArq8NCpR6PZlUns8zpeTZOxU8Ap
oNbiSrAqwbN5Nt1T+9N2unNvWOjwH/pqY6GP0CGdVMmTZe3MMd1oOkQvE337V9FrQNLWPiqTBxpA
dD7mPfdK0ANuFSosq0wXh1hBVjGWaYJzkyO0e9aaU9a+5HgypuE4ONkWFRWA6s3Mc7K3KfuaIgOS
xiGOz6aFHLK/dwZIG5SJj0pB0Gd41kULRjLla6pfadmHlaHAhhqQEu8RNDCyfvAS9EBSAn9RfmSS
riZLbDsUVCscJcO6nwpx0KYHo0dp2pClm2qD4yJcUAZdNWESUPMbqacjEWHQtuLQRydLRJ6Zn+1i
8IcCPwJfWTpRoEXvIZNenyg3nH4M+JMOYxZqNPEImYh8rRNgsZjdeqasvZfmeuq0Z9Tg/Rjpp8Dl
5K8Jw7UZEmgxck/LrEc2VY89zXH2oZ1uIMmvDHeouG8Nc38EBQUH60StjAxfmTWt9RHdB536QLps
megDrXzIUZWrZHZOIrjfCF6yA5VbinJfkpjwXelKJl1QmOa+zDrP/H+sncmO21rWpd+l5gTYN4Oa
kJRENSEpOoUjJoTD4WDfHfZ8+v9jZgJpRLnsRFYNLhKJa1+K5OFu1lp7bRC+0ujAR681iN+iZ66j
04vJ3UckV2xf+WySPXLbTTa//gu35I52djL5aZ/v47T2WJXlOS3lzDQeLFXyHQryGcs4Q5YA2HY5
8EmK4VQ2TUd9ep7YZhqb6VHLmHQuW89KzJ3cRhtNWrYDBEKLbYNJJUE/U9NDj9NOmmRi/vLYmuHg
pwlodf9j4NRNDk8+whvLLROAoBQ4s3tMIzaPCMveKHb5udjUxIqJpZ1WBxWjZ0X0otsS7ZHY2hQu
VjYcxplUAMSfSHfmmm/sqfEi+xCRLvV8Ovda+zSa+75o8dXUWdULLpGVxetYFACvrCYu9aDSx6dO
H4mltB+10bBI9F1fwHWk6GyI+liYtr+w+XAsfsblM14H2z6l2ps/p6k95PnNbLJDYrBHuaZA6YKI
+kR056EzzgbLWDIWp7rVoBM6qBPk7Ek2h4MzWY+mEW6Gfty0TnY1xNxjGWZ8M8bwVS4ASoYuo9SN
fdlAih1F+4R1IW42pt9nrfiBHPEk0sp040F+YUp7o1p4LIXJdV5SXP9mMl7kSjGzGlLojuQyNWFB
zcJEAqte0uwF6NzX2uRaFHqPpTLtDa8NC2Ut1N22b29KmZ2sagl6TFY1+aB3LzKHKzbmwi1oqGBZ
vJlowywdw7fqVa+0IKuko2M9iVS/Y6DIJ+UWkuZJ3U8Uhm6hfdN0GDRtm9qZ3xWnKi0etQ6nOzVg
IYGbW6eZOFotupcqTxOpOU+eVSq0qEfxEn9fcZQVNneUygvFq1wij56fNbUL5GVkxw5DwKrQtqWU
+KKsdzZfQZlIp6QAxi2gFRcFaCIzN2qzeE5xtnU2tY4FwDwgxfBi2cnBVCY3m/ttJj3/A0eC4CrL
KoitSy/fM0XsOohwcklstJ5uWrKxcMNi3Yh8Ib1JJik6/Kj5HxWYYy50jjmkhyp5fUiLfTZYOTnO
mTcOhjeOz06cbtMUz6rYcQ3bciuVTTOAEXZNdoi1QzVdTJRhkzVuZ9050Yzz0M+RYr+3MdRAHSwM
marWfIei8mDPwL5oU/0S6HSy0pdslraG3vp2bxxj58byBdDBWvP0USOcStX3pPpeaqMfqpXfz0Og
jrJHJ+QvicH7ngicQ2Cbwh3anin86+JYx1IPXdVIv0tiIK6fbYceAzTASd7yTDvIRXqxoDe7RrlW
axERF36d8e6r2O3Ts2zTwqXlTtNZiLS+SHVSz6WRbeVahkxjg5YOI7CEQUQ0yTWQ5Xg7SNK2AI7r
lOHY5cpd0vUcnp4SEGXBtOmhBWunBoO/tIxxVaW816rmGA/xBkhyI0v1QQByq+G5MNPntr6T6uZb
Fk+UrMpr1l+THBVheBvj0GuU6EOJ7VNojm9j5ARDNW67PKflI3jm8UUJq3vbsREmdZbbJKofptYW
zP8McH4RznXq0ycnM05qxY1I5l0XS4Heyj9HJ/L1fPxMtORkSNkpmqWzEotNE0f3YzNuVi60nzov
71tKfHhb5Xnq3yawwn7+1McVlpA2uTwdBA1ZS3oajFtmxxt5STZLxZLNOdnYBfNrLYuSmgjfn/qI
m/02q+Zdy9oIBpR8vV4a7O177CISSMxCGxa3VqPjoC6P4FNI8gRZMVHivdyxTrnuRjfS4M3D8d7o
1XdVolosHbebqsHLG2uj16HYmC1omTQGk5GPfhdHZ5k5GXhFR/KWJLzJTvOWYDbK+YzuEzttDiZ8
ghKr4aGdq0PYVhva2cdG7wXByfCUGBduVV5ZnJOoiwMgxItTAErU83buh3JDm3MxEtldWBTitgKM
I0pk39FmJE+gNjNiAXM4CV1+0RLr2QIcaKv6EjHz52KGD8JRMnetFj9VfTq3RYSSzqT9idP8hUy9
L1P1Uvfqk7aSqlEofVPzOYGol6+aFW8GdbwbnCHQh+yubWl9IQ/e8GU0vXToPuXFfl30eIKJ7Vhx
NwF1Mhr+aLXAJVnBHu6sfYnN/tJAiRRFyy7KNUbnC22B5rCNpwo9W1ruAGT3cxnuqwaKsBvX3cJl
900tm5s+qb6kKue2tNCrFSBq+Zj4A4J9d2iaR9sa3lIpvgxDf9EG42K10VZY7dHOtXvTmuP3eQBm
ppuBt6JS0y3gLtncFYyVO7oZFIZ90nvzJPOb+3A6yMbPIc227HI7Vgl7v6qsCGbZPg4DrKiq3laY
V4pjlpX2meKWocEwcYsH/0AvBq71wtPe9rLFlHE9HQUsB+q+7WKJZ9x0oB9nnEwT/CEM41GBtWZ7
ppeF6g9TL05ZNgENgokncUo9J6wPmGFvKlEiwEH47YCzrdUcEtMyNpEY3+um39iG5A/ABmE7HXDz
cjOLZUq5mfOFpCq9oorpjKaxB1z+zDOuVwzqIQcZkC2n9hxYy1x6t+r6cV7ZKE0Yz/USXeSp2EAK
7PNwstxI0ExgiucNRvSIP+OnmseNy3fVeMVSv46pvI3h0NpBxW4TNqqqy12cK90xrrGFGO1VpSHi
lzaHdLVUbOec5Ie2GKgVmv4uHLtzYyZvQzizgbkeam9YDP3OTHNpD37wKHcjIG5dhSyYQ0alJPq9
SuuTKirQooHuA7/sXsw3vcmQQnTfQvWbZbMifEmDuJ19aQVFi2VnkHvzgcV1S7iZCkSVsNFLLW+m
KTplDRsGEvWcgRQV+Rx0gL/TqO1Nbd4uo+myAXuHuRnm7h9AHK4yFptGzg8K6UZzln1jxd9TRfd6
Ay1Pm0RHZaSvQxW4rZYCtQ506KSfGsJg2Jsbh7aWpZsQ8bqPe6KX0d9VkuSlC9OHyEQUNxkarxbp
SbLfBkaTDBXBwlI+9zCS6Tiy46GRNn0FCKqk+j5T+CcXN+h332rGwGqKfZO8L+G4l3X6ic66FNpy
W7rlqa/VrQx2zLLKrdVFL5aKnD1UtkMq/5xAL/QCECgP8ZeJ5aMSm/tpKHZNFu3miYRPaOGb2Qub
BW2FDbA8XxJtoXcoJYZhKU5j42Yh3aH6oBSXt7oeHlP8JhyNOYqZFeHWuKuagaV707moWOCOqu3Q
DdJuMdhANkSou4TXAAMaoJX1XG3SvPH59+zDoxzKFz/SDSqfgVo22krDg5VnD5qGrpR5jWhghVlv
/MACc6NOzs4CqCqGdsNaHPJv5c/g0FOkoetiS6Bhe04+BWak70DPT6rebCZJPZT26M3QQHNoskGx
RvnBBm7iVU953CW5m9Y1XL+ODk3zCoTw+pBvunre6FYLqS35fJ8XpF98F2C2RaG5PWefVi7A2Xbb
DeNZ4TQa5KOo7bxJju4a4ZxDRUUapscIYLq7oVB3qKiu6mL5aQmqJJW+WvLSeRC5o5z5Z4OSC1lQ
Abrw1kfyxhnVbWfCFlRcC6lAk3pAOBuJ9Yrr3xpnHEB77TUZaj+LpPdwSghw2c6qpq08h2d9cG7p
7BydrgQgG9vAZNoo6j7jZN6Feh/UVlJ4w8QiJsNiCm98k3LUPNOQumlSvFHrXrtcnba5w77A2PyZ
FfH3UhnfS7MKloWZyYZQZTfnsASRSOkhfLbDsEaKNAAdQpQaNKQtjVhI8+LUizoYm+hHYvOn5/w5
jeRTrBWbKdHh5nbT0ANRzNaP3gxYAnwezaC0Iq8bc19RWPpY5miuToa2UGqBC04SyWtMHmb8EzUL
5HQj5msfv03g8FqD1z7iQkEGzndKc9SiZlOUP/Wm9zUKShmnuBhH4zLxQqK42QSV8zQW8SPhyVtp
FCWeTpPjBPla2tSxrzZBkeb7kAWVNjIK28yg8HPQktbrpJ63BKisX6A0oI2ec+U1dNJA00Dmo1uq
b43OOGTdri5+VMUlzcutle/qPPbqPHGTIt1KeX03p7k/WztD7d1w0GhGiTT9NWZfdXfLgU7tnyIN
dON7Vr6KKL2k8m6ZVW/S7iJpAiIJHGN0q4mh8Gk/dPGGnXFH8LVjqewt+7YMzIvhdRpfhLKfs0OV
xT4iIA54MamEIfxOxKFxUB2QPtToU5g8d6XajvlzC+zAYWI7ZzuGgDP7ar7GVbcLV1YFL6e2gKC2
3jVjr40/oEbMxXDHHO0QXUwKoEWXtbSVr6bgV/Ndxnc2pnc60/R6+7ZYpm8L9qA46GmQnzhDrdPz
SP6izRu7hq5DeInlhba8JBlbG9GpyazVQgTWcqqWjzKGCxOX1f7dEN/V9kEkgVwlTKafCrJBWi1u
rD1J1ZtEGItVyJNc2U5y7VU2f7BN0Jas1jSUi2v7Et3WqDCyRF4XobcKiyLnLhkKP4QIzqTvtdyC
qn8rKau5sYqUuWpClxcmfAGnyZ0qlKsgdCW3xM69MWfreFv4rfajqIC50YMVQRpyY+BlQ3ys7Ueh
nDOBs1nz2uS7zHxfFBRlD+sTtAp+Cc5ElQVYFAyAuMI6ViATC60VVu1evtwN6eSuT9+mgFCVcFUw
Ujm/F9Y5AXKKHUFg4qtUXir7bE7fRHRJtTdFf1aTfaG1QYFioaeVUZxpR/bZqshl4rNld2ejPDYl
VUE4S5dC1e+sPkcR+NZiE4kNAm6lp1FZdtCk6oyxywBGCm84qJf1JoANZ0n4oPZuo1HeFT/0+M1A
OsA6lX5m13XH7L1IvFrj/2ZenXIrtBNLmmyzUq68yfpQq4dO5QaSzwSrgVR+Mhvg584X9U4FXU9Z
nzpUd0ViebX8M25/cFfFfCfGN0CPxc2LlxUxNpJvGbqsWjs6MQuMoaUlvdosJuDjtOdr7uLlyGff
lXB/ZYNGbXhKTfxLlQ7WkR1qRX7N2tdOJoNMBPnUt9pktUVkeVwDxjhphHSDdb/FcB7z27xKB7Rt
g5TDan091DdI36twgnyyNzUYZqI3j5PDqkFJ+pR4T5URAvvdmuJiRue+gf7uHgflUxZnodESLiBR
NCP5LmbZoyKe1ncl5ueu0h7j2nKXFOivadDHIWxJRy/qhKsve8FAyaxD0602eZz/CAnmRGSX3MHa
9XQ4ef/acIhDcWvB9HjheXtWqQH76ocjddR7hENUnEVxqEkLSHh1Z1PN1CPdFm9wNxnr7STBXiNf
6xE7TuTGjnrEIGRa+zaPD/l8X6s8XxStw9OUgqun/ZH31iI5Q4VxyqR3M3a2o/Pex8M2l28os/GY
Qp4Rh1dGjk6hEfrxRDAD9jYMH4MNly0Ym3i8pEl7lYv7JXkjmzTpleSLJu3kTIe8iSibWC0qKGQz
9Bo70X5gbnrsiAt4m01mfC+hvyqxW0ILmo8deBAy59b2Q4tdEyGddNcF4yy5el6euiRIbZqwSoMA
cCq/00O6QeiB/JZQPzvmg5jDAx9AZRT7xYE3CaVdiJAquev1bSeuRfKSDQ95NtBWIDHLtiJHmdsH
ZfYUGxyJcSdKgKyPrHyZ2te0+waT51soTUT/knBnQ/yYILF1oq0NmqZppqdFhWeF1q4bgMWINKl+
he8cJc0fqwHSN7DEp5Ibhzkn9xbBiAo9ui7VrauxClcuDYcNCMWfcF6tngjhM09dtWPK/gDzWexh
T8yheCpLqmz5hBOEu2hbOmjX6nhVmZ85II8sVJ6uxmj7cpVBp2/ryHSBW6jEvRZnopCys3dmz5Fm
TyE6y+M2V6/TFAciuzkUuXK8SynkhmKiCBuAsEYvnUqvVuWg5SgP8bUb35FQbpJugGSwt7Kd+Ku0
wui2iX1pANeltPwoRBssQ+eHIfViddKBYWQFe1TTS6x7a9jxdGsBQuBA9/9Qks9I4atVv+fRRRt3
efMw1xPkgOrOxneyWiVvQVznfFcpgJwoISSQ+cJcdpb+IooXTNsQBrgsE/BTApUqvk3x4xIeNXGb
kyvqWP7yorKTY1iNyTZxeS+jqJZ+2BEnmj5P4RkbzkNWPKasAS5nb2WIiAR1dsrnG/8VrQwvWrXL
u/whsxqfMEbB4TXFI6sVaI2pBkFsw8btAd71XD+m1YkXT1FAV9jS4SVUV/9KtnpzHKUdwxwDes66
pTooUd1+I4sjSlToWgQaV500AmVUBKWaH2KWZ427QiDW1d6MPH/NTW2d1dFlBWm8vFlsBbl8xxT4
bkCn3U6pJ80s3lbBaAc3S09yezXjE1V26OydMD9pCx/Jbo4sj8RmWd96Wp1OGj1N14A2MLDVh+1Y
bDNb85Jh3hjOy9Duq/hgOvxibWeGjBCgWymna1PvxvLegPC1BzZQpee+XYm9k0YXbEvUo5l51YyW
srby+uJiwGuPM4g3rb3N1EI6RDvs545hnQXqQGYtPV1oVEnPcJ0b+nVfqY2dIkqUuN9HCEpJB/We
byJ6rSR5N5uvUm67juwcZwUKedmFmdjjU0j5g+ogk/Zxc6IOUzU+QIRgupnfq/h7NIh1ldCTVM5B
ql6FEZ1HFugZxmvJQvVaiXZFBfI6Xm2NOfT3dFZOSgwoKe50R9xqq8kJE3uplveTWWwSbiRmLetc
3vcII9UeDjd8Kp2fTuaszF3avy3RQ9tNz/pUu4TolBOkyvM+gtdFe0KuO2EruZ2Vja6zn755HFq4
6fgZWICXKNjxe5/nkos5vbdI2H+E5kaP6cj02NMliHxoKMYGrfi8BvLE0kGTKvLm7IaWg/wCaCcH
HojQU+p3tFC4GbgWTp95cu3F+gZhksBavAYcWuAeIVnU7dTC1KnLfDfL455iOGwwejGpK83+zuxI
nSqaompE9CAAekOObXzkHa14QBfNOwuGwsSeaRpdyjBFYHpJM0Rh4pYogWLw0FGGmFOEL1GzRPPH
bKhe6RhkP7ERKfb7MFdxu/IC06rMps5qfacfoeHeGDO42BH2ssQfq5jA37X9VG1IJ5lxM0Pda+Mz
YivUkw+WXW6sjrqU2DzXO8UpXGUdgIzfOjPQdHMLabNZXUGHE/mYmQIehgRBoT+0GsT1E5yN1FxM
Ufts1ESLah3sVqJuGrzYesDh0G1s1INcYIK0pX5qnCdTi/21RRDUwQPJDoGIEpZBvJBYKW5qJURW
4JhBRGyds2tUOcjjjEPXzm5rzW4vv+gNHQkQPWgEYxSVcNCrUB8zPaCICHNF9lc7uiuGZyVZuTR8
ppwgjRJXIM5TicPYYpU5IUcxIG1pyyXjmMiaCwPERB4FzhOv3DZ3GfIjhSGAOrQQOrJmXS39qefT
cQjJKLJaLKzr6FVW9pnOS630zfonFMRUo8L5j57YPlRZgzeW5zRJmdSAShyV7cxPThVfYjulPPwD
MWlq7T7R8q1sAT4R4ailFAf1j/XdXtqdmr120q7X603qZKx6u42yhVpvrxUIRjROKbRuGfTzisjE
LmDy2NgeDZNnWdpGaFFQ6NcWoYkN04KMRAPYlRBYOTMsEEhYJ6ZPJXMumQxKTKwstX3VzadVT9Ui
bFlkunVuVACwruV5CfLN77iO6bdWaV1oeGuSnhRduRjpbQz1B17vyVSWIDVtmOwSWaq8i7rnjp4F
+W1F+cekTUZez4ptY+/IB0ECAw+4D6X2xquNZzS0EySZaj9KHYjifAurt7UlSAZ+dvqmmbErt2Ir
hu6k8sXlIoTfCTQTMwyoeMng9cjodTLkh0n8E/eFA4NemcJBNHcrTYtgwRANTcFKcenb8h89aZm+
2IISDlFBukTbCQSkrZlZsjylwihaDXT9yUZT0s/HNVcRpRwlIoT/KPAcMDTqpijonMldC1zq4aVn
xKsg0t9P65Aap66htpDFJavMPWIUeyz8aHYYg/neJLY/N9jojW9yVnllGe9ZS5QuyYWFBL6Zbm1I
basLgH1dk3DGh+FWkeEVifAWzrHZ6adFLRBu2cRHwBEJscmwGWlgiqznJya7fHmcHbTk9P894GSU
8NUsm4bKPMHZy5ouDg8vVlB7GepuLWjrpUDnE8wdMyl0KTy/tnnXS83NltQ3zFvUqFwHhrR5HIfS
FyHuvXnpa1q8GWNBfZO7EzSdzN+o0lUqznhIx6CAabrTLO9bHHvJwndzqfu2Irax/qMS2VYVqrTV
FD06REQDhvB6FBxW4asaijtBBkm17CJnysOcFJdEbe5CeBHRRt9aS3mZqQKKUT/qsFCqOqpobFaS
WDwozIGEmrNLzOGO0oPDAwo1SksA00LfUHxTnHCHdGYnaqZ0pKz5Dg3a56iL2lNS3mw4PjRlmL9+
rwVsaGYAAS54DdOF5AhDByX+1qbTVpevXde6nRrth2Qfx+AO4RDEMTItFJKFAoOqQqt+5hL1cnTC
7sSXh1vZ3gTFd/JzSoe9CcKZGT/YOXasDJ5icUrqd4O60qmedMW4yWpQz3ejeV/Th1sAO2ka9DHd
u6jADGl+9afZmSBAzHtq7Kmp7qRS9SuTDhwhDWOSO00+TfbjPxvkBUVgVVdHoyw3QmY8wNkV/ezb
4UHmnMTmQV6OxLdIfDhNd1TRE2pV/W7DVQ8k9Q6cv06tvQbJN0dXxCWRcXNk7O9jKySJVFut7726
eOFhDsxUOLrmOlN9KGQBGJJuJ2rW7n4Ys0CgQHacl5DPepZwzjGbOz7JKhSeDT4yP8szhYwCuGfE
J01R6GGrxzGkTF6/Di3atDWZxyhONUNZneIX9EpqT3cGqGYtd3353ZIttmQOfshJ0wx9i8Oe7SsI
NWfwcxUhkBlkHbDw5LwpTaBn9X2v1fdhfxymR9tpP5BTaG25KxTttUmRew0Zo6JJNft9be/ZWMHA
CiC5nZmXMpfOnRYPnjXXa9eq7umwHhTECWtgW+tT8qesPSWtcYir/SSRquqSmhEmiX1JF0fYZ9Rx
B2PE93osQW2ROWXmNxNlpMVvP2hyfS3Ryq9pbGT0VqR9oPKxGeZOmaSdQcbqzlH7YaNgCsVuWQKZ
2YeGbSkNuozUKxie4NCkKNsq+MtyQK/TOgEE4onqE6TdTysET2wnLGzaFHJuLe9I2mWjHhSt8EJ9
+ifiPCsEFRxVkc4n1iqAIU+t8yOBQBAOWr/JmEqTKiASJHw2azpFCBA/vifT+qvyj6WZjolZeDnK
sZQJNS1WDpaDk9S07YtTD2oypEx8MhQktdBgijhEFcU22q61q1IV+i4ERml6bzO5liA5Y35QHRlE
VCbxs5mlwqsjgWRAEW7dpJchTB8NjJzdtYtI4DSA9NMQ78bVhLxO0F0nyikx240t2UxDybehwFNV
Ca/SCiPIMoIaJTrYdv+9LgSuBlL9EM9rT6Tan2qST55e0LMPDJ64PdvH9qYUXlmt9onO7JyrTE+o
K+w96hknDeWram+iEodpJdtPCstFUbYu1bNdWV4rgrY8MP5Gyq2ql3qWAllOASItEQwlmH/O+lwF
DCnNV2E0+9DdRdjIHUONaQMtm0ETows691O/UCAW4WFwom+NzV0kY3Ww4lVRado/ZWFFG1XpMy9L
UCvgbO2MHgJ2GFs7EBNAloHg8wE0YyGLIlKINGRHDhTeaM1wATptA5BCSwgVIHfwypdsYJqO/z7z
GRJTdsUH6pO93O7kYQSsD8ysuBK6BboBlSG5SeiXpciui2TthvbgIFuUq/4ky9iW6B3deH9nz/1r
uGiuFs0vCIty38QBVgbjKmRmosL62CRwryK70g07kEhKKu/5+0/g6LwXXIDklyHp95q2NRe6q3A7
GcuuHWLfHFHoMsqbM2CXO9NHOt8P2o+OWETzHkGPLUImX/0o1w8nVk5RE9Mw3q+yFpHvEll3m4FJ
OihZ/iZ9jJZIjLxkQTOlR5zqd1L0qDr6YUpKiMQYAan5kvfywSrDA+1XZX3mOuJU7ETV9mp1Fd1y
76kMutKAWnN3UpIPiIMsrx6q7luRg7BLoMop42o2ZwjmndDbm5oXZqcVSEVEsAG508xXTf/sEPpX
07WsPxjTPkntrqbDIM7F46FMLqk9U3EFRt4dMNU34rsp+1ZV0kZyUGg9oF8YKdMzafIWFHbIb5uH
Xh0w1cgwiw2q6gDfvl2Exng7eYKhV9zgwbaFQY+gvTlm86pEOYLS88BoWGg/dr1zRiC7T4dljx85
HMJ4F03gBJVLAf4xtx+OdYE5fm6QbOjlZ5pV28Xg8BQSfIJZK0E+rCN8Zo9wdXG8ypqPTmrsTGWY
mTNA5tpUDapNNQoEKQWdEcZ0BfI6g5E81ov4wkHypI/G3pqd+7BdLo6e+mnI1Bmzub1t/6SL/hhE
hZZzzK8zw6JrAdUTlmmKIZLUZ9Oc7ujoyrzdh6sG0nAsG7gUEfkovi86OwWGsXxXwZ+Uom79Uio3
JcTFYlFnhPOIqPcugRTMq/c+bI+IjU42pyhjT6AmLkbf0Q6kx0zv8Km/q81yp6TTLVunNecFKYJ4
NKTwJUmKo9nZ+ob9OR16sUBY2iVvxWleyX0xb2JmN/L6NeuCrNcvpdGzj7197qJ4l1TDlrkh1Uw+
4fvI6gAXuWoclS7BDT+TjokucBgobiS+Jao+jVCv3agI79Ko/d5NVA6m8Qp8asC7J6SY7jQ7/QEc
JcyZo7IEI9i98dRMh37sg0ItbvEC6VEMlKaFEdGN6muv3PVXq39qm0H4c0uNJGZGLjvJk8CE6/qh
M96zSn+Sq3onZdlGtjDjdwbUVTm1RoPE0kIOX2X5a72YPX4EgPN2+bLU6wc8+QsoDUYK18xhkC/7
lLXoqdSk4M/OG8rv/OnwL8aDU5PZs/rVHNPGgUFVeyLLf7MyWfmdq9OvV/vi/aXlaZjrHVf7tzvd
vMWF0wwCXB38P9/b78xTVMVQKHsME/eeLwZIY1QtplAsaVtDSaXM3xnt38yBfueJ9esl1p/wi5Pg
XCgDwgwcv/4/OQn+eq0vDiltPZQ1Lwtflj1CchV3TAbe6dEwS9ZPc9Dquz8/vt+56Px6vS/eM0tb
zErWsqe8RN9mV+NmEM+9ef/niyh/e4Jf3GaismzMtsOL8Z8nYjkq59VTD5Hd9m9GVX+7oS+Hzyqa
FsUL5yFLAgS3VO1BTon55xv626H74jmX9QpspQO3JHU5U/HGilBN01+sr/4vTw0/W0PVZN3U16f6
y7lTIyTs8br6cKTHrscC2z553jim5Ldhjf3EVm+Eq+FpQHHQZn9zJfrtV6z8++pfXKqScdGwLOEe
9buJlQ7JHDCrtolOqDjdeP4PLIl+H6V+ueKXTzkvJD0LNbzn1ii1rj6vvPEfS2H+ExOuv17ty1c9
gqZqlKEYImLhs9d8DYyIpS1Ha6f6lvnyd1/o35kfqb/c3pdPO5KgzuIEh8siIVvpbmxpjBoggGgA
8uLbn0+o8vvv4N+v78uHbYswN8uS22NyPAY52NAdHFaglr0ciVeOWMFsgWP+A4u9vx2cLx972ix9
jxnz/7EL5F9b0/+7XSDGr0/2yzcf1pFkV06T7igwN7qXg3G7mUfXvut28Zv2t2USv41maJgNRcV1
T/7qy5vGLZnbIkYzw68fnONq1QW/sHoI/n331Pqe8EPBdXf/8b//F1va8UVV/32xrw69Y6RFI3kP
y6y19KdxQ/Q/mg8Kzc5fTsxfbusf4eiXcIOuiPJxwNbnv0hzv7Mf+/WuvgQXq9OTXF74Fta1OKqn
o093y73qcUBhez3ECNDt23VBh7C8/86Y8dfLf4k0DBjVrWUR28z2Ic62MJCT8pd1hL/9/n55b1/C
i+Z0oWU4Gs1c8jxa1yY9zfn/4yW+BBRkXnUUyRwNdjS5aXSHS6JAafLnY/G3+/gSR8oCWVum8qYs
561arpp+KIf7P1/it9n0l0f1JWBUBq2pnHGJyJJ3UmxvkyV//vMl/nbevkYIIxxje+RtSLFeuW2b
7rWlhiUcT6Mao7dJNyzlOplZuf/zdf/29L4UCqkczngM8IokudznA54JmnQnLHX758v85QmqXzxp
zclRu7TkPM8lQ8j7qdP+cgp+fwGDPZ6KZWOu/+UVjaJkBio1KEtXXD5m6+T0l1v4fT5W7XWBoKE4
1lcv2DEXWS2pLNRca8Q1+xPu/oe1K2mOG2eWv4gRBMH12ty6W2otlrxeGPaMh/u+89e/hPTZTUGc
hkZ+F4dPqgZYKBSqKjOvUS5gRPeu6NUgtMa5dVKV6O8RWPv/exGt1sZtXzhYTTyz74N2lAOuJfDn
nNDpHpz08CztqrxDgBzXxnk3OYe3ZEwJNzqLcCo60Jjs+0cpRBkiC9Kvr6azDc65jSipp7aHjQwa
angQD3v9erLbQ3NkGlzkXcIBqzXxImOQTZQbE9O0q3flWyUDRf6hcbm3XoJxJQGC5Mk/6H8khN3O
9M9fS+OuwyWHXL3e/l7Z6n0kZBwXroy7+6AgBJqX5b21ABZ5LviIxl2DY2nmbEgfb5jj5GDI4Rif
NB/DSL6Ia1m4Lu427AHII3r73hMt8H2Nix+5qU1StcD33xU/tq+R3yeNp/EFk4wJ5CWsaWi/2kx8
CjAuAnE/zP/UB8x2HIBgFZO4b1dyVn7JRZHCtALZiuEro2EzGn5MprUgVx8MG0BEb+zekJptques
TzkXVXqM+8SBCd7TJoSWAguXarx/Xivsgj10h8kswxdrU4hWq3O3aG51STUX8KAw+wmEjJ1eZZ7k
yvJPRgWdvcFnt2/V35+V1/ZalKYPE3YUFw0EQBUAf6kuUI4SeI7ORZZJpcmU6DAxY3pS/tKCSAJj
AJezD1H40rmQkmRKq49gm/Rad3IMLwaHe/EDs1V+7oEsUWBs8+RRhWoWAZMwlH5eVkVY3j5nwFni
FmA6Ts9U3UyfQUWe8C4JHtgyLE22LF01uXtgSEhrAS6CKogf7tEnBxuaHWJk+obJaZJTdCSq4Hm5
6RQri9wXSwHbyeoFqWoMuiA9AjvNg2AHNx96KwvcDhYopdKlftrB4pBeLfvlxvBBreiJax7bZ2pl
i4v/sd4TsshYDU4ziyCYp2cRRFWeIsib9Ka2Sx8rm9xNYBVWQQqmDc30JTE41CKVlMC4Zz8LJ6HT
K+9Cr659wb5unrWVXe5OSOSS6CNoY1ByaQ4I1q3NAvT/7D7poDZ2iIEdgV2Rw3DJpZHOIZr7MEuL
k2HcSCATurwwkQHuFiApKYIlYx5ZA7AaMxjyH1rgYn681FKvJ9iynAIpiXGZWVRMZZvwKg85fxte
IlNDR0rqmU9UoPVzVAtzQFOL1h46rcoMbXQMLv/Rpllc4KDxEiRDBYPhMFz1BfnY6KL3v+C7WFyk
iOaGpd8wIasBhorSGwwdCPTABC5tcaEiSQqd6jFMZPF1YF5J8ecq3l/eKPZtX38Z9uxDdwrCAdy3
n0dFBboPr//IiHch6kA6rnnFcg1N3xvxJzXwl7xwLtvcvrGAeP6fUf4pMQxaiZkLuPQ7al1sjy4s
kH9KLGqRAZqNt3OLC4s9JTCIsmcpRWgPvlhSaNsrzkvjvMKMomZW2VO9y74VamUTYCYu757IAucU
g1Ep5QI4hgcQCxBNmp/Jo3vZxLbfnRfBfsKqFlkOc4yxbSwiCqSTki43tZl5Y6G86649m2E/Y2Um
DMa5lgHL8Czwl4DCLCgEaspkO+6cLXB3Asj8WzPA+cRMhw20hE8eq790v7ljVU7JBmEuS96RSIuT
982vpCo6xl5VgypPv2y1tmkyJtAkYUq7yUsANktQpH6//JG2T9HKBHcx9HI6V8aAxYFO/iHrlxBg
sfhDbU3BDv9gkqbKrpUh+ziP/V0NaKotyb0gzG7u7+oncNGj13RJBvIJcX00HMzxlobh1M09YxhP
ki+X18u+1auDfLbFV9kWWcPsJRBjXqylH2VS3coW8aK5+hxhLOSyqU3/X5nibo+5rCA3kuHjVcAm
LCzuYqT7sontB/PKBhcoSlJPXdZgOYBT5o7sApbld7rTO4Cv+GCrEemiChxS4cJGmgypvrSwFw1H
DKOACjMWOIPoA3FRIw+nKlYW7FocABLRgXUfxN9gksmu0qF8EGwf+7mXvIGLHUuHER3VwHLILWQL
dkAUMcn7Z22uaLbfoM21WUtZfTAulkxSEuqThOUlY+JmuClbpigCGirtE8XAdnFd0Mcq+XF5newM
X1omO4DrMIIjK2eAhkCZBRiwBjob9EcefzJH0GcXDfxT2IdifnfJIhdVAiNRQQcAi1Q/zDYI969Y
47lIjvQ4+eI4uV1wUHUiU8ibE41XvF8q0g4Ss1cMD4MzOc1X/SOYmn2IYnoWuImBmUBJ8w2GN99h
K8Pc9xxApIdqHAyzGtJ/VJIT2eI+ozzOMykG46lnWb3UPRP3LLdP+nlHuS9Y5KC1LBssrCo8xq3W
0ti57JXb78rV3nFx36orlcYUJtLkgTkJ8io4CYRmWIHoTV9r0y01KCeqFkQUcaG+PAjLVPR1BWwc
Zuh3vat5rR8kjumA2doFjcJ7C5oaxj5kix16k1viKA1TbCkYOwI5qwemtMwZ9tJPYCNRVsl6R/SM
3L4Pzvb4J5KpdUvaRE/Sl+sGzFOWKhzT2X6kr6xx2znD9cuePflA6wk5avKYoIlA9xIIihzqA3EJ
YQDPdAVus/0Rf+8p/2RKqZwEObP6nrLt5iW+WiJ34fWNNM1KVwGpb95BwuPQG8j5LEW0ps2LaGWG
u/VAbarrepe8f95i65oFjsVUFBXzohbfqUusWukHwgKm+hN0hMDpQE9qBM+J4OoR2eHiY0KnIE7A
4Oh19Kdh3Sus9ajcFfmHy06x9ZnWy+FCIyFSn1OLmen8hiHFGRePUI546yuZQKKC70TRDIg1vgwf
oR63Uss6wRgpzQ7g0f9J9lDzdhjXtZM6hS1KtzZ2T4eoq4nyMlGACeEOmAVqzdaimAko5H8KUBDk
OhjaIvA0RcX+8gZuhPsXltihW6UI6gIuboyXsjk1FeAo3ySFIFdV6ZYNqkA4DqJyFko07COubEgq
uBWCESXmWD4tiH5aWJwk6ZuBsdoMWFAwp+Sg9u+AFEwWbwTjVQfN7KR6lFvw/TtVd6xUZZ99Ta0H
wD4jO9XbY9rHGPzW7Exp9lW7l0BfqINTHLpk4BTWFDB3AGua7iVoyzHy6MyCJl40uURNbyP1U9Aa
uyqt9o2qA/O8L/rpmAzQowB0FiDhBQINbSPH9tguYN9q5ZNkBm4VjB/wbr7TJ9q6ERhB9F75JuXA
bpX94tcaeqhaD8S5OQAJmBOomHWQgyoVMLAnmKT3ohr8iIkayU5WdsDQ5i5pM81ZJuW+Agd9T+V9
oIIdRjFisNul0cHSl1u5AF4ShF7XEnZvyeTmOrimoxuAYcAcb7KJfoaM3j6YMaCfy55FH2fzp6XN
t2pRXClB/p2iTgZynA/gwAcaDshNpO2TAl5Eq78OFqBOk+KbOoLMi1UCItySu7AAvWalBScJSg1m
omM2BSIlmVdE2B0VM/hgg5YLAL9z4ktg6o/yv80u34PhAgXaGgz6YIm0wh7YgIXpei05qJdbJy/l
q7IDb0I/nbqk+ygHnQtogwdFwL+LLrCpoZ3KLtkXtNh3BAC2ifGIQEiJANeah5jrlgsXXCAudFZ2
MiF/K03rKB34bCtQS4Mh4YRxfD/JiKP3HSASACVry3coC3/XoEdF4toNUJBvR3+Qi/vKDK+Wcjp0
RehiNHivL/0N+FO8sNJOGEJ3u0S+Bsc5pDiafaPJviEth2JGHhlojjU9QuuzCD71cwkNH6iGRfkN
jSqgYCAAYlzrSxTsJOtQAKEpgegukQe8qUGARcL0EWnIz3IAVouSTwDfPIL0Wyc3ZAL47RplYLDc
dA4TIUohyprpgNEMP3rGUwyyfzBlTUCGLP01KaIOvA7JQwaOzFy2/GyWTkmZOYsU/EjAcwztRqBD
4+UT+KtO+tB7kV7aljJBDo24EGwCyYp1KvCOizooLtO/qvDviDgBQIRxlDqtXDhVgLZCr+H/uGtx
kAB0SlIIZwWHeDrk0ufurksA8ruvzWv5NqsAIPqQqtChAAWFbAb2+C1M8asgJQhKsWMj3ZngpUgO
EgQJmvQBkmMzfSgKSMwB3t2B3RPw/Om6JMdZOUzmx0G7KxgRykkHlbFcg4mMUT58BqlwPD2CFnvK
7QhcMN3PEKxlGToBQOa2foOtlD+CtRdwfzBgxzvwUMZgXRoq066f2HW8AI1PRd4BCqeDXdoaHBMB
R0q+gFwTOMsA1J7arvgKFEC6gN7gW1d6NWD65U/N/A6mtwF8dB04O8qdCjrFeLrR8oAxHu/a4mvR
3M0Q4gSiWdqj3JWnX1XG7eAO9HsA6KmGFyVVMAAMMYpI/RYBdUdBDluUN9YCeBL4Xe6b8RQkh7H9
UdaMkQVYuDawwbC7L6G9HUcqTjyqFWHjAdqvfW8zCLrb4/Qj+qL3X9EykOJhX6X+rJ6KFrCQkOFD
b4JbWYlAKOYB5gEYYk0/maanm7ve2EsF2L2NH711XJQYPG/3dLqG1gEQ8I8TwMpTA/kAIDah5cKY
ORty30d3unrXLB/SCfA1R4tcgmWDnk4D4LLYg0XQau9660R0W+2OYwe2v8ZOZl+mp5J8nOvwoIIO
bQESFPpsWZS7ZeNrw22cQzsBB824RfgCsQFYmXaXrzeWZ3PvURSmMeppyDrRZZ3Lw2OrzucmlUxg
ZOt/YsttAYgj5pdlSa/KsIBWa39SIdB22ejTXOcFqwbXjE4XAKIHUIx7NeRykv5e0kA9/8nQ7qX4
p6n9FWQ4oIogE9p6AhgU0+aaapkAo/JL7cu2WGpq4Rtnrn7s76d9A9SdzaTUgXIsbFEzd3Nrz/b4
RYaRJA0LwZDymCd+rmiuOkJ1LLdr6ZMeDr46g4Bc6URbu/EWXq/S4DIjQFbVei4gF8k6yL8mzUCg
fSsuxj8VtV59xtUK+dxoypY8sTQTs9bOdJ3fsO442MN8/VAorum0nuGDjWqXYXZY2cufk6vGjh1R
F3sjeXqxYC737MrOgGCIDC6fRLHz+n7IZMGebljQ1+kZl6o3YV1VeY13FVEhp6ghBwgOggOxlc+u
TXBpem+ZITiYcZ0M6OsO0Gv6FO7JvrtSH8ODcT+50hH57YN5c9nsU1GX+4A6pZDG0yEspCoqZzai
NdEhi4QC/m14s5gHedk3ByC7PXCzf2nAVvnJ+thC/mYHzgGoZdmIu/bln7D1VMZPMGHdkImiP5Xh
V7lvq+bj0PRoVmnRrnMWZ6yvLNDaRBAE3SG9cBfQG0P64UEMptkqs7wwzblvPnQ9eBxhevDAow66
eN+ElC5G6yU/c00IXOJqEnzoTVfCZDQKcaqKjJ9zpSicQ2ucLPQtIF4Xpu1fYFN4uLyjm660MsF9
03SupTIITTxYwG9FJVAqtkbiQqRoX6FcJTga23u4ssZVw2jcRGNj4H0JylYbDLs/c7vbRTegD9vF
znhVC1q22+6yssfdV4McTnKErtP/hk1BfIsa1XINSmmnPpj7WbLNGGqCO2EBaSOaoxusM7CSRSz9
6XZZ+SkezQTTK6EExFDvlpBN3gEZAc62nQ6Wt8/KneZTu3RSr/hIBzc6VYKN3nSclXkuymngkgIc
S8JXlavrGtI5O5qFXy57zkatQKemDq/ES94y+ImtAazseqTEkodcF1zi011H4gfMrwuL4CJD3MEb
9Uydew2GltvkAIAsKBOPqQ1OIWc8FEeQRn3Vb0QbuHVZIXE3iAbZccw66dwje9YxOENNGM3/KT9V
CkINxp186KdDccoO76sf5CrFEA3oTg7tY+ZC2w0f+LEWlBO2lo6iJxjuMQhuUsqdTjKlcQLOZgx4
5VchNLZqvA7w5Lj8Ibeq/qwM+NsKdyoTMKwGUCjD6+RgHsEQ6vQ+aE2d5iq7Gj3klIoz7+UPtBAF
8y0vxQg98iuq6EDJcsmHoXTjaOoBRF8/tm5a3YDgwn26TCrcYZAhgYax0wsWu3EwDTB5IJoqFPBf
vngSRHEIxT8MAVJk83Qqj4XVHPolu84DYEwj9RGFCUCZJYHZjaWC2Ew2dRUVKMPkobmSZCTUaJEU
QMplL0vfkioVHPmtWPfCBPsJq5CjhK1qgamb9TADH5va++YBOPYbMrvoYiKVivE6/CGMdCyUcEnB
C7PcQRmUKA9rcOfDLAHbqA9R7j14v/DK3TWNXdyLM2XRXnK3IqRizLyChJ2XjmMPwWv5VmMSYoJD
oQjWxR29fDChaVg+rQuKlqXboyXce8330LYgj+SJHjnsz13aRu4MVgRdokiFOQUMaAa9kZX5JDO5
Jgpq+7JzL69uI64YCgo7IM7Ec87iMSxZIKlazgZHzRAk15SA9n8A6XdNq78uG9p8RikK8BfU0tBR
1LibiOS9Zsk5mm2J9UOz7iTorYB5wW+0HHzS1W4xH0yTXCeZZcd4Gy/Z7F/+ARv5DZJVBBhDMwHZ
4c973Na92cqx6XXQDKqb5K/OUCCsU862CelJ78+McZ6ZWEROGtDYgdX+YYgVHw9pL6LgF5kWQezc
OgPrZXHeGUfhMlBjsLxJ+9njyq0z0bTOlv+vLfAOWQwARzSq5Ul7TMbul73hUp+hEFNHEkblza9k
Up1qmBuh5isYKYlKGRwwkS+BcNEYP6qdvAOFYBKZoii5tSy8YYgBb4SOI+XunB5yAmVYxs/w+18P
3rdCq7a+0toY+zGrkNwUZldrkI9GZxYyyOA0GmqBx21l1HjPQgBEt0BpYfH+DZ7eJguZyz1P7zGg
+HzHCAWaXXEUP+I3bxlqIGTIJp5f1OAyarUas6lXIAMH/hkX1HfIi1Dn+pD6EDOlR+jF5Pc5aADe
hWkxqKGreHxa1mtMXKhXZqlYU+FPX4inuqCH9Gdvctk7U+yPm2FrbY07yShiqW1KUeHjJ+sxpui9
qyYB8lc8ag36eox/ajrIxQxlDJ5acP7Mpzh9RwPMwBPS0BGE0TN6Fe+rpOkTiAp7dK6Psww1TBDD
F3nqFnX+Ho9c2+ICB7GKWC+zFIUsBpTBU3ncYT7AQeUOUcTtb4FMENxmm19L0wiSWFXXdO3pkKzO
GUjElErq0fbFmAyUD3YYIEFBSdEP9Mhw6KKch62Av6t1VEF000SwQt/35bFOoHkHYrRGwp12GkAc
KOkQi4B2cg0BDPAV1da3y9eKyB535mQohMwK5sK9wAJP7/0IlVW1MG+bGkpYn0dNxOix9fYxVusz
uXqrVVZU1jqsDyxyo30CJzu0jw70oToY+8izbPOB2MjNXcsGBx9kCK9i50GUD22FTp3iVaJCKQM1
Zy6tjBQ1WkwJa7YgblyCOrYeC8Fg4abbrG1whzyVyKKB4P+ZZAOjVcdfkfO9JBvYVRxDPHSIZvBO
qjZz1cQNZkreM2+x9cxZG2PbuzoR6MGhNRdjYCZLIIGRmWiV0lMVgECqSK9MI7oFntMuI1UAsSKb
rqpCN103ULN69aQz0QibgwKuM9Tggwg+QVMJEy2o9ID3yQYAZDejzMy6/CGKH8I4ILLO3bekl/WM
lp2EqM3MTg+Uugxpk2o7dIwRgqAfpIPsozIwZBwIotBWBo/r6ffSuUx3IqTK0RZlbDvoO0p38nCb
0QFkfT4Tl7wcEbZdd2WM+75GICVmW7Q4HsjOnvlh0CkDgnrwIV7kCKxtTFuym/f30rjDmJtRm7fg
g4Yexo2UGV44Wugxf5ZNNMoDcgrBCKlBOsysHgWGt7K1tWHuhKIjXGGyEnsqDwAhKrZ8YgQj0JQo
Ub17w1gp+0avIvtqoVxa3QeyKUUD7P3yGidw/jIhYwqiH2hI7pPh/vIKRU7DXSWTYkVmnMEgAEtL
sTgzeB8hqm0rA0TrSC04nuw7XVoed5HMEP1RoRoHa+BthvDccSSD28jaH3onPz4n63WgljlW1brN
gYl1OpGTTl9ah9hg1YOygejKEiyMRxi1LYm1XoXB2KhsmVaQwUkgsPXp8sci7FRd2D9+ZC4clbqL
2cX4DDxGX9hAJTLADAo4yZqduY+OpiE6A+xFcskoF1cyjLPlnYWP9gszgxmHI6OCeEN2L/B/i23A
6tqYiZXEs4wFPt38w/Vwy9DGFmSCXcVrjpErCppbtcd1aLG40BLNVpBbEixS3BmOrAMpiCMuo7wL
rSNb2RW25VT9tbLv95c/5uYNeT7qFhda6kBO+nbAtjaS1jma2UPSY7mrQ0xI5ckB+3DSlNAbzcq/
bFcUui0uxqRBAPZBdkXOvnrMlVOB2Wr9mj3Zyvak7EXJqrodQ1UVdUe8E1UeVGbpChDzbKGhDqkH
CR0fh7Tt93ikn8sm25PC+BnH/akzxgU9LKhn6+RKmcvPPe0+lXoGrSktv0EV5aS20YMEiS4SD25R
aQ9VlbmVSvyla9yoD3C7l9lXPLy9vqtOQQU9pHC6iy2yHwcTkhhFvEupsi+s5Dqm+VXVjF4ymyr0
JaFVWxifQyjR1SMGU6yi+HF5z7fzgt9bwEPcGKlcHlUjjtCQunMKHe3QTq2fTCi3BwFYOB0u22O+
8/rInu1xRQZLCSTD6HpGxIjRhOwmLK9m5W8LQvGX7fyLL50NsW+/Oq9TWxbRuCDhYTBbiDNkXuoD
ZNu5YHVFE10VjTdulhvAffXLmfhyHqrX3VBkWFm5FA6qvQ3obZmsxeT30CwZpb9k8xukRGKSuRAc
22WZYGe3Vwy2MbCBYfyE8AiFQJGspBrZ6bnvMQs+3C578OnGdnkonQoKw4IosXmxgHXQQoMC73N+
8LyNAfeNZByeYrCg/YZEes5jpJCF7l7+lJuJwNkQf2XmYQvcLahUPYruVg6RxaFmXNxJcddQ77Kp
7Y+oa7Ji6jIKRxqXdCDHmGZjmnFbQrkONAW5CxrraW98hHgsxozegtfZvFhWJrnMQzY6GirpgItF
/0Tjj3H6T6oWkIosIG6HCcgUspHQLQT5uQYJ5hwSMBCt/Xx52ZufkrUqZIz0WKj9vTwrQdxYWWEu
CPjFfd6COMRyZUl1Lht5lSFgqNnC807R4J9oaXEHUi4UPLZUSMGmnfEph9IXqUW5/6t1cCa4deSd
seRKDXVYq6/cOoTw6EA/k1GQdrwKmU9WTLRAVdBcmTxkstOUWQqhAOErJZOZGR7laDJ3saV+mwz9
A9DVyU4B0/p7du9slHNMFUkcSYhU+1nvqzVmnzDmd9nCa9/n1sU5YlpOMmj9YQIC2Mox3GN8xSmu
DITM9JEAZhH95zr6S4M8UjJO8i6fC2zkjLMG2Tw39yu3vQ521RHavPbl5W24nwEOe5xrgBHA0cGt
LlpAobIY0PaBjrU90BjyMV8uW9jwPjg2QSkRQ05Q0eGyF6ud+o60FXQP5fkRKh1HK+g+5HklCIdb
3+mFHc4V+pHGbZDCDpu20QY7dcGJrdnINPZQdmY1veS/k2phon69Nm73KqB29UQvoA3oju50gNbR
1XyrHc2rcU8Ol7dx43itTfH8OkbRatADhinQm3wtIcUiy9NPOSqOxtI/jsP82A+int+/bCnmURRM
bgKxwj7tOlmQ1bCYB2xp66IlDFFhcIGQG2jfQSfBrtBrNwTHedtXzga5FLtXtTCJCxg0p/5zaFjX
S8DmpjGefHkzX4Ovnz7c2RDnlENpGeM0w1DjQEwVHy44jHcY8HnDh3udgHC2OMcMdLWfNIwQ+kmA
yihYldOj5LYQWX6Yndx5w9zZ5pkGvOjXZ+O8sq80wA5GLG4Eto9NTY3p3bAf7xi9XNfgKGDMbjpe
3lH2N18ksC8XSbkKcKsCBkSgz+4nh3hfIKmcjoyoTDTfJvpwfDfOiArZ6FFv/t+Ja+3g8NYTJ3BG
yt3MuRFRLeiYM0LhxDxVE2RcReNmr57q3LZxV3MyqN1U60/LmZzp8Lwc5oeAFvypLeY2q9Pc1PqE
zB/rYcw+OfqzKgUAE4zUV/O+np3L/rDtg1B+MzVT1jFQ99JYBKFaZUmgeaMsh0hWIP0kRLGy/X/t
cmcT3Hp0qJQEcgzBNjZHgoZD6pqH+W91p3ilNwbimib7yZfscdFwDpM5RQB+dvHKOEE30DY+9k4I
jSyUVoBfqASX8794+3mJXDzExHEsyWVbPXEz/7pfagCqx73IPba9/WyKi4jlCFZlOuCDzWl7oJG2
D+XxMSbG/rJfiMxwwdAq50QfSnw0GfO3cw7i5xLgmKn5053jYmDXx0WhsJ377zfzZVcHmI939Xyg
SoEl1ckJfL8OJA3dy5v2Lxfxr4+jy1x5YGkgz4NmEI4ug08rtgFRdyfyRvTtgUkEF6+4ey5aFRf9
aF0Y+hJiAzMwS0s7aXESB1LXs/PMAzb58pWaClLfy86hy1zQ0EepMhSWwqXdByu/z8JTZN4JtlK0
Li5qZIFhNjlLR7XdgMsxsoPwwFqUSnecMYNe2RkkfQWXo+Ac6/zMBWnnRJVbuMho/0o35lvLD5Bu
tH9qi4sZiraQsGiwQMYn+N+uFNH34mKGnGeLTDL4yNSNuzy+njJoI6eisyz6YlzIiPUqjUiABTVF
72QoAnSmIB1UX7Wr2DWM/MRUNQwiYPr65RFWpLQdqqYH5EqZTiMlrhZkf7UqAYSOQP5p+Zka5oNh
6t+7Kv4IYPBDUEDWswKjJy3ojZHUt12T3NbG6Fh57qKd8D0g+SGIIOA4KhhrgK5RBDAZWbLHLGn/
AfvJIUjoQa0Kv8mT73Go2DPtvjQNhbpm8HMeSWw38+Kk0HlLoOcT0u4wDFQQi1/3XrFsQhguA9Uq
DVMyL5fd5n1iJsXyK0g+cSR8h/A9UwFg8xchqP98pPqJm/imJQjRW5/1bNzkw2ZdE2kpyIT3mvGh
Vz+EIpzC5qFbG+A+6oxaQDiZMPD/dOgICFAwmoxJYRBdvNxJCqLLPDIJAnQCyfQkCx9KDVi6UCWo
G8vNsMOj90oNpWkXAfm6k6bYAVvEl8uxjZ1sPkFBzd5CkVMh7Iu+/BGpNbWDGmmVD8ExjLJ9VfPg
n1TqAdcMP7zDEmD/GD+yNMwocIG6UKM+D5a58qPevMYQI4M5ApwZog8gUxFj2vaHlKmlolCBaT++
pEq6NO06A4BIaEg9vbKDAzjNDstp3FuiI8F++as9PNviq6qjuuRjOcEWqyLUMg4Ce/L2zuzoKCk4
oSPKuzbvdtDn/Fod34k0UzVOJXbRqv5YQ7So9iFDiGsXE9HUnvzoaEj+5a+3+SJdm+Tu9sSojFky
scgcerGjtJvy3AvKT61yZcbfMsgrN5jWi3K7UL4ICSNEX5N/GdQk7sxQg3GmN/L89F5unmsmf7y3
3GWvRmnXo4fNAlyAqie+Jht2XH1NUQHjqcp5yX+4M1jXU53VNb4fCzoFSK0md/EWZ3lkhBXdTlc/
LLbsdIYtHWQB2m4zoK4cibv4B2uR6jqE6ST8EcfXupCynl3nl9bGXffNTKQ86+CpLKce/l6IV6F6
YnhDtU+8EBn9nvW0ldiRDqIvuZVprD2WywHCPCyS6inTkI7K+NXU/ul77/Kp2KpgrE1wIZxEcmIG
LMdmnbHWH/bUx6za/r+PHLFLF2yd6K2i5Crz9VC96oIyy6DIrijxVWqpXwbI2VOlv0oG8xCHdPoy
Z9TYdeaIds6Q7ijJIRWoxoC4V/cUyB4yWdeg4jk0BKwFeisYHdzcaUB7cJVpDLPJOTBdTDMm48Bk
0G+odkVB4qUJUlSRCc5R80ICO42FHQit3hkCsAbE6OMKPud2XF0thPNWdI2nbGiern9A+HWPOste
OXRupHuMMTKwRQiw7bO/ssg5KeIMkQDdf76nur/lb9lB2lkeO/mxBugXxGNtucPJF52OzZO/Msy5
bkXiBeKfMNx22U5dtF0U/rx8OAQW+PIekvxp6ExY6EFk17Q346jvLlt4PSf+lIz+djy+sqcPXT5K
Cb5X1Bj3ELFx4qq0lzSz66A9Ut1wJk3bx4Xh4pccrCI9EitKd5Vi2ToxUHkPgkfBL9rMBc7byhcA
B0lptKHAq4AN70DtVnVRCIQH1YunvcmDNgPsyiCXVi0LpHATGVvQgXWkA5+KPgGnEdjDsNeGH3+4
OvbJV+XAUTJaSKQzp8Hd+Lu437nUfmums1XsJKvlcaEFbKcAnMU495VOj8AK79MmcPVCPlJlOQ2N
BQLjbidJEHLGSIhixa5gxSyuvLq/Vva5uBOaRpyUGr4nK/rr34svi0ccY7jJ/fmuAxC8UG7lHYYh
Ba/L7YxnZZeLRHoxLuo0Yd2/alEsf31/l2i9xVwIIg0N5kqBKSTmdph/lxd/nLyh/Qmw6C6m5h8G
WcpFnjmUa2XK4LGsBvs/J3pOsBDoWIdIFOoEd8fTS37ltXJKo6yJ4bVV+RiZHxLgH8CdJXAUlv++
dpTzu5g7h1qtS62pYhdZpXw5TFfpeGzxBGiAj8nsbBTch//iIGd73FFMQmKac4Xn1LkbNd+Wb3rg
bO/f2RR/BqUZoxMDuxXnb30YO2GcOQYIoAQ7uB06z2a4o9ZD8D5PcqxotEcXxEo2kCOM7lHyx79T
p9+3osEm0bq4M9ZYwdBQUNj6SnAT1l/e1KwRLYo7XNPUWJGBOiyc/X3t0G3HWL2zOcfQAGfTQ6Ae
YfG/1vKEtjjPMAJDlafkaXXM1nMv+40tUfb5Xx2w1bo49yhnpSwGDQcsOWhek3jTvkwgJA/5SSZ/
kkK//aB6uWfKqVDyePvxu7LNecpCqaSEKjyFHe76OO0l9X+HuwKNoPBws090aamc06QY1Y6MkW2r
CS67+ovVieojIgtcDO6UZlSHFhbiEKx9+tWsC5Him4nJec/4qKsbU5dO4ZMfEi8p7AisCr0/XU27
wc5nj1UqGB9H2PhCJMHmoVuZ5qp4ikkrLZufapSB3zYQQEl9y8L0jeRLISqT/b43BNFL4J1P87Gr
O6ZUu24GAySqweaPJPmsQCCStMmOqbdfDpObQWu1Nrb2lSEIcqtBVOLLRRLYGpYBN2jtq1Uqul9E
e8iFkYX0ihT1WBAraqkWJgJCd1Qd1RlcMDXU6CaKahGiaMKjsUhs6PMSw+RzledXY/stnUvRieZJ
b2I5S8Gh+RS5QCgQ7gqHNYInW/Ey9w2NYMF540mN9Cwe0zqCRyJ7PsgZFBwySdSr32pIkJVncFGj
kKjZjhqWpDbR/UT166VqvV6enSgZHdA++hPY76IOFxGETAVeuf2OXRnnAooMEs7n6My+3fD0joX8
j8vesTh5z+9YDH2K37Eir+HHrmlZKmHMvOb5vjvfQe8ch1htscYFlrYvSpqxFOX/Kek6byivUNil
TWkOLHzWjXaVT5kftMmpScPHPwon/Ki1heeqFppwzCVt7V45jAECV/zlspHtugrmOgAW1C10u7l9
y/E+VYZI+R1M2FBY9KMHzj/JnLcMhf2LV5wtsnR9FSatBOh7K0dz5dzIYfX/4CoTDslsX3RnU1xE
nsxQVjBXhcXhcstOavdXBKrGMvsQxyIsqcgUF5Tnrq47OaTPvo5q6t/KUdr9PmWMif2N1SIWO15n
JOc1cokenZXRCmV4Y17exMmxL+5w7diglLWszAmTQXCbbofLszku1xsWrZwiE1uaqABzBZ/L7l1u
fzbAJXSKGZEyimGgaBW3C4Hvp/ez/OGy229vmqkwIgGqUp7cMRyipg80bBo07bw+PEAzYlJAYJeh
7TV/Js3oXLa3vWu/7fHkjk1S5lU2sI8k4Sxrg0uCWvBh/uVcnW1wJxmz7ItclbBxPld/NJUA+qtf
+2dwZzjLpUBbAtg69/CYreVU+KIJCNHWcWc4ysZQHyeEi2H5bPUfm1LgCsJ9Yz9gFY8gyqo0NfOF
81re2o8UrYU7q0vTa+aIeQLfiPAcUkELR0RJ6Ha2e/4y3PkEgSi4iRfcGmGKuvgESok7xfpbCiLv
skf/y8VxNsSdU9LmMRRtsW1MDbI+lhifW6JHVngzn8bnKvJw2aLgzPKsC71JRwXKHZVP0IAfZuDE
2ngHufoBk5x2NE27y+ZEG8mlTf0iFa1M2HGqkh1JHvrmYxrmuzCsBIZEDsjTLch9qmfQDcWclIXi
bRkcLEM6LaO2SxblCiR1Oh6ajekUBDqvZrGfNYhLXV7rpl8C5wFRQFBCoZn18gjMSqQFeMVjjA+C
gOV0A0VfgQW2W69uqZUF9nFXh2zSKnw6FRYwsWObzde+/JglJ1p86auvUvk9BWv15SVtT8OsLPLf
L++mcV4wPvHc3ixnKOjKNrAsoLQGFwCRXXYpx/3hLXXNzWzgbJx/YcfQ+aynWa18ySQg1dfssUzt
JPeT6YSRItFSWWS/sLkqF/kDKdJnM3rKPVgP/r9MUW8762plyssP2edaBlm9p219WVd6b06/ssWF
/h5iMG2W/m9d/0fadS1HjiPBL2IESdDhlabZ3fLSyL4wRmPovefXX0J7u6LQ3MbeXsS8THTMFAEU
qgplMvN960x7oKT/+7Z+ZSWL8wLlPMxRZUBBO1QT0H7MEhPAss1dZK7czK+Fh8Y26tyhcb7AGGmW
6zk2krkdCOz9bo+sNNq1dokX7tAaev5CbN9xwP8AyhqdTXzTYqcqYN0g2MzaCAFZUxNbkqvH8zI2
bab2KYNzPoYRTUGSQe27JfHk6jtBZwSchK2gI+5fSNKBnwbMMAuNfpzKyxXN2iY3EcDFj3VUOpMJ
7EHDyYAbdl7QdjpiJYlT+HQcQiITi/m57mB2DwlaiKb7AYW1uD4AC0rUuMDO/UQvVvI4pa/jZgqH
ECubjKcGvcD0Vk1FkKoiGZyy6zmey4ZlIKZqazsxQnuuAdIUvQu2btMurZbCqXgiLUFcpx8qPnrx
Rf1xf1mUKO702tS8lShO80Jr7gbVgOZFPdguYkBOVMSboXo9+TcdFStJnK+sgyCbzQh7N1nfwXox
Z9+19vn/3DjOW2o1CXoyYOPW6bZ/1lQlUgXOTUpyvADTjXmqCdB+rQRw+59FKKKmFEjhM0FBHSvB
QrGgxTxo0bHQX5rx7vymqZvx4efB8Bmg3Axl5EzYRbWGq0yfWGeBHwydk02DW4OVYMjjw6JQP6/1
Y9WDXCuWjkAkOFSpdFGE3cVItB0phwuSLrYVoM+LjE4f95dtqdpyWXimlLlZWDllSF1poHYeGaLU
ruDG8KklvVXLHpOXfwQtf1Zt/lltedMfrLaLszNgYZkm0uPg++a6Bj+N6Dy2byTGoBn6taHykI6k
n7KqK2DHctMCAw4Yv75X8Usjcjnby/hLzAd3xCqwzMB4SrsywI6Vmd0sj73oobMZyiEq/e86PgKi
lQA6Kpa0NBTRuYzxU/KmaRhhjF/T5BKITwJns31NPmVxviYC5RZtO6iwkhfX7ZC96DF5KhpVMJix
GYyvlsQdvTQlQRn22LMS3EWYirPj/DYbfw4WWinDp8iynNncnb+dikgm53KmGDh1y8jOCbVPROFO
d9B+MdLA2gX7kdPY6r5zFK9xskdR0WlbRSwK9FngL+s8+CG1YnmQwaYOXqBul7YvJBS14G7r+qcE
zl5niVaC1BrBY68D3Kz4wOmehu+hqJCwrYufcjhjbVbEGgYFdzaOajvtYm8GQneo+3JWu3krqFoI
FsU/S01pVkogGyKTEAEmwnieZVjIyKGDaC7ulFeC9Yrpfy2LxwFPzdiaFJU9PzHGM3uGo19Q8Nek
dv3I5hbGnWUnFwaogl4wp/QcujN1z2unaKncvQPaDalVwKD7XQO+M/U2rWs/qF6nXIQqLVBFi7t5
jZIBfZypom5eEUmxydgLlrJtQj73kn3Bylx1loVp8gYSKLIEVIZNbHLQCv0+v2Hb2R8MmVimDpBG
8vH7SkwRVrLcKHBUfT4Vbt8sEGLOfkmDF5AOP4Gg7Hsxht+MPLsmWg/gPQtUNkZFKDrgRIhKm5u6
+hZuyeByS9WAMkUNc9ciwVEKMkHT12ZsYQBll+gA2TV4DZ1Cc8iaGYY5aJfIrQya7Fq5BnhJZe7H
RNmbJojUYjVzzm/zpl6uxHJ6GYRRkichxJbWhbkMbmIOdoTXTtILPMKmIBhHGRQDuIo8oava0zyT
Jzi5IVe9xvhdhaFjSG9ZJ2ox21RPEA0AfkWXKQgZv6pnTcmcVl0E+A1CYzvKiqelVnqXaiKSye0V
/SWIn/yYy15WR3Dx+CVo4/T2rjKKY5WAsnmqDucPafsuUAOzVwDEYJSWX9c0dGHXW0taf0Tr4PqI
nGSXX033rIg2Rvb8LgJN21J4sGaaFLwbRJM/Kr6ry6eRIs2JBIXX0MdQmblTzveCNW0FomsRnEeL
msyYZ5bA+t9blbZUYi2KU4lsHpMZHBd4ykd+moeoiUeAQHw5vyCBEB6FRe4bmtAKQjpQvg3dfp7w
ju9E0DxbZmK1FP4aDb2sR3EKKeCcceI29uTmZyyTm6AqbKl9LBdRUmcrIFgL5AwEWfL/Bh5LXvhp
MToREEcLcmVWqZ32oky1aBM576UAN6dLWaJ6Un5G2f2Qdm77r55A6yVx1jyr+yquWIGRbxoQg7Cc
gg8i8FjL4m5u0pI21BKcl3zMgZXjFNWe9au17tj75BjYDQaIGRRAIe3PqyPTaT7JowFGXaUauLQI
j2I2mdLYgecaOj++tMNjEO2j6EbLn+Wx8gDsb2udCHBm22Z8SmT2cmUz+mXIprxnCTMQPoClsADJ
5vk1baaG14tiyroS0eahGYYSRPx5cuHxH6drt+3T53I4+yQpw6RF9OOhHPj1cdljlJ2hXwCj8ohU
v2Bl7BqdOy7OROWylMR1BmmstKp6bO4sdcgdYx8PAeMokLbVLbTaR951mZNiSrUMaVb5NAGmKsBA
Ju0eiHKjyCUIpHZjqjg0fDgvdsthrqWyHV+dnlqr4L1NcXr62D1Ual3Ygz5jkgC0fDEVhBsiVaGc
3UoDDM8qrIrwZ82VZfb/WWZw0z2vF8ZZLXTPGGFRYzunnbLrAZjjDXsM8LRue/gvkpRwGPpvDMtf
6snjqFJlIEMcfqyPzSbIbzMap0EwxDRH99BjOXlgdBO3XKkCTeXhVJd4WJoyh0XL8+ilI/XV3Gex
rUT1+1gCaI8Gsg2K12tSzo9lCDR+s/f7hLhj2R+LJnG6pTro1vBSZcVrbGkPoJc+LCS4lVIsAUR7
51VOeDScUVpiSy2TCts0AKS7NV5bNB+R63G3eG37yngdRMMbAivIY69SrRkDdYaSS/J1K0dOG4qw
j7d95OfJc4ZJb+q+RmsJnuhzDtpgwJxH75UpKqdu+/1PKZxBWhozzQwdUgiyUXhzjfmlrjxVBp4H
sWAO9fyCMLT91S4o8pS2yYjrk2WzM5RPmn6ZdKIUwGaV5fOSIqb9KqWptUELUkhhPa3gSE69wB3s
DN2RzMZSId2SaFWcAQJ1XSkNM+Ql1csSvGAuUm80W6Dem14eWKkyCosMv4tbVKtKADRooG1sUTF1
ix+oQc8eDQCIHbh+Z8MQUF8LDinmUESjNZuxqIbnOShFgGLAv7TmBbOqU4wnnRE+y/0+SiqnLY41
AquaxkDBEDWGbdv0T4G821oW1Vi65SPDF/jLITx+uGTFSS7mCxDKn9/bzfNbCeO2VpL0ZQAiBPCN
YszXm7sgf1Rz5V88v0Ga8ucWnngpvFWVluWWAQfiNblxMWCWbgk7MLcr3vn1qJuWaSWL81LjiOm9
XoJCSh8M4OUDZgfRBFJdD+C5V4PxJQvaHcV0P1W0yz7Tr9UlvSMDPRqL7pcy6tSR6YVB7Olzvc+n
YGdI4a+S6O+oVl0CZgVv4EU05ClQMd7LdUahSUqG/ZG6F5AqOSY4YKcWQ6UwQ0BXVScRf+im2Vtt
EtOKVYyiLRQYIAUEhvObtnyPlEvA/TSK7CaRqI9KJIpzTaEVt6UZ4frI0jPAYq0GSK6ZnVJiK/23
82e/7QZXy2LfslpWauhLZcRY1rAL/KJnYFBAqWCtVLHk/2uUirVmc16qnVN5GGtIbNzVtOh/kRT+
SUOM0DpwHqsMNUBrTpD42Z34R5eduGPwvG3QeY9VgN9RKwiOrpke1ElGKRgvuX/lFv86M513WMVM
awU0GJhQy6tLawGPu/m7o8vhvGpsLgVpR/RdoSMWnVlfNSNRQ6Wf4wxjJGiBtJuxjR2MVTNu97oU
eCuRKGagVkooET2b5gmisui6pJMNbNKiFbnELYsBGGvdMFHFBMUQd4GBQ1932jzV6Gm39kNc3pQp
MP705lVNZi9O6x8gARRlLTYeNiCUQ7qRsdaDPYzbQ2Bq54qSpI1Pxl1pNoBgiAJXL02vleLd+ePa
mrWALFCxASOdUJlvS8Gse5JOYL7ATVYAUZDs5vBYYArZM4BkqAAqJHVjbb8vNHcU9fBtnN8X0VxE
0/VqRo0ua/zWqO0AFXxiPk//cyMzsKsBoG2hpEuBFQTci69akmZJ0kaxFfpS1OzlCs+aNr8XbCK/
El4Gp4mVEVhjn9LQzy0nvVa92EsxdZrb5tUyYxNVO3WpKw87IVs0+/j1M/9DsIrrZjF0XJXP8oOX
cKiVBoKpPjqBOY12PPeGr5Aw9vN2UA80ijTghJmmj2NOnMaafhR9+Lr09YMVdKJi0eY+aKCF0wzE
8icRXDbP4diqWeQnZXCX1fDhTZo95nQUXf2T5+rHwj8l8aGbkaMDum8haelts7eVQ+dKxDF3xU1w
MNB46seN2192oBYyBK+LkwcrE60ALZ0Y4B+mIDr/qlDmsAAmQC4iPxv621kPr8zRSh/ASY4cHHrU
RqW5Dp7kIpUew8awXKnXnnuz6H5SN7sEQmeph7+VObyfpckdkrZ2Rm1C94ba7fMhkwXtGXyMxr7V
1EBGhkZZhHg81lGhBfNY5jLS1BJF77alXcd9ILD4Hw0LvBKuhXDan5G6SSsUWtFvNl0yDl/NRvL4
mO9MgSTRaridl6Q2XKZWifwxH28XhexNVdRnxgdR/IZxQRRgY+e5b9XINwnGFLXbjEovfXoP7lm/
peODwG6cXl8KSltFh38B3g3obb+qktW0Y9NlVYygZkQRGeNL4Ht3Jie9ZUCQ1A1FvYG8N7O0rwI5
kztqUSUnFQRG2u8Wieu90szH0NLfjfBNVg/TmImM/OmZwamg8GPC1OuGwiMbtkYUgkelSPxpKB8K
qdqH5v/aqsUWpaFfB7MdCqAE+V5wVVnScomaxI+sA4mJExahWwyloLmAhXtftRxSkPkmJsi/YeL4
sxrBUN/qXeK3841ZznfpgKdNIvt0no/AvdvXpnGjkdw/ryKn+vhVKndggVLKC2iiEtRTr3ujdask
xgRQ5fazBCifyDkv7aQFHVtpmTJqdHjmg3mTnzIC9cM0zGqe4yoz0NWX+r0GfFi8N6rLcHKoxyJ8
XbPH2C0LW3S9P7IL3BavpfMzR/1EFcyGQbp8hEhfk7zhhlaIScCr4Mq7ZkHLTXEVRJ5qs8Bf2yNX
ZQt2gB3jyTcolmEiflXJSTwUKkpXWVOT/7eR8f+aAP3Y7ZUs7nDzQkt7CU3BqxfGfPMH+LZoJunk
xcbLYqZoFSzPVa9IsDY4WfAbdrfKPnWKPYvwoguVYc645/dx47ZYJshnMG2DdmeFH7+GlymR5pmY
IoV7su/24y7ay0KqqJMmLQvvGAW8pqYBnG/L4i1oPWjZaIIW1ic32SG97twmtjULhTGWjsPTI7Z1
TE0gdMdUHoIBUfn0BDSKl88dYRGbYRUHWQogCWk/O/k1SunucFHtg71hY7Do4h9Q/p3YBG7N3FHS
Tm8LdHai2x+YN+Nvc6dcUI8+6l4I30t8zMO42Vv0Sxa0EQvXyvl5o8/7RYmx16MDQLPFDu81cPCg
Mg1g/9Ed7rq3f7DYExfJLZbz+bSt0kZXsNgZN7L4Rtzyyvg2QHPLw4D6sS2ExxMJ5CKAugKJuKpB
IErT31jjX40TzZ6Z/hZ3sZs45y/KB1TpF4PDLZCd9upipoM5EVX52FXZKffBHUs3xHvisowrEBLs
/Li8x755V7Olu6piWzfoOryyHPpaucFVuY886k61LSKSOslw87rNpVwMqwyJFZXg57qL783dspdf
2QBS6DBGZJHBOEm38NKYRVntAyHqoE5lkaKGmLqJtQPOo9eHjVvryDAlT3P8PQqPVvOtUAWO/aPb
5cwJ8A25Q6NKuRRBMkMVkWzzorrtfxvH4SewYHY/wN/yXT+mJWD9sz31AbbvjXv9tXuMBK7+JKHK
7cDHDq12gM6LVisGNI8hgy9uBGuiP4T3jTu4+q71O3D+SFeoxV0ihWpn17oz/SqAGHNeH08YI/mv
4CyaWcfhkszQxwF14vKpOzC2kMozHgjwyTsn3ukCV3H6fgCxvQooX9D/mKZ2UkmJFt1IgyHM/HbE
gOnSArA6mSenjMPIKeLxWJjhc5XNF6gCeJHWfT+/YD7ZYqGjHM7RtPB+Bg83j5xcyga6RJQw9+kQ
hFdoUwU6KrLXLqVL6nQEY0Hn5TGD9VXb0FmOtI6mGJgGUz9etqtTHvWqlqaqzP1BymqbBIPijmqh
H0kvKlGdhN5Y2UoSX8yJZfQmJXKRY/w0Czs7aFpjlyCEfTi/oI2bS9BCRtgfop9mWABFjm7lbMn/
Ko0zSpQ/ht6E8MhM+77uHmSBfwBHZREFb4qvVgLAfOBvoAoLzyY3Rr1yPAQuBZdeto/7C8yCCK6D
eupsIRAFKYOCoOo0w7KQNg6t2sz95QfZpV4l3+fOj+HAGGZ61MRLlMQtT3HAffvQXWEIbl/4mdPA
SJi3omDjVFO/fgp3M6XWDMZwxKfoUb9PO30X1vqurgmQq1LRm+okL2jpX4WRrxtthdMyyQWENW56
LT8BVLu9VvbwSLZh19/Sw+LVO3BS/gP2oK0jJthpkIGBk9vkQ0e17eZpWgJ2xAtaVxR7kG3Gw13D
4Yd4dQjMz+ktwUDeShzn7wdNHcbBlHI/7idHX6bLWqWvghuyKYOC/VEFkB7SkNxmkkErgtaKCtjU
tPDSBbzQWNjeONRuWN0Edu5KQmK1zRNERvcvoeyjVobGtDAnRQIIbb3olvzIQOy9r8Ed92OkdtHY
jHEzsYs3PbFFMc3WnVlL5mK2cGhHEz2ShW92yo/cKO+7rj9WbfMwpUpqo2NjEtzSU5uKM6Sg+LQU
kF6eJBnwLhgpTVMsNV+uKmXCK6B5G5ZWIGYjIiKGDruDnDxa4E48FaFj28vTVCA2ZKiChYs5R6aa
1C938YMuajbZuvBrcdyFV+qR9rI1sxMM/OgFRTbLNr30sd+NiPGrEPCW0aN0K7oRp29F3P21XE5d
46onSbBgmQyZqHmN35qL2sUawRVmvAPvzD5/PU7m4JitwTAFfDBakuGDuUATI8WZFKdL8fHmTi/K
GmMAtvqYuN1ze2fK9gLgJxl4Wgr4laer5FhcSd/Gi/RBdzA29ybHO9EgycnrlfsgzsuMrVmHGVzn
B5lYeox9oDaDKVvUFb15vuiHRq5F01Hu4e6JFiqhVSwq+mDNAZMVw0yP7TLa2mCmF0oti3rzNx5w
2OeVPM7UZZrSGLSGvGEH5J3c7qLr7iGY/dBLHdbCFANHwbz6B7E9Uxjea4NNB90/uoEpXd5rWyiN
6GpqFr6RNrJNe/06nPvCTiXjpl06T9eH5L6gBb0i03hXUVT0ytmv5vDd0tP388q2Ed8SMDjAEhtE
AacgD3+uIaJsy8pilwrNddfztf6Ot96uMGz5snEKh4y2SMG3zpnK4MNA9yxyFXy7/VRafTZ2Uenr
SfAqA4PLzQ0JDS09yl5dKEIP3HI2FGlQBcUJEMfym12QqiSqlJS+MTzOECoF5U6wh1sueiWCfzH1
TRDqtZkCjfrOOAIjmlzgueBMHnmcvuc70UNU3VIfVrrTGRs4xj24J7I5B5jWSYoSyaSx3VW30Q/s
XMHCv+Uwp255VDHCQOzcax/ZUcY/o7351Ci50/ii9MDm5hpwADD/LOHEZYGzplHSJq5LP1SuAhNw
C4GoT2hbAkiAqKVQEyyKX902NRcTDX9diZIeemaLyO7yp/PHt+WeEVz9KYEfbaY54EBjFRIqgKao
9bU+qTZNcjfJDlUUCYz7lmteC+M2DPXzBmCFEJbJdAde9l3VavuhEbEYb17rtRymsqtopxhYfaBp
S7jm6tB0hwqYroMzeFpsm4WX2JGHQF0QD3zQTnN2zcSzB31yBjoeTuKOLMtDpCahDVCY927U90ZS
RXbYV7eNUk6vGmo7GGrAGS5ReFO1XWtbCfzbZNzoAz30cuQ1qunSKNmXWv0gS9Zeq6KDZUg3y7Rg
CnyyuzDdL5OyJ2N60cXGRW6C3kqtB7erTWdKf89J6mh4ASh59dPMyt4uo+S6k4p7QBEX9phGuCM9
OnhLWQEU34SEb9Qdm4oe8OYFVD/wuh15bnfwREf2ry0MvqVF4TEkV6tAUIqh8cosCnsam/sxbqlt
qJpuKxhMcc8r5YbaYyspaK5RdYCB5u54FihyoFo9zk9ebI1+bzKB1m9pyBcJXJQhR1Ic0Hgo/aZ3
QFju1ZMNBnFkLrUdcLV/lmAlFRn+0zI1OvHWq+Iu8yC3ijIzmcSWj9Uhf2qgmKoB+NPc0VzjJrlX
qBMdRZHjxqUzMYxhoQgPiKQTeqSFatpitTOsFI1vFtPcq6R7sGTN/9/PTEeSASEbjKHC2+VAjtQW
HF7wNEVgzw14eYkoW7IVi8LuW1RFZgbDYx+/r+61ZAVxS4qlhLvWjrKHd7cKsrzWnbz21nhOfk2v
/2ZNn/KYnq7k9bExyPqMrTPb5H7JQENZ4qKcl7F1POs1cXFfZOL/LzLIKOh7Ax4ZmS52X4k6rjcV
fi2GhSWrpYSkmBYgqyECKOywdubMnq9AsfacvFuKTRtb+V456U27FyxuIzgwdcbmpquaopwweqtd
0y26CbF9E8uPbZnHnmLUbh12bm2MO5pkl8uAEklr6vZYDz9y1bqNw6Kz4SFkp+9aw8PjMd4N4VA7
6ITaTyR57Dv6GGAqws5JuwNYvRfqxvdcqm/bVrow0pHYw5Kldjmg/hMM+jHS0ehjkdiO09hVijhk
1q+Fgi7vahtKdhbTAb2RxrPZWP5UymhQy9rdkKcXkbwUNooOYEqrW4B8WUl5MSB1aA+oxe4tGfPy
tVTOtiXjitmzlNyf37+T2XK8hizYQBnpUBmvIf5VsCz1ZI1A7fCNq8mV0RaAHXiYn3ofddGHsLSD
Bw24wmri1A/JW+aLbBbTCs6nfRHPaY2RtXWcaBIuXGNdxFZc2nndvaRL9tolsciBcrJMggSlpRKW
F0GfCh9NJaGZWL0VIuc/l6XdUclRK/T80lgSbSofQvKSmNKu7gKm01INDC2o3uMpPfxgNe3UUx8n
1wDiu3QdyXax1/3FSzz1sr+prqz3cS9MrZ+OSX1dLvvI1Uc0rTb0VmYkiFFMpNOKHeN4okdtL6qk
8xHeH6vVLZYLIfpJr0KcBM2AgebEV43hyprb3tbacl8YhdtGCrjpU8GdP/FzvEBue/NMjZYhaFnR
TF9u+8wuDQwVZy6SeMdEPba9kw92smcDMtL/POjONvVzrdymjk3TRlPWoXqjh6+RRgaHzs1F2tc7
9Ds6ioTLEleCWIK/I/xyeScxdI2JFWN/09CeitKWSOaMcmTrxS+BNeDjIl4U5yvSCoA0cyAlyI2g
m1t7Y5yxrbPLduGbFjqlYx2MS1BoI4WYvE3X2T0iP0YN5J3/jBM3zH8GZxWiUEsnGajRvvLQew3S
32CQ30nOclQBNhd5oshatMFcNEhyEIVbE2tijL4VU2tPtL+h+TGW9ffzCzvpOeEXxkWFpq5ERBnn
5CPVkyn2YgfI6yUuvTbc6t18S65Z/2Z8gxg7fcc0fobC6/lPEK2VixFpLS+kK9PEl5K3rnuI0QEr
y5eALHTPyzlp7vljqeDlBPwFiNX4xAAJ9DAyA3QwYaxOu1Iqm9UZqZ1eZDdIuc2v4aEt7ea74k0+
UOIEq/ybjf5LOp8zCK0oxQATxjyql/wJJA4+QSXbVz0k9zzDRXP45Eme+lN5m5zF6/z+vRYYKXZT
1o6NWz5fXpVAjlYFCZyNnshHuTMeJAocmjQUiPmbq/K5UN4W9iZa1MYPVzN73W3xkwEzFr8ZNaFp
wACKsu3bFuJTHmcAi94o2iSKsC4zsjWQvtaNJDg8kQj2+8pxtUUUT4tkgYTXSJyYFo4ZP5xXTtHh
cGbOGrLC7DMCCfFzmP9o5NfaEgJYioRwRiyLJRPpe/jf8Ht1mI/5dfLa2gzRCd0k1gGt7rv2WeT0
RTI5S9a1up5bPVxxZz2mAPxiMWkwqPb/t32cFQt6UFDUKlYGTrWbYMocWueXU5l658WI9IAzVZMZ
9FlZQ7UBqn7ZksWVq1Tgzk9eLdw15XEvJjLTOWrh8AKE89+XD2M8vIP1+ge6ulmhJfNHIdbXZsBE
VZTl0Y6LnDB3SmWZRnOvI34ptRd0lKtH0ODCucIgHQAuHF8Osz3vZLf5B/XOTQVZieaOriqqOScJ
NJ8YPxZ9cXL9V1OIAm3R+riDC4LZCotFS/xiACrg/FyGyIhNlqsMt4XoKp8UHj9O8HNFPAyXNKqN
GY8Q1u06l+wQ5l7UV5JTX6V+g1J5Y1PNznxprx/Oa+d2FLoSzOUa1SqhzSjpLMhHY9w1SrlHZU+v
5VdytbDS0WNZe0i7/Zu7t5LK2fsBxaJpquXEz1JQJiw/srqz20BYkN+8eysxnJnvaysw2gb+s/T6
yAl84ka74t3MbeBvYHHmL2C4+Oc3VCSSM/tzK2n6FDbgO8JdVILbbhKhKrCPPvHJq0Wxy7FyLDrp
WT4ddks+zk/VDs8FO3panMBGo5FLD6IQ4KTV6A/VNBQ2uwE0J763AMYrA9IYjIvmKzs0iR6Ngw6W
3ewoeoFtB1sAkvxTEu9rlFguVBmmEsxwh0KNXKsvbqLIuNat+CG25v3cJd5M1GsDr97elC+meHGt
Idl3rWTPausmsvmQqcOjOpaCCGUz4Fx9GmfszEZtGqJk+DQ9uRqH7kgz6lqBeteHhUCDtqO+lSzO
upl5TEnIPEbnys4CHj5sxCvLJ18MIMM170Z3PCCr4snH3q6BPGUvhSB22bavnwfBmb5xTAxFT+MU
WPWoBzTRBR4WjkUKQRfhSXGVUy2+qjLXuRIMLVSZdTzPoaOiTwZM6ixTSZ6MGCNgwPYtHFH0t23Z
/1oejyFLBjScDMBT93XS2hJwBkG3mUk9VCu5M4xZQBojksbZuiqfwRLGjhNJon06aMcykL6pQXMt
hUAe7Efy+7wFOhm24neVs3plXCzFlOMhyMjyWqe9Alx28p6Dd5fi+ake8svBk13rAp3Ac+Loo205
GHCtPFEY9ze+5XOfOVsI9AElRXcQeyeCk2qnv/Red6h9yWtCOz4MbPL5BUAFgqt60lvHr58zkIQE
FtV6aFVymJ/IPtqxdpPFae4bPxHcVXYRTm3x5wo5i2UgJxlRiif+UBbXeRwrNkjP93KBylEx6j+i
nu7xs6vMIp7jbTfzKZgp3coJyCpGE6gBoyyNz1nX2BrGGM+r0d+EJJ8iODMUNh0YxRa8kTAleUdf
1CNrZzbc5ndO7eja2sU3iYPlHQzvvGDRnnLGR8nMAO3MeDjNyp1Cf4yyT4bGtgbTbTFwpf+MO8F0
4gdL9ZlTNDjwk9KK+mYEVhx6dwZXvu9eRk/2BjRLtl5xYO3s5oVymd/lzuDod9pL59G3drc04HpC
lgOXyM3dWDgNIvA4/BBYgd4QhBAmYtyS3BnZa6gpbqk8tbnooAX2yeDs01LJTR0TnHPRjXaBukdB
wp2l3Fbt6KahaCCC/W/n9pozTrFck94gsIZWBXBggu5I6oUHw9aP/UF8P0Vr4yyQXmt62ERI39Cu
Atv4fqhvAiPfa0q/a8cf5/VWFZ0YZ3fURZZMTcKzVb9Rfw+77KCo6LjorwwMQ2heCC7dDCnADM2g
qI7Vr9V1c6yuCy/fiRtCTyYkOBtocIapDxYUzEYDVQL5JpGQ5EjLR1W706sW/eFWMdpyF182oxrb
RoPEXSRfYtwbuRa8MEB1N8qPoQSmn8B0ei135H6y5eROm7KnUn/K0tTWU+PnAFb5PIhdOWOoTm/W
8ls3ZlvLX9LyZzuPAqsuMHgGZ/AKGASpUKrUx1CTZ6Xyo24td+cPUHR+nMGLRilHJWXE3CBKY8gP
7TFbfJ3Xhygn/nlJgvjqZGRQDvvOVJC+VObd0C9PRW+ioUvd/V9S+NHAuEuqumqhj6mqv6BTN7Uj
lDbyRmpErkJwOCb/iMyrVDVL9iTx5d8oOAP/DLTlzO0OHjDYCrybHVHHpWAPeXKy0spG4LRUGJLN
JA/FYdy29Fe0jKI0gOhVcgKGEAxanesolsTf/xhtQtuHO9y2PtqNMHdcX2q79DW7k8CtIdD5v3l6
Ud1Ev4CFAVPOWJqkIL3Uwcuj0D86eT6/NNLiGpHxLDWGN1HtQVXIc1VVt+NEnfPac9K4+4cJ+RTO
2c7UrANqNHgEsMqb6sBuPDCcbt0nXn4j6h79m6D1UxpnPMsximq0lCd+rtsTgLTy/XTJUhLyVYau
JHT+pQjhmKdt7qPvE4YE/2VSGA2Af+42ZzNJnhJ9kVHWWJYHPb0bkHk8v6XbBuZTAGfDelWVNGvB
GhflOaUPWXYlDb2jmYtAznY6fbUSzpLpC7qsurJP/eyS/GAd7BrSOcVsm77qznvTnYhA4vZl/FwZ
F7O1VG5Do4MBaGU/xvTMNCQHaxDYs5OeRk4j+TSnYcUkAThXihZK1XCzA0t0lhr4N+vvrOYfgobc
cOND8KO6H56k3FO8FA1KIoxVwVr5EaEhAxhAUOFeBJPqjoB2n8sBDV+CnO62Sf1rRz/uyzrAj6IO
1JWIkww88U3rOU91wZn9zfPsUwRnXaqyVIIsRHCk+dboqv7sxHtWdzE9JXLkh85jHFWSZIsKo8Jz
5CxLY0QL8CuhLflsAyEnnz2d2mZsZ9MDQJyAXLuv3Qkg770dYpZxsPvCoZUj6bYBvBsnxeCHKB+5
/eb43ArO+oCodulSHV+Ugds+PWI+d6d4yVH0XBQdKmdh+qxAQw2JEWHM042q1BdLo9yftzEi7eRs
jE4L5KxZND+p6FYib/NyodCn8zL+JkP1uV2cfVEWItd5C0uZzraBNCe1k5/hfX0d4K/O+KvbL8fw
Z657We6aPubJP15IQnRHkZnjxxAHi6ZFZyKMGp3mkoUdwBXNbeCvYu603Em35FWwbsH5Ee6hGI2j
RFo0ueHGdAd9L3U22gV9goycDutDncbLD7rD0KQTJ32aMI5a+NMvIb/E5s21ZLQjA6gTQFt8v3Mn
1Qbidy31GeSs5ZPL5iF4zR3lPr80o4+RD4Yn15auYP3MIvCPt5VcPl+nJUkU9BaMko5BnsDWnAZE
aawrM71Kbiw3PeS3SNAeYghfvM6fEPyJx9u3DmH9EVywWWu5oVhNmvpVOrR2I+W72kq+nV/pZvCz
FqJ+za+osSxlJiEpcrDKbnoYwQaE880PxJP+Q9p37UiOZEt+EQG6U786ReiMSC1eiEhF0kknnVp8
/RprgK7c6Jjk3bvAADONrqkTdHGU2zED+mmx2F/a0UsZ8LGBUKART3PEzjfZSdsDB/Tl+J0bnWZy
wNyNPqLlcbf5nv62n/NS/wgydd5AADXCUg6gJCTgK23vCD7U3th7EJZ4katidB3Dy1Hwv+oN/lzg
C4+bKdzOs5DPA+TkgwTE09YS/aUUlxf013ZQbsAAtugyrvn5n1YvHHDcT1SaYxMG6hbj4QfHTzfU
q1aLLxnzGfxtYS+8sKwGUqc2xtLDQ7Mpbuez0yOitMflrHXxqF44Y8CWDVCkz84YRPYzhp+46cHc
8ydoWgb9u7LEtKcveYGLZK80J9sOY2xdN3Iwh5gRRBnFth3p0Qk1CdbCfKVU0m/0eNeK1JuU6ruT
eZCRcN3n5LnmxWaM5Mluo3WnEs6yKtkQm+PB2AQdWL1plN4TKX0IybDtuL2xZHJULGsPiGyAzGFf
g4Opqg2/TbuNNLXPVCbIaJ2dTRpwdpW7sR3XgNl6qlCftaT3lXGxMLsWZX+co8uOYeQABxOLefze
V91oPRe8eu9O71rhdS79MANoyAx7sURFddX1EU0jhmNg+P+SRi2203BIUaesKCFIjtr+fegtf8H1
Xb0jP4xc3BFiTXmYgAp/JYf7VjvURRrYHbqcGIsYjXPHORvNifVasc0afUOcjDVZ7pp2Cm3Jj0Gt
Ap0+JjFmzUN1EY0yu91/3asfv+3iXrW00WmUw2GBvy5+wMJjpLz8GF+UVeZj8nC1sBRXT/oPcxdX
qzIyTsLwD89I51Wznhn31NeZAShE42w3l1ILFq8erB8WL+5W3wnSIz/+84GFAa/crjD9l7it1z1V
I3DMCtAc/GvpRex6/Plr95IbkAgxZcOcNs74Nv6a3KDV4WNG5wZcv9/WtnGbR8Vbeiv/L1bBG0Uc
wG7JZdRzQiOlkzEiCOzhSczV5FWfdcowfAOqBwwimfXGDpDvvy6NpF1f5r+GLwKf2VtmSWMH+b60
DzYU3Ea72YHRffP7ds5X5d/H9a+Z+Wf8iK/cMVtpKWhaTnkRgPJ3KMEblfVuI95/N3S1fQLg8j8r
eXFpTRLyURZoLdR+cQ4Po69A27g7lng7Vj8zwAOcrXzSX4BzRQOgWNNb5+H3X3D11e3nL7i8mnmh
OGONEzTToMUunvlAyyc2ZqDC3v+nrYt7mcp0oGYP98s35Y21DjfkdkJlSNfRcSlRmX/2v7YQc2q2
BRZAjGdcZJsR5JOHAhNlKxrXByva251gRfFuK/QW9LBs4cPmH/6btYu0U0nBFTLFM19dO75Jauyt
TPX5NPkhAWRFD92hHCBMFt3qHXfjdgp4222ixnCTVGVhe68pYp0n34W6SLu4tA4XzQK9jdrOcpD6
z2P87Y28zwJ7k8IvhWymaiXun1T/tOiYrmZSP9b/4qYWrW3mjgNCJcARPMU4xCLGh1ab0uwwz4JR
GbCVRR8W4a5JHhd242q0+WH74vr2VO1sYZVzB3QKqhOGA82NBd6UYaWc9N1iUjF/ym+bf3GHpbTL
uC5wg+Z5C/MLdzeY2QMtFNXBzNZdbxe7rku7enFprYIrJJlrqdmkExR4IuCsuDE6TAlzwopDAnl0
ZRXuqkPjhkdl1W+ik+Yn1LWDmdNpcdL82riH/WPJL242xjmzJJFInCs8v7ZgT9EBNpJ36lpbcM1X
I8APQxeBtjKVlAsT6EUTM2Vj/DSimNemJad4NYH4a+WyYWBYJFfRHP3P+mLcOr9PD3MLXVmBiWr4
HwCbr/ZEfizgn7fuHyFHTTC5gelUjFnctn60Jmvhyl23bT3Q5/uKt8SmPC/TL2dWu3BYJOtCqY9x
9od+EkiTtdj0G2hDLXj8hXP657nzx1dxQxeKRUHpWWvRHTS1/K4YmN4O69TBvMo0nn+/+QuHQ7tw
Onob9yDUwSmsU4E0uFpVClrL7fPvVq5Xbj9Ox4V/aVs9zYsOp2P8M9tkgBcwwyuHs20Oy6Cnf9E+
zt3znyfjwr2UU5phpeBJZ7K8FiDuD7KHE/ecA6lYtEFOy4DVPdI12G3S42IuveBMLxlnJ0O2hZrP
a+o3e0Ar3Gkd4S6MgebT50VrSzt44UfkqJmhUf2xhu5yUGzxaD2P39R71Jfoymmb6rBkdMnmhUuZ
nEJOU4btDJPnvJMs0T57a+kNacGIftGCbIYxpH0DfCmVzpGMjc4qNSmZ3WgvC6dz4c5dkveCXhEh
XyHzeUEx8BR+109GAsIINGkUuDDw3O+HNwX2D0vZ+XWnAi4tDcKz1r/kQ4mSRqmW4qSO27kACjeV
n5yaRafyX+7fP3Yui54O72S62iH6NYG9Uv0UQ43TDbzyCiy5AV1AGc0n7t+e8q+xi0SyotzIOgPG
bN54Y0Y9OW1yDGu1t1rFmSkbf2H/rmdOfw1euOYumqD+TdDCnJvV2i7G263JbDa/ayy55+uZy19T
F8lh0pa1RhG5MTtP/TptfSsv73//nKulFP1r4sIli66TY8vbBCo4R5p+WOPk1vFNqk5Ly3Y9A/lr
aL6AP0JNoTfhqBSz50g2ott3Zc8yZ42HWvDN226mb9Phg9MFjOjCiXcufPOIWR5tnDEG+mp+g0tW
uF9+tQhOvzooYmNkwwAZtwNSnYt8L6ziYhAiy5BeqRhI+kMYBcZG9HpVkKZ6KKAWn9auO6y/Ji88
MQfXh9arOPemHnkgPoBc2lkblngb6ZKZC+dr8H5IhwyEpHXb7w1u7hTFvB8G1YuTOLCj8pR2w20s
xIvCyV7h/Q10D7eTXtz16vBQmCErUniZqDqgbbXLtXCX5WKfDfuspHdtn2/jDvmuSBbgcNfr9r8b
ctlI7K0J6NEZad27nZd/TsHot4fu1L5xQHX144yKG3NQeKvoHkd4TGl3S0+fS2fiEmg40DjPFBWX
N9tE6yyIj6qybhXWgbZ27mPqzY31ulRVX30C/nEQL0GHUc/BszfAOc0YjxjvSOGr9Q4NZwhsg8Hc
pQHf5TfmBz4ZwZpsRsx+ow22WN1f70D9WP8LzyUxCs2H8k+JF3eMBBn/wyObAq6ne/yp93jEwoIt
s3Bfv/H/XAvzwp/1euEYivjz/lFt5hinrdBmW25hXvWb4GSH6AbVwPh/4c5KRamoMUZA0+KAWUGJ
h0H/Y1N/gEiCuDmapuGX87n0UHo1HvwweuHOQhM8/0Pe452wKVkq0KoWt7+Hg+un9oeJC0/WJKNU
YxUo4bkfMXdm08hV4MnmQRi55bfhzVIr4mo+9MPihSMjGsRhUkkBcgOdRVE/5Zg2Nuyb0PquE+/3
r7vqzH6YunBmhVpYWa5iGkyVnKmD6nayQTpJgt/NXJ2/sP/auSxPwWcFDqsGw19z17cFQTK4wiGy
uzOBF930HrCpMcN/lhLlq9Dyn3YvciGKeSJRm8Du6SsxuWYMJHAWhN60ig7gq/b6wNbcImRl0K/t
/xU46qfxi7xoLHvQ1ZT4aAx9PMyGh/e5bKVeflsGy5yiCxfwsnRVcnMqrQbHhtQo6jCXn2iNC0Zh
kP/07u/7ef3agbwIdG8EU1QXyxo1tY5BOrwEZlC+HVrKOFUXTFw/mX9NXC7eoBUFNQCVH+nrlPaM
N3s+Lj1zXb9pf41cOGU+kKhrdBjhE78prdKVBtlMnbkqqmIt8fL3+7ItmbtwxWoBJgFC4SKNgoKN
DBWNDn0t62mwwKNbWc+/W1tawfnf/8gvmzCeRF+2wHSK11ir3II/gsqA/W5k6SRcOOCE11ZscQtv
wiV1NZmwoiwXTsKSiXlVf3wH8H6guk86jMdmyVnR5a1RFY+/f8V/8U9/D8KFy1UFeIan+Wm78RKT
WZmroZJ3QPF3ByI33/mWKNMg+rP4fL+0Rxf+N0rQ7VZ6wMEqLzqrbn2T7OpV/aX4wKX5xSnR2P+g
Gr3uKP752Eu4ttnTmSURH4tUEKjQ7/rbKv4QwpibyWBj63Zgh3may4L/Z371P60hHdotjgWyZXDD
/N97iVJbTCmHP6ZV6NXKp6GhC0Uif2E7r1akP8xcbGeaSyeUBGlBtmk27WGuSCGQg0pHXS8x3Fw/
Oj9sXWwh1AZJPJXFHGK6fSUZPc+9rhmQXm+qbb0B8cyyr7/eff3HKrkUpRSkxLiqDat8gyeK7Wz0
P0kJSGYwdbxaei++6rp+2Lvw+LoRUqk00gz6CSJOZpzHnrDqmJmKanlCz/Ig1OViBL169UFWZiPE
6FDiuljbFHOwRKuQe9W+8TEAhDs/MyZu+KAzFe08ZAxLN/Lqhfxr8fJuUBnRUZ/92aBVfhhFDHTL
rLe+Fw7oHL3+1aP5YeZiOSnQ2Y0TgqPIuv+PfoR87l9saNJUK8dbfMWcw9hv1i5iKTXA36gLwBer
yBsgjR5n7gy/1SmwQnqQS1ddxBeAZvPqkfnxjRfBtaj1PhwSEa+kMJxg7KpxVTbtF+nslaHLcU+i
yXZ7qMYnYTisNM0ufIwE9SfF7F3dkfRAE9n5PItKf2iouK0wOMe6gZyjSt0oau4qMSaj6/Fjsqgb
9spuIicr+hDaS6Z9lm0vWVZPQAlZ6ujJMty1rXy0DMyuj3fCTHRG06la14rxAupPfwQ/h6uoISDr
yqQHuhmfrDh8KIRyjikEtlvq6qIKIPJ+yqATqNfvHG1tCBVP2sEK5R3Naq9QJdORTQ4D94jECJ8d
35adc1azCq2PvMQoec3vjUHzUnVkkA47cl2wNomZqsSuzs2VHfWHOhNv9tC8im5Cs074elh8JqnS
MW2wjqCkXk/mexIX/mTrgQMsVADi89HvLNXBe2UUm0jhjYJNo3UciuFcdtqzBv0Z2snn2hyeRAKx
FHAV+E6UHsbMBPlYB+SF3uxkep6aeF+Sbp1PzjYRxMt6uU6JiFgWdh95UY6uMZinse92UVSvwin3
p95mnV19DA737dZ4UIvWK+l7U/JsPXHyXEItusonP6/lszEpoTdU03NcY9oCstRxrt8ohG7TevSm
+j0u6o0EbXHimL5qWR6JoF1kfSu17TbgnWtBaxXm634svKoBC4jS+UXSuMLOD3TEHGX00QL70INt
mBfvRQN2iQ4vbWYEIqM+3fKq9Ksx3BuFAIlTEZhjEiTYVCUCT6AFqt3OdJ5ko231QXpQGLob+LEy
953F31KCobQ826Vps4XLPWiVMzJkcndd3m5bOwmmwdjisK9HCHipXDsMprE2Jryb55rVsWG0S7eK
QN875G6OgbgoERlLDGddyEdV0ntHx4jrgGkb60ENbQZlENaCrALMtJ6aJo865qazFlRm8UyvHKpe
Mj5r/ZPJX510PBb1PADMN9rYryZJXUALXE04ALxbgOmG1DOq3PLAObsBaTwUIfR6H3XCHXQzoMmN
7OUGGYhr0WErE2fb08xrWtuto2iTK9ouH8tDkZje6GirqZig/d5tcO58ORmbMPmErwyySvfNwTkK
C397VzeoIqeHqLvXWgx1YmZVmq8VuGEktZFc1F7SQ4GrBbwgsW7NstyaI/YLkAJlGl+KCnPUIZR8
HBLkPfUHklusGfFzyifFhIpoDLUU3q4o1O6moWA9znhbvJWN8RCH5M7Qyao0E9D49vUT15xVGEHX
U8uPyjg9ailhjSzcYToSu/TAo+iXoOgI3wfggbTW70rdha/CSqmeDhhETIpNCjHLim5CrV8JmrJK
i3PG8cdDoTB0VEDlVN6PSXyQuCFNOdzE4OykN4Vlu6qSH0aKx4tWsEpUfpUhr4oPlf3a2gVgBBXa
T3triryRFL40j7Q4UKWE4dQtip0Yb0lveODkwpTsA29iloAuG4IRO5xuF1SdqyF9rVqg3YvvYXwK
o/No72koGajS8C09KwW0pzKVaXhZl/FNadcuobg22Koed80GPQBXHsS0ycxjBWaSrPf7QgajeBhk
zwaubgz1XGsjK0bwwWCsvGk1r+SRa6YvFQg4C434hhnU3b3OzynOUVE8AabpG+RWDgmrcGJJHHmN
tBg0YY7Sanahzvey5KyngMPSEzcgHNDqrj2dAGCF1KrqG+qwbXvhhhkQd2PkN50OhZ+QJf0jtTGk
ZWTryjyn4Vq2AnrLsefYfRBZ1BOgvMp6g5W8ZAm6aO34ogEQaRkZHF2M9V856l3vnEPxZIZ3BX4E
AfBXDmvdPlNE+GQ4RzHce3zbi7u6eqpC9CQTx0+45VYUTEO4L1ZberFlsQRtJl7oIInC/n5Fk/C0
9EOMgg3qizBQOeBYVrJmav+sdBsxHZvI9oypdXtxq8WPRgvcQ/gEGltvGt9A14BAFzGeWy40htTa
8vX2ncp7LW3QyFpZ/GxrJ6pxt26EKypklyswdrt5ld7Wpr62ZYi/V11F02yQsLSGEITzgHqM0f7O
tvfzeagacFDzh8iWLMfzXSEVJm30pNfhCJQRgpSuMpHtavx7pdlQNZi5V2MLD7T2sVEdj9oVeFRt
Fk71HjKXnNwMNhhalYdp2E0ZlB/ll7Qnv5/emqJibaOtRrXx+tT2IB2FQPei07d6QI83pQjeMXMy
xc1N289I7Ev1oxVfoTm4CAkutyEDOH1MfeYloJnuYww9loKViGaq8wDufrfsgDiuNrbyLoa7xNRY
GN5I3jFgVZmF4Nspg88xQqzwbWOdrJzjf0EhfiS7OrOfcgNHcvgqO4M1qgxC7UyxuzG+qXnu1Gdu
fBScgChyF4IBwMAZ7gexTnjuZVPqtX1x0xqDW1dviSbdumt9WnyI6N4k92Z3NKbXSYIh5qzhORaX
d8VDa5UPO8f+RgrEagQVRThbYYWMdzGjIHR3IoAtqw8gmdmoJgwodTcib3bXMSdV74biJe6xusms
ROXpdhF0Bd9EgMdOuuLGcEctWDxtMSAv6DUvQdrRD++xgVyCmusKKl2G6ea4bFWUMhWPqtpGkU+O
cUrtTQhzoThkAglGMzIxRZskg6AZl49g2XJTE8aaxuUUVElcxWLtc2Hu9FEyWWHiJRyhjvAs4iOv
D+YADnXaek13ntqTEZ5MA0dK2Q4tqPH5XZmeYnpKhlUdPdD8wehfoVlkicCOb5JspziPznRXceGm
5XnADSuaN7W9bVPhtiUcAYhLQgy2K0qQ0Den/4imt7YrIExxMpqdrluzSy2yG5EfwXPtmvSWaI+5
mbrVuB6mveqchbjTzYdofOxMYIlxkJP8yzAFy+21afrZ+Kw6+zE8oeHj8hjzCNOZC+i49/QwmjtV
Gd2SbPFHYrqn5s0QHmoOqCFgxymyOKd6zpQ5KCcuHzWvSS3PyqJA09dxYqzK+R8LxUcW5XeO9mZi
gi+lGXOs1OvryjOcwY+SgVk6hLIszZ9Kzc2M2jVIw3hIwNwCT15HrBfGKm0BSgpbL9JAwdPsCoHs
rm91T0n0j5jDMbcVExTSlkC4c8gHcecUT8ArGwbT5FGvCAvr+4IERQZBRjjFqP3M48JNekz0RN22
Sm4j0FsrdAd9Hs+sTS8uzvDw3+BOZ10KZthu9NGRdkFSy0nhiWTVw1kMxjNVMojNrh37vlSOppKw
2D6BHY1ZOKV2+Eko9WoL5CsaUnQFfAhhHdDIXBt59zA4UyBBuMvSZEr9AR5pACkX5/e1tk3GCe3R
WtSMZtpHY2bM0F9SuukQAdJ6OxmVO6iGj6zbg+5cESX3CtxVl78W9GxUOHfRuFLzxJsy3GYSeXgM
d3Nlg3FYhIgQP+E9w6RYKu+m5quyPwvnmIOroDMMt0Au2PaGG3fRpot71sE3grP6lMTJijR3o3Yv
c2SLCnVHC3uHRElHbtebwhvNUx9qoPdZ2yRhuUxdFV3FARED4BCm57canJEVOqfQEesyiZEbqtpj
QV768UbRHvvsbTT38fjEMXKcNz63M5fGwImlk9/hDmQNdYV5Q9uH3MHjKcdh0j8s+jXVwjW0Tzrc
yBCK5zErnciTiWQ9N45m9VYXr50NaoUwg9IBFDmbOKApfB6H68/clrxmlQWP2Qa2s4/0amvxZ5ph
vLw5SfNFU56ocyidvR0eiHWoOoSV6jFDuaBxBCEkDIntMD02WdG8RqD2LvvUrdNzqn/mOcJaGJ+B
nUQ6QC0/kvrWajIG7G5QkTDQCHQQmhMynWQoAyPmiOSdH6ov2mR5MUcOqzwk1lNuniNe+MP0CL2Z
jQDNRQueXW0+o9Df0ITmWWLXE5zNDOxuzeMwxoyM92oKjen2niIQyuh1HB9SkzI9Avmm0+3bPGKz
NryeIxZBDwIkBWmP5MjGrdRVcFynp8HelvWaRp9SAiCF70Yq5luQd2M8qfyBozaRpwSpfCgbl2BW
1IE/7uUr5a/4yJWGCYXJeqHprWV+qMaTaE9SORviucA50+Rtan7YVXSHHIaJHj04rXAzcW+C7QYs
5yrU4kgIFKgDLYIJMqOFZMLETTTqwMjB66RBXaXq4DITMGh8UzjgCDnq8NwMH6EssMKgVU++iMYD
W/9UwxQlzhDIhLh1z/1S+VRwyCfMw5pgXCe99BqUxOjnsLgyGbfeisJx5YTCqUKsx4ZRvAtNxGuQ
DXJcSXW0vSiEk1Je05nwPe5drfTx8o7LojOpl66enKBkzhIHyQh5z8d72mYrgCqYIj9KuikBblXH
1o9F7o7Gp5a/AEPIhCNfSoKmmXwkSXJfqOKhMysERQItW6haO9nRGG5QgeE0PdXVcxe+NIO67tNn
c/pKgJS2s/eEHNO+dJ2mdx1sUVUjUxGMtnjSBW1EAKGHU26G3ijJnRZpRzwc7vopXTf8vqsKlswf
h9usR88i0TZTkftRVLmV2W0SNJ6RylOm1s16qJ9BlOAT/qJZKDGLLRJcdTxFoEWqOxDAU/tglfRm
iM1XUaMcMuBmTWAxh41qmH6L6lXQaVc1ETh2UFOoFmtR8Fm19FK5zw3dH6OvUcRuXN47dryKJRCy
qBdIl7kcj+VTv9MxrlwTZW+GMbKIFHRbuhXiNbsuzlqK/Swjpjjf+XDPwYkc4azqTgAeO8/UMi/H
oEMJDMJUqiw2Qh8N2Z2V3FYDZbae7UfRu1xDSCqmdYxM0c6qOwVi4mGRuzVmcQbom0AL1IvFndbI
wIETSSx0RQh4b6ws0LLxfkJkk+aEjgsy6DJhBM6qhdMagKNp9NfYigNNNW7oVLh9nbgovT2jL45m
aWzytD1C4Btl43Sya0xKAJQ8jjuVRm5W7Uh7VziJC85tzzTfy0hzDRU/fNw4gu9T3rPJsfE9U6Dn
lWelWDMVNb6sw5U6fDo8RP9EYxwxtaq+HfwXBZldkU6oE5DitHvqREBl5EE9gYd9wmso3hxi/N/v
7YGvIbXo0ml0IZTKaFJBGiFvDFZZUcNojDpl6O3YtUmPOWQkr9lWAOKRJXeNbt219aeW3U3oNHSD
b8WYV7AmpFgfQn+OUNX1+TkB0xTCRzywWkIcj0KxSTNfIHyKQXRQs2P6ljngeQxGAwQ6ul01/iCM
1LdBYRiME7hxClLDvWnOV2PxBjk0UQ+2LQKgfEpQy49rqfIjqcP0IYyK6KNJZBH6RtygIlTUZA1n
8lFjMh63fTxA502gtypajB+Ae3HOISrLthjUFFo2NKJEoVJ7EY5EZxd3Dl79pFm/pMbw1RmKn4Nj
D35WH46Vwr+1MTrTQn1S0TAm0KjHW/292rVbLTICQTRPDU0vVIsb3IXED5P8A5L3WzANoxLIBqRR
3Co/zUL0fj4O0IHpnXKbS3nMBhvaiH1BgxjzUpABRPWLKhL3/IY2SecRq8evG+GR2rTUNlnPq7Xi
xL7WJH4kJMXeqUeVVGsJWVu3E929U70TsO7nSX5KDRvjDblR+CRPvwvu6K5US7g+CAUxo+BPrazB
FdiUd1OCHo1RAGlEitumrG4nu7zNkg46eVbTsSovb8mAtRwpr0Byxd87oa+GUbVdjKPu44JGrFD0
0Aud8KCNNdpvYOZJQO2GTEvLlLPkcCpRsgP7zCpSu4fEoYg609opu2fRI3MqZPJlKfpTV4CuqyuD
rIjXDdTZIPyCHNkWx7IimwRpWiYwHhfX1UGW2lqNDxw1A+EZ48D+FEjHenMtwsxN9aekR29Q3Cv2
K8HxVuAnEx36J+JgGjje+imkg09Q9Kdy1dC3jpiI8TqqRBs6HOhZ6q+tRP9oylhXIqagTC8LB4XI
I3TjeAISzfBbxwWo4e9KxFK7IPvRqddkhLR2KHyZKGhE4cBNyipHe8UBDa4WwZmjpTU5942huQ1a
r1V6M+qfIBwooc4k6Trv0Y41vhuMC5rVdrRGdBBeKarAoVODnqB50DGDaOgWyzWA0NBZSYdAFfkh
zs+cztQBEUDKhc/hwIDQYZLAkRl3pFNv9Sk+qCpoobtTr5whd7fXQLnK+PSiGYFpvkEG143mSil8
IcCNQiXFaR9slbMaDW+cNVcHps9u8jPJGpQ9FJ8d4dc9Cvi65DHr8eDXQ1EKAZk3IQvHzMuSl6q+
qx25lnKlEL4NqXXMBw3sUK9591V3WpBNCkvkHv00zYlXY9oGXKqBkwm3VHDfNWxsmAV6r+HSwrdq
1eOEpTHML51QrxGoyR0JP9gFELPGERT7HqjQkB5LUOorLdLJFyTNrtahiE9qyRr86TFEEgAUqR5P
R95guhh/cZ5arAf7YFc1+yoD6aEe3kWIfxZ6K1Y0HntRDwAyQs4pjuV7aqSgP8/zDbommnEuSbsD
VK5FUTb5SoiJkAgyXCijbLy550mCGKewRnHQZjtm6VMyNO6IJ/Omfa0T3Q/H7sCN/NFIMrexoAcQ
oVsEjGERdZ6iJN8TN58trmKMsQxii96LrnDHug/AvYdkqbED0nR3Vg9xBhtsSmPvkRZDJvEsZGBu
bIS6Arpe2nDLe7ISqJWrql/R4qV2Gh17LzYjmVZ9jM75TAjhHGrVnNvJaP3KTS2UoCGjj3mXY6In
0NSx/Aoe00BnLwOnvrRUHyjqY6hkB5DduqQbdk101uy7kTwMeRrkMdLqdPice50d8K3VYBx6MPGp
1HBD9DCJWu1DZ8AtoBvZjm5lG17d21u8J32oKiK2aJjkhts0L1DtxB1rvEhHHd/lNxaJmA5XMHI8
iqCOKfIqaKIWmRruOjhQW7ROJVQ5BLo9kkLOM5tWaR+f9AiAxPAd6J3HITL3TRzeKOUL3MxKl5Fv
aNneHExcodcY9ovmu24OBrUQmqw1ia1d1EXbqa33WaOyudafZLt2lHTfKtFKnwHlHS5dZPcvuYLI
56i7tEkCy24RCvPoIx2BBJdHQy3eiW74FQfvRt3R+0jP3S5Ldu2Ybg073fFK25rS2YUpmop64o9Z
clKpjege5u4QKRuCaJmhaTHqOii837TsTUDlzUJvTzPQQps7S9Fr5FSena1CPUVfywbGa9DeG0uu
HQm6RkPD7Qo3QmgWCgh9DfftkkL4RaPdSpGd6jn3qEEHwsGTzCuc500ylUwFlBjtMLdDHGjpaYTU
b+sELT4ShwXqRjq+52whkCj0wVCeYtmCte95UjQvQ8yJVHVbIONqss+kQgsx9UO9gqtEP6N6UDWs
e5+7aLai7LFciPC6IwQluwTaBsMnrRMGRVG06LMACbZbpuNKAa3X5Jw0W7h2iX3nDyZWN0PT2+78
xnkNK7nRUbSBdQUD9yUb0BqItNLlU+lH2WOlvmtV5Db/h7QzW3IbSdL1q7TVPXqwL8em2+wQIEEy
900p5Q1MUqaw7zue/nxQ9bQoJE9iuvumqlSppDMiPDx8+f133n5a4lJatobWNmvLUQZ/20ew9MMA
2FPhGoV205vDEWzZJisvjKGFwk/HUbqjt17SjE3Vfw4VfVNR/epE36kwBnXNdM8iOU5Wa+ditDem
cONTkUtixfaF28qXbUOBoDO66Hm+zFzcetZxCshAodWG9ah1ZGMvIrnjkyZ49e5r4oWeW6d1xx7I
5+zJxspFrsD4U3w1ex1n8lsdFHYevI3RN2GwnM44ZAWzV81w00tfGl/dyk28GdI7IZmOk/kQBXem
/Mn0SjuWydWHt3noH+L6e1RFu1o7hjAjKNOXXMJmxo1TteRNpRitfUmBl2XRXpawMoBsAVaYAD2I
sMnbWgH868FNKMu2HxVbSAAj8ybtb2o6lFOv34R6zogwd6iude9yUt+k4b6DrCgKCkfr3Dz0NnrG
RZSfBXxHoXmosLWi58oihSPlSuhvJEaY9YmGves3svGq8KQl0ZeEytvwZhkw5mrXkz7u5m9kRs4Q
PoVCYbdyShxxJ1Y3lv49MM2ruIuORvtcRLgX010dfw5izw4luFmKOx3QQddcld4DjYWEsdlGil9k
1Tta4pNivrTh4FjMkh0oa1g8Koqe7BWTwez5eN0TR2vZq6DWh0ihMGQa26L4mlbBrvIU/MLQaQfm
73rVJvCv8krZ61W/oVtzI5afa9N8rYm84vKzXmWbtgpuLZIEnjrYMdFkBAlw5jsSia+0M/Y4PJkA
TgLPuk6hsOiVnWq+ZSLuBRBtM2oJyaabThRhiL7uVXNLBdMJW/JCY2nX1Ge8xuNJvwu0qxasg6a9
+TEuiqhsYWJ3pba70Krb2B+3iXJR6OgznkAqvMrFl2kwN7L2bZQvhFEgaNYYmSa89cGlNEFsI3dc
z9ZhrNemlL9kAEay+nNiKpthCvA1Q3i/4g3sXORzzbuENKwnefeiUDNLadxQvOESPreUg/yGISaE
72XOzCGDKN/s9ng21DnnGOsmp9AnieyM9SMs6q3efC+lL1YoO1aek6j37bH6LDGHzvN0WH4f6iR3
pPR7qb/60o+AHEKixBslaLdWf9kOV6X2WhDSRc1kt526CUuIG8aLqqPqp/obUwi3wkQDs3UnVJea
VVwEFO81+XPct7ugeip6+NMgdFKCfdExTvLWmhOhEeNBQ76kJBHiCWSaW3JmxVGMDZADzz+LQnN2
JLgzAGkpU7C3qitd7TfKWG7SaNrKNbFnUR9Fr7MDqkJRZe5F0d9ZLG5CkZQ02Emm4KgdI8a6wqFR
bTNhJGOiEkagbVo8MQ+3RQk93Fdva2rpp9hKbD8UbY9ESOynGz9+NLAuqu+RaTC2rUxSRSYt7KMm
TOD0tLdm+KyxBTTF2EV0FcYFaZY7RZacgHBRSqnZdNVukIVjFP6gbG9rqXD00mIvNhamE/ugFqTS
6puiFS/FTnMak45nxtL3CmmXQqXGlBwiqnjmlZiQKMU4WCOzxg2Y6cXbIdwPsownQ625LLdFkO+b
xjz6UrkrtWarm4pjJUxSi3QHiBQjbH/EZO1SDf6sSOdNobRFST8xjK1H+UsLpDvd150uxHp19MnC
uCeExTaT0q3WjruK1HXPqsPe1YrQzoLPHrWSXITFYXpSCZpF44sYUBYiXumlbz2Ll43qwPwjvM/u
U9KRZwLt0cHI3hIyzIXKhPNJ8Eb8qNtHSuME3stEHk8pROYD5nYRpLuxrJwUmJqvvlTltAmotI/d
tzwiVkup1uhYTBTCs8hCT4ktzYWnstzrufwqh7xUDQMIhe++MG1EBeNQZHaa/Bji+6IOXdN4GIvS
HqxhTs2QwH2ZdCBdPveMa5mSTfaZpFkRxTV4b3r0aMSAA4T5wkxOmu2L2dSQmSvaYpNHPrMSlY3U
0HU5FC+R9mwqPyL5gpEiuwyVrLiXHYWSqBfsPnwus+Ja8lo3Q7XKnrC+LK47gB5tTX2FHKcUN7YS
vopdWcBW/8Vsa6cnnjBw0KWMfHEpbapa2UXZwRAv1TjZp+GbN5PN95hpfGtDgYEoeSvmEKg274t8
ztWZW3XUt/RUPTcNtWqNFhCjoCzbOF4tU+K69MwKZxJSzJZSqW991qRyGw/0caowV09veHGbmCdU
H7/E4fdae2CQFTlV4Vay0jkNh93SL5okv9B1xdFS1RbCkFQKuf1YuVWm0c2KyUnk0RHHjPzQy1xk
9dQfqkSlkHHcGaDt+qWSBZeXVxZYeFluJq7nOKXuxEZNfr6TDbBBj0EwbDsl2xjkNCUffZ4Dmqwk
mCbXI2FIuX1BAf0fU3MFS2GSLmD+9EYKom0TW3ZEPcmT3moBhplRgSQw2koMm0kU5tg3DxHp5oqq
HM6ZVoFc6O/lLnDacQTRQXpYD++SJttZFA2zjjEKpONk/XsO9trXvwPwtBsZj0B4Y9BrZRy6nkKx
B1x22kf43P2cLpY9WwyLTZ2SbDOfrGIgsSLYEtFNX4W2xeMmSjfUhBOx/lmU8bTnvndL4CAGbr4U
PBW1eJf28i4T3LRMD0UNM1r3mOpPqXWVK091dBcY9wbb6lnGrtP3evwmpxIQgu95d9+St0kobgH3
tnsPmKSp22TOtmnW2Gax15RhP+pEDxNPtu5m3ktkNFvRg7or/0ZBAwdBMN/kgmKEj4Na82GFeu8Z
DfGc204Q55LsKIzdoPoMM/4hVJWbUXSMekY7hY+q9S3KZLs1e1uG44dRG3aLf2fpbl9+jqTO1YKX
mGxjSbkm0HmTwMklRDoabxAT4WuF/7R2SndV+RFO+JWZ5DdK227bqtuV+r4pocvjXpgJdisT9nQr
7oGAfImHJ8m6F1JMO4lpC1IysopGCtbpM3xQ1KqvzO5V856r0haDcif16V7vn3TtkHvFtYUhhBLY
0SRo6MSnaiQl5SVOSdZJyGMn9Ts+oAd7QC09Fp1c+eIZoZ0PmpNAYST76U5pq52RPDcKPnSQOIZm
bYDI2elIadR/Sb34UiTvZqQ1/iBj2QyM6NhuGDjohtywiIo3M5k3Cq56yvvgVxeGoQNYJC2sUnBq
o21P9q+08OTb6Kgppm3U2YVSY0Uha96Mhb/3xGsy1XY48IJhK1VRYehqSD2xn1yVjKKYlrvYEMnT
ibtCmCB47D5JPaH2VDxmfv40FWAtfLzn3L83s2GfZvVWMRo7jjzACtq+p8WqAQAzhYbjSVd1C629
Im5G41Wy6gtqLnsoVrF+3TdVfTb07qGgmDhGxBlD+j0sB7sNxS1Asgs1bA+lxFyzXr0dtNuJOmLY
4j8kN1OlbKt0Xynk7sM5amU03UQpRiCbkh99ddwVomw31AdS0vcdPcRpkN/HneD40RePPKHWThS1
KM++GYq5EVQIBiVjn2j0bWfDIbF+jCP4Kmw3hYgsxuloUreKjkMRO2HWupYi2lEMVV8eXWaKwEhv
/Kq4I6sN5C1WHC94aMHa6XK5qanDljgJnurdRQ2jz0vtMVQsfI1wa1WQWM0uIo77NM6ZsFcq1sAR
201F0r5oZDfSQ0eXr9T+NgAowPiaTTuobh0APYliqdz0VUJMrBzEkpoB9RoVhEEPcRWxfpi+pA1A
1uQ2UAS3awsge6RWSDTbljW4PSan9SEf1x8hLN7GnmAndXAl0RmTknCoJ+l7oSqk2Cg2SMJ20rUb
L7mS4uFCmJUhxMxjnXQjYicqysg58WxKBVLK8CPkwhlULnUW55dS/lRFiSP6AJey+iZj0pURlm8l
rz4BwLSZaPoOI32XUnWNQHZ5tQ0qayuk+qUvDiTiaCwbvMs6DPZqBh5GivZShEEbZWDIJBcmSl41
ycDctPaZOoITqG1dJ2WS39Z1DZwK3IepbrIEYy98yuUGFBx7ze3q6vZ+gvVVIhMm6XhOCY6ap27T
LrlXqLcNpQlORqJigp+ia3taX6i2NyhTRvHQkA55P+3SQH9Vp+GSqgwa8zVttU2Ry45PRbeiF0en
dBSO+wiwix+YYH7SC1mISRhJD3Vl3CuxYZu6BAu+4apJsJ/q8kZhnpRGET2IYdvjckIGvPESHPF+
wEOhRmeWrROl2bdyGF3ZEzd1rx+6zrgQugIcC1Nz2548lnjsExINk3Js+/oi1AG7WdU+SgRQXt0d
3L8xZc3iQWR/hjS09Wz8QaE4mSFuqFGwretbX8F7FSonKnJgna8pz0RXWXtt/KznxUsCgSRRMTC+
0K7JfDmKT10Yh0gD1tpYl4lXQtVf2LImXav9qBwno7wsdbiESC7kAF6StrHV5mqgtmsUdF5QmOKU
HYvSVujjF46J9FiakxvhPxQ97VoBMLhmOEpl40TIiI0fWJYtPeG8bpHnKL35RZuzTqGj1RcTacFy
uGsIpHojfvCHR3WCmUEDpZCxk5aKiyaJ4m4yeW19trDCedaou2W4n5bYH4KCz56kG033ICZQrqLG
ICZ9VYSaiAPaHKqDPWFLDOKupv7TUeUNItOWMbbMk9qImuBMYr+D9f9RmyFEYnup5vFjpja2Ty5G
oKxDtcGuleoxUhn9nfhsr2L8GD2JwpfkGGr8tZhjvar0XiPQR76Pi1MJjiGWjk4uOB0PslJ8FXlP
9fJA+YLcZDM5ATxuUf+Q9oNrcIOrwNzmMaiJKhPemqk7+r6XunidGji/dA/GbHCryruSA6WzG938
1rL4bRe2kePhTuyHVBc3hUbGsO/HAGhFy+Sk4C4d6gt9iPWDlMrHiRfQGbowoU7gP6rldF9rY/9p
COvcLYXxNcyZx1sG7asiiddZh8tZJom0k5uxOfaWRImwEf2NFuFRh0IP26EY3DdFtcsmUgN+SwWn
VS8ButyZkXzo0+qRiOXKm6sJZQc5Y6MWHRPJp6tC1Uno19zEpncaY+TnXkWXo6IrNrMseXV8gzqX
0B4EqXvFTSw3bYpbJpOxsyNfi2wxkS6VzDj6g1xeSbVIOraQod73Fa2/qEOAmCstAWfpAE7g8ovm
sKTWwJHOw4RSrDRIqH6CAaokhRvsNYClJHItPTrK5lpj+Fm5umpqmgadLbXX31tyUsufRqgY5x4L
zxVupA4cFIS7Cf2Z8FVsWjRsA8n5zPbb2MEWzpa1flf5bJvHyVdYNJGVYp36Stxh7QhhGF+s8pLy
3IOuim08smaP63Q50wrhm28TAiR7fA6ewmpDHHCxxglytgPk5MssWpTESRw0a26bm2EFfnwtWM95
v1s57LO9ESdCFg1KXZ/HYd5RNqd9hyLwsYU6Rtob3rzonqoGnpVTHkClQPdZbHnkP5Z/fsNN2YIJ
UdP15aSJqU2lWIA63x295zgDVROPay1Y59Xql4iFOmcZM/5aS6LZ35v2atzgNmn3RkOQZ1EDA/rc
qPmbVBd3Oen0j1d3vjlK/yV7odJS1ufBZMF1UP4crkQS747E6bHakEihy3+NXXI+rHftNSfiFuqr
5VJZdCa7qRHDptanNL01pQc9+9LN4Bx8oY+Xd153fq1uoaBDo01Nx7BkRlruvM57haF7r8gqL6J5
n4TWw8fSzqqKIRkyOAhLE5fkPIGYJoVB/dpVwSTgumXZ948FSGc15UTCojtJrIEFgwH6k5lCugwZ
+zju9F2zSpu0tpRFQ1IYNWOgx0roBtRHwkYgA+murGX+iHeqcLKWhdarcqNlcshuCQB9JjXbjWp9
TLt4J8nV86CUYJR943KwystIUR/Csf2SVuEngbTbyhc52wF58kUWV8Dr40xsaLWkYUJ6rOrqKtDU
K7n03mLwCyXRWlLGuwYgSG92T4Kvrxm4Wec/2ojFnZjysKv0HGKBhvFU+TXYbXjrmfy1J2/ArN6Z
yTFx12bMzu2AHwld3AywK6QUVJHuUtdzi123l1x5p+5XWQXWNHZhvcM0LrRkoIE2u1R2IMkPxlV5
qLAtwcoI1rNvEVRqiqbiEFHgZMEnrc8sxRv0PEKdxDe1fvUNJqv4K4xA0ll7ciJkcVQEdwMtC3MT
fKrcGRTj46T9aqjZt0Fpr6Z2MDZiF111ALsDieoeLt4N7Xvk9g2yeT2Q5w5cr6ddxh71uhU1Pnui
J99tcaJSavVmDQ7CpdNqS7b0UATOzFtEK11mxwd1R3mYrKkNVBDnIPz2sfi17V+cc+VBa5Xo02ww
vo4lxW1xbtyR7I+lnKeGsSyZx5gR19aSbNuPhygeBCi61JfR1V3yrPU9ZWW3Ywhiuwu1bf4486ek
zx/L/UkIsbwuFu0AmiQbZHe0hT0sEr0rJIOD1zbhNWVUs7ju2/teccu73J0ZV81N+upJDmnjq8EN
rkeHSLv6ComftK0ftON0FHcNoMCtzFTCzBZXeMzOKubp91sYU49Og97IFGZeMqZJfQPFQncNtEUu
Y3/ulLv6MtgDp9e/Bdu1bueffCQfbc3i4mkSmV6rxnwx8APeDgcXwgHr+EO4JBah5WLH+cACY7yM
t8LWsg13+iRvKEU45O3Bbx2b0P5f2J1zr8vphixuakqNc6AdKHD7I3gEaORAyUj3zTbYR8fgaWRS
78cacu7BJIUlgbrQVUO2FrdPJGhQihbHpojAB4v3EJmuXPCzElRRVXXL1GXAegsDFwxK0VQDTIYt
O9Z+l4Vp9/Ea5j15d5InEuTfJRhlHcl9gRKN01ctZCrCWO4bukhofVxZy1kmAEs1FIkJaoolLYkn
u772O33sASWSfqEywIgEMhjzKLOBHAW6wZwLgPOrvfln6QWZkaPLjCTUVPmdj9YKqaoAWoKKleQv
QxLdWSjoYAp9ULGuqcVZgs9TeYs9bY04Y4Yh85x6uQBqIHp2p4OahRG8LQ5iLrxFdbE1fPoea+ml
aa2LXskOJTm4qGr3QtODli6BWqhbEJKfwRq7Hx/5WYN6+v0Whk1Pg1oOFW6vXmEfCijoRhKbWbMX
guwiqdovFskyU2nJwLUkXIMrYIyXnRhcW5ry1QAWMDTt2gTqc0GCpRuWopKI558Li2KYqqkWM713
TuoEiMAjDjsukVlsgh/jrbcz7rptxbDbaBs+SLcfb8h8T9/dgRPZC7sRWKNQdDMjambcN+VzW9Es
ln0hV7UNlf3Hos7vvYHyiwQMsAMt9t4IVaM35nEroBl1V7UV0k2beZyB6QyA+DbMTLvG+9utKuU5
pwxWkX8KXrwWohjrvmVAaj0zYrQ8nhLkx/BrrvIMnrVZJ4IWJ6lUuU8GTYhcNJoUa0pzS7JitOaP
eHdgJyIWBxZ1rR62cwArJFT0rEdvGMhsrnlXZ1XyRMrCvEs+jAoMWCG0m6IvktYfkzTdekZsa316
rVE86c1xbYLnWVU0VEaaGLKqi+bCdGSSmo2Rxyn1aQkGs32ibL1X6WCJAJJFobLGVHXGNpK7lXUY
6RQwFvryhcnUNFAb5Scxdr81j8rePISHYTtTEBd2tOKvK+cP7tfyFtofNWqitgosf1JXu5rhOXKc
7aQuvfbCfifk1ovaAKDxtWNUhLdlFd1YSvuJautB8JVjWkfPZtkd8k79TB74saRiNvQJMAhmq9fC
ThJoTwDAO9bTJ5FRNoFGeydwv8SiM7APvAwYJ+XrxqQGUgG89ePxrUil48c3/PwSTVodeLMZDLbg
ZKnpx+VJ5QQnuvtV2m601zF+/FjG2Ufb+KeM5fgvsuZmIM9kiWFO5ZimlpRKXPylpZvlY0Hn4gvL
ZJyFiT4yGWRxBTxlzLRBHmejQSfErtn3u2AvrzpSZzNSp3IWkYTXjgNNhdPMQinaya3kRLvum7Gd
x2QCEQWAvuaLzPfonQUxcQdEXWI+59K3j6LMrHyDBon6h2iDsHDKN/ySedQWUO59vWb1z5qSeVSQ
rOn4IeZCKfpegdWiJnkdHCr6mem9sYNXMPCE/Mreup/8jXKXMcp8q19kV9rK8yafNf2/pC/plUWv
zEvS2/Db0KhGNvOeig84xs1wAZzBuZa23kV+6d8OX4v76N9ikcbEiLJsqdocwi2ZL7vIs6q0xY5K
As13Y6R86roMjLN6m+RQTpQdXWoW+GZvdYLS+1P+XfLinWBedKolMk8RGCqmxzOX8KbadzBd5bv2
WVu5K2eU+Hdpi8sSWH4r5xIuTOVMO2gEdjSO7b/PPJjg7O9Wdeq9ofld3OLOpIOojHKGTs204DUp
JGnvv1Cc3ihH2UmOzZvP8MOPzcH7p/13kQs1bioJmzvPHvEDfWem0T0N9Q//kYglE+aYJoph5ogQ
EmBe+uCUibV2+d8n/35bhrKIqvyYth9Grs7VhT/HKdNhT7Yk2hdPq7mwlVNSZhU9SVFFehDCyUQu
LC9a6FeHLNuqTfKkwyQhd5Yth9lFWQ6XRd3d0TL4JR+BRjZheddKBjToWt9eVpF1+HiPpbUNWDzD
VLMKBGmBawjHthadzCxcKdGuNDorAv1z54sKlczwAoLJjSyvsp3OH/+78f19/2c1O9mTqQtFH7IT
Zms9jNvABgp7P5OzjbvxMtoER3UtUbK23PmMTuTpQlHW8cBNmdlVJyYeBDTbOD/HxzjC48d7+/5p
ntemQeSnmsS41mJrRy0dIYIiJxCC66XBYiCamnYTlYGP5Zwx6rMgS9J1yIQtQ18uKpKMbop+Zn9M
d7wGt731j8We8oAT7/2j6tAKMI8EIpSjwxdA35oxOFOW/P0bLKyrxZyFvAFVggEiP3YYYf+FSOrG
Z8TJATxWDNoXMrqBwmi0j7b+rnKEQ3scAAyuTb0+k1r4/assTG+tZEUTh0S08hVtBYfaJelsIrzb
SvYX0m+r8yvPWkKeNIm8oKnIP3OHJyplqQVVfIGQcbCecrDduZCtHPD/xzP/JWJxS2h50yJTV71d
49Sfil2wg7ljSyMuPJvzWNuP1em9g8IGnqxnqU3SRDNuy3rCOtz2vn5Fe5pr0rqbCBY1bVBuo+B8
LHK5hSTHTCgLRcsi6tAkcXFmXdKUShf5hTuC2yxrMh/tSrixvItIsER8cBpjDUNUlhIkWlj8HC49
1+/VZ8GEoElp85moYKCbP+jWDuzMgn4Tt3iQk6ZPkiiSaf783m7J9Qc0OtJRAHfXptr2gTNMcxb+
yfv68T7O+3RqTZerXDzKQcEas14rYMerk43eFz+A/6v0Vaovc4taFgC6/Fji8k37UyK5GknXCL6W
5fG+CYbJygxI8ONjaF3q/YVhrkxdP390v0QslN/UA9qtA0TU4osK/W9VXWRQaCTdGo/y+UP7JWih
+FWTDIPe6MU8pvve6uRPAlQA/8Z28RbMnr9qiOrCTsKhXIrE36wle02EuzZiJrWxAlM5eyQnMhaX
qSh6UjsjStAb9HuZtxJ03n36+T9byELBfTkfuc8sJImGCR4rNduOrfpJGeGW+s8kLXS6Sut4Siu8
EmYxw5UDxai2H7Kn/0jIMoo2LDqdawsdmyy3F4JN3l/TWv2xjLOX89e5aAtXc+ybVgwUtiw2Hywg
4vn0ubM6hrTeC7TrfSxrRQc0+Xc3R1bprAir+c5kD0Yv7QTjdjTD7cdCzt6XkwUt/JvGEj2riTgZ
iC8fQJGQvJSDfuXGrAmZf37yuo5KMVo6b6wb6w+e1e66IVxxgdf2av75iQQAXdWY+JxL1gSOL7yV
Qm7L3Y9/Z6/IdimMeYEcZ6HFpAwlPRqswg3l/GL0hJ0wVit587N2EgbMf4j4CR45WUc7WbFpJYio
MmDVarPJAc/60rVFs/B/tJifMcWJJBnIe5fR7e7mdfJi5iYtFNaKfXk3S+Lnw3KymoUG9xBqWDrd
/TjqJmhbQvZEtmX6F/EiAX6CwGX2iEPj5cdLW9vEhU5XdRZIcLoWrtgom9R4zoMnEfA13bEfyzmv
dL8Oa6HWshV1WTQiR/Wvev02rPdKvJLreRfa/bmFpqxQ4JEVGlJ+V+wEPLYQGii2cqMfjb15S4vv
TnD1feisJQfPHpcETk01VEsxTXNh3MTCS5VQD0p3+g4/pN2JTvdsOuml5TY2CPzsLnxYk3nOMpyK
XGiIrtZJGYhR6Ro9qHUJ8HC7YkXPWWw6KOHUVvEa5WX+VtCZkFzDAeHq7ZOoP0y96ubCSxD/SOE5
/Vgf3oUt82GdyFq+QGpUJk3Xe8h6Ghg4BJunZlIkB+QIeP2m22b5NnXEb/8qifdS7OLcWrh0BGXW
dwvyrKCCKudtSFYU8exBSaD+LXVmJpcWvsLQ5E030iftTu3cof1NjldwOWsCFsbVsNRQSTL2zjKf
isiiC75yPj6eFQk/I/ATi1e1ca+OChLGodg1lunQfLNivs9ZBMZt/88uyYuTSOI2rsaY5vXQnK4t
aLAtXboQIAf9eCVrYha3JilkZmhaHHimJ7tRSI7hzHTXD9uPxZyzo7AWErIqpiWDnP3d9siy3naK
xmpm5i0oK2CX+MxQK0ddq3+cPZkTQQsjR+peEkzoWl2/KC6aeDq26UrouCZhob5i2umGPy9l8oYr
fITbqTVXbv/abi0UuCImoDCB9fTVmeSY9uo4siXgZIksrhzMymqWw808v7QEugNKtxiedfgSGTKx
8rStLEZfKHI3ibJXSUiIm695A+btdQzue33lVM5L4WFjOAfh/PK6jKMsx76M9VflzNFG3Onui1pm
TMsQVl6B86YZTaYsqhDULCs2NA1qncBjw8STeaxVAmXvtrJ2lPUomzduGttTf7Ccf7mI8NM2/5K7
rNXoedYmaY7cGdQFg8o80UG6bp3R0SE1dODTWjFBZ/dUkTWLcF40VG1xl+jbtqRUjUu31y6s5DLs
RBjY240Hxv7fsA4nghZXikEYXSkYCGrjwMXL8id4WWFqFOKVFZ0/uxNJi5tF/dc08jRFTV44vXoH
nUy5yW0LEtON4QrYphmLSlvXyo0+7xD9Ery8Z3UgCVY8L7FQbCDUtGY8AOzQbLIxCWUgaGjah2Ab
rvXGnDXvJ2IXl0/J9JEsDzqjDBdJehUWN1K+ko95V9z6qZcnMhZPSNFOQdgrLG2yKF5CtHigjy2C
HGjDUgH3guxfmz61opn6wi2nSz4SjXlZal7ZKq3rYdLsgjjcDOanj1XzXa715+p03dIsBvRJ76Bp
aWKpcJLliHKbgzGfGum6+95R7Lg9hDuz3a0InL/7MmlH6v6fAheXQbSamAbPovw5dpFGuD+vObz9
W675PGPeWDvAWQk+kri4FK3XM2RTYTfnPqbpQK1gdKDfc6KL8UKoVxyOsw/Or+Wpc0X6xHWC2TNR
05YbmMUvkky3ox6t7OCahIXOd9LgZbQJlW6ktLteuQ5H7/DxGZ1VP9qamdYNMM1cZjl92U9KiCoh
FuqT1rFUfysPZWz7YuvT3dqtIX/OXmICDnbNEEkULhbEKImyTISmpD15vEyhgycfkd2mGcwmH6/r
/FXGLVdhM7FMcRm2ZdPU6LT/YPFtaQen2Q76nLkCajAACurazF7Dnr2rFM3XSxZVg0hRlxRp+ahN
bTcFOqOIf16vSqR1TttZzwq8PldwuO+gkn1orphUcDOXrP0b6zgyDWQzXqxFj/K5a3f6RRabPEBd
Xw8jXwR6v6PwGa7pAYKQXe6CHHqaa5DUrhz1gq9jx7f5Ts0PPVS9u7VqyznVAgkCIkLRTZPZo79f
D0UXg0kIOp5CaU9z4U7PaXCjM1xXi9ePD/ucVp1Kmr/JyUW0srEdCrHnIhr3E2zMqnmvQPT+bwgB
tSmJsgS496fCnQiB/UaEAXYs3bL4YcGlJU0TTbrjipRzN14+kTL//ESKMqVZrjNKzDW16iE0iY2T
RhpWzMrZkyGbphKx4mcu74YJ31PaQGnq1nUUbMjr3ZtVPNpJAcdWbP6r40Xne4HjxZYZmgwWaaEH
vp8Ik5b4lRtOT42oPJnV5DSRtOYPnds5AAXgTTUiCrqeft+5QMuyxFPCigvv3XkuraoXw/47TfJb
dVcd16evnVM6Zsaj3dT31HcGRgC0TrIkrdw2A7Q4wnwFK6E1rhXc5q+9fNF0QgEDaBMNfMtMDRTG
aVFAweyaQvy1G+IHvfw8yemDFlsP0M+uqN/ZRSksRtMkg38tN9FopijL8soto8GJYBeo4I6DleDj
q3TWEyG2+aeYpWPQtE1hWexdvW0uZ3TK7IrolzMSLn74txzWU2kLp2BUE1jrxmLWDNE2jxC/weZ3
MRfte6e7H558p9yvLHBewLtT+7XAZValsVJZKuMMipvyIB/lLWzZTgdJ0lv2UNH9Fn7xHwV37n9b
Rya/v9wq5WbQGRLYDIOGosU98OtMjvO2cn0JQlDACU2zy0Xftdq1ps33yoIbSYCqSMADAGcsJBkB
vIyFJHGKzHvQ4IIvaTOoBufnXv7X9+H/+G/57Z+7Vv/9v/nz97wYq9APmsUf/35TsDFN9fbWXH0t
/nv+1X/+1d9/8e9X4fcqr/MfzfJv/fZLfP4/5Dtfm6+//WGbNWEz3rVv1Xj/VrdJ81MA33T+m//b
H/7l7eenPI7F29/++J63WTN/mg+xwR//+NHh9W9/zCHdf51+/D9+dv015df+b0ayIkm+Ln/j7Wvd
/O0PQZf/agFWpVtG4h9zd9wff+nf/vyR8ldVtmTKvdgNS9YMtJM72wSINP+KdZRB1Mjcb5W37I+/
1Hn7jx9BAk93r0gjmK4Byv6fr/bbGf06s78Aa4faMmvqv/3BJ/1+A2a55JA1hY4hUTJMbXHFJUFM
61b3VadnAhoMIO2m3UrmN9PfFRA6DReZB+sEdL1MjqgbWFSay77znDR9ELcRZH7wHdLnJTe7ND02
oMUyZujMCBTrVlfcPOH3bCGhF/GadsXKPFjiJ5U+wMJW4IrBrWG+U6odu8HVYKLsIfgIZ1IbW3eD
2lGTh6ICyJPCVlntDbjwAr6b52oXuQtbYfQ5jffx8LVq3TDdivB50nu/N+n7YmJb55jMSOOzoQm0
6UG8i64iGy4xKoQhdHCXkwPBj5vuZX5QfQ+/Vs5IjExofkzcyPYY8XQo74XP1Prn/z+6DJOwNUgi
k031avFb4DX6r/H/Y+68dhxHs3T7RByInryllZdCobA3RJgMetHbpz+L2X1OZ0bVVM7cHTRQaFQW
UhL5m22+/a11BjZdsEEDOePdaCvPwWZ6me38mu2W5Gm6Vk56Lfa1q527jyB2x+JYhG4tugNId9XH
vBBDWUSSmEWS3d2thp3xyVmOMRhChqo/4fRaPUyJNe+Ed8PX0KYZOOPggEimVL0I0qm3V8+TA4cu
VN0g9WZlw0BTLHv9ao9nOgilKXwx7M5tm/UyaJTCUcSpNvHwbhfAzrnjGuZBvKmJKXDibn0RCe6H
/NUf+69uAJ+0hh+i3Q9OecRqqoaZBIR7dJtrifcV0+X34YPxWN0luPjbQ+qpk7tyMtd0IEEyb4S1
6+3mZ81O+IFVyFtA5SH2hfRg3rYYW3bNR2ODuyp809yJ6Vc6HXPoHnCSlvpW5KQYydjyZXro7sBE
XGAddJgVbQxvEvcFll/l18wjj+uDEuFvfic54LbCbSvCyzyWeBsPimsk+yFkLrK4LjmFjynTTBMX
v8XcSvdVvdZuD3NkYwZT9LT1PXlyKMlEwll+FSHUuJF0VbCDqp0Be344JPiAKaYfMSPt1pWVGftZ
sxU8EMHj+Ul5mbRNEtPYqoo1roPyjxjmaY22N1lPDnBgDCmf45PpT5v8NNuyXd6JjwBQht6u724/
lL2wKU7KDkMWzKruJZMiRnLXXDHsNGjGZJ76yiTnMkZZ7PvkvgYEajrpvsys/LrUj9itjnyu4Ue4
xWl8NO4ZyX9YbOp0q3CSIxiQPdAi7VwMOJBtgg/RjVwzsRQ2hWKZP6rBu/mzfBTzPVCPW3xuzN0o
sJl+ORj/ffr8etosF/gvt+3Ps2aRXOMora/omX+LWqohm6h3YJYMHIvluAj4ifn8PwUSP6/Ov3yO
KBnaiv4YHc5vF97UVOY4S8lypgn3jWZpdn5XHG671FePmDZnFqiLgUlZHvUJzvYZK1PtTzLPb2Hu
v34rg7pMihmySCnz9+sdV5o2HIdYcW570VPYabHd/tT/0TVm/vZPSdz3PPpfn6fxVIk+mSL4PkMQ
GlU+9SafN2xTaQuGbQnWBBez13FnfMi29OfJeu6gv77OXz7yWw6k9n0+M/ik8Dpn7aJ7WIc44E6Q
Ocb2PP9PPtGU/24JaZQ/jOU2Jcn7/pmK2FZqUimO4uPAi64oKI4px+p8CIvtbSO59e1F82eMi534
gmftSOH65mlog9jBM/5KgRvhWaycZ5cpaTd0JFy9LekofCY/Eje9ZpfKu23bQ++vdsyf4vbSO5Lg
NjcfAQBvMbU5D9nuFuQoeXWWGi8C0KKvY21nxq9y+CBkl2x6zofPXH6Lxms7YqRnXvr+Cd/AQnKx
8ksStynOz1k/MevRWOJTozhUZ7kgcUKx0uJHV3yOuPsC44ggEvSP2P0YhdXWQNY2uC6FdpGdJNOb
sAN0AsVXHajEOFq1HuavTf2phrvkhq0lNsRKvsXNGeNH/MEbDqriRUxeQ4WvlJ+aYc/YmD3fEP9s
uUIamr35OvWSymJqqfbAR8wV1+KQu1J4gP4yNteURvpQgwKyTGGrabtEXzszc5E330z2ix1Z/X7D
GM7AlTSGMCT2FVaS55V5PypY5Y6VreEtOxl4ykSmNcO3Fxae5Ng5Ohafxp1RbfFoxqVrHu0iP0As
y70Q6DiIA/K2TqIYhEOcLXxBuCgCv+jt/hFjuB+gpevXCgc7nAdmTrivDjei6JLQxXzRcJXpKpvr
MGvwF7aRB/MuMbC6HSGJRvVzO2zlfqeLXrXD2tPrhbde3ncisIZ1LCmYDlrcQ9bYbGFxYT+7Ul4/
AyTyxSUUdkrmNqXde+NJ8zlnhslScgd7QCfHWdDFkS19CqJD224b3IDtudka5VNnd+Xj5DYXszyk
Kzo62OOZH6m4FuE5wD2N+Vezpz3USIc7X7hILwDvPOCGa9O0ql106D18jtbVrsYK7eZlPwybeahL
/lW8mbITSdBDtoM77kG6skDWQBkbVxFcXEuWKZPRm3tL2ypuZceF3bBXQHz6xkt5hZU63/PRAOuu
4n10h3kqwVOJ+elD3r2vxocM/3ZzXcp7vfNX7nCAkAfwyS037bP+sXL1ndxtsSdSDX/YFS7+f/vg
lRCkd8J1+yF6eBbUkyddah6P2myCh8mWQ1/CEBugkiMRXtrZfSs5gnqZweau2WCKPfdH2k43eFSR
K+VOEl2qYS9xqcmWtMZQanIy3cboUObC/oihL7kwETCho89LurPONnK6Z7jYUvPCw5Q8v0wHfHxL
eJCrA87kAJSaNfaQxQswB7uz2udGfsiwibUJSfEbli7zy1S5YAIcAyvri3bIHrCEZn5nEe43CtjE
N1naVwJ2FxKOy7nbtwBMcRr1CIKXnFHT7WY6Yd/XTBvejYZ74meHOEV0gnQ99Q9K77TPq1fM9GYR
Zz/8Ny2c5cTqFK6wqz5M+q4BSIzNWo8kI7i5zcqVyh2oQEN40pKnEYdRrI7Dl75bK0jT9D3Sb9xJ
oSFh4Q1xAv1GtWFLA+/GIXb1Uj9irb1MU0KosiW4Bww6WmxebD9xYay+qsC9CdtptdEI3HHgf7+F
SxwZECzGqjNf07fqK76MV33F4sP9ClqLY37IsZVc82P5OUP0S+EzvlQFUZUDDpD1VDfuSBT1qHol
f+MO51lsMyvGH5I9k+h66smcsjwQ3dPxCbkPXBHUoOhrK1u+jyu7/+i+Jmw2nQYON/Z3DM0znoGL
sbBPliNAoQeDsaW2Ogy3nXI73wrwjMFbikV2ytk1W5PmKLfP+nnMXwboDeiQag/j935heQKBoc6L
QUrl4mznYi3X3Clcnfp60BxWM9SXI6MvoaW9dLgBLt7pltnYwdco29HquGK8qcLRnj3THTng7Xpn
PigSX8rDKevWHzOg1yE+MH5yrR75Ue0ee0lXY80r61i3BFA3oYs78byQSC3pla47vuoMGjr6rgdM
uG3WWM8avuy152xp2oGn2JbmoVM9VE6PSn5fNk4wn4aGL86Ln1zce3AugNGnOdpbFrv17LWqm8TY
TVmZ6HBeaViltcdAPWgzIEHmJ+FVNfEpb3AEFfDQPMowfb15OoupF6bblFBfG2hehjFzFOKJTC8d
HePmkh0p2N4NjmPEG17LYvBr6djBw/1BZlPCeqF31On494GbwGbRCTDUXxDUYDkHx7ydZA9mU7Ry
MJ/VhV0MtSE54UR6e8mSCzafWfOsja4u+KtXVSbXfE0oE76WdiCz92XNxbLYh13yI67tEKlXtg05
nixYui1wmnTXcC8C0zBsDFQx4Ig29LWaXY4XSP9cVVy+agLd4iup3RmCFUhRvFIK7EIyx4MJmdNG
XB1Fxe0imHE26xgZAfhEMKaCqwVuMdkregKm7JqEPbvIZTTbn9zhzcjW2iMiccgAhiXvzcJS3Ogl
+iQPrjew5Hk8GEkvbO5lC2WfTFN8DsfoWmHIeZw3zV12L9jTi4n3I+ppN462wUvkqPh7e0yxQBAg
2asbz0gI8C9tehUW13iL7oHPisX7PHAK7Syb1yQ96RDRyn2FC59xqUPyoqMinOfqYBTnsV4jXWRN
CJ/cOt2TztVgfoTYjdswLSfYx0N8qM0N14gKrigPjpJ4heU4uHoD1/3UqEBmbXlYjpAItefkBeZT
51b5/RjgLumNgWWY92bnd/mWwYOdAX+KJVI7JnuBY7A3uHmmV5Auq/ITW1GcM8t1s/CB2HYO5QFO
Iq22QO/F6EgzGO7sWaYYfCHaYSTabHLpBSjvhLEK5bu83zDVhlkul5rBc0xdIJyEXkq6lmzuT4eh
joFTwQFfOBD4gYEafM0krHCrmwtcOx7egJUvVCmN8gdG94CRTNBXF3WN8gEyHuUCrCY2CWgUv3QL
LOu9wSs284UWcLyHowQP0SUEINOKHmGlbTpPc7JHgAfJyXiBwx059ZqOeGKXLkkd73PwFpNGbHw8
yRNe82uHA7ELWcKLN7qvGnazARS3I4m0Mx8jGzd1BEfepB7+3O1bCrbdmi/GJtsNH/Wanr41PtZv
bFt3gUQw0wu8+EKad4FXaxM+KgQGtT18rggc1/DkdxyS69uFSRB9OzyPLtaornCgTsM6d2tX8Bt6
YY2Xb5Y/GGirO2AAvEqymisrwta3hdP6wX2zKb9I4d3bl7SZjIfF7ok3eoalxpKUbZ4kYIUnSIDN
2pzseB+021m66sFTFttkr4lMqnJWVmdcdw0DZM8DvvlB5OSkp5QeZBuvZpPbVl/cJamgtK7kYTfO
4+4y2GweFaPpIdwKMmoDAI39gk7hdCsxZ4/cFe62N4wlVocI/9oQ5/awsPUZA1WvF7dwatS7RvrC
rB2OkGk1H+P7fCc1bonfPaFnn25786jLqSfdV/IxJQgdjbuk3I5g0iZfGWBD2Vnryir8oi0BPIsH
sdHqBxVkfOsd3Ozxdx3nTZHZ1J8cwe7jjcDwmwvz2bBAH0VPww/qRw1uPZtYX3wOqFjl9g1uCdaw
dzMXIfWYxr3xNZo9RQPi4TCH1rCWXqBUbUemhymbiZrVcWVreHjv5DCy8QIGKjmtx+KHURyG8joP
D02AEe5RRlRz25aibexDXJOF+r5td9n8EUnv7XvxAxWR34p+rL9jzZ1IlMrii969mQT9YVsBhWRk
dDVaSfcg3z6n26nD4XgReq/8KHnSyRCEyWm5Q9Qt/R1LFvaYxBsOIB7TV/ar6iCs/EK5bTRgM/jq
U22ZKBCt5wHKFQAxOKduF2zHZFtPp5bLe4EMqJCZD4BLRgdGnded4eJtMVK0mn134opwyGQsg+Ny
fDePxlXn77fHG4419wE/grUti9v6EXOMZafJpafsyUw0osT+YtzPNvQ+AcdZZNwhHWfM7s5sad4o
tClogU5zMN2EusjOtItnvOy3KbfD62zfjvEGEAnxtdV5UOEJqEmwE2RzFggTJ9lSfXugMOUB8cU4
bwTBxK7EXB7r6/NqU+z1o3EeAOnsxDVHlCNfMOYJXfGo+nydUYUO6PfZVsUWGhMvqGLOzS0PYDln
zkOyIdXC29xGLWuIX52TXUQqbhOATZfN4Az38YaoHS5S71YK30oKgCtb01mp1gp1Hyh1tr6/vRZP
cgKrZl3N77j7TynAhl09bhOMsP0yxuKGW6y1Z/7GnOx4kz8hUeqSSxD8bIagduMnfnEoWNM6np1B
sjONoNmVorcI6I8/9m5MaKHfiekxLO5k5ZrqEkgKCLRk0ws0HPi1ob+nqzOThSR1NwO0DQP/N+qj
d5n8MoHJUdzVR//IiVRT+yrcFvcWYgjZ1dVdanC+aTvAeyBNZwpgxqbT/V53+i8DLFRzqcS90vqt
6UwkM+n9jb87Am4yM/cWKRwfBHkFR1xjEEjsVC49gTDMBmGBCXTuDU8J4AnM//2Rq1fcUcaeOxfm
we1HIz6E9VMbfUXNWyT0/Fdkt9dAu6TqD7V9r6mOq8lTVHsml1xka4NPMJj/gPg3evHIetUb0l4q
CjaXVs8Tjl8UkOSBXXROCfg9c1EEUOQ0W2+0pWczXkvD/aCtqxAzt5ZbaRe3245SX/bWqla2WjO5
bIvbyWsf0T/1u8phYW8ETq9t8DHoa0V7Fy/l0+Bl3OBWs5gvr7HH62sM2o5Q5YRHKsyMteDZnCc7
CusgWqwpdHNhI1Remx7mwtE67G5dY/Br14zswMR9EKiwa2AUK53G8h4qbVm6qeJ0rRObP5riOhmn
QP4EQW9z2kFUs7R0P7OZDVhc1uwvygaUb45x7GSnM9ZL+bZ64oIvajcN3/MV1dt5tYUiBnsgchTm
SMzCnUuXy3u5zvWLdmKS15I6y+S0NKxhT2U9eptt1V6mMlRf3WaT1e6IsMYnwYbbIG4XS68Yg3I+
mTLtilDOEmCkjjH5sWLDqLnNrV+yv4HVe/GnXHNUDExOemj1XH0b838dzL4pcpPcqaqVbjmM+U81
b6YejvOcC8+V0u9XPb1y9UHPe2jkfdr5xRWoxV5SQPFsNcGHoWqhAcxHSNL0VAe/8HkFnJwrc0sL
hrvHhIxzYp9kQHJ+qkBa4kKO1KUgMux4/AZrozfomWt0KWfXeAfj0LsdKFO2Z/LQkIpcZRQ0tZ9R
gumsN/oLPZ5OhlWdJWyWzKvpGO/caLbwg1PLWp4/xMuz0O3H2yMgNBANTrOwyuxFE1M4VInYgwB5
gCg+LFO/meHCM8+oLRob3c7eUOs8lW5PJq4+rFCJvmaUUGZPZvy7PMXhTqDWzI8LCQDLIyUskZTe
Ds9UtaVrv52eZ7e9RK5wbkJf5kIjq6R2TrkHWKXV3q1EO3DlmPOX9zd8KJn/z5Xpn7Yf30vGv9YV
v5VrBdilhtwWCtUbLFj20rbfL32IgvdDBrrOvPDOdCeiBGIyb95qHgcPhfrmKf9TJVf9u8oxSgWJ
npxhyNp3JcEsa93c3yhxUr6cbFI6Ngn1hcgeK4ynu4O+YxleELTjq2+LqIduZ5a6yMq/vS5OSXAL
yCGHRyqkO8xq7IbL5URtg4Jo5xpHiX9Z+6Lf7YGRHsG0utza/N3smj/9lJ+d5b881f/8lO8jJehj
5lLp+Ck3QtStdFdu+mhH54lcyyVM3Mw7KIyLE4qnOMFp6QUEP0fLib5ccnlrtVmW7GLEtxQsxrO6
CTe9qxIRIBVkEYaedKJUwY8HYvXAGmcvaO/DWt/XvB6c4/9caP/bAvQvP+lbb6FEFZcZw88C9FJZ
7tey/z/pYXxX7/6s5+s0jWkLo8BiOP33/kEpxk03JvXSwyDS5Cc6lU1u47Q8Gs6B7vQ/EKT93cr7
9TO/6bMU0Dk940yKs9rGa4SFZnsPpaDYksr254h8pnX7R9pwnIQkDDZS1KXOusXiPdT4PoH7z5vy
54jG9+UDRFjUdVpGhqktDYhfRFZGX3ZGGE8U+w/VF/VAKF6LmadMBvVEHM+qj9J19HjjeJod+cnY
KFBT8ZpVljMblS7V0S+yjvCavAmY/uYekcFzm5/gE3OYcnVsGmjZ8Fp9/SPZK2uw6xRKQGThVU/J
4QrMW0D5SMbwRC/tT7uDRv7fNFAWkfviQKmi7v8meAmKtBgKY1acRvE6Igxyj4/xpf+QOOtk5q2g
CFnCaWkwRG7wKO8Cp3LqHX2MjbwbLapa+Je+55DfdunkmO+rzM3Ey+IkIwFigSpBLipdKyZfLtQF
hmdJtqu9tqqtuHZovCftEnTfdrc3ErVVR5M69/V1eqevq0NOlspNr14C2sAPwOD8cT2vx326NV3l
XpXW8zE/5HeAMASSCSOjThE4XP/kwufkSHyl3hHKTrjlbwi2uRSw3KDhlrjkNJvVutjPLo3iTf6+
Ilo+BnC1bDh5pjUQP9c+ENpb6YUeByDU3NIBvz3hbbFUd7f8ud3zaffoctbAbf3gxM059EtOGHL3
wyaeJGuBH/AOj7oDesBLPdMZ7tSXXLfKg3DAgZXvgczglp9WCADKjxiIjR/eK5Mzv/zzGv5p3/OX
Nfyfd/xzDfyyhoMYUVMb844Vf3hcgURQ7mTMfXixDsCUn35fzTIY4Aqc57w16SV6HNEzhBQTItox
3NX77OGPa+9vt7qKvleVEcaZ38V+U9WHMEQkhapPhiUJxSNjWVyPirPEN+Phzza9aFr+brn/8pnf
jhc9EIc56UTFidhjj5rbUdrEgmw/bPVzsQ4N27wfXJme01e7qT8WzVVYuoJoLZXs2h4zrDit4FK4
qoIRut3pjkZosBTsllYnwCT0EVRig+twns6D6JSPBV1QlubddOivyUf6SqWNjNG4bx9J83U375Bu
BCfqCdTjqDx5xNGq1XjaXjmzefJDeqecw+0ob+TCGXfS2aSLc26O0M3s9AdJHJV3n9aM3XnhdaJo
Jfq3C1xxmQ00+IM7O9XduEOZwXDCftHUY9NMFK4eppfGC+61vfYyb/TdUsMUn+pd97YIMhoPEGm2
KwfCLsMLz8ANq9Dvt2T9VJo0qLNb+b3nwgNXd9c+Ea/Px8lbilAblWrPEg1SsTlwKzqLJfUSVXrt
BT75nvKu5sZOf7j5pdN9pY+ps4ghKBAvvRSXVOfcge/6ueLwKfTFcxC4grc4gKKceME4Vtgubi8a
J+8xsHLnhlSmNq18cAowguC3sbah8NvtQVd6Kp1HS3uesIhZvbfUu8+LIMLc1vwNESXzU0h6fPOZ
KX2UT+Z6oLBFwe9QPIaPwSG7dq5smWcKBjtzE+0VX9mGXzDliYAGTuOCZnZ80h1kR8fbnt0rZj9D
WErZfwQR/G1nnQErXVFU1SAw+3YTz+m0qqrI4JQmClNYZCFKHCLn8GV5MOTewx/Eneh7/2an/PqR
33bKSjLzqh34yL5+vqnAiraUofRgmym2CTDZHtfGJ2WXqfQm2Ten++D2o04fpOlwm0RH9DDA3iaS
PcxusLryfLkz47dgRD1VXnUoRFtyrod2J0eOpGLJZAMuGQpHai2a45tZdtOcdMmSaUa+4Lk7uO11
/JQe5eeJlCQ+UNspJurQVrZd6HiW4oMoNr3o3rSzxwxPO5pA7MOOgi/UzttuNdDNiHdk08vicEFK
UmVGZEWF2Z3e4ncZYKhGowAa3isjNSBtYjtqGZcyDsvzpi3m8LfL+9VjcaEHOBJ8PIseN14mWlg2
w3YPd/mW3UrXYy2D78ThJt60E6kDV9g0eYhesBBbiYxbQW0MUU9Jx6lyyoDsrWWfCUh/3A7n9nN9
jDgRKOABHH6/3U8PQ8Gzhi+2VYy1OZ/SQ8YRgvGnaPWaw9/bsntIfhjDM+1Bp+RxXGHuo/qkd+qa
97XJj4Jk3a4I2l6QNkFLLI7LQY8cxI/3t6dpsNnBMdq7Fc0ZV6pdwIddsG4ZvJwdpdug17ohzdpz
rHQfamglXzEc24/qg/i/oKrIOXUTdrpNaoKGL1qRTQHh0dAMMecCFK7ecBIWz1ONioHrXrOy0SGn
XUlUboBlZ6/Ip9AUUNdVvxjFPEWv/WgdNdOv0j0Z8aKUWX02B+GYP9N7oXM+OHQgSoonsaWT9z3d
0AxGtvQh2hSo1DeaJhqhevoeHpVtRBa+9E6jH21KJcsXK1pBNq0bK7rS3ev5RjT6N0t0IDCpL3mt
nd0N6/BpfOx9NTmucHriYj8tEIrV2riI9NqwpysGHvZtPSZOsUawda6OITla6JQUu/Bk5pR/MD+X
gEI+UcpoklMfrpUSIribm96YulQ1DPzLGWpfMEXhKfiDzEn+pir+GbvjkK4tjkQaQxXfcoRihYc/
GDfFgem7EUhgdsbX/Iwt/kNMmDRu8q2xEX0cEnGjH7x6ZRGNjeDUyPW9wVn8yUy+mP5W3JO9o2wg
ykKJ7/wUEfwhPPnrSaNh8IvEVFJULLe+zxW1dYkEOmHpjB+GDwHcC7ZLOla6SPXcGQwYfY8LHd2v
AbrB6BYfS21goAJL5+IAtXANKh0tR+/VDgZ+G5h8//wFxT99wW+Cnz5IxiSp0IypIKstGWVnsF0s
02t2CMuZxya71I7e/xgh/VXdpBmaJsHx4MEozIX9nnwwbiUpZciT0e/DywJ8Mpx+qzyDZuNt/GnJ
SN/GB1gyv33ad6fJ3IhXU57zab3XblZb7aJuGGbsFjPNeWF8LcEN8II3k63ujW8jF72KupY7mDhq
yXP/9I0W8fE3ddfyjRZRMCsDY61vd1Cc6ngB6Ki75nvzXv2AqJ6caV0OX4u7RrvvvQHpxkfvzR4y
ghb7/NAdN7WnYTg6LIAsT74nyLi0gVVeq8uiZQlfyzVK2cfOI+5grAqpGPqAI7RdAcWicBfCxnta
JGvQHc0SAe1SpwtI/dFnUu1dpI5X0V3ihPlevWfhbakmLQNbaAb+OCamLpv098Ad8aBo6JCWNdn8
i4AvjW7zIJfcwTGCZfTAIJSFNb10kGdqbqlPhR+7+lFdq/vquCyOymkfoRx+me7g306Rx8Eo+6pr
nAb+qHfNA725LY27DdnRRLJpHHGTGuzDeE42xdOwrv5E1vppuviXX4AfoyauVEXTvk+N3/RxTist
+FcJoXL1z/irRRMkn8eP4BJtys28aT303P64X1TO7WncVT4Z9M9e1ZNGGAcMgVCn2OcPoDLEnXoR
2XmIjonkntJD6kYe0e4dbbq0pDJJaCZbt33uxY5yWeb3Uuf2gwLwJbz/05y4LP01dzYM1PPISXEz
Uv/ieagpnVaFWkVDGtjMvB9ubrY3/I7hOQb6auqGxBGUSQjCu0tprJN9uUEGmjJgGODIqFN4QmLh
gau+dmtG/8hSr82DimJoiToDPCy7t4p+wIaKm4t3nYfgaGscFpJHQ13Tkp8FUoboLG3Ffdsxr4Lk
cDfou4za6BXpzkF+ppIQUuoPfAw1/PK+dmh6eeE6d9PLspvzS+jINM+luyX304iWkk23Oi1qRDfd
RhJ6GNvAkx+hApI3G5uuDYJxhEK8QaesXGOTuzXB3u3cn4PVpnR4tzl6QtRcCaItJ3pRvowD/Q3Y
kksd2c4f0wtxwb88Tmk7LcWreb28zyU3Kdf63ezOD4Q+4bk80l4Nt6HPpA8o06fgXgRji3OPTnn7
Vffb0As6G22FD1NVYmxrvFPIJAwmZXyCjI8lg4T7PpSc0TMbubqfKcO4yELtbi8fypvb7nAhdMTH
mJa3jAdyaGf02Zd7EfzAM3OnbBokBVZ56RzRHk1bbjyAcK+3zlmUFiKCxnf9YfLspV4gv02IRmx9
I6HNhrTJ0GTjUBtHbeQErrIOLqM/bjEC8s1NdVV2RUtdcXIMD80gzc1ovQhBp3fDRReW2Mqe0fj4
Ydx2D5EnH4N7ooSMQMsynjmVjMhd2uWGl73eOOroIaB3dVWo77tlYDM+54ZPCyG2xYNeemyN+tgf
BEdB4PlzoLR1prX+s6g3PS119P9XofxfDeL8t+M1v43k/OO4zv+HgzjLKO9/P4hj/cji+cevYzjL
f//vMRxD/y/GrWTyt8XwnJFmsrh/j+EY5n/hhM4sJ0GQSQ+AP/nPFI5iLlNaSMkZuVktE7z/dwpH
/S9mZRnEMZisYrqKuOV/MYazpJD/OanBwJjMXfIxElY1urn6eRf/UiTqpDjE+2PV+K0QbYJhcLWy
24bVn/A6v9eu//0xYBVM1Vhy2e+jsdNcAbaaJzDvgrDDX9UyFO4pMd9WtAmDeql0Trmy+eUlnP/1
K34V/f8MlP7y44ARYurOiDfmXL8HUik/TQykmUNXNQVMMxM3arpns6E0Mk1oszAJ1uiIhVG17RhU
KMloDfUY9tF5mVa28oomCJoDqRdOUi69xX3miGitu044BdPq0pcfopg+mW14LeRqIwSJrevNtm2E
x3/+IfLvNbN/Pz7k/PjG86aIi37/IeIgB9Jojo0/GMkPSe8cpmlJYaTRayO/z4l05CxFKWjwj2JS
naCTaX+XNJ7NeK9Qly6b1ps77Rrq9aWa7itJgRXvFYmym9EsKgBr+3jXlRMtf/VOSi4ybSceg1TT
+2Pg0wHS52vpKrdaU3X+8ON+L87968eZ4jL7u2JsgnHj339cpKjFnGpV42uZfmyL4RQUOxHsvawl
1zKT74wi+UwN/YilG4qWzIXed+hb3e81OhJKuckNzat108Vlay1lnWekqNGYJ1FucOnKcjMYWywo
jr2GfClTq5d4VHwDLvkwqcd4HE6RmbysEGX/88/6lj78+2cRvi2jltBmfnaoftlZAt0VPdN5ZxJi
TmAm8Iob7qxUw3SoFbujoJaupKJ1kdGM65l8kHL53MpbsCdHmaE+u5XT1B6k3v3nL/Z3awmrYWYY
GOLDZ+FbdrFCWa2Bd278rI4xwsIgOhJe/vkjfg/g2W3w6ZZhG4pWMkYH3/uIqykxi1ROGj9G4bYy
dt3UrKXy2lSGnWWUDCmI/PMHyt+PsZ+fyPAzXGJDxsvh2wbRWjGfklsETIVwLJeu87x60dX0vsac
f4hmT5xWL6F416HNi7TanpM7OTN38ozqocCFPo7vg7pdFw0DU2F+Mfri1MbZWc1EGwcdJwiSi5mr
G7PYpxNjD1W3HRhTNEPmx4TpMW3RkShqyhBX9xzE1cc//zjR+D0T/dfzJB/Ak4W3pvC/33eImt/0
LEsF2hMGeuAmR2Vzk+bXSVaebuKkb4Yu2MdBjSmS0WbuoJgbGoWGF2kG2Xtd7If8Xhh3RbySz5HC
kLGYIAULIvjjc7WZVjNlp1R5hcsY75OM5kyR1JkzTWGyvmkRGrEbNGyxI/OuS6TFYv3ZhiiKRPbj
zQAUot26izEaL1rPlOKtDqiF1rfjrIv7KKtZz+Y1MlVCLnnQrTYKj6Pe7gqtphRXxP4sGq/9ZPzI
gmIdjAhDaxVMhIyZnWpScowvxQ0NXnArqfs2b8mM6E1b6bOtJRMi6g4NnaE9Yh/mlGLqKFq+HzSP
0duvrkaCrmc2wA1GzXLtNRU0Jj5ujeCsptGfk/4tzVFjyu1l0PMGNT/lp0pepHqjoHq3On9dCX6a
p4ebJjnAbAxL6MazMTRMh8f6h9obzirA4UEqgsESDCUBoyayciwxhNaQ8CdRA8vM0OPPpEueW6Sa
/cBIRxzZiomstBIfx0R4LRLz0GhMEOFUgoyQMy0by4eBoQNt+ITnpJXU62vZazLGC+TsoVOpFyZ6
fkrPWlRQLSn5pESvGzKhcmWtUrVEotW0Se6Lwr1SaRTzViOLIR0O1ZhIjMaEzGTF3S7vUPEoCGCj
CWai3ER3QXZ71ATDCQqky9rYIL47SUNOLVRgrmccllmBFQK9BLe5wFzqjsADSgTNKaUob5nfE57M
pJY8iQWm1d1BkBhoSMwb8waon/IVxblwbJwqQEDPE+jU9TTpXl4Ub2PPJEpuHopVuzEDBoGl1Bsl
8RRpc2gbOgqMJ1kbL3OBlFeMF1EUy2uqeyYBpOoiCuIfLNb+D2Hntdw2tnXdJ0IVgI14yxxEihIV
rL5BWbKFsJE38tP/gz5f/WXTKvPm1OludwMEsNNac47p/3kI/9+Yu7BqYbUYVNOu57Aia720Q5iO
jAVxbNHnP2VP+TrGZFSgYCxSGjTlYznoW72y9Zk7xo95Ss+HoCwQMm65rKJwU+SmWrQILuux+Ga4
aH2mCEEuqvA8yQ9ZygRPr1UMuY0UST9PQ3sKNDISWst7U8ryZ02b3IXsz2YFim5HpG9D0lIECI3F
pHfFIux4L3oc7PPGfO5bgUrEir4DIuYwplhW9C4oKVShPBbFxo2Tt1xrVo5WEaBIUzsv+oMbyp9t
0tO8LnEna+Zb3fNMx3Q6G/G0iWX86U/2/djjP8NFYz22jrPBixTL4N4YNtzrRvP9o3Q6TC3Bm53h
lB7p17cuCp+aYn1Zh9gW0vRjihMEywy8OHxsbZNTUNk+c1zUDPrFqbnuWaYniGXzktImQLT2+cYs
+med6/9eqGsLg24KDvbrOteIgNSeFJiMyipfs34kplKbV97eUCR1JlLTZ3Y/Ad/3dopnbfqHHtEl
1TGqo729CxM6dZVnb6o2/fnvO/t15d+3qZfFC8/9r4oCeRniagPUw5KpceDDCfGap9pTSNF0Z761
WykWQD/qmaXIvGcv0OlIUSbDhNWzjeuITzNnzq8p04sp2eVWehhIL+wEOgPpfAsEEt28kAuDXJP5
BGRlrnffWssPkEFy6tc9udOTWsxSZUQ3FuQLqOCPc8XlN8E+sQwWY4Fp8op8pYuiNsoGooY5JfYi
Kum8Jx7e615SskvTtTYhGwwnNJVuOkvdIp87hfxP879VQRDOW49vMOpuoFK/+AIsU9eBPYG1EX/d
UzApu0l1QKZT7p7stopmZWqdQw4/1mSd4uAWdOiKcPDrk4M3I0DNmJBM4B38uW4bfqVljT8B2tCL
j8KifaWEu9MV8HvT2aVCPgelcbAkHQyRr//9VX3xY7m2q+uuAfqBctWf19ZIX0uHuOejQpDdON2z
xjvwHcQmfTTOTGu4GdTxxSt3TOrVF5AT8Ihfh5jfNrx2r3l+JSteuVv+VNEw01V0qpN+KQFtLX2M
oslA6zpk5i+H6TilayWmBQv6z8bgX8jkjX3Tl09AwMOxfEiZQKD/fAJO5XVu7fMJdmqn50ctY2eY
uxjn/WOCy+jfj/sKWPN/79rC8s0h3+LDv9qB+m3qNEGAIaS09TfptzAqijvBTDJ52o/Jzh5dI33t
++zVy6L3Zog3ZRjccrn/ilu5mkkgAQFsQl3hkYVz/cEZVT0NtQZ+tO6Rzg9mPOva7oeMNlaB+F44
FAxlam4rxzon6Kxblby4Sf491zq58EwKwV2S0DodOMnixCuN0l9UnXGWXvpqUfmC6JHsrK6fh2Gh
Y6rEx1VjBkmbk4hHF715umpiwUSZwl0XpH7DL78Fpv5qagEZBjTEwc3/96neabXSy8OIUVVaZzdi
IRtyA6MEFuTurm8lzYk+xg9bRh+W3p7YGzw5NHDMIFw20XQsjCqf//vlX1c3mOy4I8IjTftCMrlW
i7mBSOy69ytOH8lj4/dr21enKiCtUhZvfVPNBnw8g4MC+N/XvT7KXa57kWpy6GGKJS72zy98dLSQ
lcWu1unk4wYsXquku3GJL45y9CBM9j+UqQjGvDothk7SpsEEOE2X2tEj1o1yZIc0N3KbhXLybRsz
nNNMbG/8sj+L7P8bTr9d91q8FPpRPrCwQQXO5feQ1M5Z6BWvXhc0c3u6a7pRLpSuA6VzjPs4aT9q
xz6qGBGNa4M7IKkImFyPbj6K7zuhsFFYHetqldZL25OrrBSYhFrtoaYmNUuCakHKbTJnBd1iYflP
uclHHKIJt6xGLZzgvrWzF7Nh60cVthgfpIGR3BjUocpY1wJcPVaU3jhDfzWbWkACHaDhl+rcVSd3
VEau513LUNYYo+lw6EV1tJPo4d8P+qtP9/fLXHqRv03asm0jB1w1Dj7decxy/LpFfB6ml7Yj9XfI
l87o4DdpSXT/93W/+q5+v+7Vp1uktR+z3WXIdN0pp/A0BMtuxPxRJtsgH1aRV994oF/OG7/Wf9em
PGZcZ0T0rm5GVqqqdQGUxbTVrmiip37khOutjT2sJU67+b2qu0PoFN8GAu6lLDedJ7GW2uHjv3//
FSnkfx+4w0YEGJ2FEs6+egD9EMe9XvKBZxiD2i6kOj+yG+5xPnLwar0R+2Kw1+h7ptUcc3DtToot
G7vpUQwQf5jZGsnxt5nyn2VS09jM9pfhXyr1/O9b/WqW+f1Or1a2ookHMwphAY5eN6dcvBzD9AaV
9a9K7WUm8+B8M4V6PiFYl8/0t88wd1pzmEoyWzrL3uQlSqMG8Y4hK2zM+YOjOY9NHWzcJNiLXvyM
bI41IzgIJTlheIcKm29ZDbREMBgHTj/3B7xNVnW26+k8KgZyHVnHqbJes6qbsVJ9XAZSpSf72jr9
+2H9Vfb79UuQMrMSgAlm/P75S5JhpIoxgHzNSuM/JpxXWytXpZmvotC4y6Zq02rRR66CpY11Q9rj
f6NfE+0qKOxUrn4nUBYSS37j+f6vQny1M6AGeQFtOtya41ztx4uYT1GWOZkb5cUTnTn3sNkSzvTK
nWvKva+z8Q5atLkI/emkiZI5gJ6fZ3AY9bwep3KsIzjyV3aHV9yq6R5VXbeIIgF0qlrJTucI3GHb
iCzKAUZBpXhwy5dQOckcXXeO6aeb20Hxn9aqc57UxaKv+buhhf/QvGhtqJsMzYApXuBZk9Z3t4y/
e4b1gRlwKcxgQ4Q8DoxdVRv/2XaWcK7hD5cudrmcCSqxcOeHiJDbYuvKC4VLK2fVqK2KGitZoffz
KLS3TjdRRErKo5NQ8pL1KkunA4BOc5Vp3j5p9GXHMrBQWgFRKsgWroFEOc7MRR/4OE2bbqW12VvQ
YtVp86comTDi2L09axyeZFUk/Sar9NM0lAfdoTrXpduh6zdmV51LCzcYZJMmtqJFOjQZJ4+VbTez
ODDvhOata5dHWlQZtQGBoa1Un6FtL+2LjLSufkAjlHlyNFt5THLn3TXKlR51vKt2k2rRY95HnCCY
pGdx+y2bHCzNET8wdvjPtSN06qlDM1e67ZZ5aB72/GAC2lBw9zBz9D4A8xXgGq/8rRPzz0SLwgx/
blp8BpO4Z1FYVLX57toarcqqWwVpaT97bT/L1Ysx+Wi33ApDdM7rdLKXLoARorv7psfv71oRooQB
35UA0qFCa2ZVHkC2dKUC7T3snHegwvosAN82hnwUhde+SX68rPPPUIVHM7NxrMuj6MBoeVinzW9p
5QKIpUC+zGT3VtmdP48dHJNuNHOjHwZZIjRKkyPBCLc4m1fGiF9TNkhUhg9dOZ+S/tVaOfhBFahK
kGNkebMSpM6YaGz3YHoO06OhkhNxCQfRvlAXPnt2cvreIGe0fYbQjTnmcqGrweyB5gO+aRICw//9
c44Jklz4mT6SQWSgacxcd88xcF/UD2Vt74M22hndW1EojGXFrhwQuQzfbtzBF9szRh/4SIc97+U8
/ecdgIketCSqsG719kPkJf8VHib/xnoCvLOM8gBZMITduPzRN/mNk5b1xbnOM0n2EdiU0MRey4Os
OkpHScl0XUyVuRgkx2eKTPWs7fST3g5vocAYDo2hNtVnHJsYlfx96lAEU99HXWL5rebWm6kauXY6
6S/TyO7oI/UQ4Kzwceycz0RPJWbY+rGwMzTEAoAL1svUrO6M0STrIG0/Pa0861OKMcIRj4He1TtL
OfUiT5yF6YR3dUVp1dDsLR/SOsYQH2CsaLpyhJpqHYQ2IllJaIJeqqI33sxXTwfNCjvHX6Gov86p
v62ko5fJ0fdD0s/K7G4skx+1joRD2BSJVfGfU9XfMrs6w0p+Csfp2xTC4yOEFgDT0i/38SDieZxG
7ykP7cZJ4qsbuwj9BAQ2Fkfj6jhu9ZVwm9Yt1pmZzW1SL2dle0zgSg/6fR+KW5jkL/bPUNguCzDI
bSq4VwueUGXZ9sVQrDUMupNxIec5K/wwt9p8l33a9VhkSYVU7llUvK7Pfk3kV21Sd8VaF9kcXue+
MOSzTJKzlNouU+HzNHWHVtgoQibrgCrWrc29JW+u8F+NyIulAr4xgaLA2v8ckblMUl8MerEuayTp
Qeyt6qE+xdbOVtlpjPLTWACeqRum7aS7USz/qtDlcVAhx5QjuUNe1J8Xl16NZ7YxinWiUGRHIZYF
pzhWNlQiw7gvLIWBM/3MtexsBf2Ni39xgvHQLgi6mSgs/qqetiOdo8Ej1Ce1nZOWtBKBLRh3vNWl
W2D+dM+ics5JpN+ImvzyR6OYcDxkbvjErKsvzO7pv2iWgR0zJLDG0l/iNFgmSCKdGGdegXSwrNDn
jNCqailf/z3Of7X8r747uoFQdT3PpE1xbaORbFWUnUfkPvX2C0UwJN7leE/589TV9AvIcXhH1vHs
qLMffgvNdqPKbmVPkIdsOnmD1sFfaR/GcnDnjfuhHF3Oq1SZi06kL31Qpcuhmk6+09tzsSkj31wp
gQEgMextVZrmyuvUGzl7u8rCUpHb7ntExR01PVsbG0fwhF0kLo3XbMjZmfwo6+llCEB4Id8Ssvtu
qPrsSvvdl81bqdvJvPHGz7PpgqK374VsbYTpCh5AlhSLxeSzkyhGJnCSAEpyUrxd1z6HrrVFpV0O
62Zy2Ox1BWhXxgbdPW4oHzAMt+1r1wQ/bF0s45EI9S6uzv9+C1dQwF9bgku1D90M1ReouFdbAjsl
z9QfAiY1NzQorTUvqrK0VaQw/Hd4FK0yLRdakq0mCTWur3E7p/Y2KbMOdph6ayjYzdDM7PWyqede
rW3tBiIDqsr3eoL/oDXFwaSTGzasJ3rbcjbo/fvYhiDqynvOS9+H8rKVLcHgerR4Yus9HItspqE+
h+cxpqMHnoxPwmhcbEv1TUz3ZZ2//gqpd+EWpuIp0Pb8OfCb0I4jWZfFWsTZexubO2kl3ayqn+k8
yQXimuNQxTgTxv9KT+rUwJzHUg/uoprerjiatTPOVZbdSi36oqNioCVBMOM7v3IkroonaTrYZj3Z
zEeZy45XiWM78KEHbM9HRSE0NKz3qg9zXFcQ/Ey+xrwH6OXRIFpmY/A5SXEA3PbS9XS0x6eIPz4N
6pxYxgrpcrYAnu3OdemtTdW/TbqV7rqueTMcSgXDSzW25dxKW3/x74/tiwLGZbdHDhMVXgLzricc
NDxh5bZWTnWX5CW7hf9bEAmTTe5c1nGykn3y6qQAgjqeuZFyio46vibEJq9NKl5iC2glRYUb6/oX
86ABSBwRGU8bHc/1ylMgh218r8/XLXW21AzWRsyGwrCZWCKDj1/fhgVCgXHOZv1WGenvsrtAIU5e
E10dCyW7eakz/bbdQcsVkVAVF2tvl7Zwl9U4Lg1918OtMyLOHQ3a1cq+y2zx3FwKA15/o6n0VyHr
6gau1t2KomOU6XBTatnuYkObldiC1MDknwExiOyttIIbe7y/tjZ/XvK6k+l1Zhq5lWQD7HeHBDWT
zFlwC3Vjo238tbJermNYpssqw/TmXB0zQj1zWpHwbJug2noWU9aQ8Fj1dmdrwzKznIUXDK9ebz8l
zfiSxcn3prM2eD4WRJP5GjbEtHi2wS3l2mNnZW83hsOXT96EsYvGCs65eXUGMSevxQCTsPNKke9q
DjZDWAM1O98IPESgQUmCrOL7pwnfsZFsmAoWNfFJBN7uI0mqibrLclKx1PuNG/vy/bAHgzVscET5
JVb67Zss065BbREW5IBou7wVD2UDojZ2FtFQbS0BIqfejZjrDBU/VU219VXyVqiHwZHPNRXRG3dz
eUt/TNGXt/jb3Vw9pkTT4iiiX7Mmzmxl+2yEneFAAX0ZBTuCrBfCEc9UCk7IFslCwhcbg+aJMbbc
iN/48muyDBdJGK0p1PN/jtTwYgropZ8jYnqPRgBGSmwaoNHhMTUACmF3J171xkj5a3m6/PbfrnnZ
vP/2Jhojz9y+c/N1Rdh050HB7NpFb4MSw1347+d861JXgyXQg4raFTxaha676DkLkCFkdI/mzQbY
Rfv79xu1bIM8Jse42Cv+/FXCasvKQQSzngZWr8EDSgc/qW6Qt1bfRWzcW0CJA9YgTAdJdKdl1Udc
jXtJtncbOFS9sje9C38Mrr0S0xub67mbhE9aN+5VU906kF75i9giXd7BZafENGL6rne1Fmc1Gz1E
h4B6J8LLTRLmJxdIkFqVSt9fJpG+suedo+8jRP6duy2jAKwZx+fMnJdN/mvYplFwSvLuNWxhaUEc
s1GSTYz6tI8SciWSlYZhWLQU2tr2xqr75Szz2+1ffbZuL7vWzPiEHJveIeVmNXekse+6fJPrchk2
041x8sUFLwJK5F4Ud4TQr55XlMR6rgrebqfaHXKupTJXhOnNYk7M44AXwbilnvx7Y3HZGCM8YS69
HGLdqzXMKpw+aVwu2Yftyh/6WQCVuQO3oYX4IZQzLydn1ZnZyYvQW3X9Y1x4d67EwN29TzhY/z2S
vpwoWHKgA3Ck/EtHQDK0aaRJgEN71HYXQXbpWcc6ULtSiDsk0ouMBkkhbyWpGZcH+9dESd+cjqlO
aet6WCnEaojaeNNwPxS2mGwZEdYQtncTRuUCI356OW/Y36jwg+6Ptv/+1V/tZH5/CdeKmSKrgzxu
WM7Yte/LilNXRRVe5scmKLetCfLUv1QZdEBjvj4jed4v1ebf9/D1p/f/v4Proaq0QauzPuI76Kt7
EdxHyZs3cbYdavCL1J+BV//7gl9Mmvxm5gQqKB7KnKu6wTDZcihz1iYtH4mxCpYB4zis8zmF4Bv7
tC8vdYHaoEy5ENyvTiqhWRjOlPDbKlCi+iUSohWbCFyn1G5mDH6xAUD/TeP2ooUhSuVq2bEouelN
wJQ3thjKLUzpdQPK27QXKLG2omJHVYEc1HDrgEfRrOyuirA7h+lIvIx7Trv6RpXq1g1dLU6tVVq9
PrD2VjEEgdRhk6ZWaIQf//06v/6GbUph9KvRJfyyzv223qaoTZ14YAh1EtypD5pSL+xkEevyGLv2
lp56MfPooXhm8W3KjiYEVEUr7MZdfDGQL24bgbOFWBnbuppB0Vk6WTByKA274K4mdSX1wLt5b/V4
IVk14NQx0qG+D61+k/vJrctT+/t7JqGX6XEE5VRMrvXlW/ztMXQUVXItoSowKBCCnonUOSccQ6PH
19jAKRQCKmTcxlpAK52InZ11rrlRbMbKyt6EVvWkiXPQ1TG4z+7VKG1vUSvaXKUh9thZrItVZQKU
AOTaqLa9Y943lXdvEuWkS4g2/BFYeymN7WxEr9GKbedGxANARB/sg+WTEyJ1e1X44KQvgshmPOfS
XerkiK8Kga/Qru9RrT1H0cDe2lukIjmWrbl2G2sfi+ChyJ6os7PwlsZOVRlYijY9eAGovVxaO8qP
tKtq9hl1/GRlaJKjMjpmlv49M82XISqiNdZnqk+h2DqD/l4m+4GO1nosauRxrbfVS3UsWvMlGJHn
t6N3HhEDL0s9v+v7kUQuV4h1OBzSJB8PUkWHqW/KfXSxXLZptOOJ/6j7BHF+dM5EMcEjFfEmbR39
kE7DT2dtmMl/QrOjh656SG0Jtaz66TqNv2JOL+Yj8XCRln54NrhtA58sEhC2zHkP61rgFepA6QXZ
d1fCptAopLlDkazqWpzKyPIWIq3fq8EwF1UkqnlbeTu7bra2MrT7TCte42BgyJsU/hVCGmcAEVgC
pS8CeMTyteqtd4wbZ2GE6aYSydswkCLS0d5QnK4JjlOfF8g5+EbNWCSGP2JitoZ5wD+cI273Zxx5
msSqlkPr/2xa+7NqH10Na6G8lOiGBlhoOxSLabCWXeEgdi/gqjfBsGkneK7AGhvjJai470am62Dg
rN56/jEO0ITEE5ERZQ+iPEXEyDfwnpOU5pifgTYMByX0dz9znhPOX/lo7Vqt+FnK4Nh0yfc0qN61
jTF2p7rRFnHh/OfG8VvUP0W0A+F2c7kwZj1zwTiP0t2B6gGnKflWuKyl+J+E9IfEsZ/igr/QIWRp
eXOOteBox5m1KMvuzSjpx7VxPS6AR5PeI+0dEzCycuQQoqT9VfKO/ADZoxA1M6wl0VbAER0lGoNs
CmgXW5wJpp4OZGhFj2NlnWVw1zg60vPQgNPqG9uh19UsKxprB8YqQqALp7U5yVp+cEIGxUPo96zK
kH7pIHLiNH4LbONOVzEi3VotfJmivSaJwm0YLRHZkBGqY92LPsqLh6BL7blWWfdOhgYFVGTe1wv+
Wsxsus4ALDG0B2CIu5qQAaRkiGfQH2n5q6Ml8EJk/9Lk7Wk0SEEa5VMe687SnfI5+VhQiX3gDXaW
9tsqDu6Kxjv3YnjMhXEeLefNP7bdEM5qPigbZElS4FDqXfu+L/OP3KWCpLnBu69DK/HkB7F/O6eC
xjpSXllMuXouiNpq7A+iupeCLpdRkZg1tP3hl/JQBDThw5xaUAvsLMjlR1QThFjZKH6Npv+G/BdB
cJUZc6d+6MJvJSL7WVgNUP+9HXX351g9Wo3ERAK7M8pHnBkpn8CQybPmd2unQd1IweXImQbdQJq2
81pG94Xh7VzX3ZSdngOMyfcG+4mFORL8lAftqa2PtZMRXGTmCRVRfcEsvimzkc8SSZmXCW81pT2P
OoHsqYfjodIo6vl6QD0bwYnu4dw2LEKe6hMxP828exIbpyXhKGvVPvSAO8m7Nku/pwMBUIOXwRua
1lMdgvlyMwO2bfYQ2rMBzfeCopoxK8xt5EnAIgxiw+9OemKC/iy0Y2/zCVU/h844MPpgiVYsAPgo
oQ5fJg8zlN8LJtAgHBf6hE86HF81pk+wcTX+80G80yIkyYK5WNRvMKEd453e+70DSYd4VX9rBsaL
aAZ56P2lW+lPhafSVUmBwvWdj9r3HjMKW5x2BDPMyIvBt+XG+GSk43N8t5YuqrGFqbxsUSIInSnV
ncpYkQw/xpuhNGFBuZiM4+YyW/mzNpJv0oWwU9p1t+rURBKGw0HO8+86GSNcuMwyw2BVM5LfBz57
DoE2TfaITBLXe1bV2C88w2RtA7RLMTyEugJCNQHkWfDnqrLYT247bsp+OMZGNjfFCBJAyI8wDG2Y
7fUSKQtkrAzMvu1b7UJrLRNXRFYDt4eB0irOy0VjGBRlfH2nxdDTsTrC6svYvqkRGO2YSW0pUxcs
pgy9+9avwJFMDPAAlcQskJF5cdNVK4eGzzxN4mFZCeDEjZscDFaVnRdAm6nGz8mo+7XK0I1koz1t
PBPdRiPcH7WWsvy4jCxq7TRwupcksP4rtPS1kIi1hU0QDcAraqBq2fD5hTy/KMw/srB9Lh3+RMpc
ZGYMPlH+dIGsDhcLlD7cF70zF/6A990g6iSsn8tAR9+bx+nCG2N/pazLcFu0g3OQiTopYzwkwM9N
iRDYyB98m8yMwGe6qk2X/dx4cA3HI0giWnpYS2em4y5CvCC4JOAXt5BjW/W98K2IOA/LpfX1qEnr
paQxsElEtJRd+VP3WZE6gwnZAAxltO28Mc1tyuLUBeZD3PKRh6yVbJ3jT5do2FkkSmaYImChy+jT
N5KoA9Yn2lkgp0RycDqL45En0w22iFlfasmm943/BjF4MIsV3/QHKv0It5EPSEqlCOx8Na7R0Lx3
7tDN+7TuFuUUiG0fT3ucN+OdM0K8DHSq+56+oquNkrquHxJC2ESCYTnNuBlPunc9/xLH8+dxbKjo
1d7PKIu3QsBDivoZrtfLCrsM4ZPn9kvhaSenV3PPqyAEj1xYmg4jipZJLfS3LAdbZSGdXriOvHcq
hkSblg+6SuRiFDo4g1691k390liE8oT5XRdkL1rMLKKKbG/06ilUbK4ktNZxDKAl2ZssI4TJnjrw
aIEWz303eXLb4rNnsMx1e6zvOjqm60wvQWtO8TKfmFgRMt0FWnrn2pm+m1pAxtG4qz1rm9PvnNu5
/9MhN9DjRWBmKhZBgzCnHrunKMx85JxrfKws1FbmrPR0mBlshS+iWQsoZokoXGhETUfFp58N53QK
CDUYiW8aWM+tMttw1CbdhKMagfPDSk0lUHhssMvaLe8m47KMOACig6n+mXFAn/ei8RbDp1s2zRET
H/KzQMqNFTPu3Crd4deaIt51C/5+ZBFzjclB7dbOnSl9q8uPVEkNtv8l0scc9kbaIQ+jmVJ06cny
cIQz534z+7RhlyEpOIVqb3uVWvoRW+vI7NhlOA9OnJGcN6U//Korqa9Fn7add6tW3zesbYsyHE92
ohidLrRDifsd6UU8t5yh3YEf/xyURRqx/mmXTnRM8+zQ6O48Q7SmY3PeTi3YMErEsyQtjVnfOKCj
PH/RJb+6nnDhgDQLys1su9ojzcXWIfVlQioKXZPElcF/dhlzSKe6XZEMZClmKL4mVXPJtDy1RdBs
PDa8zSR9Jq98H6N/m/kyPzigP03lfgo/OJddhA44+aH3yiEVg+J6GA0A9J2dX8tdn3U70wapHoba
M+KWBNsZck7KR6SdnuqNbp3K7lNzH4Jkn8nFRPZJOBNM5C0U8FNVPuXBK8SwUfwQDMsA0KEoXkb/
PuvPofM+SQWcapwl5Yc51DOQrRg6JV3fcGFguwwTes79f0F8h5vSEeDqJ3zjk7s0wuzgtfl2zBsC
DqJt6LjrVN8mSh0why4E7dlceXtW+SNReTPMEbvCJ/HINO+0Ib8fzGc5lfep2eycQNtGsVynTrvF
HH8fpkx18OB9VCxEb8qe5my0SqyEpoh5MER0MFJjo5LiTjO0teBjQwxCr9DcGtqp7SICTmLSPqAE
94QA6u4uNcdtDjUm0Xel4e9VMe4KS8OR+8lyyrFVW1m1u9BYUT2QcVpFWnUsyTMqyKualnWBvzMA
Qycge1qExFjOOe4wd+dgJNnnUFLaBN7A4QXQa3eZ9lamYW/kGN0FoXpq/LPbVp9aF2AME/ehTeR7
Nx2MwufkBy7N7fbelO6sKjpLNzm6enY59ixH4KxAo5iN7YM/jo+0H+4ak9lLIy1z0sxnQbBZW5s/
/KZ5y/3uzNbmgEu47NRBRME2i1JEdHLux+2j5VR7dAyryDKPsV3My3DbMMhsGT50ttp4ghOx4z1K
UR0S0/6WN9nW9cpdaAVvU519SxmsRkb6nSdedSzP5nOmDlLQ8sF5VIzDLoi0TcqaGZj6Cx6sna73
T8iQXCYea+kn23RyP30wNrUtQM9ND0GhbRpFBhnrjjOC4S4gx3sUnumLBLH5UeoevDexbE3vOPrT
YozDw9hG+ymOHqhbs5SBs3eh6XDc7sGuakD+MrIrJm8tIzEPLFjl5Fpzgp9VzIWDg6g6dfdVRrMK
tCZYKKREEAuxSJouSFSf8B6bObNKSYD7aZu7wq7miHC2yBno/SabdNLWBrh7nINLq7EINtKe9XZu
eeUSXwjys4ufjsnaE8veMJGiETdXsvb6aX4GLnnqSvdIAkaFPKmNtG3fk2abuKs0nXaASwjfGJ8s
mFn5sA78EnQppD8XtR1m08AdZ57zHlb5Wh+GXcWtZ625VJrcRnh4obwSKmghRsKg6GqLnMIQre2F
rXGTfUh8BaBZE/g9i0ZahLvadVeBp7YNC0JNI8KKNDaOCz/OV0btHg0j2TmwLEyRb5PC3Ndyi2ly
50fGSmmE7AUQed38UQj3aeJkXdv+tldEiY5ckd1YE4asdmjtrWTZY5cWOSk08XjvlGwlWWzRmRBq
YEBZMjGbMIsFrJFV6VASaEgOacmWIEHHyDe2EqsRW3U5UvkwokXb7Vp/07YNsTAw6mj/etp3ffrZ
ZpQAOFRga4A/acMtapYJYU6+S+zeAGVJVYuekpRXmxsnqVa6TJb6nRddjrHk7fRAFWW/zlA2ze1o
2tU1BxtggjSFMD7DGgKU2XUfEZsDyXV50MsYOIeO/KSBgJyVb6qnVuyFy6kJl3YMwtjxTvxXVqZo
10NgLpwE3laf3SXWm2KwB7z0WDfZYocb2GRzj0KFDKZlwR1l8UKLDlF6iWquZmb4NnrGInM3roK6
Vvarku1zIAhearR5ZqTzwnxM25SSjNK2HtzI0cxegi5Yt0E67xrUFN24y6Bo6zy11mLeoLFgSXtu
etpc84ZZmuCbZoM6VWIlYSUlkE8V01lIhhz0gyh5souQBBSRTLsOI6fm6MuKiGa8Qg1wWOkvjIkn
H8MBK00OscB5M9DUAZWj0fyOlG2Ze+2yziqembtGvveWZfVJ/3/snVlz20qW57/KjX6HA0tii5ju
BxLcJGrfbL0gbFnGvu/omO8+P8iuawliieXueeiJmIe6ZYsyk0hmnjx5zn9ZhwMtHfmcQEPNp3bK
BHVv+PZNqu54Y2RJIgdSJ+kOiitYW3aALRqfCrmHNVO403DEk5DHTF1Q5BjtwUB0Gjs9tSDToKu6
yjn0pMKgjYNiaFaTGiI5lSnbIMdwQIrXDYsC50uYXItyROwO7GniNO7ToNXTeuC4o64Hx9wdrpX0
q9UjZo90gwdB2JUQdThtNZuPajvyixDGNYzymKtq2wVO9D1p/HUw6NsyJSHKqLpokSMHydrvcyea
ZLhxwFN4NLC1i9TvgLsjIonoQRxhr+GOGzlPJ6LfygTSPqL96WnBWi1kTILFSV5Jq0xuFm5f4pyG
Z3fbCrgZsuMnyAYAv42KYB9541VQqBsVFZ1GoLIZBbdKMm41VdnVBreGvP8yWsZFB2w2QFw5R/iN
ZbCWAO1XgtQ2AOsrbwoFTU45p5MNcRml14y2p1sHm1IxccG0wESkjjKQI/F8Rjbu4xE7GQ0TLYQq
zGLVjMlSAeQfo7BeMIpiu8spgJJl7pVWWqLjvmzsCMEHF3YCYH1g5C4GIoW3ShF07U3s8Px1O3Qn
svvcW801q5PMwloPruKIPl+RKjpJx9ZsEDw29ZVHXF/lFhqKrXGlS18go50oSbjNcSKqynFfRcFp
QuvNa4j3SIPGBMumhYsmBeikGdgB5mOxVv0C8DvOKmV20/XcuqJIhvISL8fB+hGbFIzD/pwi8mmR
yWgUcVOU+q0mAgD7j7lvnUdN5/hU2j3X3YVyuo1Ta+0G4JM7sYoxFcd8hgo0Qjwru4vPCtk/zUf1
lDvOZVgpO8tKtm39IwF6lOPfKkX6FYnuLqAc3bb4cEbsiibdupVTx6jckWNEZnEaR8MuD+Vz4yks
unOZafM4C7scXAgNJdf0L7hkyzbC0+Gw9i8QZFm47Sr0zqjtf6uK7nZEo7WGxJdW3abB8FSripWw
xk0ZC3DU7dLlpFJCD+TbtYSkY8eNvmmqTasFKxXTtrrO1yE0US3rzsOBe3vYNddVmZfrqivzk9//
KSM5P7Hk6KZVMjx4h6I6CWy8TGFnVSe//+r7CZqfv/8+e/nlhdnPXt5mSLFf/fknVe7Ak/3995cf
/v53w8cvv/yiibBCJnD8pkDWntpe1J2+/On3f2Y/y90AztjLy2VN0UEJSwQD//53Yuyo0v3++z99
n9mvCHXcWZDotrOfvxpu9lY/R3r54cu/CeJC3g0AFH//6OVPP3+POnideTUQmpjTzvD3hdDvlU5v
Njo+GHu1Ka8qDa55kUf9Infr50Fqb9WOCv3HzaRDnbNJdsdUKaxwLkyvv2rlTMYUiAvRle10Y2cp
7dKLUJWS9CMog0OdMwvpq0kgDiwd/bO348goZqh5XGcbt0QyOwZELLfIVsUPod5hTjreBw09y7EE
z+ebkBsqi01umMdI/Ad674w++b8IjCFMa4Z2SMmD0hQ9lo2sBngi1Nz4isL+KpfxPmzSmwblV80a
P8eynx2Z6PeESE22cKIAGKTCbZHtGQhhyKs26Et6o3Efrxq93qiSPWmzKdHSMhRkH00nyqCZabG+
rbDxirQO9fXIoocy3ZDbIb8Zx5qsiut8IsLLJhWwrFJQtAnWzm7tH8FpTD3TGVzg1edV5Bn8O5dS
8BsmU2VW2H8AOXctcQS7daBnPcEgWBW2jbLAfFF4o1HE6KZkG32oT1O8+7RzDW1nnar7x6t86rO/
e5aJFqiAZhbmC9j81SpPDLv03Y5TyIpK6vBoSEXiKqN3VFTeKTneEazDweEm+3YbgTAA7LMG7UiG
V0YCzCTiWrgrnA1Z6tjDHVm0B5rx40c7MIe2CpMcFRIhAOvPNnAZxOOg+vT9s5Gje0QTFYEAvXku
dXH18UgHFoStgpYEj4iEF4iat1u4j9NRztkYmz5AGCGh9K/W1u1/b4xZZ9lTexS5bAATIcy4mIow
FLPVx0NMH3O2FngMABk6zBlASLMQAOGLI7qV0k1ty/dWFnxvczxq5UE+suEPfjG0ydnziF2jY/N2
ulqaI71sME5qjvdtEn4DVHQ+6fshJPJfeqTfQ81mzRReW+g58Ic8tqTFGLVOZ1m3ReL9eUhgyn6P
M637V9tI6gatNwseSRb6lWxqV1KCQvnHX8/BVaajAaehYWPr6mzamsEoDdudIDP44jWuuoWbeWSI
g98MrD4bDINJ8JnBV3JrsGjT8xhFhwER1jRuiqr28ERWfwRwdOC4AbQNXwhhS4Si50hmubXTmAAB
1GuMf/gDdqsQuIV/ikpnYho3RZXsR/sYaePg42FtJTRwKso7WLNSurHBekjRIMpvipGG30TO0uJV
2LZHuEmHhoKSpaEOwnyakyrs6wUxxCoiPJHBwhvtc1vitugpIBxRdwoz4wjG5wB4y54QfIgumgj/
mPN929Wxbmdyuuni+6RRTheWd22O3mXkHSGTHwoQApwZwuQTF/YdUE0pM8PT2wmfl+zTXnrKuCAl
ZnCEX3VoGNhNiN/CcuW7mp2v1MsTy6M4v9FM1BWzflmU3tLAGvHj/XQI5Y4aBBQuGTMiA1Lt2++o
SHuCXco4VTVRcKgxMZbh3mRxdw4zBImw+NSTg7VLHc2oCmoixvPkIiu0jdokWwvP81oxTzu9ddBB
ObIVX/gL82hsCxM4KGhIRH9nIWWs6tFyYxZrQ3lxRGtxMiZCWdPM9bVE/QbAIhKPSPZXuEd7yKhV
XyIaxVKo06EFSoIhRo27cYFZj2pvoix3ABqeNCGi2RpeV1z4JDPaljSOp7KXJfL1kel9x0uEivj6
AWaJbeVXulVN8lZeO1lV+gu6V+pGqN97DaKQRrlJlCuhlkeO/Wle3s2bDv9T1uDYQk58+61KatIY
WcHO0zDwtEbqLshrSLQd++yHCTr746c8tFbtV6NNceBV4E8GxJ3ykNFEo7K1odPiPc/8fzzK4WfS
KPCRJEOAnq3U1I/qyuqZyl4fFpN6VC/7G0/s0XVYZsZREf+DM/h7tFk8acGFhHnGaLr+Y6DhZ2rD
RpfuffXIUx2eOxg86kQdRWbm7dy5LZXtJKe0YEnDSkqvZDtDm6E4spEORWIuNH+PMttHcTvKlWmo
KdizLzAgF2JoEdrUV4r4bz7ObL3n0P3bQWOgFsSwlTzF6he9UI+st4MrAYKbxhVbhts5uytxaFst
MX5KaCqcm39oBqo2El0iBVvVwj4S8A/O3e/R5lpMkEeCpuoYzRMYUXk20B+0Vy1s3RvryNd0+MHI
B2D1ACGdLwajkHNNNgbCnfal8dHYePDvp72UWMeoiweX3ZR5/BpptiBQx7Tkll7fZjBxoetOLEyQ
Ae0deZ6DU4eAKPk0hzICLG8Xd5VqgZs2rIY6u5rOF7RQ8Jm796vkvzSQgGKBbQyX99njeGIwU8Pk
9I89TJIyTIs9WnQ+2VRy5Ary/itC21mhRjDRPmlWzyJrFXKhQ90h3biSuZ40uSu0xWuokpMzTvrH
CSKDoT4mE+5eBDLfzl+r5r7SqATWaTBQE/dtnG98xT+XIn+TaHu1Ok0RLP44zr5fGgxK0ceQZV1F
ymIWkaLRjiFEwb/NonElmw+o9Z4nVXdkDx8o+TDMi7uoTA7MVevts9kKOEAz4SszF71er5IMmA0C
1MGjvKfr79q7nhQjotNgxtUR3P3BJ6RMgFCELLM21bdDF2iK6V7BNqulSR4U7jxsvaTrV/+FiTQY
BHKmBZFjFgs7kUmeRxt+47lgbGh+jPQDJNSVPx7m4EzqSJHYGoUjFFRnMxlFqmu7bcxhr9bgOWj4
SFDcx+usPEu1jdz6zkjdzPwhP2TFnz+iAnOGUAVlB3bubOhQzeLID4eEZBhp8QwnOQM36yY9EoJf
kPNv8xlw5DRHBUKxcArn1z55FFIVRFayKbxEBi6DRXSb077rswtJphsN+elMjGO+hcHRIktERUwE
+C9nORBhNVRBfcIjxw70KdDg6EfWhWbXD3HFvFTiGIXpfdTjw5J52gAtUWmcU5i8tI2D2hbJpgnV
a3El9NyhdHupusGRO880u/NZAWSv0tMVE2VnFl7p8cVabGp4YYYAuS2dBw4k/ciJ/v6SqugKMANY
I0gtkE6+3Sy1FQLor8dko9oDu/RhKHQ6+I+JDHZxKFYqDf1UpN8+XtPTm86e7M2gsyej3AKwDLgF
d3AE89E+0HQcz1Ta91xD7CJwyqz68vGQBwI7nEL2KusZ/f65YgroLlltjZYh83KJXcjG1ceNn9Jm
C2jAjtWx+Delq/NHxPsNRTL0WaiazNLZwa78rpSTZNNhRFgp5hqkwUJG7lsfixWk1aWJP8MwbJvB
RGj62L3v0NO+Hn0WAhsjj0bqjqika90yD0Bkt/0qoHnvAayPEuNnnPgja5zNc3b+NXmu/tcbg5sX
85anDGpt4Pn1f/xr/jm3cCyyZP5Gb963+o+Xl73nzPlaf33zFzDuQT1cUeQcrp+rJq7/YSAz/ea/
+uJfzy/vcjvkz//+b09Zk9bTu3lBlr4xwplSuH/unHPzNUjrvy6D57J8/utr+v2vs6BonuMD7/HL
TUc3PsHohaLGpscajSLy3246vIQ9ApVXtiqcHM68X2Y6wvykCF6yDZCpdBl0/s0vMx1hfMJ2xJwK
w1S/+R31T8x0aAi9XdOaSqFnsjFhH6FwZNmzVSWkRvODtPU3IOmx96DzaHbBA+Oup1qWOXE4hTYi
natXizEDm4hawFkyBCBL2sBYmKWMxkpfnMGBwZ/eiE8NZbgdaYSspLxuF3rHLzUybVDgCws1SEAd
qecAI0EwZ/FjAkNxkXntGcwRcgrN8fpUdlpqOIugD78TjXedLe4tH20aDWwuEKYGZFiwEGV2Yfvj
vY3g79RevFFwufdwtKhCHx5x732rcwiHvmwjW/g9RsF6QRurX7Sa+Y3Rn5MIXK03Ys4bIviCuvjC
1VXJUaMABA9ayIpQrpgafE3SxwiYr6t+x5wBPRAzOwsR/HYqPahA+ZYYLVtPvVbdUEwH4NZp8qqH
07QYh3HchnF0VvbgsQ20fIHn1JeBmlPr+p5Z+lpuRpS0S6A7evE5zpNHu99JMaagintSNwAOu9A9
GVoMj/1JvKCOvvlG/N01vSvd9Z4TV0MVMfKgqOCflQEz5ZfGBmgp5Cn92YIBGk/iM1no3dnSRZ9r
l+NoRavWyh6RED3vsCfzPelHVQfffZfastYYG3p6JxhyINXPI6cGDbuuUzeA6VdsSVT+xATzQ91T
FNBtJSEh7t5ZICPx98kVfd8L03G5hC+z6FuZeIDaa7Pnk5HftHGyQ2fsG+nCFdjOqoIHHkRwegbE
pQH37kYrzJcFiHM5ymMHRLy+6IIflWucV0C9SlVdaXUNTi2NLyV7fBg7pDtUnWVhTtIdKQ2S5qqt
wEQV8iqSC2AqA0/vdpA/yITP22ZkQvLkmYORBQOQYpe1kIks7AWkFI7OaHVO6Z0VeBmuOtke+ByR
75TgDMwOGroSpz4AmuBbjQvJSvgDUpMS/rOjdgUuol71vg25uCoe/Qzp06pMmHmBHO/4rJvZupSB
s8H80E5YiXdanX6v4yBdhJZUnrtGuxOhVq/THiFFcNOq0Z7E7nBWV1HmmFUpnMg3+tUwgl+meIl2
cXgDLBhnvYrfT/moMIkudY2X1NJ2mqwF6FQ0QEvRpXcH5jgttGq19yLw1OUQXxt2clUZuKzJp6nA
eNeLvqlqvJo6WX5Ynmd9vm5t6l5AeG+4yq4Dyb6yfe+ylHNrUYsCP2NcJ/0R9YWeqODlSDE8a6G9
U1gHQkkfx7ztQI8ba3QwT/zU3tb0YuKwvDRlNDCLqLvvMdFQi+hIAXaWxU11M25AOJNBfkKGWJle
f1XUMlIZQbzG9DZWzKIwM30zhMZWD+DDSOKYAuycff1zNESsdaEyqmLPRmsbRZEk38X4z8pqYCGX
SFLfakwrFibnTfA0du1ZJUcXoZldBVH1+dWpc/kz63htFTa/Qvwc3p6yVfjf5AWzwJ0mipZluupx
54u+pSWMI6/eu72+3EiE5+XP7yKplraL2WOa7KXRXH/8EWYJycsnoItMtjyhAN5xZ6n/iqTQFW8T
0YYQarL3fGNXFKg4AX2ZSuwfD/dSpn+Vfk3jAWrg9FPoFug889uvN9VkpI6JfxsNaRJABQkKNhd1
TiQpuzrEnbCcYIc7EaEE6OvdvVkpV6nWOIXq45b2OFQYIQGJy+6bIoDRoD8mzSRATMvQAsgWbbW8
OJcksRFRTCgCRG8OwHVGQt0kiZIOFtL4nbkrRPitUoITL3/MRu+bbuIWrsj4UtNQWZG7PPYxPsa5
httLgdhRMIznaZ7QK473rgWM2/e7r4Vm3yYeOmtVGdT0CiAMBI2FdGhQLRPVBfQI9Kv8HFaABcSo
Vei3Klewb5yyjM+EAtzQxgsr9jBMy4bxXi2sW89S76PBuiXS2LV+OxQBDInSOld1hIyUCOyWO64l
jrAYlg2YMwgPWvwzQ/6jnPFwovfGS/Ffyxj/WfL5PzBnpIL1ai1POemvXHPKnv/93/bB85NfP6dV
/Ry8yTVf/t3PPNH+RNkB3xSWN0kfYYXd9tN00f4EvgEzDjrb6MnIODW8zhNVk202VVRfRP0IAv/I
E81PNPQtemvsFnr7iJL+I2f+FV1It/lWyLYPRBv77dXHxBoFQUryWEplqoEfjfZ27zVyR+hFkHKR
q0kJa2OoThuQhUKFopOlVy1uUovOrZv1kHPWCDhhySRF6uslCkcCCkDVZ1A21aU1rkw/sTFht5Zh
F7MMc7xhtNwxIzCjQagUiywb5PWYsV2jsSWH8L4Fcbq1m3ZlJdyqVBHsPQ00ZGLoF7YRdQ7mcIsQ
3mUL2xhfK+D39qg5fWCcpEnygLIaqjJtpANR7U+i3MwXo96dSUWKmovcmVv4dmlcVetAwQvIi9To
KmSr4+2HFlgtrHXatta1l2Q/LFesFQSEF1pbXYoUw/E+AYZcjegi1K7odk0rfSti+VY36+A6oueW
hzEO86ZuUOAgHbGyytGASFtWLC7A6mF3GCEFrGT9pX0iSWQzltyFi0jpSHcRsqJErncLu0EbzB3t
kiaZi4a0tNWlbB+kEJkHlOhir1f+/z7+l+5+iG18tI9PvqZ/nX0dnt/u4enf/LrrmZ9w+VAUUAgI
l1PVnupIv5xT7U9gAdnfEy6KHcld6+9dbCqfJqPRSfqBLjXVDDKJX7vYlD9N+5p2JIhfKjq2+JNd
rE3+rK8rGNPbA9aj+gThEakabZazpIhJlHFrgRHXi++cdbjZBB2ewmV4Vo0ZvvWQhBYVzOOyEPiz
QVNOwaGB2+ketDhbp6o4K1OuamXv3lpV8uhiVhM3xbrQlAuoKBYkP1g/peXoLSUSNTWllS+uXdow
iyov/WUjD6fjcJ7E8Xk5+j8iO750vfSRZlDshlcdStyFYd6qXn8dSjV0s+hHiYxLUuIyrHPHM0y8
L7B7bSGtufYQUxUUgMzJ4RvUkX9eVKVO7RaIGHzOiiexUWr71oM+bknVyajGOIIFGf6iKFHZCL+N
7vIlOEhneiqvPK25RqQYOVihQ3Fp4muJMmTv1mcJAXETxuxX9BCiXZu0CHRqBDl4f/Em6ZuFYkkJ
lwRTP5NdHxoPMobL1BvyMyvI8rM492ARpL7tgBCFcBNNGo/q8JBgAir36PaYVv/ZzEWNirsGLLg3
1jwqNwD4fSmCnPyI25/3rEKRMwzvR1t2D5FeBjD6kT3H2qMHZkplVYZMbeBinfjJRk+T+5Qi5qkd
BRvVt/rd2Ilyn1iDDHa8v9N7d9irtgxxtLwG7YEve4llKnr13JiZQtMv0Asf0cCsLVNaDtzPFmWa
nnbuxCipk7sRoP3GDsfPmaZ/Vw0Jy2lNvTTiCMvmePAdYUXbsJbGbT1R5FzMAFvxXWUmnKJPHlWE
45y4uZGU8S4oNQEsnv/obtQuelS9uDDgcnquq9neD1Dh0tvbMZIg48nyEv2aYBX2D3E9FI5f+Hu7
DSfUA52BBspWEARP+ZDtax877Pys9YwH0UoFmireE8Kfe3scOAEI4l4jFpF9D6prmXjfu4wMsGsf
1EiV4Qsi8dpn/WI0RbFsdW5iWr9qVRwblQFJeizMVGeczPzaPoaEGHYTq+q67mvNSURrIlyhpDg0
uuvQpDWiZvrWgoAT9ZJTyoPjd8OT1kINbGX5UlNc2THFidkPqM2rYbLkrJqc8pRzw27bVaG19wPm
WGg5qAFkPHGWikRed0Jgfy6V+SKwCsuJBkzCUZZcuYpcLfZ1SGrYISPcV3nrSAmPEoquXINf3I3c
SjBKB6if9eHa8OTrGrbhDmmOnV745XaQ7Xuhuw9Z27VLutAeVL/8XlajfTDatyEdrmURUln23IJ7
JL+D9EIjtxcmAQHTIRXiTYnyhMv5FbrVKo+Vz5KWPIYjikFJjeSlIryT3JyYR19djrplZEeqg/vU
Cuoy1PIoAQ4Cz87zyaOpnCEgpq/7QJPWzeji20ROHDd1CMVAXIs2t1cw0/Z5EqsnXXbVilE5Mcuh
OxWhtbXkXtu0Mhh7WfdOtSioV7qSPDa198N005WJXaQu4M423pNNx2WZuGxjvbNuJBMWW5EIbCNK
VBT0gm8E2dTLFKbBAj4VW88o7IVs7UoZVz4/RRmi8uB8c52PYAX4X4tK19bBPvAqe4Wj6Fc0MA0O
dVwlbJHfdi09jWzsSVhM+bIuKQPJvnxXSC01Jp3INghkvBL/Oi8gEum59Jx2gBq94U5xldN8WFoK
Vz16bcEyDN2vttcHq6RivjAhugmE+dULxGJovXAxuClWo2ayyjKZWl4CuzbL0SWgsVs4WGuBqzlR
ojjDNYibThSixc0JcZIkOT7XrtOpd2KAIDMKngMxyuc+/RqVirwY6pFIOe01OX60SdkI95SA/fQz
90+oDrl2Bxf4S1CQS70cun90y/jXrhD/nbvI/8BrBmRhcJjAKCftUDwMEMn+KF35z+vVzer6fuX8
778enrl7lOlfN9Tsv76udh98y5/ZjKZ/sjnu6N2B3Zlaon8nM7xi6mAEqRbTRSTd4Tbwq3KtaZ8Q
dJ9AcC83lZcM5Fcuo6mf6HlpiEDSFzTRCvmjXAaI/Ztc5uAHf13tKamRlnFSoo2cuOT2Omm/YiDX
EOjyVQe3NrfZHOQzCLpKV6Fo793GcBpP2VU63GdZozJY0umNSx1JmWhhQr+CbHyO1lb8aFm9u2wl
LjXJYEAsVwGqtb3x4KmBAnExz3Vchd1+HQbjjwELgkURtOUNgRX9mRiad9pTQIyT6266bSSR7141
9YDLapuJXaSU531fn2tGvB1iqONd6nQ2+iELHKYQY2+zsrguVZ8SR69g/tPgQTp0SQchH7CMkobr
rDch+zVn+CrDS23Th4ii96UItGGpWzXBk6tSVfYaqj/BeYEnvJIbG9k3KcfLNMoKy4fi7Z9nGjTa
LLiv7eAqlJQ9sphnfqBuSn0Y8Sqpmr3eWiWnn4aUSZiP5EphA2SCPptrJLCzMnjxefJDdtFPL71Q
oe6u7pNm3A8UkB1NMHLSUvbvZPm58uOvFfVOx7MkuKJCgiTRl/o6SdyAGxL6BJi0UHc3B2+f5nq/
UhBwQu3utFMo5wRldyPlxrdG9cZNUmf9M7XWH0OjLKwSbQtaVcqy8NLTHpdUKzefIiI3DQOsXFzz
At2QH81QYm/sGsht4B5jwBhZ+ErnnvZFsDXGbI0gmCwWYRibUO1l4HaVhwpHEhkknIaMIkUgN5u0
hMWR9T5UjR5WV0YL8KZTvpGRubeIMlHvpdDGuGZUr1CSAPxYBR4z2BguZxTJP2K/XXdZUbZzKMIq
G09JszNsl+BQx0+16plrL0pGuGim/6Us+hS/7248UUS6MEcdEp+u+wJ4ZLWutasMJYFcjbeQcy8s
vbyu8PdOzW419P6aLAkGsbHsoW2nkg8t07evkzA6leFHquoP2hSLUEsdq/SQUhjPY9XYhTDdcztY
G1p4Vvpc73t1JTC56NQCPcvkorfiTdrQ30lxeANGFaNhP8ghS5+7BOy+4QaOOkpP6gDwtKKm9Qur
/n8n7P8PjNaTscWH8XmTxVwot89TF7X666b59j2o6jJ4ql8H6F/v8ndIxmzsJeK+XFV/3i0JxyDr
CaxAH6mQwvl6HY5xnQH3pOMLDdBqQnv8DsfUjDhKuG9yhZ0Vgz4qDoFAfx+KgVdh6TCBrIA1TNWj
V4V31NMljD5smbKrgZjGQA6oNjL1jnpAFoObGe0IbxHEpeZk8nDRBwBBEKS/szzjCm53s8BA+7GE
OlyL8rs0VnBUKVSiMvetKRPSe5E4fRhoi6hobvWpRKukSssSVIN+O44I6NCZaZ/ylgYQWoKqcten
Nrw7vUjPKZXoJ63WVHe9j765jCrGfVTZCa0rjSYN/Dy8trwy1Ba5IPGjmd61a+wh/IuxnDj4Y6XL
GIZ1+Z0I4/Ia5XaUbZGDwaTLkOQfddigSxhrKYGxMAu48dSHLhAU/K61I92SOIXBO93gwNU3jpqI
/qxIu+JLKTfKFyF30UKSleYk0lz5JosUrtotNwG9hYuqbuGArurCdfrG2BZDvR0U6yyO+i9Jgepa
ZuOP3SjbuPMsimeuODdodAEkMr60cXgjyuIqUBqbG8Vw6VYGIk25nl6UwkccNzRwCdBas64Wiuvl
T9jaojlF8Zy+Z17tFDWN7nMTEEw1YgBfjnG5pi/7CLxLuUOn8gaDOnnbtYm01yuxVLTmhjvguWg0
p/LDtQjw4YiCzyiARMiv6DeKPrjk9jFrQ/L0z53RwJXve8QgKINlKZU5wFCbSq6SdVhh+jyavYLY
WB6tVcyPT8POza9NFSNNO3D9M00gzRPIgs5cgb6OVXsX4IjShVt4+SKtIWz/ebp5kT+nN3X5/Fyf
fc3/XwAxGGzBfw5i+PKcvC1iUWP6RxFLF58md0fqBBMxiDoVNeWfcUYon6ZWE6kdJBsKXRN46Vfa
N3EUfsUVRf2E6YNskubJYBG1P8InKLMkj7qzjW0YqHjiIBUwc1Z3NkJcEn3b4HK1cq9cLEoubc6Y
tb/GYM8ZV7q6qTfhzy/8nxa73xbJplr3hFgjKEIEsDR8095GM7VoVCWo2p7eeb9owvsCMbBjaKkX
rf/fzSwGmcaRdQNajwEt5YVc+ipkemrdVxjvQc/VSBX8FR5hXXhqyWOGK7A6CBQj6cQjfVEwxeve
p/iEcIdcpQhDKIn1uVBl6mmu6lfBosm11sBrMrKGvaBkjWZCYpbaSg2q7rFRjICebWeaRriLDL8b
v5hmz6WsI9GlS200brPuk8qGm0/YC9S1zTV7/PZqfR1oILz0Xt8+r6JqmHrDCp1svqaby+sjIquT
vh5SE1TlEvPAz9WqRIcQy78lEvqFYyxAODgYEzkfDzs7mJjl6abBKcdaVk3qnm9HHVPwJEmPOFWi
18YiVEfhLapRDtD5iGJlZ7ohgpMfDzlzF5m+Wbo1OrgaHEYA6kzl4ddPGntyJ9M8QM9m0+61rbTq
T9R1vfHWxwT83yLufg5kcOxytuNlAiHt7UCDKMOC6i26aM1d3Z4jB7Vy9ZtiOA9rZdOjo/jxg73b
FjwX6EhYVAzGqp09l7AjTw/SHAVJ9ka6KHrkL2H3wKPadNOH3H083IEVM8GReD5K6i8siLePFxie
1vZNXS+1i3bf7+wHbxUt+eIc0vzluEQR8yq/U74cGZXo9qpC/jKp3Fx1mVs2LWb6cW9Htc0hKZCY
wblx526wbFy5u3Q7LgH03AVOuDwy2rTq3+4Ki+beVIvX6BbAk3k7Wq0pVYNbYrkM960DVnOlV0vf
cR36Y2t7o6wQpFx6F+GJzdBHtsaB+X079uxJKexrkVAYe3zqHX+pb4PH4mTc2qsaGNiivsbtFAnw
hf7n3yvjWgDb6GfSNNRm66i0UGoOa5NbmxPvrI2xrNfjGpTJleGMJ3Wx1JY0zZ1jpj8HAu7bYWdT
rfmxXMsDw1aY6+68r8H5sCr30rZ1knNjSZH3lLsNYQh9kRo3r526TldU/5bal2h9TLb+8Ny/moPZ
3BthhsJvy4fp19m5tEhWOL0TKYQzLgcnW/snSAesrdXHq+19vABIiBElHFKTMPxuaUcZZOKq5z46
ZDCXcqE0d3gjoKQoehqJmxYgnpoj9VqO6k5DQvQYXvfdYY7pGOgczKxRY4IcMXtqH11nr2zA6vrG
kxAPun5s874P928HmGbg1aFqNt3oWyoDdMvoK4bqy+AqugOP5TqCuCE79VX+ODxolx/Pq/I+Mr4d
dtrlr4bN48ZCOoZhxSa/xa8T/qIhLVJUc5fZbblAm0c4ibUwvxxb1Eeed844dRXJJldh4L48MwuE
FMPPQlDv8o7FirecyCkq8oQc3xMhzQRsPduzwJykAtg4dKATbZ2cRBvzrNqFi8ARR/DxM3LrP0aC
/2iShUFUmF0lqUy7ZZVMc3llLvQ1bgd02RFlBY52YzjUvwj8qAj06EQuqhNxXh1hxE9rcBaRyRhI
YInInOPK7FCF31nZlW4wflDtsgnY1Rb4QBvbrqd833vHToADa8cErQ+enGgIGndGGi44g4w8JRIM
dY6Wlorhk75o0y+pB+a2uXQ1A21kd1lgGdPigKy3d4WPA+G40KTrI8v43fa0SO7pCvN/fOHv8gm8
JnSzasxxaVzhGrfs7vptvo02FUEJHbMn0LHHtGrep/dY8ZFjkwcjJQNXeBYR0M0r87SoBk5btusG
DS4isbi0z8JrkKALf6Uc26vzh3wBBk4WwPA2GXUeBCPaXrg82Al3zx+9LtZa8OiC6cVvYNHgGB/I
/rYRPma3zW2vwf/ptE1eIYUXJsc+yTwcv3wSNFLsKUlFNWV2IIW+GAr8/ZBhKe2rosNbfaALGmv8
b9h7MRwrF4F6OvQkW3RfVoEiVqhq7QwPTWsKe4NBnzJrNjJ2Sh+vhENzBHtN43KiTzoksz3g65mX
UFKi1kkJI1WIneMxT+R54jM9/Oshpo/wKmQaWd4nksYQeUhF0qeaUl3ade/0LsI4CMqPyIe15TGx
oHfn7nzYWRybak0jQS5ZNrFja0tjKT/T/Z2uIf0yEkukfKUNbbU1og7HsvWDY+PtYSsqChIYYs4O
p6TNaQYI1NwSmn1SaNOQU65UN1u3Db3/coFG3NIsO0C12cqWu7XWlI6KMG4zjMAqLLCNxwjTyqEl
+PojzQ4uN5KlCpVR1B1vkh/iRHO0b7fDeb9Fp3ev3AMFvsVNeuEdz3vnUU8lvkywFrBuZCK0g95+
/WxLz/JFWy/1RWEtbW6DOwAMq3b5fzg7r926oSRdPxEB5nDLtJNysuwbQpJt5pz59PPRfYCRKB3t
mblpoNFt1SZZa61aVX8Q68u1BMpdwb39/X1Wf/EBuLvoq8kK1EUV9Y6PQTXGDzET7NoJLoVn+SkB
JoL243SJ1YKjUWxr2dOEy+eTuD/XUfic7Zi7oIq0sidpn2xZX0tflmEg6iUFQndod1yYfNU/H2aD
Cca5BxTyuzhb3nPRFUoRIiNA/cPQ32ZOv0PDbmfsaj++PldO/jsK3x+V/6LpJh3nf4jrbdc3q2uG
3WaA4OwhvtL8+DjYnS3w/UIqeOF80myLkDUe+xF6Y9SOq0f2x+/XlQG68oZeUYQ0h8If9r0/uqGT
+8bhTKZsi4BtpPWS+G53ipVCAKyjVRxLi4sV9CniPzPuZbEj+oo372U7ORbOuevgV2nCgoDCy00Q
qNZm35VrAxUbTVrDBrvCDw69Xx+63dnH+7y/8/ffxdlsvmZmjRz0cuXMR+s5vIuccRceY6d3jZz3
iWGxe3bz+7TguVKvhSOdGFBwnwS05g4RtnZKMey40HeTqzrJM+uQ94m7IfLc8B5G+1x1/HnBr0G1
lTMMdg5Vns1ub+qToUD9jlh24T73gD9wwjbY5fi1iyYnbgjX61VTGi7P9Z0+XQl4TO45q9DBGhtT
uI8ZlGNtMsqtAAHj0niWLgoXeIYTXKjXvQtR6aSexpN0Jmv/lYof1uMm5iZrtQnXiKwhJlrUz/FV
/KL+ki/lnfIM9dYVrhrafHeNJ/rFusnF/rln/vyJV0vx9Zqgrq7m27etS4vKBEJnhCIIj6mODP+s
vqlpf4YGsOFdsMlBAVgViugnAmOEa//x1Q4JIMUiURiuuKM3XrW7dKdfo8F8Oe7PLch/f+vjKyWW
IjI3Y03S8d58xrph+t6bkmm3nu4t1/TaJre7EUo7vyKVXYNh17680I7RVXLXPmhHeq4+zZzj+VbR
l28XCLiMyITKS97sDRTJmVp1OIcEmH/k462q/l3O2cCdi7HZF3IxNk1hIIZVX6YSOv4Z0uT33++t
n/ae9eu9e47N1+uCAlrRGiNmqj2CAcQZyP4+xKdbxZohsM4xMlvR8ut088P2bWKvlQX0oPhqWS56
iDj/qy0ifIVS3HlaX3RTVzicy5YvM/N93E2BES/4yrSUAXgCOeFe2guOeMA8DY8GN/bPRluX87vc
XKe53NQ4f2npMCPRNjWUMQ/JoqzmO9nF6Mle5qOb7ydPNA33gSOeuZdvPtunYJviNUbMM6tKgpmT
7hb7IRnccx9NXVN4+0Cr6hhSmkhYfFILChpcUGINKmYH7uCtxLmbUwE+QXydFHdVdGdazSlCMHlW
g+GQDxnzT+HUx9o9Qol3BvxVUJ2l7oCOjG1jyK7UQXrt8vRojnPumMBvYVTKtzV3a3B/dgymxA7U
7mRp44x5B4rbQ5BcAwrx5x5kZi26fZ+fMPS6zdv4V9Y2kQdxQXIjPMaUNvg5I9OL8nUIfoTZtgXi
ddLnG0Nc7T4qMUdsFqejRCj+BO0QempgPNYmEEOpkEs8SYo7M57hisntLSY8wWVV6vc1UgC4WVht
u8IyjexKgDvaXbdVH89+1Zcy7gpxKTyEHZoNmNUIOBWqODfbuMQMfpUZiwcGW/blOYZAsFhTyHEn
mzAKItMMwPlm0Svadcp9jtWvN06T5Q3DVB0zHZ8sWV0STxcLYQ891HAlGtZOUIrBXpnF4S0pWulK
UOv2Ou6HEQWHTN5h5ZSgSYSlwh8lUkvovfMM04GDEbOdXgRbjezvtZE+Sb2I7HQ3S4i7d9Ud7rqT
q89iDHD0otKBojSJ7pVd1yHwrgT3UaNlV72ARQ/T8FG/sIL8OqGozbWlfKr79R8ie1z8mJtcfKsF
IEO20kRq/xxErYWof6QCkaH9BhadLaZDFdRgR0saDfVxBuHYFCxCLjW/41QYY6DbRV1rkbNk+VAL
dlfmkQhzKtbiRPf7TC6Hy3zKteoCCyBszYo+CrJf9VICPG/a0opuzKLAwMoqp5KqvlxAxIhMLty2
TVv9mKe5SZd5EWLKkMyIAIEFvVaXv0JLbyOv7rCe/xkudcP9TkVWzsULErlPLJfi/hAYitRMnkmx
pmFMpolt97SM2gQvVYswUon0eekfmkAT88QNYaCo4EYTjCwnUNrYM9SuqY/ieNEjHghxWy8wqxCB
Uw+Y7cWBZOPKHiHDLpXFSAe8yhZpF2mNHv6YimrO/LI2+uJqTIqOz1xqC50Ah15OIKM9XWt69VcO
SHTE5Ka8qtRdbsY1noOAYEO/UeQaQTN3SaR51nk7s5So8wIF2igXcQVpLMFqsiL11copMqROv5HG
Sjfwry2qCO/HMchhBdCT6iy8wIYUx7anrC5TQGyDorfC6xhnpQmAY32F+0Q3m/iv0g2Qcu24zSxa
hTjB62iYm82fyJKxbJzBRh7KLmvyyzoRR8WlJdMo+14oVPq1M6sMv7Y6z5IbGVJOxbA1GIanUmny
N9kMTfpSSr9CrsW+eYbeMI1PmtQp1QOpQDtJ6BfwtGVkxZMvpHWIML6SawEI26QtvQyrlXvsH6vK
XbB9gIad8WIcbLmMI4RV0y6NVUgHzL4TAph15056aQdRvuskodk1pNhFtZgFhsJN5YbknQPLQAJ0
1/8wElVwJHy93C7B4CsyYnUPCL91KgTRXeAgLTpOOJtx+l1Fs4J1Xgtvu6l6AIUShg/UG5VbowLw
Z7ZySmVKEBhH2PVFabscsdxW0IXDEHBhXTsyHx7VlgYF62GUQXOrll90Zgb6Tg4Un2X4MOPSceJr
yzf90CUXxlzC5IbmD3BuzPZRk2DhmaiWy2czUUNucWsz0lMimrh3xZhogYFPJ6CYfaxj8y2ntZcJ
mfyaSzr1nibFrhFFKZ5o2lwduwYsfkQXzWnLDonKJlScgvGHnceJsivlJsA4SQOwiKyP4hhWoZ5C
KS3cOuXar9ZgrRmyN/Y0GMdA0n2ApCdJwWmjwCKojAbBDTECq4X4UmmVo4BXRb/EDJCHgVwwWNW6
E85vBrDFWcX/qRp+K4nig8Vhah+7eVgeNEPGYCTx6mo4wkd2M06SOn6RkooDLf41FSWk7VS+zwMM
LpTKaZpl11UhTHTA8BNkr3lA1F5M9Ys4qmpnKeF7jp2TNVy0w+XB6PBF6/PmB2ZwDH/DibGlWuM1
il1CIiUHgNgeXZj7tsXRLmwNoPcVIIp5zIRDuSy0FLHDLrBBMGdkaCCkT8YDLSdHUMX9MMcHc8C1
lY0zdoxJfujKl8CQHLlSsKpRTh1LqNXQR1KL8LHE62Mw/xjpAJqqH2IQjfWtPsyJnVg6qKRAhteB
e51tRsvo0KHBcEoJjF94Gf8pFb13h0XGwLLILXaQlEtoHF8powBEl1Gh3ekjJRSniZsMReGmLXYu
wH8PNUB5AYEPp2wwU9RHvdzrRi+csGwN2AaKl1rPH5SsR3wfCzutaDKPuvZ+7k2vwxtB7MYYtdEx
2cWqVrJtZxiwwgGscesQ8iJ9FoBqemwWRBkXWO6qIpxm5IwvFyWynLGdoCBnbLpDFeSnQDPvEkV/
5uKN/RNmS9B4dp2+3Bq4zRhLdaMM0p9kdXaIS5GTvKhocKtYrVR69piVPX6h6XyMmu7VKGacE4di
9IWhhnIwXsXl8Na3oujpets5Rg6BMokldPoiD3r5A6JVfrOqemuYKYw5qBVl+ilpxQPumSsun08t
5PWd3hVeVFp3rSbjC9c4EuhfX1zw88GaHj5Li5hMKasPTY8IMESU1MHnI3EWOSlvAKbj96xCQAKI
JWAJIBu3mvhP/6a4ahtMKZYcdmPfStldWtKyTros9S0Bu3tBieCIxOHfGvNbt4Re7ZlSLtglylC2
hfr5Lg2VXygVUIGF1R0r9N7Eu6OIm9RpBd0xes5lXcgvBxWbNLhgD1ISvcpFQ5Ei7qgmccER8uM/
vkdfrVLrl0YeHgWKHGfMFUybwhK+Vqi/aVLxKKGIChcrlBxt0uiTgY+5BhAo++Mstns9FC6aaHqk
hCjtOuf96hBeT8rU1jdKkhxzE2p1EezknhuhKIJ+DcMbJRR/xd3w1vWZN5sLu990yGr51CfVrsOy
mL/glWr7slCgoXhLraA4bTH87er4MEYqI58IOYliYI021s2Cgvk/j1PBCN8kYS6cijv9IsePSSq+
9R17ALKg3qTr12gR31Zq9bOYpcuuSk+T2Fw3GYsDlKM/GiIIuxn+izzeL23/EJjCtVJlNwCBnoJk
/tE07HBJZ66OLPqvSW9cVUfhIUStGU0M9aeSibgcUdxOuijYAm2SPClKfGDQZk3r7L6fhMupwoeq
w5o3ifaBlQJnhIWPz1DtpEu6R+KlvShDlT2iD8VDbcbtTkbPsleMZ70wOleblqsoG/5kfXoTTHNt
d9X4HAITQth1AdTPUYc/Z36jBtJFudQ36AieMHV9qQ2Lbn05ahfJYj13EWP6Pr9SixrfV6EK3Cg2
YJXNN53IdtcaM6gCXJ+tkA0ICVI8rFR92U+hgQKajCfHVMidX0kiyM5Y+ZkgHULhHt6IgnCJQUNu
11bR+PysfEcrNLvOo1G3h7bNUUeUJ9+0IMmNddF7Y9+EXq5nD6pVPbCTmP5YjJWb66ME24d/FkBI
qEwIBcWc7HGH1HfC0IVXWaQwyyHpXZhAIdhpWEi1FHOj0KofWT2WIK0F3c2nAoMaLDGLV/zIULTE
iJBfrB6tuXmc8b3WkuGilYSnVCgUp48UwRtL+DxgMF+DkasFvbLfUdFBQZqUed+1ZeaGsu6PI/MO
WUuPUWRVP/uRaSSQHMuuqK12zRg7gikk9tCX82NlmZmboPvgyOiEIPIxo4LT1SexFKBEBXO5F0r4
gUEmvZnScBA7+XHqk3tzqOYLnANDGGvBDy03sIpePHkQfuj5dNfV+Pch3OEEMCjtNFZ2sNovZA06
vZE4VH3IxLThS7aYGWtpDL1qnYspM9OpWJQu0rn9pXaF6mal0NnccjgkkUdwMSWjdxvCMR/L8KC2
sABMpFzaqvpryOY+0DEoRlWbWiZS7oJBfc46XdupCF7KWXJtVMhqaY2RO5AsncSAjzpalV+GSb0L
4jZA2EH6WbV6e8I4qUZh1ILhFsc7y1KuzbSW8Y5pGkdXi0tjXG6XYbE8s+4uksT4jcrvhdFJj1Y2
oA4SHGRpPjU5GioZE6+wg8aZttU17lN7NIs8RYkhiClHpTNerVG/Fmv08iolu5vlMnXCNkgOUYXX
hp1bdQfjhTstwg/DiKdRUj2H8fyrFwzJg2hxTHkoP5Ax62r7bs+WqtiFgE9uKDW9E6fTPmy607iE
R3L3PpODOwV7Tg3pG1ym03uNg4yMV9EFb68Ea2o8WMbLLU5YTKwxCuonWqoC9gW7dpKUu85q8mOn
F0wiYgBcAxuJCt2hnmbwGTnqSaGc77Is3MOOO6wVAUYdqeFwMfod1Znf5NyJChOqJypvxksdz60r
DqOCyJG00MeJe28aczYcUyM35+lRGNAZ1HIdQyc2urZgZt8t+I0kVXWwSuGlrtWXMdDcWTMeIfxc
yq1cndJhZTPXS4zhMm6o1XKgnDzMmnrCBfsxkRp1h+zIA4Jymou5ZnKIFeA5cgsjBIcBW9ILHTvh
zm/xUI1j03oqUuSAbUSrBh8MZuMZOH06vaEJLi6lw6OuThouXx1G7IogjvcIfmhXkyhG16E5yadW
LdrT1EtUXEptYNwpGogYNer8o1+SdJ8msYX/diHcN1k9YctV5a3PWSH4cg73J2nfNHXC5LiQLTzq
gsdYA+yZh3Qp+2yfR9w4AmEe/RxnJ1vVBYh8q7VTrLiGlDhNMV4GSt/Zddux6gL5Cm/cvxDGPbSK
juYQlPbU0WES0ZQpIJ9MQnMr5sWhHyN7CpvlZOXdg7jUx2RS7bgjlbOocQcDj3bVuAOh70j41kMP
4bB2RPaNtVZcDZmywVWos3LM3QURVklRoHrdRPUFHDPoi1ic5X44j17TXIdKc1+Z2C5Jx7HDDlnE
pHUWKLUNu7UOuu5NRuQa8lOnUJuK3HYx23LEyirh4KQT813jj1R0qVtagNxC8VRG+U9JIsVgRSbl
YyPtMTC9CNLaHaSecruHKQy0tux1T4bSFWdwkprA1oz5sgzLO8w7j3WJtTOU1BVMIPVXFUbHU7W4
ovx70GqvlAD04VUs99Wtqj9rxbFHoCpCu78t/kbVsdKtQ6cEF1FS73NrvNQQAOtFVLby+NRq4UvT
CLuJwzHXnrpJupMQrwrlUnSKSDYu6DUquKmvno5GKksYroT4kw8JN6FYDDy5k0xXzDL8DIFCYFGK
cgT8k/LQCkoPS0ngnyXzkzkZCF2W15VJh0zLFxg+RvyQp2FrQ5Qb0OxW61UNkxm5rN+JATJ9E1aK
qHbemMZ4bEN4TcsQPMVFttiFNdqIArX2IMzHqe3aB5EyfidKwqsVqac64owXVO1ZyoO7QJ49Y2hc
kXqJcj677WfExJQkxLqyTIxTkc3dZd0b8Nf68mdf96doMPaqIJEJZrcHvU47UpZhXZXFQ4iUr6OH
NSx0HU3VRin3cdvuuMDd1JidB22GQ5lYzR4e76EvZN3zHIozMLfE7WinQ+PgSoXnKIVmSzVRqAs0
JnqCbcIuPknywySZ080kZNh1B1LTeQGe1JKNaByep0Nr9qtsB4r4HBnzRN0svZggZLngdne4YnTu
gAFdzE+FHJgBslO0GRyt4Wn1wQo4PaTLOb5uoXREBrRjLoKjfjUpzDcy6SISAQIoV1KMcjGX6YL2
65j5QY5XYhKi7p9Ml7pi7PMZoz3VHHdzCw2/YIPtx9VRF9WieHDphR1HVLEKE6YdxDxDjRJ4+qzd
bFlOahWiPcvfSosLUa4hUiM2kqk3KfunRYmXi4mnyiUQ6kYyoTMbbEDjbalFEIQr6GAtTMjyz1wq
bjc8afOfNP6VwxUJJ0Qk6ruqvWnzFN6l+BrJYCtTzK7HGXRV9DhAhuQ4xNpTgQXoC8KDXnpIXe+z
0nDm7O+IcYD1p9ZfmGtxJUk8mJXXOXZwielNiXXEw9SmuqIdHDnleFEjG2dMJcbT7BcsQ5yEschD
VOFGxfDR5ij7XY605fMDS73ux1M1XU0oNmFqLWFA0AUjQ0H5zzxZV2pm/epEyIYFAPXJz8bKlzrA
9iweILLiro1jCHgJxrS4rhpIgkYZQvr5MaiQg9DMS1aRKzd3S6R5aPsDARS4yfm1FNq91LpWl0Dq
9Bb1TZZ9oa2PUyRe0ccDwT1hG7e+DN3W6pdaaFCUMV01+2FgLCaLqPCR3mJd4rmFtio/CD9DN5sg
UaY/tOBN74CqVXnptBKLKSwNN7Esu0AOX6AaSiToP0WSHmXh5wCcy8weTM5avE9vZZzNOW1OQ1sj
LRffxEK6x6vOLRp8j+mUZNpDzf8lHX/XefwQ08SLZ7B5nFoA1HaFVOPIF6VsWlDevX6ePcWUKBA4
e1M2TqnHh1jz6CW6tXkxDHcS9qHLDtO9CepnEwp/BOMvZt5c+C6L6oBECU6xIR6UD2ElUH8Hu64V
fNr3bFY1R3ZncgnJh2LB/5xuQ9CrDh5ANipD98rc+bSZ7AxeWVnoDn0md0zrKyOl2oa4ixWpMwUm
RMnsMs6pyDhPqtWgUBafkv6t6Tl7o2OLnB50SwerYofGiSfx67N29JAQ5psaftNYfhQhE4x/sDje
mClnD1CmEnnvZnIS4a+a5bt4OcScBVRVnFjyHaISmDhnO5V7oz5CmrRogU+vcyZ6XQoGxmIwjmFf
q8N9G+h3z/HJkExYdM1+4UKc8meUEEawJKAVnYe0Ehdk7gKuUbSLMKK+ypT0wKUV/8dTVunxVS5Y
+Y0WG81OZBBOxYyT5dKNqLRlk+ogoD8Kbtrr4m81YGy/N/R5uqFjmiGxFvyWw+SVg0+X8ERtwteB
ymU3VEZ9/f3g5/NkCe04jAGghEgSInIrKOId1qJTegzTCgaCYXsjoj3ZlGfVtjdzTYZXqzwd43hm
fpKIWNbHECFu4VOCUiXzwGY60WK2JSaBDl08kEDHZhd4gx+eRZxvwLnbqNoG2Vllg1CNCVHl+jeC
nVWJEezaTG3P+VJ9+QYZUDN3hxuKnfrHx6PFVCazJpq2WP6VWI5K/P/0oP6/jKgvI4AsWoXGQFNs
QZOLLNd1uHonVP0PgXHS2qz+Pgu2s9P/vK0VwQQ2C1Xy7Xw7y4wEQjn0ZP1yAB4yXqo3b4sjXpyn
d21RUp9CrU/7LuMG3AjzIAekjayF4hf+9GMEL+7AMTtMj8hyTj+/f7Z/XK6Pg03qdLgzpCHoWhQT
PgYEymDVEFJNOzmITrqfHRW2hewtfnER7hH0dCN3Hh399+wjmamczkMztnCU/zyyyDoAwwCnw9g8
cjjLdJU4usFMiE5wbBHDsUsFGh0u1PbgaQ63glL2zvEcvswbcgYejWIgWLEBLWAoZlm0IqhA5L9j
8Vi2u+/f7JdL7F3SbAb9w0BNqwmNadeyQZMi85pW+5FY2UkoytvvQ636XJvptAXvCVlmVQJnA5/s
40fMZiSdxgTWMYo2Bx1ETTgf253p4mtWuvGjtFN9eZ89llRU5+CDX+xfxNRgUAOuQah+8xpndjXd
gt1nS7guKHK5VxTRDWrV//4RvwqD4AfYbx6UNsUGUJDphllJjKToKx3q6HlEtmmZ/g+vUXofZAMk
GDE6t9KSINGFFrodLS64R+z6wkl3O1v6S03zqvxF7wv685ls2TLz1lXwIfbmE1rc85NZJXaKPSjD
plZzigmuUx2nl4lUXEzJuKvimUa8cMync8iX9a9vdoH30bdkDTqLeLWvT65dNwdlbx7Cw3zxPwAv
nvmMWwYFGFfWhU4c+IeyTYcToFJqAj9T7c6THOXRDNzwf43wkyVoiOiRkzawGUjTTfY0hSFm4pxp
NgIfsy8x8N7XY3bTVKr5J+7a7rVXbhq5VH9nMsJeYouBVttiri4EuR1UwrxvKvy345Ku5/dp/em9
rx4BYOzxzUGaT90ej4VEVNRwNXbfcK/su/0Kvj2fXZ/2ojUMqxOFd7A4n+A4YTeIIY0LzV4Bh6OW
+gMeG0VLS9kKzpihyJ+QMpqM7Rs7gQ7yRwam/3EvCkN57MaWTnDwK34paJbfwvMH7IvaHvgCd/5Z
u5Zn3MY39GxohvpgnW6jP2cBwJ8QSP9YruCr0PuBMv7JDDFoos6oKt1e4caqg/QZopwOq/io+9l0
dhv8XCNs4m3PUaMeraz5Fw8VOBIbP7iTsSs8jB/33yfNBhlPNsuWgbSzgtEnj7b19o0MiU9XJDQY
KuNRK01M6WdhF4TiU8tIohSHY4pl+/cxP50wxKQABraGECTWHZvHiyy1L5oI+k+1YGEZxnjax1xi
9tifcCGYSustkhvN+T7o57Rdg9LvxokRdPp22WaJkAaTgp73kiZo09W0cq4EmhS4xp55vE/FwPp4
iri6zaJmiVTIx6SFQ8LYrjLpUzcv4fJDG84dLV+k44cA66O+q+sivR1jpSOAsDd36T48pk7vGyuf
43+w333aZTdPs9nussAykMRYgxUP2vJXsLyiOGdrukXY/8vC969sc1giKqXKbUuQFcAMHCLzWeHI
K4LSZlkX9MrOo+zXLPtwTG0ebHNIMuUZFkhpGlMjVz2Kl6EH4sZwrF22r7gpfZ99Xy0ztjAa+CjX
mNCxPn6yoGxH5hIR3WhjvIlQA1EWv4/QvIXLu6sZjeRi9uf7kF+moYZejkbZTVW6SUOhhjwHR0Kz
g9G6ZWi2z+hvfR/iy4X8LsQmEbOshEaGcLwdDhmkzCbkqr9M9+DuZ0forJ1mxbvvI24hr//JlHch
N+lIpz5vi4L24wqKRpervCr8fDc4ncdIqPBSt9hF/7eY8NexTuLA1zen0CJU7SyPZMoAV8mZvX5H
A0TwxPtecaI9dXDKnborzmxYn69va4Jy0+XTcZNBge5jzqSl0sUBREYbXJEHMIBTALryEfk0Z96f
A9V//WLfRdtsylT8sanORAsu66vpPnGhrHnBPegBZyXn9z/OsRbkz/XKx+dbt7l325hQZjWqq0Rs
vdHTrnFV8dJfHOo3KLjCZK72xlWwp/9si252DN3Unt76Ey5Ajrxvjri+nnnfnzc6WBsUdiKm5OCN
t6eSPPQUb6Dw8e/U29BfajEZL3NLT4zDBDhZP3PwbgnAZLKC+AJcY7BR0j9pqo+Pr3faOKL1xkzJ
M3eVP+3N8QgiKHfiwVPtBX2AaSfuI2hHyQ4quQc08sxiWhP34xb48Sds1m/D9BR7eYCJzRvk+GCX
e1TQjlj4rbsqeZjJWebPF2lGSNjPtHV5aXQEPn50s6mmma2Xni9u0s68INTErSi7R96bXt+Bp66v
ut25+/lX3/Z91E2q5VHXhCmKM+i0c+GigW3WBzmOvO/f5+cdFwYFlYXIYv1nwfjx2YRZ6au+Qn9l
vUA7Ksq/toj57/dBPp8kaxB2BAXSD02kzUliMQQtBr2nYGPq1uiyg6WbXTY/0vC5yu8KUz2TJJ/r
pg/xtt09fOjSsk+Zo/YLmM7AbvtdGVxX88v3j/VlYrx7Lm2TGNnYxvkQEie6UI+qM1zntytPEsbw
g8K2Hlyd5RWce7JNUjStpUaqTkQNPxlgIf4i2+mJNocXxG7rZldIfiWhXU12eJbUcC725kgRjHGw
hoqv2GP0hJh1myMLGQK6rerKV9J4+L98RRWbQno7Cle3zdsVLClcUpmLlKiLvloMB92cka3L8t+V
GJVngn212lR0W0Gk0WVBif3jOqhNsZcXTI8wldQOVfHc1i3qiw/fJ4y8fp7t5kWXFmK9ATkEXfmP
UfJQU8w+ZPPS7N7DG0r0xl35h0mlbz2rXuxBdt7hyH1pwHitZafvnPP9xi8/43//hn+NmHdHmCoh
Hd3q7OFAQ8SLpRSGxkZQJNyBACvvkzxXz6g2fPVqOS/QMpTYAyD9fXzoSplqWgjkbBo3kOVfKkYk
wnD5/as9F2R96ndPldVqnvXAAWypLS/E9E/aBUyk374P8kV5g18wvQRpldhlYLx5lF41wj6KiALW
ZL9oh7XimG7XY6+sqeLCxT0TcM3xbcLomgbfHwEGehibgEEfoXCtsD0bRYwWoqEsQYJuqhiCx5oA
EbohiGvRiScVqW4tnpUci7JwgXeUFsOrIuXnSoCvsgcSPns5bXOWyeYH5RpXaylpdSCHyapq+2Z2
/aVSa4DHw3OdlC++KSIjBv4ohONOuqmbAbIsspnNXEB2zUHDoRfom+qEIkN0sBDwT0DxuivXeBWQ
EVpf4oAZdmG/F4NdWDhMNd/y+3ONyi8OzA8/anPtG2JLDhoDjKEASpA2hKuByvn+q39+bpR4IBmv
IAmKtG1VhwzkkgCnow3bH812FU/8qcdnJntbeQFKOYKYWKSvVDwcvjdb0YKFmlnPJROwzJ2Rkkou
stYrDqoHvcmNW8+8z05qz/xB8lL/3NXyyyf87+DW5powzOtGAUUEqAXFYg+hSHiFluJ//x6RM9yu
HsiYOqIO8PAUuPCbE0RSkrleJHrzcZk57Yg+WbAgaCDTBoQ0w+xatvqHtOpuqlxzrFSyq4aeJ03v
CDwKnzVuysMgv8YGZovqoyQe1Kq3a83aWxqouxIT4Lj1Wx1DiCW5BDVxlYlh6OjV+GKN2QEFzzPl
/prwH3cDXYW8QPsJVzNamZvnAf3SRkCkGSaaxskK2wuxOahAb3IKnE6+//7t/bPs2kZDbUaRuD0y
Vdmq7SxCpE2cv4zi9OVaRGV4kMYcgFB5Yop1DWNruc0mud5JsG48FanVSFROyPekwBEm3ndiAQps
i59pG/yuC/UmmoxDOIX3EuwFwHljCVZ+VvYkYXwT6daf73/+F3cV3hK+k7qGDjrXpM3LmqDpMDXJ
ArvKnMUX4WCWqt0+Wq+lY7qMagAB0GtOPMsV78yr6eb78F+8vY/h19x8dyCV1qKPaoyqLXPFYie5
qWc6nRt0F5q/kk/ZsuCigbh/WFtgKf8dOHt9gKO8P9sK/lx+f/wpm8KNWyKGTSNvIn6CfnFAXrZ+
EZ+GB5hOe2rG1tcB7d0jK+5C4Dl3gq1//GMW0cFczXXohEO83/J9C3GZQVQCWF770Ag2MPAY9oON
7LWf7YWDcGbNfz6fVsYt92EVfgFz9c22NiRiM9cNjJrO7PMcP6Z4+lXrarqHnYZFSVsryf96t15r
AnYYS2WMgQ3Yxw9dxH2i5CB78Jn7gX9Nbr6J0uP3yfR5RMy9myxeRxhkM2vxYwxzEutVdhR0ubdy
3Jub/jFGHnSHBLG3eInuGuX/QNTj83ZDVFrdsorNALvOJurUyxPcP07VBMBy1z8puDnP8oWEz4R4
Tqft84mAlS5fDPUJrqGfpiZdFyYRopUUOmiWLDPpErzo3blsPBdl8604VCdIv0TRe+0EueBKzJJH
rZNuv/9en5MQdVpEUMiJVfp7KymTo+YO45AiqW0uBgVp5D5xLTNHO/r5+0Cfp6YkxrtI236bEC8a
UqNEAru3j5Chj/vyERBHZMuTuhdr41qvzZe0zl/7ODoj9vC5EkLsRcYr3Vjluj41n0w9Czodf0Yb
wW1PmBq/a/szV4cvCm5icOaxkVMNfZoPytMiC0lW/AcbIbmgMfzm1PvCLveBap3h0X/+bATjmsKJ
J1pgdjb7pFnLIF+VEZhLeKvK6kmSD3O/M4v+THp8sZw/BtqkodHEbdjSnf039SyujVPiArK19evw
QGr6qEvm9vLzTKp8zv2PQdf//d2BNIkazMP16VpP8hFCXKMKV1B46GIZOzyNEv+8as4XU5KPUdd3
/i7qnKhZuwRETUE4whBwDOlCx5NAlG+bKb5J9DurOEo4b/bsbrkAMWQez5S6X+YpB4JusMNgkLjZ
xoI2qoppmUwbiyiIoEAYz4larG4rm0OOp3wXYnPYx1yatQGEtD35gCF1r6rd9grkIoc9rBfxZRxc
iA7/xdl5LNetXln4VbruHG7kUNX2AMAJzEmkRE1QlEQi54yn7w+67jaJgyLsaw9sFSVu/HmHtdcK
d4Ad8TmgYVHbi+q8/tLdGecBbHo+ne5XzR0tH+rFVh5x/Qy9+7jFtm71aNJSkY+jFLDPC8cyZlat
3ciXSOMzdSPn8512CqkitHg/G4vtnUxGnejzhDduXDoS/LHVWeHqB2NfHlTYVGf3K7nvQ9sy4P2c
C4Bbn7ByL378hMVmL42+KYSGMauH8hqU/z4+zCxi6sUmX9PqsXo3u4sN7o+hDqUAgyVkChzRMfba
BUS9cCcl1yLw23+rwLmypfWZZkshppnBW4vhdUJeFoNBi5XcvZCcBrm+xca3JCya48MPJhbjUlPJ
TODk/vPmFXelk8nAVNAm69+Gi2ACDzQ46j7d15KT9m/JVTYetkLttXtStyj1q0TB4DeWJzcY6dIr
S44L2NCzPtmpdM64ynGmpprOhXNRvDR//BsEeCth4wezi9MM/wS8AxOo17leF0B7GVIjdIj4D93B
eN5Kjq+8OjNKDveOFAfuzyLLofZ1m0q5DE5O9RyPXqSMgn9ZwmI2bHiqS86teU0xRSJFppmQ7NXi
JqhyqGEa35znk/6lkMTKW+DQermrdiniSMDCz6fdzLq15Xet7NcPhhc3Qm7FNZwALKRSDy9GHYOz
J8J1P7931rbLByuLU5ElQtCYAPI49IF5LDwoIxBNdObLjgvHv0tN1IVyjmS1uVVXBwj6FlDBDJxc
ZhpgpAv1KmVm6UG5EDt1B73CxuqtXDQk3GZ+ptklJ5368SXNk6rzLdiw7FxP97oB1LxCe7IY9huz
OOdePgZsusFAFAMjM4H9YpOEJnwhpo9aXXRGsHocYPJLv8zl1M2HaeXV/GBpsStgIagUUfDmhyn7
0sL8VuxiLP01RAhptDkMRRxDE8Fif5y8qqkH9DZN8qL1t6mkqzR98PwND2tlgT7YWNyYnmCBMRtp
DRHLn9l0VQsVisHexi6YV3mxOh+MLG4LC13NdGwYiNVIV7HBxVS+TtmZ2GjHIkXZnv+rqRsP+pbN
RcqTfuHe59pg8tRfNGq6Iy5rjR5jktMJOLiaXtly3e029uHK7qAvADAB+Sf24hLXHliIs9cwiNlJ
9L1KREeXO6ecOQLL6UhH5c6CVaIgzySpD0EibEzzit9Kup3oRqaSSKfs0roE+aqYKtGctmB4xn46
6r95ysNbzUHJdRvaMx+rjwtLicTkmYPLDhCFtTh2OfDIIJd7ZCsP095MbLrcKS7QrGcdaINwxh/6
RrSzkgE2Zm5QAtSZ5vWkKus3ozFKAmKr0Rm9bKLullm2V9z4PHWke/NnrGS73rjPjfumvfzzVJob
G2ulgPrhE5aF2sKkntHXfEK9AzRYPfmFZ6u76TgD/lGwlISIHuqrbZbN06MKOxMJBx3CUiAyy+sa
lVigfrQ62LoIB71l3tQJSIUooGNvYxfLp8sKESLYSIRyyNgu2wvM1uqnBuo+O0tLXX7UDA/y7q5L
JduTFf+rEtLMow9T9Tw2g98gc6xo0YVu+HWI7qCMLp4M2dhWYnxt+Io4lxgorqKksYiIQu7CpOkq
y5b8e12wbEP6UmTKxtBPn0QDqPu/jMwz8y7yE2uAMkqJkYkuSVi+YOnesLACtZ1NUEYlX6TQJLV4
EsfIlJJ8oMfTvJLPu8vwwrpA9dffoVLlZu78v/8HJxbd4crcUxdDxerw+RKvjpOLAnAIIE3288dx
JmLfw1gSzxkrABTpczHdfW5gdbV0SDMoCsmUwhY3A1IrM0cAnY4d6vV+LT4leXeOP7WRazn1Q5nE
d2YWr7HVICKumJhpLc2nhzn6Hob6BDlb+o1nbasv6jQn/dHaPOh3u4OmuMTzuhxodK1cQw94hVxV
4nalD7k/FFo26cBdW5hPf2Eq55SmDnzpFIjiNVy/U8IYa5Pjbp036avVfv/cxgoSmqGZyEaRgqZ0
snSgMjK5puxhBMKg2xSoa70n1m3g7t2OVVbKDBhDzUgHIQx8YZlel+uprn0BSqCZvbp6QF2Cvvzy
NUdwXXVNF5jNWb6HzxY17YeIpPvR+5Yc9Ys4dqLDFjrlNF8MfRKdVAyQtCTly8WaqpMcp0GIencq
7GJIhCENmoTIleKBCpy1UR5eyWuYcxHehAefEPHkxTRGWS+GudtdPA+PxtcAYR7Q7q6yS/fZoT1+
vqqnpxxjBrl3jrmsUWD4OLaWUk6eJZQx0BJN7Y5OfTtJvHj3uZXfy/XRC/hQqlma6Y1A6xKPqpHx
4A12fx7RNgtfKV7AN6mz9dktgL0HivJpcgq7eYquaSPPUH81fpNDZ85WJmVt3O+raItKrdxGfQHv
ngf1Sej0zc/enDYCjnnmlkOGLFUDVEHq9URFTgXyq6sCfdCJGcJMAHHUZB472APVDDZxK3AMqE7C
t88nem1YqHUihWyA6D/RtohET1Mtz8NoAIm/dCm2W8H26XVKIYpNCZSZgPsEKDE2/igPv6nOYNXw
a+ugW9eGdVfo3VZguGVp/vm7qxSixxROoRDmC4gFZ2kS7gNbGmhSqN3PZ+30JTJRieOVw23kulkC
MqJ87MTRitgMMAF22VuSwWalaRsP6uk1QiGI9xyYFH11YM8/jkdIK5++c851BgPGLpxgsNEVRCe7
Pqf+FEYkLtqNFPHKwPDzycKIiLWKJwTOYV7oYlizB00lpwvdhJnkKjOl5krV2mLL6V1ZL9QScTGR
loEbeOm1SEmm9aKgQGbg9LsEXYfAhRUpxlsxYLBvzWNwTI7kg8L9lr+9gj/jtsTyzOHLJb30VYTK
0jNLhYlyhmfDHQUJZYMX2NuFOxdny/OZRx812HHYUyGPj2oHcBtFaMHeeitWclF8iqZROppFbehf
XqyyP0QqBE3zLEj7GU8buLrmDMrZMLryQ35G8HEcRYgR9mP+F16OD7bn2+HdiZGypOhDxIxstJ81
JPrABniu4dTjnoZDCMCOW1nitf3FDQcIltcDuPbC4bbSKoKDFoNS/2amCmhpwY6Vl89P59qDyLD+
ZWXhcUtohntTj5XkrDkTXwNgBeAZnfIXHQZOvuEu/s5LLu5toNAkLWc6/VnA+OMkak1AU6ExgK6l
5xYwqrIvz+myIasYHsvD71Yzcqf1EX5ncXNCV3J9sBK8s74cK7R8SuXN1tNdAMUS+iizZgFK7OKw
n6AN3f0plrC5b+df/NmwF/s2H7qylcIRhD9eB5pEV4VyU+zys4T9GnTH9C88wFQ/0WwVCXT0k8wV
gvW+aESdZ5cGGCW9dvxsq4i8duG+N7F4QNJiCD0txUT6NtK61/1qX9OD4fQuVbnb8hKibLJ/2wT+
K28wxBK0pqIzSE5zeQOUWUG/YAKpizI1D2OUv+S1vBE6nUYZ7BKyN8BdQZQh5fRxj5r1ZERQJyEQ
KeSmMze8k1mHAaSA176LDRQu9OhWKpu/8Jzoxpy7MkjqnERsiZnHZUcjjK3l0XVWRbJdCsnrGJi/
Pj/xa9cKZujHoPV97vL8OLyqMCe9hqrVRnD60ZNniuMQstwtPOLqxcJIyGzPj+RJiUJQI9mqdYOL
5dJEByze+efFrnmaT9i2mMJKUgiwHlk/Ioi1ppYSwejEqiFiHPQfEpSm5zMpCIl8N4vPM+lO3Msu
zKqH/3wq6ezE36Bpd+Y7+TiVYuZ7hcd/IHjx70Lf/xbo2i5EMPtzMytJt3lwENHQsEP26aTaE/oj
+os618ddbTo6RfGyeDXRmDzWB8FpoLWxs9Lcwx1JscSZpZa2brC1TWMas8YTK7kCqfC1QYUw0bPz
CfobKbWgZyuCi7raElFbO3wmDeckvyg1ncB3lWrMMl3kfAdmfJZZ92O5j0GaCSUsajDXGsLT53O7
dp8A4J/Vc0CM4J5+XMK2mHl05GR24pTrpvUvU8vfgLys1JUBl6FywpkjUlGXEJFK8goYlEn2pFMX
urTM+LNIc7Y3oixxi059GZIquZMR6/jVh1p9G3TwIX4+zJXbmkNIyAKUHvnZ5Q6CC2GYRB+3jXhp
bvYoq2NcNJYLAB58YRg8G734nwe/sMsgmMxNupIvTKKxa/SAPNvYRj/GOL7nAt0wsbJZCKrRHaMr
gpGpC29iCqSgQebFtBPCFgoNuchBoK/6Nko7qMZzIbiQ0gYYrx4UqrQxpSs7h1NPWE+Iv5KxCUvK
YIJIISq0VHhFp+ZGGcKtrTOPYOE4kBDiOWDxaGdZBk86CnO511NXS6A6qB4CKugJ6YrkWF1tXWZr
V+gHW/Nsv3NwG7QB4ZHElnrQ9lDn59/H9sa6L3a9OwOdd9DJJABSd5/vzJWbhVYyEyodhNyAhC1e
W19BPiMSZzbzqrswh/pKGyDqEr1oayrXNouM+DvYdXryeWY/Di+QtCgLZcoGJfoxSWF3t8bXjBmF
OwyvJX2OO8fcV4fkSr3W3L8wxnemF76SlUMv3ILJo9MAIY7aQA+iEAiTihrS8b9gCow+1EB49aS6
Po7SSuVEnFQqQp0QJOijyGEWXwRxBWtyH+T6lsjL2iEgPIHmiuYkbpbFCxiXYzyGtM7bmj64MxXe
ZHz7fEDz3CxPANcmbVbAWBnWYn/kqF+EhN/MXaY39qh5lps0qeyYsdfYstlshHlrA4IBDSJSQF9k
excDKtJQnWKdEp6hSgMsk7EX/PQq0R//wu1BCDsfbTJlJ2lPWQs1ISXVBF2vijxckdyrmfTl86lb
O1owuMzhHYDbE49ylCt96BKN9KMKeK6L+10ZS7VtoID6uaGVNaIU+DuywkE4afpvNKuaEtT8bBUm
eSerg9zNmtoE1txcy0X8ny8RnU3y71ocmZ5l0bMahm7wJba4KkTnmpa5JrKTnw9opZJLcpFcnEL3
2Sw+tThGnWT4hRIRA2QqKY0IlNZd0xys0HesCA7Q6MoIfkyideHpO09F6J3evY0NsnJdwWcwt2+x
F0/lwaQhJLybE3RcEqLTNCXcMCo0n8HYn4eK8r1o63PVC/cbA1/ZMyRVWUMoxYixlt0ieZ/ouQGL
II+Af+zDYxfYQu1MP/wD5MRu9x207ij8Gw2GKwUQtMzfGZY/XlxmHws5whIkjeiSK7/Pifm5oVH/
+peYjWZb6M3hNczQmMUhr4YyistggqjtEuotuzgjnyb9EHZ/ikH6ohsoe2ETX7g6tTJV+jmfM1PC
fByhqOZGEWQjKp6l8WMcy5swyu6kOv3++RKuHEZifgIFgrwVQLIYeTynCoMzNF+9biuhvLWEb2hb
NfeVlQQ/P7e21jGD8zXjlzT8IEgFPo7KlxFoz2LMIU4yPMbX+l2S/G7akOzSgQZPc5Qr426AvnMW
Ed0uZq1c2NRWaN/QSQqcFjr7XGtEP6gEu4j9qzGLb+Ws3AA9zENYPEEfTMyf8M4xUv0m8kcmkjPh
HZRjd6x2qBNu9u6vLZwyUxSxLwl8lq3LaoV0dGsIHk+3fxMVAuykNPcqFcBucet+m0/TckhgQOeA
AO3ck2duMAMvaqEKgt70stMlN4/vYv0lR8N2fJaQMwvTyFZGZd+JByHKt6yvrdk760uaqbEaIyrE
WP8GeesOpapD7jQdLYTC1Sx2Z3THLSzhytmDMfn/x/sbi/1uCYcu9wSzD1EDM/2LTIuuLa9+NlN5
4yFcG5hK1y2Cr3NubOmslEiZ6ZmEmkoVPqIXwpv7Y+O4rS3cewsLJz2WM20yCyyYV8rPP+P/nzhH
s8ByQLPY59ZWhkMoTlwFRAFilmUGesxlQSsEzbNHJd7F7XOn+hsTtnZ9fDCxuPY92v8qOSG1UeOV
18qVF/9S+msNKl5XP0vP8luvvcjyXRUetQSxkGN3BenqxjBXNseHb1A+nm+zAIKTeHxDJ2quHkPt
67/0aJl8Ppkr4Og5sUFuj1rKHIgsPNmhmrwgspjNGSE8800O02inkrCLfk7HJj/vnG4nu+mNNH0b
+6eBICFpXb9/2mwQX1/Wf33IYg+BZYCir+NDoKfObkrYnx10ccr7z8e7Fk9+GO/iZQCDXadiy7Si
uLCPd+VVFu7lZygoHdEFmwb1MfWMLYjI6tg06G2omojcoYtJHmW/7PzBIi1tNTdebu1SP9lYyDXn
EDnSf9lYzF+pe1rZWNiY92wGX2gp7UPtdpYgBrBxUJtrrT37fDLnz17c1x9MLuYy9KpZa5lMYyxc
TnF2nYfVeVKhVJGIrhb++tzY+qHUaIQUUVuFC3DhqdRSqY1NSOq2PW8u05301biPAmggd7B5u8FR
P9IPotgAoh+Vs/xmq+618g4aQKJYPwlA8Qk6pbegffEk3sGpl5yMVpg6kr+EUGoHo7oRSqx5ndii
TVkWZ7qAkzc3gcEHaiJUTmRHpxyUw//ajVRUGyfe1FNeqz/hlMkU92dmPqh7P140xBNlNJik3qN0
GCAbz7XY7tok2ZPlyQ99HFtnUawYF4KCimWA4qbbDZm/R99K2vd18rPPUvl1KoTeSWO925iLtVuQ
5DJ1I4P2vBN0Q6vFxqTrEN/02reyAREXCTttsxt9bXFRgp2fYkhFT6oPvplJgZpSghOlL515P0hc
hGK1z7Tnz/fwqh2YS+kCnIvFy3tg8ol89R5ljzKJjaOX5kj6MaIncLvC/VRAQ/+5vbVyB3t1hodC
QndKfIeAV6wmCQWIMECbTfDcus0ehj67V4JE2vneeJO14k9o8yUHgoFZx1F+9HzL/vwz1hYRrDqd
IWQm59bYjzvMU1N16nzS560Q+1/Z8TVCUyLlOLEQN57uVVOggCEWwFs9aZruEdrwFa2bW+U7G3E1
B1avTh33nw9o7T63/mVlSfpA62EkZiVWYsmvRLs28hAWrUFvqo2ZW9kwOGxAe1U2jXlyNitvjCHL
BHpv1UF2qY7VXRtXxi4s5V1eNhvEM2vGJAB9+FS4AidZOsE3ayWLgVQMSju5XVKJ5xYVv/tJteoW
teQq2VislWmEXpYrTqGx2DppLi6MWIDNu53LpteCVLmZUbqfL9Sae0OLiWnS1D4zWy+T8YVapKpa
gMXuHQ3P1Nfd8XV4KLlQ45kWWaJ7067o0xBcEwKF9utWiWrtWf7wAQtXUq3EtjdrPkC6MQ/ZbUmr
OxQJD+nZHHiOF1t0JCsJGpN3g/+aigVQe3GZa4FgBghe4d5Epn8ZaYXntGhKIlCu6JdjVNRHlV16
FifysPt8qtfuGnOmJQaGzg160kRdB7zZfcZIheO0h0SQzkHlYBzmtsHtbtzVvUqS0tDQFKIatrhS
glTQJUHl0WoMcxfor2MXOzEpqYqq4+fjWnFyTPJdBuhXcMvUAj5eXgZKzEoujPjheW4cRF+8tqTi
ys+LBv6e3ECNbot3eV6jD24VNVugaRYobA283e8t9S4sFJTJStN4MGzTFEQ3UmwlmfRdVIvGt5gO
lX3np8oNQo8VErZjuVUiP7lBf1uH4RYFgZUcsB9NiRxYrWH3bZTtewG9mrIqsr1k5NbZ51N7WkKe
bYFTg6mXPnVtyS4QRkMcQ8Nk2Op3hOXG1J3JReIDKkiOdl69WY/FsXVV6h/9D3ELcr86zn/ZXvIN
oESSdFaO7VIRKM1TM0MaEUBTJ49buhYnm3UeJuU4srfK3Ly9COVCcyDsFnoDGIB8rMPoTJaTX2Uh
wzS1FQac7NbZFPv1N1E27tL883d7x5/6SCxrRhXHzKgoT98FRHttUxuu6ya9i/r618YazhfYyW6l
pkP6bn6jlrnZJqiTwKJZDCCe6Ch7UADOcGHQk63sorutRrvVo/HO2OI2ldWQXdhyNBLlKYREi1T1
bgxSRzFzG/kV6ClEOwqnjVD85FKdJ/Wd1cX6GaQbhEHAaq9DVaKKZ4XWnPUtdOha8ysu1EfUu3af
T+va7rTmdmgZrjkqTIt7fIzgCzTKybAVvbmIvPBbM4qvZa9uvMCrZmYEAA8kKb7ldmkn01dFLhaw
Z7E7FOEXKPJ3sRz+p54FE8iN8v9mFrGpn1qFL4yMBtqSPbSPv9AM/YXM6G2ToxX/+cytnQC2P9Ul
A4/i5BnSefD1GNlgu5EqoPshAjxefNs3+R7BrstK2uxmPU0pwNvLTf0bqgGF+9K9LaDJz2KL7aHy
wBs33eWsNNF8hUbvadqpAejXrcThaSy8MDnfOO+OeWRNmjLpmPQT2zxU+o4SeAfs1g9tcIPVDl53
p3rtjB1t3ue5KzbbLPmn8wwBKh49XgZB+QkAVzdqcnRkO2zhooZ1TYGZORH3c35d2NVoQAE+OI6B
S87DLQ5b0fipcW5uC8QdR8RQTyKKsPEzDd1rw04LpbvxxQJpw9Ez9iBn/Jeu1ZJ9jfzjhjN5elh0
4FRzyhHkA87k/PN3k27lsNPk/dw4wYN4CX0iuq5ikFwgGVj9aeq/P0gh1f/4H/78My/GKvSDZvHH
f1yFP6u8zt+a/5n/2f//tY//6B83xWv20FSvr83VS7H8mx/+Ib//n/bdl+blwx92WRM2CCq+VuP9
a90mzW8j/ms+/81/94f/9fr7t3wZi9e///Ezb7Nm/m3Iomd//PNHZ7/+/oc8I7n/+/3v/+cPr19S
/t0Dc/Fy8vdfX+rm73+o8t/IAUAsQESkU9iZPdD+df6Jov2N51WnA3BmvUEAiAsmy6sm4EfG34Co
s1EgL6IR0prN13n7+0f8PsJ9KKF0Ce5b5G3++L/vuv3zhftzSZiHf/75v7I2vc1DysR//wM45uIl
nDPssyIJmHT6+OiY+rg/PAnnNyzI2aiGFw5O4HvQEMaSOjr6IHJ1m2leHZBN6ffNaImuOZr6maiM
5eDGvjUUcNDqdVKjxybrdzwM/VUYa+pxsuTu2Yxj8ZwOcxlyHaWokQDMylnDuPLhRRcQrX3Mq977
4puefm9EyE5CZVvXLoJ3gXJRQCf6kMpj+1KY2pQ4JB/z3gkhxftqRGX8EPuBkaDxp5iD7Vmhdx8a
QWSetaleendZrIBdcpU+iL7GPdqKKJwL0IQdaz1VpeoKEcWeHFCZFIb5xuJ3MamEMlHLBxPFuzK2
KSWr8a410jI1CPuVQn7LZU8+lFk5Pda1ZD1kppdHZ1UcaBeaYMUtcDBZL6/yVCYuNMcyqS96sULG
XhMLGR2pMTOym64qM1fo+0E4bwQj1h76Me0QJZPazoS4sM2E9KaM07G99pVavfNr8PhiEIQQm3R5
FbwkoZrmI+SiUxY/xVIiqDxIJR2kmdYgQ5gGU1mcjX7oI+4YiVMkQ/oqDNY+bbzgqq1682dXFVUM
DF7sKhswXfE68mBfDm2jPBXjVO7qqQRvPFnA11HmvOhVA3l2pRUfsipTHnmYvG/wloRf0zYuUKlN
BM0JGj1+tGAbvFOjqS6uxGQSXmAxqL7k1tDVKHZ7wyO7oCzcJgmyi2rsuuYuCitBOQp17yNwKQtp
8RCJQq7AhaQp/jeKWuZZV6MPr9HldQ7XarD3Qm/6qekdLefBXH8yu0RCNNvLC8V3fXROb9W0SA5S
VKWXeRYh6iuN4lH0++B8EJA+7utsKBwFOqv4TEeO5yHpK93aKX0UNSjVxjexJmZoSwbCDzMNvSeo
XxLfNjqjk+6sPvWFnWWVYnUVQh8VOYqXZI9DXxgRydRGi4/IeYuSbWV5EJ9NkZFIe/62QR8gwuHy
eRMqRXSuloY0Pk6aF6pvJIKG8dIvuqi8kRTA/K7pl3J8g/qvtI+q0ryqVS8+s6Ip+pbVbRv80uoc
BdTKE3oB3mkUJlGJ9mWESStfvfL5xPtZUg8mw0TpD61V+VdcCsVTHHfp3hKa+sBGHy7U2BPukzTR
vmpF4+NECXr1pvW5bF1YYaJd+0UhIcsZDN6XUmmUuyTlgDghyLn63qOPJHdykMPneaiXPzKEFcJ7
DVZ6J7G0LHfr3Kp9d06bvaWkXu7iUvaRt47EuyKY9JtWTYI3YeoVBCYUteASUEV0f331wVfC8HLM
VO8uniSvpDG8bEGjaARzfRVx+oPxGMhtMOD0qcMuM5q3QqjNfTdjMe289X0LAdjIk2xRC5PEjkYZ
AU7KwMHDRMOUkHrHKmryr4iY1hd5KYc7XSnHb73oNRddGmhHTZ7GPbx6sEbEqqpfC91AqMp228vB
EBVOmuvjnS514mMhRSUFpjwfntRCSs+robGeiKCyC2hjEZVtFbcKi9YV82T4rvT6cBabIdq8dRTv
69iiHxOVyecikoubXNezWw82xQO9tsFOwa9l9Sz9rCs99TCWfX+s1LK8hM9ToIEtQok5zaXijtwp
laa5p+VWk4PvkjTWhziRZMdIVP18rMzszG+0+mj6WZPt6JF7adJKcKWxC159Qc2eJH2yXC+GjLFJ
lOdubKarkoTXvgOV70ZtXTjZxN3uxUPsyqhb7xSv+ZYYZnqdqD0dWmLUplCFUbgxIvFWD6ralgID
F1IVOM6AYZyqbJ+NpJjsTg0eas94ykZQTV3W6hd5FP6YQi3nbE0vUhPfabJ3pfZ97Ei98tjVfYtW
3aQ7lTle+6GCblKum3uvV9+iQo/sdIxeJ8GEw1II28M0KQ96EkITIRbPYU68KqfFS5Jlk51b8JpZ
ifRdaJuR8of8Swp1w8kb9XoYtC+iV/zoK1IRiGsrtj9K14DQq/u8yTvmsYIyAOLVnZlKqQsmSYM2
oHzyIkF3AmjqnDYkk2qNOIt81GtiGj/JNUS2hijGucIn/AhTI7XRx2iegrBQj0lFpj7PtS9GH41X
ZRJp6J33hSNLyXBZRnX6XDZJCxU5bAlHjxxqCbDRpGe/iKb8rG2E/CLtLfGo1Vl0kA006U2pFtkU
gJiUppTOZSFTZ7n2uLkShGDcSaNs7mJrtB6UQUWbfhrzHfIUw5euGm8xSu+3mJvdQyWl0ePoqW9d
EflncWMApNb95DoRhA5xWwGOVMW7aFS/f0wZToo+fVw5Slr8NEZYeTMDli/Rj/xLz88GyAa6gTiX
/LKQq9m+idTy4GP/GuVo07X6zHII6uJd2BcP3ijcD1oqX/ah3r+U+Vi6jVjlt70qlbvAEhBprivT
DdLppSs6pFTaBthiLvs3eYzIsGKQiEA0TtkN8RTu477t7UiWBFS3xUc9QSRiFKzKRXleuaiS4W2k
mdXWhjFzYtOSzpFthsRbRy/cEzTjTFB5F+t4aDjpSn3VKdb3adAuFLkzjw2/sBnJpvE+gRoeSkCn
nn+j+N6PUqLMEwnmTYwOgVPkxsNYhtkOtYoX2Q+ey155sAZYwf26gSBcVqlNV4FxBFUNo1ekqFwx
WXeJ05LTD5gZx9GMU+EIe7oV7coefd1WtoSfadX/HIZavPG6Wao79b9GYNTtqEfm2IiH8ylPfTsq
e6iWpvrH3AzwxUSm48yPYFFm/uiuTbTwh9kae0tq1JtUGwQ3bH1kbwvhtmmKx6wIipvCELNjmQuh
0ww0WE+KehHFcn8dyi1QK1Ghiz6ubrR0VB0pLitA+DxS6H7dzNnVC0+u31BZD1/FXHGk2krPU2jg
WFJFuB6lWHVkVCLJA07qmddK3a3c1TfGEBZ2OkyuHsS920x0WPtBFiFWrs8S8z0N1ZYB/6nHJxn6
ZT+KX9PRT3dqpaMumU+SncbjXTHjCnWI7t1RhHgqHaElp5Bs1NVNDcQO6Hxq50l/MwjSF7zh6jxK
y7I9+qOKf5o0t20fIMwmWjfFlHm7KS3F8qovzHNLpYiRNdLPNDUf4t58Yzq/xX4cUtGLD6rf7YJG
u9cbalBZW9z6clZfejGenGa1vq354XWWIQihhWlLQrv6bmbJfeOhDzEq1nMhBZeTKNzKNerdtYTm
cK2F96JnPKMoPBOKIjGpF9Zt5gU3ENwZruGb/l4psi9JGF7gBqV2PLK8fR7ca8AhgKbGNCAMau36
hXYTxv1DSxi65z0yELFWfEcQcEcDf+ocMSzvwwTS7UGdHhW9x0AEz3ltPk6iXh+9bnqqNNjHR9qo
UX5PYO22+hnkI7g4Jv4eEGwHM4X2JSvblM0s3odxUu1Lrfxu+hIiETFPOFs4cnMp+yZKwVWT1Y0z
5pOPnjUfFkk//Mx7C8TwudCUs1QPi+vOl0pn8pUHQy+Hgwn3nRv6Ci1+VS1dK0VKP76QQMlThsNV
3EjRzi/TyYni4ktqtncGEgf7drAEx/Qtbzc0k3SQQX7ayajINhyUsRuUw9fEq3ybBctsoQgvTEH6
lolWuRvCVnOkTKp3SUcmTmgMwx3lkEhgRL3e8We4aBwalVtEBbo6mS9BLCmMPFi4jMY4Ru5oJcVZ
JHvieUvhGWwrZTXJh42K1un0ZpAKhHH0qtgZnnxdth1T3wj6YVAt0+miRLLVSoMfXVe8o5dZCaAA
q3S0AKb9UtYvtVKueEize0staNBP9AdIbS6NqrgI5AlpwTK4lb3BrTOvtVszC84lyQ92cqaycKP6
MJopfPylURalQ5+jdlZC2lLb/di2O3hP9O+CaI0uaQEOfZuKbOBEnqTEniIzeRr01jsz8j59NCBl
ugrGQg+cwKxLfOWo71WwtBmQhqptxe960QRntBJylpNyCDU7bi1BPDbdMAR2nXfDE2LW0AwgLcDT
HJONuDaVMoYBP1Gj5450rat7YffQ6X5zPopMa1UJ9aH3u550sGV412Ghiy9hOUbPhTUVt7TgVd+0
RGof5Nqs3hKNPY40vB8cPMkzfVsq+uAuzs3pR0Re8kEulArtxagejr7QD2ezJ3sfl5b2KA3a8JSb
rXneFWJ6WUead6OKre9MIlBPIHVtmthqxyk385CpQd58IsQampcWuZvbWfYTQKOaAswJe2lqbaOA
VsEpmXSkGDstbV18Cstw1C4kKCibSr/3kkL7EozcQo5Qmv0uHdkJNgAGMzxUYSy+RVyi2B6oJ0Fz
n/UV5CIe8M+uFbVXzs94FQdDRY/xYHhfGhV3QJ7VGAdiLV4xr93ng4iouSxIOMsCGwK2tz0lx5ch
6PJdVuXek18X7X1jdtdd1GsPFUR6F4oA2NzpyhHdZVQe9dQZq/9l7zu240aybX+l152HFkzAxBQ2
fSaZTBpNsESJggl4FwC+/u6QqquppG5lV7/JG3Q5lUglAwh74pxt2h75OALqq2jH/qwatQnHIj3K
nqCCnwRADgwLXH5sqLpAsTq96Es+zCEnNutXijGnqWeIYSw9te1gcJQZMSApVodN2GfjvICLhmyn
l+M2/lZEavs1qttCDd5lZH6T6fiQfYQoqi15MYoFFREIw1wlp+0OLh9DZJquuTdDNVAe5z3OLOHA
iR6eL70P33nFs960FfHM++WGHP2HotFV69eFGxiaxNUAcTq33HUH41n1uj1wDYHauksoq0VAq0F3
ODok+1Y4N978OsVz3fZVimfIoF40Z2jb3rdoHTHzlhWOcUh3o6/DAK91W8jhb28x1K8zj2gW5Qed
Il2FqtwHfvHYw8/cTpnpEv2tnzR4lu2b2bz1cr9tBRxm8FXR3Icylc1tviRWCro0dAzML1KhmsED
agLwqHWkbFr5dque84GF+OPN3rVJf82ZIZWWT7b5o014v6yay8/KET/eYnR9UGn40RJwIVL3Rhr6
XWdv52SCIAYC1QHmBWw3BmqAKCxxgQcPELK0weT3sHm72a4sDr2vj123e5WqLxPoHHKCdo1zfE+l
7I20RornADPGr0P9pbghZ3CdG5cNIiMOzrapo1x9jR7jCoEyPKmwP8JjClc2WgHSoyPciYKO1Tdy
4tcFuevGkF19nxM3lHFUq6y23HwXhdY2Wuth9XDb9VhOg+tOBKMZfxkKqv62fOd3qXdgwLSuAEMB
AM37iHzL4qcbC/vjKMnyPpgXaEQWq65KfG2xZKmiQtFO2ZQP9ob606p3hiABvwV6V2lQ3Gjw40by
a3tX8z6jNU7ZGe1Z1RQKwzqb9gDhMLa10lsozQ9wQkAkUJYFsk9C3ECeueq8LsubvNcymHbE3gIJ
a7gMUsd8GBCWOfnmJmNTDvmvY/Vrc1fFvghEgYJB0M5VzwrU66QvePomAbbl/b9hQ35dm5UvB1wU
sIFI5KO8fnUWpWWJhOyU265Vwkdxdic4RA/7OHWlxL6UV57BlaKB8MygDsGW+PvzBi5rknyuSPD0
dfMqro1I/Un++0V9btfFBs6ZvizbhoDDeqJ3bpX+Pq4EyK4AyCT1V6Dxcy25My0xWHWRDmzNsovY
BMTiLUj4h3om5LLBW5H0XqBezA8SLzVtkzGJhY1z4Kf/dcN2SWCB+aR40H8ww+zzfzBpZJvSLwM2
WQhyrobRsnjbRMiqo02E5T8pBCivdfAEKYLYu6kY+nHfQnuylAeaPSpD16gFMSMVOUPSSLanv41e
+RXG7SdjBfMRN/ve7EbIT+1JGxhAaZXurUH8zZKUjUuxRxUn0gcSJDyETGXIie1mOzlhO6DC2q2U
dc83t+TePiDQ5HC+b+tqq6EoyytaDXiLRPhLszEvWqsHrH5PrJdLHRo3ArQfcjm/bgBoEBuOiv1K
BTjrai81iaY3ZTsw9O08g0ozrmEt9tq8JdnRwiG/JmG2gTlVoPbHFDdZ79+xBvzNcf/rQ1y9dc2U
TI8LPESqj+CpgyXuZUfmGz6NPfLFZBtklZGECYXzh8zNf2u3/wNPoHfbo6wN/1K7Db8sX/6BWnRa
vy/g/vjQzwKuTj9Btl2HOh74uFh+NgbljwIu/QS6PUAoUgAG26mJhv5ZwFU/QaSNSWU77HhSduBf
BVz1k4ZKkITIINKBOof+dwq42OGuTy4FBExQC4BnkCZh15s58ipQhoEqhqtZAw1ixUx8aEmM3kTM
eMOIWnp9VZj+GBm4SnItdtW5xcRqTP2BjIZnZLBnMASH91qW+Vqr29w1MmWTm/26rpNXVXuLhyGg
DJd0MBBBnVgR1V6VRnU0WZF6cQnB+qSDVkoP86ySuoLO22xOn5Iu80SnN4E6PRVTEapDfY6pQEK7
Jqs6YaVLNMH9GiVZJLKsDMJRDAKELZTfNPq9nUCv1oe+XC+W8ZLXJfWQyUd2MEs6j9ukcXGuNadm
qb+UCZLEfQfRUprXyPzAGMfJVCiLatkzMGwBLCL8ebYe8mb2tbFJIdZIXNLFozMonWuqFg+X3hYO
cMRagJITfzRGW8zAfStj5iTi0pFvPRxU+lold6nmGcinuwlymXve2u7UpXAKqD1iK2uiIOdpaqgY
kT0uXUetgb1aW3pznX3Tk24da1o4QTPcXJqNPdoE7pGkWQtRmHc1b1DRzBPlWdT7xqzImlEEjJPI
1X0LTXicmVRbldZDQ78pMfdhoOS2yso2uzWJlgSlGnVyik47D4motyxnC8IJ+MR3sDrver5FbbqF
e3yXcMdEAWkukDptxryubl2zPwRSmI6GRCdAr+RHePFr0DsJrUDxthzdaA8jP6krF9C1EULVzVH+
6a3y313rfxjW9I846f9GnWyBsxmr97vWnx/6uXNp6idk76Cqpcm7Iw5nxBM/dy5N+QQqIqQeoI6J
VnBJ+XPnovonUNaRJEEkpQNcJ+Uf/4Ce0J8/TyZQkDiWhKa/tXMBBXO1dUGrBNE9dN5hC6BAgezq
ltmPNepJFCUlvbDfpDbyrmiRnwDD4jJod2O2NN+WQgiHsT1N63aj22y+i22uhCLHRIYx1qrL7WDq
lSxQyAg3m6bbt3aNaGjS6yAt0y7s2uUV4Lr80aK7TOGFN0T5urEOQus4FG72Rs7Nz0Wh7Ud1gtp3
11RBbCaDE5h0ctUYSLhmBDoN5nJGEeW7TLB4bS3zMzpoCPpRAzSjwR/XhO6TvE1WZQeBCMimZIcf
/+EtdjxV5WGXENSXUV7O3H4pLp2P/PG4m9kJqVfT7QmKACrT7pQFOVDWZImnJar0tEuGkCI3aGar
JV/mLVGjM1WT5AhVVQhsD9WxzyE+lFUvALFcoIU0OGwyUwcIDnwIyenGQnIitXq/yscknFo4tvdZ
tuU2DNiqkR01dVwvfUuDGtLMazs1UDIdma8aU72Opb5Sv0TWPhf+wrnTjyJFZTmygCCJF3fGDrLS
F/o21TC1ArootEcFtX17MP1F589dBZAfug88BpSRWtfqke9S4/RRkApkJSnYjWveusBZCVFR0fpm
SZzZGrZkgFvkWD92g7nnJfhyJojMadqqKCuzA1xpdzNprHU2CWdCSUA3yn41qzg+cqhr+UgxEJyG
vQGzakCaFDCWHGD8ITSpAFM4t6icZASpb8jEuYsuYict9DaMisx0o6b16GiX2G0ryHMinV6L6qx3
Z82ChnQNJIWnqv1n2lSuifPO1AF0L6z8DrXtO32gzyWvcHVEqcqZGurkxX00iE3UoXhJUCulolT8
ijYq6hGVF0nzBhVnr1fY1ose1yLUa0NBWb4Br3N2Z0vc9el9QwpXi6MVq3IPU9SrNRzwOpg7xRRw
lEdKmHYZI9l1NF/PKVunSEw3vPlcxtOZp8UmgydFV1Unku+roT62TXtkBgoHke2RFKferMCc3V5V
Vg4QzHiwWztcBniCEd2vDHpMatxJ8wcwn8LibjHKzZgWq8ZGLRlkWkpmL1+60AJQdcx3iQKpB404
ZfcQja8wgvRi2oeaiP3BfE6UZlvBPkWv7NXc6L5uLQDnZDs9Gby2V3EsVXvRJvdjUu7tvjkCvhSa
lRrOjD8ZU+kbFbwyM+2bXQpAgXAFMdgmzbCQxRxEFbBj4NnbgoXQxvX4om3jqPBRONyMuVjzpF7n
qAUpEomkFxujYoeYa9upHAMFsic1CgJLa68rPQvzKQ3pmO16vJOpDU6loD1gl8bk81QIv5qMAApg
HpwkQlQbHbuYV4w3WzaPcBRfIc29kl8q4jpAReQ0isRVG2i8dvVKQ2+1gw5Di8c5MmQiHkqZqFcO
M+L95NCoYmen0538eqEZR5WkdzNl6zoiga29DNAx1nPia4Put8iFyF+Lrg5whm+yLg01Ez89Sb+o
bHbqPgrTCUVPfI1anmbV7jgyT4MSIgSdYDSxuFhNYZJClhyWj2z0pzwgxzp1GnWCCRJbEwEP53Re
6xqgAxjpaooDqB6tAtkdWbR4Q26tmA7HGG6czE2d1yuWlnuuYDDm5NBHXzpAYzJr9GVjVbzPFRN2
0ZU/dBmYmZ+NOsXIqlu+GM/yKU0gEZahCxNKA6DnVnTRfaqkgHmuScPeDFx7liQN2VTsddSvFh3l
R7aRlrb660h7QNb4xiqLJ86sswwR0zn2m2UB+EwEIMW5qjY+psL0WrKsdGsCUSwYimxnq3iiHuT4
YvKngvqWNju0MHdkGv2etCHNWs9aGidNkRPqO081sLwnCF+hm7S6crtlX5ojSsYptj62jlEpXZTE
5dTcNcs6x7d6Pb0z0/5FTmXZ5/pkeKI+WfR+gsumIRI/LwNwVhrEojw5qxELdRt84Ew/crU+ltRa
tZ19qKtin4zRaqFHSqMNzIHv4g38ubZzhVnU0d0yFqc5BZbG0o5ET8KlrVaASKI4+VqV2P8W3R2A
IZrjA/CWodLkazoSPy4hd9BB+L+P/BGRfA+XFXzZago/yu2VnolAb2K/n+Zw0Mge/4JK4I+bZcCp
FrF9g80Ca7lLx6CoNd+0lzBKiV/Hy9M86Z7ciOXvhxRAPpzWpNWBtzbXFZjkFdYjsABBWeV7HKgB
nE3ZMrkWLvtWxn98W4IG4OaMpa/sNU7CvE9PbSTO8YSOQb165CutNHdwu9tNmeExVqyhrOLUHaAG
CtTa5w0KmyFvpq82bjVqlx4MoR0TNX7Us2LPeM0dK2nvu9idIqwGwOo6jogfkwq4bH9g1QaQs0sO
6fyImzvWWWsb/WWYqT9WE8qXHagcTTjq2Kc50q8LpNAi41UlAClNJtsTxdzpJvZNdHZePzWt4ooZ
KMK4OEUQC+m66UGp5r1ZDDAq2o520OCpbf5KUDKs+/qFWNMJWNJBexIV3XA783l0X3L6QtTkDjDD
U1/ULzEtQyEQd+TpfbekqTN3NMBet6GA8TCf8GW/2E2oTOMj4D73iYIMSgWUf4wpA/YiwKIoEd+3
0+wwusf/WQzDqRDfXohPoagA3CHpscnCq2WyHVbU/qR8ywEoaioKRdcwphxKJ35HZw9MTEQkiR8t
BMznYNKgyztiSHKgMMfWw6UwHCMg00i9EZl2bBexFnAM4LiBqhk2apvAyg5XvKre6vbi8WTBySP8
/tjBI51gUdcZuHPG2HlFCpdOVfd5u0AwFzrw63a2V9KSCTXuFcujzWxkYTvY607VAwheQMZ+jgXk
X2YUfoEFo8iT45Uqe0ap+4JOcWQPaL30iYFzvTWtxoID8XWn15PXZrB5QtBgwhZoiqH52ABk1pZ+
kgEJwZg7AUMmv56YmQt/t3URMZeguqiH9jQ5chao3dtQ1k5X2GFFIl/OHBuJ0G/1QF05ChB/kEvT
BbhrM8OKWz5MbtfbLLY8+wXagQo9iwTYnGmGr1UaZtFwD/mjwuOMP7evSV6cgOW7g9s6Up2sezBy
/Mwa1J+qP/dFf8GF9I6Wyc4aAaCF7To2g0RlYZovjiI6d7IGJ36T87uA6k8x1sdlSJ4i4wRYbigo
8cdsvrOG9J6z7j6zjdekDc2RH6J63ugj29ZL5qRZsVEh+DmaobFYaytKwppPQaNG7pylUHFRNl3e
bIrKWsWsOYK0gEi8cInxVmSFZ2iOCr8jA/orsHO8RJMOSHPuALV6qABdqNRsV86PgAdhI+eAdMW+
qs3rDkHJsAh/iMezEeMMNuNdr0oSB3XbNMiOme0UxpOajvdNBgSR+Ab4OKr2GHxlWyMWUY3BjzNj
Bwfd3dAhrtlpuiuhbz4v802n6Ud97sMZjzy3O9Is+yo3di1HUbHMT1nZ77Aa3bmbNg2dPKc1oKWH
DWIpS4DkpjXp6Y5m0DrjqLEOy8rGAlp0T2P1iiBHkagONuZMA3IHfG+lmdbjXK3sJn8mprWySmyf
sH0R8AiCJbNR4b6u26HO7R3XOheahw+Q0oRdcxIC5nZf5sdejMdSt97Mdnqcafk6p/UDkhEjOCXO
lKnfphJiBNWJWpiJSV3siQERKY0eNQLFz8mMH+vUClPo7UdZ9xXIgxXIpX4hsrtm4WsUU1zU6gOl
SnZRWW5pKdbKwh5Iik5AhE+wl+okDvuFhLPW+1aBk1GH+OU47QlDlGoglAa9qRHAM5QBqFT348wh
mgo79ih+tDokYEQXn7QCImV195W25auZ+brW3ANa+2LEycWuLirQjGYZUJN4g2XFDmuHS2ciG5UE
M7bQHN9ugcBEUDse5EFYdN0FgvpQYTLEsh2G6NL2+MRkvsAd+kVPlCdO+fMcxw+16M4AjBwMc9Pm
2p3Vl896VZxG43NK4WzUxPfJonyLxUNiahuTCSyF6BFI9UetKF8po36vqn7K4KzIh+EsvzEJmIRP
bg20OU82gPID7zFfSnYERnunpflJyYpnPZnPTVHv+3q+A5Qm74p9NtoH9NYlE8VJpcOBLsl9aU/n
2ZqOpfZ9rshlDq2lvWuedJ1/Fg1/HWostgzJubbYjwqWDI8f5Mkln1O+BVPgUEKMjXwsUc0bM36D
PPY96ceHJhN3iHjvDY6rFC1C+bFSGS7yY3yOAHvkjgHYz5xhLIUStjl9yRk/xZhE0Wi+JMbypIv+
HhHzM/TEwZ+ItqVYnJZAmbcR66gZDm3XX6ypv6RJeRrogog1xTQnd6bozyPPTxUU45S5P7PohALH
FrIWh6QMrWp4mNLlSbObw1TnpyW3Xzq+G4xsNWviqYiis4Ywoo16RNJfe9wA+QidVUScSQ9ep/Gc
m4MPL9GwnOyzZYyb1MpfGe1OLPebmNw1LfKKPYgcHbkUsa/pw0lOCppHl8y2X+QwkmJ4WKbprtUa
3GJOM4X7nGbh4aY7+QjII15GLd/X7RdOo5XKhvM4mAes5otmD/dmNN3B6muTKEDF4HtMSr4undPl
471dFCerje/1GROr1o5xLu6bNjv13ddaM/cCeU9qiHNimi8FaT8vSYT87hw/Rmb+LEYE+EDLj/r0
RKi4TJ26xcjeW1UYRc0+ibpDOhAEgvY517uDNqhPxEr2MdkTzfDBNfLkgw8FOWdNtFfT+FG+VJ40
m1b9nNTxTtj3wFif2iJ+zPpiI9IB8HynVtVtXbDzj5/fssMEqoamXToMpBzkxYrc1hYnFTN7WrqD
sL6CcbOXTUWLcahj9bSk8VM9kQsth4PKnpIR6170B0vBwaLE920HGlMf3xfC2LfAT7blz2nT2NG5
N7sDncid3Yp7gjeYuiA75Ie4RPIa76tYzbpsgKuMjBf5R+NkORGDgHUCDGU/bfouua+L5KRo0Dbu
xG7mgTljp4fzmw/c2AZoV09Ty71ZXlh3wtXBtvv9zI7yxdQW2+RJhqb6fFS+8rq94JAQeRDX+UYk
SGZER94/V1BFxyqLhIdMz1kOwJTEUC5za6u/R8HJ4YUR5jGudyqecbQOA7LJVs7O2tBBvwbPpZsH
C/vWlMxPHCuSZOYuyRFqlyiAx8oJGKv9kvkRBwQWC1QomA3YQVuA2QlkBProLi6Xi0Bk0KjdGVWL
Hebmul8QXGHyyRmlNPGhNWBaJJJ7uaIGGp3YXi2rl0jniAY39QyycHRmChZMngOgK57k0wPeGERK
i5SOepTfTxb7HBfq00Srg1Ge8hrjVMe+0hme3Yun0l6emKY4FkDkPGEXXVVOc9+fbQptLsXyC306
U719GDjmGJmfbL332QTCPsoIjsrJZwD/QPNoPIsKnzao/WGVLtr8NCvjfQZIdFEoW0L7+/57m7O7
pU6eYdynRqeeCq9Oek+v+CtLu88CIHF5OugTdOwjlBXmJw2pFxVq6Bk4px3uq3EOz/CIbBdbOZGm
v8hnSizrhXJcRZGZsa3mYmrRWb6jnNlDimwTmzdyrYK3Ajy0tik7C++JMsGMIzNL3KoiYIeZh1Jj
O7tzm7zZdpjaGaa4PvFTNxWnpi/2tNW9HkkpNZVzQH2SvZtY4mSw4rmuhkvP2s8gRSBpxH/8Hkkb
YOy0nAPj/5S27V7Nl1XCnxckdnDoVTjCo70yhRr51mWNDyRHmJa4YFvxwebVKa1AZmJz/bVF+AOq
yNbqgaxuqvqIxOkKbtYrHUnFpPXBPXBlgDr11OtHuI1iRy2twv2xAngSUoqUJx+Dak52ivZYcUxr
xINy0izAXRa48/JGd7nBHqiNuFqbt0b01CIL0Q8HqyefiwHHQqyE8tfBBlQ75x5A73456s6YYPu2
5lVOC78sNyICgQ2S4LZuraeq8nutWqeGWJElB1k3vq+AciXZCawQj2Vbe/w+FMW+BvWDQw+uJ8au
79ptSo+znnJH6csN6XFuwXfbL1K2aVQ89hAhLkQpe+oPJnh6BGIrGBXkROJDxxMflCSAkEgIpbdV
OprBWFZbliHstZExGteDoh1LZM/kj8Py8/qYelSkB3WoAI83wjol4ZQoJ8CEN2n9rJfIQJgeqEWe
HUHeDGkns35J6MOk4FqfuLKfm+aOxsm2aNNQbWPQ05DOwqwzkG6UvdUrGJZ82fSsXBVWu4tUFuCU
4om7iGIdCbGueAQMNIiZXb9res23LfYgP4l9Km6mlZQ669ClqBllTQeI+ej0M25nuE7NOvE6JQ0F
rCzqOA54TkH+E6tybhB4wj4rPgiThYqoVmaFMpYR+Z1VbngHgU0QRKHesJkYKC18p+TYTMlmMsj3
qGxOcBt8y1M++VwtQiIxz0o3PoFipe6qIv2cW+a0T6xdxsdN1sPbiqMyByRy86plFYgNdNjmA3VS
xQbVC5n4dJr8Qav3KesVB3MRiXy+LWqg29sM3HLAbAtnblTc73jtZ7R6gNT1m7okja93nekh4+fC
NuvOqLNmlWXsPNQxKEpBBJtsNwJO1EPEExoxH/yoqjyoJgmvMXjsNrrxEHXi2PHh+5BGqVf6vT1l
Li8EDJoprrlzZXtigFvuUotvlTbgfxTtNUUdUavSzzMzz3GXrSoV/Dq2zyukiNTetVFMc0ddPSi1
dehFVrp1TganJPaKL7hLkxLoWDEAdU31b3mXfY9xRYinNc1BMjVOSUYA9oDUNugrtU9nAkJsoTxZ
y/DcjPwpVYwO6mMvttkUe8EiBBfGOeNEcUFeI0GbgY9vEb6CezbyqrriLy2ShiU0/wTDQ/ABMLka
Mlh6gT2aNj6dbBI0zCoBawOXS811N4Zr3KwRUHVU9EYPdto2MzJPz3K3mUwVzpz4Q7ziz8ZSntMO
tVUglGcn0pHRSKavMJrLHYgA5Y7W8HCOgEYFgxDuJlleBAJUSNwDUe9tkYEvgPLHNxeY3tvjuhk6
4hTm9F0ISPozrYb/ENDQgGa7GcXoLbzwW7P/Iuhw4bYIaQQPBdCVG0e9mKICqS/6cfBOLtel1aZh
PbBaWChMsxFZWgZWCmxrUgy1W81n0LsTp2qag9rN33prKF3a1CFIGwjNdOQIC5p/w6yEYfIcBQ3O
L1jH9q6ZL99bkD7J1MFi/qUEccZLYLrp6DbZDKA0eUUBM4kJ6b9OKHtj5PvUMGLHjpo/sLJ/q1r6
UBX455py/wtV/9+j8IdvlSS/d9c/Sj7Nn7T//0/Y+xIs9n/XUc9fyn/sv7Rp+UstVZMf+llHVbVP
hmqjoAbNBnjTwOLkn3VUfAeC84CcAXRmwlaCocL5BwIEdVTklaEzASU7jUqcyL/qqPonW2olQb6Q
aWBG0b9VR7WuUZkqNNYgQwQRTdTdIQd4hZTsM6PUTEENh1XlNlfnBKQtY22ZrwsqJAKKF35hgxsO
PjisJ8ZdNr8heHKsckwRMiQKyOFxACRIGAMEAms2DymLOnhoY/0oSz3VlKEq+2Y1ChKiSGIy9rWx
JnieIKtPy5UO8iQo22D6gCfhTWX1tYDiq9l8TVgTey0/zx0YyZDyjpErb3c9h0BkZIINYquemJBf
bGBk5pZIpRcDvPi0QvMtYgGKuKxqABWwLqzvFuoS6YiEhArKTtUgYjPngINV5UatNbttMX5Oibpi
D2Zc7OHi/B1YByi+gg7RsDSYuwMTwxYK/gEQPH5R6COc7uo7M9I8K1W8H1Pnv2vshkIGTMz/ao2d
vtTDl38c3sQ/wiEt334Ry/jx0T9WmsE+SdIAZLUsBVIZWE4/AQsqVT7ZEJT8UywDrf2x0IjyCXqu
DLwlgKogQy8/9+dSI6r6CTLgEOrTYYL0t9FWVyhBEz8CYpAK4J74BcoZigRjvYd0d3o/NhmIR2KD
BQcELfJX+hwYgcS5NN4kPN56+aH2la9aH46+6iurDGVd513nnX7CEt/LdlyhXf/5HAyIRXghWYBR
/PocWt2MWaHjOVoODBW4V7tCWaC2bCDIL1vVcHDPVp3UYq2DohBFjW8alHuIz9hH0ZHxyBfo+cKE
RNyAUV5RI34+GKRODAnBxe5nXEFihYg03ANBk0Kw6NszmNQM1C1RPHSJtkJRxJv6TQzU87hYNxgE
v4JJPrRsKr92SaIpFcxMUFozoMbhAZ8lA4i5BTcZwdlfd7/cUf+FFf3Y1BWhpgQzSm/sqT5VGurf
fD4YKHj36lOFMldW33Db+RX0+8/GALi1oNQiYeNX71XUs2otdX1S+a6GW+bCFievmg0bKKjn2s7C
1U9rb2lsXRGW/mgW6HAAH/G3pmDBvZ/pVbaY87zE9anzJ0/xOxSQnXhb+KmP+pwLkAUIPWGz1hz4
hK/+unt/O5Lvmpbff7fIIqLWSZFn9QlYjzIngWnFq8KY7/+6FfkCHwbxXStXS6hHthfiAnhBHdGW
lAEos1uqhL9dppC0/LMTr45mrs8Z6u5JfepjmHTiMuUW7gjsMESfP7NQSngOW54Ef/1iv+s+oMew
jcLe1tCVKyRzxlKOTKVdnThoJ8q4Y0AWsiT2/t9auZofKmouI8+i6jSpldck5mqKU1x9b5krX2mh
/piHIJABcwa3KQX+MVfDlMMzYZ5A8sU8VIN6dNtTdUcO2lGc6qchUF2kmROnvPAz2U2X25Kdv5kl
vzR/NYLgMA88bVKQu0vTGSAKYXDD/9s9+UsTV2eKUOpCs2NMEjY9leVdD7Gjrun/g0Zg8IbTUZfQ
PRmovl9TiZGZaTwY1WkAQXaIz8KAy8E83JgUv+ut961cDxYbl44lmBSQY3GArPLS6dbGJHvjatlC
4PNfL3I1IHYklClXMLu19rT0kO/OkMQjYWnWDhQ73VmghvvX4yMf+q9avBqfGXS/Qi8JUmjWiGwD
9VCIWhCwKky5sdX/tvsQ5EhKkGpB2PzXQYJeVt7YuQ4FDONuQgkYLOT/ZICg5A17GR1c2GtRz5rj
ngDto+pUQKgi/lbOf88u9+dyBdaU2SaCEggZyld8t3cjxhdNYo/VSWlwvQDcjw/TjXf47Zbwvo2r
bqJZAyx+M8CbcG0EtEKOwbFA1aKr5g0qxfD00zz6Ct4pUqXKVnmlr0go3OL+/HZSWDbiQOBk4TRz
9QxYTTNIeV116vQ7CGC5NvIwsKGb5vZGWHOroasllQxNO5KhweyD+EnPPkfUWKfVS2qzG6Hbb+IM
kNH+9UZXCysbgAicGQrEysYI+Ib5IqBBdpNp99v1+66Zq9VEmgrSRn2N02nsHaWz/Gw46LD9HqBf
ALaCmy23NqXfncK6oZn4B+QNcN6uwrUpswUI6znGym8hc9ke07vI6514zcISd2MHwnTuX28Zsq+u
t4z3LV7FbBQaQowlRXWqgbqzReRm1pbVlwVpH6HyG/vTlRfCzzUHKUvwUyAk+JHZjoQFT6FMJd9P
+Am2d3Dzg2gNK5K1vmkexHo+p8EtzW4pQfibd/yz1WtGO21xzaCTkK1GIV+VYISV3vgwaW5/Mt+k
WLlciuMX49HsPFRGUQoPb1HS5Cr70M/g10r1RA3NXcX8wEj0fW1izuZUc4DtcpZRJuNuxXG/bQbG
cZoGEDP83K4uNUSHT/Aco4jCAEM0xseC3A3o57+eMx+GEXRQ2BwpGmAbcMv7ICzf4TQb5lGfT1rY
75QvsIrbAvTsGnfWRvHyTXrMw1vz9Ipmh+u0hRCRqlBDsHGz+LA0eJ2CWZQtsk1yjEJg5v0EXFCy
B6/87rb38fW6uG7ual0A46K1rKaNNHDo2lUcWyoAzYtoFi8TEitcxnVbr4HxG9q/5cnx800xdjps
1cDxA7Hh14Op7aGYIsaoPup637oNpRtjpofR1rrgr8fxeoOT7wjDOOlOBGoFAvBfG8Ldd57AnqyP
/0vaee3KbSxt+4oIMIdTTlpRQ+VwQliyxJwzr/5/KP/YnukhhpC/jQ0feAGu6WaH6qo3hLVxwgi2
B3cJ0sYeW6BHUj+7kSr9aIZ2S0RbkLL/PUKVnMHkTsIi+YZkG0rZjH4svKxhR98UemYDEeGxPlSP
8DNRmN44425qIQwUqxeqLbggIB2qCbvCQtMzSKxy8irkkVK3MQGPFopWvbPkJuVKLoEG09uIy9Kd
5gHkPJ3NqT7NmV5CMUO9BFsaK5+/ZA3AxH2jxcbI0UWDIuuBRx2KodO6IzpeSbazkRg1dkhOJvmu
GcO2Pt3/ZmLitQxl4dBRQcJSyrCEddlj8me0VT56TQX2Uimm5rmJi3JjCQpUvd9fiIINEiTw/2RO
ayE5mlVIYGbRDx7EOZxnFA2i2alnWz4NUiLnxzwrpS9pErbK29gfGkvaZ3USG3/baRHw5oaE2O6b
GlACiUCXfmm1rrOP+azStpKmQaYRmKe0nDI5Ups9z9ngU6UWaNEoLYKpcOjw20wiO/0AKpb0P+6H
SnYnp2zPtR8Gn0IDRfCNQ21lw1O243mDRA1C2uLVa+qYGmrG0HuN8laa36MOttflT6Ftu3HTbmw8
8ZTmI+ICy/tmoQ4rN+xoTXHa0JetzuuNT3LyXe6fhunH/XWyFgIbIxwaeY1SFhGSscKordgATu2N
6ruMbhBqR7qxZTC+dihT0cehnnmDZW0KywRhUZAOVtyR32Ib2O6WuxTEowGTnS1Sc4ta0eHPB3YZ
chn4Rdqu+bla11HaeRrVMm2nd0P7s9bCHh29tPj/OtE0ftZFh8VMkw8FUVU3IbKbUOdFGntXBJlU
VE3L+KIH5aF+aA/AeY9bMi0rm/oqjLCpp24q6mAiTFtJ56JLPuAXtfFgEyjxy45G2o51hzKVRptH
fO4UbNW+mqrWa+z5/Sx1b4dyfKvW8iOqWa4ux99km4Yg4seuXpmHUfI3Dq7by8ak+mtx/mr8COP3
GX3x3So/R4/JlhoP7b+nPn5XJiFQzflIZ5tOdrvTa31ryMsav8y5liHTbmIHQCm8dTSbKrDwoyM3
fL1/ROODZA+Cu0MaZj5Mj/rn+NWe3fy0ZS2oL2n6TWAuVwVGNeC136frxViDKUtN05obrzGtJyNH
4dKsHww7+wuO4FnyzWPUN4cC9Jcztl+gmeBEor5MgVVA/rKQvjRMICHjW47eQ9DOz60hP0hT+2Es
KI9ZzYtZzr+sJDgiZck2i9yB/lJTfgsbBZW3lxYaX5egl9VLe6f/kZcfB2QSy2J6cRTLi6jXAOt/
KSxl4wPfnjjMNsrc9m9zazoY1xuzM+yxb5NhGXS8UzN5P/WDa2Tv7m//39mPMLc2bQ0K97D0yEGF
V1kSIkyb12nj+W3RDIe6AilYG74dv5ZOYilAOkCVTwBCQeyH6JelwRS/t0fFb1wQwO5QeeFEW13q
UY2sqletTA9l26Lvdf93rswG1wlUUZ47qAWJJ2MfTWpgw1b0ShST92iOq+hZcqsZgxNtvLtX0inM
JWDPqhqlRzwtlqvtYrkhIqkWIVBuL62AGnbjKbRfx6Q7hT19e918DpUYmJ/+2MTSUZMchIu2jM1v
z0l+AV1d2soIaMmiiQ/u6YVa92nuUYk/1QDSK795ohi+T6N2DxWnW9jyL0zYxpq7aeKgWkArmeox
6gQWZGBh0VWNBNgsj3OvaUgWZlD8gI6LIHqWguEpB71SyM1fRqAc0CHfuMRvDzSaefisIyLOFucz
X8/6iIy3WrR2hggsriVl+zAEj1XBMoTdpyO1qptv7y+p2+OMgCaiKbTj0f7QhM8MRG1CqVfLvBJx
ZT35mcgKCL63RrThfLwSh8tu8UYBb0UfR3yq8qIJOkQVvUiJmn0PXQ0RPK+M7E/oUI8bubn4lkS/
BKUdcnNjyWbpGwkphNKEE1ryjXPWT9E7xXGHg3wwHqrXxeUCaFzgIdicHLeKYuJ1eBNWSCM6w1g+
IGHjx/YRo9LkpJ3U425bWks4CMRAmjCbUzBmhpyWoWcMiK5zTQOx1oBeVc7WMbAVSdgLua9UEBCJ
lHzq9+2j9TygS/41/u68Gk/qXvkpxXvDczYu2bWgy0MEEimvckQ9rneBoxdBI0PAO+ugJx2AZkBQ
PGkwNo79rTDL3y+OuGjoqjDxh9CLbEqmVMkOs1H8Hal1sLGrl010cb38/lxAXsj4rKUOJ6ZJ0azI
eAIqNmzzsnu0ImCQ6ZA6H7KIS7bM5uwYAjA539/Zq6O7CCrsbPJ0p0EFIfSUODZdSZmfRrVCMdoB
AHs/0trwMLCiL4Fd5a3bWp+T6dbxZJ9jWQPAqOcuPiwwmp0QJaEU6Cp68xsh1wZ3GVK4sCvkymtL
RfcV8N8jyfSD1JXHXq7/7NRaPhzACgtND7QzF7+R6xWiF/IU4WltnSl3oH7dfEpRa0Hl5SOi9Rtn
1sqIrkIJI8pABLZOmfK5kglGV/DUVdWxyIa/7n+r1TAKDzgQXTw9xISqjJJKb+bEOmOd6sYAXDHB
2PnDVpNCOO7/mbiLMMIBnJR5YeRFHHqpio5bPT6icPyUd8rDiOvIxlr4nQgI24tcHCQaHjLobYo6
ZPk4DUlumbCndFvyX+MyH+vHlEYihKsuCuUTCpNtf0jD5mMWD4n/AqsY9wErtUZUZ6u+zE+ZZMJ0
a+duMqVdLuvx39C4na+pms4oXbUm4vy+JFfQrkcAvagbxHN4iJWyqT7byThiuZspMojiNK+AwwSx
naM1MeCh4ocqCgKaI1ntJ+iL/nkenQXbjzXG3xn8rcgt6rqMMQ3Q5W8FIgbdI3ZGEcrgBvYZbsBr
HAXvMgZNHDkVbO4sbsfPnVI7gCYd2nLuOCqJ74ZzOX8MTakIIFiFw3RIjCGa30Q5UtHPRYj3aewO
qVVqj2oU2tUDgt3x+EMOhwJY5oxJyj7T/DkDEqojiqMWTvHLxGkDrPyAGchrp9iljxZIK4XxJ6OB
AvEwtiRPL07Xzfr+/hoVXq6/F8/F9xTLUXPTyGba+rxas+GhnJtvahhsJZdrC1Tn7cojiBckSeL1
zsbtphzbNnagQyPDjUdB5dbtp7p/vD8UQdLM/GcsF3GEjWC1YWlmsS6dFyE36MpqSZHe0/TH/nlx
+U4PU4Ecy2vE53GG3WZGsjKViNlAPkBEEviAWHKr7RB0tRYH3midlOlN/oiS5BG5qOEbnptournl
bvi81QQVEvdlzLbOCuYfCrqtoi5n2vHK6nr4eqmJOwtqCqE6nOqgcO3ywxBCEJ3fqtRA78/0ysFm
81yg/MU5zQtOyJyjcKht3+r1M4w8O0zBRgZAl4eNKLfLBuAqCSW1bVXHyENYNlg1ZXHSTtY5rV7j
9DzUylPlqG5uGqf7wxEeAszhdSBh3cw+xzTK8/5Zbqfn1NIKt1Dlk1yf697cO61Ks3D8/schKdfj
IkwjBvtusS4Van6j4tUUeDM05KH5Zo+1O5Txvuk9yYFonr69H+92bS4JOkBCglqWItrBInyigle3
zHOe1D8r3tp6tuWOfLsofr8B0IukQmXg5Hm9y3sesGFtGubZwarFGRq31gvYAc7GDbQ6kkVUm0Iv
oAJxwUtGnBlVHVjnfJ6PddSfFejg/8cYy8q8TFblCCsIaBNnMsydH5S7OdnK9ZdXw/U9yhBMBC5N
jR1qi5g31cnVqNDL+dx20llSkP1AOK9FMhy5YNjL1otqfizb1JPiemNbrTzYCI2VO/33RdtTBJYG
XR9GsR/PZ0CdrasPxWJ87s7BuzFQD6zJH31Avyz/Gvfffd6OVSIfmxqFAumHpW1V2tYWDS8PtHc5
Rzg2hZNE1xs1yodxOuuLyokJKdB5bNuN7HzlIKHTic4iGogkLWJmCR+xilKln86QR44OxjdKr7/p
VO2dnG6tzpXxEEoH2QLeHkUzYRMoVYo/VMd4Ru762Op2EUX1wPz2x7t5mS9qFppMHiZeqDizYJlY
UmqGqLbHViBQ5sP9CGvjoONm/r6yiSV8F+wQcmv2c+kMta8q831h/urqLUH127uLE9CQNSDVmCnf
aEo749hbia2McBG/p9J31CkOZdDsK/2zEaguJmDo1Wzd0qsDQ+3ZAPskM3vCpRIXNrq2paqeeQP6
yIw5Wg5faqP7thKEhooBWoeMh38Kq0BWJYjDbaacE/O5A6Ld4lmysaZX7iy6ANwfSwEN0XvhA5nN
nNm1Hxtns4+OXWSjcaW9ziNKddoIix6JhnDr4FgZlbUguRiag6yneB+3BZYhTRfN50p9lfRv8vAm
VDaOxdUQi1K1wv/oMS5/vzh40elJgql3pnMOVgbQGFZXwfzjj5c24ruMwfptjipehWHaUOtLJfm8
GHxBx9t3hrlTW+9+FBGzsiQVC5DaVBkFfTURyKFWlZMYfpafIexBd1SD5kGWK9xegwgJDbs2HhU/
1vZ+m6uZO9eWidTf+GFk07noPD9VlfS1audPAb3VU95DgbSLUD1mXejgIxSq+ynx9ccoytH7Muut
KsPKJWvT5FnQCyDzyRquv0MaGu3YG1p21vLxuY2rj2XTfL0/QSufmj4DKxiDWnOBSlyHKCk1oUyU
ZOdUw/qkwT9z7+hYLSrasOVLu/IwYLku6SrPViCU4gVQcB12XUas9gdZOfqEcFFRlAbU/hdkw090
HWP+zXF6MJuNTOJ2lERecjwUJxdzVWGU8MylUoJ8eVZBYxQTeHYJt6Iw2LjTV8LAyyJLpnBCIVsM
o2q8PYYgrj1aZm5dvx9/+99tdotvDx2+FC8N2wDzvaST19/MbsN+wlct9uz4PQK4HzsNbw9sbvHi
Cw9ziIqvHr1m6t9Za7+G9fittZWfetzz7glxG5z15gRk89QqHQStP97V1z9NSNkUdlFlGWns+eYX
S4aB3CJnlKkP9xet2LxiVy9hYMIoCj3zm/vdmuCfp3IYox6Cb1Yl8z2BShZfcArbWckMmzTpf0it
hvKV7ex7FVcLTL+m5rOv6w8OuvR7e0wKV5K2KCm3O/b6hy1/vzg5oaiOQEuQFOhLxV3ESsy42N8f
/GoIBMvhS4EYuClnQb9uihYgvseDkmFgLllqGy+x2+omo7gIoV6PosmQmLZ6pnfWwsG1SIvrvtqn
dv6jtOkCRxuf83bbXIcT7mmnsNuUYxpWf1ehlQLruc2Q2rI3Jm4l4wYpRcOYNyz6PJSRrocV5qrm
ozUVeym62PWj/GveL4r2CNb5x3I6yMfFNwDu8Z8nO9dxl/18sSgcI0h9aZQiz0QGxzCRSkKbxg6M
jdNn5atdDU845KzWUKcqYXiBlT7b2gTv/2Qo6qdZCQ5NF/7xkUpWutQ8MLI2aSQL0QI/nzFJLGov
MAs3D16cHOWHxNqIsrLYgSni4M7rhERBhN9EmYpFWR7VHu+0v+I+MNxUij7d31Ar87ZYc/xGEZEC
O8KZRb1wGhHurLxIm8qPVSYPXBFjf+owlHuea116IzeZ+ng/6NrAllj0fEBV0My5XhN921tlGJmV
R6pl/9J63UenNu8b83A/zsregsUMXo9CMHUvMVuUmknzDaunW9+fQpx8A0bXK9HGaNa21lUY4cRw
9EotywJQAIbdb7QjBVxUEsvD4PGc1HbjXy3yZXtrH/0h82m5CFh/y1ml4nQP+Od6Gu0xH9B+KRie
9mJ3wSlV5Zc5a7cW+7KYr8sEhPnHLl3FccoQlsjUGyWGlCyRMckQ/SLlH5CB9zUM4TBQ08kmTfXv
pgj+kmY8ogw77r/c/4xLAOEHkOxTWCRdXizNhCPEbzGHC5O48rJS8TIlfG80qG/Y4Sl3ij/uRMLi
WHCeIEqhu4o1sbZJ8QvMhtKbSh9D2me0fJtNE6+VZYnLIDrgEOJlcNbCd+utOcwLvS/RG1QfVfs5
zN8MRr61Ktdm7TLKsgkvDt4gGOUQEewSgkP+IfirxwrtN53xZBzQFZxTd3isd/L3LS+ttcFZDGpB
GPB/8Z5pbFrVPpp7Xt8++K19CvO/cz3Y6NMtX1xcEZQQeQOqlK5u6nyo1MDdsGDJzaP+MbHyTwYy
UdhRH+ch+NAoqNIW2fH+IhRpFctu4537b0xxPuFxmDMig15/HA6IRB+Ln9I7Z2eegQu58TcjdquH
jZBLIUAcJr4vCnRw6MXUoK8/odxFUuTHChwVdTo5mf4i5x0qkTX6P3Hk4zte7mWoQHluvIktB71y
Kf98/yesfc3LX7CcDReLSLUQq0sCKFoyxhrj6D9g5bTvK+twP8zaWsWMBlQyFSs4FkKYKFENLKXh
aZVp4cbJO9Wa3LD+NOVbM7py3fHWs+jw6twJgL+E8YzGQEWfQOMPZhIBJKV3jYfwDLkyhiEjH6eX
4UP0BXXH4LxVZ1y59cC16QbcTpztKDRex3Z8FX0aGw5VWfoVZiFl4O+0Ro63OiNrk4kQB3c6RFL+
uczBxTezk17RczuGVoeYTqJ8MUKEtOYc6Yl5I+nCu+V2gVI2pa6zPMm4yq9DqXM9KmYSFV69Dz/Y
EHzfqYfoKXqQfsiH5BAc2B7vZxvFXTd8rk/Dg3mkprbf6j+tLVIgmvjSID5y27UPUNnqVDUoPK0F
N4ZWB7BhzMA2Brv2+S6jLNN+Ma2zHfVy5hPFVp/kDDzYz/t7YG1pXv73hc8mZ3keGljSejqN5WTo
3RpD0tZ8W6qnKu7f3Q92O2WgHlW6JKDtwfqJyMIw7qAQYR6LM3r6hFjhm7yHTNplr/fD3M7ZdRhh
fdi6D8V5sCGdq2n3AhimOdoFVhX3o9zO3BKFq0ZfYPc36WQ25J2j6xa3gY8RSzYp2Us613jE9FaL
GmoVn3x1Mdu5H3V1bGCWiIjgBmZv1+vB74zWMQekH/pJaVE3TpzHrlGVjWt89UMhgb/gUXA1EZOv
XC7jzpJISPDS2HUNfsep7Lb1r/tj2YoirL0xAMOHWzU6H2GO433aPDUp2q7oYP3880CatfQlGM+i
FHQ9aXlUjFE9onXAgaTv7Bm0cl0idS35/pf7kdY+D08MBNDhzpIfC0n5NGOKkM3QmPOwfCBh+Esx
so0WyO1BC7+c18UiaUQaLh7oRtjGk9w60L97H9fQ4b2vZl9zw/oFCut0fzRrHwi4FUzw33ekmAnE
SqBE2MrA/Kvsn/iUoOqnQjkvq2F/P9CSUlynHFjTXAQSbuKhlUAYdgQKO2ffJd1x1jTk97/OJIzV
kD7ZcrHRRVj7ULoKoIf1sILMQIUwBIydlV6C0HStf3Hmjc+0FsAAgcrtQFPspvIqFf3c+SQWntn+
MKy3AY6a9+ds7eNg7LPQflhrNymvVRRmH1KaYqlZxwnHZz9Vj0gTblxAa8sNRC3ND6g4UO2Wv19c
QDq0OsUoyQatejx14ds5K4+S/75oPt8fztp8XcYRDoM+bwOnzFgCDqLnnoV3whMJTXn48ygc2zRz
KBdDHlx+xcVoDAAjcqMzGtNsngq1PwVNvwE4WPsulyGWv1+EmBOEHLVhhLIr0fgYc3U3Ij6HYJ7x
/T+MZSnqLzQRnRzkOpBZaUFRGPByTWPEtSQOO08Kgmyjo7f2XfCI/F8U4UTDKGYy8AFa1CakeZ9J
43PS9f3+/lCWjyvufzps2NDS+uJ9KiyyRg0SvBPgqwcFtoxW+hirH+wCGUHa8xL67PejidB7HlXU
0Hhng4GHIcXb+3rmyDo42hbmeNIjczz5sXVUkrB7Bncq7cIwRueyRlitBGaHeYeTLmpH88bZurav
aMYC1V3yRwAJ17+BvgFqu23IkZfnP3GjzFzmN93ZWqHjltNszfDaqkREQaZwiHwXoMzrcAq0XK3w
VWgOaOiGT4r8Om01ZtdWymUI4RCvwCQHY6rlnp8DZ2jxiKqpFW0cR6Jk0j/fDsw2LUxaS0gNXA+k
TtqEpTXkPIhj0DZYGuAHoD2b2Po++3tnVx+sJyl6X7WP9bdon+7UjSLA+ij/jS9s797MKsVq+twz
okF2G318UILux/0FurYdKI9iaQllguxcmMkhK+cIVwliKP2nxlI/VrnzIg/+sya1JyVrNrb42lKk
YMkux8OOaoNw9GpqKzU+XBSvQi/UqIp9Zydu5auu2v+8P7Dlh4v7/DKSsAoh4GZ+NGe5hymlCykH
M0Xd7ZrwEFXv5fwLk7FT6eveD7q29C+DCrOZqcmgSjIcI/w7n3voLblduqWy9R5YnUXYICxzzbC5
Xq4XZmmN6MhqhInGs2RhcIsOoqxWu6L/dX88ayuQRUFhGXQKDFntOlDX+p0OTS/3gA6+RhgAGbbx
H15QlyGETWaHcSYXCSGmGTUmxBxfdLqMG99lZRywzJaXE5g5Gg3COABNo2bbwEKquggbgy/TvIGp
WPkiVwGEUfTYaxlTa2SeJn+q9OwJ1YO95XeHrD/e/yIrtXiOVKjtEJZV2lxiAdcA0d3qk5l5uDwN
u7x3h0/mrjvZj/PbDBPCb+mb/JCflK/3w64s7KuowjUWTFKiDIWVeXD09lnXn3h7o5S3JUK2/p0W
C3NwQySzwv4JRieMw1rPPCPEJE9tKL3v/8NAoFKxcyzKcSKqdtJIyWwbelimWIc8wuMu998OQbmR
86/NFyfqIjBL/5rCzfXGiUr8KudBydihrRujLaK3AZr+W4n52nxdhhHWNX4gflBHhHHQFsGlo5W2
igBrCcxyN/xvJMLKLoNCRW5ZzTwpiT6CTNjDo31KNPUYYLNVArquFfokDkKJY3e4/63WNhXCHtSH
eYYu7MHrSYztwkjDHNuUoPIkq96bWuRqiN8VeJjcj7RyC6JowLsDMjLl9ptXe5xijWiFGYQLDHo/
ZvWUyy/JVEXyedTMOv8022b7vW71HpGL+6FFdYAly+BMkpHYQjV3AZZcj7Iz1RgnUm7g8ovxI/a0
h+xVReUj+qDsKm9bYmf5zwn34nIEkpYqFPuRFbkO19C40duWuwOggfEaKW39BB8iOnew0R/lbFTc
zlbrHXVP7J/T8D90lhkud9ZSBl90foT1ZDZI+CNmmtGm9x23aVX04NNZdkNJkzamduWrLncXxwis
X1CcwlBpEE0JoIDMg9lxmKkV7qu0fu6U4QNakb86WCIbAVf4krSxaWdDRVpQieI66tNoCrF0yL0E
mftcT3d9UJzB7rh2Ne19Up1Jnp+LUntKp3IHQPz+UlrZL9xtyiL9Q83mZr/kelL0acAh3Qy8BKOv
STLuwhTefLUlA7JyvLGEVOZ2wTeDwrteRDgsQogbOUX92Me5S99Z9BGdOPrzw5owROGaQwRExG8n
RQ4wL+XazhTo+sgyoIUyd6/GHJr/x0jCURPOjV30mBl4wA13YVkfHAkF4HajULO2IEHT64vigkw7
Qb2ettTQI8xgZZyY0vBt2MB9yMwfejg+KlP6hib71gG6+pnIthfeCstChMiauR3lcj4uB+inHIu3
4kOlfby/5lZDLBW1JbPizSdUBrBpUsfcqXH6MT/Ucf3QyTiKthuvhrV54wELwA9VH5xuboIgEqCE
XAQUoY9xUKquX4zcOJPy1BvGS6a27cZ6WE4h8ZS8jCh8Kbyaog7QNLeelZ1Mczzp7bixGNZmDhF6
Tn4SDos60fVi6GJDxWueEDONzRq/YvVTv8U7XunpWhy2/wZZxnlRIdLsYDAiGG+eftKOhXpO8b99
tffjbjoOe6RWyy/q85bc7+rcUfVCtYpCni6iv/W6SGYzKDnhx1x+jeOk+pBK+n+IsiC9tKU3sQhX
CddmGpRN0uYJC6/vKEpy43wrqWN/vb+8V8ZCFYPat71I+99oENFuMet0trHAQojEterpCbzxxrG9
shAAWPHfRrEDMJR4I5JXt1Zrm5R+FOmlTMfCjfIYO0Gp3yKWrkVSZKpeHKWUo8Q5UzDRlNKOSKFN
ao23KCeSO5LD/fmk0ZlF3ASSJzBWYWXHTey3UyunXtP8nCz7kBvV/j9EQLBpeQUBUdOWgV4sa9oQ
mTUYVMv6wijcJk8eykL79H+Lsdy2FzH0qbTj0DRSrw2lr3jsesOUb4Bx1laXZiJksMC/bxvZVaqG
UHbDDJu4YAcobTdEW4qKK0cn1puUVAFYUHIRv4U2TTjy4aPgaeVXtfoYDc0Dzm2Z0boSUvd/PmOg
sLkJ0Brhxl6GezFjyJQ1Pa8eDADzz0NV7oxy60JbSV5JA/6NIH53dkmt51PqafPfVFV3uNPugsA/
ynO+C+2vlD+fWrn7D/vzMqiwEKZqqPMx6FPPtN5X/cukeVWwQWRYWwhL64ueh00vVHwDYDmjdVrb
pZ49ZQcphf28Rfxfe2agikLdDTm1BRmyLJSLjxPwpzLua/RKfmG/UfxlYXHgP044jpr7edc8QkPY
ukTXjpvLkEL+PbdmbKkFIakFI9AUZj/rfuOdvXbBXQ1LuAboT9NSBi7uhYXrvAdkfAz39efyMGHE
hpZ4udsWvVxhOoAn+N9U3rRFqWDmOKbztaJfBq7Ue/ukH+K9tHNGt9+R9M8EzvbBfkuhcXWVcJej
Cctjhbb89SdscyOXUpuxwgI/4OXuNFtY7fWh0a1YGIsLKFJY631fNSObKfX0V/Vp3CsvjVudpDfl
Q/SIRZNX7JN9+roFb1nWgZBscU/8G1RYmmk0RxRmCTqWRu6CZ3hSMAcOlGbahYOZu+EU9vtecszT
/fNqffFcBBYWaJI0+NOhsQiuNfxQf6jPxSk5me/7T7WbH5J9cN7C667vwouIwnLV8tQok2yZX/Kx
9hwfVc/5Nu+kJxnYEDrxf06yRcsaQxZeadBJkNi6XjKJgr1kpvuJZ9ZIJA+8AehebMzi2ufjyFo4
eNT1b7IKe5o1u9LtBAG59jE6jM/1WXnJ90uPZHxrnIwn7TC+Yg6P4Fm3kWms3W5IRCr2ol3HqhcQ
Z3YMX9LOpcQzDByIiuIkz5jE9V/98b0pbSXsy9oXl6mx5LOLOLF9owIgg1Oxc/y8vMJ502j9cZJN
KNj+zuLivj+lawcneBheVdT3yaSEddmlQxFbSLh5ZeW0rpMkuqupce2q/rRxfq5HQl9z4cfzMBVS
NScbU2syiWQlU/BSpLmD6WrvT6mLwkj5+T8Mi94rucGCKvpd2r64giTsR/DRTZjAsvwZ+jiwz035
0THSjbRqdVAXcYRDDCvtYJDUKPFkKVKwpXKC+ps/z7XpjmmPK/n9Ua0sC2SQDG1h7FBWFlXdLB91
zBZWlDdnceAOKDXUSooeLvYS7WZqvbLg2WQqFRcQWRitLkO/mMIJdbsZwH/iObG/A011KjLJ1fET
nyLr2VaHL/fHtlb9vYonTKWWyJNmd3Pizbk/4KiSPfhd8jDHwdFPu30ct7DOwhcUYA4jvoP3g6+c
K8QGDrLIuVEpFF79QR224E3qxGt9vAURyR1K81P1W6wQ/t0QsNnTh/sh176ljbwIWhXL3hOnV4lN
3+ZiTzxa2IgF4BzY2M8RLowh3Zb/EIo0eSn8LtUgYXRW7wRzj5eTF9UYunXQ+D5IinlKt3j5Kykz
RFzORtLKRXNS2OFoiCBylczY4DZf42A89jRd6b281HLqau2nwpK+jLO50ble2YE8uJETpfIEcEjs
Kge2Xc9z38eeVb4dhrNTYzoebnyrla1wGUPUq+fS88dYJUbT/sh8e9dO34f5c+IgrLx5ja6si6tY
wsfSrNrnUCQWDhgHdfE9hdbc6tFzvMUuWMsQrkIJlad4bhCJbAkVP46q270hS99Drjk1vqu6sguT
emObrdAtoWr/+7HEO0D3Q+ABIxHrL+GH9jHfV7v+e+7vUrKF0gVOtAsf7O9wSsfkYPx9fxesLhRW
psVhhoqiiAfwOzvVsZiF7ohwUNm0p2Een3UYoBuH9ErqzIP03zjLWXNxbjoBj8q+qpjVHCJ0O0fx
o+Mk2caSXEsoQcfR30CZCFq6WA2tHbP0B7XjGZLuzJNT75UP6RH9LX+HO3kZ7dR9hM6N+x8e+VSP
cItYSokkKMtWuRhd1MmBOciETYpidDNf++H4xo/GkV70eJCOsrwpU7A6nxcRhfksfR4PAda13jB8
n81n2/9wf12sbW6TyjWQKVqoHCTXI8ozXc6zJow86keZqxfzYQgQ/6rkr7AQX2w52njjr7XVbYsT
EiVP5HsM8eTXp3gO0LcPwfr4p/hHtcuKnY5EaY7PrZv+Vbu0xH7q/rO5xfde2wGXgYUbdu4CmgGF
GiIKC2BY95XplGvNmy5vt8gMq6vzMpSwTPqmtmH66ov0pWzv/F/UTg7OIf/Vo2r4w3blF/nBl/88
lWVeIbwgar18yWUhXSxNSUKkCJpiyPUzuqEMc2mRY+urdqtXtHZE814lzMJ/ubnntEQa/d/CYGqG
1bQGT2/I3dS0XWXuT/cX520oCsJACMBN4dFyA8c3xrps7ZAiUF5MpRuqXfZSRcP04lvZfOyD5sf9
cLd7gaYT+iOL8ICNmK7wyPGHKYacUktnJKN/LgJ3blCWT6EfJvtJHjp3nLvH+xFv1yTC+xz6dDCh
Rd6ooFuBHGpONPpndQRQUupvlDE6WH3zx3n6EgaKLHJZy8ElPIbhxqLk3tb+OQzf4dUQA2AIlO/3
h7IcRNePNqCXvA/pHtFlucE+1jhJR2nd+OfEd74XaNH0RnLI4uiXqn2vfWvvaM3G6lipoRCSHN1Y
PCHADgoZl0WGRT6b++du1x2mQwg6B2RTuE92LSz0zKO0cE5fqw0EkqhvDY7gOqyw00D+BpNvE1Y/
VX85x+AJqUPMQl1wJ3v8xPf353XlMCHcwkiHu20sSuPXGzuhtKfW9DPP2rkFloHDlL0nNx/l3Ujl
bcEgjRoaCVvJypL+3HzPi7DL3y/Ok7lDhsekwYD8oHI0d9HB9KKTcpp35rE8KdpGONET5Z9JvQgn
fMtBDpXULgm3eLAsnEie4lO7t9RHy8Il1B2O80F96D47jPVdFO80xZ2rB/JPNKM2JnzlGLiacOH7
pq0+y4H6e+Qj3kywz35q77BoiYYdGtCHbC/tw9cpcMPg0OYbp/jKiUeDgi7bggFERFyIPUjTWBZj
4p9H3z9YkXMY2+x5HFAPnbYujN9YcvELU0paOmEcazclSL0qiqYbHefcS5JsPidxG4+7psiH8GCH
vvRAyxn535zzT3LBH82oMRmT+hl797h90FTsfN08ctreNYdBbw/wqmv5gNd9XR2Chgf8AU+VLnwn
5eQf+2CoK20n+VAPvvZKrvR7iq9xdcgaqQoOWajN466KIj5v2Aba96HoS/01bRt92kXypLwddM4X
N9RoRmxkJKtL77f6K9QkLhpDSAzUGVp61KK9babKodeS5zbwP4Tz37Hvu20y7QuJcnMyHg293vnx
N7UrjqFf/dIcJADq5FSqOBpqf/tyhWFZ+CTp464ftqwUV886eqOLChdH+A0SVep0qQ+T2T5nqdsi
G+khyYkdW3Jq3XFnsC8p/WHbl77Wx/vb4fZZC0pvcWxeAkN+Eu6Otg9Hx45i++yDJU5Nty/9XRYV
OzP86PvlaeqU3awNG8fBssyFpYkHPAcb0HaKEuKFVTiR04e15py1VN7FPWS/XtP9jZHdXr6QvhfQ
G93tpQYoHKxFUUh+H5V8d1/rz3Vb2hhe2LgT7IIs99/fn8aVAg+Vft5dJvJMyESJkJTMb+Im1QsE
oXPZ7TXflbNzonV7A/X8IftUVV/MJHc7I/9j9AP5BXcHIDBwaNQer89x0+4ULmYHcrk+74P6Z17x
YkKm8/7wVuZyMc7CeIkSHXpnwvHdqoPWpWZsnhNw2HRCMQTo3XRTsHktDAzhxUEFrORN+w5MXRpV
kmKctTA8Ihyxr2L9gETyxhWwGoZOJMVGlv5NijtgEhXUbWucGy3dRxWt++K9micb+cvtPfMP0mHh
L6KwKD7JjdGkBFZqxrlzKre031bm96w8D/pH1vvGtbIWilSaHBCNzMXT/XoRKLiFVROw6XMrfZuW
aLHtav2brq6OU1L9+b7ieceAdJRAOTyEYD02Bv+PtC9rjhvnkv1FjOC+vJIsVpWWoiRbttQvDC9t
gvsKkOCvvwnP3PlUIKcY9nQ/KsKnAAIHZ8mTaXHQ6MRl4wYp56GVpjGzhtfbR24jMALF/wc70ltp
UouYhA1WzKKlD80lqKOGiiKOj1cL/nAO0RuM6F61dCODhV1wvCHqBFYVimTXmwk5YLOvht6K5x+g
0h4f9EA/aKckXC7TDxrWF/oTkkw7QefWifxoU4rGgGRsWqi3WXHXfen4u6r2fr4Hmls7XeRZ6PpD
OAtc6JhHvl5X71QJARknLhdAC9T611y+3/5iW6fwowHx9w8hpZq5ir6Qwop7jwRDrzoPHPB9350K
4tv9/IZR653y6EaRD2tCzQs9EBSLgFG9Nlk62QB1v8T8TaJtIopNzt5lxAFRjlVUvjY7n2nXnnQ2
wFkG+H7qmXHyDwuFRpd3YHfGETl/mB/ScG+Yd9eedC4AMtLwCmN93mmJUtirv3ZWABopCLTWRxX6
7LuRutiy67f5ekul660mHYoQaHHF0910UPw6yolfPRLVb+nFPFsAP/pQmzkpT4jleitwDF/9ruwk
tJt3/+N3le6+O+SQUe+x7gHy8NYD2PLD5WU8CV1zUKg8J8gL9j6t+HS31i2u6IfTq4wLq2t42Li2
XBANM22I82rAY24ohHzrm6UJrFSNw2rJ839NhXvvk8m6nTbiBk/G9e5Ll5RaCiJ5oogDzZCcQD6M
H+fvieGbre8cMDIKQET5qN5j80fI1PATFEIOg7rPKLPhkYQPFK8KqoYrRqy0sKGeWHPxBew7fpcc
h8A4kXA8tQc4QVRg/SzSX247kI3UG1EM3mMYFgAeGVtDbKKrdQLib/BGhQuyRC8PsuN4MKMqMkCC
v/NsbqQG1/ak6qs6qNMsSqeQ5QEBfVAqvkhPC6RGfhknT/qT/tn+pL8pd+Ozfl98Am+Dv7PirW3+
uGIpfGuQEHg5aDfwyClv5l2qnrITSCdP+a+69KEB4d2h8lZEu1WH23ZX0Ju+690FiFA7NtKwf1AP
mATBis/9afrRf5kehieopd7v9WQ2HggDVA4qCK0AOASU7vqKEdBZOWo/2XFaL6ZxcDmp8wC6UmSJ
zKFe+MkFTwE7uRAn2JVb2Hj9ADYQ7M2wj0hZepzYMBsgbEys3wWI+Qy3hjqSE9g+D1HxePR2QUZb
OwxJU/RjBNQaDM7Xi/Xyoud97llxjmmbrDxXyb9Lt8e4trmqD0akVfUzklY+YlXVYqI1aC0Xmrp7
0xjr0h+AodCxEVRIQDfI0wMgCXKh5qiCjl9VX1LT/dpU1R312gcVBL9+ly2trxjGno72xmEBJQc4
EzFuLdQ4pJuRZ3laalOPqphSq+cl95Sodovxe1cY9j1E0MidZy/6t9v3UXwU6RFAPirYdwURCPi+
rz9ak8yQjGFcj6EoWT+QnJH7jibloezr7DB4xl4FfOP7CbgDZN1QIYaanWSvsLWlMXNXiz3WkCgB
o1yYlt3eAPZqVdCyxjEE7QdCdiTFkhWIu2VK0bs85u0vAt4smt1N1nig+fvt3Vt9MmEHa8GUkKAK
kiPnJp/KWSnJEtfGLwOcRA4E1+s6g7Q7eJ919XDbmvjVV99KsibFRh6IPJcWuNzY8dAZVAY/m72H
sWv+/QszGHRECcEC9b+c+mZupiTu1IIkvzOLo+Iu+YkbNubL2umPETBYEZJr4CUwmoo8TrrNCh/U
rHIVFisqigbJ29KSoFT/mbI9SfWtrQMVPypNYtQEqJDrY17pzjK6ZTrFHUvPyUiOXCGvI9F2opl1
KgUWFZCLgZfOEohc+UAww83oPNVuPOr1ubZQOqMl8UmzPAza+1KaEeHoquZfp/midO6lGebYVisS
dDXE5Apz5+cIj3F9YMSvwVgekKwWHLLsUdpubCpw+MfFbIdFOTxydt8mxxEntLAwLq25B0CHd2KM
9VZD3BCy6viw0I5Ec+Z6q4HeT7tudpEtF2qQEeK3xddS34tkNq1gtBNdJtSAcAWvrSjM9QjpJ/23
MoUxQju+rI6Ww/98MRiAMqC7h2kykOJK56YWAKMW64xzaF8mS+Pr/OJ1e+Ch9fSfiaOJqRdQeQKt
BFdyvRqXp23W1UyLsdI3rbM+260b6YJAK1ejAnxdA1j/GrfnEThWjrPjRLev/Dr9kH6AFBd2GIlp
DKvUECyI5kgZzqfimD6OBxddoP7Reld2LK6L9TgaQmEFVJjom4MO83rJNOMcamFzhRvZhsRKrOM4
FgrzHcpje2AHpcvCpSii3kohO+FiFrFocZOo+pR76ht3gHafzGeHZhGEld/c1mZAOqqZz0otKgtn
CZqeRGNLDkZavnCeR/VQH7Ii+TwMc9jU2dktikAZZ+fPTwwwpQBZY34F31LGQdtW03cc9FrxVC9Q
iyn9glT+tKeJtHH8gWsDMMUBFw3GHKWbXRhjv9iFiSFjUTiBmk9iv2Bbbp+KtREEWpg2RAdBEIo7
0k2eK2boSlUsMc7nAYTyYYNL0BbN4baZ9WMNMzj0ELdFgRKEntcnYWoRQbdFucTW8FynoGQ10BLL
6jC1l51pwFVcZ15bkm4zywGccxfQ/ZfGTzd7w7hZ0KQvrYZRs8zHfOVerrO3MunBbiA90ULGAQ92
etADTNjTOWi/57XvXH7YkJX220uCY1scwDue7xj/HeNcO38sFgNbeIrw/2qEs7CZqyikrNDVHc/N
XXbnoLPrflZj8wx+1KA/9Y5v/DMekt99XvelwCt0Uu87zPfsSfluHiRcdEEBhmhMfn21yYKuLnc4
BFcanzF0fhFXJsme1u2eGWm7K7fqJruHclLX/LQAloJSqsn2EpANV4l9RaiMJhKc14rg3KAtaVWF
QhqqU0+oj8VgvjqbnAIb2d1bYKivZnrfQXBRIbq/qDRgoxVVNXl1uHq6fXNWwbQ4z2BLhRMAhh4F
6uubAxhEbhRIJuNSeyJa4SvDn6frkgnJTUNObHCnBe7M652wTgHlm5E4e21EDdNXFjRVwSgKLSJ4
ZhoVRf1UserUDe9DZYSMqOfbC17XS6SfI/k9dc74pHjQ5VJ696VT6tCgwB3mLOCFEwy2E4Km+1CU
6nEcoDmckEApjJ3fsLnpIHUSQSv8ltw/XJxkSnQ+IOZvmE/BwMVrL9xZ5sZJFsgT8YYgxFnFxcSb
dNZWsKFofvKsRdmpOGQH/d0Jpog3PjnNj+Rur/a6TmY8ICmhxIKCOR4uWSEuYwgXlRJ72yNj4mkR
pD09NAsJl7b0qz2WpdUSAasRrUqkT+hJATN9fXZBJp6DUAy+ODUVn6nc160aX/Hz7Z3ctCIkMTDF
LqY9xN8/1DgXA0PzzB5xQ9rP1vhpZK9FuRNkb5pwMCgjcEIAtRjXJngy9Ipt1kvMOfXV2QoMKBSC
5WAnrlh9HfzzgIYic0ZcgcxZMgNJIgzL5xaPPdC/6Q40eRzIXbtmqI552Ov6TkFaX1XFkTIAYy5s
AoyEuPR6WSbLy7KyJo66bH0eLlMalPZxaU5G5TuB6etRE7l5oDx1cfUD5eOU+BjUMXfaHeI6X71h
4keg3SsgvhDSknvMJkT+Sk3p4H1UO0jFCH9ZnyGoG9bFmzcaUZKOkU3rt9uHZu1lJLPSXluL1iZ5
qfKYnO075zSfRn8IdciAFEDh7mUy6w97vUbhbz4c0X6qmdXZ0O0adSWs++pRTG+7w3Ka4Fm9Yk87
ap2iSouTrkTpFBrNebrEwy9MQOtZYGDcCp+5941fZuYDnX7MIutd3fmUK7f526xQtfCgPwmumOtl
VhNwF02jo+YKmmgFfRz+fvurbe/jfwyIv3/YxwmMFWnlLTzO+/yFUuXL6LLO94YfNpZmLclOLLkG
v0sLki5ISV3olqd4fPsw4QH9ktyRoHluXr0XAN/v9DdoVo0v5n0WNt9vL/R/+YL/Wan0CDI3X7xl
7nE8H7ILKtkX+ipaVoF+tn3nOL5gZoL8sydWs2fVksL0jOuTvYgPaB6BAdaG0wK1BOCA+5PyPNOX
PAusgB3/gsL89z67oIQAHHg9iIgnsucDkqgYdEhQBl7MI5nbrz1z9wir1o4cRRJBDIHMCiSD8jTD
rPQ9haS1GuvZ1wEUB6T/QZcdt7p1CwBPw0oEH/sKopOVy0xMMO6iOILB/dFuv5SuqRxuH5BV2oEd
w2uBAijoJz2EKNc3wU5SI1VbG3l0O54KQk7AFTyaixLwAQjn27Y2FwRDQkAagCq5yzAuXVPzySni
heRjOA6V4+cmaXd6lZufRkREHip45qq1kDsoIGWsREnSsE4TYu2mVQ5T/sflSLFxAn8LNksE+HLp
qik6x64sDS6ke17s7r6f+Knmo+9Mn2/v2uZ6PhgSf//gqxbN5SXoXcvYUnMgwfrazyYSlWT8edvO
5klADohapG0DlCOdhGaYWmDdIK3KJiucLBaUqEZqWe93FQlvmxLuTn6qxSijKOoL1VzpzTTcgWgT
H6u41cd/EtRjDg3p76auiXjVXaBKd6IGorzbRjf3EfTYALlD6wdkydf7CJb+etI7eMJiGVmgugDV
NxMSIZBo7ZzATfeH/uD/mJLcPVNLDO+reKZFpzYEZb5zn4cMY/vGHZjN7071brN2b3GSm68r4egZ
EniNY/rI9RD3T/YrYO87S9uxIzcp1aGHylSKMk+y/GMNn1L7xXZ2MHvrAqe4WaJYKjw4WgvSh+o6
EEp1qDXHtKV6wBpF92367jS238zNyVq+0eV7UbvEXxDZGqX9+hfn5IN56eOVnZJkOQZ1YtPo0odu
mlmopm5/rDOki/83U9JX66eupHqflDE6DmcCumtu0RM4qE63zWxFOxiFFuxP6MzZcnhez4WS0hbR
zph8GwvxlGgHhzsBrskhnXbcyOYJgX8Hrg9lcEfuIywm1dzcZXU8I6IqZxRZU0wAOXsDTeaWC0G3
FatCx2JVCKSNTbSuSoq4TfQcE97JuXbGvdbglhEUTAVPBaSYVoSulNg1Tx2k1k5Z+8zR70iX7IS6
W9tlCxw6eCHdtXo8kjQ3SygguJr5U0sB7e/byGy6nYRwy+H+ZlTH04sM15aKmaoFhCqGIOd4tLOv
zCKvGPz6OnFSfer1AsNLE7U/63O7Ay7fOncgugSkH8zH6HiK7f34ctkkRyuazXGaq5/0YSj9vmMv
rmI/GYp18Hpu7yxzMxkThRZMAwvotCwlkSVlgqn2msPxAjr9DhK/l+nN9aHIGLSv5svta7X1YIrT
J+ZaMfcsV++TiTasMqBwrGhAojPrCwSV3xpTvZsH9hen5KMpySUuhpYNizMjFFSf2nFGjxoQVj0P
by9o67h/tCJ5vqm1jNQA0Wqc8tdiBKaN7Y1dbJ121ELRzhfAj9XEdukS3hjcnuJpqGx/QJ3y3BUT
OPY8Uh9vL2bTFIbKQCAJlMSKAbTO+75XXJPFduPeeXyJNFu5zwfr8BdmgMVCnP4bkCtlOg1Gce12
Kqe4VIrhBNiW5bM5LQ6ek9rRbVNbnwcdHKzHQWFnVWWxFLtIkl5jcUa/V5DHWJo9eOMap49nAlEt
dg3sI4J+5PrGkjwzs6Hv4FXd9D531Hsl6ZozJ6Y/zXUbZg17bhY7ctI5zp1k5z5tfDEYR53cwHSz
GKO+Np5DXVmtAJGNM8xULhMLawP4WLv/81OOoAL3VXMMdN/k4NOt036qyhK1+IKCWMmu/10wbrHz
rTbX8sGI+JYfXB9UTGYxdIi1lO47b+gLpozrUFH6ncrChg8SFUuMcqAnvO45640LnYmsxahf/s0E
ERrz7DfFHH4quf432/bBkvR1hsSG7vbksNjyql9oPaPJmrl7A/RbywGrLVTKoRmJEqm0bQuACdBn
TfFteOUzpfHdvA90rcdoyrgTFG2aAnALpUIbL7v8VCzqAPId4uQx1Z/T/tRNxWNf/Vgyb8fO1klw
Be+NwDcIgPn1SbDmScGQNc8xu4TjNrp1F2QcotJKk/172z9s3F7gDwS+SDg9KLhJvmh0+s5yWtbG
Ju8QtC59OfjzBN4YAHaV7GsNWok72vTmq2ulHaigCKoyrW5lh9u/Y71ioOGQRQoxXJSEZaAOnYxl
gezJDHqTB2ZBAushyZ//3AS6KfBRBmJA7Oz1pmrTYCaO4jbxkGO43PCObOJhOk87326jbodmNuaV
MHADXObKJS3uaHj5YjeAwFoRRt2WeyPDnEUMlpoioCjzVpGSH4vq8VNLTnvco+sTCrwKhLGEP8Ss
heyodH0cEHfmZTwPz/ZIiqBg99Rq76vJ+3p7OzcsAbbi4lWGBig8sHRwMsdik0YHHltjcWT1m2W8
29YroWN02464vtd5PwpNiJVQOBM8XjJCZu5UYrspGoQg1Ps8juMr99rzn5vAWgTHAvoAGFa+Phl5
OS+91is8pgpYffzGGUAmb5UYnfyLtQCOjZEOdItQU5BqGFNjNnU+NQg1ATDlyRh4Lf/jZBvzQzpg
FYC72WC6lV3HonVZ3leo3TLrPdXID3CJQ35h3vHsG1Ez7IAfXtRNBUesZGdup3ko3JzHbo9kJ4Br
aamfd9ngBD2E88ZfhZcW7eTnOide7k9NZVWHAZdjibykaqbDzJmZvpQ1kFw7v23tS/DTTIH3U1VM
bskNVAyiaXM6qku8KEWcqCiCJfMZNL9vt0/N1gVAfgdPAfVNZCvSDph9YWSLaixx0S6PajPdJQV/
tGx+0om2U9XdNgXwLkbExFCTlPNDZHbJCwNBNveYrwDXwcbvCjnPbE8UauuyIe1yf3MkQ1dIXpOX
dfmU6nO8QEPNV+b8Z93tCcFufR5xlaFjI2R95HjRrNIaYQmC7LHrn3RQNyz9FJUp+/Tnn+ejGTn2
UBVl0SqLxV71riS5rzlJ2He/EHfvHLetjwMgJjITMRcOLOS19xj7QavAo5UjA8qCbPpamHcjywLb
oTuZqviHZE/40ZD0gKWpRalOEOhkhe2bGG83Se6T9sfUv2PsYucZ0zesAdCKbwQSfTTU5JpMm7Qc
r6WdY3I0CdBhvAc8rgFEcdTOtknto662EPx0ui/VMIQFh0Yhg9asUXXfp96jfuotX/Sh/aEq3ude
Rfd2JMOpGbLyyLPlaVT7i+GOB62uo141I50x0L5gjvVgG3vUR2JbpG1DywVDQJDPgE90xPf7EFYz
JUHzvOlUhBZZVPAsTIzkbhrJoWiSoGs0bKW386U2jgQIKOCEUDlxwUkg3desrPVKT9vlqZmyU0mM
QM/+MRYjaqm1Y2njwqLUhEliaEgA46hLi6Os53OOSY8nT/3Epm9LvlNE2FgJKnKCvgkAfvzz0ivf
NMAAUkcvYsy0O6mPNjKrfNur+4vLJ9MICj2pyOH2zd1wEL8xzsjogIAB08L1B2u0wePMBfCJzXlN
QpAqK/xoTFwfY96ADWznpK+XiOAXSgQIuAV42xI/58P5MBdTq+bUSy46pd7ZGcjymYPLY47qjugE
uESnfb29QHfDJFwfSCQATcfgqExagUNX9no1F7E5mYUecHj9Z60D06yPUUHdS3zElwRwyDQZk0PS
sSZ7sAcH2id8tvPxCIGtzAgn022GoBlNJCQBUuAG4pd9p9BwXIx0edAspWTHjPfMgEz5hIrbdxNQ
K/3IqylzI5MTkgWplWTc76A422AEEfD/MQVLCJl/NE6vkmMNZZglJJOhfXWz3g3y2lSqgz0qjRta
TZoOob1ofXHKldRTL0lr0vHk1I5TPqbZwgGeqpaiBP8iqn0He+60IVDUduz8yemW8jXPlI4dKq6o
TohZXUq/FDq0Y6O0s6C/4maFUx7MBQ0hEEGPkwKBHTtDcgLtRC/E3BNzwqQc5y6aDV10pEHs/z1v
kjG7T9phsc+eylj6OPGKlnXUZaTEFICiZWOkuaNZV5i+bMJ08OrpM2j0i6bCQMX4zfHYGJmFNaaP
EJ2n34HtKZVPFa9bhmk2IO0af8E/Ur95RevqZ5Nwc/xcpKzT2wB8IFb3Nvascg6DBlqQd2MuB6CL
M2+a/QVSjvSgJAW05JNeZdWOJ1jfGjynqDgDAIlMGPQ+18eYz9WQTdOCM0WrN3Xhj41KT2CS2ym4
bAR+sCMuClJT/GdIHoeM6H2NDnQTWWREnRMNICae0aQyo94O29e/gAVc25Oe12IqK2IrsDccoukA
4a0yfBFkyOMBc2a1X4TKec+mLmKD6ycDNqHjDu+NV3319mleB+azHCUt/oyc+FDca346HbwfJoDr
BE05G1zCgkrIhVBFEdKTNgZ1cdgbKRSvhPQr0EMQE0bwu96qBQMl2EUb1QoxbDIzP4dSb9wkzL1P
zbTyZ57m564zlGPmqBGu4l5LfM+69IZpNeb+8rTGvrtWYOX0uU8nX6sN34U4UZ2gxWv/RPB+vO0a
N04xYkJwFAIiIcZkpa9NiaN4rK/zeG6mL+pY/4QL+axp+Y4H3jaD4BOBO7D0q+GAgqKaaOR5zIAH
jTAD0kcNJmdCz2HNTrVtZUqg5yGlAJg0SL5WaiC9BSGrOi3A2D0+zPSizveo69zetNWnujbxu8bz
4QVLcrc3+VCncV2lxzzrH3JihRa484zxhzPbFxSIozTbU7rYWdjvluwHqw1p08yomzQ23bcqy/0y
e0zw1Nxe2uqlBJ0NquSI/LCF6AlJ8UehaaBgt+fkkirpZy+rIEBi3qmcHAhgE7dNbezilSkp9xlA
/1wiW00u85wpkTtNBLpY+qea87uOgMXKpidlEPzJHv902/IqQhWLRAqNgoDIpD3pqiUYk09oSZNL
mY9VROtPhKn0lcE1QD4iqw+K09IHFOHmP60VXNkFMvf6yUh7d67sZkoumlaDBN1LIXOfqXeexv+9
vcB1TQyWEGEhJBaUPmDevbZEPcZnBw3Xy3+NoSNswQB8qOYXBxUxMYGfFUEdmON9EoBu9bbxre/6
0bbkUnIMBkwt9EIvNihBEHokL3mhPAxJ98x5cjfUbeCBpNRve6veyQzXb6VYtsDGgIgOsBU5ne6r
Otf6Bsu2C789t1F6yK2jF0DO/WyfarBU73jPVTbw2x6qxpDSwbytTDrPSp11LVhJLgPGPbL+3Bc/
b++l2KurJ0kyIN2RUXPrxSVtcmnQNg3raTzUKoBFaZ7c4a7cV/oezffW/Xc1YKXgh/EKyv2dhtKh
4rRILnDRbTCk+omkw2HI6u96At3K26vbNOY6Al4EmqsVZRjqLzQ18gyZQP5VK2LUqQ6p/tLVuy1n
cbGkbYQOjeDMAwwBvSvj+jrYaUFdoifuxTzOD8aJnUxQGU/n/rh3INZC0cAJfLQk5VJm00xdqsFS
+cBf2A9wzyn+EJBIfc9ek8ikIJAFY3nQEJ+eup3Eauv4o14LjlWAFACNl2uEHfB8AwQk3QsD08oQ
FM9JCO6JOxqSU3vMtD//euipop6EsVgkSfLh79EvmRPDTS59N3inLlebMIEiG6jnyALJqkzb8Z4b
lw2BMFpoaE1D30GuY1lDR+ze0ZMLmoMPWtkEE/9jvXLAwXCV0a8Alyva39I5MYwZWBKk2JcU192v
KcpKFs/SwLL6valabe0mr21JJ0UHThSD+rCFZnToRMa99x2kHSBt1kY/ERoyLAAmP9Srx3bGzKGv
vO8d1vWG4hdg2hBtPCAKVlzRgvaVmdmSXDrSfXXqkzHz19sXfA0Tw4ZiqtEREgzipEj+ixKjZ+Ad
THDx2Jm+VoFgItWC8kSe96g51uGRSO5NC44fHQX0L67v+NwVbg+Cu+SSuTnqWhmtNCOgZlLmKDrl
uyxDW+YQyAK/ioOCuoJ0VBDQ0pE0DU4jRjf9lk93vPIuueF8vb2Fm3bEuLJA2YMlSnpNOXHLwYHk
wmV09ZPX9KHVf0nNPTm4jYDhv6ei/9uMCJk+BJdTohQgZRcv2UGLtBBp32ieIOWrIGKAPOBPvOSW
HZBDAyklsI6Ef7FIwXQIdgIViZcUkFHXSMrOMpJL657BYXAgoHFs6Z640OZW/seKJ52Q0sgoq0wT
j6mnh5jpveiYtNHa5m++GHqeoLLDtP6KZ5iOuWDn0+BELMU7ExvDbCktk0PHoRZze9/W3WQhGYcx
KGBB0MkF5/X1Zxv7jIyIh6wLuobGvQ5a7+bo5jodfWCe3ORg9swZozYpbRUlK2Kz46QMoD9VzLTb
w+5uuBNRwEYPwEL1d8UWuFh5S5ckty4jHcH7xJX0nubVH09n2RAoEIQjeHsw1ia3Zlib2czTEvNC
Hf5uEcz4AiHyFRQFe1diazmYbwXdAnip13Q7FaVt64G47IJ2rK+ocZ38e/vjbRxHsHrCU0EjD8hC
OUZ3VTwy3JjMy8xY8cqqNnuaMzv7rveDfb5tamstaIkALIFsACOB4u8fbjcyhL6YSzgrvOQnb2nv
U5LvCWdvvGcYg/iPDbHcDzYKxHGoHSH2hnI7Wu9MxcTFyHtUE+lQN0Wk606bHUbLbAbfGBJIMTfJ
7jjp1p5+/BFS3oM+WzNUFhaKUV33SALNr/4VIIAWM9HjF90XInB7C98Iu9Av/7By6RIC8VUQPsGo
YDzL7o1Tdpwi5ZgjzoPk3PHPPyUqNQCjosmC7E5yleqYpo5FHO9SVg9FWUTNsteJ2trDDxZkN0lH
lDUn0/IuIH4PqgLsaROGkbOdI/n7gbyOyTHFjgwcZI4q0kW5Z2MrmHVJnTK5ALbxRp+7ANRsvu2j
r2UcxMbtvTHrZAP2ROdBdIkgrypqkB/OZ03qYpkW27uATnUOdKYqIcrS9DPTUhoUtjJ9uv2hNrYR
A79oU4KADiViW7oPna33Tg2XfVHMKai8+7qGtkL+7baRrV0E4gVxzX+xL5mSFbrwrsb0mIuSgt/+
qM9QNz/Zht/8mH8NZ4SwgbXz3Ta2Eek1IFJCOBZdZSlQoFXTJnPqOpfF09irBY3xd5JN/QMoutvH
Uocsx84KN3yXg3IN0npwf2I/JYPVUEI2mI7ORaVGlC5WUHql39q/1AJjL5qiPZcKaP0yBuBehb7p
EhRWOvpjbxzxA6M//jGo2qDpbIEPV4hDSVc90UqueYV4FPzmS/NSHNoiWBqIKCuWX/zUfXJQwS64
R3W/PkrCKvQ6xEiyKKBeH10tmRYmpL0vbDwvetxnp3HaqZqu6buBKAJbHt5UAGbWJXgVHStqNql5
qUEXaweg7i7C+XsVLC/KIw/nY5kGSeqblb83R7ptWaBloZiGJq6st0JbB2OkuLaX/gf29Ft6Dwym
41sXSAg0JNSCHAyRWWi90z1FxK1txVcEjBFNQUx6S/HgZAHTXw+FccknDfD6X5SoQY2xx9tnRhyJ
az+na+DsAA0cwEHggZNuaGuh4jV6tYZn3tOB3LK8VvvHmxZqB7PrDV7QCzJx4Mbsak91dX1XYRFM
LID52ULxQjKdQRYLa2/Vy9B+Wbq7nH6rjWNn/vGLJKzgRugIdhFeSKezHD3OzbRWL7b+DGIlsuz5
OJEkyjsIGDBU2LAOpKrSk4fy6Dx2nbOgJp3YmEznKoX2T93+Y9Vq53NVTRRf73NmnQezMh6Mjlhe
gDy/68Nezbw/TzSRheG2YHgV9ePVeWWWOZacq8tl7pIntOfj1kiPM6U75Y6NsAKji/+frhx5tLSv
CA071Utm4+J4eITVGYP6usd+Vc0MbmJFrX2Ue+aDXQh2/8L5NJcaC6ijJucGSrg7tfq1Exask4ju
8YNwS+UAMs+IjdaDsVyWHrOaFQ2n3NoxsT6sMIG7KE4Q2CPk95m3DJzcRr5cSE0XzWcJJaWPX1JY
ICLQCDmwbIS3vX05N95PMfuCao+YZFtXfADD6L3Snvll+YHZNf2Q0BD0FXDqJDCC5l11/UEL3D2r
6xMtsDEYrwDpPSI5GTToLYWityDMQsTYniu0xuPxNEXO3fRTP1lPt5e49j+YfQH2SwMxEfphck28
U8qeN3qdP3nsa0GenaoDn/WbZj5Xfz69iRkOwIqBxnUwzL5C6FlTNmdz35Cnnk9+l/Zh5yb+wPOd
m7E+KYJDBbBbDSOioLMQu/shkquIspRlCSEpiG2Go14FCQiOHLM+7hGorE89DIn0GehzKEnJNZ7E
sKbBHTvylPPIrZqv2URfb3+cbQt4+eBQoCIhB8FG44DstKjJE17/ByiP+RnVdmKW9SuH0hGIqTDH
K3QPZLCti+qtR8HD+LRM86lPq8daLV5q6JPeXsnGR7kyI/7+4aNkjq6kbYm9MqG6wuxvDsjdVP40
Qg3ktqG99UghWDnXgzKCs+mJFK8aQCKq+WAVu0M2e8uRos6GJs5i2LBi+caP4Rt0HI7t99H1k3MW
uHH3ucNgcgxo2x8PX/2m00AuDGkdTPvLSKW8KlrUhEvyNLDFCJLefJxm5bktzeVwexs3Tp6nAkoL
HmOUTXEKrr+XSZWCFZqSPnWTGZY5++625ufbJjY8D/pwYJsRQ61wdOJLfjgS84waN6Yt0ieltb7w
gt9RwPd8BomRYNQBt+p7uIjbJjdX9cGkdArzyiwtoDXTJ7Ak/NO4y6tV7sFp13xh4hMBgv97yAu9
JOkAFnmeF6mmpk9GXL4VX/gX5Wvx2p/cTxCaXw7uqYj2Io6NUODapPSx2nqcSDXDpHlMjvwwPTKQ
mKNEeukD9eTsZHhbnw25loruP1jRALO9/mxqUaUtapjpUwKGQDYlJ5jHcHAaZYoCSanxePuTbcT/
v3O7/7En7WeD0tisjVQszohKjMy1IW2jmkXqufS9Y3I/Ix3Ro6ENU9y/nWuwdc9RXUcghwAdBFbS
W9LbVdXn+YyPudRBNb8PKTSjWPk3ikE4NoD1gicErzDKl1K2YWUZ5bZepE/APIxBmeXvNqR4b+/l
5mqgjYHaEEocq6bE0PVjT4syfdJz0HwlRo7EOH2Y2uah13dOyZYpDI+bwG+KAR85XLMWV51MzDrE
2VwdjGQJK5L4nWaFZP5jaRHsHJq2otwrACPyDC9at5zarIHIoouqZZcy5mul/lK76c4s9NbTApkl
TDCgryNY1q9PPk0xR1SCVfhpaZ9z59EDra5p7yTaW7cLXSok2+DmxkHQr21wsthDllc47QX9iXpC
DcZKjHwRWlyAXHUjhPx7ap9bThF9MTF5KIoH8v5BDnNItBknzyoh3QuQrxYkHUQ4bp894YOuszSM
pmAsA98HdYRVD2dggPNA/gtWmumclvpngE79tH7RHUAICQbm2Z5bFHnfDYtyoXLGUCX6mnjCTEUN
NLX4pPHm1CttqCdHBYPXmcrCScl+3V7n+gNimk3QAKBRJcYPpEPSer3lEctSYjcp74Fc8h2tSbHQ
CoqVue4Dh/rztsGNJo8LIAZKpWjsC8NS/uumAPgO8wiLcxJVA/ep2/kkoV+AQQvsRImsbA7LRfX/
H2dXthy3jiy/iBHcAJKvJHvVQku2ZEkvDFuSCe7gDvLrb8ITcaebzdu8csz44YwnTjWAYqFQlZWp
8nol2br8yiVkGskjIorMtaVrnVzhI6VM6cE5E8QYYt0TC6JFpRG5DrjRMba1VutbsiajI5JUVC0w
83luLcMcU6EqxMEQEcfDPqJ3XAsxsBDWh9ZJspVnxMJBYkmA8eNphC7avJJulYYGonqsDSOZrs0b
lwrVxeSb1zi/w1V2h6W1YQNx1aDZA9LKWfhPYsDMOcucYJhqvPpYnftok2ycsWUuiaNy5WtcaOhK
DT6sDBOY8u0+c9Ms0yHMLKgt2WJv+2+ZnwMJ0n+f9tlNf4TilaeqLkUfyLV+XHfXyyB6bngW4IYy
HvO2geHafI9F6Sok87V28K9bkY43+/axPFREcXrILOdEglQpVUVA5DSosiL2R1E6P6Yxzt7+wYr9
lyMFOIYLmqo+RS8uIakT2H3bbcGYrB+Ybq9NXC7tGLBOQLag/Q2B39lH1gp7pCxX7aBUmt7rq8J8
b8a49UJHtGtVlqV9Aw4K2DhI/F1SskBSELjBaoRYYq9+WmX3M0++rE0HoAe0iZESoP1xSQ6s1lEG
YrkKJswCU53OMe+KXaetcawvroTaKAmCRQTJwSxYNHpYN0ULZv7IAMBXMG5sqpyL1+sesHg2qAKg
2SYlPObwC9YlbTh2zA6ge4gLJd86k7YHUOIf4izKtIDcob5J9b8PgJM4WzEQxuvDBKHginyaVEGE
aEgNYc/HWscE5/U1XVJf4YQkqwI6z8h4MYd+Hmdjp+gb04Bgbxp1W3TUn8vUeqpV7S60u7t+uO3Y
GxRdtxQKiZBALUBTVW6cRAsyZvsdG1bWvnSQgHVhgBYVVcxazvJ/sxvVcozkr1G+mxgHJunXq5dY
74mF2fOpyFhGGAbjgjFW7zMWbkD+sRJvl8I73EPiiYF/uOiwa/qk0L6ACbNFd6ZINhgHvjEF+CrF
7vrpLWQ9UMj+ryXpsSeu4ihRRTme2wEEd29q+lsnhxJcI7zcpEOIqK5/r4qvQ8+xgSiESWwhWKPm
LZpRdLmdYFIgSMbvqeW4cfsQq7+vr2vZK0+MzD5oLeFOW2owkv+BNMORvTO/iY4p0LvsMX7N/UK4
Npj31wpXC2kAatp4LyG8IyLOYfU2R4OobQY7IALdrWYon2J8BXgrehpX7ntarc2/Lfg7wDgAKoMI
QrIfyr8/OUDRYHpALxAfRdp0bhuG1YaH9ho1/oJDYk0oIKHjhIbtnMexiCHwpsWWFYT5vRH+jljt
dU3im2TlilxAvCIpxeAgQHcSWzWHsTRQm9RHLbSCestvUZvYxDf5Q+ZnKXTPoLW37aDWc4Du+GdW
uWs9/aWtPLU9Cx19WzrliI0Oxs50XD4o903K36/75ZINgOIohmTwfkeD4vy4yKiURSQgL2zWmuVO
OTnaJdSArhtZOi08OiFND4JmvAtnKb5pjkruNLYV6PXvvh/cKIowhWBtFOPL/FEYsQJWF+8z/Fe+
K86XoyHR1YVVWUEWkbvCzu7asfx1fTELd6ZM4tEhkwA4JAPnJsjALNFgiikwmQCBifqzJbaXt+bh
upmFgzkzM4sXZho2Slwq0MC1cT2l9EEt0DK+buNSdAEjS7gjbbRP0UPFA/d8LbFl9LyNoIFGqwHo
YJdmTS68yVFBt1QNOit3jl2O5UOr85IeulBrQ8/Gy+IuUYqYFp4ajaLyY17obE/NtvmEightthmK
lD9YVeTqt4yXSXKHHdMqaJp2OXNrjcQQ9Z6cqoDwshPif6lIpO2iIh7AR1B1NGEr19fCXqL9haYU
2mBoFM1rmrEWGXyKNQf8pe9s/K11/5CvS8EijPZBNlvS7JzvowOGfdronRNoUGKGeGuR2+9JC1q7
6+e10M+DBDnGsy0U25AazhsqIfYGlO141Jm7YTP5xj7fdVtrN/ogl/Oy9U6e/Fxm75BTe3MSZeBm
DUBCYG/w6F+IM/Mdj+y0jXhaZxZfwIyfrY7MHnUMMOYWiCwHs5nOO6j6aL3tY9c+mh65mfb1TVpi
voBYPogBiscuiPw1CO1CnDpb7jx6FMhxIBrhBGXauIWZghSO7hStc0079K8f5UIUQfQAbbPkn8Wr
aLZWvUwnw0zx9uoHnGP8UDPMMatfr43J0V1kw4iKaIXMm+w98m6nbTIoaikhxs4iv62dly8v5MzE
LIRgVkmvSqDTA2IWGL3K7dql4YSuJQ9XIuJCKgNLyC0ka58kdjr/yHSrhE5RrFiYspyAE+83Bqne
q5iUHipGqUtN/np9aQvuAG1wXPpoLmLecs6vU/Ko74qmk/fvL6V5AIvWBumApxkrOGd5/c2+MvQi
gAoARQpYP+bjoyVUNs0aOQ5Spt7wxzK9a4bxRUvHG6Iq35MUqroM/QJOH66vbyEsytEkFFBQdkMP
a3bFpLlhZDzF669uaX+MbMIeUrVXvl+3sjAlgWcsFK0N4Epw2czfY3aVK3ob4/aX03o6JHOnPb+x
dhhi2LKVEvdC9wq2pICQ5P5C6WT2BatJxirwciPTaNEj8GI7Tys3HCoz9BwQSx9jh6durhSmq6ZD
uumHgkElUzOUvWmDScZLmaL/HI3S1HZmWoi1fsxSAMfvA+YaBKhSTGSW0iVay6oKP/0vO6jci5hA
5rSvPeGBTnMz7tnaXNHy9p+YnH02GmE0GyYTKdEh3hff5ZAKZIo30IaAPvH1o15yKGBKUMmVCSUC
zvkXmtPJ0GOu0IBntguhSXfqV2aTF8ImatIyagKhKadbzy2A7qoNKzuzggYzljV0JYcp2Vprgz2L
VvCGMdBDRjlp3iOEgdSsFTyaRBbddbl4Dpv4OS+6le1aMzNzBqZOdjYowg70PHbzenJ7aLCBUmYt
a5CbMo8vKIYAiwxENdrVs02LepPyWsYxdqgP49t/pq8GvwIcZ80DlpaEFxmG7uFx4LKahxRTq+PE
jK0gB1xjI1icPDgaQB/RRO3tdWdbelEDcAh/g0cAPjs/pZqYddYWBg0A/8AgdZvoGaBjBSpC6Fc4
0YdI0vynpRbxMTQM9BBSTuLXsOpE5zvNOKL7q6V5fqdiPufGUKYQWt6aopYrh7z0TZz+ytkhWwKd
o7yHgHRcD9HBHsp207NRXQnlC21mXPJSNQjwJITY+fggtbiTgXMOetEggEGcBamCn37Wr9ONgwGB
qN9FHugWV9Vgls4bTyA8HkCZCZykvNpOXvtFIto6r3oaQEHIbcyHss0ww7smh7rUIwJtBSb20JeC
nTluxExHq8S0BUXRtetcNrJPtfn8bGh6G1bqDgx1xG1y9hkP9lrKLaPj7NuxgFQhKElhEOkCRWsa
SLgj1PYCQaut+rcV5uyphtFyqPFNeuepU/7jumMveAwKJ2DJApUEiFXnuFYrSVgE8lYrULNvtfUj
NNaGM9cMzD5Sy6aVVk0j8hpmbMEvgwtyLVdbwHSgJIknOOrk6KBf0H0Ppgg5DRsrqDb2zvCTrYqB
fB9AM2h5m/fj4/UtWzylE2uza3+soygzG1iLgTWmGgCzUDOGzKobk18hCg4k+rhucCnRQCkbLz3g
f1A6nze8wppylQ0oNHRH8zjsEEbi+94TG4IpQrSdkju2s2L/ulEZKua+eGpzFscJq+LBqrkVpFqd
uWocQiQXz7CpfJ4mdcfqbCWoLHzceJrg4SC5zAEhnYWuVi+pmWgVDUbjyMZsXyedh+xl5XqS3jZf
FZp44IUDbRaGn6W3noSQvAfvolYnNKDsJRpBxN1gBLpxc7NeqQKsGZLLPTFUhdZQMiWlATi5bhQy
fNf62h/rcB9H4deDPmKGZGlBpxfZ9cyUYShqWjeMBkmreEn1qHd/rrvCUlZ3ZmH2DfdJKex4imDh
kD/G0PaQeV3n5x/m6p3+95wvTuhkNTM/YKwZSY1+NZLWaQuxPe0lL3ykrm/hR3QrPPZogKgQ2Cm3
3q2BIBbPTBZuAOzApTbPKE1lwECYAL2plY6YiMfkfS1cSPegE5CufF3Sz2arBAhfEmKCTA2xa5Yn
l4lZiGZAwa2O1YAqbJvExdez179cwRKnAoXT+WqqVG1t0qPcxjtAe+mAJ7kK0d8vC1Ng5h0MIVIy
AggmTGCeO7phJPkECD0JUpXeFbn5fWjXUHQLoQGRD6AyYNrxrJsXDu2pV6us6kngJGG1w4MrDYAK
CH1TT9amHhdNSbp+wIrQqJxTSnNgoe2uR3xI87JyE+psBug2uUjpVj7aZUOyeoyuAoRzZp9UEeLl
Yhtw80oHRj55C/WnJF/BRy34MxiV/2tj9ik1kLlyHFnVDRnrH9V8H6V2fswoGV+HKKxXnsNLLo1n
pqSkwqMJIJBzR2h7otYdgDdBOXVu3lQ7JR231wPR0qadmpglgL1d8UqPdBKQTtzTtopdlbTf1ZKu
SZsvXPFAe+DNLOd9NAw1nK8FfJwhdzAFAwLWHMmtKM2nrMwNjzJVxYtWS5rXtjT4ncWc9Of1NS4l
M2e2Z+/atG7bYRonLBJkFs19t1M2agCYmavvi7vV8Qm5knkgOl3p7ELMhNmHdg9ryYH/4Nseco6d
bx0lN1zhrZU8//ZerlmTB3xyK06AEHFHgzVMwm546YpvxWH60e0yX3lsf1RQzKP+sDW8amscpYiJ
umX7fkM2/Sbykk20Osi66LOAYv192MmB7vPfkxC0cCTRS5Cr6lavRk/px5XP4v84T9TQJUGI7Eid
27DNaBiAfpFrHjamQB1d2XRbMHRNG32vDKuNvEXfxWAuymyAplxULYzKbPuiQkAugSN/mHBxM3cA
Q8oTsqEwsAeWQLE2SjXualVG2ea6+y5bBxk5UixA1ef1N8ytGEB0Y0epkeLaGZ3SS8B2GZvOJ1fM
oBg5d9XSXumcLp4jeiEoA4Gx5KKGQnKDdg36iUFhG29p2zw5SbNSWVyMPZh6BscZGrO4Wc+PsTfB
e55AAS8AJ0/r5f2o+YYGTlytTdc+k0VTqKHg/JALX7SBaZ4aaUpTXKk8csd2/MiS4ti1wwpob9EM
qLbwpEDPWZ0DZTIlhyidzvDpp/a+1Ss/Qu0efeAVM0u3EJA4/2tmFs8MEP5UFY9JANJXN9cTj/Da
p/yFfFlPBZkISCygdII/pqnOPmbIY8VDNA4kEPHwRBPjgZjCE9kaM9qSr52amd1zVQPwGU8Rwyxo
W1tG9gtF1jX+j6WjAZe51ArE0NRFM2DqyECoAg/oFfuWTCRzs7L9Rgt9Dc6zaAhPBznRpINqZPbK
s0CGGadthMtGFS4IOl3dTl2117/+7EK3QVJ0QCYQtZXZfTqJtCBMhGZgF0CjxiU4VdL0V1JhThBo
tDW5xcUTOrE28zjofigDBVokUKvW16njM5vvr4e5xahuYrJI/ctpctFG0YeKOMkAG60/bDS/2QlQ
VZiYsSh95XXtYbLQswEXzH+NzfIevcnR3m1gzLCPQojbLlcPShhtWCRcVYk9U6s+NetfUlRM64GD
DRUVKITPDq2vMoCIct0EVs28y4XzaNQ24lFYbq7v5RIwwEbgxrSjbIgCInoeWmuCG2Jqa+zlNn8O
d8U28bPGE/02/rTAmSQ88718Lw8yJ0k+U9U1G7faV79zNGXz39d/y9L3AOkJfN8SlX7BQuhwOwNz
mU2BDzf9uoi+o1rwaEfOn+tmljwUWEHUkiH5JYUezlc8lnCoxkisQJnInpXxt6Qrvzy/IimO5Zwx
klgwvM2i4dBNal7gA8NjdtuWBPS36GNOpWu2a3oaS3uGJQAcBRISKRByvhiejOYwgE0iUBqWQ140
R3u0bnZh3BQrYWRp25C06Kh0ICpeeKQVCwBlFKTlnQ3aLoiqQnFxKowVf1zqmwFABH4MJMawMgdY
dALFFEJbZP+Rah4rEzxMWdPlfp5q7HGAkJJfhA2mc8aJb6eGIE/Oh9Dvwync0VIF9/mkdSsqGgsr
R7XdADcgZiXgHLMI0ADkUU9Thjhd9W6WABkxrdEXL5nAEAZwboaccp6XxiwyWBbiJnI0W/8EE9bn
YGK++brfL7gK+E7wqUMwC5S483tAzwYR9rFpBtyKPmml/zBK9CEL5fW6mcWlYMZJ8lHItFumJCfP
jIZAf7yeMhOc+/rjMGr3hb32cFpcCSbsCZFyICi/nZtAv1HYDU3MAAX7p9ZIvumjmrlJnK8c/GXo
x4ljphS7BWPYvHM7GTQhoh4oqCDSy4+8Ni2wdZObEhmISxT9lVhsnzr9kRrKy/U9vEzbgNQDWNsB
myG87uLZoimILrQyAh7fqtWNCJPbIYbwhLGWgshAdP4mlPSoyN0xYIEPe+7araPgKlNyPSiqB0oR
5Mn9qH5Lip/1uCYRs2gKnXpkVngZXdTRm2GoppLGRmCEKeCHg6tnv1n1zrrfRbw223rpg1jWia1Z
ZhXqzjQ0BmyZ7fQharoVEGe4fkRLJnBZYRJNwm0w1DTzjSokhRIbBuDLf9T4t5lr/nUDC5HQATsn
vEByyegXI52Nk+PzkhZqv70lW7Kv7vTX2HN2uh8H7dNaoW9pQcingAyFH6AnNc84QkvAxVUjmHq+
0wT00us0KVcWdfnlguIJnXb0hLGuixEwzpq8mprKDKykPNgOiCN4sgshRnx97xbWIjXsqYaJIZDl
zkNdHEHJwtFHIwBrhC+KD6d5/hcDBB1KWfS/aBZiiMKOAUwygrycEi/Ty0/bClfS3IW9ksM6/2tj
5sRVmQ1mU3ZGoFu6T6s3LaauTdbGT+SLaRYBJLUpiN9AeQEIlPwVJ+FaAGvV92NjBAmJXX2wXTWH
eDjIKFoWQ7CSwwvWmA8WotuZyVn4rkpkoZmBzbP1XrhlnKGUONkvMcju3Zp8HfMvuTjxBzAhNJTn
nMllGLVtZCGWdpgLSWOPxXcRXeNZWHI4aFADjwTsONpbs4+nUHNqxuaoB9Cx129ZXCbvtTas0nbJ
I58fFmgjJb4fML8LhTJSMzVzQLYb9BoIV0BRDJCmXfli06IZuQZKX/A/YNWwJuQjEHKeU7LRhrep
k/Z4gpgfmBhyW0o8w1m5YhfecsitMJWJkIMgegFnEEkVapAqNQPne30w9mKfe90WsgNefxf53ZdT
IIx9IJPDYxg0UhfDBClJq6y37SkQYmI3WTfFvpYZ2u2QWGv49IXdk9MtmLUC4hp30ezr7bjWYIx3
FEHNpl7xAenWduijKLbb0Sb9es0CDXgYwxg7BA8vdrFTRzvtVC6CSkQb9De2U1d7hVVur4e9hTsc
5R3Mw8naCFheZu8ap6QdWDhSPUg40JHjMzoCbsUDNXltzZUQvrB/Z6Zk3DqJS2EstJEYGb4o41vc
7gxQLQ8//mE1cg4fDxdAuudPDeACMWWBmzBQysEAKLeOjMKbuMY/BG1557Fo1ECFYUZh/OWyHKxi
cAE9LgnkmWN4Koax2TYSWoBJ64PKMy8cIwCafln6mqWFwISxUhSEQTQkVzl7uzDKCLetDpY6+zBy
HbJU5opTLJ0UYOr4nMC0DWaeWSaUa8kw5ACaBBPmeO4cpP2xOyVVdRPpSv/7+pEt3FYgCMRawLeJ
a30uHsp6IxmSrNGCJDNQ0+x01ypRoIvi6I4a2bNlsZesNtcUPhZXiCwPybgcN5x318YSzcJ6qLUA
RLocV7EUUrSN1iMhW3EMXW7WLMLL6oekwgSWDAHx3O2drtMKYYSqHKqqiC/0SMtdpc8yFRcxFwpU
PsoScoE2qaZtD84b7tlxBeKlwi6t4jhalT5udFAJlx9Ma8x2l0LA8jsIFVJja9m5mI606ZJbvDty
9cbui3IEnE4bpn0cQkZ3cOuoLboNyDjBkn396BZufYz9o9qNjBbxY+6JvMbjumXwRCt5cpD+F8Zb
mL+lo/kvduCGCE8YX0TwPd9BwwTFHitbLSiK7hiBzMNRwtvBET4xw5Ue75JfYO4NlSqsCfhx+fcn
MWogvOo0C95oV5HbiWNFH7N0zfkWACCQ5T2xMkuXbFHlog1hJTsIgDGaTwkAsXbFJnlbA3VenBFk
80Ahp8tkEAOs82qSLlBbcXilBinhmC4tQ8Nr1fR1HOLWVfK22lx3iYv3tTQnZSwQCkH8PX9fj1HW
1SGoEoKkB9coBODuxgbAsbGHDENeP8R29AvAh/LYZtHjdctLC/3bd0GjDOQv1iwsJvHI0tggI6YK
y3dMrd0larYPkR57sc5XYtZFCMYqT2zNCXNSSW0Qds4YpLV9MxrFJwLNVx1RmpDcDyDcwljBnFkj
4RkkCAdtDCBeq7KPqXmm1vb6jl0iM2FD8rPLRh8evXPfUHk/pixRYYN/6zIQm9KPWn03hsYNQWQ7
5tauqcFhu5a+L53UqdnZN5YZwN/VyTRCWTZPfo8U6jTjkCob4eQFLrOqfFhZ50WOI9cJxuP/TDEC
uX/+UY+QPimrYRzRXACN6jeBMpmr+dk23kWHVPOHFzBsqG4aZJ/R2ut4yVNOTcu/P4knKW+qPhTY
4nKKvTB5IuU/uCIIsVD9ljz7F8inhpImaSyIPFsguXnUmsJ5IfpY/7y+hUufNeYe8GVLSOEFXNti
McS3aKnB4Y1N0jtbIzL2mEw4ErXdlRAvz7SXeq2qv+Qnp0ZnqSkEM5yo7WE0Y78KZ3LNxAaj/p7Y
f64vbumMkFFhkBa5ABpZs5ogdaqGsy7WApT9zYMV5tmhKiJl5Wu7uFnQEkbUh/6bJIq6EIDKSI6h
tInB63WB0ftnizFPNX5dX8qCkf/0WdC0xwNvPlpdNSzqa0FFYObPGExRoFGZ6Cu+sPA1ndmYpfGF
VtWTloUiACFqXESbuvuEEs0WSD8vNleACAsuIKeb0D2A7tOlOqpZYDAtjrCeyXCOqpH5cUt/QAbu
SVXr3T9sHVieJfGpviBmGadpPYEJPXCa0rhtsnq6max6/M6saM3Uwtck3ycqUH6SpGzOPthPZqKE
fYTrQ+/Io13Z7HZ0MmU3qFV8YLEoNsQKPweiFzuloO3z9YUuuDtwQag2oGKrAwE9i4YaL81xVEwB
SEniqVxBFSA7XDex6IYnJmZRj6txZ4MtSQArSfZRBLVjSwVnTL25bmZtJfJnnARXXWR5MaXwDjs2
f45js1WyYa2YsbYU6aEnNqDcUzZKgt1qNsI3vfIYpT6ETMCrPvoAjIPZql8lVVxeF0q2mDIlIOif
bZ+Z8iEcHUivt5N4IUl7FGwNy7h09yOpkLLKuDck2cr5utQhbJBx2yIQKqiFKQu6mN0lGX+pTPEe
Fk7tWcJ86cbIp07yT5v6V/ADg02YcZ25YJsatuKE8A+QR/8BMLjyJihL/SAPmqe7GDNHdf8zDtaq
X5eFKVSK0IkGjfN/zM72NYpa6rSgVAYW2t61h+5T6joMwMSJz/XC1FKYRLsTHS0s8ZKXWik1EFLn
MMYnI/erOFFc0Cik+1wvMBcShfTolLz+fv2LWPJWCRbFaKghm+GzL2IMlbCpS1UEwFt6KPvuEah9
pVgDKS+FZalxA/eRuzl/PddpnerWhCsgtoT1yUEp1hxNJ4/zrdErSbbBnHu2pul22TyR9C64BiRn
CMYU5/IOyhjldCgKEaiRYuWACg1t9bNNWEvdjGuC+LFB0+gQgwNPd9tG43yTAdym3DQiJvo+jZpM
36g0LrV3FMGBSbi+9Zewi7+/D0kmmgdIxOZxdaQc1VWCL0rKFHT3VqBtMdL2Vu2cjaVtXGVjugX+
o2PeP0v99LXfcW+44auw+wUfwD7993fMvDxVoFZFmSMCnT8X+YsRvfRrRUN9wbnPbMz8bMgcHvES
NiCeBmkJT/k57ckj9TAq9KT9BFjBJxv9hTxnG/YYuuUW3zR5YkfHR5m0u1mrAf8FX5yVWP5uPZAM
4Oxd4PVquyIjISRMgwmI1x3ZSmlmAexE6rb7SHeBDHXjbyo23vH54F0/98tRxpnxWX3HGmnYJR2M
o6uS/2638pqo3kJ/hLziK3UxVvQcF6uw1KVTlrOCkskE8g3zemM6FBq3J3WQYHRPQ3l4sJg38tWv
buEuMix0/jHCIcd250OCnMZjO9XZgJOue3d4rh7l5sq5RDva1W6yKVaZKxaiC4Z3cfEBHYoEyZ45
8JCPDeowYR9oGoSL7VY3Dtwpsb8aK+46jaQr2crCEmXRFn1ZdJVkhDm/CjXU32qmFEMAPutC9/qx
ajQwqLTR9rqnLKwL6R5CJmQH5bN+dusVjR7leYJ16SUm1IvWzUl70+p3abfmk0srAq8iGkromOP4
Zi6pTH2dmonTBXoM8bFcJ5B/ymJtf309Cy6IkQ5JdI/OAS46ud6T1GiE0rPJCrODOmpHLM8qSt5t
I9D8ci/tCiX3r5tb2j6sBTkzEhNMys4WFeuDlZat2mG+J8y8jgNI5GZgQNhD2kv1I9USK+d1Waaz
JJ0qrhq0GNGRndcNqg4owcmsOtQNLBeScTv7YLqDP/4/1FkX9/LE1Mzn9bKInVjjXaA5b1MCBu3s
ttfUlSfO0hV6tqBZ2I4EdNDspAb9yrN+jPbWTflkf7MZWMyq19jPdvFKcWLhmoByAAa8UceyLvFJ
XQ5Zq8Rx2kBhHdjzgCFxwQaHZnRnbKwMOqZ6b5lfdxP0HuGWqANCG2GePPdKxiNnyOGVUf0NFRM/
SbM7ljo7oqwllAuHhvQOuBcJkkcRZuaRaQ4z4HnsgoTatxXhdBNjlBUjbhgRuO77CxuJdyK6IyDi
hAjJXJ47myBUzIEfRcJV7bQ03tXEeu/0/LPkw2Gw14AqC/EDlwqEtMADoENpXT5gT79sWy0KR6Ft
YI3frOZhdMKV9Szd2KcW/j5PTixodlWL0IEFqCR4k6+5yZYeyofpZ+iHW/BzusPB/Om8lsnKbb24
MgrQAAKxPDS50Sd2oQeWJcKx2mBsEnckoSuUasXEglcg/QNSFDT8kh9o9pH1KBowlNDMoC7vVNHs
a/2Nl8bKp7ywjjMjs9gLJYGu0WqAie0c2Cujy24SlFGvO90lLwFeh6crmW1WbCu9iDusRNlXf5R3
7bbbRZv2RiVe9yqAWhoP/A10lWslzaW3qUygIWSG9hIwzHLxJ4eUC8vBcMsEfDaxFbfmHSj2M2Ov
tu1Rbdo7EU7Q38ry+9xRfoCmYiWRX9paoNihFiPvNGN+rWWqUOp0LM2g6rllu/Zksn035d1KqW7h
k4b0MFj14Cg2wYDk+SIh10YaXsNMVH4asW84navRDhRqPxFyVlxyaUlgwgdTLGirEPNmmYdV1nhu
F6kZ9MZHFe9r68tIQHgKHpwgxgaIEdWl2Yl1Taapig4QmCjRNCioO9aARtNHXUBVg2tf743AGt7V
GuoWwFPN4m6loj4Scg7/cEgPTmxKvXoaCtepyFrgXfqY5Vw7GmiSv2I+jmsiuTe1FIitaHicVFDv
b0W8wiC1ZAJauXhMy6li6DCcO0IxNbbdgFEMVaxc28tk3xvwnLkJC9DTX/+iF1IodAChJYGiBAbz
59dITYopy4ERxjGpnmo/tVrmTjY6giDyu27poqsPhzi1NMPKNCrK0IPgRgDO5clXdZZsJ2Cst0YC
Uvhat8e3rhvtH2JS16hllrbTAsmQgYYWSKTmvq7HNjOKBCcmCHXTEOKdICac1noTS6mUJPL7D0bH
vkCQF3pomkjZjKDfAqbuNQ/ihh5ad0JZMH4fb5SVktnSyYEzQNK0Y6YDlf1zJwnzmoRTlBhBrFqe
Ymdek7zl6WPet5uVg8ODB/+u2WsazWJc/+gf4BjnDpnX9iAmcIME1MxsX6+UD+o0j4YFbZCQVPk2
KqDgEUXlh5l3z0NYJz7v1Odc1Z75xG4pOh0eoEuvmVr5jTE9qrU6epnNPhQ+vJk8/6NPwvQMURL4
XWRBoBwQliq5qSAQrXT8BSrKN40zPja0e6KFcaubzXc+hT/BWGt5LGsjNJ7kkA5jII/rmeZHTr7L
i/aWOdZNPtqx11XZb3NI3sgwdn48xs8xRXMvwj9Elrq1tPhH0ZYZAlNluCjCHXSz3Yc9eam7cPSi
ZLgDgWfuQnOx3jBd+KwcucdSgtPV7GMUhgIseV29Ta1mk0eK4Q8F+bRzPdzwTox+HtlHbdJqDOb1
SAa5WvrhVEOfxgKsZWqbyU15dsiK/Oc4mMOxSLTbBrTWhiH3N6HNpgKlMX72VDzbIVd9i4egZwh7
zH/ianJuqpLZT0rWjrdpXYEJbMjabQk85M9yyG0vNpocoq5AvHxXG2Y8sbL5UJ2BvaBoGN6RXOmn
vQWlqnDbYVDNzVOSPHYE0kAKN1yDjgHTMJLdh0XkqiwdPEUf9lA5gWiaPT20vDpyo2pcU7G8eoh9
3eofTRuKuJK3ySn9Key8Qp02DYbQROZ4ffoDr5qdAvUHLardWqQ+o/n3opx2SYT+V2p5YB7YjSHZ
9d0b41A1MdpNnug+Qr/bqK3XR44fKu9kinwuPo3mM+KRXxL7IxR0Q+uHWmM71VS8kmEK0rH8yBjv
OaM3ltG4ZYhaE0V+BKkZDl+5G3T1DeWFvYjovTNYv5tMuTdItx0d1U2IsoXsDZhfKl9j4hhmIBIY
7AejCB+q0LnNuuIbE+pOH3FJgxnEqtpDLn73qeKG9lusORAjQqAhqd+jN0ry/gFjp9uwcryE/CwT
674cCIYMjNRjNNoXgF+U1Y+k6jcpbzdKlvxwCMCyItKgLKGPLm64bUXqyMecLPPyLHHL/pdiNjs8
qra4iLdKy7eiq28y66bXC+62mfontGIPJYwNWi7+SPhxSNoNxyiRS6A5YrM6UBLwE47CoxXfRY6z
7+ntmDtuBtIE9Hg31MjvqTHsha1xH+KcKnsd8P9GzLbvHAI1UL9mSfJRpWYH8UGG95UdN8/gkULN
j6XNAD1mxXrOh2z4XrNGe4QGuql5GWDO96pAe82b4D2Zi9DZPLdDqUG1tXHsPRMc31vvFPlm4sp0
cBrS3ilNyUs/biYke3GqKBVGrgzD1SkYPkifse1oJ+UNOsTxLzbwdqtRpXgCyla/T6fC3EbqkL20
oWNmPufar8jo76ep93ON7SFL7Csmu4+5uqWxvtXCdC9U06dT8chtJ/PYOO4M0Rwis37kIjnS3Np0
ZXOs2vYXt9VvWhLd2ChB1yD2l2QJFa3ve2HdgpFxp5jGNiyBVxta9bUm5KMY0saD8tKTUvCfmib+
WEN81zX9vdNO9v9wdGXLleJK8IuIALG/spzNx/vuF4Xb3YMWEJJAIPj6m77z1h099lmEqiozKxMr
ZFHZOKuf97VzCC9xtoGJaVSreeZVX6j+LQlNUKed6Y4ymdEaTIjXZCaEuCYt3hKddRUS4X7Tfpex
0ulyRmCxq2BKKZsAu4VVOoQ/mS35aYkVu+/VBgvWhT3EPY9rrK4PLZ977JTDnbYZsmk5sn5D2pQM
H+EGt0IHMosKzPk3hNB9JZOhFbl/gL52rQZf/F1V93cz5Vyvpe2OsQ58lY7RX87Gx2BMu9oN84tX
MCbgLn+eLPnOQhHWzJXnVSZ5NZTrS9QlzzEVz6DDjzBlyk8yHL5tqL7SIPsPK1SwVSdLgNZ4zyvR
I7Rxz+el3oAqHKBjokgBwMdbTnF4W1ruToYqD/G+ZbVBgmGFIRDRpF1aVnSApaSgsJ9NWPoT9cN6
KLn68r18yxbza0WRjQ+7iexjR9ewxXDVN6GL5jpZeln5BeHfWYoYYLKNSOGKsyrdtx+HSlhNHT9N
s0VUbwlT5KRfDtHKoyYN/K1L6AbXEzc3zg/Dcc/5jL9Xn7CJMJVWPkWRHGzjcF3mFVwLlxnxqVa+
Ez6k53hAivSIBexqM0Idok5pEAlZebundGw23FGN2gRBraSypmoebljH+EXSPW3Hme2NUXFQb6BT
moTR8iYWnLYq8uNdES5RO5Hla3FsbCm0XD8avfORluF0yPlA6qDcx6NAkTmojvAm3yCm7o0frioX
8/OG/LxDEHF20D19n/JyOdhpVZeih7KRZtH7PClEuEQLdDYO5eFlmhdyTjjvT+U+/4dG+DWyVN66
tJf3cO38F7EsqL3yQZX5vK94rl4pt7wWzr33v1kP4QLTndSZf7vGabJL5Np0l/ND6c1epf0eH4pg
W2q+IAsaXo9wmBH5m7Y4wXCv3mtIJZD2meRAq8M1beCLPDTh74kuITF59WrPT5qsqBhbUjowFN2s
zxAXPw7jpCE2DN+Wcu7w+8n6L1uj+QW+BXh0u4w+7wn/jnKd3HChGay+Q7iBIuesGdeR3IDZ9ecV
yX/NAP0k3heAy7uy9wDafBQdCGfkkaRLejAD+bAbysMcSFhqw8X4Nzu4OHC5Dkce0eyOZNK30R6z
M7EW/ybU+zyCUncTx60hxvu9l+bw/11x/BBOrkmH6zYv128SM1wb4ST699WV+cGWI8dFsS1VIvMn
x2dSwa3zbxI7Bep1Tg8iwXmF9IxcYDw6IVmE4NeR/FPq3EEhPkU3pGDuGm0d+pV9pVWXTWjAFv/q
CJueFxL0zztJTbVbpNU5KIQqMsw4D5iDP4bFfnVLVrS4375dnJsLLGdYtcXb1Ow9jU466PE1jBnE
JAy85WjE+8qT/TIUi63iEsXZRhQxD9SMN3yYHk2MEsoy311GA6P9ZI75Q9Lxn8Ktc817o679jLKh
RDq1utzWE4wC33k/oReL52C8NWYyr11ks2aiyXDq50xWvTK+r1yeHcmA9xF0KOxyLi3CJbqo+lXm
44imy5MN2HoYslw1phttpcOwP2jopNtuS8wliVVUjV4VFQ69rScsj7QBLsEzZbjVvII+HPfd3MgR
lwi4zfmgHfqQla43AWysXtlOxw+g+GETBQT/w9qN150XXwoTQl0S+wYc5Hkw8VAbqfI2YcFwXKfM
t2sSY90bYnV4koLHnweCviP10TesS3QtCo7TlfqPPjdTHa2wYO5mh2d84WE1r8NytMnsqhXoFgrT
HtaBy9MGK+3iuMNu4MTQCZ8N3QAOjuVjqrCePFj6mq1diHxE+G3D6x79fg783xVjUvfAm+HFPZPj
kBXdwW39X6fpj86ytUq43NvZo+kouj+IyebQXxdxBVKD1CMMg46/gXQt9Qg1WLtJ/trSfqWL/R4o
nlIfiaHisA4KRziYravYD1JHfZsRGrUGK8enwHHzVAxZVhnJ5mru+r7e3JS/beOwAo+eOKtm/2tI
Fnf/QlrmH9bH8iWF91LRhGGwjpChI6nQzlvfYFkbl4hBnuCXdTtqC8zyDbrKiU7+0nfW3MRmoFWy
zjGsCwk27W62JH0ydquX9d8cR3Atno3GToKSdzx3wyGNR/aSxhN2nQulbsBnIHxRZEjBKlKNdVRs
me/T1COdnaW3MaQuFywhmaFJVMBu46WEh7+ROZIwoSfSd47sPK6MzxYMWYtf6lIhox4KBLgQIQH3
WGRsrNYpGtrMW4YosVihlOWTz9d61DS+rNFe1nQFe5OMUfZPq9XcYG6XWAn5bSGlWrfDhlqGL2Tm
oawEZI1oCfbxMAfx8K1XPb0OMtu+cruaOuIEdwTc+dp4j6FuLz0eH7t8x8Mozy6V+oCQ5+6A66S/
TUf0eJYTXxNMBuiuk/Rg1UyPJlllrdiy3KYTvvEQGq2q9zapRIgQznRD15j4dGkk2fhFGFdetI3B
qpcBOPYdqR7E2PgKpOIv8tnPQGW7s5lhHBjv0d9kjL9IUGIu07C1AGP2msYuQXxjhqArKXCVpEFc
Wde5B9hRb2fsROyIw+Zp/DAS4j8hAWa6HROWN5HVFE0ZR8101gUf2Urcgdt8OAi/j48IJI8OWcKi
O9nTrO09p2cqwvVC0QvcOIV8oalc8PlQkYK15tvI76Gp3Oo0RFQJDGjpg9ADb2ZlWQPg4xwv4j7X
IzsPjMX1SsgJtpl5vaj1QUz7T0bVUpMVPIsi/XPch09RihRqvbRwAnifxq0RhantMn2bWNxnsnzm
oXqTzr6SdPzUMVL0KMlhar2rZz3+Bvml/BRnsAcbXHIX8/RTl/TiE3qEJNTU0tNbP7orgNwXI7hp
eUmu0wT6u0/Bwqz4WnWwYGBwGiFK2WevguRS+NWgItsbLrufbLOvfZeoChZnT8CFVTXZzFeD2W7h
EHb0kXtlPEasseaf2VqA0B/C0xZ5DKVpcT9RFraDDb/6ISsPSPgab8UUuIqH5VVEw2kX6d6ULhU1
Spmv0BGe4SD8V8b0ZclWieSeGKJPcmSYwJu1UHAfidP/fL4jvqAj6O4DewenmG+nCoyZen7ogkAc
ocIhzS4T3DeMbE3ela0ykDMRj3CleaQVW5BroxQ5Y5Emr6hH3Uumxm/Tv0LGvkJ67d0KMa0n8htB
DXckDD7sICoT8BfA+V8m3+8iGPTVExnaPiM3c5ocdKbvctb/RHi2WIKlEWXHCzN9VMH+7mFM5INV
IWsySkhN44nUM6eYVuZDGiRH0NzIrvf8w6EZo77/q5L8xHV6K7WeGie7r3F2/9YddBYpf+Ku/ycZ
+VMGZqlp5vHWos1UQxbeB0vwPiF3HHrtqR4L8brlGWIKefGwq/EF/qbP2k9f+bqJwzLvESI2M1Zx
FTQYbC+JgSvODrlwsk/ttuoH348PfU4bno8fQ7IXNU5O3EzL1mNqZdmDktG/AshlNRf5VRPyFk/J
daf66vvC1lash2KFD8emw6XSNL0MXvxMCTsbUX73ar6weAbAGYu/ebbcYtrEoR9dYwguOyFUiofM
uIaOHSYL2DnUe78escxlGre5qMZ24e0Q2LiKJrQrkLzALAKSuNnHKwoyQrcVW2+LfX9gg34sVPGz
9eyE3vaJIxSywjMKEUoSn0cHB0RGz+FccFSy+G/k9792VD9sF1c5LUuTivzTJlzUS6KLNuf2y0xD
UO2KfKnZvO5J/AG8cz+4cpKoyNljgvR39CNrcehy+aDUcp9FY1+PSN7C/TLVQcAeYZ5xj+Ra/IGK
tQlYHzUc4u12zyMo0nI08W4LlnaXmCYRCgNcw29vqfWXeMK4s1l+b0rMosuwdG08lI0qMT51ajuN
e/+i9vKGjcN1MtP7hoV87E9JcShm9UlV+A01MJAkNBkzOuiUY3qH/vl2WMW9XCNkB/A8qYbR5q0m
y9n062XcO3BZ5e00hzAxMsWH2zG9wNZIXrd++Lct/A/qJ6tANMRwodoe5zHEzYttcFRJBqRApeN8
IQVCuDBS4rPHrv2xX3DEo2WLEpDPLmq7BDWQDj4+2d0gFiVY8lqv2Q2fROvkClO8brqOZDZNTN0t
c90BPlwvZko/xB6yWv9OFnPYkdo6jjk28Y+lmlEJgR01ydrJI+AQcmDCo0vUHhiADopammCtoWMf
6jyRSeONyHCY5dZftEz766iW6EISSw80T6f9Kcml8PWwZ+URqgRa76nX96bbBvy4uFtMO2gtPpfN
xThK6DCGFgtXWtUBTu9ZixkWP0vhdQWA2l82vyVZXeY0epDQW77v2zqfN+YC24pVU0iAw+7Hd+MI
hnzN3gc9iaVhYlkvkJfjW+8dB/KUj0KqyhVYb6zLFB9ch+6wnvNpqFMHQk6aOP2U26BqoiNAJyl4
DJcktOJLNv9z0YIQos2zRwVuytRBJFhcbSopLojdYRZdY6+BnGmfv3q6gknffHbatzB7Cjs+tJ0S
8hGpRvwJq3FxiC4iCJ5+t8LfgYF2gMxYKI8qdex9NWh+bDeQsRpnFIQStiv+OLk4HU+GD8Gt92rN
m953dmz7kMi+BpfeH60GFkmhZGkT0Cb4hb5/7xHmnNbaR0BY5wlSURsQpBbAChCDKOtwoGPjxydC
+Xywq4sPQFOz/wrLkfVofCDRkO7TRZEArshJv6OVmOFV39elyQy8J4dFfdkxdmEVU81ktUw2TKs1
8+WzGxRNKskNnji/EXI/+WUd68RH9tND0S9qPGRh2SDYb7qPtWvCga3hJUy8y/C+Owd5VpbYuY5z
5+NmFKyMKyeBLk9yXZo4yrZrruzUzixgU1OyJHx1fRlc1zyhbwHSAiXqf+Y+8nL2D6zM2FfhoI4K
QvzDslDZpZiEOknp7cUU2F9khROsWsKVw27AxABORpeTo6VkPikW9PfQsOtrUooAtdIHG2D0JSgx
EEWhbXSZBUcZifQXid/aAfse7UqmAtaReYHBOBHNxi22c8JxPNpIlucUoSo3iPFMW9DD9jZyY9/K
0peXMhfLrVm7rB3AwN8KB2NBq5BmS3U6No6L7sEu21r3I8B5ZN1y4AoJBVqRQlBREHzsV5HQ9LsX
w/SyF1GHXAKMPEB4xGAOUJROJ931AG7FHkSIuB88OS5pbE4jVxO6+c0AOCdksUfsIBO4GnVF8TWS
kT+jVfeX0XUYKCDPXZtJSGyNB7/tAwbBQL0sURIcCu3mYxi65W3Md08qGeXDeTZpdDQ+ylpM9EJU
Ren2v2Qtxz989LOqyx5X3A66tEp/F2iZZ7cOGE09WVVWHqFdmK/C/QLQIL8Cc/F1p2HFxUs0zEEe
izvhe/PcJZ5ZDP7b+BusUJRn3Ue5QsvPfYdzPq9XeF+J2gVB8Z+O5r6xZHSPiAvZX+yAPM4qEnZv
O9xMH8E2Z+fCY978iPelC+s4NMUNRlmACGb8VjHNq/iXwAWI6eevsdvG89h15G1zxXKH9qk7Dr2H
AbuCdGcBcFnjN88K0wbXdyElKa9HyuxRx7vaziQQ8DLAtn8HXN1DT4IZkaInxthUHLAQa24zOfsq
7EHAVni5Xy7e5aPfyvnY7SW/3+UKUC2GRtSsa17NGNdb2nuPfdt0rZcw36sNkRiHyU8DQtfLDuQ2
+CHwzB99kq7wsg3of53E7lyxJcUx9ci5LFn4wrSFZiHdEKpEKP5qXKJKSbx1qdEXLz3m/NDjhYl1
gEp4gKd5oRWQhmK7cTvQFFx0AOmxyQM0CWFa5YQWxKny39bzH80xAHX7kl+zvBDVJBNWJRq1epAO
Gz/pN7PxfichJKpyKnAki1wdgDJNTci9qMWA2EUaLeYNbyDDTB8D+wqSMy4xDD59b1qTk8fY8Z9F
j7+2PmjENi7LWm8zaXLo+qpuIlfDhp80nBa8LIrbfF/vhiTea88KYK1R6o/jSL4NFU9FKMXrjDx0
OJhFYI6SdMM3Q3lDMZbCMcjnQOwCfuIx4J7Yy+2YZLarE4MxgM5GtNuQpA1kZpcR28+NgCXlNZi6
FRBIgQYwtwUBnRLNw8HtRt3pgP8r84BVhrPLnu/XcBxeRaHTs/YS4iKYbRxTQHCn0Wb8hN1s/oh1
mOTGBWn4na0s/oRPn6p0uXc1CgSU3IOfrl3M1BmyIvNJoR7CYLUm/jnrs7WWxYi+SWbnYM4ZxtFx
Xe/SznqA0r5IRQWJK1yetiJpxwBz5sbWomGw+7Cr1I3rnTznu8bAE7ngovU+In8b+9NKjsgnVFlU
+Y3NF0hwEVhhMYUPSxBUolz1IdZzDE5I4opGNWg31DN8h8gB/A2srdcMZ2+xyDtEYQPWxSdYAGL7
ltXpNISPI89JKwr4EVbZgiBpgNi0O0ILxNs0s1kdilk8qhxFr4a1mJsqWA12ql2moQAxOu1rDO7O
DJ/Y7M9MgzBogZ3RzvbftgA4XUWFiItTufJ1ySu3Lmo6Ql8sl78zW8kn3CvZn5UaLMCnivMYGYRu
EE0our14noKuCK9gLdPoLOUYdGABdToBrAv1QeGNLw3HZDePVekW+dhD9swfKTC41z4hXF4yeBDP
wP3DCQkZJqyF5vkBBWq9Tt7A4tGt/saOQAcrMSEetHIuAaGSxEP3g1u8+yqjLrtJAj2jcwcjd79q
Lu/kGMcX8E2qX9hZR4rrKmYsuv1V7J2GnO6wtBi3H6FoVm+lCVus95uvbfWY5xLS3QtTxB9oMPpz
6Ux6o/IUEK7A9jW6QcNgcKfUyx6Q9EHEW1gNOUsvyOFZ2jLsB8BxEdqEEM08wHW5aBRv111CVP4H
cHDkKfGG1hmZyksMpwDMMwydId5/AbcLxMZnHuNvEQ6preYERlCVcAKSzyDN+X0Gjv4mM/1253q/
3yYBTPq098kdsXpDk4rJ9R9R5XgI+SYvG3FIs1zE3nLwLQ2M1CwgjNyhrYq2E3qOsUnHbvqzbH6e
gMzt7qr7pHti0HLhwYfA/C0xnXzxfRb/Scc8viYroacCOAoP/41J7laNmQnh6hpVgwYIaTFLKu4w
+XYPApgwb0KoZQDEC/zXMGgJPtkYFf+VO85ra9OCZTU6GQDjsOwRz0Oe2rIiUQagGqLi4WcznQ2a
KeGgvbrY+peSTxnuLCRAYi9npsF2WcYR2CnR/ePGqOybouD5kyjZ9gs55+Q682j9GtNykHVGN/GA
hzp5TGifGIDtAL/AFkSq7sawT6HiEREmzYEFaTWKTmyVKSO6HFxQjuNhI0PkHwDoIkWsW6bfqUYw
eQdudYFnpzXzSY+beKZ6sPImBObdTDsGcJ1JvWBK7dRQM7JodUBn3Y/n3v/CyAtWY9BZjTngTocA
2o+d0uzfCpX23uwm7lxt034C4Dkp3KX7JsLbvjTLAwr1fO73NWqUQQd2hfADoHmxAPs9gCse9HOA
Hc+96hN0bqqKxz6itUEzqOpVyRxogzABEKMFEXkPinrs/vNi6YBaDuF/U9b1cS3A4D0B/UWjAGLK
rk2fqW6s4bQpfySMEodK9RwWFVuXDogYjSxAX591/lS6eQMxg67g3G2hfs/JMD1Pk9ZHs5D8yYCL
KWs8yqAYckDMtpE+jx8LkepXrhM74JLsoRWgmAIeuzIo3mK+L/yQ6p51N4QuuGdGP5IGa3flkyxE
RitYKQh92aEwkQ8eg4j7h+I6A2oaXGchzSgTezT4zgESajP8N4KBacTSHcM9Qe+m1lvpDb8vxxg1
hEdjO+DrvcHLSF7iWS5tspgng/nwMQ82+NyuqmjouvFWaRccfkm49S5eMqFr2BG6pxLSnwZ7T91B
p7Ap3Lf+J1P7G4VncruL6anbqDUIb1TpGUul6QU2IEFLE7DxHkRdRRKP4p3LWKOUxpLsdRJ1YMmC
ebjvF6AUGYPeBIvV83qQ8RRXAqMfAK1iKuEPi3zDapuWobV0fV08QmTmfn1cNEXNmuc5ekVBjSOI
IYSpe2iRJU4uyAwlX9cV4D200Mgc0RZ6CqXNDaX4SZKL+7lQ92O2o0HIVWvKIT1o29/pEKNDkh8Y
3EJbb7ITuvMXxSJ6COfkNOzlM6jPY7Ht35j6kV3yq1iJ+r+g6fHwLV+Y/gAtGU4BZmAqy0KcyNAM
7VLAjDmHS041TOQLrl4hHvllrNOsT+qQsui8YQxsfVAIClqXW2SXW7zsOWBDA+FUfOgmvTykcMxq
WWrMZxqzsJn3vr+dDO/RDITji3MUQwqu3QqOwjdaYOwu9sIgnD42LdDUrupp35/moUM6r0ofjIdK
MiD8bEv5Yoa5lYLchxuIBmxtkgb3HHhhCpymDNe7Lna3e4+fTTuDUw6NUJYbRLeIKPuz5WDBgzU8
5TlHVSAFnIdojhlqvQPJhcKRTyfJeTtHwxHBM2CC5qc5Ko80I1eCVh4uLjWU9M8pzy9Yp2hXpOHW
gVwPeQ66Y7XHaEBr5aemX7am6IEsdBhMg2nGRZr/tTq7mhE5OUP+qDvT2o7dAqu+Ccv9iqbrpthg
t7QH1/13fHDmFMX0gWb0KbBCYgoOH7YBeh7EAv6Z9uka7lujSPk6Wtn0+Xy39vZAKW0yM9bZoGsw
GrdB1LWRs19ZR1oTq0PiUVzYAhVFueIrfWcdRoTNhaqBNh/vJANV7fz9LzAWLfttz/qDD4GARmRF
ZDL2VrhYj8G2AX7n8V2iyc06qLwug73JyHY7sO0c0/lmQUxZD96dzRhgZeogyQlqOVl8r+n8vfXx
pQB6CRWNP7s+4Jhx2POEbXWIBWaHNzDIy5L2bwCY2s7zOssG5O7Qg5SkglT916pqOkuKkt4zMPpI
F1lO07ZecvwRgOWtz99AJh88LWrD+j/FWpyg9j2iK/jowqwJon5t7K+T/iacabIU70BbiA8Ut/Jo
xlDUFJGklG1HuWU1XFAfKHe//MFtkH6QHFvGFogyvtx5lc/W5A9hMnQVS6PaFvP5l2bYsaUE0OUh
NvlLkaOxxTVnicENeNLDdN55f7Z7/kLMUOtFuIPHaZfbLSTWeMPdkaXoQjXwhzVZjhIAXpUXy8vO
5VlyAq2DuOKJeNekPOXTv7HATAMqB0VrDb7zJV5q+ERhIO3ne6ArCAc3D1NpH/MNdq0Tfygo+AUr
4RufrMNZjPh29/HE9LuM8FCWOSLF7ulITl49O7Ec5OpPBeAaVGWlsTkUfPzyZUhVO/kcP7xnLWCD
R0YOm3a3WINGBFn8ESETEVHoLQvHs+EZkGDwC1EwArtbUHjKtqSg+Ohv9jAshc1+dGJ6LAZ+hhoG
aNcvVg2I8DQwnKOYAT3DtJAr9a6EAtDn/wRzBPFMVwUaW5XM3hTldGAYTauYL63aAgswSIMohy7P
khNwtraY3WGgwRtGvQsDI5INQG7AiV0ELd7GSH3MJrp1c/mgcG83WAWDUZ1C/w65DaQDkMNYfKTi
N7bSApcqpmpBgi0J2CkVxf06dI+D7P6DxTDEMbYwqBATZmN+jSZTLTuWpilongXoJ4iBqrBl2oZs
g0ALjU1FNBDRvugPdO/vMA02Sgagh/fxq+zS1noIWAUlP6sCeKK7g8zce0G3pekmpLsGOnkDcf85
FNxXHvxqBcX5A4nt0Rt1SgMDbiemrx5CQkBYnzwOX3XJX3Aw7lBjobaks24s8Kg66LqHNF46cDzk
xyXZh0cTWc2c9XWs5AfNg5udrY9AOe/IuEPGxPf/lgzeNxnSni56c/YYau/qGPbfwHHJE0qMgJ5I
36gOQXFusOKihuFNcvB/ZbY8DWJpOZ+aYebv6NBv3bLaK+mjE5r0d0DQR77vz+GYvTESfiAyq41F
1vTJ8FqqCPAM+U4L8ULDsEH9B4jwu65avsZZeEkjqGAS5HMC82dwzkbdNqUPofIrFeC2X5XTNLTg
eI+7DdsdKQ149Uck5B45CZ+UKA6Q47QkBtiu/FcR03YLkycWDveSq6PSw50EVhOV8pbtG2Yu9OW2
8/eb0G+DTkAp5mOTk+ljzucb9HDNvJovTuiXYPAxBuWUT1CMWeEhjJh28IszjOVxcOJpPKd7eLOH
3R/N9Ad6tb+027/XUd8k8E4CqAmOddK1zf4CovwTQWpYTTr7N63yAeBbjeETnPsX9mDv0BI2YT4f
AG1ebXErGD5zsf9a+UAyFIJo1na7i7bwTSrkjen9Ga7VbbcPzwSYQrx+sSg9YdgFwjYeM9p/iGA9
xuI7S25kbpsRY6ucAXXADi5y/f0W6JNUz9gufwUh+pbPTwZ090YefJge8pK3YWEhEnwF8vLe2whu
hkVLu+9OZyDyw/dVfqUFur8Jn1Twa0H4FPnsaRvDNve8gZSyDrazGrCXTHtMmmL5swO9MfGD02HV
4efEeBQJQabM868gRkNSJNx/5ZYc9+SmiCEYYXcQlt3AyhjJp+wgfXFblN9jjn6EifEVyMsJaw2n
ONCuwsz5kk/ZFUc8rqbF/gQJxCw6CsJajuI5LDtALRh+zzlbwKGE5V3e8b9x0RlIoWRcUauewzV4
mw15IaSbG872dsmCq8zENYfQtIpGaDwG3H2cIHAQ88AElr6ewKAcwQh3DcyhH7HdiDXouShaqLbh
TUPiy5QRrOWl/0F/8ZKGlB8JoJm73DusNGX7SyCio+TzafPuXCxG1oVnHzwAGpzpKa3R2YbtDDq3
dN+lPu2K1TLp6t5FTbjc8vI7GHHfT5c8fQx0UBflG8Z3RM0k5wlqHZp+QNRy5Vw2PlowsoFNKq6d
w7J4NOGubvn2L7AnhiY23D/39KnX/+PoPJYbR4Ig+kUdAW+uAAF6kaK8LghpJAEN793X7+Ne9jA7
MaMhge6qypdZ+1wHxuuJ48weNFt4Tbofu5Lx8uzF81erlW+5a5ydBWEYukOwdakrUaa1G8ZY3+SU
tFHgKqt80NIqUJiWp3SJjT2eK53XpI2fSvNHSd9LcVtndjdM1mZhUU2sHIYK1nS69GA+Ci1AbOU3
YaQo1hSK+d+MlKnxsUXLcapelqI4WNPb/aDL3Y0sb1hj/Cz9pyvPzhxfpGHsK+XXyKuTLWqPTYeh
LPOwYf9DBlAdaX6BZwfnNbgtPnZNP/aKHjAwMCTkSXJo+ddFVrdV87+2+htVa7vYysER2VbYna85
0CF8NX18XqZ1E8N6iDKc8nBc41s9vbWU3a3KIAOw5YNI6Z96JSp4tfQVbXt+0I2eHy5JQhZXBmrM
AzbElI5mKCaXhdTVfIBQDiNnoFUqA32SV8tsNpA/98TEWzFXtDzPHQIiqsvZjuzjrC9PdtU8sRHj
EdoiqPhdYxyanblnBnkf1fqa/VRhLNA0SpyCm63UN0UFMObqvmD8hwDo1XmxeoVc/SkSO3uaNzHj
Rn9CUzcQTcvV8O9k0drUO0vLAf4IO7CbPdlzNMRy04gRkNE+NBU4WRU0rLlVy0sZs9gAOVHkI3xJ
AYI0ek7memRveiwn8IacALvS11GiHbwKZvRtQqGlTmDCFojqKR6cQHc6RosIaMs/Gd9bwN6DsU2K
P5mLt6H6/1UIUdQCF3Jl5uNsKOmH0vpwnejFXcxjb8dHAjY3qbZMm9pULoluh0PKMCobw9JMwwZW
cHXnkG9PkfxRb4adBIb2M9fTti9TYov6p5YP1LqLDfN7laantFWOLnLX0iS+FjePdiF9CKBAOHed
Fcp4TsMy7a9zPG9o4AHPpzrzU1v1m1Ium0jLg+5+HbW6ssXGgy0kvqH0f7fxxB68ZjxkbscllnE2
rWjhDeOB3WK96Zq4Da37jsZyjBaic9QhjNR0YyktQkt3crqzdL6jGkeG1pya7mthZqUBykXxo1Ca
M5rfIeqW85zMgUEFkFuSVjfZ0PRI60eMv3Hz1Nr3yWJFANW5chYmtTe7jq9K9NiqctcU8bmPllAY
8UGtw6wU4aTk+BeuyxpD7b/mzj9de63Y/lrLjmlif1vqX/bCbhyC2YkUOdqLBu9ogHgz6Rzmc80I
L3UEelQbSIPZfrurVxtyTp5Nmp8Oa0HROweprJ7astcO+qxvmZEpkDXS2tg97JT1Z2uhtuyt8iN1
jjNg34CiL3ibYjuFi822eZpfCvYEpFbrSxViMcvC5l4U1fa+m9xAa3PKvrAQP6w/s8rxTAYdF/zK
dHDZx+Pq5x2ryFElJVJuhYLVosu7dnaqht+Bi3XuDhmjr3Fkr3VZnFX7Y5xNLp9f203CpkeaYMQg
x9u0MMTW0hfYM7gb8erm464lb7uXzBwG5ZFVwD7cnp8A5Bdr+zAtD9JQf4XW7WapMc80dq0T3Wql
PsB0Yjmb30uLSqyKj31RnZ05P+JrCubUeSQQc29a5klP25BIYr+KzTPGBm9yoiDu9Hej/Ew689NJ
3NM44ixwoxeBHDAUeqiwLjstKm9k+eedSOQG8+dYbkonOxfrEKEQj0CFVbJN9Xu5PATpHWxiZ81G
OBPSCS6ecYb/HIpsb8XmzmjAelL8+GXl+KgfGcCI8roO1bUkWt8ra4WxhYDwNlyeUHOiu5NZke00
OVzT2O0CFth+x+oCuqcthld1xZ+bY1GJTSw4dRXn1zbSXwANbJ6zuzDu6D+uHtGzlbnX2h0mHGek
yQE66eV6sNMkaEwzKHhUZ/hQg/BTKChGjQmbfVmyNyf70mgo6tS9Y64HkQGlMp3x5ojVg3aceq3b
ezX68JgkF81k+aGo92shfGGPnJ06x0vFEnDlXzZ9j/U3fNybm39g932JGhkQpr0XldguCke2s7GZ
ncnhg7SkTQG4M00go33sz5CWnmiTd2GmBxtEdcn4H4nKdr4UmoV2L6u9QU4BKRSPtYqZqtJNMNJm
9rqG08fQH3p7BmWxBZKTU6eMKOhoJ0tl/DEvBIFYixG6NhdhYWif1O8pq0jwluJiU3dpabWILKY4
LuO4XNp8fhJQ41vF5bPSzOQzXYrvSIiPoYmvmlo+LijyzaAczRI5YFI8shIOhWIcXarIJFIP6rR4
XQ971pa7mRCBRXEPqUw2BsMF4Nhdab4MQ3XpMPmwPMAjjSxouJBMd9kkcDprKY5F654VqFodM14U
ZzuzoTcCKCjL8qpFk9dR0y+r9sS2GK9t2Tuht75VRm8R/N46ZZdxuL/o4jQzrqdluym9tRm0LPWy
McND4mCxibaDhSTHK5pQr0pCnnjzMhbQcYozQVq4znoj9dm7BXs5qjvc42d4mz1d/IEA2mufoAmO
xltR9aOnT4ZvxOrfInvf1rkrZR4uau0vDcB8Znns3gjK4mUAguLRe6bQoZgsGVX+pDm7Q8eZ6qz0
R4FvT028eXA3+mAH6aJyVNybiTtSrn2UFYGBHVKTcQdrq1Bow8dozbTucYvSsPD1Usy5bnqNxOSB
/zk0LMupYAME8kUe5vr8S4cbZgWSZYJqPtkXBQndkK3PlNXPotobawfv2WMzDcdooiiY1MCOYp7r
/GhQ/WtJ9seSlP28kEtUMjlizl84C6WGvalzioK6e8RxBTv4DSt6Lux5o0zYmedp1xrlwc27G+k8
53RpmWKVh6RPd2NPNTbg9Crq5FWzDHwaoHUpB3CUbklmuhrD4Ne94udtvclLB5+i5qWt2JoYYful
4GF3PhTSsYx65XTGnNTk/lQJCOLK0wC5Em3wu0j7jIzhoKKZ1kq6UbNkFyvwxVUbdIVRe8zEbS3b
38ldY0r8EW8nNhXfMupHwY0/MMnPUArKfNlY1vA65ssuj9LDVMeXWYue687las541hW/i5djIZ90
ZMsipyCRbmia5fOgKDtdF5txajZ1vFyrdtpawtwsDCfa8Solbbc8quvbgNYvO6hWjgZduqdpyfel
nftFx40x/d39iYlinoXdf6iJg+7QHdyWjoLN1MPwkrrd1s5fqV4DLV9BZZWNmTHaYzLoMFnMVtcj
aAeyCt3Wwc+SMlEalFCt/2k81bJONiDTGI1XJl516LY4GmQbjkp6zMxb3adPYB+bZcKnlaXMNhh+
V2aKaYO3F//SMc3sc6dyMgmtv/RKs6WGQptYSaeItZ1BlccC2z1bzzFU8ngLtd516Z020xHAGUag
mv426lKG+FyvnYy2KUGzi4WsV68wyZF7t0NpVdgJ62lw1yBxnf4BwJ35GirNpRiL5KXhSEBMgZIz
nAatqrPDplChvdG1dpI/yI/vLrxuZhQzxvWK3akOxCJjZhAiDZTMPEzRcJI42bkI0ZSB0Ns90O+I
BZPrwEnXETreKQLi/+39qMXKjllTEjqq/oaR+JWlY9TskEi+QzfhLy0DKkazb6JxpdeooKNxO1TQ
HutzbVfZrjOo7TNzFRcA+HfGvPovIjWXb8ZP6BbxT9xXAVHXz+ymucxW/tPr0Z8ssgA1YjNZGj8S
ZpvC0gJdOouXTCxKScaDbX+ZWaVuMlYTlMXArxu3rsPPx8iZI2jbLRCYujsdtSb+6iPrg6U0ul+6
EP59/LyO08ZsILdUQdMbb/uZuIysenSi8qXh0BwIY03qfs8RERIDxX3B35DXF8MaiWiCWtfGbWPJ
fam8gpI/ss7iaWEhYWuiULZ4QhhqpMLeOsg+pt2ZXoJf3MMNe0Zp8XQhrkU9caXRFoz1OYrHq1tR
oLSMqTlJNn1kPvbO4LMoPYiiFneWg8WJw0C43joODZ4b+TjQjzLT2kD3HBooXN1s/RFuydPKvIHG
T+4fxSUbzQcidkYEy/wxzrInomtCx8WiVjYnbUi3y9QdptV9I4VqN7flz+w2F2cYTtySwdRWWzsy
eaO5/CYWIBbo90mvvqpRgoUnmXEjZb8Fz5yRKu+IFJinrdsa8wTzOzYxLQP8G/dxpSJblD70V+hU
1catI6/scr9MG+lzcD/i5GCqAfUWa+hTCxsOR3NfOvgiihLr3xpExfLlzOVzN0xvo1Vfhe6Eymwf
oF722pp+OQLCNrLM7VDzKjTAxwWw9wrMrdTdzsyjUz2h4JuzI4N6Ybgji59WHdizTLijl3dt2ETo
b0IRr8zZb+vK9V8U7iUZ1gVAiVqgOkfEQnAxC0+TSMf2nuwOsNj+Y44/7eolsWkEp1VsGW9utaXy
0Sk3SZu/1QgGViU3JKl/9xI1QW8ODh5rrAMf5qxj3pG+pnA4SPs4NAXEnXiVI6sAzLfFlru5uOpK
v1NrigAl/1ctpuYttAR6Nt5WldQOvv5kMUMZm6f7q9EjtsVcWI6pBmmbH00H7UR29p8+qN9uTxqR
lTyYLct712BQ6RwzfFxqCfw3X9nNMvtDfzYZibS92A583fbc7vEEh6lufEcuCVS9dtDlBLfuAmjk
W6IyDnqS8ma99hD7JBRhZ0DDT3CfY9C+6419FZaN2K2yoxJuPW1dwpiZoslAKR/3icPoMRHM2dZg
SeMHmb2Q5EEgpuONehb00U83kXqV0e1MT5OFQnH3vyTM6rWHhc6W8BLFFVug3TDFNV1S/41155Pm
49f5n5xUr1X6k8PPtY7upYRoKsA6PTWr26BYxVvbqFdO6PeVZrIqyqtTC8x3ynM1r4+56XzfTdWO
298qBSdsXz6xTzoE9QxZ3ZR7BBz+JD1VBeBX6ajnGG+aMZVt0BYKFzhzCleRp9Tm0m/cUFXK/VDU
+175xUazMXJGJPkO97uvjsNubW3KzyvrGyZPjWwb2pDNCcCcuYu9XAwP3Vw+DGLcpyZuyKLJTkKp
eUPkITEhYJIiopd96abomIzrTz5Yy9bNOnYOV2PJjM+x7xVbFPZTjkKjNA1BANbKdA4HSx67xUUh
bThkK25HNVdzsKdsyyyKKKC2pGbUXZSFZTtE5ast4ydFVi/wTJe2qF6stfuUKZifq1wGUxxirmUE
oq/2HjvNw47p1+xXX2Ue0FWQAgTfMB3u6jMC23koip+80Wh4Zt9WZ2wYaVVuCnv9GE25J+Q223Q5
dVxaauqzlirPTCxvyjowAYLUeYjtep8UsrpOfWH6MAdlkPSDtjMJQGz0cTxCT+6mtVxfciBuZaxu
uTL8iqqdfbm2/1jrN4Zuqt3UItK8zuQ9tEaIocwqd2QucNjL6h+JOVtTGU5zpUPoZcptMYnAdRsR
+YO+/MsrBe6h+CvIfmD8iA2zTnrGNNZBr+ReTzvsavLHTLJ4E8Nse0l/9/g1XRyq6nIkY+ZgMy5t
c/sT2WsNyVkKsN0EeZ2UW0vtHmEh4EuXSNnWFsNmsOaNMy1AOypR66OLARFLb+HsIN5Pet9tRrL2
skIEnWldaLxuU528CLUgDapzziQ4fDV17WM9XCoWnIBBcd0Upzsj36nyVnd6MJrNSdjJuXB6hrPZ
j2hSCAb02cw4oOB9KARnRGt3nhy4CUX5xrbgT9kIvfym0VC3EDs4A+mUlzDJcEkssFD3tjFChU6O
lc7FkuSbRvlNgBW8OnnHwh6g4mxVt0G2kxs3rR4Ql04dbk13fphVYBa+el/v3bAbVg+IjpeeDr2z
zRtvw7Ze1C2rMw4QO1w2FbS/JIhgbnhqsPfaRhwOqvGRxgVLa9THgVehYLKymF9To3rutDdZrbVa
flLkTzJRoXQ2Brun+63dMgWnTxYUyGbQp8+TCOUMsxaBHEx0W217nM0zOkuGMd9K/mLqi3h6TGRy
1VZ8NmX77I7O4zivD1GELSihqpIHF6+XZ5XcAdIg6oIOJh4Hohe4YBH9rTEKrOEaxw+KI7d1/Zan
76P5XpZ/tZG2dJ+qRwewAXGnLDKXBy1KML7TDcfrPq8KHtWak6/cofBw9jJfyv56PGT6KoLWGc59
Ou5kRfJKDz7jmS1cRTaR85B1h9V80Yro7MRPqXmgSzW7x5K5FGNyjRQi3+rOysLwg3xRCEt86T4U
KUVedowx8sn6d7bu3xmP7pwcwNC9QRvAWr9yCsYIsns626a7nWlvcfR4BTPF1rGCbj5noCoxUPng
5TbHg3VFLHEUDOCzHsJ8ThVepsIK0uo7wqFCsrCPOqf1aAmlZybONWutwzK9ukSqmKoRGoyOavM7
t9sdEAvuRopcdzq7EZ3ei5TNg3DaDxqs09zr7yDbOyMb6EHt+Noay6cUwIHjo0qERPyeFbPHkm4s
IC+zkoZ5tTx08Xh2M8oOehGj1LdT8jtW7+T4ouq9WhrRJzS/hkg3pmIxTXtipaNJpJw6PhLY0pRP
kPglvR9MgYH9A8RiNbKbMIctlMVO8N4KeqCmy/aJCpcv9SPazrmK2HnUGX7NwNJs4gtWDrIWal7V
IrSXit0f+cYg9UIyiiQ36hYP1vNYkjIxGtPDOE0JJSJ4LOS5BjNHTsulXytBwGN+jhexraJHV5OX
NFV9Z0q1LT6vx8bU/0Tcv6cwci2CcOxoftOo32NTh7BxtL1YWFk1waxDCUZZ8VXo/W/asBJpSI0d
TGtLQFr5LQS5hNE/mwRqg02tVWMRtLLMQbYqh95Rn0csXyJaiOBtDzr0mOTinFpgDrvFiZY7l2VM
n1VBcPxIClGp13s5S5aWxhelfy87fMVrq4Zps/BWZmso19R5VscRHUsbPxY3DqMkck6RoY+HKDPH
QEnbIizs5g3XsU1mg7VuTXN6UVT7c8z6W4rbkaBBrEnj0uPyMLMfqeobPoFtJ7jJ8mz9osHbaaq9
G9t+xx+yq9hJ3vROWGDUr9bq2cJNxyCOUQ7axQKye8Ki4WdIxUMfPRouOmiap38Te20POIaS3Yre
ykomsoaCLE+6m3CkBbUBe+fNbK+5Tkn2U2n2QnigAvpP/WlEgr6g789NRlPksgCdUZwX8wWvxtSF
vS2av6WeJRYwA1xPj5WbwdhHqe4gDhOBBjl4Gt/UvGG6bDgBpqVAi/RPFX8jF/QU9IrygKsGW0WX
XrSU74bHWWTpeY6dBwItdk5Rg71H1L7azSyHD+iY/VI2W5Y8HlDJeV7Szd2CH/FnZXdavSSbSHmq
dO05nbWHNRnOUpqHrE72mHUfGs31eyP7tCidWc8lQErkfhoAcPMW0/NSXCKIMYzQeE+Uj1jJvsq7
78KMUk9fJ1IOSXKC5Qmm/icCk5in/WJoTDpPLRCDXcaID/ZLocmj2Wl4/MadttxREzALfLWS4xej
yGOUZ49dVz7nWPQyEihSC1JOKfzKrjeyESfM6w+jCtjZxM9yManZ1eeeCylqrAe0+AOj/j+4NUCN
crsm2qbT6QUh7WVPlgjF1iD+CermWjQXgOhLglUoNk3OZj3fprkaThbuPrNIf+pxSHa8fSDNPAey
+yEGZPEz674RSiZP5tITzy1BYQYm3l0PHJVuZj2h8egvGX9Z5HaHypRPFqkOQq959R0FJYoasm22
YvotEBdqdQ6XtQuL7NhT4ZlZSmMWn+OmPHcWUUdLu7Wp4pOseJqQCWRxt+cyu66Jq1/aYdeb+r41
qm2v6pCvXEw29f9SI6J1C+r0wMlyNuL8c9bbQMQMEOgTlbz3Got+f3kdjMy3bSzRK0vEc3PTtnHo
6sfMad4ifpwEhx25AiIoVDMgRmEzqMu2ShK0BCgEJM/aMs9NerM6AWmgUpDom1nuFvSXrojQhPR1
K4wCJ222nV2FXsY+V6N4vkvCJuFIEGgE/YfxmN7/pWTRfFXijtabMM7VYzGLdxY5IPFYOB4TRoC8
2cwpaARYz5x/Vu7HcJfSZ2RZ5gd39HjTpn/SsAKR/hZ2t3ea6e50CHFagYFUXtOacMzdlrhKuAEN
cy+Cb/rb9Sg7UWKgoX80avdvHZWf9h679mY6CFwpGviKtdUabrlkGC9MteUCbMIU+2l8H626zqs6
GV/NYHrsoD/06VvSfMxttTe6Wy6St6aPPhP4YIV3MId2WSItpF/bkRNwinSOWFwONxoiX7m7D5FI
Mq/uf7qIYU+V3OYuI6lmlyf2yWqKX8Ip3xcUQKaQr3Wi/98AgsGDU80cTa+zoYbZPbkNl25sssCW
OszD/nRejfawkImQdzM6e75ZeCfW+wzIvFLuezHUqItvaFhX3A6o0mDrCbabiaOthMMyl+VKzrSf
Ei4Uc6kpBVklc+2PaDgFQxSzqY/371zrmeSU4qFmeKt1xjGO6vdEifekx5yM+e6z6rmT8sIvkmJX
6S9Kj9d/Kk+urJDT0uc6djY4l/9PEfGIw3pTVxPEUzxjBLp0hrFLGWVJuVw1AH2VyESUx5jZenqe
Ivu9VpATKGqUAiULxZxkC5JbXrTa2OolPuTeDlazkJ7gw9DuOmI5U+bY03Yk+LCPafqAkDK4TE3E
qd8z+exo3MZFfFb3AHLdnPnQsB82Zf2LxyjQkvZE8E6QmyW2x5R/lLlT1GussQAyk6fcVv9chkh6
jl4fqycSO6D5oWYm+IvJXgjhMj9IP/qiUwymqf8k5Bl6MjrHkhMNj/NrYzufRTTtCaNixH5tcyyC
y7+Ih6huLjLFKD85p/ZuEVrmU6Y6r/CEpm842kE2zWPXX62mufZaHBQMndUMB1Y2kjUko+GfYHbi
CtJsXBdmFUWoXrObNr4osj8OA8x7NV4idTpMuTgTq38ikhobvOu7rthVZvfUFepTIgHDBQ5rhFBV
AXVV3KtZf2EQU71sQnNuSTLxDU1hliL0R8arY5hiX+IDJGimzbCrkA/3ZXcU4607ug5BKEp0KmHW
Trlp2Bdpzna4Ot1b4SghnzozNjW9lNVbP8IGxsujbLk9V0U53Gm4tr32sSH4580uaQkIusRmAaDJ
7M2tHY8oO0IG5xshMCfUgz2j7NmbFupznBqH1ukeW8X5cDOSG3DDk0MzRZ+i7H9gkrerPlyTZX4f
4/HUx/FptLp/zIJHTxritZlS2MMqVFf3MgDqduRFzTOdaE3HlMzyoioJxcH4r1R4GpxsrYKho6wl
pdoBRUmDuBdn+GFyCYdP1HdQTN40PGwYcO9Gn+odz+gdQsHeZ4930z0dc9aUxDsy91BWtKyKiUG6
dSXaZZIAu0XoGJP9wF4cpD8n+ZJ9eVGshBg7Sd5koVQPOvxdprpva7w86dm8JyobO2m0SfTkluk3
XC7bnlLXwnqqLd3FjMGpV3xglnPQ6vGGMP8ijfpO+TYhPPEroASD9EtDsU14QcCTyxCJE4VcmK2R
6eiFw2+EPiEmKOP2C35zx77rK7PMnZUPR5f8s7HriD+gZxWqcShA6FQ0HzJFpke9AWyT611sstS9
hWt8nhBRjXm+zDYjUmXuX92u/M5YN2S1REzlXx0NagOpOU+u6iXW8AgT88h069h2SViVznUq88dW
h8g0jCw0cRpBKjZXt1cPCsptg1fPYbri8ms957kVtz4DuE2ukIJTpcOxXrLrAspXqCjTDsNKyMBr
YUubESbL10wAxpU9lQQd5j3P6KJH29Fqod86Y9oXjJrloB6kibxu5M+KkcPBSY5d2LuGapwhnQ3R
P0w1ESbDTrH/5Y66UwYyxJaWwLnoyEiEH5S9ZWb8oOZMvntN7Fissc30gmgx9ykxSZ3BLH0xbHnk
ZNlh73617Ow3cdZtPGBtK+Rl7P6VcJH3yZsGzY7lNRSjvqWg2dkDAhgzEoX/3K15yaihRC7GH0E/
z25R4zCgzhpN93WO+U02hg4NXS5aq3crwmnpFuNe1/V9HA8HN53NYBrb12rumHeOD3kEB93NW3Cv
PWTsJV36nWN0JzcrPvScgpWgnMXrR4rFvPrOtOE2DbCPfY6mFPfTa6uZZ4Tfggpdx7k2n1Hmdrmi
PtaRfdW6+LbeOU4aHdmJo9Ia51qwD7Yn9QUcxI6Yz1QGfop8AJkdnFe+NzgiU6Uu6JEnVhgEo1G6
gCqHCc3A8NSxPI71T7hSOGQLqsxNHKIaWsrSoas1SmCaJOicckr3qXBjVvL2xHS4TK5vFN/v7bpo
u0mOKvve+5RaM2XCigU5/lzQHPbN2LYBxpTHseBTnwcThT7vwHcT5jUY4QvUXKbdgWG4628x2WyK
ibvou1OgN8OOBsVPWM+6GTll2aeBd3HsGH+s73OT7EqreODaJJ8lq48u0TN3D8doDEDuyxB00cps
a033NHubFrAWB+zIzKc84wMI7Yqustaal2pmcG43vC4jm2PI6MKzLwfrH2p9iHELDWT8rFXA2m7S
3uDBv2TnhsZK8qEZMZ5e432no4y4iv7dwka1HJt6Lp/bJALWYeeNIweeJQYTJnXPINsDM73utsy5
vTVaitEmbt7SxHiYiRfYWVG705UhfiAEU26EyA6pQIkdc+1M43LWe+z8Cbvit+sdfiNN8TEeJGGT
NKfgbmE6ZEy5plbF4ldv3RySJ3Ifl5ZwvEaU0DkJ/iRVtTe8NW/K/Kn0fAd9+3W3yhUdB2HF0Lrv
66vOu+a1yDdxBTVt291PWWMaK9fmGZXplUjCfENg33PSrd+oOBi/x/YJd9w2qioHlUgEtktUQSJP
3VTZqEWLxg04fWCeEuFa9TCWGVOfJS2whtUJbnaNU9IVr2qWv9QjowcPa5iKeYi/iMWMGGNzDMfM
8e81x0iy03Jjr8NeGYw9HBeOkDQKi4JhUGxg9KiIeQqFqb2rvWYetRXMVp9pf1bMvh75A4SZdVMb
TDwIWGmQG80perZqnnvYjfcSlyhYiWYRIhuz6o3sReQlEqes38Ec31mjiq2FXpHn2UGsWoc46F32
ozVfFf29Zb1UhjuEU8ZNq4qo3VplgxeObJjSoUsfKztoFns6aITLhVPJTQNLi79cMYCAGDzaGp9c
aX5QVe/iMX638/GlqMSlmGOkdko6oQbLKkMH/KxlKia1MdSq9FbqyaM5EEONt8zrkn/FVF3YKw9n
kr5FpB9grPkkpuGg21jkNcCYUrzZPeSErpxWS3uXgje+XzdtVh6IoUA34IhjQJMsz4RokOhCTIYV
0ZfbFY4JrQwz3g4nNzqPUMtT27upv6jRRundW6ybZ6v9f5iKFaJ4j/LXZm5xCpD2NbWAjNWHY4+v
Jt1eHet7hcw7KgjigJjk2/V1AjhSHP0crcoDzy0vcYKcwiHEtoV9t+inqokC0kluQzLe4mgNWj1+
IuKDxN3WH+jt9Yi+Rlv+2GGHapV1zo4T4jWexq9VjV9Lh9isklz6rto2wvTHOwxjD3tiAnwVqLib
qARiimDG7HVSbQqmyZnpWfH6bVBKK4RoDaJ/ajC31haztSnf2sgS6SKP8xo9CWE+qaQ6T9OAu2Le
a6j8HYPRjqPPJcVzau2zsq6EZg0B2Z8bsRIO0T25g/Vi0eWuU7KtlYEeoXvKsv6Y42dEbKS2Tif3
kVGTQe4P8igM6t5RiJAU9R2Z/yAWHME/6a7zWBzM4t6eongocXpQovzC2u5DR/wpejdsxEhxVTHv
Ko89htksRtZWp01a/2j5t3o3QBdBNxCi66D6Ngz/YOLd/EYFm3rr4KiexaWyUskrQ3UatD+Xt8Gw
tY1VC5I0kFkUYjkjgx1N5cYY5qCXzc4w11Pp6Dc3SQJpw0USSzbImYMsfRP28Kk32h3mJfvLbRDd
Z4Dv7qRFAx9ERQ1A0jd7EYoGupWMioNtFAQTi4UPsHjXzOpgVTNSYrfDsLrJRvlhF9l2MhkMj2Kf
SnwxsHJIqAx1lci5JisMbWWW70quPqnJQNApekyFZrzpRwoqovejWVZBa8Dp26QFC1CR/0g7jyXZ
lSy7/kpbjQkjhANwtLE5CIHQGRGpMyewlNBa4+u50Bzw1n3Xbg44qbLqrnrIABwOP+fsvXaknJDd
bGZZUjY2h8g++KVxa1EnFnhsRtrOfU8zhMmdPdVLP5aLpuTdCMOrM2HVRJRn2DiBaDlAx3aBhq5t
P9lZNupajhpJNBerdbPRfGdjyXjHcRHCiz3dBwkLx4rRAM4KrlSzOejB30HMg85u2dHV1jn5mvTz
IwXArMhPDoa7vg6OhlPxTgIIt6L0BQcuR6+q26KpAdBO5rFEkQ2tFT/5q5+GWzlqrjJYN8XQubMH
ipCqY5z0zxgCVxokbkvv+YAn9TosKI5Eem2BZBSFfMryb9N8yH2bNUnOfCTNs5qo95ZRPGKaahaD
0dwHlHK5Ak2xw2DZMAVNuztYTqtB1UiLbW+xLq9jNqJm8p+r+cNt8fbUITxXtNEQ0zcxouSJmBb5
nqiNW2SPoL9cx3lK8grJC5wlnWM8atexHbGqKesChrGtxshgtCvnM5em5abRH3pl3NCcXVb9o2Qy
4dRAGYpjPNFbsSl3DVw4DuL6WF14QYuwQd1UabWtu9eU9meGGa8z0AWzb2Ft2TJaf0MQ+j3KgE5G
5hqIqvDCPtuKd1sCdi1ta6f6yipPvxrWcIy2D9f1zmvkRh9oK6GwJQhsI6vxrKTQt7Puk5L3vZLa
oR91NOD68N05443F1jY66GlUVXdD2qxxgcZXQzOn0zhI8WYnw3sri08h5AXwG6OJwmG1dauozF1f
n+7jIN3USbNs5hyahMksXkcZapu0KJmJUIo4KdOQaqPXgKaqYDfPBOJY2RJpea4tQFz+uK3L4c5S
tOsYR1vI1jd9nd70irJvWvPUY1gzw3Az9c5K8nZLHQImdzwY6aSo9UF6oJr4nlEsM5ro17qgaoeP
iblw3YasrWh4Eb6kwhB00h+cYHLNNnKLylqbsoUOouMsa5fBJHe+Ilj8L0kCEIz/CBB+l4fawaPR
XGX+dqynI+quPcaTA77dU075qg/pHf9kmrlyNVIrj+juU4RpFnsO4LOTF/v3Wa1um6JG2VGjuUIz
codx8arlKaZdezkJe533RH/h2XK7SD1YjXOebIlJ0HPrznhuNZCiduXm9FSDotjrzBAYj/TGV5ub
ruVH7mDtEr04sZOD5wA96JgYvjDMpcMlMoMNYp09AZ2fXlCvkSUCjwYy07EWsypzmyldF4l1xBd+
KLPqZir6DyAh1whsc2FVhwDRcjbLPH3jMuCClx5TSJP5gD5gTY7WIo/dSvO3dqYtfYZEziQPpik5
IZKRGH2pWnuYunjTGeayponhNcGJyx0MUqobJ34MqAoqvAkmjmazddLLVJjmDQeyccVhQjCcpPXT
SGuj1swtgei/jjX/K5tBZuj3X7TclrIGHUlTJsjpjqfTS6a0703H8RYqHkSPY63WUAsK5med9zwp
yppg0fvEUPadN649RBZxPD7qnOoGE+QJfd1NrnnRTuBEsVK/W1QGNKW6QGSIWWjhFP29lxpra8RM
JePUWHSMfRPoNp6NDzlozRVjNo4O3jy6XNnhqy6mtVNYGHbUm252bws1cDvDc3tOdpkfbbKM+Q/V
SSvqGxW8tR2IbTKpFzPuZhrhztZi9A7XzuDTiS48a7pnm9niVGebJI2uMmkuYf2qTjFsqYw4A6P7
jtOcVZ7fDAaLq6Q5QyjEV+T5z9SnR7oeqI4M7U1vmndg7B+apj8YNd4HFDrwynjUiwbL/SLmXC4C
tubIJIEinVdSuSzS6U4qgmpncKNk2LBINr49XsBWrHx+PiQk7zXnebRdCmk00J9sZzyYmvNuTbSm
1Xy6tSv9yPePOTdiXcLUVrJ8r338+ErixpCHJ5gWTWK8IIJ91px2mSsWZ98JH3m1UUrczIgVEie6
Jx8WRkZmbNOwWI1Nc25F9FKV1ioyQeercb+GGXDTC+PWxGWQp/6q5iQU6el3V5iSlw2hS6wHe0OP
nwVyYBGnG1T3O7wBG/hYuDynra7Y77HqLHwULDRwwTESNuHYRgyXMTj4DL6LyXmuk/EuyfOnAB/g
AOSbpjzGiAxBmXHM+JpwOrhYsVzPUj8YzpvRCNZN/9FCJ5Sj85AkyWsqsu0E3MXulGVP0R0phavR
/QWyuje9GiEjXgxEAmL6UNPXuH6LYDEysoPQnVJJwqVtb1vOabQg1kE1gh6e3aMJ/dZb6tGVKYp9
N7B1QqHkjLKP+/wDp+khQfWkU9pJw97Am1kZgdjkob7BdrELSmMHoIaaB/MQ0oSuLpdtH+5azWY3
4lI16l3QkV3lHeGin8chdZWqP9q2jq2wJfkknQcnMEBcBBrbMeecDm4UqsV60rSdGUOmHv4bv5W/
ORH7ucy8hSqblzGitRLw1WvAQk/MaUHJDWG/TXDEylpHDmVfOKkeE69ZA07edylNOmZsDedhrWHG
49irwWHwUqvzhDx1mzid3UE3DTYCBegEv4LVrQN3MLujgZKylvMhwTvBgXu1GgN+EnkHzgui8Ycp
oNcc08TD5Z9N90OR0lCHS+5bHwmcJgDYB2UYb4GFoW5CYo+pyFcZ646Y8jWAhZ2NEEy1OpYqKMHS
wsTsfTQCcm+SHoQRuVFjuAqSQq30zkVZ3yhN9FDkysEbgnVuRM8KOMSE14CCbzZRtm4k0wdGWRxk
ioWE6jZOYh0N41ModNAV8bI3ShTzyRlZy8rScLHpI67TMdwI09j7M9ENNDXHUomoJ3etQqxK8yLt
jwGQs++oboedNA1pk2I3C8PsGNGZsqHocO4E7X0sqgdeNGSdX13ZYQBBkwQ4QfgM4spHA8jfrLCk
jyexoY5TgYgCnbMduH01YIoGvKaTAxIz+IAhue0QzJhhcpkGFSFgukSnESx49slSN94Y4uLG4BuZ
ozjsEKqlhcW4BY17xOmM0WBf7qIesJitbxwHNdkc8qHQbYrMBzU9IR7A4aZ/0NFexkGyra3orCAD
bYpFGbxysAC+2NwQpcp6GDYqaSs5bLIOJ1tNwAxGQhJNKJmYSh5oFMj7OEmQn4/Ks54wfQF4gBLj
NAIGbT0PdavJxemSXNk6HlWrQiTrfEaG4WZZA2FFg8utOYeR4oRD41Z25UMSO1tLnTZj0R+A4aaL
MUkgi5jcDckO1FrzJJFmWwexSRfJMlHsHTMo9skBwVcxHfoC4QXQnHylivxOpOxKyC3OYZztCt7P
OGX2HRnvVOpbPQl2BMK5kDmRxiEB0nAbyXKvkLMMOtjaGaSiAB7DFzkd04m2wlRsHU9Z6bX5BA6R
IFQ9O3l8jRWMPOjLrkpJAoz60vcg54zWrWt00SFud481MaXbJg83fQdbiumUSU8gqJi/IkSaJhIT
WACmpCBxEiAcPmE404sCGtksmjOpGMANU4b19toyX1vV3/eDfnaSdjUn12gGpNNAXzJCQnuRHPCW
bWqzc4WZbwz1I5PWvg+qtZYol8LoT5YlF2Mnrq3jHBnlEUaUbcbIxrjAu+27hjrtmgyaJT6FUfdW
tmXV7CJXkhvWuRZeNGV0baz+wUjjq7TodKTsFQa2cIv6R4O7wjz4iK2DwW43Mh1pVmV1oFu1MsNx
3VBVBAHbMTYQwxtv0dYeIoNPX75U6+jG8/E6xzFYlp4YD2REpikIMAqH5TSaN4GeXYNy/sbmrrSS
E6rkSwRU3QfvNGbpOY+mXcbRJPZf+gZBuV4tdYJlAH4uVHz6vYjh2wBIy1Z1daxSzzWHu8YE0KJ0
TJB5wZNsx6KGOJvdUxq5WkxpdYxK0iVKb4sMc61m+9of7vJkOijYFceWtqIFNxZhhooWpC6nRwRK
uyqkpdJplwE0VTO7jtv+ZFBcR97eomM+4Uur+2nLGP+2byATjd05pZLCSXNu9V0TWRCSXhsm7W0L
IrenQx+Wny1n6brQWIHy6JAOweyZaqTfFOiGNaRpOTbPPodFwjjKM9KtJ6YDcJIVM6i1jgw5sp4y
LaCryCofvF0boJar5iMcJwxxCtRknVJLeGXHevsKmxvbpnksDgmOtaY4+PgOQk7RMcWaZpBfwnJM
wHHOku9m0yCh0oFBTv5Lwl4hAWH5Y7IeB7Ex2/5VRaXV8cEsket/Zx2NEg3DQzps9exWKW+b7Mbx
nWWSGSd/8rfEubsmtquiRNzbDvv/jjCaWE7t1QS5W4hvACa0eeM3gIp7PSjfA5rQVapDCGBrwPNT
40Mhdvfow0fy6e7gwF1pNdB5PkQzkN/oY6pPYwv6nedGv6JKVLfP1c9SLV+T3sJaRuuXTmbnFrF+
pgkKTsNXPtUoASINikYTEUV09wjgE2zrpBFBExa3Yd2/slJo+BqNtx6Mdq23FeSl+sl39A/dGg+1
Fd8wvXpk/icR5dd0sic+RgkFBN6sQtibGsupsJMVxivucTUDXxAFphpuXjaiyZKbJMGXZQ/xHRb/
J6PSvxgd8b0pGGkwb96ZgfVAU/+pGSOHSrNdKSVS9o5ojYkOEWJLNKhVABg0jK3b0makb2hUqeKK
TGGdeTc+CK7CofhpqYQnOOojk/3wbPOugIg7hCUBCUiLN6oIv3OcpoZRvozMMVlfxT2GBbgtYuB+
eHGGexLFj9rUzG2riVxAznNG6cHgGTFQsf+8xM4Ef4EMK7oq7KPwJjEAQj2x7PqJB3vy0uClI9WN
AVQPXNxUkk0+TcGL01LSdkSWbjvQvmsQ1h6wLTpuhU1CaV725pEmbfpMtgeq2A5fdZp3ch91eQNr
je9LlE82nQ7vufbIBdCy+jFQUMFRbBKsgG8Tgncqtn4YNXuSluBZclw+J3atFPSq7PFEbML8/mtZ
i/CnVY0tVN9D3ZBPkePlz+jZxiYdZrIJoMbuu54apkujh8jCthhFb0YDcNdonaOYd9GioONR8fow
+nkOwgZ3ILUd42R6xJPKAtHJnpvm6LbYDtUVgJZPI4MU26fizgji3BU+sLvR6NG/DxVT5sbrbzRN
HbZjRTBbHsn4Lp84GFqWisDOUlZDOiB/QDjjmBPiHGn6175o4i2IjUXZ8NkwuhcvBS2RGvOAhrFi
G7TEfVTOHCjt3zq8aE2YYbqg2Yt8JhC47UGN9xAWU807SJCnvpLuwwIqbEbHpMy3oikgrBJtg6cv
VuWVhjCaNB1ZDrpTdGj49hWy8Uq9pKg3U2+VZ2yfIgWR41nlDo8gq1zh8MzgM6PStENglxhh7Q4t
rfC8awJ1TB3DEzQSlyD7VWvVzHfLPU2Aj3BKORgGpYubsF4NQuHooHNW7FrUd5L8VGplb0L5b+64
2e1CBOopTecOa+EgCS4+EMUdtCA1mI156Tbo27swpAmZWArCwfSWBMRLQBsmDJjjWx0hRAy9GvO2
U427hLxqtCLdw5j3TP+zy6jLk1qmp6goLl0d4hRvYFk0w6arKHX98M7UuyPAczyBiOAH45yq6YMG
cqbALoaqGKPEONDbzn3tRqWRVtpiaU9YpDF2tbY46WPJd1GZrR1pQ2seOydsKD7QnvVslhyIqJ/0
EupwSuyCDQEiE86XpsAcdwwTzqAWR2vWu7UdSHBZgdId0LygWXUqDlK4nhfkVMbE9nX2Rg8H57HS
kDdOoNQ+S5Eghu6lOW4NS9OuWZq4bO3O2uuNT/ZTmDiQPRjIXM24uvFaKtsup6uOX5yhrOcvzSrE
qd/1Fll9iLCNaJN6MkUDBlcoTWj3+JrK74JPrTYZqFKfD7axqcfkoCbFenLQR2Vo/7bYD2EdjoN/
NHNGI+ikNnZT26u0I1CnDQ523F5hMqPYIc/Dpq9jSETPKk5JSGGSEZDH87OStSmyez+v6TpBKIew
koDQqlT6eChleAqmeW8Ae64rxdzQdAxXiDSZ/lGiLIqxe0+RiQHysWEI1U82ZB28tDkmmQK5qjOL
E9uCinp4V6f0akwtuWG1py4q09/rjWPh/DFWtgkQJIy7TY9zrwb2WaTVqfHlpSF3pHYUZo42JwqF
7k+lKnetLt5tzX8pYwW3GAJH3TAYIKKFKH1XJiXCvOzRj7WbtFbgNtEeTbW3Sm2+RA20S59NNsi5
r3SosdKMN1GZrSLRuHWKurDJDqDHtlC20A2p1Yl20BJ0EN75XH+m27ZVe26MDLJ9Q+h7BPXfHfyY
GZFe42QK26vDK79qmEWsFS8U265oNVca4mVy8MXSt4KaG6mQLXCUJqyRPdEKKHsM0FwYbfsdOtx2
nxAWh9pY6AegDSOiNK01H5mUSk6G02s415OTnoLeTSrJqCDfI3c5kWB0qIlB6pNsE8kM7wTnp4wQ
VcjKtIUg0ryPVQD0OuFzruTjtVPJ6CXGAyjc6LazyDBybqA/hxz50gvzXBz3uMUq2R11WXUrqydk
NefUxw3zl1WZ3HWliihKzv/QDvFSX1rzm6jXZ2VGbPtF+NkqMA4tJGDdJOcUk8fRat5LeinL3kY9
xzi4dZrPKDaWVV1brhDNMRkZW1BNPyVdhhQe+WdgZTskpDuUs3ILIpdBaWAcbbbFoe2xtsxyR7XC
QmOL2nXG+l7Tgajy4XzILPstdvqLzJyPTrXv4Ba5tpofGzlntDbvMTmesGxwbZodAlka84suZM3k
OEILivwWXOMC5sP9YFgPhEWdtPo71HFpBGZ3pzcQDjLgKki5Blwe9dYhcM0JAEkqfbLDS90T0IkR
W7eelSK47/B3Ei6OiNG2A4T2KUIsQCQGyaI17akW8XFNQdgPYL2sfcK9caxwg9tkMzSCXll301SE
AySWOb+e47OVjyetl8SNdjQKppCoHLEuBEmR+AYXE7wHYRCj4tuYmKw4f4otTWF0iWie6ZLLIeCC
2Ni1RrB2WrqjY7tJMotNXbk2ncZ0AidkxLQtbXZtRAJdTyXWlePeLwsNGRmxp5YKW1l0FsNum4i8
3G8/pT18lg5dVLPe0abG4D+gQjdappB5aJL5AxSXgQQkGYawESfqRSuUryJkOEBAw7SY6D/BTbAP
KoTpFQJOYFYFKE3uwpIMN+x5fduvFQuwMsFSu7YF+NVm9aLKK7QP/rNPrWZMIdjuPCMm18nfRRvc
SMMCWWoyeqPSJOHMqnq6wZG29jSr2LBBN2QCoE9AvjhzVKZJX2tD2jwpUtXfOKT2h4ksUeGBmcf3
aWX3Hs//Kzdq85aYuuiAWLKjVWDzKccy1u6boLNQMOUYMcuw+WriXjwX9syLabEaLfqEarQBGbLK
Rqq6asrrtWl2/n1VtSa6djw61uzW4vl2QX8ic5TOYoqJS9PiA5mXuwRkQgmbQY0EH6d832tQo8b4
QVXDTaIieBtK2sD2jgHU3o/aCkKPs8sRX1LPHfyJ0PsqTt4Q793bhKxCBafhnuIiIgIhH0esIT6f
SW0+9qPa2Kia8p4YNnn1hbbuuuHecCIV3Q00VE1ovHFMi6ZevCoSKamRz726TCeyZrrAxfg0pX2V
Tfc+zvMOExGe1Al906YQIFJLBE0XXKw8f0Z4jNauye5N8AjLslZKTICegpaa3LUyw/uqRBRcIRZe
BLsxolnSaBTxnfj5OihJkqoH+9jUDjLu+XNZnHU5usjQt9IHF9Y0dBktUe4TS3yqen5HttnjgN1o
WUIatUXXXe0SE4yW6iQWWF/osWaCOApEYdJ0GIdxImSKfFlTQ0eij1a8bDIN7mLTfPE6XEy9uhW5
cuTbBQKCrN8FbQ23SYBFpISDhIyMe5E8GK2nkAKdWq6WN7sCDhGeizSneVbf55ny4VT8DaNeIVkG
vyJKjmZ+7u9r278iDThqin4vlIIwG9+tTQua3FidBse4JmmNQD6w+Zz7pC1MEhFK3mvsDNkzI95p
GWgUPFG2pyd7jwfyME7DSleNw5AU+9px2rVmjf6mL9CFRBqzGrQSOokQSepVR/zf3iLR5NlvUa8G
6MJ7QsSi/tBp6v3EOZvYFod2qF7A6IaDPpgIITjgvllOhI5YMheHFJqRExG+xw7tZLuj3VuOaP1D
Fc3TmAIdqEYT+C0pECuKvWLdTpAZaMxcCZ++t+OhBwEUrOt+WJKq6kbYsjqLqYW31HMdpGu2L4S6
n9Rineic3OgNwRiLvIsQjHgHfxvEyrGJ/TuyyfGahQy2Zg4+XrMMnASp5zgvcX2IVTVUK2FzumKl
NTRap6Db5k36ZNLc6cdgHwfYutq7li9/avqrscpWmg3+TafHi6Q+UsZVjZHZQ5e6YE5EvFh2C/Z7
OnRO/qyIh7BqVkHADRlrfS8ZsFSkEHA/hiu19Erl8EOg0Eak+YpXbNWiqjc2GaeVHAYYbCb2wkcC
AA4FmYqMqo6zd7AnMyqfOpizBURCD9eZzigU6UVqfsjUhEEBPpQyysEMGunqSW3p/nLimMySJnN1
DvH9cahbayUspI6gVy09jP0hF+Np1MptIbydrn2TSb7mdXCJr+TrTwcMLoAdwI7GlaKkb4zJ3BrU
dAvTK5T35HxsBotBG9p0OxoeGfMerW7g4KNz8k9eopwWYyvWnS9WNelyUdDdQaK6sXq+6rbYieyj
DAROD+8k2nPArTFDzLTWqiTFLLfTQ1EGrsUpuCnMa8+kNkiQRViF/2LlpO0E5Vtbekcp0cGqEYRE
p72U01ujyxsNoWwV3QXqY9/6u7gYCCejbpfzuJmk25AqrJ5DREjSZtEXuLUKbzhClHM7JHXqS+sP
B6UmFRAeSyjlss3EJZ4e4LOzs5dcrd04DE1MxnXEh+iwyia2bYztrtZf1PJL15mqmC8e4UtVmT7p
xXukBDt9iNfImwYdYVXwqTQ7TZncarz0gAjUicByOjm0zdxZ9hzUrwJfgaY9j6w83RAnyOHXvmoO
Pkk0fv6CcXeR5Xc5bGO7KF0fmRGNAqW3l/kEq9qMjoN6supTag2vHamE1giiRTLKlMouxNhSSKyN
k3qH1G/DkdUFNQMRkl4vy9UozCf8omN+H7XvJbqmYsxeAoKUBDmMmQk3rfkOlXvNkDuHzwATF8rd
gx9jsk9Olryjxl4kYGo6/lkQUgn/iLZ6J++zgcaX2t4RmEmCd7rj9I2FuDg5ApuISee2+4pQN88I
jE5Xt5pWryot2dUSj1kdY4z36S2C9tcQO/PNp3EUQC+EvY3DvwHgQDKlHB+JuNoGXgD0OF16yoOV
TERSY/TPngdIBFhoK8acFoKPHutPzsQuiN/8/kJayH2cE8CVJrhRPTBA0a1Wn8jBXheRtass3ChO
nDBNnJZWwYxiToXHbDapJkiwaUFeNnJSVq2JmpvxbhgBjKCmC23zDgDFqz976c8tk10PsZqVwfXE
XFbUYONBJjIcppLHuo/7deAklNcVIDH7RA2+yltyE3OapZVxnkF/XQZ40ODsapaYfaDdNbH+lAXp
R1lZDYKx+FGa5abQmJbRt8CNo5qQXtLvupGXnEcN4WOjkWnhmNZJV7+asXURfdOngC4SASKzffbd
+AJsal90fLvkmD6zWy+E06x7Wg9jJR+F7NYGeZBxODmXbvRuwroAvqOIz3pSdwqxFx2hLpbmr5Lg
09bVfYf/a7CRlKUdEO7aJX6TP8a7VAOAALNbKAlnnAARhYYR2Pe2QxNR9FkXu3E2AeO8qc/XmhGu
JMOrmANDQ0fQVDkUNCBs+OQDYyiTEvkuPQEZ058uq+y5cvJXDEM0xG/10kGGozpnM05u5HxL9Ipa
GfEA6oFaj9Z2hCJPQZueCVroWMrabWuEF5OIeKmkh7ZXd5NarhQjuvYZccoZnHUvOhj1QJsLujhZ
iKgjVbmTGgoXLb/p8+gakCifTEDNAxCdfn2NSdlJHHreprigej8OoXkIYJbv0hkK08UIHvvx24hA
h8/hAJsgagiT9zg297mk+x8UKLpxLOfenR/G96hjS67Z342aOGVoWBK93HexdwSO8Iqd+UEOsxNx
AMRdWd5X3XMCzPQoO9gtrbAhr3IIHdWOpiY61RpdQIEYtmWSqMryM7eJ9lSmA7v9KiAMnu/5gZOr
Rk+lY2wrjyMK4bZRjmqoG+u687/zDpFBZshNlXmf3lA9ADo75UKgfNSVs576nKnKiTcteLMLBtPp
zMGze/MNcyCKx1kDq4JBp314Y2bqBdfus+1Mtx0pDwgHsbxKjib8mc6CjEv+/iLcUzq8tTpXSfP3
qCSLU80xgaSjswsISkK/nhBxIxEBBfZDjBllaaERW1eEsC79qrzJkLHYgD+liD9lId9CIOO00EK3
HxmJeZQwgIucDq1HUCzRNWzsaPyqEHMMAHQIVEMPEAtvG2jGW90bT7AMCE1rgj2oT5ocCuy6xnzi
wRMp2FaPaWttmX3txlrsfKQjRcCGiLCYj2xqvmm+8aSH5M4afJTxtflL+EjuZANnZ/GetbzcJeSF
i3y0lz7zEGM0Xtoyg6/dnou02FfTxFTGr65Dkt4ZCviDgNGnnQ6uQ0JF6k8pKEp6U4WYtv3Qrm1L
cTMYt7A6iJjvnAe/089N4ZNpCiJcyPbFEAMdZ9O5F7N6pIC5ohvhVW/VW4tY2daf1nGPrlIvEFiH
lklxbxTv6pCdTXTSyPTpgqbpG3fxHHgjNFP7HlncGjnwhxYEX6ggjiIPvkAwbDytxSSZU+RLqIEK
QyJkl8AIGGwPVXJEqaIsEwnHMFLfLWEVOwmsijYnLEN6w2+qgAMBFwhrLeHshcz6BanM4QKLnkmU
Q85eKyWuRJW8SWefJx6aqKBDyybWui6+mzY/qFOB2NbS9wrJXp0/8ijEfQf6CLg/4LQOOk44Jx28
hvmjn2nNqfTK76igAasRbY+VtA1pgDT4ligvSvCMWam7ltZ+hBzx/TK8yWP/gUyIp9KCxKxy5iUC
99lquCGVgdY4TBqLzlywU/HdABK08Z8G6avsxZ6rgfFgDhHVaQyRJr+KBFfSaKIX+Nd//M///b8+
hv/0v/ILQRN+nv0HEZMX8uSa+r/+pVn/+o/i//6fd5//9S9a5rZqS8dULZgHhmPoDv//j7fbMPPn
//b/IKEazWiMdG+8pm/hliDTE/lL4HiB0a+UzbDRt+pBsIay5Q9X1v95ZUeldDalMCyp/X7laKSz
CxFZOzt3coMdfAN0au3f04Bahit79cPVtL9fzVD//Xe2emfUecPVsBEXcbwllJoPRsAyic5yeA4J
D6hI14hBjoa0PH+4uvzh6vNf98tdzsrYEU3m6+fwW17Hb+1YXuNX51Z5i4+c4DfFbXfbfH232+in
m/yHx+toGpW30G14Nob97xdmpjO1JkrMc/Esrs45vel2zRkThX8Vu2mvKvtxh0L6ou3+/oPNP/ze
Xy87349ffi+8N6JVJ087cwilvkb/c2sA1/j7Rf50U3VBc8c08KFwdvn3i0xQG9B2d9o50C5Gg07O
vlfqj7G8s9q7LDz8/WLanxbQr1f77U7KatL0rKy0c0Ig0i5z/b1DSOdyXOGyWf+4XMUfbuCvV/vt
BhaRY4gec865X3Yr9nUGDTtljZlllYslmoIlMbOt+/ef+KeH9us1f9sK7MAGCqi22pky8xzF0DXp
zcnq6e9Xme/TbxuOowsphaZLk8Dr314FVa0Mw1Mz7exPyX0eEEgMlMjD2Brku9p+/fvF/nwb/9/F
5j3ol3WoUsynjpprnMI/VI9vnPPDQv/pAsa/XyBoWJ66KLWzUrzYDonF0N7//hN+ul/zX/DLT8hS
BbsfjrRzw0cNpHfuIO2sadmd52/O36/13zf/Hw/H5qk46vyv1rxEfrmYIKJCTtAkzplYyw2Fw5pS
NHNRRBFWevW2/gMz8I3uim17iIs1ZqpQXeTbv/8V8zr72x/x23udYir3G5M/ItrR7nWpDnYKn6H6
h8to88P/x3WkZRmWw1ief/3txyqeUkc5sDDjLDdimfBKF+virVrEq2z5006s/2m3Mok2dAQ0CccS
v12taUJTgY2pnoFZ4ZdaZG5wx3mFQm87fvnXeBPuw01LG3qBim1DMMQN4i/GYXtiR5e41d30hxfx
j7+fnDOMABbVh/37/ilI74oyVVPPHefRFjo9UE6yEQp0FBNGDPSLXrSsO4yMxFaOl7jIjn9/0H96
eSzVsTRGgVLw7//+ALwgnuqWQIazXn4nEAfbYPzhE6H9aU/79RK/bwBJw1S+5hLgDPYo/ZfRKt04
bKTtqrqZd+5kaa7+/qv+dKRyfr3mb3uCxfXSCkPxWTK4WbRInZcQg2+qLRTEU/+BRrl0acQVa+OH
zeiPP1YzVFOYGpPR309UiZA9NIFaPSvlLqwvBVPADq7uDz9v/vN/f21YMJwM2VeF9vtT6yjhfMXy
1XO9Jod2aRymLRbfpViUu25TPFg3P1zvT7/KVnVDcn7RVenMG+QvexLTFlm3RGudG9e7mq5xCNzw
NJGhdejWTDQWCW5LyFA/bIX/PDhpKmdj1cCMy0DV/u0holBs+8iWfKYI2QumVz9+rKPZXXL6+8/7
6Tq/be+CQSezKks7zwx0J0dGR9IqCZvQ+Nf/f1ea7/Ov95FAaMOMbb6F0RN8CR3ZVT09jpDy/n6d
f250850z2FBUlcpM/PZWmxi/HZ1lc5b2XWGVB/KxF/osdDY+vMy+sLn/sCL/+YXkgsjZpe5wyLXF
7z8ssgveBYOPVrXL7RtDa5j8zm43DRDVT8v/j8/LUS1TSHZMpMT/fhclttJRmw9I2KRWhb2X9CaS
mve7rH/YHf+57vlZv1zpt63LD8Ku60auFHSA2AwV1Ee9TvP935/WH36PZoJY+T+kndlu3FYTrZ+I
AOfhtpvsSVK3JEuy4xsijmPO88ynPx99cE66KaKJ5HcAJ4gAFfdUu3bVqrVMVSSGlsXZeBKxEKxc
FMRLlHZcP+YXA6R0pkIDJoKXu29rYUQ3tmYj0izTrOOIiz1q42c3kt4rrX90g9K5b+bztSLdmJkd
XRhGJbPJXO41OlKfFHJIB7Z+uTJxi1ZgG7AsE2evirP7fOgio/ZqQ0QlcAS2oG9kc3d/HIvT9Y8F
af5kjUPXtSLGMVJMfvQ9NB7I+XqHwhyylTtrcTAUzZgZ0dSl+RGKO1kaK1S/LlMCIvogr77iFJYN
4BIMjinX02xNah769DWzzRIRJDMNh76x4gWkBTcgTWHM/zMxfcKVfxN6ydLqGhM5NbVjvgOfC8dO
hyywo+wpA27Rh/zbOGZf6Trun+8v1drwpqW8sj1yTwr0WXLlkwcrIgpF2et9C4uj01QFB6eIOJjZ
dus83e9KHk6XoIifsyEA1NQ+CX60RycW9EEyvt+3t7j5iFclzeAO1H/P9tWIqqCC+69XuOX9chPm
9JUrCmBt0b5vZmnidBJcEtg2QzfmMXjl14D5M5MYXP3bal3oyJK1fTF5ldt4RZKoGU6bW+aWmG89
MRRFdCDFKQRsHNHxpxBwSxlsDx30XvgPZ1bnyWdMDygRIpLbjaA2kmgiDCpeIKq1G0RQXO2npXy5
P2nS4qz9Y0WbeQZAC7mpDKMIMY8d/Dk40MKezGc0k/Y9RG3P/RO8p86KzcVpvLI5uyj6VkY0dsSm
tmnt9licPAd1wQ2on3P9ZKxEsgvZFhbtytr0NVfbL6bbIe9FrA2n+hid0FbYjid9R97D9vcrI1va
6hbrpXIH8jQzp59f2VLc3gtjVx8JaMEGk7Laojizj/byF6q/8BqBuHfCk7ByvctLE2pZqkT6k+yn
os1cYkWZgfyVMZmVdvWRVilAUWATKGkQCgbfeTE8lE7rwKJKqfs76F+DjOyzdVxNNk3bZXZCZFG1
JM2ydGJdddpuVxNQQzJTJBITEFvVGGwaDeJhyaiVdz+D896iGuukvgeoJAxIygMFOSU65d/7y7Cw
CjcfMVsF9I3EmN6l8aKkF/QdoOp+bItmc9/IwsGRWWOZfKFhwQA3OzhRT43UK6XxkprQF8tJcw5G
qODuG1kcCQ99TdPZU7I58wFI67kyRHEjIf0PCQ0MJfeA6X27b2Th9c4toKk4GQJRRZ+naqokdV0x
UoZLc4Ld51Dsp93S2JRktoLtrjjRhXnDcZIkMWRJJX03G1Jn0P3toS92KSwwoY1IyGO6P1ZGtPBw
uDYy92qwdHUSDTzosO3GneigHwZ439vWX2mu2Qw7WFM2iNi+I7sTv6+5t4Uw2CAfOYXB5uQLZofR
FCqEWwc04FL5sevaPXozu46WJDrCVnbH7/tmdtrIxiu8aEWVS8+aPuXqtA2GBjWfrMGnj0hLXclO
ML6XSDdVDZ05HpwHSvRFgYXIpZthKvD1vfpQRtLKcVvysHyGZVpwG0qk0OXbz2iChKos1J0X0N2b
dki/meprn0o7jUQMNcxtDibD874NYDwkRKpW1nohnDF4G8oEbLIF9+FsQyW1H4PTDPtL/Ig6u4Pk
Eyn1cAf3rlMcwV44XM92sFtzdQtHk1ebAeOaparap32c+kULpQVqXXp2Dro/ygaWQO+PlbGtGJnv
4yHQGy+NFbQ3/0Ll8mQ9EHA8gVb5nXTaVJccgPjeXDmha0Zn17OhaUMWR4zMhcVpAG7T6D+1SFlb
tzUzs11TQFOqlglmQOzDXuNOOeIXmC2hjTrAt7Ud39OedMza6JYinuuFm1+WoQ8sYBDG7gKEfPzW
PpY/ETTbB3v/DAU7ZMT4vLWM7dKD4sbm7Fqkrb/OikDsLij9flDHcn81e+kr6MLwh/8Bb8DZ+Gjf
6/f43Xpb2UFL3uhqm2rTKly5iMjth6Hx2EHdKTu3F+1APvYAyxr6lAR529FJ7JQQ79yuru+iZUrC
pMQlUuLzsD9Xaz8Z3L67iC9oEcbPzR45SyRAtt6z+Axx7mu/h6nzoq2NeNo3M6doUnBQTY0iJW+B
2YhDtO3KRC26S7tTdvUlBD54QKXYnobqIwaTO/eneMH/3NibOWEFRWtV7pEQQNuAJnhJuPwm5RFo
jLdyOiY0GW24+yYX7tAbk9MnXS0qgFDN91uGmJjWtzzWngNKz//exLR0sgrgVSWkuzWhDOEQZbnV
XrzM2hZ+/BBK5cq9sbBBTFMxdVWVSe1RxLs1QVeypfo0JlxG1f8TTb9HWINB3ghns05WUqNLE3Zt
anYnR6Ob6DGNSJcWyjures2blerg4liIeMnWmyJ5nCkguVoRVzTzzhyN9lIp1sEt+q0WVt8VFeXV
sl+J9pf22xQS6jQWmDrdKLem/C5FYDyVWJl4EwIb63zziwBKvqvNo++CTbu/ET6bk8Xp4f5/syHm
PEvpxX3p5ZaOWIGonJthOML89miWtM3XgD1DTV25F6bjeXt8ZZE2CGAkksgDSpzF1V3rGiEz3F2k
ACh3DUCGZrBMQ8kDSrf7Q1syRZpKkknnyKYhTj+/XrROzT1r0LuLShOqABVLo9cOb/8VM9LnaFSW
SImKJEchCTDk2XHVBwiMySRyi+s5pCNjCYiF7tIGugfUaiRz1wmSQR+1aWTCa6GJ1re6dP8Ucvc4
BugkHPpWMf29SJUbjgDkybtDFHVDAfkD2qp968NwA91u+XJ/dhaeBbIkswqiBn+MSFXtdnqMsqAp
FD7Mi9Kj/3qSnXDnqRvD0SII0RzCuv1aTPX5mMqSougaLHKqolraLPKo6bGQmwaLfhlYDwVkCkdP
DVfczpqRmdsBnh4HUPJ3F8Gt4e8utXYrdumK+/zsD2SZmoXO3qKuZYgzfyBmie4rfdiQn4Y9oI9Q
j4g1cLIIFb7pUaysHNKFQqEsk7JUNEukxAMp6+1aUZujqxqqxgsU9flj+2gcopPabYXcoQtlkx1F
sP4HJLQd8fX+LlmYzWvDczBUqcaIRpkR0ZT6t4cEoUuB/76FpeNzY2K2Kwqkt6OAZpKLf9Qpu3Y0
Bb1ZO+G1fEgP3a56lBzoLR4SGvlp2V2LwKebYeaOmFkdn0Qp1JDm0WIXtCXIjIyza0OivE13xd+W
U9lTgJq+/JfHo8wfCxQdeV5Rl2cuKU40mswEE6p46yvCFEgFN+qj26742AWHRBHU5GTL+HVtPiit
H0RF6sUWgTRYv0PLCcmXIob9IGqHhnqXJ/11fw0XPK0MXsXQSJfwH+bcqSdDQ5OCDAJ/EjWA6P2X
n+kIoqji/r6hpe14bWi+V8SsK4JObS9D/Jc8fK3Nj/u/f8kp8tKcUluiLjKa6eBf3RltmpZ9JhAX
TWiq0U4cyNDt/KDt2YWrqYTp1M4337Wx2cVhAEXOTd9tf8NXqn0NYMY/iIe1jMUCtEEmn22SyjKn
i2peh5fyIJMSsWkImTsne52gDa6NzyclO4HSiss6iGVpoa5NzrywFKpiB2d2cxHl71CJQ4e9ssdX
BzWd7KuViioBfFjfNhcadtV9/agdknfeATvvrbE7G6a4jWCvJQWX3P71qKZRX9nMhRRCiAhMdTQe
m/gvdKs2Xf9soTN6fxuuzd7MTXhR3A8ocTQXr/7RlzLpx7Xc0pKLuB7JbJ8jzeKPRsP6+EgpuHRE
pXQs07dWjTBiCapTCWvlcHlt8ma7vYOLljQLJtU9/eX63viiQ0m7BceOnIX4BGcR77h2a+yFfQcO
INkpp+hR20OaP1KSg0/Rvj/JS07regpmd7ig96Epx3yPYvFiH1481Jfg1Llv5HdybH7Gr63Mbm6p
LUujHbECwdyr9lhseSWfzD8MR76o3+CQATd5/GsPKdpePCI6t5mQRpYtP0G/bkMqZjr9BTVe6DPv
f9eS6+EFTX4L7L1kzatpdZYOMGr8XgzvUFHC6HbqrtyHK8Nf3Mj/mDFmF8MAECGJlbq5pHAdVDAz
etFaGLtmYnYlVDmd6T09IhRHaNfakt02d4heOsrWfBAP7hbRk9Wc5OLWuRrWzLvFjVaVhoHN6Jf6
kpORVOwYl4rws7RJP/5vQnIVhDjN1aeddGV05vBcQQ0TJWHJwqO71w7toXQQW96U++Zwf28sXoJX
m8OYpvzKzQU0i3r0T0z3BV3WlMd5yJDWmXyqt5o8W5vLma8TGh0IRshcWtqr39Cn/7MXfq4MaHHq
dI3ysQ7+59NLsMzVaOzLqLmYZnuy3PynJhV/DxReN7oWfFUtWtJD2LmTPnkTgsResb64Q6+sz3yt
JovopNO/fgGnKpMIpSn4QT8KH0NhJ0d6zTbpO2rY942u2Zw526pqobvXGLGuoARDy4JEa+Z9EwsL
xyte1WUTdLYqz2NZt5GCtPHi8kJTk9NF5jPTeJKE/sd9MwvXBkUrhYKLRkYEvNTtZlSDHhY3AOeX
oi1+QS3wxXTLdzq7HQFC2/8wJApk1Frh2yMAnDlrBAlis4Ng4yIl/iWFJZ1uSppsiz/vD0la8L66
qZBqAA0EotWYrU4Tud4ollV+EfdA3fYWNKvEZAhF6HZl6xtp6z7QV/cEY8BlvcFlYd14FFhAd8Dv
TJ08txPqD56FbonfUMNFIbipHyAzeVAa8Xh/kAvrdmNm2qFXTsSVUskKS49zXfgPltG/QFC06X3Q
yUr8ft/Uwma/MTVzIWJU+YbuBnhGzd8a6rd0XLtkFhzIjYXZEQ4H38tUP24uRaI8SR5SpwXS7mPk
WGKHrFFJJ5lIs/FofuHhs7IpFyoa0GHwVjTJs2tIXM9OQBhkrtLBwn9RX9RT/Fycg4fI8XfpQdpH
b5q+qZ+qlRzKQkHj1qR8u3iqoRamq7n1BcHzY/so2Ugpn8DuOrkjPPWO+Ai14aE5lLv7C7m4Na9G
Otuag5nGjSqzkK4HUeOrJSAH6xYrrnE6XLN79GY6ZxtTGATkE0v2fwmLAfwJu8YN9nrZ7/UalmZr
LT24NqbZ5uTNgIRXxur1ifYmVsYpC/zDkK41ya2NarZD66iXoGPBzKCh6DO0DuKPx2IsdgMN1bLV
rkzi8qjwk1OpH/DSzIOFWpBWnLmaWzsAwvYzDz6keMVNLtqYui6IUWX+ntloesFKNbrhLmHx0kys
j9DAVzBv3d9zS86YjkayeROkRf0UHAyKWGVFrE/Hq7fHR4inTtJOdeCcAqsu7cdyE5/9g7fNvuRP
azj8pcQeOeOpu5HmH0Oax+FTihrmETRQS3vY9o/dXjlMnTTwfu87G0GJrX9qDtqKa17yl1dG51F5
I1WB1wo9hLukqLXiLz9YQbwuzunUJ6oDwpcBxs82ve6S8o6Srr7oT+Nf5CkfYe59FJ+yp97cuT/9
r+6X/qN9zV+GQ/ikjisrujQ8KhoqdVFd+ZzYlgylUwMtrS9+nG+r5I/BW6kGLSAiZOPKwrxuX8jo
KbYGjMX0bdBzF5z0IxO5B3X2tJq8mVzt3F1d25p5/zhPVVeBs4r0KKo+m/ySbK1tt5Oc9OStJjgW
Hf+1tZnjF0XALdDU1SASYp4Z3gOMNY75bD76vyp7sNuX/Lt3aQ5rVXt58uzzUVJXIzEK4pdy5Oys
i1Ll0mMbY3en76F6c4DVPRkHyDiQN3KED+GpeQwP4SHaWbb3A6EFm0Bwe98TLPgbIkyLeiirS7A5
i/5Gd4CJlF7ji1nDyGO+Vd6zGuQrm3PRiALcSydiJtU4OxneADCCanp1CcVns61Qudgn5D/+w0iu
jMwug0ipx4JaYXUxgOMOsDgV7g8qZCtWfkf4s0UjqUj/kEGTmv6pf8NC9dgLlK6aqhL63jzp2+4p
ex2P0kE4q3b6a9xO+YwA/rgN4ezHsBsdHjsv1MxXbqOFE3/zIbNd66kx2hIdHyIZr0H/xVVXyj0L
3Y4yBmh6sCheMd7Z9hyKMRN1pPR4EedHNDEv3a8J0FLtwx1EMgdj7/3RnpUT4oHgPy17rc9xKdl5
Y3+WqzLVlrZwOIg4HsZFP7XH5CVSORjKvnjUThq83Zt4r77e30VLXvzG6uxAFFIGnSmSjJf0sUeO
eEuO44/xgBrRpsMXGB+pIz6ET5Btvax7ooVzAgkr061LoK8+vS5Dw3LVttHLi4D8ngortgR90QhH
98oYFxKhVIfBWuuWTMw7L97SZpK0VjAU6OrU+6QYtx5gOqTnIInwtgZ6siMESZ71IGhAl+CiHeJf
3SjvPHjuxNrdqln+JUXLeTUC//xdCkX5qY2NUqlszKHGemuN6GJo2QX9arrIoZ9BC6naZrQkhh8o
33xDl9EZDs3X4of0vDIn03G5PdfYthTaL3CEVKtmYbjH7aagn5qRqdV2kVMgFAiaqLMlRzxooYPk
4YrBz97/1uB0vq/eipUBRAQFyYwc3gRRD+0YKTIuOcSybf/FOGo/7xuc/N/nARoyJR5NkhR9Zi/v
YTF3S+z5ZQFjV/TSeT/pAPoerXrihZM7gTe51tjJU2vB7AzlEvmLynTzy7A3CrtxvAM8mFO6Nzi6
hzixxw+dkk+xlsJbmFEZiCw1RpBZ0qdHfqOOSuUK8jSjva1vkUd7gAxsW9lwqu28i/rvWy+VG3uz
GZVCCQW8UMku2iU7q1t4wncok4OJB9kBMCuw49UGiqWpvbE5u0rdYshdSWGM3bZzyp/owMMM4mgv
0Zt/UB/Lvet0X1ehfgtbB6NUi2XeDHCSzMIx4IVZmididkEYq3PMU/pHfVEeond6oPfZEVY0b0NJ
6lKsvcgXFxQuN9I2E6ZqHiAltVjXcYH4Zrsz/jJ2E6JRcxAb5VDW+3S/2uowLdjsiMgcEBA6dAir
5hw0HmmobqKOONlj01YbwMfQWDQ7+MYmcEhCBLYa6k5n4ZNN+m4mnheFDoPZWaFgWKMukrFpT4K/
iY8oB24SJzrB9HdEdVJ7io7ibmJ9ybcKmoVf7zuFzzcOWxhENz1GPBvguOHrrpxQ0LhxqpV6eikR
aw0vQ/lSy2uruODVb2zMjklcGWJoetjQ/I1CSQjAwxmAivaABNp5uJhf6o/+T3h0k12w8/81SE5R
2LHcqrrJP3NPZBT9iD68nF4GydjWSBYV6C/dn8KFh5Gi0Bts8BczqWuzOKmEoL+u4izl5vAO1lfX
bnEB4SElQFg9iQu3FO0ZYJegSZAkdd48wd3cyR1YTHJU8q/o4J24or6hu7T1tqhyv62MbOH8KVTR
tYkCAbaL+e4wW9WXOSsJMHR97z9PbRRofm8RIdgWP6Pd6llY8DM39mY7pR76JkGtLsGBUy21fDuC
4GI86M/VzoBrfYN0a2bLB+8/NHCo4OWoM+lgSLhBZm+HuI+7MDNkMjtjnmxTyYsPyJ3lr/fn87N7
wQqnTTbhIODdNy3u1WEzOh7ppt+i2yanyDOMud++ZYofBysX4edpVNkkugmdhsKAjJmdogitKNWU
6oKCg+5ALnjWveaklOpTODTqyvafdvet/4KfakICkhwgdJ3HbFblRnqpB9Wlm1j1eiF9RWzhUHXB
VwVJJktr7H89iTwV6cQmO8yDcn4CMotGEKHGHkzXT6IvfNW7cWVInx3WRLlFg+IEb2QWp59frVNm
DIZLpbO8ZLpny4RNxx79001iqPvYT2BSbBDqUKtkxVEuPLhom5/+SGSRTHV+/ahe2nepkvtcP+Fz
45jfvbP/rDw2k/YeiBz9qH5JjtFb+hr9UexaIqrdWjZg4fVz+wmzg+C7pZsULp8wnNrHxok2HsoS
DpqRD9Xec4In8ajCu3uMHUQQd6vV3s/e7db6zJNakRTohY71qYlyJP9OfcjWHINe1GC3mob8fByx
ZskKzW5kWwHW3y5zrLRq7pqZTxrS3I8EjOiP1BfP0W1tj5h7ToPNf/DftzZnHk7322bIFGxOUKvs
tdm3vwmDoGPYwwy6so8/+4HJGAg1hdNJxXUWtlEqDE01Kf1LY51Bh24SWXnWaRmT23zlmv3dGXjr
BfBoXBOypkN9Ys3T1gX3YmT0rFx3Qoh5nx8jejJQadtNlV/htYY6+bv/4f41wOSab74MG9f5t27h
9gNmZ1bvC7FQpo1bV/lGzvONp63kQxbShLcmZpHakNWK503HE9XBfflWIPMBdtK1g232KA67npD/
FPgb93Ut0/M5SJsM66DHdZinCNNuN2ozIFsdJ2wa1UCNR8m2mf460T3en8GFtPytmdnZ90yr04SS
8anc9d6DdtB+BC/GWXtKjjq6LruE9lpIwteIV5btQnBIWws97uK82O01qFgnlTe5PZEMU3f+jRcC
faF/y50p9o3s6LIaayydfuvK6uySDPzck8bB9+FX9A41qtEIPu2QQZoAgqId7fzhRArv3zMhMMdX
Vmc+h65BwUpUxlq03aMrCrtorU/0d6/Ep6N4ZWLmYjQ18ghdAp8gyt2L79FhfChOgZN/nQBCwkne
1U7wVh1RS9o1h+xQPoIC/rqavFty5dCGyVNgQAPJ3Lkm6FWopRiBKHiUnSc4gnbBHkUh+5zv1yo7
i8eDIBWuLl5vn0gS8jJDt2XAlDFaG6tEtmD4iYj02vFYHNE/ZuYFJKSq0rwcQx8+tPRo7IKTausX
Umc8zWBhXnHdK2MyZq47RV2kk1F+uLTWqcqcNPqWrzFHfX54shWvxjM7AB0q6HlXYkIliz0BcSc0
nHxYQ8MtNPRONwKRmqLyQmJD3HqvmnbvzoMWnVqOdbG+TWX1/pCidbCz9rGjjrb/ft+RLZxsaI5E
1YA2lX/Pu3t8QRQlMyi9iydADSf423x4u29hASxGgCbhkUkX8hqbY789tQ5biMY9Gnqsc2wEmzKH
Vqltsi9RMkLlFKDx8kNDGaIV23MmTsql1kq0uLBD4P6lO5jB0KQ85+3omYCmz0OaDZHny9D5pfds
M6zm8j6H94yUQjRJH1J5sjnzJjJEpUOCLCv66zQC5uFW0y6GRBVgRPJYXOOqWkhvYc6QyB6aMnng
eQhsFXUZGC5neUpvqdvEgb082+t2Y3vPE5sZoKt68x/yPlNLEECTiQqFiH/mlZu4leNS1IQzcMrK
EcctQmkhckVb4Ttk6X1i8/Ys9/E7EmX3N9LnM4hh7JHqhlaITOnt2XAzTawDqxHOevKQ5BW0gv4p
MMejZw6IQ0JGm6HEoGsr3Xa/qZFurwj02cgeADOgDECV59ZsLtay1vqFcE7Qxhnr7q3I//TlbmeN
wp6HiY2eg21Gmt0FawQwSwPmQQp2biKsgyHv1nKSGnBBjTpKlONw4BW7leG9VYXvqWXaAfopSq8g
Dxzv7k/z5wcdsyuJ0ztVpJw17yTKkWkIKyETzoI82hDjIqjpPUqVd/SC2KZ9Elmayrlv8vO5IRam
S4qXJHVV9Tff5dUb0o+CwQujqLxIomELPaLSY30CPbhvw3rvlmv37edQH3OUTniB09rIs/92XjtT
Re3TD8pLnMTHwIu3acALw28dxGEP90f22fFgimcTp0Wcmgxnm0fOes+X6664tMIubB4007U7+gz/
tRFQDMBDFBK/Bn9m4xFDrw7CNodHDlkjQbaV1N15YbVi5vNVwXkX4Xlg1ia85ezgj1ZZW3qc5uj6
JI6ie4hQ1S//fiQcNrYCrGuMafZqqMMKHvrEQ5hJ+tah7SVIb3pVrGBPFtaEwwJ6E4ijBpRzNg5p
LFAEi9TskiuosiGCkUJl7/crL6CFY8R6QLKlTEwnpFVvF8XS/Sr1xTa7DJ15EtH9ayDCCBBOGFL0
yJNfORrb9ydv4W1gitDV8RfYnakDfmaycL3EcPEX3Vb6hsa68RA47SH9obyABtkqH5BFwAv/uhZ+
LXjIW7vThF8dX6UyC8kUXPccW6gE0CvSwPnmjt8gQnmuxAxpQel5NIyd3K345s8rORnmeAEvUD6n
txCLyAQCG/csIhaVyA1dsPVGFdbIwReiMuxMnbBUm7kK5kBmz9VqRG4195yrZb8Ra83cxAH4ml62
Nc90zADm/k46CrJ18PJm27nWrkgSOK/rldTB4oDZvAQxPBMoM93O9KCaQTe6o3uWhqbaoKsA9KwO
f8QuJB33N9NnH8mQryzNAl5FqH1kTiT3XGTut3JMH1If+iEh9fcF/DL/xRZ90fSv0iw7f/4IfZPK
jdu75xK2u5Cr1BpfBOXNQKr0vqHPHoxBaRwPiUhXhFn0dvpaOUmtEVmKczBAZ1KNvNRpAF85hktr
BBqBHBIcs1ykszClj6tE7PTWPZuVdPCH7GkYH9Mq/x+tzHbCGIw+GQKsRImMBqs6HMTC0LaxGv+H
M3Y9nNlGMAGikzer3DPqULbbolyHmRyt4PtLM039bZTFBTax40I3MUWXszs5NXSEIwTMVFb9tcyS
rZ8nKRqBngXxqvuHAqPCfYOLy3RlcLYXul7rpS6cDGaebIvJIRxNOA6KPlu5CBbeP9PdbJkiJEVU
hozZ0LzehLzPjNxz0im7sICGCTkgsCHe3vO0lzwIX9NMM7ZdHRzzsT/KhX5Kw/ZfByJ8BMxMXHsk
cWkuvt36hRZ7VCQSdmWv21lWeqiIIcAWqCvQkMVpJXSky3eqcpjKrZ2+M8ohcz38hij8HVT6m6LG
b4Gg/Y9mZsPJNVlA+BUzjZLzhDyr9UuLIvd/2CJXY5nGenWvyRGtPknjM5akf40Q+Ohi4alS1sK3
Ja/Eo5H0s6aqnwlTraYMmkQSrHPmvZjxn5Lw6/4wFu9ncIQAF6m5cshmW72IYsvKpIC4wEoPqAyc
PTq9lSgNNnETZlt1RFDTF2GrKUdzm9XwYd//gKU9cW1/CpWu5nGMBDE3RxZLlf4IafPr5K9j8e9L
a1Oh8J9BzkLHJCgJrseQHVF334ReJkU5wCNVFQ+qTpt21dv3B/U5vruxN+c9gHAxzMw2ds+ppeab
CgAZT4jENobxI7QaG0Xvr2qfRf/bVCozt295Hrxc6XS80mwrmIDPu+9+1Tj3x7ayYHM+N3qfhDxr
2JGF/Baibxh0X5RVGt8lj6/xIprAxODb9dk9WRRCDRTBhJoSGU9DQeesVzIenMK7UCFNWo99teLy
lw4aZAdkosiWgOGdnecIcIXW8CA4l9a7lPwc17hUF7fE1e+fOfrI960MJdVp2lK71/x9LAP6Ofvd
JQcb2MEVfH+Z1sYzO9eCr0u1ODIesQ8efKECgzNKf963MX3z/F6+nrP52YVqqBpzbChIroUGrKLy
wdXe+1E53De0OJjf1z+YIqLA6edXTkJN+kLuBcM6w3nwYnrRM6pfK2NZMzFbf3m0BInXmHVWi78a
WvJj9+N/G8NsA8RdWlVlyWQJ5ZOmv0j+3/d//0JVDadzNUmzFR8bs3U7agjn5Jf+In7kO+VHL27i
r5NiLZoJ8mN+qt8F23pbE2FanDoaEuGY5QH0CSWRlZ1ME7VmnXu9PIS18VT2438INGFs+/8mZpFD
lIDhDSqV0wlx2oiUgFX8XTX/Pm6QyKTxXqSTRiWdd7vL4qbvRD02zbMrZ4Byx1y1US0w7bgJ6n+d
cybXPfF/8vgXkQyYjQdKZcsqYsWEHLLZSkm1Q66bKugqV/nCCZXIM1oG6wIab24nbYFBm3pjnr2P
qdUke4loiqC+40wtIMmXSZoE3p8V17OAfQBXdWV1dlzLrPYFGZ3gs7oPDnAZihsr2YTxU/Qempvk
3dsrJ8nJdvELKWilfam0/RqidEEF5/YTZse5HhDwk2U+wX1y9/J39dT9sr70dv8I0eBOeq2ezGck
hJ+85wmVzLvV3bi7ibanRgInXaWumqzNHCX8/RMDM/oz9G3MdlbVhEIl6qV5Tv3yucmVvd4Renja
ipukGLRoiLy/RomBNZh5ZE8j7e9O681n1MUpctMmcnIJ5umLF/WIVWsaejGN7CniqWtH/SkfhDjm
KRU2yinuLSPelb3UJl8Kw5d1/n/q6ZcqQbsnbXQteRRoZ0aAvQY5ZBux7zcHr4Fxf1MOEKrYfBGi
C4MFW/AG4jlBdyqzlep4E4n6UD8GkSG6+zRum3wrCIE6bLteKHepWqC8mtbIUOwkOexUJ8xNs9np
ZowkVNIafrWFYKT0XuJMrSQuTgTda7FKYVZOWsVXbNdAfg4VeVPwfmkh+Yhy0NPkUElxBtuB4SGo
XCptmB06LamUx5AaULGrckno/jJjo0Qrt05b4TkztTjZqbmiJU956Y20EKmV3iNN76kSwqqppB28
NmjiLbD3TnaEXNYR5ezz6o8ik32UGcReGLYAKGX90CXNYO3yRIv+CPxOdAalK370YeFK29ps1H4n
957RAooqvHCfm9EQHaQubkUkussSfnpNkOXnGhTRXteD1PiiC577dz6ojXfQ+d/jXiLY+yLLnig9
JWWdWLs26emmj3Kx3CEn0roPZhLqcPTUPgK5qov2+1NipZG8sfQ0yw4IZKNlJ5C1aV/SrPXJdA8a
bcijJ1pxbo+8fVCqb9M4kz/koQylbZyISrMN6zxrt3XlquNrr6Zj5qg5jH/2qIVGu0dNXKWPJVYM
5HLgvgTwrwZDmTkW7xhjJypxPJ6ogwm5XSLPSa6sskp/08VqNOzyIR4rWJ8rY3pOGUF8tjIKOZtI
gwzyKBAo/eisMG+3PL3iZlNHo9Bt89LqW75KLljTschVRxo8frEbIBt9GOjXtU4huN3RLjovzE6Z
PxTVQ9qm6Lx2kSdrtuaXJk0wjVHiI60KzmkEqcx2gwKMOjiakZTlWXOzSNr6ZRb2+5Z+oVe48Wv5
TQzKgGKh0bcicvKxlPTxRsi0IjoW8DZ0TsoOJ3HgQ3p1SqnJCXuWqm3245iqyaMuNf6PxMxl67lq
KyX70/fKgAaG1CwLh5pHke4GZM/LQ1Lz8qLW4ibyphUhS99JUV9ROkdV2dvqZVl/p2Os6ejkKRP6
TFMFjuc4kcXSQaLWQxQ688PSCTuylXtJctPAyfo0lPcJkgXxVja9uNuFEr7hecyqWHl2TSOwlRhl
bzUduvG5bZS4ealcX8yOoWqWv7hViGP9kdncVUEoG7Yf6MGamscCkA/u9EmzAfYpngNzDmvFU61A
ryLzLBz6nf5LdqQH8CXFvtrCO7OdeJwrxEPF2sneZDt04n20BjRbcN03XzCLqmIPLv8o98xzgRYG
uxvJaM9RtXJ/P3pbMzNz3FIga35mMFANEfY6tTYSArlivEZHu0CjdDuhs5ewAmWm2KiTnY14qv70
Hqony3wRtvpj8FQ6Cu0WBUQ+1nPwK9xaduyMf7ZP5VPwpTpkzv0RL1xVEzM58l6IX1Hemz3x2sGq
q14IzXPppdZH5aXj32ozrqXnF63QpGMC35PQippF3Zqfo5LRucY5NMTTGKRfcOwrYeNSaYW0GQz8
ZPCAuc5hV7xLYt9ADehMAXZffGTnaltsTTsRgEDhhzbhpi2gE1sDsy0ODXQybdITpfwcOjEUjeYq
jW6cLelZEBH16tbyyAvSERN44B8Ts4wC143GjY4J/Xv7TYIOW30Xvmb9xnzW7Yl+pnqrfqo74zRB
CjI73xcPa+XYpXNx/QWzyGkk61sYLV9gUuZOJf3POu6fR0h672/G32muWYR2M9JZQK5oI6U3OB4p
j4nb+k3eGpvkwXTC7/QmbkEQn7qzmdGqDXjYRppkb34jrMne/Ifist69uLay08+vnrvBOAz4dD4G
Ohm7kz/A4Wzuj3fNwjTtVxYaSfZrI2JaXfMhbMn35sXaI2Bt5WYnDwahSBEHTGRO+62i02j3f0j7
kubGcaXbX8QIzsOWpEZblOeya8Owq1wkQYLz/OvfgfvdrySIIVz3XXT0whGVSiCZmcjhnHIdV6v2
Rv4tR36zy/eFg3Vs0VfBHOXlRWIKxIajAzgZJzbC16jmrYWzc0rsmUZA+ekpaETlaDuU1ssQFoCh
6vr19fNk/+qFVFRpEQyQ3V0AYhv1LMlgNrGCyHjNrU3LwNuVQzeLxlwWDxXODOOdIDPQ+REwu7R6
qcDeZWCNml916Z2UDNtYilf/Qh2MQmF0HrVnbNCem4c+SGpZazO85hxU2a/O+RMWr1n2cV3KwowS
3MuJGM4KJUxYtnhzW0G8Q+9oyNz5Nt0nB/pK3tU1o4wu0ZMW7cItGsiJUM5A8Kzpm7GGbro5bZTJ
2cy9CjZSC6l9Q1x9yN6acBShBbIsgbcPVEfQlkVHGmV8LrzPptVn6YgvWreKj9Tpb7XB+dEm1RM1
8r1adi/XT3ZRnIb3PkARsLbFj0rQ2pSqKGutQKIheKi0/GekTD+tztxqnXOv6qLNrSWzxBzSf+Q5
fCwPU8x/MHkgQb6TQ+ANgrnz0SBEoNeiHKwwMhov4H/zs0CURLM6qOBe7KIOZBfOpK3qwrQ83U5F
YF4LHhJFEyDco12FnTf+S1Pt1h472zEDJ5HcvPhjld8HGsE73cTgKEaNwIvIV5zxThp0jdpmoAFJ
q5+anZJTwXe8qMSJCM7Wc6JFY50YZgCTw7sEvDaDqH+z9BFjyQZLniCz+RqCPfcVRogVI3RijeAf
DOTKa57pxvbrFSunqC5Z5c+qYF94SS2AjyHxQUuHzRudi1RDyc7LTjOCHpDpblyU5S0mITOBsS04
CrbFhvFPA6sC+N+5lKqrhs6yByPIavrRNOMbpjx+RGH2GDvpMwoGB4rFJ0HUXDBwAPrgxIAeDLfL
o6pjY1/r8Ng2gjJ5t5M7pXvoiSBdXTw80AOAYQlLECh4nquVzFGtVGVjBJrcgeTDRMuXVI0IJmtR
io1NUYYjDZg47oqmUrELK5ahSBa2ABCR/mDZOv03p4VtQ/CJAeQPI9HnqgwkUgaKWlhAZftHGI43
VCYHkrXff5uBxIvNCGM7jwk6F2MWJKtJRPVAavZ6ApKWNPOTdBCkZEtXfyqFUwaMILNGckgBR4jT
/ynrF1M4g8xOnQtDFpyNyS4Ez2l+/CSO5aZPMN4WEPCeIw3CAAVBUDBMCQHJFF3PUm/5TBx3cCQm
3TyrkR4U804fDpURH+fxwc5u5+mQVc/4wLYdFUGZLZ7jiY7cOVbzmFdGGetBQ3b6eD9XH4kuoq9Z
kAHnoyAzsjVG9si9FhQ9Tc20a9QgLCKXwrb1F6v4dkMKxHHsRQluN0D38btKUx6Hw0Rjhvw27Kxw
vFNAy/fdNOELMYlt0mJKHAO954YtJ62aVtZQH6e0DAZ1PDpN8kQMchvGyUtchd9vUMP4MOiCpi4m
83CA5/KKzLQHdCLro9FhCLVFGcqVI81alVj0WV9X7dLSgcemgloBACSydjGILmVpY2thVx/tFHzs
RmRtYq2CYgb9KCL56bqwy1lshs7BetWou6M7yRVVbKOaMnCmVscSWKZF/dsGqLgclbdS3PtZgojo
1D7qk992GOwIdRNQZZCJCaLz06xCIldDXdVHvBeTl3mUrYcoDd9yeVQEfnZhSgmiEJH+4dkGuOm5
KMUJ20wG2TwW9tqd9AEWajDlOfcMbh4sBwJpS1d3KoyzEq0Fo1rBhFkTCfAQPoBp3gsru3GH5Psz
k8CJQO0G+3LYzL/ow2H7WdfaQsUjXs/9iP4CeLmnqSLUroUcCWL+2YgHciqmvs/Pb1A6C+uOVYV1
XHAoNm6r+hbW8XsXDZl7GUOhqsvws8fvx5RzueyoT575RG2ISirILVCl1qQ3BAXA+T5ft/6F+te5
FPYaOZFClVCJigRS5uMA4ltl61hue9MR1wCrqIwiYomNj35wRX3nr+7leTg7F8ylMpVdJbU8QzBL
PY11to5AaNJgLQ+Q78C1Fu05X+Y05+K4z9ws0avowrI6sj2lqKvcqX4UHOVlznkmgh8cYjNag4lO
BlbJetVvn4ZNBSS72XLt23alrlW/vq+fybPyKeZcuBCN8VcwK+kYtcXr6uIbTxWsVMoaKY5hmWyJ
2e9qE9j6drsK9corenS3KhE27UUYxdghvAqeQPDQWCbhDGfWm1hRC4zBy9Ehj37WRuGWnWDC8nKL
kxPCGUmm1E3XUUDfgP62AAjWir602KRsc7d/rDzqKQ8zW+UEcL61I24YHhQPJ38YboRtcZYVnJkr
90s4+8lNDbi/DISnWcV3TTDu0tX8I92M3rgCaIt8823IljN5Gp/tRdix7qwU8jKjdh31Xku+v+nM
RDBgEyz+Y3aKT4TmqgkHEEEACuuWAHBH90AR84nGWroJb/vaVdfhjS671YeIufByTf5LMB4wDJUG
ZTcuSACZQxrRlwHAmV+9kN+ar9xE2+p99vM1FmTB7lmaWLSethS7bj4DcxJ8qIumixURlPsYhCG/
J5JYY9YCrgZwP2C8AK9yF3Q/wT1EvmT3ysH4ImIQFTcvPR5T+0QsF/O1KNSUpHByrIDKnuqZnvMR
3jne6Nnu8NRCvuDpw75A3mSRerKROFbZ5LcIVUrjJLOn/DhbIYaucjx+qPbYDZOyCrVwQ9JMWE9g
+TkvkglkbyGZLeGcR5OiRc02nHGzzqOCIVQCuLP+plyVL8Vv7RP7waKbXPB7QHLDcivSCsu8GJGh
QFsBHjE4vvTNtMIkQ+7OH2Hrh09KgAlK1DCoT/bTj+6HA4B1x79uRxchBfd5Kpy7zyIvZoW2fX7M
EbwSuHkiSgEWJTAILgbywla7z4/TTPQZDcwKuE26eZv3qe/ABV5XYskqMYuJfx/z46Ad5PN6I7WM
YXY0Ckiq7oUlNiY4aJvbecVWuv8LwlT2cXMmggcRtuHROgT9IP8gb+yYmIOtUOy2yl66zY6Mjcja
AGpoI4LCu0hGbewboCQD0DSAm4Cw7fz4rHKUEmD10mNtS0FZbqLfGqZXRisUfGiXM1MQBFYvhH+Y
PaijWPA4SaKSVKskwJnQY/Su77GxNK8BTHWYvBTQJrH/CxDcte1VO+VdB7i/qMl9CRLPSefsUJlH
wATnkN6l+/Sl3NFVuNOf8sm1j5npah5xU18IUrNgmmcqMx97onJeJjRhPLBANiChK7/bnxlAQMoV
hhzGlbbCDAfZi4SKZHLeJVJJO0jsmJvoR1/fFlMoeJUtGYyF9UFkaiDtwLDXuVJ6DbDldjCz49w2
G8AourlWu5LRP/bVw/XPbiEEgYzkryTOYhCBtLnWIWlophelQYvSaL3CEBmmSAxnGlHapB3wjjOA
iqTZXpZWqgeCp4O5KxwXC8DGH7nx8/tcSMW8dFOn6nHWofTOCAAjC+oNKFMCEauQBUOll88yWP2p
CM4YLGI0YOTFCeJ1NL6ae8VvH5tDiwbhRjqk81rDyyVciarXlzB3X2IdJNuow6G4w4Luid3PeWKp
mWRkiDgY5vpkiO06MHG1d/VGBAS7fIh/RXHJr6I12BXMoGHR/DbCu4i8XbfBpTwMR/hXABdeZHOM
MTQHAekfE/FTfR82+SN5RP+zKrx62/maF/1Sb6Q36nf/DQ3Xouc6+QF8DUvTaUKMGWai3ivNaq59
CocprSp/Hvy02X7BhwrRvZa/if/Tmo8KESpn6axBaxTrfS3pbgejfkqH9OP66V6+rM8t5Ws+48RS
2tzs7dj4shRtbZW+bnqzy/JbDJv5nlS55rZ9prYr8pIi/TjXgmSi1O0Kh6rJWLTT6PhnGsjN7Igq
65eFJaYg5nJQDgS3q8Jj3jWtPGShAwXbtVy7jEus3Uqj+8XHvR5uRAA3i5/DiTjugwc96tAhnGdH
B70JL3Yq2wVhbuxdvzaRFO77bqYYIwg1rAMwVy6ZC4yXiniQRSK47xozmz2GrCEippYvl72LNOnb
gYyR+34lWBojS+e0sErTSmSipccWvdXS6sivbGjXs0rTANMyohLZpcUBAwEbiKYDGAcHbdFzn4hV
WLuy9TY9Gnn9nGXhM6CQ3huFvly/mq9K23nqeCaHxx4qo0rqsqhL8QbX1lXjzjtjq/wI8cr42T07
awVMbP98X86G/n7uAwqwLlvxKn0rcs0Lts9+igPjB7wz4IC5ABeVahthcQYH7Pc+A/MpPOdB98H/
tp5uRBhFlwYDKSApAbITmtkXQCXY1jbtxJDJUZLax5q2d63Z+NfPdukKMc2HTULgAJroBZ9fYRgm
k2GOLcFbpvHU8gHlZLcln/+bEO4L7lVrSp20I8c6Lb047t1Wm9aJJtpwX9KFAWDj3QToz4uW35hZ
1ezkSgJMoI8pvk9rJOLCYZ6F/AMtWGSJmBwE0vbF1JA62zJGkiUpqP3xl3RMGzcG1rYNisc6c+OH
CvRuYmzYy9UI4C2dSOXpR1orodhvgVQG7p2/0YdoyyAN78nReXDBade56pu969aMBpUCMC4GJYGl
uWnuDhJecyJW1IUC3fnv4Z5YtCOtaYQhSB824QTEZrr5MCmWVaybcGd5xa7GBpOz0VYsl8hWyWN9
0G2MU4pGdES3wWfuWl5kRGG3wdKycu0AHsmPnn8kO2nTbuLUBZ+msCR4WXw4150LtKCWL/Kog0xg
zWwhUfmIgBQab6WHXyPYdbXVDHDS19QHMEeMPQSBi78kz+ZMgXmNk/yiwjQrgOu/VO6addYASNP8
rB/HLaugARdRmdxm1/1uStf4rDfC0gtz6pwzPrNEzmO0jaNGpvN189o6xVz3z+oZmWP3DAojT9sP
t/HW3mZ7epR2Sr8SHf5C7np++JwvCfW8AJoatJ88c0NNPAF+qh6G2tdm7k391gA8eu2W9xi+lLdY
E/4vQKjZ9V4cAKAtgG0BZKMLmga7L4G72+IAwsMEkK5kRQ+gqzlMPnHlm24rfOarAnmcxkbd9Chy
QB7w/aJttqab8iYHKwWWwUAcHUzCYt5C2ME2HSgoANUM8BkeD8yIO+w8TuyGh+alCX+ao+FjXsdv
eqAA2/ck+dDkVx0DtWwZQwXJq7E2uvTpesy4/BEYMsSsOSaFMMWDn3Ju5dlgmmkztFKg5nOKjRcT
zGahKIFZFKIxYDfM910OvAAeLEzUsJQCLc+AuYECES2xs/EvNDkRwuVk2lB0StdCE6N6A7yIG2Yi
uJVFNbAriJC3xMxmNkntUAlqIEHeU9KtGmhzXQlmZOdGD0IL5AeAigIg1QXdO6b6+rKPZCAOKOR3
mks3GPHeaQmW8Ozy13VRl2GciUJvQsFpYJCCczDgatLKchgAiQPWnf4lLze6JugvLWmDAiGbN2bT
TnyF3KRFF8oGADyMaXRJ+MuOJszUpO5oi3J+drn8uZ1K4j7eLspb26QAFaCR5I3x6CWD42I2wMMI
QCdSa8EOUMLSMHsCtkMU/7kHRqo2NJZ6qJUO1WMcTW/YyBclWUsK6WDOY80FSOL3JupGGiVsaUGG
pVb3iWHH+yKd+wc0HVpATVa1PyvRKNi8XVLMgU9i09PoOPKDaRLmMYDpAigI7H9Fa9MpCNh4QlFS
s1DOBYIcOOyAIAezAKjQuc9pAIlb9mDuRWpnb+z3eVtulRkY3KOneOC/UF1WWyIetqwaLBAIHf2S
VaKQjKkQhpWm8363yaM2zQbsS6sbVk9ud4wa8B8mZh3Qrpthp24lcUX3Mp5B6xOx7PBP8olQLukw
KDPTesSTpvIiw5ewooX+6gbUi86dKGlbMqFTgdwHblpjPbStDD3H90hj8cMEyWOH9XAJO6n9990v
vgXLAAa4DrQvfgyGzlVaOjowwM10VHeqPdJtqTfz6rrTWrBQBEoAUKELD2RUvqcqgUekwXIGhrcz
6dHSyTHTEkHZbsEvnong7ikqanAVKZkVZJrpYRQAq4u37bi5rsdCaQ5tfR3pDbixZOsi+NsaNee6
hxR9I69qyc8rIPB6LLdjHDAOQCOBdISlSpHcBaOA18Jj9wstF57/3Apbs8D+Yx2xXR5wwLzas0dK
l7UW5N28N/Zd6GrvBcgWh5tvjy7Z0BjoXoAoBOmYw4Mt5u1A8oKEZqBKna+TX3b8Eyfthv1vwdFe
vhsgCKCfAA9g0Ll8V69PAFaWYMYeR9vupmf6U5GAsUpd40F9bFeKp6zGg1E8lOqNrawSY1P8uP4D
Lm2UwQGjO4uuKRAfbOYITj50Qio9VSUV6/WYqVCUd6kUjHhf3iHIrgAgy+CO0UbhR+qw3Na0bY9F
9kE2XuPO9NoyWZkEvCVO8W7kxe66PgstTJRhvub8Gcg2aOPOFZonOa7aWLMChVj3JobBaOi4M3je
S8v0MFDrGiYwE5uXHPNoyWBgi/0m1ETrrguniioN5sSQfwFLkKcbMZUBu/MltntAHLlTsx6vEOXb
yRcrN/0VwV1cmsRKRyvoWShHFeQbRM/cScIzr8wFSJoLxetzUZyTMUdq6shXoc1hXpt7zS+P0T1e
ArvG727VW31bHsJAFPkuPwwIhWfGYAgC3wVGNpUSkg81tQJV7uvASvr8ZojHAr6nGdywtPLNSCYA
XZlUBLhzGXK/4E/Q8gMsA148XChqU11K7Cm2sJSgJp85qpnvM0StsEXfenlVAgZZYLNL5gI/AzUZ
+rjG10xLs1bmcKitQN4n2yZ+1Bqvv6n8Hs41bTbZPYm8svCEoy/suXSeh0LRv2L5EqpNpYrmM8SS
XWq6DBXf9Id1+e7sMVy4FkX4hW7ZuTjuy6yKAssSCcQBO/Gjzn8XHXr+eX3XSqavkNrNgW7jDHsa
Zn47WQIjXjAn8FMjFLM+HRwRJ7zIZRSFKlxqnBdgGsBg0/A21dSr8jJym2L2M4t8O/zDek5EsuM/
ca1sldCZ7cQKplT3dQPgHOnrdcO5jP5MAlYIcYt4hPFjd3ZPSCMXCB5lHHlxclSiY6KKKFOWT+6v
EPb3EzUk4EcYUYj9qb5+rVXdC4enjr6Feuw24x3tvs0ozoguT3Ti+gcK4LtsqWE69Xg7xINrmT9i
ovvXT24hKrFpa7QoMAqpmfxjrxgNrddyE1K0bvb6VPt0agwMKU0HZtoie6ZhIyCLXrwrQNcBOQZk
mhfJoAn88rADVQMKKD8B27Izh37tNJXA5hZ8F/SyvujdgP/IT9PVOaFxBNzNoHJ+WM29ZBt7s869
phK1xhatgkGIM7RJbLFy19QTB8Nd4EUMaitFz2pwU1N6izAlIVV3COxjpH38ixv7K5B3Vnqa0yQG
7nGQlW9jbPlUUWrgtOi3RTlvMPm2uS5uwSUDsO7/9LN4f0HnWHJkpJ6qMazCynhQwm9vNjBLx7w/
iBUZwD/flzP0qgNEB3b65FR+TDXDLYE1bwCUhtSTwNwXzQLICTLgNwwDss6/4bYhCbEqiNLqbluH
2OqsnHVU76Pq++nkV4kOXO9AL74gmsiAuW436QhnkehubuGLiv6VBAeDVSg1QAD7sk/cUah0Zdkk
nRlgt94b7UdsAAvC8SVYAi6GEfzpFsDxkbuyT/lEhGxGUqaGPUxtVzwMq+Imgq/bMnoq1Yu95gBQ
HdbQsED03r1aG3hCcbRcsD/mLMCLh+4aXl3c9xWOzZjIvQLM0wgTGOQFmbvgDcwOiov+ACNFU4yR
DhgwjnMt86Tqlc6otKDOgMec4B1lrohWe6kFYsH0/frntCQMtIh4aeBVhVohFwvxxOnVpMi0oJwS
emzLaSjcdGrVYBjsepUlpHzURmMaBDou2D3wvEELiXYmTIZnOSjyXDJpbKsBFtQ9mvyKTd2l5NGR
Xq6rt3Bbp3L4af8iVNM8lAw1iHLNpdmtRYVcO5fxAxP9eIDjEY8W88WXJTcOQeEuxDsKo5L9Ln8c
f5h3012yI4EGAuioBeOJK0rCF17+hsGcFAwF4LUXi17dpJcZKvHIhZH4Dw9Ym8WME2hDV3lQ3cX3
5FMo8dJS0ESBwSPzR3nmguYAa4Z4TxVfUALzut6pKxS8buabegte3VvyYK6z1XQTPghXUBblosjn
oAqF1R6D/f3ko6+zMEO1ETUOZIkrnb6E0wdN21uSm4e4r/84DriwYj3bDm3vZsN7kVZelw8gIUzb
2J3BfuNiTc2L5FbguhfuHdANcALYXGaTNczET36XpGbFbGKiOKiryp2Tys8KzSXm970BNi1PxHDq
S3SqUtVBflxV5m1v2Mi70tlYFV350M1jtm6AS3P9m7n8Ng1UlFAUAEUVVqp4/4MCXFz1jaIHqQ52
WGudE7Kudcktk9/XBV2mKmgYqJj7tRl6Imhbz0+Q6KXUgfFTD+gU3ymVgjEoGsThYxHlN3JFvNqa
BG6Huc5z14rlSOwYw44VoEPyd2YXUxKPaaUGVKp3uj7/UmAfnl1GD01jbwFdB74ngOK5RM2fr+t6
uakLPfG54uWK+W0L3bJzZechS2Z1khQ0lhwQ76nKttPyw1zMH13avJGsXLdjsrWn5GEo50ZwpYt6
nwjn0oyuRs2sGIkaFL30rCqgKhpSjBwQKXHbOgeFj/EWmco6Yah3Ar3ZP31x5KBfgYsE7CdQnM71
TlsymfNsA4e3c1TPIfW9KU3vFNv3UVU8aDO5K7J4b8f6Bgge9zrSLjdMgWw39tWj4KdcBgNkDtii
QeUCyd0F5LFhdJoZE01B7XzyphWbBInAmd26yIY8ewtwpa1A4pLypxI55a2B9HTOIBHoddaRZsZn
BQYJtwcRiScPNSDpM9Uvk5K6eQ9HNfWJ7I2t1q8Irf/kqSS6DLZFyl8GK66DV0jB04DfVypoL6lK
oSugNNLv4nYKNzOpJj+UMrhKxfwE8CPqgGQG+quR7QC2J3pEXvoWXAHKtzZIZrDnz1feJyS8qkxn
JZBkCd8duMdkfTuHt630ef3omVu81PSvIGYLJ965QWEsl8sRd03pRy/3Wy3BnEd6L2c/41bUi1o0
LCTvCIzoXqD6dy5MGhQ7n6AZsozpCK61m6iLd9f1uYw2bD3irwgu2pAE7mzuEjVIxmfVrt3aDD19
UNbXpSye2okU9veTU8t0gOWmY6wGGtr46dS7MN5bDWiTEybQI1E9T6QTV8CoU0uv5ozpNKmeFlm+
bbx0YvqYRaNn3zv64SiJ8ChuNCZA4yhNBbjT9FZV0wCjEOsKftqbtclGtXveD062qurpdZwxCX/9
SBdtA2g6KLbjXXSx/4wqnlFnUqgEc2m/gwx6jZL8j+siFj8q4HNgfQytM3zW57eWZoUxdSA2DNT+
3UaCIM2jp2KbSr+7LmfROk7kcN4MAKqYlsYjNmjMUnKLunimXfdIY+WJRvWhzUNBh+IyP4DNn8jj
QqZS1zrq7PBWyEDu8FDpXBBt/S4SRhpVWS+yNFKv6L4NSoNAbeHphRFO9F5gL+enSSZrMEsLASvq
jVWlGzeoeFtuWsl7bS4/EzLmbqmpokUJpsuFvzqRyj36irahiBG4Q2OyH7o2vVO1IdDG7r1Q9MiV
w26f2lPlJU67p100sA9zPXbGt9HPWDaGZy17VgAdR2UB7cQBgOzNCaNcRbSeh11SjLtCUu9SzX66
bklLH8WpGPb3EzEJoD3sekJczPNqZ1fpU4KegyDnWZaBPBa3CRhwHoUn7Ks8jSScaAJg5MHO9vkc
vV5XY2G+jR3XXxncrU2JmtCC6RHrte1HoXLQon4zApHZtXJ8I5g9A1qxMUaupRWrWE390ah+Rlmf
elHSvRVZ+iHPoMM0AHKCeu7ekbt9T8vRS8dMhBWz5CVOfivvJYie2JkZ4zwitIgTarmVuS27wquc
fxMO2WIpWtKYVb7YLyWynKq9PikBeGH3co/9hjlTnq8f/VLswCeK6Q8L+/TGF9rkiQVZQ9JJFYvv
DuhToqwwPTkFZkCnSb+vC1pyeqeCOHcAuAo5nhpFCXp8bA7oU2QrXrVOoAwP2K73/zdhnD3N2IMs
+xLpkdXHYLWsPa15B6C0r1uHeRIY76JimAliVQLkYzxgnqU4sdKDwyJICEXW6ZDbOo9XeMTOvpRO
cH1U9BZYlmjZeAHpWN3jX1+OU5qDrMIuGmt+rxvrbh7TPRla36jDDIjQuah/t2jyYEH6j0D2g06M
ZIq6tpm1QcFaqeaNkopG5QPFwzKOQ8HFMSvg3TcLGQA5AZ7ZxX5uEssJWtqQpNfZATsJ2wQwJ5Gd
7MARd5t01qYpnbfrtrIskl2cgjoaXrXnysk5kvUY7etgHi1ADQN4ylWn8AGMJO/R0IZurIISABDk
L9fFLp4pFPyPWC4JiHNDqeQCYq0w+oWJvNvUzH6FkrUt9O7huqhFe4H/AN4vxhMuoPbnsZ8nJ26V
gGDmyZXIuM4mhL56SCc3laRjb5kiPN5F7U5Ech9gk2qZ3ho1Pgp11lxLCm/lkTyFYF1pAYF+Xb1F
FwZ4KNQjgBGHyYjzCwwbajWkbpSAVpOrWE9Z+dnmgiNc1uevDO4LwIasJA0O9ClYI7fs55e6d35I
VDsMHRkFEVekEOcqx7FpKgL+gIC22soGTa1cPSmK6IpEUrgrAjUBsesSKk0SMpMb0zlm/bcnTllN
CgQOmFPBBC2/fFjpQymZ4GQI+njym7J9svrkV6HU2CGlRDAtuWTkLEayYcaF/neuq3NB9BxGjsZM
pGW+rv7uQMHSzUC/iQQ+Y+nsToWp5yaXyhOQ3odSCdpkMjFL23/qY/MEWgOB2S3LQdbFcG5Q2OPu
yMaSEqgeEyUIU+POnLKjNLS3wDASZM2LYlDNQbqOkuVF6xaUBdaUyTi7scP+n9qNO5BsBHKJROD7
n6qjAVUK9OkLTdXKrMe+BkFDMGFL2pHesBLlM46N61IWPlYMbDsGxmaBu4CmwvntAJ+wGvARyUGS
oDus1K9ON9x2ufIEzuLddVELJ4eciTHIwPWg8cgZwuBYY1vFpRzogHpVtOjPpDhrJArb62IWNToR
wz0nhk7OpSFu5QD7eV45mB/1qCEhHhUD7E/Wx3VhIp3Yg+A02pdp2vdxLaPFiXBRm8mhm+qHrCyf
rstZmGQDihfYRfE+xJgXzO9cUNh2Say3lYz3tnmwHWnlWO1dUtfWOgqLfasXm0SRgIWNGQlpMt/i
wTJdmOnOcDLB8Myiyie/hPO4Va/WhTwWclCGv9rsVcFUPChqBca/eIknQriPWa0cqVfkXA465b63
Djpew7PxOsYiKF2BMvzsr9510MSBMm3/qk2TO07vHR5SgssTaMOPrjZTNg1ZCm3UjQ44AgVddz8d
VuM2OjhYCwK+Q+xO5Z5B0az+R9HcR5dJTqGFaKEBjHsEDtcT3dL7ZB/6ILH/NWOn4YFRRZl4mAlC
zMIS2pnB6txnWMVVJ2kxdAZA13rA9j7dqAQ0UfWR8Xt0awPCt/RolyuorQiqRuyz41Lj06+Fpz5N
nPL/C5+NW6r+SIV4IAu90HP1mGGdfPhOU1gVxshkjMvVO8m1ZL872Lt2NSQuKIbre/qYfwqH5kR2
xP5+IrQB/q4xOjjTdt1hy3P260fMH7Y/+tBLdvEDY2sg9+S5sNfXrWjpODG6juiAmRHWsj+X26v6
EIJoCUEidCJ3ipUGHNS5wJUuHil7wJuA5gHCCo83FKNPpKAPNQNyurM9Km+jLdiUfd01JVjLStpn
q+hRZCkLDsBS2C4HMPERNPjRCrXWW8XAfkqA95xHBuwZSIDkU0UuYOHmTsV8depObg4FZ7tIEzoH
iv67RgfMqAFmYYag2cw31+9qUSHkDUBzQIaHsZHzu4oGEssxjedg1rRjCoqmSIFBNqEikLN0XRbS
E+w3Y3XNhFWcCzKHoZadPJoCJfPgy6jXfG05Nz5V/SyQfYYRJVruXAiDFmCUMFAEeChGecMJraky
y02N69LC2VeGZl3KszerYB6bwrUSlS/J+GJP9FhUQBeLidvkgz84IvqZhcbq+c/gYmDfSaApS3Gd
sUP9MLH9PNf2qhY4YNuVMR1sKMfcMNc2pmiu3+5XveLcs51L5gJjFkVOmhs4AHVjucmDtSZ3wybc
lTem2/7JA3uNmuNBBJG54MzPpPLvfjNtVaIPkGocEUXsP3Sbpq5J3PzDeY6Ddh896UBUSIEq5SnE
tX5fV/rSpM+lc89/jJUaXVnjtJOm9ZtI99UYQHyxI0gcl8SgKIXyHoaCrUvwP6lsHNtMp2AofztW
55rZc2Qcvq/KqQzmaU/8gI1WEwpdkOGYzwXSNANUad8HhcAoHDaZAA0HYvULOPCq1nrM8ZRTYIfl
tp5AE98ngi7J0lGdiuBuZDTjeA7bfAqoBvec1a7SJr6k318/rMuwc64Il7sgFOW60UCKRHJsm5X9
NuuxbnddCPMY/Ad1qgqXpyiDOdpVX0xBj56HTrRVSyvXrp6GelopnahBcBkHoBKgUYFPBXR7OLDz
+09pO8e5hvs34ue2PSR2vO10yzfSX9e1Wjy6Eznc0QHeK5t1LCoEaZn6lpF5NlEFrmjBBhCswfIF
xHnEG76tbjo9mRO8BMCgFLu9+kzjDsvfT9f1WBCiwtmj2IhpDnSHOHdXG6ACSMdiCLr6JXRgZ8nr
pAsqL4sysFeCYh9w+i62KlNSA7BRMvtgrt6atnDN9seYCBLShXtXsWzg4DmLtTmHj8pzbedo48t9
0IFe2/qjh586oJPFG6oLumj45C30fREmUQY5t69xrhJ9suwe1Yl9nz616iGRBJn9gmlpSAOBbQJ8
coyvcyG4VVSpap0GqjSxSxuE3kgEILUoAs9coLxjFOwC3bJu1cIkTtIHjvE7HkevVQ3323alwaD+
I4FvTMnyJBlSTPrAyqnnSNptrN04hcgTL90GMB9t1Fc0TGLxyeU0NeWcE6UD28y72R0zYNoSUfeU
3SjnvzDHjc1SNNuxH8Vfh0HNYs6ioQvy7lXBGGj3U43es7b2ZLcx/Vh5/f7BAWZGNlRAAbGB5HMD
o+i6q6E8dkEczS6jBCpV/NfZgvthCRSnFZv7VAG8z0DE+EV1HWwPM1h1+4AZgpuA39XFLPkxkaW9
gVqsO8sKRS9aFTG1LHynaEADQIDhHWHjjN3oSXxWLbWD43S6IMyyYOgyf1aBSlP9UpJJoOFC3IEz
YJPIKFhiQJBLIRsnpKNV4t6wt3EM8xL41BIF+aVR3OBpeYMtehFt9MJXhclHzD2qGPCGOXK6SUOl
91kzdQCB6G6q2XrFe1IQdhYMni0fAf+TDVrhbXB+fGExAwbEbrogw/IhOFxcWjW+bIny70XrOBHD
aYLNDzXNuroLIp3ssQ9008z9tJbIvFLMfMSSUPKJFbqH65b/9ba4sMkTqcx2TmwjlxFVbdJ1AZ3l
0vaITDXy09Qa+0ekhuoHgNVDfe8AXYPsOgw1KZtSygvDA+RU7/gzCWd5k2ixnWIzEzRHXj9mGTam
wxBAbFpqEfs+yxThh7Ro0Cc/mvPWtEBXNJfaLjAgWE8/J6vysgKwR8KS3aJ5nUjiDBrrs2Y1q30X
9Gq+K5PoJiOiuLBkXhriNHg54BguQo+jVeaUj2kXlHN7GDXQSJvArjIqUel96dBO5XCqpEmWy1OU
wwtMO6e9T+lHqH822Km9blFLJ3Yqhg/WToaahJx1wZwZGyctHqVIEeQ2i5rga0dDE8H0Yq0oLLT/
R9p39kauK9v+IgHK4aukjrblHL8InvEeKuf86++i8e6dbopowvOADRzgDODqoorFimuZmAJN+qCL
HkhDUJvqvSmPPEl/vawL99Pgy8B5YoJptZ0fOxNA72QIKsoPu6SL1rEn9aXgxHjqYPQCcQfQ6YGi
wLw+RMv1RuvjPrCrZmvJn1l9N8WlB0Ai77I6PA+jowpFd0U4MImDBWQjdIe7ANNJni1j5qu7rcLX
eTLcaLmvx6/L4jiogRBGwTKx9Y+3wGAU6/OlT2K77ZBgpwtYkLNtulPupQhoYbkfC1HRvruJjC8D
yj6QMcExi5vEvnNFWs+FIyVaoIHcI94ve1nZqjEIZzdLkL3Uh2knX7W/zHqnHeDFZcvTnnLZlbaX
1eZ8zrNfQf/9xKPqIWBQCyPSQDB4V74AvrnWI0+QqnLeWRPBEd49YEUBOoV5ksqp1eKqCVWANzSW
i5bTdd9t5xLzfIBZuq2qWBAeczabAZN4IpB5nGJzGGK7dlRUhruDfEN3ZCZv8bqHZifC8edcOjzk
BkA4sA2CAWtWlFJN/TJCNyB/aG42Vzcq2MrdVBdB1nIO8UwQ86EkuRnlPISgSY4KP8NJej1IiVpJ
u22W8ldVqH8uWwanumidSWTeLdDRZ1hR/D7F9hNYH8NjjIPMXidv9EPw6lS4FcLqokhNxu8bcWQX
GlhSA+X3EruaD/jhdwlzdJie96oaCD+gvbfcCtxI2q32flljjscBzBRCa+TSSBlYoIFFr500zLGd
JmMPmESYUpdeswkIpjboEmoADEn65rJErvWcSGQ+6qL1uQNMcxiqIW3NLjzq5q6JRKRqPL0AiU19
DLoHaF2e33E0sMc0VbD+QiwSu9NUHNMmI14mSXvQlN0q4YxumChW46l2IpRt6yErtYFQB6FOGD+B
4WZvO3lgCzcKOXhQuHu47qAIVjBVwwIyKcUck0onahBdk5cWOzx31jbfJH7om4diPx2jYHiJ9qiH
H8VoUPTzMC4cI1EYd6AYaMCnYT5fnhuR2Q+YmzdjECX0hewrk+4nUvQwdKlod5KnKbBLMEBHAwks
xDKuZiJkqkmLOTpKykTxdK3Ey0uv+2UQVz2QQ4wKcOPhToL4fa/dTT/m/wNoDOoNAOEDNRoWexh/
UDWFnvYlwSSpeqzMye3memNIIpQGjt2cSWEcANaGUqVTJTmYMBxo5R+6VWyWpNz8+OKdSWGuRDg7
Y75QKVX0MIOWLJJ7dwlfLgvh+DJHA2ghigLoz6AAcX7vKjBtSFUjywHJsfpFQGhYB3KeBLbyC2N2
+8vCOLYIrkHMzeMyUD519uvYUhnTLc5AXaSjPT/Bl/mSM2976+nngpAQYxcbJoC5GObonMbU8tgY
5ACDuI+oUbgt8Pmq0NoQUxA580wBYSaKjihEoMHFxA2xkwD1yUggiWCXNsUejDuG9YNTNyL+RPqX
mIsMaBkT9TTwdyIgY3QiSoxexpBRnW7V9jbVRc1H+gdWAig1LNCosYzCzsDKOkm7LjMW7DQUNz1S
M9csyZao2pfVq3dg/ZEw+WW/zbb641ERG1rBbQBOCsOG7Dh85kRNU5mRHKTgWG1lq3KHSkPwRX5O
Sw9G2lNJ7BnqQ6LkLZGD8o9+nDean24Qt/vtVv1N7tCLBOGDKHhdfzaINJAcoP4NwnN2nGmQNUTR
5bwEwxK6hn1liIIukQDmBheFXSzSpC6wQHnXlNPkAvJIRIi9NnNogU4RLifQyldrZEOGJZDRHtH/
rm3fMV8qXbmzZl0QFHOlAG2e5u42CBmZtyqxSgsYBvUS2F25UXLzd900z3VdC6rsnDQK2iCrwYQZ
+vkoUp47PU2NcnvpSlg6XXfQrSzeLDNptmrbyzdJaT9ZatPeKPk0bduGLLtQmaRtPSP5Kecoub/s
q3jfDxCYeC0RnqPZQ//9JLupHWPShlRCg3xMQh+JOCC4U+PPZSG8k4XPBRgkar/rkkiVpFGvVDjZ
uXzpGlDuFVhYev2xDEVDJQIRORjBgRNxrgh6De1YjPoczFl4M87SHwDW+kpYvV0Ws36xbGQxgI7F
5AJlMqaqnpxXOw2pZUcz+q/N/GQ2cuaD13yX1Rnm9ImNuBtIkJclcr7QmUTGLOMwA09XPMxBUdc0
p1Cep6r/9XMZFDsEODwAmFz5QKPNw6QmaJON3ai42Jr7D+S8vy/L4KTzANP4npuh7YZV2TpusJoF
QuExqDfmrt0Mvn3UDbcFo4hHNvPo1v91AL7OD5PpGrtlkw2+dBABNFIrOH9lMJAB2m48MLqxBtVK
wirNBkkCuQKGv98mRR7cYUwVDCoaH50y1ze9mScYsJNFG8acr4hyM1J7PNWU8Jjx/XUJlozSgHkq
RTb6tZ6P+zzKQ0HnngMkjyQGM/MYDQC/DxY7z83Tqi2njmOpC7Jr53byq/fai3xr022mT+NIvBRI
4qKlpvXlxhgz2oI0vcD2HxtWETnHf7naBTMdr0GFe36yrJfLtsOXAZweeCoEVezlNrMEe4DJ0gWp
bLuake3RAnEBLyJ4AXjHB/g8GUU15BG0FXp+fHpYFA027lqAh0zbGOwE3WE5UFpHMMpSUPyo3AAP
XvAg0D96bpPYgaWY1Fh4AOU2G1phALY25TZugaVHh8nSnQaYHnEdZu25HB3kJqgVqpRXjn3eIpID
WlbKmgDQkttF28RoQhAADZggyQxHQazN+WCwBx0ILIaMGSh2mLRUlygvc6PG3FXiLdEvpx63aOpc
tor1oBXtIKO2BAgUeqvYS5WFmFdTUjsGGZ+ytUDCmz5Xrx2+FGU0llAJEbjilfeAPIAPIdgGUAKi
eyaD0DDaiMJ+HmNq33CNut0WbeAUjkf031oIeMes8P9BQwQ92PNBGo3rzEjUi0SqaieLb6cJXMaq
ftCc0C1G6ybLukM0RN5YfJZhsy/jwpeMVnWtqHW18lnwM2hIcmaiUBxvHgIwDeeMhYzzexGhOePE
zhDdpgRZLRqr41QdrMlAASiqNqVqvg4Ril2F4kaIZgDgcOyir8u/gYpgfgLdVIdJqRh8ktlvTdBp
LZVZJrcOXqjeeemAy9C7bS+4jDybAnonLVRivQVujSlyp+DEWEarIWDp6a71l+6Wwgbr7rCJiLvc
iKcFVzcFKLqo3gMmiaIWIVhnjtZ2KNgL0IOWpXnWpSLQyvGtiRWRa1tdf7zslJQe1ovN3JUl5eG4
DL3TUljuNKiD5gsLG+NufAYPw6Y8TC9oHyRX5K24EQ5Zc74cyjEIzgBKjolIlq9W6TvDmTLZDOIX
6bE5aNfgG70PnxaQHydBfwivomP7Kot8w+rBpSMZ2FZScXvQimMDW7t3UkTLpR20I+qSivxeTGiH
FvpNVAHhJBm3RoFFtqL7gjl7Y5Vsp/qPJA+Y0ZQ3ly13/YXp7BEdpkI/ELEHkyI5RVSVKnLXoFOv
x/l9st6XWbQhs9b2XAb995OwFNuqkz7XM3g0pg7A/A9SIeoDrtMWJF5I/cFD+r3HyT5TZt7Wjg2c
pe/imrrJ/MTPPflg7Qq8iYboGnIUAgcSnkQgXQKonx3cKrCdmy8aPl8BKpitDEya5SrekYO8VbcA
sffjrYgShi8RKRk8DN2MZS7+EKqVbSQRcKUlZ5MW1/MkIrhYPx8IfHHPKd4lBmHY9ZikmhbLlCQL
mIZvoEE6xAB1ldCg0MZXo/9daz+mUUMQcyqP/p4To5gnstjARLDRuq32EpixQK3gJqO2lYU4Shwb
R0ANDjXK2AAgG/aBMM1BzcvOCoD9D7wkDXDW9g78PgMIxexaItvLV2rdecEMPjDyTMwpUuxQNuhE
KmQMkV3ZQeVnh+Y6u1PcBHD/umtE37TJYubftRdTVBWz5JghhAe12NryGJqz0gA/NJCHz3m5LxSM
jsdH2xY1dTknidk7NAHRPcbEOtv0lIFO6sQt5KhZfgAhjR9j/bHVni8fIEcbRNLguYaD5KDFE9I6
yHRGMyjCEQjRtVd0f9DzdfskEUSCq+gWnh/xLR2NBLDRCppynoBeJUutGeT9g6QUu7HvD12EJf44
vMoU088KzGVHucj9U6d6Hi6gmYPjQzGHxgus0x3UUhrbsjGx2VMd0IMnvnGl7bs99ia2Zb9XxZx6
HP9xJpF1wYUkt4YNRZND+GeIXWcbHkxfA23zfK1svj2WIBz9DtlZJbEPQlGr4LBWSPVET8NUS1UD
L6vyZh/TffucFK56F27D2/Ruvu7A4ZZg9llwuBwTtU7EsixuWTzOcWspRiClqI/lbt4prkmyzWUT
XY8yIZWlzX/KNQB8QzYZG5peb027NgL9vrruP0FStm0nt9w5ieeA2GP20TEbXBVxp/AtWAdLEI3B
YQQQWPVZxbvNWGpxkaVGMCQDCJWu5CRD9+oXME73/UwERXye4ZwKY2L8GLFD58iJETRJ7lbZn2XM
RYayjt/P9WFfAsNMaqXOjcDAjLou1V5utwjXyV2OlvyY1rsQc0PgQ/IUHXthaewOioifYs21Rz/n
yZkyuXWZS11JNKip3cqe7imp10SujHSi8ksvuQ3vdMDHN0FgEC9J3f4x+7Bzd7qpvOxGlMfxTxyR
GDq9uDUstLo5ZJid0SIjCKsrC7s5YE31LxvvNx4QezWxUP5/Ipgi7ygZett0sRHYN/ZO3ShXZe0q
1SbeTfsUxku5gWkxpjiqV9ku9Mar6T0DKc/lX8HXE2Ew8LNR2GZDNnTvCMha6Y/Q7jXrPp5FJGtr
AegrIE3CyjRy4tV4fd0OTdsWjhKMqCJY1WsTv/1UAwqeioCMromtc4d+CedIbmTslwMST1f+68qH
ywLWvuxcANXwJEYC00kGJEaKu1e8h4D47cObFmMVl4VwkspzKfRXnEhpZZDttRKktMfZ095QqrDd
LgfXMPgd72Of3IqCWU6ABPBgCjOAcBN1XTZcKTu9iDJwPAZYlr+N3ovttJffp3v1Nn1K3GQzolv4
KlCSOpFzk8dLCz4S9HKRqK94p4pyXEhD15TDm/qTXOmfJPMB+rsfXHJID9MmdKt7pfSAmDfvhYCS
aw8H5FKa4GqO9Z1tnp/wghzLUHJ08ZzHcaMDvhKFXS99Il7jiacaOEajAvKAgtaBfm1FI1eEbZvG
Bna9JjqvWn+22u/SEeHjcRKu7wgQGCjIFRSDBdsYiKl2NuCiAIDhNoc4d7vCzXfGx+KFbkr8aidc
3V0HTUA2Q3UA3UJgUa5itVQyyxyrJyPKn+GRAIpA3dDVVsp+Kumo+3iOLyp+qvLaaqjrwB4I6neU
auD8w7VW1y+JlKMr0AANa9v+UdEPMF6TrRVgTfG296uH8A3A+SDhdLEG7mMBSmC36wgV+xvo9+G+
gFBotVLnNJ1WGX04BOQl/Bg36qbeYV3A+DX/F/oOMNPzO+IB3moIKk+8tbgOxBHso0aBOU2USlFV
PFcfQ9l2rBbYubFDc0+W5bWmcFpRFT50xHy+rClPFgVoN8H2ibCfHQQyMa+mAzCvD+rSPDRTVmE8
vAp63XjPdCUTxP2cO0JrHdSQkKCt7ojST0Uzxaj51r1jbcah6oFkqdQvZtGKsFPXjgcOBzLQ1gHh
Irp/52c4Fk5h1BmaHkW+OGSrtWl4kKTZmHZEwsTHISlmw3jqUKZO71o1WUQduvW5Yk4FaGHwPvC0
aOmey5cSdRoq08Jc7IDIqu3Sayxqpf5QasmvPMlFw2pccVgFo2DjoIKzmMdEqYqkVtu6DwAf/KqF
xpc25LdhDXShphF13jnvCAZSsXaGLwhUXAzdnOumSGmDX6F3yKO0Nwd7Z56M/yTX9METTW+k0/vW
6ImmHFWOkgreEnxUZNx03f5crtRGZBzRfg10R3qq1GqTglqvqUFb0Cx+OZDnKpz8ttMAC3GXhg5W
fe+cPLuxyRcY3N1OhdufumCQwKmrVL4aPk1z7xHyYeMm60T2gBACOgkRkNt6Ag1+hM7HoD8AR4JC
z/nPRujskFGvDCSB9afuRYpbPlsP8h3AnrKXYaPi6VMOyoimo0u28150bJw341w+PdaTQCMuE3kp
VMinBNtkX2zj2rW8GUWzbte/RoJ24zr8O5fG+O6hKVrVkSCNpJYXY7zQ+DEtGXOejBlkCnq13QQJ
A/oe9mJ7JXaQLnvF9Z48I4NJTJKoJFUcUhlA76+2iT+4/dY6djvrIJBEL8t5hIQ6tPzt5pFYrphA
1LJL0tSu9CA2OuzdPwMlbgegBT9MJ69pY38pHjM53zoSIIxF9DCcC4WBb9mhiPKom7HlzblqzKWV
FTUAdpsL3me3Vn/HIAKZy0bwoHLc8ZkkGqqd2KCDQWDZ6BcVwL61L0cTrmtzk06PUwQNywgooPvL
50rNjDlWRCwYYcHmO9qVbK1YUqM4Cq0OcPnE2S1AJquytwZL67lhbkJhMM87SFCsAfEKXUDAddMg
6kQ9m5DeNAjgtJbU8AZd2bTJdZ5oflw5goMUSWLeNbWLZj1pW0hqHy0S+Vr+CO5lU9tcPr5115t6
qhONGKdVVWWhxGWn4QKQ4Huzo92lu5n4MbBi2kN2jB8tXwQSQf8o+9HQuQUHL2qdyE8Y3zGFqtWO
qLMETlR5sYFbl6M4jT2Zy8pxxSAxxSowJK2SEmznSyWQULVgrn9Hco0ZuMTT+kLwpXjPJNp3f8Uw
Nj/P1SCNFY6w8gfwz5peOXmh3yF0BqH6vttF96IiHNc4TiQyZjgAMqkbAUqKpfPU1YrPahi9UkNF
JXy6fIIcJ3+mGmOFSthrbV9BEPaEvUl/k0Rz8HwBgKuFb0JznWXaGZK5H3It14Ik+8xsMLYJWp/8
k/r795mT6ofYrFLsQYJB4za2yvdEbbb6oLpOtfx0lJReJKzD/a8mzFE1UdjJfUE1MQ+dVLpd9Njl
n5c/B8/ZncpgLusylYmV1JChJKG9ccxk9np1KTax7PS3HSihf4HYuhRUfLmfiALpKNgEptsY5z4v
JxUwBEcItcpqX5DqUEiTwIlzvxIdlsaYATAn2PcpdAzwBMzY3sH43tA95uGX3R8zTYTZxvMHyIE0
TFQgYsfg9LkmFbhN0PyLtUDtZrfI7ms0jMJGxDXHlfLdncL+GlbqGedmZflQ2JKFrZXc2PWm5euT
4qqDiL1kDXkDg8PoAN2wQKC88m5NppYNKPnUb9LrMWgO2bW9i7x+R47FlXGTfUq7ZF/dFzfR82Ur
5BkEkmbw/6KwiPSZUVCKJqtr5EYN6vBNTp8H+6cAllAMBMNY/jORdKysYXE0LOjGlRqkveM5bbbN
u3us1Qqk8LTAMjDqDhQoAMSA58aAP4h1kQScXlJxk41ACuoMwfPDsWrYGeaTUN5AcYGVILWjaZdo
UQWtUXk2MGhqBatvZPSHViSKY3MYH6EADljZR4jHZGo0K0ErCJtSWv20hO+R9Bjn95e/OqeGj4sD
nBM0ehUQT7HIHVZfz52ktSpmAFDDrz39j3pssGtDaya5N8z+4l3L19oO628uoB1st36MffEKHP0u
TOxw+jNYZkU1lw18OPyMdtMcQtOtHic399JDtG9vx69oI6ymckJaCKRxM5jMsGjBmPsyKn1CRpij
vps3M1ClTLffoaa/M33zFksX5H0Kysf5ykJtdWf4l0+dl1SeSae/7iTiXJQujEYCdWkvAWtNW+mh
eyp8srF9DCVu+0PuVzfEs6+Kf+gg0A8OngBU30EMuyojN5ZZOzJETwgtEj3BN65EsRP/cP/KoHfo
RL0hbCQr13G45UbdTdsK7VP183/V614ScKg/oCe0cQ7CqjHnMT1Tj/muTgLnrcVwAI0fNT7mgcaj
eU/DNzrbkoWeAQwC1ZO3BQZCQKj4T9/1r+LMdw2VpeqiGoc7ApsOHTHXtK/LG+Oh/W3dK6g3Yq8S
LaLprr1SyFFY7OUko2e6M2kvydQRUC2Qru+ct3xPx9wwU+cNn/pemPhyHO2pLBZZULFLSVJNPBfk
k+69dABE2Cw7AC0/RFfpNr4NH0TtRl5EfiaScYeRo/VRNkG9YZsHOnD/0GI8WBsgee4oRGN6KySn
5jlgVMfpkDKCi5Wv7yelHM2upAdK9s4vdDfz53g3YBdY9u19+Rh99Hvp5y8YhlH+yqQHf3J3lMKq
DW2GzAywLDVg75xCVF3lTBlQeuO/MqjeJzIQ0I4leNKwnL7LDtLv6VqOPWM/XTletdF/K8WGJjjk
UTSqL5TL+AWljBZNrv/feYboP0RYEUgxrpgfsgfrpX5UX7Mb5U60+MixVTCjUFpFtEwxNMkEBRkw
SPJqmBAUaPXBkpbXijhfl28+VwRGG4BMpVJ+TOZE1VFvw1mBCFvLt6oZeU1F/MsiOE4VYxO0IA0k
Chohnn80RypGczAGLN7OxlVWWKgtfdXl6Gp6udHNzJVnEcYTTylMgNHqFkQC+uJcYmHXllJM+FzT
pP0XhSB5qXIiGAvkXDEkiCjU01wE4Qfjr5N5KrtlAWdUFc6AG3+S09xTjMfLR8dV5EQIo4ijl4B1
AsxrgA6+r6QgGYm3lyVwosIzNRjXG5OkIqENCeOEASjlQeu1DUl+ZYVofpx3XqB5BSwstpZo6+f8
myihLk+dBEGyknwtkVF7ndk+9w5Ibi5rJBLEaKQ1HSZJCggynNkN899jXLizLlpC5Rk1OoV0vQUL
Liiyn6sDKL8Q0JRgoLKWYpeXv5T5YdLIQdU/6rrw9EZQOOAZArZCYcyo9q3xvSbQpJBpQdeeOPqn
0RivRSSL8lFe8Q0YEn+FMCenAt8NS48gSCkyb/k9+eGx/bAld7qXPoCsgrUyeVtupYMkItngzCRg
ie2vYPZNzoiJRoUK7Sg9b/mA2hjZpIBoBhbtF1BUfP3hsokITvMbkuTkGcl0tRlCSn4k50e1Llxj
Fo27cI0Q2wk0nUNnjG2Yt+C0SrDnC06P6r+2zNypi71SEiGU8aRgjJ1uj2GlEVkVY4RgB8LSCZjA
2koBknbs1rPhT/3H5dPiS0FlFKIw/swmjiHudGvFYFdK2qfJ+jDRMEqG93+QgbYe3nYUYlcZY9mP
xpAAwj4AYzJY67B9n4LjuqkFvoFr4nR5HKCSdKyA/S5mDNDCrAb9SaT+N7Sb9kX5Xd0VfnJbXTnL
TY3MQgUwr+SL0jaexQEqE3x1oFXC0hhztUidDNoUozHa5ibg/3U3Ml5/fILoiqLNDVBusFCyD3kS
Fzq4w3IlALeqG+nPOuiUjETkXHmx7JkYJhIK58SUbCmDIptwV2CSddrbB7JrfQVwLwA2dQ7Oz+NK
JLqwcqR9tMvMeFrSKmULEj2Yn/5igkzezkRpH8eXI1BGvYICgKJ/zzTNm0x2RtnEgJIyvkrhkyzJ
t7oTbW3nkJrmrTr1gjeXc6HO5DEBUR9LdaYNYHipq7uoybYGpmrELApcKRgiwSwCdu1WL1RptCHW
SnBubfaK/Aroj9hTNBTBjeIYtgOgeyDOItlYT1pZep1UbQicEa25b6fWGxXd+wfDpguJGGnGGDU7
OTgqeMwbYFsEjX4dA0BTy65KVbhSwomDgPYAI6BbZbifjCtVpqrrCwyPB8m1dBsei9tur391bnec
tzSniP3sJr8q9/+gGgo5KPcBcm41s0iGGMR7oyEHhfU7Q0kW7Olurf/cfcOvoqlGQ29gnlI7OXns
0DIZAaMNIekyHJ2w8ZRBuxliUeuOZwgYQ8NVNeBbV2sQdZG0i7xMclDPN5r2QcqfY1bg+IFAS3c4
sWi58t1x18ZDFWtgc/DtnfziXClX+p1dbPtteZCvq5tQ32l3oorXWq1zoer56c1VPukNJrNBtH5V
yO+2uQgu0PqaUgF48bBmYWOdiXkZQmWW8jAD7oyZqG6NvWWt/TWbP+89QgoQ8+gWLBpbbLiqyiTu
JJTVgmVOJl9vLcer6wrLRbYUb35q1FQUZWKC78GiHePdaqXrtElfgG2TTu6S3nfybWGKHnLuqX2z
I2HeCX065tQUNSdRWsIWMv3aql+n6ipMni7rwRn6hyKoUqMhjZRlleGlhZapfTVTypJ432pX6XG6
sg+DZ7qaV7/XdwogvN3s2fmq/MuS+cr9FcykSlo3Y+jOhGB7kdyluE+mjwiYOpeFrB0etMPyNVCD
sYVtsmvRYbxkHUpE+EztQzt8xAv4qvVjbgr6kLz7g5gODyta3uDMorqeeJ/GVOemhX0DgbLYhs7k
G4so1uZpgvUaCtgDx4DuybkIKTZhcqUJsoXxDey7gIStlddc/ZcrhDIMYhAsrq7hSfqqmLXMNuYg
m6NNamievEBaJ4LJ4X38UzGMNmoXdwlWyYHOEBVuM1Russz7vjUFn59T0sJCEnqotD2DLPZ7fOvk
wziZEvdNoQ3IuSZfRVGySj073eQ7C+CLs2/8l93roT/uRV+LMxd2LpiJ57quGxySQnBxbc+uuln2
1mZ+GzbEq47xVjiGxjFA7OVbYAjECDrmsZnLZORJI02mMQaGO3vJXYexqux7sKr2R98c3G4nKqZT
33PeEkI390Qi45vsChtfaaGPSKMBiAX4WDuX3ARz1ereKNvloe0BLuXqXQYACQBJTLkbylWfbi7f
73VQi94bgj+Kd2dZcGTntyLWzWIO034ECcgvA5NHthHdNvK+rrFs47iaFO4uy+PYLejT6Qy6rFFe
YSaAUo0ur8q8xOiyQyZgtCGYcsMyBt9Lr8/Z48+FKcDt/x4EtVaPZm2P0SA7KSgIkt7Xu+QldvSb
NjEFVReOZwHPH9DTAIOKfXE2KDSzyWhmORoCOR5vcnCdeLEM3kJgCyleWIJk/LJWnOwUwCUn8hhb
DfWlUZycgCrgSD6lW/s4Bq23uM4mBCTdY/bQPMh70eAkX0dg0ACUCyADrIMOlbzP58zuA8XsXC2v
Nk2sUX5LVbJEVL+cq4irjzozlmigJRuEyH1uoLqggqagKl0V64FCGA6eEWJNG6VmahQoOJ8bPW7R
PGKiAk7NMEd06ztL+1K7qiv8ue2aSZCZ8PTB1BgQnME3ibeUkWYAgWnJHIDumwUgKOR5V0oik+Ao
hOwNGIEwdeBWsl1uUikL6SOMD2tK1vugR158xIuO25S1KCvlOGZKowp0DwPT1TSOPz+8NBkVs25D
ijgz+ID08LLIldBY0Y7o/93rgjkezgMEcXS7A2AEwJph48S4kMGjCaAQtJIHH/Ad06ECoLdr+/pt
8YkJ2635Wj0TX8jNRN+Xc/d8Llc9VzO0jSqtCrPF8l910DfKK9oP071y1LzOQ7FuTwSFGc5kzLlA
5sEbp3bJAV3eBkvnAJKuD7T2BXhubhEP275uQZegu8lce4veoCeSPKKCDU5KyyU2IGbT9CbRiJ/Z
0hFTVqJvQGPxS2dBLfwkCJDa2gQpn4VP3t53arOvbMnLm89YtT1dA2emU14h6XL1NvFts7oXuLu1
66EHQ/G7UVJCysA8GbXsNEm3qG1QvKmR1w3uiF578uhs5mZjulhg0LfmHtPqulsKHDsntodoOsyP
m4u7xXo9IyG5hD3mNmjN9DXNtW2r5LddY+wdZwc6BL/pyHVuLVsivehO6s2d5g9kOfYFHrXRAYrm
f1bdby6fx/qun/8mxp0MejtMoYIL0ZsRikKKnPttOYNXKxLm0mvPdS6KOfmJOF2DceI2aMBHNn85
1a/LqvAvN92CwUQtKDvYOWgHSNe6CowHSnYXWt/xJdnow36Q3eq1xnZt8bBM3tT7xHaF4wRcuzoR
zlg1iZTIrMiEg2zc8B60VNeZr1xZD+gV7+rBLcDhmfqZJ0KXWaPKAVUGqfz/Kc040HqU56EfZ+pA
l9JVNF97bK7zvSa7oeYuwMVOsTq2bJKrCkDHlMaUUv6JMND4n/bvj2CsyM56cCQqUH5U9rbyFcWi
xJHaxspnnGjJ2I5pNqHUlmMbdEvpa+AtMfOHKuy25XA01c/LdsS5EshNsA+HzgPev1VRGzxmg1XB
jDLtvyF5L+rUjRNR+VckhDkxrQZUeK5CCKC16+Z56h7+IS7BbOKJHsyZlSUBrkSI++bIDVobsZeB
xLUgohSVY/hnYpj4cQEaSjXXEGPUlYtHZzNlqR9mhieLsKm4Z4aZS2xvoNuw6jy1eW8thOhQaLnT
q88Klf9Oerj88TltQZzaiRBGHVIQva8UCEma7o9ixb4zql6EGbcmNQDP/LHUjps74K9JMUGtyltN
tY4qZp0v/wyRqkw6l9dZY6fUV7YDAuSsdrviMalEZUDOtcV7gyknbNGhvMAWMfRebfIpgZTMyDZl
5LypcSS6uTzz0JFmIgbH/yByPX/tG8dsWqywt8FcZJZr5PJTnI+yq7ULSIEywRPLVQghq2qZKNtj
8vRc2NynRmqTGmGWagDIFWixZtG8Xv40XIUoagLIk2iGxoRyJC6nMs+TNshnZW/lCfp2cX8Tqvr1
lFmi5SyRMCaMm+KiLFozawPSJG5mHLqUuGl5nyvPl5Xi2RvKp9gfpVmSw7YoDacAZWdD5ahxHXu6
ThHmhqHN3bhUEC7+/0ljjrBREJii94U3KwofY93+6obyCl9UtInFvcynajHHl0oIu4mV4l3yJMW3
SjeiK4n2e5f5VbGJcrfZZf/p/3StMDGKPXKMIyPQPLfCWh5Nc7CgnlPYzsc4AU3vWKb1JGL35X00
iglIwbtRj2ZT2yoh9jDGkAN+BrfuPuze8kvAeVz+WLw7dSqFuVNppPe1M+AMTaXV/cXShl1IMmt7
WQrngccEOgJyWjoCqgBTwC8rNJmbAXiSgOv2wiXdaLPpKlL3gPa1o/28km+eSWMMMNG1VOskSJPD
1zb64yhP9iwCvVhX5KgMDItTID7ktszzS3KFtJ1JYHsNLlSFsaDsd6Ed1Kj3a0zTRuGLKipzcg3i
RCTzdlkGaMpME64pLCIXmUObD64jyqG5QijeCYbrKFQ9o1eLXbbGLO0mAD79tU4m4jZ5WrtzXpq7
yzZBfy4T9IG+8K8kRp1KyrWhlZwmSDT5Pa2WJ1j7nWZWdzHWpORJepS7fP4H1wQkSjALYjFiPelu
lUq41EbYBJL0XNkYejY/5eHlsl7cE0TxCzV9aKfY7JOYAJUHKINNoOcgSDRSTfGsQpG3gMzpBJeX
KwrtMDyGqBat+mKNVRYYX8XHqnX1ZirDxyQ0/bmx/yFkxtwRTgyLERQ99NzjARkRPsIym2Cq819W
XGInC1BnC8YlBZ+H/qGVSZwIYkyCaGNvJg0ExVN7n6U5YO+M/l1TQHFSKHfZtIimYXkHaCIiBFw9
IPtWgNKVmuL/tPUmCEviRlrjafVVNgphBrhiQKSKmhR84GrfZ5yiSsNMbBNkb9OW7JM3KfQTLPt7
qL+9oEIzbqJN2QphBnhiIRBY7nRkdUWPgCSkzqeyx11OymZDCuMuHccvsGvW/mWT5z0i2BemRJoY
2MCi47mB5FIbS20P/ZYUVKhe0tf5spUkohNB649nIIhpMTOGAVnIYt5eJ1/0pC5wt8Du6LizWf2R
MuumnsanMek/7GER3GWej0ITHUMc2JQw8NyfK7ZIy6z1MxTTMpK4cwF3qJjtQQHWuytl80Et7cg1
F1WAmcb7cIDqpDShFIyfLZvqU94syrg0gUry0VWsnPIJIZwBE6vgxnElYVQEbKEqXDv7MDdAbtUq
aYCCzZgcE70LN6HjFHsLI66Hy0bCPUsAgNMtSFDBsYuwkwnAEAw+4HI3mQeyPW/+H9KubLltXdl+
EasIznzlIMmKKdtJ7CR+YcVOQoIjOA9ffxdyb50jQSyhnPuy90Oq3ALYaDS6V68FwY5B86tZ8aql
R0FDglLZdJYzg0J66NCpBwVB3Z7cpXxpW5pHfVneL7ldQHyF8+8z2fNyK59H8Q9+AkYyFd2dS3ep
cjW3WYMD163mQ+N074pqH9y4s72xd95ub+fml0PjGC8V3vw0hNUxN8ezi7D2lCS16dkQy1H9cVCU
ybOb2OwkN83mXgKyAE45NEJMUQy4qMmMmFzh4swWzaOzdR9nyWcnWR9Xw3xisfLj9uq27PHpJDxd
QbCJg3C5k1q2QPe4TdrTiOtzxNDdsngGXcJ+fOikTLJbnnluTNhKS59Hlbm0PeVzEqgaNTxbHd/6
ePwzt+33bJhfkiaWnIbtBaK2h1YMwrMIoVJJ4uZ5bzenvo5J6LhdgB7n7C0poJa9PnyNTUVSmd8K
0i4OOohlOemNqDKg9VZlTxNI67vGfi71ZL9Uy8fbcbhDAV9HVQgIPnCjXn42Uipakq2w0ULV0aMr
cG5p9g9VgHMbwosFJZNyLEejOeUQHNoBY8x2pLQ7yU2zuVvoOQM/heIJCEgvV5KORZ3lgCJiFiMP
8gyk++xw28W3DjCYP/9jgf/7WaOkW0pwbUwa/x6pE828ZaMzqzn2CPoSZ9uIS0CHgtMNjT+AM8T7
2TRY5SSl25xih+mhPiiPqaIcwa9gBmbcy4TdN7aOjxOAEpdLftoinT6h3WKpq4MPpGXtm7W05iMK
h7Jn+NaaQB7HK7gYAcHyLrfPyZxGdUD7CU5wtQ21dWmejHwtv6iV8Wo2Zi4hA9o0pyHL1kBdjAol
P89nX4vMc94Z+oCv1cXRMJLPtauFIPR4bxRX1m3YtAVUIoaqIWJ6lbelFCI/6Nw1JztLVV+rU+PT
yIc0HC3pd61dEFkWsBGMgNvB9Y9JWHw2EdCSNlmSWWvanMySAcvi5tpXh+YU7KUlNYKiWWYor619
8uX2CdjgJsKrBXgSh2B6nE8gX26q3g8dgN+0PFmcl4WSXQX2euZMUdeBilYpkJKvESNuiHRhd9v2
9R5DNRJTDjzFAgGh6D7a7Cpl5azNSWdudZoV+7cCQsmD6saHoay1Dx9ArlHJNUOAZAUDoeCsndYu
a06n5jQuhr2nFOIkg0ut08g6sDmWlIS3V3d9BGEPlXSeiPBnm1BvyatSXVKnaU7z0oE0/Mk2Hj9u
AKkH8HeIjaiCCQvK8OokY+yyE/iCyxrYHCrjgbsOjxAzRHmNB2CAO0SMvmUzy4gzk510NffJ+tlq
CaRBVP/2OjaGDy7NCHG+j7UOMCqdocHW3jk19IRciNwqr8RP/IR4buDey/C/spUJXq/oWVZ0rc1O
0+oEqzL4lbFPLRlkbNsK+PM4H8i12I+ZMH3iAqwnqxm+FqDm8tgY32ctfb+9g1sHCapF+ERcdedq
MHKi8Yh0A8qWGU0PSpqGdMl9LamCPpM1GzaXdGbKvQwX60JKVtEasjut9UPTlSdWkj3L+g+/vuAS
/zWjC4++lJK2q/uCX/3Zd+IWf1AGi3JNxvIv2ThdOKNFOdN8SVhzMubqUELZylsoYBq6nv9sQMYg
cXTJ3omvrwosjunYV7hT1vhTWynvmByKxkGTDW9sxHTsHm5IjB5Ap+6KXLwcVCiCsBz38qJ/A9oZ
/LRD/Z4abFfN/eOQmXdWFz+spXnfr7JLeivsndsWLunVNJq4z2HbruZP5Wp9spiMev/6qrxcHn9L
nOUBtGiTxS5gIo8fTQjvquyzCcqM/m8FWA9un63NjwawOOdv5TJkQnDS9WQFJBAfTQf14cHuashS
56Q4jp2bSkaitteFWSVMwyDeiej3squT3Mky5Dd26TP3FSpbvtVNXtENnhF/HObGd/E/1sQj1pWQ
0Zh0JBy28ta0T878cnvjrl90+PtInJCr8eKoeN+mrd7NQ4YjPGegL/6iMFQS53sozwNy815nP25b
23Q7sNMgaqBYiIfppU+oS5eV9YC9Myg9UCjsmGXx/baJTU9AaQ15NdIkMCdfmqgxMNk07orbUBnM
/bJkToDK13BHWO+Gt01tesKZKcHpyjHR1LKY2CkmSbrTW6sJwCEOSsUudlCQL7JZ3UEVXcbguIEV
RMFcMwGcApEdGEb5FpydrAEk6YU1dOzvbETjd2CUB6DFA6IaVKIE9PmSr7YBKLo0yAP0mcFENbOe
ZD37S/eTr14e0qfSb4ugLcPVZx7Q4777mIA2RAbL+jsNfFnovjQtBKpcU8emUVqGkUeyAx/LDoBB
sucMqmzfyoawN9wTvQ6u7oIIAj5CwT2BqZjspGLspIHZdtXvzFzaieU3r7gevC9RF8IHhM6fcGUa
rIhLEzgJYDeKydK82dBa3StYqSpHmiYEINYi1vTuMBe9boRlhiCjTp3qDxNEYufcSHatNQ8N7zaR
5Q8ZKK+rgpaoR843OaA36cCVgdpM35a7IsHb5Om2029dW8hjIVSIagyaN2KlFxqP4EkzEnZypxhA
hkyBzbaavLqZozZJdrYzoQtbJ78xMPYLhWbZtODGqYN9vEbQ78VskNjtbfuJlbEV1ye7aN86F0CA
0WLGATD7N73q7lEPWwLJkjdiClYLsCxeCQiUYlUAyA1txHBsfSJfFj/ew+kL8KHTzFNCVKP2OfMK
oH2gZz9F2f627Y3cx7EJ3kE2/PIay4f5nWmAvFN9qpuXhBY+suGgHlIfl51klVuLxJAGxE7whkA2
IuSMTcLS0V6H+mQxsiej6yvqa5rJHtCbVjCjwBnBgSoT31tLky91ZVQ15L3pncn6cKmyQM/cu9vb
tuUkaJ47qCyjG3H1JjIKdehHo6xRMlq8yfoyoo9k9523Mkjn2saHC1TobCNecGkj7J5Yg63VSV3N
kVSnbOpRm4I0eTG5qOrp9PPtZW3sHgyBmx+jhADmiSzxFjS0tMKNYaic+2CxqyIwQQzrV06fSxxv
yxRSF8ANeBv4KjstnCVrhzSpThq6sdBYBB/UOBy1eZUUKbduM0A3UcFBBRvvcNEjkgUJslvVNbAp
ZJf6VTC/AfQMuosqbJ9lMNGNCH9hTKyWj9xUDPeb4wem/SSVpNew9Uq+MCCkH9MKnXU75o4XchYm
r3/MoZ1gBQDbjngot37ly4pgG+geFBgQHBAMkQBfSWKyhMYabpD67/UMv+v26Q54bkzmwuBrIufd
47skXGLoNnC5AqBUeOZ4mQ+QoYYONa4qjHWx+/rEdsmx/B4/EID403CVhYxNDzk3J3y0aQZnwzg6
FVjD5kDxCugEaT/MPQnnSK7psTExgMI8wi1ExEFKgLHny8Ul9aTbpcm4NQZHRH6FwoCXvPafuEBm
E3vG9+yzer9GbWT+kJFdXYd7rnQF4lhMi6MRLQZhx1isYXDW8jQNYL5bOn9g30Eg6o/N80cjyYUh
kTpxqle2pIaKgqJD7bAtTSiETYUZYhir3N02tbUmPJZwgWHICf03YUMX4mRjm8XlaahWxzO7pQWN
RP09nodoKCZZY+U6bqHC7aiYrLUw8XqVw820LQe3NstT072V8w9qQf06lZXcrq8XbgQVQ9QMwZ1j
Ch6pNTRNHQtLwnyaikfg+tWMh6+r4jwWTH+3eklDamtNEFHmEDdIN1+1wGoIYJZDZpWnvjvmyVcn
BqF0LbkxryMjwFmY2wLoAi1n1F8v3T5rsoHGvVae0BMDNLCtP+noyXofdwXsFnBtCOrkau51Np1Y
tyq9PGUp+HDLGZ5gjI9N2aUexRv3trHNXcN8E5IZNGNBXnG5IkrnNgc0ojw5dLlrumzfY0Z5aAdJ
Qrzl3ujg/ceMEPFHgLEa2hKYmewyxLvsAPE/XP6d9U1fF0lzZcvxUI1HJwCpKMd3XK4pVgelGZWu
PNWJ9hnA2+pz25r3JGMNWDlrzNdWmQxMd/1icUFrg1wbCD7YFbuhYx0PmtKr9KQ7BUajlKeavUzj
28qOlfaV1OWr4shQ3xsmsTTMEEJEisvGCFvKsoUlzbLQvwyKmP3f53ckBOhCkuJsXNagI1IN3GSg
ProGuaUpJldzp6J/H5dq7pE16PaKT/2xhNQR7mrDI5mU8X7jvr40K1TGes1MElLWFBnPFFY/htlD
Ld0HUbzupwfE4ciUTVlITfIdP3vBm+mwYloXJrkeyPDk9t54MDz6VUUPHXd24f8DtcbFIsWoP5pl
0wwaoyd7SsOEHosFhQnpc2LLU3SMp+CqRvaj2sK6mAk4gqKX9DR0axO5EB7LQ7O21De106G0Zzt9
hfk9ra1+lTZST8+oOt3yPxxnUDcjYAQGjg9ZmBA5K7233alW0lPfrKYX58biLdP6lNQfn/tAfgdQ
CZ4aoPwBQOHyI3Y1QX2RxcXJ7Ntfjt5Gq7nW/qzFH+clhCH8fdQpAKfWxChjpwudKYGhssu83PwC
4m3IhICiIJFJW2zEaA6mwlseoyxAqAsxWtVbQ3HMpDzNVpxEsVlUYRMfCDBdbx/+SABvo1aGIQ+M
Wos6Qg6Z0l5PsaS5UvPDlGY/bad7MnQq09j8WzG9TI55ERpzyahQgPFAdAet7fuyUWlyWvziTvP1
oAjmTzkkifNj87nzOKGx6+uf9Lemwbwt9V0Qz9coIOBhgNGGvfUpDd3K79/bJ7nI/Mb1cfHb+Oc4
CwMtdgGY4RzqHmUO9dSpsRzPIZn1NOT9fABOlaTeyMrs2+3N3wo/F3b5HXpmt+h7SzFt7Imxn15M
cAznvv7koG4ItrQw2cmurI1Z/stvwPfhzB4pM5UuM9a5HFvqaX+y0We7JrLBW+2jdtiHKAVoHtv/
y41ysVAhtNdq61ZrkiUn6yneN8faL/3e6wLlaQlaxNnYl9HVSLdWiICzleajjnGYv3dYeaAhxga+
Gg/jC9/aYl+9Sz6lxIVcIZtHz6gjRo4VdosH7pIQ/nw0fP4m6w9k8fmbEyWWHv1g9bPENN+8GyfL
FZIfvKzNaTa46VD1Of95GVb33Sn1QTq/J/sZ6QkAiwd4VCAjC9sogYNOEhIBCCHIka/0+dBiz7Nx
TZOT8zoGztH6uYLWefbmT+0h/Zl/HV9ijctpEn+SSV9tXHEXloVVz2mRTa6dJKc67xU7WPo57b5O
bV2NUEEdOnoY6tYcvdyd0/gZwQ/T3JrZaTJKk01HA6odFQY8iwFfFmLH2K+j0Sc4w3HktB5/hvOw
NvsFp2TKsOf/QN3Nbf3XohA1Fqsq3cnGnq8P8y7FzGZAQy0LtEdeHWoek8FbDtJqw8aNdGFUCB29
pVYZNFOTU5ruc2ABmuZBY/8SD89XJoQJoyC9qdXYS+d53akv3Z7zzLNDX3jDHUCjO1mJaEOw4XIr
hSiR1JXZVyjn4cHqr4GLgg2BsLwHrnC//1Qdmgg0916iBeNLFUKODvD+L1yaWAnMO8kh5je6eIjR
aORlWcAgAP29DM1pnxJtWGIlsp7IzrxvQDf/PvvmHyQagYxvfvtb/teW8C3BHrMsk+UqUQ98wlxO
v+e4f+9GGVH0xgsQ9KJI/sD4gz6BOMcyZwUFz5CmRHVhP1sTBYlEHOCRbnjL2ge3929zSWe2hGhg
kVjv0ThSIkYT1PiS4pU02S/mdL/+wQ7qNRwCiwmCv9Hg7AZdEONLfUbUiV2Qmj40/TEnsnjO89Ur
VzizIeSzQ5+pBMN7CcqIYzDea2G3Hz81gbmPveKggXpYVv3djmFnFoUYZs4dhmZUWFSfppAE6HUH
7bcCagfsVBwrX1Ym2r41zuwJzj4DFrs0eO2dlj36ECnoDx5TP098GgGpZaJjW3yujt2jepAd+I0u
HQ48qvegakSb/epRMs6rkds5/CR18PBaK7QRnRRC6oO2gBQQEJ2iZo+AqkfpYu1b15aBTjf9FKBW
4EDxhMB5vzzm49y6rRMbSjQZy86ecE2YlTdTSfNg04MwboWuC1rhV+xzY1zZhLY4eaR/6uf3fpWh
+be/4JkF4QsqNZiz00ZXIufZ2mv+ejc8ZQF9rmxv9suvMbJI400JRsX7h+N3ZlaIXLZTNXVvESXK
m09znftp9YIJ9f+nEeEWipsp1pQEazP7IwgeZnZKjOfb6+C/UzziGBBHeQU+iCApuAF1c5vUBUyM
s7l+Mio988k0jncsNdmRlDln51AcSY665XtA1kOkFm1qoIGEzUtAkqySfoFXmEvvg8P4uXTJW1yv
H4a/caU6Pr7IxRuuinE4fMngdKMSxfmhbl+z6afR/769f1tXC8TwgKWGytZ1Z9Hq7XnRmx77BxgY
gOlIcUdgL+cqCWfwJoe3rW0dJ2wN2tyg1cf8orBxWVtitqmuFRQWUI/SwM0u5bDeNgH9UYuPbV2N
x4DDJx/iocWVnI9eq9Z+20pcbuvrO1zh9P8sCC5XK+ZgOl2nRHRCujglj31dPKsDyhe3N2vbDtcp
BI4DOgRCZKjSvtRGVmGztOygF+Y3hpJono4ysYNNO6i9WgBqGSAjE258OunZ6nYTXCD5mfWtV/Q5
+AQlrix+FvD5AaKMdwYfooMQmvDl46Yny1ha86lKR98GEzKjv25vl+jJfy3gk2MIARp1KLpeXgio
PTbJmJAZ/YV3Un6tpsFLm0+6TMpN3C1uhjebUA9EPelqpKJEZr3GbTfjeUpDGwIn+TrdlYYsi9WF
uPa/ZpDroenqXDNvp20FsXqrnk+08IwjZD5fk+P0OB/BcJQdVOg59z9ub9/2uv5rkKfVZ/kYmUwF
F20znyyMgNsAeGs/nFUSN68ExrAqcHmD+QL/RVVcHBq1qh6N5tQcT1AprP+oR53rfBdB8QAhCud+
emeNb7deehj3nCuUBUSyrRuL5GS/+BUYxcWP4P9+tsixn+1izKsRiNjV60ZwyfbMs2VwtmsrAIpi
HJCXHTHKKc5w2G2tNYnV9qdkwqhoxlzXc1s8JkHZ+fOjH433ncCRzB0SHQbhgi2rAuOvKjh0Ur1v
B78fC4zCKBoB25qVIBMNbpsTL1v0MUyAK02IXmDOxxAVi3KrzSej14FMTb4n3Wv93oHmcULaQL/d
NnS9g6gNo1MIHJaDsRuxS21UfbtYoGfGGCA1FT+v1ryEDrwWp0EHQLaM/GXLHNwROpCIgqioCqED
VI9TMqOpi7r3cQU1gNqCmLeWpVxXMAMMR/HCOujA8cnghqKZdE6netGrk/G07uxds7dDNyK+Dr4y
GkhLlPyvnWdGojXhQDMnTpJq4tb21pHtxkMbjiHPJ2Frf/tz8RtPNAUhMsAKVJS+QcZyeaxqjBLP
jA6AazCd5MfF0GftUTOMlD2AHdGyjrOqLrOn1XXthGaj6e0dHdxY393+GVdVWb5kAIkQMLmcBBKz
y98xxWpcDnOFrvlx+lncmTv+/qJRvc/9aZceHAeVDxkF8fWZgGSPDW0OLBwoZ7EaP/d9kaGWlZ8m
t1sfq7U1Do6VWPvVmdUfdrw6T3C7VrLh13cdXAhxFD0N/A+SKpcLzZfMmFMjNaOpax6WsaJBRbPE
a2Kj86ECwSSZyPX3xTwJmsKQ6cCU5BW5RYX4QyvkcxiNfLDjEU8ShR6r2QV4hHkL6F7rcYUeui5T
wNmyi6Hqv/poqHyI8Ya3QHKadiSi/dusTD6lcWRpVpAWXxIQV+ZpEmWqTKtx0yjaUziiHAEq3hGd
seqlWYxYrPYnV+muXBy02zrfHFiQgxCPFfpdSl8krnvtRpzhnE+k2XzUWpzqjntnHmtrsSOj0XeO
MtyBj+WwVDSsKjMgivpLq8lnVhQ7Z61fNdLc9boVNAi9nZG/L9R6xE8+DOlHQXq4o0HiqkGghd+X
V426tsG2q3ZiRXAAj5m1b9iTP46yntZ1dghYNMpAAEWjTY6e4KU/L7QkqarWVmTUMTYbNJy6rGBx
HeMxfKcCeIJHPHD74ijsDLqyyRqIGRld+p2k+sGdS0SnTpLnbnxHZNB4SMFpN44KczK3M2vbjEYr
1YbQUpcy2y80saE/OZZJdxibZcBUG+f2kby2yaZthGBOMQLqD1H4SmsgO0Ph1dGCVrRfxyjRj/Cq
3exqh9ysj7WKlesgr2SmFQKE+zINCah44/FlUManZLDWQKuQFOVq5vpTxgxZfN76zJh8RjUFgRqR
S7gnGqMcm9xozEhjtW+n7edicmxfW7J7qC8zH2Icsddb7nzQuvZoLdauGdc7S+ua/aJBLUrpenq4
fe62tsxEHYuDrPCTbOFKHipqrgbLzMimLfg6U/sPlIJWTyXjA6TDer/q0Gz//5kU7uWJERzTkpqR
08f3TqVF1TQf9E5JA91xCp8p7KMscPwQny9SOF39qNSWzWDRwCYXA/NM6/sEZO/tdW2kNxDpRmqN
hA04cu3q66bg8Osyx4iK+E1ZstfW1Ha5O2geIaXuAa1g+Vo//a5Y+10j47M5NKqXGEwCyrq+GvEr
dKiFY2ib84IJi1079JidFoTxeU52YwYqfhs+Pnzv8lSyYJ5cX2Y9UHIAVg1zRnjWIkxeBq0Wx3B0
SWtGWVeEmrp6DI9ncLcF6tB8YqvtDb0My7xtEuIrnNvHxEG6NKlZNUabl8mMOobI3/1qi+yQpVY4
G+y4AI4Cbqbn219144Cgj4SWAyZH8eIVU2O2FFC6A1As6taHUXlbtelAQaqWEczmpIUkz9iID0hr
MLCIRxoyG/E0OnYKjiSwL0QYNgdvSrUoluW5DlMldDRXPoK6HYa3ECihAGNg0kncxiyfAIE3IwsT
F+obuHzCsps9BEvJgq4AYIRbQhbBQS64fcSUv0j1arESWMpf4jJM1x3vKjvMqwtf+058Yu14Pm5J
zsBVGwJmOZ7OQrUFL1345uUClaUfSKItRpTd2w9zkGbegMHINSgLaEwjxr4OWujKmhFXiRM3it0E
Dpdz2YtQm1Kbk3xUOyNyleXJJGlAXe2+GSKFObvFLH7M9BBPstbYlX9yoxwJw6uJGmbsL1fq9KRu
nR5G58R8TrPh0BbOca4nzMykQZNqH70vYA4NelAkgL3jGgmvKhAGnUB5Eq3zNwKpuqppvaH6YeVN
MMsG+69G0/hXPDP2twVzVq2IE6sfqNZjbTuuxpdBtWz4nh7KnRvMP24f8y1HvbAleMxo5EmNyqkR
LYAMroAUpYGaYU375J4PStCHagypI0kItj4exzjjCxJUakUArQ5ZItXsYRTMjQdUUne12u2WMQvr
KfWHRaY1d/0+5BsKyCcGcHhJXYzYuTVpVsI9lMsbNkcgL8dwRJ+lP0w73Z/utEMSB/Xb7a29Cmow
ChJbFL5MhG0UMy491J5tZ6mGFou0GEC7L80sYzG4mijgjnJuQriJkkZfKe1hYlXd55ZUP62iDtmE
sgKt7+0EeI15yr0y7nZt/tuY3adhyH7YMwttffExPxpmPRp3phHiTfn546vH0xiVZbD4YucFv8oW
lyGnR0jP157jo3dJ+VHKO776cxNCQtUsLB46mxkRYbG/VACcLb9uL+Kq2clNWAS9RuCTcerFR/5I
FdXtnMmInLGF/G8ZJJiPXDokiu7ij8kYKpbqr1PvpYsUWct//kWawW0DO4yRNk5+ZAqXFVLF2slV
hJw+ALL2REOuLm/vtaB4nTxZNWMzDpxbE7y1NdasMhZYQ/M4VEOg2AD3uoPYypN2T3fDp/FZxo5x
/WwRFih4b2+qq6GX2Nzyj7M3fOCeSIkprSwwQYp8N4f1I9gn9cJrfSadfryuSAvGecZ1FmPLhU3A
LsN4NqNIRDTfUVTQzkx7iqf+SO+bPPWV9WlSoIGaQ+pg7CCVXES5nfo2WdDYLO9MRwnwfAhYK5uY
/CurdOvb8yv37NexHGylOve7LixPht9+oa6f+uUr2A7Gu26PEenDsoPmQFg9m77zpu/XsPXrB/Mn
85OglPTCrxP8y70SB3OLNmu7qcZ9pOEmSLU2XKaHWQX1oql8mWPM2tc/C/qkTFB7ye+GWVa8l9oX
YklvA+hg6n9PQnWXlJ77LUH41vfTfTfwyl54+9RvBW7U9KAbyju9V1TdxWx0tUNgriSxn5mgOZGx
qFyl83xDQZ6OxjXGia74qxMSD0Cw4/PmmOZv8mFXwemUtd0zpdhr7tuSKZLxDh4sRIfCWCy/iBDN
rkZWWNyigJohMRz1PxnGuDOCaV/piBQPEresCG8wQ4s7PXdwr8cL+1xWq5fZ5ADERqBTWfNywxQq
R+gs8jIhmn/C+cX7nSJFgqmssOnzgFv4pe1U973WWfakLKO7u+0UGxsIokA+tcf7ExBfuzyR9Zjn
EJzDJ1Oyz47yyyru4/H3bRMbWRF/PmN4CZUklGuEEFxBGBuzvrjNrfoXSe8tpgamdpc6VVDXa3Db
1ub2ndkSloOCgGMULjKiRX0azSZKhiok1D70mi55Cm1uHGrEf3E0nH73cuPinqEv1ia4xuy9nRT3
lUUeu7iUpBtb6wH1h4V6NYbMMAx4aQXvurVo8C9RDPX0+tBBivDdBApJ8fIcA08o3iaqjCp54xSj
3oAaKUrGmou626XNvkfRrEFXI4IC2tGpnMBtMYForETxUjyR+9F+qWp7lny5rWsTZjGswfkdnSvh
9nStM0W3ay1Sj/RQBOVzh1GAxo8DDWnmHR+VtTDFB3D4QabZvbHJsIxBS/QD1evXpbtOdV50sJwW
vX2Y9BIoz9Z+zJrex6TcP+ReYETgrDsYmgVYUMCDQ7V9UPMyJlE8MAUa17j7ClvxDE0JSr09uOsa
e5CA/A02JWA98knitxu3ACZ1OZEmiuAYVBNiGebRhybGP0atZvl6PHgxkZWmN02gKIr5IH5ARIoc
1Ky7bECdIprXx956sQpZ/2bj7Ok6LhnESfRtLbEyVxtMUwcA+aIlSY89ob/cGXLu+Sp5RG6ZgXYq
r0vpSMjFWtECqsY2RVkcYzZjNCoJMiJnZyqH2yFra7dAoAIsLAerYFbx8rhhfLlYhyFWo75Ify+W
tVOyRsI4unWiz00IEXilWq2WeYK+k+k89h08LtOBX85AHw8u2CTu7vJheP74skDcjTIRaEDQBBKW
ZUy6s6alpke92nok/l6lX24b2Dq1eH0CEI0OE5iRhTCV52iYLhPUwdvYCQ0bkxSotrvdu1uZu9uW
tp5LeOtxphsCEDYqwpefKLVJNdvdrEcVIazySiT3TyjouTuyltSnZmNjgMOiaLSjbRy5C9F9FPgT
ycnlVoQsBI9ODjhBnxS9aeFXzKtidDkGFaKpeScj5FwwNFvKRuY2dvXCiOAqTZtbNrpIMAKRpLiG
EhjNA5LxRtnX27u64fcXloQLtJitRqnqFlEifh6zI7Mfb//9rZXgUEHaG69p4FeEldChVLVJW0nU
J+xLr2tPVQ4W5KEtMw8MpEnwD9ZMLqjCWR5QTrt0Ed2BanRlTSRCzDqSHl3FNNfafa/Vo6dopSPh
VNvYPEAC0P7DfzFrLCLoSYeBuTF1SZQXmDkvSTtj0rjY317ThsNx3AGmDuD1oBgVclEwWdgroDMk
MpjrL/HLDPHfepa1+Tat2ATDAJjVBDZQOMeWPnRV1zskKvQXApEd2mAeXOIL3JeEo2OiS8rLNqBg
ugJXdynLjCLVSGSv6nHF/HBf4YEyfGdU8c1WUo3fiLbnxkzhgl+JlmBCEOiCMolSK9u58+SDGcar
LciOzfpeSsm6tYP8Lke7D/As+Pyl76lq4Q6zOsD3SsPXFcxFq4+Jvn48/ADog/cjdNSAThY9PK3S
VgMylERschYfPFUZAGD5z7TQJEdpy7dxW4HuCK1zwLIEt0v6Bgy0g6NG5VS2d+ifDpVnTJMiuT82
ds3CADJIooBJvKbWs4uhWad4USPNSO6WSt3lyRCSYQk/fIjA3QAUJwiiuLgYX+1ZySNPTKXWlVqN
rK57H03UhcfqlWmyMaGNaIdwADu8FAxsibBpxtAuSrtSFVXZ+WHsGp8o2X2plN9Q4qDe7SVt1WdB
5oxKDU9Z0LgTHG5VltjJWIo1Rex+eKGHBjxz+b7+3R7G47Iz/0Cddl9+sT7LSibaRvEQzUJu1gJr
FGZWL3ez1dQiKzttxfPYj6PiTt3zKqLhL8/VQ723Hsnn6ZHex19csOyavvUtzT331+3Vb7gnfgIn
o0coQfld+KDzlNplB8GYiFXmfZGgL5SCv0Ny2GRGuPOeeY2lL07RgoIg6gokNXmxG5Y8+PA64Cig
FEN3GUPerlCLM+qxrmIXSWGp6H5dMx9kbLctbPjkfy3goSMEQrp2OiscWGiyOGpof3IyCAUbtP4z
mtVH1SRR0r4wJlwjTQNh4NFV1CiNo3V5UQEZXa0vLP5ze00bUePCDHfQsw+zkGzEC5KSqE7HYCE0
tDAxMZnN7raZrTruhR3B0eu8rWqqpSQywaBn7tD/yz+NbzHz3guPE0jPKJDmgdr5RukllVSVln98
4cKEebCnQ2gK8yBi7xMoH7MDnFWNSBNDZN2MMw/57ecOHLtDZqA33/1mTd55UyobYt3cYOCmQNCN
U4ZKwOUGT5jxAXEjdxqF/cwL+qDR/Ds24+n2Bm/6Ji9GoavsXIM7aGPEA3AfatSliq+magilDmi5
FTtW619um7oaifrrmme2hMOc2QBOaCs2U93beG/7k8/u9GA9xEEM8XpvBjfn/FuRImY3Ygj0VUHp
hwYP0FviC8wFNbw9jyaW2LOdORuneCwledXWx+IPV37z8EEIYWVmBwTtMFlqFEN8T5lTT1diX5/u
bm/g1rcChg4cFHBIvPYEl6ADKRSz7NQIQqaP80R+A+oABu35OJcf1QHln8pBYo0SOVh0rgD9OcSQ
HOgTqdHgKvt2zPZas0qO9tZnQWUN6ShHoIBzS3DwqkWNUpnWyEzbTy013lcSyzi9tgATwOv/Lbgi
672q8iSpq6akL9bIetXBEUj05zTI/XLwlX0d5EHaPP9Dd4G3Q8E+BFJHFGWEgJVNzHFYbC6RNWJM
mv7WRtn7d8MNLizwjT0LvRDeAHu6Cgsxxr7t+K6hmk/izLdL2WNu4xNdWBLcOoXqWGElsJRVrxX6
sCAmvO3RG+fmwgBf6tlS9NjVYjODAdX6XoCg11q/abWk6COzIbyvm7Vx3cm0lqhBCpFRjIzTNWSd
jG/7+qug6QPCbVQzAR27mrbq20btM8wNYi7226DT+8LojqRa783s10f3jBvCBBx07gBntoX1gD22
U5RKR49S/aX0hu/mukcSGehnowz9twoM8A1g8GhXCGnRai154rbxEk30W2HMHiLF3gJZcL0OdzW6
P+MXG4/tRs+8rFl2ajGFegJEko4i9dDuWqcL2vX77ZVvXCAXv0nkQFbU2bXG3MFv8segvdNC4w8n
3sqCtQTxZ0e9+rH1NeJL5yB40nSZBsAwHuWorqFnCC6gSz9VZrLmbcePnGKRB1ft1rBJ+vVzvU42
2tfdMvxaBjP5UZq9Ewezpib/Q9qV9Tiqc9tfhGRmeAWSVFJV1NjTeUGnJ8ADgzHjr7+LvlfflxAU
VH2lo346qh0be3sPa6/1UDJSo4/vcueQoKJ/mNpGPrepxZ+J5otTOY3uVy3VyjzIWlG9GH5demE6
tu2bcPrhdzYR8V5rQxLrAzpEvKbKOkCbVsfMUTnQePL7fm8RlWeBq5jhgULYavzDJHXWvKtmyr65
vo+AqCC1HWWoH/+kqgFwUnQaBSDOzu+pN/QnpenlqYd7Bg19njovVQ9csZNQK8y6gTSB5qTDdxvr
fwdTdLtPRsG+WqOP+a5m0BjDmKTlNpHnd+1nwGHse2U5yFId5Yl/e5fQIciBy4lVn1jfpp70dwZA
Y59b5rOnhmgQ2RG8FT7Ezn2VPxqeSE4N4Cv3vT6NIEFSWYt/0YOJMQ6vOYGGJ+nOzNzafJZSs437
iTYTQ+HeEE+jXVl0n7hdWu4hTUvSKE9Ltw3x9hf20fJU92pPk/svtxPyCoVX9VVBIOQxd/IE8n8d
aB+rPMncoPQavlk3vfajOD5oNWOgGZVTTEleHh87b9wEKxwfFeaqLLmTxquvpWB7j8vxpGpnL+zf
fX9Qw3Eymsj2D0X2a+PqzLHB1Qn+709YYs6mEVAatFzmq+M/1U6QvrK7KRjuoGbPVQCe0F17tO74
Ie0DogJto0z3hzx/aR5JFkJMMgPol5XjOmn8JvNhXpphC/yJf6/fcRIwupO7+pg8sJlxNsz+caFz
c5RdkO6tBwKWlq2WzKoLOf8hixfHoZnEbDk+RWu8NJCY7LOnfPjN1Gehf0vLx0ydnPaJdW6gxvKl
M5tQdl2gfAq5+q0p+rVTcf5TFo680xNb+h32JKPmfZ80Qdny/cZnvy74AUhytu+LkLEyp8zOoXb1
qOkB+WyF+S57klmggTNmzp8MA3NjYB/6btxt+cy11YHkF3OfSKvxIi6SXiIZNxpHDI/olzq7dqzy
+zRL6EZqvbY+kN4C7guCpXkC5PJm9X0HeWMFAnnoUNcQW3f69256srgVpEAZbWzm/JOXhxgaU5jI
hLYfkr5lau0XCakJh7GTETYBf5pROuauetyKIVdP6bmlxXsDRAlvihGWZoITPHFh7z0M9kGwex/E
8XPeK95kG3E2t4E3Vrn21p3bXgSw5tgB0mL+n+3uqH/B+Q/mdbK3vzojZxs6n6Gz8A+4Ys3SKUx1
uR+1mMUipdo4ICs9K3AFndlYxLA4HGKwFR0ei7Q4EjNvgqruQ4PSZ4+h3kPye57Kk6XZL6PDP5xc
I43S3T8KUeBSWYJKtBwtxqKH2JoBAdaKFyHS7R2mJ4PJ+jhY8tLU4qIzno5aKyyYSp3AEOahymR0
+2Ss3Wgfye2f/ixS3cVdY3lNsqZj0yOUIUOnBbU15iJum7iO1ZF4ApSFiwzxgqvBwI52vjuSYXz0
8glFARu8bH0opLbhFldideyWDxQOZp0NNGcvz53dcs3lHCkBxP8+WcOYftVctc+p3h+cOtvC4qzs
G/puiNYxIDzTfS4u1FgOWVnbLXxw/Z4mMmigeXF729bWAzp1LAWSdJCqXVgw3FZOGWMj0D5uiEGs
gBgx6DF3bpMeblu6rodhFADuHPV1zARdTeIOTCuMco5k6BE6PKf8IECwWx222MzXzgGOAeZTMK95
TV1R6kqkg2bD/9lJ4Lhfaujf0S2mqhXcIbo3+A/eHBiNK101PyduUyC3QUzUQ/8waA/QLw7EUTtg
5OC0FXqsrenc2iIIzNrWARODPjyaOfyNrgH6qcywYe6WDtlKW2ImMEcncZ6ZBvv3wlLq1Ux480fq
9t0D/Wk+uPcaEjfASo2jeRAgjIvNnXVnqIB+El9uH5CVo4gcGEgtvPgYvVu6vLznmjn66fgINEXY
Z19a+U9ZY+Agl+FtQyvbOSfboNvHtDAGDeYfcvZ2ZF2SFCDxGR6hppUHxNXeRqW9Va2+9eyvrgg8
DPPsObRWlyVgKAhauaXhu1WtcagUfwOtz54m0xst669/sSZ8tFkvE8UjZ17z2Zr4mDkVQrbhsVbf
bfKD1e/Opn7w6r6d2VjuG1JKjsbV8JjQLkKCCUqYPpxysbu9lPkxWMRKoOJAtI9uNjz6cjpCTTRj
hYIZ38mdQORDH3WZ6EKjzVRgCfe5pIba/41NgF/Ry4G4xBIOVRflaLSdHB51QQ6Yc4WANnt0Evuu
H7XXQX68eIVrNuu5AhUA1YWleEtVN0NZ9TAn6v6fsk/+sSmkQK2p/XZ7WWtfDGccLCDgpcKs8yLs
VMrsW6MthkfL4/e9kkedJUHbths52toXczH5iKErPIvgsVgcPslzMN87/SMEQQLFHi2IBo3dm2ib
iCZq4/auvIloOKO1gVoKqipLljd43qmbSr/HKUwDTT2M5MfHN80De8NcszGBXVsccwP9QleTLlZj
eRhcfXcb8gD/u7GMtU9zbmXe07MLaw10csvO7h9Zce9JC3I6ImzJVp95zQMhjASqAQhlYJQXa9E1
pWGge847BHjQecZ+mqM4jKXxsjUmsroefJMZFInIdenrfKryti/z4ZHbICdL8WpgMG6nT+a/H/46
f+jzkZkCqnGFEprQFWg0o4QMC4UIUaJqGdGxBUNrbm3VsJdLAggaLQz4bbhUwAr/DMacfaKkserM
MhhkPZgECxotPfdbORHUOUYM3f762LpmY6CPQrAH5rWZ8PfyPNQVz+WgHB53uQmWTbcTCnPwZTV8
QplV1Yfb1uaY/tzHwho40JGOwtfNbCGLc1F6Y69nRiZi3tkT2GZQoqN3WlUQ8d2d6or+23qjL49g
BmhwyUyTet0Ha+vzL4D0LYgacVgwq7kIpOsiQ8kn4TzWan2AUNYgDSsac6+fQs3BV964bvP2LRcM
546hQgD1Qc6y8IQ+tzAnYg0sbhjmpCkdncDLCPghW+hY0TBp2uJpql36SWkN6BAsY9pY7/ImzuvF
wUUONA+Kol96+X07q3XsZDJYXFbSMnbCSZM8xJCdr+0g5yjcvcqVY38QRzUbxUiCBY0wdJWuAHxO
7zRulVEWd5iJtSKbZyAhR+mT0i/QoaiT0EiS/CvCFFe/tyfSVxvUF2u7jhALRQd0HjEst0gtDV0S
7G49xjnEeAJgut8xR/Zi+SrEgDVGQMopsHP5lLq82N8+4Gvb7aKXAjIsJNHg3brcbr1PdaMU/RBz
k6ZPHELBKkjb2vHvBiEsdeLuJNqNXGr5Ms27fW5z4dKzOk+hWtAOcVeWgWu3QC1uTY+vuCTQ/eL0
mODdQj/cvFyWU0G2rhisPh4dK6h6DFR3fSS99Pjx3UOneA7CkK3BoV+aAW6pdCqw2MXCwi5lgH4F
vVa+OXbnhaZXbdEarmwc2GQAhporY5ikXnwsEMfqeU9JH4MQ8DubkE+V1LR3t9e0ZWTxdQZepByP
Vx9nnf1eKVOPTAfggdtGVo7dxUoWBx4JBcuSSu/joXqqOyuQjve776z3vN5kh19dDxoCuFpoLF1p
2AE+RfBkyP4Pk3GR4CIFKQmh/LbPwzbq1U4fIrHfqvGtHEBg/WZWK5RN8VItFjhkosS2eSouuU93
ja2Xx2zyxVtvlM7dh/cS6HdYQVABhrllaYKPTGp9Y6tY8XLftumeZP0TzlCgA5J229T8qxevA0jl
5pQXLhqMbIvHF2GYBncxqFgb2ZNZOV+KenqpAW2hJfvsm92942xhQTdMLrsqfaPZVdmMKja68a7z
5ReiktAp/X2Tyhc3f6Td++01rn25szUuqYCazEDS0cNg3eZ7E3qpZabtrHFrXSs34Hwrl+/6ACJ7
t7ZgJmuyvQC6Ki1EYA7qE1LkjQOycgMwIgNUDkGKDYjV4kYDryl1KmFKh7+tp+zfXE0bm7ZuAu+1
A4Af4pRF2KCXKWblXYXV+CIYx691vlXbud4vFEZdzCPg1CHMXF6ojrlaJv1exgb0bx6aMtGiBjzC
waCJrA2Eqw1b0vZXA90o68xhJuS8vJmIZPmITCA14eANk3G3907t43TvPFtm4O7Gvb4Dj+irqQVb
kwpXBbOlzXmjz2JpJPuksyvYbHbyWOyTY3efPg4nsp/1ozEpf/usX18uBJYQPAZwB4peVxxlrlEl
TcnzOrY16xMmnR79pPqROv03TcZ5mqqwHcA3e9vm9VG5tLkI8ETtmFrXpXUsLW8MCEJ2MYI067aR
+UhfOqrZCDIFA4RePtRLL7dRlY1bFBUE7pOs145mk3lRhopGGrmp9YBqE/kKUjNji5/KWjmkfxg+
AdglMLokOyjsmmaV4VcxpiR+udYUJr1xAGQl4mN611lpoFf5XdWP0ZTXT6bxL/z2vsn7lybhL96I
tmzpPrEcrDYpiROTvUqHhZy5gJf+GGR+VLUZjdbwbjD2jGv4m3fWIWlAW+rxQ+dZAVQiI0GA2EzK
574Yu9ey6cDXz7ufycSeSMMOOcZg/dERJ2F2XVwDp7P3RuWB7heplN283v4Kq58aiSEQHShRIX+6
/ApA0fLCqJwqrnOhQozDINSD9EJ028q1w56zo/9aWVwZV405LZVdxWIyd+WIqqtFTlLK/W0za4vB
EYEh0EBCT2wR6yWdVIMnQayqZeQ1a9wxMF3v520ba0vBBBHQRxgEdNDSuNywQXeUZmKIEY8dxTg7
14o9r7M6Sgbvo3UIOBoAHWfMhAURZmR6l6bKqeMM+I0q9pDlBEyZj0xLvrAi+Xx7SWvbZqOCjEaQ
gUB5yVuekJT2tsqqmFjFdzIWWVDk+tYRWDUy1wRw6cHnshzQ60Aj1gHNW8ZSa43I1OtmR1vN3Cjf
rd3uWR3en3HK6KAtjrNrjK2ZSgtWBLj1hIrqJLmbSXa95NvtTVs9B2eWFudAEy0qdxksuZXv7bss
S3aeBg4a0wBT2W1Ta4uaKykz8Ry6Tcsyoec2tVeM0E8HCrEIHSj58sYDWia5b6vux1/YAqoWsSpm
HCGcfnnmjGnsmVMPZZwwR3FweumDDP2CV29NNxhWqINN39n4aNepNdw/bM1PuWtdfzQpugwECEWM
cqX/jF2ln8pBer9oScH9zMdXkKYB4GT3Xh4wmZK3jy8Zah9g2PLROrwaBzNzLbUNjRQxBH0/yZHk
IYHgYpUYsV1abfhhY5iTARkzOPZRJFhmAoPSake4E8iEEzvf21KWpzRX5ucksY3IAG5uw95K+HBh
b3FMh8xPMNmBxTUi+6cFX2/d442z2PDJI8XRzFQa5BhI3LC6ctlhFTN88xe9nopJqg4PeTMUcU4x
dB7qwm2RCEP+qtrd3s61APDC0nxNz4IxqdsJsliQM5MX90k+0Gf7TtuBrkwG9N9Zgindb/JRLQEw
cMuYhkCCP58XlL8WGRZP6lrlVBQob7Jyl7dlsSvKhpyoNQ53IMh2TgjmiyBBaRqhwcS7E+8ctkGC
d+UT0IFGfRh8DASkSVe8AR2DPiieqSJGnGP+5I2RBaRNv49Ast8BnKO9397nqw86x9ZArOGvIVoD
UcHlNqM6xYDthf6jdJ0xVCN795z6y20bVx4VTWh7nuZC4w8jXVcJCk1t6P/BRmEYv5jVucX3ZKpo
9zohF/xg6R29UjSs0LnSUVAEFG+RDEG61usKa+Axm8AjMRX6G2RIHzoIam/chCvfBkMYkCSQfAMz
AVAWlxvXUGMATwDlMcrSoxmI3rB5oAw7A91UappdVFoetI1kpjMM7VbUMcKagcR/f3tvV47L+c8w
F6FEPSH+SjyBvRX2FFUdWI8DnfkJEGJ1W/wzpVY9fPTV0jGz6ZB5Khn4gitQmu7kBXc8yeJR0191
owdOltm9GvedV0MgwTGk/3x7kdeZ2WwSk4Boh6NCfVUZH32jy9ioUdQ+TOgRJ1Wbvemkbr6JOjXy
0BtGcEXqBsh7Qkf53Nwn0i+/smZKvnZOqoMBw82LLWKplasDoTYUrPHjUGiyFsmUVnVogNgejZXK
Ilyzz4mvbTVhV04ZInjwLM3TniCjWxznIgcFMM80EcvBIeBf1pvSDgfl8R5dS02IXesM0CbNakv+
VG7VpYHAK7txp1Z/BFIqlKnRjoFPujzquiqzxPEhgS5qXwampN1dX9VpOGZTdWyBfj74Rqo9VIXl
sMByhLbhEo2VQ44YdlbCnXNl6Jhc/gCWs84sMBsUg8Oj/IKDkoe106efCGb/A97U/W6ctG+Nk4lg
UOlJFqwMc8NjAR1ILAvnt2tIGtpO+qpzb4gY9CqDTjIWDKQ4cd9FNaOMMK0BBovMFEdvTgcbOkAB
2tqkAVk9NdB9msuFoE0ni1NToNhR8hqy6DWflUIdrgU6oe9Jjua6XepyPyJ2O7Wplpwc6dXA+/tV
pLT0lEzaXV9DaMtwQdVj/pATBs0NIb5oSRFNGT9B8Bhz+3azZ3ofMmxQpEbylDH7k6GzfcPEv52h
nzCtdCA2WEYNOzniFp+UD1Wb1o+7LH/stX7vp9oeNDlHg3bHstGOaaGfeE1in7UkHMRwvH23177t
rBMETwrq7yv2lbTPwcQvpIjzvKBsJ4g2tvumkc4QcCZQM+YpJ1uYtasSBa4sGvQYMwGeDBNaC+dt
c4Amna4WsZoacBHYfaqK02ClGYRwHat5m2T+eVQJRi7+YrE+SIlNd8YN/2H6PAtqQODg9qi4iBj5
Ybvr8GlnrgAFzqOWD3BrFWZ4bltcW+lcAQB11cxfvkSmi9SdRujD8tiok9wMtLYzpygtU0Tiul/o
QdXY1ScFXeAft+1escDiIYav8BxU/tE4tZc0JpxnJFXU5LGv9B8TtYxjP7X+0W0beir9QuwB1fAf
NC9xReB6JT9AtMD5igaduxF9rO7ADG36E7OiyXjpPCQ1esEHwgEZNEHAhBlD9bVSrvfVTr2hDvLB
ypPApd5Y725vwaph0Ipj8nqma/BnT3D2sQfLz3X0p7ADHSNfE67sEy8a79jJerz3MvT9NJyQ77eN
rl0nYHWQg8wUMhjXvDQq3ZxgxkXjMR+F+UDapnkfU8s/VYWQn3w8UBst4z9g0otqH76zjYuE0SG0
FkELeGlQIccYfIHvjMirvKPoT0fokr9brnYHBXqMSaXopEI05YSKBwsmPxeB0abtfkBxBJMp1hAS
MAhFHYpjjdSeQHbbHnzZNIEEZCSwRf1rAgPPYOpH5oOGr9EFnJsFihI7BYlSUmr/VJy8yFo6obDz
En/NT8Foowv8FbfapZ5dBwnCzz0d6/HRt9s21L1u1xfyt6+L36ZUh4qND06nf0KqHuER+sV5oe0G
MrBDRZIhKh2eRpLpz6nj31tp94LX8NnM7Jgz+dJXuRfoNesDTBjvB+A6d36D7AGcFhgk8/J3XW/z
wLLsHnAJWb1btLXCRrgNCoZevbPs9Ffmqc9ZM5IDWjxeIEoy4Fa6/M7yymKPRj/kX0jV7+1m/DEx
/mXS+I4RbCya5aJF0M6c9mddpO083X8SEA/D2EVkjwTa6in5LHWd79TYfhTLPN/vOerRcU/BvLrU
OsLgqdl2PrAgLQNJNxPa55aQT1k2+Bse7CrRnQ2hPI5TjesAf315wPJG67gtJ1wjhPY72aTdITXM
5mchTC309RwZfQXdTj3vPtxhni2j2QYCCHfuMi88R010BqoVLNGmzHt2c94+lZlfHYtC795TXIv9
7bt7Beaf93QOrUHAAlA9sC+XS+2kU9Rt3fJYmUVeBplNyuK+sGY/7bpp9VnvxJBFsrQmdle4/edE
SgyXtZXaqNvMC1veaRc0WGC9gP/2POPyd5hJpXycGCQVpic+pdIx6sBRneGFoKduNvAfax4L2wvE
OlzI7LUujY2cdZIMANnInljvGNe2H7OhLd9U2iTHviJbjYK1aBZ5BIQpIUwBvMfiq6JOQ1JZInEz
86wFF2yh7amBUj1G4/yfOsIBOJWxPJJSJmCr6sY2uv2V1wJAoG1RgIfXxFderNcs3Z47DdZb9xMu
Swl+yU9uNQzORoJ6NWXz5zSdGZov1tn743h9Bi0XGLIO+Z0Ydqn7lp+gXxnqYedFssEMUeh9YSQa
77co9VbXCFUye85ZrKtpYTHadU977LHWgYRdK3Y1hi1vb+O8TcszilIbAKpgP7jGc3aNliDMggmk
gYUMu9FxWZhkKtlnyTj1qAur4j0Djlb9xfc7Nzyv/WxbS0xpSlppLAY0eNxRmeYH0NfJjbB47QqC
BWFmgAPVGOCRl1Ymq0FK6LosptDDG0MtbzFvb9asekWOUHu725u5dgdnoMTci0CL5aoKZLG69gsG
H+t5lASGOcmoAc3RgeRJjcCtoW+3Da4uDx4dUdFMTLNstiQYi/L9akaa+fkowsxz1be2aksbfMJN
ITY+2doTMqNPZkGLuVu1+GSgaOOlN7SwpmkqykTynDTja0aTL2WdGKGT4nVURvP59hpXNxWwNFCr
zCWLpaMBuYqh7DxhcaEVgoWVHA1/5wmP5xAKADUdyLUab2vqcrVUgn4yQjKglMB2unBvRWtlw9SZ
LPZqHWTrYMWF4Kvff+Ng9rrLfC4eSg4YTFZmepj4rLnrNdI+6lbThh5RW+o6a3uA8UXkWXOL46oX
nBm539cCOz8Wjc9DAdVtf49voYpI9HjTIt9QZvkXnxt8gECvA6wKD7FwfAYHCRyrGyAKG57fu1Ce
Oph1jrASslah8lp9NygX76sUDtuYx1s71zN3AYbycND0ZVQ0iqHBYABjwFbV33iTPJul0qK+ybuN
NV5Rf8ze/czSsoeoMd3LfcUBFt3hxUpD+iPd+aHzZOzTsNUicrflI9beTTR75xoMOiqowl16JJRJ
uO4NwGnmQKndD2BGGOwOWlc66SMry6o2aKeWnogukzsO/fX9x2/TufnFR61rg1FRFSwGDk8dra7t
gxzEZ3vMHab3xBjau9v2Zp+wfF8AyUTwAz4aZM6Le8QdJxeJlbGYgRC5xCSxzLaqAWtu6dzEfHnO
XpJptAclJUz4NdejHAM++wGR6N6tqyIEVtwOKhBGh3pJu5fbi1u9lgAzYpAJhXL05i4t29g5aGhU
UH+sMgDV8o4L4GkQ5D9b5ZAcbENszSSubicqLSj/2w5gvovPZxu9b9VJymIM3+2GJias+IsXE679
Pxbm83u2m3WKPMpnsCAzjd3Xfu/vDS8rX8XkbTanVq456nQgdjYhoQXy20VO4kLsJcspYbHa86Ne
BuzV3+en5KfZBN0OFABPzj35Ym9UwVeNoo8PLPqsS7I8kT6qO9J2JgboiE2efUVBeqfqZg+xpvZw
+3xsmVqczAaiKhBewyOCodvii8FsbzdKeNPAE2SrTLJyFtHPn2nA0IMCSePioul12w1gwUA8Rcz7
BHQEhW3vBXvVQSFxe1UrHgyS5Ai8Z54G4IPNyxMyjiYbdC2h8eDokd1Dx9kt8SzzeeYk1Ksx6O3f
XbnVGF45+bP8CVYHAncw6CxOvu7xlpQE66Ny0uNJ2PSBNyAZvr22K8pEvAcXZhbHH9qqZGSshBmM
rhZpBHm+wLEBWQrok7bDIH1UP1h7FaJ4QPfokDjFozkdfCtgmwoUa6cHpT+8FWgqIoNe7LM1GgNt
XTxNZVbtddLus4Ht6+qjDFvzipHFzQkGOtEY7br8nBCbyAyVoSmkrOLB1syDsvKP+5RZcQIADRvq
vO7yzfNKs86ybE4yXOT7wWh4A9oHg19+U5hlSDbS7pX3AGESxLfnagOenoVXaTHTDu+JgNHTMvaa
jIVh3aliaiwQvwxCRn4/md+0MnHgZUzqfrp9glYSKkysAY9EZpzNFTG/nxhyHmHEPewwpBdA2XLI
UGmjLQ1Af92zfVtb4LWDarLmbhQRVxaOKUqoAuCfWRRj8SUdCEHxJMPbPnopClu63vADHsFcD8a0
mbOfomm+2zptmhl9/Pv2uleNY6gS+o/gNQO66PIYYfRQY77AW2hIRt+n1JMGoP2juq9zc9o7VZL8
qIoJ5Yms3OhrrdwTxBU4Xkjw8IgsD3ChLDOxLVxZ0jiHpp++ysrPgxadkg3Ht7pEB+AfYI0QzSyj
UhTwrNbNBYuF41MzNMw+r8MsB149yDA71cGnM8z+GFEJKNCHMac6EHsoa/0B1iFVX3zcFoom3AY1
SizQyMTTbw6BlbA8vP0VV0/vPJMN5B70iJf8u1knfFJQOAOaexhJI1E3invH+l4UzfNE1cbM0IpP
n4E+/7G2eLPcgaGwYGFNmQMJHK2lT7Id9ej2klaeK4BAUPDCq2Egm1sY6XEI4RDgRluemIiuIV34
zcW1ABS1bYMutbMnbSLTmyxItnNdYW0EiWvHE52bWaEQKkJwDZcXwxVCAx8zAqp65MkUTB6I+SJv
9NjPFlIDWwwfawnNnDAB3IcJOKDGFg8YaTIymolDkSoS69+6l9yGDkhK7pOCT33QdZnrBmRCAAQZ
YjpzdLjQtw4yyLTemRpDM2E0Rh6R1DW0v7g/KAWDFhtJHeAli53Q0LC1ctNA4DBJ2u7KBHMfIBTv
mh+lnIwfXcKd56qg/TtE3PWtuY+1z4Bhb8iW4B5dD102jjfoNcfJRpt01qjy67Q80hKQtrFgot1w
xevW0OdHZgHEnj27krMoGu+DIXEoaOxNQx6VJkarGj0Bq1ZfbOFI1rySMdPO6XCCM2bu0hQw1tKp
1EhjnhpdTDKneWOFqB4gJ56/Ap9OH+w+yY8CKJQNx7t2fVHtwkOD+hroZxffs20qZnaeSWNdmdqu
m+TbZG5SBGwZWcTQcgRBlE0JjV2Ar7NdozNgHduCkq0p1S1DiweMqFE0lY3TyfWCBGajnulk/rzt
i9bcqwHsDVA/qBJe1TVquBybUJ3Gyag+qwlMmSC5KyKTG+jRWVO5GwQbdrdtrq5rpnuZSYJtNBgv
z8dYjnXnqw4b2Bn0N01sbdfmJt8IulbSD8Rc84sBrNvcz7q0wiFcbeQOrOhaW+9LWvURRseTh9wS
5DM4lLbEgteaPMgC8OxjHwFOXRIRNEbuEpDS0xgcQyUQJiTDzCsSEt1UaWTWlQJdhUFArTikUWvU
3tNY2vrf3HIUe6GHpANtuHxaMO4q5eiV4Fm0jMBh7sNQ6Ydekb/5gmdmFldgpLPGSV9RlBmGnUIB
WzAtun1I1rcTZQygJTEAD2dy+f2sMisxGCVo3ABv8OSMqRmS0dYCACx8+C+/OTmVtEPi1hLkAkbT
hW41et9v/4rV63H2I4zLH6FZEAVHm5LGvj/2mB3S+ymuZxHuwADRpB/hbQFxS5Y6GJe6bXnVX59Z
XkRXvibhonN8yVL74qqXIWkjrdkaTF+9iRgisWZYATLYhacGrZduQsUqj8dB99+U6MTJUIN8vb2U
P/ymi5IbKJdmDRcbweJV+7OqHN46iiKqkn115MLun6Xe9XEBgqNj4UgrcFvMqyZMNV3QY7gU49Ju
Ptm70hpTOzDcSbsvHT3FzDpqWTxwulzEhE7ku2EXLQvRx0xjuBACICov/uqdPvv1i5eTF3lhKD8H
RjHnb3h7XhvHfSqFs3Gn1o4ani0EAig9uYgOL48aQH7moPOUxqSo+V1F+iH0666MCl4OT4VnDNAa
y723259m7ZSZAHigiA86CxTWL41qnj4Baq6QoEGi92faa7a9M1VS/7IamTkbV3rVmD2P/kH2GIdu
cdroWOS5Xlo0tkGTWgQgbsG8z9CS+pGxvNlKHOa/tjx08wuDEXwU8yCBc7m0UVSWBqAYYjs1prvM
6fuTrMBZSlWiDvj/x5dC5NbOlcqmgVK03Wh/r7VpfUTYKKnPjORwyJc/IK07aEqZiBMgAKiDIlAm
0VRU7o4hIY46oY+BJSm4TEXrxlqPMUTgIMgDr0wZGcijIq6GNG60CeVp5ATIXR331+2vv3b9z3/h
wruVZpOkULqDd3NRdVdF/yYz8TcnDI7agu4VPscSLJWOqBH1bMKL1KByG5i5I7wDxfTGFBpWURaH
20ta9TVoBiKmBhkV6rgL2JJPqnJuKqN4BGER8yET7/n4AkU2OwGzbtiRwH3FsMEOfRX0zNkztd9S
58D7Y7ZRt1s97Ge/Y/H1R6C1auoieAMs7STH5IkS65Tx4S8S1ln3EOkLsGHoiV0eMlfj1eQUisaG
QZkT9BKzkmEB7eut0eq19eA1AB/N3PrHf5eGyt6ukBchumFy+g7evmAchn3fjBsR/JaZxa3tfArn
4MJM4k0xsfnRY82vTKvD28fkT7d06R3OlzP/jrN0iORGWo4D7LT5EWzNBUi5+d755k+B8UZ5AGIf
HRXVPNqauF5dnwm6Q4xNzTn4chsr1v6vU+hlRzKoO2sVj5oe7Nu5WVhbrb21N2UOf1H4c2Fu2TAt
dTYWwkCcVim8Vx5r8zfXhCvENLnyXjS9h/qewY2N0GUt8rbmOXyA6MFQuDyTBeBVfdlJ+PlSje+q
MYyjQ3HdOJ+KyOtaI/uLhwWkRZjYQDcebmbxMT0xAvPtIkrLoS0/eUWQzsM12la1YPXbnZlZPJZS
eh4alYhIc8kCjfBg6kXQAZV4+2xumZk/6tnRbIVTEVIj8mMaAsxORS0URQv3o8rBqLKDjAige0wh
oGG4LIGDe6dDn7yB5yhTs4QSQ2o+5A03YqdL9S2VgbWSgI3OFl5/0BDhVFyuKc0qYQiOZMyjPpgZ
eAa6JUvTQgH0yxMRqf6CkcImzDRjaxp/bTfR00ZbDbB8FPsXu2k2kJW2Rlz0qrUYD7LEY2PYVBPw
lpDe9TZO4tqLiko7tFQwUAGvvPD6oi4HFFVwRIZR9K+uU9OwrsytFvbqmjBxhVAa5LwILS53cwCr
PIgpccFkaUa0ZSfHKJ7GbguJteokkZ//x85i7/pyHoUChT+AZumdHggg99/Eow/ucy+AovC98IJE
BHTDN6/uISDOAJ9iG0EIulhd7kkyFXYeM0Dcg6lu7vPK+PXxOwa6pP/YWEQ+zVhibz03B5G9fg/t
vT2jY5Qo5+X/Z2bh7asJKmsDhRmcN2gYALAMVRWAP3Z/YQYdUHQcwLV3NXaOrIkhrEJ+ZYwOloKS
8cn/H9K+rElOXdn6FxHBPLwy1NRN9WS3234hPDKDQICAX/8t9XfvcZXgFtE+e0fsh+0IZ0mkUqnM
lWv1g4G5AyM//ospgO7hdaixib3qrNArU8qj9EzV6WcuKX9MOwbwG4/U23ZWnQAtuv+1I7g4ayJJ
7ioHdpzx2erbX/OYbc28rgUlJOaYw1J4FUqkcLHzYmy6QoejTdNdpGmgOB6c10LvXyWzMlyz6e5q
AHY3wvvaykC3ggkKUNyDdkXwCZoazVDGZnpWSG0faBl90axkK83YMsL//OIOUaSyqgYDZ0jTc8dF
NniHxO7zxz/R5UJ4lLqw0VjJNMiznZ7bGVD8Mhozt5H/pVZ4aUTwA5TTCpSZ8Y1wt2ReR5ugkO1i
45PwXyomg5g55lRPSJTQrbxeiVw0fQsRwPQ8AiNTR4OrF5lXqNru9oatvggv7QiRzZJTWkODJ0U8
lRy3KD0DWHDiKm7m2z71pyRIqoAeo7t8t5UJrjrExRKFgJfptJEaBtNxq96hw13C18fyHyL35foE
15YmBbJ3DowggfeU9mcFlZfbW7i+DIdrh6ugyhLRs3UzY8pfllMMHzmmTx3zSx235L80IhR8dGo5
qcpGXA5mln8pcn0KUtnYeulsLUVIiXp51FLUQdIzJhPxVdpjnU8f5qFAjsevUS4PCWo7sRwsyfIw
UAc22hgdBDRm0BKeggo0T5gx3LiEVrMFruvJZxxAyyBijYc5aTPMPmJBrS8VHqp1o+oqfh7w8f5B
PUntbg5UV/K3GBNWj++FYSHYNRSdQWiSIKJm5JCy05x4OsZ7/sHzLowI0W6Qkr6g85BCwaj7I036
S1KWG8X7VY+4MCHEuhHtZqUm2EBo5EEVCspQW7x9WzslJHRj02tma2ARANJ66ZR5agKQFAiTb+/V
qhmAHzjfPoao3yFNFzcDNGEME+/b9FyqzaFpR3ALJ7tsE4C12lkGCslEDQvKYgva2jGrZ7AH4cOT
t87Xdv0ew69fB68L+vvanw5bUMf1Zf3HnCNcE1SLuh5kaTBXxx6bVC/PjfvY+oec8WJR4hNCBzMu
A2EqbjxN/QwVen8yS1+u441Cy/plBPw63iqoUS6m/csK1V4F6kDnbtyZewswx1I61PUOULaTtKcP
9UMVqpkn3dMNN1/fxr+GhfA699Vk2UWCboA8FL4OSrSgqajlATD7L08JTC5yjB5nwRCRDnYdMd2K
UVNnlfE4ltmBjMVGorpQelVB8aZiwAlTsci/F+AuUsVtA6oNxFjfDkdIszQecfZGvJcDupc8y2N6
QMc7xdi137UgCyqP3t0+bu+33nX+cv0ThMu9yHtdQ9kYkfdI/7SJX5puM/qKX+y6g/6QJkEhBTKk
z44Yidw7v25bX0YtGOeQPT7xATiDEFNiOylTWanTc9/EKFyPbpY4G48OHvgW67swIXgMJa0j2TlM
pKhVpU67kwyMHEx0r4OO4/Zqls6J1ThgIwBZDDqP75fcRehqFX0yk7lA4jzlktva0PQaKahwZn02
N9IMvjHCqjDJi/AIEQjgfsVwIkmxSfoe+I+O1g/oJtaQrcuIDnKC0axQKQcTPHMdc97oS6yskEMe
oelmcRS8WBPMoR1jpBrKS72aRn9o2Tv2m0z1ATpXeiu3hw/vJwAZkClBaRqIapEKuZvtjuPzkEsN
s9p6qZ1GKLzU2vM0SNYc3Da2sqPo+CPbUQA4AuJIcEWlisDTMgPd7Jh2+lY6Ng0zIyr2CTSP70uk
PnesACxv4zvyRE34jqBNdzhtCuYOF0Ib4MA2B8nGKEw1oy/MopmpgE6ADtRTmQF5Z7RuGwfq3JMq
7x0mj8Mxqgbgrm6vfeWMoO2MvjtiEdYvFl0hPRNbDsh3znWdPDvOAPpBVny3IBLlRdL04a4D54BG
4RCdQ+AORUhX1vUYc49R5oqSNvrV2eABeq1zyyg+317UytZy4Ci4WLAozAQKDyZoVWY2eoMcnZIY
iTtOhnyKUmO+l0unCaTMpIEZm3LpdpCoeZR1Mr/c/gErhwU/ANNW+LzQBRcxpMnQWvE0oUHOjHLy
dDYx15SGyYVkxtb46qopkD1Bew6j7GhZXj9CydgrjdazFFMAY7sfVFDgzZB73dux/VF1ekQcEAfC
X7nYDq4tIdFUgXKLq64rz1qsMcWP5nnSd3bb2Vv4Ah6Yr4+GAQyOhYlGNKc4OOZ6TRqY7xGmJ8za
5KNfRGxXYS6uzb426gtjasDa+fNHvxe6UxxPh7oROhAioW1G1U4iMRhtCmtqk0CdlCkFE7qM1w4k
WNUt/O1Csgg7CUQjbgogp6ElIE6/QI8mk82Zs2z54w7zNTs23NN95Dd++knbyw8gK3WHZled0gfn
0+2lLg/8tWnh/VjqmRU1OUwPmLfDdRGx4Q8EO7N93SrjMwpe3ettgyuTCLDIKV2QbnOGKCG8Ymgq
s/IClCPZsTt2xkGtPWgYpIHk6S7ztbMMsT073cmoDVMk4APYmRo895qNK2XpVCjagY/vHdoNlJ/w
M3Qr1fsBGtLnHLWMHe6D4cWitgSWnarF8GGqun1TWqhLg65hYwuWZxSm0U2AwwBCCaTXtT8TJzMj
OoIabjCScleaPfT/9G5qn7XC3CSRXDWG2Irwh4Fg0O5fG6tYnUPFGpPC7VgPiqvlnfOnpzLdT44C
8drbH3fpTWAn4MATTK/zyVYh0kZqUtmQSUBvSykKV2fObPrNaKK/UHdlx8J4SrdGSNfWB2gXKqEq
uCJRb79en0MHo7cM3hNqrD+Vw4qTZkjUcjPFLD4+2w1KC2j04bM5eAiIBAxjN4DcusNjpwIB5wDY
1pC9KeigbDHUL5Nh2AF9GtppXHFZFBPQJ11juom3TSWb5EjtpA3iqtiaCVq1AoZZVYEtPHwFz+iV
GLkbEFLn0kikky2x4Xmkw5Ys1ZoV1Nlw1lE4At+n8Nzt5tTgTdcU07aD1LtyW8uvIFujefBx1wPN
DMpGQO6iTSfYQe+it4F6Ts+YIvTU2YnOuhYjXo/peJfIRbS/bW7N7eBzqMCrGFYFAdu126V2CTRK
hYx0oBhID5Ak08YlBqNQpB5qXfv46jBkJOMqAuUGp9O5Nldh9DqRIpDq2aALRKN/b9Ec459fcKHs
bi9sBTGJc3RhSjhQJabEwLaG8eh0QG3C+DYghSD5T2Bsyq6CzeG7Zo7emH2YxBluiIWpkIIAVdAC
qZlD7LLVUyTAUik/o73xS7bJRlGEx/TrRMJEOw6eyHUiAaoULju91JIRxhP0VQvVr1qTc3s5+ps5
m84pQ0nYS60k2gIyrFjl7XEF4qGoISy4GiaDVAljBVBYZmZA7ilPjgNGYPedPYJy2RpmC9zjtHq8
/R2Xodg20MZDzRYZtobsSfSY1uy0zpHCeU4mTxv6E3AUQRfF/YHgejv+gzV0PfhzF7pjYjsq6wwJ
UAZdCovKIjoeK8N0Z5Za941qhfIIviK2cf6WYQUZEyZskRgihcDM+fXyGpCF2RVB/6voHJb6OhKZ
aW8rjG6piy6/3ru6E6rfgLVjIlrwmaKdmJYyJNSoSz87Q79XdAnwntGMXeZMx3EetywuQwssYo4X
p8zCf8Ubu4nAamVBZvTcEjbeIcOWfJXZHEMPmavbn21tFwFxA1UARmu5jN/1LqpNRhuTdw9mp6dP
icLy1DWcmW2g2NbMYEYFfgHGIJ4gXJvpuqqJ+7oHQDiJX0Gygdeso/78+FIA08cYG64TENnx73hR
cinQIqd6hOoV0Ul8yjEHGca2XW9s2Jo3XFoRwn5cRTFyeViZ028q6RLIqLV3vQpyq4a4ZJSCjy8K
qSdvhUCBCgyn14uSm7EnIxq7XL6N0IOsVnb0YE0zCuH/YAhUfHhjoS2Gys61oQxMzZgmQ2SUJErP
NoFSL8rtAzqLH7fDUaz4UKBbQU/p2k5dmyOrNQ0RuFfpgwnJmq90LuuNUuYy9qFSC6AaOBQxwoC5
zWsrKImxdMiM5Ay+XclF1S9gcnJotbRxs17dcO6142ryiTRkamjFixSKyN6RV+fYujgGfgaVNxCH
SiWN/bFO+w1bqwtDUIcgGmfUE1O2AagNqe3nBD2qfvYMGucPGQD5wWRoEvVyzGR9uv29VgxCVAFV
EzTi+D0iZFXdbI1aPvXJuY9M3dPwPHT1Xoo9KxmIP46Yprhtb2UzeVwHwh+0EyD95L/n4hRDPK+f
ZJzlswEdEpeU2Y6r7HnY1Y+3Z9HMBGIDPmjxDE5YWY2R5RgQF3hiNUx+18bZgwF6gY9fU7xlKsPZ
gRLC5X+9Hq1VWGNPUXwG3XQWtKjB2CootW5v2kp4vTIiRAmSlQ2RZidGecmshgeWMjrswNXKPixy
hv4Y17MF6gR57wK2k4NZONW7JDnXdm6Xft+kubpzhkz5cHEZdnAF4pUM5P0CUpObCRuIY8bnuAYj
AnNbC4pZ89vtXVtzNTQW8TLGxQfEk/Bp6iGzR7nt4zPGt5/sVnlNrHZnOcOH8zCshZ8fBAheUuI/
48KjIwc8LmC+jjFAkPeoxbW9l0WyWfgF7doeKvITe/2HhV1YFM4QgACzDtK8+Kxl/Sm3K9+xummP
XKLcfdAQiqpcnRC20LQBLcH10iqzmjOzZlJoMMPVR0c6ZlCVr0dWbJwi/ouv8nYkzgDlcop4Xv0X
PxVtK6AsC+aEGI07AZyp7sCc9WLWeezPRrwlUMjvOsEaSjOYfsO6UKAWlzX0aHmgMG2FA4YauW7z
V0bJqdXYKTKA/IcEn+HF8hYyYOGOKEHxCUNTfScgEUEW4xDPFZUnWJ3LJpRNneyY6mDksM63LuF1
U4jomKZAc0rczhT9IcgLjVYY08Iboh1Xuo3Hjc7wIii9r+evESEoofwsZ0MEI5ncedMce8T4+mH3
w479tSC4H84bjfsYFmb6yakO6fwyf5hTB4tAeRvpMfSqdAw3XXt4GXelMswwoabdwdQiv6O2r/Xd
4eMruTTD9/IiRnQVZvRYDzPT1LtKQVxN+VRvvkPXPvulFSESlWywIHjI96tP7u2evIJKtvDwQNtY
zVKb433XeAsNpIGgtxMi60BNuetTuDKoeL9Pr8p9obhNmIZGOASyT0HBGGwB09bX9tek4G2lUSgY
9YRJtXK8OEtdNaXePH+42Pi+MgB+UbwG8FJ8DCIlA8ECKuVhi5EwvJS0B7NWniN12mp5rK4HJ5Pr
B6A0J75m5oYpKbWpFeKpfWcVD/ZEAi4Rfdvvlo0HvJ4Ba+CyfaCVWaD3p4RFilHUUtj5yi7xytMg
eYPxUBgPfKY/GE/JoXkZ8oCWTzmBIKdr9xt3yDJMXP8CHowvXH+eMNYctfgFpOjdVNM8e442/HHV
BKZkoMQBW6jAXJuQoMjKzKiQwlIhv3sjf3CqbOOCWjHBeXFwwWNUfCklFIGMR0ptIwrrnJ0zJfmS
zMb3299qw4SILi0I0TOnhonM+mlng9uzX/9gAKIxGnQH0KMUu6RjR8a06aMo7JP4wFo1yMpp42Mv
vRrXOF5l/F5Fv1Dsg6YoQoDSwYzCoRpczJu5pO/crNwkuVy80lGav7QjfPFZoZKm13YUzmPn+DEx
7mIAI8D9DemCyaox31YcOyW6063uTdPJJ7NK782425mS6jvOQ6fQQzJar51T/ry9x2sboKATjdYX
2hWQLr92RQw0qTUiVRTKkMcEO7ZnTucMYiz/nRXuShdnqgEzNciR1Sg0oTRrDL86ifmGtcXPsbUW
/ucXVlInSwmYg6LQoU+R9mLET06y4ZJLaB4+5OV+8cTwwkaiZWqj93B6qVF/gfZ9N0aya9bGPkUJ
Wi3iI+uMfTPbnjVWp6Rmh44kO8se/sFvL38G97eLnzFJBJo2EjZUmctDnUc702xC6KsEt78bX811
4nm9WtFtp3jAOxU7Go2fm54G9RCaIK7p0mkjIq7F/at9FYqayphTU+u1KJxO/feocNm58Ou9/lU5
p8cxIKkHynnAxx3f/sysDe9cC2SYWQAoCogllEyE7EAiFauqWYrCIp8fYzs+lD3d+F7/x/r+2hDS
gREzjN2kxVLoHKyHGDg2chffVX7jjQcn0P3hz1ztKXrqZ/uL5G8NhKwuEEKRQIABhwGVi2tvgWyf
1FgjnLac5REsvooP/v8tnMf60UAjg5c7kZuKlYVZNZhGZzlCkiV7bPY0Pz4x4oLfYY9pf2hK+Vtc
Euvr+mtR2NQ5Z6DonGBx6n5BHsfl9Eq3D8AS/M3POwZqkVqZ+Fcc8Iu0MR+1oo9Cw2WBMrgxdSHu
cDDOulu8an+UkPwud9ZG74Ifq8Wx+2tUvFkxZErmyB4QyKLvUwRSuezFdAgmGyo365LHVlI33HP1
nF8YFE4AQ6G6UGWsMrfIs91DY0htQEiuPcWUbUCsVnLxqx01hI9Gy24gYM7mbvKO5fTHO/OYe6ar
eJpXPGE09KOEOdefUHwyRSm6/ayEQdnB1GIyuVFyB5ZnMERR77a3rPrjxTbyP7+Iyk3JimzMxijs
kA5pJa51bTOQbNkQzvIU6SrkUboobH+Cx1VytXvlYD13rhVC/Kc7l7709cNDV8IGcu+5WFamMCW2
Tbjj2JmPvak9yGm/UZPiv3rp8cBs4YhxUXDhPlMhxzGPOUxAHNxz5HtCyM60P/w8557314hwm/Vo
3cXxzKIwnTV3nlEUx5bNTN6IGeun968Z4SrrIGTT4x9sl5a4ev2jSTCFbDxV0Vm1v3XpFvvIujn0
54AyAGxCbJREKQihICgQhXpROoc2pYDU0Oq+qfpTGSNtrGfIZUE1YqOashoyOFoKD09gxBanSikr
I48oVllHdwmwYca9McXHNDc2tnMtdX6HZf2PIeFQlW0hg/we6+OqdWD28Utl9hXjZepAqG1s5QJL
ng3u7BfrEs4Xk1PNNKMG58s3HobaVf+M1K9jt9KACMMP8KadXezQu7E86aT9kX39sBX+t1YsnLdh
UgFYmnHEY/qq5CTIcqjkRUdonLlDvqWGvNS9EhYsHD0oB6cAMsNakd+jsofhjx9JibubPJHyhQ2t
W5k/+y5FubvZ/0O4vNhq4TxS1JX0jsGFsghnMX8q0x+3DWyuTTiKgJhCdW+GBZ6S1M/WXeLnnran
n+qHrY+2nuH9XY0I98FbGwJaCr9DX+ed+lrGLvXSk83c8Uvu9T8ZGOh+ddAvqX7bULzcQmyu+wwk
eFCeAe2BWOFimkL1KqnwLrFStz5nyITs4ls9v4CLcuNALscy3j3mry31+j4YoD6jdhba2cqD9GK9
jUfykIcle7/Ch3PxrPqgatnTw5Z+5XrqgHrJ/y5SeKzWULmTqhaLVPd9oPhlkJ+iI3TqPebnj9Bt
eVE2rqX19O/CohB8gK9NSvB1ogRxKo7kqHuFn1Wu/ghRimNyKHfywTluEWZtGhVCUA4ZZnQXsEzl
gf6JMG+DmbYg8smheZveqnOzY4d5Y6Gr9+/FOoWQM6MdpBCV4IUAVvFcfXOK37Hzj7H17/cTQg3G
9k2TONjNJuiD+KB7JR/cdOVQerN2+ckKEOFK1UXz0ytyt2PHYl8Ht0PCavp0sVAh5mTZmKdyCd/t
ujcpui/mjSGwrb9fiDi0klXwM+Lvl+ra7anuqtkm8eza1Qt4KajnAODnEt7X58+aJkvuJ2wjDYy3
4hFKcTvzMd13p9mb/HGv3pGQHbaSwFWvxHAEnsdAxckLSLhDu7xyCKx2/uDPvrMrfMjblV7nmvhi
/Yv6Jf74BCwizaVNYaVdQ9oZYrL8gde5UXsu4yA1tnrIa75/YUR8bc1j0s9kyPDaUsle6+3vzGk/
ZSPmMm673tpnu7QjPLJqcApomVlEYQLS7EpnngWusLgcoCfvbDxE1j8WeuPAE6DFv9AMAydXV9Nc
d0LNHfzyGW3dzI98bW+d4sc5MA/5Lvalf3hnaRc2hRhChpzGTao6Ibh26jR2axBnF+aLYh5v7+Ny
wpN7xYUhIYwMVO4kA9gQhBFyHO/Lg4TQuHeC+NiouGSnYxEUT6T3t3pvqxWOS8NC8CiKqBhTaCaE
PdKJ0acu+80TCtCT+eNZPhgbC32H7IqvIgAl8Q/EJnCrC/cdsc0WivKzE8r8vtvJcH7Xfu2S+2je
26mnf26jHYNosC956ie2M6GWwIyj8jl/y0o3Tb4RcO/FXrvf+mGrJ+bidwm3YqZFozJDRTNM636n
scRtBzxxssi//aHXYunl8vnPuHh32pAejlRozoZyUXuzeddsNtbXz8nFSgSfbU0HVCkWdrjzWVA+
9+f+qdlLIAIyTvWv4lDvpsMWlH7TpuC+Zp7q0CacnDA5FsfZbx8x5/Gj/Ox4/AuyCqVBN92UuOCR
UnQljsAAhyvkJ9BdE/ZSi2yC5y5aTsac3+WQkH3uKku+lzvDecOw+YNS6HCpDEKGX2mPSZSN4LeS
n4KMGe9EdPfARiIqNCZm1Y/zFGOjAeWbnxw21cNRi2fIjBBAyemLqUMv+x5IRrqpK7hmG0PSmGnC
nckFcK7XPqdV0sVZ7fCKE6aF/2g77cCpmfeK5RaoT6LsFJQP0iMZgg+P1gMvxPmEAR2CshfYyK5N
Q/cVjSU22aGufR0miI0br/kWGdPK8visFigqkD5xQYprGzobdTagNxtW6T7Xkzuwxh264jFpKpep
49NHzyTYSSD9AKpToLmhKXBtrG/1JjUi2wq1/H4AIx0Y9zc8ZXlNXlsQ7vyKS7AZxLJCeYAoTPtp
YPYnsztIlba/vZSVd8yVpfe5g4v4ArHjMsGEFVrauCTju+ZkdW7923omX3hOA0gPKvI+CevK3Xws
Lo8jTEMJxgBgCaFdrJUzPc30qdWtsKhd48F5qM/GTv3cfKOfh0Pq9X6UBNV3CP1A5dNPd/FWiWoZ
wNFdB/gZ4GQVvilmkDNwmnVjTUqoxZ/l3DVJ5VKycXut2kCoAR4LMJUFD4McNamk1kwJW+N5QjrQ
5S8aGBpvf8PlFYGFoOplYIiBgzOFKyJSIZZd9bUSpsPskuF1aF7/xQBHPPBG+qI/GlNK4jiGAcfK
wI39eRo26mjL0wslIChKwh0w3bxQ7BkaJaoBHJLDaJZ9pfhmZmBWMMFCZyn+tFVmXZ4tpNMAb2iA
kvFekBCOxrhvO1CxyKHVoKiV2nfAsu60RjlgSG5rfHz5aa5t8T+/PF391BPS1HI4luNBttonqmQb
qOrl3mEeAY1rC4BJzNGIJZcSmnf6lKhYTik5huv0ZQqebScxI7/HWFAaEILBeWilj+WHwboqsjKM
PunAqbzDsYTVje1EnTrjq9MxGFqUBbi+t1DjyygBG/hcGCDDQVpMzNQlxwrb8hwWcvss11HqErM7
2TUEpTs1d1s0ZjMFiGez0j+cy2OckEtggseBM4wId8qQOVNuDSYLcwzX3I2KPJ8Su0HnNyd9CEIM
feMULIMFniog3wUOHwQq0Gu43k4y8GBcFEOY9XYe5EVtPFeR2T0SWW/ebp/oNVOcSwBThoAXYRbp
2pSCwSAEXjaERofKbpTpkUeVUfNx4W3peq6Y4gTkmCDTEDkWXQ0kPVFfjuoQgtbZ01qMioPBxJx/
fHhB/EOBixpcLRAcF2JgpUSJGRfKENrKvppfG/1PLD/fNvE+33mdPjqA2gNlCuQheHXEDnIma7VT
NrAhSZOz71AUe5zHCWi6lGUBOtsoxHVte1dNZXwkRdHGkOS10SI1c+Ii/CHzUcoyDbRuNn+ack68
DlJ2u4Tq5b6S5GZnNm254zLFbi6h/DSlo/61Qi7qZ4n5aSZN4bUMhkGqEx0jbUYh3KxlF+o2ktfb
FfUlrSOnVNJjYDE6+YkSoty3QBZtbPVK7o59wLwtH4QCG6qYz0lMtoae4otKSH0eJJfsytN4Zx/j
fXx09tKp/Zbutiova150aVNwWJJGtdYx2ASGwHWGV1tpXbXdAs8swzVWpkLcBuQpOBTvydJFuC5r
YhgNHYZwTKJxl0+WdB/3XbeRFCwjNqyAnwFofQB9Mdpzffga1JYqIFdhhRk+Wpn3sW6+dUpb+rFO
Ci+tt8TaV5f116A47JuOkSJ1cjuECvS2PKvtf0u9/eHiKV8UnjcG8hC0L/miL7bOjnOT1U2DiKKO
IXS+IbCpZJBnbz4elMGfwTVYMPqCSCkcdKeNlBYlFjjCPLtApoOe9ElqU6Rvykb9aM3lcHcirAAY
By0tYUUFsAeK0Vp9OEtU9yAzpwRJQjU3l+OtOeK1DwT4Oiwhx1rKoRgkTQ19gKm0hrCrU06layTG
y+34tW4EKFkTuGnVdNTrLzQMmmRSQ+tDIGFyLzaM+QctTLJV4VvbNtAjI6/W8eZbRAfLjsehJlhL
Jw1BT+0fGbg2R1nduCyXWRyXBP9rhq/2wt8Ay57sKYWZYdaMYC6jIiBa0fxm9URPhVPSDcjG6rLw
bEf+izm8RWhQqlbKkOVjWdkIwq84vqO1Xe8MPVI2wsNy1BvTwcC3/8eU8Lx0wIvKkCT3YYyp771Z
zmEUFWE5KsRF2fs31NbypwEjw36eTjJU2KUq+LinWLixQd4EXhfQx13vrRY7GCHppj7EPO93e2h+
Doq1u21imdXxNSJx1dFJBuRMSMIxN1mhCwEN89pwmns21uWdSkHSW1oWoW6dSs7ZqRpMYxtd+x1c
WYZ/2/5aDMbCABgAXQ4fK7leIs0KucDp7sNEbeaAkd7yMxBA+njF4ew53QzB1YRtGF31oQujwoft
ZFrUDaOIKJDFOrZRUe+Hppl8m3ZbZcNlmxDVCdC1AhIPcV5kRMIGl+ogDSqL4K++OQWqp36nXhzI
EM5IvFj3DG/+nO66LSqOxbYKVoVTKeXDKA+VhPR4KtwW/Vc2fleha+tAt76l7cZJWewnJvg4DF/R
NNTzMHUifEQprkeItHehFef1PavpsCfUme+HRi9+3vaXFVNQWkDGDKcB3ZmoB4xRNXRIlIKGU2aw
IFUUsk8kCcRAmWQebptaVtg1yOcgTOPeAXc/5tOul5WPkA4vU4mGxf2803ZlkL2Unvxi7Zud+iPy
tngUF5GUD1Ph8uGMJnh4KMK9IDVZ1YD6sAnttNAHzyglFrIWrP6cdgGwbNUZQMJ1e40r24lUGgTg
yHXeJf2ul6gOMgPOVSZhR7tjAvFPox2DJt4UjOEn6iplhxE0B5EmYAYXGRD/HZe3hIQZtXYmJOQE
TlnsF36Cxp3jQmo8NM72Y+oNAbuv0UxO7ovfPWgEvNLP/XinvESec9wis13ZapA+IOSh8IAb2BZf
lKCspMB5kNBqrRwKy5U16Vw5m8h+QlT6pOqsZt7trX7/fos9ADQK4HuuiSyiIogZR5Yy6jX2IH8m
u3wvH0Ht73aefIj9f3Am9H4wvMlHURHfhSNpS5EDCTWjDg2taQAvnDNNOkhQuE5dmtjZz2gcrS0a
8ZWgg1loOLCODhGinhBWydwVkiWxOgTp7REir2E3ps9zphwiLf6V9tJWYrj8igrHD3NqMHDyL7iN
WCJDNrEyUBegZTB3zOvrLJzBrBQ1W4yVK2EctuC6KFJi5naR7qaxokFHqQdH02t733M8uGf7umuc
yCvk8dx0Eya97LdhSfyFy88Mjr3Yb2tHCfIkBSxKdyOiTw/Cs328j35Z6KPNrvO9xBVSAv0RVR5j
LvnR+M4evUYomIH81AIBnKtIxy55ve3F6vIj88SLo3rA0IUSifCRGal6u8slKFSk1q9q6O8zyw6i
pMYbIym+jzJIjDK1jEAjWIV1C76u0cye69I+mTR6Moqq99uR7hGP7kpCVdfKrQerxcN8iItDb1YP
lVU8J2CW/toObf0QayVmmy3tG2OTur+9lGXrFjP7qNcB5onPigAoXM1NbJldO2Ap5C1+1r3hEaMm
2hdyB9H370rhKt9bjvxIfm+1n5YPd8GwcDiNoq+iFPIBoYVSd6Cf2D7zW9llX7VvvH0be1i4r22h
spaxHsvFMJuMhw2OpzhZQBJqgIjULEO5AqymVf3CJh4gMBtXCv/x12FORdsHw3k8Q4cUoRDqU9Ib
NEmiMpxU63WwjFMeRRtvgDUTuK5Qx8JUNYjUhIuZjWOVOUNchXr5s9JKDwqLwW3fWLWAhgivsyuQ
VOan4OK+YmrnJINllyEtdM9i5BT10YaJZfRCBR9vdGQWvHArdgsUmyqzNFtliEFtoKoYweE2rOfS
1LN93EBQ4vaKFok+fE7H/BouOzQQINNzvaK8kZEw6XoZtiTpjmlsgjtQUY+lZD0OUAx0y6pNXCBa
qwCIkK2Rs7W1XhoXTpqFUeSaZVoZKn1HvXqUv5GSZC7of6tgdJLft5e69vGQuGHkEDQJfAL6eqkF
9ImLwhzLMDHlT5HTqV4fSVvEwmtG4N14XKPYiSei4OaQHFTAJa+UqH+Q8VhAo9WTJuhrfnwpaJCA
OxwVPuA5+Ve98MMW7WjmUIpoK09/qinu3RHZ039lwxKSITJDz94a2zKMGwhWsMFrSb6RSi83i98U
8DwLEO1lZ8xEC1XOm6wMU9rx4ZtaqY8VS/Pn2ytZZpnXZrgbXuwWI3JrNUmKUwsy6cQZkMk2LrTH
XRNSZVEqH8ruy22Ly1OFJw9qUwYYHvBOF6dCM7meGM5LHk7OFw3qocxBNRgYFLWUfbWrjpmh3ifF
tIHrW97BOkIT8pD/H2jF5K7Pplzr8F4Iuz6e7+3XarCYV8X6V3QHI68eVHvrquQ+cB3UEQMhYwYK
M3BNLDg5HdJ0RgwWn7BRo/oxsyeAIhNb3w2z0u5n/Fa/S0ZnT/RECUiSN948JfqHnciQue7Se7Fb
hdjY9dftMxbHbZ2kUNPTQOWdgZ3ONreEg5Zbe22Ee/KFC9lTQQpHgRE1kpnfpX3sSkP/ubAnv9In
C3Lu+D+3fWjptXgP4RZAegm21cXU/BhDV6qI0yQcdNPVncFtqBrY0Z9cu2/kHYVG+G17S5+FPXxL
vPhw/ci2sMRY0cHA2JMkZFA8341FZw1uWtmlZya2GTRWYfiNMpn8nfCmG1v04TwuXnsStw4ciqMC
Morweb3BzRgbrVPmSWhJ8SHRZC9Pviv9RoKwYoSPToIJEikqapOCqzjqwAx5tJNQyXtyQjHE8iW1
rH01lrbaosvQBoJOgMBBkQMkEbjJr9cDmlhHL3QjCTGIeMDEoZsr00apfcuEem3CSjQHQoIwkUno
9PSRdQLtXu/d9ooVxwfyA1hGR0FStQBpRlKRJUakJeEoV56U1p/InByttHUlkreuqX2/bW71C4FB
HpcackVU867XxKa0K2XI7oapWga4dPaOMe1ousWMv7p1uDlRbcc0rfmeiV8cZ92ZAeGhJlY1T+Oh
BZv6Lu86Y6PnsnKCOXvwf6wI907q6KWkEXwghTZHEg8PtJeQxMnyjkQGJv1ADspIcHsDV8oJcDwb
qrRo6GKW1hZ2UErpZBVMTfDKivxJNjyaykfweiB0PEzN9DT2h3kCVb76eagxdFVsrHnVXy7MC1Gk
zpBkTg78Rc5Okwqh6So/qvOj0USukxobi/1/3H3ZctxItuSvlNU7dLEvY7fbbCKw5cotub7ASIrC
GgggsAa+fhwqVZVIscXRHeuHHjOZTFQyMxJALOf48eP+zpb16lrX2fTdY5TtrBfQKssOGZ+fRKos
1HbqI6wEV792FkqeLWQcnNAQ/UcFz3dnEMw0V0YHuimtN+tb82pYpVuYqF7vnJd8vGDqR5nAe2sB
PWsgDYGNCF3LN7cSrLVRgfoo1kLqXGtOc4Hi/03h8g+ihveu5Pth3txEJhxh5+WQHXTpeZfOaNRb
xc7G/oPj5aOrebMYkqnJ8k4V2aGz01PJ+WOjaLv0w5X93prz4I5ogbMGKPgtOKuYcpgMb8TVACLy
ob3qN+Y118JGzQMQ20E+bj+Sm3xvyq9OuwhnwEL5QXdNz1J9yNoJB2fzLES1ZflVWlsbvVnVOu5+
vrzfvYuAgwHigZzwg4FhqXNtLGSbHSSHy1ci6WAsfq3+MnMIKKjnIkWCRwoGeuuDVCBGkK2FWABI
yMM8tzd9LpIPJsSPyd/rMd4cXyoDE6rKMSFqVxJPb8Ni7AO9rK9t4/rnN+3dGQ6E4+t9A0HkTWyh
GFOSKEqVHfpGPxrtcu+l80eO9x+M8ZbmVfdZ6cCAD4vV6SPTqvYgPX3w7N+dZ39fxtukAqWy3Ewb
juMkr9ESfAfRZrLCmwljYQ+rkV++aVhDOPpRAEQa+9angtVFsthAbA75nNpUHRkP4VXxUav4O7ft
1SjrNX+3g48QVW5zO0kPoBh+Nj1IXOXDr9+2r4EtmCOA9MGnej3EkBcuEEUvOygq9wVjn03tAXgD
UbIRabOMfn7b3pnVUKBfJaRx8iOWfjOaVhd50XXIiGrFpFOjIwEafQuiPUty+fOR3tkKMBKOWujP
Ijl5iwEMztj17YzjQQ55aIxLNPT1DibZ/5MLAuBlIhGBddFbq2pDdoWCbC47GBPkFqCfOkCIuFoU
0rOPrFHe2buhq4caHkAN6Gq9hQjbVsBHw13PVFnTRqI5tV5IXXaY5SXp0ofU+WjEd+/hKt1kotKN
6sSbncFKOWvwvLDPZXaYSYZM1fQthcU/f1TvQMoQS0UFZLViQr3rbXbDu94CtotAZRCk0Qm3ScoD
b9dGti9DT986Xzz42tDSr+lHGm/v3lQP4sEw2wUQob6BcWxlSQb0qGWQxzlTTBjOiOapcRlhzHzQ
um4DHesPNvb31jSQZHC0VpFsYL6vF1xrMZChM2y3yvLFsh9AivN/fjvfu6S11wiBFwSrfqCcFnaO
ltcRmXENLMdbvN2UGFU4Qb54ZeDdwqF7D7BJ++AhvjdXdOhoeujQWDfF9fXvtioHokJdl3npYXKu
OnGs2Wd7+iB4fm/zgGEXynPA9H4Urm5H0xUGPAsOpRAdhc0E6A/o/0jS8dzWxS+rcgNmRq6NBGWd
lyC0vL4gFbbbtrICDIm2PHaK9IHTtSR3uxNwORD82w8lNN85wVbUciWC4gZiIbwesZqs1nFrKz00
DZhh8BDowIc3j5Bq4nRsxV0/fCS2+iNZZzXpANoLUB0J5Y9EEl2FhvqEA0aZ3EuvZaEHIhrOf/T4
GMFcikhfMrg8llTWxgfT9MfO/jdjv7nBrWOmgzGn6+OkqrQepTeGnVbfGDnUFr2eepUFXir6qVx2
CV+MD5bhO5eOaHT1ylkFdFdFxNd3m7WFqkrgSvvGzEniQMjJUsN+5HGFFkRXFUGD/0tzPZKpOP18
hf6YmIE5CWaSAcY75IjfbjoKk3bamg2HeKBzsvLKicpa9BSU2xb8Fqhl+K7DB1Jp3UdGHD8uIezl
2HtAPgRDFFyQ1xdddZNQyy5BkVE7cCOlEtICjcbIMHxU+/1xP4DSkg7FdANFWBSD3kzmRkmWEt1p
DOyvVDslC3RGiFIx49oEwfgjgZF3LguYFdIZrFPknG/JgV7b2J2UnB3Q9jzEeeOKUE/aOZLLAh0r
K0uufv4Af7w4UCBwXqwbAxiwb6O/qtM5dKoBkBjaeC9cVSFw6c59+IF/1Cn+45W9HulNBNg5jSOA
L2cHYewrdmFmN0q+VZKX/7frebMU+QTp7b4F8jfPV3WPQ1j2ZOg/OmvfvRb49WC3WXWr3077Zbal
1aEb/IBpA+PR1DnVk7pZVXgoSDofwH/vDLZSHTHVUXMHQPxm/rmFHFHVQMaRDJ6NBKqqCRfyoe7r
lMwM1/fzO7jeoVcA7WpaBzBCRX3fBiCxnvrfHX/NCIdxLhp3D7q89kXNbeuutNzhhHqDdisR0+1y
7hQ3BpvtXwUoMDKsSlZ5e2yoUM5+PbIoLa3lXeLsG3jzMihJM+XFFLX6wTA/THkMg7QaQAtiCg2l
tdfDsHkusJ1gmLJxw04oxG360CuyP4ix//U8/6/0hZ//ccu6f/43fn7mjRR5mvVvfvznIX8WvONf
+v9e3/bXr71+0z/Pmpf6qhcvL/3hsXn7m6/eiM//Nr7/2D+++iGo+7yXF8OLkJcv3VD1XwfBN11/
8//2xd9evn7KSTYv//j9mQ9YIfi0NOf1799e2nz+x+9AbBEhrFTN//p+kG+/cXxkePPVY52+/56X
x67/x++O9wmkYSQbINQYKpYSptn08vUV99Na6YSbMKDNVYAer9Rc9Nk/fje0T6gir9wFxLerfCFm
SMeHby8BOkNlG+4mGlxX4SD853d79aj+fnS/1QM753ndd7gi6/UqUNCTA9F2tOe+mf0IIExm93kS
paLU4zHt26gH1T0q06wlXtFakTJlVVRO7khrMcMFG9BWhIsYaJNWQAPGqiD5otzA57EIINX/UBv1
Q6M7/LT0WnGL4pxO0VNq01xJWKhZSx/MONSJcDs7ns0hpYVSedAhySSP2gqi+1WqN8dhnNCWgKNn
q1mz8cVQOaNyTvKwaUu9JYD2pic59ep2qAv4NKEWG3jlkkVigE3VhDN02zrTSUIa95hVZuv3buVd
usx0K6LyovbRKa2RZhKG3zmM72eH2zfQTxhoX6KDF1wxL8YO5YVQTEGhqF7mjadAOUI1FgZDXa+/
4iDtEJB45U3uzZIseSZfUGcYQg/unlS6NSqUamVTZ4B9M1iCDCK6KShpY9sQZKQa8RIVnMBC8i/c
GaPRrAJXqhArsjSODhDFCbgcxjjJeqh82BqqyE27JFRz8oHCwPtyrcEEmVEfJngfdWRuNRYP6VTF
CtpTKIjE6eeqb9hDVaTOpVsnMoI2/3Kocc76s2fV+zrvprB0uBK67thtpZfHta3fuXOZBVoHkyjL
HDra9MDgvMSsQmmafFspYtYpU2QWggl/p03zKWuLyJ0lKNS8rKPC9vasZ3AjAZOToh5mx6NRHfA4
oVQkzYzUaom4vAlFyg+DmSyhOTCNKLnVk05AtW9YKkEGQ7OpZVXyiuUT+Gd9XV7Yorco7GhqXFzl
PXRGD1vsZjC26dwkxFy4GY9gdoKCMzVX48hGP0sHZ9eWIImQyuiTVUSrotU0T34x5+JmGLohcpYJ
jCTFZrHH9G823v+GLfHEGf78B+yFyLV/ug1if/kN3RX9I0rF3fcb4tc3/rEXKrb+aW2sRPQOoh+o
OcZfm6FiG59UkI/hF7k2KQHwRgT+bTfUnE8WTui1YIf62avdEC+tqZ6DNjxg4/iAX9oNEVO/ignW
7gM4SyCDwGhgHiCOe31kOkPfePqkQaoV2Vxxq8p4HGL4d/cD8g2aPECazmT+KBpSd/FSUU0jmgiE
Bz+8eAr0wCrDDBJ2m7IidoRPEcTqI0sJJXjA2U1x0cW9b27bID22ajQPwfrLGTFS3/EORQXAGPM5
Vu1d6qK5jjYji7MxsobtJG5s5iMDwN+9SSU6FpJ9c88v0RlHZE657Q/H5lSvH8bo/JnZfvNZOrux
2pfSIJ59hj1sqoMRZtJZ0HT+Ygdqi17WeJqpYcX9FXtQy5uh9CsRJPi82s8GUs5UncCUIWrrL3PQ
37IHd6ZjEQorllPQDv5k+ob0J4gfLiQ5zU9GbOxxc6B3W52NT+IqRzeiS5xLa5edzaSk+V55AGQD
LAAfdb84Yf1Fr2hjgbrvZ7cJWgfGYIbhbRWBeHqAhiKE6MtsC9UKqB50aQxf1gqNv0WsHRsUa08p
p8VZfWXm2AwC58lQiVn4I/cVNUDjFFRHJTvTP9sbELJAOyz9rKcav4NHkq7ejVYkcpTUwlxu8TmZ
ffCWS4sRlIUHaFYMITpFyKRdzcvBFhtPPbScNBDHn4jFA6aFbhJ36baZoU172UyfPTS55RPhJsE1
FCYcAfZ5GfFsK3jM9NDJ7nP0LVo4kC4gtmFOsTrdy2snFlagLg9qRRSNuJEZOB28ODYWHrs4iJF4
bpwuxNGJcleNVK39eTMFJu0iKLBVwXyCkEARpi+zS8zH7CSD2q/PGPUoEtR91eJDqBJA7fipOof1
jK/5JTTNsOP68BIbN3hgfFO4pL71UM28TWF9PRJ2uWzyC0ZLivtnl6GibTOYyX9xnzETmspnhe89
5so2nXaVdYfTo5dBL2OcUY3nM3k+jIHjhmq6ftkMJCt0rg5bfGOCdlJ/gB0sGBd0Vc95HvwhIc62
DmCmEWES9U+1S4qMtNf8aMRpUEIWkYxnWuOPXojejspPNvaVglUX4HFWoRW7N+gXsC88kkEjjlFx
m4TQGDlYcZ0HYs86Un5hIBDDPSXoFii6Vb67yTfLUa/pqjYzNKRqcd4QEXOEOgEs9tImbDQcG0S2
pOsAKpIp3ST39e1yYWVUqfwW8yqhuhIuFw6GcILMivg1GsP5g6uQGZqV0LEYSF8R+Cy2z/aZeIQE
ISSnq1izw+WFPYucKjO0uxbgJnRhV6MWc/ASCwQ3RNV9tPbyWNPitLzU5mvN9QV8NxEmETbS8hkE
47L1U/xZPpeIeIp7mZwskySM1naII1uLVHFhVMR4Kc+Ng0tQqDe3DPEbZg9W/+QraHwQfoethuEc
JVXtq7mvaNFSbRfmO+ADp2HbxAZ0U3JiuLtCgC3X0wUs4WIKXAr9M7+IdHG7NPuuuFftAxvPe5vO
IBVLl2juOcKiGp04RqDuzZKKY09hwLqxe6InG9OKCyg5u/ukDdZ/j2f2fFOX566y0zgV832fxZV1
XMZDVpw7NbWSF7THeorjl9n9BPnYPA8X1IY8Z1/ooQRh1TzTzY1F3SfuJ96Fk14lRyCLognznia3
zovxWGAzD81QJ2iobKiMebzS2OXTmFLdXwJFEDeUT6VK5E5/wrt0vvGWrbNs9YSkz+Mc2x1d0+s2
KJvNooepGevaU1ucTc6Fxvf1FCjwxmgDsBeA126MiUy3VQsHaTpReG42xLzgFdGj5tlVadcE1hjw
Ev+I5Ria/TE3Hkdt1xT+ml53Zx3oO2YEjSdvOKXFhd0dTX3jWPB5hd/QredEhX41fMiyWOP9v7Ph
bycfdIrAZwbIBrLK65NvcOoS/4u9mX1Z95cS+qe0j2daHO1Q0Gn3l972LwVJ/2kZ4crF+9e54OVL
MzxV+fNv/MtvffbyG47JlH8fC61v/yMU0txPoCibUNCALNTKxENN4Y+0UNM+waQE5NFVYQNVozUz
+zMt/ARvlpVUpqIyD4mIlQ/+LS1UrE+oH6z2nSv9GB1O4On+Ql5oqq8jIQtcAoCdKJfimYNg9kNx
QBSi5hUWkWzajhrLUuPcK7PCdfY8N1VYKTvY5o1qDrmb8ihbdYmJlcgivTJngTMt19quo+iLcEGR
nGTh94lsuW8AulzIosyW5yslOKd71+67LmQsm67VAoytY9Z412C+TI/61LNtC/wd9Mt87p6U2S3B
uPTcrCyvkD/lZaC4ToKqGs/x6SRJYCJzmFjJc4qeC8uEwEpVWXCymW0oCKdSKYIiK7G+MqYoc9x3
lRGY89SZQd/ky72OulIdLmraQKBak6gITinwIZK2StrgxEEd3jeGoigv9cHU2pinrromPknBohwF
eCQ5KAZCUCZPu/KsMrRkXwAurwS1uKEr/iQWwX14pVlTaI1NMm2EgAVv1OS8kIENTaQxqKuWmRdC
ppaM2wkaadti0ZUpJZlWNzkcDFy7KC5nMfb2pV6NeZvSRBUGO0+L2lCu00UKIwTJp6x2clga8yrP
FUd/KQqnRYuKbXTl9NntMuACpFNgqQipzNmZkqOhtovwnVFpc6oNuiEVmmD+ocfIWsYsgclRL5hy
N2robdv18I1GJJY5k9AkxdSAOC3J1hoZogetMaaZCD2BpEibmKhW04YtrlkTe+pAcCJGPiRINWu1
HeeMuKsCOSeViW6ZEeEHvEaPlmCOC6+jySnvVBuN8HGt1thlDWigLKciZ7x/Lg0NUApBZxRorHCI
XNLmIi1dbY2i7NHTaZv0Kn82bWhcPLsMSeSjN6PGFzp55rXP5miAbF5ObbNc2UuVlzwC6pQYUbky
r7dWio4knIKqIu5H266KwCyGsiZe5SrsqmysooqEkKZKTWnrmwES5zHIQBMACqccnW3bF0UeJ8sM
CF13q0VAEbyua2oMedLtFwHCfsAMTTobOfN2CHpvKOxta9eS7yHK3hmfG4vp2fOUQecgstC7U9M+
8zJ5aVTlwHaKYRUlRCMUNNbbnV5B1K6DQ91WNQbX3bhT3tSRbJIMYvUqF+4UJAVk/SLRqdDGXxrU
FELdUJwlgI5gqeGJO32qnkOXSGlpa7T5XWbAG5sYieGCsThWMx6ikis5cXq3Fr5hDqqDU86xpLEx
RaoVKEtoqeXnDC3O1JEFyGpl1ST6KYc9M3qMTCZloZDMreziaWkgsXjOXAOljA42wGPQG5CpI2C1
9TrifwipT+OijCRTJtufGxtNV2IqlxvRgYEXjI4zqYFptK6PR4YcC4WLvqQJL3oE+TDK+8x0B0vG
lW5jRmwYl7uk1rSnHE62p1RpjZr0gFS2dtb2WmQYiw7NMatWfEuf9O4RzrhANgo4dTaIMjLLRUzU
p019SofKNqJ0cEe2M1O97W8gDoHG7dpWEwc5kqxR1RxMhohdlhV2HK3pzRBNX9BTKwqzhZGK2XKT
quWEiQ/QrzCDAk3THLY1hd1sDK/MGK20woTBVp1A8d80S+RfAAOdmKMlX/MhbVM7B23qa3fTDTBq
QuW9cIwAzUEuVHwztbbvauDLPZYjxPcQXeKmUL3vSxEOtkzcDZsz9ZYng/WldWw2h9mSd/MexbPR
DCwjFxyIlsu1Wyh3WEvMJzmZpFxcd/JXd7o0GDKrRdHGXqaBjnbbtohL8x4WMhjV0AKhqFlP+lUT
kIysKbNzEx32ao7wVlsmmgOFyTlaFKp5usJDkmyjeFII4mC77qKsgOkrtdBXp9wx+FBVu8xMXVAI
UjMTxJMjEpFK16G5C+p4EhdcTVsAWMKCgGMxTSO7SVxZs8AcOPeIM7VLscnrdHHDtcGwu1F61huk
HwB+BZpoyzZclHr04ipljX1IRz1BHp2ourmDyEFxMmccE8EEpVrEcSiH5RuQrTvYWeQWl1E+mdX4
YpWzhxNI2GW6ywtu9XFtuhjQUKayecSR50xnDOa8cm8amNTUZrnp+jOeskb0VOpaYOfg4lNFN8Hl
c5va/mJq/WQH9gK7DL/RU1c0mBQwrN/BCcJBo54+9j2/sY1Bd2k2gB94M0IrQj1Xkn5mfidmrz9A
CzJD421rJP3BXPTG2GlVnd6JtoEYY1IlE9sV2Ji0TVZY3bI1FA0l3WQAl+UEVLGE5HbPcfMMK2eC
Cr1QhggbQqptra5Vs2B2oWfgT9iW+h16XARm0JJkpUc93Ae5nWXbQw4d+BwkUV2lGTxawTQtJarb
zFivZgPhOM0TRb4tK9OD4JBR6nLTjp5oDgnPZnEc4QHcHgb0aHDfguxGd4BWZiMc0huFcz2wPu98
OSXWl0mZszRgrdCMIDUwDEBMGDWdIEEj8s1kLypIUYlRZJtOy63uRRsA0/ujo3hpMJkaNtxJDphv
eqb1zQH3PEkRGZSCR2mX20i8ZlDStiItnc4HSTnRbjwQiPJAmy20/hJLm5r2YCjMlbRVE63KcEiM
eoVMt0+RpkkVwHXm1wMEsEnu4VT0J9mY9kEuDL+bqt4IDwA1QxEfwQD/ZqT8S0H2/9fFGVRG/nVA
fv6oVLnynOWPwIeH7yPxb6UdvPuvMg2kPFEXRkEFbA4E0H/G4yjgoAwE/RoNf6OaZn4XjxufDAOy
+OBh/hlz/xmPGzowS2ftpIbQI8j/jvsr4TjaE16lZ3+XadYa33dFSk+XTdHUCgCvEgLPU54ZPrdr
fVt6uXflFAzObrMtUjjiOmmx4YOOjuklLUihFtOFg87irVDn9MYyubVNl+oOFgUP89B2x2ZylJ1V
s5MtxplqI4uqabKolTGJNL1p6IJ1S/Wsh6FaVjmXCAgUJId8tq/MsU6BBxhavRWsNtFfKfMBZnry
RYA04Ot2d2rr6iHBSQkbR6MjXdLA7NPlOkUYALyqgf/1qElBS8sZaZYWh1qfsLq6rjggKeGHOsmQ
pTfJTBs0FfhlOakvEmzr2OqU6dnK6+RqdKf6ImOgapBJ2vZDCk2GbVouTtC0Tuszxf2sDUq5EJcx
YES1UeV+NynjjTLNdmi6rDxyxRG7Rtb1M6juklZLdSsWcLk9ZqRB5XEeCzA+AsSi815BPhbXaW5c
tFwaQWfrS1ghFNsiLnd8zZFGSjwV/yyTtCOAs7WVue9d2cJdJpIg3iB6DWF6tNilRwG2YKCAKXxh
QAjmuTOQ2ZACk6hCgARYVlfFtG1HzrecqXZgeZ0RmWbdF36RjGzbWN58LhW7PvcqkFghfaS1pCp7
NczscogMwdEw3Nt63GAWHG1XjLdDPjaUK4lzaReZdybnStl36Fe+9oRtbwS3BpplQIUYY9XZ0vDy
CIlmAymACRTTYZAoFo0GtWYO+uzQeDCGK0aDMFsBYqujFXC2dMR47qIFKhIJJWi1Pt+ky9K8wFel
I46bQO/Pc+VNhdm8RdqnB2mGvX7maU1gh5iRngOTg1FwepGLjge9U0ia9EYaG3re+InsXiyWlMfB
zGq4zutT/HVf+Dfsk/8xFRvUrlcpByT2/3qD/N9Pw2+HoXt8vTX++b4/tkYL0AKoj+ifg0LkaoGM
EvIfUMX6imqjzVoDYeh1zUa3Pq2bKfgHIKJ+3VD/girWl1aPVOAeLsRJsH/+0tb4GrhyEAODxgEI
BSbW0BlD1eb1DjlDlkFXk8Lw5ZYdnbgIGR1CPZxCg+qQq4C3ZvDdHfpWQ39dM3+1F/85IoAWiCka
4CrjqPh+Tx51k/XukKKCHKjUCG2KhoWQRShN7gVZx3TOP9Jx0QAUfQfP/Tjmm6tUB1FqPVRHfejP
bZPIidPtKpcsHqGqQj5WVQGu9MGA6+vfHTwOU3UIkGLAicKBJUIvCIWRKIyBgWPOsJ31gurcifPL
soxRuT+hFlaccHQoYe8nkQ3EmqJUfvTC5CKB7mQF6f7iPH3MK9Q4vFCcci3K8r03Rflj2xFwJ42B
uDpKVxqB5l2gJQbR9U2l2sQxfPMgKWQ2UWyzzDxSYaI46WdK15Ks32pdgDB4YaE1nWf1RQXYOnMf
qrxFCeVcMTzKL6p7sAJnpBi0drcLDiHXl81u9g2/CD1appcAuPAUmyYuBwj2WBkUJseWJhAob6iz
yeXX76yF2ibtiTaRbPDr62XwnQszlPamiYYn3Udbadpv5GZ+5D6wenHtnGd778zdDhfoy1eNbZMj
yiWaup/gtbb4qHKh9IR+4gy5s+fRxdxoepCYV/ZaGQqGlqgHbW9uF59fQMJ0IzbwNWsj16/Osuno
TvfOTt/mMQgUEDnwAqMIXeVGzidLRPajctVvNPlSz+fdzYKeId++SXfqDRQ8izQC1ETV7eyDXFzP
u+Y0nqVxR5NNPhPAQW2JOpoeqIjSiU151MRQ74BCN2XUoeib8GCkq8xE0xYIJp+rnBp2NEDIhKoH
UCw6fMX84Nx2U5zHKNf4aOJ3NEBEJN+lR/XGG6j1XFzzYAokfMcRgJPVy2E8x3WgXErHmN+V1/XZ
hO+4XqwIVvuvdaaD8VjzuLzQA4w1nrWReGrX7yTg5Vntxl0XpQFPt8tT7Rf+ksK9MeJyC3QkIzyN
9Wk7b1EkqffzrZZQRbsEIBk3YtsBP5uCJbb94grPY3iGOQhF98lRHPBTbKXU1P1SHIxjd8ivl8s+
Q2VtCZqtfgsVuY1zoWyXrSxI55E0Ug4TKiZUS6nxOOz7qIavKA7l9ODRmQrlXGW0eTSWTYZzHu0a
D/WTctMIVJBJd1fXgeieYKn0WbGIckj3M12CKtCC5TjTQSfoJAqNjC7lxruoXD95blCoYT4+zZDg
3iP393kSL3F9C/Mr5M2POlgiRyvoBmprZLlszUCj6r537rwvaR8oOHKXybfFRX5vP7teZOeXMo0s
6bODeW4SqFSdI8HyLdrQ1O8jo6XpvEK2t4OOMBDQjBpnFlJJzdeSAGhiA1Y3v7bwAkV9OC6DMS5u
mqNykPsCKs3gRTcBKzEjsie3oktDQS9xkBAOgXga8DQUulwMVajRbDcMdDUvzR7a++qh29Q7GzdV
71CaI/N1jXVpx1Pokvm4REAljjxEDOmPBJXpwN4gUgqZv9yMMAjpsCbBhYY7D0pe/hzohCFOjUHG
OZ8PPA/yOy0oNwniU2LHQBWg6bzTHkfnrv/iBH2wBGLbbgC3OChPot2zCnJfEw/C8lHhgZVlmZHp
zMW0zS+LGS30tMgv2vrU2ZFIN5yjM4GyhA5Ue1bp8KgeVjOYtvfZC1yvNb8K0+l+NfKpHltOK8XH
31gFjrt1j/BYx/a6GlA1KDtVm+kwAOvS/bqAGHSI/Se7NGgR1BH0w5tjESi+irHC9d6kxtnQg5QD
ZhcEq+GbdWnY59BTAyJOHMTTCL8tKP7wUwoxHtCHUCLfz1+sC1H56xXnd1InxkN2qRtB0VLn2oZ2
GdCAWCfVQ3rGIeKjHyD4W1woPiRRIV3m4URwCLfOlDFWY3klsC0H7e1yZiKk3nOB8DzoN90F0+7M
QGwy9VxuG4NOks5n2Pf7e4GZie13sOl06E99FqDvtJUbVKSIcPbGVFCrh34YSn9Of8Yan/VAEwEY
A+/3FeiJ9b6ysyPQrgyChKNioX3N6o1doFhtKkFa35nqpaWHuUacF2vwuRXnV5ZJEGzDIDcaP5I/
+0qr/LuS9sdRbYPIgjYERD+m/YZ22SOpYd4IC/H+btx7J3FnH/u7+S69Uc70YNx35IwfklO653ux
sx68C3wlShSqntUWgX8vFTT3deweiF0i/fBB7PLesW5DTAzEU9uBstCbLyc1k1mZRBYJbbajTsH8
2D3bBO5xZA0j/kdhy/fDrezD76KIzJVOPnq4F9m+32fUiOd4OVqRHlYBZo7/kfHHm7akP+/935f3
lr9Tq1CzUDCe8O0tv/nDcwTsa3jLOJG3HY+Coi3p/Oc3dUUAfgjOvrvKt8T5qpPoM1lHbb+IvXMn
t6iDgNCRH7P7BCwVsA7WL5D5bcSidrvEJY6DYV9GIvCiYcNOTgB/aHRLTaGznSN11zymtNqW57qf
+95GwtTv519Ye/cL68gyUdyDwSdYU68eiwoysJP0uYHbBNLD5zwYd4yOMNnEg4mL7RQbm5+P+P4t
+nvEt7dIX6Z2Zd8jfr1yo8U34MJdn/GX8mDDr9rcOFRF3A5xu7g/c+89an5dCWZB3BOggiAh2NIp
TsrDKhpWYtlnW3ZrdyRXVxU4/bJ9sk5fv/G/ISH8T6tho7Dw3cNbWdOvCM2Hx+pxyl8lhOsb/sgF
DesTkj1sHTYqxMCU1P/D3pksR25safpVrtUeasAxbxGBGDgFySCTzNzAcgTgmGc4nr4+ZEq6Saau
2FqUtbVZrSQjRSGAcBw//p9/oL78OAsCeFFQ0HjZTKh/AF5/jK01/7fV1w+raXQBvKOgpH8eBjUY
fMYaq4fsxLWZ5aI5+gdz6+80hX8XX+QdHCxxacYxDTagt8JuL1Z27Y9LRGIe4THKiFMYYHElQihw
zQf8Gtv3zTy5MJJLxRhbr7xPXgNutptys8jfOiW+rLTfPwnG7qtnCqxCKIWvPkmaqs4peqMM7Mk2
r5xmYJbaL9F0r9oi/5IXZXY/xPaAe6Gs6rt8qLpzJHrzOJnlwvy6GsdzkTTNGy8izOMXxYqvbn3M
wJjomPSVifkKUSwiKRkpL9gnzp4rN4hXi+UKfXcFpW8pnux06togH/v5gO9Ru8uWqLxovKm9m6Rf
bEsOaZgcVMXJcOxhN1TZTA/dO6HCLfGitnIYM3pXb3NOanmgKtpbZftVWIklPQ6YSwKQ4XpsGDnz
o2Qd8wcYQPQnpSf2bQqUej05mPWUKKH2ib7EZzPXwA6bdE6DwYrLxz6y5/OUIanxcVW7UhOzARjI
kCfZ7bttbmjJNhGEXPLV4PbDbapKu5Emjup2lYgdtu3lUUf3+F6PHc6FfTFfLk7jHoYmN49mOjFJ
lHqRNhvHTNwrFP38tO2RYyZR2kCF9DPgxRmO9ocpBUejN4/0e0MnnWmTTSROiFqbII1JtTwP8Zhf
lHgQXVp+Nl+OwiiZL/cDgFvmbSzskK5y6K6bobPnD3oTTfuFF+SuQVR4VSv8l7xE5xCVL8nVuFSC
Q+CIqhdH1xSEsXSfym6cAuxmR4l+Wfcv7Kktz1XtrP3k5OdfdJj4e8uR4rayW6O+NeeuWWfmcdWV
1/A7mJVDlh+zje7MWZQHBIAM2MFHOCiap7Fd8jowTZXanxc0njrxoToDjCkotdSzjn4068kHXZbO
VGzY57PyTneIwz25Rl0073nz2oFZSAs/vQr8eom8vZ2VE4MRpoXZpWO5jc3BgDGqeW05ypU35lKM
Nsgi85ygqvqiCHsj4rA/r4Slp1iPdeSwpVyAX+U4Tpe2XPjjAPi7IcYNdkF86gutazc9S9rY9QNW
P7uk6qDlD1rq3NdNHUe0s7at3VjJZELPj40p2dQzkSRew9DdMsr0rvemvn6f6Ha6ZYCsPztlWj3q
lau0ALeMZFcgsvyGQG2qN51jLHwXda7kYRpiOWyaUatv4gSgYUinMkXFNOewHU0D+YBduOY30brW
RT45MenSSe5vy0Zk11bn9F8iPybGux9LmMauYdfPpsnMCSqiloc2jCBOcXFpQRye1RDqnTkwQCzn
2A08N/YORCSIbeFl/tao3HxvmMX4Jeale0Y10UUHNZPMw+jAnS+krjhxZqOsGdTZevY10Tv/sWJq
yKl7Nop9v8x4WQRN37cG79I0Qdx0VQcfxivGMj11ZYTs0+0xX80ta44P40QrHMDaX76kEXiA7WQy
7LBZeFxyJ9o5hZZ900yg62CuWz10q86/0B2pvYvdpNl0g2huCuXBMYa0E7hWY3DUd7swz2xxyH07
P85OMnR0/T6Ehcz3hkCL4cTZifSvusqq76xudG9gWbUn4cbWcUTte4dvGraw1gr5dLVPSGvqNvjL
Z+rgV2P/lCPi5LDaR/4+mRY7dKyMc3JhyOWGOGmAoUQOR1kBbm+9XpK8Kur6IiEDcyPGWelb05nV
LiosuRqLUdpdbWGyKp3KuygpsOcpNcvPaSnaL3NTxp8k84nLei5juMHxMtdbHLYEPV/OtD2AcEEA
cI0est1aBHimiGSWCOcIp76FCZQcMczmfA8TfvmUoZq5lqroPtSyYFpfeJq/TVVUMm9fLPk+a2MM
TyHFxBjlxSR1eov+GHVi2Q6i1A+dJVDxTI35ARNEpumlbyIaTFM/b05FVXQSolFUU4mL+nMxD96z
K/NuCXphLvFGY159r6UjNGcXytWyVXNpHg230p+93nTo1KTdc+qb8uxudoviUys6lwOna0Mm16mI
t53VuDdtkzfIanB1oqgyOGkuBrgiblAKn7z3Mc9AOhazvoCA4O2KRR9vhTtEX93YhgBVx5wcUwfx
S5BksJUIq6v1fRwB3c3Cz/ubKCtAduIOlWenjC+FWUbH1mqzE1q4+tZvtfG4qNw8LKmqwTaFgmbK
BFhsorEz3819b+3xEGn3cPviBL+bdDyMfZ09pGnbX9p1E33NR7yBNw27vxeyB0TsilUKiVh6xfRO
b3GF3UxGrVdBOjfFs/KdBSKl1w07GGLGu4xpzrs0yYqLzI61z9DSMCPHJpcaXabfGH3DhBdzdGE1
7Xzy3Si9SWPNCIclWk7KsyeH+B9zeeod2Z6crvW3dr8OjiCZDJdTXvSf4tqCumOnRq/BrnFKeLwq
z8BAuhWwm5zBDaza05xNjDOvtZPKVhw6upaotaUhIyHo6xb+M7LLrGF9FNFelUulglZJPb6rUgOu
f+VWnrcho2I58iKX0J0JQwIVcHJgzmyGKQJq0IEyRh6pEn3W33nN7M0HhkEFV0wpKRnZU99y3x/e
RR2dXOAyaA97dJHWVmeOB+5RmxFOrRb7k9bbHebXmfFusZUfMkrsv5nsdvfK0+NPGe3qwYOGASOx
KOvmuc274Twq5X1asti677FoPMaqmtjOmKe6wZjE9p095MXRRwMH5cZbkM3H8NICI/Hm67kv1E5q
VfakyI66GlKev2VCHAtmzXYgbgkeKjEAzUXmzM3Jaf2ZgPu6rL9YiRndVNMEPNmaxspl0NVeiNYp
wjLOsvcY93g85iFf9gs2Frz60WDssrbwP8Upc0W9Kmuok7q1WZqyfQTjpjC4XOAiilsZwuXDot+1
xsNgeNmXSdReOPjjfONMU28jJE2bbbV447HMdevR0CSxop2WXvV0zWojs7q7niOr2w04AV/BKoM2
w6qHAzUxcYXKsBgn3Sd+qGrBM1MyCI7ajNMa3MkMCqBgS9ZxS0TTvZlmrXtfq8xeAul31QcnbcUz
NAsdyjzTGCgvLcqUGFHZQYgENL0eQGdpkgyPjqUd7+xUFjcyS4uPYwuZBH41wkBEYBN0pVzv3je1
r+agaYr2mCsV7zymzhtXeuUHe6qKTw0y+A8mzd7BEDDyuhTqCuTSPoEqWkxXuaohcHcQNlXs5o+V
NPy9q9cR+23FHQfzhCbBhqD1IRZZ/1WrVX4cVEZpEU4NoNxk2sM4OEgKGeXKoxCD9s4wklZultR1
3i9i9h8Lz3dvTIh+F8McyW3WFxhYZbVCETNb+9xegTTseWUwNQU9qpa68Z5qr19CLkzubLeOHode
9774SqvOGeyWHcTW+Oy7lQEQ2fG684ICbumDxeij0abAgcu4yyuzu55yh6N7X+n6KZWl9qhpWsJE
qKitm1j1HrPoTOXvrNZBalJpLFzN8MYtHBTnEMfCPvrw+K5LTmtQ34tkmT+VjfJvbIgr4ewa00H6
yQyiOBnu89SN5kVUT81XWJzDuebsRdkr8fkkCUYf7+fSbW60jjzfYFHV8jF2He0ynWuj35Sjsg5a
FM+XjJ8T9DT5tPNHpeebomG7DXh53AMePbjEjIiTDLeZdcY/g3296Ipc+lnAOFRUpsusSeEVFpW2
0p+Swnua2im5aedEHjmoqn01z2JLBWlOnG7A2/Vo2RJ5osXIEd35EBVudCys2t0rOIKhXlLlImWJ
z/aoW1Ro6d3EbksYy2jqj8pyCj9oaWYTEMfIue01ncl43JanKGqyvWhyLJ1hQRd39Kfatalr46bO
PfumLos0gnZYLveWXbToIWSdfDXRG95Wml3sYOrWp7qvNF4MV17m1uC+l9Xi7LDdq44FFtpH6ETJ
Qx7jgWD5Q32t1V1341iqfqjMOkaqk1i3g5NoJjxHD/oQnVzFftoMZ6+aql0sVH8ghny2ocBpmGLU
cKD2xAYlRyPzUIDDP8y2TNT9bmNEXn9dyip9gIckONiMs1MHECDmd+xm9UHvPXm5RrqQuZblA3lw
i3XZD072ZKXLcmtECrhy0DvYDM1AJD2kzmXjmY0o4I8kWh1QQDVg6EyfAxVrHkazUlzWok/Xk5SI
8Y8a5q/a2A2fh7xb5TJjaT670JCfvdi0mL9JnBY9t3MI4MbOe2HwEELDykKWgnhHSpp/aHNruWrj
qXiK1DgcU2k4X9y5TK8tmq5N7CpEeJPDAEkf7BvCL6pTZqEf8xNhMBaCBrSTiSLxqF+yi8VukjuN
3haWqq5Qk+mKuV2XZ4feZ1lnBEhrGDovJWSEdPg8Lm1+KFvPuXRqp36uk2h5ivFD2Yyz3YejnTKy
gW58k9WOvBSuKm7dJs5+t9T9X5Tqv+AM/B1K9cDAm0EJNtofX0j2v//ZD6zKcX6D0AWZb1UvAMLo
oFi/8xbEb/jxAtCTiQAagij/T4mFJX6DtOCQdrVmUTHf51P8oby3V6QKJGflLKxA1z8Bqvi/vcBh
QM4cA4YY7AgUsRhBiPX3P0HjUosbgeC+2yUijXKEXFEjKvooLULEaPoLOi45M9hrO3rSwEn42YlO
KWPWUlkKeVtZw1PCJbc2NWSSTn/dekZShWbjz+YpG/XurtXM2Q6gHDI5k1Zn+e+mrp6qMNJNhaZq
8a0xiHgU5NrpXtvducZY0rZij8hhvyYyZ3LpAiJRffWbpe92OW4WF1U7aNFhzlTd349VKgg/62B1
bn1ViPacWYuGV0zbWwTTdw0w2UlihW+hwfZrvC5MmWnTx6Jy7J7hX4UqHYFYrbnlbdprUXfoOqPX
t0NF/wBtSs8sddaTqdUOjVcaNMCmOY1UYCinQVrQ77/rvNzjZMy+mmzzOWmW1SRVlw2k5cqkQWMd
9KcMzgDosd/Yj7ALVB9iQpfex+No1VeU+ara1FWk91/JrE0RqtlzYV848WAghJ3K3tu7mWrKw9AV
03QlStmVz47WTMl28vJVbp4gZLgwnXrdAS1I/ipScWgXHYoye0HycMxngZQtq2P5JYuneSiRl3IN
ia+iVs9MTetlLIPE1hmJQ841S/YtY5ltJo5WJYu70qwztJhjokX5BQ8IOr7lRTGSyU63inx+ykbN
mJqwd0YC1gvfq+Lr2AEK3dVe40RX7qilGVTbuYm3U42N78fIXgb7odPAQ5lED2Prh3FBGtW1XlQc
e0q9R1A4sHSzbd37reD84cz2JzNWenEBEYXYhqQXYx1KuuP8WsGiu6nSJbN28A0NTndN1spdDmO8
P9ewgZvT7BgVuwxfP4rljrfsaclIh8RTkGQq4YXYS0zewZZzhKyz0fvqIqllN24M9uj0yxirUdvm
cDGvat3Vzi4H8yOIgpl+Kwo1w+0b25W+S8SEeaPLvDc2A41Oupk5t6HmHdt82neJhAbHbmNAHBgK
/45+Qy+OllNF9s1ABUdUKoYKXoHIoqfZHKsj5u8Ku8MoRkwtaVo0OOrIlva50LvSCKqsyZZNp7EH
3eR2hYYv79PpPs8Mp31OZdqN9+yFmboz9STOhrAmriHZNADUaAtSHZJ8IeYOc9+ogDJhVM5MGlxL
YFN1zmNpn1tlqvJdLcEv66ApRfRB05WX3Ah/LsqgWSbCADXgTu+iYs2Vl7hpOvNhBPyd91DrEPMM
ThW7GHJNaRGMkNj9jSE5/0CJrpePY6p5R3L5cmNDjhK5GDEHCQarNSNCODV4Xm3IDYYXgaPCUu7U
oMBmssRanopez4nMrqxuDnKozU8qI9gaU2TPPebAnuURS+qlSYPYasr+OoILjnxmyXryas1icN2d
E2HaB60xptaYjNBKwBkrpX2JZO1svB510zE1RmPcoIhyMRd0S7phr/WRcObp6PY3E/8JVhydnLsN
SLfAcdD0+tnUdsmo+T13uoix2dnpPF4KfJWT3WJ22n03ICgq9AWeBdWIsXLSOeXBYVWlRGO11nU+
DNEdc7P0qiyhSwYlj3CTJlG8m1t/uSN1QLgb6ZRmE2i+lpDY6o2PkNCs62H05zzEVUXxXmRLDGF3
GBVEosbHRGBoIHEWASOSOd+Cz44LAFAVd6U4QWTns1zWNhY96hKrA9F5JxP4X32yExtJ/9hXnXmd
21kEjdyaFsPiDK5H6TbqZUYZ1zxRmhx/dRUxKtfb2yoqc0G+q54fO4CJGDmOoxOaxCMbqcaOmSF3
cavbQaOai1bvTn0e6wenp4Okl7U/1xg1qJrzd4O9gRalyv9s+ChowhaAGZ7bMgGZdKl4EMVY3AvM
SNoDl8C2YM6H/sMY68OqEMBmNWjwToRtMRVmtI2n2jMDrF1ApfVsXG5Jpu1uJSoUzIUTPXlMPKN/
iMYGbxPa4nifGFb3DH66HPBnH5GPSa+hJZVl92xNepecG9eu/bPhRPmXqeEewmiolmthTu5zayyu
xtrQ0QB4comHzwoPQHXSaj8bL/vCiZevTmN1t5GbF8l7Cn70VHdpXm1U4xaMbt2lhQVjDMnNIqz1
ySPA/FCbtV6EaGVaTIvxPWGfI6v1YEeN2QdxKnmPimYqQRdmJeCHDa24X4gLQvKQi4miX9pCx7BL
aldTZMHCmRdNOuCgLS01cqlxbyWZCVxUgIVMtvQfa1mKLyYASrsZsZrJApPCddCb1n0eNLt/5gjl
36rvb/AYJeLel0Z/bqeovYLGy/HHaZy71vVAsJNk5vhbm3J8JvSz3LG9kfYJ/ngaXQ84UUOhcNEa
RX5dsO+iF3eVC8mt6b8m+VJd67UqPvscGO4iWx8+2M3MxDrTuwejMzXmJPmYQ+8uAKHNTt3xC4Nd
x0/3zeRHZ5Fm3dmbBDzweY7mg9mU4zVGnv6XIXOt66IqqaXRorria7vU+h0CiRY0Zaxbj/TYkR28
QZDzaWWn10dF1Yv1gDgHDxGhT8rPbGcT64sceu+JZwFvhKlWL6/McnChARbIaISHQ+6gTaGedHEc
aui/4AchVMUNDvXWuS1M9dHrOIorjM8+pZBb+z1VsPjWT5HWghnCit9qeSvoDMhPkxuTsR4rLBac
nMEDhQi0ie5sW40LoAYDU4qyqfwy3dNlsL+kYLRX6EznyyaqeFfthhNmkFRIe0Oj5JAJiJHWD8Po
+ROovxQ2MvKcqu2CIOcBP1+eyxlVI9ZCeo73QaaVzSadB7ffcGATj2CXaQpRT+VPPeXzXNQ+kkK0
Y598s4j6DUMyIKXCZwpyZ/rKGwH2sAkbDqLxJ+1iaqZZf6gzDUYDEF5r1+9j7LlxAqjjXszfosRV
T4YVlU/loGqc+mpv6cFgJwwFA/pVIbesWmkfRyCDcl9hJmY8AptPSGTdKe+oG6Yy71GrztNOZIuN
lcISu+YlwiQnDpdU9NZxsqMxi4LWT8kLjc1lHC/nPOFnQTpA9oc0ZYwjjao/GfP4eYrR2e2XJII3
Gttd7zOVyNx+V4Ayx0x7iio6a6lo0XMWZpbtinhWziME9XG+ajtSqB7BXZIzBnPDSSKFhgpj4cr0
5GrwXxEPly6iPz1X81c/BTsKU9ec1C0zMEPbtvNi9aGdd5Z7r2TkRUSrpr7aVHnT4X5hRDr+DAXI
z0YMBN1XWv1Qt3TuV8XYZuNBFYjfTrEwio4ENmfMLpdysYrDbIiq+ewr3+oPBsM4O3AUUQdQIJAc
2F+EyFP7qprScQkxAzW+9lVpYUBR6kNF6JT0JWy2dlGB5JfJfVOjmN3mekM/uhgZ8LryvRIwYCQD
ZZ+nvASM/vKkfN/1s5ae3XhuQHd90Um2+34YiNTCHsvqxByicY0lGKMr6nB2cq8NFh2CPpg/fUmo
T6bfYhPYm9k5EyBDeyaCRXeDV7H7cYodLDbmBJHXE9KpaNhbo9H4IBvOSCHKR4OSkDjFrSNjrP8S
PvpTBvjFO1XYvEefG9JjimMm+8I+uFHneNf0BIYB4pX1/imhR46OuXQK+dYofyVX/5tUQLwWrHKc
P5Hrk+i5Gq+9PKrl7LkOFd0Ju3Bi0rNbDticnpDNhitX658FMXC1VR3igb05DOnhyHNs/flgCH7X
dN6i+aFhjcXV0PRtOMn8rTAseBWvborLcAoWHGVXTwHxilHOUSlTizP6oZvU85XdTeJ2Hqz50Eif
p4/YwvlgzZ15IUZN/zQV1kQMgFE/WX3svuXIjTfBq8+y2iBC4IeLxJzSXE/qP98yVq6eykmHDMHZ
Lt3TdXrAHyVkZLXPvhP64Uveq8/pw0qOqzdyP10V2yR868EbKyXj1fdMlA70Fpu0PY9v+uXHyDTb
1ZpygjQryuVTHlvxk3CjsX3y47TzeSujeeeZWvvomXW9tVomKQPT7YNtZIQb2w6AG5rz+tzKwfJP
Hai54CSsYydQ20b7fq4isf0J9Lj98dl+1iL88uDWL3H1wvVsUA5zRSt+fnBUD2kC5fphVOjMbFqt
GyHXVpqFvQk4QB78/eWMX96E79fDrYKVw1Vff1FAfF3RzjbXY1K8N2M5XteYQ+wy34dYrtv5pund
ZEvDPjJGZoiMujfa0pbaW8Sl7vzG53mpivvxqoCdYHshVvHHaif28+0D5mW4Hft+6FGlH1o77Y9u
ZpVP/VLGlzXS5tusW5rmn1+VACtDcPu8pO7rh57qYx6RwhNR7vR4l0YJUmMc7Qnfy4pdFyfd6j+N
IdDfP/vXnD3b0XkzUBMSc0uCyusipBKmhUSfeWGvL9tMlaixcrls/v4iv7wB3y/iQRLiRbBIZ375
QGO/lo4VcRoniySYM1BZGnotiLTqvhHJY5nX0PCX8q0n+pf3Zq4pJ3yJq2fpy8vaigcmmYeHkQ/l
PbtQ8VuinV9Wynpj/76C9aqEOzU8E2ZZXkiepo+R2TLn94acsGqIRBbLTWYu2DVKzn8OYqk/BVX/
N6/oGqdjYNrC9uE6hv+Kb8U3Ftm9y/dW6zDT87Dw8t3gvsHr/YsHaBlrPhK4pQ9K+aoO2FWbc/y3
vdA3IyZO+HfSlMXMKN5YhGJ9Ti9KJHez+taQgL4GHH63jfkJtSy9lAGQmvwQSyXIzNON/9natMgx
4q9wxYPyY3prb4rT8FSdmW28sTrXbeD1xS2xCmoN0l3xCXy5TBjIaaRhrFDV8kH2Z4F0Zm4uTeut
CNFXLELqCneJT6GN2I33nG/u5YVSTeRLZOd+aO2di3I3Hki7QJPQ7ofD3y+Ov7wjPKmBk8GqXfPV
skz6pYtgnPlhZWsegoKIU0SFt1peYlE5y3a5/PvrGS/Zfz/ubC1GmPusa3HV8v1cMVt3aeAS8R64
59WvsNlrG+3dnN2VZ+/WvrEQ3KwMW9qasxF9m99K5n3r6q/ecwf8JxEtV8+P6aG5Tvdqh2L08k1+
81+t0p/u8nWttISULbQirgMDC2vRfZwFYBmWFcJEv5DV7o2n+ss2zHpB7ohn0+rL/4snf18xSyyZ
RNC/MKvdoYlB1tRfOlvnpH4nLFs/XJdxT/4Pzr3i15eBrYdvkYZxzdV9pULUHdscrFqyFV8XN1a4
KrXiY3Jv47WGN80bd/gXN8g4hPAkbDuxC7ZfDSvgJmhFo9da6OXniJ6Rs1MQzZ///jGua+/l603U
FF3e90gKz3vdXCTuvDC8RT3cSfw2TF7u6pRjRpnk1wtOr2YTv2GQ/QsPnvgQpj1YM/MP1LKv2cJ9
kY5Zjz3vbq1mgNbGZubgsXM31XF6oHfL9tBT3yhif3GXHquF4BksRlcB6cs3cMqVFzF+j6HFXSQR
Cvo6sOvhai79/eLr6M6T7d8/1l+bNo4T8Ks9AmFIM8c2+uUVXW8kVnGQyW7ajFtrQ2zChnsM1Q6J
z91bjvHGr0uFwHTyMCxHp8Agi395tSFJ4mhy8gQhqL7J5b2A1O+GeAnY2QHCJ141e0RYG8C0N25z
XYMvl4+A/Y1zK/XUwqjkVe/iTu6EfTkobRcmt8sWcUAYHb0rdy+21Tne/WNti41hxM/Xe1VKkyQ1
J3qyeCfusht7ZxyKzecC5zCOhatCoX7ja/y1g3l5uVe1k2SxyRhyLuclzPVL72A59k7Im3pwHwZ7
eeNq6yr8zw/T/sWL3/EwrSl4mFpu7wH0t5G8//vv660rvFonkoi5OcaEZTfW3YOtqVNN0s3fX+Iv
lqJDcUSEtR7pWI8vl2JlmYPfM87aTTVaWSU3DtEo5dCFf3+ZvygjfDU/XWct1T81RcOCV5wB0sWS
j8u9vnF32qc0BOZG3Idfr48QHdbpl+9X/d/R/3/97s3Cgvmzz/5FpXL5cUjbNHshU/nh1s+f/W7p
gr/+GlaKXZNFmImzog4/5v+u9xsrYj2/2gx6eYd5l/6wWBS/gYiwBXk2XvHAI3yXf8z/jd9W4316
Jv6Q0k2T/U+UKt/PUv9+xf5t6bL2hD+tlsiVFKpO4byfT2RHwnTETA8J65h/ysZ8HwsHU3gRNOOw
SVPk50hIBvYKI9eOCYKAkCTL5CImN/Hg5gL+K6aI2PMhLVhWeHUqBGApEDv/EprrpNoczm1CHSTA
Omu0h1mQgG54EiFzdpq0UoUJHHgPtabp3Qs7+TI7EfiPO/Cz7jGT4G6FeYx9Q26hW1VXPLgbx+iu
etlK2Mdts5WFjIM2aXaxyZB0QB2+oIhB+u3IrY7QxABmZhPPQ79vUErH3Vetre99BrIRwk6vxtOx
qtNLKIxPY7ycIuUcmuSLi8uIVupI0XX3DPk16OVzlHxjCL9fSu95SmyBb1r6lBqnxrTr0BrGj3bE
3FevHltLfLHlNAOSiztDX0LV491XdfIhKzxx3doZ1FRbndAo0G3EzHsYyFowt/oPRjrqx7SvjFCJ
6V1RY0UL3nsBxaR+dpWaN3MhwTaKtv0wynQzillB/WtbN3TTiiEtwAAy3BhYOZg9EcqoTfbCbSyM
wpfOu10mo7kZHLIAeIYPRTZ1F5a0dihLmsthqaqvKkrrx0IT6aODARcjYf0KPrW77aeh2v9PVZD/
bzxPSGUh34fX+T9Xji3+f9W//s+/Hj5mX7sEfunPNeTPv/9RQgyCOGjUfmAhQC4O1eBHCfn+G9pu
prp4n4BaUnb+KCEuJcR0aX1AcgESf6YQ8StAgNVRlRCp75Skf1RCXm7SHg0k9iOUInxiQaa9V6dH
wsGA+lBu3TGgktbjrLe0rN3WJVVwzsuwauNNxbTcJVghWUkdiFF/enK3P4rVz/Dja5eQXz7Bqx02
ifoMxJ9P0NCg57zrXRlvK09up2t1tNsMWc1dOnyAZb1mWQS+9j+2Cf71En4RVvMffdLWPfkzveMf
0Te/79HrpvT/Kppm9Xz8ru37zwv9nOBaCj3uX8cu/1jyYH9k3qzBNn/+9e/L3HJ+oyITvQkh7fte
+ecy5zfw44hWABG0ftDhfl/mlvkbOVoQwwgHJbFQOOxjv++U/MrVWX3rIYDD4j90+GFVv1znEO4s
OnrYMJaNbJ28ppc7piOiHDJLujxiRnzyxVdLiYsWsxfZGp+lpj/hk/tZ2lgcevEOtfOlw7MLvEg9
dXnFf6zOQiZ7DBnCwbSvjULDqaETV6N2nS7JfbSMuxirz6mc9naevssg5G48xKFbIxEbzH0P9ijn
cKwwMeyq+Dj46qza7M6fyne6xJUyy7cAwI364FX2ZelFDwpK9uqNRQjwYm4Tr3saPGeLn9jXMcPu
SkqsO+zefzClcS60JkwdjQAe2O8VJoYIwN5D5ngyJg8jB/MK5tjRI3OucrUHuImnCFAdFO6AnvQw
eNqhnYv3RSE/lRVC6Dr/XHYQ5xLBsRkf5K8Ke1dERjvV3zQ+Pu4Yrz5kc7SzSjZvG0VUoEfiYhqx
nmza+941zlUJhTmZs/fFJMNazndzmhxVlNDM4gA9Fs5tbMxny+VPW6hZG7vDImhEgehM2iNmjxPm
N/XgnSx+3tlMFjPR32uddpBQHafChVy8ipgslEj1Hbk1aCoaUCiUmZYVHfya/2/Xkt0wWdO56ZBl
yOGdtogL5gjfxFTdYzNbBvUcnYtpvHZyRugLrKt5VEVYiIFA10rfZZb8YOnNRm97GWRZx09xHN3A
7MqDETqdcBFLIC3Y4FP5DjC/wLTePSDi5yqVuZu0+qIX/dGGAxfQDKIeHVEx4KQSpbO/8bopCyZt
2cuE1qNZk9By3NMydITFcVg+ObmJFispOOu63S3u2FeMxZmwrvqGpWveAXE8TWYUKl07Obl+mcuo
wunWOAyI6LRJ/7zyyAJvtpoAs3Y74Bu9NwbnQfeHG83+b+7ObEduJNuyX8QE5wFo9APps3vMg0Lx
QkiKCBonI40z+fV3uSqzUhk3Q0Jl4wLd/ZIPpQof6KTZsXP2XvuecJ+LamlXgwjb2r9Ok/SzNGD4
tq18TRTfMIB2inQH3Wf5upRNgmoOdj8aIddLu3Cqjm1A1LZZ1EXkjN127Ox5M2XzpyCzTl1pH3JA
Bk6fXHNxw77NtgWozNCxtLdetNuiWu4SG/BLO59dvphL1sr/Is15ZWsyDmsFm8aJAcAVIzkccqMM
bWcM+qehUI+54aDWrx4LvbuJl/4Clu+tUfkpMrLysfCILphukHQmK01b7gREQrKbrpPKWi0pACk8
loRF1HfoQWC7iAHdpZ0dyqJfDX4DXT+Od4gL146wT4EpiCNpZb1SGoIKY7jMDe6gxjxqIr+hG7L2
ZzvyLAGh2Tz0qnkd/HwHPHqNNn02T0bKj+fF/k1qrLT6/GMM8CPaGNz4gM2r6baDp7YPnRxPohuH
CL3YlYUNBo9h9lnLQHcwOKG+fDONdjuY2g5B4k6vycMiLyGu9ecRfj9CmFM/FjfG2USMx9IKq57h
impOarS/1Zgu2jTZgNre1135/YMmlYxgYhOh4L8hwjt4hbdviv5U1glSKGBRgfjKDO6e2uUoB/vr
kM4PsSiwLmHt1fNdYNW3bT7d6UpDZ1nuZp9bTLPFV5JE4ayjxzWn52r03wapXWERPNAoPtrWRd8B
3a7cfe7Mz3VC1NZcHqbaPDpoYWZDbD0sVL+oK6iefmw//GvFp3xiGswu5xnvVnzM/amDUHZ56P2C
vBXXuopV/ZQZgHJ9icSkTr6NkzxlHokaQJ3iURyQX3ESGVbV6P6i+fn93f48qbFjsP8wwGEgYJDY
ZnjvzvdlQHWumkZ/wMNYcQDg/nMgvyVYBerc2eH5XSdmgRV1I9r4Cv3Tc2kwf5xjxNLWTRn316Nu
RB1g4v+pAv7/pdIGWbzO7/1xYbPv+qav/6as+f0v/yhqfBCEMFhRb4Cc+E69+L12p6jxCeLjzPbv
Av2Posb5zSEBinE6NiaawufOwB9Fjf2bzbCdu8HiTvgeUPWf1O6UVv/tHucocI6bAlRxdme/a+ih
pJMNhib3oXGMF85+F07m3Ls62UiFV9qrGA5mxFOIZIuUT1xob0JhZdW1eZPoCA8Qgk9VsYlFeUJ0
YGE2TeCfHmy9WzbVEBAyROQACZfrHtPKRbNcenFtbBN8UilLaDh1JtEieD7NDmK8JgKeqrkPG6dy
Ih0MAEGs2pbYPD8cmlJtKrns4hb73zAbA1m7+t7cKnMSu1Z4l8jTt1PSzie+76nO83t7KU/tAB/L
K7DWt1l/Rd2JBDO+ToJgPhaaPALFWBe6dePVGRK80b7R69tSGPnGrPKvTmwds1lurRg7VYq0ke5a
NGmxz+ZWo9RKzprWz8Zg3Ri9fZv3BHZBna3Xwuh3TYnLxp7FdT/W105p3SRF9rWvimfO8YehWq5n
n0gCzFN7q9UJqMBibxiaDJMs/uZwgAe3gKyQEOkRmXDcJaQzkcmjEejlEvYwL2tTJQ9aH2ZW9lQl
AVzB2t8DLP8iDJbmvnjL2icX8V4fyzusWJfpQodYs5q9Nrbs6HvLbD/NTS1A9FpiVdsuE+jqosJz
tSpV/jU1/PsW2xws90vMSXeoqxiEtO5lbGsHEPsAETvnsyVrWIL5ycS8qTTni0raZ802/ZVAEB9M
4k2X4rlM5yssT6mxyC0OL2ulLc26F3y9zECKMU36YwqO1zOW56KM73u3ALO3BPjMvbc48T/T4H4C
5PsWmzWZFn5x3wxRm4nnKqPomQfiPTjXfSuNC+HiGy9rfVwFvUHllr0kKYywJn8odK6sfpaXGty2
U3DV5eXX2Bsh+znyugU0EM4oyZEgTpfCVqQ5V/5lhrYvAuEeJgSUhF2ikLJbqBFdEPewg1tsxjPk
Pre+VfElZNsYMai2rJC0tfgLsOYCmoUBCLtbxUhRezXFoT6m3+QYINIwixtdyDH0aQ0FE8k8E6WK
v6TP7eBfKsvTd7UmaFUtZH4liAw1ApKIxESKmK8N2oNQ3vgd567CkD9an6py67TZTMtuDXoCfoMO
/k/D9k7WWnooG0CIXoKs1SWboOaYYVkols+qYhdXg1bYN4FHlNZ8y9QdaA39igg035vUxFuj0tdz
MjI66xobRu8OUTVPRGWdXfptYt4Wk9wnnt3yXJ1/OTH4YTepCCHfNa3TmabX8nV0DPDnyLfRTBpc
nlSd/LR4Axt7QxRGLklV0wXMQz24Go1kPy8NFLUmC0L1WBlBgYE7y0NNTLvScDYsWdTzw3DRFUAx
hZT2ysjaK905ZpnOFjg/DhgUt0Ol+TwV85O4x7YgcCpp+i7xeejIgNyg5IsjT9zSjltNI//3AlN4
mIjiuRw45uhc10UfH2OtmEG7gYARK0RZNykHhpjiawKwN1TbyklfitRjKXQvB8xXe9H6uyUrI1EL
99rzv7gJd4NEHBvWPmcdTPE3o+uTa1mbe90zbvIqexnsfdfFN5lC+D62LmF6i7fDYAHPhPg55T2a
XPz1vOgn3FNbDIcgMb28jhTSp0Xeuy6i32ZWR4kDYY1LOwuJcrkW8zEGV5/iVGd6Iq9ptS4h+GS5
mUZuddWklx6RafVsPGLAKkKZxPexyr7mI1rCod3KnmemyvghMNk3VIXwd843DOKZddbYj2x1N5oB
Q1ABpggzJY4kDWDsHy6Y20YwQyIjNapVNzmf487FehHTgh3lPg5MsB+SlaftWAOcydkGMru1ZgMz
DAltNB5pI7MaV13/2hJ55TGbXAelv9f96tqp+FRaJa+HqSL6z/FDPD/hJKqTsocnQm0uzTNTspnr
p53VIZPUBhexPrS9qqvuptmuwqGTfjQt1bNql0c67Zt80i9n3Xyki4SVdQQj4KHedTEjRWknT47D
O/iuwN5VSXHeqDi4413IsO9oCSdqO4MH0WIkLv2oSSvFiaB80MoxWdXSioYR8OnUE6mRfGqdfj50
so3gHgDE1PD/TkUQ2r6zJtkUVesFBgZ2Px1agY/FvvadyJuD+9asrw1jogItH8qkf2H0f6kWrh6G
svMhXouSDG+Bqeac1DAwmNbEqaN3Vp7ZkdYGzoYggWsCEC5Uwf1umUkZqckcQAxRPHYNrYjEqy7F
XNCqG86lrqkTklR0dPK8CqFtW7qhWTakqUGAnG2DlnXqRo3OE2aEdlM9ai421RRE9iwwugLteUhb
49ZV9P3yLN84yXSpCk6tqBaciIrCG+vPTemfjPHSbgUe6+65FOfbbPDuFIxfYwBnAdU9ijdxX45k
wzkk9zgYSgytiXQNg79nNW8A8/el5jmR0Xj3atQ8bn1aDXo/j7vEbDex0oP9lN11ZkP+a409zqtZ
UfhrejLxBn/2Ju8OkqwHtOgLpy3VPEmjIVi2+wZbfeX1fNbU6nloJQSgWd55TQ1ZkqgeLEXDlSe4
GSAf8PgUn2RJIGY6eyt0whtHn85w9dLHEtZuJr3beIN9xwx85ecuxhJKJX1h+/Nk86S6fpVz64o6
/mK74i12QLlWtt+sMuNGDNVXrx66taDXGxbCOU6w0s3zba0vCNyZu8Z4fNazI6/aFs0sXqKvE+Z8
I2PbQgLpRGbwpU2qISSZfusuvKwYuZG70dpKMT/Gafa2NIJQ0fnB8Z5oakzrQs6PwTBeTIo5MuEw
RFCx5o6MLcJk3FSiOHGrnRR4sJBK9ZJi9phrUCT406UJCmxc5qPjraTdPPUIuLdB52MKK3ddnj/q
2vJYt0Rh1QOXXS9I1E0Xjsb6/YxxazfZm9hI2iu390/swN5eM4AUFa7Zb2Oik1fE6WQrpVcpVpoO
vs/SbqiTJ+6QygP64GLey1OY86OxZ8aDebCt98oRq2nyix2JH9uCdIDjHIjQwE7HqZQfgbndZSA2
5lwBZ8YatzYF0WH6DNSf7RPbnn9p1RSJmbPLE+1ANNddUMpn+tI3PVo+Ffdh1So7tHMR5SoANozZ
NErs+NU2x5Uxsu85mBJXmJ8uCedwVprXwULyAQcKqNHo1bfKYSFx57XZZRhENA3pI7WVNJ07lTD2
MoHIudZbXuRvnNr3SdNsyTOyQtWDdQ6wi4VaOuNhNK1DHRfP9RuIj2SVmPa0TmttV6UwfVyVrZyc
cEWOlk7kBg+GIMGwW+yb3Hlp7UpsUzMmOpVuYtFChWPFGlir8LsxxrM6WNHufW6th6a/stnXp6Lm
lkKrgu8oonjcdXa1x0B6t9jVNS6Y59qwbErY3ZzU/ipz0q/JzMs15AHpbrfK1PyodS5l1nCRTWpe
ZbtpmCbeCSsoZd4QWraZr3Tva+M+xUVxKJeCBfk87ut87RXX0Rg5Kg+LxNvLoIDH0TwN2Q0zza/Y
rUlPCL7Fmnjh0POSWGfSVEG2w9wW30aTsJh05Lclg2DlAiELg5SHOp7kdZHPj7M5bXs/23QF8HBd
p8Ad+mXdzpYXWlINIa1Guluu9upUGRlX9ASuysJ80XStw9oBOqgoy2ce3mh0FlKshiyq7keRvGi4
c8CK1fex5j07tQDMI03C3ab2aRrp7uTlU1fGzwa//eJwEwCG40HyZnRx9J94i1VV9YfKgHrsm9mT
01YvfqZPe9neanmC6JHDvkbIS2g7zbeBu2TrOsO1mZ6bjDo2NnZcx8lfiil5mydaOl3ysuA0OiOt
69i4MQvWBALD3spzzpre9LtOcFWUqzvR/pM9xdfn5yrmpBG7PgsC+WVsDjVwH7mocFd58ddhmcZQ
oV5HJMXNW0DYHeVXPSGed3iNgxRrtJa9fb/YGrbK1k9wQ4+UpTUM8N57IC4pZF7+GVtaBhE9LYBR
sHwFpXbfO+fyXG8fUz07wkjgZ3ApO/qMZcmo0zxKaAsnI5uEnDks6i7836Se7sdZPtQsoatGgeAe
XCcm3FvPNvrc0eV6LAjK2+GMS7c44taZvhvkAggU4+YWBtczbO0lH/HLUHJlyvPDltggQbk9zV1O
OQAXyKtJwGV330HEismSl8s2FpCp6iC4i8coaI9Dd1JTCb1aK64pCGwqKEJ2rHOobkaxTerGY54C
Wl/M9Nh7JApLk+C6wLvHfnL0xXNHXFDIs3ZhUsVwUV6Kzv5mqwuvt9aLwhVEyVSeYYHgPFoflCAF
tmPnUEF6gdoX+t2U2N9aBQD5vPuD+Zsewd5supnDUOXHDaPK+tQMLkicon0qpXryBIWxnz0mGY+i
01AyKvU2G4zUONL1MUlhZNhzw2375EttssdRLrthXgX3I/xkJtA6y/Emy0YuW4rFzzvfyHqyNosC
BOXy6PT7as7Jbx2qZ5zW96BPgN8HzjbHcAh3iQpCJi/49DCZUe8huq+4TnT01YQAnBATlXAIl6nJ
Nuk4RuQwCVmb7U2auG7InmHhtq0f53hy0SxQvaUDhY1mEd6cDfxH6S6BLKFns29ndsHMfKjLrRbc
1dM5n1rVXTg4+o2eeRu4BE+TMxIQ4OXPYzU/OfRUXeLsCWeur4cRjQIgmXNb/W4M/C8p3nvAZFHZ
squk4rxHW+nXxSueUM2firIFwd45+B/JlFlSVm2/0yoIWC6/sIf5y2/esGltDVv7PDcsBJ2tNLr1
WK1YjV0reanq/LlvjYu5s14bJNgr3c2HNe11Hx2+R+ws94uFEaoqbQjotsVPeiEkGoZ4oooSsX+/
QMwDhBg8wp0kRjy19jI5Z0MOW6D19apJW1jZ4Mh4wDKgQUHdrd1zdF7rd6sF/l5kw1VkQNBxj7cE
dcc2ldV5J0fonURQDx4SZjmlcN5cA8rf2TkNKEWFWLS3WTc/2tLyqeApKMeJyqDo85XtJxoRPRq4
zIH/Y9J8JhOnizjJwWGck0+BCDhiSYrNuTZONanaXs8WL4obInjvOA8xMPHujcK4gqCysw0KuRzG
eeraq9Sc8LtV8Nw9FgIsZUervZrQhhv9WjHc3Kb6DRKbw4BXZfU/1Rb9/2woDPQA3gm6yI97p/dY
/Rrt9Np2rz8OhP/9l7/3Tk3vN/qftLp95E7YQf7UPZj2b8QY+5gp0JL+a+r7e+9U83+zTCNAvWti
jXF0z0cN8HvzFAQwhiGSYizADjYRmvTY/5PuqfnXAQHrDsYbRJ50/mEOAyJ715KfvFjaHdOmY8JY
8hDI3iGIVYukl2q30iHlvZiHT55fJ0Q96iQJlaRbVMznaF5mi62ul+yLg+gKE3Z6NQoQiuNYvy5J
O0aSFM6jb4l21fQHq3BOUx/QKckI3fSBKiLRv44L71R7Y3KUHc2cKpuikkMXxz28+/p4uww1uu84
+zqKJ7hVcAjqeoM3qjz0Hh7WFnYp+SkJp5RKHlxosGzp+7pi00hj8rKHgDowZqsyGmk9DAvzhSzd
cnTc080FcL+49EvdCuxuE0e63vh0vmrOb+TUt5px1y3oxvSiuNWwS4S9oP50bAWCnPGcEqO2GXud
FAHkdTtt9q/1uG3YzYg3sLP0sU+XN6P2/S1zp+NkB/SJk0kecN6jcuLK4FeGn6QPn+oi/6JxJffY
svddcQ3CTmx6O5tCaFXwVTrjC3Zzhdi3y7/VkqwKovNunNm+SjhMXOimTDdcLir8oV8ZgzipFlIB
XVlysqCuxXjFGT25u1a3DPzxVbJSAcNkIXS6gRxZ9rUPFQzGVdiPubogifFBayq1mcCSxbrzCeYp
+FiG8aRqTets+PzDQ/M3whdU/X/p3n+/AXnYkACj+bcISX6nvakMzn6DX9dHLc7UBtiD2hFqSJ+Q
Vs2mgu1wmJdqrek1IeTEJDMsU1Tdg7210uBhERyTTRpBcM0gYzaKeHq7c1bGkiS33pB8IwHyXvaj
BXmv0VcVYTFiWJwVovmboZdvac2+VWck7LaY48K6xBKdwEJfqkZ80q7aySVmeDDuZ6Ob6U2LbUHl
jjZ1HRiafjcXnIGAH3K7s9dq7gPmXXOrTVVNGA3GxmApzW2WgXwk7XjdF771JKRnrgKLc7kryKc3
K0x9izJpAKtgmy7uSNh9JnZyisst9+aym0WCQU3W48rTnh1u1NZkfIu3NIsCwItb3+zzm4VaMdA6
ucOmf6Hp5rIHJgz7LrY+9fQWsMgXetTRPVg3fgxGlFi3wLFXXeHuCnC8xIJW+g54W2jMhnZt6R2c
X0CemS6ylUufZ17OzVGCm8Oxg0DaZXSGNIgYG3e29Eif0m+TrPKdTmf/KpmSU9s2NlYRcyBndbKZ
aBs5E2PnsUn124W2ws0S9FuDZWRXZrI+5o7bb2YH4Jk1MQVemEJROuK+l0ZHvgRJevucyE+iQN6w
+Zi7prdHUjIKN6Ls2HiGmq+tYmj2ve0wOJxep0YEF0WrUAQUyzGRFhBNDuSbjJHxSZz/o/B6Q9LO
Ny3dvrpvW8g+s37bu+ldhp+cX8gQSBk9qE+VsBq6VAxMg8mkQl/mlGGx8xxb6YXR9NPRd5c7veHu
yal7DwuIJZADXuTaZbWfGEsR0GLau6HAi5H0zYq3j7/myxJODK2fTOjdwaKlq1EY2k0jJo1sklNT
JtWqdc93rESByhmhPBmbxlxp82w+dvif1oMi3KjITj5/faBofACI052ywJrof/E3i+ZuYP1k91bt
cgYFp7tK1F2c9eXlmMMENyZ8PBTS1Y3eaDFgN+/KTRp/PRhmvamrYF7Dx6BFNLmCyOYcjCcd8dHD
EW+3fryRhn/StMG6Ghe1XjLTpOESP1DTpcQy2SBRYM2E+PGHjb+wFDmMtldCK5d9HreR20i1X3J3
OiWk+EH6OHNXAiXvysGl5oPheoqLibjcQp/gstjmwQCC+5iO6QakN8bNlgbCaJJW2s46wxzff/Ys
o1tLVBTR3MJvcieN/SGnoTFZdHAbXLRmbiFoqEuQ3r1zSpJEX9UJD74/pyCYYpfjpJXiQO6W7dwE
/ml07EOjbIdulNmd4AiwR7hetl6WLN70jWeGbl/BVoh9+5Z7ytoUGmJU2NlAdHFJTbgV7/rYf+7O
0hotpZdWSrcJOYY6e9std1mtjGNx/k8gGDSOpntBz4+6r/GvlGeXR2lZD9KTw8nB1Bk5RbPuSlEd
U1dmR12tNDeLpNM2N05OSC5NuD2X+5vK4QhlkJ12Qw5BE8BrzJGV9hNqfS9kHEleCDKZfWrBcYdx
RVJgnux8m2V0cEg7BiTBYbrNcpLou53PZMyWDGU6Mb315nxpcz5eGQlwqqozVk2NSlgu3XjlGIoG
93lHyz0BsgJnU4F2E1RyMmwyoz4UeTBBn+WnSVG7rbnCPMZB/4WcgYscIuKaCcay8XVtvDSdW2zs
fqjsTw5A0wuUF+XG7pOvpMh6MIbkiZ59T31gfQFh0V1at34v81OsqY1nJTzIbUs5PyRrw7Hyvczu
6+yTUoR+xUHn3HiL1kXuTEOoXTiQ515+x3IDKogZiFvRr/Da8plDbrtPdXXTBaN1PAslejbnZmk/
wem+Lj0w1ovRFusBlqgSYn4oTJ+Vx54v9EHQlwQUuu/95j5I0UfTVCWQEXEVCCALxlWTXcSe9Rzb
1hV6OPqn/vhE717lzhYKuh5phHFGpin3k2meIdcBY7OcsanKFtZGwRYBNZU7g94ZmDmX8YHTbi0h
QOZoycXAzLXnAQR9RDRzvDRHxlmMDpthO4CCWg3OgvrHDMBKJEFYJh65WrmxZsWOAZp/7sqJc6aT
K8bmZXmEdNFFaaW1G2W5a9EBanZJG+ZQNXdR3rvxqqmsIbQXBu+m8qIWX+2qb5d+U9PQWdOVhuDf
zBygLEZGZvtUV90pr6b93Ht1xHyLHaKnfASf2ltJfqGN3u1IZ+vYC68M50wwqM7iK/Ks8owbu3a8
qM6NbqPh6hxthoodv/FKq1KOxEVpwz7r5DaRHOErb+D+JAmorxoz4rf7TAFDA5hyls8xruzB/MSG
uBzyEhWa6VFKaiWuI8swTZa4z37Ru4fOte6F6RA645UH8LqgtekHuzDAwozMa7nMtNT7jH4J7UCQ
/Hm0WGfU3UzfGZJfykK3p8H0MOc50YauW4Hjqq7irCouatkQVSoF087UWA8yB3wcX0rgZRYZritX
MMBX1an1NZKz4r4OzdRcDsGQMCq0oOAifuyPS6ZApxjUeXnc0ZQsWhdMbNBu22TKV7Ts6cfYhA8E
fUlHPEviQ2I5JrVsrzFam/qtjrQ+coyULoSBkWI682lQmlVRR7I3aRBqOMGj0XdTbx7zsbdDCMyU
mZZIVrKeRmZeYWWOVLiNdTmyGoQg++yL1qN6cc5LkjtUdG3T4LYyshnp33UApX/tdC1kcs++qx3G
cWrYSqrNFZGoO2lAuRfiSpXzRT2bD+hVGYXISLdeZZAT7oGyzHDv9FldOIgoopZZRd45eTTbDRxz
zd1Jn9/c1cd+WzfpegIMGbV9d6SlPR/sVK4cSculHophwwZ0crNuifLSPcJQvZgG5JYObXVlGNe6
1F60xb4g/gqsmuseFqvvORSeCZNYnWkcBvY+H5J9Laj0lsS8k6AAw9YlFI9NZIcZPg3TIn6R0hm3
ZY/xOTbkiXTXzqXnm4gbLf1i2YwAB+G9GKNJszKL4F+cagfFZdW2T91Y7fUyN8LeZwcF9LNKkn5Y
M0O3SOOOkiQFqOeaRhiX8r7L5XRI/GE6mHNwyCfItrJfAnRVaUAqyX4kv2XfKLADw9KeAghJm6ms
b8VC2mcLiZt5Pk1ZqmaxBJyapoac9Ym5xhCE0joPU4Ed9QNNQD8WEhQUOoE2e/DMmUNPmdKgTRLc
+MOlbagtW0jg1RvY0bCIZTFAUWqh9KZDVCSnM4P/MHW0qlTxYNCmiWr4UV7YTII+ymKct9T5QKRG
H8kzvsAzOsYmFN1ZUkduZjdrVeHqmUYz3dp1cLDaKeOaWFuT6iBJuegVFCp94CpUCvhRRwewcMVL
ORZyo+mIZ1WpfSud5MT9liqDVbR197JhemoS6mbrzP7idJ3X5RcttdZAM9am7Gnc9EquR8d7zhOC
DU1lRwh1Ec+JfVHlb3PsMJXUl1c9s45Bv7ITxqVKSIcaFkycvazGnH+A28IKbPe/kPmZ51P6n8I6
DlEol2kUWCitOEGBYePff7BCLbrTFA095WOSZXeZv/MYxqTTeThdF6em6Z/zgfjoWbGUtcmdoCoE
aLeZznJlAtWjoe0gIIOPLmfmY01kAXpMBWfhieMRE//8HzSW/k9aRj/aCP739rW6/FK+tv/rL+6C
f/kJ/i8zG2AN+OF4/N+8eNcC82ldp/K1/bGn9P2v/ugnweIFwIEMD1u3a5+t3b9r8Yyz9SCwCJCB
J4EYju7V7/0kU/+NA7aNc5msYIgkHv/0hxbvN+C5OLcD3eImgg4a/CfdpL/aC/5lxHN1Kou/3n1G
4xpNHMhg77PUP00MpG5BMhG7Y7plTfvs3122v2kY/LVd8Od78B1+vMNjQgtIM2A/qso7QTPawY70
s9c9mwX/fIL+fN33/a8AmlY/Cf+oaTb5qqLbyCLfT4X/GWKlDH/+Jh9doHfunjIwh0RwuDyxk9PW
Dc4rQuk2a7ubr3/+Dh99jXcLAH6LtlZW7R0td76GPn8XM9cJe8d+QGo9/OJr/FVw+e9rZb8TWg5W
r3sBZ5qjhrPDGZ76kiwedlmjeXWaX0mX/2rv//NN3rnBl8zwCWcw/WMu/U1CIBELf5j1X2w4ZxrD
/M66+/kl++COIj37L3eUay29hPnoH73a7agGYHH6DNJ+ca0+evXzD/XDitwFfeu6Na8+ejFjacwr
q8Jvv/38o39wP333+fzw4llvmcvSeN7R6ZvDbKtHq1ZrO5enf/by757nYSwQcqaxdyRa6qow5z0N
zButrn7BUPno0797lFvKQzvrHfdI9XMJMnI7aIyxVFBvfv7xvxMS/uaZtt8901objH5QJ+6RhrWD
kLLksRiw7DyV6h7a1vA47tOrn7/XR3fruyc70xVc/0W6RyFdtLNe+eSn3ZWI49tWmHdzy6QIUdA/
e8jft0q1GPftWMfO0YmDekUs2DfGfrem5Gt29a+YHh885O8RUu0yBMrKeZOqogehlfSTsEQYo4FW
0rFWjKqzXzwiH6xZ7/FfLXSSogfYewTZ6wBOHFKsNlRKuZIXS6u//fwX+uBBfO95M1KZj3RBnCN9
pIAABWSvOSrQf/bi755y9tVONIo7zWX1PUyZCZ1D08ZfvPoHD4p1/t9/eMw7u/BTkfHRC4aKCWF1
llXRnOn/4fV/95gHRdxYMPU8Rj/fJK2VDjHfIp5ab/zFg/jR53/3oNP2H005s44Q3Sd25tBSXiMU
iWaEIb+g+Hx0D7171GWpJWOZMGOpTGTuWsKYN3XoJuDSzLYN8M1/9ju/e8x12kADH907BvGydf3k
ttARo/z8tT+6Su+2bvrNVZCkyjtOWI4rSTg7R7U1h/xg+4/e4L0/wiwX0VRt4h3TuLohTu0BMxfz
/rb8BQXogzXQfLdjC83OxpJ+8zGj22P2AzL2ZjuBKxyc4bKOzyaC159/kw+e5e9OkB8eCM+ki0Aj
lnBxfAI0lgBC+kn2CwTcB7eS+e5ZHjKrNtwxcI9NOyLCrx+XCaWE1xh1OGi/Kgs++LG/Azx/+AZa
V2MHkR4NB915jBv1NPXOl6Xlyfj5Ffro9d8902C0x6TnJHBMu9MCJQgmN62uZffzV//oEr17oEVb
JrVDFMWx8F7c88C319c0DLH4qV88aB99/nfPc577lasPfH4oG19MxHyfjUqluHn6+h++w7tHeWEY
KJeBX6AS0KBbUu1gTGPmmWLjV1/igy3UfPdEM8BvmRLwJaA2zb6B8wGP73m6hc7fzKp/tjt8J9T9
cCs1U53MtlvXp1SbjW3DsA+OqG9tAzdv9z//vd+Rr/5djH8Hvf7wHonVdRpTteJEE54Q+4loJKCV
qNnbUorPFSm8n2e9VRdYfwcmAEGGZSjQZ9qVo5/6V6harV98lHetjj8/yrtyvY0x0MeyJexdWst6
IcQQ83DVQjpXtYnwzyEWBUm1NxHsMi6NWW1HKbW9Ar9PZ0+zr4mFDcLY89Umzm0RevBOmWJ6vbrW
rbE8kmrH+MKNm3WsvLPBKPG0Uz0olAw/v5gfLJPfI9d/uJYSkTVzJb85deKcS1K7NK1CnxCYJwfW
BRMjSYYkvm+4rwjSS/d3Sgm9kL8H3X2/7f6mHP4OGvvhjXOe0EABP6cRpDbY+6+siRaiMneLxVS5
NUNIzRcDFyMX2UGzLrpkCWfT3ATNsm3Gb10wb3OWEtz1t5PsEbM5Iv1ny9V3INQPHy3NgtQfurQ4
JaisDmjFnP0EheqUlVr9izXrHWLjzxvn3aLFgTjHz0wfTA+ymrCLmMSgKC08fe9KJ89WMnDycxSE
1V1qmeh3I/EGGPS5QI/0d5cLr8DzTP5C//bz++CDJe77s/bDdxYxXYwOFdzJkb1BHEbXbpfYLNZ9
RXP352/xTlzx53d+t8iVXc1sFiPUSRD09SyTvsYVHvTVq+mp4pl/Iuq5N+K1qNJhM8SNviFlRG49
u7Ee4//i7Lt6G1eabX8RAebwyiCJomQ5zVj2C2F7bObUzdDkr7+LBu45dm9TxBE28IXBbLY6VHV1
1aq1tIbtUamiH3qVgzMJJdaY2Wre0dyOQPzw1HZ1mtsxOnaDyDKVu0ok4Rm1TRVCM71Endhqx+vC
O4nzpJFmEtAxY61yclJQQhb6z7i6tYa18HEhoBC5jEZnilRM1CI7QLIBCd0cRVgijPXK43Dp61xg
FIFNcOrSKjtAUkdFRSr3aqXTV0xn/om/WPXc6fv9caBlZC64lNUBt/1GQUNpkhceNYhHlJNmnkO0
plrI5F8+UAtnlmeUVCM2M30V1QF8TLacA44EKGOFksHlzy9cmLyUOt7rQKHoNXw72cXioU0OTN21
kDlupn+XR1jyAuK8R9+srhwS1rZYr0OhTtorhIqbbQ9U6L4JJzTxC3Jzzg0rPMwAGGcw1Rxvd1MJ
WmnE3yNhtQWfQPFy+bcsRFFzpvbHTxlZrDeaWh7EttmhPncL1fVXrbRuzUFbc6zybOm/HQ/55yBm
3aBlpCPVAal8N980Wzi6jeoZ4FRFFdJlTmgPPmrCW3LEu8ldY8X/Itz9bVzO84TIBKtQYqoOrTt6
2uYN1att40Re5Xz09tPhcKM4r38ewKziiTaxZfvh37+1asjSIeWcBcBfrWJVYFZDi+4hKXsC/pTs
TpL7zeV9+92ckTX/uaQhqyHLylh6iMq6fpXBJ4cu205dcRa/nwpY08+v64AFyTjy2aHW/wB+TNrY
gbIA0N9r3MG/L4/B03rmeOxLUYcBoNtSOrNmph2VEl5QcrXmk5bmMP/5NyOLAeavFPSNAzwzuj1a
zRUG8CC5Hbrby1uwNMA8t28D9JAc0CFUlx1odERjm22i9SWUZ0qINUGApRE4PyGKArigZExBQ4+F
VIBtDtcelFLt8P9I1v7/L2d0l/2cBAEzE9XTrjyYZnU3GdJOALnl5fX53ZGi+fjnp4fYAo5dRmpV
ADGLmw8k3aIiuB8gmBZD4VgIhZWL+ffbB1XHnwNRhGrQCE3SQ982fq0a2wLtMONIHInNDflQT6ll
bwAX/MoN8XXj/9evgGX454Bo3kN9WALgDSHKQaWyC2pEp8tALgX8RYYyZRujRUOFzJWWrizmV1rh
lzFRHPtx2qDYBOlyqxgD9A24mZdvEq/w0PVz059yd9q9g9QfR8RtX+FpnPZj5uPtnNQJvdy50mh5
mvE27AANGcsx0MrxptBELwUsq6yE7eXz8vUG+G2KXBQBKBPAguCuDCCPtEHWyU28+1twSdrUR6+/
nW/XWJu/QvrfRuJ8w9hlYZ4lGAmUQNY5f4ZQLER+bqFO/K586gnoCdCn6UZvKxP7/bUF+P3PvZMI
+rnBdQZg19E4RTcM3XoucDKR3dvv6c3oypsI71lH8eIdW7nXF+4Hk3MdHR0FQ68q0HL09YMW9Y9s
pH9WprPgvL9EUL85Pgl6jICDYTqNl93rDiI9h9mZg+YrRwFPsugSZ42AesGHmJwPKSWZmNqAUy8z
4aatjdsR7c9h2wL3VHtDC1O7PKelKXEuBP3cox5a2RiAj/ykNvWfvicP0I2uVr6/4Ml5UsdarKap
NUwWFDpgZy9oUUa3vbJH/6V31QQMzj1ksUiNHimOgIzBAAao2jyzaK04suTweEr1odQFmrNkDLq+
a5+RsKoh25aoxlFBmICe04ptDNHIfBLSeNvEmeE2NYlX3PvCUTY4tzCOmQI1SEytMbrqgTY99Ykx
rtU1lr7OuYLMLKA+3BksyNCG2cpvStqu5FiWvjyftW9mEgIgY0ymzgJIuNk0eSnU1+v2mrNt9FiX
4DiWWBA1HyFkEyvrXZAfLn97weBmeMb3H01MBTw+bW4FNQC0o1KjCz0YM+r0RYvM6koaZGkQzqpN
IIVZGo4s0FvFgxCjTfobzSo2AM7Z6GlfsbmlUTibrqYWXECgTEHXJ8Pz870wIRMLLjEiah5IB1fq
00ujcLFAT0XQC4B6IJBqwWdALCMFSA8kq/+VgKPlzbDmohZcyExi9X1nelABGlHfs0AdQWBY1/sB
1GRoVgX0dSWgXTiwOhf1dxC8ZBrVWEDB8VrGhRuSlVO18OJFmxf34+O+rIHdwo/fhp8W+p2P1RFs
h571SR/NoHpYK+dzkij/E8/O/KXfVymDIoJZUwwU+60M/YfpACg11BFKF7wEW+MYnrR98c/cADC7
LVYwBAuZafBh/RwURt7JXYIzUGu6h2baXSuAWGss/Drt3ALs3+gMkWW2HwtwJZbpgxL+vWyti+vK
uYIcynqiEGG6AIxMG8VNN7ov+mDSOhAbd7+zVnNcuB91zi1IaA1B3wWOhhVpQNtsmgTQUnXFwS9k
CA2d8wc9+DlNRgcWdArIU2xCIcUb0j455Eoa+hPgGQAkMzV5IprANmguM3wwk3VoO1dBbKU1A6i2
QzDlJGrtG1WY4X/loGSALuu2EMEkKMcKoDtFgS6oUc5hQErhyqQXoMqs1claXooTvvvfs8c5HBWZ
9HKasEig9/TNO3YO74obfW9uwQTqQJ4D8IuTcdNDTEJ0s+eW2vpG2NNHeKUVj6fOI/0S1+qcM5rE
WG6RXsdlZrcuuDQdwT6j7d+u7NOjd+8n9lu+KU/M3h6eX0dXcnBKRPv1do7e5iRMikxIshFckHA4
lw/ogkuZSbx/mKNRAbZDKQvEED3x7zIa5y5/eCGnZPCyUQXaBE0KUfdA2FGPuYINTiJE1ILzgYsK
vgXtisjoZC6Ky7ACceWoLq2wxjkyEQKpAOfB4AZn2nQeaLQO2mx5+AfcXA4kbvBP6rcuhExtw6ae
5nY2WEBtakt2jhcNVOl37b57t17SG/09BAnraM/yPmtKJgsVFkPjPGCMhm8mV/iFBCdAOqCfdQOG
AWfWgGq95BBta09HtqvFmBFaA1fiz4XbSeNcYFMbqSmIHTY62zMhSCj69/JgqNbe3EsHiXN0rYAO
VFzcLEgJCLC28rBy531V1H8xGV4EKYWCoTBl+HD/Hv1FYcKezxL6Rm7AzrF9QeunHXm9DTpYl30q
+3mz9sMBqP3jmr7VFzTht1/AeT+TGGUWmvgFGsYOt7KX7WI8qiKv3YWH8GA4DQS8rKO4SXell3qC
C6ZbT/HbTecUT2uGqiy4Do1zXoPRlOhRRbQ63I3esK1P4b4/TK4EJ5LjAPUB1OHuZV/2611pv9ZO
6cT79lid6j09ybvS0W41d8W050vltwXhvFjT9CylAhYEvaEM/gvds7ja5sRtu6t3GSzrRXgBSVB8
Izmg43ZpIDw2u7Xhv7rNfxmeR5aSvsQ7o5xPBHSVzpA1siHI7pjb+F96G4E33B5vlIAFyZ9wY57o
oX+FAqBbbQC7w+6gfcaDXLS7ti9LqQqVC8pYOs3AqzmgSWzh1D7WpT096bfGnwhR1IGegN9+k1aM
YSmc4GGogjVZuHcx2HQyHspb4a04oskJolLaXj5gl1fQLUtRmsr5KLlXh1yX5sO2rw/lbXMzbKut
cY8FfTC2E9IgoCu1Uy/fav64vXyqFhwID1NlqU4lnWBXs6RxaCJCh4yt3EULvk/lfNPYSNBPFOct
UtALonuKdmZ4IIMNbOVeX4os1NlSvj0lRYOU4ODBNUo2YBkZYwdEj36zi26KHUS2/zSu/J5rG/VE
N5bXvmVHEEXhMi+P8YfyfHn5FiAPoGn4+RP0MtN6Ol98/WZ0Sr/2zW2067a5m+2RidxmDnWheY/z
3/km/FS9Hdai66Wd4zyTOFmTXFsyYlzwD57r2+GY/ZH98ZT5xj57zvfJA/rlLs9y0QA419OFfaih
ixAv022y6x/FY/qgI5w2z+auOiHpHl93GnlgqwxdBMkKMScwcYL0Hc08kCtdmcPCceShrMOYggIi
xrfjA9voW+2c7ZRdtDcPiS9uGr/zwV94slac9cLDgEe0al0Zgz0cCxYlR0F6JfqGxP+unAjnJRj4
l+qYTYgp7or7CU74M39W/8jPTWWD2AIUbpENaiiztQVf8C+PuXDWeJQrjfUuVBMMWSqgdGIneMOV
bVn68vzn30wYNAtJJWvIeTB0boKhVsvfrvvJnG8YFBAjtDGyQaXWe0L8Bpr7q7CUBk/H0rBhiOYC
ahCRGzmjdtjcVKBJ7+VXKAsALbRm4PNj4JcL9ysk+bY0Ix3jOpbFOaZW92jeR3E4dYX7OiBedSj8
dAfyq6PhNwh7wpVwdWk3ODtX+raFWga8WWE8NchoDmvh9/wO+GUuPL41jicqKBF2IwdHnFKUUHCw
0J97m6LDdu6Bu7znnLj5/zw1eZirCCLcVp/9B3Gnc/Ia3UAKb1dupEC4gSzjsfKj2/ie3JT7cOXh
s3Rl83BXoE4H0yAw9PCFQH81saVH7am4q/6EzxH4Nh3mNZtR34aBfIjeu90q1G7Bm/FIWJAP9L0e
YaaZjQaf8MSgxzd4xFfcOUTOnGEDIq6b+jPzkW55tfblvYz6wxw7XOmreZhsMZllqVfYUgCyzkUR
3YRZvHIMv/RBfzsunFdA7/JkZDVm13iNp9louLfpFgJyeDAS9+UxRuSdb7S3apsdTbcMKN7seKTb
5CP30qD08J+edZsfr6zwyZwvQaypF6Pc4ZKHU7fB14Ru9AaE9aG+cu8tXBdf0cU3U4+EqaiyFv61
GV8HthfN9zhdcSNfP/K3teTihLyCSJuR4oR2DvWEk+RqQb1hvrVJT2ynu2A9Pkr7EYejPI674qTv
CJzKZXtcmhbnTpIRdNRgAIYHA+2fIELq7bUaVxLMC9/mobXK1LadPszRpaSg8RjUEZBKKQA4vfzT
lx4YPKw2GeQorcDiEACqdSaPoKI+5g8kCDft3+Sf8XcEI+RKDLngG8EW9uMKlMMi10HPAqcVJm6C
DuqZLJBGLwb6w4vYWrm11HnRfzkHPLbVKORwgGYuC86y8yLZqfv4csxsvO2Pb8l+81bZm8S+j13k
iaDn4lhbHclg0f4EeS5i5s/g713u/L28tgu3DA92TRQGsa0OF1tSpXBeeuMNqvB6+dtLCbCv/fxm
Sgk04qZkxMcrr/pUcrxn7CSyxz/1g3FvvZQ31AfAFsVY7Y7tew/p0CC9zoi/gudvI4+iGZcNdCIC
rUZmE6zWTLkbZXUlUFq6aXhMahimuiZN8Lfg8HFErzsm+/QU+uFBAN2jgxhnKx5kt8TbMAeu6/7y
ci5ZGec8tHE0dQVM/AFYsuToMYFGRS+teKYlYAOPHK0ToQfxPRas3wgncOgEyV3xxzywfXOLPdon
J9RLV0prC0eOB5GyqM6nVJsXz4L62axQlf27vEILUZrIJSIaoetAnTtPIrkvq1dVuAVhKBQsNS9T
C7srP/S1nNxSPYWHk+Zp3ZPGwFDspJzGfe1b9gRj7R3xBET8++X5LBW1eRypNSQypRD/DOq6B3To
Rm40O5FCR1IUX5pQNkriXVoWOytfU31eOGQ8tFRDi69VZRiRxsdaedWk4zQ8rsxmPqi/eD0eUzqZ
Q9FP0vxygV2CZoXq5zF8r2XQKIWq08hveUyd0Hqn04rFLK4fFywoA0qffchYILd4m5WC3ffoYUlB
fipB0kMQdiroQqz4FQJ0K3fV0vrJPy8QoYjlvCrg8iQIkYBPrhBOlfLn8gIuGQ7nAEpTkEDojr1J
KnCfqFn7QMEwfN23ufAgIk2YJnJp+mDAAAUTOwtKunIN/P6zIQH5c0lGZcxrVrWGD2bZDgQnJr3R
JKVY+eFf+JT/nipQe/z8fGiioA0WNsNvFUE6jALYQgww2DuTDiLBuDHjj04YxY2pMnObtaH4VKCH
Y9PltXASmBQ9RmUKAQEDXD6+HFNwpKkhPU2CApQkNMrwf6ENJKI9YBONUuYURqbc05IlZyASw/s2
lIygAWexr8ZxfZMZCfFAvS25OdjhfJOKIvgvI8AG6FCAyryENHwXZk9ta4r7DPKvO9o04i1WP3pk
Wd95EDgBFZlizbTCU9PalRjtKatFaLKZul8kmfik1c2EQKAbmheIqcVQrOkj6z6nynij0zzd9llh
HMepSW8NIsqPQi5M6CDFmyDNiimDuKSp25Niqqqj0hR0SOUguGCla3ZYP+TMw570m4TUOgKeoktu
R6NDUkkxgWYBdpG0tlbEw0uL1BBeO4WqbioGVmLwnubTYTSq9g4dKuxmIH22iZlIzpeP5+9xGaL6
n5vMaioL2CGcITQ8F2nuFN2zjvwKlKtmmv3Lg/xuu+D3+DmInoVl1BeW6ZMeJO+anpNbpatryA5U
1srdtzSPeehvcQlOb4ZYWbJ86PIYGzCU053YpOmWmVUHQiuFbeKCsJUgaCFVqFuzRX4bLZvQZzYJ
heHHlQTBl4FADrTVenYS9ST09QHChHVXoqyajCj79myAKk8zy6EU4Cz8m5BJVe3eNLOVZ8Lv72Rw
8v78ObIxaGJk5KFPqxTcRlUJSHsYndFrsGuyYq1hccndcB6YtlXaWWhO8MceFOEt8zMlXfE1SweE
c8CGGsbVmMQhuMyBYdBB4R71ygc0W1Y2bGmBOCcs6ROtanCp+FGuQCdLhcZGSe76unMGKJlcdch5
kG4OrjEQA5qGD0i9R0AfJbNuJ7E1zpOFKfwHgFtFqD8LVeh34CC/G7oMspudjjYhaHndG5NorGzF
wi6bnEPQVZ0YQm5ZvgJpoCLStnJIVqL7hV02OTfQQysDrMrM9ENNn/Xl6rlioivbXoRczeVNmO+m
X+4sHm0LKuWoaTITDEBg3wRjWCqoBykdKmjSVIKrAl0SouMw6/cVdFtWEgBLO8M5A12coLEHyK0v
IdgKZwFhcFKLmWrXwt/Ls1p4ROg86rYXtFKVctUCnySAeJlZojQLgVHA/2pLO4VVJ20zw3BNBao5
FkMeCfSku1JMIVkkQBsxQ08WMWPkJCV2LCemrzjdpdXmPEJpooG01CrTlw16p8uWBLUafVc17dPU
TMcRmvcOYdP58iIsnR7OR+RWnpZaTGDDou7nBO1DPTs2irS57vOci9AVLTJLPG/9IpXt1vjQoxDq
bNHKuVywKh6ia1lNEbWZZfhoZD4nfeu2s8LRVb+cB+hqdVpVVhuGPhp2oVchpUEbG2jgVY0VPPnC
yvMgXKONjGTKI8FXCigXipAog2QQJnPl7+fcQixWZTMpGpL844hOHdS80QoE6Tu0A10ZgBjzzL7d
13lRttMEdJgPHQ2IBfYvIKm7ayN5Jbm14AEMzgO0VBH6wijQ5M06sIPXjXYPSiFpX0ZNdzbo1Kxc
Y78/w3UeoJtUg6onJbCmZkHOsWy8qUXcuINYgJaxbF101Yz2MDBA3cDvfuXuyD+XzrDiAjwjiC1q
kldOCY1JKKCBAkboousM2+AMOyaDLsUNk3BsoWwIzbq5+7BWoutuHYMz7JREIOecSBtkog49MWj4
yG18Umj5dtn8Fkybx+aKEUuaumvaQM2g7qXJdeSIZnd/+eMLpsfDcvsxJrUpy00QGWdagjOzDsZh
5VZZKOvrPDA3gagptDhLKegHWkAIa+yZM2YhhLfAmeppoUo3uimMn7QYhZt06ianROc+mP9Bvn6r
6L16O8pAPUKWLoa++mANG0EVZLvOi/5U6dbYOVBThbtooWVtQarOxJ2It5685lQXzIHH+wpSClFP
s0Znggm5TKUElSp0eMKy3EkayFJiU/wXRuHz2Bsr990CoZfOg31FwSqh0kKxYlVngCsgLB8LJa4t
2xzF5t4CNyZAgB2a3l009ws2wGV45YRWbnpg3TNWvMCXY/8lyNF5d5OTSDXVcgqguzoyO6KJoQM7
T5PRDWmkqXYqk8/RVLI3PVIoQEyGVG9Ki4QHbRghfD8RZsuD2EN3zOj2Zs0+TIsYx8EgDDwkgmpX
eqw6SSG1x4HpySsjQvbaxej2AIc/e4HajQpVBAMyfrnW1SA3S63BaahUybY0d9qJ2PS9HoYgDK4g
DlOKoY6AtS3+gl6gODSyJYK9q82eVJDK7vqYinbWNWBCztPE61MBAODEgqJAIRVPrVyCUolRKMpB
53OLThBtT7pc9GRRrZ2iHqztgIlvKPTWoA6QErekLQDDMljFxVYrXLVqy3tcL6kC1cUcaC1QrhzL
zrI2A/QJfC1riy3JRgVd8dUQpBWt7tA2gAC+mgYoOMYpkvd1rEG6tK6LEvp3zSggc0eTO7S6gO1Z
h66cZJesJ+/XWTz3lmtrS2g61reBofUyNNXqEMSnGmQVJPE6vKbOQ67VNgNHCelJQMTxpTWbPfIl
UHai42dqGe7laSxciTrn1K1ehlQL60jQSM9kAKc1LnXpM8LJufz9hdCTRzsDEU6nWtch1ZpDCKOH
74HsgOGIibEvsx10SR+npnq6PNbCXHggcyiP2SCakE01WhMKU6mTJ6e8vkm6bM2if3+1/AfPPAlW
m3UVbkBcTQ7YoTfh2G+LmGyLqkP+W09X7qqF64RHMFvoT2jAtI0qXEn+6Fm2Q4pgo0EP7/JCLX1+
XsBvYRbSHEOKJBUL4HxS1yjSyR/FSt10Tb1GXrNw2/JY47YSkxIdNy0ai03jXwoZ2fs8b9YSKUtf
n//82wTqQtDRUtHOiWDzmRHdlcL0uvQAjzW2emkQkVKVAi1Kb6Fgck8tACzJ2lNsaenln7+8BcP+
aPSEBFLyCtojRwJhejmtGNuSAXDGDBEfMsklUYK6gYjqQw2VNtF478CTePncGAvnnwvREDtPkD6k
YEeXmtYNVeDrgbOwoUWxqxPpViBrgfrC/vLwXlk1+hKSwFJAFAWCMgnEmswVkMzCHHisrqJncYWn
dRsUfaS4gyKja1+AWlzN4tpr4vTFhBLs5vJ6LTg/HqqLjW16iHlLAbRQ7lgEieVKQs4hnwDYFfQC
qsT6O7Gkv5dHW5oZZ9VEljJJzVQpgFKseGd1kQUG2fhFtQZpB1wq4LuEiu7lsZY2aD7e3wywrZNe
VuNWCkxRPoZijnosfbr86QUL4ZG6ldKYAjFggKnSVbshNiffEBrhaIGOa+WpsbRS3N1dkSyMpGmU
AjawY0jHxJal3Ie+DOir4nsLsi0rBrO0TJy1Ix7CUSssMQjJKN5koVH4ViXSlU1YMPev/pdvm8Di
sNVyC1ZilfVDX1M8aPTkTiziB0u7jkERBOI/N9pC52TfpWUHl6KHe6pm1EsUpFwu7/XC+vAQ21ZQ
kFhkXRdUk+VHlXWwQDh/+dMLe8wjbFOlLXOJNCTo8ghPjGybQ9++oZBeRzVcn94uj7Jg4Ty0Nm1R
LelBpR8oo/pZtWMF+QF2ix5vv4U2M6MMOSrIoawcpwXTUDgL77IkhMBPJgVVrb9IMXroMuh8xbKa
rOzH0qJxZi0adYIMlSkFA7gWqvaUA0UnIkTAY8WxxOw6F/wFtPt2bqeMQce6UEQ4j5MBMdZYAoQt
vpm0Z2rVK3iOpY3hTDwORSiPQhkj6DJAkLVUaFzIAgdaI70qKXIXTQzRkjpX7y6fg6WDzBl6Ck3T
HFygJIBuyaHqzF1MupW09dKnuUs9omUNFaZBCrJq8oYY2AegiC7/6gUH8sXJ9G0jwEgEjSAFrras
joKauLlU2GLxMV7HXIfE8k/nUZoDU5JSkwIVgkmR2T0UhfzPisfrQjUeYNuPY9HFaLIPVKgzyWPz
0GbxtkuiFYKlhYXn0bTQcUsRFUMLpg2b58yQ7/OGTCuGtnA8ecSsUtbgcrXMJiBgxhemyMnMc6EO
dkkLL1Q+Cb0uJczjYlEliouhQcSGusdjmenQfknZUwQ5w5UjtLRI859/O0KaSsUua+gYJF1xUqxi
W9drSgtLn+ZMuAdf08QiIgUhlf+wMD1YnbbiHRYcKQ9xFdNREYiGACBtkNRQQdo0vJVIZV9lVl9o
wG9rUveQdzPo2AYJMsGS3RcpSCILvQ/yArKJsZEUK65h6RRxlzOaClJqZKMYJJm6I1CLmhj4rZIy
gdZqilmBmBHAv2QNU7iwITzKlULQOhaHsEGbW+kW4AQdp7XayMJMeIBrPZISpowUZyXUe2CVIEUh
tH9NBtiKokNHsBJEFHvqFatYwgXwKFcqpCaFUpYYMB3v9lTu1AraaLL+CgWGzgO9AojuQkBXcpQ6
/uVJLHpRG7aeWPTpZoL+tkd1a/p7+bQsrSp3qfetZI61irz3MIY3KqWPBhrmr/s0d533CrTQTbwL
AHlWenDls/GWyd1qnzVM/Jf0Jg9uzSO1IH1ft0HfnLT+L9LSK/azYJ08drW1lKQTIUkeiGIS6L24
qevhpoHW5OVVWTpr8k+XZRjRKE6TIgU09Uc0d0+0RhkYaJ2CuZIFjqR8Jc5ZuF6/stPf/ADpJbXX
CRMDiEfdiaMs2YrBIjuXzHcTDPSXZ7M0COcDpEy28lgpWgB9ddMxCgr8akIiV8uhFFpQEl03Dg9a
VYYxUQlD+WRgwssUPY9Qf03kxjflt6smwmNX0byCe7bDdUtDVXTUWLXOUJzLgpjWuSfRa19NPHAV
ko0ayrywNzFpIDnUi3oPbWkkVIWMhVDwW21bXwimeeyqlht49iOBHkRQyypMza+tpwbapqn+jmt+
c3nVFrwHD1fNel1RhQoXfF/K0NazpGcUM4rrDJHHq8Zqjjopo0rQGeJZqclrxsZzIVYPl3/7gp3z
vKa9COQaVl4OkO38lOQMHNpjdwK53JV9ExDC+mnqRa4xNtFcCVQ5Lw5CA302EnWNW4kluo/knu1I
Cu09NNIwv6LicBtbheGSpC5eNEhcn00ijXuoYSlX7hYXy+e0wrtHGCERakSPLaR6bV1bA8cuOAJe
0o1MEdHSoVeCkaUfNKQeWMvPTT+8G626EnD/PgTM5OdyWr3et1kChVMQcH1KaQQ+RXhRVXyG6MjK
lfW70Wg8mLVLhAnajrUWxPlLVRhO14OhsXyXLLRZKSue5vdzp/FYSiuTaDMVvRwY5UnWFUego12v
EeUsTWBeu29OP0UKJYK6pxzkYnjXq9NdXgpvpaX7Y1M7dNDWiqq/G75mzZP7No5QAUFbaaESRDrg
cVC+N/ah0PVXmabGAyfbCjySaaer0LqCGmOcuOP830mzsstLO8CF9qalxp0aSiqoilAVIllhHbo8
jDwNusdX3Vcaz2xqZLJmiUWoBiWY0SrjxqiJK1q7+DpOMY0nNLUAIDbzWfJ2MhNhE0V176liFh+N
oW13CnJzm8ow2+s8MX75z90mtG9CJGbUAIhsu4s+ovwlmtaoAxeOEo+IRJm5RTI0pihlZqUDYncr
CDX5OtidxgMiTZPJkQny1aAZwPFWxtEHBOvPNdX+if103WbzYEgQ0kuDpeCp2OYxWhqqOwkgRkfv
FKcOhWrFeS94Px4WOUuHjyjAg7tR0++tCEDvELqFU7LvumYFILzgPHhYpNxCsgsaiMj11LfiiKdp
upUsMLX3H9dxXms856ip6h1NK4iIS1qb+F2HpkXULS35TJUu/XPNva7xKMjE6HRJVMQG/IRjZTPD
FLdDgh7uIqcrF9GC/+ApR3GkhMpAXSNAdcCNmeH3erhppDX8yHyf/fdlo5ncNV0OGtBImTKB+5CI
dh9WuV1G5IAw/phJ4rOGFYRqSXrXVdbavvz+KNF48lGpn+PfDliRierkzrTmWgRlUgxZcKN9sdp6
uq0ZxROiNmvz4/I+LYzJgx010IXKrTpOwQhph2PSQsQ+AszgnICVtHIGpSk8PQbxhRMyqq+lmBe2
jkdBTiaV4B3lHgrLIA1u8FCBGJrardjoggHxEEgBDK6ZoIRIvbRpioa3acvCCWR1bYS3F8izo2rl
bbc0De6a1w1wusMrh3uim4ewTz7QdbLFxNZSs0sTmcf9dr1HEBlhhmII+1KuHiIh/ieU/X1o/E0S
5JLAZOhdPgJL05ivhG/DGH0BBXE2WHtgr+rwLmMPk/Z0+dML7pIHQcZETPD4mYR9Yd2M1qFHeJ8n
d+UapcbS5/nQngmyMGZjuM/xy8VDIWSOJJ3kdo2afuFS5NGOeqMC0jEl2IBEegaRvzwXEdaoGpWv
lo9fXAyPdqxTvQwrGqaBBGfp1+UIKTczVJw0H6I7lmr35gj/H7PyT6g2YEcXUZ2muVxuZbkOt5Yl
DQeREhANCcAV71CUf4rHSHFiRfjLkA3wIe2qo69UPKjlCFK7CYT0+Os5OvJGzQVjyGeTNp2tqeSu
ipTKT/U8DsJ4NF1ki2V0jWkzXk15jdMcrWFl/6YOEZoGU0s7K61YQ3Kxha55qui2kWq5iwph1dhl
S/Dvy6IIRXRV1j38JRS6QeJhp735Mek1rjKSgHa9gtomlAMlMG9MBMRIo8UcFlujpzY6tctxTKHu
SJJ9nlRsmwrksxC73O56M94QWoYbTaGFExl4J4KjB8yheJcUzhxRonyBJp77wqLaPRMEoXDCXkVb
tT6ER9aJoYOMBW3ssK1bV2+z1o5HtPxYE/q+IDt4x3I9fZkGMb6drGbY9pOZBXlDGQTThcwlErUe
9S6Rb7MRabpBkysbFQEBVPJ5g/pSA/j/iYSC0tqd1BhnObHoPutqxISxMdmKwMa9YiDhFGVW4ShC
8VkqFfrhoBTooM+V7OOMKHbTzMg2U3EtRb2x5HRfT9Om1JpPsOA99gTiAqmZP7Gs022oYVJI9ibG
uTJayQHkGHSGQ504kilFm1ZTQ1/Ksod2yi1HLmplW5jtu9aivQ38aX9F9AnZUiI/aD20ZhVkNDdW
l6DJrUvQZG/2YCASMtG21AgHiUWNXckKGm5N0AWqdfpJlfZkRkXiaEaDDjFWQmy9ST4sHY0VYdOe
mqL7N1jFrhuGzG6gnWtneX3WhOEzRnHOaaIq80ypjmN7KqY09VolJLeimSiG29FoeM46igS2qCte
1pYdVGW19i4UkhENg6BiGnvF8OTUgE5BUrOZahd1E6t/HkZCAJeMMg8eVHTCPJ32Q4bknpSM/4+z
69iRG2e3T0SApAKlrULFrupUHeyN0B7bSpREJVLi09/T/2puAdUNzMqGDUglxi+c8LNSgzm6RLub
ZRqapO2AjAx4Rg9wuZCAgtQlLj0F82Cv01tPkbMjO4jM2wr2fqRFJV3bOtIwa0tsi9vFg5hoFFaI
BToOvFw1mRwXWoY9tuoTFJpfZZg9a3/p47DI8rggyouUt3zMU/vpIwcXer8T65ugoPGhKjGfKB1I
iuy9+2hZYQ/Uhfm7K1Qd85FB0XVkY7IGtN/UfJ2e24rfhSafAOjkj9PUtFGTURWt0/SbVy1/BEKH
JE2+wq2rgAjxRMQPNoUAVY/OWxBMPx1ah/iswIl81T6tn6UwIAfgAUSK96Ayl8Ir33xawcQNn4jH
tr8Cp9/TORvuMhn2yezVPCZLM5oUnlAomjOH0K1XakClQNU0RTw07gpXjy6vxjRkTFSbVlUhpoIT
rH+QR+EStzp2b1GC65OVdf6bANtnW8A36Am5TnCk0xymStV+XFQFypmy9J1foy/aXVj48tGzIFSk
yjpqD0om11GP9ZuOxZglZmnzAzg+zjPMuqfHWS/Bebag2M1cOrtBhw2037gGIVpODnNe2dq4j6Ez
cZkI5hVHmOFALr2CNwPDGoYWdgCllSB88jKh/mEoU+rEX0UWN5P3j9/a6k5MSu5xcsyATvNZ32fZ
MGwzWI+kheBhWvOmSJUs61cmNCzoaAvAmtAQsDIIuy6LqtnrgLrTD6FX60Yj6npp0XbOlI7OoPZO
5jrbggQzAMGZtK9Bg46t2+PYaqQs3IRQYP7dldext2Qd0MDzIyBs7mEAzXjDPS+IDcrBeTSj5Zun
pmmc14G0cmdtUR4K5uP4K8ySVnX9E363O08F58XQITL9OqWkRE8mcMm0LSdTwZgQwPBuKcY9B8w4
9noRxMzvvGTKfIVBVRdoy5eYASKiaq1PmXGzLei0VRRk7UtYBM6hgGVYXHTNUw+48ZZR4idClzMc
YOQbBsW81KTzDgxHabKI9b3IO3BxZ7DDyiV4A+KljZa5or/mrqevIQcAye8+CVRdmUwLTgNa+SZa
cDFuTFs3B4+GECFrehYHvPRjXfX9o7F6+BvUK/5X1PmdsJWP+26u37+OfW5Eb9dcg6lvPKhMcXLo
51+TP0U5I2lTNkDV5xFT/zF4uyYdSFqraTIGULbJLzb17IUXSkZIakvy31DO3jX1ABtk/uyxo+WX
P/mQbIkDOK3Enf/y9TjdCD+vmQFAQ7rtJyH4WITuax5o6CZN4ecErt+pWN7Ica6ZANzN7VRxERzs
PdZz8WBe1w/eR/2pfFkeyU/+Hryby/Q4ndB7e/r6o25Eptew/6L34V5cBsGBFapKRqmDOfJrS6rI
FbKIZ9jSxP/tTVdlNKZgGOICrXpomulBseZUVMtPZ5ph8c0+vn7FrRm6CrMnxRxoGvEANhj7qntv
5R/Y0X7z8289+yrN1gsM73wHVcCgMDvuF6lb6O2ES+/rn35rHq5qZkvft4XwNQxkVqih4SDPIzVR
RFhZ9T7q72SlbnA+vWvUuQPRwMkTYLco0q+41ob9JzNOZk6iuJcI2r46c3u0c/a4BM2z46wDmK3e
FNncQTQpJIwV/hsAHsf6/8/mwmIZe2dwJbrojbeRI7OpHKV8JFNTb0KZ998kvzdyo2t4+izKHg17
JKcuuA8nBrGGuMvZdzIpt57+OZ//zklBVYJOiqNxrMFfvPnbi2+qRrce/LkO//Xg2eYNjkeZHVxw
mx604jZZwvK/mZd73udb//V0HWZVT9ZhPjaZmUyUZbWJRzhonazbrM9fL+lbX3C14YEZdhAY5dD+
DTy9rQav3eP2Hn7/t6df7XWSDV3PGVayP3vTQ9Erf4tOhvz7355+tdvhKU6tajlGn+MCLxvYiZDi
O+utG0eJd7XXA5n1ZQApvOPS+FkSLl2+p2yq0nZZ629qzDdecY1Jl6XJTEUUfr+yMYiQCYPqx6S+
OWdv3FPXsHQPmW9LZx8fYDmyOARnkbuEd2LIvQgo2V/lALUr1x2/QQ7d+pjPwOVfi7X2Sa/XEv3u
TLlxo00qu2e/V9uvp/rGyXstHQ3nG93JRtZHp1hiv31SAolJFi1GfvOCWz//89//9fNJbdQa8GpG
c0fFDqiLeYPosfn19c+/scuuEehWLZCDGEJzLJe6T7zQly8ZEZiRrx9/a3SuNnFNyrqeKlSuBH1V
698Q6c00vRbZdzL8twbnaht7FTwVAzWjNKmc93Wkj6XvPwQT+Y+dx2vYucLY5CMJswPD6J/taGxK
6PQda/LW6FztZKK9QLguOo+tJChLzS+ldA+mIQmd7I//NAHXqPM5cHTnUlQmqb0f6bvbw7K1+uNV
3ubr59+I/q+h567rAdEV5uHBOrKNzFKdLVgyE3DUvC/TolGXr99zY51eg88hXCNKLhzEtquPSlfn
8Uc68XL39dNvLKNrsPlQOlMG/CL2mFiSeqRxpf441XfQjFtjdLWDx6ysuahGNDRRWaXT71qD7fnR
Fu81dJe+/oAbXZxrmPmUe34VEpxxHdj4Me3EGM+rGO+pN4ZDIqpuOYEnjBx+BEA2cRv7Xe3+1rxc
bfBgySWeid5A569bB3wA2Ax9M+W3JuVqb6s5sJXyx+wQzuSuXGFjnxf5GAEB9s3Jeuu3X93SuC+1
agnifXTrTrPPf1X18g2e+tZvv9rZ/Vy0ru1JfQw09+K1HUniu97f2mbkmwDvxhuu8ea6HkO2lCY4
ZNkb9XRcWZXktflmPd1Ystdwc2zpvp6KKThw1f2Dgg4M7p8bWsQ+a8DpEuM3M3DrIz5f/6+7DXIR
hTfNeE3Op60Nq+euU7txNd9kxLe+4vPc/dfjOx2AoBxgV3j2QYYH4TeRaV/c8Kd0vW8G6sYRfg06
J0Z5k8u87DBLtskESOEZhUTBOL5BM81Lv97dt17yuYD//R0zR/VAYK5X2H4H5akMxm2AbKosvvuM
WxNxtY0lWgnukJPgoLNfK3QKBg6By+84MDf22TUCvWEjymUgXx8Ehzgrmdm7dqY/Xw/NDdVH7xqA
nmVuJVujg4PfyZ0amyoKJ3h2TRrNOPiT42CMqVcdc1nnUdt/V2u59UlX+7uyk6rbsHWP8B1Ngs9p
8XLnu6Djhpq6dw0+R1+jthXquEc+j+V2ZAP0zeA3dJHeWKRFPg1QxCvGTd0H8EmWHtuA3EM2TMC1
uoc2yjZsLNv4ACuYaOhR43ScpknbnEOwtG3z7661G2NwjWPnwUIgiMjdI6SmndhMTfeWVSz4/fXE
3nr61dGwZr2XKdWFB4PUI6/hVYYe4dePvrGdrgWZq9Ey+KPAHm/mNRwiIFw+jSYSfZe2Tvv69Ttu
bKj/VVD+tWVpVQARNSFe6SBnsL46DTpn7vPXz76RP12D0UNCbZZTBKXu/GsYigR/uJOOoKuxmb1X
o7/5hFszcHUm1N08D16RZYcynN/XHrq0C/+mqHJrBq6udqdGTypf3PDgkwHNYLqqeKmkTb3GgR2x
UfK7uOjGDXANS88rWqJAodxjRnUEi+zHMVhP3afSxmr2q5Wbr2fk1vdcHQfMoFOId+G6nAHBGKEa
GMmw8SKW6z9Z+Z0T1I0JuYalo5XkFWbAxzDf3cil2TLrfzMhtx59VU3rhoHVBjIMh0otftS5xgBA
2H8HuruxGa5h6HUPHQ+cj6C+lgyWYgJ9x4bL3y35jrl76wWf8/Kv3ZavVi8zxwWZV/zekeG9k8Fc
RtTp19N76/Gf//6vx8NAA6A7H+ChSdL7tdEb7pR7CLQ8ff34G8H7NfS8o9wZWgcMrSwoQdSgQF/0
WUz7Iq07dClXSttkWjO0XUMn+fqVjntDsce7RqS3VnuOssoeDUM5Wq4sf+196+5bj9dbras1rata
Hv3a5D+mskJBeRXND0C3wjRrez1E/qA/1ZWUd2ltqSHEBvXRyLPz8jPMQTepu3q4h1WmhPBDObB7
z/rLnYVIZJxDFOwoRLOe5DqEO7F4zUbTOrs4hZ63fBnKbUPgtabzDmmMbYKLH3b5pgoGdZd5lBwC
ZlBA5wUObSaDc1sD0r4K2hUxNbN6ZUuTwZciH+sTOoGQ31nQ8oaCzvqg1mkcYuWHE3pyrssOhTuY
g57WYgdgACAVTc/t2V0Dfc6g3QQNopy9rnPQ7bUs2dPMTB/Evckh7WQbCee1ps52vWTioSmmeadq
WaWrP7B3dPjVljcCeEa3MontRvRTFwYIQeb7EGElNCB5Wo6qSwF+gbSt09QxFEeB8vMNym0j0LRd
WKj9FAjgTEK+voAOrV/AsS+3dTaVT+UA5wrIhlY8Ua4DFKgLi9HGiES23TMcwP5I9IO2LR1eWcXL
s/TkkQ+DBG1+dKJlRbNWklGdjQ06KDS1cZkV+y4HBq+AmrLUet/OpXpxebemhZqr2HEdJ5ZIxxIp
a7sRPflFakLS0HZ9OnvdxSFlHoWD82RDkfpIpyKiumlT1OYPesp/odRmnylE4HZ4pT3klNJopuCq
BxU/kWX+8DIZxLPSz9zCgXdxX2hYA9K2+ncDx/UMf7Y20hV8DktnUzlyK4LxERbgn0SKHNYJIUyt
60b+VMsAxcsBuW5OF4DFAQ7a1uF41iKESpii406wskjYUgd3kx6hxCtKxd/WFipOem11DORRDAUD
vQF5po1ha11GoqzFhUFPc9vhbFkq6v10hIJ+lYXif1aH8tgrIPyqjJLPcZqBK5YNoDqhv5VyMDGk
D6c2gawrmn75Ms1jshDpO0lJeplSDyJhwdoVB7NkbNsG/rLviwEQa0Tl6RBUy47mlidZMfjxmPVy
T00Nr7VFNQfadnCeEQ5NFxeYnqrX/iubmF6jaeVkO44DIsDO4bssK7NoGFTXRlPXj09AlQZJ0zTh
0YNYUeoMXJ7qoNQPQRu+676bYlKrASizIVlL54VVtZNASOfC+jolrD50BXtZFjTiATj52zWSXpye
ATdAgyzRjv937doDGbOfQQsM91BAZMLXgTzl5XKonXyDRP5PJ3CYctteWCjmOKjkdu7Wduc6FL9R
ZGnVNzuq2h/u0J5G7SRrkW1l0Z8BmTpC/+/g98HJrfIneOl+QBHseaLhQ12sMhnMulOF22zUuthU
O+vOGcbiTPL5tGbdRlH1QZslXdrxGY7od5bn72bWW6iHJU5Biqho2wPiwzBCPfEOmt+7Zenu3FIe
kV3sZ8fbDwpixo7Ik8Gr3/J8CSPG/TjLoVRNCvIEVcrTsvJ9kNknBuSQmPxXdBU3c+UlsmHQelw3
MIb5azR5hCXHjpTOvSvIc+e4S8xodtKjeCA222Qsf5hZWSdGFMAisOLUAFBQy3bX5d0mW/Jd1wBu
YKHa6eC8iRCrTTvhq+Oist9VC3wDq1/KKThDG/oB6zuFfNiu6zhQKOUFUCIwZ3FYgZYDWBcA31s8
bdPo/jxL/tsT47FsBNRwTbFZae1H0PcuYiFG2PKiUwKbszVPIB+a0NX8UnS5I+5y6trh4JSjjDH0
McbgwoP8hHC7RAlEPACmkDS2eSPu2kZtPbz5K3lpPPLOlDotAU7F2tkUwvuZqfYM04g+cqfgT8PX
52phFwU0C7oCWLeQvEpVNzzkoXjLvXWDuOiu8wyFdwsoYUEVxs5KZNwTb1MEYVKG6y4g47HNxwRg
sKegEdsK7IuIEH9HCZRiW3KeaPnArXrzQgsANDX/+CF6v9rvz6REy56ub10TQAJSLQ/SjA+Q+QOA
9KMIcGf0ffBgWrYpuNrpSt7Z1jvXTX7nA+mXF/iKtaF1FOT+S+P2J08GL0XunKAXgL4ojimoDJlo
rd23kGsNuEHwWzjO0Qh+BjLKBVLSe6b9/HdZ/EuOk6NsYD4N+OSP0FV3VWCyyHfNfecGT5J/snza
Z2h6L1EF9Y/K9MeSzfe107wUhD2EfbCxIdZwkEG4cbqzTX2PABySIbR9zywFoM0++KY9Obbd97iB
PzGZae+qDcUvKzrwrddpuM+43i05hbtkeYL4yhtqNzwOy2Cr4CCIG7SEClN/z9r23GRawuy6xTHR
oUbPVk+cPUdMB98r+o1boO85OrbfQNeWxvMgn0H9eJ1KVLFAZTszIKdxeqkjL/EyV77pELjaHqod
CdzfHj1sn3Ws27T9pcAMfAxKsNtEXfGdyQO+GVsv3C1CnBsI5UeoP+TJKqtXZvV8BzTkuoOAWrOt
JpQVG3+tcAsIFQNpZyPt+nMEcsJJ2fLZW90VMo70j99g5dEcOMy5KWXkCX5PnekZSjQ7hgYT+tzt
ZZDwoRvNcIDi5mkJ4UbiVbFppjftq0MGvaLIQqYjAj2njB3hbYdpaGM2YKAJtPyLyj4Svdi4pNOr
pe0hNPIeedKFOM4bcKKXeTXHVUypiw731Ja425ofXgtkI/wG3temf7AC7s/AWW5LrU6dFQq6JkWe
VGGJ7JNVJy/v0wod7cjx5y38y/e1rWVU03VnRuDMvOCP6L0E5zrfONyto0rVR+3R4ljizUzZfS/K
c1kzwBR9s+UVpXGIkmkBRG8U6GLvZu1xAYYwFp7z5LYiHQj5g2APBfu1f1F1+R7m9pI7nNzP1BNY
XivMEhvvwRXNLnf6u7DHidsDJquDCjizfrQplMXNAXEXLvbqpTbrw2DFoZHN3izlC4wS2pjm7Oxj
MeQL25QGAmBK9T87O7wICNZZJne6Jz+UUQliFsSBcEVPg1rNByb6ndOP20KZI8rYO5n7JycXADuG
w8Fwc+QsvNSzftS0QchBC5l2AJUda12KaC6cTTbC7IjKl6HqD1U7rXu4QmQ/pSHm9xCM7Q815Jt5
Xpto7fWY8JCc6yrctp6/yZr8mPXmbYE5PIBndRZbgc05tCGUS32xE/lcXiBC2ezhOAkT6NBkG6Za
J129ACdGWHnnBZhWKOwCKCap4knFRwFBQyCEHTc41CN7JovH9n3ruxHQe/whz8fhganKxhl37bGp
sOb14uukHOkSyyIHgtT0JDKW/8MgFrtbJKx9pdPT1JvHIrazec1oL4A/HX9wz0VVoOHR7A8yAY67
TJaSTDHvsNdllbUJGyZEMATLy60srlAlz9TNdtRZbFRAiDWSow+cMLwnolp96iF1P6xjhjQoho8s
D/5QzRcM2dqkQUtsNE0cYo2ZweFP3aMSfR73YnkcChx14Ne9eU79OjtYMhqbKcyhBTw7xcNEudk0
jV9gY2txp6jFylL+D2AyL+2qgeqehzAqpP/gsNI5QijLeUe6o2YEivWWadSL13k9eLJ9KboKFVEX
1T7W5z9mNaa10vtKjjFAzCkT9mBnoB5ZsPMDexc2YQrM6batsgLoPJlaJRMUhSMxo2xnsNd86Ak3
KBkDzZ44ALNrSJy2fvPXMNumUzcfPK22/rq+esZuQ27ePB/4VyjfvlTahzqIs5k7/0xCdpoBscTR
vw0LdhJB+SKazEsQ7x0DBwYeg4evWWW35W0PqOiMQy5o4BreFxJIXJ++Tdn/BLoRwNST3DHfgSS7
hALFOHgpcH33xo51VGN+AGOGuhQz+q3MxK/QkR/cQHg3M2s6G8V+dPBgibq+rBJjKn+z2EEkzNf+
Pqu1+wfyYAQweDffq55MuzVjMFgel2m/khws5DEYjyGHzjZ0POr2gWbr9GehLvDzK+ZoEzTU37gB
zV9KH4oViSEzMkM1DzsSTP0dtMaGo65Jk0xdOyEDC+12huxmghCeowyMj1Y4A2MTQHamhyHtFnGz
94zmcXfmTjhvR4/LnWjIuiM0xyGrqy7p17zZwZZl3YJvB12Ouez8BLjY4WIhs7VvwP57Bke8eYaI
+hJPQEwkkswkCUbZJUHH6Ytn3eIZyoFj6mdt9571Vhx9Iz0bQ+OI/xQMLp/FxNeN9eAPQgnTMOPQ
E99XUzZcBA2mO6fi9CQEo4lqB4X9NUHJyZv1qeTL9OnRYk7O7KMzxmrn0iO8PyPSURtAluwPZFf+
PW4dFKN0r+mJ6dIegtnCbprPa6RHymOk0yO8YNBgQzzbJt5g5shKHqDR4/LPWn3opRPiwL2uRfg8
Y7zcJV8OM2gI+5zUw/Pqzg2Phe7qOkLWOt316Hvcl7Jj8KqqurspmKACngUT2zAsogeEFXBynKED
EjNeFHuAQaYHcDIdgHtKE8IUgJcXUmDfl8iWjsjNkOCpESY3tID3ba5nOqatlyOz0pmTln7ZHCrt
Zcni1vW2Ac4prrkyB2l8meSLl8XDp/MYG4Xc+oT7m0CRYGeRI21cs46vZQYTnzrs9SV02w+vm2Hg
a0ryPDbwSiXLED5oIdY7RNQ26Tvfj0ZdOYkXLO7TKsriBWUtuECLetri3IaPw9rpNIfM7Flw36S9
6G0kdADSAG+CJz3w+TnvJo74qaAYct0eDbS6f8nZITGck9SWNW3dJR0LClzMeec/hNRBL6bKDYIS
kSs8ruh4PC9FCfwd94GzxDAsML76PFeLFpSSyRBApT0nAiKFPRs5ee8I3RoXe2BGWFCo7v2TVHIC
MjkZ7cqxfbP78NPKVOS/epe8ljk4BSGvfxZNCw3brjERNeosq+bFMWLLNYttucSYlZ1pfR4v0wiR
8bBp7wkcLmJ3YZ8VDNckXoXFBhX9HdzrPxiWVUQmcRJk6rd+O7N9p4YTlU5KegFI9TAEx5xID6GK
Yz78ocQwrQF6HZ3fnVsCkivPrU34WOFGpGqK1DDHQ0cvXRl+2GYYYrRY8xTAogl1kWGIaoM2OGoq
C+7J6j3UcojW3BzmYP0YauzMNUxh1dQlhUDJZRnsQ9guZgdZmn/QdoHU57D4G0DUYews5bmgy8+S
I5tDahhnY4N9Mk9lXOkch2kLVOAakB+NXg0IQEBol0KfOc2npMxAcczzHW0YS0ooP0Ruk93nbpFM
ZbCfcMqOUlwQ3kH6CX6aiB5ixGwv0K/CVC7OZzU5+zk6JYzWG8jiStBBzNswkwud6x/raJEpKQ+F
t7Ib9W5s6bufd8nY+8fe0sSCLxq1bnbv+3aKwLGrIjvZu9l33h25ftRi3fW2PC59/egL8yhXZOuK
fAbjffbmDp6M/CV48LLBRgGd9WUG3u9+QF6Sx7KFrEhuTZs6Qe+i8NOeSB6cwm4MNqAWtWe0hn4j
CyG/pmw0SQty1Z0cXBuHztpuTLjCRFuy/kA8o/ed9sW9kt28g9sZtja+NSItD2OvzPSjDy5EgmP/
H82W7UzMvnARnuh1Z5ciHju6qUjzx7T00aewF6d+HbUziAXWr04D8foEQn8XNRZvVMszahGH1Q67
xemXaNVzk3qU/TFQ9XSXcrOq+qFUgU1pxVdQMPIzc4sGbKfx1LpYipqBFjIJqJnC5SCmGrVaOUDq
NKi9LILZl4tUoWNblo+YEDbdjYhEUt3ihrYVEmfWS5h7DjWNyz4wCepBIG6Xn0QHS5jdhI7qXtas
cU+iywU4Ef3rKNYwgkP3aRDBz7zEfgd1qI80abtHYzwBY7gSbYaZedGooHjqhebn0NUl5NKzDWpP
aUOrPa3UZfTVh8ryj8YPf9EFlcNuYChGKfVKmv4fFzJep8lwECs8d+fpZoxBvd10nftIWvIcMheK
7S5Ez+o8tmGLBeYb9NK9HtMw7/iAE6KQY5mqHmX31X2fQVQEuc+Ag6JX53cFQ7E9d30fdcFPXXjV
uwEoPDXOdq93BGBD7jRGWrvdHUEqd9CLN8GlxW9fwWdAfzFvsmNJVxQq5TK9taWjkwyBDeovE7yl
56Y+4/prdyJjNA3msp5RRtFkxqkVwHvK+gT0KjNTsOOyGoFMBb/QdKoUtsXM9aYZuPvK4C1u0wYp
OEpVQdEdIePvXWa3zAKIJvHs7KEnC2HI3F3/qRo5/2ig2PF3Jl71QUHSGEAdqkGlkaO6ZLAW2/la
ZUnrSP9+7GW/DcHNu3jl1AFBLOQJZBiSCOFnO0f3WK96mCgIVUhZRTT11F7sqiDdwjUvU1aCCRYX
hd/nm4XWJEHQ7r4s3EMRs/TWv1Ayl4kLtaV3KNbLZ0e3TRYjlOT3Nh8LFuUlqe86MvcviDdQc1A8
w/ooaPNBnY65qF019T+2hD7zisr73lmGHtUQp7/3RTXs6GjInxbpfjx4TcijTtB8zw0ZtmwIlp9F
hxOKqsZJW1c4z7Ii454MTjBFPXhiOtFZDjPOxvME3dVCzlVSesRbzyPJqjQDggtMM1kNz8TvdzOC
sFeUXfoSEKy+2a5eWV1aHkCLvwuQ3/Ex0E3SDdJPcBu6G3wjTXw2kDu3GLmJSRnWA3wuRomfBOjz
q0ArYcPawT+DjwZ/vckWHNQx5S6PC/T1t5rw7M9Yi/6jGRRMFh3EQYnHCuwqydctItMcJU2wHGMw
/qpj0w0oW40N0pFymWBygNilzDeOnGXKh7BZo4Y69jCXXg/9SubtDMuyWIw9OwXzUN8pXFG/ugWW
mLzo3PtxqeBR7rVwf54KuyNk1JjaKdgOcpoTCGFC4aEe1qTGVZeiw64f1nb1ocQOTXYKVHpcF36w
hWVoeHINgX01G5De1HAILWH9QIYNacrusQ9CnrpGaD+es6B+hG4nbti1bvtjP7b8oe+bLClw3EWy
B/068uFVt69nMfxGA0Tt13kgoGSjEF+0CDhN09oXxPgBEBwleVr7AlF8WOVLMk9NkEBoNN9mbUEP
k53bbQ9JogsWb/g+jrR4ApoL/L4RvwCsviUXUU4DJmNWAduKejJ5z71BvGvrLEnpKhAM4QMIe5GS
mzmFgmHxoKDn+Jv3psQAFurJBE6I5G8RcTGWiO7K0e5r6FCdoYXbQq/HhMG7UMLZwJZ4PTCYcL2V
Yzv8oxQtd53Vdgt7NLOlkKdOWlQUNqbz7V4ij/1Fxdq6sRxgI5Wxodh5Jtd3RcHcXQnpKSj6UwSN
SJy3hbMsd4sAeysKgpK/MFg1fkxgEH5kCGDwt8HL48of9fOMl211vYoNqMMo50rpBW9uMRTbMQDZ
kdMWgi0qtG+Q4KsPpFf2Ui+0ZxGkIScAO2rBFpjpISR76hz0txJAXeD1gJolQ5mnYtWLXGEc+6ny
jURn5I5EXPN/nJ3HktvItq5f6CICCSTcFIae5auk0gQhqSR47xJ4+vPxjPap22pF7Fl3RzRZJJGZ
K39LEt6Sem11KI1Wb3zpacZXhN2Lu1ssqZ37XqqosKqhDONlSD4WLc/e9Vj1950oxpe1G0mDSJfx
h1El3c5tsK5aQ1HuhhFbkW7nbjjO4jYhes63cl3gCAetXbNoqIVp3bs2pVLPBoBl+p72WoZ0ZazB
cVU1P3td1oIi3SCQsgCfU16J35RSj8AG24zyPHUj1WpTGjYkJR5jQ9ysXnxuQKk4Ls+yvE2CEFE+
HJT26rlCBZM+O6eh63oMx0vd8eSVHtem3LyPWzYIesBamUT6ojbOB1pGTAr9MvWDXW+94hLtdrM3
/XCF3YdVb/YRXxgVESk+h9AqnMHF9mFmZsh/8XEnFg/TPFRfc3ORd3o5ajdfj3lbV8a9FpeMJOOg
HtKqwkQ401lq3zI04Bw1LXkaigQhztgbmBPrF8XZe7Bi40MlK1aH6mvXdWDWM/ie1+KG70t61Mbm
gUCMMJ7Ng+XMl8TcAK6zjNlweZ+Vti8qRqq4OrARY9h1zZdNNTN4QnGnoY6+Fm267QtQkwAA41Hr
vCosZucrvFo0ZNpZ51P4m5wyCtymOvDK5ptUwy8pGZjnmL7UsvC2cJ3i3xP6cAAgZ+fWLZ7kBE/p
JsccBBXD2YrkgYu9bbHFFnVY6zVBFGV54NUH3zDSi953Z6M06NOytj7CuPgQq9RlG5gVuciGiGSG
Ic5ptp8zau4Zkjko1uV5bdmdEk17zO0u55czvrmDcxbgt1zrMF5OSv8o7Zm7QAqmVW3et4Q7H1eN
mM0z05KA2x1HRqPRxpKIL21VEh43SxpZ0pQxuHubXXnaUs0MEnigkNX4A/6t9BMPcqNyDzMeY79z
OQuSts6oasWJjsKDu7q+UDrQ9D8VR6iPCFbze7YVYC8SCMZ+IkahiOfDqk2vntOke12ivbJXeayS
4smtx6tMjKvZJT/6sah9IRgOueXjzp/OUs4kC1AR2e/KRBcHfuDkYWMtP5hJbh3FMK0Hu+/gMFZG
pc6sH4ckJViKKScyUq3YOymYrBTyIcudcBClHiS96kOjMi6yAteKZYIeLuMVpO391JVwAsWdMtx0
6nK9rfflpp/SG+/LeRoNq9cEENA2bOUwhJUGF2tV9Qc3cy7z80Z6Q72sEB0A4SsgmD96c0gdM94w
x/5oUuM+Ht3pbKvce0niIY6wdteE0Y5vTqegRFAT5GX2c/U0e5djJTw2Qyb8XJ8qSPSmO5arllMj
AJ9aV417j8t/OtrefNo6x5v9Jul+8b8WvtdK5H/cxn0+EDZt9b/pDBOtB0WfhRoLkVgO4eywmGtB
m65WYOLyjTjSTyWxL4d1058nt3CinPSH6+CaILFWcZ9M9mu95uNBb5R5rGv1Je40dto2nULIDyvM
DKvlyAeBzQwxB0anLyFulpHOILz6QrUvRpGRq4p1B/lmLaKUqu+wppwhGoyuDkuzdLkj91fHmL1d
wS3WV/EgHzmyQplVXlA0tnZsjHQmllXBcrQuxlGrvuRbA0Wt81QaE2VDbhMPx6rXyvNoNpOfCpQI
udycg03XQ5v26EelvW9p0XztWic92FViQJAmVkhagBHkek2Eu6e8YEnbfSzjJVBN/d4la+vP5rb6
m9fCUK64p6d+AhhqLS4MWfmTdMkEfnJ4dFNSB1lJ9bO3QQXaQ/+Dn4juR8cVYDX6u5LIz+fRodvI
bH7asZBhl2vKH4byySim13Vs6HGCJ8Ok7TSh3SrY+3QygjKeQM8VGpjEKvCVpiwzy+T72ByoXKaR
V25CxVlqcfOTq+nF2uqv2yJvd06T7I/acx/aHD56LKLWdLVDbMkxyr0WuGeA4YdN3zDVwAYYhfIi
5W7vbqtXl63f4mNiJOMPzZk4exyXpp3Cy096LLnk66Ud8FCT7eGqL0zfTTAbxO80dG5xJg/3ookr
TsPmnuzxFGCJdRVvJOwq0Vp7Q+LE1UUWmnpD/EPFiFu1wmHp6t+ZfxrKKovpIeM6EQwCrQtQ01ul
scClPYxohZaPlg65u6bO132pA3wR4nKZe1I3rcT5jeNU3s8JgxG1HxRNbRn38hV+qutNHY6Hn7od
Wq4HI82P1tj0tCgCeljcLNl3bjsEtaW+1ejznuzxItqc+kcV4ynnyflGM/l4GT18bSVQaFYVVZhr
02+HQix/tnmw6qnnBjBQ0DdfUxYap0c3RiUbCmSVUb/VDbRyJUUabmPyms7yOhkrmc4DAn9Lyl+L
jY1U8ucRbvCCy3fnltW5romg0mMOfeCT1yolwG3dCs0vLOsnX8UPu2RF02AMg5ZVP1sCkeKEpBxZ
/MprGyCw097arR98HJeweIp4drFG2dgukTmrdF/I9s6aS95Tn3baZD3qSXwuCRAIyrLNdrZSdF8x
D5ybpoJmESxyKdbfqzn+TtV26QjfDLF4j2gDWrNQfjdm4heU+8jdXPfylPLI3nhxkzipfW2xRMQr
GPeNNdi7tR651BNqEVobQ7jmbcletxPR7ESac7TSDEg7QeL2aiWFgyktdIpNXJgpG8LIp2Rnw1K/
kDKwXbKkcQ5DL9O9o+sUnHsyJxklHb47hjFf9A2RXGaV4/NaVNOpaxjEGKFitMtFtzinPptcohs7
t/ymzEn+0qZ+JD6mQSGgiYUDfe2GPLBskK+h5XnnIBxr7tnjR+0V1RLMjky+sTb63bqUVfycg+GD
bOVZeRiVtX0b6xiCYbaG6UiReFdS791Pe68lzxXydMS4W/3MU8s5LwZFae1E44pTVvrFrgbjw827
+hGca4hcO0fy05vVDzjd5TCtjYr6wu0ie1zFQYDrHI08XikEdUUIOubtRtnE/MLDrZ/Wi52vidap
A6xkQZxkk+xlM447Zx23/ZK35ofq5+2U9XlKN/ww7QEmcA+Omfm+cRb8zNw1/T31ZN/049JGatGM
w0Sp9yHTavlM4NcQ6g79l0ONosX3OnTXMdEcTHiC3pJqcNI2dO1Ng46LqcTtFxOaAxVA4bdV1qGA
cPjH2MqyXXmD1vhM2s7xsuo6uUm/+rlqspyWXTe56zUvRU+ZDTsxDMZ7R9T+HCaDZwZeT6gPN67t
CZa4xI7PZgmm1lnGnjj4fnrUYZ6wKc4Sk/jQVAQ6rkjjqn4yV18XrctDkNWMPOWanGCxtG8OlahY
iyxtvaJmEcSBeOmzl8G3FYP8jex8/M1TuvqgxyoklYaMpU6SqZMZ4LjlQk/nzfYnc/s2ihB0bbrV
9NWuqHYszWHZjYBsL16R1ESRmGj20iy/erNbPCsG7avrEfDKrVse8n7IgooyyH25uNoFNWa+R4Dg
BXrahCYHptnKIQ1bizyWFZXXPdiTBtlt2fIwL43xZnc2HOTQQy9dERR4N8RcIc+2gDKqG4zTrT4r
LAPhHOLj7DmADMNWRlZOUnpiMigJQAqyn5C10nCYOseEtp6jrIb2p9bLIVrziY2i1Ls3w5nbx9FI
jWMjvelNqkU9FA4QujMLtNpxD5RZAKXRz9jKvZVWDaP+nEZ22xFYtTQIhpbJno86B3sQd2b+Ma3F
cJ5NXVwKIYaXyl3SUPGMRvnaGIdG1X04TLMg5mk8DHPThoudV4GFjjTQylpFSIvWZ6ZEhIit049E
AmcgyWviEGg01HdtwQHjd46Z/o6rKj1siJuUnzjIFC1T51NllfFAzLcB7pAkO0/k2sVdYwskURvz
F9uyp9OcZv0e68FwpDFwCbIEiVFmdsudvTX23lxjY59No/VsVISgzmvRR7Y11mQVt/03oggFx4JX
3VlrakRcUMrdBBDsu+acc/JMqOoQCfmd0GLyy2HLF7crD5jym51ER/E9Y6e8Giu3bJZ6cq4BMnaS
93xA2DWwDbsLDV4cc1Nj9G1ISJAduk42YwveShQoqfo2GgkhRmohvwgUN0xdOh3NXgNuSqy5D4tE
zpbPCmV83qTOtsY947vb5dUl9YBx2jWtEqzSeoOSb9UCkaAehv3pp0iRB4NTQ7VBXdHgiHYqO26s
ukvdJfmTOUrJINNs54wEMdjksTwNBfWZJB3Ie643A7x/X+1k5hbvHpqKc+HGJLwQmRXQmZpBbFuS
SwgM0TbN6Q8QInbadO3TRy7PxZ2qqtwLyfIjPawYyb8preWo8qkP+OL5Wpel3oOloeQpimnvsF+d
PdnI05Sqdm85ffOtqmAbRb8uFyFRRPrOmGb3mcNNXfes8WgUnnpdh8RsiQuqqquNKOyXTROYD3dI
Tpez3IvCm5EDggwjWlUFnB7xVIbLuG1OOzIsOt8oRVAoNCirGboSb0Mbe48ag8iS1UEet+zjAnD7
Nuaqvt3denoGNxn39ajtybp4zL15z2MSsmtzE+hmVKLQgMbQE+vVR5NSJwep35YUoUnhelJAVpdj
1E/uyVzA1lYDKng7xWtx6VK92+u5dlNGV0yr7TGZTRKA3CpUuXnnjezUjq5NYZkx2jlV8Yhhjmkw
sx/4hW6RYPdGbLD0CF0rErPyhWbeFW35kC56ILT5uUjbx3iD4mjHh87kpmL17Z1HMiZSpEwerSoh
a66a3F2We3fVavRnh00sWojOPJZwxUGspQSblfsiy65FR8trjA7ONNOrISvhN3r8ZV7GnW66fagW
QCyIQ2LErCv63eQYy3I+b1CBHqI3eFvzYDP3ovMMWtm8uhZCnMXUxAn7c7LTi1mwnXgF98fCfW1V
4zzZo3COTbPlj0pV5utoxboXuvPafbRAVecO2VC2MyfCubkbtkoBmiD+5fsp3Aen7qwIoaLwGdkW
kkqSKRjRLAcETDo7eqJp6dW4rhDfWgZ0Q/IBzJortjUW9EhvpbM3HafcjW0iT5UczaNhOE5QVbG2
zwdvocIJVlKn0CmMK5QsqYCQpN4CX5tru+owx7YKgDrkLu9UeyEWvQ9NLjOXtasWztzCBJLNixdj
XL+1hBuhg0A9h17dfo3NqX12LUPddRs6hL7BmpUxvp/m2V5PQ5WiogT4joRg8J4rS77DUE/HxHWm
vaE55Q9Y9Vv28A1VGXKMXPh3zKNA4QZ+KNfdAHx2L92BD8OdEMOrK19l3rpRx/1awIyu037LSpv5
SG4wr0QZBmtmzHvwPUZOWxnbQVDEh6ySO5IPu9DPjyXuhQ9v7cRjnokeRtmuLtlkID6x5+J7mSnn
qWqM6ex5VYlRzhmb0GiSyvSzfHQY+VytdPyqH2Ro9wlr0ak37drpSUOYnCejtRYVzExydWEagG+s
9WSn0NGZqH4bsUc8SFEN3ydArF28VW+GgNqGIn3w3IK0hAHiw/Xm7WrmFntFbbf9rkfwzOY/bUjb
5+akZVBJvtpW9QTqVezXbCOloFsJa+VAjxaE/+ESs9mWNYTc4Cn3nsPu5lY1ZHOtM24Fg1Hgxe08
cI2ZDugsrYAbuW0ZYdqM2l1tDv0vlzMbDdAU72VbkkMmB4KyJiQ2JFLG2V1fuvUOsXHjL+4YfxvJ
kMbOa+/B8b0MX2m+vKLTzD8MYyvCJiOcc9vgfwtzSk5p7fzu04F+TZUfMll/y7ymAvMtvcvKk3Lf
EUnI12Aicwk1vv+f2eSsbwBPD5l0FlJFJ64HAxWBW691J5fWg6NOOmGwpW7C6CenCOtvGaliUbs1
TpNDvs1rVC71CPjslcfNJRANdbCJvGtLOcYR8BJtlr6wwXToAtbuKEi1OXkjfyzX5y7Klrp9m+pB
jxaxqlOc2M1RW9WbM3vWruK+sG+kUQYoLV8A6xHbu4y2nq5Xd1Vxk31sVvyICHy+7wpV/14N1FxF
PtrB0m1L2DuWu6/rhg0jxWxSM5YG9lAh1UkTC3F/u+zNbJXBppNxCGdvP2tThvPbw+fcWJD9A/eP
aSK4lxHHIEFuLe6aQpjBOAxdYM2TBdApTXCHrYNvV5m8p1zJ4V5eZ9GCl+R2ufV+dlnnAH8Xvxhn
GSp6w+qPyl7nixxaRAngMM8QgshF274O0SZVB00SRanNC550q0ofnHJzg1z1TjADoL31qTs9Ob3U
D7pw82v7E5zYpiSaVeH2oCB2apiXHobxyZoS5Y9te7Z6mNt6WEt2A7h9zUyhNPRBhaNj8ad2pLws
DeqtgsArIYlCHPMFYUC7iKfkNqlbOXorsgw5PVbxijhw1xjdk7YN71m6Ptq189hWNs5qBXZRlqcC
5bTY2tdOQ8sNbnQ3OLZ+djazOShb16NakM/o3shYrh8isgfvZA7iwZqodqLN+vfSebuKr4lYdh4o
R79BnKO55+F7KrX0xSpzaCMIv7nIGrZdhv5pMK1rgiE1GiViQLvK5itFyTIy5XaoXQ2ZY2sdGAWr
ENY3PZj2+JzMCv+czm4eV7kbFI56cVrzV1LVzzOW+mS9uVjgTDa4vtuWB5G/jY+2sOxwKlV6EMjk
Q6jI+uYggvDMlB1NLHZkV8ZjglJbVHZklV3lG62Rh5tdvuukRvmZBgriwPD5awZ9kBCdNRgG62Z6
1uArqRMb091kGmXUrbR6V7XrhABbpi/M5Hs3jRPYRpv6S17HEfpcmHCWbTfRY72YropMU2MDaWEV
lnkE3LVmwNJby8hUj2OkMoPcjHh9x6K7nlEHV8Hc3yi3Pq33NdGqQTFY8W62vASo0UEpVWNvEXbS
3lYy8nxOseuSasvBGRAodPiwDlwRmoNTmw+c1YiR0RjwZbrXGCk7WtNEu0xpnO2qxEXEDkXpZ1nx
xRjHDmTCfNOG7CABmk+xa3zJM1QvnVg/BmP8buk4AxlzsR0g8IkYYOyj09Yc5EY1P+ZO9RI39lcq
4Gltb2ZEpIZzlEZyt2kkLMY19Yej6uuoUJ0Frc/PYKW4M6kU5Cy5jWTJoCgxz5FM9kxBpzYdNR9N
wu+4lDx56BVDVJ4bs0Me++OAvnYpsrs4T0HkR/Rb+mx2AaS5HqQIxdBFZK4vVP9Yy+SZYKM7TbO+
pVP2SCPLzVEUX0gZ7pkPALs7gRT05iSycDxcXLLO7pnv71qpBY1dfN2K7p09qQNk6uWuISr8ktlu
yTy/PE0l+k+jiNXBMPWEWd1U9zyR7/mUR+lqvwzphobEfjF7687b2DdYoOhBi/Xcr/VxTOwjuo1n
o3YuiEn4cwZg2KmAyzXUkIeFyt8Rpx3QN5qhsVh12KTzXT508AOMDDvP0wFRs+VIxaGBnEAhdit6
LjxgqwZhrAGFCvDAWcPl2+2j3lQ/O2rm0Emo9BvrdNgTP/MbJfhuWdy3NUXU5OnpvSatZYfgJfcN
rnV+ZcpXHoRX1+YxK3X1LOCsYieFQR7sJ63ZXtAcxxGURmhPAmWycCdiKvtw8ay3Xq+v8YgQum34
E2NRpjt8YTzzTv3rxu8FXZFsfNCEczG+l1OR++Q95oFnpM9LQnCtIKJLTKFtaK/GiHTfbnY2YgQJ
KBY4W/W91dJo2WTEvZmNrcCjQy/pa3oLDildDuwYoQ7Sff6tc+8rnGoIaxRzRdk+2MJ5iPElrKO+
0yf9ja9lCXJhffUUlSzecMCZFY6pPKKAZB/Q16+NiFGb0ggWzFviMsTH137yuNFszb6B3DtBLTN2
DAiBHfQgZ6Syr5CU4LPqceizb5tdrMRz1gULv/ytTygPZt0Em+zKt6Yp7iGgsYCaoJEJobf8kemJ
Zf7Ri3mvhLod6IiUOeSwANlJWFsIHUvEqFFu2JDgHZfqtk04VA2SQJE6+3nDkFuuZh8gKnCRzSlQ
76nSrnnecnYW/FjSvUeUPwKa2V/6GYGbwyR51bVG3ceLBSeTTkPkyEE7pi7h/GicddQi07irq5EN
p3K9H2hkxCGLRzRXJNlVDpmjM5HrzGROG9GL8UXrckDheGpO3gp/WQDtHqsWPEaQjrsbMh06r+1+
2aJapF95ZXyvbRnrPQHTGMwSZTRj28iSnyztfuiB10Suxiv+iqelIrtY8+ABEX695ZXRfOshuY4w
4fWpj8W3rMfBOG6xEbrcTXyj6lSEAEV8TI2GHqmFg+ASSuYwiPqX3Cx2AwMfZQTXreXW0SE/Mpz1
0VREA3kylBoPmE6ktw/g97JqYucicNqvyyBOgC76pd5W67QJJtJ6BkgyCJqLQA/NoI7XKRIofo12
oKdaPHdOc+yqlfacW3J5zFxnKnxsmTbdVcI8aVyUIkSFv3oNw6aXJC9TL38YGlBgMeIsmhy17gxy
un1dG99TQT+RAUcepH1H3FCb5YHtYvJMreE72UkAvRm46xB75l7oNSy7egGSL4LVYa+AGmKMU1DV
Lcq3HbBDOKXbElRFSSi4DeWEsYKcaCNpT15tHuGaVvwViQrczbD3I6TUTsPgkMXifrCyH4JYcd92
NsY1vdfATRDZeW0qfqftcoO9sb4mJDsHbZ70UaLwy2JCB1YjN5qcM5KepC7QfZKP9UhseGBMw76o
p4e1VPYDNZODX6UUqN0qLMIZQf7ew2jw0sjJPOkk40bEePe+ZWgXok2OKxONZi9GuCqsa3aHCt7p
4j0z910zZzIq7O3amOpRB/c92cXw1S3no+akx5RIfwRURw9psorLyE7yc9vIJNQhsdjENFQKrv3C
XvlUevIp1Qn05Tep/dY0f02G9XVtuzwEXr9XxC9XgCU76JjfdbIxxFasa8T3WdM8c8N6KFxxcT0g
/4Yt0W/WaZf0BVMOYLlv5OPMj9O/443jN2gRT7nkq+q0I/ubvj3kRQNy0mYXrhRX2jzWcJDGEcnO
b2dZwGOaX7CqiPJnjrMu659Tqjb8qmFOFkt2QPA3+kNlnfVp/gBavxmDEgnwkjw5Gsy906rXZOaj
5s2eNJKrbfHEFjYAg3bdbPfdGaCkhUvqdjlofjKhSU00/ZLr6rEm7MHXjeayTuqkFXMNIw0QLxzv
lNGE6dcahMwSk73djHpQ6M6HyKb3+vYLGjHsFNZkY5WPWYnYbDHGg2CRBKTRPxuNfj864gVByovy
Vth4saI+HU83gaQvmu68bcZl3dagT7KT2RaXWtVUE9rOYQIDwuR+FfZN5V8SYGueVjbfPiHqep2W
s97NQGl1hTYNLEm25McQafacj9sHBsmXQTY4uWp1N8X2z8H2XomKY873mrvE1pvAifVrXiYgKs7N
P3PXO0YRrrdzq3IcKnBNGHSjhoxyJ+tEYC5yynGpUd+LPLOeOqQSOyJ5loOWO8KvTXt4swunvW+T
HJsXuiqEb5QU6KuTciOyKnLgETzLAZX6iB7wDZ5juNh2Lu7tWK9/a30zka3EOI1d+fbWqhXlpdyc
4sHg9P+pVVv3JBaGLUtV2scwT/MuaRc4vooHTDa1HWkzpaDY5UCKB6qfJhNfs67VWKltHO3HubOm
44COe+dkpkU3gXK03Tbn2ck2+6qOwKjrFN+vP9yp5mY1Zl4Bhc6eNii3mz472c1da9KFaKq7QXfg
bHOJZ2vT+xF7fLFavMX6W6wZs4wU1bnJW3H6f23tzq6dWtM5gcv61dcIoXwECGy3+S8MQXd57H0f
bcf5S3TMH/JE9E/BJYVTdKXjUlq0Vp7t6176seiyCTLUftDYrs/V8PXfExr+lMjxKZws23I+zLTx
TvgOk3r6mi8Yo//9tf8QV6J/iivpByG8hRPtnLVMeUiBs5KDHaKHJ2bdU/nzt1yUfw7OkJ9L9HJT
uG6yUIAzxc/1euni+yX/S8LaH3pt5ef2PLVshXCVe4t5Gs7aMOzmLUeTbRpBVrZhnnUncFofRcXe
JA1ZpAzY6QP6tB///h3+6aN9yici4mLrW+o1T2n12jvPvQ5k8vHfvfSnNBNlauUA7UAdKDt8X2No
639i6Pivfnz5uUwvVprrmAXZrklpnEqWd5dj4ZsfO/H073/+Pz9d0rs90f+RltJiV62WJEvOjvhl
2h9O5wSkstTzy7+//D8vQel9iiWaRGHro+rK89ZBz0+TCEp9OjhGsrNs0scJS7GC/+6djP/7QchD
I2wnS5PzWv92ANpGkI14QENUcjke/qvoSfm5W89e+kaYtwDWDp/WWF5Bun2v0f7yY//zLiI/d+l1
64Rfi9oF9E1qR2ZFJOXfoqv/OYVKfm7SQ2JpNUVqEXxbTHdmXn04XOCRvSE82uyJ8xmpPhJK4y+f
5A9P1edqPZRmLsr1bTzb4l109xJfRz28bcvwlx/7D9/U51o9AEuB+qy/tQ5u2zW1ezBy9N9/iTz+
06t/WtLJiEiRKZX0+tiLbDk/ern6S7zxn176UziRmhE/efnmEXLoks3QRlrtFH/5Uv6wybm39/yP
pdx0EhKZUI+TG3ONkLM4W0Y8RUytL/++xP70Bp8Wc9/Vt5K0fjqbk175ODxRWlpV5be5+/Dv7/DP
4Uryc31e7+E9w6hdneN1TRkl4/QZt2z60wa42+uAGE9ebvcPzda6160BMf8vn9dP5zfinWHebALg
3BWUVDe0u4bYOTSn3RxWy18fW3E7s///ci2+of/7Ew1JPw6IC+KTMjRGqGJvxvVF0xXBc9vXBNWt
MMs3j+6lHkvEXx6L/+1o/Ic3/dymhwqiNjTu1WfPUeZdNizt6zhbPddzdDR+sy3lKYZUOMTAfi8Z
8Wi7MtYQ6GI9D8qpMXEYGGR922qJqCwt761CIxxGeFiGGRfaUCeeTweeWZZ37BfGrmhzCF7AfaB7
Z1QCWfOqvaCe3y6tJ/o7F5E7wigKwJmIwRHoCMGGOKqdxG11Z2zx+lwtDeWoHiPvPkUZFclp+TKu
hfE8TwuKdUtnhFyW7uvmdhqe8MUFBVRtzejQUJJzQRUADGItRTSNWOKV0rzTAK7+A8JAItU2LXFp
twSppsmNP9HkuytRlHpV2n+xJt0+eZtxI59LJ2rSQfpIefSoGvT16K1LdlzMpqXjCplH46CQJG8k
OWwiwUMhlvaIs0E7aGaTj4FypjZyzdq+SNsckVtLjGKsoIssE0xzGU9d5TOb831UyKz3Euhrl8jC
uLqkbwzhvy+qP2zGn4sNTVNnrJv5Ckie5X5dBmb5S2dQKcTrv7/BHza1z92Gs57MbkdQ1Akm2j0C
16zPKRH6f9ky//Tnf9qNpybrPSz7bJnzl7UlooDckrn9YfytEucPu5pz++//sW1qWtuSRia2syWm
h21T+xKrk78a9uO/fzt/ev1P27LXE/HiKv7+yq2I2tmimzAWe8t/9+qf9uShIcWM9AFyH6svA1EX
ffWWyr+8tpB/+ts/DVWoN/W8NNDTbS2sn6jM6X6ZV+rYvI30mmpGMeMZd4vV09VartuXYp7Hs0Zj
8q5fVvO12WS138yx++EtPPrFLTOi4nIdTqjJSWmy430+z/R2JTeKvU5Wm6qrJvaxow2nxjXhdW3C
TxZHVSHwhzzOXOm4YPaZd2iKZX5pSesGwdX0RxQiBjidbv+S7CB3eptXOzHfFOybiAOvacx9V4gm
3LZ1PtcGdtj+FiFnjiAaCR2GgXRhr7DT5FcH1BFOYFQl2UzYoB1j0m76tXiPAB1vTzLkp5hX3UOE
KFIl7JcxF+Tc1RTEJEWLAc0w6EcjMvM7hqMNDC+X7Z7Uq/irAUBzRjJsvYq4LO9V6aIQpDLgTph6
fxCEA1w2cLsSXXxn7hsUA8/LxpaJzhHtMzZz5CxCfQEpkl+1wuvv7CQtOx+7RH1w07UIUhRo913t
gT+tnUXkxNQ8OeVIEUHbjduLK+VWY8fUwQk2OhuRqW1Pcs36k9EJAwAzNk7OWv7A0RQjrbVFS+SC
Vh1yBJNvxiiaq123ZQUTgg4XqR8ZU5Mgqa3q8GIZyLyGWMtDzfAmXLGah5pEX7zdgEzhJtyoUAv1
WCIJO4HMQwdgyf/h7Dx64+a5KPyLBFBikbSd6hk5bnFJshHivIkKVahefv13JiuHnykBswgCeCGN
WC7Jy3Ofk8BrL7ukj60RAAea2gqQoRSFhxMSJiEsxXYWx/ChdgabPkieURM6+ae2g2xr6nwVtC2u
v/28tLe8S4B/KkJyG5UeSAEW8hq2x+JbFA81F71htYHmH1Rmt4MuZ1bIW2YNvY5Sy1xtA1H60ZRH
QE+cBeQgoWsBZRNDB4l6bnfFgdkUBrWtA/fHiU+Q7ZxZ/5LKYdNhj5chGdqFK3ugv5jVT/YJujdY
Jng1o3VhD8WH576xf5KY3kAq+8sidblxcEm3U706eYX9p8NY2CVuct2xSvcLg/Sgmqwi9s4VVqgW
OvMC15mg3Kx8mSGKCf30j9wYSjwRI7vsLUf1lFvdOf3aw43Npq1P02y1QyzB8Sm9/D6Jknu7xgUN
hCzf2wGXxjardpCE7lGeh1v19ORV4UqrGZZd3UGMS9zzNkiTgkLajqfCUtHNiOP8Co7dNj1eW7dA
YMxRJWL759BRcUCdXr6hvC9+LuNLki+OsT/uMuVscw/lPqg1AP0sTLNTbaPmMoIi4juUIv2+pEl4
lc8Ndkz/LtSEZ/NA80saWjobZII3JfQPcjVbaDh7CG2tQzYtlmFXgGGdDu0ed7HjfshshI4JkhGY
9LEj4dNwbqxanFtSwa11eQU3TGyhhQ6HgR0zNJ53Fs4zKEFtAd21B3fl4crna4GjnJqRWSNUqjap
37wa0sg4DpwqBeBuuK5ndKcxHtmdN0Bec8Yt1s6rFI4xkCRcqhqvaiLdPmxyclwLzcKFKZCliq0q
q/4R+cPqp8KdDmTuUF2sHJYM+SquhYrKF43tZjj6g/SCYvxvuQs7zhj/onsfJ93rPkeLGJXTJfMA
K5xz2P/koDEAnrlrWlBdcTZZfoMh3cO1PS3n2YgiRBuIa7t8Z2B5Nn5eHXIFKKBkQJl6YtqmRb/C
ozbEV65FCsE6qO+yiAZzD6BbbeV7K4T4O0d1/kqLmd6gTX02SS+mKGwPBoge+mk8oAoW4qDn5dYy
zEDu/BtYIH3CHSQICecW0L+8/Dl4PyN+66X2lb9em+GSogZtQJb4DM7rTTZBXosK7eOcDQ/X/X5t
hs9WLCF6QfsLa6Z7tHp/64Hms+mjuMKNKSo4l99j6AXdaGxKcwghbAfya9mBcAsaAFTd9biW1DM9
/jKYPxzEhqoZwAZI0ckx2FqiH99bL/qW4k5u+ecb5jbT5rYAem6uU8c/F+A34QCTMpBso5/l/NvN
VzZp9DIgP9lDMW1qu7HgM5HgA4msJE8epd6XCIXAmxQKmlveWe4pTl2KQmDUNoAYLXrkwwG7iFk4
7+Pe5ju4rKC4xLLITZpC19rFbg6TetgR4Wqh2LYO1NpT3r14NZ+AEYR8v7dQnBsnkbXpi8i+4ZyA
MAe17o53TOygtZN3cIwPb8ok9H/ILsI1fNLkJLlubP89OX7otDiZi9LxLnVqLg4ZicCdsw+9eJHK
w3KvmUaFFlxoU0b+3IdjEDFaHXme2lDOVkBwzLgKv+4VWnTx6gZ1H6CEBWnjQGSCngDBuZrZcfnx
pnGnhRc5JYMsYPBxhkVtsedzn92IFI4nBaqCQGKc1SnDsnxlc2mxhmXdCC4nYg3yYJu4grNs/O1C
tF3+FMO6wrRIk+RZkzZumwZ+dVPSgCsJImR4jMAiCkc/qNNxZQEz9LruhOZ1ALOCJYgUfNxKgIyr
J3+m30ErnVa+xPQCLdjEI+qO2ho4rdlHISRkqWBTRU8zBI8rHWHodapFG9Rt505N+hlXINnThGKO
Brow9iIt8Us4mITLHWLYtOpeaCBUSDmDMx9Y8kUVxbaW3yPnq0MeJLmzu/spWXO/u0y3TwIbvbTj
h3lugxfihuDEBxPMDTY9gctUGUffl7/CMYRN3RGtrDiqHDn8Yxg0pDewmshRW+tit1IzPoFNQsSt
7MbiKcxisUe9sDpwq2q/KFSpQuAP5ILnolwlcht6RDI4/NUxUJgKWwFVIPNyPEL1k95CskxuUBhp
W9vamsCfdFhTr63xlwD/WftoMcRPFIoDywZpMfZral4UFMFgQyZ8xUDMdMqkWhCZAZuyB4gMApYP
4TuAlfl3yIyil0zkEpj00nPgA4Um/EqGHKRrz9uDUwRqT0rWLLFNX6hFlkxh9+J4mJIoONyoHpSP
L3z42c1rviOmEabFFl+gDKRE0d8ZmvUgB80X9n5vy+PLMBd1+7Wk7YpsLrl7Hi5iRFRjJfFrgzno
cRzY11w6TJc7ug1bY425LHp7CppMPloTeL7do+vBXQJY7TSClPeACnIv81emviGCOVqAGcgw+HmL
c+OIQjlIiwCgUr/dPv5vuc0M3e1c/v5hwksbgC6l0GbdxQ3pon6OULQ23wr3efkFpk7RIopIPDqX
KsI+LOXbIQto9nUW9yjwRqHM7+VXGJYr5zLUPnxD0oi8AFMQQ7ZAvgeiaSTPwNHuku81yS7WRW+g
Nq+cgU3tpQWAekK9QmmVKAb1MpSByxHpkOpgCxQ89GD9LX+Qqc+1KBCPFnNhcQotkH8XZqeIPcEs
4LpHa9PbcbI6bSiOWJHDHSji55MCPrtjw8/l51/a/JMA6WjT24mjJK0iXIPECCTPEiU2MIwIq5X4
aGgY3YStnMsoqwha3+rCwEPZQ+/k36BYX0mGGTpXd08rhniuUVcIA2rw3U5iwOLRWRluimmBolto
2q78DG1Ol70LMBk0vEFpgwiDQtwZxBwQDFdChukztDktVDN6IDtA7I1yA0B0Nggfm9yWG5xQlnvZ
9AZtUoP7CKtDOuI40Loo5sg2LYfilz+n/uvyC0wdrU1p1y5CAKWQCsqE+yPyhtcyce/nEHmH5ecb
hulfAduHkAHpe4uzWDIFYNs6kGyDqZa783W7WlubvrarcOnkCH6uZuEhUcK+FAXM/lKVrkkeTT9f
m8V5MdoOqRUylGXzDF35mfvxdQHi77L3oWUsuHaBP82KoMnDDQxngOYASbD4ttzuhn7V7dKa3I2I
CylrgLpDssP5FBdBPPPB10qd43Wv0Lb8CYq7opnZReD5dz5/AV+14dcFN90zbfKdega+RAVRX4Ub
FEvOG1yRXJdeI9qsTd2sj2ufFIGEjXLxnuFOblqZTYbjA9Gma5ljRz8nqcAwme8p/KDJmD/nFa6X
iMf2nQJwtK9i1MVP1wU43T0N7PcogfEWBOoheCW+ClGr7NNkn9J4RWrqmEaSthDDbQx5FBgcB/Bs
SQ8shcN15WYSRKFOvqLsIPoDWfJvvxb2ORqhIwc+B/WjfR/uShQvAqULbsmkBO49YJJ1xyPlneCA
kuwS1Ez8l0cK7FsACVFonU8PfEIpQu6FcoudcbRr+sx/Xh6shkCqa5cz8PlbOnkTXEUz3K502www
+YH95M7b8gtMzaRFChvU4iEnGXg/CrwsZYfnxuHWjna82i+/wbQh1pXLTZxmHU/YFBS126I6HDkh
jtuIQ9XgmxKQM7EGwdrMH/LkYoIRH2xozFcG2ueBkOpi5tnJwsQXfRUMqN06KFxe7knYrgXyz+cN
igz/3Vg2TancCarGoBHfEvgveGX8hdP7GOp4e57Agy33tXxfbsbPO4r62p4AYNQeyFeKKhURnwpU
Zza8f22TaSUqmhpKiy6i9usZpcf8nAjY5VjAQF+KVa8KXVSXL8dR6ddq6qaAw6ErQfHoxXkNZhYr
6+nnkwSFXP92Q63ASplUi24gDt1VCkgP0BqiXQY/ox0yAoflHjC9RosonUBZB0pk0AMVAR8BpUTy
NhZvkKfvll9g6mJtX1Ah51uUIEcFUfG77H9ImBUWyZ/rnq3Nc1S5+9KWMjxP2OtNSNaPwzsBD3P5
6Z+fsKguWfYGPkJFKMugq1DfK+0Zho0lYFgboKbgVeHTdtulFn3M/TBf2YsbBqwuZbYhGoH20Eeu
iM3yCcYl6pAS1AQvf5BhZuvK5bos+NA2aXhWaY8SaYq7e4T178pFdRuS9zHIF9dtNen/iZhRllfP
Ecx50nl6aFUMvF6KHPrydxjGrHf5+4fd2ojkQGrFeHhcwHN4cm7jAjot+CmEa6KNS/z5/wMd/Ss3
/fAG4KQ6ldVJGVTAUd4DsLXnkDxtyxIUkiaBviYX2c3yx5i6/PL3D68CJttGXJxVUDMaxMo620Kt
PNqwSFFPn9ze2DWoRiyD2vkTwpU8RjlwlcNpqaSb3kVSLblcRrnttuArK6+pa7TZ3lUVsMRF7J5V
aYOMVylVfPGHyscls1JvcgISernZTC/Spn7j48ANvBG83Ox4S2W1a8BBDwdcbMvn696gHeqFxFa3
VdbFCBVGpCkqdhPn7AlU8qTvy2/4ezb6ZJjp6mU52TMtptE9i1m+lMx69i6YBwi2bzI2hxs/FCBx
c4S2qjtP8KOitvXcNtW35dcbIrOunQUDQfSo0c0DWDzGPrBsuDqk1kzAoZuV/XjdS7QVHmd+6eOi
rwDPBqCR8kccD9t6Lf4b5o6rBQI/G2xieVkNBQ+Hy9D0A3v+lRhjevSl0T5MS4pqXrAtavdM3V8j
eUyt1+X2MD338vcPz50nGud1hZOmBKV7BC+XNCtTzxCzXG2yw7crhydrJs4oqfqR11EG8hbcaoFP
QUFn8hsA6sN1n6DN8TK3Uc/oY+OTePHdQJwIWG4Qra57uDavbSQBhcSZMGij6XfNqj9+sbbVMSx/
rjahS069rLOQlFV+faPsMWDSOuYFCuQ7eod9+w6MH8B2ppXoa5heuuQQalmaQDuCK38X1Ujyuezo
Fmic5WYyPdz7dxjBqG/OJMXxo01/uEh2pSjNJgDLXPd0bdI2zmi5k/LyYGjo3i9AR6Jw6ugihNjr
XqBNXCWyIrEA5DkjS74dbWDzgRgTa1tnU+Nc/v5hjsFAiQ+A0JSBJ98GBn6i962Z1jYfhgkstAkc
xpMHQHpTBmKKkk1IhzcUZO+Xm8UwhXUVYNRaaY65VQaW43wLBai7ABSCg9QBmVzkwVSu3XiaVh5d
EIizKGDRMMEOkrmyHng2QfjM5qY8iriLjiNQl4e2r5FiY215JHnR7cbmwnTqPetX6TfddftdXR+o
0ir2x0ttUlFUh0GA1OpZ/y23pamftNmexb1TS4Hr/D7rf02hv01SIDKWn30Zpp+s27omkHX9CDNQ
qDUnOI2XFlCFZfe9ii84OWByl99hGMS6LjBL2rHl0LSfG3BltvWU2jD2AhFK+e3aLDR9hjbNcQ3G
O4CN4aBpPyeoegOFBjX1z6CNrHyD6QXaNPfHMgupwpKUoNJ/it5mwO/t6TFpV9K2l2j3WT9oE10U
ZLYrjFCYiDrlIZrAsi27sTsT1gNy3Fk4N8Mb75TB2GxlVJl6RZv9wPUnLWvxRaIQSBL/If4vKBSu
bC5tBZeR5yn4bbEzVFZwXxglsKLpvrcgFueDsnbXDSzn3+goGO1SYl8S9QOshkA0vEvd5LYgzprO
1NRG2hIOqErqID+Fy6NSHRqR3dbCvxEAiCz/fsPE5trEltKZW0Gx8wfB764Sat921XH50YZfrosA
/cpP896HI1EMf8UIaJMO2C5JppX+NT1eW7TrROVt4s/sfHEbcPpyA5nqLiJP1/14bTZHZGbUz3Aq
hrS3bv7Y9FACybb8bMPCpEv/Ji8EUOPyyyv6mNViq8DhCIE1mn6W5LoKXKqr7XhYZPASdccgc6Ob
boiep9KGns8lK/k6w7hh2tSNUySFi57AzIra7zWqKzdx765kZE09q81csLjCcCLKRf1Tdp/PNASH
Nz17ERwfljvAAJmgzPl31k6W1zR+FhdQSEqwd+x4/GIxHwadM1aHLgLtJh4lHC2oFdmghqv+IRMe
v0WGP70XSPrsazuTa7/GENeZNsNpCP+zKIe8YGT/lewr7XzoGv7M1lqJvWm4aVMcfFxU3UYhC4CZ
RzHQo0JBBC69L4bBmwZFnsttaug0XYc3wh4tVhFs/WAlhfo/kK/4JuErOxtDE1FtrjfRwJJE4RNo
fcZlembfVfK9Ht6Xf7rp6dpcn4ZqkqhYgyq6eYI7qajgDVg9jcXL8uNNLXN57YcNdGEXfRJboQjC
JHvIccrr577ahHF1uu75l/d+eH6dQ0yZUTROAutrCza2nfdTWs51k1EX3M0krruMpizwC/g2Mbq1
yzsO5tfybzeMzb/q6A+/vbSA423V5ASwL7ujs/dfnrUSZjW2fyCCpoAgrVUpmd6kTXlSD8KqnZoH
PoxjCzhcKR9pO0yDzk02Ffu5/D2mvtbmcsIAbo0dIQJ4093EBYD1rYWElJzdlWlmiLtUm8zxmHJg
4C+fEf2c3bOESfRVv1xXvqkpi2IXetMggQPUqSlpdqjpEO9Zlsf75VcY5pkue5tsAW48G1hQWbjg
qZlNNkhxPoIJDOHm+Gf5JYYe0MVuOaJ15NgND4oU1uvARjWgtcb+mnrTMIz+T+wGFFfY8rIO4sh2
Hy0Q2B+AdklOow0QJTiUSbjjyD2utJjpYy5//zA9FDy4RhgEugHcFzdNKW5CPwFXeI2EY0pp67I3
4gARP1suC5CeQJVruanJUSEr3/UocwYILUtfhesAv7i2mzXUCtK/ut4PX5RSwUIWt24QAQU4u++e
/fOiEJ3Cr3N7R5tfxHsokjdS3Y+q21DrTQyrVaumrtMiAHwypBNCMRwwGD6QFPC4Nn+VM9jTpPyv
aiUMJZsgAxywLJpfsIoadlCxPqs+PpVue5CNPMqZvnoAXiyPVNPv0WIFazurDFllw2MQBhRD/C3h
ySkqiqPjJEcrFyuVJoaIocvpejImYycLHmDsBEVUnDybPS9/gWF46lq6LEXCHZUqIoiBqFE9INHg
vhZP1z1cW/MtWYSllbd2EFpqM3XI2w9IwCI9sPz4v3r0T4679qVbPozENskpjM6qPPA5Le9dBmul
MnXgkpoKsUMVISwcmjQ5wQO0evbLFrYzUOvCy6dtAZeUYETjvJ/BGoEA5pqloCTSFl6CZV3T/4Yp
A8Ya3j77jMXka+HZ5HWGk867sC3A8AYIr156MEieWOba35JUgnjlp+yt8RU5wk3OvrfgpH0A+/Ni
cxhn5DlMBdKFI9DUa9kEU99puxKSDvbQhCUJFIXBp6Dkd1RG/9Hkyko8amuxy6nZ4PLa40HTdNu8
I4CpsA1Zo1kYRvXf+PKx94bemXg+gSGhih9lH99KAb/R5aFhCou6tK9lAAEAhqSCDPWj/9XwywYw
toULTDf8nq2KdBvLcopqC60VuQcZdkTx9tyhmGn5/YbAoIv/Wt74onYmFdiFRb/AvNKCjVbuZd/m
KKEPoGVn8P/GNdDKTDC9TotDBauI61K/DS6+Rtiv5KcCFIVtZ4VQ/GBkWsXj8ncZ21XbvERTCz5h
o5wg5NK/i9oGzuEjrgvsJiOnPqoupNoGBDDCLnYpZT8KGFP18dqUNwx5XTk4S3fGhCNDUBIBmVSX
ANceS0zWi2J9bZkxbHKIHrbGtkDpk1TBFE+obEbqd7TEn7m/GFFjz7AyRA3DX5cRqmHOPW9kTlDP
KQyU1XshrDXElWE86CpCELSLuB+yIbAokja4DHytLQV6cg/HjMn5llbdyjg3fYQeIRrVJ5kX9wEs
x+9gPrGro7UCVMPtlK4e5DZpgFqBtK/0Btic/lRNhKVdAOP0ChzGvh7gAwYdwvK4No0r+u9K0pdM
pTVNaQCoSOA74X2RwgTTBfFv+fmmj3H+fX6sMlK0kaIBnHnDrQ1PVr4Z89LfKx9miAx20DAWjmMY
4jrdJmzFtDYSTGNZiwy5EFnDc2gw5/muFfuazc8w5rix0VXLX2ZqOS0g+Iy5Uw9zPFQJPgr3YQbe
iqcrZRaXCff/67uj6/omOPh6JSudoOXq6Pf8TSkC/wkU8rWy+0Vn9QMs/ffl7/h8JDu6yq/PYdSo
xhhHcFvdwln7soNe+46/acHPPkTbqEzpDDuLOGEBCO7d1hEJ0NU9c77wyppvongMt6DhFLuqwQVs
CWHphofpaygBhm/rXj6GfIw3ac/qbSKAMMLfhk2VlgLODDXMaGC+eIp4TU51WHY7v8tbcMjccj+x
FrZmHMAdjsKxLXUB7i+mDPxxYb2CkUpOuNm4GxrYNCUV+Z675EeqJnJwWXg723DUrqUkN4Cx/54j
NW9zv3odcKUOUw0VbRgLi0PqqGE39mItz2XI6jm+tqUZcEMfDyoC6jqT8IeDZyccoZHqgw4DpIku
Js02dSv/KYa/wENrKesQtYm1I0K1L97YW9sG3Ken60aEHttyFQ6gHoEgFXKxSeeh2HJ/dSE1jbfL
3z/sfpKkbXsa9zTwVXmrOhj52gloWDSs5Ckp4e9ZZXchK35jM3roPf6uxmbYRE47w7kbjqW2X31d
/szP1wpHp7ZWGUwziy6mAcltmGpVty1MSpwWpmtVWb1XXKzVE38eihxfi4E+FUDM1G0dWB6Hmbgo
zgDvP1uTw5G8aVc2KJ+HI0eHtnJZ0CJt/SoQaZZv58F5lp2/K6y1TKCp27RwF42pjDIq7UAgnm8m
yr60I9xzlrvib0bukzihyx19JUgc0YoEQDDCnGXbfLlYZBzyR/5W/RAMetS93+BQs7XfgVs9sV1+
W52cA93DpBqk+fIJ99KQwCdfixf8V78k8AjZrLFlDE2rqyWTLIFPkNfSIGNu9hUlg+kXmGdCo1dX
s7pqI+voMskCTyIS/oeBBwV+tHeHtn1umrR+RY1ocwsf9Prot0V+XG5v0xdp0cYr86SLIqxdDqWA
vrU7B6ffZlo5tZuefvn7hxk+RdXsubJwQFC173gFal/kw4mteF3+8YbppBNguyanVThAD133X6sL
pB5Gew2u5/x2t/wCw1DXxZK53wMWLeAjU42w+Y6n8D8nJmtZY9Ov14JBWMMkBk5kJGBTVmFBGm48
0rcX/v/z2NQr+wdTD2ibnxDCF5iI1XaQei/SYzAFeI0AlFxuns+3dI6OdyWwzbShErFRAQyYH3ig
pbNlMETtuzurf8nz7qtc060avkOXRUZ8TuxW2RinnfijavnLjttzPRf+yqwz7LN04WNxsTepURkQ
iMFt4LNcvrWt/8X3+72lYtR+Tc1vMaj35XYz1P/D//HfeZFDkNANSo1BXVv1qW96FImkHOQ0cH+i
Y+r78Yty3X56mmHY9yTTGN7iSDuPDBk2n0LaBeL8zm5ABSRFprZ8gEvbth4YnFRcZXcn0cb+0Wto
/SP3yMWCDKyZ76nrzcBfSxaW++XvMHWKFjwcihxfnOQsiNOXSr0zhu1Y8n352aYOubzzQ+gY/FYW
AM2xIIr7nQtDRJsnG795G0Z+gzo2O/yz/B7TN2ibkFyGUKEOSOdn6a07RbALpzcAAK5c+RlmiC7A
FH1bqChGC13y+AJ4vBEWxmlsb9R4U/oPcHjeFCDjLn+KYRvjagFFRWPoVkC7BD2R2zQqT03kBpYF
AKBVounYVXdpIPD82zMZ93rQK5oq8OD0xS87cuIcp3xeibmGsKhLMgtgN7wBUn54x+f7Eo6eY9Ud
+AyV0yp43tDnugwTgLsMsgtUGFrgKHu45yBWuIHp1H65HwxDV8c7EpePTS5wlQm31g1sYuHP4m5Z
+sMGy0hmsF9f2ywZlicd9AinyV4kiAqBO9F7XOXfDn153cottKkd+n7DhT2IoINV0Ah6MsG+oGpX
Nty2IYmGGuB/B5EDrwHXtXDKqVo72kWTJR7ClsDkw3O9UwK32f+GfCTfw/SytSx95Axg9sPDB9BM
8Ht62BU78QxHq56X4M/CbZbV/gxvazaNRzX3847Z6ZAi4QjP2TSBigoTmxWHJI69I5Zadp7gTv/F
TWE6k1FWbLo5j35mKDPb237RHBN58YYa4Jz0xH2nOEABBG9NZVVfR5QFH4BpGQ/zxNxj0s/hboCx
2r71ivYQdqo79WMynRrcxm9qXDvvag80p3IcXGQI6+LkpPm4hXXkfK6rMTsL3CDe1DAe3zAJb+gM
BmL3MHmyfmdp+8rLfvg+woL4aKkQUmFeOodwEPmZTUKCslXhRGhN9Qj/rL4HWXzCNjiy+z1xx+7O
hQiqh3mVdO9aOBR8ZTVFFO0Yfn4O0xvc/+GkDyheRH74MzlFFm79yMD5EfA8uYPt0Kw2lIvw1rOj
Px1qK+7YPPBk1/lDsxs7oNdaUTUoE6Kw2Is79hVGkOUjUpGJDefvtsNx2xnEzybyor2V9slzJTOA
VWktkgkWnjVMJ/NYEVjLQaScCzbuhhZlFX3LyIb5Mn8A/zcVuxAa1AjGs768TnPl6HJdsFHbnqRe
B2/RgcBGknjY30nnMJWV+7AcAkwRhv47vK0mLeCM7JbBSJFwrJHGAyMU5d1pB2jx8isM0V6X6/qW
GoWHdEdge/0eEMfXUeR861RWsnXG8ORKP195k+ljtICvXA91NQntAsdvyWmGrfRDM8UU8iFvflv+
GEPQF9qZ0mcdDDrKtgsqx5p2kmV+gOx5+9Q4zLtth6ld2XmZ4o4u0237rskUHHQh5+s9hOPEvY34
MH3L0wT5QIvbsPd1i4w9VhYw8psCkP2X1PZdZ2VtMIRsXcKLaRIr+CmroOqmGCItdfCk5610lKEV
dZqnJywfXwSmNPyZHtI2/6/pvH6DmsVjWlR0ZZdh+gJtZRDTXF64iyro4DQHG4CTF6crjWP6/ZcB
+GHP18QI2iHJ8GjZfxVpCBcup+g3sGc4s6iXKxsM0wdc/v7hLTCFgOv5xFRQlnEJnweyA8/vz/I4
Nj1bm/fJYLc25ReYQ5w7ey9p6wNu4ZwVueJffcwnyRGd3Fk78HGDXbETjCSFoVuJ2v03oPzt3yP1
5psKMfkO1n79PYe37Dasql+zQ+FawRryaCUz2zVF6/xuRlVtrabkX+sYrnaUugDLE0vs2JCMX2oy
YEkoJPntO52LSkDsXxqSklNXD3RrwcFiW4aco/TNmbFzbSbeH+YokiuBwNSAWqxJVFbkdtw1AQ5F
v3qn+cJD72a5b/5uUD9rPS3IFJ3fWzmZYcg1VncczhDDFuUNuCpWtUdPeetYj7C67f6I2pX5Bimu
5ouNy9EfdajcW1TC5UfkMtK918EdNUIp9hH1JPw7b9P4C+o98oOqgVco/Ck82ED2ym2D2+mgdVj+
vZ3THM7BoO5RLPr3JC66LTyZW3C/kuE4R5PaWWWHQ44cYEKSOB6WvTJXe9H2UDpwFBAAzILipEqm
KAOO1QNMQtNXKWsaFMMU3ScxEtheIuwdrAvjc+v18wtldbrtQ4fs2pBXG69FhZM31fIk4qj4IlMv
vIEyuNsSIuWppCCRO37CX2E4AEdHd4j2WZpXxdGvGwsu9tM4gCffwd1aAM32xrqawPwaQI30NLYe
jFlRAALFYRuXPrK4MKkdsdlY6TfMy0+6TVdgh6031LnvDkEOp6v6ez8gu5cQ2GB32F9dd1uNVeXf
oOAUThTN7TQENvpzD7z9cM+rpIRkYfwF0TEK2pQFUc3yFxkGuU5mbcOQ1XNYDUEUpQpUts5+6d0p
X5lChuOHLswWE6wolHShiRjcR1L5N5DznYuwfhrc5Nhm3p8Jxi7LH2LYg+j67KIG0SoqRzug5GEa
4TBY4uAJf+zMe4PSaOW8aVgVdJF2Hc/eOKaQd40h+T62+cMECFU08HLDpVevDDLDHodpgZv2qLCV
EcwAa5iy1s5LL0/hsJYnMz3c+XdwVTzxoikFkD+Dd6piMCGi0QankJXfbhpOWswMFYqCYTfkn7Fa
oiA98vZw1c5X1uS/m4fPpp8WNUc4+zh5nYyBPcw02fQCjtZVBqvWLBvpNw4b7V07J7CRSWo4kvBh
zra4skISZQ6jfUUHUm7CV74J2cZhmLE9hcvSn3RiztaGucVeTVVRbLiXwKC8gPlz3+fuIYuy8Yir
MfJUN7TFTqPu9mO4Bxa3vxuiuTjGbda+A1+PK7kJjq2w7wWJX0LcMnRW120LFJl/ixJmf+8SmT5C
Cs9vhbTYqU4H+TamYXQb8/kCBStqcXS8ErBS1MUnexBkya2Avbm7mRvRPeZwET31dgRKHy4mwm+4
sfIPbepZ93MZKrLSxgY9oaPLzptQwEyXCutM+2KfK7krW0DFcbXHkjOx+IsbvkXJeO5Rm+e+pLTa
1Gmy89Zgm4aAoevSxzLEZXxZX4bn+Nsm1S7tEjis8mNRdc+sTraWv1ZeZggYOiVWhL0fdvBWCOYp
3YMLsC9AWyzjd2lPm7z7vRyVDNNNh8Q2BVx8kFIPzwwaJyRFt5MlNzRZKyU1fcPltR/2j45Hx8jN
iHUeGbJHWb2xkV6z7OImAQyxItft5XXFuk2Fr1yFjwD+Ye7mHU+e4fmzs1p/ZdCZWkmLeF3Mc451
jgVO2v0keT1s5pY/oOp/TRlqeoEW9TIn6b1R4h6yAxyjcmHRUzTbIvq63MmmQasFPdEyK7bziwlX
G4Iq7s0zQJdxAFb2D0KHZ7g2PzhNvbKkmj5Fi4FEwYxDNmIOJgG37VI+IIVwJkN53bfoqnVmN84Q
RxMwiPG4l2m1ScZsW8h5G3tkWza4fkA593KzGdYKXb1uqarElp7OiObWjvfuNqtWMoamJ1+my4dp
UWLtyTmhEALjCM1l+TXk7o/rfrR25MQhtpyLsKuCNG/enMx9k8j1rTSIYXfxF6v24Wc3hDmX+k0I
dL2MIH2idnGpxM1Yh3xP2/Fh+QsMA0iXqMNRpuC+5VaoSo3ToC1k+AiBXbOFUQm/WX6Fqf21+cw9
C+z4cCgCZA+/95V9yvzrsAWwfP+3a6VnOfXUuda5VP9ZTgtY3ok4a9t70+/WJjKzJ07gGQibgtna
sebszmuB2tTo2qxteYfbz0bCX7ZsopewazmgZYX8L1J5vNLohlfo2nEH/MymZoDnXbaNTpvtovl1
BnB5uUtNT7/Evg9jk4ydPYA+HZ6l229mmm1iXOApz79u6Ova8SqVMLsjsNjiFsSjcIcr/Scafq1i
uvL7DV1ra/OWuoXdxBxWg9HQtUeurOlQ1SxZOXyYnn5ptQ+tIygMJUoQ187FOO8iIbDP5M5adtXU
9JeXfnh41UMKbnswMSAXiobzrXeAQls9EBi2EP8nzfarTMkyhoeWHI5lzLYzBGuKj6cseRTJ83Wj
R5u1LW6GQtwpuOe5neszS0L7ktQvdzCmYyvXm//j7LqaJNWZ5S8iQsJI8ArtGW9354VYCwgrvPj1
N3uf5ugbmrh94jxNxIqWqVKpKitzaQs0200JGjykOaqQ0Ptyvi3mX9f9dM1y5za1kf44N12jUudH
nnssvOkus8qVu2oheNAx1O7c5hH0AKNTRKoJFcBiW0bieSy6fa/ErjEtBNlFtbs8mX/29MULSgdT
UzYiUeRaQzh8w4Ol+e69O51vFD67sVAI8es78jJ9PNePyDfPz5e/+a9R7Ktvarfx2EooP1pxg27Q
btxWfWXjcYZwAtVnbkanik/NG7cm7y9kXdWHPVUIPIyBP6E1z0Rape13opznrZRekvh8zFCiMVIp
/8qpPNenMusP5HItsAjJqgu8MevuiyhF4aZFRzsJvYI6d4nyeqQX4buGQLpDtKY9uHDodGQ3q1I6
8L7JwgIkIXlC74qcXVlR1QliIwY5gTwDjWaBFGTeEDy71N/LW7IQaOhg7hgNuWSoTRpmYgzi7Ffa
U4gRh0myxkKz9AHrvy4Llxz6cAaUnafUvm+UCw6H7E9BUdwsFft+eRILjkunaTU5soGWhSDPsZ5Y
/C3OoEYm2sBFUbZeM86leWhOpZ1bx0lnVLXLyd7KdA5iQjdC2gFN15Zq0SQ1B5N0MRShQasRUqO3
j7SR6S4Bo+1HmeIxWg5R/2g0lJ1UM0LVOGvcbZZzAJsAzCEnpCpQO3Aiy7dJO79GEj2AkmXFkYzT
tOJYv15nqsO+84oOZRkDWSW7+L1XAz2CvcsL8orXm9SI+8fMWI2Av77qqA77TsGR3kVQBoG46IjS
OtBCOerQ4vflE7M0uuaIEjPykibG6MNcBrSs0BbzNqA6cd3o5zP06ZpWETC0jILAIRt4jozR0G8l
scd9Yw7d7vInvr4rqM7pWro1FIeb3g4Nph7srqNb0QybjFsICFL+S9J0PxjO5vLHllbr7PM+zacu
BmOYE3cMa6PN36AxmO76pp8Kn3j9vHL5fe0/qY52NgwVg0rwrNQzH/HC8StEftf9ei3iKAuzGMrU
xkXHfzfuS1t+JOPL5aGXDEJzCkqQBtRptQoz2u096O35RQkNMFFEP5k7p5gEYtjLn1raA803UGcg
arawB02aD1vWVyC6riD7wpJp5XZe2AEd49ynfBxs1FjCNO7/pKkBIa6ou84idIhyk1fNIFMDclux
6n2Q1eaJ7zmifOJ2wtaa7ZYmoBl1bLmQKec2ZN/iaYsujAdrSB4vr/6/R+X/Ri5UZ3JN83JgSZQK
1BRkdOuKDoq/Q10QXJbJvLd6pjagRIte5w602uDvJiQoOi+9bwxnODblMG+7khXfyjQqTlXFkM10
LbSUOAXeTj2pi6M1eOJpAqX1HnzdSdB5zPx2+bcvoAvwPviv+Y6OHMd4wBt85rm9SdP0Lx8rPMj5
L7SlfstL8hzHJao+6nsf92vp/wWtJIg8//erAxTvicegSZegvamvgIrq7QAdfNsWKjA0QrOxcNNi
kwJNs8ObGAEd8ukrzmTBWHSEtB01idEZExgNPSRZUaiZtgXIwjdAzTor1uJhGl8dCM2rpBZhnpg9
FUa8f+8jRyCElbNfjsVN7DknAZFc33SnB5uh8/LyRn4dglBX9za2IH0/QJvJEB/OxCBq/C2q77N4
7dpaPCiaj8EhwV4lUCZx7TjIEyeIjXbbENM3ozdLyS3P88e4+hZVa/WthRnp+OmyK9PGcvBB25Rb
anyviL0T0U2frQQsS+NrqQrag2FUkHEOSX035+VxPtd7kpAPbAX7sPQBzeVYadJmpi3KsMluQK/i
V+Z77VLfXusBWhr//PdPNy8aZgRU1ktoJ6W231g/leNtTPunDa3ay2dq4Qbjmm+gshNRVWZlWGYf
cftqROhtgdpuTKaNS6rrvD/XXIGKbWEnA2ylZr8QNqLq9tvFXXl5BguRkA5mLmRU5MTi0GgQJ9b9
6tp21yST33YvTV/6Rvrr8meWFkqz965pKzeKXYqyX30czvfXbAF6weMPwOhAXWCUVx4pzcpd3tAo
Go0y5OOzi4YygMECobiPJ/CV26GZuZM7ZWZz6CaUJfhIBsfpgs4Ybyq1CmZa8L86lFmqKR65VOw0
A1ke2IYxAfdfszt0qKcrB5cutCtQHdCMehoDBAgM3oVK2Altmu2Gea3aWEUHwBFRNhpF+3g7S9ok
gcGASXSVZ+1F3zsHSEbN+4wn1jeBWipKDkV/GigUzQtWpAjWS8it9AM9GEWfbUDHaeMgOdE27iZU
jVqezvfpCBCbPZYRmMwmBlxgnQaTsptjOQGgBNWo8qZlDP2RjRe9zOAhuy+UlAc8truXvufRExjG
kdUXrrPtPJ4ci7ry9ilUhAGTlWnABnMMktZoN42R/oy42UHRtRTHWXSVrxrP3U4eHbcdMFFhHqfD
TjVt/+pVxrzNzLY8xTbPdkk2GUE6DeqtLctkm+dy2lU1jfe86KMjFU10ZBHPjkZcYNSm5NkdmjrM
9z734p/d7ArPr6F5+KeDdsHR9sZ4PxT4+Z3F3cQvoirZoSFy2Jkc2GGIc+VvRMzDrgBV5673WHnT
NzTZWk1GXtJGxBueFM5j0prtUwyti2021N4hH5vyvWfeX4PSLjAN6QRGk4uNiJnnJ8VcHphFOcKh
ER1JdmkFDomLo3Jr9p4q3vyQEUneuDs4m0HEwvcUuU9yyEWBtivb5U5vHgB1/yOBPz7kyVgcStub
jijvdoFrueVDZqbqkJZgIEFJn24JBEmfO9Vhv9FCRH2U6dutXSBRedmJLLhzHRo/cDJnqNWrkMem
8iWtpS+d6bkWNpDaEqDxy59ZMj/t1pBj03A2iiYc8/ohyaKHeGjesljuLg+/NAvtzshjObSSQyij
r+9a/lC26Ld0PxL37fLw51vhi8hKB0J7fS+aMYF6ViM4SprZizVEP68b2vrvdVr3LfQBHQ42Z6x1
Xp4aECNfN7J2PWSWinA9RHUY5d5zb8s7S7XXBbM69TBa2SBc2SOdHdfK51IGLS0Daa4sydJZ0S+D
PusVsNoKkEDmu2hW5VO8maK1as7C8P+DbJ4z2s8QBgxnG/45SRw3KExExBEXazSxC8dRBy8XCkLd
QESz0xBBEw0V6782HV9EDuorZsjD5f1dmocW6A1G1kAt0SpD23pxoyfE3RNf2d+F8+6c5/Upxqul
C02eglbhUCfFPZQiJmBbIzqvbPBC4OJo1hqzKlG8cupwYiZ6T2wX3hXKwePO6+34yF2l7iipm2HF
EJYWSov1oIba9PMMclc2x6dekQMbwPg5rJFNL81Gs2Bo3ZtRkxpQVOnS5pSYotm4lQPslwEwVMkH
e2uKVjxft+maUZtd4vQRBMDCif9K0SYHITCFtsvLgy+9thwt0EO+tu+iGaN7MVKbMlVkrzrE3R2U
BY6909DAs4FgG5I4OkSdWT8ijWWsBJkLr1edmrhzRNcVOcQLohYlJsU52+Kl7Owqx/PjWUw7lsju
NImJ76u6pisnfeFs6JjZOAcX+XQWoqq6J0BZVQqInbMyo6Wxtaee5QJkUHQFO5kpP/RW+ZPO+V1W
qZUE0MK508GxIs+K3jDhJovpVQBlMA2/c/R25+kzca8ToKI6RLYrz6gDCTUAmbJ7k1k/vEretLbz
6/KBW1qh898/+RnIQoEfsKgkBE74jV0oNEbXnT850+/L4y/4MR0Ra7lDiv8T3FNJfZfZzisVxsvl
oZd+umb1FW3yAR2eRdhQANv4RweWdklW1mXpd2tWPgw2WIYKE+XivjtUEQtE1Fx5KDUTb5p4oNBE
QB4qZz4QgH6SdAGz1zLbS79cu7vjtHdYM9j8FKmiuIVuH9BmVrKmnrLwsNbhn4LWjZ1DcitUNWW+
o4yDFSfvCmB/6lVbD0wvoLlZ605d2GEd7YnUOWnH2CtCdPQFKGsFMwg2aLGWGl4wXx3hObZ8BL97
PocFMQOwSwTWFPlRTwMJHJvFVHDVOdUxntL2Wpb10xCm4Es4oumwevAc3E65x+WPy59Y2hXNiqOq
pY7jwMoGJndlWuOpVLIf05jiqellj2BI20P04TqHrcM9C9BYEBD3lGAWebOGh0o9i+b18jyWdkQz
aYpoBHoL6AqTI/nR5khtgZXPl/EQWGl709sQHLr8oaWTpZk37SyjnyfPPpVJ85hM1mtvNOjxtPaX
h1/guqSWZuNzj/AjKooxdIBSDWsiOp/VVXRwy7FGNF16uS8lpZsJvZF3c2KPQKr1E3/mipJ3j7id
gbCbsafRsO0d6BSava1oT7cVera6PUfjwo8kVcw48gmt5mlUitvI5fG2yIRAEqDl372m629aGuX7
0eXe39o2mz9d1xjbHlDKY2ZYw68uFgVg75Z3k0Q58dOW8OfL81/aR80HZU4q3SrPoLGUO6EZjU9y
Fj9AkxagC/RZVu7KcVkI8nUw6qyyzEPgVyFnlb4BQnRA2xS03cWTUa0x9i54Ux2EKscyjmZpTqFR
yWNEjENmrVazF+ItnTnZjUEQ1UdTHTJPJQeZJnestU4gdLpH6ehQzGAhHRrIdVfXAUipqT0q0HTt
mHac41HRfLMgbKHQ5dsJf4r+XN72BavSAapjZCvUsjpw6NCh3QhF5avnNeo4SMdccT5LW37ep0/x
iuc6yVBmE6j5iLlpi7c++U1dEUSrKpNLc9BcUDmgkB2nJQ3tJIl85PMemkk9xShDrVwH/4C0X6Qy
dIhqnCkkBvKiCcs8mHbpnXmygzYA2YLhGwES+ipoN8YtOuN3kX96jjfRXfGOYtnK55cOtOaZ7ERN
Zp6D58j1RvWqwG53yJllrmkLLVi+Tn7M0ALX1m0mgVYB5Oobcb/N1v0U5Zvx9+UztvD7dRhr50iT
EQuQG5LPW5VPR1F5x+uG1l4LsdlY1dQLM4Rm0TOaYp8kGQ+Xh144tv/APZ+OrZApzeccQ1eCPA8u
LHoozwoqjmh8dNfJlc1dWH0dxVpLha5wd1JhG4PvrDZd712S1PgYrXOSdE69vw7N1ti/FixF5xsW
dg1qnwKceCJSKEj8yXoHsd/f6xZMs/NuKBITdF9NaBoisBEECDH5OXsvipXN/ndJfGGGOrC1Nhta
gmsaBymwA/dtvAXSsXjt/AewXWyhSX4wv3dQFXsmu2JjHI3v/Xv1XvwkT0jE8A0/5sF1Qh5UZx9G
x0CGrmTQBxV4anDRnaOC4dbI0Mx6eS2XTEYz+Y7Z3mxC3SGUsVfduT1DYh55npWjvTS6dtcj4c54
McT4+ZZ3jKvuwxi8p6t+uI59VUNNjdmAFIaLk3bkpT28MKqiK4PA/wG7OoNj9ugPD4tRnDzu/kH7
8m/Cvav4zOj/UAajxo/WWexrSyogykuo1suADGtCUgvmp2NLpY1CCGr/oKWJnB2nPw1Ik9bqyrhH
R5fKkhaGGVlWqITzuyHs2KftSnC89MM10/bysrLgaZ1wBq4Egb5fq8JP5Frpd2l47QJv7FKWKmtB
Q2tY9x3jWxeYm22TW/WVv197O7joEsiF4OCuGs0DaG1Q9ZICqX3x/fKpX3DiRDNX0VLTISCsQ4LR
gWB9CgKglDxU5pT4RjWVaGU3VoKpBdMlmun2LMaVFEHbxM4siGg3CpQ2Mn64PI2vByc6LtRxBZn5
lA3hJMbNCP6FxIs3l4f++rlLdBhoNzWjZGjRDbuhO5rgE7DqMWSJ/c2c5JMco/cpWrtRv764iXfe
pE8Xd+zxxqPV6ITo5XXflIdW7okNycYFM++msfpyxUf/u3b+9zoCCOq/H8qbgkQJYG+hA7s+ZrKb
8ZgrkIEtLXEgRLBj3LH+kInCvK3ymm64JdqD6dYD+KF66zWmSFJdXt6vDyDRYaRsyuaidMEVOjjQ
00n4UO0Awsz2UtHiQ00kQxtyupZNWFpgzRtUTVKiMT+zw3NPs+uCFqgu/axD6/K8hsJfmo/mEeac
ozbOxYBcHtskHOTMaty73ADW7C8Xv65bNM0rZGROZ5CCQ9kFBAyi+ma0P2c7DZqp9xXx9pc/smRT
mmuQhh2xMgLhXM56FlgsT30WyZW85OIR1NzBlEiwCnYwK2JlXTA6c/dYFUnxhOq0eSuYB1UER6j4
1s0tvi8K7u5SlmYnLlt5K418RiKiyMoVL7gwVR142roN6cfRsSEek99O0/wSQQj18ip+fUMQHXeq
bAcJ76wxw8SSmT9w9FC07WhtSzBErtT0l3695jaMSNSitRDvQ8gVulRzx3f1RJzH6yag+QrXZRkU
nXCgKzDrGNH3pvjbASp5efAFg9SBoWWXiS5iKZDRfb5tqttBkU3T/Pas9+vG1wx+gMRSlaORLEzk
S0JuxFjsiZ2Dvk1urvuAZu7AV5aGkRuIGnl/7HmS+Wzun8/irabTrTUne3DLX7hrVzP3mtmgQmmg
vpcDl+VnBd/yaDg6hoXrOb+pB6P1kXV3fLOwd5entXRqNduvqog6jYcvulMLsydQOTP4bzD0PV0e
f2nfNevnlFWC11g2eDIrcJXVBHXkPpvuCF2y7uWqj+jYzijLRQXiIjus4uGPUaHFYmKnvOsOllIr
8M6FdfofelwPnBWAUdvhWR8sAR1klQ1+4zgr5rFg2Tofbj6mQJgVXRlCs/ydxuWTtBHCXl6dJQ/M
NcPuIALSOzWcHtBG99wwfsh8/DbZIDwqevjdPnL9jNFvnHrHzgC/olc8exNoDs9Cr5d/wtL0zqv6
Kd6hecotxz2fMkT/39x6kt9n0M2tnOGFM6ZjPksEhJMNJqoQygXPNG8E6GXSg9OBhjH1+hX3vjQF
zf7LPq8qa8Yl6bn0xu5QN3DSlZh2IZLQaWvTpo1bdLfQ0KzfyvHO6UwUJ55S8g7i5c3lDViIbXXK
2pIrdECMYBuF6OBj2TuBtNi+F94dSel9Uqh7Q7GXy59ashTN4slcmioCGhqNKnIAqC9N0Evl9rua
2CtP4IWt0CGfPevGuM0Ghq34WfDX0bm//MsXzpGO8oRsDVhgnIyghJpzaJXx+dFJMrGZ3UaApbC4
DuBDdGgeB1MrFObx+w08VZth54DPPxYry79wmHTe2tajfTuV4K1lfRpQCgTnPEBKBIod1TM487aX
l2qh5YLo9LWJQANxGqNiC2pIa2daMb3tWu49QfTdCTlinmKbj0kO+t8BmmGCtK0ZqAjw33jqmyvd
ig7fK5whmudo6EKQz30wL/nJ+Zp48dJZ0MzddQq0VZzpf1We7HvrNlPoJn2W3RpT5dIZNv/rEbti
zNJ8wvjZAA0jp/ZN9fvy1izYn47h603LJWmWm5AdSwusfOfs5rytAzAq1SsOd+mMaSZeQSKYg7G3
C9Oi8WVq+mllPZtMHYvxZoqu69ggOp7PHiLaA/7rhJWBQgaF6DiVfod6Bk1W4ul/9bYv4i0dzzfJ
esoTG0693mACJxYUp/aV/0Rt9dhunQcV2Ntsmz+nj+538uzd0lN/Iw75Y/5RfjBzu4YqXDgLOmsp
+vj6Im0Am3NI+dJY7KD66wg0iA74Q48X3vcdMUP0sd/PxHs2RqDIE3tz+awtLqB2sfcQBCw7iVaF
Lm6qDbgxyw2UiZKnPm/nwDYrZkOe05Vo2ZXVg0j6Akj1Mb1zvXy6dTJ73hhZVm+o2QNgl8SoR6Vu
8YF/MR6NVOQBqWfpG7Kt0MLnujSw7L77yOxq3BmzKLeOp4bERw3bCXroBm5JJ8fnyzNbsH/nvFef
IpZxInIYooiGIEb3TMgoyU09fU+mazdG8y91N3UzG1HUpIl9D7auHcsTpGHoyqt76Uhp7qVyENg7
gpqh1yXFjvFZ7kVFvBX7X3AxOpywyE1oEFWsCYuU/KlzcDu7hboj3RpMauEZpEMGVa6kAwxNH1Ib
1MDocBZHalJry0VtbtLa3kddTLeWpyhO2/R2eccXlkxHDEoLyb/RBSvuWNMPKEv8pumamSys1/9w
a45QmbFnWOEcm/Y255JsvaLIHlBAa/aXf/3SJ86u+tN5ZSCWY16amCFQHLcJM++dGpqT3bRCQLXg
8XW8YAmK3YYo2Dm6vk9txp4YTX6Bxvkb2j3v8ffrImGdTjOm0ooLfCqcKE03jHmZn7Qj9aHBtcmn
6p16xUoiaGm9NPvuYBEuZcYY2nX/ZLTTpgV/7VikK7mUBfdha+ZNJTPoaM5T6BH0h7mj77bfXTRo
k+I6zT2QdP13w+uuhBqwh8Z/vKy6TZU6f4g7GDsl8jU8/dIctNQAN1JbQcn2TIuQD1BYaNCflIFI
ckurUp08sG2sJYeWNkOLJ1oiK2K4BcTp6Ti8zxDa3UV2G50GsDi/X7aPpYBVhxg6JtqJchDZhi2k
S/cFKedNw8BvYk4V23hRXvpkasyjQEVnM7IoRqShXCRaE+vp8i9YWE4ddhilVdqz2ptD21HvoLV6
dEtQAvaZ8ZBWa25/4ZmnYw8FTU1lNikOxdywXQec7A5qa8lmGBXddmbRv7jxQLazReaVN9O/uvwX
IZSOQ4yJF1fSk8i0c+YeW8jOf6OkFPcuTduTI2b1Shv2XXlNihgEKpE+FYV3VyZJc5tnHn8UkzIP
CvQ7fhNZ5oofWThQ/wB0n7yhm2exIWZXho4xbBphbVyOvrzrqBiIDlXMgGdvJB1omFt/DTQdDuCt
NjvsJfthRWtU8AuYfWJpLgTqFyTrLShnuF763Fqx3OQ8PdRN/2iazh6Qq23R5Puqob8T0zCPlw/p
0sJpXmV0PTQ9yB58xgmrtm3tPuC1bfjRlPcrMffSFzSv0vZ1ZY8M5BtQ6x6rH4Z58q7dF82NzMhr
8Lk2pjAarT34GfbdJKFiWP1oWbmVzsD8y4u0YMk6QFCVpBdWl5KwYz9c+0G1056ochNl3y6Pv7BE
OjqQEVPh+MYkZI564Xizq7J9aSF7e3n4pXygjhCMM1CHgi4UKgND6oAw3SmOHrrU9qWZxDcg1p1u
EuiB/s2adkR+SJI9E8CcxoXsfJeQ+ABqsOuIFYmOHQQEfsobRrOQUQ+007O3qQUDWs0Vr5cnu7RX
5zX+5AkmISdItJMM2F+6r+x2Zwn+zZoH5C3Mtaz9QuSoc1u6jOamjRRLaGbmqewtgO7mSWwuT2Ah
Fv7XkvxpAkWRdJCkNWY0tLdQAOJ+ajzVhbWz1MtkcAjVT5t8DZ6xdPA066cQ9o7cmoDDIB2D3k02
tflhrkHslgbXDF+atsHd9Jxd6/stuqeCykg3E0+2l9dpaXjN+Flp1w63QCHrmEkwWruzzkw2rtwn
Syaj4wNTlPRaW0KUMIlT9spnnFp/LNM4CdC5jEpi0doAehtqm6O1fe9OtrfJsrmDOkSUbFtBBlAp
tNe5B3q+/D+dCFqYg2dUCQmt5tEEeRo1bpy4WXEOC8uoQwpjkG6xtkKUYoItJms/hq7z++LKX342
0k+/HEpWcwyVKBLGXYL3Wzx6tz2Yxk8Jm+iKuSzYog4fLMw4Q3rYmcOsHDZRmvmNvE7sj/zjLv/0
65FsqNwywoU8q2STEvCto0kPlIG7ywf4X7nii0jq39n7NH4XZwBadWwMvShVv2nXek1gzmdhw7hr
zS1qHO732W69LHBqNmFb8Ia0A0Cvk7C1ph4M333DXN9BK+Euivh8UkyMW+mN0W1cwXH73IQkS8m5
DDwQ2b+K3p2KfQ5s7Z19RlbHJCYQ5SjVgUIaaCuEad/m4B74EdlR9N2WTfTkJlO7LUuTHYdcFn5s
jN7BGoAeqonVbzreerHfdDMFBLlweCCHKgIZPu3Gt9xOjEPfJNUjIIjNoRZDBCrvKgfMpKqfvKFD
X2VXv9SFF2/rlisA1qvobbCG5ojwMg1aD3TNtfCSG1kTsjGBGzg4dZb95sLsd6zIvVPHPPZ3dmsR
BR6p2r2LdkIgH2t1y2ou7qO5qsIaIO8fE7iJWt8qovmU54lUvl3wtsYjMy2fL+/lwq2jgy+9wjY8
U3UgN8x7wwd5dhakGfRAZjRSBDFLV54US4ddc6mNog1FYW8CtAKtTKxpAWYthpUn/9IcdIc6V4iY
egyOgs4uUi9I+OxTNQbj9OvyIi38eh2HmdNEVBLtJ+EI2JuPLtT+pk74tJIBW7g3dRimiGhFqAX9
GTmTHrXMeNjOKjV3sfRYGNtNubHSrHlxFfCxfops9u/rZqUlYhLL4dCJQEq5y/DSyqVZB7WBRrbr
Rtc8qGWVhmmNkwzz3IwDg7ePclWybaGFgOjoTADg4zpvGxla4zAA28jpQ4oO6wczockbq237I4OC
7nb0kuIhVwYPSFIPd8QV5aEBGBgc9w13fFEnBn6ZgWyXh1DOAbTrrkGD34bRyD5Eo3Tu3EGMxyZR
/cYWE+i00Wm01m18vgS/cKI6yahizswa4JjCvI2ln/XoQBrPupmc1ycwq7W+aQFZgaBwc3lDFu5L
Yv33SisgMtSUzOwRGIyjL7zuToC6LcggKH3dB7SYLIHYoCEnhaYnafQbp3fNoGki9l1AaOs6wj+g
QP87CXR/1cSdoHIPXjhHzQHzDnxoVyKKpR3R/EhcmRUY+cYIHfSgEgWkIHbuzH7LsDND9yttr3C5
jof//jsHsyaj3bgdKGpc5c+F7ZM09QuRb2R+DQb4/Akt8OIzGfNBgWYOnFi+09wY+R0ZV5zhV972
PLbmNkzBwKxzThjiCIUi2btUDRtmg1vYLq9pGT1/Q3MeRWq5sW2AgFd1IDCoWChZF0SKX5E7OA9/
NpFP8Ys0oeDkpQpUpNG7zUbfQASZ2q//fzM4D36+RD4NLgrHqeoz725Te3dgcrN9OThvzEnXaslL
G6AZcqdkotycQkqWu/0ezM0vlhj6mwIiohvTA+3SdfPQzLlVMTJ+Dq6l2XkqnNF35NucrSkJLM1B
s2M0XfbcYQg7ijT5wEPkzk1AU8LK4iap1uSQlr6hmTPzOJVpPeONOMQsyAjkj0mjxudI1d62dIix
Rlrx1QWOHdehmvNIK1a3eCyIKj3FrQRVvEDU5hlwIhb1DbM9uNL4MPppLZV5Xib97jh/UbPv1qQi
ZS4k1omBxv+5niDlhqic3zFVQHtgmqrydU54C4QvlADj0dlCpjPbglFy7fb66jY5/wLNC3DXywhy
P1NY1iKoSByY8c/MnFc88cLWuee/f7IhtOuP6Xy2IVnIH3hy0VsIf9Y7Z5rcX/GUrN0mS5/R/ADI
iCV0FJEOyZs820I9oDGwe0Mt0RFgmGv50aWl0hxCIalhuLFDw8QV6PPotsxtfc9aU25YGl5zB2Xa
lTGpCvfUgpotM00KfYjS2xSgTfEve4KlZdI8Qe/S3GGty0+0HX07fbbqJhhQs4uu8zQ6haeAUuaA
co13wlLtYre8qz2y7/p8xdsvmafmB9C4YydTgcsQoFsZ8C5Txy6O0sFHE7hxGInM9tAwAzGex343
pWWsrNrCvuhQT9D70a4aO++UlfM7PNuzPVf31Oufr9oUHeapIlr29gTBDuZt68T2LbMAMV/9fRQg
Xrz8iaUZaDZeNi1alRhK8znSuxvZ5OrQqiIOSJ9coyAPN6IDPquyYOUsBNhbz6yDLni8qAdpbSr5
gdb138vz+LJAcf7KeYKf3Aljdorz1SB9M/itFxC1ryCRmfqqAAVigB2HQV7+1Nmmv3DMOsCzLugI
Oq+zXKTo76t0uHVn/nh56AUr5Jqdj4kSc9y2CK/BeFYl1s4VH1bcBZVYYzRf+oJm57UNZRbo66ow
r75Tmmyas8qJuk2hcnXdFLRbf1TglIGgjwIyHYj3sU0tv2z6ClKkJGAC6vWXP7O0CZrB02zKnXiI
GPhh8dIBnDj2Jzt+ujz4glHokM4Kmoem20MgcvbuCQQbcjS3lJBmu2507WKPEKVU8Ti5py57TWly
mKHUmXlrLmlhg3U4p0nSiWZg1zwRm0RPzI3nk+SRddO1khxcAcDV5VmcHcQXVqAjO+vIpkkdS/fE
6uFom+Wf/L1yjKCc5B7Aj2tq8bBqHdhJZoNMMyTtw6Tg8T6L5mzTDLnaDWK+8m7VYZuiAPWmeVZ1
qs5gNIrrO5u3hrXGLf3Vg/M8A82kkSIdzGxWWCdb7UZ+w4UdMPMu7m5zNMebyUq4uGAPuvy8AIKA
Vh4+M8XRvpqhwlLZ36/bac2i3TiLqsqVIPweiHhM5y49oCcnfbIH+FlnBFMaR+Hs7fLHFi5yXXk+
A2ykkeXonZJaPCUOCHhG9yaq5298lAeAFlD0GzIB/eVuxeUunGMd16ny1MgV2gGw/UAOmxlujGYO
MlMGOA+vk4zMFYNZ2CEd3TlHAEQ1tZj/j7Mra45T57a/SFUCAYJXhh492/GQF5WdxCAGIWbBr7+r
v6dcTtpd5ZdTdZIUtIS0tbX3Go5WR+pI8u4TlMuXr2ft3LNXp/hc+qIfZ7SxJ3bSJGXWR2Bdwh6f
CYZr0GZbNG7GnGw5jgV5gzLJx5xNL9UsL1RG/2m2ig2ylmlc+Dy1verMMVW5hbKM29+UTI0fqqf9
jQsZiSs4fAexk+buVQAVAcgZYd3ZUO+8SkEWidO8yRIv1Ze4/mc27BprSWyaZWbKKpS4mimGzbR/
75pa/+oGSN131K5v2YjGThxU9SX01JmY7a5ihGiEoVCA9w/u8pLBs9ltPVjYwOJCVhcIQ+fesDr2
B4/jHbbOj7PS+7J3nqRLUKP3vLuaynL79So8t5VWgWJsAwBnihSXcfskqnwN5vCmldcNHMID/8/X
7zi3GlfnvlSaeIGTM6ARlpu5LY9UlB8WuyS9c+bjr2GXXelOrd9K6BQTXt4BghnYYXHyFkIK28c5
LYvnVij3RZYT8y+kMmdC3hqPOfJsqcZllCAMuVdodhYxEfHST9ADu7crdMbgrxIi1bmUOp1ZC/9V
dPRUymZs6ILKuE6zUOlHF9UTK7jU/T43otOb/8rFoYC+WBAkyI+1nFgOBXFtXuXSdtBuID0M5PyC
X4+dQr/SVc2H7c79hWByJg7+B7HJQSJvhYBYJYMmvrEOqemevrXw1iKP+VKysQg63MVMsBtNv2cC
pTiLXTi/z32U/4QAR0AgDfdviCVGhd7ONIss/zXtvpd0rgGa6dJqSnKPH2zu38FSMmGNH1uOtft6
dv7XS/xHOuis9j5M59t8tKXCzJvbtMhu4KWzIVrfZoXa1DZ5Sge7DY1f7QVb5mggzVs79Bcm70zg
cVZBAciH1u54sRwF0P53hdODMGErd9O7MguNjQ/WKXTXLgz19En+MdQ1dtMBE8vKZ6RaeWmxrZ9O
/b7PUc0gZaXCwFL+dQ8v2ZjOSCjagLCYyrbaGDFO0SKVCVPA8i6xUs5de9c4Ttvva1WfWv+lS+7b
QR4LaCy81g6oDkqpKQw8LbYwhWyToSpsqMubSwa3Z0LlGt0pZiGyqSfQCA5ufcMgPP/MaBCimXYY
uw/I80dfz/eZnfEfSCep+3FQULBs4SkWzhL0ClaaNPRgZd3I6kIaeO4tp/Pmr5BVTxbEIHpcylhz
P9LfCoLRLE/DKriQRJ97/ili/fV8D7VUBi9G5OeeDAXBPKVuyAy0T8jn1/N0JvatEZqZK4Y8zQb/
INP5NuCoRw998vWjz33qVfbQd3Dl4AMMskDkWt68sZb3QGfRmPgttM9Ip95tGHwfPHsBfOHrV56b
r1U86UiORl1u+4eWNnABeQ66T93NYblcKuifiRlsFTMsIeH1I0fUiyanAzkIDPDOaiPB5CYnvIhE
IMzm67Gcmb41QtNtmt52AHE8VsFLsZhbr53jxTERR9O8SU1UdZfwRv+0BkEyvQZrUoQmu2qwjNH5
MPE4GBPJfDZRJqZq42dttnWoV25zm6T3o8oUTOcceYVrfAHAST7sbGKVrya1y2juJmCJ6TJAgM4J
QurB1qKdZJCU8MTbjrCahetHlieZyoaXr+fpzApeI0G72jHKHrGC0fB/hD4t5DCy7wiQnSbmtM7+
2n+TlLPPDW5IFRokYQVQ0iitPc0Vv7RgT5vhH8fCWhiy0wP4nkUFVXMgf99KaiOCdMS7L6pJRlyn
0KuFOeKt6+SwNsm1gDc1v11GtFW4WQz2kjsmgSct+LQYN/IGQsLRwB0KCl5FbA0yvWVtr9/HSuAv
mMJfoPEYCd+WP2vPd/aLV7Sb3D0htupaRZ1NSFy1wDPkY5FGYqF+CNUD0AoVEJqQJfDCuSn8JO3a
7n4KUqAgpdbQW8g4TGKZikCxgCXSsGRb/IvgByPZqRDWe7tWZiSDfjkczZwM0KWsokMTAgqehbbN
zIJkv75zAAcsq/mX8KzppxLU/NbcsqYwE8QKLUaHZFKFF1Gna82FL3DmarAGvqqqzeyZN/XRRQtD
eX2omYp9eSlgnFudqwxtLGYYLpG6hRFCOaJK5Mj5qsmq4vF7i/+0rP5aoA7DV+fZ5B2sIr2Bdu5L
prpLRf5zP30VTLkPDweo6dtH4jf9pmNotNN5lheyr3O531oPk/LMogyssiP0cK+rgu6HvIcPXLOH
oclxgfAr2Ou4wswz3eAE3HVNAO8Ccklv4czg/gOGdTVMC+eJH4iCcNUMF03SlBeygjNLag1u1V0g
B8D34RHiZiF8jqPO+xzKb5bK1+jWXjg54EnwcdIjk9fo504gSC9Avldu8CBcmLN+vbTOjWIV+zIx
jFBUQmuEm8ceNy/xkpLvpTVrgCtRPrRk0w6n6AKRz+kjS1kcDGUEOYpv/vjTZ/97X1A6+MRQ7IvG
v+Z9+ZwLsoVh1zcgbDgX/gNz7b1WcxdX0Y61m0YAjlnK39+b9tWOphVgobrz5uMk7obyJnBepXr9
+tFnLtj/o5X9NSklSvsAsc3DsXZoPBGa6KqMXbZjuGzlLEhmLNfZevj6ZeeWzypTKsbRdVSFS7VH
VejBXXmULawl/3z9dHAQ/n1wrpGXiKpQdPXb8WjDmhijkMvWLFTNMdDN5E/beeSRNrLz4sq2UxVR
cuLRgJa5L8dC/wycJTsyuV/MYm8rt/y5VIF93XHCtoFrg6Yi/G44SgU8RUhKyk1IJldaiWRgPYde
2RU6TBtW33g1MVe1oOl2srX/FtDBjqEkWzwVnkw3MFhLNxL4yU0+FWniB6N/63mNJcLGkVDYwvUa
v8UVVVSXqXkShOhTWeptgfDPM6R8caC2voABwjhOy2ejAnllWklvRBGMkeOjxzcPtIT8u6M3XUr8
sLNNscNtrd4WkLN4a2umI0nBghADyXdenwNNPLe/rKrzN+h321tmL93OUPt3sTh1WFpdHUKFqtgP
ivwcuGPuR7jMbxgWzuNikxcxNk6SkkJ91kogD21JDceywNyyWuL/q3mpjmKuAdgZMIldijx1zmby
zsoyDwdezIls6zaugkCFiydoYvNsjis4uiZDT/2oXLLpcSjtn4A/BvvZ5t21k0FMkhIPWrNqUPsW
Wr1ROffIjiSdo3mBG4Glq9+ZW8KIyQIQNh05CAXpUiQd64FXpsuchxM8KwDtsdWhbHiNForqUCoN
xg66oNUyB7fZXJd26HZQ+tBdHmyqnLHQmhyIAVSTEzmmfHcAy4+Z2zljWE6lY0fuCc1TaqfdZXUz
v+RwkUvYyNy9xwCZdrTdbEg/oYtcKzDYF8hDPDhOhVTGRwZ0W5Behk7biNuxNNZmasEpWXRZ3cBW
9rXn07w3UqtnImprU09F99D007TVDZ90iITbfBSTY7rQ1T4LfccZEuRRRQKa2/IzJ9MnK736Dv7o
E4i1AqhqoOBZ4nHki9IHK1QsrUnGWSwbx6FV2Phul0UzMfwubYb8hupRPzbKBdvIBeMTM5G5H9rp
DAJ2ISpYW7vjWyVB4oE2FhI0+Czs6rx9LQ0Hih2C/nfOZNlqu7AMzjVEz3GqTxNueqySseyuJhA9
NwTKDpFPBcznh8L/McqljEaBK/VJTq8tbib4991lflW+TSn0FAp3goRgO9hdxBtT7XQt/QRij++e
27zpaVBRXtUiUj2Q9AKGboksHGtb+tnkR0SA3lLbXYakc3CCKg7ywHrqsX5UmBnDH6RENT2yJ7uc
YmsZH/LGbTdeWrXxgA0aa/6oB4tsg1bkSBjqqrz305pvaFlrnC7yqdIU1ut9nuoiUfAZOGDJQqAZ
SqJRmrX8rqinl8X2Fi/2sy69XSoNEz6QovAxF4/22EuCuVdO0GRx1zlVFjsFNDUulEPOXCbXSPIl
U8Oo8hblEOJZcW7815zMQeh48mAX/Gh36a6gw4V66plL8lred2yXgdru6B/SYorq8adXpLEKHsem
w9RfahucG9EqPakAUs+WuVmOsp4OtJ7rXd8XZdLo9AZeQGO0LOSaEu5svz5wzh03pz//6+zsUYd0
alQ/0RYf7LBOO7SbbDTiL6qnnXvBKmOZHG43Q9NZSIeH90JlW+Xbdjgr+5sDWF1E5qa0B0cS98DS
eg6VOwW3UMAYb3PXMt/LiugqdanM7DXpMuXHrND8Vy/SpQoD2EN+L6dbI7wltfzGSBi/NU5hJ6KC
/0cvuUQVhn33FaukZVCeZt4Ew8Nh4WEDY992/PDIJQGzf39ifw3vhkKub8oKXm8lqnmZeJPZEGrn
Qhnk3MNP++SvBbpoCOLZcMM7OLzz7lC4aErQLDMRjUHmfn69Cf69sf01wJupFBU7inKI7S6QFc5b
QAvnwoRz7tlhVzkzjv2aXpBgPjeg1QYPgp46g/QIsIXtTlnGoEre/QJT6Ol7gzm9968JQzLSC9Kh
8gJcDd941C83UAPLH+uyWg6Vnoqdj5ro7uuX/VO6wQUQeLW9O49lZdW58uhyX2z9wbaRBPk0JL7C
KpOWDMIcCoo/gqXNrgzrxi2+XRCPbTtdSMj/HTBRl/7/451NsEC0bTjBk96D/tHu/HsbAlABjGOt
Mr1X3SXPwXMvWoUBOy2dqjU4gm3h15BnVCgpdvR9nnTcLymI2O6Pqu9E+PXMnlsmqypFjZNNGMYQ
mAmFmraLw5kEaRrSzGqSr19x+kb/rdH5wSoqoP4GWyJwZA+EW/HQlXvfXGK/nRbzPx69BoizyuSZ
qDFXaQ6PP2JfO2S+Ely95FZ2oYd3ZtOuEeGY7jr1XY7A4Nr6YNf6UaDvFmFrwaCZTk/1twz5sMbX
yO/cQG9uMUwc7J5d2bAQZp0fu+5yAY1w5jOsod+4dUjptcA7BEuWwJLk3mu/12eBlvb/3xuoRqO8
NFrBwV/QjIOOCqRMI4/epPmFate5377a/k6QQi/Up/5BaycJZvmbd8q6sAP+KV9ymvfVzvZteJyV
uOUdLDQOI4ij2jduWrCYzVURLzl/bwanvXJbaOyAGS2irhACyvyOHQsi5LYWttgVTlPHi2do/PWe
ObewV0FAjspqmtPHkgwcOyMOs57f02y+6cG8vfCOM1t/jQ6v4Mq1WJrxw9jghldqCdGCvnrpqL6Q
yP67YOL7q42PslRnja30D362PDUTVN7qSd8Mmdyk6XiTjlAYmNX8WNjFr69n7UxRFPZj/38hDrbb
WN2CNxpmiY0MYA9e4gul7mtxumt6wQgRjeEa5I1bYE72ZWHuMiEusR7OTOgaOe4N8DlooJpy0L3n
hirTwaaESkjUwH7uwjc7E43WIsHByXIlVV19tCx1xYz/UC3+TwLztS7wf1aWviRGfGb9reHjHbNq
FNxLnHYdVG0m0z/xwkV/q4Fjossu7Lxzg1mFDZ/wmc51oKFQV4qQOHP7G7VfHmuLyWcQQsdrkLuy
1wtrg/4PSfyP02KNIc8byq1qmFLwgaH5CFoCRKy22vOYG01ATwx7YJDHFxjKV0EIE1AYHfFCqFc2
T/1dXnvjdaqs/ohPnD/UgMxt66qf98jl6PMyuPRT4hs86UCXz3XagNCFaGDDctbKgmfiFrMP5gUt
7uF/0EUg3hQ3NXcqCEmn9ZuxQTFLBGRxtiiNqetBPBHn3bXrKz2qZKyDWJqfJ6Z/qpeDs0AKr5sS
xlBLABVUlT96TmBhVMdq/GPSBuv9AG+JiBW47M9p2LXs2td4nR2RrAoV+kbKb8M0+AWuTFwMrxwC
IsTILTjxyeJbcW33z7rJ5y3cEx5TXf8qVB7m1ceYO8hVb0W+F+PbSRxCc0xRXhxd/7Nwqx0t3dhj
qFs1VpJNaejavwBKSyCSnsxQgAxlzrez3+4DkyLVteUCuSS2yXv/1p7eKCPH0baihWf7Ng0SnrU/
OjZvObI6z2b7qiUHnqujIFOIuugTIBePPn9RBUQNaJyZ17zU14RnG1n5mz5LMdBJP6JXtikKuEix
utqMxRuHMoCbv0F88gALijIcyuXXUrN7vkxRb6ZdqV2A28u7oLEfYFiQb4C8TdRiNsP4DLuOmAyA
jUtUcZoRYAiabx31TlH4KiEHbokCp8dNbd83HQxj8ae9diEOsiS1uS6c99RUIbWrkOmdsU9CMWGR
HVRJoMV1086osZq7ocpDSGXRALzl2QslfvloUL26KSqQnLamCUK/4fsFxNlicKLyNEXFhi9ZPBWP
teExTCHDmSxXDW927WgneZXGUHaIak9AfTmNRn+IsklupbeEps2idlDbgkuStPOhZZ+S0SwUz41+
1/mVNmkE4TBdHFV9axc3vLSu54+hDK0XM6E5DWPHG5SanIN9be00e55xr8FPDhfbh92LAyjVb2vK
P612OIrlqQbzSJBIYplCzD4sDyjGwvAjkwlpEspeYFdru5F4buWNmyda7JrbTG0tfWWCw0gi/eSp
XfUgc7A/YzSo8XgMz7JDvneaG0jtQN1Lk8c+O3jQuYQuex8tjyRLjLqfnT5G3UvwqG5ulB01033d
hhr+8A5NhiYPBYQ8FlRUu2f+wiEqgY0iVRHn8KFwtgDvPPMhTJ3shnttbL0O+G/m3mbQbNv5wbNt
dvPBdeJ8cMPWjUrnZf4kqXmlnfnZu1gZZQ4ScmP2TKZjyC2sx+qgyD2UB6IZEh5CMeh1YEdueOqF
lnqm02O2XItby2vCRUGzrcgT3G22KJ6qtw6IQZRtrV+ow8H2YccqHjOvjpqaJ9hE3XIomrDi+6p+
4DIM9OkOG89BgnDiDJimkPo3it4NZt+kj1RdLc4m4Doq7SfBbuz2Vk6PvNoN9W3vy6TSEanCrrzp
m7jukNBty+rVlFc1eCutvF9gJGNsuO+EObnFespMFAQhysiz3FKyWXZOEIEX1KBKnmM5J/0DGCll
fRVMcXlQ1ianm7wZtsR8jOPWwiB/5ycNXhemhcWOvmfLrrUS9W5qoI0jgHOd9/ZTICS2MZFwOo0w
lID/xm8rzGaGxRq564cD9V5TcjPQxPfu4ZBS9dH4nPmJGq+gLdEDk5Fucj/yuz3xXrxsY8k8HJ0H
j0bCuV5GH44O1+2wq5f9lLW4jt+lSzLqA61iFy16jo2Pkx24dVo1CUxYJh6qJ6ZDCw0ayJkgFm9r
2HVzeWPKKGdp6PdXPjPR6CULQcnejguS8GrCt0rYEEkwZbP5Rec/G+9eTG0sIFHAC8Rp9BFcr7jV
1N77lO2yagyp7iIlsL1hkVz9Ie1Trd877oS9eCgNw7P/0Oo6G35TY4Umk8g6WBRUMuzG7JYAmVny
Fz2V22LEzs+hOftnqiGM4LfxaL8ZtlPoXlX2CxN9MhUspC1kHNI5aqs+9qc7d5lRdf/R13ZkLW+l
bGJfXytgeErrB/efe8eB72CDTsrD1FexcJ5b9SybfU+3qQuL68ZEbn3TAmXdjOKIrBO/DMWt+dZp
eZg7LiBGaViCkuOpIizzOQzIR5nuSfmbZ5DpkhHt+kjznULfqO6zKG1p7MqnAZX3nvi7GuLZAj/c
IVfCxdqjKF+iwZFNSdv2sTc88PGqoiCiDh1SUBkLGqEXEWXQIq/NraJlPGMXBuTda8W+ENlGqC3r
sUyrTWPVkZfmKKg/lHMR1+VOBn6sIVHTwZ/LzRTMXZLRmyFy3oWOodfgJoatxR4YZF78/s5kuFVL
h0ZZriNvLmF9sVUomEg3PSyQWQqXuQ2p02y74NFBu2+268iByjj8itqGQsLC3vbpeN97XgTFiiqc
iis+Ttc1jj27onHgdlHvBlunaljY5vYOZd0QpIRHD6KpEc/Th1LMMek++VwDjDjGCg3RYsBeniO2
gNLBULPv/K03OAnyHkxJFrb0daHNfsYSLp0aHOSf6AVj0X9K/zUr0y0FZ70ZH9h47wYfuSbhMHP0
nqdkID/6yQ+zMU1660ReLhB0edLxe4qjKaVXglZXrFZHVrk7ODJ3EWr2n9SqklQM4dA9l2rvUjdu
/fF5MeQeokNQEdK3pboK2jxOEd8UJre6y5EnIXuwEbmMuqotEbVWLPxnHvDQGWcnKqzE8eet4/ph
HzAaLsbeOzmSKz+yx7c0Rwsqb9uHvJ8hiK+HKICCUthz24mwnK5KLpKlG7YC2E3c/e65ja/cOtcV
vAHCotL3QflGMxlnFjRr2k8XOicsxWGkdJQW11I8U9eGW/ANkXeugC5kccfwft12t6hihcLzo1n7
m5E3hwLiKbYo31ovu8dcx9P4EixeuLTYX80Euc4+SZf+OI/976LTr0PfxqiZo+sF0JEdbFIAJltq
Ek7/1Cr9UdBiZ7ifVCd4+dh/9tWrzFwrCkBOF8aLRvgNaNdKoH+CcaqbXqtrtCE/2DjvC8VgLCN5
MlbmmogxJnn34HbdpoJLj58xoD7HrUKgzrv6tiinHenLjcf0vreqAuI5ZD91JCq52lEXcWyQu7FB
/M1YdXeS+45U5v1Cu4slpb+8BY6DlqryPlPotYXLMNqAyeHbwcpUbbTHf9Gqz7aGEneDBrET4jyl
ob/Mw83iWLiEIx8uHrlpPkSAeAHnWYnVg3TLNdD/Xj5yihSgFBGUIEM4PYaEgDuANDPKgYSJgnTO
Qs/LtynkA4bU2U5p+6g9AvAhkgTcC7Juvs8XglR2vAG1eExGH2lZYQkTWtZ4B4+q317QYrcLncZS
yRjYLgupuQgiz6H7shPRgtBal2ZIcgFncU4qkhQNTrGiRe8UEl0QLzf9p4PDpnCdIsSFbiedrI6K
qrtmUGLZQwz3j5lSO6LFXIapdEVEIQ52zDCMmNYulD+7jsVdQZ6pBUkbb0A5UrAhcU6CyTDd3vRt
cB84+kcxLVe89l4zJJtLy/N4UtNuKPJfNFvgteU+en795PfjEb7ioa5wGZ773I9PxfDQyXF+qxJ2
wjUbHwJtwfMwEOMWdvPsGtvluUbxN9FNZQ61xf5A/0aHbZZ1P9o2HWL4FQ0Qd0fGm3qleK1GZofg
XVB0QEceFmb8xaz0xpgTeaqYkAW16HC6hoKxMGZdHJQYpZ9XuBLkUDZz8+5oKmufO8hwZg7PQnjS
XjVVeovizY4xD8dX1RyzeXQ2M+Y6Trl5D2Ya4Rr1W/hLkiMIN80S90F5NKq7qYoh5rm3dScesZOC
AKvAnW1wsY7QSNpIeOdWsNLdQ/A9zHlzPyPmjbbYDG6J7qvZmaEku7QyJOa62jrpGERQPbMfG699
CBpxXXvZn9nvNo3WyVLjNIAoEZqnvcaZteQHdvKPsh2KetZ0yoyEhjefbKJu0TqWLdbh0uQaFtre
VTWgjmEVAy6lfoBafr+dW4yLz7+yIduWWX/XLe0zc/wQEI5QshFkBqoeWCs29iA+G4LVVfjIqLt5
2AVkzK5g5puhhzK75a51Cz8eACfaO0vFX1zs5x3UGvyr1rR629ipv+/bKj3mRuPS2HtVlqI1z9t7
eCF1QzLA3OUIupZz0H6AH+PW2VvGgvSpmCj70fgEmQu676kVAmEJPeLSAbW3TYsycp3M2jCivGtH
oKAd1k2FIK4y8mFMoH8RMtfXMHQCHQ2GDzGcVAdkAeUYZ9BOeZ/7TiXClXbErRyd9aaT1wCK0F1T
dtDob93yFgf9cucH1bxt0beG3lBa3zTQ23gsxy59MIUR1ftYdzrHjc2gcV5rz375utZwrhC0qii6
Y4naCZrYR7I0x7l5gKj5sb+kBnWuarIqDaYWvF970vTHNPBvdVruC9zxRlPdIj+4Kzv++PUY/geI
+1e1ZNUZEJXp59rh5bFCR2JX8JJ9qHp0QO3gbMPNxH/AThTuZGkDVvA8Avyzg3RYMIUlaflTSXXw
nsoa/t8lWuc6nE0esMjGTlfROPv0EhnjVAL+189cFxlN5Ze09rtj4XYjELyni4hVXOg7nalgrjnp
WB6Ln86mO6bTjK5vg9y1aK9sqh8t9DM0aiPgegiUMy8pBZxZOWv/IZzEg5bDgtFAXXR0GMbys59o
9PU3Pff005L6q2c3gyoAxYl2OAgeJI1IG7SB+bYBy+pCRe9M2XDNT899Jb25bzqgCuCTq7ANcTVV
ufcDBg71J4dr6/Z7I1mVDg3hKeEy00dlXIW4SB4lYYe6KTffe/5ptf01U0WbIdKV2GStMdt6hkYW
fSl4dWGazqzZNT29tz3qVCO0KFvi4l7Lx7duKL7X911z0nm7cJADnNNJ2D9ykUIsM9ugvHmhi3Tu
C6+iQjsHcOukgQUHiHmIfHhYoZ4W3HWwlhrti9jpc29ZbWrpdxU29VQfUSA+TlLsu9n/bbvm3arc
h6+/8JlvsKagGzAhmedoeszspb/qA5lfQx3pkp/PmcCx5p27xOmd3If6fCbdaOSvIv+YcDF0BiSz
NpL3yTqpHsRfD+XMtl6bBy1V2ge4UYCJ17NQ2zca1fQRJLyvn/4/LsU/Iuyai14tfdUboLOOMF3Z
yp15rA/97YSaXx6jXRYBKxTZm/nK2yCZODS3dKe2w85LvOTr958b3Wqru7J0OccN+Rhk7yN77xsZ
+pdQ9GfO0jXtfDSlQit9aI4qaFDPkxGz8jqyjHhooNzpne6TXw/i3GpbZwQ25EfcpqRHN6eJSb07
tw72Xz/63Bjs/x+qVNFAKziFyFPmokqVfvSoS3HVxyCFhw65pPl27ius9j0d/IpoH6A0TpZbXFzy
cNH9nfb0BanZc89f7XghOkCSAw6Nc/838WFtDDXeANjUr+fozNOdVV+wYJ2mFRDnR4N0vUK2H/bK
/Ki5uBAVz2A21mxy0uiZ+fCGPEpxo51gMwLlzPlTEMwxLBx2arjwnjPfes0ib6oRuk7IoI5L+VOk
bK+K67nBNpzvTXtJ1et/DJJ/7Pe10c8MG/LRtwr/IDz9NEomQhyH7rXVpOxPQGjxAhOx9tYSuO/O
Q9AkQw4sPIihQTSVtjnQpaebxqmHO8oLbqENhkouQODeveMsuEuh8vBCGP1mp3LNPuc+bysFg6CD
23ZPwWISYs8bmNNd9cCef716zpxGaxb6nDMpGopkANJjiYLWeuEMj7lLftqkef/eK1bxocgdD3rV
0FxvhjbyZQt1pc6+bTjfAdJ9idR7hrfsr/nowhRypqaHad80vKTcQ3OHd+9zLT8KwAyavH+yCnVr
9ek2o9S5kJCc2xuryOG7pWOJBiR46Gm950DJKnTIKq3zuGfVFTqfH5X2LoB1zoTZNSe9oT5I6brr
kXqqH5SfOr39N7v7awZ6YVG7g67vgGejuuPM6WsPiecuQL3/6zVwZqLWrPIhDSiQxa19aOh1U91l
nrUveNLnUPTWTjxqcyEYnpmkNYc8X7TogQE9FZPca0c5h1mQ318P4Ux8WtPGi1yjDq2BcFzyxt6P
M1F7Wqfixetkvem4WhJQZO3Hr192Jsf6j8OPXS65SGsK6qVPHzvRKXKiMnhjJF0L4tLUnx/R6IYL
YWMm+POgYH/JIsE+Ha7/iJFr/5+euyJzUXM8oCZ/v0iev1ZDzhMJ4YWIWJWObd7M4IJYWkJ/Hs1V
Nc7lZsihZgPLeZkwaGJve6TmfgizEHZ0lrKGsmmKsvz/cXYmy3EyWRR+IiISSMhkS81VkiVLsmRr
Q3hkTsYcyKfvU17pp42I0K7b3SEKyIl7z/lOZrvxVJqIX0jRNd9l6tAbzwU0+f2ntrCYzR3rjU16
QQXWAJ2/1NAneDyAX1Oibrc2jpeucH1mb76d3GQUKBuE1xiODjUtnsPaSh+x9mCf4h9c9v3ZqhKY
pHJYN5BzThMXgOcCVaUgGfc2kGjsAEC6sqIs3czsXJK2fo1ccU3OpZtu4fE4RUV+zAcV28C/f/+N
LKmW5lZ1gWLIOCjpnkWtHoCWePJGs5tCF2kJhhUPfq5QFmzacV8pJfdR7nv3vmV828ATtrJILxyQ
5hZ2pxxRU5ape6Y6+cWgLQraDqkF2Mnfv8eFhWHuMteo2TVOmoJ0Orob0T+F+Os+TFg5qt+FGj54
F9eX+GbkVSi14uyIWBRAl+IoOHpwT5NwRYO49Iiu//7mj1vLylZClnnOy7rZRnk97oK2L3fM4Wv6
+YXBNjdTUyKdMChhR249d0OrXwMiMYhzN0wry/PCyj8PEvKTzFMordtzUCfq7CnAOhFSsfbrF/av
v2vlmwfkwc5euyYKz4hC2g+QAiTeS0kffHywgcKGStYa3W/pTczmfjUUg+uDMQt3qoYCpgmQEhtN
4UlmcGO+P16XLjGb9k06wZqaBeZctd8S2264Aw1R2qyswe7Ci57bpxNPV5BhuWAx5WkdXhtE4iX3
uP1e+0FEtoPg3Y9GR2aKO2ko1C5+AdubRUOrR0stYHdNybzfpefSHZRl7guXA9zxuSXJihdl4f7n
Huy+9wPTtjU9p2hNou1VvaCNcjBm2n3o+f4tOr8ZKwI5DKXuxHQuqf/ijToHqx/sMuY+v//3lx7w
9d/f/H1ssdIhRBWgaN+JwjtMGHw4Wu94kq7cwcJon5uw0Q8GuDkP84vwQAvvpj1qkklsFGQRtqvj
iRawsfl25Wp/H/w/Dhx/QX5vbsiOMklaMKjPWhcnrdlOdEgADL5jIsDOeSP8+q7i2GEV25QW0ib0
3Y33nJkT7eHF013c+a8O8VYW2qXHO/tcgWKDe5AOm3OB1KB9RvLx2Lmhv0uvzXQEhKylcy8Nw9lR
wnqkcLLJtedizA895p8n4f50nJWT8MKu9H+O7hzKR2TN+edAPTrh7zDggKW9ltYFw1ivzPWlW5it
JBVOxG2l0XPUxYiUpKZMxd5THtUbxzR8ZXgs3Mjcze2W1IFXeTLnPLv1bXInEHQH8leN9u2VJfL+
nFq4k7kJ0iNpq4Wi+pxYS8688KZD4hqFgBsQJz52iev9vRnlEwKSQ9+mYB4xqZ8QzORICK5y6F6w
YsiVgtnC4CWztWFMU+22XjNcaMKcHaIFvhqkYsXaQsKROSsPa+mNXB/imzvpyqnkWdgZGGl9eiE1
fMnwDg9HZwDb1BqIQgPonT9WFpon3rQ9nEhtgemIT9O9DiAxgw8DsNamLnaD8/X9d7N0R7M5L6pK
Zq5pc4AmP/Pg0Wk7aGiqWCBjJx3VykBeOKHMPZCtRshe0on80iT5xdHsCWncK6996U/PTg02LMAj
ClCgsol7k/vVGYb1lRP80qOZzXHidHkooBI+l/VL3UFp+JtZB4eeXxFfq8L/+xJsbn6EAqSgrgza
Sxc9poi1yWsnBkYeTpsbVbGVp79QIGLzeJs2lEhLGnx6voaJVRK/HhgbiU9Wtu8JJHqJ8s+tq9pt
J+SNYsHKq/n3jERV/b+TZWRdiKh60KDHqmdb7kFWjsQ3s+N954AZwerD+0P433s2m6ffqKTMulKO
9KyYpx4xP8ktnuoExpNPt8gd73G6EgRnET/8/v4V/12jYPNAHMRm44Kc+echMAjxiETAEYyQiW0J
P/QBpBJ/l6uKnvuR+T/bGpCv96+7+Cavs+DN+jOgDygQ3e2dbZc8jRHtY6rzncA5MdbJBPFL8uw0
/klGSQ0B9vD8/mWXRulsjSi63Mc3y4A2h1B2O0kNOxiHVFFORR03FFkgfQ0x9fsX+/eEZtHscEAC
6YIOCnIZHcebugx2Q712vlkQP7BotlhII2iVebiRvIqRT1pB6PIl3QEqsIWeJf2FmgYMFffmU7UD
imBlFVkanbNVxEKQggO86S8aVqx9j1zCLZ+g+2yjHh/KeeNsSAjXQS2cfGW+Xzej/z9UIlrmv4PE
y0Gk6NuguWS0UKewzvmN60PW6nQ6WjliLUztuX0yB4UMqBzfPVdF+K0nQXrMOdAxlT/slTuttdeW
bmS2gGSVDV3EZJKLW7269kEMAEevvJWlPz07LXiT6R1qqL1wB+Q3m4NIUwsI2xICvuj7A9m7jqp/
vYfrtd9MVmTASLcWIdqQXjVAv5vV0w8WBuK5qFRwga8DJmMnmqjdWP4rHUn3E/Tircjb4Yb6rdwj
54O021bxx5Z73WuQt5C1Oxo2mTiQSbiVpnC23CfgjlTtsPKrF6Yfn60wbpk7GK7QKJeNffGD5nny
3JU/vfTMZ8sIS3UFMRlDTycMh3hwzSXyOQTy0Ky9/8SXLjBbOpTrkM4ngENGaM+PVbOdwFUxhbcy
6Jf+/Gz1IFGCEx5Herd21XlI3YNoQdLpwvSDz2e2UvjaMlnAkH4xwYPuvlfNb7NmoVz46XMHZemZ
LO0UIrdk2nk3IU36g2bVtI1Sz105rS7siXObZOGO0TA2fXSmNA+3DXA1ENJrG50hIStAPKm+lFgm
EFGI6gcto5VP1qUbmy0RUqSocJPKPfcOBxZvwAwBP9gDyiPLVvyu4b+n8dw06cPuBVoWgoc7hBko
Ybcdyv0BcrbKfvehcTvP27EBT3LL4G+tCmhCsUX8CG0y7HuartEHXPI3t/Ifq9HcJikoiksmqDEE
IOrdFXk3fiaTHyXgZmbsW8O4YUjZGmu7F25r9pkjIdNnWWhQ6AcarYr9kZG4QEYwdkkh8D+GDcoC
eSeOEO+WSOnqH21nwlh7pXMRRSPPQYXUxjBDqWlkfIy133vbHCyHnSyzex0lwYZxNN1yVv6WVR/u
2iiqb9qqajeFK4BDHYcnEMwexs75JkkP/0bX3gdc/op6KPFR97EACxG7kbrQwGEDQ9CR4KuXwCJF
SIB8SJFshTedwyFSUCAD6zZSC3KVgaGmy56KzH2GDtsBftJXkIejL4ehtPGD8FfaGxKTMr+lHnVP
Vlr4kDKO46sTmVjKBl2W6XMYVfkud8BaEyU/UsWaA/LiHwoKB4Qa7SlBx3LTJeonviFoXKvpwe1A
9GwyBevtZNQ+A+jxBN3zdMuvNhNXT8k2BCpgq2mXnojOuk1v6cH2/X0j2S/ZVmlc0vSnLKI/2soU
sdD1a++W/SFH9DMwZbY/ujVgpL1u1L6q0CMdaFlvvFZOu6C2SG+y1dml40VyFcZjmdJjJ3wU09L7
CnTavZ0sxEyow8b+VMIoFMCUScrmZ9bqr7LszWYEVmiXV/hPQvNbvwz9LRPT79qNYKOAiQ8nmdsk
QFEV7W2zz4vMQTejzndZShLc8+DGDeTV224EBRcet24LVX0GI0PzWCbFHvlc4S4SEBd0Dl4E+LUI
bmLGbP0SDujGcpgsqSn3rvKuTJXq6xC0v1yrX2p/xMO0IGwVn5LIe3EVdORj0J1wcn0wExJ0KqL+
pD1qspy4GL5F+EjU+CNS042sUMSGpusVfsLPoF7eeQbk9SKp0k0jCRhiQ8FiqJP2gMgeaOvn2zLX
D34a/GlqeZ5qcgrL7AHAX7XR1N6KqXmMtPqq5NBs0jqddhFqUZs2r59DjQcDIegWSZEn1wt/9Hnx
mSpyDKD3Rz3Ec8Fp6q9R0s7XsIJ3P1IpOeFkAuKsgKrMbydvz6rsRGz0pUqHHt0KpIhm/nAncefg
a/s2DqwL83GQ3nlOdEMGtqFFy3bEuoe2Cms42nrY2jL3i8z7S+c4MI0pPG/Gncd6mMiZ5J6Mqfib
wmijnT+qdkNG2CzHwtkD/FecygqOkcpvmyfWDuj2VFUAgxlpj2kD12DqC9gl2qa5FjLLbZoCPMbF
1ZRZJMDJIHgEVgbYjpCF+oPW9icSIvLYayqxa0aECObRt6kZj4SPLE6AyNtyGvxCOlWzowE6G135
krHpsygSxEa6Pb6W6zsPP2UXIJ98w7PplJf5sWjsQ+r4N5Trb7B7u3HNk5thCJG5roo7iMZv4ahA
F5t7gIlJuQd+Hr4K06NnO3YsdkB63uN5XgQwAr7Gx3jC4ZFssuE5QT7WpTTSO1YSVhmCR10PSLnJ
tN4b0kE+0JC7QPkn60oWtxaCJwfnfVjsUi/mLIMJF9/Dm6CCPQY1yrvepD0U1FgUQjMdILTMN5XP
b7nrwpapXJD2OqKO0AY9YygOB9syML2QVThELkEQPGwZQ552m6lwUlj+KNrWHE3lrKpgMrPNJ8cG
xddyQiY7VPFPguLVkhRsbuo6O1WNwQ4V3UPZwDlY9fSiOIeICrzfp7B0TxEj92M4PHKnBeA2lydG
Rx6nMn1B9glS4S3/Mrn8IQIoEdyvRm9Uau8qzy03YRDc1n746tbeo1uJX8bJbgQrT04Kls44YvUB
RuRHWwNLhrUOQ05zeQqK5CthpNtIsBSPXqsY1gzf24xopR+jEOXhocsB5dMqgPEdsv+sFVtYa36A
79jHzlg+lhajlKGBGg+y+AP6KI0x2h6LSjZ7EHtT+Oq8Z7/uv8AOj4MCZ9+sol8lTkJXz9gdGzS+
Z3vzpy7rclNE+W+TeQw2KZrHTTiBCKYSGxcaptPWpVdEM0hh+OTJoXvaDQZYRZHnzpZyEWytU8N9
DZd5Eg43PrS152AI6BEBO8jAYeaU5NlN4TbPNmruSEpkXIbT73Iwvx2qflgzPAYEjjB3LM4jL34Y
2EkPbgYaoE74zrNwb6aZf+/o6rsq69c2TL93DnxLI9EHMXS7vPB+KTt+An3zZazlk5v1Im6luQAU
DXu3BbnChbIa4xFMTscmACaQYqsUezZFkG/AMj4HOdpSmWOuSeoWcUGi+ZpxrBUBbBXwEXmfImxf
u34QOWwq2FZVYc7+lUU1ua3alAp2nImbB1g6mjj1ytdOuRRDVbykFjjMqem/+E3nbCHqqI6q6++A
mv4SkfY5S3wd+0wfJoHwgFbBZUzCE8ibxR5Hkq8hgyafh1906H0pDapZo/iUVsM338OiOjZ1sOmA
iNt6JbxGEbr78ah6iDVglIGn78oBR6ZlaxwXzs9WAONu73zTPXg5UXuMnujg5Nbb+Lz65ZQwjhiO
/9algJpD9eCeDEvVLYng+iUAJcY51pK4wxIBLyp3LpnGzpk30MGlQYNzCBf38MkJOBYBa9aRuLgF
wfZZZyfYxW97XX9mSRDthy7zdlk01kdYBFRsRPgTW/SL79b3cO/DrmWwF2d5BDCneRkS+yWTINio
Lk22THmfrdPXsWfLe1e3PyeixaFxG3FbtmgwSybZBWlTqES16JczgC7v66ofjwrnCfBTfXJf9sAm
1LwB/0jDgdyP/S1WM7iHh/yTl+qHvOy+0DYrzw66hnHiQ1PEMVG3qd9DkuoZisJ6PW14Gz4nnGtY
RCqXXEjWp/c9a5uTgfP1PtcF3Pxtj7COSk6fqygZHmqSB3GJetnJCirBoXCOCK0abrKi8XBuadV+
GG31WzAawcvqFHTfe7ncNHZsfnoZqJA6U/2tg3BHkL2vMt+0dO9a7YDSqdLoJXSdZ+Voex8mCg47
FXrdgchmOvnZhL00bJ8la46EyWkvTBntkVTvfWpAotznMMcAdknsDbD3/S5xBNk3g/Q2mQlAYHXh
tO1ESLY2wrLAjfkM3G6xyb3h2TQ1TL+ZATmkANhjcnL3mI0BTICMwy+IemQMllC+aXBKNu1Ib10R
uEet+G+keAa7Xtrvfa4D+FornMy6Id34oyv3rBi/hASRwaXbJvswCfMdhRzu+qNA43V0eMost3Ei
idgInKX3CR+DvehcoD3zfkSEaxftHQu7tCPgZkmatNwAAptsJxYEh0JP2ANViLncAr43OE6+HTIX
YDmncV9blItuQk+RDXVgEGd+Wt2IULtfgsGkR9gzAaYN3OATM7Cjp4xk287j1fcaycnjoexl++J2
AWialIEa2Kroj4B2c9dTuKq17/5BMBnal2UCTkwicc91Cs8zcEUbJHUVW5fRZM+92m5y7ZpNwqrf
me68TSpoei54+IPCAYmTDAz7CFt1f/mC+HeUlT/LNslj0yCGDi7lFo2Tqe8HLIrw6nd5hXO447Y4
wsIFTdyiPBZ5Um6jxgAOS8VG95M5DRVIEaOvvK2ZKgeCjcBHtFPR3UZFWG64R+ujmaD4jwqr49LL
GAKlJh0nFMQLVffuxusmrNEk6HdeExZ7Owxfgyj/3NZNttEYXeAJwCkZ4Vi+b0aMiYzq70w6HVIM
zH2PL5+4Hsd72mEGYIGCaKx342QYH0eZZthe63pXVY3cImf0sST4tEkbZ9hxGONu/AA00SHqH8Kc
wWZnJmxGXvATGV9gRYzMbAVPs91Y4WCiW3TnaeJ8JXX/c4rwi0NFn9wCsARW1Pj+sx1ESRJV3irl
ZhuQCN9uKvndZBwJXpLh/1+5036YcPaWACTvUDTCWlUOoLDA7D4M6Z9ayWCPW0HRKqhOfTM4u3GE
6b7sQK/IqsH9XKCfhnQMHGVrj5UXpvhINiM0A9upMA0IHnCZ4icNMfdM8TlKQJ9pQVDBcM1hn7ZF
vrHA8N/BeZtvOZbRW5O0sFBG0KY0jT/uRtsFR8r9MnY92t9juU7iatBgQWChipAiCRhC9zwMRYKO
qinKXdcQsi+1R/ZIpLshiHTfBQ3w+rkyf4QPogEh2bjrwxATW/YvOL/0hzBK632DkPRPsOiImENx
Fedj/asVwArYBNSFFDYpNFnGR9Np3saUgO+bRfQVIFZzpwJAMjKLLSzADb5IVT121Ac/oTXtFpot
XKkOckCu6mxDKn1yJoCxRWAeCwKjcuVnQ0yQqIUXSvUWuVfqkEYCfUKRihhtfO8+S7EtQdVwD60H
tjF8tHpGZBAoljj45+NzFyWftU0e/Wu4iRbFE2PB97DGtx9TSJmggjQPwnq4qIYjO7gykPJW/Yiq
poGNn0RYqZo65lUEXIDTYb+O/Oy+8B1ybsuw2wDRhe9d6fzpJGqYoNMeRoZPdZ2R2wEW1H0v+j+G
yNucVD8EgsDg1W3SbeGHwy+0lNSW44mDblzWn1oYOjdofuK99mMDhDYGIeQg495DfO0uIJRunB7M
bEXbHEG5qUSyN8yoSrbDnUBoX5xO3qvs2w5cIQGAUesj2Imk10FUPJOBd+CqaJC+QEkMINCE/zj3
qmI/9AmYPiM+Yx3gCw6AVmq4uaVz7CtrMB7dZ3S3+Utf6gKZ1SE5huHIdyDSIZkGJ9ODg3AScJxo
dlsbJLoqDxuYix1r3/pk+CLC1GWbqC/RDHd70Dbb2mCUwcPQoLTyiupuAX+uivgGjPDkBkzw9Lcl
Uj259TX2ppqwmQdp1oDm1Zivfe94ew+P8dEdBNpRBjoOAagBws+K/KYkffjQOTm/DH0/HUhig4ci
AVqzCmBnAOC8/dMLmVswk8AACWxUn5kScPkXnG7dYcRrAVXjyIfoaiGWfGfLsT9kNWoZKq3bsyxz
hZDRLIR2pWHgm0gTbdwh8M5FNgjkNAEQ38Vq5GkL43di3c0Uafr5/SLaQuF6nvdM3RqoBRz3L7R3
XnPX+zkG/EMaQcZmdeWekozxOkS3Q5cAadD61Lblp8ysJT8sFTFnheUBrrJpuMKxW4YvbCcqs70H
jQTOoro9vv90FlCrsFb9txnRIMoPKyIw5L0gRyi+Tpawh6DGq0r7XQR4GVzBcdKDdBKYEt/xcqVo
vlAWnnttA/S6aKeg6PUScKSStP6UR+IWcd97S8djPTjAauHrLPDWNGgL5dq513ZCAm2vS5S6wW5H
LLQ4sbQcALDqTtoPfr3/NBfG2jwYuhmRQDVh7TtPFF9EnQJFhkYrxeClv329rzddoxZwgUZNBTkj
RPe56xk2VU+shVotjLR5BnQHxSY+1DtQaA1645ELYhKYHBUOWeGw8vuXLnG9rze/v1M89UJXkLOy
qKGhuoEaovK/oi3zwQvM2kidmpqyqhHvOEkm9vCHF0c3FAV8X6ZZmfALDe+527bGBu878PRBuh18
Karmzmp6U9r21fXDW9va3+8Po4XWcDib90ArTSMO2OwcoXehs1PZvybkCNNf7F0zfohYaSwtTYnZ
3E/LUOVdo9yzhzBZ4/4c/pI9UGmc1ryqC1eY227DlOBXDyjBkhbRrh3d185vDuREWazloC5d4foM
3wyrWiMGoak795JWL558NSw7BALkkd4/fOhlzO22XZ70tq5T/8yCvNhBHQwblS3/II7jyRnU2VGY
6ahVrYXyLQyxuf12qqsSoCq0y1KdiEsX8IOk9TbscXRrDbnzp56uzJelK10n6psnF5EB/aVogg/B
0GgLOQBwdl6IYyi6FbsGuVKfuhAsufef4tJrms3+CvAhiuh5VE81kA1S5W08et0TL4HXB11ipXu/
dEuzJYDk3EM4aJoAiHknWg6izXgwGepPClmhw5pqbekqs20/MWp0tK7aCy3/dNlXHd7z8QmHar1m
qbm+gX+05ILZ/E9aLJPV6AAC2TfnKUSDCS0S0CsR2/3+21i6wGzikynqu4kE7tn4HBwomjyPDOLv
wKzlHy88orkDF7laXR6BWAaOTOqjWYOEneKKnuxA1CguZjWVduFG5k5c4VipEeHinpEhjzacHh6s
C16pzsTKMWVh151bcD2czOtQQ4hduU5zkry4nlFQl3v/PSw9putseTMFU4VWCWoq5GxoGrsBvOjF
1wHkuEy+InNw+/5Flp7R9d/fXKQVkRNEAsDrMVF3ig9f8UEHmqkNVw7YS39/NrUjvyuCgIPegMrA
+doNZNfiLExxH/v5szk9uPA9SOvioAhyEweRpiLpVvp25QUvnEPnJlmP2KRqPYtc+Kihe2ix9DkH
DW7ToaC4gY3vjqXtPscHedwYsWa6XnrvswmOLyqF4K0JcHb12EBEmoZb5AaBi9XGyAX5mOqFzia5
N8musS0EcxY1vAJn6bb9fUV/v/9a3Ovz/8ciNTfI9qmSrPKQHksD/9TU4UFIZ1OH4TcRjDek45uw
iHYFbIaOKL5rbQ9BPe61+fX+5a+D619Xn237kUxD007UPRdBdwHs6QnNszXx7cJe5V/f2psJY3qr
KrRP+Dkr+y+G1gfUtE88HyATWBnTC+9/bpyNAj6ArgA+RO6RLb6poYjx0EZzAqDgenSRUNv6WAAi
m9tmcxRsECqT2Auh/Z64LXq6yI9if5L6o1e4vqI3j0vqMqKso8WFsxKcQuS0YccFbi1u08f3X/bC
CjM3sYqS5i1xI7gyE9g9p6y5sksBY7Weuxb5tHSJ2Z4uYVksTG6Qb1IF1c7z8s/NBJxvMK1JdJcu
MJvyNYzRQw2m3pl3zrmtzFdesL032pWdZOnPzyY7tb4Urbyi8AN6U3mRBG7VAKv5sTAbNjetNrmy
BI38/pJUaN+zMdq1bfAo+ugxMwkC4AUorh962XNvagqZ0NTxeryg/wVyHzvbMQBQp/7+/p9fMOOx
uTcVX2voaYhmhMgwAR3bw8GqdKLsyBp16jU5MKd51tP4iyFgTqBkVDjR1ufpHZzHqEujlBdNj33T
Prz/c9j1/f9jIfNmRwDSE7D6oEs8l4B1H02Q1ei5YidqgMl7VBqhpYOv2kOkq+pYygiQ1gEFp1T7
3Svqd/6D1zPgqpyRnEOTuMfKZeIO8cvsaJCWcjcaMHN9WZlPAYiim1GilOugwnbXOGF76suQXQns
7ZGbOn2I6p4cE6Bj7zS+o2+oAa3XloCqOkOY3EY17IdRZ8obZVS/x86i9zzn0ZcwNPVGQku1q1qh
D3naIw0BDbAdOrvjZtCINuxBhhMbREBQ9EkgsGacD2eIVyjIt1ZvhxykQifkbIsmVoB4Sp3v6ajl
pXBqfO8i4hNwtHo8RSkFvDXLkRwON+EXkev+JdEuOzaoZW5VFLb7wEXOswcB/LWFx7dQQ8k9Rfdu
9/7rWphm8wBqjycclWFgpNBRubhpdI5quSdZsf/Yn58tpfWEbrdhEDZ35NUdLgV5NWpFhrnAeWFz
NzCsNq5TUfxseaaH9qYEMhpxiDfsWG/SnTh6d+UpuUP7sv/U7M1tfSdXTF4Le93cJxzhuy8Fqhit
7hJ9li3a19VWktbuMi4MOtSev/NKrj8GCGR/RddvdiNehuh0Rkhd10P3Hd8B351rqPb7r2fpVmaL
bCigzC4D5p0nVbQPVZd72ILouJEq1bcdDIvbLB3lxza9uWnYRx5BBG0hRO6mtK/o4isR1z2AExPv
0pcP3dDc9zuRLhSc+97ZcQU/1Mg+20Y+6JUUbN1TGGb5k5OE0f3HLnZ9qm/ejD/JoDSc2Asrvrhs
jF3z07evtkBsRbZ2Kl04uv1d9N9cA5oLzJ5C+OfQ+nWchcMVHY0sCt5Fr1OEYIH3b2XpMtfl4c1l
aD2VUHIC4dA2CITwIUhhXJ3bjPxqQm9l3ix8mMwtwPCLS8TpjBH89SG6lmOsJn2M/NeGfTHoY5YW
rTqhVy62sK79PeS/uSEmCgmsmGMvIZjBSJunz4Ftn4AHXzskLl1gdr4K8A3CsAyAQtOLg7YZ2J3C
+9mNw4eAYmzu7c1o1RdpFUJlzh2w0XpZPLCWC8gb5FpxaeGT46/36s0zSpuqiCYHH6JKQq3E2/4H
OqQrheWFxzN39KqEJW6ABjkCDUh5mlqgupN+xGYnmmHlEtcvo38cNOZ+3i6tqhSkY3RfZfQNuVKH
ppHIKEDNn9ag41fIrk3GaQ2itbBU/l+qad31QasIOY8DfSi4+jXl7EehCVQP0WcvH1d2taXLzE5P
kInyoaT9cKHER84zurBN+NyN8lii3z+mzdrKv9QmI7MZ3yYqR/jcFJ5RENqOUPyyJh4ApFc92NGI
ZYgGQIAydl9BCjQO5UqdboEVA+7hfxcaG5Z5MHWld8aruet8iGwSyHK2Bk559FLz8CkFHiL2IHj+
keYZ1M0+6+PrAbGDimVlsVsY93+NA2/G/bVD3vue313U0G0DhUb8GitsadTPFgXem1p6ELVf4L//
E4bqDm0ohGysjI2FRXqegDoFpZN2YEZDE1zne6vVU6YGaFVZ/6exzs/3d4KlW5gdCUp0xGkXTECX
0vZBhvqbrtujk+nP7//5f99DOPcBF7KhZc7z5CwzvSHQfFwZMfgWQFDkyq787xsI5x5gynkkJ+mO
KMwqswmdXJyaCfKKpJPBysqzdInZxo8/DC+dTULgCgoJZWYCKpZf15vEhwzz/ee0dInZOgBllWOV
L+lZjF/9UOxHiPGkt+ZqXPrr139/MwN4CC5TD5PJBQHX29HTRzp1yBgy+4/9+Nkk16GcOqcKwrNv
YDBN/Z8Vr14Dp1irbfx75Q/nWaad0hZuYAS6VQX73Cbi5DIH0jknvfiU/hQ0v8F6svKu/70gh3OX
LlTIyo/gkrmUdd4jYV4hb8a9Hwv2ZWrtn5SPKxPj34tSOHfsTgDgIoEhbC5U+0+UgcpWeSvrxtLb
nk3p1mnwldf7zUVaZCSwpD5x5KbEHHKaldG68OPnRlySVj3XBsi0rugPYKqcSi/9UB0onBtwh37K
4V7FYj0GAywExwmRThDjrPzwhZE0zyxNpWkFgiTx1weJTPhqfPaL5jOM9VsJekcsMMygErYfOpSG
8whTUpkmRywBQWu3PoH1uG1Q5YDFYWVfW3jP8xjT0tRaQyZOLj0e1ZhdClQ6kvJj84DP5nQzNGlV
MtAKdZPHbvrKVXfI+GMGQvpIm5WFY2Gycf+/6xJjQATpMfCRuEnvZd5+0kOJNiEL5bYlWEogu155
8QsHkZB7/71UD4uua6suOUfeT+uKXeiPT8lUIqrqa50wmDiiQ1QlMHjkEKgimqkwHzrYh/PYUlXg
kzckmI0hYRsNZA/qRxsFJeD7a+/CBstnk73OtJDUl/45yxPyyaZRt3XBxoNtzzF7Rfvk8P51Fgbb
/xlt/UT1iJGJzn4UPYUk+UILYC9SqleGwsKSMnfZjtoTepCo7ljfxGHxmkQrC+3CA2LzzduXfc4K
pwc4vftWw+dygKLz1quV2nqma1fsukvja26mhQApZHWLc5TLyi2rPTiRdO9AB0jF0RDox2NhMno3
1EWy8+okjD0y1DvYIPGBP/rdGmdyYUbNHbeQCsJ6ThG4WhV9s61ykz7xBIGN+FDNT6J1h11bBmZl
TCw92tkaUbqZlwMB6p4hk6m37hSon/Lap8Wlh31YULFynYVVe66AzCRqLJ4Vzf84O5MlSXG1aV8R
ZiCQgC0Qc0TO80ZWUzKISSAQcPW/R/+bOnxFYpZ2Fn2suhoC0PjK3R8YrEjUqCJsY7CN+jrIpd5W
mQnmn7cyTiw189kwEXfYKGVgdZ6q/ofFYJ3BkrVaJcguvbBrDf2vdRi4sYgKkLj6aJqRhrfJR7pI
zx/TdFwZDpZ+/2w4wCopt6HqBMal8scTdGTFpZfJ9DhKZa3M0As9dS58VNDxgUfLm1Mh+wssNdDA
8pVBYOFDzyWOFpm00cFweEo97w6Fj/eUmWB0xtnbiEMMnAxBDV6lK3vThVc11zpOeQMXTJHbR1St
99ooq9BQ/IKt1tPXI+ZCV5zDRYaktWFrKayj0rEJe8bQhpmgj43VnotCwKsh85/fu9P1Cf9qVmOe
S4MNOTn2/NbXEyBfty5imHuQzmAm/voeS29r1tfTLhWmKlAP0bn1kbrtTdLrk1V1dGUxs9A15owR
OAfGNNcVsK4FfI0l0H79i26BwStW5oGlB5j1bPjkWshnEdMlGnVuS/s1Ragl6Gp5v9J4l/rFrHMD
S8hwytdMR4JSqgMLDh305uuXv/RyZr0afbdD7dmzjogNOgnItNz2DqP81jDWaiQLjXWuc0zgT6lA
jAezzGn2Wul7pyIXEjeHWCfvXQGn5ddPsnSfa8//q6kmPolxkAxgEHeh1rNeLaOHJhRY2eTn5H1P
88TmikcqoHfMJdoqr9Uvq+G3sN2uDBoLQVVsLm90ESSBJRdBXRBa0wKmVyzCd3lGoc8DsAsdIkxq
6zSkLgwmAgDbr1/bQvkOVuP/fW88B7rABLXxmLTZncj43uhkxBxghJC2Coeeruv9mJOtKfsgp2vi
+oUmTWedfph8IlUCL7OWyc2kxodY6ZX+vhAixOhs7c9jeCa8yZcnJBfInWNW2bFq8yHbkLLILl08
ZHkwFT5QXEguzRu4Npz+JD1lbbhbYQ1QNZkhoikT7kvtqMaDs4pNTdD0oD0GkyLZvUImAGw2vomi
R91NIixVPn5va0dno4lR2GB3Vy7E7KS9H7hKgz6Pt2ZXvH/9wRd6PJ0NJqUJxdugMXnAFz+cDBHr
wyQ6BnQsa+/A/Unuvnef2ciSmhWvrp7ZY+7Ayd/cEGAEB+feGFemjf9O+/5v1Z7NhZT9UHEB+Npw
NLqyieI6x/DileSuaZN4j0OnLjJL3r34KK9lgaNS2D0LMmwtl+cHjgOL+wLO+o2d1zzSLqi+jWEW
W9dFHI5WhBxK7rQrP3Xhlc+lmMSntewF4Gl96t9MEtg3V2SwVvnHiaxteBcmobkaU4gKHjY/Q6pP
prYlxU7QVN5z264BDRY67JyF4melZ3lTjcRAhz1WdroTjliJWF669GwE8v0BH6bFCVuRDPJDeT25
6SqFL/J1Q1x6M7OhJm0H2MnGocD0nD0q0z33mX5saLYy+y993NloE0P8QzBI65MffyAhLXTGO6kT
cObXMrSuE9i/2vlsQPDKMu4dmMVONf3dlggVAs5IdD+ZdzZ6a4/62Pbr90TotWv+606zoQGeV5Bt
ulGdZOHsbcQY+Pm5I8UWAa0w7qeggMK+fi7lu51ueP6rBvsoTRFOeY2wn+S+4nsnBQe8eILVFvL5
ne09iSzfFcOrSKvN4NXw4b9mfXL0k3ZvO7u2oWfdP3I4vRm2ttBbN/mPRB5rhkAevqsR5UbhZk3U
Fs9/x8HOLgsEeCgZcKsMRhv87Jve2acSqnmAd0AZRzQCeKoesiZeYUsNOf4vf2EwwzpRJT8z8wZi
OVz6XmFnVxTwU22n8og8yr1GfD3dcxxTef2Tjj9pNd271hRSRMmIeD+BSD+1Q4AQLq7qba8/wS22
Br3NRgTrO78rB9Zd5BfpbGPmeeSPXkSRByGfi0K/lAlo1W40DO9INEdCUirHALaCWnOwcjdQF+j8
OIzXGuGLOe1F+iQqGer4Xb4gDAjvOAYGFbRvuw2MpokYAL1D3gY9QgLYAHEQhzp2hA+i3xXIVOpk
MIHviljdznzMSR6OXAVZ8VvaUT2ageRbq3iMG5CX6RmY9JI8EuuJYp10TURxjR2EQ1slL7yqT1f5
lDn8IJm1FbEMjPq+9lAvhZq8yFx8tW3C9ijaxQigIDvQlxH9cErZoUpLZGxHGH/TKsJqJcrVhuFM
0KovWLoQnG9X8d3YI2QGTmlIOjcNSshdXoTS2SSJDjKYIKyfLb3AUrQ1YhEUk4h0SqOuQARFawL2
jCD27Lmun2rkQRYUESFJHiH2MJTIg+3c0B3fnQLZO8bGAQmzwRQkzxKRpoU+8+EDaZ8IN32QZFOB
auZM22HE98mfdXJy6SP6cpCWOijMGwnLd4n147Zx8fTDhwf6OzaNoPiEHiSWBMkbiNINEGWCpKWL
QvBRfql/O/kuF0HyZndB6X/Wxh8r/YMjSU1PXPZRltibr7vr0qg5m1/byZoEdAMQAsZOs1FmUdyV
trRXqk4LV59LmFtHSg/wYQwFiArbJ9JEzlYO7vzXv31hSJ4Dfgze5Vkbu/1pYr8tJFtzfD9wZKLv
Xf26Q/hrJzAkeTLZhIpT1yUwZjbAU+882hUoKThroop/S1DYXKbcCBtq2FYDixkjagV+5CFSVm+/
x3Za3Sjlp0eJFW2CVOJCIVGdGw9fP9vCZDDXLFNIUTo2Is2pmLJdn8DzZjYt2DvyPCEzDZXAwYGt
WaysFReU7GxO96lQaUNEVtufGoEITRe2zUDZ/qtt5o+sNsdNX7nvVmq/xL67jydySQtw3XHaHkIR
+70q91zhzGs/L1niwYV7BWV5BlJ7+wiljpXGsjB927PZNbehVGkzG0xHQV645Ub+YB4sx9wR4a+s
6Jf60mxadcdeIJgJfclWZF80zcVcdxMt/fzZKFCkQnUIA1OnSvhh27xgY7UbrFsKg+rXDW5pWzqX
N7dk8E06YpxxJOGbOp3eu04dmqTeJpZ7gP9kw4WODGwoCqNcOSJaeKq50BnaKi+t4FA7tZ2H+JZC
8UcY9q2tHo13y2zVyhC6MAzN9c4pWI7xEMfq5DZPyDZCDNYYNlW50rIWPvtcvlw1vZF2DFeX3tuI
ZAmDf379SZYufH2cv8Y3A6DxvPQQ5yFG/mOy0lsHSZtfX3rpxV9v+felhzH1OGn6k/DNt2qoH9RU
YGdU+tjn6m5lO7RQqZnLbZmdZA0y6JBqVjeRREPqkRhnDVhJOEis+d5R9VxbO5a+X2cy6bBGRFxZ
bUUiB382Tlc2Ff+RiP6xVp6LaYnI48HuOFCI+347hnxnbpKw2Nh7RJDoC9SC0RSe9bm+UTf5vrwH
AOg23n67U866fR8nqkIQKe7eBVUeYJEk9AZMxmrLvIDCyfL76/aw0EPmSltgyoACYbiP42M5FDHI
oVn0vUtfZ7i/mlqZj/XQdwYIhXD1VY6xiUEzMdeKygt9ZI7VyRtSVl6GH650+lLEJuxx8crgtNB8
50JaWWXIvMrgwjCb6SfIAU+dRO3KsdIf/djcp5bx4+sXtDTyzsE6qDQhfYsZiAIRUxpHE+t9JNtw
xYMpTc09jq2mH45ti7ekI0aEVBuYEogsvLWRf+njzwYDn3ZdQVjOD6NlOXsk9SDCx8kL+8G0khx1
DPwynN0aoZTldDAqqcORsH5b5XJ4aRrTbDYmUlpfMcxOz8iBJisNZ2EJNBfkapw1ekZc90dG4HZy
cxctaLrJO+N1MOznbEI4I687Y62jX2fpf3T0/45l/2qnQnbcEH7DD/ABY5PJJH2wh5og3W26Jv8h
PbCZ0D8GA2qGkuafcC8CwMf23TjdOf2DRPLknlmMPds2fPGug8RRnZvFs4LT+CYtar4p62xaGfUW
xu+51rdnCYEQ1+yObosw2okFmB2ygWG91H3z7c9GnjFPXNvK7eYoW+8E598N1z5Kpr2/Tc3kIMXw
qJxkZTZa+NJz6a/kCHCahqo9IgzR3NSefuPd+KB89TBqY08NINfTiaqV9v7f/POPLz2XAVu9n1Qg
w8UnzmmPOLJJtslG02z89ORUaMTgqfITh5SxG8SZJd4BlnDvdFzVT13siD1LLG+nqGt2UQcjggyQ
/tf8SVXa7WEkyO916usLcbL2nYwF0sc86fzqmDv9qiRDNNLXg8ZCA5iLi1uDliPSC+A2nhLrqfBB
KJlqYtzglDbes1STlW6xdJ/rn//VK1LMqEnvduiEOI3fiFG5O2lR7NwnBJcnOTeev36ehXF8Li62
k5h1YCE1xxgj3a3qcSjhTXn963tXn41wg80Kk3XwZucTZTgbhEHMsoq15rswUczVwUUzItePc3lM
WJ3sJPakj5bosz3Mghg6CLamhT30K1u1hQ3pnBdkybRHsT1VR09N+kaVWXKnqslFAiQZz5hG5K5k
dfMJ70zzxJESudLelrrobG+jOylSpCB3OLTyDk1WYCpHiGJQ8/yBU/PnQP0HZPquFIoXJiRzNvbU
NT6WU1sNPleLrEh/zJEoGLeR26Tp5usW8e/noXNVcRd7CExBGMNRjRnqWKhbGndQVBqfKbGnBEU9
Yd4NlVFxJEYihe3rm/67kdO50LhooHBtkcp3tBHNC4Kjr6FDIXffu/isGjLGPFeqV/FJgdoBewly
Btc0j9Z/4O//O2TSOUcorhOiM4qLnz6M4I0GCLYOfgNcFOqQBpdL9JEGWxlc3k6n6LLF/24Ph+1h
e4miy+Xp9gH2uuDwEPza7f7sHv4c/vTBH7U53+0Oh2B3eDoEhz9nLwg3uzzY3ByPm83meb/HP96P
j+H+uLs5hrhOFJ32If7OJjyG+9Ml2m7fovvrXwvD6C2K9tHbHm6glVHv3z2aziFGLngc9qDRADPk
Kf2sylHdcuyLIiiSVZT4kr14FeKqV+727+ZO/dnoZOPTJak03QMi+7dqsrbA+u6g9liZ7/6zS/3r
49n/O4a3GvC9ET5XRBR4W2QmBz38bfC3IslH7sfkiGzWuyZFWoH73KbiQfNpm3aPXb5mfPr3HELn
gmgbGf897MQN5pCc3g4ujgZryygwHwq1T7Vp7b7uAUvvcTZGmSNBQCASFA+pRNIDO/rVZ7k27P6n
6fnXS5yNSYaJOHHSOM0RiYblvkRa5V5OxEtDe0AC43Z0ri7O67YaAeAAG1h96m3ihOuzQub7hylh
yQJONTeCMkMKtUc98156dhkiMlzv9eDY9w4ilk6eMKpftB6H+OqtAZlLKhsZiziT6JC3G6eg5FYo
BiLmlcM0mNcNEKLOGNoQpO6FRaCFaKys3evWTP+ANpKfrvWVtypJUcDuSpwTBHIorMhFguF+NFm7
Q7aTg5D1bPSfLKHHX64/2BaCnCHNTjyLHVhFxc7xYZwN6rTVz0XsTFHJlLvpvbp61LU13EHBV2x8
XRvYOBZNKFwtQrsGdbc0pHqPk0xjQOVeMKQ5Ra5o09bPrCZgS7VIc1cuAkcdizkri8mFQXauLMdB
VYII9Ax9N2nSO0E8senKlqxMTQtteS4uZ4jrS3Sj3QO1H6R1C2MlQDH3E6zEX7fhhUosnevLKUi/
8IrV9DD48ibLygg1lI1IVWgXEnSs6hBD5GJUiIWt7Lu4sb2ACCsaC74y0S+9vtmCT6ZjBVkpKn6A
BSL08DZLXr9+soUxda41H01LOwWpMQogvW3nIBV8Y7JBP6dZl53jhjtH0xjXtMBLn2k2pBZ2gvzN
ShTHoWbJu2eV8q4F1/zsa9E9ZWVlR18/1MKQM5efazaIXLmTezDlVvY/02vq6Vrkx2JTIP87bg9q
4l3lSnGslUYCZabdYti3BbLCg95GVgrvrhoDs7TyKjC5UMiE9yyZhchmln+AOkOccd3rnYVw+DWN
3dJHnA2xOOro7bJl+RFhyNU2HjPxa8Rm2AwRbAzOTeYNqMMpvTKgL33F2Zg7iGZiJUdnE+O4Z6o+
m4l9T7GTZnot/2+Be0fnqvR+FOYEWJV7KPJBQUXWsxSm1orsNWvYPaAj7T1CfgqE7NTINC9cM7um
m5NTXDjjYahoCZMlv6a+6Cbf9aJh5xKL8rBwqF4RjC2887mu3QUYlCWlUx99Lt19lmBNKuqsvzNr
x88DYsUYWKehXzkQXHjnc7F7PORxbjOaY2Fs9VCFcRnfjGVPD8bAbZy729/zntC53H0we2Q356yB
Xy3rdiPcRlHsIGUdAfTfO36kcyl75ve51VomhpzSGH2UY5w0Khodg5pji7XF8cIQ4M6GGlPY1phb
cXN0bf+FanLIeQyBAl2rny59kNnqbcxV2yjqyCMSA0NeKKAEnNAGhNF/+dYY9n8ifFs3czGZYLfV
HOT0DMVcYNdr0WVLv342YBSDa+FkuWyOZtPdStfpD4iwPpXgbG2zJBYrw/DCbm6e4Esbb4JmT/fH
gSOgl7yhOBviHyp+d5m5GXx/5T4L33ouXPe9rkNAaNEfKzhGQ+b0LYR1SkTMks3aAuD6Zv6x0Jwr
2BMGFD0wVvLo5M6vpOahluYWyRdbu4PvCBVPgEpqKFSgIg1kQdQmQ5LkyvMtDDVzQbvZg6OFJPEM
xQX73FrJR5JC99K3ycMA2gloNqsZn0tv8tpe/qorQf/PmGWO9TGb2l1FARWZoNcLLFZ9ft2qlx7l
euO/bsBcB0G1qN9DXgnxDRa++RPCv4fjmDBg00y3vE/6AVqRr+927ez/+mjXP//rbnaJYPOmiMvj
RGtxbeL0aFMuVz7L0tVnQwDgNlbRZooeXElSMDXA1ak1qVZqyUtXny0znCKe8hyxyseOE+wEYtPc
11e20PfezGwA6HvTN9oRKzGbCx4ZeeNfBghfV2arhbMTymZLBMdTPegzmXuwm+F3MwzAEGh9A+ft
zy5HLskwbYXon/rJ/w2KxfcI93QudbedVlB7TMujZ4oNOFOHyc4OrbU2mi30DXod5f5qTCNLVAEG
VXYs/JHdDgi7/gQJoT25puutvLelW1x7zV+36G1ujNSFUjWhf6SqgjE56ezp6y++dO1Z16762hu5
bVyzYadsM9meFdSkEUBRiLWq9EKTnWvZbY0KftP59alMzNuENLuCiJXt4/8nHv+jL88l6zZC7LF5
KBChkqcW1lam8h8rIXUfqIrIu07R8jQRVu3wN6EynAZwEkF+6jjwDCQ+Faki7x5oq90FjGEGaqBZ
i3aP4Lu2DOK4L0G6IxDqmZRJ+BSZpfGfEHpTWSbNAxN1/WOb6rQP+q7Bnr66qiNoArGbgObSLYWM
iknZj5YBplKg9TgdmaeNXe2D7ACSYXfwZGfe2NxxDuDhIhHWKdvtyJoR5Eh7lyOU5B4sbIg8OzJA
4APU0qjt8qbxM/Uk4tR7w4ovzsOaQpCzd4tYh4LRKmoGb3h1M0hAWqjtgzKxb8FteOh7oBZGnNa0
k5eHfWobmxY0tw0e09gOtQ++YKU9yBErIB9gpNjjLfTIEYXEz0+Kdgte04Rs4hzCU2AKd54AX8Q0
POg1DUhCDWokm6Is/IhWnrc33Hpbjvkx6fL8IfW6P9Suakg3xxtlQKRnjlABDgzMCGikXrWTvRh6
aKMmbSCzbIx2R/Lkw2cEgeJ+hzUC9w6i4ENoaQg3y5pBctt0VZhLBjobOSeDA5hpUg3nhrgXwD2a
0BPAw7hQk2xrboGTZ1VRD+ITcJzmM1LRPowMP6Mcu2LnumKniQN1doUHTE3P3RTA+yGPCdgM0son
pAIDWyk+/aY6E8qezMwqd15inpGk9VzocVc4qNRldKyvZEc7JJ46Z5yygMvGBKiTkxBslu2EVOlj
lufQvnZcT09mCoSgpvxc2qUdWokEbha1mR6aVtPvnkjGNp4AHjExDkbq/6ZIeSxKpw/Sq9Q0TmMj
6lpwWMBdDSEHUmFP6xhpJ8lW83pfxC4PE0RLoWgOqo+v73BKVkDWWj7KyeluSN91sKn5A7SY3buf
VdneQ+4xRfi5YWbethTxGAiAObadgqQ09j+0K8DKrLygbfM3X5XQH7CPdErf47wWWzkhO7WyYdV0
VVtGcFbmESf5TTFYr4gMfAEA5Kio3lSe3W4yn++Y00Kn2XnJlublhJJJF0dt1rDIJYULRKfcYmWI
Wait24ARqw4YEFwIdLF/iMH/zAv6TrVto3HHPwHYvq19xMbCfn1RqjpzmV6aNLnFuM8CbBYPNWwV
fW8/tKl/mnL7z9DkP4kXxwe7ljCWMvXgSfOcO9ktcXKgGpt36ptnvEOsHp06dBOHRnVmT4eOd4++
6O1giEcBnhk/07r6wSr3xp4YLP9p9SvTnrV3nRZfz/PLfWEDhtnn/LViaJA4+mkCkygXlTfQdGrf
eU/L/9QEPSCUqBDVIi5CB6pOAN02HBnaGyMmP82CPTZi2CV+cgEz64b49plnvPxV9BoH4KCpRKat
fzVpWW8ziazUzDQvWWwg9SCxm4AMNu5lmTh7nrwnMNob8LmzdzBqgT1MERw6ITMnSlUL/GoKuV1v
fySWfvK7esfbYcszD2ZcF8d8HgVNszP0AZCSdON3IkPLVlVkd/UQxQXdpJ4OVQuYmOu9tgBuvUKA
Zgcg3XLovf1nlDIn9Fye/ehSYKTyiZi7Hty9gFVo3TBMiA2CU73Aziw/NEm8QTXzVFEkyBArI2gR
rdj5PH7pHHBjp5L96Rtyp8FqiZA/GW/aHNYcGrPb0R2cyBDFa120l27A8nsiSRzW2n2mifOrsLoy
KsBYxebMdbcWil3h6PpOpPv8N+h9B5o0/QYlHUDDGN1bCBdTqOOBY8v9O8uoxw1MnrfZqH+YhSgj
H9sAcGjBplfTZEQWd4/KKW4xBD66WWZtbNpWgEg7RYDhHlNTnG+AZwRVE4SmUGTjZQAkKShbQ0Cz
71dB3qs3w2hezEw+CNbdIfAZtWi/bsKsyFAzKlrIwjP5hGNSujNd+1c9jC9IOUVQTZxDb5J6kUHV
RwamYeXUTkRpDYV94z0qu9k2bdec0gRIR6e7DGP8IMrq7PlIC+GajRGrnHenG17LEWQNXdtHCVQx
OITWO4588yCT+ItVRp9G7n+gsv7BXXVwuOkDcEfKwE/Je8pBehxG/THFYJRBft9uBtX2B3gkorFl
RxT4cI7fb4BGOjZmC1bQiNRPNeGh4He6rezqNmZQ27NkTAJD+rcwooL4SMWhnqCRNz1RRKONoJCR
IPi/d11Yhku9QaXnj+fX9Yb0VRtMWE5G1IuPY60+XCpRUR/ST0w48Ch0+tT7NYp0PqBwKN0WceBl
Nb2MdcejVjlx1Hhk2oF8eBqFF9IUO0dMtqFXJbeGIdjW9UDEiwnYL1x80iQD9w5i/xIVH8B00ytx
CKjb9kRt84mNIJ9AZ3PExHAumwbkNrt6G6cpAUa2EyGi1JBO0VCA/Eaco1MC0ZXCwgE4IlSmDMMx
AzVgDq8ahJNOhvFTgQG8aZFnEhYDQF6OZDUQrQOAgAlMEDY178vYNlFxhvDIL9k9L+FJaMwGZEkS
7wpV2GjXrYowUacfDhzYqPFrsIkVfcxVQYKBFQNuJ64NI5/EzaBVd2fXpnMyYLsLQScRtxkSVDBN
tfssa2+mBjleIBQPT0M/XozaQNoxZQ2yTMmnavmDE4NllKT1xdTVLTQbVQAj0YF6IOYmIEyFLWcA
ZrHhQCjcCPj3FtqCjUPy2EWQIIhCG4OnAmoZC3MzaUFz0w65r1svu4XgQWxAouNhzarqtYOZ+DqB
xZHsj7pCOLmTR6WRFufE8JFzNiYE/eFZqk8YRjeuxFF1qYAOxmzZs+y+q7AhcVsrQIHbOGoR72Sr
MZnb1YfoerA4JT6pItGEMmNu86eW5rChAIfJ1e8ONLlUDDdlLTfSHHakUfBSINEc+WB2WHfqBkjf
SE3JhtbZU9ycUQBBMrzemUbJwok7p9qzd6VVhbK2fk5IkQAlYNeq7M5uxVGUZFMPHvbD5Yk3xsYi
+pwDWZU5KjBtHk5Qszooueqx+RC2vHYm8CyBFZPEja/MOzxkPCZhw4yd704eFnHxhRg1MKRxmBvN
a6mzrVPFeyxQIpnxuwoBDxQuoqpi72Dq3BferxZDmGuld/lohC6YQUE8iUsfd2eQ+YwAtr+Qduy+
ygScHpiW7Q6OdIc9d4i1AtOMRQwisEOep1Ed10B7XtmS9oeV4VcZaQvmwvAnibMypCWWqARJ43DX
GLZ/LCEqlzZmr0yZHw3WugWmppaABkpUBE7bI0nZNk6LvSOxhXdcrICo7E+6Ho+GALPY59NT0g6R
btvQ6UokAQ0Bte37zE54QL0KM5LTBtwo4FFyMP32aYUwlVfavIIYeXb6JKoSUAdVnsPUT0ZUWHKe
y2NFrWpnSrqVmcy3tfRxvi7JYehqumMgW+66trV2fmucu1IknzyGDaVgdn6senDn/Ky4dAhUQfxv
N2173u8ZIRgmegkYGwdlGkxfpK30OJrjlgELrBpaKNLy58YFoiz7L2Cz/CF8fUDGnROkmXeZOGRR
TmICb483p3rr2GG8r2MTDpghfwep0o14QX7YMAdZI7KuKgtvBAIeieEGL4w40tqONuw3MOf4dnOg
bpzea3O0sbAo8jCBiAqTOgZhacPaQtqqikC0c4K6rrCsqp34HejG9knaoxsyijp30dTqR4lEjVsT
gSg/0S6rA+RiAq3ViA9JV4BbK8rsnBm2eQZjPQPwz2sxpE7SDkSi7DRshzq+9xOsaIeCtVuc4uPz
NqyO7b2FCjLYygJW9Vj7mPXtEocNh25o6x+iHnwnIG2Z3bTWWG47SUD3xhQGdBwA8epOKKRnbzS0
omuSm6V99KzqE/vISsiykR+ztp8iROACGcXiP0iGcaKvd+oLxVk6q/yMLWzHQ1lyhIUOO6tCxG4x
sLAU3S+eN9+jnNG5D1lndg9OZNeeaucPYgh3TUaxTBqDDmsn0GlDBgTlaD1//UQLVb//HI9/1TVA
ukuNyinkCYax8dKQMM2iadi7a9ybhULz3IusWZoC3E6RYYR5q5AOvogD39sQEPLZW9a+0O326ydZ
KHHMvcTeFMcpuuw1zQir0opHibfmm1r47HMLMZJ2iDc4uTzlVXnXS3TrYtigSvE2Ddb99379rAY0
tqrSjsPlCVYVmj7p4fPr6y70Cef65399XziU4pIzhNNQO7thfrsTbfbEvGFFQ7XQfP6TP/11+VHY
Q8UqBNPkLnY54jYRUzTJPGytn47LV3rd0jPM+zX0p8pN8W4GctbGC44z627FQ7XUaGYdugT2PSMT
Lp0kdxZ7K9fcaEstZlbEjXvE4yoMjKfrFn2gVzRMHPiFiECK/l4F3ZkVckVmYBmsIUyiVm4FIPHp
oJ/GlRL3wiufuxz7DpUaw+3kiWmlAynHLrLyay5EkSe7b7XMudUxFuWkPFXJkxzSbcrTQ2qwk6ur
w9eXXyp0z4ksQEy7fs+9+uQW/g1PgJNzbwwB1HY23JX6d+yPiJbsX8rs5esbLnzyufGxB0sYyTa8
Plmpuy1jP+LoEsgCCEb5+vUdFhrr3OLY+/nguzKWiKPJHlNmXCiZ3r6+9NL3vt7yr36cNDa2x0mP
j0F8bAmS9oSKGpjFaxlplvWf0PofVeK5XbHppEaW9MgPwjDImwE0xIYYvnHIhj7eQS9Jkc6lqg3U
O/XWBFx0CLAfVoeqlMXW1O14aix/vDF8p5chkMjkXjTA3Ot+mE499bO7AgfXW8MSKmr9Kd30LHbf
qXC7G5AtEG1UGOYlgfPlYSAChza9jVW+IPpIaAokvMLKzyjzWwFSeuSQfoRXaJx2WEwk+3YEQQMc
QnfDwKAAcloD6g1Qp2P9KXwx/uomN902fptixa+ScEyVvK0LePoRk499Ry6mDu72csKpCuvJnWE1
4ombngQx2anGD4cPDLtrr3OjOM1LWOVd95gOcvyhCkeEOFgyf5aoQ2HGrPottwf3j0kmVGBGBhkJ
8Mv13nehYfdZY21JThB7CdlaiI3WtYTVTiToRDXd6MQvN6hCNo+e8pEAMjoynFq3gj+laXcdM4Yb
7A7cn84ICrCcVLeVqA1svMnooF4zJGK/e2yljTFNfxsM223BtADGvJ7eHRcH4Z4BSnLQlql5VgTJ
5PilCjH9SUOqXdU18i6RmBDgPuq6yOUxv0nG1McLtrKHMcdeuW2dlAWpcrNbt6rdjxYMtf/H2ZUt
x61q0S+iSgJJwGuP7vZsJ3aSF5UdJ5onkEDo6+/qPOXoRt1VfrmnrqsiqYG9gb3XcMvDUv3oGGou
vizslTyp8fPQaggXpeYnlWUFNqqCWTzU0b44KR3I7oi8foq627Hpw4ciTac1xr/aAzvMvqalmrbK
62HtF1b4sNBOCVaTpxlocC1Fp3jg8XYk0GqvcjGttUBJSPiy3XUEHwHypfeVORatLCwe7+IaGgjK
J9E25KdKmVfV3/JIZmuqCH9Jsajg+j5kd6OAaPEGHRKzt5DNwaUApV9h2Lg3sI1eQarF27s+odd9
7TvQvZthJXqqrvQoUdJnUYAKLI5O6dvgwSEbp03xrQVXcJVpLfYhnDIO0NmqYUmfv9TSoy9jjX8m
6uHLSLPqIYjhoud6mCeIEI0XlRB2W9TVtEVc3BuVuw0YkyXcrovJoH+QdDcAkuPEr6pxM/WoOAfi
QUJWA6PQH22lUOR0AbuqKCM721XkBTZU433DnVgpWUP8FrH8FSsQehgEnhcrU5CqWXPAVusNrXSx
zjT2wCCqwud2tPIuMyy41kmRXAeRAQJLZeUqpoFcaYM2hqAK9QJvSLfQ26jXOV7xAlwXux4jCWWI
hBL7oxYDqguSDq9xJ+XBJY1AJTLLdyK27LVvtbwz4Bihbpcl99rWHeBQqLtHyQAvliGq9yj3pTde
hGuCnMZ8PxauWWUT/MpdV/P7smDQRSJjW734aUKeOQHQAGD0eCp3IRPRvTUQc2d6GL8Rr1drzhW7
G5Vvjq5vyk2H5XWtIcoPwyO/2QUDehxDg+KN0Lg7kNEUuE1meluaAVbWfjxVa+T3bN/YsN/D1cht
B2fpfZJW1W9Wx+ka9MYQ+uT4faqPxMaOot7RYky3ubD6Hh0AioIU7gqO1O0+an23RaVMwRbAt/uA
1eW2gqf9zguR0IpYeFtOunZdkyg8OB72u2n0xAbsX7JnnZ423KJXNk5dejX1nnqnMOvawMDdfdc4
sn63Ih+ePJB8NnCbrm+kZ072LEVxzCyqyCnUxszU9Q9c6nEfE5QoYQHv0I1hSXbd4r65CnwTr2MY
ma0nhd5hXIrfqnDizc/gXsHBpdmlAa6XnJVyT8f8ysoAuv0h5AWYmu7HikV7Hvpkmw7oDaIeLvZp
p9WejFzhzl0APBvVr+mp/J2ik7ipYL26ElUMWxRkvA9AcxPc3NMB4hiU3wwN/DOA5RHu6xS48g1t
dw9VTg81965DKRuW2juQRbKDmlQHb+1AX+HIDgbziLpHt1I6Ek8yLsSvhoV2LVDqevMaGAzUJRQC
Q0aCXcImmEjXDP0jpfx90ZXTOs6E96VQTQeosoYBcUBamMJINJ5CHoRAFofxla3gxR6zMvgGykK+
G9o+/D6gXbZtTW++Fmkcv9TGbw5ximGA/C3bhYNP9KodGuQcVC1NqEG8RZX/CqoE+YZa7KUdRalr
wh1mD+h+tQF3uljlVCcbG2QTtkNnV0VR38QnDXmQpu7zvKqvEoMaVGdStm+0j0SVOwfRkOQnhTPW
pgpsu3UaAFzlyeza91BMn4bBrnwcFB4QNw7VZVTsoC0FrZXBRaeOwasS6TdKRHYV6Lza132qrn1M
5Uox4kMOfCo/lKvsvvcSvcpL/gEVIRSLy2ZcQ1zVOyEQuxtYhEBbJKcprI4LeINnuPxXzQipkTTz
n2gT/ERH7yFpu6sBHYUVnEryDRrK+Ddwplop4ehB4OizJ14IEYXG1OsITaCtgwfVliq/WcFtCE4R
nulhtNmgAzuU6ikH3HIXJB40Y2hkN0kxTtgPpEYgJZBTrqP9KKl3GylkhYzpfeRadj3w4lmSYrpT
WpJtXkGDixZQLgqxS6wb0n+zFerK/dg/pDFK8kXDQeaBYFASV+1WCvYmTfWSN2ofdMF7PYK4jRyG
nZdBbobS6RcMh7pVQMRr7tCLMOmEpl1volU6QR6gKrjcjdiq0Qjo34s+/QjNCJEXQJd2fkbpNonZ
74LZRy45FF8gXhGUHIKE9Fb4FLtQAeKwqvBFOM+8NMoTVyjE+VeNxAhJCb8uNJrdpqMnNlqRlCuI
vWdfS0peIVbfr1wC+K2KXYMOuZ7WqLA1JzMRtAwn/cP27lusWrbusUluo17ydR5l9wmJvqG8+H00
4nWk7Tc/ghX0iYa4zSqHFOimDAo6nferi3S6gR7Jl7hBFpNIvXdtMMq3IoIwMG4z7Y6b6AEKlAiu
oHuKovhbkbJ2EyRoAgUE6jg5stQOMAC9VjZ8l6EHB1ouPtwwZCgotBWqWfpe0gB01tygbcrlhwMP
D2pGukL10kPCCix+JVTk0Ijy3WocUYCNi46vhM7AAarDh6zKfkFmC6IHHBiHsRv9jZrau5bmw4aR
3KxDJUZ0xGkHtZCsOSAicKsmrb/3iwwtID/9Xbr4t8ihu1RLH5uaQRF7ANMWRWj+FTqJV6KNKqj3
xK+BgRhJgJMjxJC7Q3gqbFO/6LZYcm/tUEK4hpvp1Nx7Sn1dbixaZmuph/7U7f/VTYKt08ThpAvf
t3XWohfPRngEmtYGm1EV6SptDHQAPbv1BzQb8wxHFpIW3RXyBc7COf0dZnI6Aoz7vRoTb1eM7bQO
xNiAMR2/VJ6oVtyqcUtI8tV5ePcw9N4qIn22NvDyQ2XesxsDgc+Njz752sdRMBqot6o7AAQAwbxN
ynEAgligiigHjs+BxRHs7d5GhuJ5JfqVmsbngPF3ogSaNDxsIP2EQ7JwAC1YhW1lLP0HHz2kY4se
2LrMZL+KsjxaWwlLSteMZEXk9E6matj61gd7D3p1OF5nv8HzxbU4St4aSkK8HhAJaqZ8HSGTrFqn
xy08ABow02W+AgjhO1pC1Zo4bH0O+WY7atwgMs+Fu9jvml9pJpMtgRzZDXKwvaLYOHatn6MHnNNn
HZpukw0TgL60t78aC3gexEjRSwFEJNwlVam/2EzdNC2Qjgp2fBtgrKdrXw2vIpvu8jLpV1mXFbfd
wMhzBQnFZ0sK8qyhZrrOyiBelb545gFN7ziaTwCduGyXanKYkpDexKcyfdFku9aKBGJU9bSDxG65
Q7kXvx3s3GxCo0Hn+r0DwmhTdv1zm0fRNvDzxwlOr4AU9LdJheNOd5KWhbSRXsfGvHSl76/G3PzI
jEMPdtA+/m0sr1EfyddQVfkhAkjTNygTN8X9lE+oRtse6T9MHutag0gsx+pQ2PhdpDzCPoBeV5eA
cNviprQuNPkqaP1MixQbzoD4gxAidNaGOlxFVVPgf/Q7jjklXC1Gvipt+d62+m6sCE6UsZduPaLq
XdbHEHsjfbIhonnWTXE9mhHqZJAXX6ehdehlATzhFLnJUhFvCZz3GNquu1aN904Xw5rE8IkMa7To
ZOcnO42jHphkFum2HvM1sFCA4vTVrTJm2tWTfz0wlh7CAgD5JEwGSHRVH3Jq03WP8/y6KXKKrOjX
O5PE0QbXmXplVROj9l+YdW3R+zTgjSEFYdsn1LtpZV1BWg6VSggVtQcex8Uee3S2SccIiWQCSUpn
7BuZsJITE+IHUImOdl0DB9Dh+FKJLj/5k+M+HMRvY1w/TH2DVjLoNDvK3H0OAteanLxlAgKWVmRJ
9kBNCKQTZ+Iq6XNsTDb8AXFneDJG2q17eJPtW4MPqkzKjylj0y7UVbcuq0HsHc9h7xawckMIBwWq
Y+swr771zSjRq6RIB7irDoCA7MewA5lHAczlt7iA6aoRaz/wkz2v/X49duIWsAao0kUlSm6FhBhc
iqRZ1GwHu4NyPQgL9z0I0q81LB8huqu/c6P0fd0M2fcyq/J9GNfBOi2a6gE1CwPLmaZ8bkwwIP91
8co0AG7QbmTbtnLTpvSjbO9aHhwgYg5ZWmqHLXBG43YQTm4jp469p5+rQiG3hvX3eHIPZS+mVT9A
jsHhzHHgnvkGcs+zGNHjskZ5D1ULNTnNWiwSRdQqLctxW+sczP66NU8sBfqq1QSbJNwQ1yXk/9A2
Q90j0BPZu6btVlGr7XeAU8GAsxn2LZzmEWxVjgY+9wB/afs980N43Mdu1zvrrmmefED822770/RC
SqO4zdFBfwlQpDu0uH9BVy5rtzYfAYUqAfsAsf1aBlG2CWHoAbINXQHD2z0S2+bPnuUg9Q3es5ts
volbHL5ZQVoceSFSlRE4jKDRpFYZLINWosXGWGcTZPr84j0f8+8Rg0Cc7n3+1Sj7oBTce1sw7LaI
tpdq8NFToihGxCW6S2Xe4IF9EB+sC18n0aL4nEJbzONZtVNE0BvfehxdqS7dpE1SJ2ubxUlzVYqQ
BCsvPwFV2iw2EL3VaMImrfBx1wz8Z+iYsAfL3HRTtiO9zz3b30Zpg00WN9gaKouUY9F5fROkx5GB
mbEZRjJ+zQzPvnmRq67yGvjzChJEd55SKbBy2z7fZ8R75TDrhKZjPdyMomTreozKvWC4triC2DUY
NcW9TGh7U4863pFwgrkB7SGch91kl49FtM9E2OxlaoGm9Gi49SDUuwGcV91J4BFxbysDdEddiS5O
EEGJkSRsM0QWmQ6HiJ1Qp43NCnnqsaZ833YNfbS9x9AZ1mDJqTZBR3yi+TWpanav+1jvFEC0xxgJ
4lB6sbfGNfm0F5N+Y6q+uOIkwdUymnCN0a66zl1bvJKyiBH7Wb2DG2S0A6lewR1STJs2bNKrqmLt
PnSnnutUmn0gUxTW4MMHLUoRmDUFm2aDDWqAIKTXPokUOMtV04v6ZeR1hjpMNt0IvxR3E45GW6id
FOsu1+kRUivySfSOHUnZdLjeJs0r9h/QrS0dkQ1Umr6NtPTvmwCghVh2FvAYmh1NXXMAvqyOVr2u
6FXHsv4QhR1gLwU33e1Ul/UjxN6aTU1F9OTjYHeThZAo8IcotDjYhcUdJZTh/+f90Qy4Hrsw8X/l
xjWPOUHBKhKnYssIiGaIsNxmnuRITBnJdlGfi+9xFrs9EnkFqBSKVUErUpzCoL7pWFYCIZoHbbiu
TB9vgkbmF1iZS/XeWd8jCbKKypi21wQ4yBz5Cf+ps4/PFZNnzQ+dDaWnPdZeT9lTxyEEUqGu9rmG
E5t1PYZpnNLp9Gze3LdsWpNkx8Ewfgum4nN9lbmsW9NQrw8MRLJdSI48Sm8DlP8+NTBz9Ta/BFFs
6glcgIMbR56gpCnshTFf6A3MFdumSQdyJEV8hGbfzRT3r8IjF3oDCy1cemp4/NUbyLqOZ/UYiKNJ
s682OZH46IPuBrgGCXrVADYdVOICdW9hXdLT3/96lwAA3EGlUl2PKsFdEr0+veYAa5wf/4UWzR/J
sr+eHoZV6CxuwMccpwtnMmhjdxvGPaBdn8+/Yen7Z61K15jG6ZTKI7quUB8DYoSP7LZk08/zz/8j
rvSPLspcvW0gUUGUQWMOYlfV1u5VsU431dfoO9C6KxZuIvc5wsNcxi2GDj2AnjU6gLxaZ3G4Dwlw
mEJtzv+QpamYxfGk+hOKOVHXxtZb64BZGvEWvQqyC2JkCy+YC7T5UhihT7oNqqvRWmpRJBeA1DsD
FCIuiXx9/ncsTPjcDbkWBVKEBbFCAb1lcaWcUhw4pwvLaaG9/oeD+9eCrXAhzoHLRFsufu6THNWy
X03+dCJ9XuxUL71iFt0pGECDlVF3XfubHkfHLHog2atXfQkhPv25MZoFNT8hlrzGl0dcUrYa15Na
/araz+1k/ikh/jVEfBwBWQth4itN9hoDubZtKO7bYHRvz3/9gpx+OJdVq70YV1fRxQfoMKh8MxR+
cjWyoFErXELRE0eFm0P/WIBgbhXu2UCXw53PSvvkcASbcE3kQD6jAQkEJpm2IhrqD1xXoB7JOUo9
feStUm3jTw42/e94AKHtgWIPczKNIgesM9CBm9ZtwS48fimsZnt7R2krHYUtClA9EDsNLeoxXuRv
YXUbH4ULP7tmZvmh8BKc63UTHmsAYQP0lk6ntLC8FLYLP2MuoAZIDMs7BxPzLn4V9onneqW956z4
HJpnLpgGz0yRDDBVxN0PuNy4K67y3l3Qs1rIOH/6638t+NB3DXymBnrsKfT0bAQiw4hq4qWBXzhI
eLN8AHZpDVXFaDp2UXWPruGTIMWFSFp69CwP5DrubXviX6FD8xx1uJ21l+Zz6dHzLACV9BCNJnqE
yzcQqThga3bJ4GFprcz29BFUKe58So8auPU2/66zO8E/BvZ2Pr8sPX4WsN7AyiTwsFZ49UMHqGf4
v5zUKxtc2mqXFswsZAuQsMGO8+mxLtHgdRlaX+8MNt7nP39h/5hLjzGZcKjtwkVX+qCwRGX3Y6rM
l2aMrm2M/j+kSy7JEP57joO5AlkC81YXwFHyWMdvlY1Qw7kkZfnvKQjmMmPAbxBXyZAePT/ud0WK
DoOsqLn3jQ23VRajcHJ+sP49FYE8DeJfscsnic6zl0IRuuvDEzCcneqjj3HzOXdscL/++4LMhjCC
oB09WkhzDOQlSN5GyOB+7utn8TsMzkgUWmGIlJX7ZCg3gtzTrrgE2DrF0/8fbYO5qhc4lFw4HjtY
PuR3SXavT+xqPRXbOg53gQq2AWAm8Ku7pYCS0kGhTfEGpuinDnKwbPzvyA1FZjJ1inKRjqsMAJoJ
I5joS4t3aYnNojyofAV6BDYcrX8qekc5Cj6o8yYXNoV/RyFaNv/9+t4FI2jpMT36ot9O8Oyrgx8G
gstq+Olcvzk//0svme3Jre+jTkNgjg6i60onX0Z4uxCotuY5mqI0vnCg+wNg/Mc6mOtRaVYPRgWa
H1pSgMgYGBitJvF442tZPgC5Qh/TKod/iQbk6qpuwK+KaOZugMK3/s44G9x73OrVmBL/yleND85q
La8BGyo26AKMN2Edjc91UkEMEkXBX7YtBUiT0lZ3dXLCb8Rt1N6yltodFSTftKY1ao2aGbq+Y1uI
qzDOh23S91ABy2kIuEgNTIEZ2gSlpYwdVA0nj51fmuIgS7gr4TtJfOEqvjADczEtj0I7TQCCccz5
tI8mtpuc3OsaKLkSXicR+xT6M5hLahVaoW08+e11096RiAGsA0iJ+XV+FS2k8blDs6jRWAQMq70W
Adhf6Glr1W7PP3ohvc4Vs+D6oUmU5x2YYk8nAq8FTc6MF9bl0sNnR4ykbkrA9zIIAZLXfBg3QV6h
hP3zc18+yz68CxTYxQCr+hU6qU2x5yeKCLkw5EufPks+k5tkO7hyOk4oSoi4XcNbSNlL54s/+t7/
CthZ8nEaas+ZmMQhA5ekXGcR2pKkTNp1xYGjCIv+9LPq8dswOm9a+VU8fGQszHAWAce+SdLmFpgF
sWkLP0cnO2m2OiSX5OGWfvosZ3WsUrrLrXeckulHWYDkCo7xnsRwD/rUzM3lsCwUfUs/kPRYZg7S
Fs8QA1/BaP7C0xeCZS5lZfs20GTA2U0V3t566c+sZJ/98tlhBKp/3djmEPoLeb6q68eB/SqzSxKd
Sx8+O4iIpO4DYjAsEijSFVfhvV+P8sJevbCZzmWqkp5ywxWOUaEoP2gP//IorT4cgdiXzLefm9dZ
uHNKwM3qcFkpAYAPgTggFtRHfukevZDJ+SzgddWiSQLwxNFOPYBt0FFTzaoCSDBA18+0n7pbBHOl
Krh7D1acRHyYeDcwi6LwQ5iUAjLqkoXLAsw+4LPgNyIolMY+eGzQVzewmPwBwFpyQ7iFPIRTSf0k
Q6I3E8yxw60sqvTJRgBznZ+kf5emg7mMVV8NAEJABPYYWLdr0Ra1FsnNf+6CaFt4zzG7cDZdWM3/
J2M1cgq9ULj9OnTv0YJa9enz+V+wkJ/m4lVxTSgcF7V/hDyR2RIdvYXAqXHC+YUhWnrBLMoT04LU
2jTeMRfsmsX2OZXJMaDVl/Pfv7CO547LUVXbmoP6fCR1emNSONVNYfaEDs3JuMT7pdv+c2eS6PT7
/ro6oUxWyDRFwIi8HrYNtrNtKskR6iAXdGyWBmoW8G7ITV2EZDqy1HibMRG4dCQN6NVSNxfmYmkZ
zYI+zRtwD2KIQkcmPIYRewn6sbmwUyx9/myPlz5FjRKepUchoJ0Dkl3UB7et9Lbn55ktffsszr0G
KIAcyKsjxP2LNZC1HACZjgGjyuMJ7m0EZUzaD+OTA1voFOjDRg6GfJmIrnb+FMVoFQPFOAW5B2pt
kLo17xswFIJJ7U8UtRcuGv+26dPg0Kgw+h11dXEFhQT/llSJu60UgYEWq0h/3+dl9B7FHv/qQ2H9
DZxsNkLAQcivVnCzh4aF/JlAU/7SPrm0xGdHiFhUZQxslgamGSxlQsl9Cb2jFfG7m4qHd1lbfar5
FcxVshqIIfvBoHqYn+YPPO1vwTwBDkx/nJ/ChWQ5V8kyXQIxvj5Rx4wM7aaBZsaqqYOHrm6gi5C9
Q7ql2BTSXEiZC6P2f4bQkCs2XqLM0eTs0UEpux2b9mpQJW7XBVgvZkx353/Xwsqf20ND1kLSqveg
TF+aBHj1XKwVGxmUiOSF3LOw9sPTm//KPb7XZZU3YOQikP/vGBRyn6JwEk/nv3/p6ae///V0YGFI
PcGV+aiG9DsEow7cYps+/+ylsZllnDBBDEpANI6w5DwAprUj3W+oRV0YeYkv/MfBf06HFoWJLcwV
uqPrcASbAEiDzYIO9Aei8SGUPTReze8uCV7O/5ilJTVLQbptJZl82qFMV4H8XzzEVfY1MOpQ9GBj
x428MGhLEzIL+LzHEorbGEQdLwO0eXqYyubX+Z+w8Og5Hdq3IxA3LFRHOQ1X+SAgLILceOG7FyZ7
zoB2VVAZP2eQDi26N5Q/bhuILMNq+tKZfun5p3n5a6H2tmPc0rI/Eoifo7utIfgiE+IDKavo5yoc
czdlMAY4oKhJdaxsWXwDuYqvKcyprworzPUIZM11GNHucwl3To42LYQJzORBH81ytSly5SDNRIGa
gqnq+vyEL43ZLLiBXB49UGb4IWphWvsoUTgAiPBC/C09fBbdTakh02QaKJ9CyH+fNh7aq3ku4LLD
88fz378Q4gH975xbmUMtpuTFEaJPBXzcXBM9GcHlqsVWvB38E7pYZcCO0TGFnjaKRvLCm5d+3Cza
gzIqYg4hi4Ma6Fvryq+xUtikkgs5fenxsyC3JqPIJhaC52FlIBWeuL0nPYAtZe4uzP1CsM9J1CQE
0c3C9+JQe34PZkVk99rqSxCu6N/Jd86fHptuSAcGIU9YHq5BXY3hwEugRAe11vNTv/SCWbiXecRH
BbDeUZsRBAfiQ9us5lp8hH4U72kssv35Fy2N0+kD/sorLgAwmBm/PEZt0O0JjcMbKDiVm889/bQA
/no6sNYB5OTC5uhyqMFRzkGz8m13oSq49O2nv//1dGVpnMguhvp3n9yBEvsl4Jd6mkvjP4tumUVN
nxtVHb2afQG6kN0kgHOumQneNKrZD+eHZyEO2CzAQVH0Oy5zc5Kqgd+wjn8kafGtTcSFAVo4dbJZ
GGvD2zDJBTnqPrM/hGvlHszq7GdnA0AlQNC8i2rwTVHz6NMLe8hSTWIOEuymOoDwNIzw+sKhpBhD
NadPxg/gCa6JYDtqdHg1TgSKw+Jnz+qX8yO5sBTmwMHB0Ai2STie6KG7b7Lii4qaC6G4MIj/Bxx0
VUcaD+ZL8Dov1lWGRjTkfW4n7V7KiX+Hs99NlasLyKmFY9YcSghFs8TC4xrAdRgi5Drc42K8l1mw
Ld2Tr0DhOz9cCwtvDiv0qAYhoDF4jVTQzWNvSZU/VmApXMi+Sz9jFvcmbTMvHIg6pihvuhruy1Bq
Y6YCXueLH3+yTDiHFILhDHSzxK9AqfuRchic27x+CrPo9/lRWvoVsySQO5bkeaoxSryBYGstHogE
Z8mPbnpjdwAkJZ+cjlkeGFCVz/sAs+5Qz9nnlQsggpr5O4CQk09BCoM5pLBW0AScggC2b4GCOKLx
PhTzAcQsPzvlsz09snHhE4bBCpIOmrnofxte7aCvx1c5GCGjFhdCZGHtzsGFkOwUIMvihqD9xy56
lf73qvxyfsL/IAf/camaIwpBAyhLEjbmKBJd3JauKuwqcibaudQOvw0UvDY9rfunumjZt3iK3GsI
wdbtGJjiOFRcXA1+aHapJ4MtNEKgBJeCkpZwUkBopWIf579yISHNgYlxPdWJH8coW8oBbZ/obkjI
F1BKb8ARgMBndJs6cgmdsTTYs+NBELmRN6htH09kb0hvgrwb7cF43Jz/KUuPn+WJXkB6mkJj4VAN
6rms0hdI14Ur5caf55+/sI3PAYpSTD40Z5v4oOgvzp/oydApuafj54Jqjk4UrRNeDl2AQ9XcheWX
0n/k9vvnvnyWEiDSgT0Z1MaDDbty403mbqpx2yt9+UjS4VJ5bWl8ZgeEovJrWtMc4w+7DvBzNmn/
3oHTS/ILE7A0wbOsMLQ+6gRTRA7SyLuQgJpcFtW1Jiq9sNP8mcp/hOwcTRjVwEaD0BIfvFih+QxF
5BuaQYGBcvTXVlUG2mcCde2fQ2XB9MMa2zqhIeKXku5xOmGMMhCg9tCVaD93uZnjD7OCNgzKKuQw
lKBFPdL4tht/nV8US4erOf6wA2kwpsNADo1BBxxbxrDCBnUrZX1ILXp94JXeurH2VqUEUZVO0Hy7
8Gb27xvPHJo4BmRKdYZIqoqTSHPdS/KogNuC4q4V7YNu4uCQBhF/bWphIR/gF9F1NHlA7Ar5WnEa
PQddaC5cWhaW7dx/NWlkAc425jwK4LFcgixVei+1QP05VVfnf/DSK04Hzb/uFiNzIk1CzGIMpXrg
XCB29NzqrzVQ5udfsHC4mPuwokEbSmitwsFZ+nfcfQQEpPLEbD2bQWf/9+deMssiui28LOi69BgV
0yvor/xG5kWxJ+14V07mGuyS6cLPWQh0b5ZJcim9HESt5IiDTHbFjFnbqK92OaOXACankf9XoM9S
SR0WkWlEhrgqQnXIYojK1Lz83I2e/R/AUWF0IIsKW3H1rqJfMRi61H9oQGj8zEywOcyxrRh0sOMo
PqTF8JwmoGW5mrYbm43vXsaOwLmb3fk3/Xsm2BznWPAp75ktIJkPWf9N46ctNJkg1QFqOd+ef8W/
TyBsjnTknvQhHwTqZ1HkEIDQ1ZeqMLew4rn2TfpUw8+yb9yFd/07Ttjc3TSDHVPYaAxcyaDdA3rq
aH+G9a+kgM4C/Xr+9/w72Nkc/TjVYR/iFoTNtrTrGgi+Yu38bt1YeyF9Ls3JKav+lU1YJZlERhHg
vB8YeiTgTUMc2Fx4+r8jg80tS/Mih1v0hM+vB3oIB7PN8uBCBWFp9Gdhzaiqc7gEyEOVJv1VJXKQ
VSOIlZXPWioIvESXtFCXRmgW3SNvm8jVSIe0ceWXMSTQQYJZxWs8YSWfn+WF3zLHNqa1KmTNu+xY
yOcsfK6a5sCGt4y+q4Zd2DX+XbFlc4xg4kEsg+Vgtrp0eAm9dN1BtQd2oZhw6G6JiLoVaMZXRMJK
4PyPWhi3OVwwT2sH/xVFYOR27JvbBMQh3EY++fBTvPy1bKUkrHVAPgEy/TH1/tof3rmfX3j4QtDN
AYNtyQwI4yo7toDG5wVQxh6UsKF43pILb1hIU2K2h8fMV3awOCZQiVsFwPJfPRa+DTZ9n8Ci9DnG
qpDtw+cmgv13rLiB4AdgqvHBd88dnGym8pBeUjRdmuTZNg4Sbz6BexIf+PgsPbeS3Ufmv5//7qWo
mEV4MrRZAZ0NgivS78RAjad8VyEsIUGD4Jxuz79k6QfMorsO6gbKbKfTgf5WVhCGL/RNOfLn809f
yH9zGKAsOw/SZMgT0NXYezl0WXx54Rq28OFzDGDveU0D9a4YOuP1rchssoYW06MpIS16/tsX1ujc
wbLw4R9TBFwcYnWjIe4NvYQNSk4r6Y3roCIbBemj829amGg+C+ay8U3IihgnEK9fk3yAbDimGR6w
QdtAVOkS6HNpMk4j+VfOcFOUAb+t40Pr1XeuSq+BGbqQwBcyBp/Fc2b7KYuhK3AA1ISuc5p/yTXQ
FIQlB+hfXHjJ0ozP4jiPmWg7H98fZ5D2gFUymBGrLPtcX4rNUYFZEJReCleng2X0qYIgZeiV+/MT
vPTls0jmxQgPCMh8YDCiH10Iz0fuYLCrmvZSuWBpbmdhHHQWpiuoSR51oujOG/LgFh1cdeGssTC9
c6CfP1QM9xEVH4KB7KGquRqCh6a00I3yL8zt0htOQfjX2uxLaKhNgRfDlhrqrepNQrilACEk/3J+
BhaCee5ImWdZCJUYnIt7ld+lTP2E3/K9X7FbRmo07exrAZm5869a+imnv//1U+AvICMXhOLQjtGR
Ere3FXD3o3wMtbc7/4qF9TRH/QXedDro41hZTRTGzdNqgo6MwLycf/zCYopm0dzKTkDo0VRHYanZ
9lGcbbsQleLzT18an1kYj3nUgAAylMfaS9B/aNAg3yVR9OHE6N/kIf3kvTGi/52HqnKlZKZNjuH/
ODuTJkd5Zgv/IiI0ABJb49k1z1UboodqBELMAsGvv8fvqq+/djmith0dphAaUpknz9PsGliZt6/5
AA/V4OPr1/hPnPK/t14enizqOW9lGMg23b+93e681e119uBv/M0BRLMYd8gY8ziuFock/h0skLdb
+HG3UXEYA2a1AIBk0S27JbTaezgG7sSmuYK7KnA58SPQaQu7+P31X3kmL8XDk42hlkBYDHWCWE5p
ODxMFQyZTdqA7xGJYZ8QEqxqNeV0Qb0gH+BX1QBmiotq+L2F/T/qvXlQYZdhlIr8SpY/Q3rn4Fol
pu7Cajtzdp7K9+Dt2owW+oc9iDbbsUb+lVl9N1GYaNnkWve9++aDjn/AX8saxHeguJmX71MrCLAs
vJ12NClR+OOZRPOXZNkGUa14/frDnVmDp/I9L+1qq9sh3aNb54EYb+X0eP/1T5/ZC091e0mIcCPP
RQZTFK9fo0+9iFMDHqFJ7bqnlVhx6eIcgfj3dqtTECYa5FSUtZiCNhKrPHunCo0bsPz5+m3OpJl5
cLKf2D4amZrx87OUKzAd4sKKTwon4Lgp/WlhcrEWXUAWDQlhKKTg5CTND+fz32XL04VJ2rev/5Bz
X+xkvynR81mrwc/2DXRNXZbsB0Asv/7pc5P8ZKtxNJsy1eN+PAbDIu3hczayRdCn8LMMll7+PVIM
zBf//xSf0ezXgHCcQdVE9taN9yTrPsNh3n79Fv8VX/6xY57K/GqIyhhtJSYeiCq0+MhBx5RwBIQD
NdaT/jD9E/P6Relq+LTblefbQ3ixCnrmzDyVAYZZJ61CkwLoW/Ci7N7B3dnpi07+Zz7+KQtFQKwK
mC/N9m05fYLivfSgHf562M6cl6fav4kUEgZeud4jdyhhfga9WVJ47FZ1iu9gWMgvTLJzr3AcuL82
ODAICNIgXbqv7HgHMDmMjWB6+PU7UH7GooefMlEEek51F8x8j4Mmeoen7PQAxHL2AGvAcI6B0DO/
BA3TdsEaH52zsmglsgNQQsS5T2q79iAXgxdy2zfPVV/CvUPRfF5yp+b7IuXBvFA8D666lOldanV9
JZ2kqDL5WQCWaCq6xwxG1N7CCGF+AfPbr1whCjigpSHbumpINrBJnn+avja3Btbp+aKjsGqDy5Xq
4j6awZFsEjUuo9FzXTww/tLDiRBQWZY+jzwd4J47NGs0vpJ104UsLkvVA5JWDbGQAEmGBQfzzuXt
em6Z/C0aS1Y4mku4onkj8Joiya7ALp0PkZjGdV+MKex2p/bIZxvZjvnB8DTXxmx0mebwji7BkE1k
sM8kL3+1qjZXaTuTjyGtwr3lY3vf5Lb4kfhheoiccDCwBFhiIyQ0gzKr6WqOBsjBc3TslrUZaSya
qlkBOxaiETHqklumyySPYWma8gV8De11K5v6LgwFJl/Tj9GnD+eEG6m8P1UDd1B4tgN+5UuELr31
b4gqgniuhwFO8TP0GTIU4Wsic/7LSupgHckKdyfhB/OJArbc2yKadi1v4ESpXHRkUKp2A86u2vl+
oG50nY7LiVQwu9UBMLLxOE3mPhFSxwydQQ8ZkAb3mpf1hx9UJaxjU/HmRtsXS0FyOLA3JYwHk07/
jGCK2qPK7CNQzjTYHkuqIRnSfUBWJKwBh+DYANHRVpt7FpZDDDvxcgmeQ9nFdas6/ONU45AnAzqj
p2S2zx6yWM9ViWnRwlpnh2na2UVGK94sDBTM6OFtpvu+zIEb8JX6nemQ7Ah6qhEaJtUYez0aOZZo
hlZDPGNSv2UgUcTppEEi80oa3tIicTscyd0ediPFTQDnVzhW2xIzRiiwA1OTobWI91UJoCCygbgS
95X90XVDtYFiM2oWNOwoTrypy2+rdMye4DWtQTYYG72QCmMKOQj4IrEcBSCCrPCRN27H6yRSASzD
e4CAVtZLwGVMnBqnlcONCWkWCbaf7bTYIjVsn2ZduJ+1m+Hml/btZzsSeLCWLYZtEVVBuhV5BQJp
AHNzpO7hNg9nnCEB2gZIidRW40HNQf5kIimuUl20d3kYhR2ysmWbrZGkqH/0NaA1yEv19k/QQnu+
oFKQNWpO/t6HO/AKFY/kkZE53ekkLT+ydBxgNEnfYd1Y3vaDGbbaK4L7qfL8uzZN1G07eWQLzjtf
oUmC7+quqNbwas+XZZ+jgVnzYDtUwGD4dcduM6MI2CwZLBhNrzYFHSa4L5fhjRuCzTB6BVknpkS/
Cxna31KXI6zZg+QRPYzToYMMcsXkPEO9Gch3xCjV0do1uzasmYCIlVXsW7WM+mEpoU+PrF/tadV7
w8K3Ub9J+ACmYihKFSu45EZLPozRNfDL9Wog6Oar4SReJMjPykyMa2nMuEym3hdxnTAAgNu+9lYk
h/GqzODim2X2s6Iy2MJH808ThXyVTp0Zt+ARNyuYgvJd4/xxOwqU8xZ0KOW9gpHdjaGe/6dJHEqT
s3K7pmWNjadO9FcjwAyfESSXL3LiR45mbg4Zmt5AHmjyFaKyBp6ok97DdxLGnWSk12XNEWpO4LPU
NAL5qUcH/W2Z6Hrt4VK4DUKAArg/kScfeNItOsmBIejr3rx5SYVkUmLhIjwW84qkyhfrJIlg7EaO
rE4YYy/QzockJmf+ITOdtwLtMEV7fitMvnZji0QL+K7eO80K8hw5p69VxtTGySF5hZtvea2UhT1I
WjU39TTJ/dwgxrdJ4y2lndJ1n5J6ZYzSN7UHRGzTCfhukCl7qyXaLGExYNcJiLdXMwC/zQL91GHc
yzZbwpAIfIG6Lq7SvsuuLSfYe0hC+f3AomkbagVlb6jQNFaLeef1GkZaFOKIKeXVDzxTNAhVIn1d
Ykf9iJSn7wM/FZg2k5tWLW3yJ7/oYNcPF9Yutnnj7WXZ2Mcqp81OiTZdm4TodQDoT1z5XfSSDr55
aLBt3HvAqKDa3EVrETrvemImPWQdkKtOqRxeqUL0r7A7OCJ9M3hPU190vya0/+5pkMvXwaRQkNk8
fR3HAkKDgPgrl7r8uoPa7EC1qLYjAVXBkXl4jgqYSKS9CvelVzWfCa+zGwZG8zvSm3rvDSPDMZpS
WH8EdAdeMgftlw4r30zZtoNQyKK31NlrNQKDIEEi+OBN3vdroI5hghXUJLnuoWv9QHBXb+SYezAY
TxPxmWei3WaAFsemoPmN0yUsZ2vYjdxT10c3bYVmd1pX6QuRinqgW/bywbnaHaAdDT6sP8wvo9HY
QkEdio0KoxcGreS8zIgax2XWCFwF0aX6JvoZGMxAwRgDnrcr+Et3Kw0dPeyyvWBnPa42ifJS8IKd
T9YR6v3LUbLf+ZA1cWuO6X2JLqdw7rxfSYujbhQwCIYqL9Nw+rdmDdhlvQzLHtlnD/a6naqx5dcV
unrngj3OXsXB1XL9XlcpqKl1qV596ED2hph+p0BPXU6d36wDwcBG4JzGkplmDab6vKoRytzODmMp
R9vGsAGprtEB4CyMztFHBPh2vYRjFzTivQKhQbXNCoff7C1QIEJ40MCjfIZjLnw+IpXQK8DRutWI
5kMQO9EXuUgs7Q5Q/OKMRSQx3dLOw+7IwzE+hiQP6CXtl4mNKAamjcAl6cLqzpfAE5Zw/1lppfM/
FSwJDsCdtAeWcgxKCw8SUF45bGgoBbZbmuymn/MIFJAQRuq/TNbNG5nXbhN2dbidVBPe+gTG6MpD
/yeAE6A2TH6BDSYdtlVI4RIMbin9bVPd3RpSYHWy0Y/QcTyVOM4z+9YEsM8a00AXqw55FBJTAuWn
IqFYI+TIH8SgAOx1rq38NS5+3RLuudWKEdBY5wRnj3E8qID3UO5QA/nuw8S/7sclcPP12+DD1XyR
YPuCq25Q8btuQpwZBC222HnscWxmTTX/TmyT3hgFI2TRw5UFHlg5zlZAht0K0NrsJsqUrlcyoWaD
IKs1R1UnPP97bxoj0DJBsQX4uUG35rJXTRAXHdxairpMj9wDxQzwFYAurRO4JKXrukZcBawDqJqw
6Qd6PNECBuluyG7SJoxQkyXJb2TWqqUAsGwJ3JG9R96WbOUx5VLNpAYOgE/sFhTa7JqDIrGaRT68
sr4HOAjUkgnMoFCTmwzTBrgg7PtvJaj0j5S00b5kRfuUAtoO3hOIqhu004JMbP3mDn+0OFgUk0pg
sjLxQpg3V6u6HLK3Y+WBLMPAM+ivrXtQRoDAkcVcf/qWlECF0Jp+wlc8vJmSoTq+v/WuKM8RpLe5
D3418DIBTlIFigMMZIC/mlBXbQaPr7hfkk1EgDYW0QSzbGyIy95otUc0jFt4lAJ+wHRW3Yahc1Wc
UzA6Fp0/OoOfm/lnDS/oqwKa94in/rJKKb2FEBdkHFQyAkx46z+namT6QOgAXc5cWH9JODO3aN71
NlWLy4TyKWvBThD5Ckbh/nPfUuQ17F5B4Lhtei96QyNwrRd1k8/3qavFW9GELiZU8E07FGVcV2X2
IJq+OpBIufcAtybQko0BesDP3DusGGGNnblp/o3YCNAXgvvAh6/H8t15eR4uOM7hW6+AeI/0dHow
IEVtVEDZA3A4ZK9MkDdLHcKfCkh0RM/AlaGmLjUwfEmT3/BB4jO1bssDtRG8q2486km4cutu41kf
1VisOf6Q94BBo/jSPzSdV12LYphfMRn8VYp1suZe1m9nUPL2uGiFS0TVZQwlfreG1MWtOtzZrgDX
hRO0m8TLOFh4yUtN7lDRAdY5GsFMtxnyJKWuYtw22d4TWXpTMVgkGRKBVYYLRRxVrIYhZDHBnxxG
yrgwhf42xVb/3I4FeljMbB506kdL5vzpkEQgEWD7VeumRN52RvHiBR3P7IDJnhx0aKO3ttXpPoIF
5xLxRbOP/Ly958UwbirAO/Z5VIGchGMtLppm3qluTt+F8rrHpoTqE2QbbrbgtYG1VlO3iYKW/hQg
DMNoPGK9iGVXtU9DVo4HzuDIhngojBZcheA0+YCmxmTEZbQIeRMPIDHIBfoHEd86pUMd69oOG5W1
5rbMC3rl1VD6It1n6K0cjxEj1s9L4JSPptix+9WXPP1pwVpQCzidVS+1zNI98XKYfHPlhF1hUqgr
R9rqNnN5ueXKSxB7UuSSVsmQwWmc/HfDpUOjNqbDLMiiwU1L4tI+LpusxP/l9mee1tULOCY1YjZp
Ec6VNGuPTSql8lZwxR1/m4K4B9+URb7phJkbhDYVf8H8m2GBHlT5gketS2LUsoHww003iRuvB5Zn
APRdlqrdARtnsfuONTBY+I/MoqF1AchEhQYrMe2aMh2xAZjIu+qmGpa4smJxBLHvq6lLtmCiaRGY
+OTYCtAUIUgIefVjOPI6YKlbw94HjEsmwgCoxr7tFn1o57vCn+ldQSIe22Ma0rISoL4pG25dnrUO
/dhltcKpOv8A3C6/Fn3ub0km4dRFqfzRYfdEUcTam2Ic+jq2yVitI9XCSeeI92EraTzcYQ3lwMmx
NKcI+wi0UdoK7ycH8b1aAz6hdshb4Fxm2YxqqQBiAzSiyM0fYSHdtBhoO6AUAD+5eEDGhSxIOLTN
goUV+HyZiMcZOJAhbYKFBflpP3JFNkOVm22t/ekHajdygQubYYuJz0Xsixxu+kNhtrbspl9oN4fl
JBrcxSFtaQG3d50u3SybdWtptOHYBNZKdAAcgcSwwz4Jt3u0jTEA5DGx4LMMES2bbbgl6RziiMwB
GkLYWsUqpGwpkFCIrRL6rgwt3OHhMO2xmHcJ/6EwS2PEtdWRmgSHWl80u8JDVWuRE62ugEkftgAH
FduCMPvApwZWMKNOnpq5ACBr9MNyRarwTTpVbYTp8jUfBV2KiPENizjwQsQz3U6pFmbZvdY+mFDA
lIFVngESkbZ3rKyyDcmK7CUPjH+oIcbbVmlqXyLfAsAlsEtXE1JQ/dCL1TCO074mDhYAfuBnS1wQ
s6u0RsMtLt3N0uTwRBx5X/+JBMvg3KWSbK0tJDSQ9+Ge4dJEI0cwpA7B7cSv/S4j964e+E1msSvG
qpia96Bxwz1z4MUgzAUBs82G4rou7LA0GYtWFhd36MDhK5v1ZbpD56peZnLwY1jz+WsbRdVPC0AI
rHiyXDw1ScDvMoCZn4EbKpEUCLCHdlUKmiiY3KVv508/KWHxT2rTXhnppVuEV2wdWU9vsbrdsnbd
cMg0t69KZyHMoThUd1XOxRJlZiAA0dVzyHqnbvIOGBtUVMUj0APguIWzfIWPVnMT6jTdU9tm9yEV
1YeXjvR1DkS4dWbA44cGxlmt7wULZN/mtS2PEbACwobbYGhwa57SF9EaEI683DwrDeOXdvTrn7Ng
bicGp7czOFOrJveDg50FfQgKZNqLUba7sgHIguSgDwwA413xIPBv2jJUS95bdUvTZj4w47BpRU0B
I3uHuKEq0uIDSzq5mZD/XgL7A0ejJmxxIY+EPhg+C6yfolsnqapXGt3QW4Frz3qoETWiR/MzrItk
ASQNu0lLxze+FqCFw3TtPcJteu21VfdHBzh3m9Zr1hqYRFzbpd2D+l7ccvRvLxub2Z9epOx90Qp5
IKGctookCMbmyUf2JIiA6cJ6IQ9RaeUtL5Anb+kkOsArW7UuUpA7IaIy20lM4UMDYlBsRuPXCyhW
SrUwbq5IrHKbPFa4XP3JVGkePBQT7nDpVjFKZ/WLcLANQJKSxaPB7U4jA7dOhr7bmCZP6AKNOcHe
z1oNlZyqk4NfVAOYlQa3oAxW0tdhSvONaMJsywKNgXMyeiydqZcmxVqvG4O7X1EeCYZpH4KcEZDn
efBbip0Raa5YGC7vONXlLSxb6MEQCmUv4WOMu563U/gsa44m7W3tWrUPigAXVjrhG89hW+7CzA3X
UyJCxDwuHRbYxgloeLARMHUjV1Qh2mkbaXbDSPLFGHLyXk11EgdZMy6LIjW/mwqEE4Bwtf8sm1Cu
gDrEHaDry7tymtM7pKGI3hQExWr0/3nQb4TJ4phyBXbRWZjS5gyoRBLkdDmqXLwmtqqvqcu9DZQ3
vQdASuovaDqrJWORmq7aEJn8BfIgBVoqJNnAqePIGBpx+DaenECOAbUGK3FeMNjBf/AwL19Hh7DY
Acj9kRhln7IxSpGL8+prC6M1TM80WQ0ypNd1PthHnG4Kd31R7EYkY64ErsgtmHxNCZyqciUCs5Jt
+6Cqd+OYunXLkPiG0DZZB5LiDuh0+5MMBYIfCxhfUpoM7SE6ekhErR7DAbSdhWTaPpZT68gNb+tm
00cQBtgkBObYD2n17nxRPjkP67rqGwP2SZnCFDsgd4F16snrWX5be360CwSIIi7gAxxrAyS+S13i
k8DXbdb1uGk6qdCmAI5cHY30oUUa9wUkWRJLw+yr8WZ8co/78waeffqTeQilcfOVW2RruquuRHwl
rOLPgAJN98hTQ3bLkMKZE53ApWbONkwCYlW0vgWRIGE/tUzmjbUt0q6TrHeua5Mlblz5Qw4bmiuY
iKY3vPGiJQ5v7yUHoeUuy7xy7fC91YZLA8JYBLuvpbR1hZC1xkXvOiCYsXlLs3CFAFf8lFViCxC0
LPhyRAhy54PraWJ0EyUvFJRXIEJ8/YYczAQlZIl7yKbAARiuOc6ZtwAU3xoLeYj8mAIh90YTHT7B
lhAK0N4V+U/kHIMf+HzpsyQlIH9SFeKWRdZuMS/855yikRH0IsVfiO+GQ9200OmXnLwkM3pMdR2i
gwKRHnQZstp2+aBA7SbztdKlt+a1ZrspYeYPSCnhodR+kS0Z8Ae7buYodmId8y3Q0uFTJQP3WAGG
scdU8l4HS8wzbOmEhidnyO9lCCoy+uP075QMZlzUswTn3OsYbjcobBXg47TZXVSP9t2H99RWZyP9
A1MYUHF4IC5Uvc+V7U7K0sMMxUwpynxPZHDLge9Y9ElUAdpViwXgSJf69M4WVU/KzsixkN6VHtJI
I7d7h3AShTtW3LZV6VCKov26MLJYJWHkAUYFKnQOPBSCQlVvJ5yD6Jg2l+rH/7nb/avAe1Knnoag
RYkPNiX5QOSj1zaYyiRUsJ/NAwQ6WQ8Cc+KFw2ueNaBi2akHKdG11+k0sKeOK3oDGaTYgOjUrqs6
qtaTnvlKhHD/HMouQAmj9w7YZFAYxI0OB7A/4QJL+LsuwuLKoLPZ7TNFi+3UpO016IkV2+QMqaKF
hACsXFW4Yew7aCt63DI6bJez0OwDt0GKuYn45y7NO4mHPoX92MN6PE9HvWmKAGkQBSmBRmF3YcFP
BXAv77ZTqrzXDFS1zTxps6U9gLuS+92qnLPoaNdcXjkHpFvYJcUrYMDtk6W0iGsfl55AD6gF5Izg
hCnGK1vS6DaFzdoqmJJ0rUOPrHpU0LZw48/vQzQFb2FIBS6yN6olbGLhkSzmS2LsM+qC/xyH/yr8
ItWDpHKmIMjyMTNmCthc4iUZChn+uCoYKORTbcoLyyJCNfkfU+TU/WPyugQ+Mnmx57xjPji7qVgq
G8pbJOOQ+ZMpyZYD8tDgsSWieiqgQ3u4UIM+roh/Pfqoh/n7PRuCpIlkxT4N+KbujFpQFN5QBV2b
8bUs+SbNPVSfyQF35lj65jcN3QU1zxnxAT8O/V+PBo0MNtSBy/d+z4Z7uD+8k9njO11x/8K4nnvC
cRv66wljQAfHfCSuPPQzbWHzhtgN52G6IkmeXHLTOyMR4CcSgb7IHPeQcUbXAWuWoejaLcq08/PX
H+jcrx///a9XwJoNJlgEVHs7o0sUZiThA2HGfsvViPOT/bgOW1SJLGpEFNVErUSMi2FGLonF6bnx
P9mGWyqiChjkas+S3vw0qJLcBMaZT/Ai5auBy+ROwdowdl0uby3AmIdBTwCY5mxa57RrH6axLNad
5PNOeKq+YN54brGd7MdWMMKUQAKfdfP1FIk/WnigoupPQAzXGN9n12FvG9FksPn6E54bhVMFEaw3
qMBWhyoRiHqM9yyWJWAoLBva5bceceonkoKSocoAG4hGKuPI1/zjK/3Bo+KC1vmMbzM/dRWZQx9J
n1Sl+5qn4adEtf6qjSTqeHk7MCT1oUsJgylD+hSnZ0REFGcBQIxeBghsafwgizOkFpCPmif7EKlu
2A2Q3X+rhZmfupBwAKhTrzHQeePaNXblwq/eVfnze0N7socgF1YUiCKKPfK3cPEOtfth/Zld6yia
V18/4swaPyWZQXjqrIFtww5JhVsURA5V09x976dPto/RY7Ws0d64b5C1nvhddcn55ZyGlp1sHVYo
rUBiLPewmAE7NCjHvT9UqJUHbX8fWuRMFnacmsXsEHJ1RefvtSjohY39OPj/OLX+B20WcIRVOWRZ
FkKbEvDIAIgH/6oLL83341v86wEnmwRkhSxBuFTvx/LIpU/QJRejpwaE0GgWIRib3AJqDYQJ+NYp
r5G2HMss3yZolTsIpBh+sFDm4yHn+bj4+kuee+WTXaRWKoK5RQ7W40A3OqcfDY5NpKhpuBipvdRC
d+Ypp24lAR9DPXg4EIoEtx8krRVxu8q7HS373nucepZ4dTnaok2wWL2GIMKc5vY1hCBt44OZcwWN
hbokgj33LifxRc8TPAeY0j0JkGq9gpVTPOF+V40vX3+R4+/8Y478t1f+dTTj0gLAa4T2EuanwKmS
8dU6e4Cvw7aSao1EYn1hyM4cIP8dr389qMf2jpYxv9ijZx2qtck85ahMRQUo21+/yZkN6NR3JJso
mg9UVeyljpDbNXehn1ywvzn3EU62CdQ6tBF8hIAycc8p69lNi3sBzoEMyXt06144AM89hv3/MClr
ST3BQwvFJeFW/vwEy9gNnZ7TS22H50boZD9oe6GHfEQ6xemPAC2NQBFeGPtzH/dkXaOPv0A+FL8c
0c8iuY+qF/rNbuhTr5E6D9Oyi5p0H1a/kSReelGxJXLDkQot9fcOmFP7EA5mdG4dzl5g2MCgp3GY
XZr2ZwK1U/cQRgU6DO2QQ8Qx4WAPW0pAmJyQOIcY7hFX5PAqKafkfkSSIgUXT5oLc/bMxz41Dynh
rw+606D29Vw11wkkoLHmabr+erGd+eDk+O9/rea6Q+s4YL7pHv1KkPC5+t5ZBs1Odwlnee5oJsf3
+usJbeB3AkXWbK/Yb+hslxEksxDCxRAmr1VqrlFweVLGgqfx/vUrnRuwk0U+9G0CgSNU/l2YQeBn
1riwXjiJz02Ck4UdTfkkhxTv0kOzwTV5N24A1j1Z0gJVUY/8DEOzcRed4M59nJN1Xvc4NWTLsz1K
NVtazWtDgqWa0m+ulpPFToo+b4yPn0fScx00Cjsi//Odb8BOHUHGZDCNQB11T9yPvn0dIdX7+of/
/QXYqRWIF3l1pSga35mOzCNkbHkQp0mW9isYE0e3kaegvNUss+9i8Gbo5TRkFF8/+t8nLDv1BsH9
kTR9i8Ojh25gMRQwb3cThEbeeI2UcLfkSKTGXz/q31OYnXqEoB4f1sAB4cuYBFW3mgMG7i61Sf17
VrH/MQWpUX0C2Ru+NtDSwohiQ4eHvK0v2HqdG6WT5Q4jbc+ETY05KzlqhcNV1Zt5UWuoKtoij4ml
F5p5zj3oZJmXnuuReoN5Ax0PWn9mbRCHHNJjnS8I5Lpff4hzY3Wy4DOMOvPaSe1ZRBaGhjeyf8tR
hvj61//Lyvxv0MZO6WeuguTaOo54pDUgzsjsD/OCGhXqGrE+O4rvfLFBw0IKzZoslwPYjRBJN6u2
RN+HHutbjwhspNHDpOYxbm1KFwGqf1nXXtVZAaAsaKptvVOu9Re+4O3CN8GDlvlbMMOmTwkXN5l/
1eTZpwndcqLlZho49NozcEcSqeAL0/k/d71/vefJTkOt36I6iCkXtJB79ZCuL7tRzzftGOU341AX
MQ3HaKkIWiemyv+ENdVP4IOeVNvBq7lx0e2Qe+lSO/5YhCMsZmr/e5397NTYpJ6QahzHBtMICB6Q
7G1972looqUn24M/GfuYTiG50F91Zl2fWpwkQag5HZACpMZeW21302AvrLszM/XUyyQLyRD0aI+H
jAla2Ophbn8XIriw655Za6foM1bmasyhItp3+ZahFG7ncRnQ5wRSiSZSm69Xw7nBOb7ZX4GCEExk
k0Rv2yDd/Ghhu4QaQDaT3dc/f+4dTjamQlT51IMXsW/bewg0FmVyTyWyMzxa1vmlJOO5h5xsShLG
lahFzDieWvGky/y2SDQKEjOIJgF/RIfgt5JMTJ7sSzAD7nKh8Zya3R3F3wG6RRypLgSF/76/AIr8
/78EyK4yz8oOEZTf/+bzTwUx+eLYdEi+lz9g8mRDMDAYH9jkjjFauwvVpytxwXcWjTKX/OvPfIlT
XxOtXcutS7N9aIcOsupIPncuh8S3oBw9NsLBnLQsL+3kZ0bs1OokLbKizgVOPZvUV6ood+it+MHR
6Woc9OlfT+Az6+PU7STKZx01M0X9p2zRYyP7IUfVkmYXPvq5nz++2l/LL2AGGnI2ejska9Gc694y
UnzvWslOuWd+ppUkgYAHD88/8jD5NXLI/QEa/97InCxtXkl/nhmMZupoXjJND1NoLvz0mW31f3Bn
yoWtYChElD7URb05KlhR1ucX9rxz8+ZkHTMKfeVgJAYmlddpade+BjfWq6JHz6A57+vhOfcOJ8vZ
NV4AfYMHV5b+ZwEJddXckvnX9377ZCFXBWDGlYMrCKJtlDwrOTw2eQV9pHXfg0WwU2uTHMqhCFc4
lM8z9APPLXKc0X2URRfOhf9yff8ITk5JZqEnFIWwgSPfxMvbyU4aPmoBegVwbb2Fa46366AYjCGJ
NcvZFagQTROqgw1a/xb02ApGPc23jk39Ia0Y2Y0h9FsaxNVikUcqvLDjH0ug//orj/vcX8tTuqTL
8iRRQGaEV2WGZKXfNx80rX4VSXrnqLpB1v7+Wx/1lI02hhUgJpA27mvzkWbltikgNSYXKl5nZuOp
M4pLwfUNc7DckhFCnEHCgtxBhrgR1OffuqbDA/n/j9XcW25mCsGqpnxHU+IdRXBwX0M7YsTf0bax
badxw6Dk+3q8zqzi8OTUhyFHULRVkOxcu50ThEf1Bzev4fA9B0R26pPSReGQ/B9nZ9Ikp65E4V9E
hISEgC3UTA/V3e7B3hDtiUkgBGL89e+UV35c0xXRG0dcOy4UoCGVmec7VOD6sgAFMS+LcE6rE1yF
3z/+/St75ZKTAgvUxHFcrJ8lH8XJGZh6gOZLHxLFk8OAtuJA6v6aJeHKCX6JOykVs5rYQ6IafMTH
DI0vF6n2A5maM7Hzd3Txn6EjeucUyrGPn27l6yz5JmKuE39q0Teh8EUeBdcQuEN5lgV+mdobSarh
SnS/MrKXoBMIDkyT1cBTVTI7CkkURH/QDGj/c8Ns6Uw2qwlmbuhtPhpljl6r31J75mGVeXnAYxQ+
P/e6FnFAT1G1LS4wWs97StXbaLpdJZ5QvvjkU1ze3l8LWT3GUNOih/nUxtDTmAOgSHctTHW7ml9Z
0f84yfxjrVziTARSA0wTJLaG8C2J2sf45O4K+DElYQz5y1ZuoL3eyR2HU/FrcZoPftiHNKwf2zP5
4v9CNvf1crzeNKfq1I9h+VTvp4i8Xot9VzKi9hKHkhOWVmjGzk6W56ZHE6OhXfIMhueuXb74cC26
V7bV/aigRgJLpNJw7kYz+7ePP+/aIF1EHIOLlvi4Q2aOunkAevxB6jNgulemwJ+a579e/SLWQCSW
9/M8stMggcUISczBu6bdBGCSk+gDmi3hnBxn+U08xdWx9JvyNnMT50DLtH0uyOCEFlS6J0Vkdx77
atzg7GkHo0j6sBWo4lp29r3GK9uhhyaNpsEUV4blSvi7JKsonSNHDX3VSZX8eyJNEgIMfv7UO/8P
VaXjtOc5js8ckMI88SAO+tIV16h4K+vbEpsCkBwhtUaPdEXK77apPMAyTHOfxaL4Fs/K3XzuIRYB
CBkabZEavH6LP1JxS+ovxrnS+LPy7v/DT2mMX80Qx56Unaah4/X5j0QM4uXjH772fhYLTs/T2Ws4
AKCqN0VgKvRazfN8F19QpnP6uTh4yU6R0CKXgKBgiy7t5jkd5vk1cSRQOaA4+Ve26ZWpyxdhhlB2
NcLZGc0tfXbw21cPLcBC+le+79prWiwMGERVhkO/OBbDBFF2933U5sVn5RNv+s/NMb5YHDoAcRH0
ufXJaGfatDaMliW7xqFeCZCXPZJ+h9YxtB2hBSR23Z1joPGWGSfHnMB6laQaXBc4RUECAxve8OOR
tTJul52SumWzbdK4PNkpY7cJbaBOSMm1FWklUFr6pGUKPSWZZWMPcifTBBCyl7c4ZNF9U+pxU3p9
CjKfI7+ZrgLKzqmHKyeNlWhw2QlpQPDgOZgFJxdU4YhYU7cp4tT+Ch3OeMibDvKberhmz7t2s8to
/CsaoJBWKS2oOA3CP9bS3fsCasxs6zIggMWVXWntOy1WgKoadByLfIoYc9ltOQKnphrnc2RV+4/x
8F+PYM2QSbtoH4kgztlmNWQTT/ME6XFxDVe59o4W895WYmy70Zmjciq3ZWFdYEdB2ciTVg421yvn
srWXtJj/2C6oXUB0HFlt9wDF6QM6EK9V7VZWrqWXmoCs2eM+RT1uYAFFxwJyfeHIr6Wn1y6/SELU
NrRCjXSryICx4ci32MU7QqHh41m+cvVlOyNaOdrS6yz31NnpXewN996UAifwuYZMEHj/fwbkaT1A
3GbbJ5lO23YAhMHPG2gIr7nxrayLy37EShd+MbYWgH7wIa0hCeWV7N/iYR4jrdoKpeuLphxeVuWV
gbQyXJf+aOiPIIk9C4r+ejEGDvO/phCETuB39XWUyjG+8l3W7rOY1U6TxqYzMIjPjHzNJIwAPRH5
ALABdYXCyud6nu2lURpk2K4D0ygGCFbcBAkt9lhKHj8eWitzbtm2iCVi6AdR62juNWgkdTIHjkvp
lTTI2sBdzOgyQxOzKhhekJxvIc3ZNGS6jy33c6vq0hVNWNRTc9FlEcwdd7Pxosa2Phcw24sJTQgw
KvB3HE+NqZ7rBqXNht3G3rWm67UT2LKxEErMsnBTZzglI4qiLO/3fsV+z25ZwbikujMETWEJPOgD
R4Pnl1qfmxnLbsMOsHVdxfN4ota7wOqX1k+UvynQI7Sc9x8PqT+85H+cwP7UYP/ajqaauAAMTOSk
Exf2auAygQAT+wWYU/Nw30JR+ttJ22oPitS4zzvSHwBrc27k0I1fJqv0Q4lg/CTQ0xG4TWc2Fcx2
DsXYJ+8DQRP1xUkLMRWxH9oMtQcNhNXBkyP0Om2FUlfc9ewhcZ00NHbh7YsZXbb0IpgTXFhbw6jY
2JK656GJ7a3ydA6hXrYFxe3HlPrjzkEb4RkQlhH1DV80cYi/zfeowpdviT2Si1SoB95OUsTweoQG
tR+SV+K1Po6xPt10nZx3LjiJG8jqpg2dldj7MVQKlWHuq00EOr8ZxPN6GFiYof0FqDgv37oZBQta
ej3K7HNbg+AAnRCDwOgWJx4MPJxitx9/nZU1a9mlqSwy+iLGwI4rO2pixmA/TJzAlB6SRSXLdmVq
rrmBr91rsT5mM9LaerS7KB7493Ji+7JOVeBRBU8mCXnwhLPcladaWWn+07JppdK3M5NGzZhI+IMA
WRi6OehdMPRmhzKBUrqlqd7Neeb88ghKA/XoJnu/KDC1qWN9aeGGfkjKmh5I0+p7W2tAqajnnfPO
jB4wh1539vsU8AwfCuw+0GA5ZjuqbG87TYUbCA9mWpMouk0O1sIGPvTFOensees2nB8cwtgcWKy3
93LyihuQbYqd7xXuiY8ISKDCByoLecLIZjW5LSH7LkNfF8PWE8NxBvHFc60NuJXlXW7RJIKKPTt4
81hsumwGuo/mw2GyIaLtSpNvofQtAlm0I3oogUuCgJLv+ChBnsz6r7mcQchksXqLc6n2gDWASVMx
fmzGptqUQ1VuEs4UQHOk3xCssAF4Kl5gxi65R4N7s+XaazdQWSZAMsU1hP8A7X/8EVfOf0s/vg5c
0cmvx/Gkx+S5ddNI1/UTXN/vRl49fHyLtWGy2JCcdipNVo9pFPd80zO+p60MrS7ZfHz51WV9cb70
VMcSmbhdVIP3mOWluVFgSYV+AYRaS4+zkXci637nGIoIe8Dn+Pi+K7v4n5/z14rbMmGlAGZmUQaJ
YAM9L/qPPnfpZdOsGYu4SgozRBKidkae+yT75JUXYSepG6oS+AtGnUnPQ1pWYdXz5HMH42WzrB/n
dKzbdoh8IBbratP1117IyhBadsMaktqW5dpplAv9UGTZoTDsPq7jzwUey3ZYmXCYKGiM0IHw9wHE
o4F4Ev1k7eeszOxlN6yxUnBLLb+PVJw8jL2+QVdKG9SyfIbEXu3FhMPRx6Ny7U0tTo1kMnbb5jyN
kEZ91bN1UJZ90Kn9ueiPLOaybZGWJH2TRkSKdocuM77xLS2uZARXFiOymMkCxgNuASRbZHegcXTf
ZHWXY6+ooW353NtZRJhY8gVyjRj+Sv0uVbGbgFqcrhVq3BXJN132v6aFMo5ueXwSYFQUW0Ea69y3
fnwwaDo5Dy1ADABRpcUOGDH9Ww5WR46t5Y8/QaIEf9XlPspf2LvrX2yYxjfUC0wL52/FAVyaTPY2
gfXybVAcSYfKKwDgyAUwP8BGbiywowKU8wCO7RvCzyS33N2kbPvgal1vBWvsm2Q247kCmuBsPJpF
EoPyuWYFlFHoLD+73Et2A1oooJ8j1pvrEPVe9I0MhAHZFLEDGpDRoZhv+340L6kE3CsYK6SMAgAR
2zu/cLINn9xyn9Fm2vppau04tIZYHbP8K7qjYPkL0+ZdXPejCqQlqn1mz5deu2ICFK4AS8ua5K8h
9qx73dPpTFqTn2SXNVumpQ8jjdiKqonzB2p1QOyoHDYYKk9anEH0cJcTCTpXWjbzjg5xuROTKe6t
srO3Q8LLGzF1IFMYcCgJYKG/7am1b5hsXoBW6PdtOh3tor3tJ1CQrHwgm9ya601LclDE4OQWUp+i
B0B5d6BV3wAnVQUxmd/s0REbqc2Tqrs67LXKgNYccYb3nP6EpApE8pOBeasgsDxI1I1EHidoEujR
0/kIVM5BOt2xdGyKRrH5pxqc23TUz20jsx27aMnytAMCMI7hxFGNFqJy+6lkxgRWz0jQFBzUrtQ/
l74CXMH13wQvfxDqVLuqrXngaTsNyZQ9WNJF7qUqpzBPqpcmN6Cych0RtFCHvPKnDayUMhw/QZxR
IO8G8AkFl7OeflCAW2a7+WUS56tI9NlNajixAV1JqO8EVpIdcWi2N8InXWj31rtB8RDNqXregKCM
OTtDVDtTiQCMF+MmS/W9U858k1g1uXdQiwIPzWZblTm7aVT3UNk2N1h0fwDRccHYnCtdx5tOjvjn
3H4HluLGUuwLb7l6zInz3lDIFaiW4Kg5FcFMM2Q3Vcz9TRqQdUSSBcweQJMmDQXctLbwjiH9T1wO
E8HUCuOp6gLRC71RXfekZ4OkKsCSDOLvwyB7F6G5/3uEMDfgiXp0K+ubEvaIhcjcCCd59x35OLI6
RKPcc+olL0Xn/DR+K4OJtDe0cn+Ol5ZWAED8MM0MrkY42LwdaOMdUFeVB0anw+VNrABzpOg23aLH
BegRQX8UE9BYMDoNnBLEGgAm7+BWd3R48WgNoLYWEoTXGtTXrtkl2r8t5XwmU/21KufblltjoJL+
VDF8ZI8XNwwotADAPXsLtUWz6d2EbXAEaDYs5Xc6Sb97jvM4CvtLnfBj67hnROwqrAi7RedBDoM5
mgXwxzl2kwtosbq3K/1om/lWwEK0BtEygGHSIZu9W+aOX7Rmkan8bWyaWy+fnu0ccQWBrRVQ78kJ
5K6HpB0PVoqTWsx3ci5+GuwlodOqnV3rNGAt+VIa8rvN6VsztiVeR8FCBiEEoMfFbeOq5kBcjYng
DHGQlPCX1U3eh51t35PED1FdnG+a2O92AnX/DenYhrviqfTcTQVmdTBgPGFNo1sU+eZtTsqfZVre
2DG5w1Ctgmko3RBu769JGW9AMN75RaIDRes92K/BbNtnb2reVDfqjYd+z01bs43LAY8dL4cRrn4q
Xbw36bgvGii32yzZSAeYj3gmh7mB7NXA25dMWweur4ExwxAQWW6RL+Nn7sCDPC/rhypJxabCwRCH
qOlQO+qHZvL7bHD2hX9KGha8eQdd7DlnwLFlDbXCiY7vsEgFNwsg/UtCI9m57lwFHolxnE2me5+m
R4BG92BAOyF4hvQgY4ijYxXfZoAqwU5wPo5DOd26FRx/pG3OcT0BhelPwUDES21hAJWVP5z15AST
PZ0tcgFd+3jr07aKzZNh9rdCW+ypBYLgvawYvk+WkKC18yzgg450n/4Yi/ExFiB+CBPWCPyPXRO/
dRggQTbp2xELJHaS8bdFJGhS9vNAaRM6dryffBz4BxfILuFEdSxAGRzLHYhqIKwJ9ZxNsMUr9EwC
o2UJVC79ShvrtstopJC5gPqb7oRq/Bsb7XVbmmHdNom7rWccQYDVvdcUXWVOmRyTFjiURLVRCd9f
dJkDJpJ32P1m/+TN1teuoTc9936it+g8zvyIBed7oWuMMS2/e13z4ndoDOOO3vK426c8f4bX8qmq
ZnvPPRBHW9LdO8VIwiJ3jqxGKtFppoPB7hxUuun3rqyKAKgffICJ3dltGs0QtATpBT/IhydN0KEO
zcOxadqzr7QdxFn7Zg/a4CuAkslK8Yb+mSNCijRwe3JDfCx6gnRk4zQFPAty+Qt9w14o6sEABXdB
pXT+L9owdNQL61a42b7w5hvPin/m1oQAgiA/3OXeU++kD8WcPjTwUw8SkESbulGbGky4MM8kixpZ
++EFU7yZZXyfYLSgzJ0wkBTT704P3tDcYoefPABy8fI5PKHnBzSUV0HfVW9gNudfrImXoUqH+7rk
UCeAN273R4VxNdrgi8XAHwVwe8CorpHm6UmRh5ldeUE5x6+mwebaXPTwAyBDtt/cJYO6lTl2tEY9
prXc0h75IbC1gjqbD3nquIeiBK3IcsS7mzlfXDPsyxJkkRbYXviaMGBn0QoASBLd0jJ+LH2UpzCB
Q04yCnMXdWegtQbkdIbNS0OGkNFWIXvbKdgB2iBUxkBgtX497zB44CM1Ja/AYEXctNu690kIasrD
hOCi1vyn6MdHCSoiNJyWuYA/K3zu5suM5gavweRDygb+Dj3HSRYbSQp4aWC8cq8dKK3VzF7qlH5X
XER1q56qHsMHpD7Qu7qDXQjk5fz9OML6t/GR9MrA2AoTZLYGAPiCOJkjAtQiSHv8V9oaBI0dapiq
S6BthIUDLbpy29dqvJ0sIe8yPdEgi423bR2Hbe0Oqs1Y/7AnP4PHnKsv9hXA+Towgt7oIWlyjPE6
e4pBFXMHgYO+AexkyO4c1Gah9ntlqXjTEh7L2Tzf9mZ4rTv7SQs8PrHiR8pLL+z58Ox5/tecZUMY
E3TtgFwOMHeLD5WXFvb1pguI9t/nsb2t0BQHW+ubXAj03hsEG0AZhTGyjjtBy6oP4tqpBOKfSj9U
MS0iUVQYHF7Z7kFrqO9tOJsMkG1iuTQFIK4g42oeGODVflTMS8sNpHJAgTUV3ns6QTAHwCRX6KPt
jQycqslffTqClasGVLnymnAStl1G5lAgCgDNESH+q9e5ICsKp0B8gO4DtZ/AdH2QTl/e2pDhPRbo
irpFwkw9pZrDSMRyskdOkVQIMhQJYFlmucCW8oL4ZwlE52tvJ/UNYTlyrwwByx6w0e6cc3/4Cfai
X29SZXc6TBGJHWhDm6PUFvhnhM6xiFwc0IHdIrF7z2YsNImspQRZaBqcJ9ZCFx8qbJ4vWZz6oZ49
NgZytnoamAZjYpMaEPXAkRQ5qP5x3P+g7dzdxRp4hWAqxXCe8UtfHW38H585rtGl7I91nGetVigI
SOclK3AYmarsKwq59ZXc0b+TpXQp7qscMgA3WupI4UCU2xyM6uER55R7H4QzqwE0+uMH+XeuiC6V
fbAnQZ8ImhtPAyUPveH7Mr+qjfx3pQ/B9/9XEhNX08JCXvIEqjZS2ZVfBUMGrfJI6TeMyNOkpzfl
9FeSvv/OL1D/8oR/Zb3stPFq182G08C/YASFLrn3rxqhrl18kbyI485LBB8qcOqrokAtXaavDDF1
FjS9zq6UY9ZuskhhTBDN0davxpOtik2e3NRWH1ZSbT/+0v9OYeBk+P/vJ9Esy1Ra6MiXeXUnxtSA
OjoDXRyPD7aE+P3j2/yp4/633kP9RSajBvPTMjicROShPt6rOrwHDuwoVHhPDymW96hEv1DQdgF8
tYOQ/noSr0/F01O+j6886Mqw+4+CjnXQXnR5HVVwTZ2BdvVuNI7JMn4qEGaM8TVR7MoLXYrn/LSS
UCzaVeTZXyYsfEVx6FNwFGfvSk5o7QaXteGvEU0NEi5q1HVk/Nt8RPqAh5Nzo0DE+/hTrV3/8vd/
XT9VIMWldY0vVWj123ORRzBJZu65wu5bdtb8yee4jPe/7uOltk2lkgq5oa+9b90x7L1d8Q38m9eP
H2Rl4vzHG9yBDZaTzlXkaHKwuIsIq2ncoLebazq6P9XKf4xqb7EAGLfvawNAdgSwawx0QFPCFYOg
HIKN8851U5gy+AIOz3L0NpPJ4bmRW7uu0MnWF2o6WH/ihVmV4egp/6YoJb/jKW+v7BZrL2CxciD5
Cf1aMpRRT/hvgdEOqqX7c3C7x49fMPvTnP6v51+sHhaqYOAP0iZq8q58apgQd0Oc6zrQ8TQ9zmUP
mTviHLZvNe1Ac1dDu6uAlv2Kqqj9ZBw614iFmv5kOp/cq0t4Mfg65jDUmth7IsDY3YAchapCio41
1EgSALcHre1n5RQE8H7q6bth1jMaaZrxqW75ZDY+MONw17ZrA7utlqQC0PS+g1OFBvvbL53+keEU
9VD7bhXmbjdPCM8mfDQPEXS7MSn1y0C3JIOHRZnuLF7VIUOL3jeMJu9bhg6+l75y2leJJ/8Z+4CQ
NpgVL80M3GFjxr4Lejir7+aaEOTl4SuQJlZ5Yo6lYSXn1hEBw/LOnWt+A/R16QW23UHhDkSDi4M5
SsywvLJ9A98Kn/FQDwQbb2G66YeGtfepdZQMq6lvb/rSJUhzCpniMJbKGqg+azx6cUoesy6dvkjX
phsbJokH3/PfmItgH2D0/ldF0/pWGe7vcfAfz2UxP8G+7nUAHerkstiHNwoC+go+QBFJmLWxk+4I
w4cCGSkYf8SiysIYLwL/KS1kNC4QeZgM7Ao/k6E/V/2uzNWdJA72cLgu8cF6mO2q2QrI6EjqYpsv
CYLtJGe3tIArGvVhWquregO7WAqet+eGaU+9DaHkMpfib0JIe6Nzmm1hVsiQHvIMHJhKtUXhuAms
qcYLntmrVbkqSCxzmwrsXlYPQxbD2d3MvWkP5/M4KMtGbxJkCkLgZ6egxVIQ4v8ByRW4/g0KpsOu
0xqpLcv7WYHYHIyd8+cBrV+zqaDYt1weDn52ykAMRsYndYK8dUygXLAfKwBLVYAWrCwYkFi+AyyP
gfbsnaFIMWhusOK9gFR7m2b0J1pbym+5Cy4cgja5r8sxGQDcHr37zKLzk93i04xKWDeg5ZZ3M1ia
hyrj/Z6Q5FeO7t19YqBKjPl9WQ+okfvWQ2pQW85gkYIMKocLdYKUmXGSYg8IEhgwbunu25b0cC/A
uPHA6IaQHR1IGeijoj/VHZFb7pcjfnr5yFpxi8/Rhsqb1O3c1Oh+xaVfFbWekOAaD1NptWe3IBJe
PQk/WaqrmxDSuh8FaHIoUFz4VJ41vfdkfGtBIDxO0rOfs7lE5RtpnaAqR3+Lkj/q+5h8PMw7Woc+
TpMPloMzIGlMFxoBk7K2lxK8cX8+pNyCVZDPkXmmWBwnbuZjO45OYKfitSpkvomzngUzjJaYghPn
xKbkcSqRiGGQop6YgCSOJWWxb3xFsRvMdKMd+driMLu3sV0HaabkU44lKCx7gT+81EA92ZJADtkv
peNHy1ftAVi4LOxkDhb85MHl7mJ8Q536ZYr1V1FocYgb2kEEYOEgZbfwVXVq93a6CAhQtEBuEe4A
26aBtFsIV5O9mUuNoq/jhk7utCBmU/7CNPwohOok8mpW+aASxpEUgcNSFbv+yS2nZlcBQls5KG4Y
0eawB6yxhBQKGDmMfpTkC3gH3HpwfEENxePfB9R4YJ7YFyGnFM5RTDXbZJ4qOIhlw3tV4/RfyUKe
UrdH74Hk9nxLpzJ/aDkAOyE40eiNMwntMOfhWVBNnb/p2KwPljv8TkcA3oiNZ86LpAyxjEO8wgcK
4wbtHZu+sX5Mni/vYRFUbKcmzk8D8vlI44/I84T5lDlPfGhkdXBir7/L5IRkh0Jl6X4A8uVppDbc
aEq/UPvMePGG1XP6YkbL3QK6ZdCop0yA1cjsDbwxNgzeY7/a3qIqhOo/bQONdssvcDXPAovY7NAD
3/0OhPyIJBTy+F/KxgFCuucjCDlV65kDbLllvU29FgUiqqzqRrWC7Hjj+FXo4yiEP5L+zIxAfoO5
wk1CZecwg+vjYcKkR4DeIA2asHuU6/xvxB0/R9GiSw06UmtN26BwAFzx+DAzjdrQNQHln+bAf2zf
S/V5KnsffG8E5eKhuYFHWiDCXRscMZ++Qk2nN+xhPrkna19tn9LTAb0rxet4hRe1EpsspeiVRrER
BjZVZNExcN1TXd2V/FpctnbxRYg85eiFhfZwPHWj/diy7s1r4kiW4vfHcc+/W96pu4iQY9MKDieR
Ohq52cLEIoQk924Awsl3kGXuzcPUDcEsriAzVs7iS1W6RWsfAT/eFKg+WPyaGUU/yb3dx8+ycixy
F+djz7YHlaa0jmgMqz1B4EV1Hig7x1O9lbMMhqncf+5Oi1hZjkNGAZYfkNThx7SHXkrZySMpW3g6
Fs8VEsGysa6pjdZGwCL0RVavtNGnigaMKu3fNQpTT9A8yq0GrPuTb24R+7IOHnJo4oOzptSPQ1/c
88J6wSNuywZqPQ09MtFXAu3LwPrXPF0cnmEhBiZghSSGVohgnWcWc2xNEqvtHHz8cVbusFSvZ/Mk
YJ5h9Se7HFygqrQd2mV/6v3x2UvGa81bl/n3j+dYatjTHu4aWSKnk9/UUJ2fXAlbyjpBpf0HfN2v
pBrWHmUx+SnA8YQP8QimkHdiSKQ2toOKrzo5ar4yJdducfn7v4+uWvixGZ08mqscXl/pFjX8zQyz
r7L/9fH3oCsDeKk/zynSpBog+qh5Y2/6bv4Cz6R8i828exvf2/uT/xVsIXJFbbmyoC2V6Ajgc7uh
pI3GGHnegDCOwJage/aQVW6+m+oU1n2Wj75jyYY/s2jsHj5+0JXVbSlK91Q2ZgPR7qlk3TET7BDb
9vvHl14bbYs1gCbM5qk/CJD832CO036DVBU9TFFrPtWGRZeC9MnWbNDdjFR+NSHWqH7ZkCUHib7G
AV0bA4tpHxvYx+SI7U+i/9Z3YGubTInDbDvdldTiyndfas5nYmBnAGJDVMyWu+872jwyS1cPdZf0
EcxMMtS3lI1GzqlD66dfXMlLrOw5SwV641twlza1OMW8Dnmiwwm+YlUPJ+MMvMKsDVxxrelxZaYu
xegJEpoeWlVSdP9bGL1oO4KTMZo8ZjRlnIQRw/ePx9rKp3IWK0KVlV0+5XzEERqn2GKA6U637dDV
+bnLX27714JTYPn362qs4ACW/R6J9QZfnCdbXEOhr42DRRCQ2R0vLaLTSML+TJr45LHiPJhxjyaB
B8BKt1XS7HUsrkzMtY+yiATgNJ0N9kTQXp41G7gEwssEOmYFDynRXgk2VpYVZzH3EzTmSatU08kF
jiCMjbuDw/g19sDa4uwstv7Jw2LlJAwhWZ+WO515xUmng8FpBdZ4jcdgAgPXcYmidGbD68+7xLjD
RHy2AWCueTU4vR8Zu5xFXc3fbM5R9/x4oKy92sWSkY3C9M3UVhGv3d9VmoEzX3RnyyvhfRyXvz6+
ycr8XQrFuXJBkXHKOsopDVHzRroICZIOtjeEzbuZeRFqax/famVeLVXjjoSbCpsvZQNpNix/1Hze
6fHKc6wMEr6IFDycZKHP96oIHf4demB6uZlgPvjxL1+7+GJFENbgEbRzy8iaIS5oGEJbnaFN7uOr
r32C5YIAfnDaM6uKZGrvhgr4TZSaG8jSR0WPiHPmvtt87k6X5/tr6eHYQmGRS7rIF2ZLRQ0vdr5N
kZnqivqUG++1Q1n5ylOtfe3FwmDJvhRqRlzVxa9Nu5/bR/QDffwYa59jsSC0vUOQ40XVxM3kDfxP
X0eNBNjH11772YvlYMz9yiNz5pwGk34xWf9IsvQn768pCFcEA3SpGfccF5zmSXiwz7b7G0egB6SB
O9oW+VN7k8KS74nPaKz1esvauspM8Jys9Oei6aV4HI0CJY9Hi52M7OHQadBI9jChla7Sn+txpksB
+dz3sDSbG37SaGCCaSVHi0/hmh1ChOzKGF5ZFZda8YwaMNHg53lqO+90Kc964ggozdZGA8jHQ2Al
1mSL2R4nmO/AHjNYZnVITI2QDG1cZNYe0aCs4Ijaj0Fid/2V88fKgPuPfc4MjBN6olXU1DC56bqt
34tba2g/+c0XU37OUZlLie2fbCvWYSz95GZOPIpO6mbaFzhGX9mk117aYrqnlAMXlTP7xBTsSUtF
dqyLv/gDB21GPYhUXkMerd1oMfnRJ4x6A7wRTx2cowPjxmGfI6gp5G9S2ntLeteW5bUbLVaCZNJz
mZKenWplPWjkAeCbE5ZF/j5W0wsBUuXj0bb2/Re7vEhiFwavikR18u6lMI9BRRMG7leWs5Wlcqkk
H2CpZ2aKYLPJ4Fde0J0F/7BP/fClirzuqewsGx+i9tIX+Ng6YdZVL7A6uLZbrbyZpYwctAkdt0VL
Itb78MmAMyJDmeGK3GPt4otJLnym4AfKxihpoYAe+d4ZEOSLa6vUShS+tLSZ0j6FR4VSEUaQcweJ
pY4s9MLUaQVLUjo5G5b5cge/sWQPTUJ65aFW1salcDzvUFgdbQepEmkdRigJeVelIWpU6HiEm/3H
333tJouZztCIB1fFsYnirNrFGVoQM7c7I7v0wzHulcPs2rBdTHIk8bVp+1ZFOXr0BDoCizH7XBS6
1JA7qed6xOv8U8wURhUJgGtHjf/aqrG2wduL+QwzX/DdQFyOrDR7HpnMblotfxl06Pb/4+xKluTE
tegXESHEvM2EnKjRVZ56Q9htWxIzSCDg699Jr6r1iiSilq5wSImGqyvdM7DxBGXJxGrLczQPJyHo
RvBdWcwmuRwVWClKGSzpFIZJrnz415Wnytl6grevw/7OW5/JIqelKuC5h+BuLXV2YaPNT6MzlM9z
4LiPYT72L87UefctvKhRVwh48DpBlvILseryaZhIvSETs5Io/0VuvElfdYSiLLL8LlV8AomhT2Dw
uG+AHM1BWqg5lLumrUv63+l675ON+DCQoY2sWtsXBwiC2QLWst+1HsQlGjzbVahJFX5SaXEgstjN
YwHPMUgZRrg1PlKc4+FAUg6AMmaaA21bbWH5Vvbe30vsmxFgGfP4BKOgy9QHwDp0vk+/+EERwt4C
nF2cJe6WwOTakjLyBocowKPB7E/dCgDgUHYJ3H6/A2/ysdPD5P5KGUi4KkJ4ol36ICYkzz+FCi+v
XRe2G2WplSDydzW/GSyVqWaGTzIyxQKQ9tnTZ7VkG0IXa88GtpEdyNoaQOmqsouevd9dax1y69Fp
vy0w7/RDZz9P+RnuzwmTJLZn90SK+l4V7rEt1LGApu+HQrFJA26tpRy4NS+psoEPGaZ9GD5Kp006
PPne7mElCTLZwF5dWvZgF9GF2Cye/GAHHuGe+n/gBL1z7eFwu5eVZW2a6OjAayAFNtkXLabEAz2n
G8pHsH8ep5lvOSSt6ATaJkMYuhoNeEdenzK8iPK4a3o7qWzlqJ2tCrivWsLP/kD4KPwtedfsQBqv
LrXW/JMH64NyVxdaHzIJg043GvBLwYR8rfSiQZpcivqfIBiKRxZlMJyYfcs99mMBcj+AQH9uD9Ha
RFyH7s1iHoYAkol0UqmAmJnb9hVocM4lqhCdStRidiUhG4fJyrYxCcnZGFVaKiifREyMD71olmM+
ZlvGDCtxxWQjl7lyLB/llRQMwxMLs1eILV7ghfjt9jCtrSQjOSEc7w6sUn2qaJ9AbTXN7JfuStID
/fJ2D2sfYKQmNhtsPD8ocqFshBsu1itkIfKmS243vzb6RlzRPpqHsQIFi9MrHn2AnBIADcXGCbrW
upGchLmydQSf93TikXsWIe8egonkz7d/+4pLJrhY/12k/ZRDPW6cyCWIRkBBUKWPnWrqDmBtu4k/
uflD403zjluTf+bSLc80q8pjM9rdjkxWG7ulBd7tWFf3Vx7hF1n24evtn/b+9iEmmh+FdzrWPiWX
CZlZ3ka7KIcjmzwMDCTjcuP7318axET0Qxm78wN7gRIpkB7fuSJjCt2fMaUcWL2PfYcRBno4trNq
0jIt2qcigK2VayXEvmNtm2Rwsv9YJ9fvexNrGJJJQYEWugy1PjTqVzsDrI7XwlCOe6BkNzbS2pRc
1+ibXqaZ8kY7jF6A6bkSg+FplM/PVicOfQcQbuh+v/01a7NihARPOAtBCVmmdd/cRSF5CH2wWb1+
48611rwRD8YAhLqWDCCo+dZB8zKNnDpu/S1jjLVRMuJBHS6cRzaKAKXyYtK2v0AThitlOf6iIKOD
hOZv7JCV85GYqH5wrmAAACpiSv9R36aDfzlMZzg1Qctnp376r+6L/8ieyF2W0tNLec8/i58fmh8T
zO/OISFlgX578uSWT0KB27xMG0v5/YBHTAQ/cfHg6XYSikSs/ZI5FCTK6nD7d681fZ2xN+uXTmGr
FgdPK6TsHoFFeWGq3Xq2WVlUpvuN5UhU8cQMJA9wL8kART0EzeITJfOWRt/7ByUJrz2/+fV5T3iY
W5WGzIGnH8dgAXynKGacaFb4OYsEjW+P0lo/19F700/GgrCt875LJ8dJBRF3NLLuugJYbJ9vPBas
bBETuL/IaQH/OgdzJ6r2daMShzTPvdO+Eqo+zW727+0vef/2SUwDHFI0hcehU3Bp2jGtI/pDsxmg
xsl9Brk1lkVYxFTZZCPxXvGIIKYjTjRFQekMNY5q7cR23j81k0DtFg5wwC6LbHnoqim2aI90c7ho
pKx7H1pbU+jtC0Cri5ztYTu660FlJYHzwSVvpA+1lo1g1tSmA2cnt6bAm84bTa+seBO+yHTJhi5D
XkiW9hOk8WCDkV+y0P10e/LWmr9O6ptlyFymXTksQ1orwHygqvJ5rpYGoh0fE9ojplUOvJ0rJ4Do
R1oH/8ocs0KBvPTyQzYDV2p9jJBETLQi1wWDfwuqtYrqf53C/aLbHsir8dvCtyZiJayZEEWA/H2a
uVabzs18gE7Jjtb1/vYkrLyNQRXwv7NAlVuPBemHtHHkv/0iUq7EZ7zI8V0Yhvedmp8dpl7BeIVQ
frFlo7o29cb5b+U8j+BcXaVDMMd+C02Ooj0Tf/7QKwMJjPPfEr0FAkxWQr8J6mqVnPcj+A4bI7b2
243TX4quKa1ZDZDM+tRObEeb75X7Y2M2ro38/xMXCYzdDME6AfQrDt5hcKwC6igkgtFkXSeM8Dlu
QtLttFU7d50c+R7mkPxxaOv6V6W8cuM6svKwSEyoYsMH0eakx10z/DGI51Y8+aG+oznb2cQ+OO7y
INry0uChYfR/wl5ho9+VUG5iF2cLRcRaQwTVmiQo7tmu7fZLOSYVqDHQrmS53qhUrxxNfxUz34Qd
EYROCdYahrjQ9jPFS0Eyepbzb11J77LkzNpjO8uNxbKyc00PnalU7ViMYCXNXbZb5mhPuq1L78op
biIYBz8qkW2i6bZ7LfPvVf7AoWYDRZONn77WvhEYBrCzcLHBYWd3hffDGgNy8gQw3pB4zGOKOtzG
fKzsJxOhWEKPk04VAhBv/Etpkxh360T3U3x7S63NgBELINoJBVKFSls78rMj7ITL5uvtptd+uREJ
YBYB0RLuVKnvOsdBdUk+0s9hoE63m7/e0N+JBaZFTiHsCTXaa5AE8f+gYZadgazfTWMJ6S6UP8fA
OkKSvUl40W+9La58kolY9DKABbTAQ1OWQ1Kyl7UGoQyaJeCSbWVRKxNiohMzGMzVdOqGlBL9MPvO
BWKcGwna2q830v+oAhERlk86XaxXGvHdws8FAGK3p2MlQJkQRLeCuepoyyoNrXYXNlin1Q/XtfZO
dOepi/DajdR5bXyuH/cmPg3lCC+cMqpSUUImotbJBMLf7U9wrsfIO0vKtMSxhDMRBfZdutg59Pzz
sgA1DJcAsA4nGMda9p1qYIQEz2bnEnSBcyo0hMlC8I/O4EmGSRf16qgBJEGdhVk/+UDojkWeuHf1
MOxLKJ++kJoOX0crz0+OHUAnKsjIWRXwDWr8uTx0+UQSjwftYYGS766fhP/JC8iWtOjaHBl5hWy8
IMelAFfLosSbFoNgmyf3UM35Hkg/9QobPL7J3jis11abEVl4fUXWLAsmql32FPeN2fldsi3hgJXd
b2IgoYnsNlXGh5TYl67/4/sealzTzgH1Vtv8wMr7tqEboX7tS4ysww5FN9U4+NO5/Vn6R5cdK6jE
3V5zK1NighmJ7bLK9Vq07UE050eTelAPbKF9ArchT20E+ZXBMmGMLHIztWihgUL/mcE+eXBeezcC
E3V+7NsxDgmknuSSfOyLjCgDqqXdTvYMxF4NzcNMQjucDfzfKhrjuhXQmHHd+6IWr7d7W0lXTFec
XAuU3R0HxyPEmifg39sh22UgbPKr0N4UfWwJuEbU0bXfRlXR1ilTTmJLcgqu78HC2Yg8K0HNNMZp
c6Vd5LFD6ubT98Hqj8TZYlitNW3s+bm2SrAIsXhB7gxfUACjkKAcoGh2e/xX9oZr7PKp9aoZ1pBV
SlFt65fs1Gf8vrW6jTv22q83coiWQhxLOJlKJaS5dRvEo5g+f+yXG7uaN1kXRRWD/O4ECXXq1HNS
kZIcdEHYxkVrZXGa6MUcKoD2Igudaqb2wVTFnPfwIvkno9Cscr/e/o6VITIBjMVU1lFY8yqFuufJ
q6Pvnhy3xDjW2jb2Mvauu8wCphcaHCDIJEIifCPuraTPJmJxEFWkOi4Q9/ohOFba0q+diNoEilr8
JJphawGtrE8TqzjrwAb5PFSp4zXdvZ7m4hUIrSwdW7/YSETXPuU6eG8yEuja1tBFjVQ61v0zHWEG
ACnUvWb1J0AXN7bZ2kQYuzjysiKf7euVfVZ3sPR4DZvx18fWj7GDIeVaTkPIdcrdaecPHQT4Pn2s
ZWPz2kNWzjOYCWkOAUfm5zvqfGzv/k3g3gx5ExYaaYwaU1jRo4rRHZqsesrltHHnWhltE4Ioeieo
dUmwaFR7gkrBNy+rtqiOKzHBxCC6QQiD2jkf07DiR8gcHhfQwiyAkHzrdaEbMWFl1Zs4RMg49gFy
4yENVfAAiObJa/p/ip5trPi15q874c3wFy3pOYMbQerBlcPvwyMl2W5yP4YvJSYSEbQItxwFcqI8
EgSoB8iGlqXzQDLhf+w4N1GHwMFM3JcLSx3ef4f8Paw74ITkRt3r7ZW/EhJMy5pezVmgIHScevn8
okv7UVJ64F35pw6t77e7WFujxrYNC6ikoYyHqEOfwM9PZD8cb7e8kpKacEMx2FJQyNekky1fVE6g
6jx+kmw5LlA0sezgEnooQd/uayUzNaGHZeTogjM6pkB8M6DS5qNrayS/jnjsXThcttA1g7PvhOeu
fosas7J6Tegh7mjR5MD9NJ1IJfbwbNEAU0IWVTcQdb39WX8X0js3SRN+WFjaL/TSy7TFOXfvddZ8
b7tjSfajiJqvkwjIfhieJyLaIp6hQ3DlI4f9I+uUV+wItIHsvVUzH2ImRamOrAYabMI7B43bURc/
BM78x5GABAX1Ub/h+9xZkPL6nS8ubiWrAGJC3lY5d2UtmxBGOfuRPxfABDgCusDY9t8Wnf0YR5lY
/QcLk6bji5xsR48SfXjsIagvPN8429am+vr3N4GKQoqznTtvTDsF4kq1y6bUdzbut2vjct2Yb9q2
A9KHter7FB4uTbsL6nluIf7ZutDpxXX6UrVNf7i9nFb2uok8XIRf2k4wA5sBmeBa/fGtjxlcEBNw
GI42DGdttKy73xP9LoMNsOHaLzaOfmE1LlT9NPb1kicEmPWG+U+3B2Nt3I28XYAirHuGA5RPMIq1
BueJuuRUYfXENvOSD3ViggiBLOAQdsmzSy3qY0/mPbXJI8+hiQsp19tdrAyRiSC0a121rmB5Wsps
OREw2y9FC3Hg263/jWbvRCATOyicqPbHfsAMVENwGkHBPEK5s0jgjakgEcamcIe3WZ2Iwi73btl3
h3YeRey5VXu27QXaUxSeJAtqpzu3JjNE/NvK2vPJClGd9d0HqeZ5I91a2aXkOtNvdhIX0PiNln5M
oyHKoAZdBXhpkdZpFNT72A4yEYKgovZFJ5i6wBZU7UtUik4WWZqND1hZkiZC0J5zUUHMfEwJhB52
up7uuIi+cCiOxJncdHVZ68W4Azilh3PAHce0L/6BB7ZQ816ANl99LFs3vUrcgEWgiWLBFNOPdvwl
4bhyeymuLXQjFnQ9m/PJQcOtdZ83xZ7Dzul2y2sjYoQC6EHBIK1bxnSU9IWSSe9yK7rnXD6Mc7gR
5t/99WFkAgSbaFgIyTC3EdWvIprvGnt8vf3z3133aPqagL1Z99DsZnkQIki2rH+2vejY1vy1K/2N
APNuboXmjcs7VLDhsbAQoKMIHEicKIW/60NhwygBNdpvfCk+O27+i44omN/+nrWhuk7Tm++pA1sE
UDXUKekeKvbHCe0PNnwdwDcN9wriZb6EwRPhLz75HfGtl913FxCG6Polbxq2e95zl0AUqL6qSw3l
HuLbbOJxWGy8AK0NibFn4e4A+WUbv7zqPrnDazS2G0v/3Wskfjn97y8v52iCP4gG3aj8Z5irfVHC
AoKTfQ7zDvjibPSytkKNrVuPENmLrhZVLoNEO7+zoYnmFb8+tlyM3Zvj5aoFLRLIpLmDY91XZX25
3fDK2JjwvNrllkb1d0whhHmRiDbg/e24/iFLLx6zrWraytSaOL2o78FLht5B6nb6pR9FQmi/sWqc
6yz+3+EdRqGxdUPYKrb5PKoUpl3wffCkhFXgPLC9pNrb86AP47FWQaz9q6gMXtMh0M4h6woTjjzm
FA6B0dWggUbeEltjlEH/ToEfPljZawfwHCQKAb4qCO3wn+HoEPIy+D31ZbjDtbs6ZL4TnZfMC+4R
+dqjLHEbG9rCRsVopvCe6OAP7kW/b0/WyhY0cYN1pDwnhDp76oU1RPwj+SJb+QoGaDJO7cb5vLKM
TeQgPozMMswk+pCHrBjvA9F+Aex7iw+9tuCMMBKG0Iy1/A7PUZNGodAt3GQRQNToq8rGruCOne/H
wub7IVP1QS1NcIAyh/gp8Gh+rrjmx3pqB2iaeuULg7jo2VeoZdVEujs6WX4CA1z4oC2e/mzni0q0
P6r7ZqjsPWAnUwxfHuesAiRM7ey0Dyh89I8UF4YvMIEEw4xPdv3HkyrDIwRgxKrR4321QCx8R0ML
ipJ90MZZ7/swihTOzuMqptXXnEQ6ipkaIY9a0O7gLI68o/OkzyNseMSurB0fT9lkqb7kucMfS81r
sIRwQQz9MkoqxiDyOTbyiQnYeYSZ6LYeh9bG2oioPo8kngoQNRoB5U+rs354vKZ7O7uz4QcD/YmN
ILK2vY0A6xMrEqiVR5cSXjbBFzjlbBxmf29t721uI6gGBbSsFhCEoUe5478KPHuwffFbfodaSvlQ
fHeafVbttqDKa59hBNkG0r1g4aCzqP0+5dA8/vqhbWuCH3Xmwj0LSpjp1J9CwXc93iK66WsJ057b
HaxkL6ZCY9jkFvAjTomKW/SoPfW9dNifnl9VUV34YrHiLDvrvimz59v9rQyUiYaMRAY9fYFwPtiP
rf05+5jFYBiZAEho0rQa+q1IIC2IsQ893s6oNw3nrOs/FkJN/GOncXtzeQiRsXK5jPANS1U3yT9e
WA73XsW33B/WRuj69zfJUjbyhYQ+1MYVJJnwqnKqvOjl9uCvBOjA2NStHXU5tTH44LBmxwCpAegV
Zed5uyUa6i19l5WjxsQ9DhYDTjRCvi0XXNNyeOfMY5fSZfrBhg8ZPmC2jc0N1V57tHrkZVo4EOW2
foRi+CYqtbErVqKfCYB0qT378KouU5LV7l4R7wWON2lGixdL8IdaQv779oysTLYJcwwCiAZXClX8
cc4P1QAVa4d/+1jTxrVHtdwKBoE331J3sbK/k+zn7YZX5teELtK60ctCLcQkCOKwHQy366RpveHC
8p6/VEPrbcSKleVqwhZBC8NjYoV7p6tYAjXwAwvornW8jbFfOyFM7OI4+7MvCOpPrSaFt3MtYItQ
T2wv0aKDo13BuwIvO0C5hEP9ENhj/kRBh4CJN2Q/+twLYTnXDBvnINRP3k9GTXnGqqPMhushUEMt
nEytlmV3EB/gL2piHt6CYZFUu1l1huQ3HiVc4n6pYb31MywDkUFX3m3Hnc6rUkE5lA33mRPCL5b5
2V3XKZ10fJpiF+9SxwAZWjpEBVTrJWdHEiz2uIOwd3g3qn6GsDWT7ZMPLWaoBXTdvzkeLdu9RUZ9
nrIQyTdyYlhbWdNdrmbrrp5758CKhj3ZU39VxK2Cp2XwyD81AK1j3IkgKGD5YoWxB8r1d95E/RO4
MF4C/xz9hVM7sKCn3oRfm5yEcGe81ukWDZ00S3J4cGsGvO8URlXiSjo9dDCsOPGpmX7wjAwvMudR
WkPQ7glSwDzW1TKhOgZdqTJj9WM2qxAS2kDCWHLO7mFsn+1ZN05yT+DICPwK1NTrOi+OVeeJPZ/7
HzVr5bMAsx/ySmH7wx27LslyB3bhC3TpYUOXHeumiJ7A7rGgp9CpU+NJ9zyAo7rHeMt9SWyYqKrF
/co7Dj9GCEadewYSO5zIXWBi2+wgRwGfRJ31h7kHKhxa6E1sw9n7wASSVx8h7VU4Rbtv+iVC2uli
PjWNgESly5xkGkp6NGi9JM/a8oW0VQVTEML3DOrv6NjKz0PuAmmGuuR+rKj4zDO7ScYI7KZIBBQe
h3CogMof7AYt8AIdMn7Lo7E5Oo3TxBOOsEONet0Tmar8kk88f4QuVJSErKxgPljAYzAf/tGhVo/Q
tpMwumycX2HflN+ArOt+tUR3SVvOgwOtA9zxbwebtRhgHFmz7seMQe4cep53A3z/aqV2HdzTbre+
Fn7pf89ah9OwJx4OxFn9O9nP4bSxm9d+tXE8SdibzvZcl6mIFnbiFl4oO4uTn3qg9tYxu/bbzZQT
fhQ2VRWcfNzvgwfzwSXbGPO/RfJ3UmcTf+vMRSdxLQYcKFkO/Xk8w5r4Anymvi/rXfU5jLsYsuqJ
PI8P88v0efzs/iRq1/5mj9Y5S75sDOJKampCdDXgOwWFiCgqPwD+/ybQKLXaFzbqXdbVe5vAePhD
rLowMgVEbeS50DNAYQyOO9APzXdB20DBnm4sM3tlrkzUbl724Gx5AQbUGbpEQf/928SG6mGGbVls
WV6eqDl34s7xgqTkHTgWWWbF9dW1xJ/08nmycwHfuqbYAMKt5Dfedd2+yTGH0oN9iu2oNIT7Xt88
Q7MiboplJ8rXsFIby2itk+tgvOlEU0/aHsz2Ugn7kNL6CcOFuJUIaOInttzW0F6X+3tr1QgQqmU0
C6klU7j3dudadfI4h/6yz/NRHu1lsA72vPCYQnDvYRmu2nMCJqy3w8faFxrhIwf0VsG2XqV9Xz/Y
lWz2GsYiu6Wvm51vswt0Djd6WltARkAJWTjPLEcYhPvlLkMdW+jfH/sGM4zwfnYyC2HEgT3pfWBf
wdgLcNgqKPp9gQWa5Issf9zubCUumjDchVAxDkGHAfMn8cyaMUgZXGzBLWjD0+0uVubEBOFWea3A
ckFSN9d+tusWl99Hsod9t1fDgBsUefiJQH3gdmcr02Jqi+Lhyem7NkJdl4PAmsEVBPxxvVXRWRut
awL+ZgMVJcwi6xEFO7sPYKjc4Orvd7h5qq0jZK2D69/fdDCHM2tUPcFQlj4r57MKvsEz9/bIrE3D
dcTeNM2drh7LpVapjnTM8j9q/KPbZ7gXIYFnGwFmbfSNrd/NPi4IpMABMZcSL2x9dWZU8I0vWBsc
Y3P3lhMK5tgq7fw6Dl0PD4xX06etmsjK6fb3GvBmgMpe2YuW+PF9Mchdq8ZPcCw8Q7bp5BSk2XtK
BjvWd09l3WwVjq43v3dCpakwanV9FwCRNaY+TvDdoJNlSZZEPBYfkigJIxOIa3e9bkfJcKGCcpqa
ip29hTBZ+ekm+hZ7uUImiPjHCUkr4JeE6E5VS9Vxhs5CnBP/0ulp66H5/XEyhUQ1XwBbsrB2a9rA
4/i5nYK9tfUla7mACcntSdXlqoG6OzS7JvioDhove5G6qx0pz8i/oaTRgaMN11+oTCPbfyTO4Bxg
W9TFM2g5CQkb77WLYFF8e6e+T7XErBlRIPBYiJtlhGf7Adr/PFguTSVOLlIgWFjnvyYRHRqYa1tV
deClexyDaIHsl7VFTlzZZ44RKSilsyucax4bvvjWg/Z+RlvWN2tNGwFCgK4Cc0sseLzKdvoM2rIM
N8wUrjH4nb30t6T0Zvv6LnBImZMN6TSACpP3O1fAu83e+9MY356XtR9vHPn+7HlT5AbXHniMG/dJ
tkNcRd9vt/4XV/beBxjnPvXbWdIgBGHBhYu7B1p1nAcS5MSr2zjxxvZgS7CkVKTYqwqG7LgMbv0U
iIkmjucGp8xGDabUtNovtrsk48D1QVis/nn7963EdhMbDBtnzwEDMLpU/RM0rWI2hMntllfG1UQG
U2y7ADZ90cVf4OzkwpSgKYKfi/Q3EpCVUGWCgqUiYqqvj6woJA57neduLCNx9Dz3CV5v9t719Y82
sP7c/pq1eaRGkgBSnJypQg6KcqIbkwnexxDDb5ORFvWF4jHlTkZQ2a6CpYI5mY93Euo7h5zU0x7v
AgPcmn39FU7r5Con4RyVp+jjxKp5YzRW9okJMu6GsWtkBBhZOXrDXU15YtVumbQ0H/eodm30sjbm
RgxxUKlThCBTCvinDpqKpV3EA+4zDnsMwz6uxdapvbYsjYgiKSELCtIqdctLr2O/2AjC72vshNHf
v7+JJ66a7ShXaBgS9Ul7Lj6xdHy14zouD/ww7vwYekvn6CJf3bsw7Y/1fqvc8Bcs/U4gMHHIFe3L
bJrAq+B3zmN4VGfv0B5w04eP3IO4b1N5QFr1pO/ytE5oyi9ZEr02GyxT++8yfa93IwwVuKohQEMc
CYV14sChV+zGpVMUbnPjMO4c2w5fuR/WTyDr4s1phAXbBBl8z3rIfd19i8bF8/cLWBuPcAHv7qpG
BA5InhbiUqEmzcFWtubLiH9fdNlWEAXXYMjRysp+wR9e74Ze0cQLqhY1eT88FL7yjlNZjbGAxEpc
BVG7r/KOJIttR7gth/JSdxF5qOws3MOxsH6aAhn8cWo+p3Ajd77NIc8PrlO6T8wNeOo5cJzMGXwL
ASXhz4S6gJCz3tW7KszCU+9O1ue6VcO580Gn7Irai62wLB/h1M7/LNMIszxhwZyL5x7MoOZCvEqn
GdwdTF2KX1Ff87gCuuYc5lMFi07p6afCc6wfmdUHd7SDRzqDCWqMM1Z9WWRdJRoSV79E7Vo7j9bj
52Hyxge89LFdLl0feAUd7augK15CWXAAHgCNsEvA+YpxZhW0q/o8DnTZnOzQjU5L06o7y12yNmET
y45lB1H8Di6YCe0a/3HAsN1DsyXfE5/TT66GwKIzzNCOsCdRfpuhOA4D1rk49NCrOuaytFJeEXYI
SkVTMkEuEyjI6Cwsy9538HNlePsbUPG3Gqg9L1WffeUDW4odjN3LUzYDprrDy7MH859wnpKsavS9
RZ3itY1CKNk7ZVmmjuy+ZjkekdtWRT9JxOYqRUrj7JpxGWO2gB51uB2WV+KECX4PoAAUcQlCXRDK
HZXfOvVyu+GV08tEvHtsakLUvZxLl2PGy6X4KQVgN0IG5491cL3QvQlEDeDnmZa9c3EjvF/mtUvV
Ti757OwC19lyiVv7CuPQClr4KPGlUWnePwvxUkIey2o+3f6AlZunqYTLMS6Bx6s8pcPd5IATjZOO
VdYpp8Uxn7eg9H8Z0O8Err/p/ZtxQnFtEk2PGdZKilfYQ4q7Nqvsc4uAcwrhSMoQvPCiOIQ2vUD/
nH66Grx/k7k9wdsUZhrgtOf7vMjU49jnfVxKz0G9PauOBOqxp2IhFlxXSuBFOphxt9XcvHLhWsel
1+KsOIPXjQjlcewjtYebht6VPlKZIRLhQbkwdWVDrXa1LuiZjll+LMayvheuUM8SF6m0zTjbZ53b
JLWc2IMTdN4lt8cwRujTD4EnrQOMr/xdGGmS6K7pTjC8JqiOOFOC1KGAo6/acrNZWwzGmZo3KMFN
TRldIMD9i1j9szuSz3PkfSyTNLH3qGtLoKvxDDn19xX/Qud/b6+ztZ9t5OdlQa9S7kWeBoDwhAyK
BE6fZN2WIMlK4mQq+AbzTO1qwvryYdcIm5G93TsxrYNDR7bEdVeyJhN934eqotaAnGOMizop2zi4
hy+qquNmyzBjJQya4HsV5qCVWSgkCFs+iL47cxIlt4f/fRm0MDKR9x2iv9dH2OeO7Uhg7VADLWIc
3wj2wmf1i8QlZtnBrMXxkpEs3o/KuaoYQbkAFNuvcPI6OVbAfgpS2HIXwdtNuoU+DSWVeztU0+72
z1yZRhN07+ZuFrQMLKhofnAD6CYtC5zDAtCSvtzuYG2Ir8vzTRzSrae6scbyXsApna3najp8rOFr
h28azmdetXj+QkbK7LOtltcQGpAfHBVjyw8dV9PAIkjY9Y+O9wgCws7qAemrthjVa8NO//vjM1F0
kQagMlWL/1JK54/bhCcOOSlZ2Bsn8drAG/u/1dDF0dLJU/QzJ0W5OIkrxg8xY7C6jbx4siPRWH3d
XQQsiZNKKngTjz19dSOffl4Cu9tgEL0fxYBw/u9A5ZacohmK5ciNwn1tvaoG6lD+BsD2/VkAwPa/
jY8UNo82xd2UjdiKVtm82hl7bWVxgHr21lSvfYGRsECAGqeHj3VK+4OqoXUP2f8ser69CdYav37Z
m03AyMIg7IZqgooAGoiGwdrBlWWM3Vb8+FgPxv6lHXRc27BHgPCXWM5Hp4ffePnlduNrE2DsYQpB
bbsCUiFt50OAUu4ca55U+eF26+/vALwc/ndwdNXNBfcR20aR7aUrkfBsJKFrv9vYvq0dlsQDUi2F
sWuI2of/s8vOhbPR+vsZYhgZO9eRSszInLEsLd0fQhUN8QCv2ktTsjp2c5wMOYDc8e1Bev+QxU42
BmmhelQuBskBjTjOceGBrxr9tXDq3LGReb+cRtZJ0FfOxo5emRUTlu8UedWM4YKvE0ApW9ZFBOxD
D+NQXvzvtzQlfNBbUPbgGdSehPSg8qmPS70V895XgUTzxlbGNcPqENrwlqVRKY4X6OXA4+Ug75Q8
NPyObYnKrexqEwzvspJpgXeiVOcz21U4kpdOpj7fGKZr7Pz/q0Fo4uApnEBki6T5MlUtu5TMas9K
eOQY1dKOeT64sEOtnT0Zm/9x9mXNlerYmn/lRr1TV4AQouNWPcAebW8bD5nOzBeFc2IQk0CMv74/
sqq7fShjOhxxIvLYexuBkJaWlr6hvGL29DFdLXTfYrbHjNiAGxXRNYfdR+zbVTX+4jmLn4SG8K1f
oKx/HTdNdzBTEd8apHESCBIl7d7JG+Nq4oV7lIpI341U/oMMQFDtGuZ5Ly4j5QmWcwUcVR0+Xjn2
lDxrCE+9oKJSfc0KnPn4ysiTi2NjLpVGaQSZ7XafmlS7CSr6SPxobSZf3p9RK8Fhqeortcua2rS8
M5kmcqSsTJ4Gq0YloKPK+jSOtt5oaCVOLHV9UxKZEHkxvbOs++K5Vp6xG0nCH5uOg/6Tj0TONGF3
y8RmbVQuwpKXerRwHLO4cqOGw1fMMvdTYTj7SbVkQ99krYlFMOqMrpxgmJ2CAltVPrOSpIKeZpzt
lLDYRq+ttLGErDe6i8a2aKIrT8QvlhQ77pom8nD4X7z//ldeyxKyngLBSBwe83Na8jNJHkfIHutq
9PPos9NtnYqtDLIlTt3kMhvy1nHPFTdvpJX7LWsAkYkRJfhGmFjBn/IlZJ21hCRWHeFBJuAsgozr
GicqY3pqIx1BvZnJGxec4J2qIXlqtgk7kFjbcKI1kUxBXmdHObN/vt+pK6vGEtwOlWV47GBDdAYa
+Q5lx31peRtF3rUBsQhLZZOwJjNj52zjYE8M5RRoGJv6RjqE79/72rta5CEtZIGAEB7dcx/r+xpk
G3v4NnrmTdZs5GgrAX2JaLd4U3aqgRTZ4DB+MnrqAgTM6E7HsRlkJpXnCB7hX0RWw9QQiio/3n+u
tY5bBATRDarrGAa5gPZlPEGMNoPTb78lgbnWbYtgQDRlOFLP+Vm6s7/9xWuNm64uDjTdQlivtLBE
t0Pf1hFRm/HzJKd7h40702V3iWgPApX5ja3kysBdKvZGyBeKgif83KdeWICTRVT3+UP9vwS6Q8+0
HpzGs88RJxAg7faJwP/y3ceuPnfaq61Fivqc6FtuI4xBT5UwP3cvkIjauPpKeYQvwe0JAMmAqEt6
ZlYFUGNcZ6Vx4ClUNAPaDtYIi7TCxIFyrLOzM0RJWPLYNA9e1EoIF1hwSIY3qKh2FbCBvtkAehtB
Y9yP4Ny2M5raObRjE2109No7nH//qisEb1rRxtQ+y6H6HBNewZOrfXi/m1dWi6WwLwNIpCgyxz6b
pXUgQxJ44ivj7VEZfeBUnz7WyGK/MgCYH0fcggOUtoKO21+oRgcWqRMaULT0azP+GGSLs0VMGBi0
A9KB8TPk3vsrEWVe5zs4/fRppOAO/LHHWUQGncB42LYS91zXFpzLslGfBZzVd5lXRz/KydTHvMzS
jeVhJUgswcbUcBQ1uEvPHArVh1iAladGTXEOZU87pKtbq+3cQ29k5Us4sQI8nisDLl19beEEekyh
8Bw4TKs7BO+h8M22iO48yG/7rhQoIhpuWR5s5hSPViLy/fs9u/awix0O9NNNeFII+5wPzn3tsWNq
jQeh3CPgch9sYhFXRAMrshqdd06VU0GltfkB6gVIxf3gIX3fcnRa4U7zJYS4cKxkjE3tnqcu33ni
e5/C/HiKzjFjiBTwHAKKxPztVGbQx0ZgeS9mCud4ONW4Bc4wnGA0rpP6wr1HSx3ztApU+1lQGJqc
4f7jU+cuha2iKp6q7NkVpt9CxDebNjLUP1Z8bw2FRbxJEzYmxDFhDz2AdutbKmY/7I7YGhzRdMAG
hjkBqXrzUE8tDOntRD1CItOOfdcCN3tjkq2s7s4ia+k7u+BRatBzCTXkR4kjqkOr02IHHrm1AVJa
fdBFXIo5Kw1a9ZjIIwhNkAaUtr234DSYVmGd/dDRfQkL+bQtfyglN+oPa0N8EaFK7MzqwiDuWTrD
QzzqLxD2PcS6gHmx9yHnBmywFwFqzDtH6Y67506Tay9LpZ9GY+I3NPr9/jxdeTlLoLLVodIBe4Xu
xjKvYIzdOdfa3chWVxa7JUAZ+qSCC1N1IE89ltUsvLcFR1+76UVw0TiTS3KQyW9o+6CGq5Hc1sbp
/f5YealL/V+vaGUujaa7afIYVst3jGd7Ap5EO21pvq+1MD/UqxwgEjGyuALdYicP0/SzSaAZ1/xI
iNi//wQrCBu+FP8VJmRzHaPsbjLwqziPQwWrkZKMJ533yKxVQGGmR4cq0MPku17vuy6yvozvWqD5
+4r7gKIce6cPTNMKsobeT1G+x4HcbrL7jZDwtrcsCjiLmOBGec0hmgCjCxkPXzrlObtJllnQ5Ciy
xWA3H2BILfcJz8tDpUbyAlVLuMmkjCJMZWN3C4zL9CQ81JIhU+LYAW/L7DMKUnrYe65QqT8w6h1p
w72n97t1rWa3VCYuaW7ndjzPFEt7XwVqa3unishTi9uJodg/IzI4N7xvuka24uu678GsGcyNibo2
bBbRJk4E0Hscw8bCcfqPjJfuyehMa+dmVXxLY9FvDJ+VNHKJnZZtFBtRiwlQjf13kc3WvbntY9f5
tSfibLrIit/v0JVJvMRQozA4guYXjze9WSeA9BR6D4SWPDE3bTaaWIEg8yWamoxJHCEEDTdRScdp
r21OH40+sS6S8OmT58XdbSlSfj0mqfmldGzrt2nS8aYFwZT7WVmQB1RgsBngpmNs7UZXOngJuuZ9
GkWJgPCTSNLY1xhQhSssvzCie2fInquYbSSC/O08cIm/7rUhqhbs/Zs/Nuj98IO7qQ5SOLwHZkrP
zpjxA3Qqv7//OteW4CW6OgJxtaajjq+rqj3lKcQnGmxvwEDRtrm34Vqf5t4xG89Z9Duytkw7Vlud
F59X0XTUtYxreOSCH8t8a2JnAl4SGILYZGZXyEIDXjVHqBHvGvcO3IaNpW0FjMrtRfwirZJ1KVEl
G9zCg4VNHpsCwJsRfiplbKjnpHUUiLo5SXYymWrQ3jJGv0ae2f+MGpyNBL2HM9RTQoz+qtSm8dUe
o07vVcf6W54Mw78KK//9Y/hf0a8y/Feq1/zzf/Dzj7IaAZmP9eLHfz6VOf77n/lv/u93/voX/zz+
Km9f8l/N8kt/+Rtc99/t7l70y19+2BfA34737a96fPjVtJn+c33c4fzN/98P/+vXn6s8jdWvf/zt
R4nqwHy1KCmLv/37o/PPf/zNtBEA//v19f/94fwA//jbbVnr+L+uy/rXy3/81a+XRs8XIH9nnusy
z2QOsb0ZsND/+vOJRf9uuhaH2gIB7tya6fjgnuj4H3+j9t8Jfmd5HiBNlLAZ5dtAGBof2e7fmctM
jk8tBl8vLMf/5+7+8n7+3/v6r6LNwzIpdIMLvzFnOah6c/R/NZz7DoXqHiDDB2NM+5MeOD32oms2
2JBvrSHz1edQ/OrqLhOwFRHKuC+r+pDa/IYP3THXDazBs+nwqr///USvn+CtsD63sZiQjdlyuJnm
0YMk1SeXwa0RQnpQmyqSjUCz1kWLqQcJba1yQL3uUasE+1Ak5qkAwW7//u2vXX2xkbA7iHphFxw9
cDD4sJ6PF5TxPiITPffNYg2HehYFpT6LHqhhin3bG+VLDnv2fceHLYD4W6vL3MRiw9CjBWOa0ETX
xO1ROn3uDxY9jYnjHfK4u3fSLbHElZaW6zcoC3KIUi7upVkeoRF2gvDnLubmd88awghC6hu54sqg
Xa7hjehwapAk3r3blcSvGCxwUloHbT5mAY/Jx4btclXW5TBMBaP8PnKr6YIncx4HJ9F3zGmsz+8P
rbUHmX//avZlWEUGneX8Pm3bW1KRAEjdc8/ix0zQrb32yvBdLsIOnHeLwmHuPYnYNxiBZxBYcJ7f
v/83j3EwtpYEJsnrqnWbtrtvlAnoc7Lv4R/JxRmYa2RTkFEKpEr3sjP2bpMEzH2g2Ri83/YfGsWy
kjG3vZj1qjQbOrGmu2+FwtGAPhv5Q59eWCR3jv194FDfMCaUc88d/+L20i8YkOhKXQlyk3ty9+9/
VOfM38mhTSDKYTf06ckof9vC2xirbyac820uwgfhtchBPOzubQMMI/u7Sr7RAR41UCzGgYPZ4/Au
l4CA8R0ol7CtHAJKu3NvJ7uNfprn+Vv9tAgxMLJKjdoa83uSj77uPb9Hf4HqjqIIumYK8PQ9/yKq
exFBoG3w87rap1DREFRACwBWNwX18VUpD8B8bby8P8dHb93UIijB0UUmrVEl93HX/4ydAr4Z5AtX
GC92WvkaMuZ9XVp+PHoHOJvsKrs1/a4fuhD2oZ9dC9W9iLZ7OGIBaz/9qBi7s0bjAgjwl6GJPrnS
+Ga27DCaw1XfWAH2FNfcNC4utLH8IW7ORLSPg5f+kjnZTUCr+4mjZ79NxMbWgOitgMsMjorjabpl
enhEYnAFocJj27rXBtDD8Qi0nm1Mt1BDOkasv9ZtfIUAfo1d/IW15TOOEo62pU7ArR3jJLtPGMTd
lMEPTpbsCksBsjzIfe3AxUP36mBlwxUq2XfMhqiQqQWcu2DtkVWHoU09nLOXn6FOuhHW3ty1YkAu
6WVmn0fK0VKF6cQg+RfLoAGYyW/jP5u60tkBB5pfEF6LYBy7Dj71wt2YDCuxaMk/gyex4zpjKsKx
rg51m+9g23p8f5ivJBlL6lnaWwn1cqsKaZ9/aZnzbOj8bFXV1/cvvxKpl1QzOIGBrlPZKlQQrfYz
pzqPbnW04KscYX/zfhtrjzD//tVq0BkNisGuo0KT8KbxQVi27+smo3epYt5HIIPz259fzatGbOyx
XRqNTTjqDDUy+GISCASw+IOvYRGU3boxvUa5KoRsYutPWfkgTDMKoOq5AWBb66RFODWcgRupHTVh
5/E+MBxpzCd0BMqQxNp/7D0sAubgcK8CJwlyTcYYwvUAnm+1vlHAinxwGiyCX+vhZKWLpjoscOjp
jzDzOfTYtG68gpVJtuTfDHxIG06zJqRT8sgg+sBY9Ov9nnHfXkqWDJzci3F4ELd16KXit7C62hfj
FIpYhF3s/Ow52diVrD3C3P6rQepySN90PUJUJkwaYN4Jv/S65/cfYu3ii6QrtXEuSUHhCOXg/dCu
5/hjOW2EiTeLD5heSwZOZtUjbAMTHWpy0DBqyt1Dqruz6C4FZE8NS3yHZNhOTUz6QsvvH3ui/5jT
Y6MkR6M4tT5UjTUFvWjG3ccuvpjRERxbJ1lzLBfKHCCyFbtB34Ew9/7V34KXzP21mM5wC8WGJGl0
6LW09Z2pPHSZfFSglqB680wMC4RHPt7mReNsALPXXv9idjeMjRPQazpEVnoLXtJjT+kWnWdllfiz
5L4at17pRnK22Qsbj/5sizagtfuzbs19SenGacSbdXL02JK5oq2EA91qVMiE6vSL5Ib6AaBUfirb
Ruwlxl+QFcq65a5XQwNmFGUgHfOBCCO70d1YIhRHYk96Uz2zvJjOYCNDBzkdkHn1kX0wp8y6Z525
pRKz0iP/wYKB08IwGESHfdkfYNp3LezpLqmKS4vJ8f4QequoOXfIIliINhcgguUY/Uj7TpFjunBK
MU6t7X4mtNtroYYXliR644xvZfwsWS2T7nOvMJQOh4z4Zg3MqAks1MZ0WLv4IgVwLSoKuMA2Yeam
+a6RDbzS+PQRqa+5p+ZWXw1PE74mU9aOOgSEMNmVTglVR9dNd9i2J4f3X8baAyyiRZtCFpAzWYcR
WO6QXB8ZzpusjxwQzA+wiBZC2ZVOBt6EroZMuGkXX3KoD/qZa20UyNeG6yI48AGE4wRkrTCD9tAV
h4Xp99FryQlnZvICmH/18H43rWQxS4pL6WathLx1HarJfsqG+qhrHU7ulgvv25cnS2ZLaaAcUuda
h7ZEfceA+Lc3RD5ptgz9/oi3/ef2jSzZLb2A2wY0MeswLaEzbEKOyE/twguSyrRPlBb21y6qQaqb
BTW0GxV7bcnKR8LgBeYsDG/oqQ0ch8HtiXrZte5g74lCahmg3J3d5AkXh97LS+yQRiMwgIsJqN1g
LTDUeOwbx9oXFcHRQQw1GJBgdpATUjsj59Y+hdj4bUFweqKzptl5EHY4SNepDxEq7zdJJbAex7T2
YTDn3FQN/DygXJ3toOIoL7Y5uvs6FvHBK1Pv1lbyXpUkPVp2GUHTvQeXXuv2EyxM0nNKOeAKEmDR
qjMhsVa5JoSMFDjr7w+QtwciWZovNL0BY8OhVGFb2jdFTqB6nuTf+8Tdz/ua99t4O5sjSy4IA/eG
drIDHMJt0rOXcwqTCnv8VWEn5cMwREI0lG4d0K890CLn9Si49HU2ViFOfm+naviCcsxtPZbX80nX
+8+zMuqX7A+YQDfagrpnSCsBumNbWb4XRe413Ni2UJ0rTSwNTzp4eTQRYVWYc685ahQMfCxqkJtt
gZ360FN4cwe+CtJWm2WScVKFM280poBfghH0NHDn0/vXX3sR86O9ur7WZsObnuJFYK0PYq/uIbrU
MIguifjIBnfaSFTWumqx2EAEN6+IazZhU6k7T8DOaUgvIxMbg3ft8ouFZoBlLB9Vr0KndsQ3yCXI
MHUTtY+ypNh9qKeWlJ/WtqRLRs1CKyHejWXbL+7UIc64PN8ZcEb50JpDlsyf1mjdsR4tFiJtO49F
8lCKZj/Q8VPqfbSJxZiaXAZ9igpN5K5xHKb6oU3ri5GJS2F1wfudtfI+lsQfOfYtpHjRRJoFVuMD
Xwgj4vcv/XZOQZbcHhc57uhQycIEetipTn9Fthe+f+m1u16MImsYmKobwkLhpjzojeI4trB8S6FO
t3HzK0F2SaSpPWMSI2RXQ5hkt+AhGWFvkqdclwfDk6fRjDfS0rezYMIXmQtgnJ1yspyFbmTsy4jv
BZ9+iRgQrgJ+jwVgIaMnPjgxFrG8HiBS0zYV3jXs5C6T544BnL2SU5klgAyBF/yxMbWk0xCbY2Xq
bAdZagud/mL4Lkht3vSjVR8/9P6XfBrD86TlUNMJ+yoJHKO5AE9/MKwt55mVkbtk0kQJbrWqRyds
RhOHVDLO94Njqo3XsDJ4lxyaCfJa0FppHciO8xtYGdyUkFrhJdnom5VCMVTH/rpSyBi6e3bCUKZK
S58q5xDR7DD1YNOWQdHwo9IXGCUiU9ja/fzRXXojrXTnfny1NjHHhYSQw1k4pDcF+xSV1Y5wGWTD
wSqeUGbaNdWlqI2Ai9sh/2XZ3zP7mdDp2mZnpDD+/BNY45M8TGIjOK9st4m7iBAUmusjaKVuyEUP
QWIoh/W/J++JQtVc1+WJwBSGnWl7B+HCs+xui6IOStH6PbTIJXh5gzqkaj47gZLmRkT5Y1n6Vi9Z
f+0lyKqVE4P+fsghztjHT0YFrSNgc+P8XLAyYFMUKPq1UAARi6+oPhxtQgJVayipXFGxZdz1duUG
K/lf76KgYPtgt1qGrLuf2g55/RS4JY7XWHGIUwgvtV8cOD29P0/fhFxziyxdKWIhWQ/+YR7qLhX7
usFRmTMUQPU2Nf1STTakbZUznoek+h6L7qn3uPKhmT/eadBCd6WChBLMZH5bWfOQR0YJ0GPdw4bc
FAEjLNqrfHoacgrrsapIA5liyz3Iju1UF/9kCnIvtWHJgHh16WcJhRq8gFjX4AClVsXTluHaSrRY
UoYG4BicVtRFaJD4t2XFsCybNarf78GVtG/JFZrykilimnlojZC8Gh0bKayC8r3t1YEV9RtZ2Vor
8yr4agIPVhUT7NCz0HbULSQDfjF1Yv1nNvGNgbDWR3PDrxqY3Ka0ldHlIdSMzz01bmY7gI0uehMm
i0H2H7whHU8qnnD3rUX1OR4m85GpqT67BvSgqyyJsElqqirooFO2y8YJfVhl9k3q5PUV1MySY1y1
sFnGSn8/oVhwPTa1dYB1EXaqCSxzOthKBF3TwsUc1TC2i3t72Ei217plETijbBK6hepwKEw3KD2o
AMqtCt7apRcBMJmmws7qSIZRb55ooZ8cnX15f0yu5CxsEchcDiwKyJcyzAAxtvsI4jOgbjv6wVX0
pksv+SC/fqylRbAi/QAz5Rb1rqmtf8Yl/H6gYXoYOLsk8L0TWfUlNpqNdXOtwxbZEdTWCvC5erDK
4IUAw2Bl7hJlbBXM/+A23oj+S86QDVp0NUFGDrn8AVSAHezboKd1X7SwdDvkDgF5Z7iKkl8wDjoK
+NtJE1Qi2BLqGCbk7DOn8cHBoVDkQUy9j4PSfDRIEkzxkwT7iFfPrj4glwdbwnoUnYLdRnrs8bOj
D/9qwozcjfRupaOWrCRYqaD2TLMsHAA5laUdNMTYmstr114EohRdZImklCHLreu+GQ7uoDdC0Fpe
9Kco9ioGJZ6MmCELiQga5uSOmvBVEaGCcbaawpSxo2B3VbsRUdceZJGEQUMxjeWUZ8jraQGcU3Ks
BrpxFLKSQDpzm68eJMsTGY/wGQoddo5QE1NntQXRWrvtRdQo86wwezZgU+5JCfz9oE8VSnMbr2Dt
6ovAgWJdkWPfLEO7VJfCTMKIRD/ejxRrl15EiqJUucxrmocyhiqYbXXeno3Flkr4SsRbkndip4S9
GeRpw4znn1CJqX2DRp9bG+4DqX0jmfxRpc3+Q0+y5PFUpcXgGNmmoRuXT0nnGX4Sowj7sYvPD/hq
6Iip53Y/DdAArftx38Uv3HbLj73dpbOApAToPlPJ0IS98L7rsSjkIIad3r/zlUG/xNNOqEpFzEzy
kCr6DMuE79TJ9jGcvTZ6BgsI+uCNCL3E1IqokrJlRRISyzgqt79BMHDY5946OwqqDTBDTvJzM5zx
0W6A2Wasnxk60RqtYIwmKCSSnZcb9+NUBya7gQL6cRYH65ufUPTERbJJQdLTubFwIaahE8vak2at
T/Px3PXPI9TJpe0E0qgC6e4YUlmo6oNVUPv1FCLOs14ebOdctueOQIyq9RsXmzjUufGbqQUUrSdn
rC3KjrGd+NYx51q49Ebl9KqePUHPlqQgA9a7rsoy3wRBkdI7bNJvsHBw0X5PzAcXUstYLwy8OF6y
QKXxHmtHCZE2M6ZH3IJy9aMTKeBQz3U+Xjv1S5qfgQ50cxeIAnAEVAlpVMhu6oMJwUVDAKOXXvAd
Tuget+CYAxBs7tyPRAk/8Z5JbR+rFJTtpglUcWDiNhW/mKP2rvkZq15HqiuR0V2bEBzJC7+o1RVO
6D0RzSf081o4ooCfd9ldabbXKHA8Cw9eqvIizQczG3egSQatY/tmnuwjiz3jHiKA/Hk8ey9w3zK/
1DieYIXztTT7U0l7WGsV2FrE+yky/UZfLHbTtI5fYCfYNlkQEXM/TBZgf+1p7kJzgK+yOrfk0Ipy
pqr6eDeJ/W1+SNKPOAxvdriVYewClZfz3opLdkH5wicTaHTFB2feYkGIexxfe66Thk0aJXi3zrcI
leH35x1bmRWLFUGCJe5BHDwPO+p9Rvl8RLdn9q4cCzxawchGMysRdsnJ4mUNZQdAYFA+Z0e7KfwK
2fBEpkA15Ni11YEIcyOSrCwVS+y2kqqSRdsgxwCB/8xLwOTo4PYbD7IWpxZpZNUOHovm/TVAgo9x
hLpzq05S5xtyOCvQXdAd/hrBFY7lHQcw0xBcIz8eYohs9leYcHHr7DEn5pypkfc9OUTQTC9tEpr6
8/sjYc7B3oiPS/h2NmjgnpBXhqql7CvcF6qnioKICJKierIBS7/l8BvfCsfz+HqrtUUmWHuZYcIi
PQm5kxBYsjjOPTFrvh+ntjy6JUPtMlVAaogW3g6shuQRyDnTPs885rujWe2T0vuIQQ82mEv+lcuw
OaizvAhJWlYXEEayWyOayOMoqbujdIz2bQo7l/e7eWXCLYHfXBqUTWNahDaXP/Om/txwdYTlW0DK
eKOJtTe5iBeZtiFGDbBOaEYwkawQnnySUido+oaEVo89LhCI5UYpbh6Yb73I+QW/SjncwRwFHyR2
50R/L2lz23vD3sy7uxo+fr7Uie9IkLzER3Ss55e1SDK561i5k41ZKPvya1FULznZIqevzG17kWTa
cd0YnLZZWEHnz4PpOtSSv3G2RYFbiYH2InSMrSF1Sq001Ca9RDmdF9CzzqI7R6EYOFnfIPm6xV1e
2w0t4cRl2tSalGaG05lTOV3lELoFwBf/VOPF6n8Q+ARkanPvtTLilghiSM+XbQaiXJgasfvowLri
B0sL8tsoeD7si7SoKBIYOwGzxaJBDBc2P4kQzoAoqI64F+uG9zXKpRADO3R92e1Eb2sdNJomGxu2
P/yQN8bpEolcwz6wNysvDlsoa0gHC34UnQrJYWt/j9xnrOA8hCysfqE02s2pmeOcIyhDQDFlTr8m
cK+w+DdTWGFHmWJ3D47/Eb/BTl2zfC/dfB+Vz3FN93N+UUYJcqjcz+UDKLqoSlUokf4k7Zeu3Vgp
VgbrEvrMcpdUTornwcmeRnkLJp5bLl+U/TnLeau35lZfzeraK2t4tTZpGPNcXSyt5I6XfAzq1jpB
8MW9p6znJ4vJr9Ju2gNUXOu9NHOyN/ssOrqF81CjWsz82OP2EeaCfcD10PhDYgCQQUrvnGISl74a
SP4ZstXeXhtd9FSmJVROihaZYGPmuykGOdVNx+EQk5FfUfjK345QvfJTR6qjLnnue6b5A+YiEpLL
3PQVpIdPsNz+HvfI2bg1FFdpz6xjXdf29Yi0IBioMV3B58q+7RyMNWtqoH9edIcY+EwYjFLjE22G
7DRJGNpnTuz4egJ7CdRtVO2nuEZOUbZHg3jprk88nHPoas8dw/bTriYHIIajA4HpejBSBrMCOzau
mTu2O9lJGYxWIdFHaf197Ej2UBKaX1zPgtBIHXfRPcms9IER8RxFcIoocmZ/TnMDeyBTN0E/sekw
GMBkNHEGFms9NHsqNAbp1N/3hZEFEw40fQHBIg3DiX1p2/dOHGHX0Ao7cGLa7kjTu6fGi4orwBRd
Fciog1YgZPtBKYigsqheUN/+KStouVtJBmwkfLmfVDlkd6TX9o2HY/0rmWfRmeRpV/mF3Xd3Bckg
Mg7hZHjMmY/QAGp28SgEND7r8UBbg11JMRXXqVGlO5xrq8/Yg7kF6ucVe0ljbR6nyu0OSQ4zGjo7
KYw8gt0TzlH2coQbe6pxwN8nFCAmVuN0SWtYxUbTvurTZ4Or7y7U6iCNA25Wk5R+k2cB5FIvxIV7
kDLqHRiw55h3J1gkQ5FPHtsk/dYPVb4fJYJSBAnsYMjUo2unV61KT1PsMr+xOkQHO3mGPvDeq7Dy
Z+qaxDYqb165V6LYsaz72bhyX7l1ADekI7RzTmbu7nkCNbTxkhbOwdPioQMkKuq8W0hWXpvw7gpk
PP0E+oseRyRtkzhE9gvBQYXpOoNP7YNtZ4cRATKCixYyO4GmYV12GIpxl6rbwi1PTTP7aUDStpiC
BMKXMb5ZyfJIvMwn7fMgWFAMX3WLmiJBoO1qSLhK4Ki+tpN7NLCV9j1S7nKLXqYeZ2Nls0Me9dBb
6pZiFDPFTsqG2ridi2s76x4sVMGZV8B2pEvGc9RVMvNHnJ/52JveiJgZQeJMsyPpCU/N4bzrQ3Th
ikZO0JYvNM2+WpjqqmL7Cf08AdHlFE9kVhs1NLI6I2CO99J1SVBnie+N5d4RdO6/zsSbTMbT/FUM
yGMWTUENDTL0SYMUJpJ3iEzQbVE7rNbHCgnpmDIAegeIYcizSr/mZnXOa5yIOs0FpbO+q8Mxs3ZN
Zu0b2z5V+OtJXRXYenjwyTJQYBtiY6fdR23ibdidnwyHShR+03cBa6Z7fOLA8rr57tVWMICUiefQ
+TP0qK5J/muALxsIbbCrsg+V9UtG6bRD2a5ovGPHmpvijyDM6My379TAaE8m/KNjCYGnF8ty92q8
mDGAd/hrq3XhapFM+ygXp9bwfLhoQxtD3OlEWf6ADszUmYB/CGXp0JnfGLMu3ICihU2NPcY1XoK8
ihPp0ymDGwm8laCEghQOzDH3W9fWN3UxkhPK4LvKpNcCqmtp1YF0mvBLTDFacLKF89wpwLHCISmc
oGfZncthNh1jsJXCPo283yVtcoHtNiKQeUol4G8tgmhEDyl8oLMy+62lvMJ9Vqa81HBhGWrM/uFQ
RBZUmDJxFPMwxEOXzbVn9Ttb6Xu8I1mKK+xqrQATdrC8+Veu0dziH5E6J9JV1YNIqj2o3zcmgVXK
eIEzrp9QaHf0TTu/ME6jfuem/U8did+oyO56E9xQ+6caNDgQ7rUX1dd9grCAwRa1mD+JcY5z8b8p
urLtOHEo+EWcIyQ2vbL0Zrs7XmPnhZM4E7FJAgES4uun+mUWJ3HcoOXeqrpV1Wg/dlgI59k2lsMy
nvDq7lWK4Og8iP9aJnoMDZJ9aVu0/a1pz/c14zbkaWJkqocDYvpfEs1Huve48WXBhC82GtxXgDPR
87g8u/1HqkYc4u4yIrx39meatAeGJybS7j1AGUGGvvL1KzK2cw79fgMr7/vOxtqad1EpjIBZ9S2m
9ezaAV53853xyhcd5nxuSrWFeSbX/L7Xxu1rk/HDRty7wlWyMIiUG/L7vuCn/d3G22sNZzaGE3Yg
f/Hto/1nD3Na6EG1xHyhJVc8/gnr5b7d7j/K/S/pJxRHyP0dYPfIg1OPZnpLY0jT4tMsf7Is/Vyw
T/CK4Wr/J0rrcpX23GEqMOn/JgSpQOgBuv3X/bkri4HFsXtZB8Qn7c+QCJ8GRc86S9/vryhb0q+A
7b9p2D6KeEwK5/e2nBv+zHAUdJzAYyYd0UzQNm+G7bQm3SssRzHJGj22bPFV1KhP5YLSke6WUnUz
YXeA8uYDVA+g/2wrELcCctKzqQyj5RJ5e15UlEEANwcv04Ylqnp1SnuHkyXeS1sn5Cm0tgh8Ddcd
DBtXWWgsMjfth9qRhQ7BeZRPfbzmq8RBG4bT8BYLIEIN1h/d+SmQIinbdqUH0YRHF9qHfUjKzGbI
x15fDdl+Wj2/7CyAUtccxp2gzcT27UXzw7kNe71FjxO9A5D6Grh/nxs4N+Prq7cb+EqzPo5J9u2l
vxpRH6QKvzAn+dbiKoPUQRY2ggHtSOB9s7GmgEojvU4Kp3SSBC0mNMeXeJw/cG+qNyCup7VdDpvj
jx1cks/K4fbxW9IdekYcwuv5fkTdJL4jFkbHDVP9yCcaw6mY3CCrCUHSBU1WCi2smfN18vRgE9EV
LUP5Ah4RmS3xiEuKmdFBhFbr0vDYHiFFXyqkONBiNi4tMDcRX2AMpkSuh3E7YBYourhUnyH5xrJd
tc/ZFOYL/YwnVnDawAoQYVoSnimnqU331xC427MfGnVRfGdfM2nZE9KWUSSGnrcXyDNiqDBcqF6F
keJIXDaDR1tS+RFaxR7jIDJH3doImpDBw1k/HRiUWlHzMx2a9tNhYuISa7DJPdz962JUwHghnZXX
puF9fbKhSu7Pe+sfFkz2Yl+n234mTMa3oR4XVgVR8K3UynMtQtrnEoOr7wtEbvSwzDp5xbreTjyU
CLnSsNMl+a4xmAxPdiB+k5H7q+d7UmyTgxFVvG8AWofRw7Il3og/oG7GWF+WyTDKkyxAq0Jxvz8z
BA+suW635bsLUkgjJhOvHyvv5Q8CA+l/IxJlPbTZ4SYwbszW5wyNWxUJwV3VTnAkXKPJBcgnM9sp
ixVw5c4RiQ3cmrPX2kN1AXOVw5RhLUbpDMG3VstTHacK0u/sLv7xDaSsfXDk466O1vfLkOuMLFXX
tWiZFteXXLn1mYCEKhncjSFS3/U7FCXqXRgoFftU/5dtChCtdDiC2e9lgY14oFX8vTWqP88DgqBF
w5bHbl5hsRTgGvAJBOsI14jKuh4RRFXbhCpc8HL9G09BfJipoC/1ApOmnN2j2hJy7yNWjAMheyap
/OhpKaNsK4fVkZNoUujn7RCUW0JkCSMFjo9EknKETSlWPG8MDPrnJbkiDJ0WMf7z1+KW9adbd/co
If87BGxit9a0fXfAwFbwyiiN/tLIiKeon/YHaeg85BFphM2DwPlCARkqggHXRcCHJQ/bJPyNvon+
Qkg6Ug3iLXyUgqxlbbKsWhFKcE1SE0OPHEEAOxLyuG0Mx7evnftjE1UfCOuSc2OsOq69phdvWPYQ
GLHh3GH+VTbr9ILxHMxWU0CnOT4CKzCiPZZ+Cdi1rr1/tlHGi2F2bZuv7Uo+wzRYqnkO7Dkblvkj
2WoCJ2jd3kRHfoVt901kelMhmkJ82Plx0NGe48BFoROuDr8Tkzk7W/pCRgO8O2aF45bHXRnf9drJ
jCuEDQto1ZnfMEr60mWIt0B1EjuYFmT7G6EwSmUKMyxNsJdShj+ESXhZZ7jpsIs8h3NwpA/rjvoa
nrLPXcxRQ9JjPaGVmql5heH9U5PUFePsjXOax8OMqmhPMOKLsmPjpxnFPWF91U38RQzbk1ErxEnC
PaOA+aUijaRI/La8IemRUnJsUvOcRZ7D9xQGgGEIhf5+tel87AJy7Br4afopyx1v7rAPaJ5s6QpG
DDwfQvKfGKNfKQk0SBLnf9BAADqxPwccBLwnLxZWhYjtgzZIckzS23q5L6IXOeyFxLBKOYxxdiBL
hk/NDjzjH3waUK3PlZNtjFGItLIK5/qyJHiEIRRTUfc07+Mt2JunLFUPy9i/zU4fespxtVsdloRk
6phFS3r1ioljp5LtpgXJzjj4wV1FNSM5Iz070hhWbvlSB+FFKTK+MdAl8iD39TakaBk8H903nGej
68oQ3Ctpcx37+pro5gWjSH3RUNwvjXuwAFdzFQdPybb73C/tAxSmXxlrv1WvxypuQ+QjKfl3WuOb
39qnHikPSQt4n9bIXaRLn5NIPzs5YrA5XU/jXYW4JAWf+mrDXbj49cPjGxq7fiNoMa1inZq8u/te
CY104X2V/3o7iXxQW5ePNUp/1bF/dkqwiNxTDDu+uxBrtaqKZPsfJfgzrTEPLVHnlTVYpfBKvb/3
bJgQVJDWKJVGkr3NfKqLbk8RXcUsVMXppzP4fAmulNzyFCkB2RFmCwcSmpduQIpWrSP4Sg3tvxla
EKoRNXEfxedJ+pv3iIHEpyZ0fJbKf+2JviwS67dRxLxgsKu7IBs5+ZcS2p0IgubeRhznOSKnzmIN
3Dnx2V2xubyJiTzGMb8EizkFvfu9DPaY2fWSwOjAN7utphVdHmr69rDUQ1iuESwPQ/F3WNe20Iqd
ah3gQAiaHHv/d0ahS1g8dHzQK8AKwfa/VjNkDwkme8qajyyf4f9r3JAVaGwKNd4L2K17CPC+QItu
EyhKLfJ0Dx/N3blRLPLLyuXcZ9ND1uzXLm1OiC/6s0lMSkUKOTTxnM9iuOIzHfjadVWItjhOEPW7
iG/YnMAVmtZBDunNr6HRDwTqyyrZm+iwj6rJ12zGYcrucE4EMXnP46ha+gw5T8n2NoJrQAYqfpgU
8SHzZYEVyWSHh57vvwXwkblBPp7SCG9d0FXFo7bIpEifs2l9TLl6HIy/srC+ZXpGrYjVF9HtJml4
gSfyfbri98bbk9w3cBeWf3WYY8f9DbZ0jdF6yvWhh3Yix2569gB2tiQsrckeLRwdqYgvBBNY+RJk
5yHgn+m+30ZHHiOx/evC5M2lFFBAv16iuycFBkUe5ejetZgemY2foBEbYaIBaGhIh3NLt+do4UfS
T/8yDeiTiOUH8Jpf0B5itCG9zcP6FXPU4ngSredvMo1PsY7PParMfPOhxWsTb5sgN2Hlqe37k23N
CE1mZo7QX8ZYtqxKNz8BQjGviUlvC4r4HJ59T5md/8Su304xj/ZCLdF8koCqTuCb77Ga4D6aaYIz
SHNZFhTGW33Eim7BG8zIA4wUPJhQqiQBbDGSLf7DsI9lQgOsJYCtM95OkalaPM6ar2dYuqlHqqOp
kMtkXgK+xVWg/QzhlN+GnCfj+IOunXpts7ipfNT99b39WBEB+hQr1eMCoPRB3RVo+JRY68HG6CNZ
Ocbb1jDEHvHqOrCNfQWL9p8ubKGn5H64AKjjH5ML6VlQP5RzMq6/Uhl1vtiTGJF5fk2aP864vmDI
w8nHaHBpDoirP8CANQYMFtnLNOO6TKZN97kI7foDb3X6raASAJVCUg/mvgunw+JVf4sN6ph+Ru3Z
SUpAnAmYpoRqh23EvBQrhMDVtCT3wboMyY8rzfbrArObZ8QEjAh7XSPxibLBvmZ+VkAyV59THFcF
Mq5/o7xIX1YqzCdZd/jzuCwcEBRnaN2dxy6eYOwTsxqRD4scLuhT0P0OqasGeDPh2jQr/DQT3R1b
GIKj517n5oGNCblMyBu6jEsHZ/y70NLFQ3P1DKEiytGsFLPtr5Pk6yG0I/j1NjWl7HZy3dcxLUho
SYHLa3jhu8y+W0d+NPXufaGRNAvr5pa3VR8vlqE6Q+wWNyRaULGEzTFDx8YB/I4VTaA3pgHxj01G
+lMY1mAZFcdBuyFTMgjT6aBFAq1o3Nn0JPq1fTcYajlCDekRDNsGJ7N3W5X1HfR9+N9Sp8h1DSdM
paDpQShHuAVltETDmbXDAOcijLn9bGYRfiVT7GBWKelHx9y03JMm+mfYedeF7uR09Wb7w6YNIBY+
wfi4EybKGbMPXzBbmMvAuvUoxxqhQ/ESnzaYiV2NEfIK0TUyMvvBfKyWRe9GL+PjNrc8N2Ko8zha
dYU8WQQMN7hZyDINZdQrZBEzqLD3DK6tocMMG4BLHNBTDfQ0xWxeTFf6kblxz4csIY/KIQsqE70q
fQtBSuJNU4hZDw8E0yY3ZxQ09NG8VBG2cKkMqnM5aXvqkbBTdD4lgClTtCaJZeeGT0znqPPMf5Ao
wfrJL/WCuB+CpiPDbMxHMMRQGs7KtxDF1G6/RbImEMHM5m6J3RjkLJsWMXSICdfjdycccsmYyQrI
pk3ptZyOM7LHL90AWHgg0ValmtlqJsgNLYyz/W+2YqyOqAC0gIGqK2fS7FtZ+1i+Krj+fJIkDQ+4
isKbGQPwUel0536ha+bYvLs9Tjv/6+qmrWTYYJWAAiiTkOmqNtZj3Qn9DOAdkURL7IEHjCPSuPFE
VbesBeCOe23UItV5TdFdj5sueIIeAKyJ+fIUGSFN12z421xbejzHw9yOGeQ2Oz0YBLzhnYr5KbWp
LTkE7lc+AMwISJZULGjNZUrjNDe6ywDhseRX7DZQix3pKzahUmQgcX6Ms24q+A34g5wd0k6Y9wK8
0Vybsp5bPKEQt32GgYjDAm/Vg629wZmsVJ4GY/pzoYEt1lEDnbUCn7hp1l/Si+0Ywq8VLW68wkAJ
BZQ1yZYT0Oc5AdDVeGXKfsfMqhyS/wLZzRfmA5Sidf3k5vGfQAvbKvmkpHlJefg0T/StBR1Yyb1/
HrvtghbuaW3lP6Nxpskp/GI9Kumhd6qcJoEyYoyQWzvApDyI6Vj2bopyPWO0Co8Ll15E3tBIvfog
eJibpsXISv9nyCbM+zTz215TXBvImMgRAfPdo37W3GCSpq7ihJ5It8IseIiPWD/fgYirntNjH7Y3
yf1NTTGQ05pXDlewdM1pGyNwItAdRXb/mUHGZLrxBGb8XBMgnuZel6ftmxkwGsH79gNTK/d6Z3gd
UeOQAZ19a0P80EvzWO+LRw69NGjgZvRQwwciu96DNbqKYfwY4uyfm9gZORo/BweXg74OSCESEMdm
nybcUNvPTqGgRgIngKmkf1rvZzAAhDHn1BvYY6kWTWP6atdpKQkD6JqMH8gSv8Kn74/v3S8tts/V
72fj2GnZAUtOPn2xqrtiluyf2IIXamMg4+1hNDp5T+8XBypnX3RZ+98UIuKXteNhR1ULNBKMSQao
YkdZMGf0nXYSerTgcwGNCirwJOvpnvz1wVn71jHQLzWnJ6wqEKxsnIoRhoIltPziiXT0cwvSn2zu
fkapcJikyZJ8xD0PXP/CDHtENE3/0O6TeITMT5aplodUpX+8WjyWwRSXmzGY2Y1SsEwTRGQquHuo
dSgxPJJKO4uOVMq4sHHyNTfBlRDSFbwJ1/PW2eWAe47Cgix+cRiwBwsAjgcp2vCOecL3eRN7c5M4
P2APruYq7tIjS6N/igOfH2m5aXLdRoAFfExufZZpwMbZ+zK271PmSTX1CCjb2+3XXYHYtO5mLTui
64D6JBYVx1fyOw1tBAomur4GokZn67PnNutUnjgoDBdNRhxl6ikCqJEnjJES++mCOLTK9SBbguA6
dHhBoCKPWUDLRKtfOwWMmjgD3B2G7wCgRgDcIJAj1+C4n/glhtNlxb14aZPlc5/IAEC0vgPurTvy
BnfmYta0tHArxw3cvM1qPPN0fZpalJejfEix2sUEvZ1K/yVjcxF0fwdbdyUQ+nNowPI+rAcYnPDn
aAhfZsxIFnRYf9VtlObJ0D7jV03RDd0FwYu/G8yyFXAgQAFm5Iux0S3pAWMrSq6w1x5RiS/39ELM
le/J105EemYLIhtqPyyHuKnbYkxHVtwF+LJHFdFqihvboj992LqQYxWIj8DsHzLauqre4I7Y6Mng
xkUvNGQQISb90l+jXiaHLQ2agxzx0IG8p1VTg7yY0qxybf+PSPqJumkuMEE6ICLNt99Od+qkm2a5
wmo1Kdli58NIEDaqVsR2iph/I+jDnGjL3nEgGTRTbr6JENoM3QUgu7b7kEDS7iW8vvf3JUa30PRs
r1w0zW80XP9igpg/1mlKc2PbuYKIjl3WNFDlkMQQFkPteM0CddN4aw16WxbnwgC7SoCKHBsmbIVK
lOOSMfQCdr8vwoWmgLh1rA478mpL3E0Dlkko30jsN0T2TP91jcC9jPRn4Zi5oHLfbrjC07+Ln+PX
VAYQ/Jia+ByOY31p2mx8SKYJX+uD4TRjqLrKBjwjQQEGEdCDZ3RZdRED2v/BZPA1wWm8lKLp31p4
HlSapEC8Ru5LgB7uIasHXaI8F4d5M+mTdkNU1HT6azfMfstZSPQjjQJz0eEYom74Csi4XcM1/Kec
1OBmNZhu12RFFiFsTvaTrahlBGBO/+AtwEobY32B0cDqxtHNljhv4CSfLzFass5G5gSRC9AcDs2s
69yQx7A6LNYljAsc6KoiGsQ5IK6mahqKox7ecW1OJHI0lqTeqkmnthAZzA1D1EwvZEGcoQGNB2o7
Inm6sa00e0ZwM2IF9HZBYAlMTt1VwQYTPv/QckXL9qlnCFjGUPDniQdo4SmwZQOuEXqN/cywAk+Z
sUlhU1CcqONCkIAN/1FH/es2DFFVd+ucDyPTZyrCrARJM91a/ANSgfgC6c2Gs1Wh6vHwh6Nd8zXd
R+zacCIXMHgJupTVViLArQu/o6hA+4ZjlCkYNI6De5l6cW9pgO5ESdxVCi5t5Ri5KN+y8N9kAglp
LWVFt0Aes6eoE5edgO/m5NrCfrnAZfYiYstywjQeHJQfxZYE1w5BpTmgOAiVZexy3o7kIPEZcYuv
H+gyf3cOyohobfkBau0fmfDt0c/thbX6Y2rcbyEAP46kGQuJKLRLxGcNQqQBEGnnvZjRCiNBId2O
YnN/Q4rigSvg7XC7RlNpWdVknQUbCks7O4JuNZJst3RDt71YvOOQuTD3DA/EBzwqOlVv6JfXuUJs
ritmISReXSzKKd1+M2S8VCnzcw57v/q4zMFWRQN573kWXyDxUKWQ615OMz5A3QfPyUQBO8DPRB/i
LmsKT6bvVmX2CCcNh2obASOgNiDlRmlXAi75QqX8CYQIddM2AC8X9DsMgG434u4mRXqQ90Akc8pw
Ji5tpE6LSX9aWMEXdF4foZLpChMji2LW+DjoegCh7xzqlRDfZn5Q1Hf5krVPgZ5fg/h+S4/uFOkG
sNUOKmYEyI/ewK5weyAf/aB9pTKiSj6Jh7Sj5EJ8MJzRs+hnZMsmEF4lLzwOuoot3VBhRuo26uR7
WRgKps6TYqHAPZoEgow6gm3srjdZam3xIULBAEd0YIM8Hw40BohTyyG8UQKrCXjnA0KkHavafWiQ
kjaJr5YHI9B0BlAHCaRdjJqlGfzPho8S4K8GIwWZcAl4QpeKxeNDVA+A25DagFsjiEodbbhOAkjj
gS9sH3FkfgWShM+6rkUVLbV8ljbCbV/T9SlMm/mYQFJapkmyHCfXQAnpsj3voSA5uG23rwCqza2F
ad8xmBV9TwHdgvhAFHISwWsiEJx/ui7J4GEJ6fwKrPPJwAukWkLJzuPQy8rpcX/ArPNduU8lUKzO
l0ITbFiHGlDo9dVNrbwsTnWHtSd1QbcGizkK5gpIWw/yTvBcyN2U6Yi7eJ7n6BH94XYjDe1Rhk7W
FIiX7t+2MZmelSPLJeA2KKKeCog30uks6oV/0gU+pHE/R+UgGnXUu+3f90WSQy+y/mB1w55rEiaV
wUjhjY8II+MBsLWg9rxsYAx+lRY/R7cs/b/G1EgF8Ov0y4JGODRiHl8NMFd4EI0rQl3qCTIOj1CC
ia0U565ETDICgpDZiAVxJPIOJAZB9ofwJoE6RIVveoZHUe2WqHTT5h/BQ3S/U0RInOhEm3JTyv7o
e/IATcS1bjjgrXR7nhgqwziweCRZDZTAK/8tlpjfvASBrWs/nw0QVZRC6/AHnHgmLslMXfbTm7DH
sZYCTx0hMlzPSnfxlxE8eQA2ymzRA4Y2OTEJK4lO2LNYYO0WdpMpEw4dXLtpcU7QRFWhbtEt2Wya
nuawhk8Tqmkw9HWWoopx/JpsSGoW2GNxCLtiDq6v7BcGlwTdwTvM9MDfwhaGwgQ3NDMQmwwBcmv0
5sKzhWtj6V1m840oV9TMmDKjUNKkIXxf5xHKTBdsrkr7KDsgbhr1LLLPcML1Kn7crdqPyZLgUOdL
JiA8M9vTTKHI60gT/4CH7HxUol8+OsPvMFXN1pPSbn9Lmk49jmjy/oY70W8cHdMnxj2z56XdmwpV
5Mfg8IZ72svjqkx4pEO8P2JR8Z++M4AsfDQdt9RsJY7t5JxtE3QykW8rhN3qQz1P67Nt4aOBMhrI
vGrW8bUD4/YiJ56VRATQRa4Roo33ODyGScR++0jRA6SFTSXCrSuSIEDvq2CGNoN4+h0TnGQWLuxl
J2TzJ5vUfELXFpcDa8Z3zTtTOUBw8Kru7Gu3ta5yPmi+SGrZTawy+fTtvF411w4yFqPRWjMsEhkG
1SaH+Ee62vSZKU3exrlJ/0SSmd/1nqaPDOKDZzey6As5of3NtwmkZpKAn5CCv9V6mb+iWOxHiBr1
iWcUxUbcLAeox+zbNCpXxRKsIdy0fFZudG8fyTCb0zJEYWlWPX9qzPgczBrDhbvu5mMYx8OHI2Q+
sxpYK0Z66VWC063gdbf+F6lhPvME2EudTPJT7iBfyTptJbGOvZh+AVDWxKIYmYug0dGuFFGDY7If
mweoJXqMN60APwwTn10a1zivHAtzMIXxNZ57sBKYJniA9+FyydJEFO3A3ZsjqT76LBHY0y4gH6Df
dyT4NOp2F5vBCYbithNBqGHBm80Y4K6hf+qi9B753WageZfQV/2YIpdmxogg0n0N+HodPFkbj13O
8Dm/KAKdSFkr4Dm0m+y36rK1aJyxZxh+g8pBwiA5w85uuoKLwBgY6mf2E45nzSOJtUP7yGAeCRI/
SAuPc6hkjXc/vGP7uY5Cn+VWO3eAw8v8ZFm338go0CP0Knjaff2J7W2BBOw7Nv5Yr6fdtpAHjpiz
KFSbjPB4HO2/eccEdDH4aX3flq07s1jz/zLmWSm6pnlYE8BfQG7A8MPI1z75uGmOiPpIIIPpuwrg
C7Z4E3CJQ3YJfzRLxN/jGrVOEXuNh0T2DONNXSfm30pCTudQ5TxFk2ofm1GND3WtUxRf87r+dQ3q
/In2Y1TsoGp0ThMNYWDD7M8u6MmPleN4RfBidsEQx/gnyhz7I9AhViMT8WvUpdnfnbmlipcuvKRa
wIztvk9CAZtGAGRSFc1op2sK30xAN2F9nLN2eBlwKP1S3mZHGWfs57a6+alpovHk55U+kLFNYJAM
J2mZ7faXsBShFfMYj4eRJf7Ao3l/h9GkKjMi9ueU4wjOwCk+hHtMloLLcMvyjtO66iBpUSDm+qFM
YJRf7ivwpLGdt0tA+hgOnI04DFELzpr65QaMkZSx2SHH0Ds/9MB+bpMK5DGGYVoJazMNTV7UHD3F
hao3BoHpmP23JBD0aFTFT9My8j/NwI8eh2Y+eEJvLdMuD1gfF3Rd9RVEKilTgwJ3kAESUDfQkSMo
LHQnBLKdbesPogY1P9OxP2bwZYdCE+ugn2cEP6Xs1zyBDIc/FUT2NklhhyChs4j7/dCpEIAxGp1K
dKiZdCB9xa2dwH675LnVrXtOZrauaB8x+QhMYtnParfpa9dDToqcCFbAxGMrxb7T94VvP6cOak50
MJCCKPwlULaiMJNWHyO8IUBQGgrUIX1pdv3Rypa+BIgwfAhYxo6baJqy1U6W62aQBOlpLgegYOhd
/jIk4jTQOMPCoYuDgivg1ADl4GSjM0p/JQnwE/hJr+47yNDAp3Udlt6Gw5G0PDnZIHVndJYY61/V
vkKwBuUkb3cU8mHG7B84q0I74JvhtnlJLyFiYi6qxpmUZ2xOLsOuTohu0YUR8ZC3lKV5yGHwgZYb
tebEZ2Q9DkyWbbZhUhEuxc9dnaz/4eHsv7oshmAmSGwxxrCe4YMiJdATXQA0tuc+mv7AfBB02Bbb
327nMYYh65+rj//Wav/meGnoTDKVx0mfvKyWXzDn9+Y1RvwT+Y+j0Cmavj74nT7BxqXLGwvukTo5
oYJn8NXxaXCVY5S99DKcIY/vhz9i1eCGSRwdebrLBZ1MDYya7PB2hL194SZDCkjdCTAs2C1izz2J
BV4g8Z1m0H8Gqo4jVOrh1LJ8JetQjJyclpSecbMFqIAh3kZReax9V9AJR3/DPuZmxxUbbv/hED+b
DpqqTO1/t30q4WFy7BV/DKcVQ0D3cV5IBVlaVy3+nXbmoqB3gGflxZL6VdP1FsyJKVUfN6WZIMIU
YB8w43BJu40VZoHpcMZkCgeiBjrAmeA05dD8nfmCIeF4SJ8wCXc/yvBLDulZdnZVtOMPJSt6dI6m
34E6t1HdVLxDhh/6qIuUzY0t6Q0eC0dSR+974p/SEFFUkl+iOTy1zVyuY3vtFb62s1xQyA/0pAsg
tkOxre2R4ifeBnrrYT2vdHsalTmjDYCMM4CafTrIjgE1FxW9k5k7xoh3TTFXuporNBAHh+221+4W
bsik51Dg087nBpIi7F63Akbn4pp5dGWaRQ8NeEjABe4dcitMdrmnNMGMg8VDD+Z86SXJhb+L5DT1
x9R3XxOhHwbHEYR3O8wRcoxtHxyrLUQK/zN2JsutK1mW/ZWwN05EonM0ZRkxIMGekkiq1wQm3Suh
b9zR4+tr4VVUZr0Y1ShMoUs+CgTcj++z9j79lDKAwabGQfhchZIerTvJd61iHfZHJspbMV85oe7P
dRh7VN/hOQ6jh1koc2XF3tUqJA2Ownlt2lrj4F2PtzZ1BHdkdGxcAeIr5y3b7E1MEVJeLVewm9pe
zzDxJu1GGRMkwCwPFmPf6E7N1zJKNrPmPKeiod0nP1Jr+szN+MFMmmqjywHLBgiuSZm8Unp7qqv5
3Fk5I+EFs+hYr1YMpAuMRg+szg5cTm/o8NGjk8YvecknUQ6HePe5KLqCXl/VrVOtP2kjAmpbmOPa
M90jMfKvUVVqVJBSh07P9DYOKPf0l1LFdwmsNgZ1xWXqZmboTGfDA7Z2THM9m9pxInpKeMnXlJo3
r+8/6H98sIlua0M9j0Szc8gvS1ZSejSFxgLXq7F+sKzo1s71tpfJe6Z92UTCch3L2QvoMG9qSnJQ
1zsD/Xw2tMCM4teGc6eaTQQd+V7O08XyNTq+GQ/aj7Tf53oKhlQB9U67DDN6NghkNyE+Bzv7xZSf
rzCbYQTtdyWtbZKSeBfXu5Gvtk3n2zRXHwXfkwiROprpR1rEuhLdz6jHR4fXoIffuohVeKbvnXTx
uWf8tpjFxmsFZwr9JkhoW3JDmzakqaSM7dz09yKKkdZ7BlcyXXRN3/yzQt4A6dpyUDmbrk6Ig7Ou
Z3dFQNeHKPLb0qpzO7GugahiNQR21V0qC+DHEhtHzN9uEyWYDjg+c0QdJ+tDK988s1ubeMqpHW+t
mz5i6k/GdOfqUDuascbVui2S/miX0zaF4gF8Y5xn+KiB62VpfO365CRRmwtnxMxrPpSjiYPjacSU
1DFweSWTKQhdJiYxlrwd54CiLhAGrg1LpCDfRPka4XguIBYhn8YieclpdaeZvzdjjOqpuqauu12+
qmSadvT5Th4zd1TcUWrPgS5RlZS1knZ/ajNxKPLwUCChJqI7TCJiW6N01aoPWqenGZf7cjvkab8R
HikD5MUkOo6FaYxodXocZYp1Yc0QqY+KJMnFKw/7ENTcThUfevl6TKu5xmUUiNh4JTcgwpHPcMV1
JKp7TyDT1bSZ+L5ma/rqG5em2bxZrlvUyJ0ZFvdEbEcr6cjAKdk0uQWaQftePmOWO7tIi3ZMK97o
pfvssqRkdpISHoN2Gw8X3SmOVtH8xgB0Mvt253v5fnlhk/eIVdPLstyiE29Zb9Z+VAeEwZ9pU60m
kyO1qnYZgTe+k+7LZoK17dadXoOn5kcE/F9zaO/HoWBCkC1WVaVfCKxf56zG2TjuREqJkprgd0QJ
TGzSkx4HcpQnhhIV3FnL1a46arauP9QJXT1A+aYP79g5FZ9eBQY9sjxSL1ktrvUYPsykqlm2RSO3
Rk2trxjAW+TBp9i1b5Non3HR6KwK6bZvzZchlfsxSWc0luUqVfq5TzqmENg64VPubgJ+W1ETC2C+
/BegU7QKE1w6kyYDMWs+nc4GkF03GctmBWhluzLGw1L6+8GfbNb6qlk7qQpmN75akbdPk/CFmuwh
jOhe8wd8ARHcR2m+zWWScGSK1V60PgOw4aR2dUZV4ABYd+mCVqYrom2TTVMl3kYrxK1U/anQ2zsp
rJfaYg7SMNQbNZnfU949l3PJFZPnvE+erSI/9XL6pL37ourq2YhyaxXO3QuzD/Ys4OeqxTagkQI/
2+GRc8kPMxh/mMvzxFDF68jZT9rtvTa3uzx1tnlu3iFLovKpXp7wn92ZhmfSr5t3ujs3pCPhNxzg
LpaPjUgNBdrb944mwe5iCo1wuakShWVljDiRMboUuNdQkNLVE2DNYy3mi/QjCO4Rj14ydrs00e7p
mml7Kqv7kQUOr5yg+5jN7akfq8OYo6/4TNTwSfGSPG+xUjc5+OxyJGqwK69h2mFgJU+i5tB1NqOd
KuLtONE78nLMHKFpFFCKvIvXbL0hP2Zd+IC0/AT3uZ/Z3nSkLcwy9OQiaUzAGXRx9Y6JdtycXucD
i2b90dHHmzQ6OslIr5ws2L3BZWWZWfyF1snW9Pt+RqhMlfbi4wfNu/zoZ+qZxg65IxUgncECjib0
KHW1E435KfEYsSRZwyrJYxN7V/LZaBqtF/Yos0Fe5NB4DnOe8y7S73Rl3iy7ZB8e7G3S5N8hJZHF
mhN7olvPkzsFJWNKV102bDXyOrpomBGPHYsXqBKMS7F9zM17WLT7ojA/6MEYm1jHa7M8hxUTv+qw
2Gc1dE3rWou0HT0neC8Iar1Ytvwp6CWFTURVRmUvjeGOIgy3itEfh04S+dRewyJ70bQc90X3K+WV
QlQnYg0CaKO7vo6JaRkmzllK22hJ/6MMmmBO6h+MtHlZmm5SaC0Meb7kwH1XsQdPqLRTMcxH5oUu
sPQ30PAui+sFHt6Zrb0vRXlF6trjNl3uO6Ns1i4bYpcMR5rjj4JV32ZHXa53wVwcUoZXOux+rT06
2Zvfs91F26rx1z73AVefYhN0qh/WOdOnCCA5L2EkSznJHMutNYVXv7Dv8Cgczap7MsZ4I1w/ELBk
UDGYR9xAU/VaK4dgwG81LhXv0dLCtxDOFJLOLvZu3z7q4l4fSkJPineIgM2klpkDzl3F2RSV9Y2X
9lq5JNos3v2mINYXH2I5HGMQldBJjgsIA4sUtsjSefhYc7TG/xj44YFEl4x8lbxSL1NmHKwu/SBR
YR/CNZWQFWVbMEFXbKV7DQ2BPfOrTe9iwXCvEgdtQxtwlHSnm+iUTf6aZBkHW9I4ew8DpRQl65bw
Gj+xdq7b3vHb5Tarlpufi8+Su+9RMgvJhg+jRZLyObKaL0VNjjeufOrZIuO+uuPfRrqJf25hQs+I
5IvPIzANxEDtUPXVckPr7gquswiixFtro2rpgrZES3Iv1w1ET7Tzy7pf5WEJw1fWK5snQLCV89ap
W7xHJm4/9h877vZxN91FZHgAV7/6sX6J7IHfIeAM7gmwL3Bb+bT8r60Xu4KFHT4kGGlEqDT7IU7/
lDUA9PxpILTaaUQbbd1813v6Sdr23pnsoHGB1CvtMTf5PpeRec5rtzCh+K+W44XztPzXBDVW2VdH
evMwIENgKus+6b1jWOPKF6H+XpfF1ur8oC7F3gvH3TwWZAhr+5hHyKVkdkBt9TB9zFlYRo9TNhE9
9AWaqF2MdPfKvVb2e9HfA4XAWZmr2Xw1o/BOy8Ld4ICp9OuwfHVaRDNO2Vp4kNad2/7QO1mXiLl8
/BlXHzr4GhI8KOMfQkADDOjPDt3j1Zw26ND+RrUcIMNybXHy8i15mJP2z3wUp/1p64dlUx/qMKAy
jg3QESRVpsfxpE7Tm0kSnDGXh8ZrT2FmkC3AqhHXLdhW5m/qKGPdWqQ4a6LpTePLyTzjjHqCXOy+
87eOztMyGgUzOcPFQOAkvYbliXL4hkce2pZlLFQUtq2wdiH0WYD3qmKAFOQu/Sdw0CZdh0xfzPMd
P5muJTe5Pvz0C8/M5Uh1+9HmtrJ9TGXUDRFPLjoeiMRNEKEL/cfJn4YMxdp60lxrE/YRhIm+ycGr
Q8DpnIcOp9GapMFkgtoG5/ehT3cqkwP9o0pfqYnFzCWodYVTiugCH/IgAU2jytolaUUGLXFzHA1f
msKBFsInsCxlPjHCjJTYuaaDY0fsRJS+jKb1UJTmA3/ISCHkxPVlSamJ82ybdNpxWYB4uARd7KZL
tjq9C6bW4KTGMMOJpjM5/jtdd4108URCbc5EG8/8nSMCQ/MfI1r+GUvrcpca0YjQonPzcc4nCnFa
bC/DcIucHjEOnaCqUB3Vd2EvZDbltqQHuix44T3X1Kjdee2otlgSr1xLlUGYWdBkQOe+3n7meTHv
TQZ8b+LCxe0ica/pYfRRqzak5+5d/AISVn+tchKgiCa7myLJW4zJm86KzeyREXgRxi3tLQuPY3kS
kbgVOu5sx71lFvSBr3U/blbczIXyTvTXabYPefmsvDdh/s76gpsl2/RW0Fh9erAp09Ch9f6pR/rd
aPQfnpKZYEE3Mrtf3oQSWWgzlN9U0z+eIG9zx2meQlmmOzXg0Tbj9sWY4OVGm/muTAr8RUvLBoxs
+x2Dd/PPWdbzcwURiuW+nqg3InRfZ7Q/nNnFW2Jk7achI/mh2Q1glZnpoGRRpyOs+L28OPaAjFCr
jq5LS6UCBSY3+jR1J0ZrDKtpqUy4ATtabUymSKc82s988t2Y1QnErfTSh4gW974txpDTuNHR7K44
hQmibkN6qxvPn00CGmYmbyOPprsmqqxfs9XPeaDKEX03dZna2Jnt2U478bRQHuxBE4yLEVGFzm4T
r+1c4Xq0vM8+YelUzFNkhAIUHQhqVDLX2+w+mKn7ywsjchYUdemq6yIioZ16+NFNBi6u6tSxdrHG
JEFbJOWqcH3MINyx1q6oRHrIvYhGs9WRkrUyo8iS69LP3Efp2sYpzyt2cBFle8A/CMpYgqnOk6ez
riUVo1MmY4c/D/svpAFZ/724T7xufGCfRHh0E3Vt6lk8yrFnDrlfUrCTwnrwfCX2VsZEy+UVTcAg
nOjEb+IAgCLf2sOAGDCGVXw3aaLadaxS0Zi/cW4qVk01XkiBOY6IFSWa+VpkCs+nyaNRI/DNJ11V
L7Ydnhbn2xjWp5IKeEahMRWVsAt/6hsPpWfETGjFWtO79RWJA1nB817cEYtqnx+W59MoxZslcelq
/Rbr347JbYHQvd2Sgq0w6RHR0Zw4j++HXpxDJzppjvfmKX3jR+lOEAOqZdHFqZyVgVMlluajctwX
3Dd7yzburTbfW452cCjZ5l77XO67RSLwgZlXpokYD7imyvYhj5nSG0cfmHFwC/lsbH7KHFAZU51y
bFw1o9uxKSnkel3cmX3XPpiDec9EmiP2iHzXRnLb5OrELY5DU8j3PtG2Bijr3EWoerF/wLgBWORG
VdDE9mPuxaTnmYijgqgBxmc4ufbQGilnUuOhsIlAl7AOCa/tRd4edQYaHNgrOYvY3e90Ig6lL58Y
a3QjtpcUGvuapWj53nga+/a5yEeSzClnIKPvex8PFOEma1tvdnHeXOFVAFMx5xZNupu9fktKjr+W
k1ArjISbPyswy7qLDPYqfBYHQrkvf0oK7OxFi68iV3RlkpNfFs++Xr/3Vc4XxvOeFIyWSacHb9kn
Rtlty8S7hVl3vxRCqrOntRjbIB2MajO6+ufyV2fSeLYmovRy8a6N+Va3yxe3WZa/uD0XIc761tVI
fzL0oy+r36GQl0FGxyF1L4jCgCm5C0LG/THZD7IGLDOQFTj1U5kQYC6+J65Q7qrXmG42x80LOvVd
3/Zw+Oa+mSRMh63hrkjeuFolsTAmDt52Fw5m0M7pc8qOThLBvuDmWIIELZJ9CqgCzlc9xk7rw8um
x9TLD12bPIdJ+QOVV7Hc54ecQMCJ0yA02yFzOW27+cVoYf/xo2AM9bGNcDIy/fqXlKMRiIbPH6cz
mk5armmIHkhzXC/Z7m6cAdIyxMIxYG4I5TgOeo4sw0nST5qzC67ReezI7AhftdfRgR8XJxQe8JUx
sGo201s/uWf4433fEUYYDRvL0x70tn01eFYjTpjU47SDtF+LBONkZNdosGpteVAT853a0APs6t6G
NroVIfEE4DfXWiNHx5o8DjydtUcaArqX1WcJfkAyTXZKgZiPpVld2hpn6pgZNHAzJvQW8cWiR2a4
7RvUHWWzrK5c/C2gS7xRmZddlvjmhnYN37hWr+o5xmZdQ9ViB8I+mYAbxhzM5/i7Fd6ljRGfZ5Ld
VFkem8F4hRjfVaq4SOeTEmO5SbP1CFA2Tgl9FPc4GNpvXHLPy/eJS/SmsbaBuHV7JSB7isy92qq4
97j03ZIsuHzTTFIRt8at7hI1vrqKY7jmxOZVaN1zYREDWjrBsg5FCTOf0XkMTPmF8t7jeMZd76d7
QweAl0pdzSF6b1V2D0jzlMvqzWPlWn6uuUwwbGeLKMol0L/uKvoO5XgORz/AXHIKZxsHsP1WWQkZ
JYsCTjt+7dXad1T5OzdzOBiTYlDUJ0223Ail8UC6yzv2g2LjV/iiVKyOCfO5wznmcSpaexWVGhlI
WuNhx+ju4V3p/amN5k/X2Jp2dd2c62hc+3OzjHsP63U4Gr902/EXDIjIjhC23MHMtxxcJs/7JCfn
o8Ck1ybdoW29Y26IW2XwUENbr0TK4m83YHCaP19Q+be+UWZ8/njf+lxge7Z3qk3goW2M0FTEdLUB
V8U202Mi7fR9jZ1keVenLm8ItlstQnYpdIhel+SGCrMCsbJ0pg0TA6lNoOrQ3IiQA+YV3YOM428x
qItLXqlbZ8FoDOsyDs/LwKKWk0apnJ0+pYc+m39HtvPuL0f7zjrKamDjGdMvgwq8KHn8zJiSjS1r
9vsD1B+9UOBg0yrXaZjsvcxFQs7peMb+yZ3aQ4Rczxd3LeMUqcL1KCQq78fyyu4jU2X/NDchvIjo
cFImB9fs+q0jI4S06mhMMl83JlxhZYwPyTysRmiVnTfN2bdnNGdTRltWuW+r4KzTSfOhhldfAfBL
CIZuNxC1oCrrNvce/DlmvWNJmMNj2VTuFVyTFrA7XVsD41BRLoMVyvBzbtNoXbgRdc4Qcr7sDIwl
VEbCrW520n8tn4FYml2iuefYgLKhY/0rxglH5T1wH6kpChImXs+NeW96jYH3G5N8E4/BFMUHx5mf
GtYL2uoSLw8sGeAKJiH/IxHaLS+GA4lHq6Jy6XZa9xH/n66NNxXTQFSCsjsun900wY7HeWcqCHFp
l0EhdGNI8ohi6PfE3sCsuqip5m9sKZsoSe561R2b5KuGp2wqTLM1MbiWrd0vK+rMcmSBWWSs2+7Q
bVvD3zsDZLNbatfcDHckCKBGmemzreXvmKufy75gWcX4a6g9J6IHnBFHvUBkctQbaSB3Q9K+OwWN
piVSf+fl3FeDPRJeXX7IEOwxdcDau3c9D9tNEstLJwk57BA42ig9epFlcQrO3V3aZPrWbBDIU8dm
amB2ki5w+tCzm4YdFUk4Lfto4j+GVvTcQRrTUcbJUM53qrYYwObVzAhQRJHN2lYrp7d4il+02CN/
ow/GwT8B6T9l3fw8mB7CzMw2bNm13Idl2NEEM9cOyXWrivG8PGILQH72StLudNQ7pWBqQfHKR61X
ctvTeA96QZxPJ7Rx11cEZs1tz7x0VRPtFfqVs400yWyfsJ6PIQ7bxTtCshbYKX5dXYRbVy+ILNJ6
5KmJQfSOy7WhDZ7jEGZ7mzlTr/EiYnTr5y9XIXv0cAY3gjDm96j1wYdsQcjwOLhs2KE4KrC370pY
w6fflUlgO2p4UZxUrsQUTHunyppjrwYUNDd150UYPHaM4tzHzSz2+PnQA0O6oFtHFGFgxDI7mgKp
QGQdyGsfDvU+0UkiYxxL2we4csgFm2hWlF2KO46TmnzPWqpATsg29WRDotSxxgPEmbHHrW8kycYf
In3ndbF+8gEPqAeKHmBHRYcaHeyNNvPv3umbkzvX7bpKtPCUZgTJVAaix2xEyWNbdsN57PBh10UL
e1fQjEcxhusYgKmoQ4ZzwmJz1Et0eNr574wW9+85PrWb2XW1B7qS1jHyopw8asM4OFI9KTEyOMbP
2neggno9V8CCOvXGAwZEBigo/TpZNU3nDp5Q0hpZVQPhXHxyDr2hU224zQDvdcdbhwaqWRwReiOH
Or0fcoso5MrKX3XNS6mkW+urMlydr95rYhIdVLIZm/RH57ld0REbnzgZEY8co+R5PoH+uoAhqLAb
rFEhGoCZGCW18FKMuh7pbUt7xxyqaN15Hc1pnT7cWBMkHoNkwYKj/Ia1RRyN4TmfIHk8+jId9hE5
HutxDpOjINxjJ5MhO5SLnp7M/vhj1jNqpc4ySbERe8G0uKhqn6kgeOJw2lUKh5TW9AAMTUquUhLP
zR5guT9WIppeqandtSbCN8Ow1aaXmXUIPa/FjzkS2mWktr+xHfkhEOwCoLx0Q4JREa9s34FtnwrX
xcxM2mGq9Bg6mRwOMwYjTIcE57ogqx6itlvJ1Cz2eWbe9F7YV98g0kubOQ24yb1t+wwHMaJPorCe
OGRgD4/ESzMhxAD0wajUXrq1+fEx19KnLMvfe+bI7lO1TK9u5S0b7E/RFx0rI3Yz7INkykX1izWa
KbkWennLzJLpGnOiv00MKV55tVtyu4/QYpWwmTJoS2/9H4oTqdbYdXcxa+Maz0bgCeuwaDiogvuo
qO/yBN/JHF9mLBJ2iHObrhnn5lhGhJpn6/+oraaOowzjsmFYd4swJEfx3SG+Kr/48JBa5zajd05V
Oi36K3cAfrhhMxa43zpNyYc2Bc7Dm/qSLcljlvtiYWletbZqAjwZeRCZ6Oeirp/jmvyERSvym/up
KEggLHdlUj8JvyK+E0gpz9cEvm/gfp+ztlvSwfCAgZZEaZABXxOP0H64Mc1BIhmuf2b7/uev8X9F
39Xl/wRkNv/8L37+VdUo5FHc/tuP/3yCWaqK/1pe89//5q+v+Ofuu7r/JMfr3//RX17D+/7rvxt8
tp9/+YHNktrs2n2r6fbddHn75/vzCZd/+f/7y799//kuBJx+/+OPX1XHBsy7RQQ//fGvXx1+/+MP
kwDQ//x/3/5fv1s+/z/+wFJZJp9/+yx//23/rWYq1z4pP//99d+fTfuPPwz/747p+ALSwNVt4S1D
aofvP38j/u5aumUTvKC73L7LaAQy3dr4H3/Y4u+mKzgV6QJQ23QEacoNnNbyK/PvwvEcy+X9fF23
fOOP//s5//JF/c8X97eyKy4VfpKGv8uw/xqo6pqGy3Hady3DJMbHZh/6a/Spi3d/NB2m5VmDpl31
4idMuvqaRPLZGKKS7Va+of3MW+l0ITh+fpwGZMleKetOX2z8UYFTtWn8UzdKRagDD32U1UE8Fw6g
of6rjasUjcxSZ5/5vL7NaE+JKfqmULVRZvHq+/jvF8/WN66KVTzp2A5HO1slljUeY1M9xESgRrVX
vbhMpuDBQnWkLuurB6OdBCq9+pI1huRkYhnLSABusv6xIXaK5jp+RKdUFOGkmNntYmLGVYE9lO6y
OdSXUVbzaU4586TeGJ7rFAcEJPhqTPX+Ee4qx4eSpJtxqoLK87oDE4bdo5oUhdoyTQEDDoF15Wk0
jAmfbPI9Zgm171iJszKiiK5gQcehEs1D2w3jWsgyPLBYKpijT1Fb35wyX+d66F/jQlCHEKOBr071
9V0250Xg2TbI3pwRXhBJ6kP5WXAKW80TfYiK4BOta3bYm5f9UxUPRXXBIrnOxkh/LvSD0KL2kDNi
aK8Rh6Z7lX3JypwEUL/beT2IfGLGlNFzNm3NXMGbFXQnOBJs0iZ5tvlPrzSPQAy/yfjLwxHf99Wp
KnRZnSxbSK+9a8ztwR4nSh6Mb2aV/aayGTY6+aRnHfXUGybQesIGt4O3b2Kk9SxKIE7MGPnazcMg
iaZr5lKI2yqrVmE5OJvEZ+8e6wKiJva8tQ6KvCq8pjmSSAPK4XxDk6GuNL+WuGTAZEwzc4gq78mE
xV6ziM0spgz11FBbZ25sOgZjv6+blGZALbPnlDEKsh/ORk1YKDBWUPRLG3TQnzSa46coqv2NO5d1
UNpY03t6SGmuLTnH2b4Za/PBtogKbGn+jph3t17jdOs/jzOmS4onWWDhlljTdG9R6Ky0Opn2gN8N
OQDjxkrzal3VY7zte9fY+Sne/t4Hd5exnB9iezlEtT9Ivz2df3vG90N4i9WNBj5iNg4MZCVYgZNv
aWyhQXaZd4HCAY/xuyMJd1Suehoot2eTq8pP8hbjIEzC6RSHBC01XX2xrXi4J+XGtw9OXExrv4Fc
JOdGO3aSIFlNFd2Wa9ScvKIhpnfc1dJirCAQRRV1nzH5HpqXme+O2xubJaqJcaLIwZO10+oCs5dF
2TRZ2UMBqjjrKjvUFkjCKIenvB2wAw7mKxuYfoAqXrZCNvxhpodnjeIZr74e5M3o7YZY9xAz/ezA
UOBXP5o+7R7JRMvmflX1zseS7RIVbH84XieZfVup1wZFnDvHqBiDXsovEaroNA6XstXnS4fSPApr
U4um4m/rXOoVDtyJltLKm9JPg+4JEN64Be+rD2i4L12C4aip6xe7c5dR4vT3yGio9l0TXfD+68QJ
YAgbynNhVkhujLG9enn5rqz+wPiC+bco5puNzvhllPk3geB7q0/kzRhxx5Ez8CLisjpqUemu4rA5
wMiFgU9/hXRbagXyn+w8IO7rsY6dgIGa9Z1ow3XpICpmqiFKOdKQevsSokKGBFp0YKCjXxJFiIFs
mt2zn2b0yELLBadpLXrqebVNRtjfloJjTDAaE9CxkRBRThNnm0QZ3yTEvnAym7aJyKqjU7XHWQzV
IX+zlCaPTkgzpzYwwhIaVa66n7EbmI9AdhcHt2VNoNSkX0m9FLbz74HYXs4AvNuGLhlI50xR47rk
iPEtrwdP77dZe9ar/K4q/JZ01f4uXbLFOZmQe6Oq51gmVxVRevph+oD0sO/a6YfDy6MrkkAnWHmf
5f2e7Ml9przf9pgkAbasNw71e89wHlPfuNXd/cxgW05HnMSdbr6blp5OjJmmV8nNCW+yHuy9WXOE
k2VXrlUlPOKi1ZNOvs0KW61xziNUaxKFzcAYhn1sAIO3BZVkUx3Z29Ymw0A75b/ppdDpXIAvEbYX
TsQRMi2G6p72sYcxEcsXpkdzsjbznvEH3Houc0N9w/j0Yjx49I1oNdLHZ83YlToNW69w7tMmx9KC
ROm3yS0DtscxbE0sg9n2wANab/M5gdjXGRGj8n0O0DwpCl58evVB4uZkMTZe6XmRzKDaGTDC+Gwm
9C7LOZU248EXwS0YrOJXA2/MZhcJzLqg/51PS1GvyRqqqyZELVbrqAPvGDI4ItTcEXlbXvp6CYFX
IJ3j8BUPI2m9ADZQb92lprA42YV9Gex+3YPHBBiB5wMqzHecowjp2W/LKLSAqRIsVdBFfYGntxDj
a62Rcyznx1Ro85ppVD+y9X9XY/Jl5mYHI8yBs1wms7QhU6/lnfBI00zwem4cLbzHg9OvmIEG1FCr
V812D6Mu2mP+7iX2b6fNa4iZO9zvaeCxVgdm1rynTNFY2a4YiGhmx0tkfe11iRCacoP3Up/JR1KH
kbbIWjgaG0RscgM77q4VfnloMxTApMLS57RUSJB8DbdXasy7AVYx9/a5URRH04wIZZx+mUK9Mc2D
kBG3w8gXat+6HV9oMJ9TrHyPBERQhGBE1/LiYPC0BobeYmvepCpFDRyB7Ikee57rrFv7wn9J5mmr
GuVxou5SAogw5Jplu88mtNwe+pR1dwAMJpwBy114TlOLUM2Jz1TRyiWe5oUr8dD5ub7m9PSL87m5
Mqz8pRy8em8ttn+zIJKQaOosyIX1PfoFe6qOVNKV037Uh09D94BOHMqntv3JZQ9ta4hHpcuj64DK
GVZIpJID7T2Vb0PIwA+9vg/lEK0SJ34hBwKsO9bnRyJWAlt1bwXo7IrECRT9EG/Cn9b7sC2j9UyT
NRjxHpMslj2H8TJ6qcZk6rlEWzQK/AFYtynTfkeNhWCGctkAczkN8wnIrAalqtdeC3yqCZ244dYP
8BxzWT0WpbZYsorJRkwIqkRGf23TroWnsk49aTJHizYVYp91oKzaNQvJ4UdkbXHO/tBR6KdYT7fS
UN+46Yato38PFi4TGsPzAviax0Jfxo9Y1WmYo/rEDqigwtuPfPnXPoyWPzXaFqnUnov3kIJsNMu1
DHVJ5z5tyHEzSLVEiS1KkhhconCwbmUUo7WrE1/XfzF9/MvFaU9qlPywZm9v+eMdcg/9dRXBBOgh
wwQ45w4jySsEkNfalxS0A1SfYl9xnryYllVnGPM6Fngmdb39HfbV77Ro0xXqLQpmI59tSZbGNBuU
etaW/F/RvmW0h3dVmh48OD1hpY/hudHLft+4DbmK5k/m0f/EI2bEFTeuFV49h2iuGjAE/fTeUaHa
9ZQ0I8miMozuYs0LfOWlR/Szgz6CCdom0W1Db991o33qRXpJLbUBuVx7Tnw3zB1DSqfiywdU2ED8
AdymP11LgBbpskSRM4ZY7tX/pu68liNHtiz7Q4Myh0O/BhCKEdSaLzAmBbTW+PpeqCrrJpns5LTN
PMzch2tlJRIRCMD9+Dl7r02BlKr2gpis0TxkxkVdOucaBXc42NMWEsKzI+xuA9f3Mk/MC8VRNmYy
g4EjB83vaJ7UktN7rD4100qPhmpF78OtwuCSfKi1gQFI1dtLo4m8UnNeUoCTaTX/GtrkvBLKXkTm
WZSbszuoKKYNRBL4IF9tzaLdNju/5rB1w944CfCBr4xgdNDbh3dJM18q1YwkzMJuwbB0o+P5kkAY
IsuJNlPYntNmwtIHfYODVb9IdbJ8jeVx2EzxfFtm8jRBSltQ/KHM2moFKpyA8CyXSh0NelwCkHgO
+HghAO+Y2l6feyBPmJJWEbqyPrrB20rGElK22LGWB82/LJz5qfc5NlX5c5fbv8YqurEgBRsZ81Zq
oYilPeTHzMQTq+TlVIAnMpQMvatNbeSbxl609lNngSMQ/hNkyfGQtjJb4Upkd6qdX8akxR4LN/W7
7xkTNc24GIiQEJ3iUUIbF7VeVLKV9kxXPP7l93Yej+mQD9sp2Q4648K6ZCXgYHYl2OeJBsVwZ6Uc
LYXYK6kZeYaMfw30VNxaEAmxVN6jir+CBhSgmPla75ODmig9qJ3GUzspd1hOQk/FPF/W/MlkwVpu
PLGBBpp1CGkO19gThyyh8sIdi60Ow/JgmWv/hi7bGT469aCbeuHGDDBHdlHMgFcjNu1MkyjWyyXN
wGWnQJaZXWvsm/YEil3UPAasE2dwv/lKRU4fzs4TVlAD5CSACWzGWFE0ljYkM+mW3u9dkjQX4dT+
0sZwdLGB3DBarA6BdG7rqUlQTHWVV8GsXJcKX5yOYCScbNv4kUkkWDduwI8VMVPeBd0KC43eIMvh
2WQhI7aH+zkx5+sCQO2c1M7pNJ5NehB59QgXKwUaNTSI1yp67btGMzC/U8FogLV4L+xo22d5uBtq
zXctq+6h2wYtVjLnLQeWfzeoTn6SzTE7z2k904GvFzJ26iOEyf8uXuswpBtIgTrXlxF+pMgsahQ1
wzYsVQMZNO95a6uHNqchpo0Dg//JeC+UVdi1Z+0IZ3jQiF9mm/HKhYGjsu7zybzY8k/tHMMIii9S
fAlcYOS7n0SU7Uqhtt7EactmmhHWt9ADKfISW+OUygBWjMrRlyiFwCoge0Ee3MaL0KKqr4yOejQB
LJvEOwYbjz5OaJjF1o4MRZShpvMa5igE4Bx6scLW+jcjzsC9qI6ZAtZvfFWj8H6wOZ10MXttbgEc
5J1GXx/OvzSoxfDVHRT2uv4kJyfbLPRlztD5RQ22l8ovlMiHygfyY1ZdxXEr7fZxKRusLiZoSkp/
fCk9Dzq4+oj1Aw/TZlnyUUbvUqzKbRtGKyZy737QsldjfTd68i7ibJ0lUcXZDvp4pkzvRZq56L2R
mRTDNkj8wtXKAH6YjJ+smPFTOZbPKu4zayymnTOVe2EEKNcy0n+KwEA9jLCkJFrNU2Z1LQ0ZnoYZ
IOyW/AoezLCw4ApDHSZBq7gZzLZY9fhH1kUG7WDEy7C2bCieGLZfA/yf3uyDRBw4CvGp6SyjTEXh
vfyVPqM5z6dDx3mFLXZJRzg484LuVgwiJCznumfhkjRIyw6mrz/XpxZ7z6rK/HdRa5e4upRVNRYP
nA93VtVpbgvzgmMf88U+vSEpkaPCaOLh9asHkmQhk2Y0iFoDqAnyfoRK5Sspm9u5pzPe5sz9TXQO
3AXo7cqxw8QMjCBin7VuzKHTN8hdS1QHL37D2argv8mrKQN6kLxUEIO3HIqpkOvpZIyzE7tX7tOM
TkeULD49FtnGSZnUjHd9hmEjjZGqSnB3o6Ldd/Vln0hKJnUKvSYfecKZA3TLqJnl+4HPDJ8xkgOF
wBSs0EkcbR/Y/AyQrkx60mBg7hbKMpUtk2Azj78Y3gyn5VKf5lV/qHFS9LnqmhHJbdEIHrGxgNHb
A7qDMLHXVSuD875/MU36EHnP8xbM/caaLHDvOUwlP3yy/BGGtj2MXliaGylQNLXjO9yccgPkiVWO
9JNYKDcBWMYdFKZEYhZU2m3IfGbVam2ztgzjpKW9v27UlDNQdVnWQhwQYdHWsjPy49Hq+wNCzs5P
9BPgiiezpj4VXNJlFstgrORnVAeVwE1wGkxDgn1g2nhDi8XUZU6ldyQkBzY8xjhgXGQBqowZY3bU
LVhdvF/kH63iDlDXZM2bYszf7flF9HJcJ2mTXAVOv9aNl0qBA9bGHAJMkbEnJhCeLKL8kt6/sTUc
hRC6HrUwvMocHMsmRsl9nKloFUzVBejG4bMqYVkASK59amPuw6rywVA0NYL1I40kVM2LQnKgUbri
E3kDmEGsmkw0oO6ua5k+d87IhLCs9zgqWRjoSntdGEHaT53nSeVZkinyScOguzjTieFTxqpzzxGM
4jsjoi0lS7TT2ABpVckQTxAoHWCDSnpMDKysfoV6tFfuVACqK4WIhLxJgQlMx8EJXyvV7M/y7g0r
O0WVGV9r8GIgH8tNyKuOF5ZBEaicjGewdfsouI7Nc+RHJNmTQOJSjRjAuJwhzDyIRbCICaJqOUOA
ab3tGr4xnmtO9Hr6IAa+cZ6Vz00t16rRX4PcNbYLyi0DQCJYl91M0Gw0cuU172ufaKOrGdnGei5B
wigOOBac0xvFYi+V84XNsJ0ch/wxCqzXCPQbNB2FEwgq88iiZTnMi5E0MzlRNOd0fjk9DY0Adlke
pokRk99i/IAdTiJEZwNeYmyb5T7dkuHdZA9xOESZALtA02/xMWdrvVeXAePSMuRiDFzKnZXlSGdq
6dnayPiH2a6Ws/GyAdtYKIMb7KYPNk+P12TTU1tp9zy33JAM6W85Z6DKR5pvE3RyP8DD7TQPHUWd
RXfJDZzMQyj3POY8jAVCuVjIRzQpAOTHESkB1Zzm3yUZhts5uNc52cnwihMoit8Fs9xonpXj69Go
q7E2pOc+Gar8GWy4xDSsyhaFXkQBBFoXL4Zp4MViuMue2T03/ZbjA1m6kpSzcIZAptbGQxHk94Cj
2CEoKO04bOBXaiQoUXxQTutu30/YNpUzx67OC4kwMOuOWWufccRZDAg8pw60z1UAZggz9U1dNieg
kN/xMhQru1XRpWUEyOiI1ulZb2IFq84E/40JZXrsygBChzRehjhMV4qY1rh2Oe7bVeJKYbxECcB9
BNiqQ8Ew6rYLKIZ1JVfkOqQOCQLcucv/xWaB34rX3yMq2p2j6C1dOjAwJF79uvG9Wr9X0IAtzmzy
jOj+BMucE+Cg7nYRD4xkfRyxsfSyQYOnDZ5igfCsTBKXwpkDsBMzbS5QDiRsyNVwcCJLdVvWeg+x
2IM1adftkhnAxgdBkPev6BwI/bB5gMriQ+ixw2g51YN1MBAXJy3GX80vwbehfa3YzxlEtjcwbq/x
G+EG1bPY64MToaNxcBA3rytmlb5dv4u4uqAbyXfoqW2LtmLfopbI7fEFKB0taBvhVzwtI5T8VyX4
ev6CXfFBICUGrvgaQXvbOBdhH19HSm55nPZTtAoXWhJcIhbeMlcC1lkEWPscHkaXRC5Yk1lBKk/r
VaXRcvPJoQJetoL+hqnR3kTMMshkWlCgkp5x2/sn9mLVxPZXrXpbEciC3CqCvI21zl6tQQdkntlD
jNJKa9eazqUsUnJW+5n3R8U+5vCWz6xmKKslZymFDCQRHVGNH4F8zQsmHaEkwHhYfneL3yZQytco
dmrXGqlEmoU2CPnfNcro2szD67lUT5oguY4XwvBggJLVy63V628dcXrkkfheUiT8iVnPej2dYUSH
dVf3rxrQ7bahJp1k/Rxq98oosCbo7bNpZodZFveEbrCHNdAVEp28DImb0aZyHbB+dnSdavlW2sNK
looJmS0D6JFHlx2kFKA60dbGDAKyaHSHaCZ4LalXzpA/xiXf1grF+9I60GmYruLLwKC1qTNGcBUM
zysfkEPtPJOEN7t9m1z5oHEqI3lsqJ3ymCmGsYjhFSpkxijWWtdYcvLWfh2zooQXw88b+PGLPwfo
3ny2sWp8K4qRzmXZPgO+ZP7BXfcDFBeZ3m3MhpvWjEmwDghTUKv2xvCvBFUMHgSe1JbOCKI+JNp4
2gCjsBaEkiGiaRxhL3WrEvkabX8w6Sb/DDbezQBlPSmipyqbN0lXsu1hkKBfm7FO+/CHnBhtnp16
UxXgnTtP0eSw+bCqUlB6fYROskztX3Y673STNmXJvrESdBNdJaK9Pek7krKZYDX4vMnZLlbwAAso
FsDa+aGpla+IArugGNfc3kmPc/2kqYAcRxRTJv4XzuKS57QF52uN9UEtjY0xa6+CiTJdQF8hbco/
gUiOy0RBrTMAnqeDeSl0djnZoF+rZ2Nr9iNYfD+bPOCz14qISYkJzm3NjD14HOSXodZa1VZwGqmu
que3RccP3BjZe6bxF6RBcvCMOYaL9NQI+DG6kh+NBNHdpPRvrbO8FAMbqogVrEzxc2te8NNKVmE1
hcZI5NGshTs6mfeMwi/+eX/QvnqcPSrwtau6yl/TDAiO04BWwsV1O47sUT3YPpriINt5qseGsois
59h5r4PoLYFy7RE/cqFV0S+yLE8gnlx3QfpYZJ29pt5agHrdntoC3vrs2RaDZIR7Pm/a6BmoJFZt
yF12cloZwXJIVp6LODjveHwW/RoLlJKeOXFB+wfTPeWVPItM87zBVZjE3NopBYTJU8gCtvxYTEKR
KZePolQeJhXXR4/MjsM6tV1K9lM3FW47CNudFRizaXFAIuKsNNAjrKHQhESonA52dRSzA5yP1Xpi
1rCK6uhktDQUSMa2T1PcZ/wcIAYKL+wVNh9011bO5u+U06GKBb0n43pG27RWwJWPKb87ESRPQ9Eg
NVKhaWIqX8xMI1GspcfLA150EenYvVssB7ihBPGAy8QNFfC4Us2uMmPC3qtSbFo3ftgeWsKCVgXy
1XWiiGcxEs8FkTTc+Cn3eWC1ojNzHTbJbo5ZscqKzShX/ZNOBIA5+Ts8w+ms/eLQzGE+sQPXnHCE
QVFDuUuJYBovkqCMFRDuhjYxNwdcy1s63PRKgnaK15WptcR7kaNfabJrhxGqiQq4MI3LFk8Y+UhJ
uNGaZseAXtkg9IEmQOecDhRwBkelgckIbBiUV8CkKKoIxVEG9Jc+PiLy49LtjFkci481eqpjqDgg
OO+ERbJ3Hg00LwQuhffVPK9BC3Ejh35c+056WXb2dgLLAFiadSy4zXxiJULzFYndddRWF7YsBKcg
xhsFHz5qlHmdEzARFXx/3eKInCjBs6khHCoiyJLI5RAMKs9xUyIrRGDY9O0ek5NBsVFybrL1O/xF
3cowg2SNYWFk9+xi+jr9SzearmDusMnt6X7sOVtHe1ExQ2OX5DQVa1skWJegCg+6NWxkTWRfrotd
jYbKQugYESMuc+WFTsVu7uPzgUMLmnPs9Fp1xEyYTf5F41BjExywGaluPSM6lz0t+UwPD3PvoLJz
jlYPE6C0D/jl10DZzxo4o3EkH0s7p5WiHOsklwf2sHWd6UByFneDQAKoPmLqpI8bGi416mMXzeDW
nTu7oqqb6f2IJkKTTKrDKuTQaOVXNvbLrZGYO7VGkMkhj9+YM3MuSw6MaTRvCTOh905SSJhtnAyQ
69RoZ7SuftXMpTzdiK/nPs3doqEl0c3Wk9qvFayTqqxnzgvMQxXozjStu+pEqlq1NVN7o8ftYy/u
Bs73+AjK87nmZdRn81kr+13uKLC/9fRiHKR5EgraHbqF8By31iqWne2p6NRVVV6o2S+0GBRyPKa8
B1T71nwCUbJ2u1AhE4VXZmibaVc3HHvMqHUx6ucr3Y6vmVs/IAFt3BRJyQ6D6RU6gqOiFMeG3KdN
3EwBQyBMPoubZFlzhQm9cY7MmxLtAmhSjsog8jwizR7qOq5oHXB2bKpfI4nFqIQTDN+Oj60jbddt
xiw+jXJOGJrPoJIM+kLeClsHhA0LZcUwBOOVugHPOhB+uks1VrwqhMSk1+qw6mdxbgTdHvceXz8c
r+KAtIvFXldNupsH4invQqqx3GQ2UQGigLa20gvluZk7VtaBbARaC9BeIeBxBts3jn4f405xNQXZ
80heLa7TR56V2yhtAMbLNN8Izg+6g0dLX0ypk24Bvuuo1aWvbSbTHPacxQOlVzf4C2bP0kiPLboz
eKO8jrnNG6BUWz1LUo74uIKy/h00E+UumV90kpDv+siY8rjONxl9l1VSzrvJYjHUiMsyB7IoY0u3
PII6aD7VKHjGu2iKiHgVESt2m/0TZ/9/W1V3Gr3URVO8t19ldZ+UeP8fae9UEwnafy++O33ugCY9
I8D7KLj7+z/6R3Gn6H/ZmqZJoqIsw1Yt2yLY/h/JHZkmfwnTAhNAHaILR0WM96/kTlp/aaruaI5O
aphQNZOs938ld6r+lyUFf1tKS/LPpfyfSO40g8szsJjoGi3SQps/ScXApluawV8un+az4i43ib0T
VXhmxgy+AMLp5Ma1BDXhqEEx3L+jkcqN7aQnBoVDO8MxLGbbNJFzS8QdyEJp8XUkrICwsIOwim/6
hIHLJsGJZt810WA/tm3HUTrXY07oozPW4L7syXI2PjyN9pVEYQ4JJeEW+KVJBuysK2cQKsAaNSMy
ATwhHAdpwyqk+tZw72iTOpSrBS7QXopExZRYgRurXghTzcyLQOV8Q6BO5424MufjUKQmY/UeCZVm
ckw8ybC7tihDVItkKLWGVvirMxFjAK8T8U4WneiJlZ58NQz2imP71QntRC0U16yIoQbdv6m74EqB
qWCA4dYyqYEPVwwiL+Q5f1cag4boIs5T+VR2Mq77I60shWBqPbIL4yEYMkebL2YV4k/5MJk2p+1L
aBJ6LY95OMoSEZHgONNjLWoVfM4cTpXawXxSh4QbwI/VlKBAapDR9mvtG43VrGKiN0SamMUGf1M5
DQdFhR2l6R62U52xHysk4YME5CH2gx5bBH34LprYCQgyr0TevnTSMNobnWgDREXDPNqp+SKKUFWL
O8cQHJbFmiVFLwFpW8vpG8adVFZORUlKUESeV6dFjmPg2AWEkMJNtC+JMqBOaAfSupgbjeUOD0Px
WiWUgYXDBpw3j2ZdxQ9KBc17ZaVTCikSpTApnJytOuK3dhmwGQ8MdX0w7D44hjFCx6KiA2QkpbkT
TjV5WgPbFS5j9VKh+T/0QWjueZ/8FbQvybpuV/Q9ekVbAOW2eW8GnUmGkr6MREuQDW6bEx7MSdC/
b0Ize8QWrhAV1VYBNr2ImUbhp91ZRPYgmzUhrQYyp8fCL4s3u0m6W1+NI93Nav5YDw1aSZVv5BPx
wdFIice/3BvbIJcMowIxqePWt5XxyH3y6ePS3d+AizIfIitBoNg1lUruJ8cjvrbhDy70Y81ehagO
84tYFc7OynsSUyo7wTvd+JiWcVTGYsPsMDWwM4J7FP5obZhC+cmusPuED+onh66WyY59twUtpjeR
ylDe5iEOZH7W1C1HFtFHFxrqMcwyyWic0eGIq9OoBASE9FE/gRQkOUmXMAZWTWI7aCkTA/jqMsik
RURCgA4zHLmmAhouEQgw3KgF+UKTtUIPwuDo2srHAkYWAnflwHoEiAeL8F2XjeS9dDGD2DwJKU9K
fTpqoKGRqCSWfj/OJKl40sz0kxwue38ymbrv9egP3pJ68oFJKN1loynVTZ3MgkqX8N9WV7VfYTHp
DdDMXuydPEocPLimMNethT3DnVBfgJgfmOIosh9IJOAYC0dUVuoIHQMQ3QZ3pXwTDBs2c5snx9rJ
4/2omylyFlCZUJviGH5aGtCje7bNVkfm66uoHUadbNiXMVUpgFatEwjtRKKCUU9nSx/z50oLBwZv
ZkC/mVIWWOtYY1uUJRkQYVHN2ToWlclBUo8NfP+rKOnpQh3qjshn4TZYU03E0OWgnA/FEvyEwqWP
jxIG2c00hJGzjkfIORsz7RdPViY05bEERhHcK0GcRGslafxsP46aYRwj33Tk/cClyejk5A/hhcdq
fG9tQShcpSTju1UnCecSRSZyP9cYqA6VE0twmKbmN3cmlcZDGMiscOdagyZPgkcJ/8Km2nObrnWI
FY4p6neF2VBwocKr7y0EgQgFIxye+75P/B56QIicBXSp/To0irC9VnRExiaw4aiQIjH+4is5hNCM
ZsY4TC0cTpcYxDz+7aZaBUo3vFoRbzszE3XS1w6v0ANpN/aVnSg28mC0X320mSnPHMovRb1mcIJX
KJ7z616I8g1XNMAztcbo7nZw+e9s9OkIQLqceCpppAgP0kjv0kdrDOiuoxFPeMbsxs74x81C5y+B
Zt2NaPyXaszwo2OVwbyllaa2IZ0vny4dKffmqJ/5NSZo1wCJ7njCVNhAHUfEuJdVLJPu3FXUtonu
lB3+CLiRWzYBMhnIfkGklxCVSQJkQtptV5J2Cx6tsRjmqz0adiLsjXCnaXhGg17joA4cgaxAbLdG
d1mos0pF7tiQ0/nH0BWODUsXx19ZmAoBL5ImNJiwJDROPpRBF/8UEB+1/Kr2ta5wTMcSttAFdw2h
/5e6okPuPQ6mvOk3aGmbq3KvecXW4UG+t7b2RuzC7Z8vqH++nkqV5KiGaSBJMKi1/nYWvDxfRXmA
00D9X3LmrYcR/4ADwJvGyu3T9Z8v8PUb/X0FTTcMYaiqZYHM+Fwp1cj2q8UaKE6iXXMKwDPcYCpw
Jw9WCIIHpOj/1NyfjCx/uoe/XRHjRfnhOxVhxpJUTg+M1cjSdKd5rXnzDleba2SgEDdyF/9wF3F5
fKwG/7kimjLLEqah48f4fMW0NkL2o/lBo0XM0cJKHzMCeyQ8vKTQXK1C+oiRt20OsTI1zrnTjIzX
f7jPlL2/fQbMW6Zt8X8mt/rzZ9CnwvDbRnugAFqHFRnB4RbNwFoZSFOJ5182bJMctj7JBUwKE0CG
DpNSfPsOUmMbTtRW9m+D7B7//LHkdw/Yx4+1fOwPP0aFxiLRbPmgJdYmSf1flqOfySrbzuRJIL0i
W/der9D2D9FZGuF6VTnZlzMpnRmzjvnMGgRmProYmkUXHaWeEcmzQhtWhdVBUij2DeOGP3/k7z4x
HkLmBbZtq9L+8mPOOrCKWtUJ7+o4sdLppnXxf3aFL3YdQw5WO8z6wwA7SG1fYcT8cIHlCf9wOvn7
efz4FZZV5sNNh4s26CYG/qCO4LoIio9rU0fFHPU/vGvf3it8T5pqg3E3F/vTxwsR/MYoFZrKrApg
ybSC66u5hqjn/fmG/f594DFIqdkGpCmpq1+e7cBvUKH76gPIYKaLFm3nuowBSRl8N85m9Q+37/dX
yUIzwEfGvoWHy/hy+1D6IIBLjAdUVQcoV2tJDn1n0HsJ+sMY3c4MtP/8/X6/jVyQhd8yUOnS/Phy
QXY8IEgtXWlJFCOLCBPQOflha+GE+/Wh+HyR5UN8eChQrOHWNP0HY0XJvKMKQ2DzMq9878VcRRc5
FILTyQPGcm276TF2lR8X5p++5ZedYGlzDZ3lP8S8srZ6h+7wh9uofjmV89xbBC9Rrhr8brbhfLmP
E3qCHpzjQ5tJZl81GotVn7EC21ZyU800tHFm5msz8B9lHcBy1gD+JphG/vxrqt99UYd+I70INnPO
RZ/vNC4yxZgi7WEwCZSFLw9rpqpWGm97Xw4lIyk1Br4QM8l0htdRR9zE5CPegDGHKShC+4QjprL5
84f69jPZGj0W9noe7S+vkBhSiwB0i8EHDrIpN26CUV7/+RLfvKWWkDrtF6nKpTfy+WtHFsRLOzcf
wh4SnOkMlxybd0NL1gCPXvLDb/3Z8mgvP/Wni315miOS2oHNmw+OQg/DTo9Tb9xEhf5D9fLNXft0
lS+PLNu9VhEh9hBCp4GFXj/ww/5wiZ++yHJXP7yWChgTRt7mgxUSn76EhAI2exxUe/fnH0f97jqq
1IVGkQeH6mulp9lxmRIe8gBRf62qF+XGvxC3/r5ej+vxycK9bax/LozUbxYd6+NVv3w7u8a2zBSJ
q/Zee4PLYdeu7FV5Vp4EXvfDI/Hd6//pYl+ecWhwOQkPy8XQh0WrYevv8bIwjV+12+aH+7n8WZ+3
WOvTtb7UNbnM8EdwLTp5RCO/jCjyrPnRgV4AT+TPP913D+HHe/hlkw010+kTLhVAHsRctin99z9f
4LtHA3+jxVhA2honkM+PYB7Spwib+DEjWz1zxBo+xn6W7ebPV/nua/Do0Zl12MF/Wx60uLfoDygP
UjD8Cft1wer85yt8+4xTAFMMss5RjXx5AETX0MDK4YPBw10HO3ELLkJZ486XN3RV9sLLPIKUzMn7
83V/v3+2sAxJp9eWBn/1ZeEzSJ72o955ZJBQ3xNenIIE6AicsgMnr90/X0tdfozPDx4XozmO59wm
z8hcPsyH9cJWlcSC7PTkGzhj2umqhPmV4o5sOwaLY0ZzNLxAf+m26r2piXXQhCmw4guE8rQrNJdJ
1sLeFS+VRWCm8sOT9M3Wx6dzNNPAkc7/vj5KoLVMhD7oNGJzVYRM5XT1ynesC19ivwiGcBOZw66o
WXNMfgiGSMR8rvgP3MJMf3hDVfH7nVIdyzA1adDqs8wvhTy78FTiHHuK99EuP0dc504bjACnP53+
vnnsbC6Ehhvgjc6R4cv7M4VTUddF8qRvmWMvAYDucBqcYJHDALNiyOQiEXf9Hx6Ebx46+ioUi7bj
UO+IL89BMQcmraX2Ke8RsneHCOoJDMkfHrbf3lkdfYmp69QwQqNw+PJCDXnWIB3Onq1rddOREb8b
D0RBnIiNaPfoSTi9//S1fr+ZXHJZhOgV0E8TX4snZgcY3UT5TBzMQ3+NwMqNXNKJtwS/uhzfT/31
v6XR/2hI9783gTsv3/Lrtn57a0+fy6+zuv8nERjst//9GO4eaGzU/M3A2HRt9xV/wX/77zSOsvov
diBbkyrGJ34UXqX/nMbZfzEJMy26VdKwePr/cxynqBr/iPMaI3QmBxRsPD7/zuOQFP+lmbS4+KF1
06Yktf4nAzn983ZM0Q+j06RnxkBwGfN9XRXHOWsSvBXhHczcG3UQoOWn+JLQGtsLA/M+EFBuZHOn
TfZdHKAZmymCmyezTl+7DktCEMxnjiGf+ixeYwiJRY0HmJzCBgf9YIZ7WUBEJ0ZKIBhHN0OYguGO
1Qsa4gqVbn8lDET6SS7c3lfWaqidxnMK8Dve9o69qxmvROXLpKrnLaL2OFCvRhqaWF+ic8iKtNSH
81gPflgfVMHv9WGn+PeeLDdfwloXvMCfdwrNHmHEOXl4R3w8qYDbAmUnIx6a+lX2VswFWmhk+dgs
T/0W0a0D1GqJ7bLMYZNlxWrobnqJbyQlb648gHwn9hKddyBJCkD4IYjWIlv6mfPAFV57cljwwKE1
Vja+4qOtEqjikN637TWwyB33YlOX3VFm8e08tNssmA7N1MK3cgripiGsI8AonHCnW8raR5VvrjPj
MUfY0ObDJl+aPcm5nYYHmqP70mwxzjjNVVgCkIqjehvIcVPOkA5ifa0L48Y2Kj5GeYZbm7OmNBnw
wA1qNcTVar4S9uOUV5epUzxTFnlt129jBhVGkB6QaxyglW9tE5h6czbAewtopsNHPs9g/5GpeWEN
1ZYj3saSvdvib2sZSnR+sGl6fatWBlOk7hzGuWsGzraatdNmFhd+A802zNu9lsQZaTKWZ/Scv5F+
rS1TrjPdR6xUHj+8zBffNJM/bxH/PgBw7YRtYN/8rTsTCTMeeksL75o1YYuof2/kbbCGOOwOnvVe
vdLQVryfFnD5edvlqqhkia916JxJg73jy27om2U/xfrc3gYB0zYet9ScHlCHei3j0UkT1/n0GnIo
LKfmrFbybSL9nVVm61pXTsKYSgC7doB4C8nRcQ6sI3iNzZ9vzOdd7bdPaCzf4EMJVestE9fBaW8b
ZzqkE7w10Zz++RKLCuHzy/f3XaASYkVyKAq+7JydDbhpGslWie6GNVjrN7JQdsEajdxDeDaveX8O
qM49xVMf/3zl3370Lxf+cjBRgI+LMTXbW0UiN8CPNSLuRffzw/Ly3/zM//UFv/zMwPqY7MxcB9fr
IRhIKn8dWcx69XZIhyPbAplZ4T1kyhPd3/RpsQX2ufELMlG1+nRqUQ6HDmF42BMyIIim8/bn26D+
tvpRufDpVE2XQEzVrzuCE/kz+ap9e4s8NHgOdtoOCaO4ja+Vtb7q35t90a3Sy2H30/jhm/v/6brL
5/rwcOExyKwxlzxc8nHoMtx2V53/U11mffMIf7rKl8fLZ+KAXpWXrDXqnQopT8JbXan9aWidQt3y
OvLMi5oTgQ6RNM/uhyg79TmMNKF4Du27hJibphFHK6vXSKsuJgiwSlBvhaPslabZiMBxJzU7b6S6
IhNvryy5fplYR3DbgtMBEX6tWCtmrS9FdTQg1AGV2WB3uArt8VQDD6hkt4SknRUo1fUZE1f6mFsE
repi35JCibwQU8u5KpoVaeOkBjDLs57KUrlAjRqY9qGqoW0SZebqWBWsuoHXCt4a7y+6AulAtpsw
V3fzfRO/ZIztSDVeEVq8SiaQeQWOoLKx15laP9YlgrV6BodgJbgOyD5FBC3WMgvgBMTnoPKByQki
hpkvakw3cTX7rtrUW9rR7Of584KgU/TkuSkuF1SRPoUbtMsufC0mx+lFoMyrLk+9WNUQhaeMM/2n
opOMnQBc6cNpKJ1TKMoHNVZgeg6bUDLK8MnFzhdBnQVtRd2CKN/MjXUXLF1B5Ul0TDwaIJAKoCjk
wzuM6iecP1yTVFo9qs/U+ESfMbJUqNWYVJ74qeNSg7gRFm8fQhIrErHeDNs0kvWgxaJMsvpmp7Nn
g/DyKvg5QVmh6PSXDOx9rxY39rQz5HXUK5sKiWFBfzbrhjd4JftWj/ec49bV5J+YzXgUxMJMMjkM
zUWr52RGHusJ7ah/UtsOtIFw1bTXqLVOgvAc4+KZJBkoKsMfWtk/Pfxfljg10dFVxRM7TB4ACIsJ
k7/5YfX4ZhPj/ULZik9oGTt8Wd2iFnW6VY/tbXqs98TmeRi9N+Hu5w7ZQqX7ulF8vJL2ZTMaRTfO
HYyf2/6h3mdrbNSQiDyAf644RxVyglHdBam0Joh9V2+STfo27WsXpfIPC/r3N/U/v/FS4n9ct2Bs
5n3ZsaLk871jXarxTwvyUm7+V+Pi71330xfloPDxAiP7eJpTRN8G/8HeeexIjizp+lUu7p4DarEN
hkytK6s3RJZIaq2CfPr5PKunK5LJk+zuWV3g4iz6AIUqC3e6MDf7xROb5yZwo7WHKcAKJQTaDtHt
0rN8cWYn+W9gJ1Ed5QTkKdm6GCbvY/e7dJvtzRV1kE23N+/bNRboG9h4e7LaC6wuyxW00YWZVeev
ot9TK6b+5EqgRDEYx4EfgtvN2j9HDvSqWT0oWKwPG6i0LkZ96+Q85Fh4cn7q184OuvB27N1iHW61
hfRgUj/68zPwilNEYqLK8mRlq13VARNT60fQGq2yG+gC/egOAHjWyHmWrraLEbzo1tpO36ZbP1sF
Z0ut6pnUCDHFv37BW93mZDoSEyfgzOMXdApM2qSAKNuchbWx1+WrMTmimN0tJHyTUtCHQb9Vjk9C
5hbMwcxX6kc9TPYY/iqAjRME8o6qvXI9QH6jjC2zodx+fowsjXSy5Esv9gYMTuvHaCjx8nlW9auk
uWvMbN+kG4iBn0ebPUlO5nWy3sNMTko4KfWjkwFZh98/Jl+MYWk1zy7mkyjiV5xMJUyTSGq53x7b
LABeDclW8871AH9FTO4+H9BMKEuWdRRbabRQYJ0cSXYrK7kStvWjrHxFDxoA33g4KngmKgv51Mx3
ehdo8p26oAoVS6nrxyE543WwTjrkmKNv0IMwj6F70OhLh+F8RFulhGsLGthkF+JrgO4bmdbbkaA+
QexMy23pintGuwKe5MaQZPttAfjfvS+/fD6vMwuF4f4V3JlcOVAq6hwb9fqxkbEERcsrRYX7CFP9
fxdm8vl8KfpzjBIWRkO7sbF0HqJ/2PR929vvRjP5eLEPfDSAi/HYw5yQkJL3cu8PwGIR3nzNXW3a
SPXGiM+haa731As04/j984F+KD6hAnQ6n5ONR+tkCDKFdVrIKMMX5moYMOI6t+mqlYP26zb5/9XK
/6vKTOx/rlbev6B/+3/Ow6b5VbK8+tmF9Sl/4O3v/1mxNJHYpYjM6tBAVgDN4s79s2LJH1ELoSMg
a44mU91mXf5JIIBaoCuA72wKJuZbOfOvgqVgHdC3Mh1T4V+lu+/8k3oldc532RAFbtXQZGhqAjwD
JX0K+YCgiSQi2htgdRukYQxEDJwrO/TAAkR/1AVG5125H5FLgsl6zh5FZLEs94ArDzZWtFWl7jSc
J+2kO4cEeIF1zFbRy/Oj2biChHhEHjTOlZvM+cOGkKa3yk3DpaDA84KZsOmr3FXa8aYu602R4tFC
8wClC9eTajhR9oa+0zcfDQjk7b4WiLoActbQbzhmO6mUtvg4X0UW+utdcrynCbdujzg7YjyITA+M
zHsspC5H9B416D80qGxZ22c4baAlBCIaDRJP2dUwJ73Chz5AsqsjPaAW/k3Y48NUGca5BC2txEwr
iL4Hvr3OEkTf8HaonJ58UTnIXKaSll4bFmwn3zqzo29d/4Df1UpDuMUddQceWcELDUH10a0qbzX4
6pWdOHcdKp6SzA3So8YfludO6WOd5nwZ0QPswOAnqrb3QhiW6LcK4OemlREwk2AP+MbGkdA6qBB8
RDdU9qGhHvM9hH60HXSYb93maCEC5xXbqDKg+6H0Ta3jZL3PFfRmFw19Jvr3cKFpNr6/e+tEAx4M
v2wNWHNYeTvUzlzwO9gTrusLGjNAHKsV/MW1AzlgIfj7S+PXggUNp/O8xvPTnqI7iiMciSgB2qWY
2Mte8LjL/ZuF8YmD8vcT4WOMSaKcAZQ0K4d6q3Uf3FAT3klutkcW4YD80Aqj5V9H6X9EiqoIbc8E
FDAvcEMzVboIL3inhrUukPn3CNtAJaV1rJk7TwsvUg1ioB/sC3GFAD8HCLjpGhmt12pf8tiPUSTy
HIzB0aAKh29m8WpF0j5v803UCo2hYZ8169F01jaWRBLGiQUqN3Um7RglXNASYIKPDc7xrknCpzi/
q9pnyf4qc0WNMikPjIgWGcJGuDtYG9l6zMMfqWE89j66nqaF0U2OJbCCvqeqCzk2xBDD9CVWVYSr
lG2ByjLw7gN8H4Q7UF2T6RE66J167X2V5veZ3T5GWPUUZesqILHk+muLnsAK9+c/gtrcjHKzwnVl
M6JHk3JMOCgAxlVfrJRWu5PM6sKomrM2szaoGKybwEFwI7gx2/CiiqAteTUVGSm0/U2nt4/Nsfsh
D/FdkjXJ2vJk9lGtXyTmUw7IE1LgTpYQvwKv/pBH3rY+ShvUbaBcHO+R7Fn16nHddLSUCyQzTd7H
ZfCqKvJ1pfovtj/+TDrayPExxVydqvEQQps2u4sI9Ue1Ka7zysaJ4mui3Nf4C+txf6M4KibGOGW0
pZtGjL5Rb0v+xnjUL5jps1qHX9Dr25jWQYuuQkatxhLeF7bulmV/gMG1HinqI8Xj3yghh1nMKwk3
jA6rMVszriAWrIW1AC4sCK2qm9bEmhgqUpoWSJ1ee4L90/ucJ6j0okRUtVhOcaQFMS3OuDhvME/u
QnxBDY3qfK8fLLMpVpbXP4YlOndBBnKCE7HLq62TZVsLLkhRYKhrBsbaFgYwannhlYBrX9QIezRr
4EGXBTr0yNEzrnzdwfFcfiitdCch3+f3iG7lSM3plr1LrR6NIJSTuFPRniVhalQIMMW21KQ7yZf2
oHBdtHxQIsMZNaNJi9oiWngIUbLcvB5oMQIUsop5zciB6cHoELYUcYuBTb9qEdIqjfBeJkPC6qyw
rrTgKkBFW478te7AjAraMwOxHohKiBMpz56BbEOH2Cv+HNZVE2LUlfg7rOjWFTBuTUY0Vt6WHto4
WrbGJWxj9IZb4GbfXaRD+9hjaRsO9B3AayKJtTqiGKFX+tqXnfsYMhM9DDdyQKb1Y0K34UYKb9B3
oUqIobHhQWJOArp+1BvXA5zUUdE2jaG5oIKERNwKyax1Lj81nfyzFVVAPT2Ho7pTHBwtFGU/qM19
r8e7BH6T3Fo7KYpvhGeQgzlvT3ALlVmocfdx1EBX9dEm0xAUiH8d2v8oWfx/rmktSvmfpIF5+pK8
J46q4m/8SvwMhQwOroENBpQ2sKby8PqV9+nyfwn6JxcnVAdgxDqXy/+kfQp/ROsaMgSpH1cBd99f
fer/otQr0OC0uMGRGPY/6lNP0A0G8HybpwItMi5R4DHT5pjawYTvGtjP3TPiu/YrzSdrX19hErKp
t37qts1GD1Y0D/YnczSTOrx/Sv8ZF9CfrQKEAR07eYuZGT5qnk5cuTmSP3QcRb6KwWUVp/U6baWl
m/X9xfpnPECgBlRbUuop3DTXUWeCRSPGKXQIV2aFiuEaw19tT393S2kbY7g7tMfRreR8iu70rSh6
LSUtImH4nVB8/BniGX5SrND8tErDIz8DSLdrphdGu4RDff+Q/zMC+BsHrgBFrWmhGP30rhqwcsbh
blgFEfLaASdLjsSM5MOAR5hrUBa+5aS3+CHmtGTMYyDLQdyzTmC4HINdjAwS0Jhu1b7oT6KIIAg2
R+sZ+ZtkWKfbpcU0QXV+/AGT1ZSU9mi3vvi6351r+6zdxbsYi4sLCuTnaObdfb525zfN7znWJi98
n3WGCxPjrTeoEkUX5q1o5yFevI2ecMYYN80tfrybhajvk9GPgxR/frJ2LLxF6+xX1OShuEnWuWv+
QG3WjW+QBtov9W1nl+rJIMWfn4RrsG20wE4iF1jqpbKVEmqUqyhS4Ut/PrClQJNHROAX3E0oNVLW
evatL0lm/qsAHL46SECasJPepJpnSuPnrI7aYknmdyoGmp8PYfY0035HmGzrFgquAX8jgA30aBVn
EU/bwb6BCbq008TK+nB+nASalulSmulgEcROG7dKuKI7edatujPtLH5G2Gf9+bDmzhIBY9IcQJQA
miYrDsktL0hxoEJIt8Fe84vl+Nu4flYx9QqP5drTrj+PN3uQoDuvw5EBwgW66/2aM+R6jGJECFbZ
RXMR+iv90fqGZ3N7q5zzYtg2LxiAlF9tRPVQRD5b2mFv+3Y6u47Jqwz/Imhzspj9kyVfZMaIQg7j
7V3ZVd3Alc7Vs2Fj7+ozHrgbdVO/HteAbzbNt9Bt19nVcIMM6AY/z1vzQrtVt8WZjNTZbmFW5jb+
6c+afIahsbKxVpkV1JZ3WQlhsTrvv9cXGpYKAGYCfbVUU5+w5N7OGpqM3M3clyB1po9rr8cdzwh7
NNM26VUr7+UzpEu+IK2+MX+iklI91K5AQurIb6MUiLTObnwKeU3sl/uA6vtq5sffMjmIrEitm6NY
FMbK3EnP0Y1zXV0EP2J53yGGsK3ux3PxS5rX7qm+Sa66V22HcjfcUZpqz8VuaZVMIMVvvwcLFZuq
B2AikZ29XyVxGipNWaPXpu66tf5aX0GR2HsHsSLULc5B1XLImfPlNKQ1KZCHOKPrCFexApS1eoZQ
3p1IW0CoyYlr3eYHdV3sPBe5AWvhYHuDBU22xLvIkx0ZpQMrQWHyce07blWXTZkCXpYwAXYRAt0d
ERKhabZvdvH10sKfuRjexZ5sR+SPFbMUo7aLrN2EinicG83h8931voz04WtOV7rW6gHIdQaIfjWu
HJe9/prGC+fa7EDe2FemgnKMNrmAKg/hpbRjIEqYrBuh3hXffT6KpQiTCyjTMw15dCLkancud/K5
pV99HmEux6JCLShkvwYxWfZFAF+jaAnRbDPOgWwbrdl2D/kBnaI/FjfZzJlHNLRzKIahWvKGJT05
ihMk4lD/5ygW7MDiBlxMAk2734Y/6h/JLb2Upbtugs/6cyGcRJx8pGPnVIMsOPXRAQVGzUNFys1z
N95Rr9pqFNzc4g/kDhCPXrxn34rrH3bZSezJ57MTJD+lmtjS3rv1zpQVaDTgFglQ/WhDAvsvUsl3
szv5lj2yMlJCk+jtCEvttbX1z/R18eTgYP1GDlj6njNn+GnAaYs9zKXIpvrNc68fwYM9SVjxZhiB
eIho4Na6sFRno4nGCdeXrPLee39CH3vEJ6ucaL3rm6vO2JQpxdIVgl8bZ1M+4x+IXYm5qg+c1up+
aazzO+Uk/OTc8nI5KM2e8OZtfiWo/s1KX2mvSA1Cu1i6qicksz/X7Um0aXYwGk6qimiCSNcc2l23
53m7Sm+WsUFzDx9BZ/1rYidXMS3cVmvEZzyO0Z0McCviuVOCtXY42Oz41e+rdaHLeJ46VN2iK+hC
qGYfrBIeqVG6C5959ozQ4TnxStFl8wNy5NhDVFT5Nd22fAnPsZODUjPiVLICWLny18lCQG32Gv4d
8MMqDjMnMhHDX+k7LH8BrOOzK33HkFalNL2Sz7BKu0gO8V26t+77TXXIbnCbRur2TGRLAjdVpev6
0F9bKEAUrgW4KtnH6s0yGXAukeZD/TU1U3xJgCbqUTbefilal5ZKkugWDzTzgP7BsDbXxm0QH+hh
aa6KBOjO+1cnjE7mSBeDZ6I1OdH0rq9r521VnulnIpUuXfvG2CTQjzBZ3yw+yefXwu94kxPNP3r+
WCZiLTxzevNAKi+RGXIp7NJtvMBt5HKpWTN75f4eoT3Nyao+TqUjEZ0WFRvsy9R8aRLFj/5wLZyE
mJxjcALCYyRCNGvnOr6yb529fSs/ickU7LER9eJrY4fUkrxudu3+8+21NL7JKWbp2oDwEcGNFjXQ
tok2Xd8uJEb/YZ3+9dls8VlPrvksx2u5FiOsN+O2O4R3eQrYZWW+1pzV4U7BAh0DMOSNgMht/uUY
wfEoGDQrlGBFcngSPvAwgmrFRWF48UqL7ztngfIg/oEPX/AkgDhRTgIYTitjbUuAnkaGp9KGHtZS
ugA/nT+WT6JMUpcwiKwoF/lldJFdSNcJrUqUjDgO9VWMyhtm4Kvly2B2fZwEnexww3PMMhVDA9f+
KBnmhZotKZ/M52QnMSa7OmuyvAkz8X38NT1L+9UbXeFTuZdcWur5KrtieRjZpr6pFtf/7Ob7HXtK
yiigXPHtiK3v/L0givfb+lDtlh45Eyjgn/f3SZzJJtcSo6ZXSByKYPirCX0/KFg9rTblXguPG4RS
kJCltRQtdbfFF/pkcRqTHY7LaRhlYtnou+CHcR38yH5EP4D6bvXD957JBWhmrqq7ZrectSwsnmll
yQxHnbSF0JX+MzYvSnlh383++xBRofxaQv9hurGDvKuKWFRy9I5285deXwgwm7Ir0NicN7UZdUoL
rVHaUEJHTN5l+cpVz3OI3uajtjPODFfeLz1P5gakoI1FdUpwC6dFB3UYtNwS4Rp/XMXOtWm8/PPj
/iTAtMSQmSquyOKxravRWWIihd8oS/fZ7CBUIUqFcRSCHJPTEMm1AtANMZKL/AqDFfHM2bTb+sJb
ZTCQ/LW9kLGJ7tqHJU4xj1aa6Ih8EGDRjQZiVUOtpllTqyld3aWZbr+GVzEmWuvwLoQMuYq2EBa2
2DXgTdBgQZsDWUHA7WF8UlfpdrmiNXcpnP4oMU0nl4Ia5Oh6ih/VVvEqES64uKMUyI99/kXfqqXT
/a1AJoSFClr1QytIBd8oNeJVCfJ2az0r1V4/O14IeLe0Yc9h9fs6vg7q6sp3C9dN+N/nP2DuBEUx
l2alyaPhg8BC2NVSZr5tkR3vksuGE9Tc6udL3Z+5rJxdQZPVoEhtT197eIEplSMKE2gw7H2LwSoW
Nj2lm8S7zwc0t341GblexTCY2OmDI/aSTHbEgZkq3jN+dA9xnB0+DzE3mJMQ0ydG02mYuYonhhxj
chqhi2LKGMqZGNnKC59nAvn7dfOcxprcPH6ftV5UsA57N35R2RvH7DLfhbt6fdxAJ75snrSX5AoE
ww7bs/jb5wOdvduBO6JRZ0DL5NO93wVBCZBPH9+2Zr/JX7s1W5ICCFVF715f9bxM+vvlBuzc3tOU
PzngQP4nCaffhyFyeaKr5X3R/QdtwKmtWyiVzS6TkxiT/V0PgAExjiRGm3/tZfsixTfy89mb21qn
w5jcbw1VDw1v0GBlxU3Zr2wnaDZwF+UvSZGQMwcRGmtO027ypg62ELyOC9cfPPbpyUo7CCQCKAQg
CshXT54/XtyMvVdJnKygSsbd0Rx8bInTIlItTBz9kcRsHGvpTDPs4WB4cDy+GOBQRoymeth2Y1tV
Jm8nyZFf4l6ND6nVBcXWt6picCXH7yi9Idd+JAnRzda5bkIZ9p2cS2OyHZxeRRsGuvquygsldnZG
EiSa5kp6LfmIlpLWR4gMBy3d9rUahn42rh0/VrGzcKygRgAZqwd4VmuZZtRqULqDERQ5PLxotK3h
UmXPlfUaqQ7k5LZO1WdKuQ36eOzDtVWNWOpC8GrsCE+QDnUXyU1J3cwekXlV6y34hc7AfxpFj3h1
43prVVixcUZCHvdlFR8ztUaj+bnvSG4FiV23Gwu5+tgyaiz25MF+HsvxCF/dT02PzA/UiNRAg4sq
pQYGisdeB0wUsVhADJ49OACuWtULeOhrhpbzFfrSOIJCOuIPg5mBrWZqSZoexbjR9kMvnXMpDPHe
71Q5u1MwOMEVOFWNUT03C62wry3eE+23Kq5Cc3OMS5kej4WXeHFlR9iOf/PisZQP5TFN2rt0CGOj
dRO/yeWtCbQ33ba9eCu2Um4TlLZFhH15pgZJ80fpR718aHNdBfVwtJS4Qtu2xJjaqIryOsnN3tiX
Saih/TR4VuvaFeKsK9R6U2fDgiqrL1rQmcVdZJlh9CMcIgMyaIG+y7oMOV/WXd0k+Wbw0/LVScZK
fcWAKtMBDHcdCla9OWqYNtl4P41y60B8rm25f5QDszf32tHMjdu2PcKpR266Hi5rzIR4Xxc4rQPI
qtIM5FmDp5z5g/r+MTj42dEz9kMvF+VTP1hIFyAHKacNyq154DXnIRy+l9zvrdfGkXCkbY6tnF4g
dy7AypouHa/82Ej1re1LDn4faXwczpreq3UTjdgitg5sEBu5lsHC3BcfeVsvk62mjHi6W2hhe7eD
oQ09xs5ShLVjnOUZBpUOtsnhOW665GAuMrRqTXXAzJ0OD7hoNL5pkS48EkKvx0vD1Pque9DBW6sP
QWMN+S2pZ5PvkCfXdgUY8RgaZ2xi5TCOnrfxQFcDDacLE6tXZaHa/kEzvChcq6luF89KzIq8zMsg
fNDawblBDt527dHM4p3X9rw0VlLJdXmVo8J7PKv6atyXeD3ZqLwWGmQMpw4g3qw1s6wzpHcdVmKL
N1eqIuvSORE4B91J022Youjj1uAdFVePWsveN1jn+NcZrvbIKkWW7G91pAUbxLgNBwMrPOSHEkuu
PglyY1sohVl9NbM+9KNVnAJ6I1XAzye4jSpdwU1dKvOoRQkjif/IDVysz5WSg+l74xwj749B8Xw/
gnwc9oVzocUdatU7pee4im/bMeGhf9t7VmL0FxjXS1VxPziNFjpXnBl27FGv6UO5ZZYlAZku8C+t
kVoYG6vUHxqLDGc8NJZsVA9tkSMXcl/mRx0L11Dj3DJLVQr0a4pOut7sxsQfouLMy4bjQHF71PMf
GO1ZuKvJah7gpDnqOtLIaxmbkfqh1a1GuYSWi4b5Sh1s9vjOyxy5avYUdCv9fqwLSUo2uh93Fpiv
zgzVvLkuQ/R8vMsgQw0Z9CGCfUG7cI3NVi5O77HJiyAxjKDs3ipc373ArQ4Qq7+AxqKhKV9Tu9ug
4Xm3VLhbSgEmiYds/8/1nBo2OeNGeCJr2vbzC3r2fYhngKWhdkITYgo4C0B2mYjz8cIFOQAESzRs
O1c789QVZlHUpov15xFns46TgJN6jGY0akwRlMfVUK6s7KfjPX0eYLavcTokkZScvFvSAif7FHvo
VX9WHAIYqzjCQhHFaZqn21Jf48NwyC/Q6uAw5Q2P/PQkiQow7Ejj2CERjoA6l/sBc5p/Oh4RArSJ
bshIcvF+eD+edqC845uW+EQgCaytsi/Ow4O9Gi44Gxahfx9xA5Nwk7Vu2wUuoiKcUD/BW5NaVrxJ
dx3ejG5jr4V8VfZzsRn14QU8iTpZ7ZgL1tjKETW76J/CbOPZrraOb9Pb5luzCg9F6W4a7NM4Z2IG
vfQ2+7gNRHhTBYwok+t/YGnI+LYVfWWLOc4u/LuOHW6vvb38PG7K7XJ6vxhvsmwwaKBsXRKvD1yf
5z06INRBPQFlze545y7qLn44Td4GaCJkCkjqY6/RNK2UbI35jZ3ignsBVwIbw7yFfHt2N4BcI2mg
pfmh1YXHVI+WJLuhMI4r1U+5u24XdsPsQvkdYvryTIecFEFsuPJ1eE2kS3ncyOlasNQlt17rGA0i
EpTtKvwQ2PD/oiT4NpF/DXHasqpyzcB2jPgtOv5eddYHCy/OuTk0UC8y8ckRCiyTndCPo1IXIS+W
3sAnp6jOvG6pEK/OPIpOQ0zO4G7wtcaJCOHcFwdcgffeBUikDYY0sIUWi1tLA5qcx8qQ2HHrE01g
JEZ7718db8xd8+A8Y46BS7EAcVtufHF04UIgwn6H1WaJwRj9ovPFMvbC0KfvQcpsqaUG4sdcBzfj
wT9Du4oLXOEKXyZKiaPyXWWLtXIyz1OcoMKrUSlSgnVheKi8b3H0Q6svnGOzsO0+wp8mgcSoT668
zjcS2/dgIuu79sk/rotxW/34hWgetqhmRbAB7/qHl7/RFxDL8cMYoYpaFND0jwj5vvaatHcYY71p
n8wdveVtAe6m39lf220P/XJtPRW3Avf1+UEwu6pO4k6GjPdRo/QecVWl5SF2k7V/fB5gaWCTEoxZ
+EWB+EG48o8vWv21wADPkDS3LPDmWBKMfCv0fzaLYrQnHzBvi8jMfILpO+l7d3PsVvkd/ElsHyrA
bJAl9+baBleEadVKw7kRdcd1v+8e1XF7LLfF49I++VC4EQuK4o8iZFww65rkHDVCQtkoZhdO2xe5
vIAOtk3GC1VW1pZPcSSUd80/B0C/BSWdQkReRRl/clA4eMarRkvQ0qwOqBhcUcj8Z5LxFBOBhQHb
BbMrREfVacdFbzxL7mMDBJoZXB1ljAjD58/Xzczd/j7EJIHyrTCsUxEiuYCrAskx3vgbc62c9cYG
Aah/rEHzcVCTK6MdWT2WBwEGC1FII7UvW7fJEYOuhZF93HOMDFFEYM8qUzfVidcbkyQ4Qa0oG/Bj
PCDZCvcXeB18sCfJJFcCYrlZwmjMZS6IYIrLEDVGOiTvt0bZ1CFygZxtUlGs8gqGBqy1wfu2MDax
nac78DTM5KuFUlR0QUMYC2Ye+hWb9qrdIf61xUnST7f5Nlx8O3x8qbDgsdfDk0/WZzoPSI53HbhO
cTO2m+AHdcUzbMTW3dN4+Teiffx676NNzphI7tTckolWb9RhVeGd5IqW0tHlvgXu80C2tFtkAsyd
oqdDnH692Dliy0TQZl1deJR+vmF3ubPO80t7fTxDyrqCRr9JflaX/yqnPw09+aIODzNwDW/jbZOV
uilJ6Y9n5BaHaoVK5aKC49yZaVGBhkenzDR4NMQsw8QhHhUyFKk6Xp3xzTJo6iPo/W3V/I4zvfna
1spLmzg8OHfWs4MXVetyY0Bn8nDRQnCfy6LbFAgp33nPY7aDfGo96c/5TfY31OM/fmCUHTgP3t6n
nA6T7ox07KpA1Tl7ZP85k4HZH7VNGo+3GXqj3v7zTfpxBRPLNlCS0IBqfdApN5ykkTkoOOcoVO2j
Ik5XgektSTTOHuCnYSbpsQ5xys8Nwgjy8Yu8ic+Vc2cDlYF+wAYZ0vXSbbs0rsnFpyP4AjpAzGGS
7nBihke8pPEuFvv74+106gx50gfpeklAKMTUUdTGndYNIdFH50dlUT93KdJkQdh+FWi5iIS+Kz7m
NMyuwn14C33R3OTKetiWB9HILRYhKm+5+2djnGwMRZLHbgi5eAdcE/rjOjdXASYaZ/1GfUIxUV85
IB/MVSJQtVto/phHfln6lB/7hSLBkBFO4QXHfTXF41CGjyn1ckca13hbfx9J6TbhmeR+R9HQNQOu
SFGGWvJwmNuF1FzFvYwFGv/v/SUZ6SE134KolRpt7eFrQKW6e+xKt7ei7eeb8ON9LAb4O9TkWEWJ
uNSOeJSusOujiWS6Cpzy7PF/F2SS0SR11FuFRpAoesysyzC4G437z0PMbTpwMSSCwnSFCuj7KVOy
AhNwgxBWq6R/ZFFQb0M5VZeggx/zCqZLoRSClipOTNNmvNc6QUojRVSWigP9gf5KEBIstNkrliIc
pcV9MPuBfkecVkiqXqu8WkRMeEXb0s8Uj8CwXJi9uV2OGYXwwcNP+AMxushSJwETxgeKg6+KkbpS
Av0/QrfVX3rcfmzhMoOoiULpkGXauJPTEffqzjBrEQqkcr1Ld8pO2hVny4CXj2X+t8eBJmSMcHv5
wL5uq0FSM4uZk3fjNrvp7pO1F62cK8u1r2Uqn2O79q+XKsiz1w24l7+iTq4bpUsRqHDeVkj+gjpC
fQttyaGbF64Ut/1hN6tsly/cpItDnUxqpJQoe4uh9i5ebfar+ihATt/1e+e2ehnu4zVOpktlp9kd
93ug5uQOUtFDESg4HpUHEjIrXOFCurXX7Tp58X9onIzS+h/j0cQXPXmxiJ908q5ODacffZlNDqV9
FabfJePofn6MzG6EkwiTkzcBsXssxTHCJnk5GgdLkm9MM3CHZKnyKa6v6fV2OpbJwVt3NU1NjO9J
pbEigt6JSszKunR2yabfa4f/3bAmBzANdOzudYJlpCNhcdxo1Rcz7Dfw9hcmcP7GPJnByfqv/Nyk
qEKoSt/kpRvd9JfHfUd/esXTK6QsOL4KC4tshyTP54OcPSkRMnM0oIoyS+X96hijwvLUhAUZKlAP
2vNG3pndUv1zdtWfBJlkJXKYeI4aEiTpB7fnnYfd7ufDmGnZiFX+exziDjpZ5ebQl3kRv23m6uII
5h4SUbaxzsd9yPPOwqHZ2S/fM7MrHyibBrdU0XUhFXcaFUc0MoC3vaV7yLq8SP0PsxlcNVm4Que+
EthYlOVg0AgPtkmc3mrNxEZNTZYTa0NL35V9ZHNaAbj+fCLnPpWDwyPimYjW6VPtc8wE1U4LiYQM
+9rDuoAuxucRVPEpppv4NMRkEzd2N6gNFeiVfVkc6r12bSRbsZeFgqWPANQ19tzeIUFt3e/dZAVN
COed/luarz//IUtDnezvrkePpyr5HWHSZyupN7cdOKmF0c5/ud/zOdnZvZ9bGCQTBDtTHob7Yzy6
dvjP4ffsXOwfLY3OHco1U4yzPLbpoIAaWjXP4xYRqo1QLBYOZtUmP5wJPpu/Nhbmb/bUOg0qJvhk
z6WS3WYeiAzUl3hv8O6+qBDG36Y7nbe3U7r5gwi8XMaZ/3C/BzvZDRg493kWEDcAYd1jYuQVC/f0
3FvidGSTJdpKWmuaHtykaNSsnVpjorYztP7BRPgGM0rlPI9wWNp+vh4/8gMnH3GyIBWtGAotYlzo
K4umlHdwxhVN57Nsg3ziUk45d3adjnGyMtsSOg0YPMYYcp1azxI6/TeCLVx9kZ6AHCN/VV3hxLI2
bhbGqc4dAJRs0TLSwO1Ni9xF53ddGjC7+u1xrQNyHr+FO0BZbvpVXrzFZzcgEgCmTDJHP3GyWFSU
vOPU52r1LOVckf0KKVflIsOqd2GnzyaxdJb/ijRZNGCFAqUJiGRfyu6IZ0d2jZqbW22CPebtm6VL
9T/EE3BxJhFo5+TqDpW6NqOKD1hDeUbp7GJ4ElyicGfcqtbeVNf/gkkkVqj9O6T4sic73u4AOQ4i
JB3oCGm45jZJu4VjZbaGcRpkcpVLbZ1HljiX5TOp3QWpW79UTN9lty4egApsvLW+8qTtKB/C4dyH
BL1cx1yc28nRpgRNV6dioMGhfsrvgINuHBcMxgv8PcSmFr/l7JF2MrGTVRqMg9JXv74lnCKVO4+B
Cq2M5CUft/++ZQL3xQZfBiTig726BQrpGAnjBUmn5K5cmfbD5xt9dlAnASYbAieNY6+KigyXVrby
h2Ftl769sO2WgkwOTT8ws8CJCYL2Rb7RjBDXDiX/+flI5o5mBO8VlHV5gdMNnKxJfYyNoRJR4kAf
f3RldGOP3RpEbH5+7O3x0ivyZtX15q4bukNgyvG3IUYxduFXiFUwyZze/QoxFyfbT6kTJ27Fr9B3
A0XYxFVfeZm8bYiBh0O6Rbj6b+A95l7KxNXBd2HUjZjd5KRRcpUnZMFuaM8AfL6gZjRc9VBpN9ZV
udafqxD5luzn0sP1P0w6ZzYJtm3I06pH4kdknwlh9V354px7h4ZkEAKOwF8tFi1nslJat6j0abxS
AZtN1pEjFWMLyO3X07Jp9u1IKiPhIChvu3xHev83xGKWYk6u4M7Q6hz/rl84Mx+woewSE/Bhv1bf
1Pzk/VIrcf5bnoxzUvXIqwzkkvQW07kGF0+VZ33cl2Rsxycs78RR8zfO09mV+zvqtO5RxoORVSJq
tfZuyysb+yqANptfYzXk62437D33uPBs+g+DtXUDUW6277Rb69WJmmkpKyh+LdCpKq/SfXx23OOI
c69W6/4QbaT1kkfFYtDJLm0MNddUETQ6aN+d7zq24XQZLUzSj68wEaQzMdilzTJzDKoyhVxMPTU2
y/Qdn0p+aaYiaGpKO2yOEAheSE+XIkzu/r7Gztrz4Mrg1L03shsFF6DPz7eZjPTdGCaHbBTlcWKI
R4wEUaALrlrpiMXUPlMWPBvmv9DJZE2+kDEoWLqLg0UIccR30dfyLAJbUoIuUWDol8DKl5VjZucP
0AVXriEIOWKLnBzekTdE4M3YAs49pT+0uq5oqbmxvzF2GptOrzm5tYVUeynm5AY2NZym1JCYWgr6
PDDcWnr4/JvN4K4QOXVA/VoofFOimJwnUqoPWieoadFBfhIyKjo5qH8WXxYbmJk3/ld7S1f9cjFj
mlssbGhk+gUp7UPhym97L4nGXrw88QA7Yo7T7+qf4WPoBlflQ3mtXnS7eLsE0p2bUBVpQo2KD0Gn
72wlVavwVx5QgpirFdgzC4tzLgLoEgU9LSEz9JaZniyTPKlr3ykgXJmjd5EU+l7FH3zhm83dOxTL
ZEhhkE7lqZSs5jRm2IYgYdOnkBfYpt4J4c/gSlbfzv/ltsLsoH4HnHYEedlCexMBO++bhii2Ev2b
WYPg5tiKMI6cIkbtID/6SIqzCpMUGf94VWPr+a9m7XeM6W0tmR3HBjGGM+hcKZeIGwAeaTZeu1M2
8t8wxJy7NeH/OIj2a7Jq2ZMjw4EkgMouEYEuu/LxwegebfNlYVhLQSZnhNRYVhaLqcMp9RhsuK50
c9XejueQitbWsMI+PjgHLLJdrB/NroqT4U1SLlJZHZdoItevypaaLY+9bbcq/pu9L1uOXDe2/RXH
fqcPB3A6cewHjjUPmtUvDLW6mwRnEuD49XehdtstsRWqbT/fcLh2V5UkECSQmchcuZZfCchkfZj3
yfmam/zQ9L+9pYuH2E3qIFmtGNNHF168AvE4uL21R2utheVLPDjkawvOzOv97cI9LmP3twMv7CRT
qtKg4lmSc/PCDgDXpw7Y+BMkxUvw/FD0HEFbrAcd+DHxGSjiQSAznszTtVrblce9VPBR0kRGuQ3X
AQUOA3Tv42n6b5LI4A4gkLZBPwiivoUjl2qr4VyCDZOa2C2RyoLu4ZVV+/Ha+TWE+P6NmVRIbuV1
LG5nKOVBUjt/5o+t25wF5UHzs9vIVf/TbmFwOryd1mI7JklVNVOCMXmlfpv4sO7LNvx8Xh8/nV/T
WmzGJFIhMGLiznGjXSUtu0Mn2pdULfzPh/moXPJuKoutV1tQ4oJCrrBlkHHTwe8GFpFgXJnCafdh
dQKMcXNt86kf74Ffs1tsPgkFmgIoagCWz6i49h5fj3c49tSRA40Bq3GVneIITzQ9tWg6gdqA6miW
N99fTyFfvQGL7djaJThxIlyKdtvjJKCGghrUdlmQv5j1hWbhLwwq5vebDbBBYYQYECQPy+OIlJmk
GCeU8Y0vwKjiGN3f6U/gqg1FtdvVzvMAjmjtAY2tR3Tyrz9/5h8urTeDL3ZMViSzkqOhwoHs9rrT
YtceM18vrpV3PhrGAlDVsoVytL6MX3LZ6qxCxsoCr59rkLOsfqPGtUEWj09gLhQgmMFNgpobEhLL
YFq15zpHM6p+gZQ0h3kNhhJw7UKWz5fvrO31CGaREfx9xMXOrNsohXSEISNXbp1j5tDVjBIL6A8S
D0TpQMRdQ/dfsiq/VosYUYX1tJBPRiEKiPBF1qWv2zlpBtAUDy6a3pDiLROPA4tviZx5gH87BqDo
bnRH11NATzi8A0tTh9d27Qczf38di4NfxTo7p7IOnr4XMzrWIBROPdufNzPYH0C9D3Cl95+sVDFx
ERSAr0cFjktFz9972y6zlqfVbFrg+tKcWaJQDB6cWbsGGFtgjy/jKAr0tTX83/ydYaKNjXas5M6A
D9ECxXKwXp91HxIhTtahC8iur8Xd4sLfP1GkzhUwSAE1hArrhebjjdNKWBVxmZTQ5wPNiraF5LVT
rI0g3VzNZr3fhZepwcoIQA1ErKE9sfDAM5SGjURm4Nd7HXDYRC4LurDAqBdhsbPPoskd+MPkXpav
OZb3Jv73gRdWZkpJDQhTXqER3+nHLUdTGl9pZ03ey9gl5X/YA/PneHAZUN8A6lXodrxfK9lcl0My
YrxuUF0z3XNM9/PV+NEygcwToPdCHuT30xIzKznVsqj+CTopfOpnYRwKOl3567Unt6h+XCYkogwV
DZhYlBjv/YSIonKU+uUa1Y/0GxSugRUHJaV9yE0nh3VLHpQfYNoQjcmmN4NrjV+lFP99wwNnhtUD
vS6ChWosj/Rm1mQAH3YSMPk9SNRFg8O4omEnpCHCZHMNZ/O7MTdUDIeVClAlfIYmFvObbdGWIAfQ
GAydtbfCfzFQdkF+QICOZXqdbEoswnf7EANiU0BWF/9BiLoYcOZN3o5w/w7puaOArSTK9lcWzW9b
HSV/AsIcGU9RIEMWGxB1fyub0eYNiqPZkyu1dFBBsB0u216iYW8UTdE4iSS7ER/DdCRXFu3vzgPK
hSZRwd2lalCMWUI7uZb3ow3dP5xz0IEze6WXjTiwNm52L99T37wxbmc3hhKTQ28jvx9BXeJes+PL
hYS2DjCK4kIsOGqcXvVFvBfLhPZQk0W+/kl5FRLVRYgjj3kv7aUwBxBfvpbZWLCIiVaH9yMuwjpd
NVrZKGkOnxmd2wSk73Lr2K/ZDeDevackHp1BrKpvG1dy80d5na3RTUOTEBz0PFu1N/0LEuBX4agL
/iZxWXgEUL7CbUABSVtmZxNw3qhCUVqUaj08Ea+HF0VD25p42XfiAebYYktnR/tkFM5VPycChTfL
XXhR7Ghw0QGLLajVFst9EnQghJdYgg/AgQOKHYfyk8g5Xg9axP19OxQsJFAooDHDxjI1ZdlbVqQM
dcyGqPBw8YpB3GUISHD9hgqr/tkwC6uvF0Uj6b2G40FtRX6loxQmWQQgTpus25znV7zacjepy2kt
jktjmUp5mWJZ5dRhWx5MPtI/sMtheRt3OLAQp9klFKF7voKT2zeP0vrqUxQW47M5LzaTntWZZEJ+
G2sI6ScTEoc2sAUTzKSo2fyFjMVy2VwmDXEPFODAzohoAhf0xixDUK7sYLOB1vdM9HkDvrQpALjM
FTdnbrwvV/HdfAA8ZXLgCFcR5Kg0p4Ge3hVTtkjZoNoo1tSb61iEFKWecgACcB3MVwKYsDDC5vbK
rR5CWDHQXB7aUJ67EoMu2lF/H3WxaeqsHSGooAKRu+p+8HV/az+Rjf4KfhdUXM2b/pE73I+fRxyY
yW2zTlcAKcdPgAZcWXtL7/hz+vBTJoHoF3DZ7x/DGCMenjnWeh+gpSNfaXDGmTvqDlhVraf+DOXU
A/36ufv6ePYQpjIUDaIyvxES0rzNgOW/3HMrJGjftA9dAJH7NcA6F+6NwROxfxaIiI5tOl/2Wvd6
xuD9gfnyENBJhhQ1cvw65K7V93MnRTXpjWpBl7JTkG8vaXWsKikkZn/StCrddPkEpnbCXz+fvni2
i62GYSFuA8utodi/uOUzeLsg34Stptc23fVVT7ZW1TcBibT+9vOhltGleLzvxlp4rISwtkcyQljM
5BsBUQuOdYII+K9xtXx8Q/89swtX3Js9zXUbfF0ZPPLIVmzMQRPR+8T8MiPl2hDLSW12JaH1Wwyw
mB9ZnGJZjH7ZHpEK5pcaoPnIA+g0+Blb08iBpijggVdzg2JVLB+f0NxDHxACR81YrhpOGdhbMEkc
nEGLASqlwuXOCJWZ7jitkisz/MAXoR3v12gLMzl1PYmSHhMsK8ulkYZoLt0M0JXKrSuQvY+W5duR
FoYQfFdqk3WYl1pKWyD3nkwD+WJ1MK6VzYU7++wGLmyfBOl5u28xkAIu8+Gl9BIhIALwxQxrV/s9
eriF2MW1O/lbmCTWytsJLtx6DxGZuoR0Jyx9Gh0Fl7PIcgyKF+dBH/mzq8DYm2uwjnStc1avU2Ms
DgaXzfj2AhZ+vktR9AOvi3B5yR3kcSt0TJxjv0ZiaQqmnQWEjX/txPehBXg76MLamJSxBjLeYrmO
ngkiWwA/p+OM5TqPf6EfRL22YBcWh2YUPF4xLA613Ezy26caSrYMvH3OfJcd7Ny1QGFRBqIm0WHW
EM92ddQm5r06BcnLiPbPv1Adv7LklqTGUaaPVdTgJnBPOHnqDwPwRXxFwO+L4trKXGtO6Sb7q4dP
sT0/Wevmwj5lJENv2oztO7hzUByEBWZBsxt9kSG5TpZ17WmbC+NkzbFUU2BEHC6UYXVgb+t1S8NS
edTNB03j7ki00IB8ssTu22Rafe5uPrzN6MCD2gOw4r/hxCMtBZNfitHl+ahG3/UGkrkRcA+p7ha5
4nw+2Ee7iaDOjM4MFQpcywRmNLGxMaRZdVLpSwltdAkKv5+P8JFFxHkDkneAE0MhdbGUcfl9QWKE
KeD/Ppdpfxwq9jjT9OHzYT441YB0DLZJA6UTbNRih1LSQbaFIASj2Y9Z/TaW4Lpk6CEefmSR8qVq
owfc62tG+KNtivQBINrQTBFZPCzcN666YwrVQY8qFiY9xKXXdhv54c80HmiCoCYs+cUdKESv49I+
em46UgbWBVUM8N37kckQ89kG/6ljtg04IzNoaBtX8iPXhhDfv5lc3xW5XgjBcSPLXyRFvcnQzvL5
Q/vQm7ydxuIGolcom03zcgOjAkcHmq4LnPGRhkgCoETsW5BqA2unT744C4t82pUL+Mi0vL2AhTuz
OCU5V3ABJJxRWAfJFNjLPbVyoqfYFXiBa7Xdj3b32wEX7itXEohWMzw4QCEsZMyVA9OlPWHzGhSh
YV5dddjXZrjYGH2rDTVtMWD/hDxL9iBEjYS+ntWuFLdCUeTaPf3QeekK5IsUdJeLfuL3C6fr1AEM
n1g4ArrVNWiglL+M3M+bY8vApblTAalCmol4xVpBbs1X+q/YKJSveuR5GIQwQcqGppT/8t6/ubDF
pgEpqpoOYF922pmFFQXIZdRzX7aafW+q9/p4jaL/w2f9ZrzFDrLnAtzBCkwfKOXDkUEJoMgjVIRg
0UsFSoc5+/b5chbPcukoYYnAj4keNIQjC1s7NFmeNhWeNc/q29iodkmClBJP1dWgm2E+gsjErjr/
80E/MvB/Kk+jGqSDvvr94+4hAE/6CnXgJOlpMHXgarDi6RSR9ut/MxA46XHmlVXkh98PlMRlCrz/
gCi+086xUq1tsw/Hsl9/PsyHRt36NczCJFA2g8J2xnwm9VxMODoPLcTiK38sbj4f6KMbJyCvOhKv
orq1KCOkep1Kk46BihiaX2SvgPW4nq9WtMQqWy6Kt8Msoicj41LfjBhGbEfFQ3r5S5K5FvScBJCy
CrrrxJHXhlxYAHNIM4VOYmas9Igc3fNBvtrL89FzejuvxW6uOar0PfgpxUnkjrjtccaJGVJOAg6u
+WnsguEFfSfXDPhHyR7R34lMDyqEv/fxtXPZUrCXi3GjkJ/I99wAKAo0NvBRg+zJKo5dVwf9cLJv
Bl2YEvRuNyBjvAyqBGBlLuKgVQ9g0aa+eJIqmK9xLFinEzS6r55+PrJjb2e82HgT2lDBxY7BRUt3
fZoOcr7NX4X8nx4WJ+VlRNr+vrpVUecK/4st8mbai70oRXxgBDweTlXlKyVJvYqxEGT9V3oJP1yv
b4ZZOGUjRd6Yl1hKsQ7WKSIFOrkWaF9dNgs/zKO+kcYGN3FwqxfeuSL3XuzrrRIaTgoySWhhXuOW
+tDAvJnWwjIzA6WsdsKQSRvvVTbD6wCwV13L/n64NlUE+LDJog9kcfdAeK+YY49hyqL7wizd0Yfy
FsRQTm9P7ufr4cMH9WaoxU0cjIzmFB1LTjpIgQRYlK3+ZAb6n9fxf+Pv1elPy8j++X94/1rVU0vj
hC/e/nNPX9uKVT/4/4lf+/ePvf+lfx7r7+Utb79/5/uXevmT734Rf//n+N4Lf3n3xi855dO5+95O
N99Zl/PLILhS8ZN/9cu/fb/8lbup/v6PP16rruTir8W0Kv/4+dX62z/+UGQQ35k27P//vB3k508c
Xgr88l1Xfv3bmuUv5Tf28e9+f2H8H3/o+t81wRxkg10FMrZEoBeG7z+/UQRaw0bPPXLC0IH742/Q
VODJP/5Qjb8jEQwcAMTIrUvhiVXdv764EBsbcIMoZhjkj39d4bsH9usB/q3sihNCNM7+8QcARu9d
HkhYNBm1avwh1NPQp7iwlpzorT7zGAT4t3W7rgA/P3GUqCFcOEC5YQMdBMD7lZx5bPB0IDq7TVGB
wT+gpAmz1jVil5wHH8X1XY68Wh6hui+hkANB6sB4HiqXIWeZw5saLg9AFovKbQ6GEA6SwRFxfefa
oG2igB+lz13jziCLhZm2Y2dil2I9cpBi8wNPR1fk3PkAR5rBT0klIBfO8bbIfemWFwF6KhMDmuFQ
4WhdIETQkwM9RvJQnDV0kKceCKOAEdsWKDS4E66mvhVqlPUR9KYeAAk34srKxtdW2RYFkh1NXSE6
nqL/fPYkC809kZe2YpbooppO1PZsJ7ov19xAbilboU3FGVZ8b/nDGdAm9dwC4iM5FYpLkFWQ3A7o
n8YZQ4IiR78BPR7qDMmmvxHonIIKZOCwBoLlTL+KvI2EM1UChQU0H3RnNq4nCxwTAUsPZpSG8vcO
ARYko0unOYyo3eEOskMeRGsVTrYOJuoqW8iU5H5q4IPSq0IzEI3J+jb7DrDOdK9u6BYoVpeFoOtl
N/Mj7gyGA2RIpKimfYle+9tmH++rDSMOs8HpwreWgUQaMCmPlVsy5J+5327Be9EPAVDHYbxRYkfn
TruT/TlDsydfyev4SwFUULxDcU/wEvrTfYx7k5eNU+helE1hAR2NOXWLwe3GoNBdnrhadZoUrwYN
HFLc6yaUmKOs2pV0k/8oX/g2/yH4ZejODM3URcluY+1EYylS/90zEMjKjZAQinf0i35IAjCdBwJk
orv9V3XdvTJUO7Og89BR9CKIV2NX150GEubb/KEGNqO6RU/TS/1gBPULyqDBpH+zon2c7bKThBJz
uZLOXDtDdV6aXGMdr6cEmr5Kuo7piwoshLqpE7dqvfQH9Aijb8Zt94z+DfBAJI8sdymSAzsc3dxm
d+mPAcQHCdnOlSpPXTdxaCEtHG2kBzMGdNSB0LnfQ/F83UNX1iw85aCHEAsAx5TqTa/6gRyVwil2
1R5KNP4MAE/myk+D5MxhDGGK2VGg9/otvZlepZcOirjP3WuBH4F0Idoi2J29z0FJrq4EZKTIIZx7
J9rVlYcGqjk3gHUUd+3WPAs4YLMmKzMk6yJZkZMQR8oLx+BOYgZDk7r9dN/kO9Y5Zb8j9qqOg4x5
ueFkAPD1TgvOEtAmUl8F9YaNS0uP5NQW4ezWju4mfvEVOJHutrzRBQeuFaALUkf7JTgzYlfUAe1n
izlZ6bRN7eVgig/0DXeNR7YCwNUfj8aKBlLtSLsxgNix5irPsumqFYjYWg9QicnwtNf61TIdQtY5
gALlU+6DPBxHOzeu12XmtyXu5QydQ2Of0E2NrjZX3WvJJrX9DPjLVbqxN0XAHhvTaV+bLZ7zSv0i
p24GBZctAgW/eSQryctkiB448+A0fiM79o6BYSfsXDBIFPiLIgmuusbk8ti32Baz8vJL0DsYXrdN
sXJBU1BtBTM/v2t3mqfqTgKei6cicrPJGaESlW5iPO5vGFmpHY170nMVuaTalKVbrtPn+VaxHpI9
fVCAx/hRPrHJ6+pHap/q6aSmq86fHgCzTMiNKvsJ+A9H855Me0uFmkjjDNvcT/ypCfkzoFdd7GiS
A1Ke+XYynTe+8afneetplEVk/NPRWCrwM6aAVCwcjTWnGh9nikd8tkLJUbwujNExGe+gXIgMA6po
mpvDMDbJtdTjIhISI4MbGLRmaHUSKF7hAt9k56xKUlLe9MRL1wKOlYE3VBRipL2F5EkbXm9KAJLu
d6/6bsjFZFneARpnd2AOCbSgPZVH5bWid2NQF64R+ereuAFjFrAxvvrDU6RA1fZK6miiaHoCrIbv
khDPGYvojE/GECo8Xho500tNneognrvorRO90YZve51LNvO6CmUswZto8LgVCgaT9pIFTO41qGYM
UHtxBtRgSiwuN9tGEG6y3X4n+GmJL/aT4uWeFvRw0UUV4rIgypajPA9LHUQhtgbU0l16hufpXobv
HZoLEYmv0QIviBnJA04bg6u/wqUABtRxTz1Oz1DLAdkaqi693+SuKdxNBHyvkYMBRD7OhdPjMRyx
6AJrp5tQGXWzc/11fmwkZ5S/JnBsxBWgUtvNf8Tcq/pVrAaquBQ44G8pWaenYjVePBtg9rfNfeZC
FASN+d+HmyZEvUWLXDim83yXIjDhJ2WVeKaPYnSQ/AAesR93aeUVHRolrdt2CwO4mW8IvlULt17l
B7qbD9XFZtYP5de5dqfihZQ7u7iw24N3cm+iBCxwcA7IWE2HVS4F9x/SsSkMwFe+KUJ5Pbp2aH6Z
ntvWGZUQ5I31JW9q3RHHDEsfOIttsmlWOajvul3/g3hjDoYUQV8vB4AgPKQiy+HzCQ1ErTutpIDp
jnojwgfztnicwAJoeXbvVl+tfA/lmlUf0lvprF2ysVjvPIT+rtPAN+DX270VO6q8G+BARxeog1fF
T0Gog8wGoieAxCAMtiu8aZtsEz+9F79Zu3nIbiWUtBHbAB0BUgCQ2LndSg7LPX8G7v4Ui+bSNOxl
v0NfDBwE3OZqnJEtpV7kg2AdhBbdtr6PXE1gvq3Ube/b1o1ONZDJojMBZA2i/GoAtQjMGNhvTCxo
6Y4eVS8947aAVhT10Y2x6VY8iI+Gn8MOa2uB9upgcu11xFwjfdbnu3F0h3V0eyF0XZMnIU1NO8jR
G+tiLXsEKPopHCKXP5vrFlU59QD2wVdd+9PO/f8z0R+Alr4x+eLM9e44tH79Lo5C705C4jf+PARJ
ivZ3lLYg14dTBuAK+N+/TkGSSv6uqxqsM+B8NggpBMXWz2OQYfwdNSp8dSnwiaPQH3/7eRAy8AeB
rZdtVP/QWIDk+X9yEFoAlXXIUgEbLFAyUPMUdF6LxE1K8sSmOgO9TV1bZ0iC7e2JZDurnTd9kpa+
rXc3dZ19y43MhP3kJcS1VDngluiZoPNuKAcLsmG5udPlAtnyrLltrBbmqqhbb5ZzPXhzcz/yp++9
Gi74Ql+BlCiaYCwVjQXvvZptZIZBR5L5GdeGjQ6tMncy6DYh8oPStDXU99ys72PPtKMOkEzdCECZ
d8hi4KyiVEdYp0j+55e0pELDJQGjIrhDbSCEgdBcZDfGubazoWeJL/UKcZOZE0ex1o2lHPW5PE5G
2j9LPUrfiQ7mxri/l4xWOSiT9dAxKxxT6zRPIeqS3bNtwGZI7QTldwhfQGNxywqDeOokgQSs1V6u
XLfIsf5K+4pbiSIAuNlVUXVV7Uvp7U2AYBdSBsZ9hvrOqIaz0ZbHbsJhTx5p80yGwh+M/I5IPfcN
s0rdmAz5WSEQF0QTZGgMMxoerSJ1+ry7A261uOvUH71h7wxox5eDNG+Hlj1NdJiuNQkjH7C88IsM
Jm40QKpIKC2J9NKusesiVw2PY/k6ba5ru18vMZBk66k3ACH91+eTSclOFi8GFNY6aPzhn402R15i
IMT+9YPSyMgOWGgo22mN5uU2H7cAFoxbKGhMf/7r8tnlLa/TybOTynQuP3L5okP0QOh8bCSNnuqq
bY8K20gRTU+2eLl8rOXy4ENw8+vYy888kucz62P5jDwmqA5JcWZSm7m51nN9BY5RV2tbttULww4K
LPazneEcagPq9QUqma5tdaGVNMrTNCNYsNVRORBa0A0dI/Sm2v2TQmd1l1lcDYcxzRBB9T1SDf9+
LyspO5NR+dHwQlnpptQdGJ1tF5oZhsfiutS9kdsOqHDMzdhK9Y6lWCGEZ6YfWxUAFuKz2AbAnzbG
ZlKSfhcZcr+7/AvGrt9VUMbcqD0uTi4Rh5VgQ9+MHLgVkGDgjGCqbAv+IpxKe45igKGqm0y8qNXY
mH4b54BSXz7t27IM0C/62LAeWYAirXylMCtwa44p3V5edElCVBdJsTOjjrclGVHevPS6FG/j6QhJ
EHbMeB27klQ8arQpfElO2y+yekcTRXri5QwWUt5XweVjpUoRWvbN44RmoFWqfU95JnvdzMsHJDXl
IM57yR8BV3+QGhCFz3o6hbN4a6ttBERO365bFAtOUavt8njMoINiI4VEJXYLZL2yr1l60xctv718
BH3E1Imyptte3gKGna5BIA2K76J3UhzbbiK1HG+GFNKDhtVYSOeLz4pCP8YDIn3xLhEvaYIJDHM0
eZdfaHNqOFU6xzgB0vuW5Ii75JzfjM1M9sU4/PmO5xrfaFP02FqyaMaN52qbgxRpWycTBFwSZAdi
DKx3HT/JBepRICr3MkjLHyIiWW7RdYl/eRvLHDZXfCFJ+OMJEAhQ3QRTTBojJh6nZpvHc107l3/G
gxSq0RSv0lxiBdJi6rzJUCAunGqkKEHFFag/IWqxtcVLFEm4OS1nXme22HpJAiqWlESbVm+STU6/
AGZsbOWeQnGlVeKj2sUikdZICJFzPXajpsVps6oDZlNlxzio9+eaZ9t5sJ0S8HOPxp1+A77dXWzE
7KwgJQhKqhLHY0nb46HEHuRwo01Nosqt01Lfj8rDoFDzoGXEOMRtL6+tonrlFkd4mJaxP8RpfK+X
iQzdORk1boOjs3FVphFBVg5arhSyhWix7MrtlKp25Vz+qUwaw41KiiC2mLov+vyGoM2EjnV1KKqu
gapvloWNkkRBafazN3U4P5DBnNb92PuDrtxLOgvSjk3Pk4Wo38hjKFpLUH4H2mbX1nIP5UpsgQwM
cIcWHh9ICi06lDowqzy2zG0d9UeIuZo7qJP6qULYiRemtJI1AzrBka3fgt1CPTal6efo/z+ARws9
m5xSH0Raw36KqQtKWsBOYu2mHizlZlSTsGJS4ymyRtdjpfT7pCa7TLdvUuy1h8yEiiYYBQ+xFBen
FBbVY+Mmm09M1SNvUJDLHDLkNlPkH2fTdqPEVp1cMcARG2eeylgOCBbSqChkJ7Sm3lghnTCp/c6S
lNqjQ5FDGbgew1wpXjVKvldpLm80Wu80Cc2Y6sCOLWRB/YKAPT2NjNopJrU7VVHkyZxo6whUhz64
5GuoPlcZGB3HV7tolFMz1M82dEFWKitMaEZw8IZ1dFjFcZ02OGyZw1bvcHBNUopDI1Uzr5KM8mzS
PpigWXonixfsBxdLFURgNgwhzs/RY5QQj0FB9q6FRWpyhpRIIh+HMp0e5CnDYdGkPgRYcTqCpuke
MhXGJutBv8AMtq/7gu2tjGE9p+boS0T92kzILddWa6+gSoou5bT/SqShO0Cf4oStQe8uL2WsriCC
hdz0tJMCM6oppJnVfG9ylu+bedAGEHKQx2Yacbi0jI0lWo8VNtzm47jP4y71E/RFuwgZm2006+Op
oFRdSZN0I81tqJRkOhtDKFmFsosgh7ojUrdK4N8Hp5Y5nnfSI/cKJVg0bu7ttFEOkaonXkVGa1+k
Ru6bNgOUMur1VRUxaa8M8koyk69zjLUHkqhqX5WAraTt8Bq1pttqcrZTyui5Rd9hIKMUsO1pWLNi
PlXD1J57e0SjQx9tEqOHHPQwV7o7TxM4LCEc7JB82A/geWqMFrrakb5VYxtJPr3COZDJyCaKl6lG
mVyrKVLXZDpOlWnAUo6HmcrSujGHPgBfPnStbblxMjMHN5aBpCFompM7yDg7UdwG0tiZEKidk8lT
xgjSEjxJsWShtdDmniTm1E82dHnnKvLlup12ecVfc119TvIE1NxGSaCSJM1+FPVkRWqjdlXtpOVG
iuxmra9BxVR7UsuSG0vvvo5qPSOS0abtFJZNTXeIW9ttZd3KdW7sU2a+DIwii582tlOpmuwOvGOr
okQ+Ry7yIUzM7sQ7U/KIloFzq8IomjZaoUK7HbiYHiLI/8K312YIqfLML/tBuYGitNvx7FuWKHTf
Q3CYEsiAQrwxG7ZgqnNqQzK3ncLPusJL184k5Cr7ieyq2fpBK4mfonGng7+0o9MTVJZ7d7QSy8nT
rg3iYMpFY4upjXAvyjRtswGkw/OYVEEhj/GmgAmGIPKENj06+1MCQcWiyRtXbvirTaGFlLSPJJkP
DSA/HloojADHrZ1Rv8oq6iBJPBIvITzeKlW7S0oVO6tuTd+249KX5XKl6LBMhYaOVW5VZMexIcoi
ggnCMrPBY+1CO0TdodL0MFm5tJWa8r4hzHRKkYZqRleNo8YtlXh2JZo3fqQjAaKZ9JxPksMTBlNh
1blrcGYHFmPHQU4g0pj3cWCO+V2mTdamS9TKnZQYyDS0Xu7tMfoRN3YBIJHZbbtEeQRZiRnoU3dD
a8QVNVEOOJyUW7TaQjYbQntBohuxk5s9BI2qpiZeV0qIi0rUuKH3JDma3Wl+ozTAMTRfh0xxpb7+
MsVM32pphRLZRIiToL3DidQOjKmpWd7Zkb2ZEqj4JApTXdWcf8RSn21biWTbugITDc16Gw18tgYv
HrlQekJNITGHEGKRN81lzyZWoIxVt+Z9J7u8tkHqIDZBH5eqj+WtK3W9lagEFz41rwbQFnDVNPJm
w8sRMDgNtOY36MVQN12/LQdErkWali5UsbbiWAsuHhvxY431B+2mnvPNPPSZa8MoorsysnatZK6z
0chWl7CCi9iCQjc8z3V5FzUdCDaGiG4SlZ4RhVuHEcdqp24k6xjPvhmV2cuYJF+tsGhs/Qhpji5E
Qbxx6iktUSkBnSQBfabby3q/65UJzNm0u5vaZoKDBVUUEPurisXNlhla5jYSMnUXW6kY2eA3FWyl
NczK1rSiERpiueJbUlfsf70oaYUu0DGV3HGS13rc14GsRABKQtHUUyOlDnRuaI7RYwNltjav4qxA
5g8YZYTDwwubBgOQMP0OaWW60tB7vh7N6TRKpXRumY+K7nBTTugUK1XVQLZxRp5+7u+iqk+dIU6+
WBXSUYrZVoexQOI9JxDdHdG1fxpM8oVG1qoxIYZdC/s7dMDiaAlYCQK7mPYxmdsdzfZ6jVObbGU8
oBlaBErqwHdrRwkxI5nM+K7NdK+BAvkDkegrqxQUiKDUCoojEzlZwp5qW2r8dJIjRHOQ5yY1poLD
qVGA7laSB68vFHZbxZE3pkpyrki3tVQsfMoBG+mk9rluOXDcE2q/XXtQEqlY12n6eHFHRddre3Qc
mxCXb7QNeo6Ockvt/dAMqFex1AhbBqdCi9QbixlVv9I4deQRvb38/uceAw3GGZrz4FYbjDlo+p4e
cmYXPpvL/QTMoZ+X5QYK5eqmKJ7VQY9DiBe8aLG+tWnHN3GakYNpxymOHQ1CnzlmR8mMv3QTqqmy
nTXbBJ4Cjx71kiEZSsmZRiwZrv0/os6t2U1c28K/SFUCxO3VxuD7ZV2yOnmh0klagACBQBf49WfY
OXXOw3alu7r2WrGxNOcY3xxT230oBfS/ivGc0k6+jd7wz+Lz5ETLt1UPDtUndF4jxmZXtp3eVpOV
t3A5x/ZPBPb0R9ikx8bn51WH9HuZiDqfJzHtx5mwK8JbYYNi79O9xoBqtg7d9AW05JckqfwVJ8Kd
eMP0eQIHeMY+qiXzHUqXVDSV2+DOkBff24xAHtcUTLQy7eFVI8QzJjBDH7EOXCVnLAU9ysiZg6Dl
+xjXSyGS0ECtGKZ+g9TmeVc/G0HiouqEHMn/kmQajm4tDQwAOFBxYhGJiZW3+3id0kPtQ4gukyyY
ojyqEvKN1HrYOo4DdxzKc4I35B6aPsHeJUMKWcHvTxbT4yPBwlfMCB+YnN/R89bQb9qPpIO/GasO
B7JIAA4EZufLtT0nZXtCMaa2WtTJpY7n+DKtWFfcUwtlfxqRgzxOGBAJcSZzBQdb9RU8YwUBaUl0
+I2EbNiucXTnqo8uPBzhKpQaPWfSLrlpeyx79Q2koYD7p6UafnLh9R88VFfuOCwJWbvzRBOY4C0p
VsGCO5Jnw8wfwyFvkLBkDNZT9nMrT9rHJKwcnyGXXcczE4ftvp6POJZgLYcpauo2gfWJzFofV/vD
krjcdb1FeIIZq3Olu6wGA4kn0K6ZlFG8Y90EN3dQ4hz8+Pvoc7+L7t0csB0WcYhMTKq6qaD2jiP3
goPTabj3xOcEb3ynZfufVkweXt/Fue0xbc/CrVvVdEyb+u11Akox11ktEZYS+aveMG8dczUrzLZW
yTfCwRatGLQ9zQlkcxLEl7UuKTyB53mo/GXXLskP6YNJsGVwKScaXAICMoH0gOR6O2MyQB8HP50v
Ezbv3TCZPI483LSkiu5mHuhxHH73rk8eZYsp9Uj/pyo1vPl8bDfKKb4dFR/2tXBIhSRSH/0F9mwJ
L5w0AlxDNLg8sFCB6DTClnvWgwhy2ixGJKfXCxDwMBelhPEpwfE0ZdJk3lgnOeYkWF7PUQKVToAL
wNxn3gghNi8hB3tH+pL1R1+0H23P12lDohUO1dKpjCnXXiiC9S4BJRc8Fu91y6d9xD3xbsunktBZ
lStpypMUVGZMPFHJNVh3LrB4Hv0mvgiDH879+tTHPbnwyWEmL1xahD2RZcrSkPTlZlz6b2Z8J9hp
m88cnQCmcjg+qGHeTmlZFovl79Gg2sPQr5fW5/zRTR65e2rC4M7o/1y9+ZdPQvqvt85FH4r+0Yng
IV1c7j1Omp23lsP7OIIbmXmE8QnZ7ZOgrz5mDnQ9XrvTqyAo43TALYBTBfMw3PbtJXz+/Re1gHho
KlagCUmPgs+312XFIIsdxxTOsYn8zzL47co2QaPvhu/B2B3rJQDh0UJcbsx8UvPSnuUQfS3D9NPK
Nsb/dwyyIzTlvpLMFEOc2l1JGMuHUr/ZtsM0eUzdziZiOal1/FBTNB7IsBiczDPOGKqT4/31bVkb
MW3K0skDFWY/DT7f0KqOd7bEivXXURnH8s8kw+vQdmhYBPuQy9h9IIpyO6fjYSGoJP9+Mwd1GjkZ
L+WH8EKsUencRYRzkgFbnYuWOf9hq7TAamcwT40GCZDI4OEGjFeO63aWLb3NYXX0uQ/VTEgMFgXg
jHpv3iJkGQdMjPqB9ThEOgPexp9RiC/9Tw2pC/c/k3s+EPbeYhn9UeGoWUJ9p/WZjH5ziUjQYPjR
9PBrYwBTM8iYQECCTo2kp+VzHmldmKwN1mUb+NVyAnqZblkFrUQLAycLYJGd4+nGUyyHSUpRw3n0
8WYiHb3cJmXt/SPCLmuchCY9N1dDVXvqF67PQ+1ldZ3GFzmMRd0v8XFe5+qUtkPeeo3Cdjbanajf
ZZAssE2US/8eq2+vu38WU77WnoWVmOb9mJa5askfFMpoJMu7stBS1gllM6EDJvAii+82mRRKdRRL
fjfTK3pT9LPi/VXcYa+S3ZKQe1h3ibMrjbM5cvN1jhVcOyWAfsYTOdm0qbLEdrAtWyyqpdCbDYp1
xjc1KaOHHTx/2/OyvoYr3Qtf/BJKI3tiSU9SgiwavWbN4wbfIjqAyVqf0ptQSbF25ARt/UdJ4uHY
UQLghZRu73v0VxcM32UN7StVaj42TbBJ5MBQApY8H6xbPuIedkTYt9umamjRjNMxGSwIqwnsVrR2
5iM1yBbuanO2SFb5kLjd6rANsrX1g2zsmXpUFFeh4CZHwBhaAFnlUPDMVVGQVmUdrllreofaFj33
QYT6HMwdsNFKjgU61uX2egnBS96C9AvvF9ATLcss9Krl7D8b5FeXrNcS2qtODGgpbvClw/RGbsv1
sKaI6iUIADsFpPMPUR/m42TjfZ/woCCVeGdYCXItR2DTrBKA6uSaJhsMInf5SJYhixin267C2lm+
JOwmGg8LWdvVP5aayGNJy3vzvOV1xzH53YcoUrBXEGVecO2U8a6cGbtf4FsNA5UHnO3JgXuoD+qY
j8Xf4i6JPjGHx3dMWyD4/sTvNMZCP6vshUD5rFpvfEuFyRABXr9J132bpAHQ8Ty3lmq5Dv6q9iOe
djzVMT8FVfvNw1LFAqocP2vU+dNGtmmYRSkiF6fg6/+LJlpXfTb44a8ZZQSK2MV+UbW+B+ba9tp/
aFanuSvjeItZcH3ggfYwGxOBn/NKCHUs7Y+jVFAy9e7VsARI4dSMm7todHwa61996N3RV7N7HHcq
r+A5bd3s44uB51KFBcd2wd9JO3+RoXwknpvO6zI2OKfjEAICo+fOonkJJttAAsIbEcW2y91S8g3z
VXTuWDgVnlzAKiIBdWYTfWsj9d+6QBkj69hDRNiTZkt186lRkEL5Asidj6DTkqp+D7pp2NrUkmyK
wvAIWXUHq0EesaW13FKsGcnsMLWnhqorK1UH6gHYGyZwwYgES7cZAo0sKduNGR4Su11gwRwrNwJX
MGGPm34LvZ1cViaHYvUVomYhN3g2edBZ0T1lfD70uOw0nd+DeED3wf/ry+mNoIvBUvTWcyAEuwoq
iZeLIFqLhTXBiWPJY9bETfK+Rtrf0RYiSN1O6hK3x1kPw9dQlf/i90z2UaTOwINMvibCu9Z0dBss
CLg1TtFvag3DU2ihMab9nDnbpciNbZqi5MJu2oD/xDgSuBVOf6xln1xGsh6q/mOl43ROrT7HdcnO
mvigrBs2ZxOBRiYcfXRrKK8r6VBYunLvxyqBo7TgJvYAdLpaAFDs769aQy+qh45VrvdYY8uXtW4n
WokdhTRp3ixGQatnDDBh/Z83zpMOnSaoVKKfPti87Oqk/rnoyhR9BIRwDaLDENY7HOPtqRQ92ygS
6cKhscIsbvKvqrv7QOqcByM99Bptl8YmFMTyeaA+w0hm0KAn6P/rAscnmk42kCZTaBEzKlgMDE3M
+xXedm3Fsm3gqhc1G0TGZk0KsyVqNccFY+50gLTW+noXINr6FqyA2QxJmmMkZ2gkhogNr7vqOmt5
CxaWc0+xh8dts42mZiNpsJumJM5sEBbVmOAx81dcl2NfFwG2o+2btBw37YJFlVPjaNbGHt3Vi8Pt
iwNprxNpNyjKDxEWXRyMnb+l2qxvY4xo7QVRBtPyU/v6wyFuatOrRR+coDr32xo5pR1ISQUSug6m
DPZP/Q/i/QT2CkVtAbdGngLm9M4KqF8eWZLNUAp0f7w9YQt9gRFNsqt8dFsorsLij5IIV5ygVGTY
xoVdVgaSpg16gLPPkrBGKOJu6PS85RG8Q4sO/cSZemNsSQ4e9SneZvETk8LTTpoYmbAeZEnSR94l
ggyTKQTfbpcmfRMRVDZmS7kZQr+GKjhjT2ybsrObF5pVT1U/QqoTsu4RjtuQGUjP6ppbKqCG9yHi
CNzal0UDB7cxTfJIGu800I3rZvUZrlW9idNKFN3TAKu93u5U0nbIw5un6zzCQ+SNV4LBsQ2e2BWi
21hiDHvtfABPFL3kspZ3hwjW58ns5NVbm2SzDJ46qbQ+UIrtMEJ53mMY1YGMSwZpHwvTUPefO61g
/NbnCV3v2nGHEy3GbObCv0jNaTZw0+ZNDPW0Foewnbet8dM9jcx3+9zWK/ryMaMsfmeBwYmQJB++
+yaxcv6MsLJkOznz2+9btcdqVUCjqZ4yaEHumA6fmhi+U3gg8iiydSHAd9yaib1j0vwPxYpUREXq
QyV5gG8aB1s9cMjU3EOlg2HOTPSpy2OJOqgdNER0FKGbsertoY4m74CZ7N8Dt+LMZ7MJ4g5hidX4
h7rgj5HVwx/q9ij75G1Gk1goDC6fJfczT4f2ylMVnKZZFRggHE4pgVmoB3bv1gIJyNd0aL+NkLDQ
qdT2SF2/ZnhD7dFRQQ/kyubpd0V772gMaLIKqbxvfbRuwnAUucIoxDbsMVRaJ2URQ8t9qQ6ehgfH
IoJTOrQnibnYg/LBuRmWAnro3Sbmri3AcgB2UYrnRLGDT6JoU49jnDMVxJD+6d6HCbZsAWV6u7Jr
fyhndY4MNZcFs5CbuLXDbgwW/lAaA+kcnMEGctj8phu0nkhK2mHs150dQyWEVFmOhLqfZFTQTqV6
DFCDNxOk+50/t92+g49+9FoK1JjWzd4kM910pVnuZI0xShqu2N/eVzEk6crbKtX5W9WZIMgZkz9k
3JcnbsijjDlk8qUqr+hK7LZnbt1BDBGX2cfnNSzTqZkhxkajb546VRZwNhdr6dQediZkCwqFz5hb
DyfxSCwoWoJbnbCUw/3TaLl84aO+4chnS0X8qJOjZTq+gSdqMRPK2SmcJ7KLwENG9Jmazwb8qm3/
3WCe8zJioAewHq57nEJnahdAcn5/i4PBf7Mi/W8Imd6OSw1vWLQcZzqsNjH45oTsXvDTUkqoIMgg
5Tw2FxnN/7ipSs9Mka/UsTGLYhyDjYcTkJTTsZeDuzaqzrC2pjwMTP6ZWQ0vvJufEvDEDq9apErQ
c/ztPBoXQYifkPP4SdPlBtHN+x4pi9kHv3R4Z9Kz6ht7xrsf7wAI22Kk4fjU/r/C1kPhuQ5ys5pw
PCLtk+3CUKEQUR4m3SEEdksnzktnaEGsfccPGbNZL2QXTz49rrBUNxGRy3EC3h/EaPu7CpU9V8BX
n9qM4k2wTcRQFUNf428QV+Is221qgN13icDUC0V6D/NEuC0dMRltEB7Ck0QDu7AKVwAIazZ8ryKp
ihWaVpY0MijaOUJzK/T0VpcXXF3xmbfDe103JN74Q/MWgAU71slI9qud7GZpm+ohYOWyyVsffUnz
V8+kmkVuJbe4nX2g39aa8Fov9Fvfyf5z7bycLRBs4bEbTDSZh4q7YI+BHcCy6DDvr6qldWFuXR2d
hL/QbYoNnvuaWr1Z2QTSIhAXiHbTA2RFurF+fOjCoHwXnS4W8Wg4+9JK2auY02TLyna6VWtzG+aO
7HzjV9dK4qhsovD5dKbRwZTxgIz1AOFYjLwx7P89ayP9nNfs0U4jZj/KJd06T5ktR9NWBJoH+CCq
s5UuvVVei43LqIcLuKfsVovvhiNurVH6X7/hTbb683Ts/Eh+FzXSNfRbSI16iPkQhcNwFG29ZhWJ
fOAPGDMq6/ifEJLcfRsOKjwZjiomhicHq0bO93Tc6W74mJ8/J6nC4DiJFHduiZkcSEj6whhZNnZI
QN+vfXsLSunjzoGdvuhkPaauafZtjOU+YYljBhK5iuv33jcQB9wgNj7qS6wyRMYD1bK7tTVyJ6cB
lRE4tmY3yCHcq2n0bjyBIFdirGpqzfIDwuSZyK8oMN2hbPidLWbdU5GXyWIPpKl+IGVz+THNuC4C
77cva5JzUvkXrMjxwOunR1Ma9BbVQi4W2j7WVGoJxSIJv6Wj8bC4XeUrXNoCO9DEpyFoNkeuXYE3
poHLCSRH42PaMdNTgLwUAoOYBCauwMPM0exunet2sBIqnIo9uJFovbhQ4nlCaEeOWz7auKGsMk80
zWlVUM3R7XZUYHpGDUiMHpazGn19pTbO3FSyi0srSMVrs18Zad7InExbBYYzFwNtztUU9septv8Z
KuybDtJ9XbX9QWiMJPA4/ZWApnrn1Yqh5MrtWKVBrov0g6ywHHgYr8eYabEJ6GJ/YXYKgtxY8jqD
BO9DcwFIRSKM7o+mxhDZ016aaGxO3CKjovHIofe8Hmd6tByYgYojRiLyUE0d4HLubeKVYpKKTOMW
Mf8Kx/eI4Xlh7aHrDdtaRKnh9xHDJn36+rN5JPXH4LzkSGP9eykX771PY/RFwrzB6EtvhEWwNRsM
NNkuIicRcHeOO3ONHNhBD1rUppSLOSWtDzrFpXG4a9cYM09wqa6OUugBwfiQ+LRLpcgtxv2Hijqo
stJF6nvv4cmvW3oYtCN3XKP3sYRP2dtWbJtn0YfDBcC27gAnwSG6Li2GPF6EmH1op9JjEGlMucfS
21AzQF/y0NTXRvtFm0BuCgPM17QpHhDixcjFpkzlCYSnXOnWbYxqo+vL0pnmnmA0HibuzMC9l0iv
AJkCbEqvQVb7ye8qBs8yodnu4g4Xax91xV8tHMDef+4p9q7PF4CMYt9YeXk9XOtfcgmTbinxg/Oo
pNx6Faxo9ryFR1k/bywyfB/XOjhEfochIGs+nUtJztYlOk7QEYHnwypwwXwxtURjAeNcHmY1Y/CH
wXuMAl29cyO6a6qhUMQrUE6H3IZjEg/LNm4V5h2JVmfkkbYniVm4JZ4MTA6CmaQwhFgBKguGIbkg
6yktEltjUMlZ8y6mCTAMqpS+SWEdeZBnsQ4le8mWYY9/pYJu33pKZS/5g9hmfj4jiCDz2/C6pEDc
IllB0cENeW0xHrXMoAtHWIrnemAQngihu1Im6AXQyE6EIvnK13Xmtza6oAs5zE1NTxPz/g3aOQtc
i06xlD2muCZQHnZKt4lmx5SIJq/Ktd27NDnbEaN2nGHakPV1kA8rGEVHvQoaShV9qZi/r6HucgpJ
pUB+OmrVJc5lGn7angTbypRjns7+bw5hA1FXvd689GQVcEzgCUpzm8RkGwe0y1YbLNcuMnKraz7v
mma8J5NjBwgZ037GYbpttU2PUzedE9aslzGUH0jhBjQ4shMEmaed3qGz0duGiPIxrJ45QxA/tThM
Ttak4pTQEUHyfbhepkW0G92JRxkkpx6sZN41OrdN8PBc8mVBbnxhhxU/RsA3YPdHOESSKt2oxlc5
a1wHPSzAMGoM5LKb+ze/p5i5kRVBZaHbO6wLpHW2jhUMT/8JqAJ+C80OLJ5Qt0y6Kawc5S4UKd2y
dJzxXvF/dIRGKZ7DBikZMg+ioUAS+LGHmnnBekBbwOyXBy9eMHwXAWMZvgjyWlETVPLajO/UOPFm
Y7dfIZTmANOwVzduee7jOCo8GOr4FE6stOl+XmIk9IwweMPZt9nrWUy1wMKusMdN9Sywo9IOWSBq
/zjPtrBYaPdXModD1mFhBd5nDz88rxyAs56osfCjsxet7GoC765lJM7liuq7GzFNB7g8w20bQu/B
nTBGl/h5Z/AyRMDnilw/L25PyMbHukPf6IL0o58vFT5DwoL0Ggn1DZQ3/dt+BlpTGNb4AimQH39/
pRQi/370LbyyPR786iwnUzQ8BmNtcIXBMJ92/R4iTb2FOFxnQ8LliTYgHF4lYBhCN+p0BX1mRdCt
511fGmzglSaDrRMBX1mjw/p82poWIEQzPGb1nA3859UCTgx/18gIe/ZKbDNOFazEmA9fDvtmZFBV
92V6AuAwLFHBhe9zj9qDQ/70mxZMnoWo7Ah9E3EZXGtvlz6VYtbAnm0XuHZ15KFTMhSzd9p7aLSQ
DRy+XZMgBbZnEruDVD9ukycoplAmFEGN62eZoeuKec4GOv6n8DhtyaBhnQ/cz1sp9ni0lzOSbwCc
NOI+QMq+mYrMG4laMC/1b9QU/Pp6ga+R7EKCN2g7TmVcLH1CLsClRqy/3vYBpjnnNnxH4ZWH05Le
rfQK3xvNTjTAiF6YRBSW9WnqOblLTpctIg0wpUx6UMxPS7XB83zilLtsGcBALc9yIIrBZTStwXdj
eOJ+YBYjUT1cik2xJYQ4r20BsOGe/QFZGRgf1nTGQ3kfsagmnFCrz0lAtiOk1k0ylViD2Fi8Qcz8
DFsDYQK50UeghOUpnbClvIX3VBCMc4m+v/dh+UWqwL+g8o03Lhl/lWB1c+5LTIxSDV0Ex/82pAN4
pXE0EKUR0bOGAdhy8dSO0TaEePuRThR7RbBCJFu5OuE/74sp7n+tFL6be76MfotSTmpwloiqUqEG
XEPTQ+h19QY2BPYVVU251xV1d1+CbU4EVje5R7my8gShyW174hPkGcZsD1eQXnWNb+NLc/IFVGfi
9WnejMF/jgy/OZTGXQLkYldpLzq3rsHikHIcnsTrfMQK2ffJj714swTut+49xIPbEtrZMsN36JAI
sKkpsxn6D35any/1k/Ui4/DmocUEgL9icNSv+VcHnSAx/RV8ns3QMqHFSBCpOEN2PSStXR9xs0Mg
UINrhCVfC1sqGFtyyv9ppzi8DOVvr+fRhSkcDv7zRQdMYlA/rT4abpL9zEtajL7AIKSH7/nrBTtm
AGJTeuNDXN0qGWlUZL3dv8DFGtLohjGbHkCOqDwwFPLH8xytlQdRaYSR0poEvHNI1wYFCt7BhNmt
XysA2P0CPpDJR5BAIRuq9ypEaV6THTBbdg0jXe1n3ZushtjgEe6+RVAvtukcVCemNCZkvSAtgkXN
ewJppJCDBTrh2FGvcVdwCrPdqRDaTiI/4Z65YvHCfbBghGRoR/9HO4tNrZJy76Kh28cEdww3Y/yl
ly+Adv+SsQ5B5PjskQawX6nS8Y5WZrm0M8jlxQ34vRo0ybjmP6cAhEYPS2YHBxoLe5lf+AC7gPSF
7NFZCBCsd0XYka4wiCTZda5fjusI7dsbOgyOpCOs+WfWisHpeBchik/Rgxp1theFg36+X6E24CBK
+zMmAiCXIKsLX4nIXowXPjRv39uVe4eZaH+Lo1gWDYA5gC0VgrRn692o9TZTCTdnjcNbFHYBPKrZ
HYjEOL5SCkCYSfx8ZQE/1j+QXyEPDXS8TTt+oMr0CrA8otB1F4DXAsugVxUfkFOCLdK+t26QeFxe
9WiB6agKSfgL+87weH5C0sUEqZg3tKThqSqdOK+haHduSauddo39NSB6/2xwum+fvsxuiM0fW+sf
SCFLM9hcDr2fcBdUElnTzBA5dLh79d1jSsrLuCzu2E7hz0EYLNUuWfR97dcK2uUIyios737aFyrE
8qUeJaUXSXKwtX+D27m8tYjUWGQv9xNi7bYlq+074jf+W0kcvDOASCAJ2H+d+CzTdT5LYREI70fv
M1yixjzVpSbxbxjgb6Nqx9HC5ciHD9/bKiox0/MnmRBVgTUoeIDSW4nMLHxFUdlIEWEZ1hrxgioa
HBbo3DuclZu5JtFHspJxG+LhAEs+t0dM0pgcUk+c+0SFQNGXf2EerAAqCI4VB2LDS12y9xsgjk82
mY3t3qBy8MUor6RKCkRyQnpXDsPp2PK+Fc5h2UYJ9/C5nibDHe5yOJ4UqGC5HCa+3p3PMM4PfGkL
JDgu0Pu43TAK740AZBtxr1ZoN3zAu9/1+KQ3EbRym1NCHrXUH0GH+E/U9aSoeB8Xsi0kGu0tD/vl
swpHhUd1xXKfaoDAmpQPzHV9ilV4WeDLLktJG73ZDgoLeqYPh2riVPkBoriWcpdWJcUS8dDfvhCc
FhzVFRlx7BNOYXjqa1Sizbxc8T/0PIn9LK17QnXEHF7g+jKrU7ii8u6WGYkm6NixUfvZjJposufo
wzDZnbF9W53NDPOQu2bFOiRMYgTOjDteG3l4HfxejKMZVvZZV0ByXCKvdZKuRSCTJIO4CeQgaaMM
GYJsI14P6rRidgTu7JFHiIHVHJI7tbREDBZmHST87tPf3ivBkSHqNdzAwUS2iSD4TJ3HbqkFhoCf
gewCRLjv697cSmWTc+cJbPZakOqQCOQpMMrRnYdiub864VqMG2gqn/iE5Kmb/b1iNkQB0FDE3OEW
NismJFbxFGeFTm9RQPbdwsFE9Im9tA0E97YibqMEeiWk519eL0D24jwaIujEpfQcwg9cfQJ0BszG
2SNyvq4rYiesqcYb+IJqi4XiP0ZWk7de8I9+We2RmGnakwRngZ3BolXU/wRHPm/9aPxJoZPsGj8h
H7Dj6SHtNP4KMybtW5Zgt8eMbb19KA99MP0bukW8sUkH21T3NIvX2ODEiMlRPV96nmDhdLUOh27A
1reR8/e/1293ewHIbYJn4a9I6sG4Ilybdx8Tsru41QLiPgprTlakN0wAgm1Iyfbl2NCVXwNFy2Of
jN4JNPmhnhHtQQlXO9BPSMNoTXhctNB7n+8qnhbsyaTNIMRebaWVoqhrIOk8SLr960/9KPp9b2my
04MPUMYh2wK92vBVoprPhZixgOBZ167mkKpUndOo/rZQgrwGB/UR1BdShENoKWrU82V+vgR4yE5P
2W3g85+Fg84IFg2o4P9eODbLnAQPkJxXD4B4njqDwp6j8e8fX/8MVMJuwqB+LGRoMwZo4V57XN0E
hlmGpF+u0Txk6OLCfWenHxH91wiv/mkjxU7+IJG/MULXCKIRnX9pvwY+AhPSA5x0+MlyFae/HZsw
Y3/qBvy1BofTFKcPsBoFKto3cXSM+jk+mjmAN5uYKTNKY4Q1RaorDmtAGiREr49TK85iO7h90lbm
wtO13NhxFnBIBAy/AGRLrdvP1pv6e9sgoUXDkvjfmReUCeXXkn6AR4nGqNyHZikq3wSn5vmCSZwJ
I4E23PWdavb9U5/FHlV5WJ4was2SIAeM99sjECewR3Xnlz6a4Gr6PjSQzStYm5sAQxS0H5BchHrm
RVU85TEa6eBkUi9Pl0p/orjIOpQj/2D6aYOEyI94gR5V0aq/L3U33QIGmM1mQMXFdehKerfT4N1N
42XhAoB5SvwYJZRrrgFPmuvrT0SMUN9tkBwSfYmDeHxUiPa5sKgsBGK55QZKTYzPGpwsCY86iGFF
JBI3Lknhz2DG8jwR4mHWEy/h/zB3ZstxM1t2fiJ0JJAYb2ueSRYHUbpBaMQMJJCYn94fSv9xu48d
DvedbxCkKFFkFZC5c6+1vh0N7D/CwtnAMqNsh+nmnukceUjZZM16ZXBgunEkN3iAgeBYebBHgwZf
KOPmWg76PeLAN6UjUdOeNriBIcSI2uxH60VX1L1dH1X6uSPBfE5k97MLeK4SSyHOh+ZTP3tYlnsz
2HH/Ma07r+ObNXoMLY7ufWckx5yexeuQR8l5MAYm2KVuwW6G510vmVidY+xTwo22cllFZUtJ1wTA
D3wcgfFSvdqzW5wKw7+pcI6uWUF/9693TZQkqdzAg081BOqHh3jhFyo6KBJz62Tp48kg/tHIad4n
BW79rC/vRSo6bPPQm6I+PppJXK8qR+IlGPc6q5yXBJXs6KfIACo3ggO+W+bEe37wnNtWu54w3Gym
pjrWZsi7lzrlBZv3fjGzvyY+3AXP91/MjMj1o8fahqk4jXnB9Nwy4/hgNOHWi2W/foSbZj8ennEX
80isnKhp0DgNfW/LuDgNhVCrsu70zgSsuX4cT8zep1iw8RvQZHSuuTKiSyy5Kag2rl4Usb+MlAhU
XYeHZOzQMFkx3TLC9+pixWFIwHUoot8T8RiO3H7xjP5sbP9uak6AwKPzkEAfvdXXSD3Z+IBA38lO
roTPE43FLDE955lg8HZcEl953clX3ay6biI74bq9vLQSH29P3raV7xlJlL2ZFf7F9nufeOhZ9o1x
RgMxL6JmhSfzdfA8TuV9ejEnayCJadg7A3mXvMl0dXw3e8pQQw8cmH6o3EIBD4aJqPkS6UpMQpi2
T4lqO8ObTjWq/5kDg+I4T2flEe9Svn8II4NljoYdHJih2o+EG/lnnH9rWsDIQ4unpn8lVoWTOhmv
c6MIRWbRLkWVPaeYEs69rSLW/iBYF6IJwQq7VnvuOPcRpzRPEWFERPlaf0R5EZ21NomZ4CSw6xYS
GyuB3OIdHVZBrYCcqbm9hsulUbibnWxAOx/S3t/ErYPtWatsO9nhxnYq7/S4WMtHmTkTehtRmVZO
lbx7vYuzuLMD8rT5ZnKi9hDH0++KRiYMhgRVNQDf8WAvkGEE2lbEnwnzVp89O3e3FHkBZ+uYFmgV
vdnaqk4cezmiYHjbuo9bdek1+0W+K2dLr2KaSps2Xgq/KJIMs7DnTahNscMIbVzb1HW2crb2tZOo
7WR67049FIRixStNabBZHk4e7pzQ8KGw+MZRF4xVts0ixoyHgS2IPPNl1Cw3wTTMhzbxTWbAmv1a
JHJb1Uqjh2sDEycnvsU3EoTle5tm3daJZvFCP/ESWS18Gx51sqHzKkNkXw8zIgl3AH+9q4xvubBI
0FkzUQBWNcgwNSmi57zazXGvnts5Psw6h96yFKVusxYUxuuistOj4ZTvwtHtkdZkfSCtPp1HJqlJ
8pt3J27uxoDG9/Calk3rHjE/DPdGDgdDzmeTkAo+RJA8uAR3f9ei+GdlO+0z8YSfelbxmaYc/G+7
D/ZhTOQ8T/TXUBkvFvroRya872w83o0T55PGXLwulTj2iSfu9AcYRzGTeOnI7g2YmlgkWgZAUcBd
k5lcM/vHDOM8XYobmop01H+OjbWLDX2Ma23scQDZTNf2s0Nlh3ePdc0kbmVNDcnWUax6qDRdSBK6
JZ632Mkefbc2ldXedyCv2bPzWbZpgR2hY70g5L6lMULAFA/rIRoqdnSHOOKj+n+8a1nGbN0s0Iy7
TKfpPo0Rt2dAiMM1wFZZ/Vs+VkQ8u+wZKzLROIa4bxyrlIeQJW/NUzd/dR0WO9c0Pngpqt3j3pnb
s5j9kJZvZm98RICxKf/g2VW7Vnr4S2uaebPbX+bEODC2Zz7T2fuZyLw6KIeJsUWmw9vU2+W6G7Cb
iFwnR4rJPS+6t8KRCDRHF/5Lh8d7pMYcaEFz2G4AAMsqfu1ixoUOeGeyoEJK6pvmXg3VrzTE492O
WK0Ka+OaZf/mTtmAo40mHCNPOuwTnBntznVWbZO2z9OyAv91BWE0/5mXEpMmsNNVJDx63LH3x+x0
vm3lCOJnGIZdTJCXkIv6irBQHs0QpqRtZfGuHONyPxH4XcvOnk5iyH4YRl4QroMH2BjB8NwRXwV7
Xd1s3OzAu23jIhvSf3bZseqCLF/PISwM3VXYxprC3AQSb5Sb0f8qckKotc/mXvch08rXXu3xYDeu
hjpetisV5+3Fm3iyjZHAUYaQtY/6wTjoxRzYgKCmiCjjk1CIUuQefVo4b5kTWTdUkc8MH26O421P
nYt5cGEuPOgLc8QGgQfxFs1m98zZefXYwJsqw1FpFIIgtSL/6ZKKJSZxlWY2rjQmk80IOmPjRIcm
P5WDVd4JPjvbxNPxqV5W3M4fzmnhj0RGCA4FY5Jep2c/bJAgjCQ9B26aHMZkOPuqJzyb1c02ge6w
njSnxxwrxdryA1YKD7tCGEPypC1GVdoWDL9Ky3790OAeF4u5huQxh0Uf/V0Pyr4HUyDvpc7ewf9S
z7tI+W1/t+LhSZhsCEmZZYe/oSZHZzxLhv3mOIxYxpzS04JmRuTGoVVuN5bxVoSJfpvQpecKJmNh
J0jnXrqTlG2XzMTyrcQU7ZMJHonOxYfwtbMfvJ7oGV3xm+EF9NYq49VXiT49uqfCMsqNIUd4XObv
LgEpN7jDp4HZdyPDZqWaRTJhkdhG5BtpzrTC2memuAmPsJ6pqUg4OV4DbLHYjvqXPjcIDuH4EPsw
FN/L/mUgcPRUum7xNBSOa696hE22i23a4bztioG5asw2Kvk90YpVBuDKoGV2fVwqN/jnI9PhYSXS
f8nbVpCv5z3UuYmrhM9Mp+13Y4H5JrW79kxPit5wKvpXQ2fJrWuqr0RE2NZ+WW2JKdTmX6SUTDK2
SMG5k3XBCAxElNyB71O2d7mDi0V74oLXVt+VocXKbH5NtY6uJbvTNVXY0zmgrCwdtncHuWsz2lBI
eITJUC4LjCTNOEUULEtgUczCevKQ+KaGLkGbpTV0Nrf6UrCnzhXpIIKIlPuuixO3wM5/eVxoAv/z
EV0ygkQ8SPbS533Uxgka+trKPDzTHMiP+EPeHVWNp3DKfz2UGsdqfxWysHcPfbZfRNrEcrENpehn
NAZfYmA8Rzk0xF6Xo8Sca3fdhBkwuzoECDlxRPW9/Idy68/MsNqTvbA7kilbmxVP4WGJ7z9ZBouC
HWPGGQIoqPzeDyfY4+I3nskuxc82t+YtwPwXFQyyz5dmldMSyHUUDQoRxjsxDt6XIG0OoU23WFat
fR4cAhBts8JQzpo4ev2tmga5qwCXrP8umx4/DsiQSD/pAYkxAlbTTrzmQes9g0L+GSPQMKvQwUjk
KuoABTSERvAtD610o8nJUvctymth3x+eTPyI/1qR+2Ameok13LEsdSC0hRBVuJcu8ryDEur7HOQb
XY/hi7D8S8B5e5e2guEiHvCjQIu9k2EJI0fGhkl7IbBJRyHeItl0yd3z3+bRNL8ScUfChk+QdXW3
b+zoZ6jTeOvi/9lE2qpfG+q6bYSwC+AhxcVmGJpCGi3q76+v7W6P6QhHRdv+LJAGFJWsDOfhFaoS
JgQz8F5I82enyFfN7h/zwCLmi/5I8Or9EV30bQqVyJ8gD7elTTSd2nJyg3qnoorSt5+Oj7wtMIrD
NAQhIVIWXz3FZzc3XqZFHjIS1eFyxL3r5ug9XRT3O9AeGQJBCRkMCxQLSFhx1kqzpYRn0GxSYsCx
xPkhdz9U2kVddzIOZx4q9XLpoa5yMj8lpAKwuIQvhC37iwzyK849slj4NxlXN2S7WRFXlUPhsfsx
etHM3be5yss9tw25lSUMTXDJPBR4xJYj80iB1aSLg3qIr6r+8fgb/gKVwVe6EoIWYtOM63z0Wc75
kY4SYenUBxXOIN3TC7e9p8k3bo+HuoLWtJoyRx7S2UReHvN5X7bfHENmp6y1on3djzYgld4AEeEP
T4we+efCzVJuh3bCKgj8wRM1WJM8mFY25ckWTktweaTJs8wTPSYiPmcDXFeJzZlRqfALwb6vfVHX
H8LCXEZHYu/grCQJZbu3bgHKDMul819DqwF0vaxALRaF5azJLAHhbU0yUOeHK0SKD4Bh67zCxklT
4t1Qzgc/kH9g7aEdyzc4Pz7yPHwvVpUFq2CRVR8Xb/mIU/BWCr88+W2+eLcWRMfAulWnibWnXeee
HhcRSwwmcroDrqPhvWTF4dR9HzpN18OgcF4xgXTYlSkBuiUyaQIALibRbhpMdVgXUMD7KXxr8TVe
pgDCq0co/e9ndDV3qbJpY4D0eHf6jtB/hbvV06W1Kwm8rUMt5FUwpeTIqKqTZdAuGNzglxvMJBuy
rjyktvyGoCy/hCBe15kGiIW58fdDEq3L9lb7ejq2ZhFtvTIvMWgjlWbuCyE2Aky0gNwOVSA3QCYx
S/LJCdpg684Ttp/BbndYuvMNCLVo65bp11gByyORhvwcRsHOtPPbyLt36cKj3RBPS4La3xg1WoXD
mrFP8Nyv6YcTU09DEIxGTlMpcaONUZSvaYe91IrzH97iug5Fhd7KCqftcJdxr67QYt4SgWDzWA2q
uuX2Fm236jJj4ZzZDIfGWX1/fJXvZ94ecmk3+RDQ7EoDl+hnonKYd1lSNh563rZXAHEnxN/rEJvF
zjEJpkTOPLz0snpzMPyo1FbXTNYx8N4EU4L2rKcquww+RNCCiKfnfJJDexIMx+HQFkzfugNPJHEP
ibPBkuOxz3hg/FjWGzE+5fiAr24GOEwJkUPdadzTw0GF8YN6e2nVA5Hw6OBQPrh5TELLca2Ns2xV
vtjbDpGT0ev4ugI6HUxE5Kbw0Lgz/QF7RG8TvYCTkourb6JsaiIFJSzmqfOibRS6nzmNmZX2SVUT
X1ws7m4Kw8HMnxzcIadI+/fWpaURBm6/sqXoDg+Lqh6nb16ng5M/jHrXZtI6GNrc27qYjtlQmOS7
GmeXOjSHO8f/VqMGD62jP6aCw0OIBn1QocIBPsdr2qTR0bMUBv8luoQFLdmpjPegGEJCql5RLFHP
7jIv1K3WH+NNN2Y93BFk27zHMxBE1cDzg30KzQ3+mjR/CsduzjSVmLBuIIAalfpNTzbYeIKHLk3C
bA/06Rv9I7nyNLsmhhM49PgqgUOsh3TieF0RiNIzxX0IEqge583o2R86+ELHrsXMDHF6qDwskaN3
npbL41OZUfeNNl1inxzXMYCgAWcoNV/AJJgvTWN3Ww87XWo4gk5DFLwGtFio4pxLNzhPXpwEL5nV
Bi8VJ72AEa27IGDiUTwb8qXwFX5kieUimX1mpFQcsDWnfPxWVgM3h7vIicjITFPGqCKs/wSBivwg
JpqXE+N4IG2UMt93PUW/mCU8iCX0NpW8Q2Uxl4fRDCeeqVKvkiX1jTPvyzghaNV4DlZiGs9eFzBJ
rOl207I2NMXskzXBe2lx+l2JIiSao4z8El7SchqxFHp1tJOLt/phl2shURdzVpwefnnl2RgYMf4k
tpugGU+8aJ24POzjY0SRGbvMn0vjfPc4SmIqTtf0kOh5tfadxG6+yRKAW6ha6UWMzYUgzMZVavoU
VfrGlDt5Jl2zFgoDMhZHrBUQ9cIAXcMc0125hA0NPRW7QCF7d1LtJ4Yvb9swaF5C5qg5LqG6pL2j
vq5JmQZ3SEHbpCa8FD8/4vVKi2mH//FrhAefiAAXurbLoryUjcUgnHWTPEWdLe6GRc5A2g28LSEI
YWPg2fshsqFJp1Xh9GIPH6xzSQNq/XBuRy4hYW8yrdvfioZe2WfciSUVY5N8SPdt5PmflpFtx4x1
G/zONQ9/IzGgAoUzsUURv5UCljCTS84Wdg7aMD5cphHalleTHmIFOHeZHJ7wsWQ0VqsQRcjLL30Q
j09GlR4bB8nzYRXl9b1HcxztVTbcWtOHG1yQvH4U34EDH8UrmTjAmTu/xsa0rarGPNl95HE0LK0X
Gz1cDbKGcTJYyPUGiSAklJ3DzItDmLAiss4Z2+7a5056VFHEnAkzdt/G7MmdK3J9VqHfhSHa44gQ
igd11u8+LuGTg1tx5QZO826q8psn2PWkchgu3/HOMVsDrNjElp3p+JIV1Upi1McGrptNxNTgrU3Q
fDMGNC4dZ6i3pH7Nddfr8gBuDQwq5iI6L8iFzAlGMRWX1gesrcleFUvOy1YCS2aWe2zgyXPQRPE+
zwPkrrF1cJymd6zVEK9ULNFf3W7HMQ2NUReHPlDOuaA+wwZhuXg/YnWz6poUbZ6lz5MsiSRYcvEg
G3tqBLqsxD9BH61TMwfcH9lizaQ9+D2tAUfAqkj55HrVcSM8jzwML6MLhhR+ZLd9dBgIMOIltGri
ABWDNDR6i/aW9TAL47VHu3VCicBi7H5HZSJsUuBvrg+VZ56JbJTHwMzoS/iJvXZxaG/GZa14XPj5
ogsFK41wFTPhI5ovE/qoXGICJVIMB72tXlblwk81KTxf0XGcB27z1g63ZWcQ10OsjQpiCK1iGgBB
4HPsJMFpCL5UCMW3xyXW4isEBUKiPMhnOSTGvgERmk2Oe+0Xc7eVcv6tE06tFnQzmgh0H0XBxpaX
1WIrMKfmmX78rSqa+qaX3q8fA5b1A2dZ4FBX5wHDH03//hZ+mx2/erGF0x3Z7FcAYr5ZoW/ufAt3
g3QzqOCc3y5mkIK/iyuATjI1n6R6GQubUhpi7QcNok2V60/IYLTVyQCD1e5KvCj1wj8Kk3fMIR3S
SNetxkj+jibFyIm6qIi+cAGEmKUUWo9q73GRhhgPzdhzYMaqtOAJ6oco7qY8sbUu6FuWxcs45E+z
01QXk49eHn+UeOFPy1rsB1b0ocqsXWY1J+caeNk5Mih1+yI6/qd0wS1xUgEOrHxKv4CKAD5H6/6W
6HT/KJ7FAtIYAwycElyPb+EKxFK0wfXo8d6b4z1gOD3noh+9lx/CWJlfMyl/ha36U2blrVNmdNUj
RjxMrNNnDg6EZCE1izFcsfzlG5D4VIETLhmjHpFboqJaO3CqPgudIcu2Yh9T/G+oGtIncxT7SDby
njPQ/E4IKtgYFKS0csYALB+9QE2fS5TugiFCwymXTqlTz83RqgUDuedi3AgRd4chIcLADRK8EuEe
XqQzrdXfz4rgNbPJUMuCVLZolk8zJbEG89Q+/sFcBv5tmNT18cXYRPkpRP09zesQJCDu2aCIcY23
lb8gw8aFbATUPq5y62nO2u+jMvseswPC0T8fhj6Us4CO5OMP03Aq9laivoZZ6J/SigiBF5fBCSZE
u6qDTOxNEkT7uqAUnHALDR7HZl8QRxtQ1VaunBMABrE80Ou3hyG7GXhUb632GovTJtWE4TXQhlIh
aPD+68uhMD+dLjEP9uwz+KSK8/xWJpylKoGB7vEdHn8WJe4kVtmCzyt8q9uwqdVrwwSaQXJrxAlb
VyCl8GVeHp8/LmmunmRsd4dMqB/TA0iXWA1t3uaAO82+d5RztKJg+z3u+mE5GXfLpfH9T4gVEba5
Nj/grL8+TiSOCjiWhPM/l7+nlNxs/3K0/1u89jcAGFXxmDv1819zrv5tgNX/25ir/e9qmQ2l//1b
LT/N//zO/59MuIKX/n8ZbnVsvv/XgVjLX/+Lcge8LqWkuWZBIDcBfoPT/jvPyrb/QzgEbDwA4IFl
+h4Q9X9A7jL4j2XoB4gkhzlT0hKgrHX1d6KVw79CgWVEh/QlGrT53wG5/1csugd7WFrkGTFm+csH
zr9NisyGqbdqcyy3Y4u5qNgQrFn/Ly/E/4G8bgWPsaz/CQz/3/+Tf58TmY5WLoq42pacfVbthDc9
ovFwyw0PqNcMlWqrKRdOoZtE6NGhIDjo5aQ0kogZUNRUWCUtp3+vlnOmBc+qZ+zOONAR0ZxTGKRl
ouJwoAZQ2RfdPcrgrXZVmz0NlWyOoQomzqrzfJscmevt1DnNM+3V7M80iviXneX9DntRtBuzAkOb
a/inHFLt3u47/1Da0At1WBY7LHrDsl/ba0ZPFpuQkOPXYo7l1a9ZVnJ4WD9pcg/Pc8d7B414Jhwx
yfp1aPF2OLHHKTk1+jsxOPgRIhdvRsmxazbjJjoDpB3/ADkwk23HWXBaY+7nwY4UBKqb56q520W1
FRNSdhZuRNCr+HuKh9Fej6E13/NyBgbiQ6+hUZTVFtzj2NZJtnEKUpX7qQjAIBL3KgrMqlZufImK
LA5ZpgpEvCANicJN/pwYn2LuW6ZNQA1n0GTsSesjFAFz76njze/atXqcPaVvlW9OgKmB8R9tgNzf
mfij1wvhCwner/M/QBHUsGIcATDS0p8i8VbXmeUyS4Y+rPJXNl744GCLts3ufdyp4betFRTX1Rxj
yt3ETgzGNnd0ChkjY/Rs9uF5JaQiO/btutnIGAmWMleqetikqogMMitp0x/wtKt2I9yJGK0NWcu7
NZYY8kMMbIhMl9NrzvI40ozfU6CdpgcE6eOTYVJUG9FH6DicgbkJYhuoE8KfsytNB5SwDHBg7SuG
x070/pNMFveq9iOHlvJgMjmcUgYgACwBZHGkNMeppOJOCQvhrzLyWsLb0bQyiltEWjnp1lWqEF/R
zHS3ScswGfnflta2HohVq1ViFaa36cmjz9+RJwJjY856qesTu4jaL2WZu/6vEvsKOV6BD8mn4PbY
Ab+FyG2g6QgAkSpwCTYzDMoq2JVWUaGL4esc6qbb+k5swBPJy5w5bCOT/UYIPFGjkO+rKX0ewyx2
9kBPg+YLFI6u3yaqCcSbLzmcDAQLU93/nv0engJOTGW3VzbSnFNt65pwPHCyxnWabXXYC+/nOEd1
c5pLc8DZ6TZDFz4VqMfOhYxzOb46BsLoYlUz5fjCua6qf2aBSaN8Fc1l2v0s+4YzFVx+Qq290dr7
cAB57KqyjIqt1FFZ/yqdZilL7FIwoJTGiuUDLajs/CkPmlF/D12/Z0jyIHgpUl3du6FH+lp3Rjm4
7xUIRJqeeFDr+5QXCufX5EcaDkg51NwcVRSA1ev7jCToys7cNvmB3lTQbNSjafhfeyMyqzMik0Vv
Rdp1Z9Ixb8L23edG4rawwL97zdqzHLxKBiJx/ZJgZx4iFMTYa74z411ZIQjiyrRvJMsg6ZxTVwdt
jGmrM8kc4WHh9TbgSvFgiJc6iEKj3HUknLC+YVxSHZkhgDSWi+E6zeHQxHGcg6V0CET6QFADFZHo
ahgSUWE1KdBHtvwGkfxMlI/5IEsywgpD9WOArgq4t8uC0t1kRueGxBEJkv6Cql2L39MYdOKNMeI0
djBaiNQ8SIuHJ6PirrE4xW4tbQm4o5BgbStMy6mzavyJpX5dIvsZPY+PbhO+5kGqPCZgT5Mn17Nj
89RGhosSA51f+ePS6bP4vRE4aMQiLAs1GU9Z5xN9snCHoIOX2WxtATAn/YY8SB/tRyWVBKGRe+pL
VNsenbGmaDlhRZV5zHLfAXiTAMWIyHbCPuH9dSsL8OQ4Rhj3OxfrGu+IA2N/29eS1gGZqzp2f1V9
MRjXSVWaib8Ew5vyHJqimp/bzMX1sUoAJbXVSlSS2hTofZZhW9Cw//on+Kde8mU2BQv3hDtojRNm
PBJcCLIVoooTHRul0vEI5Slzz3ZZGN5W9uVsvFscg5lVVgeJSXAaAKd1GdLZKPcF9UW5mF4DKa5x
PaUT2yV+2q/5YAXbovcM517lxLF3CGbZtJ2crvU/sCIpbBScp8Z7bdvZ4lKujOk4BNqK7q0f9tlx
Nhi9sfg2OnmohZ0ypL5rRPqB/VqNv1XqphX+Asi2/jUyo4lXV1o8lqgMfr8V3WzMhNK7cNkJszGw
TviB/Qr3vVdQ6tMOz+QfafezuW1a9uND1FTp+EQgY3YZEFLaTOGr+sb5wt0ckQ2CD1ae8Fj09Fot
6Ao4YJKmfcLPaJhHu0ii7LNOgwi2Doo9TiXsWAScAQQAzyADayYXBzaxe9RVkhsntBZlbYoer3XP
aq2UjdOnM+yNW0oFvVf5BaYFayT768fR79bJjOeYti/Z/xrIBdbOot+08xj+DmsCAH6dmCmwY8vZ
6zD2n0RfsuIOsS8O4Ww274kT08m3OcKD5bYqppSxbFxalTMMwnKndqtR0pOVyOGn0Bzi9Df5rTx2
zJh4Scfl/i+NmPlibpq/y2gi9jLMdnScozhk5EJDAMKZTaISAylT4FBFU62F4zZnjsq8UKKmyZ7o
sfzuVmaBAAP+m+OlBcG00CZgW/RpCq2hPWapBU2E4pAzvWG0RQ0MM27YRj0vYWIXhnUMv8qytzlQ
m7fU0/6RSD8JsNbIT9yJFaRKt3Zey6YwC/paLtMdRGCUwaFOqkmQX5A53Jh6fPMnauIj6QuGVeY4
uzQguswveTWsepOD++mOeDDElXJi6GkIN/KLAdIXVsXYh0y2ZDGwPxJfBOK9tAuL7NlUTX/8Cfan
KnlCN+PYm/cqEcXRb1IjudmMIDlq0TLAok/cz8A32pPl0DCCsDH+dKxuem7w8O3yYkyvjly4gA4n
dbfFxN33PUlhLIoArQkeHxIKlRv2zZElTdNeCGo8uSmZduIcQOkp4KybKXv3wPIH5DMbaSqDN2+3
XeHKrcPQngOrTvzF403Zk9cd98oxs13kDOkmxzsP5W2CRp1n1q4dan52BeCLUXFhQIfdcQnp0jTt
Dhz77QNhMOtVJnA6V3Iqrbtq8/TUJLX/7EdB+AFxOz1LDfJp1FHTrm3fq/fhVDsvpZoH4+5wnjc2
7eCG7BUOJXX7hQ3DMz67KGNGPLmkqNoGk0SXHiuizi/E6k0Dz2kT/ckqn0c8F+DKsUGH7BeH1G3r
QzcNNe9nEVY/Jte+JYtl2DUm+1Wz975N7ix+MDymFpsZZ9iuE729UbgsNm6/oPlSm0Y3m94egwgZ
EjLNa81+dVZWI423VuKZXseOnR38dHGojMO8rQjA79zCWUADmW43dLqAM3Q5e20/OflJtzXpiE4F
+9G1xm+yMNy9hiC6s40sLqCP0DU1JnDzoNyZtL6C9Pe9LgrImRnpphz47KaTCU0i7MEzAxfW6TzF
z9guiF4NXbxuG7ioq0YM5Qu9qWpjTpKhe3lwSzJL7i2J9zOPi99GXP6qq8jbD6MYN20dpp+Rbcod
a3r11NXMFXHzNvzjScO5Fjrn9yoXdINdjXhHu8bYNFaePpu9HHZF0hlb33DVzh2qaUuz/0c8OsNT
ZqnApIwIvD3c0n49IA8foWRm+5T6jFR+RX0NuoJJoM68IoD4Zo/FO0V28ZwpkX80BrByM3UbxvRU
CxdywntXu9idZiq49LuLkWJNiJguD5MM6zY8Id4x/3K5A7SV/XaM4FtnfvWMD/jkNCBp8QJQwfXS
e8wUzKeeMYpO880N26MDdIvELf5ulWBxCOn8FhJap6k3rWqApQ8fdROo3WAyw7Mf0d28oUCiykt7
Z5eNfjVYiL7lkMRXQRW+G43Ky1Wh0+ToKvlmJfxExJW852KM4gO+vPneOTMexy423kNfhvSy5wiT
s+hZMSvjwkkdtg5ReWCmHo6GwP1q6vktKa1XbdL/DiLaZ0COdn651CPpeANPexzmbE9ignm8MvlF
SXFCLP4po/6DrNBGuu1rnFT3tvI+NXXOts1b1qDPiG8Q6NKmt8/vP0iLIcVC30uwpGCyv1W++aOM
g5cmJ6blL2OdIYZUkf2cQiF35t9KGc+pGdzimfy0LjcshZsG0vCqdJ0/adpBcf2eZLiJ2G47Zzz5
tngv7B8pUcJxzu60D9ah/wUj7qdXDj9SLd5jv/3Gw7er4xxgNosnAO0qepnK6xAOnykqR1Il97FR
nxSMAOdhckqGSXt0t/wQ88yl0QX80e+a5S6yji03mBXQRftq+s1ZGX8Cum9j/hyB64/VH1n4m5xC
e2cU7qExrw3xGSPwmGv1E7dIzXBlzyHR2hr9rpnqvarlK5XVjVLt3OCEWdl+x9iX+Imj09cZ5teC
aPyW5cauhctgurSGeWLPkzbeSQcwj8T8Xnp6w/iFD1OCrsXI+RzkwTWVFu6uaR112fekQlomJZ7v
HTtZBqf0tBGN58ZtaLhNJ1Z11vHOX1t2woF/yR1D+xSt+eSb0UddMZoy7RgQ3NaXdOF+t8GH39i3
egYe7gsBuTIgATMwBN3F/BaPFo3X4JMBNNsFjuIELB5mckx6VDTfWoeLso3PDi8m09DeElUde73X
Sl8U6ovbfXXj19KUK1W3nEyexZjvCpBiMyRHgWSo90NJvjTBSpnxuqJxxBUsASfZlWgwCPmnsGGo
pfB+Sal3BQ37xjoTG1gvPELQFrxar+QpIT8Mq6XiiYLvheDMZ68XLJnrfq/a4n+Qdh7LcWvblv2X
ahcisOHRqE7CpGGSSU9KHYRIifDe4+trQBWvSkwqlO/Vu6177znSTrht1ppzTHCC1qaMS2qf/SaU
Sgfw7W2L/D8pbzPczgvuqRQFsVOnH1hx1jLNcWhCDqHSoSJYRi7B7qkPY82TVG9b9h9p/TbVfls9
DuZLJe2tIQVeqRxR2AA0+tUp0KPk5lWReYkjzN+Aq/c4JcEiB9uw/ojV0IkTnXQn5LbXpTUQjN0H
m6V7VoFNNyN+rRRU46ojDByFM4Qrae91htuubUxSXrGf2lUHPqi8H5UdxS+vm2xPwfeRtwvC4WG7
0j8WhKWL+izZRofjdG+RCDjFniF0+kNmemoiCVRaxnNnzVpWBbzxtogFC6R4qHBJdQkqL9lN+x7I
2seIihYMEIOgsazGZFeyY4ps6k4FPKMEcdVAtQBScgC36d5og/HJYN1mFHyN4jrJENUGBjYdNrtW
i9kHySsf4VwlR6yV15lavcDF1NXVf96xpNleFyqgvIl0wcNXGj/D4kN0HQ1s2wWs50GJooGY3AAU
x3+xNaZ5p/W385CtU9smruiGhSxtQ0kudXY/h6EnrGGXtoPYDPgJNQR0Yd/u03I9decbbIOrmZU4
PWjiywp3ZTYpYyRODU4jpVTumqF1Uk4HdmNu5ZK2FEmRHxVweJodbIUxmqjl/dBizaxE5dQ6OoqG
9SFi+eXDiQGXc+JkhiCQlAlEU9p9TuFoE/bdBwWmDT7PK32F7kSv+Ti8zTUZuFF16iLb69urVZbE
jswxRuFHqvpM290N1Q+hDIDqTMM1sSsZUFZEJSGOMjzY/I85pxVnUXDKpbW67jfea+mup3aRaWRe
r0Y1ra79oITeH81QZZCG+6NSHZhlt/xkiO3qXTLDOcr2TVzYhJ9c6YRlaP3gKHRAI6H4AVQGkM8e
DNBNV8G4rkwnXhDBdN1etWDqZUa/pXHolGP2Y6JFFzey37atQ6WEtsCoU6iNebvG62SyfND5pyqC
0IDyzDHXPCJtOEL0cE3DPjSBcWDj79vGsmcTs9Nl9QYeuQO1AAHmdphYjOblirgn3D5TQHcc72G1
4PENOa7TGgFXAgekC3xFz3xoYyIXJ7tevGHimiTtyopxtkgo8YjPkpb6iBLK68FMbeaWTnKGImAT
mITqisGPauvZzh4iZE15SqQtbm05G31TRUE74TMl5wzOIWu3+Zil6iPKAaSWhhNK9m1SsHcjzClP
Qj8Y7Hety7dtd7IG4GrigAcB9BLy5Djb/hYESocxYi8cYangdqjsatU3w7qrqxtOuRFkpsQYvF79
NetbXSaxPH8YQvW4cGPVSmwXiffZeui10uG0lPc3LZkJ2EcaQs/aO9K2qKiR0AxPwWD70Sn9xqKQ
XQ33bfk+jE9iRmaclURrvbb2TWg1HgUcTzKOLSZ+ngseoMpRQ3JakBUtE3hobp8uKw5tdIxd8l3F
F15a3a+80XaRWRxpFUCSwfnQT4exiQ/0f51KsY8w2Nyef79Uiod47mF1sAlpwa4Bx2U69gim8Dow
EyN/RIVoADVOX6xrGShR0mDwqcxtZFc7DYJznDAXxNkprFPIg8pVJYoHICNvAxN+PmsuaXE1jTay
IPGgvg2ZeRs387Om2mAmkU+qbfSysILEOSUOYbS+bNEB7Rc/nkKwOs9Fb72Aw0OrgjmomZTHJJ5o
bvMnx2ggErkL2TmoKUrAKeOreLZwi5gIKxWFiG5DepCNVceuHICiXKOo+ehX/rysT1x+53TyN3u2
rnK7+SWkGs3CjMsr4gxlK/XdYEjry3TdaCyhswJiDL1y1R3leLhrOI3lAU7gGRyvnu5SSKX5aPsU
29xSYcFAsvoCNul7havGYLdIGeGll6WHRAcgLeMG7zuWCPgqm7qRPDGGt7P9lkDVkUClJsYruxa/
I6s8wAsMXbpzLdFfxTnxHtXEYSh2W6VH3UU5nWgrFF8MutN5e5SxQukce5b8UEa4+wbtsVWBb+lv
lQb5LDb2XQ+9WFGxAJJ2o4zxrRmLp0WTH2ZdPGM/iD0zoeBuhT8snqhSa3tcdcc8ImcN9yun7Zuq
19nWZewo6uxeMSfYL0LPncjWO6CPCSf6Rdm1GWjDOj4koXjitNXCQNh2hl9PMFU5tXM8K8KK3JXm
W6wpp3Du3bo/gAhKNnoUs9M1r5P8dSk4cs0kGcKzvsG27XXacDvo+UsxIXrg2PCSBeqbjS00icV9
jKIbTcpD1S07aaG7C/PUxpX0hAkSawaizm0cGj+oj75i2HpMU+U1nILT2GsU/VfTXaA9CcN476b+
JrdQk+m912FnS5bmei4BhAL67aLxhju/FS02TjwmGuY9ldaCwWGlkm0cGiYi43b5JvGc5FzdGrZy
O0q93yflcRoa/EIhbL7XiYW1UlQiO+I7hCEViI5oH8S0spShd7owPA2AntpVB6YAJNsjP1iDygj4
UTuNlHOyuZ7o1/+IBzT+cXJqI3FccO7GAKW5L24m/SwqoruX2itKrzJ2WUgTaoruRsSShCd9Q1B1
AzhDaaYtPlDgu/NVBWcniJB1tfoGpeIx1FjW82vTeGRdRC9dXZtkl6qp7ch4s0ronsV4yqP6lsyT
DeVCnDwhNWAUbdPaFwJ2oVs+qzunuOoutN5LPJh6Jbthqd2USXeNd3ZDRZ4Zz6A2P3oEP53gxV2N
JhK4ReUz781dCeWCwyExGyg0C1LtLTCIUdCfmn48xC3gjAmn94DpT6VKM7/J9XKyrfZhloJHTtHO
ItcnDtjUx2x3kmcqoFS3Y6DyEepvK3Siannq9e5GIgVIRpWcF/LjssQok6aP3DyYqCHKjvA5sA0G
znU9+s2uhKBVPyHHgU9GncaZlOJXlnaePpQvdq+xkhD0MsRUdpCXdekhHtWPpp6h+K5k7X0t9chx
aarR/Xd7cpxBBWzyoYCegG1BRdIbIwCQYcMQJ6CisYIOZZjB1hqrb2bZHk0bfkHbc3h3OeFOOiGf
1S86Ni5apUNvdHcqrjG5qbAeZ94cEITJqT427U2KuEUomdNyhBpEtuuXY5Wg88eOIVswtWbDh611
HYHlTFKLQMgVwBPAYZh/EqSzXwufong1k1fseOStxdtSVZ1WvskrIGMFuziVYACVMtSLHW2JsEQh
DgOCzAOUlXCQOn+II/aUAzmbbMCtn8SjbcykvptYIgRGYALsHE5efgoZakP14ls+2B5YKWvMnYYD
ptB1FHnFTSCCk4rMpbG9KQJWw++WSXws8foMdXZFneVkDPr1wCg2Es8GQTw6KidI60OtYTBKyEPu
pe04216pFkBZ2GCVoEwRg0UzJVxgLqvlzVfgg/idBu7elD/6WHZKTmbItx01ofLZZ77clTs7wT3e
rFRJeqJgsXqFWDYp2JfazlruEtNJh59R+p2iIxvkW5QYTq+dInPHcYfj4r6iFjtru4akKnaCBiVx
EJ6yDeJwLDG0oza2I1rf+FQlt26gJFXhLbwrKWSnQWpggjrZorWpNY40fsQQ89KekCtT8UgfheNv
OkNaOMQpO7olbYqV8NK91PWPtPkFzfQ+rJnj5AA83GNpJ4TmWm5H66loLb/WwFSpLtEOnIhZZFlq
lPAttL/L6butf0j6NmHqN6n3aIRjxlmys/K9Dqy9U5ntJ4DtVXnbYiXqrF8pEYP4VxB276iZHOkV
Xi2AZCsZYskU32rBe2BkvlVFbhoSvWWjfRHY2Mo0xg0jPCpeTtfOr6ZuYUSt9hni8i7eLKyl6fKu
0JBqkGUvdE9pxLq1+k69/altqcjDqs9bInFp44WB18WhryvUN8EXLMZ01dsvzUAvHR2BOb5UHa2O
it197qL4ZULRuY/9lWLeURTOqx+Bku3hTu5oFmxSxJTCqE8RfxswFVcPIo9N8KES0aYqIHGssQpA
Z1uBtzjSN0muHQjv2Iw9ryKnhFrQK9WJGFXIfOzYVU2s5oN9ABq8T+rWyWIFsPTgwdS+UbXWq+ac
tOvWhfTizyrSKyRcqIX735d9FRqBu37TonhJDOWY698jzgRNqzAjnCB01LSX66q/MvGibWT4NRvL
0m+T1HwmXSnYEE3kFlNbXNGo/ZZLQUrZOvw2aeVjNiMuDYf2h2oELPOlXjgx8i80SebOgvI31MpB
AyGPKwNTbdBnXtlgQAVzgknLju2tLpSHPC4LttLt/ZRlzdEoytifyKx7mxNcfQ2mECTQ8g88V66w
8qtQgXtFv7b3KkBKiLjSa2Uxf6za7HyoDp2KTVK2Zo3PqiL8CxHGrVrXy1Uc9ZanjjZpkzomt0Jw
kGezFIMTDxLlYOfaw2CE19EYfrfBhu/AwVCDVWa9dFKxaq57koZLEQeIjYf2MRhbGEm6mUX1DdCf
Ev6hmts6akaMx04taRVTebWoD3m0wNySS+PXb9qJwdKVD/N1Q1wztdsfA72axkRxKPFKhWzfa3Tr
uyVd9hRXnm0kLLuVKW7nVDcxHsmEao8F1WmYgXfyVK878m8NZ8Qc4xi+fTdBwDDLxt2olCzW0wGy
EVV49gpjCOoJ+uECm0TY2R6/Nktr3PlBxeTUkCQCxtFrreVRxPODMaZ7afW7Vdq7XbXvRm/7Rt+d
4jrC57uWk4efTfqx+kHCHAR7GifkmxGP0EvpvcyRILVwxAsSp5Dp0Wrm5IiG1wClrLwRY7k+wD0+
udcpS1+q9hsSlFPQhceRMIa0UegiT1fjnL4Tyn1HD2+tWkrPlEn8wCY6KMrWE5j+KELss0FIaU2V
821UVmh2+2s41/5ozC8WetSNZE4vud69iRr3ALYCU0eKBJ9u0oedhh3GLC1/zofTyNywchCDRt3Z
lvpCeTR0i7x+QRSQ0NNhdzobA7U7SR98MRCtNwc1KWeIPQiCGFiejNG1eU10O1rtEZUbrRbIMnIM
g3QobBRzW1dwNbudVM8H2tDOCAaji7ptI1TKqa9KkHh9HN0bGjEgNRrkDKf8oPoLAchT9tFJ7Ook
dlv8X0pXbWmqcpUW0xVwYzX3l2lwoiBzMdFfi1q7RWlALkh0NSNFbhTq44CpuGCHydCL6PcG7MP1
Bj5dlt6JVuwSMCFCSuEnkT08vC1oG5u5ou1GXpsSU2EKQ9boSFT8LcVO5ysZFn3Xr9nTeXRU5OIb
xdMbMPQOSFG3augm9QklV/1UQEbmoL4culJ1NFZz1SiYjTBVKNM26ENvkGxa2NjAEwmk3CM3i4AN
+TQXyHDz9Erk9F2izPigDE0VSOp+GnCesjiFLzHcLVM4gSGgCcmqDn6fVCxF/U4Z5GAr1bCJbeux
4mOkLKA/yVFNX5IjMx7APpl+xmRPIrKg3qZTXVCAJ88YwMmwcQPOBVtoAYhLKm2f8DoSCUSjIF7/
50ISZpBQXrGV6wZJh6smKEwrod+1JtWJVCbVS7GDN5IvCVWmF+bTbVp7No6FbFsUyLfDqd/BiCse
bHOQdmTBu+WMBacX2zEVxG7p9u9M3Jdw/QMw7bHkkKfeGxXbgpWjIJNHRIpI+DSo+DNNEsWrvvKU
5VfKS1X3tEcDiYpDYnzXKGe5UkDNzy7IQI4i/bkzxcMwJ29tQGeOIOJCVm4EvdyKWjlgBBC0CSEx
JNBafY6De1RdgHeaBxQoDl2QoBOsOTxZtjmy09eU15GWuDssjUxAXXNE7pE9KxiRN1kITInDbo7j
p2/x4SXKko8O1lJ13ATyAN8bk8utWcbhYbKJmDPbBitLY3BvVApw2cQ0hi0gp2nvxp3abOd6fKqL
JMsdQ6WGG5CYSXWT46gImHTVMQd3nEfvo65POwAqL7kSBHs84YM7DkCol1A7LWowbAlobLfzQFD7
GGYPYUdgyxi1pDHPUb5vgwAkV57BMqxr5GahqH6Y6iwOuhXMP2yYKURjjKiqwvxXD+8apHDwphoN
xPdRV+/wtdu3dTaSTaz2H9g9qCLbi0BRXgmq6S3eJbjRrzLQ4qdyLsH6l8YHlDr6FXwI7qCr+QtP
dsbfThyxPMThSWhpv0UXgzk8ab7TMEMWEvbsJKhoY68nEfJQtg01R2WiUY+8pvTiNlNg6KogwBeM
cJzXzGpF+yQegjCKZIlChiUbQ0Jtyw89CCovI/DdNUDShmWt1nh766eKw6NO/BCJX0iV3KKDVlQG
nLMAJdI1kbBNUrZUsZKhaLo2K/UWW2B2qmfQxKVsmfd4sSjuAkigm4auuWo5XVvGioA8yppRg2AN
teqeXWvvSTXypTjvH5AZ6G6vYGdI5QWnR7KetuDdUd0R+VOoR8bNgnfhdrIyHsmoJej1SbMM6nV3
Z0bfKjsyj1Jn5A+ZTgSnCMldHheTlFKp7sGGTa2KFpP2D/aIhCC42i5PS6liHOyMLv9WmeGDZMmg
UGgA1Fu9MexHqvovtIeklfEISGuNJZWUUbtJqgWUJYp2T++BwfQxO30sbwGhC7D7mtQEi2IF1DQt
yJ8mSxSPb40THfQoiTc6Oe13bFlGdOtGTSS13k2zgoYxm0tfxIX6ZOTLSkGib4V3KbH7Zj9TeEVl
EbclYjGQSoQoOGnQprBqZMiWLRDlMjfYrUel7IVpYXRvQ0V9qXQXCTJetCcsU4+eCWWcQqg4k2w/
t+h5kqd5aWvtICspetnNMER8kpYaIRegIU6oxW0ed0p6ZyRyZO8sbEuzh0tPWALa2hoOiaJr6rxG
nlPtZPbI8Em7V1OsOA31uZtpIVCH2BmtQ8SSre7w1BwJ1oKIlRyZ9bt+CwN1tnZITJmHFOy7zUsj
Na3lUkRbpgOqE+zmQL+L2ZNhQxzRycsHAPwro4+Y0LcMuQh/jmKB0aioHkorUe4tWW1OVEc0sghx
+KSlTLKgqmOPsI2MDUq0xBtDZ0MH54RDHQFphPM18oOMVmyTkcQDXaSR4+8hdAecHm1xMDWQ8B0Y
0pVqrm+JX6EvHtNmnLXK8qdMJzOGu9Zu5mDkPjZprfkkiCRrsbL2JWAaDtFMbMxSDvvCspWjYi0U
5bU+ZFvXFHTs1+WCfbRyu6zMJKybdOg7Nf0wsYPsevJ7XCNEEsxyN+T0u635Vz8JLI9D0XX3HXve
Owt+BeKmcD7MFnXMMpUqqgdSKV5SuYj2ZDKxq+bVTT0Z/7bmLVaYXIt0mFwUZho18BgyUqPR0qdI
12WBy+bOhIqdcW5MOAA+9UlAoxzRK/uSwoB8wwHSjAl3nYKodBq0fw714Z9zmTXU+1LtMaiM7HZJ
ineliXUPMzNze8amABVy5Gv4XRyjGK1iM8YNTcsmux9MsbABHw/EBis+muLF1aKsppk5vtkGFSPd
SAtvYNJzwoq9UhSo4ibX0sgNJUU75UWjbCpmzZ0cgW4PLBzZtmU8o80wvoWqvXhW3lH9ZS5y6WuB
zbfDHOtSoLKtRvU0RspieVBrOLsVxnNaTRgFEzl+xePZYAMuHntOJRsd9pYbG/y4Yah/9ovcPkoV
1WerCx7LqElvpdzEnoIMia86FWPiUz3Nd9FMHbUSEJQrM3YL9uiDnMDgqAnXRGVAby/M7hDyGjoo
bFt8BEsntiU130pFLtpMgc7xX6/2SxYgek8D5NcIFYIXuA3xAy/jattnrQP5CfIQBE9S4ojX5kej
ZNkQZTxDJE0zv87BF5Oz+S7lwQrroZJQq+CLjH7COWajFtN1nnjYRZbHuovKLQJi1U7x8hpkStrz
wdTiGQ/Y6omFzJ3SG3fVlLLd0t1Zc/qMs4UQFgGLFCfbHVgTjfxIlaZBamNyRr00qOHRqNlVDiV8
WE0JXoOiL1h1xTe1VJ8Ie0idolEpAKND6JLqZ0NvxRn1aPTKScMJlo/7toi0N4Kzml0b5Na7ieI4
pjxaRUdpMh+7IRo+ZMwA3QZVaUPBoJAd3ILVKbVoGecKXAOMMdNymxDYQZs3IDkuMD7MpBFuusgG
3XxC4Wo11QCydfleDY1sY6kDvgK5lwmOIpz9J5qsHzlnOCoMVtR9KDnRmHM8pbvAjHu/lSVlo2fa
gyQ1HPGQL1eJX4I/AC825ePkjrQKHcsYxLMS6TBFxELVUSA9cSUCf2w3swlmLnvR6V7dpla2k2T4
LBUr7XMUhhi5x3DktUyMsHqlJlbsBBDztVt6a83GzwnkMHWZQbuFs0lJqFR+5CIg+a1FS+r0oUGO
Dg02K7oDV5RxN7BFXCUdub9k2FoZQNq1viZ0se7kZGVvGX1sbawi7x3wUnQl6ttqGbh/YXdfKrL+
siwTjJeIFNGKE2H/1nVC3ktaWR07bazvNNFlvprBwlZbdAcgkKuDIQdiI5pk2jSIfqG7VYNTZTri
BUv6KU3d6Mh1RlhsUJ3EMk+eFWnXnUyfJtRq28uyTt7Hc1L5RS8q5I8dtXiCx98H6gkbNIWnpQ8E
m+MpPMDFnJ0xyLH1U6dgL47wnmnqGmv/OxG2N3VlLe5M0hZfVGTs1KZ+jAgHs0hseUyx9nlJCbJt
XJqZswIRggmegBeYDJTV2mL6CIqCDnqph24G6Dah+Gvrjt6uZeZZfus7Xt8ql3pOoOOHxqFi11jq
D1YJ/ZZjvOIbkTYdRRcBY0jiYhfUCGWJVUpBhfFpZgfUUBz4agsKZyVT4BCUcFXBvtXkpOFqJMEg
E+NcVA6x5Kq9HuMdVsQ+aJG7b7KG9koca9pTUqzFmtGIW6KI5sHpCCFJC8q/THgqxgH0YBNy7dfZ
tPj3cNGwiVORelHboX64S6XGuJbIiKf6jxzmJx2Nl2nqUoQxCbX4uUXoTEoGfd4yR73Et1Ua73Ns
zp6Q4V9weo9AlRtXZaXKWOpIbkNbZpsfeanG9/0s07tXe8OB1NwcarVNaVCwohAx0zFrKImzCPHR
Z+TGD5hWoIcsAJs7qlQUiYBojkH1Ng09v0Yr0R8Capbpks1yfmPEFGNE31xbcYBxcerxJMwWr3gd
AcnyqlpqHqa+r5+plPfgg+fF0WZ7BFAboOqZJA5ZkRjV67YiGKlHgFcmcbnPhxCN86Aov3RTaIcM
yfWKGwzya4OP6qHGZLnB7CA7bd39qCK2DqrcnFrce5EyPQkpfiKyRPsmmXXwTvo00thckCiqBpAH
RTZVuxlkIWEQMDsRsVHJxWtVrk0f0mIhXUj7aYznR4no3hPm9RRLZAhxCRzRY2+CuS9BzupT8K0y
9AdpST4otXFFnXa3VNZ73bLQhOMtJfPUp08LNJPtPtItkS0oIoi+iX9yiF5V7GWL3M/kdPhGe039
3paReDLDMj3JNFA3qTrlG6uyQq+bg8bvx1B/qUix2De1xJF9CKJnjKVtz2IoBerRzJJUZpLRhl3Z
WiiEN1Jn1innHKTQo2Rr90q76vyVMN3zgzjoQ6/QtM2//WMCf1x17h6zVctkz2zotiab/PP3H/dx
Ebb/63+I/xmo9mBq5KF4cde4C+msZCdgUKFt2c3co5uUlDJS3KkLyfvW3Cv2/7E84jEMf5V/MbBd
/AHW5x9QdfA8Mf7n3ogjfWP69baL8YC4sh861NivJR7Ff/Oa7c9DFp2cVgYeGa/1mn3hDztDBn3l
LV7m2fusowWh7C4Midnw/DZbiqHpIKgFHB777Crbmu1UNXGbOxdYqlO4y/ghebUrHCI9EEIiOeld
g3PrpWv9OrBtqLqha4Zs4ipfXZB/Pt95tstyNhi49YxD+GNxCfTew4nk+/QLb76iahe6F0fFQHl2
uZ9Hxa/556gysADTiMKYhwqd3QHLou/zbeyU+9I1yr3kmu6/b/BXpyUDkj2rq7atYuQ/u0wz7ojZ
xJXtjiTeYmtGxnZhhK8vqgDogGjVUHTDNNXVg/rnNYFTtsqusAOXQsM9dTPPcmHXwLGgC7aR3OSC
s1Osr8SnL1PYMqMYFuAN8Ifyma9ziqXCHLAhujUvzeLafn4XHqQbbY+a2DjZW0RgVwOVyHvrxj7+
+26K9av/19jrrPHHrGDbdRbSAA7c3jG2aLuc4kTJN30KtwRojL7wEopoh/6q3YVvF4ZeL+vL0BpT
jqbx4UPP/Dz0JHTihOo5cLO9/Vr5+VYm2sUhZseJfTn/L38e603+Y7SzqSBTrTSNCkZz1Qf7AacZ
TkYvcKn70ZI8EgDsyTt9f+ESv3yTnwc9twUrCcWIugdKTNPNI7maqiTlT/ZRm9WUZjqLI5zSZ71F
sXNh6C/fyTq0zh6DSUFgjTu73kSrhdSwPvFSyQfB1vM5cuhoOsxExpXqgJq++Gmuf+X5AzVkDNgk
bgnu9fqT/niXkGn0M6JsEMzb6dhuKQL7iq/tzAt3df38vg5j8dqo68eCcfvTMFKIfS/Oual9Kt0E
HYeDsKFhl9PouzSZf5nduIksCf93qLOvow4Goy0kK3A7f/F1P1tXkH3tjr7m4+Z185d/PzTlbw/t
z/HW3/PHHTTMHOQlWGG3cvkIbyZXuOVheZlCdie7cVs7FByuWkI4HVIB3dBh2xmGR07v41V99e/f
Iv72ef75W86eZl6UVA1bnmayj3f1d3rRDk1eB/rWQ+BdGOtvs9CfY51N6ik2vyQ3uM/zwboDrw/V
Wbh0wFm80DlyEN2Kw+J12+hgXRr6b7fcFvxHlpl/Iad+vuVNYKXRkHHLoa6gUQF7fF35y45drkv6
5LozuTzj/+0Nxq+1LtWGrNnq2eXaNmW4OlRZYPhv7mKXyjYwW3Mn5ysUAwfshYtc/77zL+bP8c4W
NA65mgjWiG2FUlqtq+hnrU2SvP/7KSor5OBfw5ztMFtrkAHAcCtJFPbAkCSLn8Jr/ghttkGJa6PF
pwW7yR+D+SG659jPJiy4tJj+9Xky5aGIWOc/7Wzey5ZBKguVe9t6OZkwtJv37XbYWQ/06QHqofjH
AL9rL80U60zw5dr/37DnM/3c5tQwBNNt6+GtchLfup2/aaxngnUlkC9d5d8+Tt6b/7hK/WwOXBJA
y8XMcNoWDa837cR39RA6lRM/XPxC/vq2/jHW2SRI+IPZVxS+2Q4V1i7K/eSn7ude6OFj8XLkcxtk
ld0WQd6Fq7w0sPr501zKriwVm4ETQYJzMEGYCd0gxDIbXRjpb/PPn7fzbBKQcyWN7YCRKMkfCgym
Tdj5ysC5CDA4jp8Lu66/fI+CHZ9K5Icp26xjny8spkQtC9ywrrrkd3k8OmZuh2RVXvjs/3L/4A7o
5rqntFWhnH32YWGEsCpiVpPM/GnT1N8kiuygEz7MQPb//fH/5bP7NNbZt19Kmd4JjdDqbkxCEPbK
fNOBEr+w9H95TgqcDMNUTZMlWbHE2cedgI3AZQ1zw+5gUgrw9srDONEKDhvCCasLe6jf8/Cnj5rh
bFPWdFBvHJ2NM6qLZBVNUnYMt2hYkGr7aKMN2NBP4TBnV1sjxPM3G7hYOrOnVNGL9GBJwQ7m+LYf
5QUExfzLVlm4qAlCTHUJTwYdEDhtpfY+ZGY0s6gde9lNEOBC0EQnBvRXpp2IiV5RlHe8yFuSYATN
5dHYzaY2PYGf6Y7zGJpv/36AX089vy/WVNe3BaLd+cG1g35rYRskh84rn2Uv9TAGjJvGk7a5T9DR
pXPcl2/gbLizRxnjEmFnTAvYJB3DnqIt2SVbdq3uvy/r65ZKWT81me4Gn5uinO8WqfIYo9kGtgvR
xPHL++Jx/oHaaFdvE8WLt8Cu3ZmNBuYiDujlibrMvEF1uP33z/h6zlp/Br1w0xIyegbzbMKeCfUC
hrN2vN+TR92vfNo4rnojUalMHGMzuoRD70oU42/yzYWhvyxNEJMs3bCYCmz9N+jo06aypN6nGwj9
ebDBloWYmuoDyWGe6s07qJFF6f9/DMjGXDM1BUiAYZ4d7KplmXtV45a3nspCEfl6cle7k8c5lr4F
1f7/7oBn71JRtBL1xt8Djh7h355aebGDpNBVNgkShQvv1NdXFwQVimN2i7gRmYo+T9+ARM1xyoiv
W0ZU/5Hcp8+VQYqjXcYXPspLI63//I/zQETErBIlLBRVeYJ95NojEPM8vbD6rbfn8zQnYEmYKDh1
YVuacTZ3Z3IThQIWrtukZPkGYGWa0nCGFqsIGhLEnfPyXPax/T6nkXb498vyZd1Q2KKpjM4h1aSk
c3aFeKIoexJuCVZIGw8mVrkuDsYLL8hfbuOnQc4WwtIYqkaPFjYSXfFq2BlKwCF7U2vrwuMSf70a
plBVs1h3Odx/fl7pLE9TRX+H05vEGTt2TI4SttO6mYGX2KGv+p84TXzdd6/38I9Rz+aWCZXfaPSM
2vmoureqO17ri9s/tROy3m25NZ3ZB7sXoH7z6MnLL2RS7P/9GL8uzIjNKTxahmrTR5bPPolBpgsG
z4NPgib5poTnBf8gv6WNQ7RBMtXHTBb1hdf2L0/105hnr06oA7kaAy4boNP3qHqO5ZegVE//vjDx
5VCjfL6ys3cnKUCDFSnH4AyKtWkTQQXxcjSkQ1y11/2o+VY/vxYhq37WXzhUrPPk2XfJBWos9CpT
DVX7z28TGhibEEYL3gSkbhiRCoFmOTsRQjzR23SK7tZxtziQPrvNv696vajzkTlAMcvBq5VJG/08
siVLMYgVPpjCIhRl0m8Qct1z5NhHpnxhZfzrUIpiqKrNjkBRzl5eK87BbSm4UkfcepshX37Gs01u
kNQgX1X7S0fhr8OpssKapK8lKtVQz+Y6veh7uUR65ubINYaEcAF7RCEmydgmkSH3F67u9470851k
QyZoGPN1aLb9e3vyxwyup2ZLVCyvz+gIX6MCiI7Eciu0Af+x5aAdtEfW5I9vwc2lE9TvUvX58JqQ
LVmhiqVTLv/8INtQ6cj5CdepYfLXcpLdP2Q+GR2e4k/BMfwJXPWawLYLn+ZfNpPU5gXvrAyZ0VT1
s/lAdG1lRcE6LruueAdsvMC97PTuWsUxy+PFCtL6mpxf6J8Dnn0r6jIbcVX9vlCL2hFSNrQ2HL8N
v9pWg/fvz0NZ3/9/jXY2KYSpBTQw42CAGYub2sJz20veBEKOUl3j2dt1pi+ul2pTT8mm2OpuChA1
cJbBu3irv645n2/12RstyGJvV/I1txpJ22Fy0Zuh76dG+L9JO9MduY2ka18RAe7L3yrW2t2SWq2W
ZP0htNjc951X/z3Zng+uYhFFW+8AMx6gAUdlMjIyMuLEOf2eQSCEondrubu2aFOVNcfUHYVO72y3
GccAOuYTevutfgYJItO46HfJtLcCt4L4YIO03pYOO/iVd+EZqOZByvjw3gvQ5iPCUgxtMje+bXYj
GKat/C+aKuIXzL+QJas27xjaRcZNcwEGQBWeeg8G3w7JyHKqZQRK6UU4rgHIu3Dve8SyOS5hQIAK
T6iZv5MRqIjKedRIICaMkdOejB8mgy73rSiiMDBfla1pOgfZdOgxzvY9jaAB62Jb5BdKe9BTenxU
mlyYkqpnUdNfL1Wumpy5OjRCiaL7mKzP9sHhDYtF0x22zPf9u3Rm1eLMoSGXUaNGI2TCMboTVOTB
c3tID+IFkYyvJYo/q52LhVtBI4mioMAtC6HLfF+bQR8lFA7cSg6CdmcWNvRRraYhOhKho+xTb2Aq
ZuVrLhyiK6OznZVg9snHmpBlDH9K9ksFyPy+u9zm9VDeXqxqtpEqGB2Yhvh0lmeDZ/81me+62PnG
XME2gjpKAgwPe/7uvtHbvoGqaZrCO5NEUKZKM7vQx3CMG5t6Mz7q/ERG4gx5SrJB6tAFN7ly7Bae
1dfGRKC+uF5NUF7wAhCIRJMCzAQD6HL8QEq4RZTdTcuzZm71fU6zK3ldNS7+5bPTyAbrlqXQtlVg
IL42zvshR7SELIlZZeBAR4TKd+qn5i99z5zpejNxzZwIDhdr7aD/qeBcI4BtOrf4oD10x2Yz0qId
XqEh+o0b/Gpxs4iGnB2UVUCuCfGM3j6K5iX1yncW3ejk22r5fCGwXVmbHUDbC1Eq0962sjgpbkY3
WD9pT/CH7NJ9f0x/rDjp2l7Ozt5Uc7GlI3uZ/tXvoJvcwjcSuOpp/Jp/aF6VP/6P5mYnsYUChlow
yxPX5HSCj2QLgPtFOiS79seqX84DC4eO3pJq6KJ3iTj4zBoEsfAahkwsN6618eCNZdgItI2zA+4p
1VvVjXZMpx1W1ij+rZenYW51lmrmgR4OSN3CVcVRVH4ggLPR3zcUSIajtGXSx6XttGEq+UdTrbZD
5vH7zTaktGgWq47NHXx9NCp11Dv42CCKfw/SDPJmZgw2YFp30u5n8RcNJ3BW7viwutPzCDu3O48A
aZsaMlRHoCem/eSmO9iVq/ftR+2YH/wDZDrcyhC4gCCVN8GAcMX9PRenYrblIFQo2fBMs1V7nnWU
tWSXEyoE7qAwonrIygYwcwDTqILIIzC7+9ZuknpW6/B4orahi1tynvVlXifBvyxAk4+oDO2Vo/yh
3YsOV/Av/Okmx6YtQk9WFBU0lF5UexbuHKnIBhX27LdwFx61I3tbP5tUU76l35gFZgrA2MFbCN/V
gw3f1nZ49YvjOsTp9jTxOxTCvAP3LrS5s28cROVo11BHuTaaWpVafmpzZ6V5cvNMe1vrhY3ZWkGM
MSORYUNUTJl0mngqittEz/ali1bunlaBzXDpqgfdvE+FZVUkyaSTsOTPsU6QdIeAVAxYjQFqQz+a
jUpll0wt6KlzTEytnRDc7PpAGjY9kiyOZ3Ron0WMe3jtYOrHznZCU91mYWuFL5OsmeFHiVlymQnn
KUO2WJPRClWmvOw9JsEbe9zWVVeF//kg0E2jAgb8zUHa3BDn9OJqBPqJEKAdmO7kf8+YPlUEG4z+
bcX/byOcuKMcIgweQRF/FmXQAUb8SZd1kg2fA12GtLXDncn458bcRB/hQfgzgOuOKQVSndV33pr1
mR+Cum6TDK1Zd9jXn6FufmrDn81DqX9J42YTHoJ3ys7+EoM4noJfDKZb9uf7y78NNtern/loXmsU
xD1Wn3WRC2/Ese/8I/S12/9uxlBottkoICgINFx/SurQaYiID6ruECyObbXNYfKQ/LUn/M0rA8en
LMGpVrklQSzNPqYzTE0faCENmT2jy8V+eBDlCZ4YH//d91sII1f2Zp8PCc26gZrccQtYKpv4a1G/
/sbGXSxotnESg21xAaLW9ZMvZvVq0MRTxs19G6u7NssKi1gLqyrDiChn8bxPd+A6Pk4FXTSNJ+HW
33fRb9m0RXyyxLdShWNeHO5Bd3pTL8nV+m3wiSLarjwE7nRgdnyvbsL9aua7dNCMC3uz3DBiHjSA
/Fc8YHh/vtfSLcQ4IvulmoGk70Y794/arkPlUN+s1rEW3eTCuPhxF4v1UvQlIKsVSX7+l7wV/bNw
J/cbZKk/TH+uv+/X7M2yNl0JmshgMtGFzHlrO+9t6cd9l1kyYKqQ8xs6lzjQ2esFJR3jwJJpO26b
ognNEEkefb9v4TYJo5Br0G2k0qoZ8vwKC7Kph2Wwd8CnGPv60ByNAyTph7UW7pJbXJqZfZkxCkp6
1vCj1MonA+lwEwbyIFPPWp9twmAt11rctotFzbbNYPYzjWsLlqa9f7QYgtooaInuREmT1sprFx+Q
FlkJvUsbCXbd0Kn8c8G/vewvfG9kgXAqDaDu9g1oeYHfhJN4dSMX8kiK/bJK/Z1/WvACXruEGaYU
JFTGXbu9fRY18cAtHuwXda+SvsVf7nvHkjVdVh3yVpgBLEWb9eQi6HgCmC7x8IO2j60X0Xi3H5ud
vjfq1+qw+pRd+HLgmU3QPZpCZ3Oei6AYZ/VC+o7VafvkcXDrDUBjWJd3wmbOVLy7FrKEM1y/AzRd
Fhk5KAeb0erZErVqYkQ9zh03ZqzRTspH6JG3gWB8MUu39VABbqTj/W1dWiV874Rjk/KHPIcwGYMS
0xTDP9UUMp38NfdO9w3c1JG4oHXOtWM7Nk9YMoFrL0niNvL7LhIQN3kHV1Cwz76UbnmitjK5a4f7
pnM7tza7PacEmYNJWBPFlYlv1tgbUUYav4pna7F1GBZaW+HSHl6uUPz94rzp6CSVSA3+XWJBppGR
bhedsjcQ/PSNSV46YO7Krop1zF1FsyhUa0JP6iZTpgmfMNvFd4sqOjPqLtt7rrc33zOzBlgCytIV
gwtrNKhGGFQDwVLxkrteY9yRsU7ocriaL8PCxtzpruyk+D+iCPh6+KIp+uAUABiAvbbiIz3nKxpW
AGuZjAZ22i4OpH7F52+rDNdWZh7ZShLCgLJjuREc7FCztMGDFDAqrPvD2athrLn/rRYS7qtFzVwS
lU+7qSMWFcve3otCV26s95kWrrjh2qpmXjhC9t0olmdBoBUj+gGzkFQ/jvGw7+q12Li2opkzKJ6R
WZ6KqURH63GUKzcsq3e61q3E/GU7lPJpKFMfmY9CDSmqRRmjPe40Wi6zxLxdE4iZaw1+5fvfSFxV
s+PEN/rH0ixXLDML7ExpWm6omY/hpL/UIRG+8SIDdmHzl1Yrr/cNLoT6K4OzuzMzUxbcYdDPo/xs
y0rxre4j7QuemTxltL0ht5M7xIKt4eN9y4ubammg5B2mHEm0rs9Ywwixkbc2Hy94nMbmnYqcDxrR
v+ONF1ZmJ7mCTUOtJ1yEuQ4Uy54N+yuEow9J/n9cjXq9mpavXFsjqxkq7wWiiW1gGrspzv64v2mL
h+tiObMzXAVW26QeZtA/RmQ0dEevPkAXsJ3Qd71vajHSXpianWN0uTwbYVrLhdRrAyiWyfCn+xbW
PED8/eK+Gn3VKocMC+UE81cdn7Pc2qRRtRJmF83w/qdyDeyWxsq1mUgu85qrGDYU2ay2o6W0n0oV
JgkxKv56f0VLe6bJNLxkRj8U05itCBBj1rdOgNqbqgw/u6qyToHSZCsIzCUnuLQyCxJqU7c8mQnk
YF2+QaL/c4RyCbqfkknibuX8LG3epa1ZfCCrJxNUsaU0ULRJI1et5BQprCrcW7+xeWBLeDLQ/2Ky
+Po7od5bFoq4n0bpr9D/aDFb/zsGKFCiqikgO7Ovk0WFA0UKBpJQ1s/2lFU/4ZcqVsp6SzumQ5UJ
RF6kzvNRirT1ygKkt+06XrvNus/p8AG44m8sRdSa6NkTQXlgXe9VEgRN3mW5DZIcAJ75MoB/uL9Z
S05mgLcxbZBNTEXMIk2bIrDkjSge+rAZbauq/wnpkY3MvAG6WEIp6b65pYvv0tws2iSeNwXDhLmR
abynREmqdygkhTvfrPxzgpqjO/pmurKLS5cfmaRBWxlElTYflEXAaMj8YSIA5YV3SCr03JNEyl3H
Np7hotkXjWK8ohXtryx2aW956TA0D1LVMc3Z13O6cLCsksVSi8pB9QRgmc0BjlK009oHX0/klXx2
yScvDM5xpFmpa4Nds1BvMMfDkJXMA+pGf2TGoVkJTkt7ymNV1UVRW/Syrz1zVNXRpIRPm8VqzCOs
n3Dza0H7mllZ8sWHuMhF/BpZyTFUV3ZVuMg8dwKyhcPSuNNuJrWcJq/CriNLMzVPherThNYRWpsV
n1ly1Asr87SlnsrRhxbRcsE0IsPjDMOmbMPugCoNXBh9FG0cUrb/29LmMSVL5MjUYowaTX+y++BX
6SXf7x/ARRf5Z/fmEM3aqbWhl/huURKl+yLKUPtUO+nQxEiD3Te16P4XpmahxY5VL/MZ+3Wh8D/0
bUlvpee45/1XBzm/le+19O43Lj+YcJuLLMNWhqZF6JnkPQ/N7wFktE8G8eQB4b/oqcgn7SFDlZNB
mxjo3SiBM7Oa4mQ5krbSlVv0TyqKhqlSybHnYwxyTzE6fSP+rnT/kzk2wTkwEJP7jc29sDKLLZU3
mbVqkIL0Sig/KL2lf6bHhbZq4/i7up/CT/ftLa/KBIoKPZHQxr7e3qFHYD6puVQNJ35vR/KpTazf
yERNXkX/38Qs34GfvaoGkRgMvfcZqnhly+zpuOIni05JpgPyxiIkz7PECvWpfpjYNyNUnU04lsNH
NWrlk+3UZrUJLVOPV956iycOcBjEHlRHgUZf71yepHYwwBvhMkFRndMJsLCRhLxh5TJdGRBcDMo0
NBkDZCoCY9emWnj14V81qJo0krkrW3+A9jTpdyFaMCc1SYVmi6LuIN+RVtxjqRVtAIv+/6bn8dJr
ZUQYEUMG1GQjLuZmZJKb/NCZZzH/3QPXbAYanLb9vAZ3X/yi8NJQO5VBU83hBYhRSNIkUooiU8Zz
WEXWvuqRTNGHsf7u1FG88gRcPAlkEnSVKEKDlLneZEtN0LGO+Z4y5aIUzKY6lL/jMroFDEdmwobk
79qEFvaV43RsZsqAxJ9F18c/UTs2fkz0UVdcZnk1/5gSf78Im7lmyqgOY8rRzWczk9DAgOf1fuxY
PAFvTVOBkyTiX9uALyuFRwO3hI66Og5JIaF31PTvmW2sVsLi4nJgrVDo+jHHbcxiCHNHpSXX3AJt
I1tHSJf77YR0/Erys9TPZELNpnFki7mVebE+SzWEYMoCM2fzEB+Z+5c23i8E5vQN4vOMblfWynda
3EP8DZyCwLU4s4VVOfwVstRZbqUO2keVwWO3tAttM5We/3r/c4koMU+wWBr5FVxcBvH++nNVOdqb
qsxDmqwKHiInjs9RYNtHfRy692jG+kiPl90BHlj5MbGctczrBpwJAwjVUJpzoKoNGhOz1FKvOwPA
dAhAIt9IP4FIVp/6gw8my3jqXSQP97q+Y/Z1F5zXyCtuvUdn5NmU+S8cCxy+65UrU2rB2acq7ljo
0J5Cmu1rUCmOU+ze3+Lbr8l8A61NnnXMVoI0vzY0qVFsmkycuK08eh0d8LiwN0hged3GlzK7XzG3
sKXYE6Nl0EtaXA2zi6GaUkrPpaK6lRu/07ftAWbabUljMDxMh5YevIPojeu70v7+Ohe6aGKQg+cl
iAxSoXna0I4DVLmDpUInM25HIJPRe/tx3Gu7cO/vV1mlFrf1wtpsW2Hns9upwZr+JLWb4EPAGv3d
T+M5PqBX+pX37e90JZl+BHEG65wiXuizrY3jtJwQs9TBYIlNzSFA2ndbMSabPYF4Sf9zgLs0p857
dro90pQLMCfZ1lPjSGepXDn+C5n0tYnZ+ashsQOfg4lu3z3S6IFxvGY6RYzgtEeP/7/iI+KrXMcb
Q2UCULR7dCZj54dBh3Cfvq6vujJnHe6GPVy3+zDJ0PYF/gi/vSVNW1Wzzl3H7yjix1TP/xotRL9k
9VcNWCV1sjW/vY0ExFgRbgFugfiZz9DpYZlpRljDI/zU7gwwi+lWeacdaKKn7rE/rrXQFy6Ua3sz
zw1MROOhldZcG2k6++AdCqatwi1SEFDXK2Bvf6fFJrjQqF0xGcKo1fwF31OxDOBdAZZpdacRrQ5j
Fdu78GVhUzEF4wKtPO6T6zCX92bcjSpC4urzk30AfEYPvTqmh7/x593rv4BdLnRkDWwyKU/ZjGlr
Z2ZTrnR0w32J6aodPfSPAjM9bOQXJDwJc8zRnvIfK/4rsrGZ/15ZFFn5RQqFPpsy+NDhu8mjfR6f
BLw+Pv2NWw52yUFbOy8LvunAzwXWCFZGrpDZ+ZSrWDEDDXtM8yAjv4Pm4a0bi04Iw1HFVl6Fhi/E
VQitNCggLZ17aT6xYAz12KSMYpN8WEq3c6yhGhDRVBTvwYiasF7JdW6GZ3UBKiWcEhIEznQeU30A
i6EcBUSEsxiPsE/hKThWB8BAa3u59O1oNEP6o/KEuKEFpMniJ1bAXlqo604fvOfwmL33Ho1nDeHt
+CQQtKuYgTWbs7PeD7qSBcJmB0an8F+Fi+on5Wzu8/f18GH9pN8wBRJCeRsB7AfsDSPJvJueIqKh
2H2jgIkwKvep/iyQCtND8qXfi4yqOlhn/1cFyn5trbeOg2GeEILcjQqoLP5+cTSoULRt1BccxgYc
1CbVnEreGVXffMmjwGi390/ijTUSKt70OrciZQSQ7dfWZKkpy5COvkt6F28jKdeOGWOsW6UY5DXH
WbBlQhAiHhkAe+15aONEmL1de+ShpyJ+pXO2Q3xpgzjvQYhT/xChJlyfj70JqIL768LqbIUO2nCI
vgirj2IuV94hifJk7fp9cWRwgWsifu+75fH+tt4mcTOrsxRHiWEPdkastue/L0Npa+zi079cozoP
p9fW5sCrJKl9B/52+W0GWLAt5n+KFZYn/SidrE8ra1v5jvNgGgwIUATQAYAShT/8Y/hg/lk/CQib
DgVh+1L+Kg5rDbDbBEusEOS8mOtmwHpOnKHLUag5sSkz8mLsGTb5qP4SB5GM8QDv8P0FLq7P4TTg
qWRZb9fl5QmsbAtcgyK7QUiH8pCMyIIAzZelxDwKbJi8u29v0VkURafuK0gWGfi4PoQC685AjyU2
dHCrD/KfgWvt0B/faq/N6xoyZMEasEOCF8UuS8C9xPIvlhcn3tipQELcvEk+ZdIDsixH3Sm2fme7
4YREWL4zh1MhAcOqomBTm59XlnvTJ6DGQBWRRrB4slINuP4BRpeUo9axv4K8Ljwa9Yv8mv2BkpeY
W0c99eQ9pNkTbIvoJq982qXFE+1sUmcuLvKr2eLzzp/GzpzQAv3e75AqPGrvRKmtPRF73N/wWlZ6
YW12bRVaKfV1SIfOe1IgIsoP3jE/GYI7bhVR+vbZrlIqsasXtmZJXDRpoY4GqUwCEB6LwgV0/zDk
kErtmByChdnszX0qoWhaHNGQWZuPWt3YWZhlBqVN+pKlKj8719iH1DCtbfBO3QuO2dWNFSfiZrHU
WZim4SMCX7h2ITs1p663WSzdiUN3Ekmy7uaPgljq32zuDe8L7yxgC9RQ4HiFA2AOc0oJebbJUAEZ
srZ3vI36fZ99UHt3cAUjYMj8fweuZdqobg90HZTyui/dxnjxEwSNHUMU9A9FintxbJWyMpNU5ieo
h+YR/Z+D7oK+flswcrtrd7U4g9cbzFixRQGCGCEmwmbnxOE5YFZ6Nb2BNP0HQTEr6nT9aT3hEZ5x
a4oGiQxOTKFVcr0wXzHT0ka/HRlH/Vlp+9rNGe3J017blob5Y1L/kKIP90PQgkkH+AHde5HjUYC/
Njmia91HUwa/v+EfU3Conn5Iq+iUZfFWLc2XoO/X8vObFwiwBw2aLsqAKriu+dwk6haOlcf6SD4p
EN/yU7SPt/1Xm3Ft9Ricuabd+2tcuDKvLQqHunAYI1DUikn30W0cJqazfbBvYKB3s89QVRy7fs1j
bvMsYY73DkRdKnwJsz0l1A05xfbxf0UddGD+9FvXoZOBHoqb+Nvu1dvJh/9Kh6S/7es/ZmeXSdcx
IEAWj05q4yAPGsB3T+1RcYMMeURGOs9hqq2djqWlcnXC4UXtk1xk5rGDr8i87qoRNTEL+Q8P7eTU
rzZeERwlVV3zHLFx1+cDVDaAc5nMwmK6Y/Ydx7LvayQrRlca9GmbpEa/DQHpPiQI5LpZGaNO3enI
BYdISjmbZIq8P2wrk59X3Eks6uZn8CShRebwrJ1Pl3gIoZTooeFOUXYqFe+sJuFWq7KvTsjETv2X
HGU7bXoXB49Nk28smMads50qG2Rf1nbkNoFgRwBRMCSrUAebl2H0puL8WsPoys+qvp+qnfErO3Un
Md2gMQ4JCbd8SE+qG5yhhFmrJt6U+in8vM0Ak0UJ/pF5suY7U2LFJsbfZmAc8ux/9eQVn/Vqv+He
FGPW1GRIkvig18eXQo0y6AkxCsoDiMaGYwy5mXP4dyNztxcc1rjcLO42k9HjefHOC/oaMbpaxHvy
IgDyATN65SY/Nx+Kl2BvkSNpW+tPrrboWf7Syutw+Rv/mv2CWa7k935Q6w2/wH7tOUvPMAttIRY6
9V+ZgDWe0cSG3nztY96WvmZWZ4mEnkoIe4l1Q4cNmVF9sLRj8VA9aAfxUU3zbMEYtXKSbg70zOYs
VRqMVFG1FpvyeXrUjn+PGknnZn1AZsmHRGvGFshBpjxnOYM9pQYy5Rqli/9RJct/iDFycQF422EF
i7D0AS+NzRy2LlqQcQnGokzf10GC3FhwjIO13vVtpcsSZPRMoHH6aXqZswPY9p4+GpGMnZMWbqyH
4djB7k8HFrqr0/1PdXNpC1OWzROQCdbbAaOgSEar5f2HNHmPlv1XS7fXnOEmFUEJRqM/SaUH8jKK
MdfHvJGoA4WNM/H2I3RBvuwqnxjBdxM3PbR761C8C1Gk37cv6+OXN9eYMC2yZ/6HWbT5mXfKRlbz
UWIjczM4toJmSFG+a9qgnJRyeL2/lbfecW1sdrxL05OykcEfN+1sFuQjOV9p1WZs177ZsiGY0JiD
gVpkXp3Q7Ax10iyU3aHof6IQd9I980M8/mcQKJsHmpmWpHDGmxSyVvVRz3JvcktaKn/SGfX/aAM9
2MV+aR+kUKvXZlRuX1jCIhkHVIFwzMLLfO0pQaEYneXj9zCh5RvRYIHa7tE4eJvoYf2JtbSNl9Zm
QUqJ6U22PRJY2WBssrY5ySlIHGNtVdptiLpe1cz/o0rG+1TsiDHnYJu4ot0hZi9FI7L5kqIQYBzS
Z+sYudWP7gyvyq44F/3R6j+RNX8Sp4ZhKtfb/WdtGsZcL/fbniW0EhputWbwy6Sj9F6UCqydQzed
fP1fkKgtf11eBjS24S1GReT667YIH/ogGZB8ZCI0P6MNj1aKB8MBNfzTWgJ7+zYQa7uwNvu6msNb
XQ1MAtvePBu0l4od7ddtc0i2q7ZEPL5OZK5tzb6wlDkg1EpsiW+Vfmx5SpaudihPEd+tf1iNqCv2
zNl3G5te68ncxaVnHtQ3hrz8tTk6z+Y+dqUPq3Pkix4M5TWsmjRkQQtcf7mwjoZ8zEoZ7q89Bnei
sxR7x/KrddCgYdZX9WYWF0hxEpZJGoU3Q71ybPmBNBWiGKGfhXiHbFA2Y+Sbgc2YiddpjZ1dfKGb
L3hhcOYtJvqxPIYwKOZ6tWN8qHY1hYD/XpkUXnlhZ+Yp8ehEaZiwk8hz70SJY/hobrw3QjNnPQ27
KXFcW3vLMy7ex0OQ1/FYYE1Bm/0sVBaKH/Dbf5XddL92KS0kLVdLezuQF8bgD2rqzsdYcDLP6F6e
mo1JpVM9rqVHtykLmElevDxL0SGx5miutFKKTNUDiquenaLEXtPCipICPfP79/mCT1CHR1aVtwKv
73kJxTSbMKxt4lWDjnVcIEcKD+mj0aTBdsjaT0VvPOcmZZSx7VfgHAs3E1KEOr4vI/7G5OH1eWsQ
IfXoMMExKb9EXbBpyg9laGzuL2/NyOxQd6HlWyNiAq6XIQRka18LuTk2kb0GW7xFMVATEngmoJG8
8uj6Xa8mSAOr8zJNFMOFiF2w7Ys95X8IUrStX7rSafx4f2W3Tx4SFlGE4hELbZlqzTIxOQPCATG3
KNQIHTnjITx3D4zy4o4ocz04H9bO9dwlGSKhaCDa0sCpTXXe98s8JdYHUW2rsx9T4GzLMT3cX9OS
BUNGlRveF42pZPH3i9MFm7BnBT56ybEhm6k7VqhxbKU+t6r9fUM3VXaxFqA+jHBQPNRv4G6trkqy
mYTinayeGzAm7F7QbEQPwfqenpRdsS2e1lrCN07yZhUpPpN6A12iOUg5MrTONyKqsWNfTtvK8czn
YXCMY6smH6qkeUpQEd1YxYg+eKVw5Mz8Rx8EL5bZ7HPfXKsEzQOnIVN0EYmvIUAwiKrMdtvXMjnv
aCCZ8bTNTmBUILyztX4r1i8/rEFibj/utTlxVC8+rpI1tTy99auGclf6z6OypiR5U/1gRYBDBAeI
ybrgnbo20Q8M20ootrhBoG/8DiVX1d6a6t6z0m1n5lvEZl8jtTs1lb3VB+Z0xo9Ce5uJ03AzSiXV
zWJjjR4S5fKzlaTBg5c3K/H2Bi3+9hsB6gkcC6KJssgKLrbB0nI9bVJ+owcuyKIHmm4hQD7Cgrnb
Fij5yT8Q+FiptM2j4Nzm7Et3behLhUQUtLJN6QFDCKS9kTSf7h+q+Tt0bmX2gTXNV5IuFCtTnk2S
F9s65eVZTv7jTC1mcCTK/pqglyNfu97A0Ay7vCP3dq3ef9AL5UE3pWPJOOrKlxKZ+mW2JOzAxcqo
uqhR3uCpGwTPu6RxZNfx4SWp1F+QdxRuO9n1hqboc16sIUYX9g+DrEvluhfF2euFtb3WOHoh0QxT
PxVNts2HczCG22HsVi7Fm0fK30v7x9LssoriwcxMgRbRnwUwNdylr+HBIM3tXtc5ctaWNcsGy0BO
5SjCWB5O27CUi01SdCdZzz+Yqebed8GbB5FYmZBvYsCFCSRi2/UeNoyQGb4UCAic6NQqR/sUfBZ6
PEgP/vg/2potLCwYUcgSbEUnnnrP4qmnQdadPa9T2S0cYEHrqOLyRAxA4tfLosLcKHlBO6RXn9Xq
W5d+8e21K3HpO13amKVKfsIsnKlFCuXM5iR9Mb7Arux87M69q++jo/7QPDnSpvyyVkZduBauljaL
2Y6XwKilY1bLmifJUjbesPq0W7MxCxlK17XNZGCjQ5RSIIcQSvxgngQ7mXMu9+PD8MeKbywFj8vN
FL/oIsrDqyQPKayiboxGIkjFv/wH7Tg0G//JQBPjm4Gf2MfpKX9xPqyqF619yFkcTpQxM3sJ2wKz
RB3SbQ+AsQ8WEgbWwTmr0Nv7+1Wk1OIei1vXop5LSjGzmhl2ZPUlLpqcxs9dfRRsp80xfFS/ZuZm
+j4ckvNaQnpDxSlO+9tN/z+bYicudjkxJo0ZcWwKnaZ6U7zkH5lIeWwPE6ZrqAnTaKN9th+ic/+w
5rdLF/mV8Vm4LibNymkFc/wf88/VCQ1ilKle0FfdK+fwj+SzxiyMbm20D7/jWgbzdBQr4bCaD9X5
SJ+XcoKOs4Bt1R+HYNM+l8/2nyJ7a4Cq6499g2QdzPb/GXUj9pt+FZMxYsboppclxQN9ACsR+z2i
GgXgX9rYn/TN38pYwaos1q1P0cSiTylewszDzCmzqroyQ2v0J3Il74DKfOxvHHXTH9CN3w27wn5Q
Xv87v58hA6ribUVrgocBfF3XTtVmQ2SkMX3a0swKJoFUJ7E3rVF3K0mZuIqu8wuw4YzkM4or8D5z
7L9p5aofDSqN2L5E89OuH+sm3cs2XtuhQ6RmBhx2zsf73jN/7ovFUXl2SKAgsb1Bvk9q3wpWtNFN
YCHzNp2RDAA4m0TT9lHT5+O71qn79MEkW5/QJOyj/pHGyVCvVWUXF09DlO8rBJDmb484CD2v0bRR
wJs+1nqfbjQrhCGl/qbn6ZFs4VSpkbWS99wGRhZ/YXQWouooMnXdw6hSF4eRGriOpD3zsDFwkfvb
fOu415ZmgYlinwwCiG8bjdG7XLd/Zn3mr6zmNifABpUTphMhY2Xg79pPgyprorKIRhcBxXLr9U1D
j75Ekrxlwvv+cm5vM4HqYSoMej6+1/xIRJ2nxYZRUmro5OeIu22jBXlwlqP0la5+vY9llnrf5MLq
GJqQYTxUSMFv2vNwU+jMVIF68aIvcnAsp5iYtvYCXvhMOnVX9KqEFSpt11vYcjjHyG54j4+osug7
GOz8XeNvzJ9C7c9AgCEYtmsQu4XNvDQ670cEdREiMo7RHMrlInuofZNh1/ee/V21muP9XVyoOKBO
B5zHZiCfV/G8LYl6e+ZYaUSPenxKVHBuItt3dmP3Zdram+oc79eKHAuHTGfeW4wwiOimzva0qZw2
B+E+uUMoHQc/O6St/LmzMrTHp9/wERIOntG4CudpntZZskSpCreUy/KxiOJ2H07ZuKk8dQ1KvOQo
bCE3wtv4ybw3YMoTetsTtbayqjdq8WlI1vTDlrwC/iZONIT8vABnt04Rw0El5TkBMQy/K+340sMG
EEotSDrj1+jZv7F1b0VfG5gX/5kFDx6vWsL9BoOhIego46yDLF0qjY9VjDDbbzghlzdkMMz637IS
eZNv9UH8VqkEaLmNd3q/aTbJJv8keCKTQ7eWfYs3w+xqpSj6j8FZ+I19M+uS9H+l0eirgpyCqO35
H8x99aqvXKlLDn9pbJYHKtjS2w5j0vQhc/a195fE7FWxVjhadMGLNYkb9SLXDb2pKCRJGtw0HfdN
ePKqae07LcXcy5XMjm5bRaleNayk+dnvFLd5SSSX4WPwStMOieJh2si0+pSVhHZl/+aXS5zb/VhB
TOSaZbjpFXmnQ0df5p9Kb43zfjEaXizQnD1xu2SUU0OUzPutfRCO6O/sU3UU0m760d87v1YcX3yT
O35oCj+9+GZ9NZZQ92NPP/jH7kXCCdnBcmPttIN0GE+C9V5B7WzbQAy4X30piPh3z/wsPmZTbCWW
OAbTezTHvgNFoURRu4X51opb131YqL4AdGMkgGRBIY7ZMweSMhgWpRiWmUL7KTmnKsn3qScfQ2fa
ptU3K/88KtDs18M2K4z9/b1e9N1/TM+HEQKbxWpiq/PiVz8d5NLYOMVqD3zRVy+szD6oFCMp62dY
gfzA2CBYKtMmlnZp49Z74yAD0Ncf05f+y1qX7qbZQ95+ubPO/FMGbV4bwrBgWK/B84Xn5oeNqJgA
MmTfsldzjedhMd5cLFX8/cJ34dLpujzHYuUq+/gY70ASwj8NRKvalO9l4vdhjS5m+Xxe2JzdSqYd
+EMnApB4X6piTk9gDFq3fbSBuknRusj02irFB79YpZSX3mQJtwlODJROj+HZeWftLKH/+gYQ+SN4
+q8KxX9/Sos3GEql1ElmJse+iZTMJ2tp7OqHUWp/pZ3VbRwnWsval46EA5UEx5F8DEDo9doyT6f7
qTo8EOKS2gQMJPnXFCSVvQmbsvY29w/g4uHnPcLjknI55deZubE0wnzsAdQW1QTiDS7Cd1beets4
U7J3EoOth0Zt0d2QO4olkkc5aKDVEgTZWiVzKepe/pDZhVwgfpD6pcHQM3Jxm8Irs52UpNamDUz/
2VFT769QUbNz6qvq6f4eLO44c8ngu6nPUK6d7XgrBTG9C4KQXusuovE7Py2Jtt1a5isC6VVkx23e
JsxEoU2A164N9XrWW0ajqjtN+pYmod09pE3rPDtKob0bTQhhj4kEuuSTXzVy+LFyMidaS1hv1src
vJDnoP7GFBoVk+ufENXM7mSimaQpCTz7WeZ/KQsTCIYqVX/c39bbuECfh6YwLWc63aK5d23LNgNV
9Qx52hmbcavSXLebGJlo/2AdmPsck/06bu62RzKzOQv1bWlMgY8C2c7/3Ln+UeSQ5uPfk5//Yi5S
/NuuPigPeAr7FLkgnQHtOEv/9dC2Y4Z1iO1vzXwmI32yhGEr9M6icrNavLw5I8xDUp+2If+mn88w
y/WOynowQscfltirkUA11E29jdz4EHhbASFTdtkZxpStc6rPaw/E20Axsz37mrk8ZkpgYFtIu9mf
S4TdzMf81H4Yj85Kje0GlmgIW8zpIJcMcOeGsaqNaiba0qDcJY8yl3XmQlEQbdMk3YS59FeXZ+fh
WUA0BPZw6Ddca942fdCS7fQy9s42ejKfeuMcKHv7aUqK9wEqdJBu9D/DQPnP8ZM2I/UO0Dg8ZwXI
9vqTOJI/tkBDi914zj5p7sQ4Wg32zNgGu1Xehht3u7Y17yelVpjlddgXO+uFQvFXMb1dHW2FQq4Y
iYfYa+UAL9sD8aDDGSyqX9drm8rcTiMZe8r7aW/lOBu8p3DBuQLEDth2dUb95l5/W+A/Bmc+NnW6
YzfpUPw/xr5jSXYdS/JXyt4eNdSirasWFKFFanE3tFSXBEgQJAiAIL9+PN7UTHdVLXo2z15aZkTc
IMEj/PhxL3sdFlCNujE/IfdR8DP7rBa2czZAd/5H7OPfaSX/8rG36/DfyomJTqmaYnzPKs79b7VJ
sAGRvrobr4ROVuHNfe7AV37Y/gOZ/19f9j/qH3H3fyLF9Pf/xM9fYlgkrRv1Lz/+/Uy/pJjEb/Wf
t5f9vz/75xf9/Tr89I9K/vyo88fwr3/5Ty/E+//j84sP9fFPP5S9AkZ1r3/k8vAz6U79+SH4l97+
8v/3l3/5+fNdnpbh529/fAndY9Pq4aemov/jH7/af//tD8gL/bezdnv/f/zy8sHxuq2m/c/Hv73g
52NSf/uDxH8F9nWDu0GTwoIgDM/++Mv88+ev3PCvNyIOqjAQ85HbeiFVg4/z/gqAAvEQStq36cqN
5DQJfftV/FdIZUBLF9OtP81zYHn7f7/2P92g/7phf+k1vxMUxJa//fHP6fO29xRArwHUxdu7Ad/8
lwMKPxfT+r44S/u41E1Wqbcq+B8WOW4ZEuftv9LKv3/KvxQkaxvA1dKJSmScMU/NavZ9DcH7iNX0
3LCE1hvXON5GynV6TBIS5TNldM/V4D+DD0syiyoOm+MNyYhwNbztZZ9D/WG5tp0Pm5FQhMc2muSc
9Z7T7lJm0udmYBZkWQ4CbVKtT1ElvSsHVp3RqOvyJfCGrUu52dVi8M5GNYMtl3qCHzg4X3hSe7jE
qbC7uBUXTTZzWLIMjiS7IBlCrBvwLthh7NecNKPqsQYdOUuWAYKPbHGSbJra4cWLiLx4QSvBpA27
5AydNlvt+bSIb9MO4W3BzZhixBzN27i+8NHQjNrfrZ0STV7hZJw63pmDakK4dMczewk0999jW49Z
qt32GrvN8FE1ibBZ7TvgMgVJE84lhgvmAEn8quycqnriEWelDCNIHjvM1A8DG1adL2vnQ9oIX+04
enLeya4DPYEs5iItD8s0WEmdi6nrvvyJwJ1g4N2QscSGFwXt8PeeJSRfdRWdJl/HH9ridGcNJXHm
LSLYmpWtFy+mrOzanmyEwJgDoJx8c8PRy3yTxgfMhtcDVrTqYzXE7pyhwat1BudTexir2T8mwG5f
GhtqL3O91dk3/hL92Kl3tyvOOW5FhLTtUZsR5KoPVwLqmmMsDGU9J2pj6l5+NGkg360O+4sjRfLg
Ya8iDzlDQ1d38P1b+579QmWVnsDLTME01eNnUlct/i0N76Is7UMU7YHfnQaX2OMUQp8pmYOw6CLe
5xHMvnLpg7DGHJK8QlklPEf+6px6UqvSnftm05ExzSM3oFvG7Bd278h1ER4SKg2rzCJQXHCeh3NX
R8P9WEu7m1Q//2rHCV7wPqsO7uzhRkEC+bgsgy7qKQA+b4KoHNTYbeconL+5deWGIpVfgIL4m7Xm
Pzx06VMFae2yNdpcG2AR2zipoo1yanCSdfs+k+UQzN2xtj3WzGUEUyqYv36bfu12ShgOjlFDIa2c
kkJUU3VUWObLareNDkoEmNV59YLDYQ0GLhmWtNhPMtH1qmfmAb9VZj3S2IC3N1BylO1sX4Zqtntj
BwI3SazgbyM9qZ3XtHIzBnX/yH0StlsWCR3BfcNPToEr2yET3rxAMEqxGIK6vln2XmPnCyTfw99E
+/q+N7U69F4zvDTRbFFJWXldwE3ZNEirWbvW/gUzVbonPYH2RRc414nL7oMahQA0jybJGO9GWD46
VQCd1BonwjccDrDBnFa5ljzZ1LwXImtH19+HbOY8m5OZwJ0mxm6YF/a4Ko7X8301rctFTU1zP0Sr
cTI9uzA+ljzICW+ULWJOUlamoxvdhWNYIQgZv8n6lI9lPAnxM00JVCv7AIL8275q+8xALORu4Amw
/TSygVMCbcWImQ6LxiM7V+U0sQk7ky1GRWRdHtHGL7nUZLyqFYbvtyuAeVVakentZum9baHjdEbs
mJ7t0qmijtX65rWYvbYS3W9v6HqcxJoUWKroZTZ5U3XwZchKX6bDdQKNqWAN5VsLrO1OJIxtE+FM
R0w3/A3tx/QYtdJ/NchmGRcYV1dWYoVgjpICm1LehqXGXKOgbkp30FUWc9fsBV/Y1l+T8NOwhhcx
XdYNiSpns1BR3cMoW257PBZZE6jl6jI1ghEewDEzFuTUIixl9QSJWX2LnVm0Ns3eMOWdG583u3QY
sPc2hfI+8KRPb+th61kLx5z7XoPRGLN2k3rt/EnSNczCoMEeR99VmPk2Y/CAoxg9q3qdIAI38wOE
8qNzY4gf5gLZEUhMVEdd4ThNdRrHNb1qu4SPSOH+scbiuMJ3MuZhcVdvZ6BoXPaVDQ6A6m5sdt2K
zKLsLgY9LB+WiB61f8K8TWcwddy6YRfG+YoH8Ai2tfrs0xmuz4bVb4JC36usWtLeU93omxq6OJpV
yv3q9AD6xpZOWTpyehKMdA8+q/uSzm1HsiGG6GTWyHTBZoe6SfgRMsNSGlfaPKQhmWnmVgo68cb3
6r0VSf1rGGFCBitZ3oms0enyTmJfXSVEV7bGEHQBfoTn1Hd7J81k7NhTpxg5UCfmhyZRQZVBUmI+
K9/RmF42KZNlEo7Rb0+seKb7ujWf0KJaS3A3xAc07ZtffsXkl5kj9cuD2MgpoO3sZi4I7KcVhRqE
nar4COlac60hFn6MoHpAMs+R/QeW8iFv3IyRcrMRHeupa4bk05ewMoCMp4GYRuVWyzN238SucnT/
SNy6L26g0WEyg3s36doP8hjGC4+KrN6eazmd1NiwY9Daasrn1uUnz4B+m3eBcfNmqSsE9kZc6ZzK
h4Un7RnBHtbFDPI+WZPM06EeJxEWSxrxL8b9cB/W8EQtFjGqhypJmLrWou7v5RCMd8wk1bNIWcqh
p9jLJ0y2YfCNMLLu0nR1N8Qsy045IZTvYVzbbuMAN87rmrnOTNPHWzPMzsnz0JMD1Zbg4zntj+3s
8ugSHl9G+Cj5mV7n6rjWWn8ywtoTjFvGK6TegkJVIyygkdOxfK9lMUUz3mbVQSa6KNqQOeY7+FOb
S9J4pogHqgsEWQU558RknoJZ6DTFZgs1M9wb1rrxSXJH+JmZopiX5Lar2NLIfxgWxw3KddFptTfE
LkitCFWQxGiD9bhYV98vo5iXjHVA5hjWLPcLvBO2A5rpc0MW5Cw9mbK9qXlkYzcGR4Ra/A1Y0Wdn
8TDi6rylHCGAlPcNEhUkGuZ9tbaky1sZ14fRUCdTtgszDqmlSyUSuHIOVL57NQU0Zqb+mqoeSt2L
Iw7uROoN4Dr+bjgo7tg7xs7/XLdZXXF/2/OxOSZLOtQZfoMXa7c7LKFC09qJLsgYtiBADHLESxco
/7AOrjJbMGcI1AdH3SPNqHXCczXPwUvi4v/GtFJOttpmRWcWDJA2CHv+EU9JsvcnC0kWw5NHxsb4
oCBFzDISzzFoInO86yd3vFckIRfIdHWHOoLpTkE7GW0pJO6/+to0ZdwHZNfCHgeXo263vtEQYZ3U
krNwxNI/X9Ue8o2I606dHvwE8YQx4751IFzl8jZertYwXXJS+zh+Sg/2glJwPadRU5/7KvbAZR/T
jUOhFdHOhB5mB6X3HKXta+Oargz57ORdItarp1eETu06V8gp0yIKzHg/p8uYm5H0h5gHyXH2avPs
j6O3mRzwcOsqdh6dZAnO3TCaN0MqiQ0P4a4XYhuvtHDd28oEunUGwqFvzrw252Cplcj9dCSfUJv2
sKmEYjOLV9Tv2ZpOddnKRJ+wdBNuvVSzbcSTpM85WRZeQs5t3qzuUr96qoIvOZXQ4YZTQbdmKPvW
J5/0I7ZA3NUBR6mOfuFZjaqMEkbnbGmm5AdeWiKfp77fRLVsi7CX5L1ClbKRRJMnSxrzsPZzA17R
MJHt2NZJoYgwd5jk96i9k+UUyAm0KzAlCyi6hKd40qLNsI8ctRmE0ZJ7Z/W6A6rR9dy0g7jEMMyD
DsrczHe+GP1DRUHhGLuGb/1U6b2CbCx8TRz6EQo6FmJivc1YPEZnQ2tDsZGQLt9rZymFN48a2s00
C7nXSPB7G9fDGQJTy3sv4ZHLjPSyjqcuwn1qTiAShXdzQpmDKyPkhz9aTGWxgZ11ZJnu05oHRVeJ
ZrsO4P14rRMWTDUKbUM8dPnMuJP1nZ5KPY28DAGI7SJJ6I8eIPJBpkhvTGRGlflS11+jM7KhSCYs
QOeiBqtIOtaWU7wmfubFzOzdWXvXxrP3acdYV8hmopvIE/xAwOXOhs7FoM+MXw46i2UmVxDsZQGR
p2jbBFNVNkmjntt0gl6C44y/cXodvVv8WupMrQHkWOXkC6iljbx+hIzadKw0S0rXyAldngOqE9JO
ipp29MKySgfHoO1s1nd3SShkAFPdHUMNibfSaev4uffo/N2zAHYlvSvMm0N7EmQOStJrlCSQ0wXx
R2269IbtsSXG2tSS9N+xntp015gJy0BJO6nnqKqcU0KtfdLIT3dD1KwbVOPRK2lqHFZ0pMF2qTgt
V7+KN74rgR3WZHaPvFnrh2qK0g8Zr8FOuhF2ZWMbf6Uk8YY8jvtb6q+H+7gm7NKjFThz3sLMBZ7y
9UlGBrxrEplLV4dRrmk6FXWixx8IEHSXtUvQ3A7tb76McPOoPVti4WLEWpHpH0hPm23bp1UROZC9
I0uvuqxdRj8ni1KvcurcfZiuNp/csGmzdP3g6TDmoa7bImip8z5QD0zhCJMc5QQXS/13f5ghwOLE
1EcSlnT+CSOjd24EqYisd5xeH1yXVXk8VFxmSPIoBZ3F+Be/c8O30dMYPvQYCn0pNIj3Xhf7RwyB
+B6SakuNbCIiOLChOJ67SkLh2Aj4iml6bmGitRHBMJ/SxTgPo+/3fd4OXfTizU56btFWo6R0hiNE
/Pl5uIWXXHVhyDPUXPw6jRXbgzek4DTfj7Bdmj3m5FJq+wgdHuEVE3eWr3kkEPkCXHjHOUJ41kGT
guQBrGFB3pVmOq9TO0N9jVTAAFS1XjA6I2jAFpbufcIcPI9J+iBGhxQ07Yd8hqfUYWqJwC0d6ReE
OMMXaWm19WYjWNbNeAvLpbf1QjWUuEFr6cGTJZ96yotG8GBv0nHMpmYO32NPhBfUhALaz3KYu0xr
I2yuO22wgz1GOCFNHO8kcu1n3fvjmulpWD77+haHgxWVUzbMKvAyHLjuwY5rQg4pSlSs44vQtlun
alK9r+YBQnLMrqYuZuzTJDtL6CBzJpveveu4oD99j4ZZruBKfsQjCOx1EvyG0RGaPFufiQm6jfYh
MQginwIGE7CD7OKvvm3YtopxGN2wZkU40o85ct7msP9ZTLBbyfrLCg9PlF8qNV7rdf5NnOodIsZb
Eqrt6PYn1CZPLBZnpUkmE4u+dKm6LPDqh7lyt1I7BThA27BHeaVD/ipnNGQdX+fdwr0hgwRbIdoK
tTFFhCFm/Q4iA0GCZG0KPXXo4tz4A8Iqsogjc46sPgxV9ATeEDtXWg4Z7DRStJoAkRf0OifqJCl6
VWe7LhPkkGZwVmm1wNwcfeexD9MBJ8z56XxGt9PQvboay2QBbMzKdmnkpu2iJFvXyGaoGX712LQo
V+3RPE3W3zRAixOYvpAtODb+uu6r1ENwq0DXq8PN0DrXuBHPsfWLuU5zL6g2xu0P2o473phtONh9
58tNrMay0QjIUfpQowKtWoA62vg51bbZNIG9aGVPQ5y2hfI6dSKRTS92cA6VVgA20OM8KR3RDZ/H
XyYI7acZ4CEhhqEuHCsuiP3IwJORj2pBMal1lHwsJGj2cWLdHM9gf54IDHg9gITYXwxRb7pjD4Rp
DTLV2B74SYxd2KWDIoJJnl0bo60eO+8Y13O0TYGo5W4F2fNhZGBfRuDFRHHfZl7LYH/gQJNdROF4
pGhoNuOckjJK4sfWIGEqOqAUUDbaeT1dn2zYnBduTKkWBoPgzmIRwF+bA6NLnbeJFIfUEesFd/e3
17XygGpqBqHK6be68tPcpEmwAWjAc5UOT+Defmp05dseKTX3sZGawcD0cdLkUzTjbY1p1IUZJ4TH
ltOMc/4EKMtmvY9yRY8jVj8S79tlzquL0i2jdeDtxzResjFxQKfyLN8jqvqF4+ooj4Iuyq3DvlSs
INjp+G8+nd4Tnv4SCz8SGfuATcYk40skS+xtQ3alYUOOIexbAj2DzJVgTilveUTJP27ScQ0LQAbh
GRxXmFk0CdmhQYdOf8PTjd+Ml7Sjb6gknFx5Y1jOlLYl9qrabdKKvmx7C3dsqfVuSMWQT53FeKj2
7105oHNp6nd3HO98V2ENoJ+drOWpRMMGuyt40nQbGZpk20WLfIF0nz6iauJ5w+PoaOHCumOW3KGt
63KjuSppEv1qowBHLYj0mcD4b9/NHJrUtRXFMq7vradKM8ZnV4icot7cNKP3XPXjnBH4huWCD4/z
2N/F4DT0QfqwhD6E8yNzD2rHjgTVc6PVrunRa8EKeNNxEHx9tTwb5T0Y3rwFTO5par+tHqo84eJ1
cQKA3ottM8rY71kgcWpoY+O162w+ktkfMj8Krlawg1H6y+9FaVqynbwdysrCSVqYUCuJYKJP3Kjt
6oinSKizrKzZkq5+6BVCew0JPdA+5OTuQta+dIxs+oZtFjK0O/TSGwkNODEAsApQiw2UP8iF7mC5
eWYKM5Tqwgebx4FkJWrCa8fWvG6HHYQXMhMEHRAznEiH1TGWMPvXZUEdTIU5NUladMNn3Dgoq916
C6WboxzVDolgO3gLwM1YvVbDitWRMN66nGLhIhq4+xBpdbBVuPe7BQ0kb0oSQS2OVfNRUX1Yx3Af
oDE1MbOZFOYlCCdUgzw12yqM0MnAL6VoWH9PITa8DO6uT77XJj66KxGZRgedO5r8Qh15BqWsK1cW
OwhH6qVeU0iGAcLK1krV20ouL7BVe60q8lQzlC4gV2BEsGrIgXgItlq6v+EjgOc+vAgNF4E2BSoP
1gC8UD8hSlEmCHMj8UnZJ8O3m4DY5CfPTqt/3BHm4YNJ8fySS9KuuMj60UJv0RPqtNLmXYTY4wpG
f0N8urWpdrNJOoAhkg7PGwPdYy46dNArZ1MWEgEhT8+8pnOdZEJUZxgalZpYAP2wA/C7D7hRZVM8
5TBkQyWhx+utb1Ft8tGwdBPTuM0iU2XACj7gF1omiXqbfG/rRuTZVbi5poZhMk1QY7sihkezVs84
WyCFscHJhF3g18DT3B1QzklA9kbNeW+nT1dFLxUZhyyqgrspwAtu3OqN8P1LqPo7HSDXO+Vk/PfA
83I/6h696TYLggVgUhcqcLOWQGe7QTwx5VzHB90CfT5Izyu8qr4Gor0FAPZjbAU5E93chWK5wrsa
fA1clm0QU1yR6KIkOYazv5tlsG3c9KBucw1nKG06XkKvP66WHoagzlxmblnksZ/DwottkcTmngNY
aKiDBm1iJ3eNn6zXnGH4dk/RSs/U2UeD9x5KiC9Q6AYMAyvXuFs2DaVZgsJBVvQo/PQZds9lG/PC
1rRIDN3x8bZucy/1d7Re5vqedr+DecqXathyLKGIDi0E/lxKLHhiP/N5mOc4J12cZO0MjQfC8qrt
gDW4ZgBM42ycFlxjLq6tSk7ajfIYYw2Gpv448Lsp6nYQFC+WeN9bt3RdTJWCR7DQNoI/2cqihHuj
C2SKnG0cY4F9wGwFPSniQCsvLgSd54AWiiaFhFbHsuqdii/9LJ6EmDeIMlkgSe5CUrH1niFQV8xJ
9wTMCP3ZtIUS1GOlpqxFbkMxnzPfu8cE/WvpqszB7Esu24XZPABNVbneA/Psi03TnXYh4eRC8dxX
F9VHue9MZY3Uso7e0QK+QKhcsoqYXBP6NXm0AAhSQmcXVeKRwSBWIF7Cm6qUjpcJbQsrdLY2dxQ+
iDDXLNMWxztZriQOt0jF987tYCbu21inezHJ49g7L9oNNpyx3JlwJhK74xoVGnpKLKHND74vH6O2
KZumywEu3ycM1E8mcmzJnUi7VGgdgzJxQ521bn3EsCi37XSYao23mTYLivMM/dSeO9jTRAmPtfJH
SlC4xED1sp7iU9cBw4FWvq48Laa0Qp8yvoJ19MvW4auq5yJs2yPxzBXkgEPDAz8f4uFoY9wM6+RJ
G2WUPjbLVvKdsjR3apQhzZ3j7Zz5QzPo4gTvekLF9doBCHH1mln9wOpzjRU/FPKQShC4qwgKg/jA
og1MqsneU+NF1/JurjbWpfsxlsBq0idCw08Y4b0qNNZY9BfbkDVgUfbTcz27j9pPLottnhcPAw40
Hy5cPXPTOscK/peegEyVcp8EKnc/5ScU2OVg2WuMFMPxZTPqgpS5DPdePYPt1RXKj+7rFYEitIVn
u924VGflkatcfxtoxTRyvGf1uLVrnWGCgmAXHbF6BZwr4aeuqilSbX+P/bO7oV9zh7kAVBChuXtZ
k3R/qxTGBbOE1oATjt0fL6QvZnHxbTH5U+63M6K5SXsIGI3upgd0ji+JKWiX7GC7mXPc4CWeq6yj
0M6X8y35oJjR/TGW6NSXdrP43mZ24ldnmj5ndzwPoLNlsZSPq4NQPFidh4luSuzeAwPEgGSyDXjp
E0ZY/kaggK65sxmndS/F8sRdlavoNV33EEfJBgkPFDgvtNF32A+Fn0AAHoyXaKjzFT/bEN0dB2xH
9asHkhdtWW6Gi3EwAZ++5x4bu239OjbtpYnTuwp/mEj8p8OoaqHP4DkUuvql+uapVbBBSPpd7bO7
1kS5J7pPoir069WmHisMd3CS2IypQaIW+B5W73SADX26HINVXDBy3mrrFHRmmwh92uSkL46ni9W3
G3e6w0O3awOChr3CpDd6GBNci5Wd+pqWGno+d451Af35zV0X0atYwbNkavry5ynCEh+G1HQiANDJ
lBQo2p/QwZROQ++Y44wINeJzqQcgiTVKLIwpevyHXBtVfavYfZqJLjjCO3rfNuNJ9MLgzl3M+LiG
snuXu8dw8vYg7WJeFyBJepl2uhfe+F++geqZN2bBANyOhAcB9XnoUD/Wk1c6kfmqxHhfOzGAdZQV
sw2fEtl8Y8IYF/hn04yMNAIeyDZTFH3AvauHV3FySYEpbwMypNnSYTzArPtMWk42aIuj98hzQW6I
Qr5nPaMlbhTd+1WIfl0Rk36No+QF86JLkmB+HlCWhd0aPVYox1GuBWhaVyg7tX7ZAkzL7OCWq5WQ
/kWXPNyGgzPBbsxEH8Ff+IbXIwJZc0jn+be7YlOindMk82Yo2Axfwp2uIZQwWL+8BIl4WdcOVwy7
Bb58SOKqoIl97tADJwgwLXjOZkTFzslUhKnNrFVvJPiEHNMZHdOFDOO+Nf6poh1aC2NerfOSRgg3
PjlYuv6eEsScat2FejzqKjgaBkq666JfwTYrFokQ8oQaekBJ2s8BLZYYiO5RbaCVTlf2ypu0wD5h
ruNfHoJ254Vj5gFEbydZRKzJnVgXcp69zLBwJ5k9IPacXRSkwWVJSBEidvmzLaiH0Q9ETARFdwuB
aP8xnQZ0NkM2M7X7E+m3KTASC/5VsINvUO6EXZaK+gA3n3zy+VZi0yTkwdHDGY0rcq6XFdWauYZR
n6XTdKFJW0iBdRvCyjDimV6gaSgPfdIA5wzQ/w+Aa556aCTLOjo59lNYndkOT7PX5lSxrEI91C9f
3L61AO1Tfws8BAOLL4MJkTeoQkfhvgfPQroPYpE591HRAgArYHs5VeqrY899gK02hN84LBVpMYq8
i6Pv2fnwhjsvIFmPQ2n486iK1K2LSQ+5HQ9DfeRQu2Hzkkcp9OTMRgF2Gh2cJgeQZ5M3tXmJsEtd
GSDP1m7BgAEy/tk1rwJXKXBOaqY7mMhu00RAqYOjyPwMjC1QeEP4LHNQaM9QKSL+49CVREC1MnWv
xmJItgw36Tw5nIxQ2zm0mWifuQCOMm3Wri5EiGqwFApzdTmVhK+l2yz7KYH+zugVBlvtmZmhf4dc
IeKhCLUDntL7GoJRETwHw7iLEC4kjfMUR2wF26d3eDbAg7GCs+YNeWpQfMcgqWAaj8v9K6ofGvfM
w1PYLNmaLHmLAe0ivZsB+n3gr2gqHlTd5Uxv9cBALZAeksZU9up+Rg2NGiDnQ3x1kKocw3MI2GZM
mqwDNyGq4CCSoKMd9osTZo2PhBBteo9lqv91m/fe5J1s/6QqWgD7n1Ep8urk1LuEHeL1aeqeIf9Z
BeeYQyfBuXjdC8WuCtqVBU9Arw1iaBljI8k99vJs0o0gF9EduVwysnAcrKsa71QCSL8IgqtHS4Qo
Bz0F9INBUcLN51+SXML2kA70QqF7ZFeR+c5QuDopmIVDrXyu1ufQf03Wk1N9NlNzAuMBPJYgg4py
0Ttj4bJbK/uWNh8oIQslqqOMnteqKYbx3IxN0U0N6pfwOJAzsT6qgJ84VrmsIQ2JmYyK100znE31
OwzAM5jbEnEuj+G47YRNNo7nCgiGDYfc0HsN0Vw0MlkSsPNSB4cpQWa5hZL1LqIeZjzXMfgGqgc2
1ZDz6prCYkjoje/zsprhiwXyKJnYIcUVjv1+R6M642uVBe4HEvVOGHczJjrDil4pavALxuXieSs2
obzxYJXdRwlIINQHvP2UAmCzgX9QGA425JfLYaT4vzk7rxzJkSxdb+VugACFGcUr6XTtER5avBAZ
Kai15urn8+qZQaZnIuPWAI1+6OoKOkmj2TnnV1l6lmHj2cHj3IeejCLi+L7Fkeqb7Wvbnobxbdbh
SY/Zrgj2MLUi9vj2JRRyXSw0hk7s1zS/XRSvqgGnxz71Y2PZQ8vxtFi51DwulCbAA9Vf4nSdxt02
yHW3Nu072fB6peUzV2CqewcXxGsBZEXzo17a48gH0A3TFnRgtRTTYSH1ESKcZyj46wxYqFvEADfR
QczGPYbyXg8L0CxQ4SrKdpxq5tSo//vyhn4GAXm068Z2Z1rV+yjuU5uDKv/qhBW4fLaxMlZNEzR3
/ex8lMp0mxrZriX6zR1UmzFUviZF7zkbLWBj8zmLAtUFTWbgr90UBQuvItbTjWWxNaMWKC0np3si
EcIBR46BCEC4GRykK+z/7zXqmEI2x7RpiCCT0GUSsVEpxgwGu4Wuf8HEkGZRpeWgxQbKymv22oVY
lOxrZVfBqgqy207rbmfBX2pkO5N9g8FgL/ZW55xqcmvduhi+Wkn1aDCdr6xwx5AKQqJabRfKB7YZ
d8nJwRYLzOQsOaIdP41qfOpCpCNVBisuEZMft/kr7K+nYc41b5IfU6J7xSC3+lJ68zBuFTrPPsj9
NiFK6dI0aIzjdOqZooi9wAJmUGTxw0lJOmnrXdgr9xnDlUGL8rOpVRPJj3SIVsPRSPTtq8pJ4c1Z
0537oeaM6KMfBVK7UzUBWGphsBuX/FmhqfRG275JxoYSaA7QQY+L5hE2ELtNHT5aeb2psqhjd2A8
omuWHzRxuUmy5jnv45smZ6jQOvTNQ67tZ8WmtjLglTAJtTwYjXdJkD8wuq79Kc5f89xgitRzYNrA
j4vQ7kZNAM9BhXSTMPP1mT0haYHE0UDV60YU2b6l28Mnut5D3ex9wynPagjrTxHzxrGCb4qa8yFq
ve7pVTBt0diE68Rk/UTOYOxChpYAH7n1qDlJtkvH9kP2S+ARYfkjbuaSeeqQeGKUL1Oq3SdzcJM1
hKDO/VuitpchlrOyG6teBW09rAO9u68cPska2sVHXinDfZEfnLDe0x5802YOzByIZpuIQWXjnDPi
2MPyWSxNvY9N2cG4aHRSvstS8wFT38wh2UrGc50JsyeF31hsWibOb4mo4qdaD1JGs3rvHI3CAGZS
7eqU1+jrXJNd/96B23IzBJxRpp1Gu9qAHiCY3lUtGaQ10+c5KTdG2rwltdJ70VicMY/zjHE0OGPl
+xS19wA7ByORjR8E/a7VGGi0sO2I8cCDzSQ+TJePWTkxO6W/C/p4k9nVY5/LYdXJdD0U+kFJ6y26
2H1RhaM/DOJQ6jz3JOdMz06hHI9GrhOX02MaRzZZxty+TZnPlhe0XfP6cnzvwpbNcuy35AuvtCGq
vCK3P2jzzmE/fOADcu6AmgaCi/q42muw1/qyheHT560bW9NW6/HYjaZHS4AZSQOSrbGZZLzqm363
ZA7AS1Psq7w7VgMDQFiRrprO0lXbfFXMTBOT7B1Zvd8KzWvzNGU5KGDfBKP31TsQ+T6jcbLmIvAy
HYeHtljZvNRa1D+sqr+BVHA2reCGYRUIiqHslMG4jWbhA1x+rYW6LUTw0drRQ1GbByslWk8W9+Hs
7PA/uO0LaIkFTYxG5lZhGPvJNr3OTgy64tIve/tGRP2Gwdg6YZKlTm8jE14T8sJsRzdqfIH/9C9t
WfNpLIeozV3boUAz+b9G6Z3TflecVxmCDRVtSYOh3+dlsLEa27dSAtq64pbiwu8ia2tm9cmY1DWf
vm8UyY8mmm7H0HifC+sw6PI2Uto3LVe1TYfjYxAL5WzE2KBaic4JZh3rMerBHvrXcigf9KLe1aHx
JXS6wVW0CmKnOVYHBmG25QYZscYQZNvZBi8UpQDUxOfQi2eVkUdBvmO0KjXT2aok068hXfbrZk6z
8ui0JnQuSy2eOsovfwqguG2CrHd+QMfRopUAmdLcjjios4imllqhspRNmEbUbhwIlM0RwrdtV40z
+H/QQUqYdbPkicmk9RvhIKhmcvSEhYHK9LsM7c1cjjy5bMiesgDKqlo0au7ZetKvuqbXT1SC9tHB
CAEqG5iwP8yVE3PoEp3IVjRrN0oPBhTA0gBIqlLnGLSDlruJES64FxRaeK5Tx1rLImt9HYUL3X7b
3aqgj7oP8yL6Tlud3iyJXvyo9XoaXHhU2i2lk8UB2hleqjrQsMYuVHZhVVqeKCp9RaoRKUYGcINl
tKBmRZ8c7Cg1PhY7n/dOJ6zXC3FYo3GLp5vOlAo2Iok9nMKO9wkxD1uRZgSCL0C3Hhh1zzuSfuq9
2RuUBH2er4aU+rUVeYvZKInkd0XWqS9OXDRHBf7TSnSFsQ/jBZjbbgZzlcIn3MsJ7HeuHXZasLEH
YxDTZhxDlU5Ix4TLDeuL2MagckwKe/owIXifrcWK93OdVgSzwgT8UtbUsqRUppRyEeSsKQ0yRocD
WZIbDBaZy1tRbZyy3mjvi1GfGAiawTdc9jBWUBMTQk1eFmJjYwseuLJUBt3YJkNOzaXIobyvlmZ4
jBPdODRl0TTb0JmhgjpjtdWsYTim0JH8tNWze9XYFTPtSQCCJqMkedLSBWBILPM+m3rG+EpbrMdm
YERaShG5sXDCO7XRm0PRFfMmx9tzDaw11qvRHJxvlgGPDfOCfqUUMvQXfseLNhDkPOcqGaMR+ybM
gxk+VlF/F4E+HyokBNtgrhrm+FZmnw2DwqHJOpFwhLbTCdcrCT0uJL/TXtr7wCiLx4x3uBrzSLlN
ofQfOgZrx7K4cFwsi/Aru4s3phb0bhBC+IoGbXmItESuBMy7fVl181qtWyNwqUJxHhiNnqpvFF/t
sYcZtjjDbTm2+YvgUxDQxeNlX7fjqulL/a6ra5vKIrcOTaEN63QMW8RbxhjhOZxZIwaVVSKhu9oi
WsucQn42YmPySM60fqA+hPyWqcP3PB6Nj9lW48ErzRzLESmK2a+1YWUqpM3lMWHWSRDo7x2pICMT
NAkzKbtAsbU97vtxWja20k3PajnbfqVMOr32WO5r2MH3FQQe+HMsaDeC0fTYFUq0SgzFPDhtaj0D
hJ6CYM6YYAvhRpE6H0cSydaNZWonAQR7z2MVTEYUBjmiNFuMtmPbSx2186teN79D8Kt2ogfMXYrA
PLTRgBS+bOrtEHTyWYlj7b6ijdbdHAPgN2G0UEP6VDxUuf7S6VCGXbOQ3dlwpsavki7fZdqg76Qx
Bwl0iTC7B70BACnGkAE2JnrruGVz5xwbfatCP8QANWVqAWEvgNGBXTe7W6g4G9FpWBoac+r3/bRY
cNurAUq+o6ZrOFXLj5ItFgGcxrgEYg/ZrIWluXlSWndGDuNnku3wETWDvkUjoX7v66J77CNGurZR
J16S9PV9pIJuDePovI8zXmSdWmqrAMiPCb6pxm+hRgSlvyxBc9mEi/aekjD+pjvLsq9oycKhXan5
ZnHS5R4kgDOuDMzZDZvR2MXMyWIA/wHFaanqkP8AALaaUr7F2QLKjtpEvoy6FW27IHTekXhJKnuD
jC4T9vbtPEbdUSpmcVIMYNUY6AuOftffaJ0GKGjDq1mXE2BgxJhHHYYeMmphWsekDPnj/ZQzsGJu
y9R1mMo846nIxZMN2lASipkpQJZL36YxqO7jblJutSikpZmZA67HEHCQR6T2+yJuISn29vQYhrb8
0TZVuSXHqzwPgR1mkNMEPAll1iJEU22h+3pgRgXTfXRqqyaJ0+eqwSAX5Ma6c+Jmei41TGcxnKvr
na3PyoOG9dpuHIzGN53aZkY/zLAN2nwB5Ehtemo7rt9LhCubiW/qlZloSj2XT0MGFGQteB/C+WZR
Wv1TWKvWc5AV8UsHrZfDsqYJEQRA+9pk+qGeuYEcoIjNiRp84+RCEwtZ6zElCg8yVDPv9UivtrxQ
/GBMRb8X9Wz5CgvDs0bG6VORpr5B2X1fVmG3DtpyPhaxE8Gq0+FAu0U5xJhlWHbRrhMat5cm0pOd
BVOYWisafbZyphSSgbqJ9OQ20qJ69ZMs8L/1d//vL3o7QmQQ9tmmQJEjhPxHYv6TMlPrJEJhtdlP
/WLsZdjKNfKDxrPS8l9GodgQMon+ILbmki5vYr91Jc6PO0QedmLuR28h5TpFjPUf5fFqIWUyIRil
AxX2mg+Bmwbnw+qokD0m9/h4AGmve88pj/V2fvk0SPBaDPjP70LVLlB8q4iir3wRhjJyUiu+/C4e
uBuh954OFwm94Stvn13MvLg9/Kw8vFzsYiuOc6Mkqt26Uh4GqFsyy1I4F8fgoRZG8zU1+GID8Rzl
cX5LVXJpV0yiYiH8bYd5mDeMlfZZTLRQYNmmn3a0l0YmmO85DbodYhcQIOgMO4NxZmoLZ61JUvaN
GPxo6sQ3Uxp7fSEpbqi6l3lo1n0xbROFOqNv1VuOOHNjGMFrLYZd2zdQUoznLoTZMynivhSy9uF6
q2x22fd8mb7SPOsvqdmJXZYBOCcqUrKlBwwKi4+mZn5qT8reaLNN3xQ+PomVqygLcrD2xTRH8m+0
4ASxP35H7b+b2rxwW2AY15n5Ku2o7s4RMkm/ld0/9fS7Cu719/X+p+cvVPJFdQMrLJhsvJ+f1nuu
NsR2TZDndbvf1kNd3fEbxaofGvFaQYBy/345/U+LS+iayWdEXoWpXy36oNEMjvnoEMOBOaCYwipY
l9EmMAeoZ4uwAYNyuHf90B2d3uge1TYqVnNtxsx3in7F9gIhs6m1u7CQOb4VcX07YQG5Is5TfMMN
vNioyMyACES6FoUxfeLccWUx8Z+PFvNt1SG+mVhz52q9MviBzKzy+2HV+eWiAA4wTUAY0Qh/0GgY
ozAmGzspQIraJSitVWshBEP+RzHUd+oPJc0K/+8P9U/vEIN+7RJUoGFxd/WbTH22HSOVe3hkyRMB
GvPkJVOtrGPIbrT2lSif/37BX1Xz/3kI1iX807p4Kwr7SpQcLFMl21ruJyO+a4PyQ2rRZ67q17rn
y77w8yUu6+indSnlCHBcyj2yq50YTlSZblMI7+/3ceXN+983QgAAdnMSh/hrIxapmyn8a9JgfjAx
OKeH8SnfdG6Pk3VxEz7WO+hI+/rlk4teTAyutzwoM/970cvT/enWZimDoTHMfdOhYNX6FJtu8Z7X
5a5oksETYfxgj8kWDK5GsxE+/f3qf3yuP1388s9/ujhlvRYnirlXsFHti/s5e9KbT27wsmVc3x8+
oLqhaZLHen2EkueuTGC/e6k9p/V92vagd3dkq7gaKOK/vxubcAqVk4q/ex2UodfBQKlg7efw0Q6+
yXKTg/v9/RJ//OI5olDgX2K6NHn1dc29lkyisvb6XXQWuJAkhNwaGwdCL76f/x/B3n/4mh3p4CHJ
6iM3+PrxFSP5CH0QHbQH893eXCoBxSsOUeJxqrSrcVX4xQZ0B+Twkxv91evln4/hlwtfrUskSlob
OBFSaje1veAuwPouw7w53hTb7DkF0sqIhMb4w2P0+MmX+Ic145i6RdGl4jyMIPPXZSnoZhTNSA4X
n27Vq/JUOU4yXMg2cQTqm2Y2PtQhC85/v+Xf9zE2MDyqNTzodLayq30sQ+UU0hQepFOOZ8VBlBVO
tvrx94v8/lgth52ZHZ4ijzDxqy/OiNpGUzprz+E0rM0WlWFfTlPmdVjgbTOzbUtI/RrEonlM7/5+
6StzIl6pTjKUQ58gebSYyV891nHqOm02tIMOVO7L1lx2fV9jY4vS80UvOv0NGUNf0UQ5MOkas5Ze
3xbVuhopfseicB4++T2/7T7//B5bZ4RPFS2uv9dIsyzKsu4AM4xmljEYQu0VRrO4DWremK9BgZNh
1X8sn7zo394B16Xz0/DCwumD1/3r8rJp+Z0gMQ7D1AUM5NTEG/scj301VLeNPZvVCgPGfDuCe3z2
Ci5r6JfdUDdVaL4ksjLuueQy/HrpvHEUbaz0YyaysIOlLq27EfHJvgZUOChWN55VCH5rilfV1WvG
Ik7cQpOH87P9+8O/Sr35z2LAJd3iXNXJ8TGvjINK1Ez/bJYdRn1NvFoHi3cxcwoA6l9DMFQXy4xT
uq72y/fPfbL+9OZJg8JZmO1aZ63/+hgSK+9z/OAOZY65QQnMmKG8fPrkDn9/1vKf/QMAmxRX/bq4
xLius/SJTCsaL6SCk8XJY2KwljtEkfdmt+0zq96NvUZDBTjg2iP2q7kRhKuhUqrNWE7NalZDy6u0
Vr9LUjkdUOaV6zqi9KxL3XhqowkaMq648rNP44+/XZo4IUuNPHXrap1omQm6bMnD3NQIvh2Z3JUQ
hB5SS898Tif8MBezBbXJGXV1ceMNGXDIqLTLJw/xD5+KVE0DF2gMk4movdoydK2a5643DowVbdUN
Jc2A3ivCCyh7D11YM3ucAXO3Is/N/d/f3z/Wf79+K5JdkpGo0C7ZaNee0Eplzb3BABHmdLFFr/66
tFN7cup0cmUtboRDEw7gBn7fmoAXFLepWjHgnu0fEbpAd8xIpcIUgBhdM0eeRF4wPdQuCpInx8AU
o1WswjOGAslkEYG3iJeAUXDC0AHyifEedpcxiAAlbKMSED9Qcpf+CMrHUkCKEsC7Vo3CmrHn+u93
/k+b9fud0wVjP3Sx/Ll6+3lWtEo8yAPiYjjgdtT6kVD7Ox6Rtb4kxm2YWeXICGJ+f4Pd7tC11XjJ
o9e3c7OYfn8BOOEnQzgLGutGi4xlN0f9v67KyQLA1Oh/f+Zl8fxUPcpCU2NzsA5pHRyFANpXuuqp
dj5zZpR/2C1+uc7VVjXmRhb00jhYGFvHWXwzIvXccL4iKFjotJ34h4FyH12V/jJHKu+8yl8DPGXq
uu/cRhbk5QaIcCf1BS7DB4PFD72fdord3A+xhqpYb58pgx9jSDXgN7C+MfeABCmegtkevllDbK5U
x/hihEbroZxHkKmzRdvBTr9A0c4U3UxZtOl15+DwN8CAwh9KhbNAsbyYfb52EKG6XVm8ooU7wyo5
xg6TBQZiXokWwpsrVIb2srB6U/EalQhAsPppP+nsfy9ceVmObTHEgohPgXy15eplxJCL4XZUFIxW
kqwYUN/McL2rEA7dMhzbRrqdY4eeVkazb87FtNaXFLqempN0p6SJufr7Mv/Ta/35F11K35+Wz9JG
TZoY1sFkPNig7E8rZWcqb//6IhaNOa05rfBlp//1InpZL1OhOYc2xeEFlo6EWz07n+yS/zi5X32w
FpskZvJ8gvjiXF2lZ5JsOwzLjVumvMYr9D4Jx1+2TDEmQcpMsb6E7CZT7g8mx1DtZQdIU3JwL1P+
V7gWUACO0Tr1Jm/w9VV3qjafmQH/YSf/5Sfqvz6IPBgWJTIcRhVilY/TS6bCUjT1lQPqgmJygy78
ExvFP7xfngcJEBzyKofw1WfbN2YAepkeMbfb6JMBZ8PcdWn8WaPyW4dEH4YPiIUbkX4JyL46ogos
lIrh4m0y2O0BDqCxqoyuu40cWa6htMNvzB3zwYzsft+NbYk1k0qGRw7wMo0D9G3RlvDsRLbq1cVh
yFd99un91s1Q89FPODQVjEcYY/z65ONOneIwTY+aHh2jDOZ0n28RgPuqohw0Rd392wX/69WuNmV9
6epEX7TjVAkuR6W/V6coeOYjU7y/X+kq1vZSQnIp29Ed9VLJ/dYw1aCQvBkO4LYztpZRZ29KFcbv
MOU1CKlg51+ULspOUiTTzTKM1VPWJnSNf/8Vv68yfgQrTKeW52Lq1Srr8OwXo2EcGU/ZW4jpCZv6
3GwLcsm2//5Kl4wFomcgBPy2ngv4KbEl0iP0MdfODqnlj8ZnI4w/rRX+OpNQWkRLXN9NZY+poZq8
PR3dH/rtBas6LJ6coyP6DAlSa2+TPvws6fEPhwP9F80vnoLcID33r0vUaCOIDNN0RNW70WjBUDNt
MFXbTDcV7X35yYP8Q31D+oZhmherQQ6j6y8Cmr0IxpAjx6+f33E7gR9w8fZ0vMYPz16QrcX6Mlb4
LInqT0uFmY16cWhkW7qebodJHZNdqh2RcQzgj50F7TPvUVBG+ubvS+WPd2gx0Lakxsu0fmsxE1gr
ctD4AANIZIRo5u+tboQnByS/oTKtlGOU69NusgXUYw6Uo2mmpA6SOHe2GhF+MDsQ3lwCJo8VJLCh
lnbqdi3I/iffz29TD90EduIt8Pat3/vAoo7KfqkwLJd4XoRlcV9N4evfn4b1hwevCVoZYWrMH9Tr
kXQhWruA23S0SemF1CYKOI564VaUcLDLNfzr8iZYB/FwO/TRas4Ru0xjfw6y4WRgaOMNTvtQCIwz
pmQaPNCBca1b/eQulf5BjHfo9SIqNxkudqvC6c5F3W8MfLhcJavXWezsi8l4QTWJnL5i+5+AwzXs
8ELBf5lt9hGIZS+L8SOK2jPUt22ZoBMxbO2RB4Zp2IJkMioz19L6bRENZ2C8xzpSbqoin1wctejj
nYB5GAImd+l0V4ft52OucugGXIMQQ1hbnVROazKn7z21qz8L7QMkq9qkF/12FPbfpmlcfDLSEjyX
xp2IsmVl6Xq4DqrwlFvNvbATLMDI+WoUHDiohX3wq0+6jj+/JPYd8Bhspa7HX8YiQxt892RmHccT
onHd3IW1+cmh8dlVrsoQa+jEUtnWUWDF8gwFlXeKX+WjiVHRvy4/YJ1gvfo/93NVF5j2pLepDE/4
0nyFA9DguBlUPsQn59/fEi0Q5wEgxSWh+Wrz7NLAwNsyOmEP53YoTJTwrov/ffluSqFdMn7My9zk
uhlmi7G0EQtPe2F0F+vnTjH9pFs2YQ7Vyhb70IlwlOufYp3CYtTPZmjckjob/R/ulbGEpH9QL6GN
V/eaSpv1XkanqTGVd0OdEXcGdnwnpgCN4d93jT+sFCltS5rcNP+5boIZSJYY0JenkQBYax63eRLC
dvqsXPq9eqSBdcg8J3gKS8TreWwV8z9i0YfoID2qerkBhvWDTG4gIP4f7oezgBhW/VKvXB96o6UH
bSvx7kW/DuG+883wwotNvv79sWn/iVT/tRshbM0geI3P2GLBXJVEMjO1XG+jUx1ghzcgJU4D6WXw
lYOwPiraV0dkXtE+Oot9HBmN6SYE/+pra7Y3iyB1s8we+h5pS5SYD2FD+HO7VM6mw+9jZ+NS5WYR
jLBkxixO/KNUmDMTBwIEYo71fVYmpD/G4Glqt1cxrJJZVK/Lutl1UvODEmci7EvGBUpRH8pd0kJ/
inJ/KZptVG6tCkGHcyqdH026DZXbGCWCucGmp8GIq673EfJmuQ6U8JZR/WFUhtWwnHJtHdo+PlnB
AL0yflUR1eANhOUNcJBrYBwcnJUIhr10IbohEViCFRQ6nHLUFO2lCzVTSoTStpvV+4Y8zAqZ76r/
Hn0f4SNH+4icaHOTF4FrTj5Wg9hnVcuTSRJbs8ah1bXsXbVAxlupgadcvF+sk63i4uu8Go5flBuB
/xO8uQY7yhWKPjvZloo/9fXp4jSXyG/KfNOPPc2pZzKJtAKEjfH3vHxQkZQoiEOeQkTIgsdrjJv2
eVqe5+6bM6QbUSsbETx3nDhhfk8OrxumH8r0NYfGRgnsWfGbruxk8a2NviTI2wIsITrzlTOPW42i
exPVi7wdC1da0BqQ2NwqRxpX0Xt5fxt96bDo3RcGwx28ZzZLdzAi31EozvbOS6Le2xLKGO/ON1p0
JzBiLoBUiQalcp2RrBDDRcAyV6cI+ZVc8Hw8l4U3WQi04i22cF5m5EzqXKxEY9WHqpsrr7jozg6C
VmdaaQZBBvhb22/RQm4DPL3BTXpXHfl9jt9UqFWMo2Icy/ckvQuSEH+Kzk0IYFkG1DKbMPkiUeZG
2q5AfJG2K7PZzkj8t4i6V2LEgLH6sbS+Wq/RIq7G+AW1TJMSAG9uRR2dC/25j26nYcdwEqeDL01y
qDrV64sMjwTCAIwH6UTbUS+ZthkrLafQGJtTXiqEDYq1AaVVt6ed4dy2FwNrp9tUeuHr1it7yo3R
vRbLDfJOFNmxZymGi5uni4OTp9vS1xp7hwAf9vSDM55s+NG59lbr+75ZC6jtIzI/dAjPybJT8GRN
KvzblGIVY9QRFa07WCF5Wy2vNLXltsXsre+lrxYXN7TlNUzn29EMvAlNRJ5vGytDconQ8E6Gx6lA
mbkbtfu2wrzuCAs1nmHrzYqbirMqnpOLSRySH3zZUH0heSvDQwKDcArXHUBNEZm7xqiwq2QVxuSS
FgMqmxQ6KjxD/Zzmo+7h5+hWOp4wxMt4dd57Bc4AUY+hbJH0516FB5ugQenTi6gK4jQfHxqpmyR7
mfBxnPTsZpxjxAvHKdwp/amJN7Ea7rXhJRNnHMxWTv2Uzj+sFKc84LSq/mFXb6FyinBjVXQ0dQ9D
n3lxE0JWW9tyI2MctctdhG6weXeqm8E5tjmpCcGDjSnLhD9G6ircWXkqcAhHUDq8KGimUlTy5zJl
HNx8w0QokojYLnmP+2F46+23oX4ok68qbsbRfuQOzNqVKuzCXYLORdW2S3Mau3tML2A+b3DyXia0
hy9L8y2SKzbasdhoy7qyfhg2Lyf+NkYPtfI9CJ/78VENYeZBicZ/pHiY+12lfjhi5wSHTNnKEfFf
f2pRLihP+ZPd+LlcmfUxA/+WI/mGdJKbCiL/gD8ktEXUlbZfUhdnH3GIKzgKerdZzot1v8zrxvlR
OSezOKCq8fvlthOdXysvk/mtyqSHL+s2CB/SWOD2cpyrOw11GRxpLx33Tv0AOSO3zljAcDNS+nG6
c17yzA4xPY++JbFcETCzzuXMMsBRuUtGCD/PcQeLqsSjofMwC/Mt/sU0Djcli6VCsAbmvlKcFNwl
d4cOeazS+7rgVCtybzQqv43hL5vfSxxWQxYrEXSogp3q3OF/ulQ3jbYpiu1wsTlVtgrGGCOPYbyp
qxsnOZr2QxT6Bg4fMMOwTclt+HRP+eXfzN4hoa3GhGFRfTPEUGS7r5OVbBcZHVFruwhP/GFx1lp9
W8XTvsXtwGgfJZtK2Ss31iRdGE9AvM9JxP4VGD7UhF0XKUfEJd102xgSC8Fy7eBdLa2WkwevGETA
Kl0E2th8XFuI7uqKiPNewpbuXXhr7sARpN6LinYZGWHz1ZreMyjz7dmc4h3bguM8pOlTmtzjsDyi
zA2GH2wkpXXq+xQ69v0Sdh52JSgJ9xwcCN+Pwt6F2jk2fadkc3/KTMwq1hr6YeU1sHiJT4jK4ulY
lG8i8UJjZVaPSBaSfJV/s5tNvlPEdspxU1ot6JLP+Ig0BW4cm1icg2E7g2ZHL8lDXt/N0xrFritR
tnSv3b3BAUVUZfso5DEuTYzZK1c6PxJ8gb52sHsEziCPHdPRwR2+m/2ZDi6KaNp561+q5gWkbtY3
do1Tp8aigW16jIetUiOTx8y35EP1iEXNzO9YvHEs7XMSaMsnc7oV5Es12MjdIg2AggJPFTECpntu
rN5p83qyWhc29sge1eKVHucITh51jSV/5+BsFQ5fsDgacN8PLTcT9UotDnlwI5s7tT4LdvvM3Axi
Q/1QOTdpfKjNB2ndp+V9kKEOzLPXodzn5bLL1HkTRskjxBismPA0TSkMsG0yk6eoS91WeCUeGQFO
BMj/zRBn0O5BxtsaHVdgmm6bfMFuzQ2VvY3DR5bu2IO7JPOMEYovTajyHXdADphHvfVCcdvCpmfj
cbBOwh7mEOR3hnnSrHvs8WNtHTd37PVT+IYZDfLOsD4QhYDVNJ67J0Rp/tJ13oKM85CGj5LFGVRH
uyIw4FzNj0u2H76POLUWZ6UavKwqwYBeG45qKnUPFWI8w232w+yM+ARdu3xg+myP6r7UUI1PyJXi
Yd1nEL4RDQ6Jc8e3vRtj4zw3j0OEOHrZJP3t8mSUgV+TqisiLIBS0DftrGfrEPun6uQ01TqxX2fT
t7E5auo1bimZcp7KQ1UF4C6YAg3wvxH80k54GfqMeJHbHLexoOYIjd1E2118CNP2bYKhOWhUWxf3
+/lL2/h0W7rmF8oFEuQD3k7MLpLMZmMHCTrn8/2IfLyKnqpmp1EyLyCKCcYbqX6XV3j/9LC43utm
72AGX2fvmXELO8MN8mNa3QV4CznN10xgoFhjRF/cVRhX5ju7OcRwRwvoRCo7wXNbvXS4ztQ3Xe87
lV+mFMAb5gbNG24S7hicQ8wp4g1CLDWjnjya9X5st6Xw/4u981iO3Ni69bv8c+jCm+EtX8UqsujJ
niDasOFdwiQST/9/0JHOaVIUGUfDG3eiiI4QCcIlcu+91reKccuKwPeZfS/ZVwu7exnQ8Da8D2cr
XBcYlRsf0NhaYlS3+GH2dOF4LayzRZvGmvJ13yAyAkoepbe5edsEz6rfuIzqg31XDwsXRyWviQ+c
cHoSwapWX1rjocg2FTTzgGznKTbQJi0nwhISXmP0uMb41Xb4o90TVxWBi5RHwpOGl3E41lQiHk0V
NvEsuSasgODOyyWIJRoeUEdfAnGhtE1kY5OHQ1beehmEAu8gwBWkD2xp/XQTALj0SOM4sLcZu619
E06rqcVpdg8htbQXcytJkYy1hvkvmrvAXEf3XbFt1W2WL72G4mI/TjfYIZE/qMeGlyFdudURJ7eO
qVZfp9O64y3s1qm3dIxTdZthB5wLKLhZbPj3QkdIz+4C1/ZWqn1osG9dddGuQ01BuoTnLHy2FWnJ
UJJkgrtaO0Q+mLazM9y6xoESARDpuvzuzl8XmILhXS4vCV6BUp46hyQ9u+mlrw7snBs5LOETWbug
OXXGYySvJvamvH1JcUDiD16JlioyJIwU36P0h5MYOEDumlTe4cZi/uRcpAMQCRpld1E1fvV8vBl2
NwH5HZYmF89xLoKbgP1y7N82kNgXeYvJRV7I4NCHPyf1vZW8XT9rTa5MPvU6cokJWqDC0qXj1Z78
sx0xqpbewsB3k64adGLTFyN87I1LsKVRu5y0Q1avO3Fp+evWOgv7Tk43hb4KcF/HaIHiqzS8tPOD
P6z8ftOUWxG0Cxt6wbglbzvsvzX6wQUuLy8igljjldbd59pD2wIqYxAt2scU/Etw1nGi49qOznhj
eSsI2ojlpux2knfU2Mv2xtXOEfGNzRasiDaBWG9J8cr3UXojyi+wr7ZMjidxC+E6iFajuPbji/lN
qc7S36SU1m22r5Kd30K7uFHZRdFejeRv8S1zVgBS5r9hM/RrrIPxsLTuMrZu5Q3qPYut9Zjgl2Ws
sXBYp2D4CNAXM397WM4b8qcoWbjGZY4V0QGnBhN1ugBZ9BQQ/LgeYKuvC3hlB7OOwYKZZkXtVg+7
zLQpZ11nCzP0myeCbimlyC/oHXFMbGCftIPmYdLbTgPtQgu5PgYB923PsKyYSkwyPwHfy28Cj56Q
F480vN08Cp6DIJL3MA6CJx8H5Wdq3Xf61pRf6JcMojEt/e2kxCztTKkpO0HzBqsdjflFLIfwkzCk
dyRztFKY3YEIYN5FMM7rwQjo8EpMyjua17TdNsYOcMAyvLWWxepz1eN7F5MOH2Mfk3biX0RRpa+7
AfL7U28EGoWXAs8ySS3eVEaSXSPCAyo2Dk73ta81qFUfd43eabYxBkCDR4d+trq8Oc8iBCed+8nJ
qOkrir6UF/Alrb1t2el/P598daQ3DeCk9Ewp8/RkuI1GpIfv9191lJdI/Qgg+Ww4/PuM+e0DSpIX
6vy5aerrb84raiIvkznnBf3J8ToM3OlB1t6yx3nkZt8lbwpY6E2ACzjQ2k0oemoWwWc0n332bMRG
qmq1dOSJsdtGenJnUS7SvTJHSTfhRgXE8OSw8jtwHDYpAhbljQJe3MLY5CsKYwmWonYL/ygD1TJp
W13r2VjH3yPbpWxRzqkIq+MwYBmri4coVib8N3mj1dXJysVmSt1jrqUNOiYevLkR6p3imZvVDkts
nDeMl7YJX/hg9JdRej1AYE2OhYenG+JjdSyLfuVNLAIF/zsbG1+xDBJBpenkqGigOK5l+dWeztK2
N0H5Ivv+EMGkzoZx4WKaaSYaQ47DfKWxXowsvQro8FjldNQiSroMG/In6wmpve+tKOh+MSYYRNC+
vWHwqvsmdOHYwQtMRcFWLtF3sdkto+qSCBccX6uOBo9+EtqBe75MAkpsrMKmBYI+uZXMaZDbbPXs
Ry7P8qF8CgMccPcBGotOnCbtfqyxrzu7hpvtI/f5WRJ/g3t5/Cq4Q3b22HpExqTZqtfO4XgfZ18D
eVm5l2SsLDSgFkoq7PnOMgG9ENi021MgG9usfdBQFYTtJkqXjgJ+KcLzMIiFl2iLPh/2tLHWA3um
rP+uJ9FCq6G8ZtU68st7j4kIbC0Nj2y3MbLr0bqyYj6UK9mRP7but7QzGJH5cm1VfAvvpmpdJ4ii
yd10xKq5dvtdnu2U/TKOq4Ca0ouXZCytMwq/WVZCSSmyB1F+Q28UWye3OemxvpTf4/4se3gRmzKg
a3blpHQmr0Nosc4COg//9YwNSHn+AsVnxVj716ELnmXrnOz03hwuNO3Jh/0gL+NkDaG5oBnqbOnZ
VRCCzTmKYFnqm6q1tkQeUIbTu4U+uhbGdQXjM9l7+WHKYIyzX+6OjX3WphO90tbdO9kFZYwM79Ly
UCqaz2z+hsU4rEJwWqm+Ro+Xfw3oGSbfAXSqDtTXhZ2QobNx2A6ER7/c91DVmyvHe+wmtHsL1z3w
UWzac+vjKF+HUH9o1gJipddxZ7IrvDDGZZzfeqTmVCvVHqqOJIadUd8KNDvOlcKaCHDQXVdwkCKQ
5FsgGI63abDjubB5CXY52BkeQRrE6cL+EpGYky1L+ZPuT9nte/3ktAc3RoeyxEk8Ens7rcbgLjSf
wD2obO8TfkM0mSs2cKR07ykUm+CRnqmarkS1yaJVObK7ukoaAoEgW0trQQO5Cpa4jflRg22zvE3d
ZUEN7k9QRojQwAmbWJs4+o6vDwMppktEg7WOzhfi+7OR5hR89TDAZ67OfccjMVa3ucjFQosntUBQ
6e8rx9mRZvLUTw1dsPDU5vUOfgnd/Z/KQ/UJ53Co4WRmobbBpHZsDYG/+DK2DnnZHbtgWXrNIjTs
vXAkrYu5AnHniAx2pjzu+YPul5uwv4SLk+W3v8cGZNq6BeQyqTPhACuWytYz1lr/XFX5JiB6jcDg
qdnhLW/6byH76ow3cqKp354HxgviJPJjpF/V+lk5F+N4aasboz6Kcc1LEVnLADgbSLnyqoguAofi
eC+1b1aNJxDFe7BLyjtwZWH0WDQX0tgDo0aoV4ifcrjBgc7qUQ6gx9J9VGxC/dK2KYK0BQu02dxp
ghIGLWqop8TFUTCHF1lw0kqIxSJb9IxUuol4p+lLMT7Gxl0c88pt1HBkX7P2B1T/JsBpPjaoO5Yh
9ZKryJpxvhDrE5Rn17+XhCRU/VPs3PWs/L3slk4CfR4spI6KyJjCS6QuFSOM8RjU98K+LdKrtDlO
5gAb/MrWngoWmK74Kuju47DEVi7WCci4vnscoff1e79kU/5oFrdpdt+rL54YD8qnT6oWXb0rykfQ
rnp0hY8MNmSYr2yKX3faWBU6eZOQ7GVgXPbYGQOwCKdOP/TmamJNscjEW6blEeS0htM7LXbVdEyT
DbxIgnYaZt1S7sCCAvQGkVkSlNxcTnwtqRnNJfR24xKsRUIhTAeXPAyobAOFYTteYJdiBkX5/gxd
lMbR9zQr1zk4WUXlFcaXMTz0PA8WmEjIqchWsD5ZTS1ytoDW9bq7gcSZDQcXxFk7asDBxNbAMS59
5u32vk5uB8zeFUjFysMGUd6Op0iYC71apT01rbEZNDAPkAo0cOhIium5JxjMIau12U08rIAhka2H
5573uHue29LpkhG0UBsCP2gH8y1HyhGF2PT7tae9MOFqCJYF08Z5K1DO6snz9t7EMO6BsAaACoi8
h35fhOs637QGGpJ1+03ULyLFDw/X7pso1qnBYMO+wQHrlbtMXZvJLs5utIjOzCpRh2Y8yAbcv01D
r10wrBDoa4xt5sJE2iJRVdqhBVdqH+kODPGt1q3UVu+OikAXEtCrHTgdqMPcfWOh+Ih9d+S+8W+S
6FL3rky3o49waDSQ8hrAV7GNKjoa32wj/Szt+B11lIsm2od8OZtGDev1bryRCu2DzkOWWqwpTfwN
hBbs8EFgFFU8NyjFP9kXvzMefnXEuQr5RaNqzXhPmr7EG82o9chMbiPSSNapcup1BOvyy3+/DUcx
5LH1sczZYfb6cGOruylUaAaIQJso6afhW0m74uODGO8UGt7sPWJAjGzuL4rJPChN1TBVbQ90DBjj
ZpfRLtjkK/JOl+gz5yKeZtL3ucoBdf3JFu+duo2DB84s15ytMG+G01ZWWmHclyeH0AcRXADE/uQA
79yyXw/gzIbLX25ZhDcAZX91ah21MQhVaIwL9rq7xuj/JZj5I774/K8y4k1e8pt//r8an+zz5v2f
P3OK/xKffH4R/avw5Pl//yM82fV/48VEvIgYBs4gVsz/+TM82Td+s0wUmtgUCFjBCkrp90eAsqb/
hhsKgXYQeDjP0cvx2LRVPycoa4b/mzVXA7PuUp8DkI3/JkIZNSUPwH9qQhdjgGXpHonpGGt40d4+
gV3vRLpD1sc6I5/Hy9e61VfqFKMiNW9B7tC2oP2opcVFOJIW8aMNCoNKUYwxu58WrwqeJdVCSQJ+
Abf2koSnGdOsdZwPGvYJvPoSB7QW7Vk7BuiejiKsae2zD3J/xJNmJ9SUlt0y0tYJqwDrGiuGi2EV
EMdATqlYxYrfcgleqMq0CyqInN65kbQWHaFQjFCM0iKtYT6YguyYpUTC5v2QrZ74D4GoqgZFRJIz
9K4MCpUbKao0eJB2kfGBDqKyyb4WZR2rn4VTFf4T2W0uwRdWXRf6zPZw7RZoWSlIECZ8mIQi8Kot
Q3YGbWNenMe010frwTeTWmdnZZCJ+1SlkHO+x4lXmIyutNhvOjDocVjcG1JnFAVsJzVOo19XzHkw
NAvHIx+JnM1LO83gPIRAsiiVqqHzsz2fVb8MmHDUZIesdKm66MnRdFvdR7m03Mcyto2iOinZ5PXP
qh268qxzNv1tZ8DlXA5xYwf3YQqXKLrKI3Ny45WeJ26aQY+PTWtWYQSjutJ1UQo6964RyKNvZ5P4
4iZGqLOHyYIxfVJdlvbsOhGM3jtubjnPKLyqglFvWAnvgm9PElwSKmO3WzUZA4CgBlfWXpEr2f80
oL1VN7ZMCLp2lTK9q174aPooux1CJzc5yk/3lPqQi+h0Z8Bq2SKW4+TcZGzbk01WNvrogYawXkrX
r2HIxBrRPI/JSH4UiRWdGCJ22ITYMqehb24yze7qtNk4fZVkzTYKR2eGwHah9lzGEcyMya6ZWqYZ
LUf2Zq3fnwZMx6iAijpjIOwjkzBXeZma17XWjEgmSIKGFdCVMBcTizyLZUJoU/wAlsobNxkmaCoq
Nk6VeZoYazFMFH6i9m6nFaA2cKGoVRMEqDUgaEfqEE0WCMs2iK30OCN6nDutH2IyTMjBCb62Bbjq
R9+sR3mfRrJ26TvEiXMeoqxz3ENa1xKtJxbpsT/SY6nlyYjyUUfDA2ItMg56klr+hV/0uuJd9tAa
DGHaORfRNCViP7o1mVOVlWvalW1qXkZaV+pocGX0zh2WIHxIsamUQQ+2J/ZELQ2MfhnIq9SV0ZU0
0CqxMaJzdtUNijEjnZU4PvN4dOaVlZaG9wVDmpnv87DLusMkdRM+VtXF1tZKvSzcl3htCvbmSmtI
j3P93r72DeLIeCDrknGNbDzh3Kd51hm7psKmuPe8iSskRKynl4WZsn9uQZyZQGgrwhxFEAjziwm4
2zq3Nedz7ReZGd6EtaG8b+TcOO2FGXupdhr5o4tjO1VauhFRltbLKei6+DDwLEFQKyItHAi5Nob0
QHbEIM994kcQOJppks+TQOLnLRrVe96TIZpCgnUMy3YrFHLeddGGLfMXu4a79yD1pmK6XHtsjrXU
Ca0T7DNVnLS2pte3LGlM13M6iR2Ih5Er+hX+V4uGhK5U5hOros8psH3XpRQ/iKoVCwtCOkYKpss7
j+rHakBS2hG7u8wyYfJLt0qzZ2BaRvjDlWHpvMAms8lN7kw77cKjSzu4jMkbGnU3O9vuKAQ1TDIJ
T1B8wJAEUg6g0Kv3sU4g2gYeX+vcEPomk1VbdNDdyEjSg/inKTI+BQsLfxSKJNedCZ4L8FIh4zcX
2F2xmIYp0zcJJkzQqpB29Rsj7X39KOrCpcWIISG71gx6cOQgGcCsCLnEiIfLG6GXS52Od5WVZZF5
hMsVGz4bGmAap3G94jjlU2vNB9I8/5JZZmHdO8Uo/KtwNAr/UtCPdxl30JmP74pOucGAFbXpm0Oe
J0non3zbq8WtTJuhbU/lwCdDMPoJorbdiYRvwMlLyp4h5oTXXJD3DIKSeUSnyuJL6DMr2BHP4cW3
fo40nLmu5cvpIgDa2JIMmLZ9ao0rHkbir7dRbSpnWgWlpUCICjk44IrsPPP0a6BGCWN/ZJEeOWTQ
bHMGeFDo4iuWbk4PY+40ac+shSg/RiIFA7RxDozWmlErAqtBFMVLPtY5vjwHlik1spfbVhwxmEzK
DPhr49ZcXMtPGd9Q25JOjG+9YN1DwizhVsPIb2uiZBI73RHIS9ZAmVtEkICyD7oI5cGQS52hk8LM
yGgyaH8fOndmdK/3OsQW7lmW+asWwpZzwXWLvMecTOGYCWVU10Ciy6aOcn9v18AtvkwV7u94mTjx
UPP9aMnfM+Oudm9mIKW500CVMhhUpT/LyjQ5LZvOyEClghCUd6LoY7UqcmWz+WBD1JDcHqZD/QAI
WaqIh1IzGMwnMU7BFz6+yXDHuqEjduRnSAP3x8LTu21CyFhfkXwWZ+1WV97EGMsxe9XSToHjNhTb
zOtdgbhm7E+GzKDc7QFoSSCyVLN5/H1+SoCpR+wmmFQq4LU0MXrLVOjZ89ArU2ht7OSORlNPusG8
yU2jbq0Hw5RWhNP4wjA/2dQbc1nwy6YNdXXg6JaNVQFB7l+HI10s2T5V9P3izDuTzHljFRFPq4kk
lHDeaWkQPX9IjWDDDmXvayiHwETRTgXjG0KaXtk5aN66soltMKLhos7UjvLtPArvvysZSQElTBNF
MSJpj+oGUMjr+iNwO2HbWqOvE3rYF4ZfRiuPiLpnLcrn0bdTRNe/bL7/KEN+hZS9ropdhlMmqgHw
XHACA5AJb2rUuDVL9oCAoYbRgC4r5JxnEGgl6YB9EWyLeuouk7DmXfv4uK8LLRfRNDL0WZXuA+vA
pf6mWDV7Z6j7qCVeoc2NdV8qgbvVmM76SLKoBhj7vzvPvxxv/nt+KezADBGC6nQas97YvHEVnUrT
a8t0EcQqP9ZtZ2zqXum7f3CWlAoYGIHXGPqbozaVJho3nqPz/DbZGHOcRzc69gZXnYKjTevp4+O9
uZvzWfrY3We/qmnpYNBen2UB57WkeGrWqRULsquS0l9pxFFcVXhOzmSnk18yVh7JSx8fd75bv7xg
/zouxBecmuwL7LetB+CidlvmESqXakI1Ho/pDcK75lgHiEQ+PtTvfZpfj2UYsx2IREkTdf/MN3h9
jqay2r7MQrG2iGFbJn27N6B5eqp9Ue54ZwlydCb0YSVTVpnRxYyHb5UPn5lJbP6v0/7/Rfz/zAvP
39fw/1dEL3ROy6+vCnl+5I863rGo42dPICAsNs3GPF+XL21HPe5Zvzn49xj7z6NqulU8Sn/W8abx
G5ZPLKFYccG6OBY/9mcd7zi/6eAMKLB4xCnj+ZV/thj+WOX+1V2JXqp3Vr3Xz6vG7/fYMtBjeP3s
ZEWGt84S8bo0CBCighGSEQ5lT3LhyYKdwC9X5Z3DvG5X/ecw9Cp+XWzgTliqasqY+Iey/mrqTkda
iyc/40n9zVm8RY1Npd85dW/Eaze27ezZgGfPTkFFBE4+kM1U4Ej4+DxeL9b/Po+3nke4mjp1g00Q
k2MO/cID45GvfSt3zipTCKuFSVroJ0vJ+8eiifn6mjlFA4k1tdFnjyyaC1vZRNH6HqarrHMfO8rR
/6pd+udJsYy8PlBHNeRomYj3KnRpTZdeu8E1a21r25L7j6/bm2bpv4/xu6fxl69NMqSAW/WK8Vxr
w6iiRe4NP6a+ADiNadOnoJmQXAZr0jCru4KLKB7aLJY0yStEBk239JvSCbdBULOf12rfpAIqjFaR
ATV1ydWklHEve2nvyHsEsPLxX23NK+h/Vth//9Xum+ZnVbeT0QvV7gffL8JzyuuIhk3TEvjEwshH
gslkl4TE3BJj1yDJxAo7HUFpm4xaXTKJCU1vbM2ImQVNTrkRRlvIEtVcCnt7Yw+FmSS7Ak5RgLxy
dEvXOpVk4YknX4+nIdn4eWNIMr1jMPrOPlACnepqSIsxxdKJZiJ/8KdgJLijHEKN5iy8Lb1J7EWQ
BXXmorAcZYIsOPVVX5y4ndYWnIVeNeemCUJK9I8vk/H+6+eac4vwl5ubolRqpBzlPrYSgx36CM2D
pkcyPRa4U+8sr071Xd3ZJNQouRqITki0PjoIlTbXUIPUZWKz3V845hzc6bubj/+sv/ur3ixtVFht
GeuV3CcJ/gGRddnjUHnoeSu7/OQQb7z7fz4gjvXmAbHiIpeJY2KQZ6P6CG8cT2vAp1WLE6QepN9t
27r5UhgaCsNESZBHMS3Kf3J+fEBeX3U1utEs+gm3feP59+GgOUv6juEXXyj/E/Pn+0sQneTXh4gs
vSCDCMllRLb4KpaWQhJZiushAimdV+1nS93fXEf7rcHbC9pCa6Y+2imldUvyWtNz3E7NKg8IlhVe
bDCWIpYIfFSyKcGDnxmXdsUnF/L9j9NfKAFYwxNBPzhdE8KZPRCAAMfMTdLm9p/cJ7Rory9iHmp1
mfUFCWZdnOZb25563pQx0AUKWA/N5seHsd8Ud38+jNa8WXj1GrJw4/JU9T7T3Ky56kmfL9FTOnlS
tnu9sdrGYOQ/tfgTbLNFJBIn2hzhlYwFcpJoMm2EDI5VAx2Fu+5LwiLbIctRIuPXMKmdMzyBG/qa
Y4TCufbi1CRCxu6acOcNXjDd64nZ1z/1yKzMr1HqzyLoouMfd5GHPTHYStvIkn7T9mOXyyUN4DTT
94AgnPRHGIZSP+XZMCXfyKgrZL/RkiDtSZpMQgfhsh9qTlKfm77syG9np9sCcasLEVW7sDX9aFcS
ah7fjC3KCQ/yjh75igTUobHcTac3JfYhT08HZSHk1Ucxi9r7jvwWvWUWEV7XCBDM+IsWwKryHjMr
trEKyNRYdmMxp4gkqOd7mbjEZI6+WV1GIW0M1CFW0rVnon0YpML4s70QS2hHQH29yiJvgK9lGyK8
nISNhaurGJeTMD5TKU62i6Fs4vL9SCtsf/nExxd3aahNRyB1qxiP7j2k9njZdg5UH81taosAUM1B
3dwoos2hKOleIzDSiCYJ5an3B3IGSINt+ArdjN7oWcO58erRueroZ0ix7XShkLybZPs4hJTlpHCT
5IGFKeAzCqcAhotf5aVzbZVeMFIt5FEk22MTdpqDsRSKVs8oVdBoWwcecPvvERhZhHRW37hTetC1
Vpra1gwMMsYukogIZrEyWYXtYwItt7yaMlGkz7rfl8WdR7tANddjRS6psaz71mH+3uZ2bHD/XVEI
seKKjINcethG5AtJY2Tw0GSCYI1wBT208wC+PCZoJfOqYG7dM6GNSY4a8i6YlQ5W7m30hiRWOu8O
4MuedHjfgUtvyiZLt/XgZFF/64rGKpzrIKfnoqm1Uwx2h0oC/P2kl8gEYc4Le6EKPwvbPVOmMTCW
PitfBiChNYYgO5kR629xMQmtttRN1Bsg0LZhME6CfmelIXRDrWY1xTl1RZLHO9PQrAGDFyIJr/gx
dHnuD2vs4V78U+vHONLR6nheT0MNrXG37URkjvG6xo1hInFLCGEyH4vK5PlH3kCYQ3xB397Xjhr5
CfaPWutjZBQ1ee5TdguwO7UJEq0rjdjMhi3PzRBEHTYJj5RXA4U0XEXsQWbWqGMzQpDC+dc2JnF7
XExXOAv2FU6FVKnLvUldFB3rNPOMKWnk3oo84hVpClXObKdVVoUtVu+0ton2TBIKlnB68rqxqotB
6/OtSGoLkZHr2TVu8MoNYgdFfcWurdtp4UQfnunN2Pf12jEykg1onjIPM55JetFy/ZBMVWL9ECkk
z/DcJA2PwFqozh97lGSlx+wHuJ/lVVvNVZEr9ipPRiPbdGEq1K2wR8F+fWwVN/0aKeiYjcg+p8Ls
k0Ue9UKGNxNULo24cYypfTonJlqVso5t7bmFgFJn0dPgU1u2/QlBoyBZLaLRycac3Z7G3x42yLQl
I820jR6I0Wmbce1XE+7wzQjWIrsUzehbGsmBVuPkP/MgQzaw8Wjwx3e0loHm4VSelDtsyOMsrSsE
DWyG0LIRZOZuaqezJn3ZNVkC7ZpMdFXifajATlUoroaoDhGMAedSlB9WarvdHeM6hftjTCx/onCw
XXNO/pvFaGC1UzjJOL2Y7/lHwjW7yVmaferg5pn6yq6aCz12OoMWaRrVGFAhB0LRYHyh2SUx2nD8
Kwy87iS+FbxH9ZbF0m/JGCcOBGcWjEorv9Vj2te8OnZjJfoyrVOJO5wmTQcbUgyjqF5iAiPsb6OQ
iMIXvPExKtgmqrt29juRyTF7rlJenUUCObb/AhXCLCsIW2neOiyvUZQ4iySOSMYB71GF3b1XhxO/
g9Y+pQPJdgViYES6fW93C+lnHhuzMGDjgIZIBmSqB1aUauh7UpLGMCxFtnXtaXlq6gulGy7iXr4F
fAcXtp2Qpmy5gSJzfGTyREiA1BnGZjvfKVoXOn7G8JpfHkQ8VrLRU+slaovxigUoHM1VY1WxeDHz
ocS5U9qpYxygrhvsdiJyNLMudXRcYWHX46sovMbO2Ah3QUeRE0ya4H0uGKzKHyFf9/abRsozyjV9
ZDtKXJzlGslXG2oX6+K83Qep6KThUOH1EV0MCI77WGPi0M2OlXeRU2YYP8zGj8jcGsqKID2z1qYH
WRO0SZxg1uq4/SD7NSSbThAj8nNS6bim+lAI1Eqak+bTj7RsQvJm+G9e3RuWijmc0nrKX5xWTPqe
GCNJ496XHu8zaiLd756TVkXoUOE94YSMGAzY+y6xcxYBNlujFcCXMfXcXzPH6ru9yyyZqUKMSLNp
iD7s1HTfOvOMb9E1g8AmM3nZhAvJVsxyuLZ6FK4GTSuwHSdGnMYms5Cm9h78xGkkF1Kjm47ELCzC
p5ZuJ48Q1m2mKP5kM/7IJU3BrctIN0OjV0RA1oapVmLvkR+IfjkLTR1jLIOKUV4VsUHWxpIrJYJ5
+SCEzgLX4DbpHKbLAPEpzvzBu27dMp4jIAejJkeBBlCiH1QXx/QmBNMRdQUyp+h2Vuzo6p6RQ1nv
jYq85uvUUC6pimVe5cH1WKQBc6DSKnFVLAZXH0h3tFBMIEDMy6aZ8+Tm8D6j9Er3psmc2XbE0zkF
BIgwyh7PfWEHg1ircZqC2yDT7RwZa+cDw164Whw0PPyTHuP75DkGv8qrMIXDrc/UkLwHqXcZ4sEh
S/MfYxSmkpghtnO6WARN2rU/mtop++DM9KNACw5LkoRJvRoNYESN4YSlxfcyVP25cNhbxYuhq0Xu
LdrK6cU2AM+rXdGMLCrcWqL2uhcgkY59VE4y2g7yRYhdhnZdpLTeg+smbQxz9fF2+f3S5i/QLD0n
VMBURb0PRKFf+rpSm5L7uetZlvf1vDp8fJz3iwuohq835WGSVb0hImfntG2yJwMIA+nUjJ90KN6v
cdHfvP7tPNIYhOJR23lT/oxErLlEWFuuLMLEnj/++98/AkCe10do6n7MnbpqtwGFH3rLhCW1Fehd
gsH5+Y8O4c7dl1/aB10Z4NJOo2hbmGE/HdKe2RhtH82UGwn26+vHR5kv+F97OYCA3xxldDsryYC4
tsIciDpFk7EyZcGU09KrvFv2ow4zwDS7/h/dG8xVrw9o9rrUyKogKsLG7drHHUwNpm7HqPSKz0YA
8+/660kZb1t3mU4QE/VkiHmO4lkSh4dFcPiaWfZG9Vj8yIxvl67GtkbpNJIS2y2WXeZ7F7lJQjI/
4y6djJHagBRlURdBs5r8EfGxVvhfQ+Yk3z++9rMm7b2/05/fjl9ucTs20tRTqGRlcSVt1l5l+s+W
k0MucfEBT52rELQQn2W3CAjY1WtbGSQmuffmJD95E39/Kd65WG9nQXYRjpyXjdC4duoFn0CxFjRr
IFl1LrYQdCVaj3wnbQDM+rYtccJE100o29PHV+H9pcB4O+Ej6KZuQmXhumWnFW7l5LiYgVnp9eU/
O8CbRzwdJ1NFlcsj7tG4PASJwrIBoFdvP1k0318MmBm8vo3GhGChrPENpw3gCXaS7ibxIXxEbp7/
s4tkz0/QL09KihWTtDTeGhGRisvAqr6ZGVmfvDDvLwLG743eX377UJH8YSQkpIeNX9+oBKNxPKFK
KIxJOxUIGVDfJ9UnV+v9gyGQfH0qHd1XOw5gWujRKODXEsL1bEk3eKbgqEui01EnLwWV3/XHt/9v
3jL9bZMd5UcqbXZSG+XoyOApyQgywweSq8xeu54W7r3azvY21Oc92F73yoPHgbs6oHQop/KTO/j+
mqS7bx4SFzcbs5462Ei7se/QdMijENJdoqLTN3GN+V8GkKRD+gU7ESCM+fjs3382dffN1QYdL1yC
QQPQPrM1JnUTLNapuPYTtpv/6BDOm05eZ7MxVKL1NlrYYpKjfsdwFTWde9OXNXSuj4/yN4+N9Wat
9AH70tDygo3osLnnejcRDBu4uHywJEU5Ni89UcUnePj31yT9beu+UoPXt8RJbQh6gogAWrLGv4Di
aPhn18yc91+/vHHVWLhSDTpB46x9G+N/2Tuv5baxbYv+yq3zji7k8EoADKKiJZGWX1CWA3LO+Po7
IPvcliBarO7n26eqw7GtTQI7rL3WXGO20I+8JtlGaMnOjHDyeck0M7wdQTRyMYpiXV/HYouztoiU
yCN+X4PitkBuaN1W7HL138wy3sLi6xiJVFXmXKNAnpe6omc2TtX4k92T6znz/k9OZIZYvn9NwsJi
qGms0XRv76lAiUofClvYdv/MkO93ppghFhGXnssSOqlRX/uxOj5goyF/QcFd7KpYHz59PIvnNfHu
sGWIxVsx46LkJssBMcWGQhdmdBPH1iN+LeugwQ22GIPY5v768PFo8+M/MdqSOxjTUe/FuqpB/KB7
BUhevJcaa5olY+2em4l+Zrn84d0szw9sToQiDTxa4LxI36hiBOlMLqZLprm0+firnFyRCPwX72Yi
2V5zbdPXqiQWj0JK1pDQaACF9/HPP10mIKBfxKWRQnt4FjGhImFIfxidRvcVwm67K+nIHEWvsGnK
uYvQ0KIlmX5MiAVXeY2XTJ1X/QaTWBEfB5JOQ42pZJeUoU0rbmsXSUouoYOS8fHnXFir/N8kFeW3
67pIBzNKDXJfcttn+5b8EH1bQ40g2gTcFbQgIbIckFpHYE0upNvD5I7d0iwroDFslTiTTptc8tON
CFDT1XssgQTkN+s+NDHZnKoCR/vO+levzbAWlUBItER2iaStyyrHK5cU5pUhyOeosqfr5zKytLcP
Q6jjRog6JjjEe8EGBSnbxYhdiBAiROtq45sUN0+FEPmkigJ+DZzeSmk8oMdpn+PqThYtU5tbM9HH
tVmqT/4kdkBE5OTMvng69uADLs5GCBxlNwi6tlZlM7wLxbZz/FEYncKQy3Wgx8+kDBPgWzWWIT0O
960RjOvRbzw6I6X08eM5c3obMJY+L6YlVfHgYyucWpV5qbSqXOxqkPxPUV15m9lSNTxzuTu9vRnL
c6DPQq/pp5LJmcjtdYWkdReTwrwuJJhv3Lx+tIViXRnssf8mtuf5zjvSq3OUeocUxAIDpgZejbau
eZphS4ZIs/bHz+709QjO6WK9Dcg5rRAp/TqthuIa8WjmDnWpO6PRf8U9R5oFrB7C3mwCNNaQ7Ryh
diqDEOzOfICTgSOs7/mAf/UVSw3FJfhYba3VAqYsJBPtgLYC8kyAcTS1MhzK3e0FlHF9ZkTvzewp
wC0G6SD5IiSMJl02ljWEK0ltrTV5MlJPeWviDOC3/6YgzkdcvAUpFUh95ez/+NHT6Wd5+qYVUo+8
Osp6YQBreeZZzLv9+wMN5dfbZxGwfnLo3QQ1egSLQh0EV04rjSegs/0qCQClqheANxDtUHAFVtaG
ijPUkrAehFzdeHl9zlP3D4vqXQYrQHWfaDHVtJn8VRm1/qnPe/hf4tBtch/67cff+Q9LapnLEgUz
yDDx0NcEWdqlnCgRqvXqoMkj0u9EkWggrs1VTLb6zIDzSzvxjJfMGxVD86bn6Fv3pQcDURs7Z/DZ
IeQeLPi/+k7L2r8Ryo2oRZSgZWFsPtc0t23TNmJyZ7rkAKby1109RTsgbOa/ilAMcbGIspaCkTfK
hA+xWuxzNCiupGEH21V4qn78pU6vU/r/3s5NtZfKhCouAWox3Ht07Rv06BnVqIOjhWohzYVaAN+I
5KKuOvMgTytEYOsvzpfWMH0T5DtRS0Bt1EMuZ88FnbUUUrsRsBmHS1dRZ7KEeEMVH8sdcmNnnunp
makvY1lQ7vKkejkhOM36LgW3akup59KoEhouSjoPo6qpV1lQN2ee8J++7fKmWedCQszCW5zrvvfd
JD+bVGFmDH58V5s5ZFU5++Krk27LgiJt1CI5ZyY8z5P3i0JfbsKVJgQJrQPMny4U9i2dMBeCZiRr
Qcwwe5PabD1odX4GDPWHB6vNW86rHb/yJ/pdUi4JSPz81SRJ4yanMY7bVKFtRMk3tloI6x+b5/jM
PPrD3F0G8NI45dIUFhxytMi6jT+osAmmB0uKYrujOouwAWTp8MnzlOzMufaHJ6osbkIIgkYpVTi5
zQkGXR5pzx1tly6gLdOp5HqypxBVysdL8w+HuL68bmd9oo6xlcHszmTlxvI1b8969UHOkqrQDb2B
TAzcQMQwxBEDgxYfWTrmiuR/+/gDnN5TqdG9faNdMKERaAgi/Gp8VtRBcnU0Ro/U9M5dLP/wBsXF
9bjVFNlDY8E3jASy3QKE70QZDZu2V3z8aLFZV1XmOZnpQ8jrqs3H3+v0IahZi+9VzU2T48S8objW
A/GkI17TUT/0FbxpQc3PRbB/WPnaMoRVp2w0RIlbT27qzY9Mqz6ZBaxiPyyO6uBnl80YAlJsErzq
UIuKemHc/qtvqC++YdMakTSEHL9zeXkVpEG+o7QKwL2J/YuulYYz97rT91ttbk1/veYTdNIF/eyx
m4vxcNsHofdFiULx3In7hx+vLg4nKeparSqr0BXVYtw1KiwOHtIYn1lgf/jxyuIY6oqkGwOzSOAe
pdZPVBLyTWgI5zLGp1cPuq63z8ag+Vn2stZwQ6QYjlb5IiSuwdjpiJ/WL6/5/zs1/mOyZv/cqfEQ
/Pifzdf0Ofz6ulVj/jO/WzUkZe65QJwoKjLwBH0+In63akj6X+RjDFUUceuwFElnVvxu1eBP0dUE
/YDowFLwi+CV/u7U4JdQy2MO+7tNgznzDxo18CxlEvx9Ms/cRHAtWKPgd6uYiI7myfPq0Aw6qmVV
kdzVovLQ91DxKrrguCTJgV3KYenKErQ6NFNPYlXtUAnsqm7s7XhmZMZd/hzV8XEQ5WuOJRML0uZR
VjEI7gCIzlTlzqCrTpAa1yzlbYDfi0+KaqXEPkh0geZPK4TrpqE3XJlp+EyzKJSDMStWeZNDmxdC
aEnl90amsGX56GiqSgHdZT4PUvIcxzG3uP6rrjbfY5PGcaFvtyValaxACBE21kM6NIoNccScCdiS
ukdzJG7CKFMfYr2BWo/Z9HOrjNYxQKl6AxtApHoZZ0c9GNiyVEEo7hBLWbui970nD3HiTe95Fqjg
kJZGMLoQj8n62GHjdddBlGESKVmdyqUxHKcJBhlo1a7ShhbiEKo0zmXUxqFZ+bOEDS5bTHDwGHSW
cotWLUZsPzZf/V7z7tFII0sJvSTsuKBF6KXDUtM+53qsPUtWwacMRSte0SYrUJUp6Xvr/GozDL61
TxMgUZWSX4LdGTaGMSQ3ZjYB4i5lK0BKBJLrAGRWOoZIxBqAtzk0WlrZxWe/EYLrUBayO9CK/r1P
rzz6FKuCBKWCRPraYAQUrIp80qtVyA64D4BJBCtfl8Xrzh+aG7+mc1Mf8gG/TE3KbEETwmPO4FsJ
eNOFWo7GFfcXb0fyUVrpYpJvyUhLDn37j5HkBTszhNHfyzRbr1oa0RGTKOl0pdYindfz5dToon6X
GxkqMK2trWhV9ALZt1ronwptLG+xSdMdHXLnQ2YJ3a7L+Vvpa/KGlosWeFiPNi/uVOFIvkjZjarR
A+7VmxtLVoJdFAw6+CmQ2ZmWGgVinKAA9hx0m86POL/QBm10H2kJPGlOsaRopx3BVnxFXlMB+aH1
dhvU8X7So+ipDCF2FbUkOS2gTtcC1H2nj3lC07umHXtPFo74InYezKrJcoUCqwPEI/4tPd7yUZ4S
r16ZMW0VfaqWR7oaDK5FgfeUKqP2pFgZ1WYt0rudNVHyWxmlgV4ynWQBdoJKX5STdP3w0zAr41ph
Ovmrhj/TrdpIHZ7MLuqM+dvgIZ5bWnetBMa0HXVxAvQml7feOChubRXmZhQRzq17JUCvpsTMRyMN
fMeyYMSNMM9gH+gBVLOsU7+hsrQyp69j4dBXGJN2uWSC5jKky0hVFQex6vBpqJXmnp2ofgqUTnC1
qhgcNTLGR7NCcqqLkQbqvAAXoqTyTVvU3lWcD8ZtEkaqmyfql4pG6ZvOFM0AXHUTXvTYzNum4UWe
ehklvgpMyNt6WWNIF2QhKaOJsNczySu3RduCEK+zFO2rMdI2r2APO6bT5yHsr8eyQI8L9yNzhbz1
fwhG+FkVk0MfmHutSX/mJQ0oiscqr5poT0HIGbVBwjw2CzZy2F3IuZ5cpBYQxaAUlXuliHnoZhnZ
cV3km8Gz+rWU+80W6af4rfbk+EZNM6g0g9ayTArvIha6nvbn9NmX/B+BZAGjEBP0DFrbuWknzZZH
ifwJ+GrkxKp4B9+F+DQTi8tSQ5+/GseSUpjejLd0rCawM15o3kzSpo5odOhCNwkRRA/JQFLJN4yf
VEwI4YOodl+dere/zovXbc6LRO3LMYJtOxBcwAYAgZY1IAR1XeV5413tNvLKWE/AeGmZwxFm3WAW
aDhnhnsbrr8fbg6oXp1aLBS1j/3prnKAM1afx0/Kt+mSojCduY7lNq52AS7AxJq5Xil2tYnOxO3n
hl8cmqOg5KrOtx06yOqN6hoNNN6ADXfXtcaumLvdxHMig7cx4vuvPN8lXn1lahBtMEjjnWLceB2a
StM/9w7nn7AIBd68w0W86FmgDzq+VW93DnuUamdPJa7zll078XcT94MtKsi1eWbYc99rEQMHyEp8
NZjuotA1rRle+NsC7v9j0//g1vhq3bxDgW3zPvmaff8fOh34x+sA9eUP/jdCNfS/dEhbGm5ktAS/
SB3+G6HOvyQruiHTQ4Wv3JxR+R2hin/hsmooM/gBfDOYg7mb63eIKhLyIj8lrpUpoPP7cI//BzHq
y2341bxU8bKj454mUVWHE20t2+JUEo5V7WGQQrASxhcIz0F2+cWtAFYXtwN8JJzRhQvawwgt9o0O
32CNopwaja/RpH+H6TqoaBWO7Gy/4XTeelCe884Zp4ugv4azYqchxx62RwMnovfQqF+lYzvcGfFD
WFzG+u3YQSDDJO0KjgvNEJCW3ZHOSVKVo03zUlzP5FERd5TB6Vxw8Q/mM9rUsHRibWtIn/EQSRtb
TO9kiJwoultoUGiD1NIdcRfBDCiGctrYin/MtcfxHo+RIbwvSFiHE5r50LdFddto9+AnJxiRsgs2
M8LGoHf7yUmfU+UGsq34yXwU9v7xZb78/9L5z5zx/fO1bh1G4ev1Mv/u/1su5l+wH1QsWWnl4+rE
L/1aLhKrxaSIw5KAlgcqj53uv633kvwX9HaLq6COIzKN+1zDfq8WStJ/iS8/SAftIFoUaf/BYnkR
nv69WFgfEotSmf/SUSi83DdfHxNTQZ896iX5aHa614+Sa8kmXSxNi1Fb2kvphWDUQ7V/+ddU9qvJ
5RKWXgyShu/Yq//3g9/763eFmaV++/Wv848F+PPf/zbNkOjr1w/4e9xfg/36A3+P69da9/vTvHyO
X//96yMpAyCulz8wTENF/Hjygy5/76vRfw1pYKD+ajKciHbm4/3tM8Z1gE5JiPxIvd8lVoKUhpKY
ro9jY0yOV2qf2gjkrSyvzwzDFrocB36MaMFDxKv9HW+dXk8Nrb7QHdmko2tPVtb0IE+rZN5qoBSt
yBe5HNkg8RultsWxvM9ohE4a6T4dhsoeQqyau+oAfUhcgSLaKC2RuTnp8krK0kdRGR5ar78IpOZQ
Eujb7OlbQREvlThctznGOEK/jhpAp358ND0artOqDunsMe4kqdsAO3yWY+ne99svGMSm6GSqL3Vv
fhsN/Vru6PKa1G8AiegFTecLT4Xrykgw6IXGSs/7p0oWNwS8j0U8AL9NLwtBeoJ99jkXuDSceZAn
nqOEH6qmmlwRyKjw669CJ2AUlD/9oTvWPZ2UARSs2rv0Ke1+PMxL1ejtvDCxDQN8geWsgp/B/D5f
jVNEwAfkMaJ1OyfwhNbkCpbxNZoZ0Tgc/0ij5rs+m0oaYo1/XdI5hR5Ava5URyZzsEkN9Wecibjx
jDCvOGID+pia+3q0LlO9y1c6DWYXHnzCFUF9S3IF9F/kTdsmVq3VoEeDIxeQluEBeLhBzs0WVnIT
+1mOn01AdibL92FRfe/19qpPsbEqJfWLXBvRbiqDz9k43EYDfkJDU3tkP7DuauNS2lh9RYOYlzQO
0CEsmY3qbpLybzDiMEdM9oWgP3nBeNUkgLZHcVjXHaY+lRheDqp3C/aMc7DRnzH2vc5F/W5Ky/uh
7S5Qk950AXmfKU5vAl/+mWDeVbY3zVB/G7xsdMsy/mzlLd2WU3iIzOAx09qfH7+ul+rMm9cF7hRr
XnZqugThly5KKY3QxrqXyN4hDgt1g7zkoexyWvWqoHfCKbyzxtKHBK8PALA9a4OWERZYrO8D1dz2
fnWAXSlizTk9DC0uffkEdDTn8sZNeqMXKhr9Ae8BdDEAiaQEZ3EhYamOE7X9wNAdyeiuTb38qnXR
pVGMyCBkv9uSYU7PzH6Onbe7CF8TbJAlEUhxai0L02MTloWujd5BGNrbKMUlABzex49ycf2bTx1+
sIpCW8WrF3bwIt2fFxY2XNJUH8ULGvdsUA32N+VCcQvb2v3Dy9/vwfiHSlQKq2jJiJWkojRAANbH
/gIHUSCrod3cT9tiO65DW/jSuf0OOPJtY8eO9XR29LcJ03ejLxHGlIRZ3ViHHKme7JQtnqAX4hr3
YxtzS7s48+4Wsrpfo5EjVs1fyeBlHWXoVEmN42R+sP1X5VLZ6nZpN0fyl9UW2fWq3an7ZBNhsrMy
bvVPH7/W9yuE1/pqdGMhQwMQSp9nw+i9De/VLXa6bW7KT+2m2YYuDXIrGuY+l5caV+xq1Wyni3ID
jM8Z3Mwdt7TErbOrYNPglHNmp30Ru79Zuhy+pM2hU80sLoBFb3faIPCYbl6WHBW9w0ZT6+JHxGAg
2snvbuAPkCseu5upLR+TaNoQCZWrpi8PQk5TYuFD0MZ+eB/h4L6adPo+Jzl9zkohdUOA4yuDtJ8m
yV8qTBBjFaeA1DrInShfZHIquIEaJ24v6p9IX8m2GQTA7KET220TZ44xxM26F4fhgjZrHCFDnAAp
wxSUn5P7McAgecr83M4jiOyZADaR5Nh3ZsEPOSg3hdDdVXOHSiOQnKSHHucKbN9SlbfdiDEwTvl6
SmknGSvz69RTtweVyvepgqvC973VWE+fyjoE+QbxUxRGzDYLnd7wdHwS0m7EeLkZ3TDpVWpBeOqZ
UfZJUErH0NRPtIjfa4r5pTIxE44mc3KqQEYZKJe82ap9qFOJlkxd0UEryOHu42m2RI6xe1iAYgx6
Guf7J1nft28z8ma+WdLGx9r1NtjGuNUeiYBrPXau5GKOqp5ZVeo8b5fTB7o6wQAR98y8fjugb2p+
TIowOpKA3aoB7yGxOrLpagzbMgl++kak2LngPXjRcKnFeWebXrVvyHut+zi9Dzqj4bFTAYgjy7tK
gqFE5RrfFJXnJtMQun6QRnZvzgAi6bOsFD/DlDteJ9X71LAO8Ujv8lDVz7pGGzRlOodez7upK75y
hl+0ZTduag13yMmY7uIYy1ih+E6J+pxo4W26h0nFucAzIMLUqTW9s1+qPakOSpR/BzOLkL6ljxmU
B8cLM802leHuzDt+t23Oh+2cMBCRm8rm0jGepDS6ntbzDhPO1GTlnOTe+sTk2/QYyHzJNp798YBz
2ujNK3453FUZoLGI2/rSqyihCb6RC8k7oAOcHW9oXm8V6VEGBeA0ivxoljBU++acVOLUQzWI8v47
7PwYXoWAsp/COpZF75Bo1QHyBDbOgGhNjfS96P2zqvR8OFgcgSICGo5dMJOLeLOkaMA3zKNjh3N6
w1MthuLMY3z3fRZDzI/51fehIbu0Oj2NjglOGeYE+HYadlIROyaOPx+/sZdmrDevTCKmldkGZJmM
j74Mn7u07IcwaYMjuI1LjJAi18QzZ9dJUXjta723TxX5STYoZzUDuJ7cpxrXJUVcfdZrvC8sVBve
0O7HSAndPM2L617I6KSexcug3FmVOfrgOCiGx0zSLvwxua/DYLgYggmfG8PUb2hX30WdRV1SlSun
rrs7/NjYwFP/VokBYnVg91YUHP1ta8QKrRopXiGJoNvwp0J6RTTlIrRivO2haZ3bsuYtafFwDKB/
RFeSweGzXD9FWcVtoeb+UW60ZJsUU+EmFHKc3PMvaoEYXZjD88IYRm78HR3qogY0zK++wMzABCVX
h3UJTtmm7Z4DBMHdKo7o5hSjnHM8aa4EOEXOKFWJY4nBJaDcyvY0oVurVU/n/gRDINQswRm4pq57
ufxOIwl+TPqUgwcbwMyWpK2kJGFF44ElNu3oFrG6G1JcDpk6O4CTbLJSEFw0EzK+SJWv+4ypJIg9
1qNQW6gHaeq0o5iU2yU1mjNza/n0XmJgk6SkRprmnQ7Gn6S0GJXOO7TGsOMidKOp527rL4SsN29o
HkNiW5VVuM7wSN8ulVKbRG8yau/QOOnX8YC3La4djmF3bvswfJXX8qqwcdQ6s0BP7XOmRqpHlTS2
gOVRlvut0Ovm4B1GTGqivrZHcCiZmWya6Us2XVTBOSqidOo+YSmo3w0NScO707pvi05MKNEdalda
G9uEcv+6eG7X6jrZkpmU1971uS95dszFtsq+gTlrU81jytwwjHUHsWErcK1e9Y7oKD8EJxXP7Eez
/mK55HALRGdBclwSealvXyitzDoTXAyO6N7WYpgQ7B0zhXscXm9KrruaIXyKC+M4gW2AXbDmNk92
GBOtkvoPMR/JFacde67sUCY6FN0dEyD9SvvmHaKE3VC2LNrudug3A/hryY/8dah5X8LOXAnxzzJv
biQpscMkV/FWaxxh8Ld5pq3HMfiGkcMFB+rOHOIby8wPtREcPNX4YXayC1PnQhjRFIVbjaN95QGk
ooruaHnseDX2Ud53S//MlXat6NWernLbE3x37pSukB5lVXWhZd5m0tv7j9fgqZfISQUaBua0wpV0
EXUpSaK22ijiBOt6gS3bNYmCYBWgX3Bap95xgxhWsWDX24/HfbnHLxbm63FfxHGvzjB/yETMIhjX
sLyVYDSYoHm2WuHwOCA1kTx7MCAUScUthCysg6W1FZfrFIcuUEw2Kj17kIbriUberNIRkWdXCWZ1
cInwmwjsCKAX7he2HOW3dZhv1Ip6WaPZkYSGl3hc9py07u9GkrC0le1kM7sSipJUy7Q2AUMzKaw7
QF/U1yEwYSpeqFi1RfG6DHh1Gu5w02SgOTN2Yi1T6kz8C08cvgSIDVZ1HV/4uIQJofhFMYKbQpLX
xIqOpfo042OanGcUCqg0N/oRsd+M9rLlLEbmOORrefaSEyHuzw1YUXKmqPcuQ8peKBHvkfIGtD3T
ZN+EDY0nZfDvfZ+lw2kQa2467jU81z9+s++Ck3kUVePqoCGU0pZtDVDpKy2vebGWhowIqZFCnaXC
NTyR/8VIHLwzb5dv9Y5bURedX8utykh5vB98CqJxsPVT0W265MxJf+rRvR5qsdW1PcqaGMznQcUs
I8/vC3KW+vT94yd3chCNip7JiWEpy1NDqlpVhVFHdDwNGzGl01FXLkx2jI+HeSn7L5Ye6da/z4rF
mRhamgc4kHM3EWXCCNgtO7jGazU38Bw0yImpHX5sioaPAzxL0/GL7khB0oLK0z+ZJeIpnsW1WEbZ
DQhAQKNU5XT/q5X43sbT6uc2IfGRTOE1pDcIbvLexxM39mlsq/VnQfWe8SfcAl+wU0k/5LApsEis
7zF10bahJ2SOP9B1KJbez9IketKK6VspFp993YtWuNTtSa5TKtKBrgndVapDFeWyeN/V9W3rF5/T
NL7k1ua5Qi8Tf4XRocgN/K/10nKiuEaAgF7FTlLrtocOQb2v2Xm5f4+3zB0XrF0TSeia65++538n
vevvPEv7OjQdgpQuXrdD2qGKK/d5Ox0+fiunXv7rlzKfe6/2w7JKqwymi3dQhCelq1etvvMw3/l4
kPcpQRbn7Bglc+Mz9XeNocOYJLDpJq67K0qtbmC3Pzzn27hG9Px8botfCNRf7rKwyjFlUyWFa/3y
qA7GWGrSUDYPNLWxfwbQc83cvwx1vOELTd91AqH6UBMPxdq+VlsMnPrsTFXo1Pn25kPM29Wr56qi
IBRi6nuHZKeaNh7i96Gb/uD6h0v5T1JN8ToU7HO1qFOjKpDoZWr4ZMRwOHg7alpDT9Xr3DwE5bBW
kpqggVL3pEoQKO7xSPlEWx/2q8ASanPfCOr3Jkg3vXgM/DOL/cS0UihvchU1VVD1y44rn7YuwaIz
4dCUd/14F5rPYnomz/zScLDYT96MsdwcW9UoJ63RD7BXrn3L2lIXxKS2tMXpswUvK7XElZbRncq1
w1PyB1+bNqS+V2VMG3+HAK8OgGHm31Bn0gYtQ/1K9jXe3TotIeaU2aLUb5PAuiql9Fx/06k5ymdn
twVJzbpY3tb1OuOTFK1+gAx2ITkILx3tel4P+c259fCSmF0+J0u3NIO1AJ5/mR/ltid5lqxbh7q8
7pvkQdWKVWmGLpAxOnfrdV2QHVdjtxKHiwIrI7H7Aj/GrerPVf+Azm2FywtwtmHFndOemxI8D9fp
9hvgwkujPlpKihKDTuC+vkrFr345QsTDFMBIVn2ibAJPXcehgmy4dsIwdT3/EVHg2jIjW87FVUMp
0VAgbwfTXu+0VZDfNqW8yrLx1ouJTDTs27EzM8d7XwtvBS25toL2Ux/xmmpQsQ3SzzTY4JyEBSo3
UmA/Mf6BSRq71GIv1RS73aw8aM3wJBcVOMcQdts51dKJaxd6mbmiyIKW9OV1PJmiNvQxzDlSo8ZF
mQvweD9Vw8oolJVqJWtZOtcjcGJ5zUj9WQ6OIMZUF0nSqdLNTIBgc0zjY1HWqIA9AKPPH+/aJwfB
OkRVSMbKNE683UwgRoY1O2N8tKybScey6SHuznSEnLonkwf8e4zFNqn7qoQNC2Ogpi0P4d7YD0fj
OtvXDn25drdRXJigN+f2yRPfjGoR9V9sEdBnmIvHF8dyTeuQFx3VStnR64cdk7WTh3MN+4tOm5eT
iGfHHoiWHizYMia1cknAgqGzDojVZ9RC4NtBB/URCuilX2gP2qh9j5QcdZCxKfr4X+zBr0dfHO2V
l2S4co1zvcK/NSrmYhvYViydaV18J0yg2EcSxZgrimz0y6aBdEg5idHAHKwsudT6aRv5sY2+3+5V
egiH/My3mj/1Yjcj82Wh3cYU8n1dPTdrH+TsoB30cRuAcp3Ec7nHE7ODix0qC1Io1NqWBivIg01M
AGrt0FVXCUravr5ryi8fr61TJzUpW2UuXOFDJC+DFBh3LO7JUA8I4MWLwRl29SZwqq0prdKdcdFt
hJ2w/njME9/rzaxfnJfqlIx5oQrRMQsLG9r1KsmRjGMe/fEwp2a9STVOR6inm/o75UOSdAnrmtU1
kBpiQ08tu1VKbBLz5BlGVbTCmK+ma6TfcQoePCUN3DOf4MSGTBpMUQ1mCv9bPlwpT6qJXvX4qG7i
uVaJpfsRy8vsiMG9jUTwE9f3TXJn7cL7cyVheX6Ki/lpavOYWErhrSXOb+FV4Of7ojIOtRkdPehU
uRY8gDvGdFrXLqOo77lfKBvgIt8FsTtKTXEFj05Y1XK6CzLwMmrQhLPr9Gdc3+wa324hKW9aEflG
LffBysDtvjeVxzOP68SSYodCiDYHIxJuLW8/cgqP2TKD+YXF6go/DfpWf0rhrkr71ZB9zZTnJglX
Qyzf6Ylw22XxFl89/OnPLOxTS+LNx5jf6qsnh3EgGapp3pWvrJvsgZ4jGz2lHWI56Aib3AnX517W
qePnzZCLeHmkL2QSgMEcQ3zlHkg7u/EFMpnH0M5+CtpKsoO9uNVuhzPH3nyqLeeILklEZMacslgW
N4xKTIMaBv2RE9xMbtHvrZSCBNh5Es+pNa9LxODg36kQLU8gpYBTVpQSs/FKviDS2kekocVoBY3R
rlbdJr1nFz0TmJ+aTpx9JmlSdrd3qkOrHXW183iPfZ3Ycs1xdy6j9L5ILIvm6yEWR5to4J0yzFOl
W/vbeAtS1XexO8f8cIO1wDVwozN75zwR3r0xjU4CpEEvZeK3czPLJjHxFYW5uQm30j7cpDvZidfa
7sxSPHGYcm3S6V2VsfiCw/12HEtDjCprKktxnU42cmblcrhXnlMbAgKbgBN9StJt86XY+OtzB+vJ
xfB67EUsNhY1FgoehfDc9a46GqTqlfhVO3Iz+ZT8nOz4QfpqfE1vzglLTi6GV195sfv0MYh/v2UN
ZjF8LewQgd1cFNod4NYzJ9PJiYnCixo3fSnvoubQBBaHiCI6Bo22S8rGZQM+EwydnpkIF7hqSZBu
lgSLxOyTXKDLC/lCfSjW+cay+7W5Gh3iWMd3znkYvmwV7yYm+hcC2VlOvLzcTfguxCFlvKP8xbzz
t8reWIeuQOvQbb027vzbZNtdiXvtVjk3U0/uLH8PvJQ+6clYDX4zREcwj7uhs41tdpNvQFej+Olg
g16p22JzdsNmsb1fibN0E900HbHv/SW1BHWURKvXIWqM1K6rUN5IdNA70EkiOxK8rdXkQItbZBVB
KR0A15erpNLw5tOyvZp/B/S9GgrhhrB93YmZ21aIbGh6LahRVt/zvMfbG9I73YokDifhK11OFsk7
ALLEsi01m4DcvJTvJkN8Cg3ruxxO8tafjAdZHno7qqedGinTGhj5HkflwKVx1q00Ob3AcBTutjSo
jtfiF4p5YEYBQliXirHWx+ZiDCLfxjStIyYLngMr2htt8xlEdkfz7XQ/+MOzmHHvxQWWSkFiNuum
I2ka4LzcJ3iNWlpNWgNRLp66ij1JqHCJv57KPnUjwdgWUqjauZVAXZJrauVyt6fH0ca/YkMlcV3Q
NVv5xQSFiTvyoJIJUXxH7fU7MKKbArA6YKj6uvNMxzDLx6odtrruOZhar3WxJa0PN0hvtc7tjNBw
SwnuRIOwl0hsW8rFZSOH61pT4zUmGzfQJgM7HdrnCE2U3Zr5gFxJy51JnTMSY/kE5iEldZM+R57c
Ij1NWldPsmeaF4dVjRjJDrtec31BneVehVPPeWKSGoFkruO0+KJmUbgyhvqprzBanrWYmT6w+qrh
Jiv6g6TLmzGSnSjLvJ3SN/ughNdMi+6qrE1ajQn7EXi5AypGu6gL11eabwXct1WGH72NP/O9VNMV
y7l+WYEaxz+GyaF5k43KivxeEH5JtDZxpiT8mWJVc8Hy7NYoBf6Xs/NYbhzLtugXIQLeTAGQoHcy
lHKCkIX3Hl//FmvSmSq9VHQPq6JKIMhrz9l77efekF7hOm4xrxbLsjJfB0MjmlLNt7NlHlTqvl4d
kOQkW9NzUNAP6jGE5EFT2lDPVdAMWJGFrMkdtQTLlPcyAZOhZiErMa1tgORsSY/PuNSdXN2nkTna
gyLuldh6MqS2cOJEfTGNOOPLqPfNrMLlLA7z7bWtrkBBIUbLoi68IZzWik/AsJGa95bS+W7XRqcp
UINlK0v7HhQ8SHthpJCTE/KuPPI9+Yui651aZCZNXXA0i+YVcOa1kbRnsU9pQCl9S1OMT65jzPWq
oTd2JP7QmjRzGsdyqtl6LaaEiotuUmkyKk71edL9GWK/FNtyNy4w6oLTvvl2xXn28ix/qab4puF7
Tc3IY0Jv24KwD73bhlpz8WfhgyCS+pBLxKmR5dYaldOkliPowdLMpvUQUZJPW72zlX54CBMRdyKu
BwcWIB+3De41sfilSyN+IU1xNGt4kAtrB6z8pDboovE0kJwwSIug8Re10qx83dwYY7swLMnLi/wc
GgY13hH8bYiPF8TGYzhyxhyUYhEXlP5lwi4gHqeQXv2tRVp5bRGmiTT7sxSDO2OaXiYlPFR44yXG
XDiVd1bA7aHCAhum5r4YSg8MV7WuiF7WhfSh1Ac3n2vaqP6ZBN1b51/d+KNxT9g9Wee4s2UlsWxF
yu+VyFqCMp09tMiSJ+eqvOkbJqQKyW9J0P0dcd8vfJrPos92xHB31Zs0gEWTA+wN9Z2RQs0huTlh
rJvmY+MXtd0F50DhjKIWXlAoaEvGw0DUMP7VZtF3xswIk5mqySsI/8BGZfJYCvUVTc2iaVTPnLVF
1ZbIZi3cmaWySDEEE0tnBxUJZHNE0HvjDLhex+AtEu9n/0OXCb6Qs3uVYLJRVB2roIcrd6jL0Z2z
8uRT6PZd8KzMmPH9j9IsXdVPbTpNEMCqRa+ni1AyKP6y+lq9Xfp7oxEdNXhq6249FKEdkx4OrMEj
TwXJ5ntE9YZ45zdChuw50y4UUmo3JdMakLmDBv+IomWnCW8WMkuzM91b7pKulY5SVC5eYrsU8zNL
PXEjUBFV5pYQlliFaTKNlVdP432Q7rU2fQvBA5l9vZnGahMoqjeKxaWS9J0ehm4xJu8t/yssMbT8
8S4XP/3y3U/mfaf5r1Ufb8k/WASy/EBQH9wBc9WXx6g5aNIx6upjEf4i8cTDmI8cYVtb+lKUlR2O
nBXL09rCudY38Jjy6RHH/CJBSmp01XEsWZqj2in899LoyWpDmxclWNDVhYnQx4iLAxG3th4/tTD9
CtotCGLsPIhco4gIbTE2WjsRFRHc9d1eDtXlPNQuCwuzWAMbUI6eEL7UertuimKRD41XGKe5NJ2U
tGhSN050jN3ORDYsaGslqjaWiR7LrxwFtnpnxWsWw2UR1R4qqeWMVR6N52lMXuD7r1JI/AR8b8nl
QV3U2rms9fac57ghjrWAtCtzfZK/DVy7aCtXRecv4owkL80/hUl5THNQKQpxTW3qpSjH+pu9r84d
srdWtfpm6JabxSReTfACWDeGxFoQCrjROsKgcpEIe3+dkPBuGm8hjJ2YjLasjm2FgPhbskgkyq6h
13Za5q5eW5vebMlUeSfQ6lx319Z6EKE1hLq/kGUWjFxY06B1phYNe+Rvwqg65egkWG8XijXbI06C
TJCOhJEvtLRF2kbQE8wMjbXJzEgE0bqZzU9dQaxwO4lhOb0Gdbyog+lsqE9jwaxTESlY43qiDSKF
HxOuIBXlyWS9mPGL8k9yswJYWV2rxetgNmCzNuDa3bYxV0nSYvGwPKPoj2XGdV2Nl6FYeZAWdmMS
23n5bmqFY0g1wIv2iV/RHQfmuiJ7xJnb3eDdzCpGbR062XeKUgLPPoL1jB2l//DJEedc5RhCeQAn
a5cM4aJlxmZTuCRediPwZ4pWgcydnlJGZJ1V7GnCUxknXihml3GovTBV3KQJF3RnbTFvl6neLRpo
Jv6Ic5rDHXyiSx9KdsXAK1tprYoYRMmKIln5mMXZK4Eie6ksnJrfm5jnuyg6KX7mSlW3lSPzOeHQ
kqjh3pemVazrS19Pt11v3mlxsC/zxhWEyc4CFncldKSIj+mLuwk3fJZ3pMrsigDVdomZldfLxWeO
vKfQ8h1yeByIyUZULPT2UeTIR/iTM3YrQUIMHG+t8hxMLI36SkgfxczgJ5TAnhRPg5jbibkL2uhm
0nFDkd0yIGSF5rOUb8uguEoU3XyU6bfOjiwukukxS/aSRl2uaJy6FzeCdSmQQUNlWbZR5/Rz5YRM
WVOhHq92K73ItpmQ7nDDHTCZvKr6CZNRoex7SGRS/ykUqHqRmMS8oKpUK06VTpZ9ipWwJBFmWalc
D2R0f1LVe2GYoqRRYptZclbV7kU2Cna59zhKPCLrViYQCDvRmVX8b5tmTh09+tRDmMDZ0iQRXh90
j/sPUJM0PeOxSSdrM6h+yJYkecAYVLvlNjnAWRGaeGVFImJ+iq3D6IUGsly2NeNMrFbijNnzUNy1
WeBEWrIUs+nYlk/1zXZV5v2DqQ8Pvhj+SiHlaeL0AlruoSUQyrmRIpzeyCSyzZuMzUHyWeSzvdBE
gq2n7Yeq1xdyEj5IgQttvyPihhjZl6giNDW1LMrxSHz8rhxsoqxYMQW0phGEGFfvBgNNzhC8zwUn
PMbRIKaveTqe0Kq/xEAdfa0lS2u6M1qwKnOzMNAO2IkUvAelck4lI0Yg1L2SRrZIwa5iADSIXo+c
AdxlJIcip3WETeDG+1Lbxhw9k3JyWuWMsWlZJaJnDOPJsLRlEigrX+FR0khO1UROmXHmvrFRxNwd
0Xl2SFDdZqicbpY92TjWaroVpjmBk28uqmToXEtT3XFKVnrJ/K50ZyjzRTvOr/4QL9r4PW/Lw9jI
ly6VlwSd2WYtc9KcHtRB2YIUoVINvabSLwLc39gXnbFtyf57hxBj16h5YX6twqFdkszEhUhFnQEy
I63XmlCvfVwY/TDswCW7RIS4xDptoQC+RznHe3O2lfwu1U8CYklJSbdAhjdl2u7ksnJDbZ8S0bcM
ikHC/jBfGb2Vl+TEBRMH1jmgBZOl0MiccTSfq86MEa8v5V8EARI1KZ/7RlkaolXxiGDr9+piqKLH
SU4nT/atYBGzBTpmgL7PaLdEWW2pJSDTzaSLD1wukpJnoemfCY3YBxDH7WKgBIQOmDS27iiFmhtm
1dEw80sixAtfDBq7x6FBCGbQrSNRumaTqNqyOL5lonkm+C2ze3VeVX70aqRagX8Eg1Q3PVWieGbn
5IimuXJi1suJhrpDg6rjUmKq2NmVV18xMLj0nGeU4DEbxX4Zc0qzWq4dqo+zT7Qy0SGA+NJEUuvm
VfRZjZNLteIYWtG+N7PALarhxTDnVTR1V7LyABlHZ9I610pXX4o8WZRN8WsUhKfcMi9ipJ3nIYXB
E581NT8rSrjLc2k34LJyGsNAes6Ei8z00In+xVCqB6M0XmfT+BhL7UAS8h2YXk+3gLQ0YeSl4rRM
W+1VLLQPvx5YaWXjVRfDQ1P4N68H1j3zuU6CS8Yd2A4G4qMKOSJ4qp+cyCdjMxRbz0rDu6TlnpSp
41EI8nd1wvRkqXstbo4UO0M77z4x1TxWKvNBN4v1EHeXQDfP0jy+WYS4ZY3xCQnpJRJofORYsQ+a
5YPVsQK7k4JrOyCK0UtyqjrixOIu6dyBDCSbeMDRy6dMWhDMdRlrk71ASC9C2D/OUtg9EAoq2qqP
oVfO5U04ygHQqng1gmIU5qxxs6p8lLmcZxkXx4wMXiZLny9DrC1Oqauf+tRsIyt/SEbtJBdoADPi
Pve4P1jX4vQYox9ftRXKVOKzrr0SXmmLvYw0IW5YqxMZq3emr13KsBdXssJfr3xp36oVR05/NST5
rirT3JYQWTqJRdxmq9XsSdrY23KpYFwLil1eza9WJrtBolyCAuGeFXHYoBndrVSp+6i5UalzxUU4
1taxAk4ooGXVpcMvxRxWkT5h25BmznZN4iUGt4iU26+WPrK7o3QkhoQApkzmvpl8mmFRL/JxeO+1
/tRq+XpKwHbXddZpdtFHKBIFvnG1Quw1zbqIeYususEQdRcUK7Ncx+UzZxY9GMW3qCxp9YL/jKFs
RxK/WrMiQpDiBnM0I1KQ1VwK7aEmVUMynqqW4kRsNhcjmB7jeHzCH3+u6xqifHeW6/FN5UBKWqan
KmNoi0K1iQvTXEcm8Z3WwMkktrrKSSP9hYTHJ70VVoVGUSOYx3szM7fdLKKbyNpxnffSOp21pyEV
XbNQPgwFoTIbz0rLyo0ilVgFYU3EWUJgq/yILWZXDgVkUgJrZMSMttSI3lxzAZNEryUjK6CaRXnW
aS3Oc1FwRvv6MvfdQyOam6bqQCZhLpAj0ruYnpqdBPCEMpY4gWWctQgEmKFCeBtIpLF6b6jKz0Dq
3vWoOJRxDNhX8XsIVeOnGVO7GpJ0GRcoccU8Ap8WGnv+qbEzWX6SjX6nF+GE61k5N3HzEI3CLsy0
LbCmvWKy/YeieLWGfEnO6RmI8HnM0+2o8cPlerlJ5iJeEeBpqwOWBiHmIjYWYunIerdMOOc3ub+h
s31IuvpDFTie6wNWZUxBsMkmaTnMkldiP3aMnviXpBdU9qh8KdbZsqQ+5U0RB3C5Fi+iGP0Sc7b4
jPMFC/lhHv3XpDe83JJW/oTXfPIbkvVwbThIYmO3kpJ1Ru0PkZoVupFismCVL0k8n/wW09iMmo58
BKqCmbIJZ27EoRKvO4PLYAihTFb3BMvKyHgLDCoRwnJYxZVtIPPpquQ+6KsnvbNMJw5mDn9Bccqm
/A66Gga2SOIlDaoCTdQvRbHxoqgkZ9ToXbhU+2b0r2I/ta6vZQ8pcaiYOYI73Bm+o/looQqWfzdt
uNcrY/ox1Ilu5xnXfrHmwyjjr1GO7qzef9NpNtrzJACFa72myd7mtMLQHpDzNncU1mZDx6DScAyX
xOo+r/RThR0d7NCt7X6UIGbf5BJA131ipoj7w3QUaaItST4xZO3SN4QHUjkZbqlqZ5bKhMuHPc7N
O7kxKUpEo+L6k38CLLAT5vDOCpNrreibPlRPUlSCOSUyyxGLBJ97omDJowbqYClajlkuO33Y/DKV
KHahkB0qsmDtZkoflDLCA6Q1mmeZQ+VaulASOg1ytxoeZ4XreVdnmS3NuEVnZdoaWrnu4W7oenUm
2aKBml1sZsnH0YjoE3zdtex7UmmD4VNEpXFjz79Oen1MLPXT8rlzlEnSLYI6eUqTIre72cA9YJQX
Za6oUA0tpzrSLXN4zrYWCgTZGkdrEhZqK+xRxbI2ZcGd3E9PST3Bbst7ztJqu/O79KiNw4fuc4aq
QElwtyjEW4kSG6zpdPKUU7IYftVUCkApZOjjZ8GRblM3Tk4COAinRFZOoWQ+oVUdHaE1oUF1WbDg
6Y7MduMSnTw62ih4taVwZiiq10KEsK+FSWVj7vJxbEn6uhXmVzJpA6dCcTsOg1NF2uD6Q4fUlilB
lmPANa5ZZOS5HcdauSZt/tqUGppFa0egNOcqMnXZ4Bjms1RH8Lkh1/Z+sfTxL9gCN8u5m7dJYwyX
WVIOxAZnrCghCl1Bvm9zzo8oMQa7KLu13k2ZI6eqwwa8obuhXGYl5Mom5ZPDUZ2rapB62SwdiE05
+4PBzS5ULr1qLUE8QwrokzeuBE5zCzUJIv5yNaGxaFRtbYzhHkBZ6wSU1Wypig5VJmL5kGfYh8GK
bTZwUa+vh1zdUuG8Qvf6FVjaTBAra0PYsg4RTo0QhZ7FAl2DZQdKv4+Shp1UCh+6rOFmrM7xYs7l
fqHU8Vve9099rDz6TRY5YtNJdkeSpqN3UbHElSa4gD1vGb9hs+bHvqjN/EkI+C/RHKkeZ08A9A5W
Kel2IeXntG2eKPg9T9w1JwKqbRB1ErUS9T410FyGyYsFwygS51PcN0/RqO0JAb1IMa0K0h1zCnKm
6JVme++X4TGzMss2wGE7ZtMIq0HkeBnJVoZKL5gJjW4WxRxlTspWuwwpTsS6FHsxgntXl2CI+grI
Qpbqh4o83E0SWqRTipc+b1elwvVJpyJrlANZBtqo4//WD4YQo3URpD0p8Xv2gp5ZHN/HWvDQ+YpL
XM0qTPw90NFL1IyPWhhUdhhFn4UerwuzyPdNLuWMjtvEVvxyofTIqeqp0RcSVTKyinewGddSZdx1
vfw0TMa5L6yXiphWaIWbItfdIcddWM0PflUdyTo/9Gr2IrTiNjeTLdVramNdgGFOvDeN3nfCLD9X
esHax2FmmLdDoh8UpuEqCChB5lP+ZsyG5fW+cY3SbC9m3SbQCYM2gu3UGAuysPdzS+l8nHejUm3H
W1emKYaW6F+Ukn4Un0fReq+MeVn2hbkojUTd9Zr8HOYK25uOFYVgWk5jweyKKuzVUBgfAp/9fcpb
EhnSLEfLOShL6OpUfzmfW1G6CpvUd+C5aPZQQECQa2zqU3dQ+wLf8zBcyl6HckpBKqvkj0lG0OnP
L2FR3d38VtRsq52lMdGqDj4GJhK22NzYN+GEWvtmTbdG/jyMfmOXyg0iVHzsjtRPuzbTH/GB8Mv6
L0rQW05g0hSPO/axPpscrYUTGgcVps9aeZpKfQFU9VwNvkabJ1gJQf0Q+0Fpz0XBsmAsbmnPdutP
nkGiPRjIeR01wkEJxFOZa14FOFLTpoCWTH0AivksVuO2rYWncDZxbJsCfbhxW+viZ4rjgOjFZtkn
EP37krkdCcGd4s9EP7ayQUFselAi5Rr11mTnQ8dFpIigVELjWBVzsdTrHLMmZwmaaonsCkkZE9U2
Fw7GAnYqVXZLlaCU2aJiwyIb2EpDkSviIVQjQmspVJwEFKWjPKcHPwmXv+n6om9FdapJ+o3y8UUw
E+SNgotoSK8deN4cXWtCe1XsP/8ug/jhKV97y6DWU5U7WHqdZNVNi8QjX34BEuYHPQB3kH83kxFn
oiSU0Yshxv4it9C6vE64EqH/aYLAwSv80AXNKdWbA9eqk8F1w56MFo6lYWi02RrJKW/cBSq7thqr
vwpBeUizat9KxVMC68aTu+AxJCPdLrm3zoP+1kz9VVXrijpTQEC9GFvUMFtlJabCQypSTcAVwY6U
1BKESt9NTJjzQz93ixxmxG2/LxyzCgunmc2IPOl4G0Q5iev9HjToUlLMI4d/19CCU5Ybtaf4sdeQ
O8rxSpgWyTzkG/qb5aYfCdsZG0tAlzlsWPEfKt1/yEvlARi4J4IxdaLGb50oz6GENrAvGoJotByh
fBYrO/Rhm64MPg3JPI7JdOgwtNhjXNDyNlJnGm4nSnE+CNxwmtA6U+h8krPiTjbGY1Bn1P3h6U4J
/buQLYWegXQbxard+8pnFYI5HQSZQslA24LAPYZ4XC4V+H21nL2Toi7DyOuuviDv9BRntZ+Px3CK
L/6YefrtRJMawr5tqJqi/9blmHahNdx13bCtkuwkqs0hqmZPUuqF0JuHaMyyhV7NOCCz9MMaG6+b
Om72df4EXobdN/aCRqd4ZVBG9Qdw132mbKPBfDUqsg4CI3kLQ20xTObdrGiLUA+PbZh0tjGzeoxJ
DYh3uG/w8xVaykGeKOu5mgNO3xWxOnP7IuTDrvejRz2jgxuXXBy6JNz5gRm6XRS3rlXcLjOogHjP
5l7SkrNRpctUUt4Ia6R/VGYHcYxwKor+rk+pTko03JyW6go5Fwk16XGvCRTfxtp6CVXu2+rQLcs5
J6iTjrmc0Ea2Gi7wY2nuWGK5BasHjmNwoKRxEZKJzQFWhwvWdudZpitJU4vs9BBi2OAZCYt+05SP
MX1d6NKRS3/5ECo1WmaAVWZJErXq36datVf18VgPmMX7KDyrVqks4Zft4x6CNFnIR7XqvBGgrSqZ
N+uXsLVa9ph6pCgaiW8we98I+aObYwnrdux242yc6mTCIUvsPIYo9SRr864G2kCJnxywKX0O5YJy
INhne5wAh/rifCcL8Xkw9C2UtNpRov5hbjpv0JmGbZJmbnxrI8AXp/JCLywVtnqbnNm1r4mG9TSn
ZGpHgKosZQbKqwTR2m+L+6ps+MpLLguBFC5yKxW5FHYWqJjbnTKzrqUgeNmkHDmfnqugea5nib7J
JZmbVZ43e7PhNo1PkZP+PwUlXXlXSp8vdH4WrOKY58LOIjxETHu0KeEGXPCLnjVvup65ylh/arK1
akhuVGhMTXGo2LJK9yo13bFkZVJTTjeNtQuQ+OqzvKxNaVFOzTEwDH9R5jQUykA4CAAC7K5TJ14v
uTPncGXq02km3w4qGl+GsFLb6KFgabMLdV6mpeDlrfmc14ErBdw48j5YWyU1lil/rdLkxPF9WXXy
QopnnEYZeVpSUe77YX4Cy7yrzZTjDanUfh9ziilGeprWuVNyz8j9a9dZs4NA80PUh3vFVze6Ea9a
XTpT57iLoeNA+w5HFoS8whA3TQty1MGEdabv6FWDVsXSpK2pJ+8KtAHCwyuycnTd/JAtEODBkFF2
1hv+9UAr0LDyddJzvuvzOl2YMh7sNEtNW0wosmG6TdxaoDktVchwlWi+jBkd7dkKrpIavGHxv1rq
CFyvpGdo9RXfViUGG1hXxUq4NVtbWaOxJYbQzcVKJcU4opLj42pAunXAjv8ENv+h7nnCjSdjZ1wt
l4HU0zKmCJjI0UkQguNMZbybS2OdoS3gOh5OC4EGi5GIpt012f2U1PeaTkjR37fb7+x5eLSQxIFD
QB5nfHFmokjwDYvd72r+6l2asV7iTUeMaqCbfhbdfrO5I2zEmKBasmj+C78Qt1IoFSLXHC6MR1mr
tyEZzKml/JCj9o1i05Itife6vRKkvz+VlG2FfinwRTTgcyMiOe82OebJsPFPM3tTJIjtYmj92Kl0
6ht//z6/kagR4YDh42bsAnv75ZCk5U1WqXGYXhF6b7LCfGsG8fr3R3wn1sSqSwoPnQFZM/Qvr0cO
wdBlcpaigAVO/0GEgDdfoG9tAgf3lKesfSf3fkIv/HPw+qI25JQkIuuVkPfL/zDCfpNox3ogREHp
J1gIYhp8LfNNTYpXK8GE0aQGDQLlPta7Xahx5cwGmqNV+mJ24xEe5DlOBzxfWofWqCDqQZH0N7VR
Vui5YlQcvmCrbf6ewQayo1ib3NGUfwFRp+U+C5whxFMzlnSt/PipstR6gbvlrBToFNIRg6winc3W
2JNcyDpNXySOK0eYfYT3fQDzXFTuuKRdc1n4VeWVtuhMlVqzElwaA0OuIC1l2iFJIbz+8Ct9Y0Sw
FI1zEVgeA9Dyl4kF3yAvEoNBGO6CF+B0L9SdcSMUZ13gYGE3T/FhfBnuxCtD9Cfo0Xfz7Pdnf9FI
d0ovsbRJyZVrwGsbIAKVzcTp6uAHO/y3z6GXxTgHgqt9PUPP6OW0mHTMayU3CyKr36lZeU05jT/M
qu+foyq05OFSW/8ob38be+PchmWSAQaTA38lUamYG5wT0vCD0vvbyQuomhg5EYTPVzuTlBWCPFUk
mQjqW4l1OKdK+vdR8d3KhPtMN7CJGLzPl+Uhaaj31GaVXOMmPgTt9BYJLXGU9cmP603F5hG2dM+l
+Cej1ndfIESaG4vBZNX4GgE0iqNUIW3lC8SNvctNHYVQrWzaWn36+wt+N+oxAOFMhICMk+r2QX77
pXSN3c2qo+RKpTpK3tVKcyRUCPnDEO7i/vnvD/vu9/r9YV9U6/gHpT4seasGDNdNc5pT0uwe/peH
mJZJGxDa79d5TOGojFLNwkYBOqxBLWnl/13yu84PI+KD/M8jvkzXWRMjclKxNNwyiGeanAP2V9Jl
3P/hTdjpNfxZWEK+wjigRbezEcvxVTD653q0rqNSvPz9Ef/MxK+7BPCu2yzFKwGJ6M/fP6O+Qj1J
ZeVZSku0Nxstdpqlblf3IFJXwnvzg+j+uyEAjxizOQ0Fk4ClP59XIBjSG01JruRj2IO0U7If/Dr/
zxuxwN0svhDwv0zZThwwZAUDb+T2rrLLFtI2JAuBREpnOLYP/70/lQMS900DIh8+368OxITmCDaF
Lr52leqE8z7A+xFpP+Hp/r0eQElgKcAWxBYFoeHPr20wjLmEJuA/sqsf2jE6zWO5Cav0h9Xg3/6O
Px8j//mYoNaThP8Csu4M/6oUdrleLAK2ZvoIP6ys/5x6/hx5/CWQAzImNvK1vq48QyC0amTOYLfG
BNehdlMaFfArTX0/lsYxTQDjKNGTlnWrTLbWU83VECYfTihL2VCapFCqozFPkWRKvfmhCFVLUVO9
45xBdE8GxywvyqMYhHthst7IX9rp8VS6daQjHR1QjUS0V7uKwID2vjc4/U+0UCY9WQTZfN/eTAZm
T8VuKIe1IVM5izJQEEWIOwErYUpZM34zRyNx87i6yvKMuiA7Sb5cLKWJC5tBIimVCf1CCek5l1vB
teZq4lqGjVGJXsJ+2nRhf+Sc9BKp9TGMk/u/z+x/TzSJ/QNfkgYugM3+yzQoY+y9hQ95axbfS8tV
0p+G5Hdjhe0d5yhkthuP8s+xwrJXhhnwuUeM/HacXGI4fqF/HQ3F+fubfDOj4V1KsHRNuGWAY788
SRp4l1QbrMecNE7k0J4slcu5MPeIpld1Jkm0OYprMSP9VBktdZqKaDXG0Y6D8Kf7l/zvMiQf5jYJ
cQKTJqB9WcDoYBejnhbWo7+vd9xjX9L35ABN3hFW+Q6p1QoxnJM/qktrIZ1P/l21a1+kffkrcH86
4X9Jgb9tQ6DcTDgtwG1l9V/WWdmfrIn6mPk4bMqdukF/fKk25d24ekOFCYjcA903HjBTLKvVDz/J
bSH4Mnn/ePSXnTwrEFwVCY+uXSR69w1gYcpvi3BV3QnuTwQF+Zux/MfTvtjOjCSwZL2YzMduEhA1
axslM/HXFZm/H9Voco1b6UBEROQMGbVNJZfeayuan0tjKHAHtZ+KHvc7UwkAHEvBwxQGEJrUaj4a
NaJVGljmRlKQWWtCIKz0UKETaQru37+y717C4m7BkRgr+S1v6c/50rQRRb6iE8AM9m6f7PJTrF/8
zRx4KN66BQUTN2bQdBY1GBrSz0KyVkwnh0cPD3v48crxzfTF8fyP++1mav+6owgoYUTR18FVJXe0
aTYNGC6/mBwK7z+s9N/8en886cumEsKMT1NdFh5Fv70wc46Flnl//3Klb/ZHeGWmxKtA6xS1LyOk
bozU6pi1j/0SH4KXeelVfM928rJwh5VyV60mL/zpmd98g38883a0/u3oDDC/i/yRZ9ZLnFfrfIlq
RdSc6ZSt0Uwjy7JTT7zEe33x95eVb5v918n3+8t+WQ/NfhAbKdUNgDTKMttUe+ugnvAcLYIHmNkL
dBL2tKX7fBRc1LrT9seF57vZ/9sH0G+Y5t/e3EK7NSbc3x81EFHGMj0SEoD/3LE82Z1WefzDC//w
436tn8TpXCZUHI3HOTjchLOoWbyglNY/fK23lfvr12qATYfIC6b1XwSQOonUKCrm2xgKT8ELIhuD
wZQthkdrW3nGIk3t/GVQnBvtpN3LdrhqnQnH+d8/xje4oRup7j8f4zadfvtycymtURbzMVpXdG6r
QrAR14ZXLafVT8v4N1+sBc5RhSNAxCkV6T8fZXaW3ilJGFwHEzNdWEsfQd1t6L0e/v5O/75kSr8/
52sQVJ2EhZrIN6qg1RtON813nUG/Xusvk6x8aEG+nGb1h1PDN7MTtjK9QiqKxGB9Bf1QD4NphYXp
mhXNFtXRQgyENZKupVj1//345FHgj0mUudUhvhwJpFjoxzoxhMeUSlpIryusH8Z0/h+W0d+f8mVc
WBBiRrEWhEd8Dsdg7lbUB374nb5bqX9/xG28/Db09FyGt5nzIgrXcruZ5fM4iD8cHb4dC7dYXSYZ
hUn1y00mUQNVopgrPGo5UykAYNoGrq48TvjnoL05XffTS30zrykG/OeJX/af3hq0Nh94K9EEctDC
TUYb+m5AVxN95A9djHlfz9fZWL7+H2nnsdy4FiXbL0IEvJnC0FNelJkgpFIVvPf4+rdwJ11iMcTo
fuNrIIA4B/vsnblS75Z5JhxWPYJYNQdp5KjajOI52RSKsp3rDP+IIreuhPrfToXkt9xrZN8KoaNV
7a80yCM3Qo3hyRUpMYGZbjg2Mh+ORMIb9ftBpN0K6Uwk2yBkLDYF4ipSpa0wYuCRdLqtkDFnW5V7
4IIlia6E+xhF8PrzalxW9dk+9+15nL2ufPSLWYKieBJ3WAZ20XqAZSZurh2ML5Xtlkmgjso5D/zP
+S8N6CKM64oKo288fbdUN/7gCF7vzA4KLex51+cVFxe9SiefNq4h/tMxqcdGD+NKEk5zh6EdHlCG
tJdIU2cs9P/Le6way63pF0YjmhynSmMOwqnGK5SI1UYbBKdvDbvjrEiZt5Xnz59/t4ur868C8mx1
WgH+0zFfCki+EXbsW8e6sq58BJc8s39eDvJc8evD+gXPevZJ8IeimfuaJ6gTzQG5GoegHDybKAzb
PtkChUMwQ86U202+fOjE+DlKJ08bxJtiGldJKL9MjYnFwUqx0427ek6eMwztTRd4phkerFE3nGJu
dxomFNSmCO9yFZWtYj4w3fQMsUfE0WcIxIVn1cr//O8f4F/3dp6KolS5LOUNhWjYZST3VWAHiDhe
/XyRS99Ui0ESoC3ISvp5+7FFjOArZg+0OLUqF3llAx65fyy0q1e6wJNYDqEAMpD4MKY7X2Blq00K
5FzhJMQYWH1EWJqcgQyo8N+pR50H7gbgSSdRnFCh4+qdVYgFYwPfIBZv8dr/mvF+UFzt5055/Pkx
/BuAA8KGDiVkDV5ZFuTZi6RLSkg2NdnCCUP8wlZkW17PK8lNVwoR0Qc0/27qzX+yreRkb/z07s/X
v7QT/HV586xE7cK26Yw6FU7T8BGRJD4ZJ2WO10NcXfks/3sheQnisHSNTE369WcXGmIlzeS8o43F
PqDJDygR7TjOV/44Oz/f0r9v1vcrnX05zUkZaviP/mkAVisirwmNx7F8/vki/24yXATePkcphUL4
vB/c11UqKsSsnTSUK6a2ieMrn+OLz+uvCyx/wN81htUHoaTRl8KFQJdij7if+AsNI/nHz3dy6UIK
pHuG5Tig/lmIoZwFAPTwr6t9elSMpLalbLSzFA9Vpl1DxF26mMrTkqFE8c6fz2sqPCdaXVU8Nhsr
0aog7M8NPIShW3yXtvmrdbJbA1/o/+GV0C1Z1Rksqwwtzz4JfaVERm7SGYuJqK4C/VjJRNKbU39l
NS3H5+8lAxOCv66z3P5fPxrx2DgGy9E6GeDoFnp6Kn4q1t08Y9ZP4tXPP9y/FeJyMVB7QFdNBlNn
9ckc1khNrA7x7pCswYjghpm3pIPfB2Pf4PzvnRLd7ZVlfGFIv1yVLYOfCgfU+WYaMF/r066yTovg
/BcQ4C3tJlqIq+AZf55FeWZXt/Mz+txrW9Xlh/s/V14+yX89XF0viY3qa+tU9i+TiHKqGm2QYytV
gCN1LZjs0iby922ePdxJ1vJAkrnNrPjdZq85Txady88/4KXFQPVFBa3zZv5ThaUtdB6tSK1TX/eY
WbvYZfzk5ZOqubyrV5aAvGyw5+8mvxiIXk55MmfZ74+vrNjmLTm2TmC4brRbaaU6yj6Z1voWRSjC
/Ga1sHrDXdCANXGal/j9GkTt4v3+9RcsL/RfP2CSlEKMwpdn2tUOhygMFcnBr3adoVxZGpdelb/v
9eyjag5yM3VWAh44EDA/PwZG79X6bgg/daHwfv4VL9TvAPr/57b+e/B/3RaR9bmga6F1Gpx5taQD
Kptox2Wd8Y++Sm7nt5+vd+Up/tf1+utybTv7fSVwuaT4HWT4rOLe0dsnSYyvbGYXl/rfN3a24KQg
9Lu+5UpoOG+b2qaJ5pHtVhxSe65Xvac51e20kZkcR1cufWn1/X3ls9Wn+EyfRAxkp6IGV9HrNhHS
jh78fz7Js09sUNVDkEPDPpH141TDZxT+DpVgq//vp4WLKAwkMDFWmqiet5ADlBn9HFnmyZr3cnvs
U2unRMEOyemVDeXSY0N9Rh6BStUKr+P7AqMx1aHKhGBjyP0zqqN7PcsEziHX2PeXlhf9Y1jNEOk1
NFPfr2MltWX6VW/y86zU9Gbu4n2KdaYSyB68lmV36Z5IX0f3JtJFRkzw/VqRNtYSnTbz1LaGO7TT
LtDMjwYP4//h2f11HeusPoWyNtRFUXMdGtKW+TQgV4inKy2FC/13Zo0a8dhLzfgvrk9W/WRkQmed
Oif6mP4EG4Klj9XRLOkKj56asaL8h2vVz4UD0Perni3kMA/wMi5XNd9FBxP/Zt70dyiKXTK2TulN
+pB65TG4ra6oqC5oML9f9+w9SQJB92ElWSehcutt5gWeuo0OwVPxH2jyf48s/361s+WccehXA3gw
JwsVOCrtfCP2i8PdbNfivCTdFMNdrvlXyucL7yer22DBLekM/whDyEWSqlTPzJOUaMTiBi5iq22A
YfbnXf/CkiOcZZGkKZw7mOB8XwZIjeExTbCFS0lwZ+lTkY8dcQB9aQ/W08+XurTv09JQGImTNrHE
p3y/ljIbbaaFinYiJHKYXH2NGvp9yzxhuLc8Yw2oivhZ6i+GuT9f+UJFq6o6YhQdUBMxF2c3mSyp
zIWgy6cBKVI2Cu9i2N2jrfXG0sdIYeoPRletf77m8laclUW0HzREa8hql5nj95slDzyoxFxRTrF4
o+Md9atrOZQX5s/yt0ucvZhFbJXVUEnKKZohGuU0Qis9w2nQCTcN4dUopCtYgNjTh3xbyM0jkqkZ
u1W9qUeSYjq9g6BdvBt5O9uDJp8mc3j8+RlcmKXwFyIugZis8g6f1xSCMiBhxQdFCSM68inaGTfa
WvIIEnTMK7/xpU3h27XONqO5HcdwLLmW9lhSVNuAeFzV7T18axhu3W7z871dWDgMOtEfELiILvF8
KGbi1ANx1isnaCGKqaCabr1Ruh+6fRpcE21daOYw26C2RieIFo3YhO8vUwQxQ7RgN51iC9i1UFS5
K6fALqUq+DIFYVNLxn0uyrsEMIxr6IkB6Cn7MuTgTYjFHt5Q+zAk3X2CRXhq/T9hWTwwRimu/QTL
Ojp/5xVk8QuqWUYxcPZn8kw0jdyh5ecePNXJXWmjbrOtuQrvrx3aLlXHjHtokC4d2X/lL/9NENEB
KqdgCB/0Vtr7o3XfDjBIStnfMBxm8koInVONQg2xKCJnspq9ss0yl9ih5Iqs7sJuzW0vIHcctaRc
Lm/LX8XznMyEsmMwP3XdoWtzu28MOwE+8/M7d+kzzwtHk4MSCSHA+cBwCONZriKBjYwEqF35ZKwa
J3ZNV1rX9NqfyN5lSnntUV+8NxKJltqPdqK+/PO/7i2UYN7ksikzv9n/1/kOsJbfXbmzS9ultnzr
QDnTIz4fFwqwK4kBmmRSjwZvJuQlp5FC3s5b7cmrDJlvbgeucu2ql24N8suygBEPIqP6fmuWMXUS
cVg8T/anfgs+JNuFK9RwLqZ7N/ewkV1/npduldd2UQxR5/7zZZDHupojfsjTJE1vXcB4KzaurMQL
ZzmNDsDS/IWbjuTl+31NUyajK+USQHluM2N8UWPxT6FZO6wDlvfzT3dpI0QSiW9EE2k6nAuyhHQY
AjK35JMkDw6hY0Is2SVzi6h8C4avn6916ffCJYKwWF3kmOcyE6EpR4LtO3gsU/Y7E5vPWWp/jWn5
5+fL0Cm/8CPpKBFE0aQ8Au12VjKMElcxaAydEhNDPQPmX4kyqo7KLm81yi/s3dtI9z+sXH+uIaVZ
2nALHXRTt/Nr0rW/4S60eLOlhdL1ogqQuIhWrwzlRWjlAzTaPQqqlQ4dKpWgeFBF2rgc96U6bIZa
etd9g8DdobvNEvFOEbJ7E64sFuJqD1ZlxZzyE7SGp1vM8cv+OBSK5yfBWjSTt6krU4iJku+x5X1A
+kO+ZFRe5remPUb9Rm2gceZW88TLU3gpcF0nQtxlN1n9GJTVqe/i9CHGX+9pSijRxtF8r9MJXur4
H8ikaK0TJYMGOpCNG0vtGuPEViuHgYuXT2T7Zbbe96PN5PlTJcMddPK8Xqhy2N7vmBHfyFIqe6JW
yYdxalQowM1vmXpM1bR55YfpyqiDdWpqN6MB7zWGx9f1CyMmnl6aIHwyS3JyJ9gUfVelTHzVvTpY
K6XNtyOMA09eDtlrwCqqNxbWBEAtWEczHGrD2smzwg7id3Ay6mmlGUyOQ+F5jqNnbWh+SUlwDJX8
gAWH+zKYjSL/f0gVcs98jcyssLb1onzxleRoZtlW77MngtMeAsF6jAfjhu8TIU0TLrZQ3mVK+qCF
5oMwVR+Z30OTMqrRmZgxw3fpBLsa2LynyrzjtSsw3oQvnA6fS9T0TKtQ0M2YKM2m5aQRom4XQwll
T6abbtEVqIs6kn7E7NkgvthTLRK6xjY4gY1YmWOMby64VQLAaIEwuqQ/f+a1Py20vJghrOy1bfKk
GO3HKOODVWf1LSft2Z6D9nWAAZUr4whTO3zTu3BXg8kpfEX2zCoFCV3jBsOe6kyiRF6URIQz9d4q
CmKyEUoz8dKg/hyT0G2tPHGbuPVaSX+s2vgw0T2aeGHBecAZkxrN1ePCcmt9nvaRTgWT1u1GwsIZ
jSOGXjGxxUgMHD/Eew0iFUp34BvbsCmp1SsJGzieZ0XKAIdGGpjkZmTBqCVI5Ah3rBxoeEzZhSyt
hHvaaqdGDYFr+gdSPHE2dcIv4MVvWgNNFljyvWxWsVeWwdeUVLNrVvN/GTw3Qr7krIv8L3L+e/zI
UuBgMddWiojcuEE/4Sk9rakAyiBoFnVdVOZ9DPsE7u1s2nk13cBPf0864ymURZqSwjoWrAE4IvGo
qQS+KdMD7K+qtuP7w6+ohK4w6oETSBPXxHG7TmfleZpUgK5ZPrkCMeKdRvIahrA/Ka5nppl5YctB
9Rg3ILnL5lZReuy/AVGRWiZxRp1v43iG8yoUZLUF7AmFEMLo0nMYvcCyQziUVt8c2jH77Ip1pYkI
P/oQG3cE0bcSjX2qV6FN9Nq6ykyCWPWHyoLVINXhKS+7XcHZt9T9FhrnJG+mUtsxcaXWauV9nQhH
sKOZIxXJr6Q33/iFQ4etdBMSA2ArfcEiJ5+FZ/BiBJHoWB0utikwsLsv+pOwLDkCppPTJ/NWMOJb
bHRfpF2CNpq0G3kSH0XwLXiCZdNVp2BdGRiAWqtF9d8PgkeQtE1H3ZE5YKJaS5zaTNadah3AUG+A
m9x1ibQFGLPto/4wSs1jN6auqrXvZDOtCk6PTh3qd4I6lehvjMkdZnCitSLu5EA13CrubhPNWHWi
dOAVINpNrx9jKwD9Y/o2v/atKpO9mStND81wfhZMcE85hxFBFycnwzINWDnao9b6nRgLvHl+18fs
VmylDuosf74WaaGbZiLw8pmQzCmwIFggaJCmSHYEA5mtNIv1Qay6yOv87jFSsbwLZpduhLp8IUso
teEzja4StHf+rK9nQe5dS+7eSIS/K0dVchUdZN2sRkeVszjgrhlDfiRDG6rh6o4CW0VQmK9dkme2
II6y4zfNszFZn1ac3cgtw1WkvyBk/X1FlIBnpsmDYUy/zBgj8hBvsDBDVQy23O+XJFhfSlw+63H5
MFnhW921d63RGy6M4J014ymulVeIUg9CFTtFyBKMcizL4iDte9Qx/cypCihL5uXasK78zLNG8QgH
C5SWFp74cN4EpnpKWVS+SdM/lNRoLc3mU8YG7uXRhHFC29YqXo3MWKLp6w8zVL/GhQVjaGBAYZPD
Py+9YhRv4zI6YZ12x2L6ky8OTTlgf2ixbBstfN8wfQWMzYdIhYLu92xlc2RONt6zeylKboW2iFw6
RA9qKwSbCc6JF8qVsO5a47YsLVBlNGAOeKLfqqr/wJbZ2pCY7y0ZMnrbasSd4Q63BQTUBFZPmR2b
8572O7Ryy/X5Y1IoZ5wHDvDkX1N92M6+tSuVyQnDdV93a9/vjkPPuxUb06voi3caeGez728IXdKx
/QF36nZApteBEqzwcdBmDwWyDPv+werq/dizkBtgDHZf3bcCFUNhfsaG9mQY4UfvlwRU9OWapfiq
zanggSC2VrLUnOCJOVmQAkX2N6Fguj6Mm1oNDmzKsLWzlWFRwbcglM15h1T3XrKClYapXIAPIqOP
V5v3Aqwr/tV9xamWL8BuMMPtHJNzoEw3cSD8In0BWkt1UMYXHRSUpuh7o1GcUAeg3UcbI3tupNhl
3blKV68gdN/4lmqXOCFK4LupVBGqMLqxSEVPVLRP4qFOxo41HeoeoBEMzoSSrhT4Mt6GxU1f/TGV
22x4HSuIu+UWmbNLiMMKl4k38QcbnJh78SmBSVIF0ybVZ08v4Jf0I9AVqDa67HSxygzjoYvrVaDW
bxYNgfBGiyoyrfuKONz+uSrohKhfet0dY9R3pBkAJmttMHGrmRT6vGw3nXBf0m1Uqb9yYUNAwnaA
F6vF8SYxgMmBeAfskDpKHxMKrG2U9r1l164xycbmsIpkFB0NfhmrfkjDbd2g+MnDDfkttkS0wGSk
B9PAkFI/CcI+jW41i8FcJTgisUDzThDpheFUtvyNbAGbq0BioEVMgQvVY+1kETtqYOJRfItZxMOh
nYI7yh87Hj8yiLI1qNpWpZaaNlM6eFHTrNop4vkuoQmW7YcLPTAmFrN57fLXViCMSPHt0iwWpL5t
kIanKuQMSKIbYXuWYJOlq7J7NkRX0l47fzUWLw0lULeUsij7WvGTWPEAcUtlbYQFhxaXbptJDiAy
SKOHPJQcK/6aNOlGT/YGfHASN0sN+HDjKuZLAL57IeaCJTUI1uh9yO4tUgFgeqqKmqcizSTpnGrS
VqM8/mmb8ohVHnD2wer+NEbmthy7BxhaZjqRyDF7flnejgiqZGKLg1Q7ZbnmzP2ps5Bpm4YjQFgy
o3DP7uySNLVJrMHJzfY2bmsHOPo8a3cSrDW1rvecszxS2R573XpRiUSX1OyQCuImYf+2Jz9bS/kM
C088dDH2bzXaW6idYPqvF4xlWlHtZNxpmW/UtHNHcMCGSuxoCSWQ7WA5LRjR2kB8hC1JpZYwAdIC
d/Fa415bYPxp54jiV6UdlRyBXbteGt4zfcJOurPYqqrlKASIRhif5tmRy4fUuK8WJmiMYZtvWd3e
CMV+HJ98YMIxJHWx3AjSbpw/2vBdaXe6esPq7mRCIIr1NJKCo/hOmz/qJTJotv1GUbyaP6muB9Yn
UMfgtQq3gf9bAUxd3iX9qh6PbfFHar6orrpup2h7eczssdoM0WvcgKrKJVeVwg207dlgDBJHRmDX
w6okPyysAy+sjT/WFLlpa3h9/6R1J2XSVwjcy6AnVcnyesB+KkeZujbvK/0hMP/IunKXd9qtxbrh
F3R82LGVOp5aw7+RzGrTT6pdVA/yQGid/0nNusv85FbKplVd/K7NT6UVVnlX7/wi87o02lUIovO6
dqee0i+k4RCnEEtCr503tX5TJXjlgsEWgtdmhkA+Njx1YBhUR35RInk11j62Z3HiDWf1qwwzs6Jf
aXO1kvh31R6nXphjYg87CgqdMovSwH8OSAMQ22pvprtQf/enu854rdN5nY2PdH7YpWJba+N9UY6r
AaFYIxSuWIWHJu9sy3rM5t6ehHlr6MUz2IJ1mZd39Sy7aUopIa8EKXUK80PmF/PHDvrOWqjzl6ZN
PKuGLg6aXwpvMsX6ADB9X3pxoHA4gIrKISWeCA0qcifSn0fhjyA9SxO9aonOLa0EnqU9zM9T/Mto
DylrTkNWSl9dmcdN24zM+ykIUW6Ael4CKkIdzG39osQQXqNfjfCrEHVvLr4MiU0631f1SkpEp4yf
xTZaJVpui0bskjjq1XCkRu3PTPhCFzWe5g+2TL3S9wchfpPGdyXs1jUlsf/L0qlNFF7WVN8X+a60
9kKUKfYkAalV+rtB5LQLNNASPmSY4KSFUQGudArsAVaOot+kwk0BOn8EVlKoL2r/CL3rmIvpTaZt
xwZ+lul7kTo7FZ6WtlniUe5VtXfGGtQ+Ky6WPqX5mIwGyDM3U26HdjfmD51+W/SN21kUaLrqSObg
deyqTUOgTXs/9qs0ZxcHEtj6TkeecEEgz0i5IcKulxFhw2GUiBru9WhfL4LGfskT5kH76b2a8HfM
ZAbMX2b1uy1Nj1wbG9mhEybENaDv4Cia1aJjqmg6O2/ub1Jr3fm/OZOvY32JOfgdyYJdC72Ll9Uh
XfOXGs8054lt44PVR2yalboLFoCwMNbrIoI21FqOOcI/VFnFChtkLVW7uuaLkDeODlRczBJXoyjs
U95SwjM0k408zd6iwl+pRbUe58qzgK9NprCC/PgEJnUHb3ZFXYuKwufznDuzmVNPMu8SwGFJpuzR
7FxpaZcAkwQOpma2ouQIgebjrEvroYOqpFi+XXfKToUzyEyQcITnnthneYo4r7btipp8Pcc+8OX0
sUlE0uiDY+KHBDQOhkszgMQAHXLZH4I8bGi+WyWJD7SoNtIEX3ekBylqmzGSvLpgXUQDWRSkbJMJ
bTNnvpWD+lCXxdqcRk+XiJ6GswVVroJ1m2+hGztBC86LzkUnSc7Um+yAd0PxUKokZs78Dtpbrfqu
lFt7eaiPWRs/t6p4qGqNQ4ZqnrR4fq4S/RCQPjDweMqUIIgogSad3deAYO047dZSox8zRXHnuiev
RilfSrGBCDx5SqaSRwKvOk3v/FH0TEA9RjSfJj2/m43BaziAJH59asMWJhUZXpNqgLc0n4WCM4s5
vUikuyjxtEC5MOVJoVuZ5LMJrylk1YWob0gp4cpwjszJciWFyByxBo8luiKftC59kvWKmFBaYDJ0
UTW5zY14OxbCoa0PepS6CTVJCYI3ljBLJenRnNF4TZqXA9tasnd0GMldNwEUowGdk6yjfsqFvxZG
BIVdyUm8TZ1yZpkwRShhbSvahwruVSP+SwFXKIoq3ajfWX/Tyh/5JC/6sX0txL9DSqqJroMp32rh
KxMSZ7TeqvapiT/1FOR08ktDUVcK7Vfgj0AZxfAWESh6KXNrdsq6n4p1r0J5LsVsN0Xlu9CGr5FJ
JNcMk3vn+/pubiHoRtMWNnW4leuy9cKC9Nap/SQghxVFO6lT0YGxlRAXoetHq9Y8bXwv9JSTdshq
KG7kgGyuqPuSus7fGkHtZTHHV2v5h4AbBSD3/c04Ufhme6FK7MaQHDXhgaDx5B1ykl72BDFwJzQU
2JHgBm8V9SMsT7S5RU4riZS+pcNXFh5g0u20dl5bobQaWWlZ/Rrq45KnYfcpm+cu6u6r0KSQ10hr
Eeka6JR1VPKq1a3nKn1qQ+MAtXogXYTshlhH26Cq7uB/CMq24q2ppVOBOmXiNCIVkqf6vpfDS0Xr
jvp5ZZbyNkKOlisAlJ9j4ylYQjSMbQM6eUjfjVRw2n7YZObgcKhzpLB8RtLjhuF0L+flRmkwzZiJ
2xlk8BDmPmn9OhqIh9LKjaVjW0n+CEN8UATzdojS28rfS/FDzr8s1/WmKQuAcsGmGGNHRczYBftC
3ickLDV9YOdpz95+nNP8jZ7npilQvwy38He3YiDuisZaddTEpT65hNeteuU+Ef0/5J6s85iQpXn7
n+ivhcNe/TbpefIBiem9jaC7Eum3TAtaiEyQ8bOj+4+t8CYZnxn6qz68n+ChSaK/0wVXYPlM7WMT
3Ps8iDzKbY3UMK2v9pqorYk+6xDUQ0AW+AoKJ79TtzL8ANNMSZqjSy1l6Z5T4MOgaa4PBTid6FhX
OOyjAeLoczYYq1q5SzqdYLA9SQruUL+XxlJgk1VVsAa7qV2HPq0Vg24dP7keHvS291pVfaXbQCsu
LhypEx0SSVwdEHslRSstqbZNpLuNdl8S8pTMN3oubtvmWJacaI7YQ0ASt3x+WJ11qayn0OSTLqyF
4j1O+mM96RutD55bMfN6ubpNqmIHi9b3q7dAV0AoAkCvsloDHA3WTuZsrTgQW+kQrfXiy5pkFOdU
av2N1smuv2ySRP0ZOeS63IShtguBoaZ1dKdmySbleDCQZNTx64aQ64ZDGOoOLfmHQWk3zYRQEnKB
kZN5gX/GH/17q9722a7tAM52dxUODZEuYw2et2yEVSwTDxdBBRS43+kWXdvejPp1QifVUkm/SV8s
Id6Rl7wu8tdGfCQChKwwcUVs2ipKNM/naZZUVArT03Ccvsz6qYueE9TtSavZEfzGyAKYVcJplmon
kp9IUQO2mVp3UajbWnf0h5ACVIANG66asFzrpDaxZw+l5qTUoUlSPVi+yc5/z5iAowJ339RfBCOH
9UsXDG4DfRimq818zsPSQVnGh2im8gwokm/KevKq/KNUQR5aZBTqfMQ25fgEe9vL4GJWHfVDELhV
9VUYX0GC3ik6NPI7A15SKd0peJrJLlFrPiQwEUtiyMATrtL+cbbY6/TwIw2M/bScAcLRTcH+0Vcn
ponRREObjXG2k/b5Jp+Tmx5G2vLdeDMLfGLMp74Cdfm3xAcWu9On0V4Yyt/kSYIc1uXn3I9uE5mA
G+stol2UMa8AW+BUqkiWXb5uJ/WBVthnERvbZFbhd+r04o5tehcR4mNQZkeZbqey/jjFwo3UkpjX
zhx7o11kkM/TdrTqKFVmdRPouZsQEmXGz2V2ZM7pJDGwXyo9I+9WgDA3mY9pdhxweoAZtoMw+2zZ
DLnc+DvNyC7CYYc4+DkLNtX8Eqq3SvZcY3BCqIZgrWgdJebwnyX5h9hqa6P/XSXvafc+0heFWkdE
z4ssdBu51J/mQnIn/3FsdW/UxQ8JgKsCwHQwte0w1fejVj5Vyp3EJyIdTn4e32UQ3jHrIzU6JQr1
lJgdl4GOqUsO4FWvS35VxNmNqnYr0M6tlQRq92wLOW2ykezv4kEoT1Ole2n1ywx/KwMIRuZRev/Y
yDVpELcBXvcZ4Z181OaOaA4p8jTtsaGHF1jDUQdDKvcyUM3WE4B99kENTEjhr+EoIqgbNX716ZMu
YMKYzpxK/ymfHTGl9wSATRLTdQOaDL/kmD3qlPXSVJKRAufG/NUBxgWrP5SFq/kpRWKzKZkuCBCR
sBLYwPacmYizQk49FX0GOeEukK429YjBcaLadBKQYIqs2BrJQWpMgaedsBBDnmV2khae3DOvITGn
y6rPfk48g8SwmlmHCXGpX2rhO93EaXlPJX2s+vpQAb7O2oS/dHgegLNQ0s0nOVzGQHE7HcSeBukY
TogJrDbyAq18hCBM5Hy7CsgwJFeBPEVEJONqtFoSJ+e2ATlZpzwu6KRZSAgOSI63LOn4H8qM6i0a
mraiRo+iZEU7eKlu1hUHDiVPVjMQeMJ3zRSjr75QBvIMCKiBQ2O3WuOQo/gCF9TnJFXjR+3y32LS
PQVso7IZH7SAyRxTHhhZbcZ/AE9mp8hJQPQQ5aIexcdKzXaykn7UCFV1zU+c2VBvxmE6Kk2+wQ8p
2oR98lpnJLJ1nNpCjfiNQiJ7patKxriZ9By05Uc8BPAr5SXPqyydrtT3Zt69VCRm2Oogtw8Mep4D
pQMbnN6B2LmTY83g6EpGCJ/CMGT/AzbBNzIsraWBfpQbAsSo1xpHzAlyq/v8CVPJa1XgGumwGxhl
/ZV0hFg2XeIkObM68lp6p4XvwhYnQS2Wo42l8OLGHJid3qoi6tYcJSmhDxxfVfwuHdRyeoaMQUvm
dzpzEJE8pbgRPT2sAG/0CqfFjIMPp8B63VkDI5pKfyS2Ntlr9fgpo79T1J4QAUW+A17NZSK8YxNz
cLfVib7NBfFphLDjRmNF5CkV+gI3hf8rxR+c5dwi6XovHbVFC8XYUy0H4myvUW8uSWDw2mAoUs3F
V3QuWGyHsY3VLNJPasnhxNHXxgrjXfTuv/kH/TH/KHhs74zirigqLigPvl32TCkizXpeWwaXNaFk
AjXrqqfUv8Zk+s+sdiagWiSfkPQUHO3Qw7/rNgj9M6cCJi6iZMvVaftEpDKM+Uz+EkMnhSl0Ay6Z
+5X14IqM4+q1z1wUme9njToqyglSgGsmw5H0HRIJovCmGxVqZXOvkj3bJkSGFNHDFcHF8vjObnxB
GeFHN3Ws6efSUCHJWesNIsSxkQlmlB5JctuJ0Gbrioj6DHJ/4Pnhmzm/yBXfHOaHP/8BFxSiQJoU
fIT/aVjOhYqaCN18zGKEQIqynpNTykikH274jO4ZjgKeMK8Zni4ITCzFBJGGP1PTtf8kf3+pqpQR
r4WkBdIJUzpKtc8yvWL0u/SD0oaC7IU9ErbrOb5OnLPJHyOZCXT9cIz1PzM9Ky1hS2ZR01ALhUOj
XhFFXlLlcbSDfMVmpOM7XZbRX3flD6pJHmomnhqP0K52pWwEr/Ykskpcosb216W9lx4jujt07/Rm
LDiy3y84zLHM/MWfTwIOPF8gHW7UPn5+Ny7pbC1zcRYCJYEEeO5w8gGij4JuzqdScSQstPGq39eE
LSDacXU7uNNXFT3ElwDuCx2zKxvPJZH9t6ufr0sUG2r0/0g7z924uattHxEB9vJ3OF3dkmhbfwjZ
ltk57O3ov4vO++UZcYhh4gBBEsCA1uzNXdZe6y6CMcCvkoD7YfZHYlhswq251oDHrMh5EYVekUK0
N39x6n2KPcGR5abiG7XEyK2Bm0LRvuDV9djAPL8+wzMQMhQR4C+MLGr+zDSMb3Z0pQPR0fs9NnBS
/mIMCMq1YD769fVQs+vln1BT6RwZdM3J8DzRCSTx0NPxNSk+/28hJktSKStTy3DrcQwaTX2Flwcu
3ddDzC/Js2GM5+nZPtPo+A+twTCarbLt77HCizEtIPXHU3lVHZuNCRBUvMewK9PWy4ty/oNZkHRE
wwSONxli1EMH7GM+WNoJoD5OXxtMw9ovomLC8m6WBjv+tenlwIMKBL+oyYjNTpaHkhvUCwMm1EPp
ifveOyr3uQS0G8323RLadfxjV4JN+Tpa2PUqvomi4+bAyEkYB0HfyV20UXAI8Hh8iZBRW87QhS86
uzD/GaQ1mVJF71qtjxgktj7v/i8seT7cQ75uAWysrCMuUvYSgl2am1fAxAo3Loc2cjCfF1GWSrUW
G6ro9IL8vYvw9lLzEeQg0882zDsZnRsXAQkjz97TQfkpxebP64OegakioPDPD5isYpkCQWal/AB/
iKWV3CHiJ/S/LEvAj6LeXY81913PYymfB6tWSW20CPk5VYPcf1TdUdQBkZejdF823ztT+k2/6yZQ
l5DNM4kjTBeJ3EZBFAVCyOe4UaJgnx32olMMwe7k+ttIPb152lKYy+EpVJcRkqIxzDtqqoFk1Flh
NZY1OCfxiaSRdpm60mheZDhUVDla/cm93nxcn9LLzzfG5DVuqShDkq5+Hloc1p3kJdxMcl7Qdae5
xQu6oN0fhktn6sxaJRZ3L4xYQwFjP/l8VaTpIgyPAaQ25pn30XEUPBxsfy/fLArnXH6yz7HGrXp2
uJYpzSxVI1a1bjfCqt0N2s5ciwcNZUlzJRzFPeY2XbVwM83kTmNYHH5heuiXVKw28FM5azsRXaAK
Ulu89teRHa+MnbqllL08zNklcxZvuvsSrYxTk3jqzjzC1nigrG0D8w1aBPLLtbg9bVt1X/6QbwEz
bBe5DJcHHsMl42floOBD8v15lqV6AHEr+aKDZRuL0+aV/BquXTg7xlMIiA8iwL5cYA7OkNU/B518
Wi9vQxHhaJFlhCn84+kYbLJtfpfYZvJA9/QFpdAdcAU7DFbFN7mwtV/Xt8zcoNETh5ePZLp2IVVm
CXkZ1pY8OGaHb6fyXrniwkUyGwGADAmrhqL0FLje5l2eCwWL18qse/ekfoh9szCImTc4WxD+CfLB
Mjt/uvH1k+Tmg8BhM9ImvJvoWJJ+NHsLZSnJ1vf5c7tfTIPnx/XvmMYFj7Y2SN7GmMeR8ulv420l
bdDUsfuRNpiuTG6ur3/xtTjbqMnJSLJMNSkqzqOTMDSDE7hfEwFH5PbueoDZYw0VJ4Q2eOxDoZgc
oVRVT1V7qgbUbKVttu325Ta+L1Zoxq6XHLxmJ/CfUH+ei2enWtsHIDcSQvnWKy0sfCwXRFjmjk0Y
aiwMKGoQTyY3XWNIuS8ZJRkMoqmDCvrLu8VKz74+ZeNf+ZyfsfasMV9RRqGXKe8ulgZ/kBqJBx/v
oCBxJOnVVH76Fn4+YLz/+1gyJDOicaOq06+TNU2fI3zCRUDd1ZTvoL3D6kpXXf3DX5LLmRsXz1fU
2igLcDpMjsPqpBtDmEbsW14MIQjm3szXOjQLHdikCEjh+tCkueVwHm/897PlkBlhUHQGY9NoM6yk
re/ufM5gb6PfdsDddwIdoO0SlXouYzgPOi6hs6BNFLp97fuDM4CeVfBlH6p1QqXyhGPb9fHNTScJ
ly7CnoZNNl0m4VB3PaR/ycmb2s7SeK27ADc03skgNkW0la6HmxsY5GmN9wmsJIiJnwfmtWHZ1sZJ
ckoR3EJWbsqBjhXUCT2y/iIUSrqSytqfUbvseuwKPaBfjh7LN9bA8z/OClgmSvhYRZR/rw9s9qzX
KXuwJlGbu5CJTzXQ1J6ujTfmyOmkHRNsBXtMD5JH7KK39U387W+WCVoGcJDwBSLlm+yFJM7pi/WV
6MhK+9gX2S3l72dDD49WoOyuj29unYwKEFAO1T8H8ecPVwi5W7LTeEgH9Y1liL9KQbvtEvcWr7vb
cMCz73q8y0KjMlIcJWw4Rm+W6Vs2ybRMaypRdLAqfDND990rpUelsIpt2XY3FLk0qA2/r8ecoUaD
oTIg6I2CYqo2ra6mMY6gp0AfnFQb9klU4vPZxxZwcX30SfxyMup734WwxgsUm1xP2ooRjVljqWox
c+R8+hmTIyfRB8xpFYULAlO3En14gTb/XwyVTa+p45EtXgzVxelXOwVG5zQ/3d2oeWl80W8HW9id
UEaWFvijcwPCvAMCKe40GsolnxdPJyuC57dB7yR66UO20XrbQ/bu4fqYZvJ0LATw2FGoT9MVmDzT
A0kPKtL4DqyFgUM8ooKQU3L3VXF/6zpdoRu51JemceYuJ39EzgltTfzApivGbNUiEVy3daSf4HTv
tZvQ2krJyru17upbfS9R1IIe5Nril+tjndmOXLTjSxmZiDHy5xk1lSSr9M5rHNPIYFuATzB/Yw6W
lI1Nc/h6rJkxEouaLieppqtTkqyEG2NfQaJxynCvaU5ags+Xvv1PMbRJ1ioXRhsUqlk7YSOtvBST
CySKPfCp18P8yX4nWRGrg9IYyapITWUyb6lvYJF7EmqnlgERGmHWrsBw3OCiUdPoTx6LEuZjckre
TLG+EeXoMfHUfdT5h1wXdlaVPQxhvcXMEEZmvefv8OCUlA1P0kOvJ8cg6H9D0bzRaOKaRQigwgIs
mWRYk4Mf+Uhk84h5fLcfgvJrebLSlZ9jvYrM3zpUWvxMy+hpiAKOWKB33UAPtyrSh6xI/Q3lxe9w
QW7KwHvqE49+k+wfxMD4pSjKbefSazK0Gi7r8FV0m0NjgsOjf/YyiMSvIFip2EB5vvlIcvutd/vn
oR3uodjBldI1dMjcEDNAHeJMDLa57mrYRZaE06HwHZTiwqeeMRjgR42lFxWbDB5Gk1zexKqSpjXf
wHzLDiAjwDwp8Mfs/p3ECkn8yLbe6rW69X7S9PnWvEs64O4/3gLCQj19Jhs5/yXTGqZSxoKZiKzs
Oj/RTnYiEXJditpV+HR93c0cgJ8CTZYdneroVBoE8oUfmE639Mf/IgCvCVGnvaNBL/98HkiRUdHH
MmqnwqmhccGnL/Xh5hJhhQPn3yGm/RUpG4qyJYTyrL9mB2WNfQ11+1+DrR3lNVL+i8rMs5+HZQqH
fSwBTA/X1sqxcJVEBiW8pVK46eSD2lk4ti51NecCkZVKSHchFnGhe8MrKeQUyCGgVFDTBhv5bDup
0RWV3q9/prmj9DyQ/PkzocCKdW9NoFjugAv+Im+1M3kpyVbG03J6yuG6gg6ZOGp9ThtxgZFodD0g
1EBW+e0e/TsccXfAoDb+DiIN1AQKWFiSJna1Un9KO3xe7/Pb+gUa065CCrTbLats/3mXXfwmUnEE
jWQ0my92/SBhnmtkDfyRGmPCmjSqkWEgRSkoENeI8Uc39a+S5r+fuuRllMTdWaaA/s0ppXYS9mib
SYmPWwVMCwoET2XVIjrR9btCaV/0HAcwiV5H2hYbzOR3ruA96UX/Ehq1raTdL2TVb6QT9J+4MdS1
GocPguVC+CitX0ODGLqgcgKi935sLGkroCqAkvR7UIcvYuf/yDE5BNYU3Moq9lLQ+n4LUBeB1SBb
V7rFcxRYALFwJ7XDUn+Q8IsCjda+ugOEsGaobiUXgN8pzp/FVLvNYU9xY6vfsTW56ZRBBHysQDI1
K1uLxV+p4D2WnbqrQJMBepU/JCgJaSC8ubypVkzNRz20D5ZR/Szj4gGSFGBYwd1VYQwDOX9IguoG
9+/nuoBoeH3tXpxhpIkSCj2YleH2p6rjJjp7k4pdSK4+lmDawomCN0n4ff3vyxebYxJgcoZ1WpoP
pV4MPEUl8LNdseHLfYNxMWxiRB628PioKueiYtOMOQZR9y53FLeqEEi1FDtZov+hFgOLTIQvFv38
IFVxYQ6OrYXLbtEWLCYzuOmi+tiHXQc9CA/162OYO0g0DixVHOvSWE59niMXrvggNAUbr4txaf0d
yj981/0CSm1zPdDM80g5DzR+rLOPATs8MyK5bJyy/iEFkJ/NLxm46AhzHFm7NZv0L27K83jjtzuL
lynoCLQm8XIQriDjAXJmm1w/rT1vSfbyYhlQsDoPNVlnqSJrgagRSq9ucY1dnZpREmCxj7g0g5PV
pgxRrBZtNZ6RY4U7Xktf3bW7zV/HU7He9msP8xSs2ixh0dJoRqZqHCLekbqJ7CxOHJ9nM0aDDMEJ
rgF1VxyAKuQrjDqfZLt79jbGfejSzbB2+KtHa6vdC4sVztlVSqlC5QdYnMSToePERW4mEV5EXIVH
4EoCIGYEz6668HJYCjRJGTrX9SSxIxAGeaumeHBjcZ0P94UfLGyH2TVD63t8oNA8nxagFTEXmlSA
nNh496H86oVfDPfj+o6bUeUjhRtLH/Rg0KnTJh9NT9K2T2qeXCkdzJUVgXyKwtNGEAZMw/PyW9FU
z8i4vSBr6m8zrzfX6aD6EOzMJ0sqcXoTBpgGAR7K5unLwm8bv9j0cj3/bZPjIB8iVIyKoHHCg7IN
IE0hgL3CIXADyvng/w4Su3wsoKBRMF/sAo7jvozNIxhQmAnAcpLbKk2bW/4QchRtqI7aULJ+DE/+
F49OPMDGvb+wpi6uIY4Hktx/h5ukUDTbYXxmhIvUl+T0mi1a6c4GYFsqo34SSj2T50nUFlVZJjxP
QG8ekzB7QM1yoR4y18KkRvHvGNOHRymYgaKnxAghhqNZHOzrnSjw3FtZyPw6fKrjEopBntuM5zEn
38k3Ci0IXJ7YVJfwNMnlY6PHsBeTHP/67GSsVX+kPicNVBFYSqCLH3ie7qQMWJ/UwYUpTdxhxHCj
xDxjTymu7jXLOgJRZ/eh8hEOJGSGGN+UuU9eCSiHl6f8VXURj7m+3JXxp14sOTqhSPladBum1yzQ
z8JHDaZx/KRE3USAaYFTz6Ftwu9eJH/PiuiND/iO1v42IU3e5Kr6S5ONo+oG2wRqHNYewQ9Fbe8s
L3qPNPVB7XlsI171qvW8nIuat4x/q5y6HNM9/z5CyhRdm2ITAx9ct62FgFGlSwxWXBjZ/CGDDsCf
RwIVisnR3A2nEusGpXYCBwDrlwihk22zj+wTVonyttpFSM980X/kP67P6J8m8sWMnsWdnNSq2UFT
dwcW5MHdqTaoehm6Ce219mBtuqPwVD52HxnUs7f4LnxLtiNwOPhtfV/qWs0d5KNM4f8f/2Tz9YOW
+9yOtSNYugdxxz1UBUdqqT8tDHjuiYRzDFx0FPzBfk4m2nBRQUmCfnzNdmjj5sckgrgLh2BV36E4
vy82ws68AWVe9Ds8k5Fa7RYOgdkz++wXTKaclTtUHkRoJ8zMZmvCw11lybBVm/RLgYj13jWR5Lo+
6pkKqTIqL4IcRFPvwojlJHRdoXYd9Q5g+4PxJYSc42KlCKx/qJDGQtHWrxeqsrNfFI8OY8S7gt+d
XJteUkZGILS1g6miSTov7UV5f31YFyF4OKA/p1LyVVAand7MhS8VpyoDrFBpWMpIxh5f5W3dCNu/
CAOWD0SCQVt1ejEosteU9QgwBUS0ioqatAnbrXphWVy2uv88g1Aqpxph0HKZTJirwjdORlTNeJ8q
VObN1O4f+q2y6fe6tb4+psu21eTRNYnW6Z05DP74qgOiEOzjtfjaAVBAfdbWt+XD6OhpLbwlLm+/
ScxJthJ69IoLjwa48VAcoLWedjTKvhU8iw+Q49fiPu12C8Mcs4JP59sk5LiEzt4vnGx50LYMs1j7
jypJSnIXf623+G5uiw/5v07HJtEmW9uAVOIZXj0Co+CLQtDxaUS8nXbi959c8XWwyh+HD/Vr8OCt
F+FCF9f8GFulCsjjAqTwtBcf5S3kpQgshpGWySE8eR+Wl3przw8PViofTQXFl0ZBWCetHw3feJIi
+YvLXV9F0WsV51/0vHwJ5X7h5LlIqvhVlKLwX8b0jHreJPmoxFMsxujwOVEir2oLtY8FFP/Fafon
AE4eAFBmQBVdk7mGHyu94yNcVJ82BZhiTfxumI/e0g6dDYWnMlBsSq2WOllLqdDD7ok1xmJEGGQH
j4VZ/4jLMbtWTdXujKWsYO58o8v774DjJz9bvFULG6l3mTxPyzdF9ewqw9pL/IWjYPYTGZQMLQ44
wk0+EW6NbZBDKHZ8N7kLI7xJSuPnwja8uHX5SqOmOc9OMJ6mOZk6yiO67kHtcgoDMKunaJtKUr56
ucpBKhf7vg9o66IghqSQ+zoIg7Iwxkuux/gDuCYMPh3CslP4Z+B1dUBW2Tlt5j9GOCiv/FPzqxK7
vdANiIz5OUSBGByoFiHU1jRLnrjjzp+eQ0BPKaBJqmHAaPn8KdGDMehKlp0T6+ZtkuBwNsTPhgYx
EPsZbe1JrZ1rHBjX533u05JRWePH1cBOTz5toblCkBt953hmv6+0/qE0s6VPO14UFyPDUI7ePzAt
6uifR+aJvU/xKx+Xj0JxrqdU12UvtQBRM6IaukKjZ+tmHjxGzXyo1NbxJOu771K7gw74F8O10E41
LQCEF81RiUtaQLauc0zrOajecvPX9b9/maWPq+gswHjbnG3IIcpFQYkIMF6aMfdJvLa2o5FWsIsO
QrHS7GIHPXspOZ5dPGdhx09wFtZN6s7XTlHndJWLKmDmvkQn5UdzSnbI2L8lcWLCBi831wc7d5+c
j3VcW2dBh9xXmlqP+a5J+h6rMeJRcvUjisUtfkJL2LvZmaV9pXPYUca56DVHJ73zoyEYZ7bdSLSY
Avj53moIbR5AXTLKTW/jXdTbnWZfH+fcHjmLPO1A+02mqUpK5Eq8r6zvcRQubMK5tMegfA7bi70P
sHXyttEEdCkBmLQkdhi3v7Q75Eztzha39Ut8jHdLnKSZD3ceblpj6MQqcj2LcEL8doIa3fb3eYWw
8RIGYtzYk40P6ElHcp9PdukqXAVKJ7h6g/t0i5ew3zQ/ydI7u46yaGkGx301DWWBV0HKXhMxqJie
Y1XtncowbcHi/cvpKb+LdoE95sbi1yVw1eWbmFfhebTJLs8CuUmG059oKPLca8+iPazLp+5r+eZt
IpuWzM/4d7suVqNtApZd8ZtwWGLZzKzK8Q0wTvCoHD7FXgRVYNWynLQOrUPUz0oP+oemLoGtZjKa
8yjTtY94tSuXAlGCYPhZUHMGGHTvezWyymX6DXbbElVpdliorsu4FwFAmjYolcarLbWNKFMW7Qs8
sF/4ai8khHPvKMgkpMHU2TQATpPtVmhpJmHtwbqsyxd/KPbM87rQuq8ikI6mNz561HP3dYb1PAgM
9CJ1mnvXz5Q/47hYsP/8BnXMh84Ozygs8yKTgvb/Xlftq9rZo25+B/6bilN8P/rQJz+WadgXL/1x
7Z4FnuwU8Pu+wcubdXOoDuk22kk7fx8fy4WX91KYyRaJCwPCu8z4+mOwl/bFDRY822y3FGZ+HuGz
kFvIAB2nCYw+CMLJUolTwptFP8f6qVvtVu6TwymXcjsRVYTj8ujYaxk19v4O9QV0GHXEjmsPU9Ww
qyvbDxFLFoWaEngQ/r7+oWfOQCoCZHV4I8zAwOoAeo/R1I0TiG+d8XIq7vol605lNgYK+xY1do0j
cPz3s7VkKoyHmlHjSE3wHmY5cruZJ6zRGHpoU1rq1DTbdZeFG8zBEFgM6oewiw6Z3j8MpxD5PgGZ
F737Ig7B98IUQhuFJA8BWZQTLN6Mdq8V7SYuG3XjJSj/iRhWrQT+uK2WVr+lr3xCwODknOL0qUc2
CUDRu1+G6qZtaVP1SY4fuYJYz387r6StmBHxGqFOe8Gc0jKzlgNV0BxdvCs7uhgokDZesLRNL3NX
cEg8SIhAUq7+6UyfTa0s6GHhD/2/HATRlKl3wj0K8+vkMdynx9ReSuQuG4Aj8Oks4ORFFyJEg8Ah
ActNdmhNW/ftsREYbEyF4vvKXFdHc6XYGqKFjS2voq1x+O8n9vwHjDfC2Yh9BPilHG04VNfDgyy0
31MZSdB6KcwlaGgy0DGlPYsTwYmThHqw4N+qR1SFwD/8sRs63VZOf0CXe/sXN6ZJ10biYa4CgJnW
G7s88RAfpAXvCveZdmci1H196ubyuE8RJhkxOAL4BwZdzRZu0jAgGaurCP+hCb4yldMvofJu/CJ5
q8v+d9AID3krfI3kETbo6QtuOjMpHo0wgJk8qg0DzOvn2a1bf5Crsb9ajSpDPb539imBp93pKK1F
8tP1gc8c9kSjCiGN1mQXZimGJogxYJnG0U4PKIXe1Wb6Ixb7AyLKBz00tm0WKwgYLKGZ5i5y4tLU
NWjv8jifrFVUZfpGwDkFzsDpp1lyZ/vq4VSV+84yXyO//PAz8B0WopJB8yzmwcv1Yc/FZ7wjoGO0
Oblgihmnump10av+XOLlfblr9qS36/oQH7WFbTnzwvsUanKfumYrVa3plk7ZPyjZHoQHQiLaym2f
M7O3tUr8i7X8KeDkSYnDDkLgaVQ5GeYJdpvlygY1Z/SVqpSuIEyCihJIi/uuoSDGKLoq8n2pHqDh
bT2Zg5Js/8e5nuwtrVY1nFeE0olv9aMFg71a6avKkVf/Aa17ZvdQI+AqpRNiqlzdn3dPpCKCzyOF
v76TtvAqd6ykdPUS3RWbFvQHWhUIb6b2oivjTPILhorcd5SV5yk4mXMpNuRatoKK3Ez/nVByD9fo
acMJBMslrwt7WYbgT1lrkocSkuqPbnEoXtLn6qBwrcEsae+px+YFUcFor9xUjwk85Jf8TYVQaq6R
zd3o2/iobNJ3f1jl30W0SN6lY7+WXpEOXANmX05ULzkX8DzOftqUbhd2jWVGJ36atmrW2aO2b/bK
7nTw7MKGP/xf5xMEw511ZGNr8OImU6+brldUHssrL6KNm/d4EeUKth3tEohp5uIjEjx6kGCclhdP
1aROK98M/m9YwT7cJrtw666Rv9J2nNLrdi8vGSHPrquzkJPDQ/Rzq1VjBlcZuLEgZiyFC72pywiq
ziUCaRaCDG+3yY6xkiSsebUJTocuvSdlz6UrLzCP50NwzquIWFDNn2S5XhxhWCDUgpOj+FgLClqx
6eb6ITMXAvfisY8HLf+ix27EpWD5XifQLgQECN8gL75ejzDz9VVkfaBMYJgFO2NaZuYS7QXPTQQH
htto05Zug6P/YEEHwypBXFd2sF4qV8yNylChiIOvNeCFTCZuUApUKoCC4qOpYTYEoEtfQjcql9cT
lFWdrcPQuI+ntnoov3s+MCvXaU6dTB2wUVY6Nhe2YIrJfSlKb5UXPvqS7KP6177EKq4frfAT0bk3
TzWR9vRdRPE8/l/jmbdNoyAQEgOmkPLsVfA6xKLj9kk+gQ4zC3nnt72xBTlJVtWpuq1WynsiIs7u
e1ayqSIfAzUuYrXfaxymqzy2YEr2qL8qKgLCSEM/BKWi2Nc/7Owk0yMZIQOwR6bfdVB6qWnyyoU0
fofy9EoSlnxmZxqylAZ57wDdpjhykWUlsm/hnhIzx9vetL09ktYn7K825RoUV/oFbyfPVvepvVR6
vbwN1dEj0qDrjArHBeNewpSyBhrrIhDlyImBmDS6iy1mD5Rfr0/ipSgPbCJaL7zq+B+TI+XzxTvi
8Juk91zgj96wSvFjQc6g/JbcartRyEVcM77X8iZbp7ull9f4pz9fhJ9Dj7Nw9h7JEbSNh853nQFE
YiQ/VLg8dNGvhQHOzKVBv9Mc81W2y1TdSxrSIvMTy3Lkp+QdHaxvKLB2P3DcuZVs43fzJQOKhwrV
X3zCT2Eng8vkk+phumBBogpJ40q7NmAZqDKCz8PffEMqMZBOqfuO7bzPE4kIc1J1bmrwgm2CVW/c
GNthXysr6ckPbFxzTZog0RoPDnPvb2I7Wjph56YYpiZcVJhpcFIma6hOdT3i3DDGNbTngfWkfjdv
AaodEQHZlT/Ee/VmWRpgpg5F1+4s6mSG8yrkMTIw6vDW3QX9OvyJsHLyGtnyc4mks219oO4S3jXa
+j8oGswPGc1DSVW1kWj/ecp7tYFRwNZ0dHXbwBobFSU2+YeBKO2q4T/aVlxniK7Etrz4ucfcYbpv
IGyPUhlwHfnfz7ETvdDNDH1sctb4MQWSVh3HyveYo3l/IeXGAUF7mLsMjQTEM8aX6Nku1V2eQb0b
mM5ofbNFRx7DoC/a15OtH1CT5vFVrJV+dXoEmLVYP5i7u/GY4UFAGwp8tDUZKt56YpJFkfmnBSWs
ylX56m1QOkdBQ7Gzp2C7hGgds6bJ3JKJAFzmQrVIGyajNU8uRO6URVUo0m2E4YAYlodW7z9Ogoja
Li5KC8fTzC12HnCacjetFhaxQsAWyokt2/IG/2HM4Rjh6UWzuw92zsLFOZPmkwj9M8g/j+yzT2oO
EeJOPTEVcJM/0YfI1ZX4C7l9yRZfMNrrVkvA5NlpJQPDsn2szE5z/ZMVi60f+4zSkO8CVbkN6uTD
9XdRUq8FWVo6EMcD7+IrAhmmSgCw4aJziUyEX5wo+TGpzdq7ye3TztqQ62+qu78aGdoJ4uhuTMV5
cvZ6eo5jl9rpjltAjcGgSutxFsu1b34jbawhXihKzJw7JpCaUXCUt4w63Y0ZRwIOb63uqOog2XGE
Grsn3vfKqVwDtsuWVspcOEQGxnovWZA21TvyyiZp47CyHO0BYbmXNAVnh0/pGtc9m+Fu6h8kkBVY
iXX3F6U96rJnscedc7ZKhSobsqAmNt5fO91u7zDKse4bu9nUh/Y5vcNVc2Evjof2dNkg1AIug6/J
c2dcxWcRT7ECDGa0I1ApQgzrAnEpPEx23YYCxPN/cIPNJED4x/4Tb0zxz+JZ4oAvhhBZzvBTf9V3
Jw+XybVuh2hVwB9SwkM9bE0RD+mlzGsusf0UeXLM5WVhJRZpuqO6vInCXyNqAmdIb6doK0wjLJsn
/869X2qDj3/2ygRPhSzTrpYaMyHsSI1QqC60W2En//dcVQrdI9OStzH8xoucNsL+pGpT5tWtf0TI
ukVCbosN/WLrL7K8T5EmOYjkGiq6H0QS0BqtM3eL7sEeiYJXGS+OhdU5u1rORjVZnXFQmZ5VBOyH
Q/Yi4qxld6AmAZ9kG1yLHuWvyke7N8ulTTH7zUbR31FwhEUzuYLFoIxVQXHHKxixAeEbcipP9Yf3
Jj5Gt9ZTjluVLa7DTWSu2lVsV0szPJcC8Gb/J/5kinMj6fq095lib906qs1hfteENs4IqNazTrO3
7CP6sTDXc+feedDJXDehmOtpSFDcjOsNnhbDId9Fr7jQ9tI6vmk2CiWxCr9wOBdfr8ee/cyqRqsc
f00OosmF4ktu2/YdoTshxmUgQq63F+pVbgUL5J35mUXFS1I1oKAXEsFWVw7A8mTT6R66bdjY6nF4
GX4ENs4C8nF8MaAftXShzI7OJJNTwfrTK5lM7CmNlVOQJ3xNXB37Vftu3OQf2YPHVNoDphw7DMNK
/IgX23xzeRaFRiCvDJUrdHLiUVk3cZ228EaHU9PK2oqzfnP9y83tFA3EOzpHoPov7uYWRnXZDSoP
koO2rXcm2ovlYZm9PZu+ncWZgolyt7YElaydayrYyx/jJSUdo19jXR5rsIUy4/hBpkc2cBc2P9kb
JdTJvGleKcZNqJuOSOVDERCKqhHppBAdvae+vL4+g3/4aZfRwGTK9LSkC7J8KpmukCPbzmEjPGDA
sJGfpJ/SNtlET/gsubdasguaVbcx9xkYLfmNVvtSz3JuhY6Ul7FcDDhsWvSU1EwQBaNnV+COnJ2y
XR7DRw2WkvC59XgeZnKstXxBra4GExcqJxVfiuDX9amc/fs0ytBSl8f6+uQYiaJTS4+zMFG5OJo9
VoGLykiyPLc0zkKM/36WvnjdScbAufzX44xjEQvKt+ho7LNfGGrSWR7bRRQCzZtRyEj+ajSH/rRe
rH7M1EEZ3z8DHZO6s18BUleIhq42HfzCsPNSV3gZ7U4CTtAVjVfvicbswpU4u0LOIo5TfxYRj1QP
28vcdMpBua9TYZeFlm11S7r0l8oRpDFg+RRkMTm0cLL8HCfM9TLCOtN0ah9oK0cK8vS0ZMAmeMfo
JnnDeXtT3noIvEq2uzIfkkeUQO14NzZD8XY7LFfsZhfV2S+aLNoBZXUzCkTTKTp81fVvYb0gxzhX
1Pk05sn9oFedEOUxY44Pw221NXeY1ey6m85bmc/t7ag8E+6wdFprC8fc7KGq05WDM4sC30UDssdu
2xq80KTUOyCXr+y9o3bPs3ibbpJnZSHa7DyeBZsk/hjHJ4mWZ6aDPqOkfutJMK7v/tklehZgcmqH
iTrAqT+Z4EB1rPKwlpcxS1aXMHVzYdDaNi2A5pCjpo/fHGoNEtyUZ7Q43cWaZfdZ/S10he/XRzN3
B52HmRw0muyVxSkhTK3hqyomL1l5L+rvvtbcRuFCrLlPY0DVQZyMLOWCeRGcolDpYsFwMsrhQoXh
luVcH80499M7zhy1geB1cDpPGXKdL1ShoXSGY/jRTS9SoQ3TQ5Nru6hSP4DUblJPfmiU4HA97Ny3
Og87ObXgyJpCVA5ULAdhlRhsJZneT56tr4eZQY1jcHM2vMmpRWmpi3DWGbOT6AvY4+JFt5Wv/jO2
Rk/YLp9gdq5UyfbVlbyAMp29kOiGgjBFGoBjc5z5s4M5U6SSlkpJlenYblLk6IMnOKTkR0eEul6D
49hWF7eKgzAuijG7bGe69lL6MHuCnf2IaXbWy0ptqi0/QtiPBwn1WRyijr26iu6yG6bjfVTKza0t
dtdLz/qZtUsRihotZXGRm2NyeEZ+H0tNamK7hX9sk+gbr1pSpJ95GH0KMTm59EwUclInzclLrLrH
MUjHTC4xUF2q/8xseksBXSmCCCFjn95+lpZUvj70mlMFCdapqfeYmimOwcNNnA/vZZsmm+srd3b2
/oCTgTVR6pokEnFoCnKG+pVjwJ2Xw7fAWHhwLQUY//1seVqVO8jpadAcnKffs6zdFZH8cn0Mc6uP
WRsR1v8axGT3mRioegFNPRLojLZI/Ks5ICi59rferjtWCLMfu118JEH6+j8GnqQGfpikuLsTOEfa
qjiodrQ57dyDZaNcux02Fe9lf/MfUCzHs39ymjJgSzFGXgxqgpM8V8WcWdAiJlU8NgftJofIMZIQ
9G3z8R8AZGYOUeuPoCXoHeyPpiLidLrbshQ6zalV9bHs4vvY7OiIZM1711EBjRrRMT2hWBeIG3iq
9j1ykSYIs+p7a57WaFt5Oy8G43597i/VJGijY11EM2j87lShPy8sWUT/dVBP2h/YTvMiHxW0P7DI
rFble7Yd4UTCneCMLRMIWCRRIhyJ+sZ7UNpFWtRcHvXpt0wOiCo/tUHVVszQ0dxJtxjpvXQYEOBJ
eQy2Swfe3GkEgXWkLtAI5L8/D7xQkJ6QzFRzSBDW+Lb2xcPQb4pyKeOfwwhTif4n0GR1F70UuIPH
DOOutza8HRxJrA621cp3xIN1B9bTOLYHdR8eva3woi3t6rlFDlaMYgwoWiyqJuP0Rrau5jLOECnL
lbaV9uY6X8c5XzTceIs2B7PTCm15bJorIHcnJ2GXSdiT9rHmuFyQRUmhseg2mYdLoJsuFIRmXm9g
g9H7IAqg2en2NbPSils50hyEMPvVyESFGP6cerkzCFjIupWjlbm5sGHmrhZiSirStHD7p/tFPwlu
Vvq+5vg88RvltjG3edTYRvqc5UsPmrlDnziggmmMqxQ1Pi/RwOujVHMDzTHvgOmk30eHDIN6DUbS
TyJHx9o/Dkt+g3Mx9VHZj5nlCrUmezAOh84wkFJx9KRaG4pmJ8nT9SNnBnf9L6QBoC28TXR9cuR0
kpS6WqyqcPjZ5nAD3XX/fWxaji1/67CkzzGD+/0cbzIkfGKUWk509Y+hmP8zOGb7kWkGrW35lJ+f
PtYFzjrAGZTx38/u6VSV06aFu+vgUWyX/4+061qOXLe2X8QqRpB8ZeikVmiFbmleWBrNEXMG49ff
BR3b00LTDZ+5drnq2K7SboDAxg5rr1VVTgViwOv7d8m7CpeNprYNjQZMHsPOdxtGkuSYdBj1o5ln
dE0K8p7V9svYlY9Zrx8iQ282CthxvCKrfxY13fdz4pWQTFcw1+frY0+BQOpzp01j07XsWnbQvU8A
eVchpz08RkqOaRKIZTaFdlQ6URtn6RU8//HMXZ1tUKeFFaak8ePlwXRliHVXDTJZ0YThkhdCIAvi
W0hn4j+c05sDTS7iOMGrBtI5uR8OaW6uSKOiv3K8/jUW18PEMtgciHzR9B9B/wahbEk/Tka4ywjI
mJpo3dedf93Mkq/D3BSmoIF0Zuym37ctLeo0UJUQCwqBJS+y/L1o9T0mGx87Bf2Frj8V9SSSg1iM
CKGwhLOMk4zXkLOKFnEbZ4mtH3XTJZWLyre11v3EA69m+JfpSoGf3eTb+C33KlBGedeXvLizZ8a5
d7NXqKSZA4zX9ccM+s9YeQibP6hCYA4L6CcASUF6xifUuTHQDsVkrBDaBWpA3Hw8ZUTaXF/KQtpu
WwxsCcFGAFb5WCM251wuB1Rr+9ZC413daDIBTZGGGLeIQFHb1G5r1K9Mi02wiZfPFZPHgjvCCwks
IF9lSaO8NkC6ah7rkLo9ZgE0kAZASwZi2039cn2VC479uzHubifIH/QmhjGG5apWLJGEwNJN7amr
aYvAKipd/fG6zcudZWtji8OQ+SW1sDVNkdrIEAAn9VExAj8hCE/TlwJjvEmmOZK5Vcdf100yF/49
a4BYLTpQTILTYA2w71cx0LK+ziSY7IfubiYWiLkVVTTKtlCPwJj6F/kLqlfonnKPpGEUcT+FeLTA
HlQ6EWQwh3DHKiFA6a7j18hjw6eB0z6kXrdpvERyrEQoArz0Rb/9Cu7pTMd5LqGppCMlZEKgsU/7
r6lXaU3XIC9vZWESsDCt/X3hXCFmmsrWyAssXP9RHlW3eMt9azsfyrscNIj6FnpyoBW3vBFjfZCD
3tnEDSF0IvjGC6kI+xUEmQH6OBha4j5yXs2z0k8afgWOso1lei1Aaq78ysZiq3IvykYWzjGwgJCu
hbwkQ5Bwn7seY5qovaEdK3urtKOXYcDA6pobFd6+GgYvyO03G3iZf3yUv1nlPm8TB7pZg2HsSFvj
rs+C+0LIebNwW76Z4D6nkZexZONFO1pZ8BpaspdC6lCwjAUnBxuIkMGzZVkX5R6MxdYBQ/Eek3Zy
KTma1eiAe85XlHvSDIKs4zK0QOsZ3DqoW0Oa76LUM3SzZY1Qwji2WjV6Wt+tIUbvmYOSOAbVT9c/
0NKxgMoOxqXh3sD7wh3DUDdTScsRiA3AFt1EOQXGOs9vFZwX8EBknVelVeK0tVQ7takO3nXrS0sF
rBtoJhWPI0CN3z0dnowcQ725BjbWuXJC2m/0qdhKdvpSmeXqui22Es6r6ngiUfxlxPcoQH63pRVy
bFsZs1U1h1ZLPiej3uo9KiR/YMfWkS8yhdULeF9eMRK7KsV5jOhO75otQPSJU0P44bqdpXOPAaV/
2+GpGCJgiKg8ZBqUnzAi0YJks60E9DhLTor5CrTrsV+YaeS+T1fRLOrLSD2CFGH2IGeqbWy/Vfad
h1I5yw4laX19VSKTPOQ06YumqFJJQS6Vy1vAotwkwphz/QrKN8MXw7EWQlDjfI083nQg+dyAERtC
6atg8q0CjPchphq9ZvJz6NyEbv+jcpMXcM9nP0T4zAWWKRjH3kJ0AyIXFwCGWu2T1NJgPJBxzcDH
/gZwz1/DTD77QX1SsBfORMzWIxEGA6a+fbq+2wv3zyAATzMaZ7CQ87gTtTIJBE0mfN8UrQ8rcvQx
W2vDXiej4Cgt3D5YshGgsmmOi1GqXs2KrA9H9Tg077NyIMYm0gV9y0UTwIKC3h5jNxfAujApE6vU
YSLPnhQzckwTfA61YB0Lt84A2Pw/RtiOnmWXraZkcxwO6rExSk+zW1cCLcI//ygQJwJLJdIC7eLS
0aKa8zbOVeYUP6uqv4nj+Mmg8h5vqWA1C6VDlON/27q4bWMcQAAHtgJw+X5Gka+tUqRfqVt/JKfG
L7f5w+wyCJ/qRD4RtMQWr54NxLUJMBm6UiYXk9CEEjXIEhUhKLTt76Dwom0YMiPfd7bDABoMfxmm
rm46ohd96TtinllFJw5n0uRj7K5H7avrYiw8eiVki1xe8BWXItsvVbJ/W+BPiikDcTXBQg12ThXq
8krikue/aU8w7WJsbUEOuHT+gWCX8cih+I/7/P1oIvWUI0lOccWI7tjqz6EzIGo1C9a15DKQnDDi
XfwLQNbvVkDhVM9mbkGXbw59FYhKVam3CnlSRtE4/+Inwo9GZMBG+nnuZsmsQNIS2MpRw4wxNUxn
btPVH1y1MxPsJ5zdZlvL0S4BIO8Ya3Q9VvOGhPELChKbRDcEV01loS4Xfxho2yMiYB38C9GxFPxo
RomFgvnF0qFZnWxJMIMenmAI0gjTtaUnskNaHXlzUE5uI1fbPum3Skr2UPV18wLV7in3wrJcjZJ9
XwYQSMGof1POK3Tst0FMMYJSR6XTySZg76m0o3oFGVkNs6tGW8X/ePwWngOJMeAoGNa4kAaIaT1V
EYLSY2b2Pqg0XWsYBEdtITaFCQzFYbwG2TAfsbWAl1IIoCpHuiI7tKpvOgCy6Vr0CC/eG8wrYIoS
OgcYJv5+CPTIrlojwkUNs5suyRyifmaBiE9y8dpYKEZbqBhiEo3rWtRGEKWjAVcX0syVxk9Aqpxm
flP/5J214dFlBJ7kUt8gVgebpDUuTVGijV9lY4MZDJM4Wq/KgjxlYd9Q00LvgM2tmxcj8lac0hnt
TZhKXpJq245PSSygLVlAAbNpJ8TtYNyBmAJfpBjaoI2yXlWOOYAJ7yCo8pialG64g4YRDyZVUKzn
t+tOYcHvMOUGwF+QKABiyb1KU5ZUehiPytFGEGGRn60meuEvRbM1LAtwX+hWYrQV/eHvR86C1Esv
DZlyjDTXehlDvwKJhXxkzXCM7ppO+WGabrmPHgOE2UDOSmKs89IqEdGjIgnsLLwR9xOUqU0qee7V
o/mEUWnVLWUfRAfo/iS5h5mSwUHYuzYEOcvCLYDEKvJMsP8h2+OzTQDbFPAnIUSD4IejjrcRkufQ
3oDDyr/+DZcM4QsiiLJAInwBNhmtyhghjodYMCROYW/Q6tjZEsZI4C2vW/rCGHN+HVWc36a4Eodp
UilILSQsbVptoTl5GodyX83KLVTWWicJrOeyuocIj19N9s9BzY9ps9aoDREFw9En06PgxqxVaFBq
CBN6VJr0PRSt5Ayq0hJm3w5tTn3L7lxlbral/gkB1S3tHtN5Bzo7p01Mt6ZQESkbX41apx9ND1U9
CBOmK1nzoJ3n9wqGwnXwHk6mY0EqK+7/ktLGk1vqWmYeCYKQhRsLxkrcHMy9q8CB8/XukeQ1jeMW
gnxQEtPd/qFdl+vwtsW4NsTFXV12RBL0l34IHQRMgMAHQSj4gvorzm1pIlKnHEuU8JpPpe+AIGv+
sbODEaQVlg0EF0buuUciA2mbkgY1bmxpuUM8uKP8Tki1vn6YFsAS0Nr50s4DYES9iK6CCictlyUZ
FaZmH2vhNra1zCnLyKUqADN9CGnIMl4V5kAeSQuwWhhagd/p44la8sNg1okHAcGnXLV3YTwEPpTm
MwjpmPE27eydKk83thwm0CwLRk+aZXQP0/G+zCKR3768f2wsxoCUPSKDy+2aFSi3gtWmO4bv84pW
DnLqg+Tqv7QDiqpvqpMdILEVOubz9f27PArMLHog0JeBTDX/ykY2+06zBQmBOrjVjXirQibCAXhC
OHjE3uvvt/67JT5yRNWqzW2zO5JbsusfGC9B5Wfvk6c6kzPdiEZTlhYGEmp0yVCJAZyIO36FbVSJ
YUCEIhkVR05vSPwip6KA+6tL9H1ROH2ojzGsA/7N14iB5kb7aNQAcwCkO7wxb7Kn+DYoMLdu+zra
5yaO4kPuSZ7pSRvL773R09fq3XATCe7B1xvL/RJQX6NCDv/NKP24whMwx60ypfglxlw8p4F5kuLm
kE/1acoH0DxB5Nq1IBivQ2zZ0WslgDSepXlpFD9oUFTtdMtvO/tWarVDltkrPa9zFz3I3qnMYWUo
9BakYP5Q6o7SqYWDv/QcGraj9rhFaAIoKdCu0p2cqbcWyUo3KKaH1iB+hgqxMzdphP/F3tdyetuq
yl3M6MAlszySRv4Fle3XuaAgBA/uM9I/ao0FoC5BAoMeWe+WFTABRitH/qC067lvKq/q7d6RG4r8
GyAeV2s0wZu70OiBV2S4S+QVqIvwXzVoqGR2qQIa9dhp9qNn3tg36hGC0ZDZ2n6RF74xJctdsruj
d6H7VIlhp5fBBn4C5nQhz43U9KJ+nsdVp8WSLB8nIJRUiEfDAwCh1K0YZ1Rju9lGPIm0bNPA848A
6xIxqZA2mJMA4n5kiD0tvylakRNgh/DikOpg0QGYBfNwvLcJx8Y2s2iUjxijda0ZVO2GkTljkm/y
qPlQunarV3oB8hD76bqbWwCcYB/h5FD+BanGRdt8UNDtzejUH6dkS3M4HogyaX31JFWpGwQEPEXD
Nqixp3mw6pVOkPotDOhCjQ49CksGxxNao9ztnDPoWCaS3B3tJ31ygk9WMZUgRQe9ChNq1gZoZ8QE
xwuRxTerXxMpZ8k6QP4g1bFhlTF+N88USnylG95i/NGVPr+wNqKe2X8xCR4NkFbDD/FXhyIxDLtI
6YDfVN0W846+rGG4vNyile+o4Ad2zLdaEEF9VVC+Hys8m2DnAuwM23sRQU3xGDdx3rF1KiudUX0m
6w4xXL9Kb4HHxwh06cVP1FVPwGNkP+LCKcVo7YUH59uP4N83ldgj0SneN0Py+/bnCJGuuhPdoIUK
IFsrE/vQEexcqGxbHXAnitl2x4pgiL47KkHnUvD0ZirgihHEV9AZ1SfwrGqHKpI8KYGua0a9aASB
/VQ/qIN1h6lG//r1YqnP5QcAfhb0b6CU5ZH6QQSKa0XJu6NWhG4b4WWX3/QEHz4dnclWBG/dQjKI
NBOpGBwIawPwdS6z0VDkMjJIPm/Dx87XtuqOjffr4NoAwsubyi+umnqv+OzpFcrAqAurPTfPfemq
rbK8TbDaBs95g3A9XZN7CXNMeKQ2orLrAqPT98VygQwJm4GMDaz1r/n7CD6B2M/XtmuueydGhPhh
rmUQGxJ0fQTbvFDq/m6Zhaxn7iOVELFFAyy3Pt2Gd/GmHh3GeE1PTMaIiaa1CgrO9SrZZbeaoDex
eNDPd5mduTPrUjyDkr2EdeqBvWFr7SKsXLqzXR3w59FnakaRj4RPxGO4cJYhfgcNddS4Ge80i2PP
7Kpai4GXkGC/S9vJ5LUR7LtmJ2GyMxDikC8rnMi3z2zxJ0mqs1KNYCv4Ed2q68mP3GQ7+SDMvO03
9Ucv4zRL63xl6wggr1/ZhbYhs81kJQGnAGkjV5ZGwq+CPQ627SewAPjzhpGAtL2TgHnoT0CYsIa4
lEGQkePydQzoenZKneJdoEnnzOmTBAnmP1nQmQnuuKpKkxrU/Ndrp7KBhRcg5j028id55PG6tQVv
DxAXxKAMeGEU9bjdo1qNKgNFumaCNpt2yGE04iqhaKx48YCcmWGu6OwwRnRQptpC0lSqbeiPXbiO
VPmFGv2mHJLaNRIT4ag8CtpM7Nhx7vzb4rgrIJM8sZSR5aK0BFE2KCIywezMkm+BCZQpkakgaTG5
/TPVNi7QZ4UY47u0KY/xJt0h232u1wG6WR20SKZt+gxAsBt6k+DTLfSZcBbPbHObqg2dXkcjbDMC
yeFOgR/tf8KvQBg48/tOKOO6vJ2/18ptZ5kXujyVenfUS6DD5tKrurc/OY2WitQPQPGLadd4SLs2
wRU7mrSGXvWuQQ1Pln9dN7LoGMGf+G8j7KyencUy6Hrg/bBtirKn0MiZP3vM3dXg7pE1QTyx9MLj
E/22xcXLaSZFoRHDFuCtE4JXc1UVjuzTPRykJ/lg/G4/tMYhq5QN3mHyUZUdIZnwZbbCzsl/fgSv
MGHWtRZMuspeoCZ22GFRfRoBdwZOunvzLtwz3hA5cphkZ7cRMTWAAXvpGoLmCVUtXcP/zb383WTS
WWfCoVpiMMLkAOwoFR76mlgPUH17zNT6LshsdHuNetzMebZGMksd1PtWSTc90ap56rWs9pqof7N0
MHSYpXRrB1HtNlHbuEaF7g2pftqQeqDVcG/UmUdTsqOSHDt4HAHiUxxNrQGwKMBKrcQv5hjts7G7
aYz5xUq7+7S0/UwfbvSi1dyWajoGIWWk67EauPZQbOcoXpW29SQrw66TyEs7tKpDCKiRAuW+I5qf
zsF00/QBRmDidBNaZrYCzv1TjsZDa5uvNi32WhDfqZX+U0utOwhvfJRJANQsGDBRtgs7J4yqm8HI
TpPWxq4R5fdSZUZ+G86GR+fuF/p9z3ZslU4yxhiPbW0M1EegpyyTLnRLu9x0ZXSv53kJrd1pBrVp
+NEl7RElv0e1s7aqMuWu1AzVyq6S7TjmW22uHofMUpxwmhh6154xhx1j96fBI4lGN7aCA6l0HSCR
VfmckHF0qqle1a38WUad4ad1bPmJRTa9Xa7KSSqBuDBH9/pVvfA4DNCBiR+k2jaQF18J09lVnUY7
1owq7F4CY3wsmuBe0UXR4cUDCBOo4qNGgl6WdtGYSK1EAprXpi+l8kbtaD1PqZ+htn59IZe+GmYA
IEQBGT0XTKJx70QP4lQwburty9TlDpqnoKgFBZxugYwfRwmYKjN9NJJDrQP3lLzX44A56H8s4cP6
3WwQF5rVyiW6WI10WmeW3b5Ehf6oNv12bOOHNjQea9VA2Vn/65+umbVGzu49F8iAp3nqFIpYqfUx
/fam3JBt58HLwdGonnwj+pJLGQbsYcga2SRIzPmqjCbZtIlU5JKMXs+C2gxk5X4wmV559VbcMeag
As/wQRFF+OzduwgzzuyyU3x2SjXQKgc9gX+T1+OrtjI21gBtQGTrALFAl0Py1Nz5o62F5AHrSDCQ
BGcS7RtUvpCk0y9aiOEWJMPUaXw2TNnfZn+J6iFLVX20Wv5jjws14Fg61GJhj2S9Z9D2s5uy0imJ
KTmVJqwyXVz7r4Pz2xoXaICJjRJJhjV5bR2M1XA7g+/S6V24Lbc5gGLnTlRlv7yfX2089FhAzYi5
OB7vCMngwpZ7lCP09Rz58U24w4jwPQhbR98AlxcrfF//hItrZPRhsAhFRL6ur3R1Y9Aah6aLK6/X
d3otEl27+GZwOWyUEIg1kInLfDe7iDQ10Zu2eynnbQHgCUqEwBmmvk5Fli7Lgl+mUN9FURJtc76Q
MSelShgnzAsKNM9h6Ogv7W2+Nm7DZ8WN38hGP9meLYDVXF53ZhToAxVqrhhg5F3qMA2EVmNAX1pf
3xkqazoi+5sMlxSuo2O8d/SbR7ou3BQ8NILA7iKf4Wxz92GciyQpFbwa4Tw7P8b5US/vibE30rUN
TYjrJ2VxdwESRTuNYS4uiHVHuwd3EJQdX8ih2Ue9m3x11fzqBipHhYO3Q3lvDslBEmzw0vk5N8u5
71Kp50wqYNbUxycpjfwpkE52Gu7VrhB0Db8gy99cKPbz3BZXJEGMkqXDmHQvWYNYS6+l/SQB+j6M
5Fbugv2cgS9GjZL7mRDd01UN+o5xv5fLhrpaa8VQEpyfrDHT/DZuDNe2oNigt9XgULPCU9D2UFWQ
7McimN+Tsird2G4OhSyBmVl+UqewddFrtbycDiECrLFxc0BcfGgxjl40mxhlntWDTcddm6QnU6ef
RTPtgyb9UJPyNuxit8lVAj59iF9oVpy5OTEB3rCyA274TTNJZAOgO/KZpny/fjIufAh70AEnYaOa
GO3gy5X5OPdBmxvti2l8RsVnUT5e//uXJ+Db3+c5Q+x0LPSmx98nfb1RIH2XBr1f5Aj5Pq8b4svt
8E4E9VZ0vnWUkdD/5t4zIOeLdkIYeGqyeNcaMyC81EtCyzXCZ2lOvVHrfzWN5JYDCKXn0jdn+0DN
8YNW2pPgpzBTZ0fx758CzlyMzIBu54IuLy/VLs2ppZwUo13FYeEWlb4aJ+qNRrQe+htaGTdJoDua
XT73ZrEWmOc8y5d5bADCRGRsrBL9/WVv5LCI0XucT0ra3WpW8aPBaXMTK0HOZtmFAwJIBBVJHHoZ
eEe6VH8dSnlw86GPXTuPqFeMOtAjtATvp176tLLA0aUFogu7sEm/fyUaMN9/JWL/aUwSaTpZCKDd
KgHH12i+zFEv+hpcbPX3djDJAZTH0dvln8khbJC5FcF0Ykr3QEmt9HE9mmCENUGbXKyBnBmp4GVe
/AJnJjm/h5+h1aqczqeqh4oRCABu4yC7mY2ydORAuq0SZaMFmWBDuaLExTo5B9gbE4ZvsKunVDPe
A9XASEAN0TyJDqovtXXv2mmRC7p5PObkX0YZKAtoEPmiRDxlWZDqeT+dxtfhU/9s7uPNvKl3jKa/
WjECdzTY7oLX0mvWCCrvjBdtp3oq+v/XzzxXn7j4GczNncXPUtqDcLTCz5B3wbqDdFa3Gvb/w7wH
l+r9bYcAHmmr+OcLFkdojZSZanbTSV+P++a+vmM9CMnX7+1dcC97beHYnmiP+eLHhVGu2mROfQHQ
NJ1OybbassWxsqC6omuhjt7iuT1bHuc5Uhm6OzHF8gY3OJQbApZBBywvGGpk3zF90H5MYP9PV8Hj
P8wO+DV+VcHOPmCJydggGNnGjsF+jEIvSqJjrGPyf6rnP7mdv1fJvxQd1CujupymU2VER5ScfsSQ
fx5lezOMup/29GkQKegtXs0zi3ysR206xzG+IFWQXmWQyJwap7AALiG3Lepo1y8D38+42Ewu+Qkb
m2STOsCcJ4N4v3VnsKpArHNbwN+J4DZCa9zdS01b6XqpZcdz9ECWuZJ0NOV6X/FBtJ07sXDuX3AJ
v5BIZ2cl16JYj3Sclckl69mDqKXkslr5sEIre6Pcpl5wJypBimxyHj1OtTgzO3YzTBDsjsXK7ICN
00QPB59EXnw6zolrudqVWTmyT9d73R0I1sDvr34obuMk6N2ogvCMB4PAnokJWryNaN6AxoVPWgGA
qRHFatUptJRy23XDuJ9N8yclxkfFcEXgyOmdQu6I19sYIijisnOA7BC80Ze7i1+BtASwT5DDAizx
3X3rKD2GwwTBoyL8qUDakQL5UneCVg7fRoUkOsTSkF5qEN4AhJoHZDQENRb0OvJTeFRBo0fc7tZc
MaFQwydPIPADDQABd5TItfEz4xd2Of8tk6YqCmXIT1qptA7y7KeO6Ko7Jd1PmqEGUtcvE9lgliT0
jVS9MSWoj7R5dKdK0bZvUJEJ8h06/16pGZ6RJk9W26wH0BxmOd3Lydx4s0xEZdPLW81tFvcUaOj8
0opisxicL/mV++Om9ogzvif/i0jixQFg1qD8Atps5KjoXH4/AAoqtMkU1TliNO119uxVDkhb7eRu
CglMUCrKbvQjuBO6Li47+fvLnJnl/DJGfVFyaNv8VH+atpMYv8KNcRN5euXI0BZqvLpbG40z+43b
g0FkK3DTokVzbhrzmRBQQ3qMRY8e3War8WfxM9zFX7rdqhPIjl05wmjiIjnhtppz1/PQJHMWVfkp
uFVdAAl26Zo62s5aRTvi/z9XyHbgzFNLSVfkVYj9ZZ/V2EIDGBazJ8wrRayz+cF0yUWK7DwE6uKj
cq56QsnfouyjGs78CpCpO7zQEzm2kERPgTMbPPNg7JpH2ZG88qYYhagJtoHfsj9ugzkXjhLCZCcG
znIDfFWcOW0kwtryTKQXS+Q8Sk21bpZUmKAfmL9QttQL1tWqXBc/NX1Vb0tAfQJXTEonOrCcTzAL
1aZWTPNTh/NiQp3uZlLv/39H5isYPjsyOpl7Q06aHAlFHruKN42Qg4g8tXA/RtcA5/aqhLrfT5E2
weXD+/2rfT2UZ3Yx+TT3fQu7ww5KUA0qxRhoKU4jGKjl5xoQG6E49mVcz5nkvE8MhFxVQDIASYux
Snd0I93qK3YsRShewXf7WvvZ2oqmniZVhqFMbZwg3LTSe5cKPtyyDThxTORC3YHnj8ylADiWtMRV
r1k/9S2HnEQ3iJ5wgRWTCxRSJdBblud+Rba402vlxCK/adXt6V3mR765FUV+l4Wlr8/0n5Xx+Awd
9Mwk7bP81K/CDbR6DlHl6ZAIUYGmKaAYeQJN4fMf3YLfNrmjYdVxZ9sVnLS+tnbdXVA72Sp4iN3g
CaNPTnXQoEjtiJLo5TcfYub/+oZ898vq7SHJ7ZS5a4a8UjbVKdh0XgRJgmwd/xSscfkh+m2Ne4gM
Gk41Y7/G8Y83xVPkfeTbZFMxv7W+bor5pUuP/NsSO1Vn558ghZwyQKtPVojZGylwxjFyMdrkyBFm
E8xDNmhOKLp0fM39X076t1XuHQqHytQDivVlnWQ5jR1+mi197eryEMpl4Q4k2pTjsJXlYE+T0fKq
qoYOLQmgOdWpm7ibHklAW/f6VoguEPc4FWY0mHTEYUY+4Gjla47Qyhzerhsh7Hhe23DufQqJ3Foq
yYsTpr2TjQUqx1XfBYPbkGpVaP0duE1RgdSlTZFHIUrC2T7P9N2kAoSgNL4ZJR5grT4myV2jDJ+U
MDuQUV5rs/KU6sNLGNcbUD95szauzCHd6X2V+bWErntfQ4ONRrmTzkUJPIZ90+vt/RySjRXilQzm
HZikdTeR2nbfacF9mM9HVcs1xJr1M/hCjwljLR/7+jCNgezmNmRh+z5pnCxRXuvESF0Df7eNjed8
jPNNMlcgfiMEgqJR33iFDRazYU6qXV8hqbeN5smwgtSbWrQJLCDrr+/y0qcEZxrA3gQcUMAtfj/V
StZnRdLFBbj1nodZdtMCglpyILCyFCKfW+HuThvmdTCocX5KrJeweZzt0Sum0rdLVWBo8QU+t8Td
l6yKNVXro/xUZo61Iyha5LfFjbJmmVl3Hx1k0WOydErPDXJ3IRlAWoKyUwYH1L1TSKL1zkfn9e/t
vVgbnUf5fXmDc2PclYgCqDBMBr7W4CJkwxKTB3uVeT116jWANakTgMIdSOb3cY0mq2U6ImpLvtl5
8Qu46E2NiVRgVp29KYMfb6Ln9K58hOaUSzzzRwzbjTM9RTfVWtSnFn1ZPqbLKA3Csfh6tXtP2xsb
TCqv/+ayrn78c21NfqV8LCcndjlVE/aavSz1QUNKZ7vyKyrC4MZnobGIn5+dFN7fnX3cr4f17IGZ
OyOlVJayUxHPTqdgqKK7V7XPBM7EFup5CO49H811ZpgMoRoVKH9pH2CIKhztJ72BeKGvHeXnAkDR
7kZ4eFguem2FnLPRCshMhQq2FB1V8LxUDwNg2cZt+Txtm3XoCXNj9veu2ePcTtyOeUVH2COHYN0C
XeaAX+NLPBRDXyqgTn7gU8GzJbLJOaBmkCojCEK8Wnn9JsXJfZ/PAp+zmJyenxTO5ygQt40KCycF
aoSTI0WgqIo87S44xgdoOOyUXX9EwQFAOTe467YNhvdFoP7Lkh/i2fOfwHkik9AkllV2WMM7Ixkc
vc8cfbCc/LZutgV5qMmvBqkXDT6vv1fL9bez8JJzQJIMYmocgvykHuaVigRr3ATrApQMKN+uQALj
1g8FQvhcxJjwX9Ll/0RiFpc1ZJIRTU0Gw0xvE7DZjzzErtdM45fpCzZuh47KjfQgcnxLN1X5vWB+
rsDQICNRhTkLtrSdXYH3mLWAhaW6pbt5boa9c2fep59NOuQmwnY22zbcVRQTdRhKgXSy3gM8FlrC
TIEfC+VjW4srXVVGR8qoh0dnPVX5OG8zuIXBBzzeSQ/BtvGRjx0iB98U/c/6Hp1mQRz7X5Ln39+U
c0gmzdF/BdMwXjOcWnQa4620TkD/L7ovS17hfHc5T1SEZR9BCig/FTqoEeK7IRNkziIDnNvRpGkk
Rc5Op/mRFXdZ9nD93n2xevO+9HwFnM8JYnkIdJbWVXJqu2ocgwI6URQnMBG+mrSBYkeO/za1qVNG
Qe0WZbEnHaDRMfCjehH+UkGIXWhK58EvrDuDWhtAUXMnIOYDpfRk2MDbhModabTX2rR9KCBHjqJI
oJ4dxw215wMofj7IbGwNtKacPEh3Spet5dgUdaOXIrrzlXKuLckbVY8CHMsQo7QAxaK6ma3oFuTi
XnEfrQh4WcfP5l3d5/fFDh1UVxzsiO485+TSgiTGCHWzk6kAsL21yudZEyxT5Eh5UA1m/ZPMQqp+
UhHJqcdilaZr8zHeA9CAYtV8C4lbd9jkiftHBfPfb8fFuKEM0teq6fEs96s+xvAuBsHRBuu81M/d
HkJt8UOsgZXKxVypsDpxPciCRPR3NzekEBUGLQNzc4yYn9VztTvz55evQ296/AE/vml36uP16yOI
3IEh+W53suy8iEBVDV9HGif8xAQAJEXrd+IySRY0xid3XlvgL3KJyiQBxZrGSx7ifNc5DxHWUmjP
1EBFGXXeGLCcdQ5pPNDuglYv8nJvkBAniNpWi6/muVXObVAaYSYvwLoHV91B8Gpy4g2mSn3qmOsC
KZpTPCJXEWYLSxfo3Cx3h+VhsjudhPkpTbdqD1W09qgOfwm+qWhHuVsKGovKtEakfv2KTVMawHlH
XrP5wBA6K7BJbyJykcXa2u9lgbL++ynKIj1W8pJkp2zbEYw+OeUuX9cYyVPIirE0/cmzdW6P66il
SjFqXYWb2hradrSr7ZgFm+u7eH0TMSH6fUlFlRWhOdn5aVIlxTHm7r1OZAGoSbhvXKQRgtPE7ED0
+BXcRG+Ry74UeQ7uySoaHREoV7CkL19wFkqZGgXUBkWrE5ihmBascHJssSp49l34VvfERtYj5kHV
Q/RcPNNne8Wa/PoWjF2Wl2ya/+FNWnwwzo1yh6FrI1Mve2Q24AIi6zFwzI1dOowxLF7LClSUqMPw
GtLoFgdRKidKeb5iybM9BWeXrKIExvwIKh/ZVlkRjOi7MyoeDFWUPapPrBogHSYPPvwv0ytEXIDC
TecO0Vh0PWqESJnRh2TNVnNFwXXhjbZXfCo7A5LQFBmBjvKZc/2KMM/Mh17nG8/O29na7ag0B2Ng
JaYp9+MYRDL0tdXX3nUrglPLA2IgXqpmZgGXmRmRE0epo7YiJQqRCe4JMlulMuYMIcdQhU6pgSBX
Eryz1/0+iFe+b9WQdKSTVZzRob6Zgk+VbqGXLPgci72c8+/BPS6pWUhZQdMCmWDQOHrhk9oxZCdf
Dw+d93+kXUlzpEyS/UWYAQEBXFlz057KlHTBSioVQbDvy6+fh9rmqxRikunuUx3KTJ5EePju7xEr
zr0RMy+rPm2O3zmvSM1BTwBSoeZJBwXkW4Ohu2gCt4cfyy0qgONZ30oecjVXdnN0skZPvO+t0aJu
vMNVth46IihZXdeYlcOew6HIrC6CwcBhV0l4wxDvKxnZacEqIPeanJnhUUdxYGGK70YfXPuQUPqb
SO75WfL8p+SIGYd31I5+X/+2FVUlM7c0AjrJzzS8BiOdzrkyMXiypkfT37jyruc8YmFcYdugxLtO
D8mtgkKGfqAmps/MdBeu7vmsma85bVMRyWnPOG6LHdqXzhEd9jFuyv0Ev8Qfk98Yql9tma3VbMl0
sxeWi6UFz2uCm5M98hLtx83E7ZFsu0MJtAngr60o5NrLJDMDU2RgJsd00BRlVyd2TDBZ2z2PGxRQ
b9Q/5WhiZcu5ridrjmkOpBkyrcbWKj6x2xWox5c2kcwG+B7qmcVW5ZUbwH3pYIkzm8wMvdgsY9MP
cdarmc2KlyAzq4SdHVEVYlTkKqcMAH2hqY7yK3WTT8XuO3uQTWN0mvv6ObZWJ3SuJ1VA+vh+zXmt
BIKGJ3rWb3I0BJktHVG+BuE5Jq9w30fUBsmp3GEzYH2a+ivWufKK5lvllBWtH7a4gGk8KBpNdo+0
zvMRJNwz1LBGzLAAkRgICBR1LKzpwLG9sxX4hZWzV2YWKsYWgphy5FZj0WA4ggfYcNOJA/bn313M
khU1X7FNysw2qXWpYQ0aLzliDww75TQY/ksJ5PuFtgUnYQ7YirMus3tU0DejsobDs3hkKDJgyxHo
5xqdqWtVZyE2K6eADotL2KW1fV08avovKX6//kIXvceFoJlyCnFWSkqHNnLf9K6RvqB3bcXFn+tC
ljOMv1LmMyV1JTQhncr+hTNYX4gzXmaJ9wj+D2y3Np22WLcE2Mz/Ht58mkRPEQvowME4S35i1yXg
EgAgQdt3LU4dQnwXOAsbJchMA3SYKx86HdeP53YheqZ8nSZUdWPg3gpH96I9+wjA1XYPqCgT/TEH
JA6Njea4bIp7dAPCddTgRVtzIX+mmmPq50kr+JOJL0ar3gK9qTBHhvmu/hx6oOgwATEgHqvI2qhr
xJHLKdCF8OllXvqztpfyIcMt9y67V8BbnT8Zt8W03tDDyYTbzk64KejgHF298pX3os1caZ6RIo11
iBaeZEt2VCBjssbMPIp52sEGdoRNemR9a8W6NbHT/198cd760kQSlZwlPTrkZXg/6NgDCAVTC40V
I7ocoVyc7ix4z2pNG2V/ivNO3S8ZGhU8JFZtYqDtBfCaWJuvzmsh7HKEciFzZobKCKgkAYc6a0+6
x1+nRpr0SJ+AP21VT6knuCvPZ/IE157PzBqxAcOctMc3qiZwF/YT1lnnVltwTq/SnS9HQ3+/bd6x
KkOpxQIMvi1/Sbf9UcIMvh048rbAI4WbtjCi8LoWgq1Y23m3qk5DoQmIgiojB0R6+6SI8If16pjH
ZGWuHKM+s0Ixp1VJAhzjsKu3GKYDqXWGWTrMA9mdma2Uyhdn7y/M7bxRpfG6oRQD9Gd6g3a5G4Ld
ODfJ3egCLQ3QYplHSqAdjdgbUc7hS3Y/vKDr+u+yBPwr/bu4zpnxqaWAcR3lsrNUPHD1V5lsE2GN
W2PFus5hxZrSAO5WARlacmNUttHcZwFACB/BsrHyENZucGZYeqyTaMKAG6zR9FOsxuN39QbrhV5/
m3rG8bq0FSumzyxLFwVErCUIywfujN2Jar8plqfyOF75rMXQ7OKOZuakBQxCS0YEgmneRaY0YK5C
EKLH61+zeEkgbQJ8iiJhcGvmCmKxDofW0DFNVSH4kwa3z3eIA10jxjBAt3J0yxbyQtrsogA6XitK
iQLthGbSt+heWgbGSEHJoyJZFUIrctda3ovdEmDpAS74i0j+K+m68DoSYPwGBlRKwFWBVQx4fZUj
W5j6m+ptuRMeA+Y12zwGWGJtob5j2PT5+hEvmbHLHzBp78UPKFomZKmi+CdeDrdjrtfAGCkPbYjR
5+uCFp3epaRZPBNFZcxDkrZoy+heMnXCwt6MJaBdCzcDyOj5W6S769jEi3nrpdyZNWnDnnQACMrO
xmgAJiaNnzJFz4HPn2ESuenFDQzih0iik9grnaP3lQBgJeBSA5savHxp2nusUqW9MZatU4pSb7dy
K5liIHcecsHUlEj10SSZvrl+Xku6f/mzZ7ofpLGohb2GkR496M2SxXfotcVmKGMGxUjRxOzYauH3
p88GIPmEsajIAFn+QeuVVQFG34XkX92D5lbd1xsFGyDlY+mtMQn8tB/fRc0emzyC6bXsOPC3gN1T
M8OWw1UYtqlJ9N13fpcxM4Z+L9WJ5kfxOSlji2ifPHoFkpHVlVhSiJ/LZK+MH4l4vn5vC43A71Jn
lrEUiNINUhyfpSA79gUoRuggbgY+QQZUj1qXWErTY2sC259+vKG1giBFQK89Iy9hFT/JY8RhbALn
+s9aO+9ZOCYHfTLEAX6Vb9xG6Ce06Rri5Ffm9/O4p1VvsM6Br2r2wP3Sp1mGkbATl/hGM0oGovJc
MFWSEbsohA8+4e6kgFcuQhGNlfq+aTSQsYpKbUd995AQ4NjU+VhYRa58dCz6rZDoNykLDY+WUTun
tdMoCkY/eZM7AMVJUWmin4JsHEt02xwsS943GmaTxCo7YIPj3s+VykqH0suDeguqh09jyHMzrpOD
rnTc6hP5g7SYORyl8N7X5Q4MuOlv+BuwqXe5pXPlRRRq7HPTsbfaXMfIVzmtGg7VXSMBP69WDppc
bPxE/hUI+GngBHGrMX4YhBAAu6N/16oN9olZ29lRKsUmkgvd0lt2EBGpmlhyxL37CohJlOotq9fS
qJ+BwKSFfy9jZvUkPoIHpcZTDgf+SkKblvQojvpNSNdo+hZy9O+iZpbKwPwKQD/xzPg22GQ7wGdb
xGObdLfWG1vw0N8lzYwG1gPaVlIgyb/RvWA/9TYjAN3KL/LXuu9aT/9nBeC7uJn9AD8tBeiWHp3j
OuROG2hs047dLyqUvTlyWBE9k97VMHjGqPK/v5U+kUNcXODMjPR1WOXch7vUGrNzgj2/05zKgDWW
HAyp2WuB4/TnfjxeOgHdT+QBP2iSxDJQciw6xGcASopu3UgbgBIelKDcAhm/txopPHJD2F43Sou2
UpdE4K6AA2PaZf4efQhDYqhFSZDdoIK5QTHTFn7xO99uXqdB9gmeOsC0o1WuQf7KS+bwUvDsdOWB
DD7I0BD+54Ut9A21SNd/8hhwmUxMMI6jloPHVIPbmgys/47bAYB4wG7QU9+WMvrIfHUvRSh5i6lh
92x8N5TKiWBmd36rorsvT6ymrxFZneT7GbCBYOLiyGaGXI9DtSkDHFla7fTBGe0U7A6GxU4Csxpi
pgN605gL3a3V/5dP7IvgCdwAP4gIQOMtISVr43OQMjMfDY8OqfsfqcM/MuZ9thAI9UWtlzFKbuCu
sJAsoRSSu7rd5DCfmDWprZ5aeev46/ToC+X16WD/Cp+Vto1Ab/oaF3ZuPyRXfcmBRGcLqCSA6t6m
W+PmC5pOtqXCFErUFDbcWVu80peM9uVPmAXjYCMArhyp4nMGxhOLhOKzL2UecEWBoSB7Ctmoqeq1
dfYo03BfGrKnG+ypH3XkReoTYIssI65BmyBufLWzFCJsqcxOUocNrvgTBDrWiI9KaLZB2X5bj5oj
8txOwJjsY11eJ4kN2lAAPhWvYh9uc2NAYMYBbELGuy6Rbow2wuAzeI4CyUpB5SzG9Nxyahs9d6GT
d0FcuXUPVLgIuLKVholoTzLSX5Hf2GMjmnlyoph/iwoQUyUAph1Nroe7Qul2taztG7He+SBADe4V
Y7DyUXBTid/0g36I2e8Y9Hp645tEO1dp+UvTI9MADw1nsuWD4WsciNXpR9JEppZg2ZCom64THmh2
T8N8JYxacgmXNzSLcQY5x+OL+qmTqbpkP9W0FHSem83KS1h+5X+Vcea+syororLMp8H3GkftTPUs
VBDeVQe0O6fENrbdTjiuCJ1+/NwHXH7czJEHsRiOSo0XIJT6Rq4rs1RCM0iRdne9BzgMh2FYWgTk
bRpjOS16B+GTM4AF8/rPWDE089ZmrOqdzHkTn8es2Y16tq/5SplrTcLM6+g+icGGVMOUAQO44Xu9
KNfmsJYyqcujnPmXgMe1po7FNDFHd8T2t5Wr7qbBtfXq59rXzBxCHbXgApJxXjQ2LEPEWM4aTcpC
z+ebaZx3HusWqFiKBtvfY6c3coJdLjktMGuIM2wk7kgrYcHKF82bjAKrA6PpIa4J7tQKm7swXdd1
bDFmvbifeWexhu1Q2gT3o3j1tvIE9G9rh7rIc9de8opNV2YWQ2GSXPt4hpgMmEa5Ck/HU46s8aGF
PHGj2fFhHXpgYXvt+41NR3xZ1iFjz9MRnoRhXAbMNkVk58CtGG39SDGL2t+ifCxZsOggMlSt0ltV
mZUHoMxsiR/mKN1l0MqvwtaxAg7XVDjO7uXNWlqwHMyBJAnw9SBtQzD5/WMpY6QUAsSu0l1rY1JP
/sOsqVFFboHAEpvsTr3l4C+qTQXgst02c7uNdhD/H7wnk3/+YUD//pB5/FL3oB3OfCTZ9QtAe93K
C54J4lgFo/Pre3tLijUBq6E3CmQ1wLJ8/2qBwNkWVEUgmLBPjY5A0pTrj4jrnp5ULyvvZeHLANU7
0eZIhID0dnadyVC3CfJq/lUblQ7Am5kaVgNgpbF+ia7sv+8Dvombvv1Cfcuwq3tDSPlZVdLEbGgc
gfBqWJ1LWjA038TMjpCnPA4zI5m+SvfGQwHmxGlypbMLFxjE3trwxJq4mVOQ+kKSgxGHGFaBq8fc
5lDClYta8OHfPmn2FvKxpiRNcXJY3belw/DJnzRH87pt+ans153PQlUX+EN/FePL0F7cVINyJMk7
fFNtgzXcRszQuczVMJEH8/KGcrK4D+w19Vgy39+kzmJ1IeF1CAxkjpJDiwGkafxGBTylcl4LyRfW
/75/3/QwLr5PGAtilBIkTXYs3EyyvoAX+MN/LWrmKUrOwQdZQNREGKE8j3vBmfaMiZOh0rXilhbi
SxwgMJyRSsJizpvsSlUa7TipSaNinboGrym7LerPFWVcVvi/UmbPWBuREwhSGp39XHwp2gmqTCtu
QyF/lGNAShjA4gIXDeXZDuTQm1FMFctnbW/xTHWFhggrVmXto2fPHUlLEGesiJDCjpavtO6gVMC9
zdzrn72w7gedmcjnJ4RdkKTOtFOmiiEwIcYbbBNyFwDf2ORjeEzKAvOyQDALG2CvKK1NB/4SUmAf
DJJb0u5WRVtLBbmh3ajdez7yD43oH7GWIwGoBbiRIn4W/PhuJPUaW8LSyYDCXDeA+4n6ztxbF50W
0j7po3Oh5GdCAaDSSeUpzKWn60fzRUk885CyDvQ8OjUZUEeYfsjFc+LdQFOUY9k57ZsNeg3PhaDc
68gaFeVcyveJ0O4icDwJJz87C42417rCSmTs0HTqkaa/02FwhuChpfmDIILMuQUhHbYddrLhqOpD
1jBAwjVu2ZMtxw50lYjmSO7CKDEBo7Fhyl2aF6YPFg9/PEf1rTbuGpAvKRpIweiIAWc98hLSPuPG
PGM8Vpg2q7WgNZkhOz17CZt2H3SgLWOgCAFGyfWjWXDnOBldB9PV1OmcI7oPWHLo0ehn56bBriB7
0NvCMjL81OrPfyBo6qgCORCLNfOmqg/IDa0cVXLKc26jjm+pcYCOkmIp4Da8LmpJrQB1q2naxMf2
gykslCvqjwILz0PNX1PNsHRswnoJz+mKOVs6vEtBMys91cM0GsUhenx+aKc5wEj6FPWwwhjMsepW
m98/5aFIKil0uizwCM4jziFOpAYsFPgwVhu7JOOoGGHjDK2Hdt9WBY4yF+1s9FXAlvob1AwOdUrs
mmH1zzewVRmRl7guN2pPj7VWbWpZV0wtJblVd8Wd7Cd31WAcAh0bOxVzv6rMeZJbPC32vcGekR2z
m55mz5kmgL1I0ms3FJjqRZou7dI61g6hAAjrqm/vMQrQemyo72hApR2pQ/xGLFfshqDhFqXtaybG
n35J3esX/9Pw43zoRD+Gagsqu7MopGjasKISYeea6TdGIsSmUa7RESzdgapTEQCVQGRX5iCIotIS
VlLceR8L576nD12dbuVofKiq3r7+OQs9ZHyPDKxJsBchhZ63tnqtwAqArDKki8UtaDg2tZ1hkL27
6WsEwtNkObH0ffwL1shUzuskeFNk+N1sfpc/nfeF2ayGHAymwN89j6WwhctAAfReF88GXq7GdrHW
rxijhYz/u8CZnZbCNqEK8Ne/wp7mFu1mDxte3nAQMeq4xnuwEER+lzZd9cXnFUlLSc51dk7+fM2U
nhrP5yi7KigyIo40YgzRh26lrX3lkgpdXussIGhH7G2nhsLOopIfIrQCzJBTy6jZKdBDTyKhK0mA
QpFyNH/SHeHNTaqV7igCNZCB9iVo7jLe/76ua9PTuHbVsyQhLYYxBucOQ+UIaCWbqcKIca/NarS5
9u2zJzqCQCfUC8jR38hHb8tOsQNLZ3+mWxAnnJoDdalgDZs1nK+fLuHbVc9LSYj5ar1pRXb2A9Sb
y73UNhaBJ79+iGtSZhFYDbqiLlNxsVn/phf3EroilLvXZawc4LyENHTDiMR8hAxf2DOt26kG/q06
Z2iqFfuz/DngdoLLlqcQ4fv7IH4ttmEwMMC7ZJpkys2TLq940P/jDf6VMXOhDa3rIMq7f734ess+
pHcgtdviHaCrCjDRh26z8Y2VAGHZrv0VOkt5RN/nwgh4ufPQjqZSoV0eJ05UH+O0MqsCOxVY/7p+
a5Ol/Pm8/kqcWdKu7rJ8DCBxHARrrLDJiRbGdRFrtzX9/4U1S3hfASIPJxnhK+oYjlhHfbH/vC5l
Yeh1ekl/v2TSzwsxJRrQDWJ2hNJgpTsR1Ba/mDDN4SW4n8bFgO648mGrOjKzl3mp54046Yj2xFW0
Hqf14hb/AItLdDW0f6x4123WSqhrVzaziLQlQ5lL+FAWAyqqeAj/fUgRJCIXkcRM9fssjyvQmxkn
9HaA3v3m/wdY2t8lzPS8742iTNIsPLdNV9nIiVG3wGyjLaZBbymyvm1DPbAC0tznaMJsQqWSduMI
bsQs1ARPbIx+D4zeCAiMSNcbKr8Kdb1izpa09vIQZg9D1MCsGgihfxIE8qhrzK360mmx0LSitpOO
zB+gipkBIFcDIlCbI59qow8WNZmHqHL4HlhdBmoCUUCEt0fH86Z1AsUizohqLQWHVLZm5ZYMDhUB
3k4oZg7ABf790SghBYR4UehgyBNRIIPw3O0xjRufHEyRQIEjm9/EVmeueaSFSU9kDAY8AtjHDOQM
s7ejpB3KOyBvOZUvkTlY8X3iMDff69yM3qZvV4D+kz7mDxmmH1ZBlhfybtiKiZVMAWg8BYDS9+8u
NQMc876vn9DyvVc7MMlinwYIU7uxBAOAgvHgLGeP6pB62Tg4fhdt2DBscVE2HekTC40HP8ZlGbXg
+mr6EGqiQxIw9RTpE5VBiAlLhzzPE0jjAPbMjWV+W3aeNNQ7w8ei+hhucplYJO23NMJEuUSckOqP
gfTeqK0NNPuNT3qHj9Fjk9BdG8lOGhs3gJ2wWvkUgY4IdJpmOTyIInb9usBOR/Ir8dfuaOEJ4HBQ
sgH0PWo06sxwVxXnbSsHwolpEeB8DHNsPiqWOtdfwJIUpMMUSTE6UBqdXUXagGwoGAfj1OfNjT8q
O16SYyvLK2RiC10RGcTZCjQOCZIuz/EmdN7wxsgq/1SJ+lM6YJKNCuE28qXDKHIAN3YJ0PXVWMN+
Or1Nh8jqAsn3WtZuwap5IKxxgSD6CcKljdZQtyv4DWCRBqzlx4EN9pzc6qu+t0dFQbk3b/uVU1qY
9cLPpyp0Fd1LHatz3zU21Vkv8jjxwS35hZRlNYpZ4qWqu8yVRTO28hXvtuBm1IkACtVsCncwz1mN
VovFTG2MUyC9GmA/5MC0uH7zS/4Tf5jgu4yJs+9rHOrCZfdUYSUiU/1EjfyzbbNDkPYPejBsMlrY
RowtdhXjLVUH0lhyAuLvg0SwhjFFfDEze7bSpP7S55kpRsEJQSUgUcnEJfj9iPukwpyEmgknDKN6
oS5tQJ3sRXJ4FzbE1fwisyVMpZrwUcdUJ48ExhOjuvKLKP+R2+PIqz+jr+07DUuvnFmJYphV0Ixm
kX0qsWoG2U6VmBPpzznGSvC2zCoFyUkQW2WKgp5YmBIW51L9s+2woVAUpVvEgqcYzGVVvcPGxA2V
9EOYcrtTA4SemMmvyLMqNseYilsUKd0hk3+TaggdiWAstOzB5mxEQNoS8p6gaJe80hK8Dyt3+HOo
WKaomRsT4SmwEebPKk4HwEWgB3giXeU1UvBcNsImaYTMzFlk5R0geASXKvkNMANXvNdCavhN9Mxy
gJqxkRI/R4guvHEFUPz9q0ASkzLg4SA0qvhrW7UrOrtgrb7pyCz4itJg6GOll0510/8aa6M3jaB1
5WjNKi445m9yZs89J1ghCYNWOoV99ycIkkNBgGushqM3doA47LoWS+bTR1+/zoUk7lLsHBus6YqE
+xxiiy5wBnLU0I+ogztQvKwIWhgvg1ExdIQeIFYDtfLs8oSEtk0JfGaszzfAAzbRKWPmuEfOPaFi
KSY4a26HreJKf1QLBIh35Vr3Y6EtIaNahgq/iko/nsR01RfWJxHyMAo50U/amBJTidmRlR3GHY1n
8J2hJK6gl9v/9nsM/VBOX+pQ2fkNkMIGcuhkzfM7lCJD9qq0xU3va6ey6AFjlHNu1RXyDwx3X7+a
BXsMNzyVZ6YkByDr339uXMpim2P756SInZPI93ERrEhYCEW/SZjpdmcwgp1pHIgcf4YYKYR1tiIw
iSvyY9R+Xv+aJX/2TdhMwQe19ZXBQAQ2McQIiHmLwmwnCuFTYAEiwutfrwtUVr7uSyEvrjsK87qM
CTdOobwp5UM+PBQjOZT+nxzzrYKSmC0QAqToZaSAEm34ieu/G8AZFsjAdYC+a+yOAbiNghhvjBKr
bDJXjTqE64hejeC2x6A91Mfq68TRIsMTk6PgP3Y+sJKV2ERdycqYaLdRZ43poZc2zeTBDIaSd+sR
CkA4BbwH3R0d2mMsIfURDIdAK6+fwZeOzDzc5aHP16uM3KjUuJL1EwBVBnB7gaCtsoRsMwXc+R/A
l+mhKd3ED1wBgLS8sua7osBf7/HiAsoWzOaZGhongiC/LJlFVjV4TcTMqNCikosok/RTAgoorXrP
ht/XT/ALR+jaCU6/4OIjOikqh4ow42QMRvbANAKKOT48dlKPBgdOrZBMKdb3VZNsaN+9hnCcZsI6
yZa69kzyftNF9AEdXm7KLeYlx2A/FuxZy+VdEZS/itF/CrXwVkz9bde2v7mvO/qQvl3/iKVSyTc1
mFm+XuqB4lniI1pXfKvthJrEljbtpnpVPsTQLIFzvVpflXEwPw+OUl3FKgoo4GfvveG8aPIsME7x
oT1MmDe5kxwkayJFN9bBAqa/dkXa3I9xOfJLWYe0CfMQ5ExoeeXHqjI7b9wHXnzKDtmxuhdRUne5
k9+sjXst2ZrLoGimJX4Qg4MGACDnkGQmaQIsMBl2EHBTpXyHBZft9Qtd8NrfAqHZfY5hxRJxrIKz
oY7IRfitoBFv4O0hQk56XZT0fyjPPxdpzEoGeS5oY9HhGedoC4elAMwwNcpPSTLo90pUgZo2aiwl
VLubfExj2y8B5pt12zCUMCc7vikpRbQrS2cx9DHFLN5idCW8S7T2qcp7ZmMgALk3F+996kcmNrQA
iqSQ2K7iENRhtHnPGJiYAStyNJhxExd0i+YhNQVNfK5ArWn1PWIiQFO5ClgPbM1oN+h3EixxRlul
TN+ZphtmKvU3XZO/9D3/xOvrMNY+oBuuvotRt4GabXKlc5ukz+2Qio+RWt7JOWbXgnRDY/A6S76Q
APxNeU31BIURXXwGo19o5mVp95gWsyjzT+Asfud8uEGFkJhtiFsRlTephAcgxpa2Bl6+CmyV2ukM
gNZo+S9hzFxdKhBJtneiDuJoNSbgZhJrWwA7G8fGlD0gTTcrVf0oIsWrCuLWQaBtKkaKjawWz1oi
H9NSemEJf++62ClJMUD3mtQUS/EupNHT0Ne/kCFLL+D4zqy8zn9hyJ06fiABu59ibVnXfeDnFepg
+QZ44YPSQ3HgJFb9Oeror+uKtNRDhBH6q0eTwbiwpK3UqLzVJ3fwZNzVbuf4OxBubOXPwgs+Kzc/
CR7WmHagvJSBqYZ210r2sPxGFUXHprGhyvMSEBH6ocPSJ+KpgW471FOGZHDRKfHArb4ZmzWq7J9c
t/R7ojR7NwDXy7JBy7VToWhOlgzPVHxVA9HN+aEPgHOtA4zVF9Q/UhXfFn2xJ9UTFtYcqvG3NtJf
I7+/EbrMbBPdqpIHTAO6cQj0kzG7IV249VsATRlvcXu8fk0LK0n42WjrywqyYl2bTzqOpW+UZcCD
s+g1qBHmxwYg3SC3qk0JoCvpLfmVoReytl2zGB5eip1V87EpKUo8QmEyOXVOeT8RTRjAWREeAqv2
QnvVPU0mcu4wLuVN2nKhjQFmM3o0NvVTjCVnh/7pPIybaGa9b141FTgr7WOiAy+UVish2aLpvjje
Wcw9hDHIXKs4QMeH2kz8LDAiyIQc6wSn6xe5Jmjmfw0/8se+Yqi38tiWC3lPg+hF9B9YvQJIvlTV
udSY+QikKFaGxEIc5WiYAya4sGcDWtcpq5Mjd7SC34HVPcXe2ibY4g2ikUlFnUBP5yN8GhlAPM5z
KKp00wRPBK5CXYlgl6IKUMP/I2KmlIqYtBX2gYIz4W89ij8GkCyZVlq6/jlOqA/yKwBDnOv3tvwS
LoTONHMQB4JUKQwAOplvCYZyfWCegMxuJ2G4Yn2MegHzBA/+Qt5MI4M2EWSG7d0zyF4svajtsAvd
Ih3PANgD9EP5HGR8l469M+SsNWkiyhY1ituxEw9JJWwKADABdvetJoFX1LUZhOCIYOwNBDJOVwY3
JFgp2y1bqIsfPNNsPZZBjxqXAabM4YI7B4PmVtUDIUk/tpb8ogBfwVXOxv0ahNDX+PoPm/FX8Bxm
B6Gu7mNHLjgnedMAtzz9w2OA65D6uYozjHMmn0Mh7TtQcqEO8QZoCyc2gPOtdfVOQ1cLaz2bvmjc
jPXbHImi3lEH+mUFfXlgKuCJ+2RaCweolJa/a4y852Gy06oMwBu+votH4WlF01Ze0HxOs+ZBM5Q9
1HtaNxycCt1MjJ1En/5RuykO2T26I8Ts1+owC8PL3xRuDumTYnpMDQzYC79urMYQzS7rLRkcR0wk
WGnndiO6/Wg4gPZeCWanMPzaBc7TRY1JodbBt8XUd7iUmLVhrNj3xZT74jnps1RANIRMizQ8X715
RuBs8np0Kx3ERb3yqekBNeMOMBZ9/ieMMzeqMlcpkPMl3M0wbqlhbMxsErLPyngNsGkp/gHXoiyh
94cgaD5EoWaS1EUhPGyovbDMf2LJkTVYmpCyfaC2KxnKkmqBmReCMP9LQTv23b02StIogsb1U0Ze
4+xF5AeAGawc9VfENr/OCyFzKD6uSWU45L12ynliYfXRZEp0x3mGSQrlKRFTWwye0MlwZK75VjUO
Nmr9QDJIwWKRmKo8eFJWb/QhtCojdovgPVY/YoZuT2yl/n02vFYoiXbNTlYBAsUR1/vYALZ63mB2
urLy7CllaxNZXwCa1z5pFjQmsarSOk3htWlmqWphE6wbUmmvs0d0soqi2hV1sqkB79k+S2l9l2Lf
LQHJthrcEwzLgsX9pq+At4p+ShTbQrNJxUfJuBvau6pIvYBUdtTdj5Xh+KluxcMxbm778tR0+Y3Y
Pauqv2Nctkf1QaG5WcXsv9MKbZYC5AYZA7lRUTuVCzcQVVME60eXFSvPfDFlvVSM2TuHXopV4Wf6
CQ1Aj7SFXfugI2AcBPPY1oGD6HR24iIBdOJthkwLzUNHb1WnVaQVHV2yOJe/ZGYNWjnFiIMMW4de
pBnS0tQ797oVX3lp8zCoHvxSietYP9X5kRHUU+v3Sny/LmP5QGUZRK04OjRtZwfKUpAY1jIONHPk
3eAQm2yQUJ6R2HuYkzun3hr0xKKTx7DXPxJnB1cQNeHZ9FmiRx+CTerW+/4dsMn3xANw8qb2cktG
63ZlM3Yx+LoUO532RVoghsMADw+x6aH6pSL4EqzciW+TQ+9kNsimVg52MSm+lDeLMCsaVKIa4b3H
25E5PHSQbdETytCxKzxOK6blbaM6IMWUzQ6z8NjtMyVsuNry4/Ub/gIN/mF4Ls57FnXKfUDkfsq/
aM7NQBXMLKKWUNzwsbqjfWOHqWymBqAvdd/tUO+Q0S9vb4aaWKOWm1pbm3n0XibYcKRALEfpuzMC
Mxge6uyup9pGGxoLRJy2NmwFdD0xsSypgR3kb5R+pHFxiDBPGsFip+ir54g69LZbSf9XdXgW53J0
z7S4mkwrYp3+GNtRYLX7KckstsOROxUI1H9fP9WlphfA2/5q8cwNVkk0Jtkkk2/rLbg9jRo0Bh/9
Ltmqt/1EwmeNjr9P3ziawb9DgJ4513/Aos//K38esaokZco4GUKp2bWoL7XVoQh/h+VD1SredVEL
m2Ly5bfOo0kJmP8anJN+Cm7/h70vW44bx7b9lY56Zx1OIMgbp/uBZM6a0rYkWy8MWZbBGQQBAiS+
/q50VZ+y0zrOrscbcaM7KqywlcxMgsDea69h3BGgyy8WOTsA8bJLgte3WtvvvtXzAjIaOlmNiMZ7
kPY6AsIuTZ4kH5t5ubB5v8UC/+EjnW17pnRkC+NdQEbHk4gY/MIbLHs4Hsj3gCQunFpvbuTf3auz
Ha9YSuaOERr2afi61C1QvH1Xfvr1Tbp0jbPtrewHwuFDh32c0tWo61TIAV5NF6g3byIC39+gs10N
hlK+0DCxxaxvrNL2A9wyTu42DpQCIHRg7JTsw+1/kFV4uh+/2MTOCR20clGZaTxu5LbY2N0MF/oI
djDOhmHqcFn8eWkdnu0ooLPhZJ+D6EGF0Z0OyyxmZA3w9aDK6sJSfCOV7cen63wnGYUbKI6vNLyu
bmwOmgy4oBt+42+cw8krxkmDrbcGC2VfrlFvv5hc7qo77yiv/LzcxzdiZbb2GU/jRYX/aV3+4ks/
H7107Vg6xmPYY4qdHV5mdmETvbBmz+cPyCw2qqvd6KF0ETKH6Dk6WPgxXTiJL538if/jyc9KORNY
a6GOgmOFk7rXJ5/pCCFpiEhl/4FtxaXN5VzwJgYztUkAQuQ38TW4xCfJfrhb1vCWuL8Efl+qp87j
0Lh1YdsisZVhIL3m6PerbbM/adg76B0sjqHxlKR+YUt7E1v6biM4D0Ojwo0Fk/hS6yotPyBD3APb
M/okruGNA4wQxkZr7AbeQ3EgT5CFwZxAbYqbUq9+ve1deFCTs/2oqYlTsPi0j8PKbpLY9qCUpPPn
qCIXntNLD8NZGTVNTcyTCgdu0nXHCDFBXRddqFG/iet+fuCiIAGLN0jicw5vpXgI3Q4Wjsr9vZ+V
mbkWr0G97vu0gozuUJfpdM1A7y3TGmFNkQffiQIZw2lS7tlHlovPsPko1gMysy86aL79+f96b2dP
0SAnU3sD3ptP0u6dh8goDmQsdR74ztcoXus9yJMX3cze3iL+uurZOd36DszaWxthvj3nRqLRSq/V
zqy4THmHL6HIYceEg0DcwcWQZlMu4FD4BWOm5j8xrn/zFIpCL6ZgG3sQFf+4k8zeiLOgxCz65KNb
dutuW+1PF3XIyVUB2XuXeLtvLu+/Lni+A1dIjv2To1DQLzHMJ8shyWoFry7n5dcP0pu397srncET
LaJHTVEo58HEH6U51NGFwOM3byS4WRGUmqCIn+tKk8qb58Ef6YMlX5r+pcF67i5m1L9ZFP91kXOX
Eo4J1+AEuIgi2JXCcAdtZd6GOmucz3q+RHw73e3zpxUuJZirR4kbQPr942qIUReLWLjwZo+EnxHp
RbllVqfuidbNCvsOUyiRzwPaKgwT8r9/v76/+Ol+ftfO8oT5ghf4qHVpMVzeKIzXf30Feipyfvp8
IVjjISHJidr34yXmUTe2h7PZY5xAkYNqLywZDLNg8T0kNnNkEyGcwgXeFsRP6uQdGvjgr59I7KSM
kWtYhO+rkC7pZAPQwcp2VybWpnTht0HArmhfbmdrw8c5GGGEYtQHq8knPk8fRryVtFKeAF7qPstE
HuYOORAuA3gV933ueXD8WLoiNxwjPg6MJGW1/jC52B5jWyRb8Prg7lWQGxMtTx7cV3NmDE3d2nuE
h4hO+djflDK6B893SVnMt12Hz+KAVJZyNcl76fR8Iin65VtvXOC2QyQcflg756PSG78Af76eCrAl
aHQF1RpJZ077jViaD7Xv7Z3C3Dlj84m19mj78Xb0nS4LJnoN+8Uia0uxhvFms5WsYn6chiMYiXgF
7Q/dJYrTz2ONb/p0z8XEN4zin1TqPIabnnX64qEkRXNIBkROSrEi0sIZowOv1raQiYBIl/dRdEgC
9kLa/sAJLKyZHudNPfcAtVF57ydaHlTSrwNJ9rFRT6GA0WsfwLymjPlz1OLZWizyiYJwsLlnUaL6
wX6Q1ZUL3T/cCi7qan9amxS2mtiu4A5EQKI8d1uI1CgCKubqMSwUaNSDSVatH5e7Dvh3XhQQ+PQi
UbvYgRuVS6r9oEp2TUaJeBHrOHsDq4g0rpFz2PDxg8vBaInsMKZjNSS7C4/Raef81WN09qSWUB/J
sMUULrShm0E67629sG7fGRkQcBF5u65xwK3CqFZ3k4Rv8EiMk4/TsI1nBbA3pOCSu+SeG2Rsl9XD
WDGM7+GlmMvxUCy7Jpq8jZpBTUKizDbQbADeEhVgmniINwnwEtC39Iehae7awD60LLyFNuIGeWwl
WDn+I/wsyKrjGv1UkKCaCJ1p3zhmzlXjeuu4RvON/oSlBk7Gg0a5lzjzVQ/SesecvVoizFp6AC5R
jxRFJD+brAqmRxM5ehPFBXwmOqvAO62TjYEOc2sb4NbI7GYHo3icKbsAqynDaZOEtdlIwpebofFo
CndaGGi74aqc/Qlrc1z5I2ilkW7Hj3/3Bn07kkI4pYcEZg7n8AZIMbr2qdaPpIoeaaDfDQqmxkvl
urljsTcBKqiz0ZcF0K/K4Ahu59TpFtRgLmV7Fiknj+S4Ngv/IiJ+aOSMco3Vh0Y4z1633FZwElzJ
ArMhVncvkfIem24c0knzeON7Lc+7YNRZPcNPwUh5I4oIc/Z6uYqpPo4eSuuoME+F7mC5ULR3ICgd
o1Afhac3tmBwta1PA8kHybG5gup8JIN5Kks7wjISowWX7tlEHsrBHCQVn/oWXg5OO3iY55f+amKF
m1HfYF+SI5wstb1uJ7kPBfmkQ/LRHQKTq4ph/ODYQ0y6BzGCjjmSMMxLydxc8PBhaS/VwT/VCti2
PHDKgwQuFNjsz0ptrcDEYoSTBwPBFbc8pbFzcFV04YD7Gdc6XQfe8tDGQEkES/ofD7gQm1yhoDuA
ZyeZVlSX9+CcTqnj18++qW/8jt/hW7mrErjOdnBdAQR2STT4s5bpx/dwTrEwmsSTrQBszJF+qIt5
zVWwHRIv82Dq0hH+IUZEUAXi+jKSHEbN2FmT1ajGzJ9N2k9DzuTRb46u1asKJGbQvq8p8M7gRI47
7coDv1B4vHmoeBSOdDHERCfV3Y/fmgxZ3Ru38R+hByyvuwJS4/cznUe7+vV/cdZP//6X3//W//bn
P17t+78VMGq7dJU/3wMIJJBbV4XQi3eh5fwZbj7dMhw/XkiShP7kBt+oJZi572F5ZsXRxXCdZ8hz
/RDCfbBA7qOTB3e/3qHeXqjfXfHsCIl8y3kvoGAtrrt3Yg80ZtNDUgEP6b8fCHr24U7P5nd1pYBb
Umj0Ej8MXpkvWEGJegmaS9PQnzGZs8uc9e1jr4NgZj60Ru+nVfhVZsgAQyPnQBQGzcBlCPZnTObs
gmd7igl62Y4WNy28jo8nhKS6b7KEpIBHNiy/NG36qTU4u9oZfjgVspsag6tFkNrBOj9z4JwAuj5S
QaA7XdAo8hun/3xhmZxa8B8qjdNV0Y9AiAMuQPITfAAeeldwCFiq51O0Md/QVfze5H8Ssy88Bj/z
58+udno3360UiWTVicHU+qGgDDz4Co4m+HzTl9qvUc7KPOotHK3GJ267lFfbQDYrPcJpV8GJ2bIN
g+0P63rYT8E8tMcDBCKr7+iVxbck7Rr6mOui7bKuLOCScslV6c0T5tTXQAxJ8FWd7fxTNy5EJIw8
FBLANfhflJmMNF9+fUN+fZXAPYt6dxu5+GFLp0d/4au+4vkJk4/nS43a6en/+bb/+8ME5/SPeek7
NVS47X0hbuYEN6IpHn79SX6G+3CzobkNoLCiLlbY2aZf9GbQpV9Mj+XOPISo2IC96M/QyyLhjWUn
a8luxzESMnCZfwcJ9Bpl4XzCYNxLyONPkAjeSej91dOcLbskMtLtlhnjTO+D4tC2TFUO0sHKl+6l
Ff7W8wSfJ5hhQWQMDtgZJrK0ZYOARhk+yI6KVRjzo+4amc89mT8vDT5bWWJCekq7c/rJpCYJ+nXZ
kjElsXfsi0RlpNIHG0cWjuflsGvLBJJf4bd3zhJtXaa/DH0033iEsvTC/XpjTYAI5Lu4UyH02OfQ
eiUMWPdBSB8WRvb95OSeWm4koIilcLK2cO4HoHeiPE1tdB5OS+rpbuu38yoczJo7r5Hj7hHIumYm
3kYRf2+6JFX+sEXBlDLzJaAXoM+3DoQf3vDZba0X0ZRU1sUDfFFGMO/3ZMs3xdVAUpkjkvFLvf/7
RGGKJvK77+hsTaOsjwITVBhvBNVx1Hqd1NcabnF9rU579KqK7yefrm0I0AIG1GHVr9wYPEQXpsLN
Jc+dN/YKvBkUzmhmXdiLnZ0YYu5C3BLQqqYw2clyC+MONFpL/ut18cbDA48dQsH2gHoeZL0f9+yJ
IqRnsRM8ipwyFxj+UzlnHLZ8wUV07K2iBVxznEdYgICzzxG/wo9K7naD/4BGZ06JrO5bGMOKwk2j
St7CyOHRtHLTT+Wd20crF6E3v/6sbz0CJ0kqcs8A1kbJ2YlfRdb2sYU0CmJq5DXfYcvPfn2Fn+BG
LKDvr3B2zzAe6SO6uMFDiIdbx+PtEgCW1vRYzHFWeM+/vtobX2gMT8P424qFmcP58S744ugoGR0w
WE4z0Dp3MrkWu+LgXKwCw5+/vB+vdfY4Io+2KoWIkoeuEnAbtA0mvICF3OroJHBx0QRC8DsTR9d2
gdYhcNcnxG+cu5x4+LbhfrSJW3fn8XLndWGz6oEcuj6c1kRhUgs7gjThQw79chqeXDMGsO4oLfZ6
vFMUfgE0zBAhk7nOJ68c9uhp1eKuQwiwYjrkA+xNeaHWYyHuVXADE495Voduate//r5/vrs/fgVn
28M0Q0d0ykx7iEx1CHgJBfzXsi4ASt6L8c8Muf96mf8Pe+V3fxzX8l//jZ9f+LAAoynV2Y//uh1e
+/dqfH1V18/Df59+9X/+6b9+/BG/+ecr58/q+YcfVr2q1HKcXsfl3aucWvXtmngPp3/5n/7lP16/
vcqHZXj9528vfOrV6dVYxfvf/vyr3Zd//nZaNP/1/cv/+Xc3zx1+LX/t+Mv4rKqXf7x7HabPLf7A
v/5Dla//gGkK4+ev9Pos1T9/C7zfUWMAb/bQ/vvEO80Vzevpbzz/dxC04eZCT9YEqG5Rs/V8VOU/
fyO/B4kHMBwUthC81PBEgZJ8Ov2V4wW/o01zTyYQMaqGgPi//fst/3BX/rpL/+in7o5XvZL4iN+6
27+KLYLxBaERvH3cIIBbIvRGP+6gOu6145zMu/wQ4o6NhHn3wL+Wsxb0AMtfYIvU0dVLqWbBX0JP
kH7Pqy55XgjT01bD7RWwGwAnSVUKm0l0tKkLK1iPZJUoqjDM5lYOw1WswrC/JS6TzZWtisQ8jQEf
62eEJ3l+OtdEOl9LxFLCDNNrjauvlhHxals515hPpaqZLZ5W4qsGycpdzDk0RTWDtO6ukAGPdw3X
sYOMwqXxe6Bq0kMQEhFsCPimMzEZYNrje+oElTNZVUj/gXvnHbwip/5xKn1DnBxRYCROleZ0MK9N
0+gxTk3YiBq+Q1rGHdBIr49OZBfX6Ud46BAReBhoChaJPnccd2LDCieQ20Bm29sJTsJ4FyHUzLVk
ygV60foJe55m0gmTOiKq6j6N2s74C7jdtAlfS+P38V1v5sb6SE0pHQwM+jpqI+QE0V5iZurOszE3
ehrK+QvhuoKzrUL8MntXVm7SX5kBgwDkXDswgkDNg6zILyTSAc8W3x3sixZgP1crNTVd/ES1q8CA
cGI7AYUVXVisFDoZ/hDyWdnbBoVectWwiJtHbeqy7SAinG3wAiufynkpUJ2TFyl5gcK5irgjD1ZF
njoWk5k0A/144kjjqSO47sFBofO8T9QqDA9OSjbMeCwpEwlLlbBRH6tRSpY3gnebJDCxd5dwTk+J
ib3je+GV9stluhqapYM1emxRdkK34aPDcaemWrY2Zjw4hK2d7JaYwUs+GpQCJbw9hwBTkNSparfd
hDZueLuC66pk23opXaysqR6HNYVqmq5CmG/TLXxiY1gGI9GiOC7Ga9WBee3gHzwYDnNs4lMSQG/f
JKq/UwhtWLZFP5p2U0KQ58hcJ4Ms75tBM3LrAN/yMIARgvMdEoGDHn25EEHzNNfuKPe2a4X+OoLw
TT92eCrlAbhkCwslRwLU89PJG624KmUV4qYzVpH+A3dDlOyeT+10FEk31Vtjo7EL05YWUQos18U3
7IbzxtFEj3vaNAl5UqCHzuuuik3SosqH0dYKPimxA69X09I7B9Y37D2PJ6fps3KSTQF8Xbs2Jd1M
V+hh51yEnU61DgvvliymJQfWsS++63TdQfSNrHczUB6S935Fwl3SWVmuihhrQGWxb3vE/MAOO0kw
dZoVmg2/mut7NyiMyfhQjBwMv4lFd0hfjODdXDPEb+zL1lTzPgoLitjDEIy2YNWGo0iQUKhVfwVy
L9DLamEeWo+ASafIXLM0/fulKpq4TBO/g01FWiPFsMsgvQlcvkHUF6ObUrtFqTLeYXxy60q/gKC2
J5Ne+a2DojFUtG2+TspG7op0fs3QCKIEop+lgf2Pv6rxcIIAYgaXU515sF6LdzEGbgrySG/o4LVQ
4olFZOKAGnt46TD+4ivaRnEwpTTUEz0oWwzNuzlpXRNkIQJtug+27JVFLp63CBliC3KXeIWFV0Zr
VYjFPNdQvWAA4XBs3jZNih4LB7xsYsebBJEhUuMHNaBIKxREep9HAUnz12ZAItGTE/QOrH5mr60a
vqlMk1TQ/pS0ugLLM+kTIDeEEaAaMrDuo5AWGHw6gLDhQcipkUQcpIhJLHmZdl7nR5/LwOOYBcPb
lkUyW3TJkYbZQTpFS6iWxwjhL1CqeqeIKtt1psm7KXKLUzQWtopx67F6bHUW9zaxczqwoasxQx2w
2pLM0wVC7XLmgdL8UEMzDV1EdZJLgB3SDn0Tb8aCw/9q6xlrkO0VsU5hJDH7kH8+wIks1p96d0zk
PvGXSZt0bNGObKaRLrWbee4gIgdvcYLEMJuxIFyWinpYkn00LK7d4qVgch7iz2QDp3KZvHY26Ugu
C2hb7xxfqnYE/WQojlXU6QZto3Fn+qlrlCu2dAiG5shKOtHjpGQfribMiPwVmYtqC2lV6W+lvwwN
MkOZX9/HEDLFR+XBLUXm2OEtFJWiGqe1rGYlvSwqtOe0+RSPgYP9AbYn72TCowg0zhZvCrK+KCmc
7eRpsfgw9HCcKUdPMI6r0nWES7JSjA6UZksIzF9nqnJjSvfodeHkuiti5AYKcAtL5SCQbpoh1qiE
j9M8dTyF8F2cm5Ph2eQy2nxNjFOyPm0AazYvs4DIa+2boB72vRgqdwOvjtHsRXwqO/AwU6M3lGgQ
dWaKRKBkPbvwCMJQRrGQbRffxvOt9Zo+atYeGLEJxsYLUYjt8yjOJ3QyHgClsnYw504gx2e7sEdB
NW5mbd3xeUGokX/FIreB09TUd+ZW0UY7dy5PCjSzEZQnkOAvbV8v9jD7rhxQrXcuMvY85hT+qrVt
U5wGVDSeVgGsU+PpBffNq+9azMWBB1Of9VMqWB2I52ocfOg9QtM5SC+jOEWnp6pKcEauZINh38uS
aFN+UX5V+xMevKloTvoXP8FPmCQ2AaSJ8HrCAYbfEuX1SHygX3h3ce3v+Fyy6Hqoqrl732OdzvB2
cYRVWaqRTbiKB3e5R90zfBnLskYAkcBxjAUv3CQrRMiy2SktTQdCmgQIo4Hi7sY1Tt3CkqgV4BAg
+LQS7tPoAgwoU8AoxRFhFWbcICxV0q3bMt3o1C4RtfcFZ82Il8Sgvb8KR/TZqUvGDh5hPYCi+jNW
1yhQggyTNU8LHweOtMRgrK8jPXtQY1VQrmddhZ3/2WJLKrJlCgqahVEVGBgYRNap0qlxGmRiCN12
fCcW4Y5PeJTmckf8SHqPiOAJUdeNA9ReU9YtJoxvNFzVOpnNxtO7cnSH/pEzYuCb7c56acqUlZMX
77pi9GpYx3fK1ClVMd/NfpvENPV80OfzeqY1mjK8fKHfE9d6vpOK2NXhgQw9IwcEuzb0MBp/hqix
rE9VWk9EeTcMpsemWJeVSI5zN5L+hjp+7NyQcRnsHQ7ukYrMhIDHEETb+SDQIgsAg/bFjNgIl26u
+vdQDAYg0GNZTlAT1BOebxEgUuKa6K6dXyR36vr9t1bkb7Vb19XLiLS5r+rH3urHHu3/uabs1Pv8
701Zii+v/1J933udfuHP3sv9HXA4/k9dVE0nvPffvZef/O5iMA4MhcAnHlZ9gAP+7L0cHw1bcurL
YuKiXYoj9NH/br7C30GNgjco4NMQ/yOYIfyN5usPVsf3zRfE4FA5wjX2pHWE3+gJtfhu5FCPKKbd
YHhYSOgek7FhuanC4naGfG9JRaCRq1I3EEEWiV42MZhGB2H67qTZRaCunvRtszhe1sVujW7DL/oX
CHjLJ5DsaJfSZgpWRJA4T4YhODKH8ZUV7rTTswNd+GzYruMokvxeN1feAHvAuLbgK4tglqj5GyTG
zUjlKKcuboARWgxga6aXd4EaS/iDiOYdWFTjC/5DdpgmyxXCKcjB6LmhGby6qtU8SwNGRtwN9yRi
NXQ6XlK1mSYw8vHgCFFtYMGXl4OoD6zgw7Gx7bhN8BxeQyZYPMPzsM/EaMcHfxJxn+u2RylVNq6/
Yf7Ui4yOtM4rQfU2sU7xnidJl1aFEqnUY7NHxESLCqZQ+aQXKIISXycuZEnCu9aDQJcatmCQ7ED4
mm1OIs/g97gptv6gkivPdehjbDVs1JDN5qRx0UdtrqaKvbSW8lXXMRQ6lQ8z/F1iXfcqQEv2GI0V
vFiSdrzXVAVpXThxLm3tPZNgkQ+qtfHWxZF8jFvmlakq2nDFp9DfgNyCPZK5fn1rxinoM3dW3lOx
2HhVLEjF3iJYzMQZZrR9gZZxmp5jnDqHHuFffup7nbwe68oxsOmYvEwWSQ1pk4d60e+iCLN2HSL1
Etqaj6d8nx0G6WitElw7II7K4J/RH2BPXRwZpROUxizIE4ewdSnm4sQZsU9VLJ37qnIUYn9Yqu10
iMjEv8pYdHuufABhXPUPAz7telkK9AxEBqtgCaLDIBa1Y76cbnvlBu/QP4lcW1ZuHJpwBYaQVEcF
Az8oPZ3i4DaszD1Whmal8Vx0uTeL5H0f8nIV1hV7Eh6taBZ0gQGxowwX2BcpPPgpjN3trjD1mMua
B5u5cO114AKuQCFInaPxFJgqOHOmB5G4FcoYNJyIJkfY+ZJKVDRwSdMBJqiyQvbbmODIK3Ekbyx3
tEgb2OSotIfnXJ8GMmiiNZFQZDaCjBHcsxx6cEKLuM+Rjl8GNZFyrRpuMkEleerdktPcba3wYcDm
zB/RSLrrDuylW01lOO0SXhdbp2v6lIxtJVL0c3Qfe3yZUwEA4jrUbFmTiM8o+uNm2XROYw9wL2BH
3zAUs/2oHvAs3PGCMAi1IRe9S7yRfvAq5NlrGLp8DCslb6KyQ4ZgXQT5UjGyQnyy895HfNB13Af2
DrfGHgiSKdchUkw/xSGvPpuxsB+Ut9gXZqpx0wvXg8lgAb/PHuEokZ1Ah+/Ae4orHT8mPlueSsr5
lR/T4WjBskAlScUGDNkWkc2KJ20G5Endz4mKcq0auNgFqt4gNc69CUgs9hGgya8E1MOtMw/iGWGw
3s4vMADzpBt9kICTnjVasztsKfo6tBSAKcqSlBSeXged8tbIbZEPk/X6pyQq8PLCOLAZ7fiwW2Kn
XBPSL5/R8lbHKSoFrFGdud9E4VR9QssljwUryltWasnSBcaQR0E7Z4u6bN4QiC1ueAxnYT4P3m05
KnACXWQUoGuO98B3gqcIpFWYepao0ygLl1UPPDD1qHWgrZn7fYyA0XuLUPr9OAmYBrSiShG44l+p
QMq9Nj0m234ybX3IWTNTT+EhcrW4mm0z36KIwhrFpllgZZow+mglid53VejvBjKUwbswmUNvlXRa
Nzs2QNmSy0mAUc3QroiNRsuBdN4yoDC3t41iH3iI7XITK8tvlec1GqiOMxbTGl/hMF6rWU+nuHS0
3Gh0hhX8Q4Zt4JTdH14l/79Y+S3+ZbGyeeUjqzAl+QONPkHOp1/4o1gJo99pQNC/EQTaEuoGGGX9
ARSHLooV+s0B6M9q5X+KlTD4HWzGxItDOIWfuOioY/6sVULvd+DOUGIF35QXAdTWf6NUAYkApchf
pQqFgRdFDhXmXjDUxa56TkWPjWloIdW4KkLXOlu/qoqPHph9Ldh3IWKvE9sPee9F+tpajlxox2Xv
/ACZzwJ8OBhQB97aiVWAwDSEVU+JmMDzXIJ06EFDtENB1l3jffXDINpFMAPawIwRszU/7Nc1pOL7
2ADkmAWxB92SJPXrDoQLiVjYNEwYTuZ+aO5tI2F+aZ0on0Srd9IyufJN1e5xIgz5MpYCwlI9ZLFd
6AY0LORuA8tYG1mYDz0gmq9mQTA7zIgEGBQA2+DY4KwRhYckJ0Cg+YxxeO4j9zt3CSjSlCv6NdFy
TPvYATmgqkQAeGGJ1tTVL7ZCnFNaEzQLLS0BhhTImQOZGwn0lYnbnMxopkKfqjWm5+2uURpwy5KM
78AVhwrVMXRV1m2CjLO6WU89zLx1UoqNcBlIm2FDc44OEsUJxXA78J1VBGgit476COi0zQQIkHf4
mHAvHOy8jiQYq9oPh9Vpar+BBYVIiQrJNcBIZHkwsdxOEfjhPXfA+Rod6GHatt/oOJrvQKPFTbIJ
zSsWothri1XotvrGMyxGyQIXvcpZhpwWaL0ql70MeqnA460fW97dhh5szENRTtkixzYrdAzwPojb
F93RYa0DBei5gDqwIgDgqxL58b6Ngu3kz96qLgDhC8yGwENoTZixBoM59ItjTiahgQnaZBP5QCKC
eCZIKxM6Z6WxnyT3YK8RViL8ILWcr9UCUJ3IEAIbNszudScjcMRxBo/rzqnoXeyXvDnwtvRWgBIq
j477kw7h4MBQ9xOswc22YR7dJyYOPyGol11PvnY3EurUTzMO0QBezp2GvB9N5AY2F8s7pwHbX45z
8RHgHYYRWFQI3tYRhVguaes1WNLeE4ex1pE3FQGbfmryNhIG3EZwFrw07nm4hztrsqZVa/aB8eH8
MDQErmZNEl+7s9Ntl2nyD2wo3XemA8TgtsrdiUIPd4vo67XhHfsKjQKa5UoV403Dm/aDW7j9B7/D
hBJ4AP8kiphd1UtgDk5P7QbW/10JKImxG5fb+RYjpYZjxuFP4G4qjofJC/PWDeo4C9tuuG16n+wI
bPyu41CZKwFjlX0ULcX7qa3lRtVevzeOqd7rIHI2nh2XCi9W8iUHhskRMyaiW+BndM7athyveldD
CqWQxPIaNC69Nj343cxpxd2A+dRmGQIf1p/QnHykRdMenahsHwukswLWK6sY2fNs3nGvmtcW/EhE
MhS0+gqkfz46xjp3sSLxBpqEMRN6LDeUtdPr0JUwSXGCEkTT2reZRDnRoviQPqQBui1SI2vnekgm
9uIhwvQ+1katYy3RZ2m/g3bEI3pBohe+5T6z7TCwtCFkehpoyY5JVJrNQknvonCk/VVSd/M7f45h
VdD5o63yuWnKO1Pz6A6Wkn3mFFFwhODfWcu+pse6LrtXlyhgKciswxULvZiPdZckG2XC5WMb8SiE
7zM8GfchM/KLE0bqRZvK2VZl4z01bMZiCkQlmzxqYlOkdRd1qzkAuJeO2KZRno1mXEcVXJtTFlb6
eQhaBR9hG4/PVTTFyEaTZvi/zJ3HjuNKloafiA16sxWNfBqllKY2RLqitxG0Tz+feoDB9Cwa6N0A
d1e3kJUSGXHObw8kdzKILlP7B1C9DN3S7H4KZzY2SZ81VKu1otp7Xq5dkrIff8rctZ7s2MMdNBpT
TlCxPhY+yYKVilAopiGElvgx0PCNT8FA0kiYeQLtDij1tl/U5mwXShfU4zg/eLw5x66zun3HdnAe
xwWcypE6G0nMJ/pYAbjuPHPMqHJzq+pG33D6PGjr+ryscwZ4zNlxqte23jvVssAOJk3Hq9FKGDec
VMJPZLnXFq3b11UyehtqEU2dE12xX/hRhCLntd0aQdVM6evcO9rnYMVGBDWi7LwW2cxmJqN2V42l
GtmjUx3axoUKdLpp3vN9NofU1KzzUrnijjyq26JwM4V93KzyjTJIMqVVK96ktWInYS/qJMo8dwyE
NDlSM2Nk7Y1dWCYfylU7d80YR529aAyMvXpZqwx/Qdtnj81cxzdSPXEGwsqm78I00WaNwv7blita
WtpB3vTJbTBZ2gs3h6I9peWotuBg9fyl5M34EnvFHYwvhwb/IRKgzcQuUBN5YeZ02njOH96h/oM/
KX9Eu/JiJYv31N1dPp7WzTzymdIccnfUnoAlGsDSJqZeLxOlSTObh1NqAQzcExpt1WSCzMpbbuXW
rlDa9DSwcu7MucleNOrrwhgvw7dUEudtsPW+DNnkvJNXuPk560rnvZNGcdRwC3xoXe++V/kq+w2r
P4X2ndFFaZWKS5e45a/UrXXLO2HtahcudxMTf6ZtBMj8wdWJfGP8pkFmKJtdZrjrNjM9QJFcSp/E
T3w29Gq4PmWbmcmemdvsZpRu1KawLirDymtrZXpE7hUfhWl1XaS6cfzQKjgN/VboxGSPPWV8/gJl
N5EoaJmhxVMWqXLNH0qPVRtKWEse1dnKX7OGdyaVdovTbmySaTMCRkY19QR/JYzGk+xd54S/gmj9
qSc3cHKzgkcAPeMmNwms4sZZCERW2hpoNNY69SxNNYnMcnajVtjeU+FRngUhsADKi15jaba8ujot
uI9OpuxX9nwdImVfwA17W+oKqoyckaYYA+r1GElqnRimgsez3wzG4n2tRFiNxIXb7ePQNSmrfzzC
GJWQLTst140q6GQLRI1waugiuUjU+5aICY1UOmXIHvHTZHdN7WD/MDAlf3h/uUxFUuSBB7BeHVc+
KxFWw8rnpC34Zii8mN4gn0kbE6m6okzsbasLOSsAN5QeRqJ2J6f2NZed+0F3NBY6Qm+1aRsbkLhc
8rM0QkreczNY1dLFHway8bK2X3X8l3fkvIILTVJsdCv5XMfGx8WE29ax2LaK7nuYzcjquwCji68B
Iahr8yCc3J/ES9+SwX4bkxeHFarPjpI4vJqHqp0Pi/Mr0oumZ5xxgPYN4S1EMa7jmfayh3ucSQtS
Ze88u/9O9cGfmN65+faKGXJebKg82k3qyzL22xIRo6l0LPfTfunKN2PobpU1HB2pHay8vXatdXP6
crvUvR8nayjW787dFuym2pRjDlTqP40q3nuzY2KS176ABTDzxdsrlTl/uB5eIEhAHdC/il/UrDCO
dttmtDnB2J2kPrzAmezyvgtthVVboyptY2rTLzYNgqvrxbkVsut+ZZlFJee2G+vzJw/PEk6p86in
Sr2BEC8OUizqKe4oh5hSlyMjMdIxyi28L1WdG3OQ6UUTWm15zdBWfGXmUEVTZuH/GkY484qNHLzk
D2GGZdBmzo9RTfRuETg2OLn04T4jYc1vcKxPspKlvy6ldxkKYlcgZkj4cfplidYOCBTg41w2CLul
mmiBhDz305U8SKspcdqNKC6W1oFmc9rXpGvYxNuR80yxCoLuhnQXLyCujVTGSyJi+YRsrdgUKleN
45ahLem7VFuZsM10XdjUUECDuXxJ1FZ+bQvBz/N4FlSRJ7y23S0u7fPcmM/EK3oHRLaX1iQ5emy8
Oagnj7TcaXxnWP0jVyKYiybZKvn6MHqKRyMyzTMq8sNsJb+0azIrGHpue+zHX8rI2FDem1xbzoDe
40bPMgylg0I4s5nWCQYasMsGN9ua8FYTMSeibCD2pPNyePsZCqw34aYVg4wkeza0gOjQMug9jaDD
qn0ftAI7nW00V9IB09CQVKomDotDWzlfKxfxpmjnfufEOWHSXkxzVW2Bbk4GWjtP/ZyNxgjWbjaD
QUKjWmU84GMu232HCHljQRaHYyetdy+dLaCPjsjsmCCIv64CuWqlS3pU3NE423psvWWNsZI/zbh1
Whi4L3PSF19qrdp+sk7mpzCr9miVmkfcU5mQDoVU4pQnbXkrFFN78Pq0LjdDHQ/2VtgqlLWtEPyv
KsyRFi61UK6q9mhIhcVgIImGhym2b1OjNzxRlb2zzez+qekWZexjzC0PzxbTu5B5d81Zfml1ftPJ
iAsQds/9Gjo7Pre9La9TWSQRgHhJ4WC2ICUa9BMhqkR0T+XSo1uucuZNTfC3YY1JCpTO8Jh6nfs2
NmJ9USyhRzW0lLM3MF/eGjRkV6GV6rHi8IBKtHOPuD/e7ygZm0Y8eCVUXL/qcgm9u5wmoGs5X7c6
l+b93697kZbFmLuVqZr2qp5INUwVVRcbTVi9Rs5UPrV7hjGd8nNHrwJEE2sdmOvd5iB1xe8tR/kz
OrHzq8pmjNICu+qmt9V1D2rKSO84Tf2yKl5lBIjC6je11QiHbcaShKmcu6hVsp22CDvfjEMnBHUV
DfTjKKR1nt2V11zXc6DxyWy6yFEIpMsVM/M93R13CCLc0F6wLg5JGoNyLclJ03iPayPTfW81lDB3
G7E3lvYm1CX2YQyHvxQ0r9tYI1tD6eT6q+ppy7K46tXx7hc89Zbq4MBOk/bYM6+fNZPK98odZejc
1x5YPnlnGN3iUa8K4yO3V4HOYSn/sk1lJz40a5ty2D1qeLef2mrwjtVS48CbpmH5xiixnMxpibEU
cLlifKvK49p406MYYifsJnN+yQphHlYnRUfq6N1hxdVBD0a8jK+muVi/olico9XPw8bg0znZ7kDU
W+ul/pLnbdQhASCrEMX7PnZyq91YiyMeEzEVrj92FTx/gtbnljWLfR0LdsggI3Vr2DCYjn9H4k0f
WleIW1zNxhjShpbkpEt2TpSIxtgnaOGQS4m+JqJ5nVI/W4r42WJFoNJonqtttvZih4d/kKGVJARS
4kb0eFydxWXGGob0qhVzUQVNl+cq50al2L6s4+ZCBH+7QSGpbtEN0h2UNWZOJOR4ayv3cc7prDOt
lZkcLZXM8WTHtcYKYqHNtXUMz23RKpDYqs2ipCMjoY6AN0FVWvIS0+4Nmsx4UhteqqNhpJAOVtOf
yyltomZw1tN9z/oYmhLJSeJ07vU/p2WvTcV//5aTBRi8a0zF//2f/kUy+/9DI0tP+L/jY08Zzeif
9b+CnP/8O/+Ncur2P1zDsqgyALP8F5RTV//hEeJu0x93r86Fk/0flNOy/4FnxfUwgJn3wrf/wTgt
4x8u2ml8BprqATHo7n+CcQKM3iXQ/xvkNE1AVFqXTMt0YYe1/yOxR3ArdZkKUqoKmxA1sijEp12t
sEWp+aI7TDJcvUnHbd8Un0vsbudCyXGuIv0wGAYaTs1DZe64c64m8qjMANFS1pPSIIjJ6oSX6td1
mo0kAqdvWYBbADajOnCqvLrmEjCzhItZROyc32j99wgh2YXvJS0PVaZFnJFnc4ZdBSQYDag+1Q20
yQxRflys9Wmoj7SPXlYdQMWorylOl2YCAxBmexjb5ZQ444ElL99IJ4Zc/ljqaYujoqUVxnjvZnnT
82dFMbdNFn92k3joe7EF7zsssfDzVgTI9XlHoKkM93HUUOrPnl9Uii+9Hya+IYuS3Do2/Ppq/JSn
F8aZi2yHQ7WoQL3cZXWz4TR78Ez0vHXiu2Pzii2uHjdx6ficpKeqL3CU3eGFnEunDqYxC9l+A8V0
d7GYATmnUIW6S8rqqdO9bZ0cFjSntSwexzU+iNqO8mz6Mkb1mgq0Kl6x7161quv8fJhILKwYbiE7
mtY4uWNHe037vHgmi2RbPfX5EhU1mSN6KR/Sclsl95nHTgKCtoKSVaMpBPd6HPH4fuip5PTYkI3C
8V9m+3bUDL9FB12UK4EhDPSxeXXKj4Knph1yqmGZtGlkXqU1BHB+m9y1l0g1XT56C5GjHlle+czw
HMRlj3NgQipSTm7UVPHGmJyfxnJCpcpuBr8FjZBBYqn+orwM+RvyJ26BfN+N7ovoybzsGjjM4Spt
l5scTGKgaSildyR16ocibQLhKWrorV4Qu+VxzhtMUd1TT5YJwh42K9911rfMih9IfyGyYFOQyAsL
FOpu/zwm7LOxDME+D0ST+MuEj8mLj7nx2VvVtisnvxg+Gfr/kLMBnD1Wh15TdopBnHKm4s4alY2e
0JfRWGT3XqzpzhKQaFzihTeSB0dTTw0Es2lacTCaEekpYSVki71CQfuYy7OU1ktOtmijx1c27aDu
O9/O56CpMn8tuq05Z4HVLS8L2tl4osElYSK3tKjWVyY6Ggfb5Gg3X8Os+rVYg3hFJaEo+WNq3Dzh
3sxyOXQO43c9Vhd2s5vQlCesEl2y6yvK35rK3nt4pgRe16woj6gSSLroP1NwqsYRT0RfRGL5Vkv7
x4Konlt8opkSP3QifqdSroaq8Nxr7ijR1PX7NMNXJ3Xi9xZLr5Gy9rcZc4A/xEgKyMNwl1sjs9Bw
xpMhGOUF36xqlYG5iIMmnUf2nueYbr/CSUiSoOxP9NZ7U3U7F2GH4iQ7zAfqRmZ/9PZVuOQ92Dmy
Bfna2SnOD48wlBaxsPqKTOsovcdCd3xlfcp65TetFir9jHOjq8GQa6FCic1ErmuZXjxNl+yLRqQY
yZc6rB+SQrDUTn5TW4IejU1FlBetkdl4tpiYpY3UHXpXM9d0M9YsM31h1sEy/GTIKbs+2XVe/F3b
Fqn4SR82ptqEpp5cScf4zEqUtcjkH8ym/e7yfevYRxWDwAYVTVjkcrcgDWVstD5QsG+huY+loabh
aFhETyzwqVXKtRwQzVsevakuw9JNXmRcH7ru5z6Z64U4qybIj3pg1H0DgXj2OnFBeU56jDNezJHW
s4LM85npBVggb9QIYd5Lkbe3ZSgvC25gIy+344Q0uU8vhTHz4uI5RGmmSm/XGyFj1aepNBHp30EK
O+To2bMxOIExLr6qLq9OnJ4MAAIbbaJr5D7BQf6cjWqQvYL11YFtZ/gce+MHLIsVD/EOBD6os9oh
TFHieJPMn7UmOYCbw9B91cmPN6p+0uxRjgfWcq2nqyyybUzjq8KwNTRrRPXwsQOcV0nNsDmVdD19
njqv31Sdt5L/ca/9Ivqu7q1Nade+bi0H8kmQeGMi/DNyslmL5qc6k7BhkB4yBFU3bAccwH3ClLuK
w7xaW9tqT3JWP/R8ATNorXfHUU6djENH9Af2hhf61oZtzjyard5Xay9/C8t4EA0Xw6oS9g0StmWJ
XAKil/ZOSppQnJIiOUeF6yA9FsNZr+JDnTZvJKcDFek7xjnQrCVMQJbN1u8WbZs2ia9N+oRi+WLA
xSVV9pCgiSxWNzLiFrIeaNNwm79KW/4yjb7nU/0bGywbBViPLLoXlAHATGn5R+vbA0BLPBqXOEOA
XWIAM/sF23dRRrgmPpuk+2Ip0QInGXdmdpcG8Rm3brZnUJ5BOj6Mma6gpib0g7KRXNlOFf9gL71N
DqU+TLjY/i4oMM9xK/4OHep5tXoW8bXIkgpdOUkpXdzOodrOf8khP2dg2k2Xfg9iaTdlv63S5aua
PlrUFZQXRmaiRyaS9ilOcaS4GPa7/FrYHgKs+hUmE9rKH2034Bg6NPnj6iy+TUrtRhXKp+kQkCB2
abnuV0xvU128QH8Vm1V81xZ5yYl1j3tSTkCW/Jwp1M0JhCQlcaDtD9gJKFEBAZhX4Ztj+lmpZYgI
6AIIGZZCRpmtf4JfnXRzfFv14kEZcYkUSvOqlNpRdfMjQriTWVWB0LJANnXEYWpFUNyOX2lfhq2B
P3QW3BwhXZZVBbJrEoBzSmvr5L6Wz4fEQETU2sD5i1dup856oU9uB6d2qK3m6o3lY68au1GvHmOn
n4KiAmSt6MDqGzqkFXk0Y/cNdZUZus8BItnfRHEP9fhc4HSgWNNe9HPZ9Ue76nl+42XTZuXsj4pg
iVLL6/0gd6YXfaCyMbb0oM1RguTpr5uIfZ2WgTM5e3O6NHH8ms16oMbwqF0Zyo7HODfJ/1sb/awp
iNUq75Tr1YcytLcuNq5GMfxJvcL0s3rNIGAbLvfshqfZx9ONfzlgnmWOoKtRNzFqZn7t3SbTAcZE
SFtmvuphzvi13Zbu4Ayrw6/W6aFpnuvl0ynQJq89NxdQdxEjMlLXR7KEH822P6Gf22Ha5bep89f5
rgqD4ynbda8kgB43EsJuFtZQO9XRkHURYAhPubL1eJiqrggkH8ZaXDtbfwDZuJnkQ62WflR0+dxy
kWDeiOLSO9cV6RWHJXlR5Hbosh0azEtn6ielFICoS3JoJtxkzRMWxA+zrJlf4iRCgxYAxjyqRkr7
Qbox3RQ4XYi9l7ehOzj4m10llBQ0K6gYs7X5anUPVgpo1K4py+QatipBQLjYlgatV1b7h1fD6Ysb
Mo2vSsxoliCqAEl9FF5XrV27MLY7PcB8889/FrdoqYbqoBzcbL55bXezpT1fxlUe0sIITKO2YbzN
PDTEP4URU7gaC9kghA91g1L7Ywban8Ehtt1OVTvCycEkW1j00n6o+ML3+oxtrVq3zpoiycY5F6QG
HJ8wYkLCVt/UhmBp8NkJN7mWFTc8hIHKPj2AyAM8G9u4TM81Ze0lWTpDndGWG8wKI67Q7TZE/bTp
dUGMe8nUPeffcR1/FZjrCw1kMRNkigGLHufF9GF4fvLCJ7gHpsHp4HitJBSGmqH+rjGvaFtwvv2s
ab7RIo8YMA74FN7hVlpAAbh82dHjJzqrHffWDIoSVNKJ3GL47RzVH+lymZezQudiFRBMrHvU0iTP
izWQrM6VZPztuG7iezAemWjYVHDXds4e12GysSf9GzkJ6LTb135DaAIRaluNfNzNLMARi6N8d4b6
ssj8QJPLJWPm1fsU+DI/oQnepGserc73CNXtxDdlaA4lQkTEKsq+wAt9v9CMgIIjXqIkPpiqO7/L
lckUX0C7GAdsMXJL/dx2icvAlXaEYvc9xieDei9XjkggD0x0YTZmR8UaZdARRUCYJJdAt5NVbfj9
SHt2S8OHulJ/B0sRu8uhvotIHRYLSDNnhlmK3Qg8fRub00bOXqR775pUotH7ntf0VMyIem3uI1e+
FvAryowNMiWnUA3Xog8Vh8ssLQiwrpIbHMpuvSsS4guAWMFjuJbPuk29H9vbqYrH9yGlKqTRI80t
Pu62Fgj7Ji5IScPTl2v51fRWUkkb2F0+wisC3GOamHaU6TzLgsj44dD14MzYpS0axb/W2tqlUnO2
82zt8+WV2J99Do0fYn29oC9lzKdGiCVXN7q/pqogFt6lnEeWdA5ilzlrRsnQjUy3vfTSvVm8SBde
gRHvOqA37pEJTYD+cIOPJMttxqrdlnkfluqCaprtWEYENEL6tNapsJPnslr3QtPJYbf3qqZseAeJ
Fucuk7gJLabh1dEezP6VBBXN+10sXoBN0fydxvxgdMUx5oFb9TQwElRG5qkbz42gN4yTUI+7jYPz
TbXeekIIHcbZATDcQ1FB+sjnfeoYhXfvMYyspfan8do5vmN/lY56cHBS0G0D40Mwtlr75rDsWo3h
oBwjZ7SClGIXRUPvmr40Fv1DGiRjsTwkhrzEbv8S8xsMU8aWWgSufnR4qIjxDyx0oX2+KduezKgf
ZGfb2GlP3Ww9p3N6sq2R6LZSG4MYxTaDQRlgTnzgzuU4HoOe9bNWhi1/Wvxkzix3OcL0tPiaiheD
nCNMsnTdqSld9ys6RLVg1o+DoUZMMNU/sGdcDdPxLvGYDeNP1XqP00w7lKyvlQWuumJ4tZruQxPO
yUpRTyTacZwblbCBlaehmrgGF1DPvJj9Ouv5EtfxZN0phRETvmU8UaBKc7tlUEYpH9WBfERn/WnL
5WR3zhWcyNog8/2TYU4U2XQG1gyFPl9g88pjNcqvxCUW08KIsSFCkcugdA/8LhTw2CHeosiWRotK
wLhh5tsO0vxGHhIM97ATs7/29hoARtKn21dhtXRvY6t+4OSF+jQDnFusqcUR988uExkLbBeV3rrF
P7prSvPF1ua9fFoqbw3VWD7mg3HUSobaefblKN8r0A6LgkcshvxQwwr03vgQRr3T1xEZhpoFVdtd
OhjbOgXBTDmEMI09NzWY99zIY+xlR2uaILth3+PlScqigFRWnhwGgo3CMEj1TvE+pfo1wcsSjKjW
IARZqFLlbN0xVTfNDuADZuCK+OZRu9DO0y5J4UeYvPxUHtbZ5tB1jeSItHa5G2qeEIk5u6y1kxMM
3YpVd9MOxaMxRtVcbkUOd4LuLqjz8qB6pcaIdhRN/qVPzsvCrKEXRShKb7dqLP5ZWZ3NAZEMlVSh
5VZPaLsSWr6y1XjA9robs1RhsPkttCIy0dxERVVsJ8eg9e3HLssHw/M2rmh3aRrz19s/mljgDC3C
8MTWpjOehsGB8bHY5MtPQhYiqo1tA+YvPzFL+QQ8XrxeYqi18RS6PMegYalJ7ZdpSr82tK+8UPYZ
XmU/WdKNSiciDHR1mPFBz5J+VfYzFPfD1SPFsjT0/WBwQqimdi5UYhPZmRhGZL+r+2cde7JlEBxl
nrHb4wN8bfslyHMOI/NdCvTmFXsOAstTZ22yKt020yn30ojxP7RTfsnyvY3/tOobfKsF9Ve/zIUe
9VMTwCD6A7SCn5p3EbKq0dPF8BSN8cE10j5okru1ssJxbw63fqyL0BrFJbFYADsSA6XVnbVSP1mi
ex5n0e9y3T5omYIwgHVC1Zr9FBfvhvAe+/hNYcJhGVduRYpWLWvFqYzjv/MehfFJgdDwHVUHvyvW
i6Gn3646/LptxeyTm0lo50UQU94XtIhdKN8C+XFcGNgFLWi6/sWWBtBnnIb2iXN5J5enyk0CZASB
62IjEazToKura2AcoEbI6Z6GzOYsXj7Bb0PtHijAE8k069zyhbKsRqBK2BhVdihcAvKLyHCURzmk
wTCm58JyrxD/D1XhkKCq/uQZy6/LVHMq0eGPyKw2gzoeZysDnsuRX5ARtmtZbHpEEFnHriSpK1mt
5bHv3/iKzwroQzkSW+96EbXiR2Y6t5nCLje2WapHdJz4+NdDQkb9wV5CyzonyV0ZVD+t69ktRsaI
LsCjHqrZd8H5n6f9IzZLjjWKHNkwyT8dcnOjai+gNQ7SAjaCRA3HqX2ovDnq2svsrECQCTgfV2GR
GRuCmlCM0uRKpdjp7rxVq8dKmQ96af7q9XzwZmZfuyA0uCqKcwymrC/zwRCAvW3Cud5VIy4j0vhn
47dzN+kyBbP77hbEtuQxCmB97/Aji7QKp3/a45wXSai5kAGOPAYXERKBsCsespXnIUztMzTPoyza
JyfH3IwBY63yfSOMncqs2NFjhKVcaU/jcBspSB6zKhxyj3ElHJtwEeFS9HvPieIBM8qOGcxHp8XI
34Z1scvu6qyVDtiZphWh++2Ilg9z6DAIXwNGUzpOnDRH5d6RAkNis234tS7CyVSiORm2a+8jVwom
awnEfRIBuDLaF60ZtqMJRYeGV92Oah3202sHIsGNtjUyXK/I+JaZUkJVCdX0VuK4tuXOipVjAiet
ETkrVBFRvL1d1KdZxYaAdTJ+L2Trz4C5jO2BYql8d8RWeF9xrvs5YQnJ5D624zF2n8pSREsmGDG+
ZFbtKQWkjyerzh0mJ0SLt5R0JVF3Z6ZzZG8hKtytOuZ+jnCYTyBUUVrURbEtbZ1nj9fIm0MEWI+a
8VfUIlSyq8jdXVKjOjYyZKAo5NKbqjkvWKpahZa6ob+gwI5sx0YGFx+q1NuVxTsi7tmh3aqREVlE
ZnbKmy9zfVDkrRuKM1DXLiufkINtu1X1pY2lRJWIXVD0ktKsur5lcjIXO30ktkstP2q3OejzH7Ls
7K2WFEfmHyes6a0ce/NM+RlRC/V17q0LVr8nDB4PcWGc4gndVq/MoYE8Fm2EoR+S3HkgR8z2m058
aHb2YHaqHswDx1G7FN90K7mHpG1QY6487DW2CKBrqqWBq5ONsSQPUyHiMCHQ4yAWAAoFAqg1Nd+h
PXuJh88xnQK7WlBj9HZ5qHoUkeN92Yur78lGnoeTA8hQR/GRLLuxotS28xb7xJouTaSlqDUjpCFb
3El8h5xjC+UDLVpRa73UqH02c0wJ/XdVkWYwkx+Y/2ng7Ku4ilqOjwQVW72KaB4/FHl20XG2brG1
FiY9qBLD2RnyrSFAYG0PXrVTPJCeaqNlIAWuz/1ZTS0H+dmWF/dPZr0zRuxTNiGU0lGTwYU7fQ6m
AMGlJFuE/IEOspSXz2pCOofWBbb3phHRUrRamLQS3xxIkuZERDDsEfCAalaPNVEOiV6e3Dqc4Kcs
e5PQNEGSSZwHq35HEp10QQaeobCntSvLhDzlo5IeLMV4dW1xGaeJJaPXrisCZgF2eFitIjkysmMM
S+CvtKJkjuQR1zQBmNevqEc8h9XRVqxtGbfu0ejLVwd/O1CCgumvggTo0fBvmK9SmH9C9ONOGxAp
Tm0gbR04IGnHzZJr687Nn6y69q11br4aKHI3I6dC5BbQnwLUhRFwg1FzuTY32gHrcJyz5bkq9Cvh
LV94H5NgEbOzc4fU3o50I2FQnJ4W4hdejIIDq0qqg6skcGTzVD6nxm7WG/OEHvRrQbV8jfNGPMXG
ixsre6tyrN/WyM45jsIPZP2vmKS+XRyTxNs8UPKY8IkhgR6W5moMa/7Ut3zbms5H4lnd55wWYofj
AvXxUD3EIzF59EFueS6xJvaSyUKJn73G4FjUKxlmqfqnEo0Mxml0fRco/5Ci+LK7/uyRABhkBFuH
I3EwvtEwEK+Xpc9VgghYx41s/LLUcc8kPQVJokPv2Ul/GhLEMEa7JYj/I0Z5CxqxRk6qvw1k3jLr
i6Anm2YjWwkzR75MTcxmZvQsuS6hMp0cPL8T09VU+9jHpymcOsqoPiOuZ0fv5c7DPHboNA2X14Ad
fJzfFi2jkh0lZYpb/ySSQ3EukIP7XaGIcB2/TR2hRC9MsVnlT+zWR+QtRHvVlE1KUk5iybxepLfM
Vq3AqcFIZ5WJXrO5q0k+eBx6NY2mxeIt7l9Sr+3PlJeSSaRqIWat7JDHyXZ0vB/8vAxiLZa7oujJ
VLTp5zZr8iRkrWwIZccqt6RIcLhsZzFeVyV38E3eb2x7mpF9eIxGZCggKySrwcqvimT2MjojrBtk
MrapHXvE0nw+C8dJovnNgBykkQ2dy5mCWBS1PZt4Fh9yvm5ZId3PlK1rghV2eEU3cwKaRJ7rj7Zy
KXST7YV5n0cz2U0b3CSgjhb53fEv6Rc2MqBGnAwMuayzoqX7FqVKv6Xp4JbBe3KKPf8Xdee1LDmW
XNlf4Q+ABi1eoQIIfbV4gV0JrTW+niu6aTPJYltx+Dhm1WlZnZWZIQAc9+17L9+41jD/0R7P+IgM
4qo+Uyl2ehRCzqnI72sQLrHngKfH5Y0sz7Ajin+mrBxO9SjJuOrf1i1ZfpPtmKbAWta6PJT6grW0
40GSrRCLiLja5dzNvl4QKkrWKWyqXSPiulNQy6i66WIIzyBjsTLIJC9+K5Y62Bg917G3UTYLYlcG
zZAdKo2txerQs4sBoI7Do5dO8CMuRUCWMtnhRm3avZhbx0Vfm0Dng3RSSG7UB1/CRoNcbhYJDkdc
DZIa+FN5eyOVOdBKRB8TFYXiFlpaiC7+abXle6dHx9gaDmWv9Jesle+78aaZTsuxTsA3ZVkKr1Af
vNJCtFIYElPHy069lqA3rAJ351w+d0q3YNMVl50lg/jQ5jso49IJu7D2rqUjd/5kbmi92+ZbFesP
R5QoXeQdmtHjhi/hqMfCblN5VhhrF3ld2T8YSlNydHIgrBhj/bEZfKVazB252oclSyW0rWOKwuio
JRf8tCRneFDKdZWExEOWZEUXP7XV2rCCNJ5zD1sYRtkoAQvUrE4xzypMItXvOrwDuFEXL1foRWpQ
FWGvIWTF1cbAEnOVmHN6jhv+AAV7LWW87siLOnOKPRi8D0WehF8MI0yFX1g8kjxPlsEDq+1DsZQg
vUtS7tweAlaBO0iMvgqMfgFmI1+3qiVMB9PWx/Y8LZDvU6kJB7bCuAKb2JnFlc4kWhkiS5rbJQqh
rXSp5LWYz8cUM7Ol4JuehJdKDBs+2otkjRmjEQhPyndOSMqRO/GjxR/HZD+tfUX9yS2EmnFVvEYd
34hpe+ht4lF9XEeTJRONyJCnkkIzUsNE7c1dDD/cmwUhtsdeF9gjMJ81Ht5ONjWarxSCcRevm3GH
y/p3tcrOHTCQ23Ir03BIzWHOKvnUVEGuGFgPeguHWtaru34eSHBO63qJWm7XVczvMzXK8BeU3pC/
ipK8ncaxlc9L2Ywe2ilZr3XsdrNSHytdeWxhV7h5owXDBpeISVDsmdlMhGyGq2PRnwUacYRuHJcj
zvrlqOv5ciRV99voGMdYMOfjvEqDEt6Bvy6aS5ygvc+T9WxWKzZLqcxY87sItmbgNO4GbF2dBNRE
2pwChoxTAh9jQUfeH/DWWgj1auHn1spgIu7tRsLzwN4dGmCmj5gTF4TlqYXao3cujV3jVIn5NFKr
oiCQC28Sgw+EMmM0eaZZI2pyko43EgDLIiTmlxFG70XVcDdMy4+5GJfEbI7ZUjPI6qrMEzpSGlFb
1kdzYd+8YeI461MCFXN5GdNBDvOMAEK8MPxRMhl7cSv91HK6Yo54n7CRHKArfCxpSNxWd5HAmGdO
RI2nfSNWZUiWvtkBgylAOFkTZtRjW8j1rYPbkSILVyJdlNkp9fRq+vFidN64gtWdRL33i0b42Gql
OsMW0OtOOea55nOxHKxWxhSprme9gGKQgYWZeSvhDdjH8UJbpA4ENrUmynfRch4Rhi5w/C56ISNh
Gfg0tHhsIPWPol0OLZ5E1CBPSql/q5FDx0oe88Sk3q6YVCdwC10Yt9RAVTF7+QZVgnZY2ikEky3m
WycCGwR4UjuzLM4qpb49BDcHShTKt5nwW2bmY6VWKMclQ+IyMx4uqTrEhzzDEiMOxIf6Bc8ocEK2
cs94xrypUehoWpAvCGVitvGcBxjYmDB+tDRz0iEeQhxfs72ySfukNpY/DzF5OflhWpbkmudUJzwf
u/1QHaCP0lrgEm9vCsdiMtSeTGzvin7MzZYrvRmepeU96VLtTpxfLKhxodl3s6N345n116FkkfMq
0hUjYj6ywEBLXCEWtANVJgCA+qhN1rDjffOkHVWk/9FabzPGzC3YXrMbpK48AFCekCu3jRDIgidK
0LkUhsJLWrA4Qj8z0G3Fko3gkQ5u/Zhg8CJDgknLMGnLGcI+rabK5lvuomLCOlRF8qNQIYCUc7Ht
pXh468pIceKJ2qXE14FO3oTqxIqOphDsqdANmPjsaiHWeidFxDOpwAwvrecB+kKqvrf4vjrZNJ/m
djzzoM853baOUYx0VPD5oie0aPTZ/GyM65sU1R+KZLzUaapequ6WKk1tMjzp05DOrxrkc38ZGUMr
DZ91pqNHLVNkMjQ3aN0bLOGLtb00i3atOvQNWE1uqyU3uB2ZRiGR7wtR4yE7TD5pYGyeDVMj3YVQ
di+lRuLmN9MeF7eJBVnW9MKJCQI4Y8wPBZLukBkN4+XW6Us4Dy1Nk1tj495PmfQ6IdmHwAT4PdEX
O4IaPmvsf+MLqdDfWXCkdTRuSQFSxHp5v91Q2XWKqLSsE/0CRz4TdXyreiiPhngo4IXlHO4n1II4
N14RuTEKQdrGvV/Xp1mimNFM6oQuWdy43tx2K/yRfga5TbofsxwbQMqrbnCJOSQFuUoEa3NXptJ4
kCr9QLGfHHLxQce8fNbVfj0l7WFt6a9MEHqeACjkLgESfMdjgZ4v/7Cqvj20oik/6Up2xqzOU3hp
2e0wydFlhjdhdzjAP3IdTblKAJBFU636VksAhNdo7OoqItejKeWuWJsIe0wpO9EoR24RMziySDgf
Y0rgf/7s//5/NEjLYcGAwgd2NBhp80X2gbK2kshDkXYsN9r1sEicFUTZHcQ4LvxYnkkGz6unp4sU
SjhxhB5/lTiJJ71XYaOknRQwsS+XBdiaKnVHS1s/qm4jYJhqWYhDRmSKcBrELLsXGUQDznwVNgAJ
PcxGCmltCXs9dYg64T/TpMbFrKBQyj5Zi8JXQX1d9keAfXMoJ4qrbbLKvugCpuXEhiKplp5YZdOi
XBvvtx5/p6ZYIPU4Usijx7ywzVmteDqVJot2FtAzpzaKB5u4wr5pF2k/GNVJBaa6F6X2aCXmXacs
1nmc4dloMo2DaqXNXtIXz5Kz8a7Rp2OfVsw9RabaM2HXHSlILqRoW45wtzF3O6NggrTJFeE0DRCv
wJPwzMl3kEA7IOBtOJGWxFhQCW4jmfouvmwymoa5YYhTVTP2m3IKtw5CuAwhs0F6tRucK3bcpyOz
OTXbtSQ7vFLRVuI147TP1G6v39Y+mBpvNjaiCTM6qrqQRqYnyGsFLScffIGYn61ohhqkWxW0ZvGe
ExQPkrXTA3kNzG6+cWBVVqFlpM8G49gMYrDUUbYrhFDR2hvHR/yQx2/ZKgR0WxFo6tZSaicRpKBa
8yntE7uZk3hXJbPGWLx5FmD7YZTEklubkbT7R0Bnmtr2LkKboNx8jhZjDruke17gJQT91DBw6qGr
wIF8N3uqgTg5V2IfiG1vPJeFWJ1GkbvYGhGnqzi9r5a7FnwYwftYOMqChbuzxs25avesZeChMH6U
q8qVjOxVoqghZhe5H68SFWa2nTRZYI0Azsmx0O806RaoBFDjC+SNHdiQr9uc/ugZKXeJvli2GJ5m
Cn1lp3wpBs/adk5fJEW1VUX4FHr9eUbza7soP6258GUJynWzmjxItJhEQ609qNQ7ojl72jAuTLeY
pqHKOFY7S4wzhd92GPZMsVjxksMwoP4n7sVFPsgMjTDxI6azAUPXFY94zcAmSDEtxj2TTrhLaukn
Q8LpGgcWeDrfgspqJ3H8Eautr1rkhtSOxEeaG7lLvfJoFc1RtIh3ZNiR7ZF0utcLVMLNgKEYI0q6
zZOzvjYlnEUsV1OvhFTdWayQiAFq46mI932FI0hNsfrXFevuJ9mNxt5yywoDIsve8c9EM9Gr7jbe
oVupogbIAl9Dpxqbx8d4EFpSMZMghkolzbgzyFknyz0u7dm55akarA1rd1nw5Cq3L4YVByB67Fk2
GHNx9rYVC8hkrqBCvHTo3H02Xlc1QdPdIGkncvlKj/zVA0t0Sci9ELrgftvq7ySbDSaXtB5JdZHS
Ubzc8N6mm8GMdzJ2iLBWxIx2nQKJk2iJkKx+onaYxSTFRbqcfQq5ZScnk53okhgIbbPPI1PwAdtx
/suTZNfTaPqJrj+bUTreIkSumawoLNOmOurMUxFl6djJBH44uS8EfcwHa1j3eQ8ZVZDqjyqTLqwD
QLgqRTGcGftNtD96lavHOF6uamwx15KyvaHnYZV3b3xNxDVarE5NontrqrHNTZuDtqgeKiVntQCx
bg8bON4agipO180CwiWOiuU2ZatYyyakN5UMsQq8KuDZNjGd2qpAYSZBVw2GayVGa7MUdCfPMuEy
uWmcQuMxnJA21kYMum3HXEOIE1xgS+YXY8KmbppvosfXKtVmFFHpuecKlEfWZvYqeSAAW8St8BGP
efHT5e1qRz1JYRP2Avr7su+yT3GdcKsk+fvE62c4kXm4E2rHEtJLjMeyFh7JTJpGj75Nfsk0C2kH
TF/mCs4/rRVSThPV6H5mc6q5MfGoy45YyQsrrZOUyX/RgtZsS15QNOiXaub9VAz7bbmiCcLcM7tJ
MRgg0eJ7Sz2vWFPvDYXsMj3SkTc329LYsQm4mepTvsbP+YxiSzFM+BVCCLILF8IatWesURjqsuPE
LrfrvDHW6eVW8+qhZL7bsoWraZawEgj2b0arufkA/3bL9QduCnsxBctOJoNLsMKbJ1jiEWElzQVr
J/DUNrbO3KmjgtmTN3PpBQzY60u+ZA0kJ007pHqZ+OOA/AumgByt2JJSk9dr1jlqV+THjolwzmH1
DW3N7s2epb5jHjBQHCrjknYKj/b2aajvu2zzKv2tYaODwHgtWgVHmd707kECNTDyLCXE66AFt7Dz
yWF68frRRR8Sr3qTobmYrkn/L1i/UYGxavEMa7pm5kZ5u89L3YXbyfhhZgT4G3X3ptI4c/2z3Ein
JTv7op+aqV7Ch2FaICWtFqd4v+/jjIw5ZKbeILbAMmpp9EyMdG3Sh3djzflfGH7PG5/IcSWs+Zh8
7AU6zuxiZaeL6oj6qTQUD4qfO8vyRcX3kb7JKqsr6S5xGXlRLL8bcgK4Cpd3TpOkklqL8XRkwtnU
xKu+yM+xztiBdC5+Uu1LWlETh/yT7bD72JxedVwEIHxRD5LvKhv3ZnSdhvoSj0yiFjHcMPNC9HjQ
LfRVrfuZwBd0z3nxJdbHlEmIpT5302FqDEYV5NwNvbVnputFFV+lXPEtEC40hgCvCZIVdpFhe8aR
rDAkM1/qMQ7yEUjBoIadmBNozN01j8H1mA4vUlDcZBSA8oGii18NjDB9jl9mJliqCL5l/sxpe4XJ
QdOV2o0oBQAE9ugAezI3pyG5pXBhuNenW4hCvYF2Fu12v4C3s4g24DrSBQ9fwrmnHF2yu6p/rUij
ioMnj3iSOwT/LZXBLSAZSnr0kHcIwIOInc2MQ9TIa180e9AJfvJQLBT9rXYbWmsohgSAwfUF4zrs
2LOF5pfp74M5HHj2yDB1hXOVkA+JTIqIUShv5q8AuLOd9JvJsFS6i2TmFzfuAg5581spZD441aXh
8ykeRAbR4G/WLfI3RbkMsvSptzwyVkvZUbK4ujIdmg7QXVZ+RBi/QftolFANlZsMBFetT0sjEV25
zUxKv8B3cYN1dODpRv5VV9+XCqOz3IOwQ+VgNyJefrF6BaryMVfrFYaeA/rcLmmV5b74FMZsb67F
MeutAIhzw5F1l6f63USFGndrIPfJ4lgpBqRUDWbBMBmU8sRhFnjAPjRSrLOgG9MQsQ8sAUTmOSJi
625oG1g7Gy7sAYx1p81hH3FKm/F+wbQ/sDkXldZnD6+jleu1j5J30VqfTGN0ETwIFGhAjrvulJBh
703KPRkdLMVGwhJbJoVx2Myt06jCi2D1v1KJYVQJsE6ifmKWvLlbujawWtXTcWDJaX/IxszTNQHf
KjOOXA36nmfMOA2OhYG17oSwmioXYo4NxysQ6qdS36PfHgaTFPoYh5WWUgwzsh3z4ZpSAQP+eQaz
zU65KHc7TTsOnfqar19ZFbktWCdNZrwIZyGSHqNuPohkV6tVeMuXElHQOAk86+lBXxWNnbLQ9aSd
mGRH7I5OyRLNdJ28RRAOFU5r3Sx8aWVBsFY5eabvVYUqchqms8jpCFQ7yJr6Y1iYGgzNejvJJcfs
09c/knzXf8bg/twV8Zc9gYaoqtBUNcnSNVNRiI/8hVZKSJJQcqVuLlOpJSiypxjoHQtwMGvVwn2e
p2+DypeP9GtFJqm18aQ0Ru50Fle8CBbqHy/nf0WRI8HBP3+NTf6XRSP/b1Tc/48SmLLG2rW/IeJ2
6ZD2yb89p7Dmqn8L++Kj+u7/ZM794w/4ZxxT0NV/J7aoSqQq/8nB/T/rSW6/xMnCeIs+0gRAZxL8
/E9GrmT+u0FDY4oKF8J//tJ/Yuf4JUXUJRhxKr+TYIj1v4lkqjfY7h+JTFO5bUHR+CtYk4Iuq97C
n38Scte2L6p5Ki1XY6GCwbKu1DqDpLSXzi1eFzD5+FKXnb4UjCqPSRazkOMQFWdJv3QmNe5mU4Q6
ovGiaw9txwW752kvCr8GpRCBU7S0VxTTNmckOi2uIH0a6mXWrxnDJIAZZEu+Ruu5UYlHkX2OAzEB
azscKlzOaFX2sjznPC1UwJisP2ChCVLYTpt+yuVtZZX0OmpkNeGqEQdo5ZfMPBfZngB8KtyP636z
7rqBmuZyI2uwptUx14wt1vBMq1fT1Ty9vyATm7JTlfTHOwYyI2sXLWeg4ZuCuT7WP+lPve6waGQX
nO2gIIZDe7LO6XtC1+Asn0REG5Ht1cfuImV+mFwo+HSmNrP9JfScI46Is8fd9sop3bFOBlKugC/G
SZ9UIYhiXuaPnjB5YYZXGs/9vI9uP4MZj6+w0U41E1yVZccAUjHrxMGgkwAyF/53wYQ2v6jWYDcE
zxLmWUP9M/Z3qvE5JxruHlA0EnG4eKcX7/16RhwgXqX7q6g4WUuz+qbO8otxzgdWJWqRE2kC6dHf
xmhomAHB1fil4XNWQZTulM466IToQGbYZv6ZdAe5fW+ZPUYDNuz23UIMamePjYLMlW67zp4z9dQx
GRZ2qt01mAkEbzDPmkX0HqFnPNYbocKeIXLLtUaRo9H95STNdKTWAjPgPbsVKuFFtC4F89hqgM9y
g+Lex9D5pwJxk/hY5yviHtGPRrfOjuP6gC7FidSgu/T5U2rt5GkX9SHqaDzutfrcvjJqdbp79bXy
8BgKO3qPdS+zlAlUbFPfm/FbAU8g/jFNf248QplOLRwQpJBxVmBU3/ANCy44S3sQImJl92Wzb9SX
OE3crKbngThffZKXSI1Tw10Cc2m+yy38FedYg4DsKa0thI1LDwJjdS5xNAmeXF/ZVlloX1a0J26F
oP6Iv0jWXjsVjTKII1RiV1HcLr3Ow9Vc3fVgkZ7tUdQ/wVZXr+VvXu4yZE7Ro27gn0jFB+SKE6fZ
3Sww9D2yf6/QXIarzuaThMi9mlvHq8VQ8/sdsuVbbjMTKvadtVMexOrcWte+ejaHpwQDmLBv5gc4
ebbY3Q/WTxVTzaApCoObTufaeky081IEhWesBDQuqnyJrKuMPJCn4ZTsWSwOPlU7lPN7abxp9RPw
ZX350sJVfZ/b3aBdJbJVQvRtVPd9dhmzx2l6rMWPYbpj0M1D54ATOcH+n4VwSmjXbLM8N1FQj08b
3oo+2yet6CTRdzeFzO5LPudlR//riHAHaT4/2+mjmh8wTxvqNR7O7FVBYnrerHvBeI6n71l9Bf6X
RPe1/r40T5GD2DFvp6S+yPpdxnBNvcTzD5g0sSKR3r2k0tOExNOPfsSlTpPnyLed2DeUkbBDWLOe
K0GxoSk6OVOhHplC2MRgjXNc0+l13Mp7SWJg9VjxIhmkNCzCobu35h0WrFY74bm1rfxr5mEzNMR4
J9pYkd6QqMgqfRgAG4xu9DadsQ1J2Xa5/+MI+xelByfOvzgHLEPSZNDrpmLeKAR/ngNMcbJGSizT
XXxzP0Uf83ZpEvoCphPQNEAX26uHJ1P08soVn26Rwd2o0A36mytAgnJn08supis/COf5xLFQuTyC
iwx7mGGXjkVfo+0MDJ4TEwPP6Hy1vcNwJmUBZmL6kI7US/o8ZgfCZOUcyMkzHbmmfMiYzDYcqf7I
H1kc++ck3HyV+GJ2xHZ+B19KYqCzM+OA/0AJOlKrnBHPghao49HcAqr8AYc/OHZ0rwhLNSYbdyPo
Yy+Cc3t6kNGWMBs/luVnZ72N2bmqgjg7okaRHyoxLfA8R7vF1Njcp6uDbYLgzLxvtjN/isOYutS5
TA9AUCJQqpFTzW76yM5p4sy4RvBDkokHhvK9XQvTI9tprXepmttmE5b6M7AosgHmK1iRGmpO+bCQ
p49PBH7Kt77zRJYaPcWugh6DeOYQOcnghtAB0/uqQakFOuEL/SXb5b9zFej0vgMJ+TuF9T4Kk7TD
CjJgtMXHwds8NowZdmTtuuQu4fZhIj37KuOcYnyPq1Oln4P5pbtLvD4oQgzuyHPq/IHtWoKOjjWY
1AWRqwrHJU8mTrH5rswuTda4UeNZHBt8AuXd/7xc+i9bPv9ZnlATy4bMKjZD+cev/wHwx8aJn2ox
yVI6eBZ9eiJpsJVzGep+ecklew4i5+9vBelf3gl//JV/qcLB1sylovBXZsdStxmEBPI+DXA6TKIt
OKz82vF3009gzl7cYt8Hf//33xbW/beK7M+3/JeKrFL1WClZI+6ue2V0NjzldhZKvvmRJTZ7TtTV
Nt+16/BlfbVn0wHS9NUSf3Ksb8Jfz+NHfijP1Xfi1HdIYeMd0is0iu4C1OCkP6wqcpqt2uyXfTa8
8qkMpIBWyrV24qNUemSoTbt91Hb4e+3RRSZihQfwIpe915qznFQFld9FT4N5mXROdsjd2K89jA5+
FoIGD4XHcS9c2ov6Qo/qMYBysx1S6EUOKme0//6DUv4rMfm/Xxu33aV/XBuRKiqFdvuixs4vHjfX
OmSX9Vl30r1xT9UInKByFZaH8lg+kh2nfGD6hhxqs75rtefX6MKpG5Zu9k7/+T9tHQaN8vdf419Q
J7Glilnb8eqEh9nDO/lUt/Zw0D7jn5xIP8+Gn+iYq14qU7ra67G/4EhC8p0d+R3okBzEPjatT8Z2
f/+p0UXCrP4XFxirMUzRYLGr+ZcLDDuPxJiRR70s7ev6ukBJJ7LsqNWOiR2LwNSWyY7NvkymAsah
5PU3B9LMw0oqxcGjygnbVl57Rk1z6lN81nADlPZImMhO7iw3cxjbaB7YFJ+vxp8e48WFTCBWhyza
S+UbM3cR9EZ/GCWP30d/LRtUOWe1DDlNxQ5By9bYMAMfBPC06lmBke5Id2wMMx6m0/i4nFI/2WEe
H8wQ5XnP6jWyK3bJocIoYNgBgp4lb/BR6jGSCxSdjBvw2dsZVYn2oEOgvKr3q9Md+TXF7X9xv4m/
2wNH71k+Yt99iel9WLnucOKmtoI1n+0YstPhfA8aj7xnYOGYyd0tWOJjuYS1kzsDEsvkc0IwhlYJ
IVwFlExnbEPdJrnWgBqsSYm4VNpS8VipiPHm+9aEev48DC9zxbzCS6Y95OS2CPr23LNJDaCggzaB
aXgrj7myAwULmHtxIev5uA0TP7JeiTmS38GMR0KKruHaPeTVZ7nfQjwAtvlcgsnQQ4DbGTQDCnYx
DbNwaO/gNAkU27g7xrsc4d46rxyQLFRlCVNMOtV0ugUdzhNiN1MR7f00Z1K3UzCrsLea7X4y5Wnp
MXwzLgvDD6e/t+rJlmcEfPxoThIqPqodfLEP/Aty9SvMhyY6VahlpDPG/EHTA3UAAALkjin/max/
pjmScjZ7tvMtR0s+k1xgMj7BHM4yxv0sY/BlkWlByHP/NQPpQ8dgI3k+q7/FEaeSwo7Dc3vmoi0Q
6pjbZFNIoYngSr1tPsXSzpCO0CY3Ar1KwNJ7OC4HQ3oREyd7y8GGeylTqu1wo9HY0yNICYV8mhRI
6hNzqsjirNFcekBV8hknZllQHicvVuzS52px6JBqBnVCINXOdEc2IlccQLSzdu3nUO2eqvKRcukW
Nu5P+JKibVcbh8YKZXyWq8/+Mc73aMfWRAcrFd3Yhll6x0574rRXkMNFfG64OSTpOicE2Pc1AmkW
5nmAAQbdu538SnmZb4KnFHtRBejoihEBeY3dldSY2Y59gyTm0P34QfhWlPNqPlb5QS4eRyzdjY8J
Q35hdZnTk4By9MktopMen1T5rdZqYoeeoN/j9GCEhDORyvhDIBwi+OT69M7pGZLLnm496sZeTP2G
5c1v0c+o+nyHrWgXT4YbndIe5rOD30qz683D71WYH2ZHo4x6iJZoK4yPjlhrxfoq00HcPIcyur/b
nb4z9t2wRdeNDVf7iS+FQ8iq4fki7EUxoEC8y8dj9125mE51lhzf2IqnNAmJjBjkVppvs8DruOwh
kudbiI0P+KQzW2h7GCmB8DjtS3IcvSVxxdLbJHsTISJ4VXSqc1BxDHN8HlmCeKAHZ5OIgqALwwl3
1KdIuhEAx+qhl7Q3e7BfyQeGadsPcNKAtu/CZwc2jQIKa1MEtG/1xmBkmolbzp4/dQ82MiOhTI+o
2+x+C1foTMC04+bKKlOzP1qdJynXGzjSwplxiH02ygxv8ot5SFnhPDvpR9IH21vWueau1WnqqJpH
7rGeXi+70PIBP2WuMLnCK50J+/niypP8oXeZjbql85WtpJ8IAN2ztTwodR8IKMKiUwrU0ny3uN7i
QAvgvSWFj7WQlc28vu1K2CRs8bGZO77V7ApshAyObb4tvN1940dvBl6jL04Vh9QMnJv9hp+02tED
88JcgSNicLFVlm/UDy47h44Jb6V0qz4cqTud3onCHFnGY/5hTl71qT8TmPGmg+C0X7oNlUhkUeL7
NkHYcIHVeAnFzYA3fvUzsvKkmZBf+uWc915b+FvprtOuHL1WsolZdazoWe2Ymmj1hiyQ8dilNJaH
QeJSsbsa5oUnaeF4/48PCGf4rxQx1dtVzFeW1S0IZvyYFQBEPJNezFZTvlONBKxNzDx/wlHXBbN8
3qrztEIHPtcYp+LDUAQpIy3Ny/PjyLqd2GN03Yk7Szhiy2Ika+JvXuKTuJ2T9tkod7mJk9vl7yFU
NOgnRptpadfVTi3pOgR2Wn9vijMycYEiRerM7Rd3RQzfGIPf9xrDNJ9DhKF86YgknsrTpjw1g72+
Tfq+VTCaOqhIZkfmS3EwjJXJvXKSr9qpei46nuK7EuyAQiePwORYJ0MOMYKpryLONM6fNiQcyIZe
4wM8bPvAYsqcuepOc7v3/LWUeC5fOYskHagZBBf0NHtjhyAkYMIAlj1fhXdzJHJkz67oEnHQw9wl
NC/F0H0JS2hQmPb56HcYGwcdpNnddtZIcPVvuIvEDq8lYVU7GejDfLw0hnneiLfzzZ4QhLbVLQXc
NodJvxM7j/Rm+shgiQDsM5ON+BbetnHcSKNPp/dlnPTC1ypPJDsX7QTNr0Ve+b5dz4aCvydo4/1U
3KmwlmjYTX8AErOfyh3J1Iic2RvRWVwUrIpoXzVxt2QPkQC6ZZeUrlDSFDn81w0P6dBs3fGtO0Cr
J8hGp6pIHriV1S9Jqe6xurUN0w+k0Js2GCOwnvIOBCdmvZDWlGAH1oVodCXZS75v/Y8ZmBxq9aGK
DzcOxXrBZUlPOrnGq1E62eYzZVNkV9ZgVdvqU+qR8/iBa2C+ERfzohCKXUR3qgd551Y8EY636AC5
Bt2pJHt5tC4c+3a+1z8Ek+Oo8NPTrV9IKIG8bZ8+GU9AJwgIDmz/oj3kx9HhViY6wZXzxm1RToH4
YHV+KiGNYjGmjiE//VxpflXs8+oeYylOunm4gD2bBiL/+IeP/V18joNbGPDYP8X0LAamMNAXPkw8
zmNtO2KRAgiEkts6sqMcEV+0l0UNadMMmxnX7UvRg/ZrsVx8tXLtG+xtK+BWPcFPgPbATEtyNHA6
3gA1gn5Ydkd0JTc7AO3Hec7tD7Tty2gcNjg1qB2v3CzQAmBtOSiW6lf/2gSEvV5g8ujt+9q/pR2t
+0NGNuq9+12e9U/zFe7m2GDxdKqPvLGTs4Ev2e3O1S+7qNThzagCniCEs0C6VL98lI7oM5OtXwXv
a3ST++U+j4M68+bRIyU2pl8wzZbxDDwl5GPAn+bixUmDNZDeoLto99zQvuwycvdWt6NItRePsw+l
U7YFWL+jG537a/eT7MDBSk7sj4bNRNSD7vCJmElp5ygPWe38bga7WA4Ga7spldSruRyjzJGwosIe
lHHeE5Vxxh4mzUntg7ZnT4WTUEvru6p2ItgrImw+R9P8vAd4SvXrDWi+mzMgg4jvguEuEsBwJ27s
mu0QGPBz7lA7PppvudP8CquHU9IM2KDF+5o/s3f8MBtvlMP8Xj4p1+Idy1vNsfwUg3DQSTFzI1/T
7EONbOk/CDuv5caxLU0/ESLgzS086J3sDUNSSnCEdySffj5kT0xnqXJKER0nTnWdKilJYO+1fvtl
eHRcHObzRl6SrUCqHjnj0xFw9TGDs8B+whZDnQRu1F1vOV0fcgpzDSAhnqXqKP6P/C+Qanr0wLzD
ibaCfd0a3LESatDGE+9ueuz5LPAPdjP04kgTGjCqWXx9WNxkKnnWZedn9eY8BFSsk/9MllwcYG8q
3NTVDy0Hk2rnx/sDTEVVrmlakCmnO2jxXuH74c9IdpE0Z5shkXby3svwHnJBtZh9thwKLf067OC1
YxEwKCwE1Z+mJ/GXwHUArsSy9fs7n1YwNOOiJCyzd6cXfXu58ug1DFT2nQBHmrzA3Y5x8mVV7rVi
WcCESnqHj+RV8IjIokjC50vmRC4LG0UeteINznlp3bLAFiTku8l9Sx0p5hNV4p6rnrugCLCL8Ohx
v4aaO+773K0H+HeYcrcmC6JAA+KCvvfxGqhv/jaUAxzGTfUQJN3Z2kRHQW/in+ljwHU+3wILpA3Z
y/B4WXHic1/awjPrz2xuIzOaoPubKzzqdrpr7hts4z3jQesRuU0k3LUMhQeF5bFw4Zi5ne5iNMQB
r/GH/sEpRawhH2ZsRigYOePj+67Bn8jsT1wTU4vioPjdXtbETNSSP5vQebkgobnX6UqdhGU1+STN
lTHCWrQV8EmsIgiBHGVa15NnuUlwXktR9lq/dpSA30hkYQ/oNwg4HWT7rkYCItaNbb+pwGIOHYQE
UVtu+Yr+onrC7uOdO+x5h+JN3V+3Yv10zOOdkV/pHwi04LaynGGD+xnJ3Qnf+CLu1sIlnHoSQYRt
raC9OeaIiNhBpzcepORtYOH+IK2fSWN4vh8Qd/LvsjaXJ/5Yz+mOWqImmvybq3jmktxl7IHqO3Js
yxMWKK27leaMa0LA1GV7uAYD6N9tr1HW91z4PBmmiiTwOSGeQD+ma254D0bF1t+pJaSb6OkSO50R
9BjuYAcVJx85kSjz4ZV/aL37FyJ9/p/sUU5auxoSU67B0jFZTGRf4K38Bd6E4b9jLJGJGLCJS0A2
X9rtgfAF0pIalLHcCOCsARfjc/os459WnBWmUzgqtBi0acJpzbAEQnRw9YRRpbVX5lEhCmbOBHBw
DoezzdRGb0PAGQ/uhUQ3/qHayx4AiPSH0dW/bnvkaWO+I6/8nnk/wDDiP6Nw/y96ZWmQvKKMuO5f
UbhXjQYkikkwIzpnFBFPc+EgYzPp3w7ZrMRkg2mohYfICYYMaRoB+ZggypNIVRSmOSLrgMRHhxDp
GYahugURKF+NnYg+Dda8Ll7PUANxRXvUJnWqqHhpSYaBZ5AcWB1siY8qc35A4rP1NscTSNzLnk6C
6fzh3k4Z7ITdkDMnMrZFzCnxCW81ZeS0oW8h8OAh8tcZKNRt0bcWpcdr7HWlzRdIv40vk17j8h2M
OYuRa90dlCoMbpzfSAZHR6Bl5VUocdHbIHBAF+iGs/9RMCA/gC39G6vxF6TL4ONV0VQYsoWG6J8I
YRFbVpf1YHAgM/gcnP5EwlY7+jSSqqbX82KTasWrSMIgwfnIvZgPIrK5K+CZ3NY3P3zn1l++83/8
Pt+g5aFTzAIJG1gaUquEIATMhN6dBWQPEJZFDH34LO70QtmE1FbhRd1etG1+/tL7l2Tw1WuQaps7
JZG1O7eCtj5JP5bBs5r8ktyLm/ik8DW3XQXP2lKT6N7ELQZcNloDLO2d4ZKwisJTi+D8aUl+DMxH
F1i+joHUdTIPVjdPZdZZlGe/I6WhY850gE0yYY3iWFwkO9Rb87p4n8sSkS2vi88GMGUDZIcU4Bpd
j41TUFIdGenTQNSpvMKnaahL1qGcH9e7Jv0ryJuTLZK/HL0jFUlk2cJ9TuTyiuBkh7sUNCewreED
CTEzuoe4iKHc5LHjLiFn8F2MqQ1yVEbA/FidF4xELzxVNEsI0h4v2AXLKT5JeN8lICGRU+Y6z48Y
dRNrS4gYv8Zy+gRzKNdJKNspyA0GdSICaK8m1AYDu9vWe206KoABV3fQEI9552wNPTkIy/t1n5YE
5+9KFWMRXgU0bv45wwbyfMWki5SWeJWdXOBzcgrCNG1Dc5AgXhx23YbLZ25HQtQ3DzPkjtJ6S/2u
j3Ta6P+nAPL/++BL1r8hXlQnClFBaIksTZ///h/QOEJkWYxHHvxkVa7OgUYNgVv7GoN+pAQNjBkx
/mCd41rYDU/qD2SiJP9FVGKIGp4STRdnlco3hLmNFb08t/PZhucG5ICHfCDzi+oARxI/azDH9r1B
5S+d+NTbq4+0fwAuvIcNg7dDPhipbuMvPV9eL/uyCudJV94KRKZ+sauMpi9JhCNzarFtseLJv8iU
u1MvR2GwfcNLqXtY2rUyNKB9802JTUB+56H3Y5Qo07qc/Pa6ozODMIP+OBnLKZjDd3K75zavFzLa
S/COR/PDmNMLGTYIopgshNG8XjnbwS4f1hLknxuvtJttIM6tHf4Lu+wsci8V/3z3L6gn7ctMiJXh
PV6ADE0sxhfdaYDkKt9UA7CwvA5jFGap30wk33rm2ekl3yIhAPWm4hNQhXS/1lyAa2lcIYCdx1/V
LoBPsBq41TsFz3jU//uM0tE6fScH/vHVfSNVLuagJChBQe5BjYY3ALl2hQAUXGb40l+5kvQrvhuG
UzZOEtlIqO5sYv1cYTOorpKvr0tOk8LRNuKRhntAdpIvn7sMMwe1eRz8NtpteXX9ovpRuDklRJSj
SWFWuvcH+R1Etwpp2jWZmETTnp7mDeDCDvbcZCwYfD0/cEiS9dcrgogEbgcTSZXx7Yo4E8IqDBMu
OWkLf4H0VPKv84mgPZ9fgaTSR4pIprdc9IweFucCqs25wBWdgCRpbK7OTV7cGieFkt5ynuNQhple
gGidYKq5Xrem1/5GvDDjEb5u54eUrbpxyHFyrEMV6G7mF/w12R384ZnmJZBo4nRN2IUxYnmnaHxz
XVrezSfZ1i5W8Ak+x3mQbXlkqwfVFdb4H0M6i/b4HbVX40FJfP2ELmSXRsn7jrjCfHKgxNdqZpur
u8OugwUpSAKYDrs8zC2PNiHRB9CM5fCehMmTtS5OMQMDfZsOspnN7UTKgavQc0gdFepve47ij2IH
XfxTHWTrm135QkRhotMHoGghPKmrMeLBJvqEYn8Us0SdYkQxVAiF4+TFAr5sPHaVwIjOxKbbxq52
9OUU8lBs54FYiKBDFlmAs0rOnKJnMnGa8PaUBP/9uEvyX09KbOyUV6ko4b4TzMIwqqqBlBa0356+
4MBAUywy4s5OyrnxAlZ2868sbJp2GK23JhReIKu4DXsAv0j2BNNGEjCnElLI3vtngNAmaH8hm7td
H+gNrZOZaBE+AEQvO/0NuRihTB+cHqh56W5nJe4gZwlCnNUM5GIAXzuU/uxiB24fxKLnXZsnpvsb
7tXm1H6dySfhoGgChUDP3uXYu/BqCCsCCNZUlBgVCoQwfrniQCQuZoDFVTmp5qH4dmKIzl+yd6wM
ElhN4gHJAf6+WW9AgCxSQv8GuhW3zxj/BWKKPW1v7cfF+SRHt3p9n2GQuvK6ZtHHR7V7mgPA3uEa
yjgc1U1s+da0FjvHco3TD1/S71n4f2sjfs/KfD+EH1FwrYq6+O06o2ReV4wLJE22yiB6r5FfbTQV
5ORNp3pdIigSQd5CRUzC0kABQblph33TbwTDOzviKzHl95g4wVmWg4/ql8SIQmZegsfRlc5Beokm
g/WdD5/tGIWKDukIZZCFmBcYRq64kVLk74ekW+J4L9E1xxG998VzWjik/um926pRlQWMZiVu+JxJ
jIQfbH+cERgcMKEitZb9yzuEYOJlIi9OTPqgUx25h8HOJDhG0DVOxjaw3MlAzG1jrNSJgrA8wndw
bBrMrYeMJBVewSWoBTvOibA3ItaAt69yoL112/RFfdYps50pDetkrLqwfCX767L+SSIhz3Pqv74P
tKuWaapUjRjfuO27VZmaLlwQjc5LxyEj53xxDlSH1ZZr1SmX8ymTR9MLBi+X5Q/WSXsUQy364cH4
66Ah/fGLzCT8H3MO1Tcd8Ro8GHIgwCJ6tZ/5FpjNDI23iXt+pQW4Ay3lydVIL1tJH/EjmiHydfqw
Ye7vPWzAW5YYPnNvRgleQSQLByifq6uSyZWzpxf2hBQke3GOxChmTvcFD6zTpChXm7mI7sVk+f2M
XwE2TYxdWKt8ggSsB9RiZFAzZY62uuvfb+uMhEEWIBPEnx0YvY/NC0rYSfIGYQzCwDnC58XskH5k
B315CSQcnhJbLKk1SNqcemNuby7ZgsvEU37BGLYK+IBdL3BbMWgqz1AU2OdJD0nrUGMTJEwSGpqR
Caji9z95WzZHznmKx5z+jZSAYPhBvSLP88F/PRrfXtXL1NS1jN3N7bxYDKc34hD0L2NkoUGMBWHL
iH2gFe2kH0fPWlT+JWDPCYUvouT095mA/OkR+evvo+iKasqSoajfRtFxoCe7pQ7NLVd3lxHM54QL
cFy7vNqR8cP0pM3/tn//6f/3p32bnrS+Lqh84qepgcnADxaFpcyyz4v2ZV6fpsMVI6V/eZJAv7ha
SdBX7THovSpgm4ZZsEcH9IYBa2Ftuk9AH9dEeFPuL1z/GnfBklAV5+YrjwXqrRWFIktYfMSdWoR5
g/VlfPnvj0/+23jE3vz/Pr5vb3rbxJgehWz+AxUH6zg8Tgf4xfpEYQ5GzB2DivwiH5EH8ZxrDyow
oic2QZJ7P320xt8GUwnNCveAJdJu9O2LJA0+mxTqB13y6m6YM1DwUXeR2tbzWfXrWfjn6hDdibVW
W2Q0du9mp5l/vLiVAy5/k47kMhEupvJeuPV7f3d1AHKGsA/RA8kqYprp7MuL+CW5jRMTTYOK4Ya3
xoV86onA5RugOAK9yQf5AljOyLn7uHsWaaVAzl/SjExzHtCQIRE5eOFYv9DbZe3Fmu7VHx5q+ZtT
5H8uRFkn4FPCJcCj/e0ta4xewuAkmC7tFmfuDtCqgoeonYd2i8OBGpsKwSa/GSo1pDHklpETa8fk
AMKEUM4wq0gs8qEJG0jp/3HSazTlG3ARNpyI5/GEGe+DaOsWfMkHPgAUy96Ux8sX0vjbLz5P47XW
gviyUy+PoJDqZ/IM3Xm7BLK5tNo1IfoIBtThkDePKAivfVBlfKKeHLS9R53O+R5SCZqDEzl0/Er8
J4equZI/zN1tSzqmoPj0IDRjmDrSQmW22RDjg/i4hzV8MQ7IYT5zh1fny8iYxEKwhQGA+OxCCPbE
eqKfdQYrHOWg4+1iuCbcESEkiwRTDLq0q9sarvB55ctUEqewaCNi5g6nuUroGpxPCMN1WHm/BSwM
sFqq0GncYUQ2Hghz107HOg8khti7f39TMcIVfkvYi62KLjc78S0esQEX8+EckKGLWueURaOLjBVZ
JQC1rweyk5PbBe6BUvmTKxpkQED0+3524vfBcQdvdmYjGbtzVaG3oyLqthaHRyJCpOoQq29l/nHu
sDmHGjWxJyjrOAJH6x1K30XyANhBaoeBGkiVGhrLznFY/HDSqebfZgAwNdFQEJHJov7tfYzPTTYY
Ko8gMg1kwlbsIUKaaAUg7R6nxAjADfqnVwdNR16KIocCuFCFiySGy/wlwi33d6BnzAnLVH6uof6k
/IbQW2Rm8swxvFMzI2/0QdwMlHQhIbyGQ8qN5zTlr96FLOZvFoZNKJBLJkHL5w2bVsNDynGgSNj1
iAu4wX4kPoct+9oBwHGNB6PKNpipyMwCyDw2fEE1DgrSXAlPWjAOuinxQnx+YPMoCuGIHpkN6nke
8GJ6TaE7Ll7sGtEcHskdZ7DivTT04b3mPn+9QNEjoPx2xDD5bHag11DBs4n4Ft4NB9AU4dgcykUF
qY5VmqhgBMJRzugNLgq7lPnmZQNbOQOr5GJd7OKEYSXOiChFAmw+CskL6Bv1KMaA6nimUggglccZ
UQI1aIAZeINFN27mR4J0O3QKgIYkE+ZBWkdZdeAApVfcG8QHs3UQCvefNPekon9u9/dqKXNRYUAo
d+eGPnSXw4zNHRQuQ74GKgy8HP+KM9RFDkkHuDN6/M7kSkd3svBtfHEIozQ4uM67Lq54bUjPyokN
JeCNzDoASk4b6B5RWubDlsAV4mrQVRdI2hXq3iEHD+TzTjFkU0THSFy/nvk8z57CPzh+pMTHintW
X6LxC1h3mon8BilCBfOJhqRyRdHOe+rQnStsgWtMC/6Yxq809fEsUeHdUr90oTiOtsmA9DKT/vgo
547m4WipM6uP07QojwR9EsLEI/ZA0UyrL3T6hhW7/OpWMkocMagaIg/XNWfSeBwNf77D5+sZ9wGr
xkiwDwoVtBMxCjakYYO6rSBjE1/FV8+KhDNT256LNSHnhBSBy05wfgSLWSj0Zjidh4NUVrJ5FWoU
e1LlKFDyrdRF3N3f4ZMR3c80Lv5a9YrHmQPVNogAjj9JpKf+oIMoQrZO31zupyVR/I5Gg/OCjpUq
klArpgsc/DzqnyBc/uQV0AcAkVoI5iyNzhlgQQo1IvLPt1frvssN/BJhpiMFt1uXTrWUENpmF8eI
qJxp9ux4/ZUEc7sMZiXSeV//IlpDh6rISIDCRbo3uTuxqS7ENzRO/BAqnNlH96jwOzIUpD3ZCUbq
YlwpRJt2LP4QvE057BmZDaSUBQmxpfxPPdAYyGA4HZU5Hx6UVDdEFeUSReavkWhVya1BG1JffyXW
AwCGfBpTDnumI0KbLo80M6HWoqilSLezqJAvbPS6as7ZoDzFm9ibGqrzkOZjTCJ5vj/d2oVaQ95e
upvLhpwamNpoOX6jaDRhOH+hiTt30LDeUVPTX3x+VK57YrRjDWFaoAk7sQ2zdPA7diBENEOAYpRF
qdhBA1b+cPvq9IBL90SO0p2hYh4afDKiydmtH8aLh99EIexTpGBhL188PmdWMILWd/892v2efL/P
qrKlaiINj7gJlW/IF41zF1UWcNpJCmnUIJM2vxDxuQnf2bopXIWD5wuPKRKj5h61aKu6BSo5N4bZ
xbk9kXHrWjNHRb6fIYdgQudjczIIzj7bV4TzHSyCS8vovAty1iBr/NJAhOH8ri/K8BsT++8/kfK3
EVHGx6jOBZemKX7zsFw1E7dvxvQ9+hS8edpSxUlOkMWxP9Wn3Gs4GFDAjEsa+CrWVL49+tZll5Qd
ELEJ5mqXEyNhS7+s3U97CL/CX1YDhbFVlzRds8TvGAZxcvRUZMyv51dk/cyufL5av0jZ2GuyUOQV
clMFlT8BjTHBMmIk3Tc0tsAUXZHWEWlFmx2PrkU9h6N0zxlExnBo492QPGeoydezGM2+fZ4Z/CRq
nHrhZZQ+Uvrim+vLnEzdPukCy+oYFSkhfD2a7IkUjenFUt6EMiKIV85s9ajoC4AlIu2saYUCLLmR
+42sBIoYAYTkFb75Lj9puKygUhemdz7EUGULDhl0Py8lmusW1/XDdF0ivBulhczuMzjFGFStiyWc
/nTxgwjNKvc7XlkhjFfj8tIeVW2njV8zRAJzE2qrO90kLE2UrsOMImMHajOWffncPyVfiQy9paVb
WQMcY8g4h9P92TyH9eDT/IOaJG5PJsjl5QhepTQ4Pj3pHk3TsmmiLKevJyqE8MaPlpclJVPxSqz9
dqBzw5bZobIRiZhzyQ8ToQx0TV4fEWXpU6DKnwkSdGtXUHeYcJM7ZwKdKfXOH6jIre6fA6pJfjxZ
iXSTIX7zJcWHIKLZfiew2iJyp4GocwmtNrhZUNWQxcJBTxgQJwoDBdGHrUstFreP/kyZeQXs7GLF
QHq4GsL0Sw+EwekY6tihjyBMsq9zK7zIo8+/BrCI1BBMIKjz5wwRdgFODG4kpCp8WsRPjKgfkSYu
ykDf1O7dRynWrvrkEbrhcgs6hCDbacnJI7eL1plSH9qbqysrDoZ6c0jvQ2Qo+aROYTfHAKZ93BZn
D+XPqvf5Sr1qcXucvNFn43DzBf/Zh9eCm4sqG7vdjSs9wIv4Va9QQD/SRr/rfWTdNGkwGhxlEZwi
gpx8VxRUvbNuEHPS8/gInQCnE6HzIKNeWJ99Rg0tGN/SwNzNNtx7YK3hqVdMADOboi4RhrPiHNm4
+MursTJOyYri1K/KKx+StbAcP5pHCn0qN+u8ETTe4CO3dSyQs//BQQqCv/d6QAAprIcVxwOjoOEZ
uH0mF7fk57jTAzjIyIoSak+vbuFdQ8vXF8hPkP8uuVIbx9xL2/SgHetoxv8HXBG4TG1tW4VdiJER
FpPfSftI1o+9D5K4TriJZ+U3QpbKvez7L+kNtVu7/Lg7V28eWBsi8fAyIMdwZ0aC31bf0wqIApl7
vjPtmFvGab7QR5+b4wT10uNblr2R6/5uXy6u/B4j9iHuBifrhzQRJcZLkrfkmQc6pRIv3N/VXNAF
uIRdQS/XfX0QQCt/Ov/+ykiSaYDNHLJl3hk4Hv9A6uS0tu60H81AQl04xBiJb+Zbv5XCe4jCFZi6
h2lx+MJXoJ0sLj/sK8pfiS2FW0GfW5BV6V9Av9WbRkFZDkO71lHn5LS+S0BdvjrLL/HcgUc2DLMa
0XYInvymWFCCUxk7MtuaPIrPGxlhMmGpyDs9TBrEEuVITWfFHDwBIydzquKp6V7Emob4mFAUrMpm
YBwpoI3fYIhK64PkTX1y7/U4J4Cy/vjMQyXbID55uX244DUBPYXMvrjMvygA84F4PBd0srAvj6CG
WWvjLcWXfR95GQiuC1vR7+ttSvUXsSOY2vtQVXzj/K4zhCX9+nLljhkcgSKCOwpJL6uJdvWoHC4j
XLNBk20k+J2eniwHxXDGteSaWDV8hZWeiDZa6YIqWVfxetbGe+TyBFryhNiqBeJwDG4E9rRc24y/
Lq7CAkuSkqo7wFjoivLnOMU7Y9FhBo7Ze7nMA3esaWk606KEKt6HQZHc0kWFwH3G54D1184+xM2V
Y4TAVnV/DvgUiXBGqJ5le/gv3QeArUEKkpLupQ4uC80ujVFdskM+Oeu6HbLI2NW+ZCLaXVKNc0fn
gPWueSRenDPDJgGI7m3i6idtj7q/RndBPrDb8PIT1bw10Ce6RB7TtuuiVkUsM4/4iI7mhDY88YJ6
0q2P1rkBsbo6bDJ6eU+5rrvcAchk5ZlJsau6yfCJdGyQzHmWhCUAT0Rk1MsU6WG1pf1Xtd4os4gh
4Noaswsen92l8uidQi4KLA2KVvAVk3FE5iUuBf44+fv9c46v6Y5kDGSLUQg14ZAa+7H29eQFuR3h
6ugoC2E73SXm2MdW82H6iJ2r+ZUMFT2w1zsZKWyeMIQkIumSh+q+zSHTV5IepiDSPaAoFDcahz5d
1JQRMsK5WrdS+2fSMFWLqHk/blGDYKw5zUD0JLipTsZyoEL/VfOZebQCPgIGloHEUaR0hKqDdMo3
/35ZpNRhU6+mb+scFctxIGJ+Rj4K3BHwyVyzqOC9JOTsMsuoxDR3wz+NchQxWhskU4RLjxaIWQyW
umbhJBywANgEcwY9fngDtfR8ihblD5A2/bZ/G93+ODrmv//H2WVJhVlJE0cHLoXNbI51jHe4ItbI
zL2+N/eAhLDmoD7i1KTuIUshFTI/DQxGI8G5fECOe8JbgoIVYTY67AuLOnpqbA5a5+gvRGWic1sp
TDnYFLz5cZ8xXvXlQu0F3yi+JMcAiaKb1saRSVi+4CqfkEVMZjpmLGgF01XWM2CFprAndo/Hns7J
58HiDQe4ODCHwZW5PZOla/Zfd+IA2Htqd+AGQI8JfDA4QByAKNqaTPcCg7qdsXhgzlCG9Wyiirhz
Bl4LvljYTlSJ7i1+afmsg/SOgJXHyDV2Pxk8f6tUvm8oBLuLRBrOM/N3+dZZkwY9N0poP4JEvvLN
jCDpn5zUuGfMoN5R1wP+e1lz+ixjD0w3c9RTra3VftvkG5HOzO5oTLHdcu5JsCRzz0TAR//WQLWI
tvpSvs8ayIvHuolMTeyXU5QhDWJJvmBiZ/W7f1Y49D/H2LkiOiJD/Qsy5/yR1sTK2RWRT2poWI93
jEGmf6GJstzyHg0WBeI/KHrkv5hdYS/+97P49gwmcdKJcsczCDK4IEt1W0dY79iph/XZ5ZBdtW+D
r2zwCTjTqQ1M7793K/W3ZudfXwZZNbIly5ph/Na2/fES9HejEjqTdZEvo3dz3Y8NxnXgMz9GmIP5
jlGkcM8iLTMeNQEy8k+Xvb8mbvPmgIfmeFwL2uL29Q3AgIYWbPgDoyQp0slzRXkC50ZHjEVUkn3V
LVRjlm+V47pTLo6mYyokhCugQ33gmMBi5RcYpFGNkKqRM7mjNAzqdAXSNmAPEHkkClrfBLeltoUu
V2cyPHHkQQczLtepx67DnIfioqEfAQE5qDjn5ATSwe568w0uC1D/aqWqQf40KzeQ36N6E+kUi0hw
dy6JO8YuqCpMBzoviDbEzqqbCSG/NGoLQFskJD6KTZAQeV20G/a1HPhrhgL9johGG5AW6rjAAkuC
KEZVO0FlCtIyoZmWmeJDbLNxvJ5nVULQMfM/1ZWDBa0t0X76JXBPxU930VqD9s0llNObJXjFM9yD
5HVb8DbnBomvR4M3vCXPNWBDhhWWdxrPJzcgkC0kRhmYJfreQLmS3RlNJXt+cNPCOmA8j9mf+hn+
yQYXfyB512BsDOnkSk8eTCcnoYBn8Uq7nNOPDn3a6mbScLmuC2VBiJVBrOZRTj750ZJPhlVMLTyd
HR6y7Tl5JkHmLRCBGdza9YjCKPZaJXUm1OUR4nzuZ/5rZr1wMVw1KgvV9VBsb8Npqh4IahipMEHN
j0Wd5DqDJJJ4kQGC5w7J1bgMaFWhEa84r2WOMFJP0y2RNBXK78HPBI/IupJntqb5Mbx2T4b4UZPc
7Vb6u4A55s7345Gjbjb7O1XIt7U0rdAv3rKPqwTcqkZUt9zLRVasOda5iU0y7oM7xS9uvbw6s+C7
2goZFk9E9+S6be4ElV/30mUpTW9YH2BdKbZ9RPGmLQSJJ8K73QjHcG5AmPo69jE74hDMPPNGg2DY
lVEyeqJIh7FLaLGOjubsmFDqbOUNsYFAfItGIF/UlRVPO3xYGvs0Bl7gWTM08ier2lTn9dj6JkGz
rF41XtF1i31BhTGJSCAc6XR9N7hHWRWbBeHTycjLO0akxr1RTV/7yhTi6LjNN33QY4cbVrRmdBY+
jz5SrUjF3IyEJw60jpvEE0hfYuaiVqAhuyUO+ssCBfcstGTCB76oV5Qct1yN2yT7mPrNFUSJDHfZ
zjq3GqnBI8/cMQ0aT70WbJ57Bs07Lyj/hyXEkZUfJAR/s+mzjYiSiAQIdvi3PuiPY224k8Ju6hCc
3Q39TxtNa2ubrHk/9hd00c9M6Jkff04gf2/zPn5/RWrypOzND9VvtoVpD8ufViXlbySyghhNhOdE
k/QdmINTaQcs+hiZvgw64NBWMH9uYSjg2IjDszEDJmfinVgDQWDwG00UM8wy+7RzM4KhoRKwTkHk
4T4hE+JdeGkfOCGnKsSlC0n80z39e3X619Xwxy/87W5S6n5qhIwMMXAhJw2nNfsIRKIWKB7I++zw
/O/LSPrbJ6QSs2bohgYz9Vsv9MeXFnf6YOkE97qIcEhnGwLpyWB+eUxPIlNp+WluGnj24Ief+rcx
8M+f+k1sIpaTqk0qPzV+7FdjhCoELDEO8Fd+IfZczLbWH37i/G/8/sGqMpGA5J/Q8/md5pUKMRvV
lHmCK/OVM/RgbCeAzdtD+gpUscfVANcZA1zb6fanjVlS/zVyKIasKZqqI53g51vfSObiOlhS1urz
yFHic+owHWJ20w6tGaX58SwGxNwjTwFTl68sQT5sHOZ6QHduKWHYx/g7uah+wW3gecfkdagp3gva
ajEAneE0EH41VOvgvM2fZSLmhrXQ7wZSSYhGmkCCAka04QpUsPgNz8E52DVWkmGWVVxpNph16HOe
iceexyuQSLhGKfbxy40aCpjmHa5N5+nG8+6rfv5xCykwJF+TKBC0W/zTG7RU07hMWw4+IEpmZ+2x
fq3y0xS2D83W+oJRzM+LcxP2tWMMj+V5yZBM3OaGATSFUqMRxtVgGeRQOakH9Kqptkr7sO8+xIJC
F7+WfZpYBgfdeU7eF+5VrHpZQC0km+QZJITAi5kJpoLCQSQynL1hMS3bPGDLKfecgJMaYMr772dK
Fv8l6fj9tZpA0CDkEqUe/9xmmjzW73IvwaW8Mpghdh3oP3URsA9zXoGtB/NUqYXpgfXYQchkQu9n
iDQX4KEEYA+Th/eS2oq0WBADgvouZQ/vUEK4t4N1UnAHM5YjtaAz5m5L5+2lCzsuOUjY1sumBQl2
erZWmjAxKSF8U1HdxkTLts93bEk8FRjobux2FOPZzQYgk/QtfNRYVnY5yU0aklhd2Sjc49C+aGYA
gRNfjqqoCmK8rpUDXTnfwpM/y2uKB2lDGxcE0sa05WcWR0BhDCx3Gki1FTxmft8l4looNm23ohIc
doxYc/N4pfcyRkjwes2/Mmg2a/wo73BS5CO47aPxipeXuqUYfwIAC9kXAa1yvXNn/BYCfYs3j1Av
5GeUjEkvKhmrmITThxqnXbUD7KdiaaJpzr3YKfLQW2SRJXzDuLdQDHzRfs9Q1kbgGTeDKzzMIcLt
8RPxJk3MmAsIJ4NwVpd4crSFrKwNDNQkGJ49HQzqeizplKodpVjJhDhAd2EzAF1hhr6A9ATnhr42
AlZn55xDAMvEGYq/VH5TlwgNO3BOv3i/vSulw4SJLP+/Hz5k1d9PtPnh02RdRcWjq9y8/3z4hiJL
q2biTEmioiOK7YIReTlNsguCmU/u1L/LwC7I4TEK8OWqEQ7Hy7bd0i1NyGJovuhu407PNx+rX/ZF
0mIe4yBrvMvkl0QxIoKY3bsuT9tUROALqvI8Z+Wee5IB/Fqlp8+3sG0Arh/x3kGOWKcaRM+qVpcJ
q8FDRSQyBskt9cFyucSb2MzAsIwvO0oUb7oEOsPNHSHp242U4NRhx7+oofLUFOyPpGNfA7FYFawv
01NtuAVmdk6hiWUbfiQhLXvRxKFEUDFtEe2LXBxLxGgY0MRHjtCLA2XMqG9TcK/4SM19kcwAzpjR
p5V0K+NxfbIkDw3xGTtX5U0UyUIA7zp1Q6V8CxaN7gC36HWpPxoWdLk9jr9ahks5IjRx1NdoUTAC
poF+ulpUOFIPusQLKus7ldBI5E4Ij9HwXBcwHYnB6+p01YO2ZzORoit9IbkvTFuDl5u8/N4xeYI5
bEk64SG73eyEQ7ZlXnXagVRm5lcWvNtj5kb8iORpQPDKk2isLP6uuBt6OiGWirHH1Y9Fj/qKaJDc
qqTUksvkBJvFKY0cfQpExREC1K9GvslpMICtsLV2VaSvgGXKfX39untjcL8FGTMthel0U1UUg10i
HRT2jEAMtLbeU+uB8TplZ3LlAcWRcx1IeQmvpFdGI08bOhylW0nDQ5O9lgBb6Wbij5L7s22Jeb0M
U4JdEl9j7+RLRbErrAHli41QHQYOmqtNxWDfPE4Ic6msnhcYyJ4E8xVZ0FhwnWmIiNHUaJvrFpq4
z1E6yLP9/urVFmDLYSCjAABDDuIP0gs0YOgtuU2ODBxM90FISziKGlds2Dszu9MWHJLiAIDK6h3B
+Je85X7YJT4nJw3YfbcwLS8mpIdl4PyZEJs9Ec0exFcyWwPLIGAPxdgwGnZ2eZD1pXX2KZEwzr7Z
7W4crKRXw8Mow4s4/RLGSDFX2V7psfhBq2FrNjmDabl1UTLjeRXQV9A0gRCGdDI+qAzHBy53LIms
ts6N5HBPpe4RtYfsIJAtf9XdXlnpnynB8awe+poUGACx4tjulCX3HujawDt1uj6PH3fgKpGOFG+0
FtKv6cYLMF+fQfZ6TZ3ODIdTbNlp6900SE20KqXk3qhxSZWH6or9GoV13URno9+nzfFH58Dve/If
wxlHma7rIqQuIb2m+Y1trnJhKO9iRip6Gw6/g2OKs6OUK92YT1hl8G4s9QIhWJfjALJgEF9yDkki
51i1GdhsbjCGd0iy5P+Qdl7NjWNn3v8qLt/DhRyqXm/VkghMoiipFW9YklqNDBBEIvDp93c0a1sN
6RXH65upmWm1Dg5wwhP+YXlYjhrQjDsFbMB4ZWIVd1hw88oSMOPU24PsoHe4zlGQAjlSeYcGa6Ib
TYBq5RSSNlIBixQFJZQYAbNh4rwAHg7gz+am9agFHmedvsxEhk6pcIkEEox5urwoR3symlAgaPrK
GyK2zazzTL95w/OLW4v2Zpg8NfTYqHYcZ0eh+erqruz3CHzOsYYeCGEElt2vLcieM/sBnxPwKRVI
DeRx6E05PxtUxvjXVkG6Q6Ar2L2J6HoWd6pPJkivBTgddWuVv0nkGKPDSSPMEIVczCRRt+XaA+gP
wLR1gErtNDDF4D5gOQxL6PzhsFZdzfYQXqrI1JhIAyiRhp3aLCyKRusKfV3uehUEQuxi9BZrCyRT
B47W4czdpnxCPk/Wg4i7PiQluS5Hzb6kyHOiEY1RGN2NE+ARHSUnoEGzbA3VHtyxlMI9wyLuTE6k
vl+dn9ejA03Clk1H1SfhOs6+hY6pKB50F0z55KI+shFNq9RDY9+Dfafc7OnRJnOKnLPY39MAoxrl
Y/LkcSbewn8TqDp/3PRBs0GOCMAeF1G8JkpeVc/yCh9y2tOXmLBBRs6APHKIHHf7K9YeoWLhpwuw
fosyKG6ae0ALPl3vOTIiK2OBYifFbtyzdsM475bHJUIkBBtzwDJreMcusIMt9Ifr0/w6XvXb+Mp6
Oa25yuEVY50pueUNCilLQiohVmBcHRb5MoT7PXpYQQbti6ienyCzBNp1unkd11TDA91HbQXQJoUx
4hogKD7gqJzKBLWye3u3p2q2JEgU/0fy+tuY6+gyAlCGVIS8zJcIyNwbngFyR5uXvnMFH72DPPto
L515cQ+ROaA7vdIvxa+1VlSHiVJlN5q9JegnYr/tl7ucSg90qDkk86vsQkW8ctheAA04BI/mxrlI
lzDOF4L+hu5RUEDTeOOJH3Gg+dkUNJsst1+Fl+lL5aVb1J/c4spZgpOiJUCaWfrDAgRGiCZNPx+u
x8fvwzTF+bLaCyFKIfm0FJOu7XQxH4ZMiTvHTY9+oWxQgJM51vLAjpcFUBXo3I581xWX3dFFayaR
MeNpFiEZmjPrDwHIpYRCgyrhkVq/jG2FltfdsZ0bTQDqRaquLK6z3tNE1Ff8MDJ0s9zBQ39yW96h
byKhcwoDy7XQJwYzd0fsQUOleqI1DsKLlU2MvKROeDW69K35iSd8lzdZuKaQeXroh3n8K6NiBOJB
Pt5TqULlizIK4/NPHbCnhOIh1Ub7cgRSIB1XPBOphYKrr4DUJVeO0Dvd8zjP+XP+C4iXALgB1Uqr
LW3MTAYhMPgxpK2GI/iOBA66an09PFHNGz20b+sAoXK3hvzn4BgfXafb7OdxY9yoBmJhs26TLxJO
XiQYtkqN0tlOB53dLPsAL0gp9HRzLa9azq628upNhxM30B8YRLFxp9sLoJcv9Ys9Ny9wsE6QKrGv
9WvKzrvxUmjyKpTAfxJ/PQp5pdOV/qrPnBorn5mMFPktUp9gFOeAQX4QcgtTxNwlRF0kAdk2hUaE
S+C1QExd5ZfVAqQBSto5GBfAti7wE9Eg/2Vaa/VX85NsfB/Q9/DGe2pkkQvVGEh5zJG8bnaOSVkY
lN4sXtnL3PKSm8bAQyYAA8OXBmDj4CxzWmBu4Kg0vCqkvdPaN/yYIn05o/dLA93FNQZCDSRF/hLE
DfrgAMAhW66ioL0XGJbhTlxotHQIGgofAxPicrFDCODBH9M8bi9sgY2PdqD5AfaBIfSQ0kK8LV4O
RGEQo2gYgdneOKtUUJR2Y3xDOOcN9uwA/kbsXdpB5OMoXzzCvxPFWcAaW9BvK3Vb0DTtX4s26GqP
7EuWAUPel6C0+CqggiFmbghIaMRrvHoYjC+4KAmQMD7bFPVjcj5QJ6cbeg3lMAP/R5o24L2LzS9r
lWQ68sE0HqWFCvEYnXtQjvxtGk9g6VAFfwW4A6UJ8Dk6m3TswOq4g6s89+bC2XZQTbDCc1LyCEBH
9GUQ78Rjcp14tHWRr4Zt7J38Vl7slYtQoXtFkmHM4Le64Qpi0hX5NTI/lEVoPeIvSjbe7EhkOJVq
pEqoIvqwdMHUaT8aHf/5RR2g84TCWwFKVZur10KZTuyFOdqYTb0GKvwuoQVIOSBDgL68o9e2Q+iC
ZvuMMHaeXZngUtwF1GbZrzGdIdGGMIoOalsurRJ64Z013DBjrqs3JP0PwG84seGb0PwqUZ0BG4QJ
wJwu3U7IVaXoRM6rW3uZgeZhBj9hm7/h8CiUpBqUiqNFXT6jUE06h6fTT5WiB7AMc0Wy54Msg7Wk
3QxzrHpiiGScX9yoaXZTpYuMkwoUuRC500Q45dwhmT2XaEfYAh0+bomRMOZG5ysYY5KRAoGNg1+D
cwaGioQhGn8eWh0Va/WXdSOkGwQEYh8UoB50+mQQVZYaQKkjLILhJaI9I1h+87y9BrAePxH8HIIc
bQQQ/lR4ZhQBwMqYzi6sFpwYq6YJMty16K31Me70KyQ4Oy51UTWUszV5I6Th+KWGlH24U1/S/GJ/
ggzyTNEU4iasmU6jq0cemt8ZEkpJgXGEyYLS72GDxiVhy0xGkThUFyxTCzq6wNgD7xZFSCI/KhRc
6uykDoExWKmcqlwOnXRbcxpCcydU80yQYC5O5pG23j9wmEHqVWBEK1sViThq/pvG8VQskl21WKr4
Or4gUkevippSp6xNajpuj66j+NV4mdPR6kFGtYdfAELSe+XteGEBcagISZG4dFxR8Z5rvPjul4Qz
kHJA1mcttlT3NsavmCOSM9Ekg9wCDo1ceF7i8KDeFqmHVNaAdgG874ob77g8wpFeqXPCH18Ca1YJ
+XADo0RjljyW2qqVdrTyWtF4mR2sJTy8fFik91n3g0rmnCa7aq1i9Rr70Zh7H50cbGarDUWYe1jO
xA5g3tc4ZyNqKdvzpzpftN11RCpk4UZDW5Q57BScxshhLTcFk0k6wUkQGA/DEzcwYppHhOyoDXPe
aN4p3CEHyKZH7LzuN91td413AFXcDChyi1iv+igJpfIaa1q6G8gbtnRzoCNszPKy1zbvsGUpXakA
PABm5EGprU8L8lqUj+oNmLN5lLnoJoX1oik8tFya0ttjqLiL34B+EQttIgxp0sDEqCZbdqMPjpOW
JZBXvpfdbo1wESWBHOhPonq85I5dJ0t5jpAAr5tb9yLilMXFYCuO8nR7/NFsil2DIB57Xll3i3J1
XNJeDbUf8aLw67eR7EQAFLsN6MqC6x60dxCuMFka708LCywFRs4jPw9ysnmG5xlYHmScZ+l4wcMs
0LVfgXwekKe0t1F7eeivBnUp6GNaxH6hgSfNcrYmtWcyCUyzqYUjwnqXw34nQUXdkCI0klFUyKle
7mAaK7zjK7BILiyf0fCQ5OtlqNH+MQo0KBkKH0qft4EcL3Lr/kB+VKLsaXCubBUfjgs4wvgXPspQ
TGrMRC8oZwK8bREf9WmCgdLZPwPg1PnW6e0pDJDpHV95sxblDzqS6OlUPlK1p06g7ABuGZSSUgBq
HWoFXk8jrfW4HzQa3dJc8L9GPCyAGa9ryccvCpQokRXwfC9kXSD3oLmnfDl0y5QpcfGhueml14Cw
+DsUw5Nr5Dhowic/c4oji8PLoD7F+w1urUjnc01UfBFWanctV1vDACM3P6oEIW4jrdCZHdGCis01
veReQ+6hvu4IxcDnvQKlSgl6XoxuIWpiiNKZFyhc3iGJ/gPdGk4DYxlenqh6HfzuhOYyHbGb4wGZ
dgy8IuixWXB8NdvnsHjTIcf1mx5gHTPpFDy1AociPYC26k21HvbRBVHB6VGAaADURBRfULumVD/P
5QfUQhyid/rwEOhpdJCzaPcjtIaBIAYeDeIvu/zgK4Q7MXp4865eSwiOj4EKFEiACmLPRgah8kLp
bkjWmMlE9FFBhT6jKmD0RKLgncuX5HJcgIBgv8RYz7rZWn1tMBYI6sfWtVbmzxRR4uPebXD1Excc
R4r12HhI6iEuSgG6VdZQ+JMgHx5OKWnWIUOxUWsJt5VbXky5xSWAq7y9gsiu1M8tDMnTfapBHMQE
4B5dNicYsZgA6IO/AVeyU22HGFk1Ln1wRMhIQ9WaS2kwhm+GRPX9Fw590KN5DsrghqfYoMrnKile
syocpIAbx+8Gg3LMY4RWURXQ1tFRlaukt57Us3xIUO5CCojonPbJ2wGxXw+edQdyhkYWNLqogEC6
RKMPCJ1+wN7WxxJGIobYo2Q0LDM54P0TOw62l53u2oQsFGeTeQjPBWcshA0Ak2Ezgl7k0o7XpnXJ
nWbgjYJQbX+XjT9lwoUahZ915sO4qeP16XBTvsYhCRUkPat4suxFEXs1eWTsIU+pwOhzwYWTyZ02
7wRdEM10+wApDtFmnwHBvGtUKrtbIWdLBmGA5282OTSmA1yhuVLi9e0hL5Au0w6oHAJAWj9HkLgp
CgFNSGl+aV4a4WeK8POcM9XO5ojjxYovVcS3QkbppF7a6jYCt2mDfKFnjrIbDmoraY/72YzPLm15
duKEJ5hzwWmeKEscug17PgDWeIVbBFATYT64wja9B7yPPJvyxADMYjk66x4z9uRqlCnEdT/04ocE
1adB8Y8nckm6EyGquMwDSwgzYb1OJgr+FWCKhd7BffNS17c9bgENST73aXeFC1Nho6znO/NRDjow
fVK9RqmAgjI9G3hL5UIzVt0ymrPeDTTBKJCAdz6Osz0tIiqIRF5b65pyFDDou7D19GPQ2WgvIs+L
m8YifMhpw0Dy1zYKL2v0Kf7uKfoX+LFQ2R/8Bm10dEfn5qXg63TesYFt6Z4y1zltRiPAaAqCLBcD
oCCizYiw4w7AYk+kxODxsicpooHM1lILYOAnng0eDrvokfyiLFcxdPxivyCqgUlrPOhXCJUAm7wv
imvL8vpmndJIMjkUsY6jDpVtD9A/7esS7L4lP+E4WaAgb6xLhDNgWCVUv4OKlQBTuF3GB5qGRISR
8cTuQV9pO6DgEgJUYdAk9yQMZzXXynbE8FF3yb175Kv0uDVzDQd2F9jSCvukw/5GUR+L5H5vIEXi
v5fhDsqDBjYfddDUgIKwBg3eKzukd+hc4YoprVCqvqvbtdU/hvkVEgIjMRGRzpuAXhCkH4+zenEQ
THDK8JsIN3K458DbBWsyfYrRb5U5cmb7K/0qvCd0UbftyrwiFOTJKQDiLEJ3qcU97Opk3Oi9f8Tp
0rbeDt3Glrcm7lC1tOrMdYrenslh3aiFa9cPQ3UFMdO5AWpjmstjvQ0RBka7WSHAvLCCOApMeac1
1+bxQpcupOOugrIb+xjwtOXDAbwXoC5qf+gkWDs0GJF3wuIL+NITeC4fn4CQ8xiX9hayLirfBx+A
oyOT8Aa9kI4G+OJXKC1TU2SZmH6uEL5chc6yoXQ5XDa1rx22GTA2B0vKBV9g/9r9agUBJR63aMwW
+22p/dqXjzST8dYaisee1kffomjvEk7oNxxrPfhWOKZQsGjDoPbij+GDTP5bsxeuCNSqmA1KqGy/
Fc59Jl+FKYSO5CFPgjZc5f1Fsv8RURQWarrE8iAu9sa1PdzrP0DrlGvE0I7zyMZ3a+MwO/HZFk3I
773RrWVTXyfKjzz11dbL6aj23nD6YUNSg01ygfgyRVXKqCUfeUg2cbJxegn07SylhgsIrtmIPgea
FZlvFTuaLBDfULE08fNEq6ZodLLfBVeY5bJwAblKAV8CYgxBe089OQDhglgbDIQCq0+X1IVgqmse
E3NjosURKrcH2m+LBpB7CbZxhuZc7B4CZRfeWzcysIIseQJcAi6T4ho6HoB3vJCMdlVTNodBk6wy
bRsBMeB74b+Vr1leWIlR0ivy9Qh4Hg0kZOFCMskNhA3jjqQMbFthvFjllTA4kLCFv1BB+MvA7BCl
oivdbQwfT7b0cAdzwmHw/YWoTrUXxP5O/DTIAT4sDeEcwqxwdCwrCJ+psc5VetHJ/bG/L5AIPfJt
r/cVSB3vKM74ZXO4IuMPwSjQQhFwQwhciTTruJv7dXddXIMu2SUXBOOXcNjhdtzy1tHcJXTEJ4Tq
beaXXvtCIDreKmhy2084kYn+d/YUu/3BK0FJIk6POCMwLCOFONz5h/5HhPpT/AqXpA3PVKMV+xPK
ACIePV4LT0tFt1R50h2J1bFr9zp8DwTEmpV0XCoZ8mZuWIMbxcn44dTOKSHQeOtL16G0AFwDogSx
uDUvTPwc8N5ZGfbdiXS+/RnVl/SiZSCBND0qxzUPN/ArNfuipkyTl9Q73AN8MpwCfw3CuUpCr8Wq
iZP2z2H4MJQ7hEBBj4Nu0B5Uby/dhV4B+hpLihmlFPMSRxbJkxWivwdjhcwY6bKAjYQ5ZDDEk6w3
OwS/4Y8YCBBrId9NN1f7GUFl4Xbn31tX0MqKa3Tzj7qvUFgHpdJeGEH8M2vBxXhxsCe76EW7mMC7
uEwDRrMov3vKLcbh6CnUr9RR5C32vtkIrtu5xADvYPgI/MApVdtVJNqZlAGhkAL7RI2G2rzqVVfN
/QmqHOIGxRxkkjS6QGmkCN6xD9WvU73U3PLAMvZp6F7cmGwU9+iBZEPzFS4+yVDvFpZbgBwd/SO0
XAKxMsBx2mHbw20FPw5lXmgzCglWllJF3ovqLz2nmwGet0eU+FIvcx8dP99gtu6ou0BGvy9Ia18x
Oz+uJrHaPvZWBrOR5BOrqXErc22Sh0G5Gj39bqBQs8lujut8Y2yTm+IejbL9proAeeghfFX8GocZ
+cesu6USAIxb3bvamWq5Zn651lEYBRwtGyz3CaLGadIwqQQcratcwK7aT1LyHSjk2/IJmBL4ZRqu
3IHpvQ16Yx7fkeXBOFFessfC8MD7YnJToV7Cq7zOLrBHoWEDd5V2nmCTL8h8SZCAw8DEs0nmHssn
DVk0/dG2yMWlG9zUlRoYOto6S2qPYYJl6Syk4UCb8RqoAYaesEZt4kmalNEO5wV7iaisdXyQFbh7
SR9o3PnW6mQEzulVP26V5kap3chAKpxrGD8axhkXVndHiy+9S0SmlMGToj7aUFoeZm2LpCS10j0p
gDHXbVzvA0Svkl+CoklrFhTQu1JsCDwU3KyrqmtCS+6Z9/o9XVA4OHM6MPvSV09LVrh+KRc+cLBL
ym3uiYAA4lVHXzdx0ZOiMg5x6IJdY88QWtDeqGGDrzFRqOuJi3ggClKolC+o4ya+DrgUPj//FQmW
UWL7KZHhiM5kgVcPkTkslRA8q/agZ6+H7PFQN9Q1nkbkp7lHy7XVrfhS5bJbMDXkDTj7I1QZoXV7
Bl7I8Q6xygIkEkiBBMFSAmav1dwRvEJGW0mgILOEik8z3qbxdSLdtzFGOVtOb+o7aORQby8jBKi9
I+gT6ONLyPFwRXuh2ZXtFzZMUxpUtJHb2YGukOWBAYelibh3F8hr6lbdW7HC5mRZXNlb/T55C1/1
9QGA9Byo05FWgRHP9y8Kqvmg2+bHWxJCMDaz8YbAiBgyxWM8pEfFEQdNdIsmB8z4TnQFNAoNoFQ8
ORJY3kh+hCICKxU7CPKy5BmwL78AIyX1CrloeFmLEnLE/Pg0/KB4TmqhSYDvTGR+k1nFd2JlD9Tp
0qsjtB6KIr2YSAgFgz4BDWxljlN5XfxKakJIQH6Z0Hs8EnmHK4yjCVWT9lJVb9thk0XAnSm6zA+F
O0jEdSYvKpzb+qJAbgaJhxmSKPkRhw06S+kuJBCsNqh2qyfiEuUWYhEeOOSq7WEpNHyE8nUwYAtB
Q0UUMXP/ENhzaUGd/fsTzPqqO2wogCw1sMa6pk7Y9np8KmVdxZ0ABRMA3jm5D1Jf6Cf10IYL+lCH
6Fo+3MGnJwuL6cFQ5ick3huz8RXaLPmt7XZ0NX9GzTYm39C3Q4pOSunruzAAq3Y6kCjhVB3SClDZ
S0uJFyR0vnS/XBoB5boGtFIw4ObRob0N4ZJZ35qVSzlkrnBiCJq+udYPFya6zfvQzQV1ezaUSJAQ
jKwVk8wLh1maZ+TeQWhrfoOUoB6ewSd+DhwEQox4whYGyIpsTgIHMz+ZdZyNgqe5t7bUnI/OapBX
NIIiYe20s4c54rw4JV0ggyxqfCUPurSue8xbCqiFu1TiBiZWm5+A+a8RvnyztjJSIdIsuRHUqnLT
LF6Lu2GDg0W8tB/CetnXD077LBEVkhSC9ptXF81NGYjSYXdHRf1CSFQCc4IrTAw3136a2/aeFr4Q
BAK+joBCXOxqqDEX1iYjTp7/xOKJ5KjY6PUZEenPl414P7RlHbQQHVOZvh9ZSwbDagwBtkbgCp8/
uiiE5yLfnkU/6QC4p032msAQgeLiW69CFO9Eix71s8URys1zf5tfnwjG0RdEb3deBwd9OYgFQcxN
qlmC2AavNoOkRqmTeNyn7bTDYsGjMgQDZdtdITWjUY2GvPjU38AVo6s95i9sy38b/zyZ6+Ta79GD
NJScubareMtBsbGJSjJPuwd2grsYOpkQ25h8AX0LNrV55l1/Jv6J8bV/IaAnXXD52HfxCNiC8fHV
OtJmWyNsteXtkBbm6DoHqgsutth8f1jonwKKybgTpHmUpo1zlADtof4AnGpQfmQoJwsB4QXlpWxp
+cLzSF4aL6qHawekSBQhn7p7e6UtVGnB7SldQwU/+lSUlMAwrwhSTwglP5yeqe7i/FlB+Ofig+CG
B/fP96f/t3zjL+LXY1mXv5pvreMvD2+AQY5vb83F82H6k2K81/IwHOMwaur/ev9jZN/d5+b5t/+g
xxk3w1X7dhyu3+o2a/7r//2hky1+8s/+4V/e3n/Lj+Hw9ve/vpZt0YjfFsZl8Zuxuwol4P/vDH9b
xM3bz7/89/H55S9eHh+fm7f6019/e66bv//VMP+GtbuqYL5ooaGFJMhf/9K/vf+J8jcdc0/83VV+
AHAZa+N/XeFV82+sNbH3LZx6FUcs17psm+jvf1XVv5kaZwGHJgR74991hSea/heSyBKINllzhK6X
Zpro4k5UDLPWPKVDpaArgdFC1pJA1Od2ttg50yF0zcB4XjZUxX4H130I6PdDKoPzi0xstbGc48Lp
r1OPoJTSTPkzyrEc50AaqEwJJMyHjwIffwjL4i9Fm+/KuGjqv/91YvD6x/Q+jj2ZntNqbVjlhs4N
A5aEwlD02F1WgShLi5aGs9qv8cMYlSU1oSaoz9CJJ5KKn4efHCrmKdwfTidVd0uAi8IGwKTuFiJh
MVMWVBxc+bL7tX84rNAPHnzpVrwGAZM7Sy7RznyCySGThIY+2qOigxcDdUwLHzUDnJrmGE4BqyLU
vf7+vbM6P39y3dAU1rcG+nsy79qMTdMuU/JPBV2au766//73T1hB//tiPwwwmVDuOJHV9xmK2ksS
qEV6BXUwvpCRM9R9e508WTtsg16+H/R3PPvnMSegO9kY+rrMxTpeilfYLHrfhN92lnv0+43wj3Fs
y4ASxrbUxJ9/2C/SeKj33cA4REVBBRRrflrEOMOobo8qJRCA76el/J5w/zGeqWimZZmOwH9N53WI
reOpUA2UrvcrMS+0xBcA1PyzMxNfZXoS/HMkS5bFk3yYWWYmZXiCXEY8A6t0lS9CsIGxftVfiMjU
4o5Nf57sdcT/1TcwB8/N9Ksv+HH8SbxpZeoeXX9E1wR5DbSAO/yiV72s70jjFiEaM9LRbzeVn9/U
L+cEjL8c20B9Sxy2li6ul49zryzH2BdZCAISKJW2cLweqtKfWD1fvuMP40wKFCcURE2plpAXXzZL
2plXOBuRUWDaFXQr5BliKiQH3FukBdoAZ1bSV8eM+WHsyWlrNK1ZNk3xx/slhnOrK9JlGo292+5U
oGf/4XiTY6aDQn/q4Dgh6D/68bu/NUW3wAo0CGGI252bn1gfn9bvh/lNTh1bdbQuVd7f7WmjqJAC
HQ5xsKkOqhVnZ3dutMm+jOXs2JljrwtzcP+AmHG3cqiqAwQ6z7L88gz418zei3IfdmYSlfvsVPAm
xc487pRFsxhX7TJHuePMN/vqdPuwRrTJHjSbSlKL4n2NFEvZE5K9yLveqL7Qhz76Z0YTq/2bLzY9
S8NUszpjD8h8QPip21Avh1yWrcEg/nBWNMdgzneP34/51d33cYJik3x4lcfT0Op5CipDPgLLaq2n
WBp//GdDTM6SVpGGkyZmJZ8s9A+RhNOr5X82xOQYKZOuPxZETq6SZ8sUrFql5Gd0Lr68xC2T84hK
qkwdYDJGOEp2V5wctBTM8Kav4LtJCkUxJSI7PeqYG3Uo7qsFRs7aPv059s5cTdDJaRMJd8iD3cwc
PcGmrq1vv5/756iRMJV4XCV+MU1EMCb3lDYYWUsFmJ0XQGL/ES0xv8XJA1S7i9MlqsU+asaLClNf
9/uRP62dycCTzVHVRVzrJZsj1ssgsqiOwbX4fogJg5vrfjLGJLxQzbAywpwxhD8kMF4PyaV7UROi
dbCo1sqZhTThSnweb7JYJb2w8zHuDBTkem9Eiqpb7DflQ+uaPpIWSG/uPeXyHNdfpE6/b3wxS6IZ
kdcopjalU6dweJJ+/x5qAEJYVgJsQy+MiO309n8JsMVwhm5ZQiTZ1vXJpi+MNJJqneFqMPxhfIGV
VWDi81BLl3Q/yWzOhvTibvvtZHsfkWVqybpl2u+o/g/HTIOmZ57ZnNgiAh7QL8OYB9GLteUJI4b9
DBSDKP82QDrOXbufLqbJ0JNrXjHU1FLqVlzznQuwfW0uqRDDw6Btf64s8+kAZyxdcfiQNpmqPA1O
4+PR7HWTrdjDXwHGFc3pjHm2W/sVysEv7yyk89fhp0BGjMr21zRSdnwvJieTMWravnGGP2YoAsUD
zMh3EBwKYcvsyTq3Sb5arh8HnLzSNC36qjwSgzeu8iAMuuXd0RP9yUOQUaU+cwR8+VI/TG8SNzlt
bo1jHf1xBIxEiWg4XtEGIuoHasyp9yfMGcQMpuv14wwnsVOnjbmj54yZISSJwiW9PMTa3W4W3dOw
BP6t3Yp6/Pcz/ZyATz6k8/tlnPfqXq0UMSqYgMMDdALqAAhv+fE6eaAfJPSUEMNFIPLudCH7whn2
7Hb5FFuJZ9A0muMWCwqOze/PYFapGSYWO1UNBJUF6ck/mzl+dX3oOjUdUcuRNXkyW80sHSPRYpGh
llvscbzlH06v1Q8g0+6f+KhfLtt/DfieWn44hPZYwmllmpikjvECfmII4+Q92r8UepUEV99/zi/v
Lg5XRIxNkcdMIwZFCbWiklXTPT2cXMGGkN69y9+Fdorb/fy0+35A8cI+LdoP4022ZVR1qpJbvNBk
afh/Pmn7chhbMSho6JYM1fT3FaKd9iYOegyjizgj+CM3FFSd72fz5RakbGgrVBuFscbvw6S2k0cN
pUXXAFhcashSIpbWysAe0Er8fqjPRQUWPYg11JktUaaZjtVqce+MBV+q2ISoxCBWOStmzfZ8mvTV
u/s40CSc0VJZi8OEgTqIYhp5i8irE/zEzkzoqzPz4zjiyviw1GmC7cf+wDgiQ1JBQ4e3ssGCd0is
FQ/QSRretvSCzhYtvtrUhinANTA9HUed3EWRZvSnsGVgWOHz7OfhJvKFd4wVCG+1/EY6e/tNZ8p6
F1VawSxV2EvTU4QqqaOj36q4uoY0eoh+d6XuUQ2sz6ktTksVOmEZIRrDETJotjG5EvK4iaM2ByR+
HAp8opHSjNNllylBvKd4cDIWYcci/f47fp4cY6JwI1vIoajqNNEtGqutIge03mG4GcYH7bA76fff
D/EuSfTx1Hif14cxJvusMRQ5P7L9wEPhH/jcImJs/pRvKmTiVoqXeBIhbxQcHkbtzOSmG/yPgYmG
NIXimmFPQu36tN9rbcHk4mhcHcygju4qgKntqJ4ZaNItI+QUnw6Ptn+MNFmUg15LaZkkqru/oIeN
LiDMdQqWrgXCAIOCi/MB75dzczQdUULBeJ6GZFaeZfZoMzcpeo7rbmucCjdzsHbZh2fyUnUa375P
7sNQk+N4MEr1NB5ANiRLewXWGGmDeg4ROl5UwTv97u64zpCacRVPA+CJG+LZ00acWp+W0IdHmERo
SuT0kRmxhA4PaM8s2gBG5KN9o/sNSMryXE1GnF3fjTbZiMM4WnJbIKHRUheFTgQDE71rONEJ6oDA
Ls+sHvHw3w03CVOUQxolZS4mh02HpKlb69DBMirp41t6shrTZPX9jvxy0//rbdqTfD4LG6tuej5o
m0Rw3wf4DX13wg+kPBegnPlu9mTr68Uxa2TxJgXnGaVa6spwBUmObP+AAvj303qvQ3zzIt/xFR/u
pDo02mEUh5lS9zBzRw1Qmll3KEjke5hjhxzGbVNDGNSz06sd23mQjZl8P0S4Rw61YT91YyPjCVpQ
PU2ozsO+S1nmGhDjHMmn0UhWyiHqszPf/8tz/8PnmFylxcHI0nHkczjZVR4+HswSkR3hneUX+WOe
KmeG+1QLmOzn6bEopWphji3jFfWiDG13r2Dgm5vIwTzmUJ2jw1YHM6OiQ3OCTR615xbFueU3OSx1
9R/bSywKnf4blNxkJ7ikp19AWWHGXwtv6u8Xx7lBJ4dY6dSRrEYRlyvkrn15E2rJQj13g09jE/Fm
cSyTNcopKkpPk+XeJE5rHQd2cmu0noXhaWH7//40Po4gNtyHJZ6WXVeOFSPENpYNqT1sk725CGFD
fT+O+tWh9HGgyaI0sko7jR0DWUjtKmhWwfc48L3sFTWyE06cWlBvhASZAEOOK3WprI7bHHNP6Hh/
orXx5ZvlekXigyIEcpW/z7stj6f9MSE2GlZo5LraIoJhQzkHNC7IVgRkozO33pcDAkEg9MN3T7cn
d0BlHZOsLcX8m8pXO0oepff9K/5yH1J1+OcQk3PfSYw9+x5qsKCvqt64yO7lG5Euat6w6M4FQ19P
yCbRoYSrqNrkgw6h3B6Ggl1fIhk+VrueZOf7Cb0Hi9PzV0icEQ85tkbi9vtHqvfZIXQijYPlqDe+
XWooZjVUuq+ysOtvT1qhHOCIjVaAnqTlS4VcXYc9goF9pzerqpX6edNW+towK+xgHaEBMYYQ/5qS
5DmX1VujHGH0SEeIOWYB4d0ZILeUeJN1pYpUlALlQnEwuVAtjGjrNNPfpCREJ0yzgb9/P9dPZdz3
rf5hrpPXaWXJIe1OoQo+yr46LqvrgzDZhBYfB4dfA3DMoPLTy3p9Zthp8eR9WMvAy0EDT8kR8/sr
7io93KMhp1BhqLbaOg0E41+lOXw25PoqwER5U3F0EgNsFydBglyaA/1ZRaFMky11plgHEdoE5qM1
h5PnGXNzEa3O7bpPFY33+WFGjb0jRSJwkJP5yWXcHKOB+cUUcQlmH40of22FwZpt4+kH8L1FIr7F
IzzrnqMROUCn6t6qTDlTaf3y/KP5r1GHoNSqT6ZvqG0TW7mqwK7WVrGj+WZ7HVkrNU0xHwYb9P13
/ep2Ipn952iTi0MKw7GJWnRYerNeSUa1rgSN+SDffD/Ml0eOJnOCisUjk+/9/nrpLu1TezwBjn3d
B91luEL3BDLXu4bB+XrYV+/w42iTxVpVejxqGe8wNuu7pLZ/hKOGUmkSaLm51Q/5/X84u8niyVjM
aMexZJW4WhYxzuCIhOwlZRkn8XMBq2A/2jiTHO/TQvfVLF6YTv/w/TNMyy9i/WoygwB1Bos2BXf1
6tHY1z0haCPn2A+ecAHKY6TbBmKtojVb9Ct1qCbgKQcZpsz3g3+5ez6OPglycqNywkHj8ybLU7qB
KBLjMUOTbqntb4Ta0vk09MvknqVk0LKUFVWeEkCStgdAoqPmPczVVbjAXBBtoyqgEOThxOgl1828
eTqPZPvyPX8YdjLTOsqiRm4ZNgPWgXRnoGFW9CfiDnFlTa+0j9MTS/xDvFUNJINazzhC/EWCFAVJ
gyIrSnAj7dezJclPPeD39aNqDpLDAJ4wfP99vLCLdQklADEeqlBAWxcNUlHQTmBzehmGk4iV3J0v
yn+5UylNqgYWQSAwJ6FIfMyTpGZNI1rS36fCZKQHi5BjphCGMFdOd2cW6lclBe2f49HI+n2auVWe
zCjUxUKVHgqwHIYn9MD2a1BW8+/H+upo/TjU5Ggtu7jWxoxD4WS9SuZKjq+xLPx+iC+DgY9jiFX0
YZWcokFNY4iA3JWHZbxG+m1XgEaeiehYoJokztan/fxsBClWw+fV+Y/PBnL193HTrDhqe65SVzXQ
FgWrGqh9G7tVGD+2mvJyyPuVPqBuH+lPinPcmY2CWCno58RCgsSMl63deIdsf+bq/PqW+fB1J+e+
Vem6yisRWQPW37R+1aWNuobAlwjK5v/l5aNCyemuqpYy7TWfsm4f44xIyBAMyBjZCBnF4GnxNNpR
kkKt074/f/58+eY/DDqZYqoQmY4h0XRc4EcgFUdBWka1JDrB7NbD+sy1ony5YUTio9lACGz7f0j7
siVJcWXbL8KMWfAKMUfkPNcLlpUDIEAgxCDp68+i9t2ns6iw5J6ul+426+7ykOT47GvNXhqeoy+T
qUYE8IjN6B7YBlR6awDAuodlK3TWuH4RNjscNeqyQ9A8fZ05ZvPADItm9rKY83ryRc7MX9uqFoWH
RvevQ5Xp438OJQFJDAD0/5/W41lr/kXgzLp2BKDyyoLAaejQnRCACmzFWLG8HOCjlizP4qPNnAcx
maXZVNiZZg/Dn9Ps39QcaSFryfWftXIe1o0xteoRx5tZObvx3LzrYIEM37vszG6lGnbjqWHpYzt7
g1/kzCzdGJq0KcfJUThg7EMBx87fSFVdS10dsiB9HHvzUNjDSrndtWcmrwkA1L7/3v/oYbvIRWwE
G2CHMFH//iPiKIZB22FqrowjVqUvq53WJ0DqNncp4DGzS6DrHAGXgb8c0ec9wi6KKxtI6Qv1gT+/
kelX4Fv0sLIFHtmZxxRFGroYpdMr0hNsWLpYwSrADmU7HagoB2x8V+EEzdMArErUbKGAe1Y4dunQ
tAHYKdKk3+1+17omCyiuwAV8GlD4ds7W2FabxTGMPyuTOOQ/cryZm/bs0c29FmTG02QLYpIYrF/A
lQdRbHAKb4D3F6uj2BmbILh3yOlffD+TeBR7HLSofHNu9Dqmy6pzwAP4H+w1EQGTe21upvIIX0qs
/1RsyMKDwlGA9cH1ZraIMEXdrHD1qv5Ua4Lmdv4BvFSs1W+mcaXq5/dK/Ec/+JcSfxE3s0RWR/yq
RSqG+FWeGKCJpzx+xDL50s7Fn47q93PNbFDtuEVdoPgD4DnsPPEeQFoa0Ho20ANEu1041Z9eahIG
C4QvwkU2MDvVGLSOrXWvf9lX+jYNCE7t5/wtWy+NspxxHr/Lmh1Mh/0Ibykn3ZwwxUB72oFDEpif
2xrQPNFS3/lPA/u7uFk9sDER1TSmg+XtFk0FgJwkEmVea1iwbktiZl827epKiMDSoJfGpmF4P4CC
okJJdeGhpnDh98Dxt9PMB1WktJIEqxbAP9tXYPhKDCCQToMW/UZ7gOFA0sYelm7wTKr4u9CZjyID
t1TbQ6i6ATsVlvrj7hpVvAswktnX5WP5mjz3VwDrvDUWlgqXdOXXv/8Sn4OblRnKgV56V4iX1oBm
PfkYsvKBB4rm85KPnDTvj8t1QKjkmJhxCudFllArYWoKvPLJagLKZCL7HD8A01kcwvWEqETkqtgk
twBZXBB9zl4jDwG1OQarECnOtMdjnTFSu4KlTgFKOgqMIBHEimO6Hhi4WmuKneaepAvXe05nv0id
txMzOw/LluJzsIDa34OpU4Blyx2zhcOds2RfxczUR3sBHfkIyvvMB4QYcH0rUEOAK3w0l76OhWuc
9xFlnWcVcQA7i33nt+y9OU0AzfnBuOyOyWZ8zm7BB7Arb9I7vlv4LpeucvpuvyhqSHqbchMPWD7b
N80eMKurKgZhG+DHpjHWyfPBGMiX78UuSZ3F+xaiOnPkuNmqfpfTDJQNAh7S7L+Xcvb90BVA1GYi
UwtnBtswEzqIAFwX3K9iKwRyEWAvu2YApMHN95LOnueLpJmtDmig7dKfNAWghxZrtm4TREPLFvRk
upb5d44Y9H8PNPva1NDYXhJATSzRNKvcAfqbAc6e789yVhdR68fgPVoqGNGZaQRteTCIDH2otnI3
DQXEmm1k6UM1+Mk+M0pycEoDoI6mbJaUcfr9f5wPc1aoL6Cuh0G830X3rQdyUoeYcBLDfqJcw3bK
fwYoQ2s78RYA5W7l37QbfmyA3fL9uc/UMkOE9/9Inz2iGLuBU47mTo8tdwzmp47/OOVr/RuQuVeG
7T/+m6x+kvlrLZmg5D8fqvFp1lA3gOIkyXXSXg9mFwXg61Bv35/tbAqD3XqCkfwprv2VOH75zIda
8LRNcLP/iV0Ag/wggnUAYH1xZO1dAIeIfup0xeZO/DTzq9rbCnfP1GHRKU8W5Y9H/vJTZvrFG5dl
XuIAjxK4whOoPFh/fpUbyZatm4slC/fL+X0nb2bhBp61uSohb3KOU9iW/pgoewESvS2frBsHA1MM
Vs6J/AvnfgQqSXq15CXPFFnxzFglR4Ue3VBM2/2u2INXkqrXykSRlT/ybPhwJ6ajK7AITiuXWf0J
9LA1W2ypnbUXYQhuAYItdfTwZmIDZfRW0gF1vQIYv/ezTZZy4zMVh3AqGmOnBbEv/ja7XdkAmdMP
xXS7ACTcYJsUnXnQMazN49JLnjsNukhW6KDbMVmm30+D/Tjh9hZOI9OH0guiDrjO338m5xzGVwmz
wyC2ygaf9iZaf95Lwp8LJQFIDi4d14m/l3TOyP4yseg8orgxZ8LEYHXbcKKxTlx6/BJjwOCa8E2Q
mdDEWzs5AHeMXujrAC2HBcnnb3HaqvoleT5/SUruDpkERL9rZeA079aVla2/P9y5cBSVAgwf247v
IYL6/aE60EvnZoECeGWB+sQDdC5Acpgp4rAGAnxx/720c77XDTC4HUI3EIHOvi0qEkE6igKRxHo/
BpEBGwVWqHDp3pbEzDLNwqi8gZdomJagtDLaYV1zDKPk3b9RwS+nmd2dqxNFhY/Q1gjf+iGI3PoH
BY2vCTic76/trK6j8wJQl2lIfO4RnM6gQ+6h7y2MpwBsLY24pjyL6KKqn3PqU4vnv4Jmny1njal1
iBN5AF6sHkrarYkL1G0b/QOuwDV2tHu9UFxZOtzsQ2aAJgh1g8N5+tOhY+Raj133oOslHqKzmv7l
bNPH9tWtslEhaoBSWN6727oHqXEoeStEu5ZFvxDOntfAfy5ypugoghkJq6Dofv0Ty0OA8N7SkC2Y
hyUhMzWnac7t1IeQCvyjiWoiOb7W4f+9eAyv8eXeZlpe9R1rrR5SPBBlACkRq6R9zf/yKDPvx0wj
zBsXQmrRRW35wsHBDVL1v5Qyi8n7zrZqY2pksuQnx8eDc0VoEC1IWVDo+UJs5zUtIw0UzRZvuQYW
NogFgdsumfF3ZuHXaPYXjUZX1jBIBdvd+I/d+OkDep7IXZYEC8q8dKCZVegAMV7yFNfm9xrMsJjq
bi6S6gfrF6rmC/o8j0+s0Qn8pIGcpK/AgPeY0BoI5y/f29Kz3vwfdZ5DS4iOtlniIYrnHv3ppVBm
KQ9h0+8qI7wlZbDmjXz/XuTSuWbGgKqQtN40LMWca6P4qMi2NuoFXTgbKnw51swWBMwIPaeHFU17
HMkPo1I3C3q9dIyZIfBtXnNDQkSY3brFdYY14ZYu+dQlITND4AnW+tqAB6rqT6MH3qJlgNxwyRAs
+IJ5SGcl0k/HEZ8or4/BJ08USDaeWYniSb+gbguS5iGcx8JiKHO8vQ2+GuZZMR/3ielHI9Dp7ZSv
vte0s3mxi/oJ+jKIrpC5/e7kiJcXJvbVp+Y6mEDQbZ7Ad6a9TQp45lW9MfZLOeLZB/sicfZgsq/S
rpoeLAXXtOk/WQytCvn5/bnO3uIXITPD7WSeXSYC1SHpv7nyos/7WNaPFjjf3WCJCPrsl/SPrHlb
K/MyHwhzUzxSeSfDBsu2W+y+P87Cnc37sZhvKTD8BRFM0NgMwd4G5ALUixZswpKYmd02WVOkw9T2
7dt849oUI+GFuFLKvP274zi/K11RC5JlOb6mUevIA/mvycAaDgjovxMzPdwXd8fzgjlBBcvdZViC
9oHx2tmxZy91sZdubfr3X8QEKGzVxhTVjyBVkOFNB9xZ0lT/6m0wAog6g4OJrtmdBX5LdF5ABfKJ
5qj7kZZu1Mr7f3Nj/wiZ3ZiAotWtxo3l9Ufo7ir3XSyV98/GBhic/O85ZrelujrNpMJtZW0QS3Nj
dhdddVfWd9+f5LwB+EfMzL0VjiK2OyUJdfk5NFcBMC6p/JGIfbbUfD3//P9ImllQs2FO4WQjckfn
0QOLSjdGGX37/jRLlzazmTmwCyrXmE5jyhhzvLxTqzLBwipIrb+XtHSameEkXuMPbg0TkGNDo7bS
mHZFJJBlfS/mzIojkoR/1GA+Dy5qv6D5VO2eCoVcvvIDeKbW2SUYX/LyRIHqkS5O0CzoxHxrujAb
TQYC7Q6NTdv220qiG+qvQyffl/bm+wMuvFg4M6WYu2zD1Jhsj4ctVXBbgqhGkTfTu/pezsJ7hTOz
4LLeonx6ryDTRzvMwIM97MZKL1jspePMDIPrUKcTDZQcf8UESrFRioCOqQfNzVI3efqj5iXdr5ox
MxCSZhZwiKa02x9uiQZ3cec8/92lTaf9YrF1A/fpJDiNlNk6GYeNJS+wyrv+XsrSnc0Mg1YdHYca
H61L7wL+wQp/DXCuCKCj8feClnRgZh1YopzK4NPjOBhCA7GdZTGQi7gL51l6mJlpwD5MEjqTO03R
cXP6d5ref3+Ob79PDIDP5oMGwEIltsLL9+5zDrrPVGKuPSlWLvthZUsLTN++zjRt/rsOBJnsUlVD
WO2Budu9E4O5G/hp8I3996f69nUgaGYJ2iYIbMDsgNlHafDKgWktBEJg0y68zpKYmSHoLKdROoC2
eWZ9qCb2RN856WQpplp6o5khyO1wDEw0HlaMX2iQ/bUhgNdBAZLxV+UvNF6Xnmg68pfPVBGztgVB
qGBPbK3jhQOc8QTz+fXC/NvZgY7/NTl4opk94DRz7EqjTz5sgkN4nCYrixNG4IAHyrZL5bFvPyMI
m5mFykrTwK3wUFXYgNoV001Z+28qpP91rhAxMwgG8a2G2ngkYmN0MbfjHjxDCZhYZBv+pdrNjILS
pkiSFKcp6xep3xUQ5nSxMAG+oNrz8aK+KQuR1NCDPAhAVlJuOwmmqSH7uw91XjQPhc8To8StTQSH
KgGRQO7G7TCu/soezKeHqlaTMWhgRisLrFZuF7EOBN3F0obywof6K/H/8vGUNKuqIZ0uzXjyclBp
Y5qm6S8Fue3cevP9kRY+1F/B3hdZHXIRn9VTYAXWdg2KDQ/0dAxLWYAa/F7S0qlmJqFjhSfTqbHB
5Q8fgNNpH6Ae91QFtw74rv/vsjzwtgNi2bYxBT1T7UI4ZZ9MD5Uj6DYo+k7OG/fRBDXviqUe/rkb
/CJrvh849LZLawndKysWhdmLLS8z736sl8z3uU/pq5yZ12uzNiuyNMX9lVwC8z8HYl9eyCsxtkvA
AOdF+ZgfC0IfMx8zv+f4jbSZgyMVQI/WHtirQIPW0MfvH2lJytzt9cKwWNDh4sBYUit4VlrFSe8v
6ML59/nnMDO3p11hSRJCF7h1UNkzkSrykCCVoHn4/jxLgmYKnpZhZkh3UjrrJq+eHAaSKjQdWBIu
CFq6uOmHfPlmzZKEkk8X57mg5DB/WvW1iUHXvzvNzNe1XGRBhvl1OJ+LAD3iOvyUIo9cbLv9naCZ
x1NJLTA2CGWzACsoCGio7Q68dRV4YO+/l3TOfXvWP5owswppO+TBkENSCoJhS3eR0AsqPf3WeQL0
RcLc3RVFOWTEgwSKkq82bjzvI7HvaG5HTtdFpnj6/kDnTOpXcTOTEHAtSaXwRmEOYjNmRW4hIq/7
oCC6oq1ceKglafbvahfw/v/l4KoAMXSIJsqn9p7z9HpcahMvKPjcAUrOoHtTBu54FNy0eRQO7gqI
WAsHWhIzswwUHDu+xaZcsjAjA2RJLnKKxlsqzS7YhfmQEVIhI+htnCZtLqV164T52uVXTk3W32vD
kpyZWfAkgKfGKb43tREV1ePo+JFsjnn+8ndyZpYhAIBKJRrIkeLZ8MBt3m7H4tVUeuE8S88zMwwu
T1xeCtybrwBNk4Jipxaxxu7C3x1nZhVMbJYEvsJxSANKG//SNz8D92S3d38lZt4pTtPWqRKUfFZV
48YETFyBhZH38TrLF2zQwrXNO8XOBJBiTx8PS14ZGIOnAr0FCMW/O87MGIxm2jmNAymNk0bm2kzL
2BBYkMnI3z3PvFFc533B1OTsBu9WggXODLJV34E40iz/xfT6F2s67xabY573AAzBd5qIWHljlAdJ
RLIlKCzb853v3cQcudAk/RgaIu1XLQOwxSVJwR9VlEFbbC1dERcMuUJ+trp0wCwbZAUQqLGu80Ni
t/gpSQKQnWFKrUL+bobdkUJ57SAiJGAXOe/z+64UGrz0mWqRNQLByrfADWUBFC4ICoBkKJeD4r11
ZbVl0+Drqi54+IMGFBSLioIHlQ4BKJxFegkk1XTHBiuJh1Z53RYTevQikUWFkLoCl0Lkt6YPWF7D
uSU5ffSH4OjzYdyHwBK7zMJGSVD2hR/mYJI1zf1u5wB7aQ2M7XJtp3R4chNV31cVhsRR31fdiSic
Kw4VDy5kr/cyRasJTnRArwHUH59GToM3ywZTGfbtyl1dJJfcDdqN1OBVDwYCsIFRAum0DUS4bnrb
2xfM6m8ZMbLbSvtHDgyXrdMW2KZJW6D6IhcBSzxIyUPa4X9LgmQ3OpqA0c/nn1mtHYDLBDzEhzq4
2JvAXtqHnxXhK890hjpdMoDvMTcMj4G1rgAjdZK2XhFp02skUoGk2jFwahwKVYKUvmmrraxUGWvL
A2nakDjbxAOpMMD7bttW9/aOeU7ONsIKDIpdQeqRtWinyLENHdAH2l6W7NOS6GNluWqLPGqgoPxL
AduhTFDXGkxtbCWBEDmMlGwxqx08t6oDb7vMAj9iqrPWmLtpL7OcgxE84SdiA/Ct75J9NRI38nnq
H1MW0rgIHICrV9T60XsjNg4o1ffQOehGXwa7LG/Ch26sYCg958ksvfKYixBMiwi60A9UxaB51Emw
u8tcEXAOpvSp5hmjoJPtDQHCQt6UcdDq5kADUQNDwbf6nZsG4aoKchCES7TGcqDgXbqiAe32kBrp
imQlYCFlGMRtQEmkFTjbSMLTTZOCNaiqvOZgZgO4EnIQJnKeYU/ZkoAhxMA6iLh9TGr2bgp6iK6s
YBPRdkHQBBZqoJYGca6ASWQCx8EA2VKl0xWyoU1eu0mEovy93aqdy8qj1Yyxl8kY1foNLbuj0nkc
DPUaxQwwGpe3WStPwuCfmqYTAD92NAKbX7Z5KcAOml2HuIc4G9INGfVahV1cimTlpWwvjWHlE7qy
GveOadNe9zp/SVy/jVvfuRjK8GJwypdR9mBJbtjBTh1kslw9D9YIVBMkTZhn6mrirS0ZNKsCbt9i
ZWw13h409nHVND8HLe+CIofepWmkSXM0nbqOXY3djoRkYLZLvU1n29sqd05VaGCjBuCRwBwUgoAX
HAC4rQQ7p5lIKBaW2qHzHyIBV7QNrlAFrKoM8NSsf7dlATRNWV6wbogorS5ojWEoaQ7QfeKoE+vN
i5GXGFsCF6MPqpWA2kdbOe+pV7wwF42xenx1VHVivIuJz15HkGwisGjXgDk7kBYk9C7YPy0gGFCA
hUpscOgiuDLMEJQ8Wl5klo+vfdxqG9yMgfXqUFpE9kRcr9jNOIg3xbJNAu7gAp1Lnshjhj8yTe19
Ka2drOSnb7KfxMAOUdol26Ty06ir1Q1gyF5Z2XZRbpQbySw7ojY7ePl4JSS58sr0MGJQ1x+zXRYI
HZXFxL0OOtPRSPe5b8a+8h+Drtx7A7mvaXMCAOpKswm+o9YRFkOPZQLK13EMUHlzTHB5Z0ZceYm9
KcL6VA1lVYJ5OAFbtaZgnqQ+EMj9NN+LkBXrQppouY2WiVp7W+1ook0Tt1Qi48zt3LoYUXe/6ilA
sBw2YMrcVg+YIAxPPalBoiqYvWWpC/JRo7+wctePmi7PNxyDeVvNzXU2OG48BHpjoEgYZeZ4RYJ+
7YftoTbtW67Qk62Eag5W2D17gd5hBfRKcgW8XyTzIAoHFAI4BlBwgZ2MGz6UcVkn17YoQC0WFi/K
Dvd9UXy2STmsGgKeWBC66GvHAq1ta4QPNBf8EsoFjBPmJVuRy+OQO7eOCW/Mtf1RCylXrQTJJJZ6
PnzL4FFfpA0G1sA+a2ATOquG9Whih9fD1584x97tXlGSfh5aWoA92hCHUZHNoAGUnVrrjrf7EpRL
K0cA+dzCEHaDGSFCc4AfUh3XGbhbJ4tSympjGAaPTS7BEuaYDzLJtrD4YwRzpeKsAp131mXNDqex
kLWEPOJGtSs6UCAjYNmRQL5KC73LOjeHtY2ZJwOwB5FM3VNigayyNkZy8v3SaEGJaqmjFv4dGQq2
6kqPRErY9T7Bb83rZNUMFQBIQ3CQmK9tOr4kNljkTOb7IG3zb3mV3CQdCdZtyzdGaxxyxvZo/L0X
CbAdrQCrZHzt1OKxGoM9o3yjmVusjNK6GQu+acruImFiE6T5yQjMa4t0BFXIcE37EJ8fa+V1UrM9
09muwQhaZyQnmoAltxHuM2bK931jHYhtfMiOYe6yk3sMgvOnKszADu1RoJomTsSZBKIbw1iHGtpD
hXWpGqXOUdjrDkcFoxAmZaYwT6QrJDLruugiuzGuTd2ss9T5RfLaiuYBFdhbH0AAcC3lxMWi1wRo
cysrLbE44tNtMU6809DozjI3rUph8k30cgbn2uvdAy2Cezokw4qW7z44fknKHrHQfJ/YyaEvHZSk
KvkBdL43U7fHrkruDe6yi6A03KizhzSSWXonaXjdOE5Upfw1J+Rd4l1g8B+FTNtID922rvHOXBLn
vg6LWGCJD+vs+LJLZscFxZfAp84s/ktsEwu25onYdF22VsTBncMfJnV9Ap5VZHJLRKJw26PJazcC
ZcBhyMduVbTCjDoOigK/9o58CE5tCRKWIHgA/fxTNdDngDg/NLZEVxltEaupx8HJtmkboE7hgCdn
wGRklsvXtiVrnyGKzx1bRKPVXyZ1F3MMsvlpc7LSfpdyt4yIne4sV7grTvK4cqqPrHkHd9HGsVIw
T/CVAMt8n4js4GRgL4aLszQ5tDmcNifb0LIujRSRaVexDVDQYqeFrw1aUKuHCCb7Mdg2fXJkaXlk
5C2s4DA8xKMYRX9O3erYV8hm0q79ySu2rnjuP8NI7DosE8egJL90U2eczHC6GXOMdyIElpc6APSW
i/sBUjHaKRbd5Q3d2ITcDRmY3mtzHGL8/F3WDrA2aiWDds2rdFMN1apx3RVj2Y9etPus93coJ9ug
gUdbBsgbG1nrVWfnm0LbdTwa3mVhZ4+NJR+zuv1BFN+OqQIbaYBhLK69Yw2Ot13BvIdGGYeMFXHq
2ScHIxNE1+9a58/5aN1YvfHDYBRlHIeiFDYkZIWK1cYLk5UMs9jWza6u1E4ykJab7Q67ghvPKm4x
D3oyU7IdWX1PqLryvaqNylJvK4fccycJMIDoyTVv+1Vh8n1OfLhnp29WpQKUuV20F0pktzZVR6MF
9pLPkTQk3UZSvmWiWrkJiyoTECmUwd92xzZ51nb7ZCV6U5vG0ejLTQcEIT7Uj+DxRDwp1HgaWEiw
VkLHXe54exUi/HLxH6lGxdzykYkYUKw8HGKXi0c3Bbmy6w5AWehzGFhtHc2m5lHohJvCrrd9kCJr
SLboV2WRCsfrfCihnsNrAxXZCNcF22GYuAdS60xhgYFlRUwKdYtgcT0W7mPbZPh4HOupqcmrosmH
Eeq9KRACAaoASxb6JU/446jNrQAWg1IGGL1lkYHvm33oLsd+vDmG6PWA18wRD5biH76jNpRaEt7R
y7D0pE/EkWbcO91FXZf3LVJWFoA/nBp4CkBa7vOqfefIowpl7kbqANSwRo/XT5JLz7AucgvM9DQ7
YCz5otc1yNEZCG2xS7oiYfUihEA+mlV1VFj2G6DjiqjsMJDbZjAYYQDazNLaCWHfYA/0ZI6+eRpM
545Sc1WN2MM2dHujc+cn70uEyGCKz6ehloQ5dz46wFEp6Itq3ANwo3YWmEXBf9zcpFxvjQqWnpQ3
vkU+MUKwQSgv4yQcmh0LVbKxOEWGwvyLKkSqZgYjiVqnLyKc+5KVvIuaRuVrm7o7v8POaNLehDzc
Wm7ZwEGJ+kLAumZtsctSAaZy34pNQq8QTvirnvSfCVhtyjK7c0K5Netyh5u9zWrbuixcesL+K6jt
/XXVGGtD9n2EiBNYoS1wA3SlgMfA77IgvHKtXG+cZtyypPZ2PhK6VTaOl07LW2DBm1cO9Sq0AsTO
sYOXLOSI+8IRuj8idDDNbGUYats1NF11hJ9qR9ingFoPLvf8qB3oNfPMd68z27Uj2a4g6YYF+dFo
muQpA8rhydK2sa0bf50Uxg4LUW+NI4Ydmjx1FOoRjCAlLgtuoFybhYGVw0zv0JLRyBXcp7o09hoo
GtHoY46iTtnO7dWPQQ3TOr9txT3vbxpD3LhFxfBd3iMkuR1688PN7Q+nrVpAXTsX1BaHrMoeHLMN
V47Zu/vUc9pbzPjvSQir0vUpiLMR4FZ1StaW6vcgNN75CqizYXNrB3xrZPzUjPWu80swOVC8t0bh
skM+sVHgv6798pYVbr+1q8L5gJ25GpWLYsaQ7JVb+ti11mUM+J92VfrOFtADbwH1kG1Ue5lXW+Lq
ds+aaiuEArw2hZXJeBCrsonz2ssjWTmXWd3d27l4slvrTmj7uQ3h5zsneaYq3TpIQAHEjVkG01QX
+N3NWrvZLTVgWlDLKOPaMbaDL8FaTIFUb7VqZTeJsZVF8djKkUZNaX6ouvROVQZeUTspwTjfGR+q
0U3U5fSdF+VW9fYWK2ZPlj+ucwAq0dY7qBbRngX0AeXtFBIc+GZyY7dmTLr6gFXw9dhiedavN0Td
cw5WbvLgTruEplqz4FUrsK4LmEBUaa5z2u0Ia2PX5Kg6sRhxPJJM+2A2oAMWQkZmip8OxME88/Wq
UTep61yV1U+zBfm6H5aRV98J/8bvj65gW4Y/ydcbgmK5VP4K6rJ2DIWtRcQa5b3fvPT1S+js7VEe
mNvGFvFigu2BymZrO6DVyusfOrRFekC1ocRQt9eSgywrETJW2ftgNVbE/YehrqJEYpxD3tFBrvrh
OahBc+UjbuLrMBkftKL7zOJ7v9GbcrR2aRJea1gwqW5yxE5V80IQ4rLwGcSnETbZo969VhWNlb/H
PxUa/CHFT9Xaa6eHmXQ9VMRYlNY2yDCSTQvfxWiCEkN5Y3X5sx3IY+Ai41At0GkJat86fLDRDaka
C8FpoDaAGQc+WnpogkvFfCc2c4LkRsUBRMRuiNSybnZjP0ZdcQN6ipPTFeIyYMlxqD58WDbcUEQx
65wjZB1EHxMFgrZhjPP2yhvvx+y6xttR+ZICcKbK7oGuHCle7ctcoVJ2KSio2Rskyj3BxDSAs4X/
0PK3uitiPWxM6SWPouu3LTdW2Fpbl6CD4wylpQvbeLHHU0/DTWDvNRqkXXLpdD+YsR/DPHaTqzz4
gXw0T4eoUdm1BINHxNtsn3RVZMp+vOkoYVGZJORRgTY7EpUWT6ZV3Zvor/SRBWM7lSgsmd8icQaE
UxcaV0AVvkq6Aq5/xMpHOhUtxFXYrMtGXpsOSa658vMIeIEXjeXuQ7+P0pHHAtPZmUAQVEe6BwIn
0bemeczUh8KPG4XYDhKA63h6DG9t2djD674G1WtY4jMLgrUNqkajBHo3OmXENVd9Ta9Dw7zu5WUl
wwtkyU+AONxkKSj5Cus+KchJoOIxBoekg9lxUbJC1MEJecwHKAIh7UMYZE852tYYH4u5/4P7OlZ2
damT7DYN2hMNi3UYmo/UVDej9j8HO7kaqLHO0S9eaTsbV9yxLsH+sCkdMHeYQ48ibPbEhLKAigFt
TCz+Xtf2peOeUqYikcL9ZGNeod+boWmVoezKR+y0QHxbqW2dlSvd74ALfxQeOwhV/tTYEoxEmf3E
hkDcadSJ+FtqPgOEeZuGw72HKpuXHTjztkGn0d+rQUNgrlD5xYhT8kN2/LNz2pWQdZRk5ASTGztW
3p9C5q/Bk7xqkCVJAKSEIjlguvBYjMBL9hVgaArs8+sCZiDdDLx5K3SxlfVzQt27hIyXhYnSTFV9
2igntaRCERQ/00XlLkIB5S618CmkLZ7LyK8JWrTKGu/AAx+pVE115gdMld21RvcUlNgZkthQrJM2
j6pAPQmVX6mUjRg87WGMgAhOxQ/PQCjj2+lPo6/fO5jEXoyXEmjokV/SF7zaB/a3IjAEI7IQ12mR
vrFRj9EgMbwaoIVPrLFADJ/uuz5AQRMbKigA/bTpu2sbm0EZDwWreAQsJY3EHFA/02aEhT8Gbrd9
ZOOz1X86wOVFap9dO17yHAImDiXEB6S+kUOta+YDuQqtwd64QP34EzXUq8G6GuX74BqnrBAPmFbf
kP8h7b2a3NaVaOE/dFlFAgQJvjJJI02OHr+wZhwABjDnX38Xfeo71qFV4nftt13lPWoCaDQ6rF5t
fC3I8FoBWDeU9ndZf5+AJh/H2K2n+GGsjdc0hcUk8icgHCnyAqRCdir1VPY8Oo9WPr2D4g6sQB27
6wz73VDf6FQ+Wz0u2tAiu42WG8Cqy8wlxRuvHdjiznps5/SucpzvDr9POfkhIiC+RwZyIQPZbTt7
LXNgbDB42M0JKJZ4Wz+BZv2WxqDBs7oda/GTjmZ+T9ryHhfoONSVZ2Y/jTTJXCsvX5IO4WtXZLcZ
/mJqkue5yZ8cLXrUuunRRgJKh+9s8hL5ABtJP9sRTwSKksIrmkY4pG2kHQan9gqMrRj62Juq8tAk
yZGk/Q/CEWaBhqhEM1aNbCkypvZtifQcij1+Vy5pO8eN5+LLXHBUfJDdhSuAKZwdv6uy2mfT6GGS
tHBpFj3obPzU0cjj9nN0l8N+CR20e/NOGphIaOlB3My3o9Du4lk+O874Q8kGnVIk86e2Bkei84zZ
e4+lrL9lEdjsogH+ahXhEmHz5tec8L0Wo2RQGv2+MtVDwkf8dRv/LDt2gFNRuBosiYeEIe6ISb6D
JuBxNtNng9036icGo/ut2uslTOEgEGqUkrnGlISiQBLZ5K8YAWrDUclf8Oh7dnHM1FS7WrvodTUc
U37vIF0+G2hLULL3RpkqrxatdFnyGqGHQCKIMI36fYpHf5ycH7yrw4aSO7Qc7FSnB3BKdhNMWR63
fimNMC2NN0mMHXqsoPBwTiykIfv8CiSfsPW5lyXOLkE/Jknlj0IzCTp7JqS5kdA1wtkokZwkiCN6
2ntCNh9zH31aDfmKjOAua6HOmRpDzMc9tNkgEK3igRwycZM1RpjJeAptVsNblfdtsrQw5xPZxQyT
TeJ+ZzsybHTiuMjbX9mFCPlghbbDD+2k7oqZue1c3fAkCetCeuU8+dyZ78eSPVQARc5K6qGRINWv
WXtimi864j481+k+qx15w7X+vrPyKyoThC/1s2yTdw3+nVuxQfM1IcEfX+EBtYxjVmDGDh0e+mk8
lEpfsuDju2YmCNRxLHprPYl8vjYYPULubVHN8FC59pKJ1JcThiFlKOiN46so0vTJiEl6qB11azQC
r57W7kiehFTxWy2pDnhg9rzlh6xJfd3qHorlb6sW3l8l2TdVGEh41O1D2stOgECLXlss3bUtCcuO
hrrGwkEHD2tuhDrVvHgW4KRP7mSRfosLm/h0AM1wJqFwnWZowUDHN1nPzzmGWxzBTtzs4p4Ud7xC
lkEjA1oVZfJuqYKFBZ0eUn0yjprSVJi1CnOHSowaLi01HpN8HL3CcBxvKvvPTNLmeqT9Vw6nOcwm
TKsRFfKaqBWhp7tR4djlyCoaqtizoh2RKEZ9skxjEYwDPANEP/carzBw0pxkKEg67ExgUa+i3okx
h8jSjjqbv1WzaXqOsEZ3aqvGtSce76KZ5AihAUUaaqRYRDPRO5TNojsNSbs9XsXmYeDWA0cx6yqi
pL8CweF8VbMYozzn2PCctkbsVqOKSIruCqw885UBM4bGrNzkXsGz76p1Gt9i0Z2gCGO1ad61FUmR
FEG8TUxS3VXz9H0oUcvEALpXfeJLio4Rj9BsCFIrK8Ip7vvbrm9ebLD5o9NnxktYyeFGgCw0NEwt
hfujId2XjAeBki0sBwiw1AIYyzNm7ijXuhfQt/0oUhuMX3YsrjIdtU1YhhpBo1DwKWm9JDkXfEwv
5vyWZ6w4DlIvj6TkEn4lRyK0B3QYleQZdaKceSxy4icUE62botbk9ymr4/uBoqHTzRt4ppJng2sQ
TI4F6D0Q+oSBsoUFigapHuaogqfiyDoAS1eBSqI0A57TpUSLMltO1bVIzZd+yh+rBOUElg5PtoGf
o0nX7DJMx/jR9XL6lsgZo9dmjrujVORWmAjgDRj54doFcp6RmduArowNGHhs3QmzeL7J47m8TTg0
yVEj8ND4rN1sywRTihTy5jyJk3trHKhLFPhl4Zgw55ZHGn9rYh2PZ0TKHlPby4Y+d2YOnZx1AL9k
gYnqEpeqTRw9cKZlY+FhPhHcmIcpqawPYiAujbIMAy50g6G3P31PqFMdmJiaO+60zq6KiTqQ3Glh
z4c8DplJyX3J09sxop9SOU4Ys5y7iMZyN7cpqoOouNGs7eCjobaGtNJw3yUGEKMdWvkRqcxGmEsL
1E94YgNiIv9DIolXsgQWoaibx2JIooMNDp7rsu+GpYRbHGMy5BiIzflN2yEe4nZCb7UcCQLVlTrm
OVBh3giUFT8zs6qDzh6+9TWgtoljNQikML2qisWXOakSt5AdMrLI+Phg04fBn9V3u9WtLyCn58eJ
6tmjGSP7OKH4fAQyYgxL5CzfSubUezCgvMU2YAYg/bMiZPOLHED8pnurjUxHInhUmZ+iessCBpVA
+SQa7+s4cnaWM2semCeN+z6VWQD4Q/NURwQM4XOS7eXc1Aq1eBNBfJtn45dcy9N3gD9uirSHvy1A
t+2OTGBsLWoIqBvSaM9acGSWBkxmmnVfJwGMhAHND/rJhPM5lveykzrG8tUPyNscCxPvvZ7mmAbd
IxbV+uw5M6IHq0UncBs9JePwBbqPrtAh2UeSIM5GNSOVck96RPJJhSRO1qLWX+Leu0I6L5kO/kpM
ZbmabCsoIyQ4eeobeXffzeJWznV1qFTpiQkecAe3L0Fwg185FAZ5M0bjwFuCmha4WTEZR9F9ZzSI
P/Xo3TKdV6AxC0/w4sUqdJSBE3GM7fhYc2Qwpjjepz15m6M5yM1qXyXFoUb6xdC0IAdrjU+KhrlJ
KmD6eF+/Da124EnmAH9kXPedgWwdQe84rYcrAyxOrmr1A6qKd0MFXICgADlwE8JBRtj5arTrIGNY
AIzee6tR7GLcDTu7jMdrzZBvyBEHcCrdznYmVOTa6FpZqfYgWZ+DrgJh2sJAmecl8JdpRdpbgVrw
TjGr1lyh43npRFp51G47Xyt57onZ/gIIWL7TY6s7pCPBZPsMnkGUIPZLpw+jG68BlT8IJb5qyGxm
yeg1qKsbKaaRdtd9r99I8UjldNSN5xjGDOj9r1rvvM0Y3OKVLXupi/nBcfqbtmqPJRxFrXyI4wll
UfbF1sdvjgAAgOWhKb8YGg+ntA4HHDOINAElcPTrwbLDEl2WPZsCHXiubLimCOYaVJc56PYj1GwB
odBeOyJ3KHj5yZxdZ0jn5A6/mxW5A9FO7dKOTH6KFHyrfyvNNHG7+KnozdwfF+sBrv+9Rmqfl3aQ
Jj8dHDwKbmZg8sRDmRSwyHnXlQN48MBiViDPL6MdL1+rWoBBqPRzuNsTXG3DjP2m5ntMiEQgZMB8
a1cJsm570JMRV3DeBDoFbXXROz9GnjwZKsWkHSM5gm0wiAkIZwwDU1WBAciBP0fNqA/nZYSmo8fJ
LUzdG7O/dEZNXGIh16+yL1TKDyAKhFdEeALT713yxUZ2O781ZwBaEj69IlbFUGjXiRE9VINHxhb4
Bdv0k15DV5+DMn/n6s6X2HxFIH07U3XIepT4uOZFdv+aN/EQVE2DSIq/gphrZy58TGoqr6oGZBXN
pGBv36a+/25FxpWgZHB5epxQYANpwiGz8aLpjR4SAzlOxzoUBb0tMuGBFeyx7lFrddTeyewfBfum
wdIkJVrb4CXjUnp5tMOEWH+2xyysxukj0+zHKmpnbxxewM2PogCwKIa440Xp0Qw1mjx5BEf3fOxo
nV0bKcKJuNLmG4yTtW4mvdoxUKejkvdjZEbtzzGyiEOpTDdl2jVS6t/1dDS8Fru+n1GXtcXgeDVY
Oo+R0HmYiaQLexvZj6bWvxpzc1fEEdwXY0bdutSQ2p8BKEL47ukaCp9zGvVXWk1xT5CiY038NSHG
NWBOQZPaIUJtvAwRikHjMD5UakJiXz1b7Qhj3TwS8LsCilBdm12FHl8D40im8huQ2qjeZwPaU8Y7
ZAY0V0ud66jWMXPG5G88X0x7/17m1n4iKO+LFDStxdjG98jpW8+kFcMHUGr9kyWH10Ii3okx9svt
gZO5GvQWwxsLuDqlao+NXYKWqltw21xBwXNc8rpFRq9/jIziFjiq4VCr7j5uUdpYPHYwGD+hFIP0
kjGgqK3B/XRz0aMzvnjoCvuqYVnrTkoC49N+QTtPyJLKHwtzx2pzeDOttvimBGKVvJIPae6YvjO3
GkeMOGL6KcOrr8f9rQTwDhlH60BHGPiouCeIDGG9CHQR2q/XJTJkDkNxDGazL9IMoZd0kvdMDfVe
Oqq5pqQgaKeX160oXxM5xcfYYc8kVwkyLja80K5x9SRTe7OwCPI9BLSXNl+I4mrAKlitIa+uhXNE
UdwcdlxFyN5K+wlB+BjmaZVihCX7aukoE4iYxYEtCIqdhSP9nCjTi8AqGkiUUlNXtyfq9Vne3Brw
nPY5hbvgDqYFe2WD58zhFcAJuYYOYtKzG4R/g8tiC34NQGZwqTFlQ8+Djo1H8JA+AS1zm7ZD4/Km
/9CjJr7p2vF+jlCpzWP7iWjldCfBw3435yiPx9QGkAJQLlRuumAi4g2zzYJItSEs4neEnsgjR/2r
cJCbF8m3wsjqIM+QZx2A8gJF3/Q1Gzj3bLhkganJfFfHqMWpjj8AkOMg0RFVrjmOxyo3r5N5CNE+
o0LTsntXM5IasCkFGI9mYSoo0pRO/D3LxOjreuJ4Woz8R212yMOXJfOGpMNkmrh+Jnr20Dv9hzDj
oDSLnU1S6oG5RA+GWfR+r2BoOeue+15ieb2ofVNptV+Y9b1hRFfMmeqwUEyEAhfnmsv4I9aQMWOa
sEMjRjiBGgcQXk1nef2Yvej59NkM9q1yps8CjeKIOE2MUelwp3tFdFdOueOOyFe4irX2rm5sgWxR
Qt20xUMBJMWbrvAwF3r9VY7ypUsg3kE1LcgH5wCKw95tMeP0oWNl4zqAF7qAc2IgRk4/eI6ws0Fy
vJmtW960DyTXqhuR2Bi7WCNFoMNhxv/8AZjeV3A0vjSjae4Txo99WT9lyLaAZrBsUcWfjgDsXQHO
eqRDcaU6dU3z+NoExDssI14Fs1GkwdwjUVo37MbAgDK4GfGXQgoUBlKgB/Ua3ardCMSVwd7Htnwe
Tf0ncHUtnGAHeaP2+ziURXlUfZMbCTrabOE84EfngXkosrF0RMakQLH+ti00UOc+6hpSv0CDwLuy
9R8ZcNMIPv5PFsFz7RLLROWV5vfMnB5RdvsKtgjYdWo9j9Qu71KtemAGf4XDpgeKoA6l6gpZyinj
KFkBydtplbwulHakDWZ1kxmJOUWdm4VTSWjlki/NvQj+Ndga2vtGoBxSoiwB49l96pmJ7hfRwIKW
yScmtR2xvyiQxsZBFmPsoZD3vZFajAespYFAXtoTdj2821EOCHuJ2YuFB42Fcfs3zPeqwWC0UM5U
Ouratnqn8zcHiH+Ucl1tEv/WmLEmqqyaCUAdZCgxxxp4gfxzcLJQL60NKRvtQGTVXzCXekPp0v6R
o9A0xMZj19UbFA8bLRlk1VtAEzMF7ywg5RXq4BGT/jTfAgvsSvmPZ7PmnipLjTR0Aa/bQN2ZgAJq
tQgsjIGq5ca2bfQX0FXTkex4nfQdkP8EoZNibzkZPYRsG7q2JWXVXzDpSSTZ0l8gO/0deNkrpbU3
0vwbAqATzD9dkPonrXRlldkMKUv07JmIwuF3zMBA8/7n5YtDt1az6jSKc1JDwVL0J/dt7g9F1IeT
RNAL/n4E5m2e7ymNqz2g8toBUy+HI3DQObCkTnkzmaw8GlG8pJCR+MvTJt5loqy8VpMdimfA32Ud
VZ6UHWokDRD0Np5W2LvJ2gl7+dGSZ0CeNv11XWv59czb5jo20+FK64EHmJO8DaPOBobGGSkqmhFQ
6Zg4fn95BzZ6x35t0Mk+ixT1fMzHwj6LEdDGfdXryN8BtSk/WaP/o4au7BQpATHOBhyqlgKcT22k
YZ4w+2RDytm7jWiGg7YbD4GxutvFUJl1MoC+pZ/vq/pjRrDV2chdIYt4ee82BK07h0qBiGnmaAef
OFoxMBMc8Dx3lhWSG1eXJZ1V099LWrcOORrKg0RDE1zSJj6TwHqggGpW2saCtsSs7jYybkj9LrNH
R6p8K7PRW4FcCt3ict4SQ//3bhtdr6EjAqvRkukJswhuMWfzp2aqrb7fLTmry81ATaQSinfdTIhb
dF/JKP1MPF0+mi0lWD7i5AIhZu2HXsdiuhGTtdtn0ZWBqT8p/vxvclZ3B60WBLVIaDXg2GVauk7+
bUBxTW+GDSXYWtCqixDRWkO6hSsIqZC6uMkNoF2Lh5G//tt6Vo98p6W9ypdbOqEGOdMCYPRveXU0
kfS9LOisN3Fyd1bmAD0vbVovfLPG9Bqx2q2A2LwsYUPP1k+8qdrS0BpIUMWPhCJO5qgc2P92/uvX
HaO4Sz47OJbInnwzfa2MnzoAcckmLefG+dOVEYjBpIKEBG5NzqQ3IGk2NO/oM3ft+G/ogtjvk1m/
8fUAogGktuFNIpEzMSSWms/a2OsIh/7tgBYVObmjM/IJjUawpDQ7RHHmpSVwKeLHvwlZGYLJjvXB
bBcS9+FRpOAKsp8Ae7ks42wb+8mOLWd3spB4TokqciykAVIjbotjPSObjVzdRBu8CaFyyIY12NLt
lTUoCUH3D1CFvlV+H/XPsnrV/nXjVpZAiAZJGQERBmZ11aryKv1H2lrh5a3bWsjKDMRID6ACgePp
kadNdMdDNOnSeOOAlgP4g2fg9wGtOUcExSQ3e4IpaPitwNxDxNfKAApt2tDoDaNmrnz9MR3qFDE9
mCZi9qwN0b6ahn8zOObKDgCVhNrZ8kqz+b6ZH0j8Wckj7zduzVn/82TDVr5AldCiNDNo9CRaDzhJ
9D19TdPHOLvTu5+XNWDrbFZWgEZOOnctRNHWgY/7UQIbZ7YPzNxwqTc0zVz+/eSS5iUjU1suOlAB
RFCgwALQVOPw8PJytsQsyz0RYwD6BvQPlpOhnll1mW+hJCTAYXBZzNaurQxAN6mxdTKspndemPWB
5lD0GSHBVW15a1uCVmYgQeG90xe/o26Q7KVIa6LXw8yuO7oR+29t3MoSVHo75ZFAekFvEIE4yi2Q
sGvEy+V925CyZjBurDTVskXbarA96GhNE/3gpvL936Ss7ACr0k5oRg0loJbHUKNz0qsOncT/JmVl
CkrUqgF9wNEAzetKBsIUNAAOg9gwaltbtrIFXd6glzCFqmX4edK/c7B/TOqvSHp+Wxy2MgNACDGM
JcFiuuq+57U3AW0ExM7Glm0YaLas9eR2NkNWWsPCLaImAQuaIf2bYGjDv53LygQwjJv4j084A+mb
SGQjiN8BX31ZytZSVhaAtAASEb6kYqznJvpKx2Zjr87efAq8r4XeBpvxlRIDxztMyULDDDgt+mG/
EOB5DOPdpFuv5lkFOxG00uNcZ+OQdxDUImvOIsuf9buo/qso+kTKWo3nOU2thVi4ip46hi4qtAo6
Mt44la21rNQYaBgM6Vroy43pbSwxx5j3brdplM+ePV0mZWJkrKWbKw2TlYV2lxoZATqOQAhpN5bS
NwZOnD/93yJW6lVNvYapMLiPCQOPQ3MA36Y7x9+JUW+o2VlX42QtqwcGbeJ8AO4MDk2P/JaGSd/z
qzQnP27fkOcIL18aYznlPzzBE2mrV6ajRlJWDsiYm8AIpacOiS99dJn6v6Yjfya7y/LOq8N/d3H9
3Fiq02xpYXET6usV2Bg6DHUq+63xExuHtSbN10xjMsjCxtTHQPMCfk3ki4NKLIm2KD23JK3uKpp0
jQHlQ+TNDTNQ47NufVqOAuR72lCLX9xfF06Kre6rcvI4tUvouGUURxMA4EivQzvVbpIyBuNi9J5G
zS4v7Rd09m8lJ7ZWubrFjTWPZYz2fExbiZFCRLMR/6DmM0u2pnFtCVq9R20VRYXeQj9ANeuhAzzP
Ije278r+4d/0cPmOk3cvA+oyQhYdtbTeRrNo59tT6TcAdF0Ws7WcldGgleq69Bfb9IApK+M9YAge
QV0ytmr/sqSti7WyGkU/M2ot6RBMo/Ck9dGgpB43G27c1nJWxiKLwDqkLQT+ij7P6Laf+W0K3pMZ
xcfLq1l+6IKuWys66M4aVGwyuFj2QMAaQQ6ZLoO+oLuag1ojbeFtDU4foLD9b9tord54G4PWWRPB
cICiws3Qn86WZjHQK11e38ZprUceVuAXVfOSUhLobela3VUG+iT+ivrqt23/RSN1ouRj2VVtvLyK
U49Zh+NrUkd+bx4TVH4vL2dDL6yVeUjGimIwIEIVwL69uOlcmT7YEdpw2n97PqyVeeiSqpltAkEV
aIBrlMtn0J23zdfLy1k+95L2rYwDsGlDWw0oNnHgGFqW+Sbg3ZdFbDzy1sow5HqXTUMO2mnGPs3+
rs7fBdl3cmlS/Du39b9PrrWyDMjGj735y8Xvaq+JvwH0ACrtp1ZtjSnZWtPKOsSNrEwQ04DSDQSc
I3r3wS7iJvUEHN39ZLxc3sCNG2SvLARQS3mvlnEls3YwZQwECCgwpAr+TcrKHCQtc1KT4AZFwwfa
ajwKKW36j4+eTf73MZJWIUyrghQNuPfsxcE0nEa7ESBUubyajWtqrzyIccBbxAa8EaKCLTjYzc/E
fCBoLrgsZutoVtbAtApFeA7jXS6gH+s2BsdBlWw8RRvK9seAZWEnDlneO1s+AjxY53M48Ec5LgDp
x8vr2RK1MgfxoNKYLttWAhoh1G0kfsygsRkmtHX91ZxGDPn5/yIZe20YHF0NoL6DLjBweJRZKHkF
Cogfl5e0pQkrm1DJRCOqhpQhjYAa2JM5Wdq8gTXe4G/fii/slVGwKLDHBkg3fHMn9vXVcBsHmlf5
irjaDnO/fbWVbFg+/YLx5ivDUKagBCFyEShu6CTdcbwbOXXL6ikGXxsgcvt/2sp1ViAFWSKpFxPR
lnc9ck4WurUj667YmlSwcWR8ZSRAi4HRLuCW8Ds0KRjJh0CT39Bxjw9bhKYb95evzMRsovWrXao3
ZomuSHS/DtZP8VcksNTiGENIHSToVxrYm7RPKwYhmmrgbN0otLTOne3J1N4InM5f39+SVhoIyrne
rAGB9uP4Bkwebt+1IOz6HNIX+Pt/ZWH/K2sNtYiETedoCW9BROJV9TXmtHmYAy21v8pB/t6+NdKi
bisjm5cLHAEzgL40JO6BNyUvl3V72Zo/7hIzdYtjtjw4WlbGaKxUWmdg8PSp1QYNKPFg0MGmjI4N
9BIXKB9jGO/G43FWzU9ErvTCKKbC7hr4Xg57nLLbiiS+4I9NO26c1FklP5Gz0grwKVFmScgBg7Pr
LHjJ5HFh1Li8gRurWRujdBDSyhZuYLA6oSXgurWMXVK8VTUPLgs6a/V+L2dthYqmRGtttCAeTQtx
C5jFsgeboruRgm5nX4Iu7LK8je1bW6O5T4v/uF+D+T4T6rL6YxNK8Ou2XFC/tSGiElQIbMno6gd0
iGv0lWIEQ84sZNt9EiQhWlqDEf+JBv8ZY2Jk94mhE8JLfSBjN4zIrwt16VtWTk0D9ivSTg1mBvH4
Tm+VN+jlrmpRBs4dtGrplvFoknw/J/NjWnWfFh9DALA/yqEtfccAmF9U6O+odmC6vR6adGcO5VOp
clTD+Mal3dK55ehOoj41cV04C8o2A50HyTPXqJHiUM9g8tpQgl9jUS5tyvIpp6IMjOMmSQzAQoVR
zIkz7xu02To9RTcIiIuWrhw1p4OXta0/1/E1B63bxsEYW5q4slGanqRgBRN4F2s32lmeA5I4nqMH
0de8/Ke9ywNQE/q67PaYWf+vwlfWireOqswWj3J21cyBPn7I/GvuA8zvgakOZJwTC4gLhk1/UzI5
Y5otB9wyFIbKIesJJROYGmaVFTrmFs0hCeIAPg65agMz1PfNm3q7fN1/TaZZn7SFyZMYFKs7Nl6D
/z3phmsGcGrR7A+eEZoeaC+VC3I+zwxVuBz9xsYut2ktzjaIQaipY4792pxh4XExIYbwScd9OzMC
M9qYk3TuaTuVsOzvieoWxtyZaebMvpIPeAbQL1Thni6jMCz+GIO6R7ZbsNKzqnoqk/6vTJv3cmSN
NuPMxL6/K24m9IFmrh7mwbQHdfLPZJffbG3lOXNwKnRluArLatFN2aC5Lxm8RJ8Dq2RgJqdoAsyD
DS1ZFvDnsaHpADqJFqL1GCUdbRF4qYWOicJGyEIEL74diOv/qIl9r4Ub8s5dAsBngSe0bMLoWk1s
dAW3jsXAouj3PobAg2DZAxezD+KoY4csx4ZWGuf28lTeSmlSixe9XkCeuZteWViGxj66r/dNOITo
2Tr0O3nIdnTLJfozhoIHBtYiBwTpjKIza3X5WpIYZa2DKKsJMFDSiwP55Dyikf/X7bPQxrmxzj9u
30reyjcaWgHeHolu4qhMdkbF7iYHI7Eun90fZnuRYRvcYobBKVmrCphEkrE0wLQn4/4lR5AYYJA7
+BPgnW9I+jWC6n+08pcoxBm2bjGHr5OtaKxyOpBwTtASkKSECpR5FuZct67puIv9ihJPK8L/50rX
SurqsvcpqRTopSefDV+ahWtbHCsp/cu7ePak7N9LW11u4MQmJ1+EpJEF/sAsLNqryxL+cCxXy1h5
ExYecj3tISEmd4bzjrd+BG+nA54KPPRFu3Wjtxa03MATs1xGGaj7y0X1vvId+ppuK0+GsYf6DPw8
TIbNN5Xd+CM+XK1w5UCAPH4qER6OsMrtNVhyusfC9jJfC1p38MHP4YN3qPGjY73bUpE//aeV6PXF
bvRRIXUw+pPX+7NvuOJArhaXJd+xjXPc2tjVnRbg/+ARgSgDVF2KDUeAHDbMxp/mcVkOJ4YNMLzD
ybohqlYZp3OCOw3ingBUUb4lrjB2HX1EfhvMQVl6uQBLkadtjvc9u7oTyavVkT41ahMtAX5VWF8d
dO01yVZP2fnD+i1jDZ9OKgEohvi1ut6fPuieX5nQkOG53VaMPx62/93JNYp6kraKMfVwxE7qXvuc
I9Tp8MRMPkiaPbYBBPzjVVsJW71qYl6GiRTYvIGV0kvn6kvfaCChqMAECP6by/bkTydoJW1lFxNz
jDXp/FoaZ+CeBOmd64CuSwWL29wHMQhThAcCz00lIWe1xCEm1x3LoJSsFiq7GNSwFR4CUMYZd3aH
3uQwuolv+eBHD5wds6v6yvwVOMTXCsET2r1LFdjJfgyYl4ZbMftZjVq+Be40hZvLVlrbRw6o3dIO
34PcaHEovNSjO7nPDiBm33gEz50xB7eSxW2GeXzruqZu6lMvWTWhFFiCIKIToOvMKRhL2VT4E97i
LVtwToP54r6b8Mzw5q5MW4NxKEi6YVZ5E1jzXuybnRagd/Gnjj19bHf2hlqdM+LYRMB/LDBnU2v1
btQ8i1hGsL6WtEFdgOOdSyC0S+05zisjnITc8HWXs1k7FSCP0YnOlnTfGkHNkqLmShWgEhuym0qA
IUOb5wPmqd2WjQ46UupT2/hE73C+sbNnV3oieF2S0oyucwxt9DnYnV4rS/Qea+YPuzK0K7Oi4lBp
pr6xu1uLXV0cu2+s0Wph+vTDcpLpju5AH7bfeg/P+YSc6dwhaKlkbF0rUKDt6u180Rk1vZKEXokZ
BEeZzTeWc/Yy/JazzsrNVSQbqukYs+OgQh03xQfL6TsXKYYtqmK3YfAWg/aHppxIWx2Y3s6lcCxs
Xusv3ruBkTyhFoCNL4CZG0HD79L3yyLP2bmTfVwn56Q+JnWFqVegmIlfOAfCCr0/fxMkcEDrCTcd
PPdrfCpQambGygQzkAqxY1P5kLf6VuRzzvk8lbFyPhsji/tqmsAQDEkgNOeHEqQCEdP3bSEwUb3f
YXzSBs7vbLR1KnRlSuxMR2umJv5jlWPEygH3y5+GBy4O8G/AA90KK8/erpOdXDmgTjWY4GrFi2ju
6isMH/r/ebt+lVT+VMTfJ7YyyWnCahVNeP7mb1NgIYxsjyjulHezqwUswEQWcOfDMFuRFz/Z/mWV
3NzVZRNOHPuBqjnTOY4SPA3hFFA/DtTO8ZpwcXfrG7l1imffn9+bukYQOR2xNHB+LjFz9WEG4/4b
WPa+gQXVE5uOxdn7ZmFEjW5SDuqe1doKRitwmMMkC44BtFaNCRdbN+GsyfqvCFtfVTWjyEzATg4R
fSQ/Ctb34EupDoOGAzRMc6Pz4OwTcyJsZbGmvpO0JBCmEoxgk0WYpqYA9iF5J8rwFuLqDeW4vIG2
vnpfLGoljFUD6Mt80Fv/7HadOKTIb5Cw3XWNF6MxfbelkWcfm5NFLmb7RCFxYFmJzURg20wgIwYR
awXGXmzsxtq2Tm5Z+4kcs+emcAokb5Kr9mrhpOjI4Bt7Jxg9APVAsw/mJWZ6aOL3anCAe3/1qJ6s
c2VDQQxC2hnkaD7H5KJKAz82+Pa6jRDi/PU+kbIyml1eVOAwwQlaN3NYPwPm7wM6BVY4l2JZ2mb+
e+v0Vjazx3Q1MJHCSE9m6LRPLHui0+HyyW0d3MpcYnZCX4tFKWcCTrnhR5ndKrSatv2GqdqSs7Ie
+WRroJ5hI9rM7eMwWl4inuu69pRqwssr+jOLj9iLW1y3CeXMNn8FJCe6mOrmIK3JHn1ZX+GyPZeh
CDCJLg3Z9H9Ju67euJFm+4sIkGzGV4YhJ0myouUXwivbzDnz19/T8rcW1aKnvb4PCy9gwDXVrK6q
rnCOFVi4az5H4Gbuo6NLoRDMtEgKo5vZ5moDdnjqhcluuk/dUkFfxgV+EupuOtgWUS69///JZEfM
RQDQVqYOmeg5qbfRMzhfrdRrHeyELi4IsxwevsLmk9Z405KdNhdNIxGTCIxi9LU+BA/6rvQ0NEe0
1q9yR7JVOwJIh8WTu3kHVmIZr4kFIUSkEje7zZo7OblpCsBsGp84x7kZSA3JAO+1gU6MyfjJaCgC
Euswz2FHdoUjHQPHtIGjvVd805k4fmRTpZUwxlmC9y6stAhRG8ykxpUCW7XyqWx8s6/IX+XlK1mM
YzTEIgECIe73z6p65gCkMnBiwaKOmZbgcl7PaVs7VVZlWVXwyGGcViBpoSJpsMyg/9pg6BcLsUCm
FngRZ/uLvYlhHFfQ9L0gAx0Ur7XsW3mInNxWrMWOn0H1wM19NsunhvEmjbnixVgac96jehRlO1rE
bG3iR3e53VnDj9HRdvWJ3rrI5Vk/oWp8SGffBLMZHnAs6j6QcOsKVY19ETiT+1HrxStJb7X9UAHg
Dqyl92Kv9bYwavFhHDBRF89l6oOu76sQjN3VWMsP6RLewhBMi8yldlU0YDsawUNnBXkFpj8hEbG0
qim2WuiSh/71I/K/FHh9AOYsDVWwtU4AyZQUv8SzEO2VlIA4pqy/d4mSu1FbgkFlksVDVEngfkx7
yVfVXuQEqm23bsCx05qrrrHDQJMCV1C2uDUTMmv1tPiqaIeneUfQVlQxgMTxsJsBayWO8TsApUOw
N+B3GvOhimpA8irYVFeB6U6cy85nMxE10QYGa6qM1g1jyfUSEj0LNGDk1mZkAbTIGZcKVeXqBEKq
3dBrD5flbacxpooVMknXFMKWyQwB5W0dKP/UJ8RWBgrLfXww0X6QWz98TWR4z+jtj7cSyZym2YF3
AZvKk0OuzevYl3x6W2vwjjiAiLV5We/mt1tJY735kkhAzTRQ+hC+hO1NDHD2uX4OMk5O8xut0AkG
lB6qcjIjRy0bORcr+CBa2gTmZbIzHMDYW9ER9Cr8QYyPo0LIbEwRfKrUWCTRZJx5Dg7rGju5NOiP
rkIOwRl/uLSdIjxgFRy4SqB83OX3qh2jR2ahnck72S3nvv4F9ORXuVULHHu56XEJzSEv7TaRrhMw
5UazzNvbfD071vGtJbFhJM4Xkhm4FYoXeGCtPgMQVrupnkCD5dGMTrAb1zwUoTV46a4/1qCkdvTE
ingBdMsBY3QJnWlRUTXkGu81xtjrPKUlnvStC3ZDb9rltwB6wdjNeCPeda7oaEfB6e3C4xWzN6/p
WjLzQJ0moH6DsRtWfMLSouambrSjvYM68sAd5oz/fR6FmtdKVeaStotapgWIgh1h7vVTgOKaK5Rj
w5lJ2bw1poQ7g0o9kU0WaQYwCXoiECQIijc+VsgiMU5sST9kNH1Cbtq65QrWwphcS8cWlaEpuDKS
Wc7nCPCf0vJpwEKNPywVJ2RstjqgD1FVFMu1Dy+PNq1lQaElEoNEfq21h9wjBXgf+n/KILKDkAAG
3x0jmYLv+ped+qaeK9Hst8sWNZtz5Hkd0NjT1KtFcDVQOgZO1WTzOqzkMC5PDzFEK4HjAvFJxyyK
MQ4H4JKDiFUhI76i2MgE9OGCsMO+ZsexHPqtPriElWzmWw5J10xihm+pl8+GDhB27ibjb74gXX1H
N0fR2YULTOWO0qDBo6OQEXiqH+yfFKu44rdyPi660stG3iQxnnSo4xE5LGKUDrxkL9CNzEfmo4IH
SSU2MrL8ZE4xWNXyYVoceUKu1uVNwEmqNk8U7R2MMRGNSGx/x5ijAHASuPGmlH+SlPKmA4HwZcPc
TJ0xwKdpmFwCD8Tru3IVMoIhAVU67UN0juEtDryYEwUOdhvz0Mdapfml3iMH8CJQ7QU+4ZUUN5+t
a/HMOVemkbURjdH5bNHSc7ED60/ivsx4nXee6Qinilt12/64K52Z4KUvBFSEQ43nAqyI9jxzu99V
MCNe3Wv7A4Low8QXROrIZARmm+VVs8CXoq1jC9n3NEx2nO+36VmUNxHMAQYEe06g/6YBEJj558EJ
/WyH4E+5MErMF2FQ+dR4anfNSxo3Xc1KMHOIoMfJ9R60KA7u6XM67rI6+TIbKJQCtNcRQSWlphwH
szlEZa5E0p+0stUOPD5Fk+JS0tkOVEtlBN04tCOoqXuS2wsOP6v7jbG8HTDztjS6ohsNAcYilabx
DJ9g7IBLD6A/SQermRTmIE1NzWqPnYvEnWZhuZLLqf5x+TNTIR9865vmJpPmkKgnepq1NCh3uCOd
32DIFsuanDC1ndSoxNQxPyNpyKfen/AEZoaiU/BR6YhtHFqRPfkgBMG+vav/oPWImWdGmynrSiKT
Ro1aAZ7KGgmcIcozYMcryZUDxatDMFdfPsPt6LESxQThBHm7KP/MbLKb3B38l3Qv7xQ/3PGU2pxC
wgDqr3Nk4jBIToshk/GGi4Jzta92+9I2bbG3rHRf5I6BBYHE5Y+RbZwlFpmIrsOZg/ub9eWSCFbE
2VRGJzdU9DDkvnTAqDfvzQIb3pcPk95uxiB1DUkiHsUGBjfYdpMRk9LUwQIDEuZ0wtPbAKI5GUBC
agAC5UkZquBYkyTmpfvU/lixeMhpsmnokoRW13v7bJZUaXUlBhtcfe6VZTyb6nEqZZBNtODjlA1/
aPZymoCHKbYvK7yVF+sYKsPCP+p1OuYd34uW6wXsVeDrwBWMbgAl41dPFKAk8qPD6PMeclxpjKvD
Yp0SVD+l5VfFbvKHw2IH6BxWfzC5tmU3a9UYF4daESnMHqrl4MfJ5hOoa4N2cDkHSL/Nh2/3doCs
D8tUcL6R7vUAx0eqkuK0Tu+ADdSKXHPPq81txN719zIZx4Kel7kgRxudRr6ZshjxN9V5yFUbwRej
0JqIhxJdH9QZm+hiTUvLOBwdgE1+apLaMrJ7Idd8MN9wzG9Lm7Ukxh4AVlktEZWUzECQmT6HYcb5
PltGYEgyRtUlky7aMecFYgxwq3XC4ID9DsQq7UPamwfgoPz3nBZ3R4EkEH3RIZv310js2nyg8AlO
OqY3IkgLi6jiiNgaMngng3H0JlyQYWqQoagWlgNpaaA8yC4WLHzKFIfRqB0YUKzle/qccmeut8LM
O+mMj4okzBZqQ/4zS5GxEBAeimO5x4ibX3Pi9ab9rQ6TWs0qITKFWFfAzjM5KkIbiIczvxTmU5eG
n8CfwYOL2PRJ609HLWgtrcDobpoSFNQrW8SDGYUeOhcNCpjJLf8k9do0+pV6TG47yUkVJjLUG+36
kY6lhJ8MVPCqRwyJoIY2H3k+Yytuv/t2zIUOomxMRRGWQ5Goxi/lrYB44i4+4M9Antl72QJNZ794
4b0Uth5CkGxgMBTvTv3D9UtFLcr0ClaT7EM/x1zKhJnUxp2wu4UCGhp3t8voSZXV8AYfNu/9SjBz
WRTUfnWjD/HSnZ6W9i5EZ2FKHjm+n/4jrO9fa8fcCaz5R5osQ0iyB3VTZ1G7AZGxZfg1yLj48/Rb
sWYtj7kYTYmmuaFlkHfKH0O/wLBbPNrdAbQru8ojz+k/HAW3TfXt8zF3Q8vlYZkbCKSGg/b5DrvX
kfo6TEyHD8K7auBuVW37OTRFDQUTp6rJlkNiMVlKzcCpiod5sSO7faiu6wclsTTHuAO5KHi0DyBg
vQuvl2fgd15WeeNJouNFi4kjlNIUojBXJUnANW8GuCriIfYXv/HnHT1bboV381Ou5DCRD8xqDXiB
8PShj77ylrpTFYtHptdc0cLE8nxZLfqzP1jqShyTC2FYQOtrCTn0UpfLtzjWzKt2EhU37UwF5E5B
/nWpysW+LPQ3X/LXYbLzAkWuAM911kanjBRbVxe/OqGcbdee6eoVdkAkGVjsIFD+buTX2jV1CpXd
coIJ54OykVlotDLIMW31+sYkfuePu37feDwxW20S3UDRF8EffwDL6n0YUSQQKWYzrgr9oLRX24Hc
vgYsN/ADHqdjfoh2qY2eUL6X4WpjLXZ6buCUN70eBkZlA10DOhry/kdUiVSoQour07rp1XJKNUvF
ircd+ypsWbkB36ZPH73YIqxtCoR/X+OhGH1qj+GO10nYsji0UoCCiS1TTWKLRHU3DR2oCxHEAXCg
UxgAc5K/YEb+c5wloVXNNQ8hYuuZr69FMoEVLJWSCEQ4zFMAEU628iuYGnacxH0zA3sXqCgYdePN
jP9GKFBLZQV0jOaH16mSgZI7AYgCXYFLvmk2RvK/x1hSDj539uxzQVi2XLIpAYgTg+ro27L2PCh4
PiUhahlZ9axg5kzpNI4L3KoNoRZtYpkDS8koUDC+CUyDVaMFJWJnp3c/qrKPdtUIUVOhKUdlaRq/
abXBMYIgva0XMFM2/X+HUFXEd7+BcVjNMIL5cIT54Ic6Zjpcj+V0xOjVw2UXtXlt0T2R0QfXVUxR
MYl7RsqoIIWIpzexwQTeRwDqHA0H8zgo2dZOk1lGdJujxweuPWsENBHl57UxcY7BI97zePvHqCg8
IPRgrMtk4ns1karPK/iQhTykauuGxXQdaZ0tDJFLyv7z2D1SIkwxuJZADpu08bEum8c+AIPpIgEc
4FMYZF4EOjYhPzTL58tHtW3pq1/HeLgZQ504BJQMqYerbkCC6os3L+U+OmJ50PvPbBfUAFbSmMts
hF0jwJ+NTkfa9CgkE/jPgVAHfldgpAxiJHHKsJv3aiWPCfyLCB4NqYTRh6j1uNGYZGetno3T5UPk
SWGuFjRSxVqCg9YyzZ+SfTzxtsBeV63YUL8+OObmINYpQk/Tp9SwsQR/bpxqsOgGd2lrCSg7MT2q
YDE+OKLj80nwMrc6hzueKVM9fv8j0MZ+H4jKRV20vIpgK73kYjon9pYi2GF/BhCTowpTBU5VOPH6
Llvh7011RWQvszmn/TjT8Cdey8kLhj7B7MXzjjJHNfr3q/fiUoDKWgwqNKyPBQXdOuS2uM/3xK4O
oJ/kpFC8c2QCeibFFbavkLf1PVbgy943ZzAR9zN4LqurasIdDMj3yybKO0TGCRVBideigEOcEUNl
9coA2xAwiS4LuXwPEMmYQ5T0ZMqpkSoA2kVVs1d41DI8NRj/EQyDrC15ivssVadg0J/nWb8eC/n/
daHhs94rEoWBTBYdipDlKtM/ZfOnywfFU4NxGBEgndOI0IPqZDuiU42A59R5zm+rX7rytqh8v1ej
DUxMLIwQY5yVw3ib7QJn8bRvqkuflssDyKSdZqfuNfeydhwzeM1EVncp0Oq6bVSI1TUAvgNKNeu4
0CCcK8RWACMByBnghscXuls+t4/JzbDvriU/coJvZHbKPSpLmtXZHZYFMFW/v6wg5/O9Fp9WCi5a
WAO5DAo20QPJ7rvqJU45wxG8M2RcRLwIplLQIkSRg725nu0/mFCg/8YFd/7awlypUQ8ayUNqhZgB
M+zFKZwQuMFW6NFGunFMACLgXD6432QbBOufQLGQdNZDKKSojFoAMTu2jFAla73liVbJ5M8AN/SL
B568zecKcE7+Fce4CyINSijJ0+iY8fRdKfLcBojw53ysZ9y4STupYc2x/d/cuTeRjOtQw0CPUxXZ
HiL0CST1brFDi+cmtTMrupJ3MqYUKy9w/6r0gC7eL1UZlwIMc2XMa2owymgLqmzNzQORAaQEslgs
/dlSl+2zqvcmAISPlbEXNdlOhefL35eeJ2NRhihh8AtdL7wP2alCuUAKrAfB6OjBaM/kKQnvemEG
x/3uspytGgSeMLKqmiownUSdyQkGM1M6YULW+i+QzTDczAqQE2JvOiS3nS36dBYUxPfVeObtTm9c
/3fCmVyBjI2gDZqA8C1/GjFaa1yV7RNHQarAh5PECC8dPUUdmwWvT/U6qPMJ+Qi5NjzxHB7Ea90L
bQWgXLxsZOtlCH3eZFFftPID+QK6zSGBrOwUeKM3+d3B9Cos1fMWN18pOi9pRU92Jalv5rJuCxgp
vf76Z+VRfwoPIcixrfEzHmQ3r4+OL6Mvfip97objRj/2nZqsMxArcAYWsBnFQ6/bjg9Yw/WI+wdl
wA3n/U4S4wMwDa/im+JAZ7QLb7IbOuWJEXuMRfdAN4MHiLnDiTyRzPXvOiAG5QUc6wD2qEPbmahW
VxGvLrJt+W+WwiQUiQY29DCA5ZfL9VydSvGmqzip12+u9i8Z7JpCGzV1byawkWQvfJ7uR68/l+fh
mD1lR/VTet/eT1faU+ZpDwo3qdgIiKiOaEBjgU8BPhZjnnEiGWBox+u0dQ2MCudu6Kqhpbom3lPy
PyY3HG5+NAxeoCaAwVGTnWCRxaQAkg6aVGIquQBi8kKTV7Db6vBBpzcZjKcshnEBJytK38ZZAu7d
4mPVVrzTPRlhiH+CG8+od9IY1yijeASme0j7H+wduFHCBwngB/kuO5ecx/1mtFmpxuRIaPGlyF4g
rIyq85xW/tg052ZyoyC4v+yOeR+K/v3Kb5mY7pTKEB8q02LLiL9nY2lflrB5s1a6MKbXF1MqyaGK
fmU6Y9V8kYHIIWmm1afTwIGY3kiK3n0jxg9q4dibegZlctPE3k+2V8r4aEYgTNOmcR+T9r9nyxi7
0dAmxBgztkQY1cDpkaV5SC1QTN0u/WKWvVcsvMfO5gGupDBaxfkoTIKAu6sDRFQ44n2rKneXv9FW
EeadJoxfFwSjx9o1NMGCsK8rhSMbZy2qfqRRZxtBfy0X37TxuqjvBCCsAvDJnuODkLXWpOJ/QXcz
xyK2igvfaOFW5mZ5ljCGJ/Wjc/l3buWg734nEwwCgO4J4PbEOElvg6Iyvu2vtBBV89BV9rWTXKk/
2m/VrYGhRO5U3uadVDH7T4fXserAuJtyTvIpev0Mk+pglMuWCsDnaIulKzwtN7/4ShTja6pGIlre
vvqa0Y0qlHRt6t/oOlAClNmvsrN85yNnbUrVUEKXsLKFajpztlI2gJFJRDuCDGh2LUnmhnKEeQYu
DPfW2gqmaN4kMcE27kEfM+oKQnrZO0akWcJsOqnau2ohukFXWlOXu3WZ3I+K6Kb5k5mWFpY83ETH
SiZKxoESXMfRrs1UC9NxwG5q7HE4DcG3lHCRzDb9/ttvZeelckmuy3TAaLTiaQfBSl5CN7UHGwX4
EGvSvAR80x2vpDFGFi5VoUf0ZHq9drupB2zsV84Vov/Eh0x1JYIxLvS+mqBaoJBqDY50ohg+GXZC
o6Psc2GtNtMOAHJi7UtVdGxovo8uORmA+piiSC178ZW+W4BoMtjLK97NX660YaNdxBQ9th8xycD4
46xoqjxKMakiJyCaDl7plaJOAe6cCth1DNpqvMPcjDgriYxvzpI0LMcO3TTV+oyqkGwB8tfOz5Nl
utKnhW6axRYowPyOt9r7ygTy4TOuJDMe2xj6TCQZ6oVEq1K8+WXznISZ7FVaZ3xGaJ0tTZ+Eq7Gv
wz14PTHvIU3yUW+jb02yhG6YgZ6sNibpYJih5nZq3vllYdxJ2LreJbkpeVUcYW+sN6LrSh4xbdlm
3yMpEm9SMnwJpqa0BpVUliLPwk5eptlO6zZ1SGQUjqqARDiqOl3aVRXatoo5a15fCHgbRLSgHqCV
CqC52GkKM7LDftBsbSGiN85Ka2cNeRij/qHWgPUr5/pdlBTTbhzTfN81wZcsSwxbrIvaHqO2BSWP
jreI0IDcs8N0RT7KdhAMvZVWLQjnhQZY4PLSRd+TevqnaqPuULSExNZAQKmuCjr622GqjxYBO1Jm
qcuoxrYcgS+rMdOvQl3IO87l2/Qmq6/G+Fhwc4VFV03oMxyWXezTjdLFIwc6iMxf69p06BQtFvk3
ur0fQLSUph2UGi+nvjIOqtn6wpQcQCTCyYLob/5oiToeFciBZJPdZW/Gtp0W8F44QqTv0BEE4LyK
vL+M7KgY7UVbeqsjpXv5JDejMZLTf4UyB4nwnBa5rKJrJLSHMBx3UtA94RF3wII3J6vcPsY3UUy0
6otZCSYVTizOU1cUYXRLYQlY2r+s0abrf9OIfR1m0tiqUYan9RAg+k7/TCbnyLarISsJTHDpl1wY
AhWLTKo1unSdWUe5nA6X8BBGt4qhcMS/jozF2RXI2As1wMew2lPstQOh+MhHOm02uDPwALjoIpuf
CEkLptExGY7s7H2cwexGbJgRhgx0sHFWX2cFLBg83m+eDMbisrHKAVIMM8fcf2fhHbOrSPqgA0yV
Ywg8QYy9tX1fG9qMAF2OXxsRG3yBN4/fLhvb9hd6OzEWwjRcwMYCz/haIcc8F22OB/edVe7FU0e7
4zx5myWqlTzG9opMi8pMhFKAx8ckPVgPkHOM++6vBpuAi/3LFgiTc5RLLKhLA9vLTsV96rdfspf2
LNxqTo8mEa1UqfZUo1YlWmLlCHteB4V+nQ/ecCWeebqLiQzAegmK6gH+GzQrNWa360NrzEGqhBHS
GFt9Q5A4lz/o1iwG1MaQDRDeiQlY/PdXIJBL0QgKXAHxoMoOcBJOpvUFWbQXHoSr2BZ3jdVfSzZA
NxEZ479poL8TT416VUeQ+hxoFvQGJs09CGgsQcGuzez3nW+GmBJuuUM/m6nlSl8m8xKAfjFU1Csj
2k9AmJfuE4yXGoU17pRd/Jmv4dbg9TsVGSdjVkqtCFRFOk/SX9HEedzV+8bKdyGXT2IzvmF2ViGw
ZPhSxozaOZCWJECtsCbGvJf1Qnaidk6/kXKQbpa+jHiLIdte500gYz/IBLUpraBdFhVOIwWg6gOG
UfIXYKk4xDcxjJ3MJKqqRUcCRAese2/widfu/wo/9J0YxjoCIVHKVoY2efIkq3dlcM5yTo2Od2CM
ORhypGEUC34GzEhenpOz2Swg/P1y+V7zpDBRpzSDoIromI9G7tXqqU9PofjPZRH0y370WG+fhIk3
xBi7SYrxSfIBcTNvq9hKwplzWr8JOL+ksEirBU2jcu1/A8TAsX4NOAoCTndFx7F4A8SbSembnX3g
g1DmRppf4caI4BYt4JRjzQIwkNXKz1U12WZZcMI2V0Mm8MiYISrC5vUtiGHDH3SyMvhGJyvrezpC
y18a39SRYlHQNqGmaMxdqsQhkpQZtkGXjinXTLsMdmeB5sdurM4NLLoOMggW1o715jDzeBu2FV7J
Zy7ZpI1p1QeviyF0Jpw22cntzxziT2bCX+c4PxgqNo+R4ym0nMDcuKIJG400GM8G54ZrPEqdD4hU
q3fLK82edmA+ywHuGdv5Pr1RbQzxHjoQQBEvvREWu2vsv0Ptf93Xx7aISSSVpR4dE8BvlinWRerI
rva5G+znAsUhcVc62RfeyDZVj1WfggP8K4xJodD57voMj0dnUivXBPzm1BArll6QZ1t1LXESii2v
sJbGWHONXr8QFFCtE9pdTdreEpWMl+pumtBaChPmhLbJU0nCTEG2j/0C0+beAPtFdW9Pl5mEfcKr
m2ylZ2uBTJibYlWZshJqIZLrV6Ecx4cecKa2HurzydC0J4JZTaAlYw5aUQyT42q5+jJXNkiwf1mC
2QI5BBDShleLbV/oTmlnK/8AI+dvnNJaX+aOprWu13ILgRTaDsSHbqjZld8BFYhOa/R+sPAk8syU
uaVKEI0gioFEOsAQLlb9OLuFk+26CL3i7zouhw4UD58PBMo9XCZWarES6/XyeriAfLJTdzlGACXI
T4KXA/1I4PVz6RW4dCGZwJk0S1IEIWxptOMroKFjYpXcohLhDuc/WKbiWC4bQEsxCo0lwOQ3FimX
qxiD331wN+idGwNqgqJaxnWLgvrR1I5KeT1VszXTfjx/qIKjNhtaVXUiJOhxzIpHdkNk1Xbn158X
G+B+aIVKI8+gtlKglQl/wDAv1CiN6P6h4vW1reBJk9rpCEiNEewQqZM94H3hcDcBt94Xa6mMZ1pK
sQpzA8eNcZ/ZSgBhi5kuwY7tDPALf3awHJdrML6pGmoN4OywJxEVk/lRwfrh/iV5ND2sMjzw+z28
+8KuvKRhito1wdgI9Q3BobWnY3VULNNLfJqSyZw6Gk89xhWBx0QgYY/Z4KApH1qjva4ULbUv57Jb
G0XriMzmCAiJsx41y+gImk+U1qrd6vW9Vt+WXwULKvrhSX6mIXq+T2712S7N6zY5STbNlXiLrFsJ
2tqGGIekSukCDhLclIxgHlWTgVYS2XokYXQLi2N57Qwx54w3H6lrkYxPKoqmLjFD9hNUh1pQdiyQ
D3ZALChs1bl82ltQMOvTZptjY5rE0UIblSVaSOpt1h9AAOnSd3GByns6/HRBfzVdslKSXYIZDH2Q
K7pXqmk7dEEsDXuXHM0419+kTnBVz5iEXByWDiJobp28ZLvY08+qi1YlxjnlwOYF6m0nB4BErP6D
XdFkLsegY6knSnE51ADNzr5Kr8B3uFf6Mv87zQwMapmKCIASJgUxlE4fRhPzGK9QRZoVytdDdEVD
CEWzGUHNxH+O/8ZQ3oQy6skkK+NYgg+nTUflx+syd2KZyNLDb3RQTU24QH3becibSCYPIdEYY/QD
r6OoKj8XAjnXfXVsg/4omuNskUrNdpdtZtu/vQlkbvs0LaQOayowq49qKtiYf+R9PJ4M5novEcmz
LoKZUHxpnZwECRQDuxoY0/NObhLnJ8Q6b45y2zh/acamHrkekLCeEJiAO2tN9be+99v0/vLp8UyE
TSvyJknAvQYTwcbaPa0NlQ8C3lLxPYUZqDxhz5vZ3PTOGNbGmK2E8RpCz3p1xftAKQtCV+7j6b6U
VC+rSr8pH8VUOUXycQw0j6Phpk9ZCWRu3qJlXS1E0LBBfXbY0x1qGm/LPXH/JN5ufrWVOObOAaNv
CTW6SNChYlgeUiBk8pa3Ns1RUsG6CSxHVWQXmIQlrLpQhpc0u8lCl9nGJjrn1HgiGEfckF4aEgGP
fikMZq9vyHEEaCIHq+QjpzNcIXpHvxShn25lC5XRGxX66KjYR1b5KM9W+7gAIDt8ND+PHh6lNu7Z
4ipOlfrk0+R2wL3gTfTzFGXMUZLqQi/ouykcbhuknIqacbzHpkHIMprBADIEtBhjf/Mcql1YojUh
ZwHZ1WJxiorqZjCm3uFYOi1FfHgZrSQxpqdmepu16WuVd8ZLDLNiIDSTDpIrHnlVkS3IDsDYvGnF
+PlWBTWD9MpqcW4Ps41PuKvtQQQnsfxCv1R5zad52XQdsgqAL6Q/IvYB3psLWJCUqmpRXibjXadm
VtUfEkXZl+FXQRD9rOFVLbZT9ZVARkmQ8sktahL0adA/Utir4cm0VS+5pWx0/RPPNW7a4kocE8p0
YRBbOYN+PfZJwjDEnBsXx2bbGlG6RCUPyx3ss27pxiYFoN+/UOUY9HIDJ/SKH5QQQnBUp3ngPeo2
n9Dym0jmluu9qmezTCu04Fz38jZSdnNM0ue26jVAI0ditLgGAP5SC2x22j96TbjpF7WMjzfj7Scw
txyLLNk4a5jJ0IGkA4YUMPxJ/SlsKg7s9vZDaKUrc9lDsxJVbD5A1+v0trqpiNXsKaxoao+JY3yr
X2gqm+8i7GUfAnv2xOPwMJ3lI/hGed5g87YQgEwBZUKnMCnvb0utVkOaLOiUgADQQ082RNkLj3hv
fH7RwZ+5o4Bq0aeR+J94u0ObNraSzFybRJfDvEpgx6gc7zUFBUZxXm7Hcnm47PB4GjL3ZZAbvVYp
WUWmDG4/6lbSfwf/tSXJgxXjPV1z5G3OvmPO4deRMnlgnPZ5K8U4UsUbTj0i1OLVe4pRxOeL3PQF
b6JYUJSsnwaQ0yI0tnN2DBr1UFcqr3dCv8OHW7GSwZS2FTkcChE0p4AKk64FvbhWRv26i6ddmNVe
NNd3lz/XtjslWLACRaQEVC42qWjVyhBylNKrzNY8dYeBnhgLVqVpzbR8lwIKjxfeuTIZ59MWDfBF
TETfMX4ioCX3Yj89dP6Q+HL+PO8AwOdx5y83z1UlkgxiUQxGsuhAYxVouarPo0M6cJjcGOAvlTGA
p4IcgranFNQMz4pyi+l8G+8H5w9g2DZvBlaCDA34EPD1zGI9avtCXdHlvdbtTkpjZd/qQ3EdRRZq
hoklnMOb+dTfg895smIHHWfOh950tyvxjGENqUL6RMaHjmSg3ncObdIAFh9dqsY1TKDPUX7ZPyjW
UgP6YNAruYyBCcMUlpk50t2UUN01kEqnn4oEbQ2UYjzeA23zjprYs5HxrYHmw6iJfUXwmpsgry1m
9SqjaGnh4+WT5ElgFJoBXx7iFY+MJ1Lj6zIjhlMabby7LGX7kqwUYS5JLLViq2Bl5LVOoH9Gw+LQ
PcUwzhJ8DYAMSyyOwM0PtRJI9V4l/vI0i5Oq4IYEWCKi/cPBah3ajwGgscvLP7jqMUF5DvIxTIGS
8j/1NFvyf6o3PFKz4Kq3/a5ZqceE3gJgRgPyt58CMSK/7z/1Z4xDXRVPwU49S4fJBTD1bX/XoBck
gXWcN9W4uRgJdFpg+kqGjLUCxnBILJKhGGCaw24agC8lef2hAzw2BYObb/oXINYI8n2FI+/RQaCk
1rxT3zLd9S9gbMocoqUxAMLvCNgSAQKpXHGrzvSfYK/7WgRjRYCFzsRlhIha2aVfZTs+guQ1xaun
dbKrwSX2cMAqnDOcTa8ELDhK7IPHj9SbJRQZ56xoGL7EKBiTFcDZRfNIlxjFQxrbzaI9UbpLxcHO
q1w+z69k2nyxW0nWSioLijCMBrgMCkiNlboUrZhEgW8IqfisLXHPS3y2ItpaGOPpkqpuFS1DUYOu
4clS5eTS3lQeCcZJTIxaLOIX8AzmgUvJP/7Ar2+LV2WYMmDiAO783l3oStkrXR3Td5hETonhBwNx
1V3rGRgtrMrj3KPASe476UwDS+jwnvBb4RS7DbpEt3CxdsY4kF6sq7Yh5ujMdQ9kiABEqjZmpJME
SsvyvmnM5WHpBSN0lDrlZdObM4Zr6Yw36ckkGYWOOuCU2dIdJTHGxkPvRY7pqouVfzbuG3dxg+PP
kR54M94v2Hzsr38B/T4rd60tqa4J8fSKKdtJYOK9bdHUochX0+KL+j9x71GSvT9gK+CdPJPiJ5Oq
DQmtFoKp/mXMrPDYXWd3zdP8TM7V4/BY3ZaO8iQ40rf8H06Mosf6wbtQWh3VwPSHyPbpzErPx1HC
sRenCnWogpxCkEMJbgsun32HhTDpXLU0gQQoNS+F3FR7JZv55GauCSBC67Bwp6eCs5hoN+c+EYIX
gOtGltGPL009cGbeNsOkbAI0V6c436rIeGwQRiURwIPwlduhAe5iVBp3aa+1BrKPacZWp5j5YR6J
qNMS0yNlHVhRlWpupDaLp4pz/jVKe3WwL3+HrTgCeEBDB8omSvcaY3squDQjk+BXJfDgiXYWy5KT
jWzVJwjg1BEmFVA2sgW6UFKRiggt2mltWVnSVN9GpLrPzPjzHBl7SUh+GI34Dd1NHqz6loURGjMA
xUiIxh54TcCsXlX4yqjC65ZaKIC8apt9o7b3rY6lu8sHuRmnANQtot6KIRr99e9Xt1iIglQS0KBx
Ai3onU6ZqttRD/H66nqp7Y6akig3Y981zoxBa6CSI+ENbFknJHGyou7PBeCrE0vWUoxTq3IQc2on
WzYPKHEgY8r47yMqpRpNKj4AOmTljRLeo03uCfleMa/nObKlnAusshVAQZ6OmizeaSCAYYJKH3dt
C2xVPBbgR60lAhwnNloPxDy+iKbV7sdrCjcftxx73hSrwKQkCWRM2v9x9h1NcuNKt7+IEbQguaUr
075brrVhSBqJDvSev/47kOJNsyDcwrxe3FlcRXRWgonMRJpzeCAOmqz6rDWw5ya77dMXhR5oKWlH
Cw16J4LLi6w1tVdjwTOoM/P7ebYcDyumeeiwb9iYBUAK22espZyHEoHkupH9ZsjivaaBES0Eadwn
YLdchgqMGaurOzLZmEOaPqR+/eTe0MCI/aYJ8s/ZXe0vXnnEeDyyNBY0uoMCEPwyaiuP3g2zn39U
b+wR4LYynypKIgwL5HRomxjwUNz3TjJsW08Glphn9dSmvzQUyjHHd6+vP9wCqMzXz0FYKmJkWwB+
wIAi6CIuz4FUBkY8VizFA/T5Frh6B/ue7Xu2j/pRGp5FefBOFj8POebaqig6ZLXhFFhItUNUqj3l
m3VoevaiOsug14U2/KYcn491i2tNdQaBYCkPqRM/aXPzs3a08PohCl3/Tox+eYZOanQbmKFwQ23V
c/TuVUliWdBjX/0veyXYlEVHAQGGf8MvY4spbBdWsYJXOrWcyDDjY5O0ZZg72gd3To5z5d4OQwOw
3ja503PaBde1FB7m7hdwWs7qMFVtiWkOEKqGVBtfieo8l+bwrsFhcF1pWHHHUjBKQ5fHqS/mmJkT
wk2z9RgTaft88SqQrh/TKSOPrlPV0aiV001NETs8tXWSsxajgq2sXRtaY7d51B6TXPKRhW4f6CiI
8IAkNg3uosxGvy61BYexNFQJsBxFgn5zkG+Vk469mdhCzb489fEcXT92Edw9wK0MRHwQV2KYmxOs
ulXcpS3CoZZMft/945iP4ONB9HGPuXlbFTY2KiMXr9diTPx13g6biRlA80nFVtGUZRIrEI4Q7X4O
/55TtDorJwU/ByNUrrcF5RO4kP3VOby/dmViPZU4SAcQ/Li0SnXKZOyLBNG2MH1zIp+6VXu+fsKi
9GYvgsvdDXVa6kKHCBvs5iN5TW3n4NbfF0W6lSRyFEBhx/IRoh6YjLhPmWDIZagnpky4/mJzr3P9
HAcMmaJDk6Msn6gvexKKbi2yKDwPDAur7y77910yhVxcrXSrxWWi/ed6iWijPdky0i/R3dgL4Z4B
2FoGzG/WwQFqxqFqH0blnwlwa1uxRdii9qemPl3/ZDKtOKvQa5c6m4scrNP/MemnWLtN30FejJEW
vKoAF2Di6DirIP3QLqYBEQuA3NSqCYa68zeahHYvnXMXWuBOFmcX1NTTEXxkf+Z2AIzp0yag36dj
4aefrPAPLcmAZah/rp+i2LW8yeUDspNv3Yr6O3BdAi1SeoDZZ+G8HNYuBGbwEcUavOtuU1QqIlmS
I8w7dsfLh2Y9JtMwTBCtnpnC/UdGBA7c2VC/kQGg/d7p5GPnXhYXubRqdGtjhSx0VCOGHZxWnk0B
/KhgOjkJMZX9NSk8DVPo4P30GeVFviEfQb/jY/aCdg/giNCERMkoCTrp/LLQJyDNRnXedQzgdl9e
0IHWU46PgMA+5ofCXA9VnQXtZoZ23N/pcX8YzeLoACTJKwkQvOvY8E2ExdUobzoydt51kxD/GsdF
CQupBhisL3+NUQxZoo/sqMqpPujJ5gbmamcfr0sRBxECtET4XZCd8o9lJW3VobLwpjFWs/BHZcnC
sTY/AdQWo1y58dMx81AtJozRjPEXlGeLoBxLFmVkT1uR50IFgcEpGrjrvL52WeST02DcMdPPtDJD
h9ZeQr9Xy+YZ2eppXSkJ56Ls/k0g+m6XB4wszqnIjIElF8MM+jei3Jvtdmt003mqkuD6MctkcS+J
2djqATUjvNvT7S4fup8gRP8w6iScsyr2xjyVyBN55b1u3D3riWIjTYK8mAI1o1aXz3WjR3YB2Izr
iokF2aoBFiwMqvJv09WdlkHtbFSAspMLym4sCgXbLIkxuuguoGzzrxT277vQmcd6pacGpKD9Wf1k
qxLJN3IeD/lqBH94lTDxlXaYoU5O9Uk5FylIA//biKUQHHD/W9iJ7H7LqAOyZS4dPNNuyVP6mB27
h/IreWyO6oPyZJ2rDd5JCdyj9SgDNRbeELD4EWzUAU2Pp0+oZtD5oUQwB+mGlzFmq+0QmOd1WGU5
yBS68rbL8tzPWqs/vOMj7wRzriiZ+nzOZggmZnPWHOeTurU3cdF9uy5G6IssDe1n8C0YrHJ3ebSx
mzf5wG4km3g2k0jtPRo5AatVq9sN63xdFyg03p08zuHXFrhXe8BTB1kGkiwN2JjteLa3TmK+wmI4
mvsoIjCEJWTPl3ohRy+dddHw4W63aL7XvBRY+conMEz7DFAmBlGorNEsymP2IrkbozguzQAgBiu1
q6hHPa6cquc1aR90u5NYh9C37bTjLgRdM5rkFUQlIHECwby3AU18jTe/ib/kWiJxOL+fGXwKQVAI
Y/SupoN4cXmYvVFUXW8uMEbD/MdV0wg0136JF3HgqiD9mZO68ddN+VKN29FpQDIYWxq6P9VhsS2w
I2BcjTY3Ixkf7cV+uW5Pwno4Jg3xolBRrUMQu/xtLfiOaN5mG6Z9CNa6zqrPGgDZwXwZgwwrv1IQ
DdFnhuMFawsKGi7hn8JZ52ylVUFgT4/mTA/O9mUAVG/cSOqDopuyk8NPh+hdBTTwmW7B0G+ndQXS
nang4GUzxMKbspfDxUmnUpCB2eWGXJQ+gjHlnAfTdytMPhi+6hUP8TMDrr7+0YSq6QAhw242SKf5
0ZuqJ30+rS6arv1AAYUxYUYaKN12qb8jJrs7QdwzRiHFkGCtZA00e9oOcYaJzZLUZtQmpiSzEdbt
96I4O0y1odOBD7YCWmVUT8ttcSan+tbArHKEh7Xhl8ifZaOowovpGq6LBXcwfBp8fWDFPGbdxxP6
6R1gZJf4fot1FSPM630ylOdeHXKv2kp/adxnoyhvJqW4aVYjNLXuUBjFpw6LfJ5rWmGmtbIFUFH+
sP9p3NFX6dKOlYlrwriU6hpMjOWB7d/TPmKMO/Sp/y5zwOyIeTflEjRqdJCUqDq/80/RmC7BGrIF
WRw/u/r2adnq1zaL7+PO8ItRibp5e8CGj8w9slhyTS4XQwu3pt1s9RtSJZB+s55raYM/MI7UqApt
YCDJ9xOFp7tTlQujCtxeN8ZQdSTqSU+dF33LZKmBCJZof5zcF9xQhswW8PTAMWTH5iHGeGx50kL6
JAN2FCYhrKUJilpQsat8i00zlF7tkprZSnfLGAmWo/H8Gyogqn5Khw1ZIv7X59pJ4+J0uRlkycAI
gM+ln7GajNXr7I5BLqmgoZcN2Ajjk4vSHdhckaojE7mMT9VExmycIW0IivvhRIM4yMGOzrg4hq9y
wxBGp504TjmnRS5as6NslTDpgYlagSnZqkIVYLTXnbjQBHeSuBwkX8apA/r4FiTDDwq422z6dV2A
MErsBHDXylRRlWxdFgAX53ZYGXu2On/Pt0LGFC4OgTtJ3G2y9cyZ2xyHhpXXTxrgkrKwxDYzmJ9v
p09/Sh8yXyX7TtzlUvtl6ZwJpwfGbi/tilOz2r6L5Yg5z6Pr5yiOEjv1uNBE3RJUaDlMkCyh/VB9
cKPe3z7bz9q9e6d/SRqPsTWCAeR9CAuI7wxzlLho3nC5Bf6fqsw6HKx6HqL4QPz+DjwDHgGAkmeC
q0G2Kfo/VH0TyD3CjbiqhmyCqj1I1ryyvmHzR4oPctruWH0HdiCmF3MvQ9EtlPkVYfRxgN0LilUM
KvA1vRHkNAQoLDCisvBs95uhAn2kDpohC1O79Wp79exZlgGI78ibUE7fPLVGvYkh1BxRo13PG72l
lbQJI/SYO9U4H6ZuMRaiCKR0QY/Ve5TGTqxOSLB8mIbSPU5mFH/5Z5AvqqYO4liHn4psa3D7aU0F
x6LddWsJsFU3UqcsnFL0ppfivM43WC86qqkbUcWVXBbhVKi7k87pao3aCNAYWJB5GE4VhtfAAIqy
6PKaB4ofR/1tfmwOm/2Y9Ifl61AEhf4f6O5FcJSuSgxiYeMZCY3NeaS0WSmxR2RPSqNlXrel1KuT
OIzj5T42lsic6qhT9MfRzdAaIrKVA4FVXUjnnNM2KcrgmMkG0vgpglF7lvtYK/ZB4pcEZnUhhvNL
No03Rcvh4Nm8IsNf0WsMgo8BlloPs+YXn6/LEwSsvTh+U7cyGmMerHwLjAqDzFYbJLl0nUeQM13I
4BweBrYwUZuy12gdJ4dc6dqjPm7V42I71SO4efOPDW3cG5P2ys2SjrQCuq/jSl6OMkU5p0CWGPzd
TNFGSwYAOvaY5TB763j9OAUR7EJV7qIMZoyQQ3FN8fTxG/LPrADdecGc0vThuiDR0+pCEtN3V/6b
MThdbS70acMxBJTVctpuyGmrQxB6etibPBp2KGOZEHWHIBQvfIuY2Bvg580mosYFXRCgh2CkXoF3
3LmJBh27Cj8WP+8jze//YUOFpmwCgF1tzv1dCGbnvtOWtG6v1ew9XhWlv/b/9I0eACLUi40TuCJC
ydmyr3RNGudoHEshY8+koSmLvRftaL42xxEzP+i4PFA/+35dntCzgPkEZOBY6EFH9lK5Wh8SBzjk
uB/NfeI6vk7RjFom77oUscW4mAGG70RtSOW00svNQVsWFqMe6IlhO7V+/lJ8ZFPQWrihmi0L/qIU
Eky+WJnCsjeWQ3mKsxQIRHnt9it8GUOOB4BVMDIGJySSyUk5FBUipayMIhYK2gGsEKFRi/r05WmW
5bKWlOQrPt5vACvtyGDWJiAJG/qBAGDEwi62+Xz9cEXeBRxu/wrlbiPoCda6z5o16BpUhgD1bHad
hAZP9GgCCzOG/lC/Be80v1eXtUtRdhv2BEwsoLk3jFagD9YAdsnQAPx3oO9ciOO8tpOWQ7Gu2xq4
zkerm/0hl/VsxIf2phDnku21TlJ3qddgsovTRF3HS5H9yMxekDld6MHZQzP1zlqskLI2gNxrojSy
7okGgtgaGIvSWCeTxhmCkxTaNDjZGmxDGzdA/Tbph2p27cBERTHQukQJQftb+cA2akIlK+nHNTZG
rycrCNreY5Nvx8vczs5nAhV6cJIOiluoRFcl+JtiiQSR49JQmzAJOFZQtuQcV1mSWe1XVBIVTChG
if5ClmqMRvp0XRFRqwuf8F85v9cMdppgdgtrCtUIOSmAyM1QBXeAr/vEt27qQ/V5srAXaPjzw1Zg
oVXqxcRm+iaduwiaPdor2Szc7WAOh0e1wOqnEyy+4zXP60se/gfHKQpAe4W5m4FzNbccmN5BQTUw
DgxjF7kZUb3VBgAWTR3ge63G5BtJZXsY8Zkqz1nS1mucFCzmjZ0057pUZN1Pydf+TdKy+wotMVsH
i28wbRNxsHh07MJTbdlUI0uj+diLSW+s99s2wynlIn2SoK9Sd/jWG/VztKn0EGHqofw4HdkGmnI3
n+qH7mONvWVZ9UH4vtAcjNc64LDCOhR3YVZ3mbrYgMcr2HLS4sZZYA+UYnXGODXjBLi6rouPQDZ5
NsbsBhVome7Cz777AZzuq4NlpVxhNxagR9Op9bfeRx3b9DDVhGmw5qerHK5fLaFtY0EBXSwwSCI3
vfQRLgUFSll3axArXfGgOBUYnzelDN8h5fekIvZKTQDocFI2kqnUQeRKtDrsR6Bvj6/XJQht800C
jyu2liZmYqoWTt5JvtRjdeoH+zGf3OfrYsQxeCeHO6+1quw8H5HRxF8RS16BD1D4GHdFn18DdwsY
rM9UNmUq/EQ7kZwvACQxWRYLh6c6j671JcYM53WlZGfHBcjSWgeX5Di7ts1v66r6kXbOr0wvpGm1
TBP27zsHYgxTXpZxwRozAOHVfXTVg7JGHYp67YTpKh3FL9mlFss0UWpDGordDM70+jTL9NLF6S1j
Gpg6ULBkg4eiQj04vv4Vwedlqll2pg2sdWwEO4f+nhWzJ286A6j66T9glooVshn3EOs8/y727Q5x
MGIUSNDMCrJvaAtkHgMFYDxf64/8fguH/9CYFL1pNfdNIlf4AFs65hBNZC+LAdQ+e1jvK5q8lrrx
k7byV4rIB+pAyAHHI7Z/dX78aswSlBITGAnAO1FWY/vViw8S69+7qO/DuwXbzf+Th3WtS6PUe2Os
jQYGMkXKGjFoNDfczrT8faHzcP0sm3MUXbe9QN6FmEO+2I0BQPtFP+gUIyaF6q/Lp+uXWjRNeaEX
5zZsRZ/jOAHCSEG66WjmAz32Wb/8QBybbrO51F5nkmLjuKoB+Tjq1EcOV5deBsLRz5Kfwh6WfEjf
a8w5GFMbDK2NYbJLpEUTcIt9cibg4EuDBoDng2cfqnBNbt/V97k4A87hELNTlp7hyKit+dK0g49U
Gxu/KE4OkseZ6I7sVWQffXcrZ3ct3TmHFTXO11r9UJY322QGVW77189SdPv3crgMQauGGOt1YOQZ
2/y1VLeHRk4UJvlaXJmgXBXYRQfDAVGXV1SDVy23vf4j11FUKqTlTmbtf9sGSJ1NgKswH3N5cHWJ
CZaexQTWTy2/Mvjlzdf87e59XMQwhzdZnB3mS64sVY5kx34BilDo3symR78v/oxisrfcFUH+s5Ww
GLDwck09zgItV6mGekVsqBXlYGEN0bPb9Gg3EwDicv1mSOjXujZToJn0g8RUhLnKXl3OJhcnW5qs
hLqW9jvcImU9lndgdqF+eq+FoNuUTi6zr3VNXc48SdxOLvYZMMuA+QaMVeOZENIxMj1kR+F6XIfH
69fhf3g5TCFi9sghGG+4NJ/S6pJUZQLn5Tg6r5vthISCAe5hTImHHQ4Qib3Oc3vjDLJ1QdE7BaM6
/0rmrsmI6causCpE/bK/K5I2NFG5y/FLFgdFJqW6J6kqSXKF5de9TC4S5yYQKEkLGYzPoGIt85uf
/fSkgTYHhaAymo81aPWKL7KQJfQ6mP3WTDQRgX7J6Wons60C8mwNHPKSdz+cRKKYMEDs/j6n1+xs
az2qA/QqO1C8aIsdbBhL8XILKyOGWTpB2oFi9rrtCOOwzrbJMKyKsStOKdXp3FWz8dorsX7z0lOl
CgtAZL3q7SxLQoWiMM6PqSoL9NZ82byE61vTFi+5Zqxv14Vm6NEBbdpqhsN1nYQHia0wwwHmgQlq
48vroGzr0jctIq05E9tPNQtv57G8tYvshXZu5dVT/HRdolC135k16j/YQeROcShAm2N1SA674dxY
Hwv10eo+XhchvGk7Ebx12FOxzYMDIIVyKvzYUdJbRVXqT5S2WOxb9WTJvHnRYsBwtZPEf4vQaFws
iuO7/dGPez8sTTVVi7kihUDRfLht7+eDbnpm2LOR4DgwDvEPguV+F9Wn7g5g9hIHJ7x5CIsuVjzZ
thuXnWLSWrU2imSx17YyQCMtsX3MjSaD5DIIHzFg8cVCORafNdQ/Li1nNtwE+6oAvusCwhCCtyMJ
lK+Y2wcb6XqU1dSEdrqTxkV9nOeMLq8LODVt/tBtmONM+xI0nZXhG3OTgPBBlqCJfedOJHc1MsNW
VkB0MwC84ZSFG8Y4u1tr/cXyfQamlq4nB1xnwHACw3B43YKFlSXs61tEA+2Lirmny9M1limxShtV
4ZJsynloE3rTY4nBo86kHe22TMIpLzZ/rY3BH62qMr24XzXpZrcwPL/9DL6OqoGvezUYxKN6Nn8x
vgut8uJXEtRdkL02iZ+8AzEA+gLFTcNrTnMt5j12aXEHZK4iR28ejv1zNn1w8d/1+frZsqPjUw4g
UWASG9AOYLrhDHdIK8XSkv7Pd+0Pw3GOsKd2fM/Immtg+x4zYWwliye7XvsxaVJW6/7TE8xCNHkb
kPOhNT+e1KNjnGRRQ5DAaSoAL8DN52KqGl20y9MjVTcbOqnVoO9sMACQxypLf85u9qpQsARvaXu3
2O5nAyu/Tp3fG3X8LRu1xNNi7dP1M/7byWPpAgVZTJ4wUBm+wpGtXbUuDNExpdpd1mGMyHCPVW5I
rsnfjv5SDPcp56mxNzIDbXUiTocLmT5SkswYnp+eSFe3fj8oRyXJDe//Wzsd25wWRuUtcLXz81j2
FJtW7HRTUGZp95i0OTnlqeuGRbK0kpycpaOXxqpdiOL8HjKODDs77RTMmFDFmMDHIq/CdGyiDDCP
79GKlVtNHSCq/D6dWmIMSCsa9F3RQcA6nTdtX+kqyTf+Dk/QRzMMG91rFygwnIV22IxIYuD5BIqa
e3N2i/qo5MQEpnchgfOccINdt21Qo62IVw2zv1SFlygyhBmB6UEMwTKyAbSev4DQqr5eFVubp0C1
h9EzbMzEtyZ9HC3MprTDa9llYewsjcTy/g6D7Pj+lfo7bOzco70meaoZ0xSg44El4jrAgrFH6WdX
+aQYstr1347yUhh3u+xWHZUtw1pBfrIiIKgcLbT95btMYpN404kzcbXJnALMpbhN1IhQfvGc0pTA
7QhFMIZqF5PRcMVcUlQXNihSxm0CSKnytM3z2Ui14/XbIxPBHdZQqb2mtCrsoTxXqeuRRpEYtkwC
d04z2RIlySAh052Dio7F0lXfryshNC9s1GKJTdcw98HdzpX2aanpMGp7qJ0H0tTO7Fv9mt2mibp6
8bDkKtaaqWyfVXhld2K5K0vi2Y0XE1bdYIttISkC0nrWml/XlRMkdLDnNzF8UKJGgj5nCu30gxaB
o+zBpXfLChzOj9ktTNt3Ivo0JcAI92VEnkIvDrwPJHJ4O/61+WXZLTK8dJiCHhzFNynt6tNouiie
ohm+nhCkC0n8Fcy0QFc8HVUXYG5AiuCS19TsydZgt4xN8EZqBWJxD0yGB9MrdM/5kt4kFOCB9IDN
FskhMzv/K2DtBDMr3nmouG7ImMc9TMjFsGX/3d2+ACLAn9cPSU+x+g5cbudQZjddLlNZLBmNYMRl
7Nfx3ebaqTK1VpgVJc/laJ879Vgbn0mLWYnkuZ7vzUILZmX2WLtUojS7en8r/SaaUzrrSzvZMlhW
H86hgTJLMb3amB9SAyBRkXMpAwsSPDLZ530TyG7U7pSHOa3qPofPbL6ovvulBKwsCIrHDpNnDk4e
uP2xN/fB8GsL55fKl73Gfj/S/1KYwEGwfBMb1Jy3c+I8TawcvgjlI9aYM4Lt2BV+8tQC2XY+zbdm
7WFqCstajeys2VleE825QTqWxbSY8OWsYkhfjYhhky+ATDyoQXXGgM6jjG9b6J52ynJ3KdnKyemp
NgVFmXl1eQR4Tjy3sovD/srfeoEoBps7KIzwG5iJtrkUVV6kXy9jCPBaDNsNxx6kd6iUYP5MNvIu
eitgwu5feYSLictWttWWLsgsbVCbJseUArjLDZ0JxrOFKwMLlpqNREfCmU1m1llR99ARazTAFzrl
X2jA+AJIESmH5lzIIUKEEY3NSGKeEAhtJvftnBW4uUpcI2FaQJCWL7Nxn5qV9rlPNHrUukwLxzb7
gtzge5M1sa8AoeYm1dQxtO38w1aveN/XyRot/VLfEaCcHJOmNU/X3YfIvoBjgbV4oGACn4j7jXpe
qOM0plNAMiTdmBai3Q9rNCUGJkpY91I4H5UkvWHUdYY+Bv1p5VjUMsBBoX+jhXtYh89klm0uir41
Ws4MpsjAU54nWxryvHaQRiBd+WR9sXFL04cKT23wwwfqh+Yg23fQRT6YYMxRBWwu/sfXo3JikXYy
8LIADs2X+OOKYXgjMJ/mEJgsQRpVN9jvnnLsHmy+Hk3PSGSI/45RUtTDdj+Cc07WDN41lf0I+6X9
pIa9XzzlD4rfhGMG+BcSgS3zwZJU/IQ3eS+Us58yNxt3IAi5A8bNTJ8G2ZMze07QB4x+wzUD6T0W
+WCg7WOzAnvsDtY8LsNPT61k1kiFV9xN+QlwIAclLBSvzkM2eKQH6lHLUZ+SGLBgHJkdLuoawFKy
bUAUX0rt+jm1lxqHO0VGZMVecS5+QksDc3WJP9xRjDTcaK/X76boDbSXyWXEqk1TQMzgNakTbDsk
Ly4AnCYTWASxZ+rUU7vvPYiZr8v8Hx/0TVEuH3a1eJtrpmh+ak4aFjnzYLlhTHbpMQb+r6xsJPya
JqpFqmG7cEDcuTpAOgWdEsSp9DC5s1cqi0QjoYezANFODAAM2HxVbyZZpuY5LLRp89AAg4BnTHU4
g95WYiNiQahf6KhzgTecuwrJSgtdJRSqIBdqk/pJ12k42amsyM/+Dh+sgS6o6SjsYTaer5XoW5W7
pQVnivICkOZTMF2Q05+5BPXmnV9oJ46zwrGiY9vTHFFM/z7NuWfFbiCxOaH73IngbE4vSoLEHSLY
EDxzIuXHBIy/7Qkw8pFsh0hs4W/SeNCwBN07K2XSGHJX789ows6AzVrgmofDqPklUGLC6xoKb/JO
JJd7NNW8ZHSAyDx/zss7dzM+FsOdBQhxa+19Nf9cpYVEpMgaAT2JzU0bgMsWv8uYNeqSrs0I/OGl
B+n4MqpgDZsa32nUXmL4gnaMpsMTo/oLshmCadRL56gpRT8nSzf+foKw71eMwEzvg/6kH0E+LsND
E6q2E8dZJNaH9U4xIE414qAyJz1YazcJ1744Xf9swqcGcLUsTHowaFkegsZwAN+hUnMM0tMMcJ0h
C9yoirLid+I4gE80w7DCC4k99SgjfhMlj3vRXMo0zw1NjdrAmcb3Q634SJlrr3U/rsWHuplk8wEi
NwyoBxMZIGBY/qq/jliqo2QClk/mWF9dNE497FOcJacpclyYPARvDLaxgOfImYnbAWd2qixmJmxR
Ceg6fv6dgfWSCGsofvb5ujxR0rkXx5nJ0mpumzFxsYkL4P4wciVSHRJoCuCD0CXsJVNVYmvBzAGW
pFWsD/P97Hwmtb4QCGQLRGyeZLnVjmlUYN6xxrZtD3eWhqAWkFmpyLugng28cbReEELZfdk9yJt+
MxWMYk/ohmpRUYfa8LIA0/SwnTeQqHuYsf/NAbT6RnEztJi76CVfVmA9KC+B3Rd+BoDUPGpHUVnL
xCq2oJfMP1RV+WHrZFFcJoJVuXY6pko/tu2yjQFJrTMWDlJvsfKn6wYj8CtInwHJBs4sDNTzw5zN
ls7Vmq6QUfXnus0Tr+2d3Ovd4XhdkMhhQhJa5AwIWUcf8FKbFV3AVk/Y5UaFjNVsDAxBIH1lXMHl
d3n2KqgB7uXxIa/UCku3HH0M6AnQSpBYHxbV19cvmQKQDtAPgRtrSM7xKJ/ZFx4qeskMe1+HdXCh
z1wNHVPAsI2pr+fHei6tWyVf1Nu87KTrTKxswGVGDHPcZljgCEN8BoZNpXbJO2XEyHb3om1LlOl4
B7llOFTVk5bVJ+CUfp/0+LYivQyBQmSgaAiyV4kLlBCT1xNzLupq44hzmmBhF0N6bSmJs6Kj3Itg
adTuDvRpoeYjOH0Da27N52LV8vO6rCQYFSLjCJBpw+Wy1mhsszlCG6uxDkU/3RO1frl+CQQUjhpc
5duJsd+wUycjE343hQy2O16B7aPGAGdQWF77tX+unzFadbTv1Kh4TBOQdAbJ6MF3RUAzNH37mxz8
QXRH9j+H86JOmetbCezQoJ6/pW0DUE+sb23387odJIozU+DNdC+J82WbOgJvvYYk+2Xow/KXFmGY
9JyE5LHOg/41uR1Ctp/BABGnZ5SEzrL9T7EhoRUFLHD4ID5QqZXjAm+NIIFqJu1EsqoNLDPFgLO1
lJLgJDakN1H8R9aq0tgMFoRLPF6nwdNR1rp+noJMCXb0JoL/cDFGjBmKRuAWX7FjHunWdNi6z9O0
PE6jHV4XJpjhhNXi8YVGFdp5eE9eWi3rbLQttuyCXnHQ/izJeS1BOogn5rEpmo+w1Wa916zqgzMv
X5NSl2EtC4L9hXzOeKYmXzenxbczD8nRuAHNKCZIdGn6KQxRez25ZM0yKn2hPeQwKnbslnvbZ4Zw
XJ+QbX+WFXWEVrI7VC5VK7cuG9YRh1rrd2NTegxFR/LdmHP869LtRHAhN1eMBRT27LuF/acmWo7b
YUF5Owcjxn/Y0xBecdCuo1IEhBww/VxaiYL3iVLDg+L05nC8N26yA0V8X/EgksFxig3iTRR3dl0y
zkNOIEo3bhrtl5t/WKvHRk8xkrJ6QHIPbYz6vucwMbMJ4GOUVbDudale1pJMwfPkTwmCPaLzoLhj
RGw1aowyEgzxlQOjiOMQAmJik/Mhq6UozdzFTBoqukfwFyehi8FC1DQBHCEdCxc8UwzMZ6HSh+Ib
e+tcKpcyzOHJgbgBzCoulkexkA9ZnrsilS4f3mstO4ncJzSUZVZcHRLZWsF8Fwc/lLsUGDXzUdZ5
ERrLThJ3C/rNpmWRKXiewHuw+TPjAAigg4wpRSKGH91T5saa1GQnZo4YIozsjSyMY+hWsbarjV4z
l6XkZd8WU7fh4QPc1DrtPXf6agKPW2Ltwsu8E8PZX5yMdbxWEDPS1FMsQFJ0w0OGWK1ZhqfBLBSz
9HRt8dYUi4Fm9uU98h1MqQFh3Uac41LLkugMDganmZ9Q9jWC5JyhHmv/Yg87mTcRX7adMC7JnDAs
ULo6hHVL5ScI2MA9OCcAMG/KL7M1PRv2dLdt58mxcm9dC5mbFp010D5NgO3hSavznUi9GFa3SEdU
a/OWeJjK8dzsechvF0DiDvYzUEk8NKw8kkzEz6p3LPhgQgLwX7pmAN8EIxOXd3+yFhvrg2guFFYR
dSizJO2jmrf+WB6nSgts+8VNtccifpqcNpB8ZlEQBFIUMDNAV2XiBC5lm/1QtqCPYm5O+5LH2JVs
Dw6gQCC++6bihZYEpgRmiLkyPigSjGs6eDQZ2F7kkpkxVra+1JwxwI4fvc3SKUn91e7mwp/6cvDd
YaDeWIF76LqqAk2B88sGxfGBIZ3TVBuGWe/tZAxKg5ywYQ7E+llymsxlcprtRfAr1mlvzPXKRKwG
3ryuCvyrp6FevHhE2QnXlazSTqrAdPHERd1AZyk1mIovvx8tCt2ieY9Ul+jYztJX8xFIremjUW3k
brXT+WMbLyVWXrCA+9C49XJO4q2zfG0i41GhmOBQHJt+nHJD9fRcLbGWa6Xl5Hf1RI/Z1iV3CbDU
LMxWZBsa5QAsPZjUUQ/5aAF4IKEbpjEMbdM9V6P0YKtliUk9tfcdd6vPhWvX/xi0hLfCxO18N+hD
/Tkpqh9DQ6fXleSAZFTWYlG8Le7x5wFKq5wAxbHeo5da3/cbwJFTwnCoiIHrb24JPU0J6bKzhod/
5rVLH2ueqscj4uNkVc/DZPeSSToBsgaa6AjNOmqx7O3CnTCATKlO83EMlAqQA7pffMofm6gFQeby
PHQey+aUOzMC70ckW40TmexeNBdqCK6KbZYQjS625oEINlpg3rJIwxTgrXYvhf2K3ZO4bM0hpaxo
34f1N7ZObNwzuHMjpKEi7aQKHrwMr5U5PE2z/qrMpFO+aSUZxqBzT0b6Cj56j+QgH5TcRFHrlI0q
Y9xdwxjkX2QHQAIpWZcTrfEXy4sPKHcFGHQDEgF4gutgqcEj+46u4oVI7hybBHThBYHIlup4qH3V
uvZw3YWJukgXIjjXWadFtgA+B23v38h3rb/cWCXwFf5g31mzZ50kEkUmuD9H7uU3E2cpZgVK9aEW
gWInMoErgmJlsEZs74XEgfPcmLKvJ/JqWCdiizbouqM7cGmSBuitLfP/WPuuJrlxpdlfxAh680rb
brzRjF4Y0kiiJ+jdr/8SrXt2utE8DR3tfVCEIrSx1QALhUJVVmYHq0vyEgYFmCMTR8ueZB8KwFyQ
ztoSDTxlAM4GXRvawefGMAZppkgcUXbKK0cc3juN9w5ctYCLHYtBY+yC5Es34kxRZ7NzYzCj+Hln
9fYkpIRzr67kv6oBfhIMP0MIFLCq83XocUg6cPt3rqb/aPLHangV1YfK+pkrnlB+RFLMuVBXKC9B
lHZikNk4McnrvB5hUA3y++TW8MunchvCKf3Z64MQgEArMBZP3RgBZAa6P1Dnpn7Ahi68JDE/I6L9
cdFmz3qzHcypB/2zED4AtQGSn7aLHHWSfc45WPNIJMGggQHhNNqATPagJGY1luCtwlqFD/qS72wl
MHbmPuHGkTUoKwYT/7HFMvijmizpYglb9MwNP5o7ymPWedGPMrfjDa3QybfK879bIFtKXibIFEod
jKbbBpT6frTr7GibPC9f+VXPtTrP2QqZOzUctVHoGhjLt9mjCp6D9C4LtED1B1Bb/03h4Mwac42O
JJWKZjxao3ChGnpddAZK98sdn01l7S1zZo0Gg5PrtJm6FK3Io7X8Hrc20mmKL2zv/oDHf83/Tz2F
iZMFxIqqPIQtCoQC2DcoHgqESpB04J1GmZkJt/LD/XbMjVCo4N+1oEMG0mvRaZ5BCb3/PSgRfuHj
bo/dE/aEn66QCWqCYIYCyWGNVgQjHV0kPZiLp2gvbXS385baCS27+YY87AkF7NyuEifFC/WvOKkp
+pdiv0w6/cL2Gw1NUGSI69BfMv5aCEQcWyd/AqPxneTMBZRu/2Ke7twis9ODIVcanhTUYoP5XaCO
S3dB8dVwkuf2B/9Yrm82RqFM0IpRbjXGnSIzkRdi6dQg3v3vkk9vXuux3Ftet/OMB+mxQCU2fxi/
6J68m+7rzua9xVc9+uQnMGsWDAwQqpGBSyzFU8Ts7bh71AtOTr9uBJUNBW1jXWQ7oXLXWkZIYISY
gy/VGMBRXqSeE1FXnrkqWKjpOKuK8USN8dyh0whqBXjmGlJXHABj0YOpG5KbahAaty6WyoXy6mRz
wvjaE/TUKnMnJ+0MjmDaKYB0n7OEOnQzoP0N7uKktttKfylUwdPM3Knnt7Bp3uPobahMl6COZC3C
pqmQmaSHfIxj3g+jQfb8IKNvAcAdMAoaZt5YfdqiiGpR71rNnT5mB3oGPuUxIW/FQfdTz3J5AyiX
n/jcHBOFqySNBgEiaq4uDjuzmjdFrj03nRL8z/t9boc5MlM86INioatMZ6ZzN30q6Nw7qHuCBE2S
5L54X25EW/xSvnCvtcuU5Nw0c1SWJi8wqTxqQIcekS1+V3kJZjCgqXaXclPy9e+HA0PVB40LdnVA
sQRjINhQ+aH9ld+rXh3Q1kzfOzX0J/mckusf8NMec2lbRVgDiAp7MQTxyGMC8IU6cSDbdIcufBI6
5hD1UCGzwSZacggYvVjBhpEW35MMVJkxFC1nayua6RvHUVb3zwJrgIgBaUoMfZ4WoF/Xze2Uariq
Raf8MT1RXnjVHrwMOgo3f5UbwD1ODLInoM31GKIQkPG4mQ5kF9813a2KZ5uMol79Jf0J9LD1zGPE
Xcl+oPWMWr8KWLouoVfJLHOezFwpLXoeIK59c5x1ANt2DEk4Xr1/zUNOTdHzcZJomWrYorCma26k
z75aNTtJ+Ri5GgaXYfx8QUyqqll92oQAWNFrH6B2B4NHm95PUq+YfW3XBXnQQ+DWCRdbL2yeLsXq
EkHoi/sYfXPAic+XGJn1gvqXCQe1RqeQ96MO/YSBA6dfXeGJEWaFEsnSpsfwtxuNIH3QX5Pyzuxa
VPgk4L+/c47BJVoG2wmhJRMNFCCeWC45MTY0uV0W6h/Zo7IZsJfGTt/z8/C1s31qiNk6qc+mqZwV
xA+B9Dhio4QJpkgJiSOUehgssjzx6KQuH+Dna2M2crHMwUyN+bfv/+ZZkDx5w8P1rrwPz+0woSRK
q07OZhkf7DW6lYAOhVSJlzd2dNNi1oO21tKfIg8HtL44DWoswPqBDJVZXEvi1EhBCIt2IW3iUQiA
EMh8EolVbwT0FV0nzDABwXXu8mNCYmiIw07r1d/mX6ODMnNybPZaCJcy1IafVb+/45eBVopr2FZo
1QO0L0H9kW2FFNGsxkYa4VmBFqzkSjZ92Aw2wmRA/HHPnWJZOdyUaB7864Avo8fGlBTaRAI4TUTx
bPn4PcVSTEe1ydEfXqvHCsOEocet562cP/D2auhviBadlGWMRq1hJHIZq8cUH0IlPgSyg/HA/5D0
emHu1lND7LTdqEBOqhZ0xVWk26X/ZpXfOJFk5UI9M8AccEOPMf6am4pbA8sEtqGA3jWTI+AcYNL3
Dx6AvBUxJwD0M3OUTIbiChszkD0DxKKPJUCNVPy6kXeyWwUdDxfAs8kc9TlVBh1EQIrbipCxmt6j
UnQ4+0h/9uWHAoMT2tlASB+rfCfXaEuMqByjRHVFjI4BQByQF/M3n/Ijv3m+Frvw1T6tMZs46r3U
aTMWBMQdwCm5XTxSIEcUCDftR3yLTUS9iZcprGUlkoGJMTzf0Wc1RMaqOFrGNEsF6CYP04HqAtBj
DRLF1y7gidKtxK8zU8wXK2QLCid1qbpFFQdxdFMui0M7WHMr2UlY+de/3uVzD8nBycKYJC+P9CnX
QR/hlkKj2ZD+8dEp8lIQtanTsKs6FRp1peBeN7rSXDm3ysToRU4Go1RgdbCAmto0W20TbkFvUryh
oUe21m5p7T+oh6xc6WeLpf9+4qlWb4j1mGFraSpGJz6AXqxsud+khm29LEAvFn6/6axHYticFa8e
kpN9pl/9xHSTtNrUWVgxLckq0LzPAv2ZThGg8bdReHQ766cELy2QMSMxQyJ9bg40KomOm5CuVLNs
w/6PGllLsL2VffsnoqDrjvtpkzkjY9Wk6kxtttFkq8K+Mh4bY7HDrHVq5YWzn2t3H/qpuG5RT8Ma
mf0MUdNPswrGktmLvtWvs9feVk8hABjO/Ib+P6bp23v+pbRqFuhTGdPRFqoRTHUEmj2pIEFe1E2B
tR3UQKpAtIvG/PXVrQbtEyvMHdugXV9ZNRZXkUUDQ6PsmDE3H1s9+Z9GWGKcXp4BAzXoGSwHp05/
JhPa82D0jCGaMWrbsuZNo3JWxaJUlBGU2hY99ELx1TAetILLvcZbEuOBUdvWeHTg69AncnvbPc0/
iWO+W076awGCAEw8oTM/4iUUPvIgausn7mQ7mbDdi1WPySfY1u6yxEGDrtm2AfwRukYqYHioM0vf
uiDlFCJXGFoQSU3MFaO0jKKAyIQ0ok/FlAkC2tMYfBU9Za9AY7F9gQw16hBo9qReCg0gmzu2TZdz
cemf2GXOXyKPciEmluLOD50bBn1AHH2r3EzORLv+Wx7UdvXcUYI2lAAxIsEWXMdUJRPGZxBbzGpn
NJFXRrWtKU/Xz93q/YApDMhvabjoVWZRcTPk5lyHWBSymbz4SaqNMTyNcuNct6OsHoUTQ0wYwei5
MKPPqLpNmwTymM1OqXYPVarFtmmSyTGmblP32RepFQ5hbNwopRo7ZZ98AJb+Aexg4+hG+x5K0wKu
+PDQk3ixqQ6wnIY7naS5M/e5aS8C+tER6XyzBK2W3uSNo0Z57kz6+F6L4i8lrka70qrtUENCGv4C
4hdtVKrg+mp5i2WiGVhm5mIAtNhVhORNVqSbtogKzo6uJ2ifO8oyFQlWbI1Sh89G2zztbXmH+Xqo
Bsuu/oWH31w/cye2mMu1RolKJhF8Pz0gBRW2xMOA/WEM4ifTRbxufkHW1J33vDNA9+niyJ2YZaJb
UYsErQJkvlVaOKMVuw1JbKn5SqYbbdirIIFSy831T7fSq0N4ObFJw8BJ2gK5ayBYS7yR6JN2eqbP
9sbT36hSSuIqnDrSf9lYDHRSNliU+pmNzYVIU3rojLjWk94d6Bh/9NV0gSXLNmQLKeEvsitD05ob
u+kqLnf20y6zs90oqEKiwu68O5JfgHTW8oZdBtHpJrBckYOzWE9/6eDq/1sns6sgIhfzmK4zeTUf
wl0bGLe1YpeznUGDIfdAx+ilGu+ErAe3T6P0mJ58ylDMI0yrw2i8BWTbQx3kpn3R35F9YyK4C+Kv
YWRbXLjWWlEEHvRplkb2E7OWGInEFGGWIo5UdM5jP0GHWbcp00bkc+vH69Hm0x57IUpdJEJXEMtM
bNzCOsQTI0/dorqV5rb1QId2je34cP2c0IvhmgMxF8egdYXWVjkSD3CDznniyFbsJXHoTDn0m8LE
v26Ot0bm+ggjMUmrBObyJE3vMasoy046KGnPsfNfjv/nZjKhWxZKjeQRDCl3JRgNKVWW8pVyGlJY
L1f5kh6zK7t40U3BIGRnpXQXXRUjBSRyaINICxQv7P7g2K9mi5+eyQJW5qLMw66Gp2jyqxxvyvIb
JoLdyEAZaCo9gecjvFPPFkAzq47TsoM9kFxvle+yalMQECasB0oxJ/v04Bsi5xNyXIVlcyKpIhRN
iHuxnxOMXDZoT2nCbF/3R477s6Mu1lDEiQWacjcVxJsaKgzmot02ehHMwvyQij2HS2Q1GTz5cExI
6UwtJ0WJjbSmFLPx0KqLv81Vw1nUauSiw4YYiAJtHMb/zyPXvAiK0vXYOnr3jZOrHOjsf+1aD2pi
yyVorHk3/ApJHarjJyaZi6gkU0K06ZjFgLnkHhOOSwwOdMvTMYYV76dv0+JExxHLet//xTwbJZ3C
M+JIUA4OjvMFa40UjrOMRM1UyU09jO9Ajzxe95Tjq5I946c22Egpi2Ezg7PINZbGi/XYaUXjHogD
d0xjj0rtTaLukN50hDnZXre95jaYawOnJDCa6gWeYhHC3jAamM5TYZuDeiMa5cCae/ffmWGCcwym
J3ACYxfVorXLPt5hKNkV5W/Xrax758lqmNAcqmmjzxmeEN2RwirzyEuByajGo/cq6Eu4vrmWJJ1s
H1uPn9O+g/QCDNLi2bAtQbCUAEmk4iLX98Bic5JBztdiK1iNSualrPG1pmj2FGN0JfOBr4RIXfrC
HT93kZXGGSMlJ+UAK5HpNOFN2NixI6GJot8DOdTU8EJHqJzFkwHO5+3oWmg2wVgPkl0DLKcmkwWW
2bAY0YzcGsHsqRGsb3X2N08vUwEQFIgzDf105kSXsS4Ts9Fwoi2MzBmznRQ8krzVl9epDeZEt3WT
K+2g4ImQRE4yVo5Sv5ctoAmJbif112YmrpgVtmGBEblVfnGOweomnqyQOW21VeQq1GfR3wA7i+GP
N5Bz1Dob8nDOAt68abLFwecB63hGmbOXTflixTSIDeUbaSRbNXg6fhwLLPXFEhbmki/Y1LKrbauM
d13Lywzoj7xw/c+dYykuDCIqiZziFZtoypdQFVp7CIsbXQj3Fvjv7bDE+O8034Sp9n79m63AvnHP
nFhmbrlcgw6MgekKhC4ziH/I4H/N8CywMB5L3sr5jr6CKC5CBc2mZEtb45539FardRBvgQwpFDfQ
1GGcFj471FB6pk/439xdEQDnFCWNSp0jBOkm3fEC2nrEPrHJuKpezP1ilDiMo6O8QWXdJYidr1Tj
VnGml+Qu+359n1cGj7DPJwYZN4XGfG+YQ0v3Ge2O1wbN2mmj2r1bD+A6HJzyNvci33TyLfly3fT6
J8Y1iza/aUIyioltEBZS5anE/qqBiEqMgpKWojt6iQmzqn3W/GRnQVg7N/b93HwfsxfdEJyweZD6
xwZ8GQl+1PUftHqeTn4P/feTV6gy1lHTzfg9GAxxJEAZ+3b77ywwSekyFk2WtdjstLF2mtluEPB4
wW71CgZDKMANIEdTTCacA2hW1YqC1EJ7im7DXbYLXXnb++LbgjrFuNG960uih+AiQpyYYw7JAIy9
GRcw14ix0ymFnRsJBBymTSZ+aAB7Xre2+olOrDHHQ9VrdHRQ4HIHTf4pzUppCwvvibmaVJzYYE5E
GCtLHc1YEaCBim3q9WGYSxdTwZwvRX/rlZ1j5zgVAHZlq0QhWV2gKp1bj6IePqty5Eqd9QTQ72hn
vc7JCNfP3OfiWIZpcRRaACZgdHjrEhtIM+XDsmUv8QpHx2k3FSf+1uFN9gFsLxqdeZBCVImnpLta
MoCCyX981GKCeydYS5slSBNVDZjzJQKtqaxtQY/hYWhvdsCXMKNj1t3r3ZJtp3AW3sbIwuWdFzHn
zB/nla59BSYIFUnSmyTB16Yc4zFm22RbO0QeJZcdQdBjYBhm396JX4DAs6/7MsfPLCbcmJAELCEu
jut77BrPanrNh95FvDdjk9v0oht6bZVM4EHBflLUHqukUV5yE69KQN6GyQYgx0DYKzz/u6UxMWgZ
xDJO6SPRSA5leVPVH2rLed+v3846mPgxLkHFQphQEJcxEJMKfdv4C4hrdUfah1vtdvRFX3FkO33I
A8KJPusP0xObTGgQ6wHj3LSRJu4MP3eJ02DqDBM+N7zcYz2q/rM4tsoVFZOmhoqK7wWqgpS0ToXx
5br3hOSuQJ78N1/r0xhTwzDDAj3yFjvZ0i4QKGqsQ8zrmv2XrTvSh2mAvbFNcUEtBYK3NZ5qoYWR
gexQFtotKir3A4m/5tBPngi49csecko554yvH7RP08xXS6woSedSxhFvu3ZXZSqmisYIL1J15On+
HYGDlwftH1vHbTjJIcQFJB3RiGU21bLYZIxvsoE8lEptuAJZdDusCAS+wsyeR/22t8h20boHw0Cm
12m3XWa8t738XANuY6N+66HdsJdaHW03Q7Uxou3HqWIiO5o+gL4jQAQ374uWQWpj7m77sr/LJ/M1
mczUjbsaMglj9is1YvCi1jYEHV9ms7idjeU+J/SX5ZKtCDo6spGa2ksBoacurog/EBVNaYQgzkdY
fwLqnzvDeJkqGB3UpJDQay1KZOmXOnktE6A+Uryrk1+Wjuq0pvlVqDml8OO6g6/2jEBFSLnrqPMd
76OTr9IkJUnVAVl1uh3znfkQE1vdYc7YnSoQjsy+5FniliS09+9dN73qe0C8GXRcFu7MrHqQatIm
CVZtmIEUgn5XeM8qTiJNo+mFz53YYG7TWp4lER6DjnTe2nKo2GR5CcHuOKFZ8+9Ww1yWmqSOmRoj
/WqyOsj0+0YjnoHH9F9YocBtOnCLXi9jxZjVPlVynNdGO0hV6orq6MSiyFnLukOemGHuXyQacTwk
iLFGYrxF4IgDktVrlfxN6EbJS+QqSDQJpfDJ3KdR/9PoMx4ugy7k4sPBNYACVtFAZaEEVKF0mAaC
D+fMICKTbHCS0clKA90McCHyxzXWPAXieaDnxMA7bDJ3ppiEUHgxYs21lAWUdcOrHIp2jrKTDSwh
Z+yFbh+7uFNbbNRtoOdmZQL6l/EYe1JS9VtCDDW47iuracCJGVaDSshEIwlbk1YctQ8Db8ZUcjrz
IblRAsgP7tX+PnQygVvpPI6YXFkeOzQB3FxUjECWwy400cSN5mtb8IZsl33hDEeNmigYftWFE75R
MiMuvmDNd07XzRx6ReuMsbMSjAEgVQ6oXEvsJk75q3pFXeQPhE1kju+wlUi11nPcNyHgKJDsLlEt
/EXDaYiuVO31HrjLICPfYdCietXmBdUKcCKiuoY2UpTaOEZ8ko+199PpDjDnV2lCvZItOJgA8Jsd
1ZDXk7MRw2LApill4eAV5/djxZsdXX0xnNplcmnIgsay3GHn6Yshi+wxqL9Ke/MdroBZHdWvMWoo
fxdGrs+tfgEQ09F5MZBlsW26uJantFRgmOQ/k3QEe1LkLdFDFfHSXHopXfj2iSFmZ2stIyZpYCjd
5vfdEy15tS7mj5//AG67GiZObDG7WVVhIS01BsjyQwOozK9qW3ig3HPqD2W+GzxK38tLrtfuZMgx
/rOPdJ9PsgFFq/pcnBEFVZICH35rZE+DyuGNXq2rnRph6iK1XqV9omEP6WxJ+EsCB1Hu3MgYaDS8
Cqc0vMtv6x+iDa787fWQyFseE+TJYJIwl+jXM7OtLC/uML5oI8dHeJ+Nie5pCxltK8ZnI5PuKkPl
JjVnB1fmxOm9+M9nYtFa0dKN2dTDhAlCpGDxyW1yC0ItMUDOgV2VfMnVEihAx77qZgKYMh5En8or
8ZA/65FPA0UjbkxQt7FXjBiBVkqrEOopYhSzCwDIEWfYVP4IqgyZOOG28Ua39KJ3yj6ibK3sdSCg
r4NEBv47rbaTO9501mooOPlJTFppNmraxdDPdIuxvSd5elvOnR8tmT9kOeehvVoysk5sMTdNFwLk
HwNGDkiC9WaZoBvzU8EBOMgVIrvxRF+CKK5Xg/9ziHbx6ImmnQAyyGXQWb/qdQ1NdgwHU7rM83Pb
qA2g7PSH/Ebmt46QQtyC9hZT8JWUQYdyFa9Is5Ylgs9foiKXGF6B1tW50bLMtLyHGhOe/LjicbnT
sonspxg94JY06E4ycRe21KO8IIbD2E6cPOQkh/gv0NYoaJTQX6htCm6ZfcUjAghZ/ncuKdSIFZDU
6Zi2Q4OTjnGdBEJVQ7U7iWd82Yl8RRWssEnD48JeiUZnNpj9y9o8qyxQ0rlEr0JXl8verUJBdCNS
Ft71wPdfvtXnehhPLWJrKdXp+K0gGXsk2TahD9U44oY3gLPWqJFFMIwBg0g52UXmjjSyEblFCFtg
rfOG0KZyeZW3/Jpd2Vb/QE2Ia5Bu9MnHEvRJF7QeBht3coUEupOC1/vZM8q0cI2M279cK9JihSb+
YEYS8q7Ml0tadBjaRQNgZys7QBZjcOKj2IILOigDnidyjTGfTigGaYpw/pBUTW6yp7U1wdGfLOAU
gCF95zjKyu11tjT2hRnGYdbEouqaefE1r+LvXS57Vmq5CrRLWyI+RfW0y8L0MRbrR+jo3imD9Zhn
45MS6y7nt6we+pNtZhxJtgYhn6zjypFO7iU7dQdbfKq30BhLbe5Gr9wcZ0tn3KhS02XCxCTUy+7C
YHg2RKzZX77oSF51X5cccNGT3pYS5/+DRzEBXG0NKSOI4UcyYOPL77H98A6zxFDx4EmM8b4xk4BV
ZpzLXaOorlzvleymb3nYL95OMnnWnIZQRpdgIJfHHyBKD4zS9HpFfK30kJcL8ZyESbfqokZ/gEYb
8yZ5nFu7h7gGnQqtNsLk1bkv/VIcEc/M3MFok5NgPjuyhXvj+bqvUisX99Onq7KJ0IRyzRg3+BW/
KZbpdDblPuYhJ+iXuWaGCTwNaWv0weEmvfokLMb3pi++K3r2bVaSX+b44/qa1mqDpwfCZCJPFU2i
llq4dLsjRgoKT5OdZLeZ8qRusy2FAiuaUyyPSbfnLZQX9dg3dduoI/Jn2KZ6Z/1t+5U+tSh0dsqA
HOT1t3mfj4k0dSVZUxFiXym2FMxWYAyTPP7VuHrjn3gJE2G6Qc2JATZZF8Jc+1pVnEEYdiU6epwP
t1IBOftwTDQJYyKS1sRy6DRHdU+HzNNXipOg0aTfcyMn5wyyen5ZV4Z9BYpFUJ2E9SsFOutu68rd
G72BKUTiX66PiS+NERcLZgnpaVN/UcbU5ciYKsMzCG583jOH64xMjAmzqjJrUN7ivtf87g7oKHty
lB2qaHbpcIEuKxQBMuREQZUMPSKwEzBXsC53Sk3Gll74o6cdlo0Md1QwvsGrwK91nmCJToQZEuSr
2bIJRprMQRZ7gP3lzF5m83mcgkwWnuJk2nbLAkKS1yaKMCjGE13iWmYOnK7l9WQIE9YYdZtcjXeR
oB/kpomcWuj8zkzQ7TKjLyr0Wey4z79yHGh9iz8XzhxEuZkXlRAsnLJGSVRZwPsNy/+7ZFjHax1v
ZPABHV3rJDeNUVMOZ7nBLCrYfaEmp3oZXr0owba9I0KCqXjiFTno1l3cEScWGfeJuiwXFB20FjXU
IpW+sEvew4Vngfl4Sa8QVZCphT6zq/KXnnJE1dYMoL6hQVgMQz6gPDlP6MM+rhqhSXTwaWO2u0yb
t0FvX6/7wFqOYlG9LwVvvEs+KCU1FKjr5bq7DJFjGctGs/SfmtYCncOjP1gL+6emmP2aE6lsqyjT
XYi4PqqqsU90/akqBk7haa3wDhKtzyUxXq1ZWtlIs0gJVMAV/DYRG6mQn3zNjmVDJcCbKAaugc6e
td/jjCt4yVsnc+0MFejGI4ItrXPMDDe5381flWl0r3+41bfs6TKZ9JVAlyFGhMJ2Bkdi6bum8joQ
edGEpDX969Z4a2KuGmkAyl2wsKZyng/jYKA5G3+HiNWP62ZWEhCUbUBtqWBs1lJZQCW+aVyFlSkf
80f6PldAxsqXjVlL6XQcLIUWbMD9z75czbJbciXVMV+5Cx86n+xHp9qq3vCl2rdv8ke9/RMqqLVo
f2aVSSQXcwoNUD/JqAhgDBKD3VlADqBm2nN7Pyun+swSE/yKONM0oVVlZD7NYflQwI53S9WMjdto
C0XsDnSltnzgg9HXnBLEfCjL4uOBnJSVETRD6IhJKQyn2/m18IogOmg72Zb3fCKclUcAlCJoZYpS
JV2YIqk5qcMwym6STjYEqbaRsa20Z6vD5G5V83ItGmuZ6wScFBYINFGsAh6W2VG1IfqSGg31THPX
PvyHuqW+z3fcy3IljzyzxQTKdhQKEukt/OSJav7kGCQVt8LN4qVgwucViteKpmfWmHDZDrMyD2Ii
u3s1GA6UMjLcesbN5NE8GZqdIJa7fsjX5pN0FVwD0PICuytqtef3WtpJ4QBRYBnALGpSdfoALI60
7eEdS6eiW0DK3NpyKZhXohjiCvRJIVCBcSyN2djYDNVGAOeA28YADE7yoZ7b57yvOPf26uk7McPs
aIN6EQRSB9mN48pp9MQ2C7LvpsaRVcLby1VfMYBuw3EDz5zMBOYo11Ji1r3smrMJuYtyLF6luFTv
jLhGByROh0M1D6Yfd2JyaI0OxC1CJTskErPXpp7Fh+ufdn2DP38N80IwQTA/oC0ju1bcPmpadVtl
k2fWMsfM+gYb0pErStHYh9ZYFf85jPo+DY0gGx6GaN7mwuP15ay9eKBpqaLAKYIjEGLI556KBLLt
pESCw4BvR3faG1p0HHZWUHrlDffFs/otT6zRZZ8kyakSp5Maw9rvIefcNTFJJHgNugko9eHv3Hti
5QGA9Rl4iyMBBDEGcyDqysLwKrU4+LQebm6VwAoiR95wdcxofGTjJ2D8oHzT0EkAd/X52qRxEuU0
K+jYwuhRJMtv1TQRzfDE1/9iNF4/tcZ8t4lktVKasBaDzyTbA+7m9n5u/wZ+Amux5+Sca35/ao/5
cl3WRo2qJEDqSuWIqQA5ADPiPYo37xyHXN1GEEDhSYyn6oV6UGx0kEoLkUIgYTnMXuxQ9D6l+EWZ
7YHf/1k9ANqnPRaCTlqlXUwVG9lhmHoYHGWT3AzQ+ajvdTq6yr2M1o4A9BMAXgcWD0OWzEYavTBY
YoVrlroJtAPRwlDB2zof1M0fKBzwrDEpdK5mYl01kYxyc35f7ygVrhKQ586hFy2vPLSW2xo6tDNF
qt8DSnXmBOj1GJKyBnH5Ntwlu2ajHeXneGI9q7frqR0mBkNyubPavpLRBlr8CVgj2S7B8nFINqVP
V9i6wrLV34xfkOvEQKLLTV/oQtijfvID2LZ8D7bYKp4t6dipqR9VT/kO+5vc7uxiS0lNGifdCfe9
zQOV8wwz7+VRBOleniCv0KXneAIgBXQ3SYjR5+jeKrtNXPDAvGvD+BBs+eebatTBTiK2ughWVOaE
3g/a23IAG7VDHMxZP/WH0htesLnu9QBAw+TF3iJa06KYQpXqGIOGkYqZYEquXkMJcnwOw5frBlZP
PPq9wP9h5ErF5XduoTWyxrDAf4VnZQYtlQnUo73fHui8OJ8ddyVugulU17GJoHRFGnpurLCqwQor
gbiS9kqG91E9iKAv5qxoJWZC+wsjIaB7RzGFVUoU6zxvI80iiGHQ/QY6I5ceY98ABE+De/hyyD8C
PJPMJoaqUXWg9yVHTvTyHbxWL9pj7WKCG05p5z95pdmV2HK2RGYfxXlGaRMKFcAZZootC8aBSNa3
cJEAmq/eianso8zw8rBYeJu74pCwjDcYHtIaVBqZM6dWhrkkM1ZKJ2dFb/5qodwCPuX2LbSFXWhC
NJTXFJFXwvaZTebUQa6gEXUA0PDI7LbgtCyfui8zgDQQC9tYt/RZnT1kQevWW3B/IJBPzzXg81zY
D2/p1AlODv+s9KEy9QZxLb2zS4nY0zJ713135Y1robuD97QEhU+NJSwzakMB17ZGXLk33az/GGJf
qyJb1YHti//3HAa2cBA1UCFKlsJchgUoSyarxDGJ22c1L2ytezTM0rm+oLXKy5kV5hZcsl6NtR4r
6nfF7bjY0t5yhMkevhjetKsP9Ok3b3rRJhVnK9cC25llJnT2zZKGUwTL0ETcZF6U2Qagdk54R7kz
+9CdeYeSHjomVp8aZMEztZzEOnSQCSgcfg7Cs6y2diI9Xt/PVRsy4BeKaIJEi2UXsZIlGc0FH02q
7sroXR+CkjeYs/LYwmzFpwnmtGEUZQirGcuoBuWnqJdQhletzdAZm24UW/d/XQ94NRRQ51HdKVTv
mTM1ESOPjCSqXEt77MdNn7xE0+t1EytwNWoDoBycLEzBsAo6RGnbRCxhQ+ltM6BwvWzf3OcA1o/v
XeqM95ND7zto6cpABoXoV+QpZ5nHh+O5b9AiErCLOjpP0PFhwqao4qknZAjYalDcRhsRCB0CseX8
yXps/RpwwdlVvNadj+IMJjLg3FM7u4UEr6txfssKXPn8tzAfuJWyXojpZSXuhq2+S2anf+nQB9qH
4F/GvMF99yCZngihmC/cZPXyojTBvgr5hCMLPyBt5zE00rNE1pKyw908euRRfx1vhNvMoe8ZYfoD
kb2VKHBukIk/FSiDW1CCwBwqvuYONea9FNB7Wd/zU/6V/PDcGhNz8qSO1C6HtdZrtqFgQno1tylN
/gCGyyS1B2MCq+39XyFpTBCr46WNGW/USHVmYzG1Og6ZlNN1HiXsnVygpQtI4R09iQeYuky9YQ7l
dIVy6SomO5EDyt65FfURr8SwUh9aeRQ9yNeBgK40MCmzjOZzn0FHOI8ShXNtXd7CsAw2nqME4KXc
IBkrqShiaDTGUqX72lJkdtgS3b4eNC6DIKxoioJeHCSSIKF47qdx0xGiYHbA1VUALU00TdFP7A5R
Ez5ncvsXvR2YAy8wciqZinwx5kbSS7HRpEhYgSmVX1LfQmFU9aO3P+jq0//XeSg6s8WShKhROQl1
mHTHrkRe+Fl/AO3cuDhx0BxkT56caEd1NnX1VcxeoNLEx/OsnsqT9bL9GCqJ2Qgd1ksrX0tozze/
SbImL0XKzld3oOH12pqZkAcXbpqaZHBXyMOkb6D3Bbot3oxP/P09ckhf2gJJI+1nQYSLOvBJmiiR
MCxbEKPgW4qvxaZ/UQV7HIES7l3wrZJ38Cx5tVe4iZs7CnBb2aPk1o7xjkTM43dNVlCi9HMbBnAa
KKBeiKsNPeSnlyWiWw06j9qhuJEQxJjEXV7xyPsblOi5QaakIwuZWisWDCpP5kO0V6BmIQX6Bx1C
4nOfrbwNzq0xca8zpRrEvvDmyZf87okOYYOG07EiW7/v7NyeAI2Z7fE75rFgXoDgF7f+QZ3n8oN/
7jBzxdSFNU6GFWOHd2YAkggoM1RegbdIAzkIXpK58j1RToLWEaYgkc4gcT93rzib6zJpsL3DG+Wg
qZ1WBfPUx+RITv8jfeAWci8j4Zk9VllpmZYo0mrYw/rAlt7itQeVtgIoe4h/28Y3lOmCP2gsXlaq
z80yCVO2zHlfdjBL33zV3QS1YQ3ze3/Qfbu8UM4tMbEhNAajF2NYkr927v+Rdl27jeRK9Isa6Bxe
O0qyZNkeh5l9aUzsnHN//T3U7K5bHML09T4tsAamRHaxWKw6dY7wnWxp7Mqg34aeemK3EJDlPWgZ
jeFrk1TWG4WdpoeXb+gnD0TVdTxUaEFDTZxzjTEC7bUlKhgtEon2ZHGdB2It0HocMic5akH9ALlK
/kDGn3H22hx5vmxiX2Xhu40WYp8OCukdxHhd89gkECt/z9lnJLKwhp4isOiYxUFL49paMmli3lRW
594U9u+kp4p/FQGpu2iONjv9qf4pRLvQc99ODpge869dqABf29UabVbaEnb7tPHbJb0xpOTn2yYY
02LbtUFC5NpG1baz1M+wQW4sSEaZP6t7E6VxUCGB8mrxUViK92g3Gpr7jtP3Z5p+bZ06E/nUlPmi
wDq5NASw262ZE0Hlr/dEV0Qj4J6LyWN6zmZPqSMhymuN6S5YJOcdiXPqkyta9a3oHbcGowd+vT7q
WMx5WQ1JA2tkVmN1c9cY7/TshvjOSFi4tb2o7oSU23z/8/l+bZc6H5Y8J9IwwK4h+EX7Vanu0vw7
x3OYAXuzk9T9G429tVQabKgYAh5Bl+mY3RPkgN30GWB+p53Owyd1AmiI+w3/zCyvV0fdxWBJ+ttr
iM/Ksz0lu7W814GePkRBbktOmNh1A7R6UB7a+7EBipTXdGEHvM3qqctYLWvRUGKsnnguZnFz8Llj
YsoIoD/YO+94TfOOChWEjDQ2JyGBQfmEqURHsHMXsCKvR3L1HjkoRjXjapMvd8smxI5CJzUADxLX
/Sz55Q+Qvwjj6ibgBdlZ3uCaturPt3V4XKK/6vyH+S3y739wXIyz5gsqaPMblmRaJbG4bDImjxAe
2toljTvCnVjeyyK3cc0+NwSKI+tActDvIwsw5FZHm8stOvHe6m5Vtb+NU+4g95+ZHNnbf83QT6MC
mLcs/CfsKcfyjMSKTMGsTxG3PciATl0boyK83ILuuG+xJvEATWc7++sfP22fhv/7zXxtigrn1VBG
ghSHnTsb4PVqX2rQNn7IJV63jorfbSEvRtZd3JJEVDRdxtvYB+1xgIHt8fajqc3mY1ExPM1Bzpfq
sDj60a5UPDK/QAiP51uwqgguDzvBDm6vC6RC97IqqlAQF1SDZJcdEujGY1bihtcRJzHy+jFx/amo
6J3mlZr1gtnhQPudXtmDpXqJ8jXKj9WYcD4aO495XRIVr8WlnLSE5E+LdMDFBJyu7HDcgn0ZvZqg
wnEstX8f3OEweGRCYq5f4IZea2dQCMMw23JoUMy+WwKOYd4+UmG5KXsJ9LJYG8knFLNypMlP9X1+
JrR2hD2zu4us3BGn2362hZQrdcPZW3oySja6dhRH2A9j87lsjIduxKQ0Z5GcsEhTjrRpmC3gVCE+
2SJpOoxiZ1uYvAdN5uQPe+NnXUMsrHuKPe5dz74C/v2w9JBUCjWTPieZzAwVaMGuz1CRLJwE4H7F
a1FC4j982RmiqaPpiGY1aICuM+JOqhAsZTxlSIUz2dWfiJJ3sY9var4+Ent1r7ao2IIZZQnlK9jS
7AUt5NgZfpLoDBVcwGjjAxe/RALwn6f+1R4VXAYBmLOUFGl+T9b2kF7C4nSkTP1DcuaOlfO2kgoy
i9bNWjFfzP2zkRqA1y3KQTGP0oj5kJdel0YFmTrLC3VR/rGF45eBXms5ijvuqtin4dUSFWsWpa2j
NUYdpiVzAF80AGkJAY24n3zJiXdjEB/kDyj0IV7L6KFKIB2EmirllXk1RmZOtnKJHcDydwXgICmQ
e+7q9UF5ku7ePvLMsLIxRzmmEMUQdCXmVi29HePiRuL6ItP3NyYoX0yVSTKWCibEIHvGzQo0cr1L
jqA49pBA73kFLeZX25ijfLHV9UGVMny1ssEbrBDBWSY96hGvHczbOMoNBWMCGKJEZaKsRK8SwV3T
v7z9adiVuc1KKP8zZyOXWwkb1/2ydotDiJMBDnI6FHVdIWiDjEdYxlsTdceJQ4ogpcJgC+Zt5Ce2
lnB5Qjne8Mc9FoWYYCDVXDWYnrVdLfqZRyCqgPmC2+n8jh4aMzi9biN9qYUiRC/RuCfHGAXrr2SK
E5onnvK14NeqmVnCxhaJy5uHjNpHRjunsNW7BjRFI5d8tNjPX6bUy06E15s8ma3ar0/cIiAz5m9s
U5FDMMVMVTAHeOnDhAciWj/apOTRnd8BfeTtKhU4QIYFVmZST50O8Z3qrbv5odgrBOR14p1ojlua
VABZaiNPrASmwF5iV+XBmHlpJc8CFTOsBaJJVoGY0benWgx3VjvvOYeZvV+AkKFxYkB6hDIhNpBm
Ap6QfB35sB6LQ39D3rftQx/wXhbMcjBAcaJsof2nYQL22gtlLa31KhvAbC7WoCoLa2MOqnAVVBs0
M5XkFJAOuO+EptqlwlC7mKZOnoRBawzn7UWznjiAGsu6hJYu5FGpDzfO6HomrUHSSTIO3gOxSjSb
uA0T1ucDgY5OODBlVaHnQcowmdtxwhtHDUDzKq23Ub4jPFik4teVo21hgihBl+zt1TGgSOjzbcxS
B25emlxYTCyPNB2r7rn2i6DzxcpeQju7y70yWL+Ot5nPe9Ixa1Jbw9TZa+K8Vwvzst5kJ2puuBww
/YLWfOVW6Zd3hFBW0N4apD7kADWc1FphkID0dKinDSrSSUA7fpBJ+NCpeTAvcrXR+evWIHVazF4G
YsiCQUF4GtvensveicQo6JbFS2NozITSjvM1eU5EHZrVqHR1VC9rvAjL+C2KYPVXtKsx65l763BW
cy4LM7PlsF0odcfjU05iGv69sxGaQ0cL94XhJZMnZ7cE54Gv6kcT2Hr5FSPWjbE1Tt33fV4r6mzA
gX+/EizRFi5tZclJPoOUgpNqMlsQG3M0rlsZhlFNMqy1dcGmPaFkjE5VAgrHabQF87Oc2LnoaLk9
/Eg6V8Ermot+ZkbG7U8gUXpzP0eSYjaQdSJH1rBDoHeIkOR0zA/c25j1TNlaojIB+K8WGTks5Xsw
V57a3eJj/s6OD7yGqsxxXBqeLIm1NgF/R9Z0aVrZ2pj7s2lnt6pXBUBggjuvCMbLmHyrv8h6MGde
KHvaEgxgmsMlEHCOEtOvwMAtqhYhgaVB5pEka0pt4S2fHo1ztOswF9QathLIoHIRFJvHvs1ASSEQ
v9r7AyipDZsavYTuS5LdgJ2YICQkBwSMn2Ig0d3/tkgaObksaVIBgUdi4m+1TrnEi351iFhn97Ly
Dg+JeH9ExM0aKX8CJ7zajKQ62YH9oMRNIzeq3Rcg0CBanWWQFw9q6AyH8JRzxRRYuct2f6mLrmzq
Qa17Uu79LnpQ3NpJhX2pxPr1k8Ah9WVfbpuFUpebNlpjE5IaVOcNz9pF7I7ECOsXDg9UpP/jV6Ru
tiRMrKzMsDTCj6M/E+z38Jmo20Fx9ct/9hnqWktDpY3CCdbEoN7LSJqVC+HKby09XtrMzk82O0nd
aJLSAsBK1ibsxIPuEcBi4UFv7mnqMc0m+6gnYJbgI4SG18eRutMisS6VmLTMyNDjcJ/c63fEW3Kv
yICG5XxAZvTbLJK6wwS5UMJ+gTECJ5EKx5ROBJFEpjNy053z3XTmo4SIV7xxGOmbzIylYl0W7Gze
WrakF04c/Zjbp/+2NI26rKDA3QwqsB1u72PY9qLjrhV7cDd6igeMe+qkP7mUQJzQTQ8kyYYqLl1z
8dACDERdUDhDigEeFZTD5RPXRXnmqMgyjGPWaCu+HuGjLEC0OpjPDcr5GI8NROWcfONsKTORffUW
eoDbaEUxRXRBczWA+NWRTFsJDlShWpA6oYHATbF4jkL+vsk3kmyW65Q0eXLIyIZavYtw5JL5Q92y
TYTWqMDSGQre4zXWFZ7Go7EL96TY2+yJYiBpGnMbm8yX3WYfqdAyDgMIDsmNQDABmmmXtT1/0jq0
xr+rQOesmT099s9okftmZNezzY3bnGOvUTFGbhXU3iRsbONVKCp2AcS0wqN0r6NbLe8sFwQxDxzf
4fkqFWkwyxL1qY41k7AWLW4HepHZmaC05YTf+K7D7OduvukfSpdDWxcawV3k+/pRw0gUyS7WZ3n3
DpQD51zQMpdZ3upDSq4KQo6pQrZCCp3wi/pY/jLIqHowqZwyPvP7YTgQlLfov/8xh9jPY4TZPQ0z
lul8U1kikqglFdyPfDIQC0NzEqN7IPu4Pn6qWYNLfYAVNVi8Atkw+KlW1NIJl3IZxLypDOapeDVH
XwtElSUq0QyBOQJWywIlEAJ5x63vMD1xY4e6GNoyF9SVLCvFBEKNeub39YCZD/ARoTTs/Lc9pG+E
YUKO1IswRmQIyJhL7EZB+Ikk1uKOR6nJBFKpMj6XCXIG/JcKLEI3ZU2jrjjXVim1jo4hH3cU5N4H
NWMEPphizb3KtORzZTXQtYXEmWP2meik2Vq4yMe1Y5P184NuzV/FPsJMHWc3iH365gcLAZD1Eghq
VIX6fVonN/k0Tgi0kuw04rKPFc3te/XcSqBYy+XkLIfGAYRcJ0tS/HhsPymC/KtQsx+LvN7PoXC3
om5q12LO8XUS8N76YVRADKMmnENt7NyqiyJvgZwsZhky42buLbAF5SL4fK16CD/NalI8fmhTyPeC
aLOJ4ub1MQMLnAE+kBmPduizg/MVaSYADQ3UHaH/hYYxINMqAaN+hBUCHwEkTP9YJidlc7+2RiHq
2QLLva8eyHM3w4gKwSxd8ABc/hf2Jr+ao9KVKNFirUoXRK11Tt2lCwdHlYa9LKU3M/p1ah7dCMpS
f+QIbldJgulmlVK3REamY5VEGKOuMQDU38x4z3d35gu/LMTKWbbWqJylajtVWhIsErQw34Z0KO1x
soD1RZTlnSbWoxb1WnTgMXsI1gbKlDyg5q5liC0XqgEX+SaunhhIzdERTiSiFWfL5elJMvtqW6tU
sgQm5qXqNZVcdosnRbeEWJsknXJ0CxAz0iUuapp8oD8O52adVNTou2kUsgjrrPILPhTCUOchAEwb
rxS1wJjgO+RbmJ9xY5MKCKNUTXKRXuJ2f7wUDdwVlxJpfiFJQpn86R2FYtbNhKAIPWmM/oNSiFro
HKeVlKwI3xkYyvpH0mv7nj+jWQnsIu+ukJkrVCWM/YvgMpENypiY5VHfRTLuil+zK3sDdtWZLjpH
4mF2pWO7J5I1htMOX5PH8gHsxYG2T55jbrGPMTSCMLT5JdReS6GplnqLX0IYA6eHGPPi4E0z/CqA
8LMIf8ZnB4S8vIcGmuIJe/kk1DavEMh0MtybChgWNahOUcGplTCyN5AobGgYYUsW29BK9+1Iz97x
VxNUIFo1pVJmPF9cIKudJLdOvdXYfTl/KOCB4wcUFSAXQrnwOuCVXaSvnYAQBFqhR9WLDugAHAjN
Z+bzk19mENoYo8KBkTSG1vdYVBkPN2jn3IE/DRhnyCIXo8FjTGWliOAw+ndllM8WAlT1VhMrQ0Xm
Fxgy3NCTg/qxsyH37kuRPd9jvCG6k04Lxgw+9LrfWqf8FMQ4QqRoWCqpWepO7o+dozxcyH8CPXR4
WB0GkybOxWa1VP5tWI0CgmGsNgZobjktqi0/hb/QoyNPjNiNv4WfFrTL3OlxfhItP0fK8B9dSSF1
+s3dmWdGvYgDfgLJyXWnj8FSi4h7Js2yvuKrZrFqpXhrmIZl6mhG0gPoCV7Fgg6s4KUeNd1iPuZE
0OKKV8Q2D4bLrJVujVHnMYK2XNJ2MDY5ULm9tDx/kK4yGGyQb32oWrM1Rx3LARghq11hjrhP/oVU
T8obDUj4+q+JW9VnxprNRlLHEiD4pUtLGFPl0CkJf+0ExoV28N4OacyW0HZR1ImsWn2txgF2CGd5
+TeeTPL6E7dNzVsRdfqKpJbKZoIlUqqsfxQPIEy7I58r+zFhUr9w6yeeTWZzSNVBhQVKVE006cLQ
ECvRgt444L/P4O5LHvR7ad95JupdwN1I30DBTfpCR8RXB8Np1j207p2hQPWb66vk+vkjB9r8Emqf
50YFt2CPX9J5ymdSos2c+aAFUPsBSjB3BP9D3/V15dRui+1QCUULe320eGsyzocoXvaKmgQGtGGB
Xv+6VuJxggx30IUpp7zBvFOI5o2EIWwLfKbXUWdZxkoWdEQdKyocvBTHYg0K4VHA2DdnmTxL1Auo
6LsKOhSw1H7WA9Hr7hNPT8HoFp7x1kP5r/wr8a3a5m4vM9OD0ikmgcEjp5lUaM/lKq5nUsDRzvMR
WCMkOcJf5N2VesmZx8XNTtlfrdE0cs1QFcNSX5LZCqXw0k3ux5vxAAVaCIVi7Icb6ljtW0zDihp4
4/HMV6gPGMW6goE1hZRYWkLsu6u95A4NE/6AEfNcbCxRH3CwlFZbR1gC7cGz+pXci6RxKWNmFOwh
/Ocd+1LeGCQ/aHMjdg0URCYVyap6GjxSOg3d6Y4kqE3Q3hgIB9MeiGQvPyJIcbFJzCR1Y5y6sZZW
mqEEDOND/KssfjbryrnwmedhY4C6o+Ra7nUFI+quWRpO07eOudb2oHd2quX7t88eyxSYZjAHD2kr
PEOoiGZmmZWKE46ekT/NHWYa9dpXl9nri453SZF/ig6eoHnBcw5M7WRU+/qboRjWVb1pAc/dSI+K
WUtEDi/7Kg1ai2eN8UktRugqgyRkPK1Dc58uRSXYiaXeVEBdOGKqYmYuV36C9vwAvT4r4fw+5k6Y
4LYAJweIn1Ty941L5dIMUTUthfDWqNybpbTasWL6Zpp+7ob8/1fFsURdUkRgGgAxACXftTEQ2iO0
Qt7AVcXEsZTlVp/mx1rWvEzv3be/MMtbt6aobS8FASKocti7oZw/DHN4KI2Fc1Mwu7RbG9SJAMS2
WjtiY/Qha+C05xm9sN4GU4ZnBX0Qlba5uii98CMBM33UFUOSVE2GrALdRFHKJE4tiLy6o+TWe4LG
WR/MswXqZu091DksJ96ao64MqW9AFDTBXNP20ZcKcm03jSQaXqdqw04V8upRVUMxEJomqfA/jQWz
0HnuDFE3Yp4GvMN+lZgYFjbG0V/XFBi/DATya90BBvGB7/66MXTrBfTAaWs0+KUrfLpNu7/yJH1+
2wTryGw2g+649JB56SqBmJBbu5W/Ks1zlt1rCkdbkZVzgrIalOqEihH0M9eHRRyUuBgSmJnDkzZ9
jvuHaf359kqYNXudJJcmzKCfQ33XOZt1cUklQtAx+2CiAiuA1++U+wWM0chrL+iU1O2/vG2WeTZf
rdIPO0lewYe0grdHKCHBZ+w7+ft/M0CnAIpYilYIA4XeeSqmAPWYc1cxgUubnVOoUBandRlGOnYO
ep6u5Bo3rYWoaUO+zC+95FOlQ+2TmzGSoEXfJTo0RqHSDdEpkPNeu0SnW0WkTyOhcFg8BRJfpvlM
4BIEVFD1tlh7qvihhUJXEo6oa4AlU3tJ1IaTLul6N3pWDykeiyBVqb301vwk+2ibHKaXD2FtQHJq
QVhTsSBMQnnlABKO0hh7DNKA6RhpDh6rxi0Z1JugI8rrRzMUXFHsBBmcpqjYWcugvmRulVM6rPng
AsxgeFncnWdTUSN37MYw0Lq2OkSgsvic5rh8bdValKA2BT1oyuXUQY3eF7L8YGrLbJvx4NVt901O
1MkFd+OTsYZJYPUGWKPkQtScfjKVQ7Giy2Roca07oVHVTilMD297PytYkxoGKMCwGuQ4114y9fMK
zvd6cAfoQJvxr7jYr2AXQOLRaTyXJJ+C9khTA5E/aakRGsJrW3IOgkBzHGHLKA4rkAWe0PfeUojO
YFWoiUlLYM4YwTKTiOeY5Lu8ZZpyTAi+rn0xwPTo661t+E0gOKpdybboEjwIrxxFHp1/mENFk8hd
gruPhvTMedapaYxdlVCBz6LZm/TU64dvvfkcJcHQ8pILnj3KLet0WaqlgD2SXJRuc0q102Q9hz/Q
mHPw8HZrIMDwayZ7/CKi6GFwEkNmdQWZBdq0kEnBkik36qQ4TyV1GHD/oAYvtccMOZU7p4qzxuNe
WavbshVstWhrZ5lW///3YQt82aoqYwhC1qkSQJ5msVwM3YBZnAa98RF0oeawqLvYHLKgaAvwEmt4
GbxtlMGfDSkFSMPIqgQZEyQw195ctUotqFODGa1d+RlixV4NRLf20NuC5RSYf/tGek2EKUup/DJ1
W43n0ySA006GyUG8yrF4Q6c1/4Y07sOxbciIVb0Hce059kf7Nwt6dX7HC5Z1hiwLXPKgAwNDmUg5
2arLsazIFRmkHd21cIyXcE/4CdWj9PUdZEfM5W3Mkb9vHhtpWhZ9pcMcCknQVACB/V12JCq8vVP4
kS///1oA+J4be1SCHqW1qUDmDASBe/UAX/3anUJXClZI4Og75ZnPesRKDbcGqZwtNqWp7cICOVtr
AjjZVIoTFobyl9aX5o0qGDlHboQV6rf2yO/ZbGi7hH2rTVhgPUy2miduPOeOqrlKup9ULnSM5y3U
8UBBSVF7EdYImzZk64/1eUQjFBXQ0eHPQjGyRDzNNRG4BJC4aPTYlZbqI27VqMc29p09LvJNGauJ
yznyjB28skKtaZ0HS5MMWJl9qGzIjnYcgHn7JDgP3owBjq62pdOIfiuvTEU8gTrpV3apACdFOpIO
MoQHiZT+mxW35n4Wc83DGFrzwFkj47td2aLyKWlFa1ccYIuMsCe74j4GLV5z1P3Mt/Y82h1WR3Vr
7VLE2vhkKKTaIhFrciD5hANPFOy0tInAN6ZfCTF3eyIEh5ZbecSRutWNf/LyEtYDGb/CRAvLQHXD
pCPpXCMHmkUM7RF0+IX5HQS6Tm5X+zkQuPDwC+PAn5/z1RwVacK+iBY1vGyx6OiFOz5mHpn4hfBI
HohfIdZxXwDhot2vnpj6kQIYkTNkICHibT/rYXK1cCoEQbQd7ZcSCydvhAJc3jekKkmKhNUP4Lg/
8W8RRg54ZZEKQoBjGHIuweLvWcHsQofCZwplxNYrM9RJBY5GXNaOLEzJXXm8bYrDaEpe2cm81IsV
E3Q0sKFFokvIAqgFqWk2ZEUCQBYRaxu+qgfFN27WfeIJYLVIKls6QMjdBDzA5s4HkqSV9iNIIqBM
puNG1mk2VBDQSihaNKTJDKe1Sx9UawEIWP32xG3rsMLC1hb5++agWjnElMYJtsgy+8fxDF0eYLAm
N0rtd0AfeUujLn9ZhWhms8JcHBY29Kz8UZWdYrLsOjGcWLhHWmbXOmZsl1PZ8OAPrDYEsvbXjaUO
6DDni5U0Lem3ik4lCb9brkC5qcvLMjjze7htWTCXK6PUWRw0JR/zBUsmRnNrr5rQZBmCSDpFykHI
/0qbL6tsg/OVoFuDdHY1cd8rX8SpcfVup1U3enNKdEwl8R69TA/f7Abl4fOaVWOj1gBOlNEZcy2T
q6zaaGdLto/KQneLZan9D9xC2y9And+yzkYrHrAZBNG0lrYCjfd/2dhKh1tFYN2wW3vUDRureHK3
Mr74Z6KSOd0SJSjSLE1+/KZj45dneLtK3bNTBLayqMYKU8gMYLhX8c17TF35WdAf4mcjAPC8dyoQ
DaOr9/bmMh6LW0ejqRk6Y63FlDhamHwehPqzWpb7NDyXxeCk5V/dMjlv2+PsLU3MsJaZNa0N7MlC
6XZhZCuYKxuGgpOdsUI+YiDGwvHeJmWv6whVKItVRio+4VDKThutX6II5PCGeKNk399eEM8S9em6
Jo/SSYOlbJSCUP0lh7MdoTqpSCNn61i35WZN9MRjrsttHpM1EVQLGVoDLeOOf8JZMwh4s/+7d/SQ
I2Q8ZD3NO0T3FggMtUayURhjUMvdQ9b1d2A6MM5ZZDR42442ZAMtu62MD0wE4keYMoqVYGqHutf1
BxSHZKkKHXEm+7WAE4ewwLbQh0F35D1dCuZHhCCoJqJqAZ1H6iPO4doU5oquXoq3MxQ3DogysZ8A
FxGiKDQG8kv7wTawBAHlf8zS5WyziddCJajb31DN5gT5RRU0JWSGxniMn3iVKKYHbexRha+oD8NF
+b3MZCfd/M63Uj40knlhb+xQ+YGZa+W8SJd1pY+yl7vVLQGeFT8XIAe/GShDie70oz+1h+w8vPB/
ACuoGaaKroRhArRPV7vDIsz0pI+AjxAV15COY/99yDGTpANQpB2shid0zNpX1E1VVLxMBXQaVC1z
siqQCAsVIOK6gh70eBOBI10eQc4+xufGXO6StX3Oi4QTEFhea0oWwCZo5RkgL6bOSGuscikXQBhX
z0sFTRL5NlHS3dxxJyBYH3RrSbm2tJRaLEdy2bl12N+s2qC4kMW5D6v+xZKrfT4Y3qhZrhylkV0W
xS4zsy9vR1mSZNHZ7fYHUEnYYkZA3wtYqqqlwQqMq7xEH7gJtyaoiJOI6dRlKkzUHeAs7Z0EYTFr
xQi7VNpi9piKH2g4AsIM4C5pkSDMUaexylBUj9QME9YQzu1l20pVzi3IesvK0PiRZchsQS+FhhCU
9TiFWSO0AOyIvwhzoulG0oW5UPKA91g49lgwkyt71GeS+xDS8DHs5fv8DqM7aA1CRFoBRSJGyGMI
UoTJXxf+YCc557t30LMwIDyAZUAYBvVnEbKhVCDXhLAY5EFv3VpKb5XJCkTA/l2xm2I7KTChMukQ
6DGiY2HoByOqrOD/dlNZIncWRHVRgFYoH1KEOczjMcEjTK58y7pVR8l/2wKLUOPKBAkKm7dXJMWJ
nM0xmqwHs/BAdFPMqOEdyFMAg5hza9dlMMTe+DwmTnPH73oxYuuVfSoZl3W8S3q09dyxAto+7Ccb
udb3FZxDdhF3n81wdrs84+wr6z10ZZXK52JTrvOhgVXgFi5kwZGHnumMIkVhV4ZX7n6TbBHxi+oG
pakDGYozzkswooozcSIF8WIqGF39GMrJyrEQxqTAj5GT76AZs2P0c97+ymwLJrRxJANaPHSWPJaL
DoAfPvIgrxiwTazPXcPXOGREdazj1Qp1f0BArhurGqf1n0rXuit3BjDSyy7mfEBmJNraom6QcF7U
OBJwJSufiJQamTEvX/oFk7sgXXC7w9v7x3q0Xy2NCkRzNw5LusAcmdvFjAhgLpmDMOtcSpeu+MCx
x9xKFSVWkOyDxpFmcJRFecSZDFtUX34PNBGKSsJ8xdeaIDHkD+/bmKKWtkyQXtYGmErC6i4ewwNi
zilXovu3l8TIaWQIX0Jz9iLkRs/35W1cy/JitZfXhrTLfssFc7GBrKrjlR3KCWMR7BhLBju9m+QH
AeIn/gCtK9VWCq+vbrqjBmAyr1rG3MPN4ihvlEvw9c0NjEodyPt10VuzUyuJvFhN/pk/PhWmcgxI
gUsQSKTMdHUeqUqrtO4MlnXVSwmVKORkoh9kUpGP8mB+so05yjMyoa4tiZiTweRLpr4G3zjw2yvM
Wx5p57/Lom65SmtjKGXDTuc1ZaDZmd3dEE6AIViP+HYOWMmqOwN41tVDc+4T7+OxXWZjn7oC5wTd
sYXYT0GzVJ6J2ErkWeBZTG/jXR2UfIYM9oeEVKKOIWUETGrFpaIvfbquf0fK5wLYYAAGjkIg2m0Q
+bwWD+sJjuj7ao9aYd3ETaJPsKcG4YF0XXqQOup+fs+vwbOuGsjUQ81dl/GKoNXcV9DuoAEht66Z
LMZuGqMSmsdTtn87mjADsgyxIRESwbjSRGoH1TZZRbSuyA6CkBOTQNFyAD9mbxOpDHFnQMlz3P1H
m9QuQi5xmqYFNi80MW7ud9B7Rendxc3t90Ec7XnVUVZckYEGQupH+A8NKk0xpWSu8b9xDfS5g932
y/4IYXfOwnhW6PyjXSRIRWGssAOrZPeSWQ9m1TiczWNl0kAzAL8FlVACF73OM6VICKWx11q3CAE3
bgfhrMeK3wzpbbmUvlnFrqDlN20LjCzgchzjrPO2NU55izZFUZWF+HKj3++nU3WqRq/9RYYBl92q
OfqDxPNPkrbSoRqXHaY3DKjmQpT4erlCZi2FCrUcWETxFewwol2WdnRI/VpwlvFkoRZEnKadTho0
GHkzO8z8CO8VBSShoCa36OtWyCQ91on9FvSxsSPdmJPTHwiXmWzLLyOPtYJrj7p21cYslZnYA358
Hw82RN5vCQRR8XQJ9I685iLLZbfLo27CTJD0VsxhzpKegYDqTXRNCpnnNqxYho4trluogwOVSlnR
jVSdALQC/K8DS0ZaF/Yk34qzHCTRTQmikxloeSOKPZ0UL5VyD/oGZxJjEPVIHAgu65egGqSC/xSj
rICsX7tT3pt524Ktwq2V+WelGJ+0hDdWSqIX7bFA3eN1rwIVD1WTaxMocY+iVKIcDPZ+v5q7u7Fp
P+UQURnyzn/7PJKwRZvCTBOWA2yTYdJ1yrWyejG1etS3Fs1O1E+CIttm/pxM6YMyKe4wj97bBlnb
tzVIlUa6tqjrVRhQ/V0x9JAWzjxzYigLwAx4CB7qGF7AV6LVYBarVoxowpqWQ3lEs/aWFEdmxw79
9llxClAac/tKrC+2MUlDHrNeTkWjg0nyKAEurbEckqW13pgDAupNvhBA0tdV9ivvxco6flBOhUAy
FBw1KGNe+0rfmVPaF6ht5eECpVPLqeoUjUIegyuL2RSIP/iiQd56kOi9thM1SSu2LekOCnntxEZW
2kUEJEOinOtC/DXlI4h51XCXlO1ZkExXB3Eu2ILdEI2GsV2PiQBAZIchQQWqJW+7FGvztz+NuNym
bgKwU26IIX5ao9VH6DC6Rrw+GWbmY9aHhx4jwZM+L1tb1PWVFqgH1yNsyfeTZ/hQrkq+k5lLMmEx
G8eoct9eG8uZFd3C1XEpBKt0EtelVbsuJRCtkfRYr3Igq1/UfD53sukonWHPlujUubGzosQN19DB
uLK/EMVUVXK0TOG99RlbDQgE9KHhaKD0EanTC/BapZSzBMiOFDnj8is268CqBbtJIJ/ZgXywfciU
5MbqX9RJw2xC7BiLcBjUEprZqU18hLM9xO2o74GhbFQmCWWEhZbg9bcvtLSyokbFSM8JUspEwFB1
069EwpnMoXY3vD4LK9u9Mkh2aONsQq7E6zDAIGnsNPfmz6mBvmZvE+k7Fc/AA280k7HlVwZJerMx
2FlmFFk9DGZg7tPL/SLc6QPwJnPlvL2XrMfflSUqxQ0VoShXsjQoTh3FX8lKUAgQu1R/ZLt1l79U
RwCcE0/+hiEeu3ziBlHG2bqyTyVqci3WKRDlBJ4VBrGj7KJoTwK37Fe+WB94j83L3faG79BBuzPm
YVI1Bdz+yYNggqMGRN+1pnp6Gdmp5Y3mE1hAHEOf3XX5VSCOhXVqdxh3WDFbnaeDDdFge7UGW7Rk
Rx5uFAyxDfXXqYwe5giKvrpyk2SjX2g/q07cKYrgGWnEiQ9kT95aA3UgTa2aKyPBnqnBeETpLUj2
QvAO/mPOOaMHIsZBT2VzvXwbEz1qbQehMGe0RyIre/eOTjXPHvn7xutbS52UfsW3EQ9SYoNHCKjS
3yBd9YiGbcB7l7P3ETotF4SVTsvmaqGcdkamkUeCeSDsfJjouJW5xVLGba1amoWcBDOCsEItS2ig
KNF1K7C5arkXpfApNruDNnRPbx9lRlYHbCwJiGDRh+47dZJBadU1i4lLoxAtKZjbbnKUWM4RhOcI
r/FSyOwGAhMns9UqiROSGfFKQ+cbZBnAyyvI16+/3JBofaabEWxbAt5XeQtJ4FbVTivISlwtDNeX
t9fK2FIMIygAg6DIgRkoElU2npLk4jqpEa4kVDnkwi4KofLXqsvcLrIMXoxkjXfiFYdCMLjsMMBL
PyZHHcpIbTqj7ucPzwRCGuFQO6TvXT1GTn4og8rLT7w3FmsIYWuWbkPHa9iacQyzf5OCO0plA84Q
hPvcFzwlMHOfZLZEvzq85VlnnI0r41SMwduhnCxlQh2pBlP1+nktRGDlVy+rz9Pam3asTnZU8xjw
WNfRlVnqwwqCqBcR2WpCYkmaYCirQT2JaNsWvl650Y8CiGE9BU3U6OPyr8RvvJWzst7/sfZlS5Lj
Rra/MqZ36pIE12ujeeAWe+Re2wusqjqLBEhw37/+HkT3qCOZYUm1dE2mNJWyKjywORzux8958x0W
51UlmUEN+R34znL8OSBb515CPsmm0z1JygoOdPA0Vs3qs/pWNfCN6UVUKyaRjZ3d1wEumDFIfH6v
ebiNcyCWycbofBCF1/7k+QBard7Eayu+iKo04VZUkbYH370DFNvPAZ4h2/6H7KayNxIxB6jrsd0M
6rrxG+mpNwNfOJCpZ70YJ2y3y14/pvsapDRaKO5Wwa63XMfVYV42xUGeDhg5cTnM4KWCjNvlMMeb
EYl88GEmD1bIX1b31I2rDeNDzV6mZaXeyFuHBS50W21AJYlOxj5IsmMZZXcSRNyHk3pusZvEj489
5K2Y9driMtBRRJUieu6AFQCoV0mPDTbS+Fk2ibrJSQooixWfvGpx4TKYIihPGliUOeHLGCt02fxz
jP8fLC68RZdR2lUJLCJD63PjmKB0IF4le2RenWMfrCnPK7MqP3ERer2Z1YVvSJgF/s+6lWOEym2K
dcThlALRWXUWaDa0f/sPDS48Ql3ZUvcQBmWlvJ0OoIr9IWVbjPqkg0y/WNs28vPeDRDlSMCf5O26
xJ33eTu1ut78PsA8hj2xAdTrouJoaiep2b7K6L1mc7GMPBOFrdQXm38cjjiEvMVl6/TqnRzn/HVl
Xm+6gatxLhcSJB8DmiPkvF62zrCJH+Qo+xAWcSBBZ4QLwF+xenP7WJZMuoEHBIXlt24AMn2CdcnF
zQ0hZnfY9J9bb4rs5CTvNf1xxd5Nt3NlbxETZmnPO9ZcfPplu8oDkr7IUabGUa7l2gG5uZRXBhd+
ztJ4W7U2BjgBNtYVs5/rZE2S6raj+dPIJYi4iv5AOD9VRL+MSvUn+yBHNX5mOPZ/7ND/dB6XXFDE
SBorbTAsuVtU+yBrlMqjDU0LnEPpvosVZ3pL0hvvhX/ulEtz1dUY44oDCKn/YbEie/RPXcY4RRrH
NrU3AEOAtG2TvJTg+ZJ5j7WlvBV/2hDHksRqBK3Oyyxj0zQ2B4ZcDpo+5EeU15WjdHtSncVQvPmA
xJ7PnG3s67kHhGvw1zfvG/tyr11NgcJsgU7rSt5g2Y5E8zMLk0B7kMoe/bdknVnxRgzyxt4iAOpK
QkF1c7HXBxJQKwV/rAjNobt/Z2S4R0Cog5IC8IJvR4bd2zCnqGuAmuZIhlqyJcHYZQizcjA4/DvU
W+DZwdvT1iXX15K6YdKBrMMGRv0tDlFkJJEkde2GDXpumt4DaYRXFv5a8fTWMX1jdeHWY15nlQ5a
+kD9Zj6VYOAaYdNrTXl7Rep28MzfVub1hlN/Y3Hh1KdhtJALxTipcRCTb0GVW6Ysxi5KtSB3ZPwa
qJCRW/Prcr0WlyZKqqBABom1C2qMRfTaVbxl+A8wPFOlR51bpyHrS7atSd/vZqYlu9ri09plIuOp
pVXQSAEgiVyxJHB7u4sqaidVhgAIaaB2F2cBj9xQ/ZJsNRNvwrUh3qow2gT1IvTBEbBkLJl6wTFE
ypxxiWGQ4seCgBmXQbZXC6ECBmKLcGUtb1xdb+wtrq6pUEiipbAnO9J1dSuZwcEjH+YZvB0HMHCt
U/TW5gFy174U4CDwuAhfY5NqLVTyKoCiU89UfxaUenP86+Nh3bgfUZLGGUQ3hBRVXBhBJ2qTxj3Q
XkqDJju19hxnhZ721jDAWqrBrWimhc34dlfYAkJiZAaaJucvaLv4WQiCxE+1+Xgctx7J9rWZhXNu
MUCofcOM8zJMfpEfchxwXIq+BRRpqFmB8ioVbjkyJavEhfI4LTc+GrrkvpdykcsmpwzaRF0z4AIs
1RTiL6n71RHzfTXre2ZPa7qit25iG4sFxQCcMjCpLI5ZXAx1PGCpAhuN/NDwhSeb0ZEp6W+Yn5iR
Xnpsp0cyEVMdJAXoulbRLYjUm++wcDBWmTtxVmlwpW520NRPmvlr5vcVo8HYMJCmncza9GZ+zkok
3vjd7D5VrrUCwry5sa7mYXFpFUMH8kYFICYNWAYnNqNZ2/bDFH68sW4dkOvZXhz72s6TqtYx2y6f
v+mT8mCo/w67x5vZXASp/dxlbTrChuTATRjIPfJdSz0Ia4Gk2vKSxqMH6Fagc4fqwTr7xcdDJO/A
BKK2YrXCRBYMT4BYFywcCm59/3giP14u4Fjf+gGNAj6Y5Rik5ZyVGa2G9DPIVIOPjdzK14GdBFgC
dK3IfOzijnd0kFFrJkLxpkaaQc03huOr5eQ56Rw2n2TPY3VKN8URrHEP2oSDgpq41BNau55uzSlc
ATLPtuyNWJYEUXRUFaoiExDHUZZBDaApth8P9ZJuXXqdaxOLM5i0RYIbEJc8+jPScKiV+lhMHQSo
hJJElWIZfjq7IpibrN3Yun7kGUpKMe3umTF+puNsgLi6S+46DskHTpxAz/IuNLr23FOH7BR02obt
rKWeksS915QV96tqht4GsWhkID82eWNmxl7StiBNcfvcR7hzKBRQYswVkDgFwHreyHu6A5tEFxS2
wV6VuLbCplLd3zpNDZzRVVZK47o8jh9NysIpMNcpk8y9ZGCGcA4wL/He+IoeUMWOqP7E68TvAIno
E8/UXmI9MoBJQtU4hNqG2p6NEpS6qmeQu4rsRhRIwCa24k9u1dLt62VbOBSRActtyp0h82AyeV/X
m5p8d0PJawfeMtB15bsyXTd8I4BBWI2EH4j8ZYf1YmoqgLqbXgfZlvskMetoedz9HP32u1SKWEdk
SZ+1WAiJB5HXoSNpNaU7uHoszY5W1n0xlahl1TtkbVHLakCStgr8vzUqEIppAEOCzBS0hG/t1JbO
GsjglHgUSsnMFCox4iSQIZZk7EbrrQolrRlcrB8f5jJROxhE+QXrJ8IsKk6KD5K7iIRZui5LdiNH
47gEmE+boJUa1FNvR9jUbTboxmWEqo8uPF+crECOr90oeAF/7FUuAd9y3a6tLdw0uHT11IF4edCi
7xZC884u3/JPU1AgmbgqtLg2tIW3HhzQrRJ6mcsJQJY8Gj87CGIkUyH/9wTeXANNm1IuXVLQLcZm
6zj+Tg08UN5milfEzKKeC2DmIwCbnVeIMgZwKRm5N9Ch+1Fbo/UwDX36Faly9ZgOc/bU0zH93sbU
/Loy7TduRxdcl5A3AdEfYDaLKJlyVlkDLXFffJr8i2xhMKDFC5e+RIWaIKrxIAe3+djqrdsShWDQ
DANUjNh8SRhKp1JjU5vLN80c6Yg7aqhu5/eJn6hopzO+lqGkbTWqME+9tPmc2PfTdhXMcmMTvPkS
i00AaS0xDkAaXh5WxaPUoe39dFfBWyirJEDvQnUTWHSUhIHWMaBlbyxObx6DSK0fQfqtpna2rUWu
bUjsUN/lYMtu2lK9/3iK38UBoCBU4WyxsHgdgDbu7eEtayOOSW01wTwOqT9DzO3M3ZKuXHvvLxWY
ASYVnt0Enhr/fWtGxzu4tjNbIsI6sMMV+9qRJbrzvAd9OniqPcn1O9jeXx/ctdXF4FiLjZWnsEps
4WVZ47XtGiTi1vxdm1hcI52RThodYWLSAfdpzpDDWxnE+2r6Yu4WcVScNXXcS8Vy07MzpBMTv30C
wAhVR1m3OccUTWSynYautbO+T0gtLC/uLokjmCggm0hhjEC8fhKgrNi00JkdQ8sM4ZzWeeBWbS4O
QJepBTposSGVrQw/5p22pUCOkQ2UPU//gjr62gIu3jYDugwb0mGMUr2p35XJBahWfqKejsSXE64n
v94fccnI4aIHBGh7Q3UXuxIyP9M8OBAo1zrtZyz5vBOIF1VWGZrxGiRcztab2/LC/vGnrcX2tEvh
Arc8gMA0th10iorkpHYlpFLa5CfTrMprirn/zElShR8fvbVBLjatNRmjrWgdDPetV01kmxZfmPnK
tLU7+t3FtBjhYo9WGetziMGXQVlPfq/NW7O1TsOYrDzm5ce8m0j0quvoCJGhzuIScB3B4ybBeDgX
UTXm0VTnozeXxi5Rp6+JBgfz8QS+i0/luEDGYZkAQdn4H289JsvNsucTouExKs6y4aqLcmCtVlPr
75L4CzuL3ahUdgu2UNjJjxCuBjbudxXddlUM5T3T28USHr/QZUEqbPnA1ociy2J9LAP6zb0zoyyK
H5szMCGBee7RN0chsSkZNFuw3PHZ44/087Rdq5G8P+1yVv/8DotlHGmuxsxB9MgYEt39l5qtaYfe
Hia6EoiNlTOQIH27cDkt4lEVahlYWdCFMgE2B+6hfHJjJEyKk3Uve4wVIN4P2b5Cxg+KF5jrtff9
zf169S0WB7+0p9m5SCbQyVZfmtisdqZo6LEkBt3EluN8J7W+uplunnoHBKzIKZhAbyysmnk+z0ls
lriqik/WXgfrwf+SR9Xf5VDTYP0ld3NN0aIFAloA9d41gmRjPukVUO0oJsAwrioI0X18Fm9NpuwF
1h0XhO/mMllSUrD9JJxjSfODavKgTL8L46yJwU/SNc6KW/4MTgYctiZaj7Wlxkxl17mq1QX8mSFe
JM2s31uQFXU7ka14mPfgKRxIgl5tQMKwVd+RRQzNMDsiH6EJFtRHV0dggdtP0tjKiqGzBcCH+FkY
R1JXa21/vn/HSeMGXBveOlCbWRIcVSQ2pxj9D8Cky5AGUnAo6EkI0zodzqqtxWU0J52SpwpskTiw
9iKkO+VTCUpP1GLqjbYasN1yqddDW1xJKrXmOudagdSCOJcR3dknF3u/9J21sFq6q+WthKwCYgj5
VnhXF00nVttTqhRIzMaPA8Q11TtJ0SttDasu5X1SHUsmhV+QgVXRA3wJ8q9SJg7TdPAxwBptdd8+
Og+6jxIGmAzU3TzFSFSpqK+v3e83zp5k7CfgFpDCB0s5awF6rDbtSpw9u/dax93UdhpwkHIZitgk
VbE2pfKNvZjSa3tLPetZsHosLdgbfC0Ssadt2akOHc9FG8/2r6OHTM3VQJaCOx6uBR7z7WVRA0GY
NhTWUBeCEEoaKqBpAjhgI1+2TlTlXofwafuxO7u1kEg+gx8KVUnIyiwXEhVZy2VqiuAs7I98B/bE
aN66ofHkPlgRSoXR2sVww6mh1otSuoUfBgr5b4eJEqJrth1FjmbOzgivzrWSnIrGefl4YDduAsgs
AIIB0Djojy9+4GqDEm52TmFiNkt72DTjPZ+64GML76u6WDBCVNlNQ6D3uoSZuIwhRZOiy9DYWJMn
SXrxCvsJhsIjD5Xgr3dSwRyShi507OSd4Cw8l5kUc5skiM54w3ZlWRCvmdL7rtCg6V6e03T8WmaA
RZpOaJvVlrjt5FddvhL73niTvf0WC4c2z4XotUov8SabIxN6AcJ3Z7Crz74Wond9t0oncmsh0dpJ
bJCQA0Zuyd9fLWTdmSa6uWDQvCt32rE7cdCKHaEhLnHNPAR57TxAsm/lQry1S6+tyt9fWe3NrFD7
BlaLsv+Fcu39aABbooCj++NNtDa6xaJqGSXdZJMySKrSQ2eWN2mP/5mF5YJVSMYMDBZycJln9VMf
1ysHYW0Mi2f6bDXMijNY0Kr5V1mkfuPGPz8exM2zdr0ei6e5lqdNxkbYkK5YPVWjJ3wzVCM9AAF0
vApKeY/fkofNQYyHnYcbZ3nVzHjW9bOJ9ZclgZj76HyHyB/yvW3o7tnP6mk+yQqIrEYoUbXSMX3T
KV9ZX148aEcns/37aFXfZJ58ixkeIiLJmQyj7v1qDCZvl+VdhzFDrwG3KIiTF7ePm4sR/PpuiR5g
fl/op/5ZFult5Le75kF9/hfq8jdCI7DC/2lxcbDVoajjYqRySVW/R/q+3Q5Rt/sXpDdv3ePXlpaH
WatA7tTBkqy7kKPYW4CLDQHf5g9rt9uts4CMOAEAGJSLqr44bSDXzt3ahik9/xmbr2R4/vgg3Px8
gJYlmgIEnUtvmOtFVSqWVQbqjF6/xnhAe9SKHMLNs4ZkFPpnwdsGwovlGErHycVky5fbpernFdDT
lnm3/bgRd6uB682dd2Vu4T6KKc4pGtDlUetQBrW3PBAvNJLkWywq7tZW6JZnvx7dwpP01GpJYWIG
47YIIUsfMjv1HOPl43W68fp1r6wsYTYlnSyL6RgUnj3uCy2KYWsOzc6ihf65afpqrRR2I/oH6tyV
hJsQkHCdxZqZU19hxXQohENgykYIJ2n6hwJtGbLdZrUO8n7NUJMgoK9xLQK19aV7bCddmwfLlo8N
iWlluIYPKFxnCAMkPHGM96u57/fr9sbk0id2eqHqaKtCG5MxViG8tjV41EqnfVahqWrl+n+/fDAG
RXtkZRET4/n99voHg3rtKKoDhYXpKQHbXN/Z20L/lNb2yu1847DBEt5t2C0od78j923z2AIOAOEw
6ne/92NLZDAS+RRKsnGQ+X91X0pzNkJjFNHQo7CIN0bAg5Bylua44QujjibH9bra2braXy+HvDW1
2JJ8SMXYczwRhRaj+4I+VCZbqVjduChhA02MBKqbMsO1uLWSaST5pOF5LcMCuk8Psv3aeobeOLhi
lF3xtFaGvJE/eGtxcWt1HdTjyhYHbf6pAsqJDuJXUEgck23/uuap3otHwcdfj25xbzUaVSt3hC1k
swN2kDekcup26nbVB793H28tLbaFzVnXO/TiPmQGpvGrV3kbayF5Xc/3vL/DYMwGiBOJQZlqWgyr
6vFkF4ZRBHr5W2wTP2FrSbob6SyYAIOtJHQkeDoszm8cO9pclGaBjDmJQEtZIqfkeNYI9ZAyHAL1
2J/GGHGj8swSL0+DtaW76ayu7Mv5vno+lEpHWJPCvt4cWfaz5Duaf/n4JL+HD8kIACzKkmcRmbsl
MaY1NDVxsxhPlNA65cf2iETMtnqYkTGw7siJnNlL23oxtmcXXMShUPSBtrF64Kdiy36Rrx9/n1tD
vv46iyFzVpd6peC4T+nnsc2itmbQHCYr/us9dlaOWkf5GO9uohvOYvOkFWDhuhy1pJMYn7IoSfAU
YMhT0uMQyXwX/2bf56fVnsBbV8K14cURmcbaHpk0LDv09FDb8l2LgqT7mPruN3aPi3aTI0bffTyr
Mvh5G5ZjuFBRAfEYsNVo2367keZpsOT+LgKNqZWXazEEqlrPhbBJqnqdDggPVBC9j22+Z5iVc+xK
LJRkSn6XO1GyzmS5gdtv8PmzOEwoNMumHZZ6hHmTEs7PMkXbe+apDfPxRTsBbuNX0b8Czbrp4S2g
AiWDsEwZLU6y4nTVONVyW9WevldDvP3g4kEO34bp/bgpcHxPq+HNrb18bXSxl6umddWZItaQm0x1
5euPnZife5oPlwIolacjD+7UK5v7PVwaEw9guImElQ0Km+Xm7pk11V2HPdYG+c8+kNnwHepj99XB
9KyNHRHV6zWfbeLx4Oje5CX/BoJr8RUW2zwv2t4yG3yFHKKhUpqMbM5zaBygxL7WNHDrRFmgAgVb
u8wjL4OsJGekcGaYitWvWvOQJK6nx2eSr8TGt44QkoBSmxd8B+gcfHuEHMeqYeiSqmbbbKQ8KAjZ
UXX8mdfp90nPvrtjF4cfn6EbCQS5lH9aXWyhyRBJOSHcD1wVUjA0sT41eRH7gAJXXpc5597iZ9Ps
fqtiYXquSK0gQXHe65X662ToSPQy2/CgXpx6sd1yMPcPIhi4ovnlPK5VKW4vxJ/fdeFk0sxSB4dh
hlSSB3EyeVOK/DoDFkfZfjwtNyqimBaI0aGApkpk52IxUiN1RFlhzZuw3LmQ7fEAwd8oL90AaEcZ
svv80IbEr/fQ4708XSiqC9xcixvl7C/dKsZroB0HYYiqLh6BgATzDrodU1CFsoksDeMwPvV7iV9b
z9zKQPcDY5cw7yoYGHET2nMFhnk94eavtkrUo8ObbNc6JryL3opN1RK0AX481TcWFdwswJaAiNnC
XMtjcWV1GJoR7O9NFWTmeCIqOHms8bHJlcjN3d8vqf/zc/y/8Wtx//tYmv/5b/z5Z1FC/CzGXnz7
x/85sZ910RS/2v+W/+yff23xt+7K1/yprV9f29P3cvk33/xDfP4f9oPv7fc3fwhz9INND91rPT2+
oquwvRjBN5V/81/95X+9Xj7leSpf//G3n0UH8Dk+LWZF/rc/frX77R9/A3/b1azLz//jl+fvAv/u
qf+e/fhe//bun7x+b9p//I2ofzfxLsFz/CJLgVr43/5reJW/0dS/43lJIJSh4hUGkk3cQHlRt8k/
/ubIX6G6ZSG+AU2yBCM3RSd/Yxt/xx8J6BxR35a/+N9xv1mhP1fsv/JO3KMPom3wqfKg/bkp8eEo
s4LaE/e7lIgmS4IUlZpaQYuqj4Z29mZhgsJK/tDMcRaeGgv0UkKKec+0rdYI8AMEk+uaZyGG4i4V
qbaz3Mr1oLRhbDI0FJ27OPusi3SLmFs7ddT5kiRlsRWEqqd+mtQJKruWuesm9WFuyOj3AMwwUtG9
hnt2H/egUwVOBHerNTynho3cXO+ye3NQ3DCbB9MTADDknsVqZVcp32xdFGctR/eyUpMIGBP3gXZZ
qED5NdREbEd9auXPeWru2+I+t512WxjtKe7ycsNQvdgncQrnouBsEMrTewJlay9xa+inJqO7A38J
lAYZAeGipu+SosoPhbBrv9bN2e+TlOwtu/njRwEJCSXvkp1GXX7QqcoPnQ5wYc1BKYekuw0sfxtH
ANbUB26k9cHu0yxQOaEBGC/ix6vN98ciXy8qCk+LVQWqXBZGESle6FMvv7869E4tzLk3WzVkzki9
ZtSKnWOrod052gu0mFpjX1DL+QJXMG5MN0dbtKsWGzoWBzr3XjX2yUtTzsOpcfTGe+SFUB8Kc1Qf
zFRh4dT2eegk2oFWRvzEXGv2rRzoqh5FOH9KKCQezPERrk3ZzfmI5WpciBTEvc9UZ7xXR/Q9kv4H
bQHdVYsJWUVjjw6IwfBNAoyP6Bwk2p2yBMHuYEetSj6l42Sjn6ix6K60SajkgIn2Lj9qdg0clN2b
YYrGFX/IO/JAmzsOmrn7FF1VED2m9/2Y66ErEK4OTV56PWH5val1LwgHjDtwCWyS0k7Q7ZXW23xC
XO8XuvGtarK7LufDcey45sU90Z+6NNQ0CiptpwBc1ZjERm9MF5UUoh61ycAwrdhsosHOukOlijGy
hpc2sbs9bUm+LQk0RuzOCDKjtR+0ClSQyKflT1XMfpSZwTeqKDTfgjLHBvue7LvZQQKDDPSg116j
tOzcakUZMchq+S64qD00rqh7gkYvVFlMM9AA4vEvE52oSX7fVACfWUYKNmnNwYoSSq1TP47JPRTY
tSLujp0DnTqLlF+IcAYvGdOvxBliEOh3PBjUCe3U5pCcT57QOAsqMRVRVVudN7jNsJnlvI98sv2Y
o1untquvSqmNO7eJRdCajbNPEpaaXq0LF811dneQyIpsas52xxXPihM9HO3nzKbkXCl6e5z0yVfd
tDq0BrOjzOy/113fn0eDAI2oKCiFj/2JZbZ9QI5W9I56KPX+1yxAjd+pI4jARwphbw2dDKbLaJTK
1VFb53VOM3JGEXWrlcnjSKvy6+zS3hvavHhQcyeE8+NhmenFeWh73JDK3ISpM013SVp7Oi1Q/Kjp
iaXQoifCnY+lEjotF0Gq6PFjXHXjVh8I8RmUub7YhYHeLI70VuraweVDdVVr/B6V9U2KttidCp4t
H9/0IS7t8jgMjN5Ton2pXPLJSvFZmhuTF1svANul/mRVEDlWM0BhNAFe1J6G/Viod5cfVjcI6C7O
jTcihxdWncm/MQqSpzY9g5mneUZDkYioknTbNHdAz1Nn2qYvXXbu51mJEmqjaTapwxy74GvT4lVT
Ao421u2jKUa+sRzGzomlbsyY0KM+DK8WJZY32HW3GbmRH818QFtWX7F9Os6Zl6OX7DMhyRPnm4HM
yUOtKBocPFU3dm+Qzmecxz5RkuzglFbup0X3YpYgXinFUUmM8ejKH2nBUx+pLjNAZKIerd6ODzjA
XqnsesPsHlSiNI91j9lEC7kvZvA30SYrTnbZF6eRmo0/jzYPkykpzqrcoYrb7UcBDDkCo7u6MsSj
qwyPc9Zvh1TvnjAkbaszUwmYwaDHVWZQ2KVZc5eX9hi6Nmv9lh1MpTZPqZOYJ9CrmKdq20M//QDe
E83rx8F60l1sdMLS4qS2u7ZWfimJjYuqQJenZ4yYdsz1HICumAZ6h37TvkCLrSPac5s686GWP0Am
PkVGk31PKs084KELwk9EpVHaoODSVU0lQzX1OGZQBRRkOLRk6KOPbwxosb6NTi3J9yvrmwD+IwyR
fYhv40Qi0B47zSUNDTp4mkLsU5/QMowVVvqmXYvdMCovXBf8gTQuf+AW/YyrUnhMSopkkB46uVU5
nZJdoxdwv9lshjnFJcdI+qvKubOFdgbFU4cPQT87PBjzZDzR1ghAzuP6vMhLf8od5VQnk3KySn32
SAcVisFqu6hs0mYPAMCXgRtK5HQcIbrijBv0xeihmWgjVAbBYAvR0xMtM+zKPrH8EoSs/tTVX5xG
9du0MB92icjqbRbjRNSEJU84T3hz8Jl5qlHvlZQ6+7TQnP2Y2TudKvodbxGjKyoDY6XgXYQgwdrw
Cm0f5KdSpvlpyql7wOb3LW3CEjqQLCbxzAPwCjM/bu342Yqt5pENKImYP7uyofB3hN3j2nmpkRTd
DZx8dVuXfRnVwgYdJoeyR4zXvVoZWYhLJY10u8+e9emuSRN+RwH5ANojMaJktvg9+Oh9ag6/bOBB
TlqD5j/glNWd7TbACOV6uW8dNHBg7/KTKYZPSlvxQ0WJHqlVCjlckXXbhlovutOgjbAymp2Z4RO5
Ff/Ad6AQAOHsoMTdOcWD5ZAr+XgsjLr0oXDkKQXTD5bl3Ot1Tl6QNZ7xf6FZo5/SJMpk0NZbRESZ
rg0I16YpMF3Q/vFy19mVeaSMaZ6uTyOuVKPZjrQAGx9iurwb+J4JHG8IzWdoyO4BbslBjK7aLN2o
e1VtyXPsDNomMbohwGuZHvt++K2nfXLOlP5O5G3qDUZp3BtCOGh/4MqBiUndo6PlNLutCOKmyF8s
JX2oHAW3ScV+gGh5NyKLZumjecrd2HnUbEbDdOomH8DhEIzNyi4eC1Cr8vSZKGl6clvuJ9PUHrhb
Rak+TLtKNPER/0zfTVaK8AB1MHuYtYMiwPrpJNV2blV3PwHr7GltjtGaGruLAYhGYRDnB7336qZy
ufCIAd0VU/6Yqx1vZ3cTc1XdtGZCnttuY1SW4nUABexZB2Rmbw5NmCF0v5vKMt3D1wBEnD3VBR2f
mlKgMmYoYyDqFuCgpgf5qmJDr1Uo5hkVE9tPTSBadGeovRkllH0MtsRImbTPSQF9XXvmcAYCbVRG
NrAgbTPzSZ3LxwSaynueuWe05M3PdVEDvsvqeGPRsfFZ4sZ3EGdqEeu6nm2UkMKba+fZ5b7o6vFs
o2lV2AbEDzkYlNBnYE368K1z587L8tTwDERe91XfRqwyI7vm96M51r9lIECoj4Pd2ieLKy4Yi0EH
XlpDu7PUHmjKnnahouHBkuepONhFRjaFmTvnSZudUDFAZ2+NpUdyh5+ZnuN6Z7m7pXRM/MGodDAe
VXrYkqwJ4nQs0MTXVV+FMJVN2YvmBMRJ6td5YYG4Xk2PiPfSo4AHUSt6IDkMNBYvvTzu2DGeU3ac
q7zySmO0AEjSkyPyXc3kCVpOIQC34jCrsziMbkuDwZpQi5BvGJ2CRFdTymPjWC8j7fS90OP4Ieur
nTvZCprci9pXNd489Oro3tvKfm5F4pWktn+AM/SzUtjkYKaaAcbwEt+zmOdTkY1hOormQefsVE10
9pq4U557gQgXyrrPVjvFAIZVzFfmpLlTRP2pRWOhbw5O609qPQJp6DAv19PKo5XavFA2n5u+/KWX
vNjWAI/4YBusoxE4Wp+6Ru53NP0FSLLqx4PIDtkkHgraJQ9lSzemVjaHeN7VdRv7VsWF7pkZczep
yAa8HnXICmIfeNU8/eRtg66p8ptlWPbendwCERknnqpMrl8PSKQ51mxurXk+O5XrYiJwrob8k14w
7agnOML65Fi+1g6Wj8cK/FbW/EiYakcjqQEbg+c59hwEvGkB9GZTgpHbia29GidDlPLmW6yXD+PU
KVuMfjjxdsRGc1gXVo3dHi4/GrwKcJHcU9rnXosH+kYbzDycIdp+1BTxSYsHx2OjTk40RjpPKaj6
Q7K+p4OR3LXuj8LuZPijhlWrbcysF7VXmaMbXTZWG5WJYeL5PTj7acgs7/fJKjOxpSRWDy7iq8Mk
rBOnBmRwuq4/VL15N5adfSzc/qnNNffQNKOyKzFGN5v2JTqI9rX80VOCfKJJitCY8vJoxazdEmDo
aOcae3dWjb2oqyYsOgOczo1bdJ42J6DmExlNgtGwBUrRCc4c8hvuMVd4E6U9Hv9V3et3ndDC3qpf
SSLaLR+ndPLioh6x8SwH5QpGwjphg69UiRv0aDc64PkZoOKtneYGLKjdZJlITPEwLebxyOSPWkOC
lMTlOa8MIxLc1kFnMXxjaBk5lXhYnHrhfnEDbXbVzZAoyaFrDUjZiBEPBQBkQZpURuOEM9qo2n2N
Ir6fQSbsVDj/j6srW5JT15ZfRATz8Ao1U0NXj7ZfCHt7G4GEkIQEiK+/CT73noj7oqjyjt3dRYG0
VmauzOTVYWTZs04PL73jYlBuFhoqCTw52MJ921zTmfMDxNUM3PE02DNhQVpui00Z+jwyPfjclOMk
6a3l6UUgrJrn4WLkcY5rdK609s/MMt0UA+1ObquRm6LjAXVCauZCtKl/3ZaJZ+khjOWLo5C6YeJ5
yL1OZIXsY1GwebXldRvFsa8fmbLZuAPzdBcJUpV5Bnt43SSfFrjTqYZziTuy8eaOXvfg1h6rMULf
uEAzlhGB/ASVgZay8XDzzWesp+EmcJbZQc8nItjRQWTsOXAyN5ei0fuR94h6IaGz90RejcOCA6lP
bk7qfImB9CcDLhKDTtJF8PAw2GKiei/7ab7p0CIQwxsJ9BL/W4VXlhx5Dxc7d+njU+AE3RsXw1U5
8tBqze990g4nLQb/tZ5xxBLZfnT99FCKOqVUE4ad1o7DRtgvKU7qZbRpKa24LyYlp3T8x6WduZNj
2jfxd0m+I82hwiAkAlVGRK9+xPYecXZPRMKfE+HyFvT9d+a4B7YeZwFY/Ddt97UHV36nM7xY1h6M
UIMyyNqf1E9BZqXxgbeW4JaluA38eA+biPQT2OhLnNrgxT1upazXe/PN5z1obBVdYrGYqxtCrO2h
dDgpz2ueQExoN07nKZjaXEwjf+sdT55c4GtFH9YHt67tOQn0UCJvKzyFCT2FamY3t2XdzbX6FxXS
Huk8yjzyl3BPHIHwbsUhuFcZcLQ+csKcSSsL3RL4dvrqK6W6OmwbnBKyOY8bDxGl16h34lNEcFjV
M9sNqALzMOqRjJYM4JIa4AsKbWHutcrcWSu7wvCRwTI4Ca+IGktyM/fAzNeNc1t6zgr4++OcEz4q
wVTD/iWbUKU3FjkwBVPSKxY3Cu6EIfyC1A/Hj6+AhsKu0Kh2aVPTm84EAueC5ncwmOmgfT2i9tSp
yGEXdpnr1Jwy+WtQEr2eqfsbR0WH6Z71xw9xhx68i70XFwQi4Kmg2wnNghOjENL2LseBgvyJ5brO
rZbIHM5jRcaz0+LJrZb6xmUyXaP2FEEF9tyWUODIqtPlNvd9t4sNVwdUerAodai+dmKKdorHwzEU
zesYT04Z6nbYNTON/m5p4J/AS2qq9lWMjxhgEzgQ65L7YOrcwGPkjTmzgRZGkWPXej/HeRmwq0bj
HT3aeHcqju4B26vwYHATVPBjymPqu3dEbPY7A/xwB6jzh/ba5YgPUt+UHSDkQThVofoAW8u6bK/G
bERuL4xB8e1W4YGZ1evBa8iNJ7W/NwP+Q5TG9OFgsvycciTCdl5zC1I8o+k4Nw9EkNF5wMPat8ld
Ujvfedw83G+sZfKbXly3rMcM3mL+ey1x+fVYu0/0TW7uaJvtbBN/2aAnb5Xwmwcdo9MSDmkhXDme
TbeI26CaOA+y/t6iKnu4g+IPlKXloOaLCoPpxqNBPYOxmnaaxIcIU2svWdp6x8F2vwzh478+OtRL
Gst/Gtmd/JRlR2cg71zP3kvtVS9OF0Kf7jt0Jys3u4UC9SI62Avj+OEKgURHxfyPrka9JV3Hv3A5
++c6+oX0IHRQfYT9O2B4SrteAuQagy9GZ1D7OJXysZlNEa3lhidYfFucZDrAKsiiLVDT1bbJceoX
9RyVR1+6SV4Em72ncRp7wp0I88e0cx7g74yi+gb/DCBcfYYTKptc5Ijh50v8KX7h0rgvVuKqiI3s
4FxOKSklsSM8cTCxa2Dcy3PhNk0eLKM8+K6tj3U4/gmnILkGEyamAd/Betqa8O6vC6R66YHiZMqr
JNs3Tt1fUPCgIfMFbHF7AfObNga0h4VV7XiaE/JH9o4suARc1E1Va3Mc7XGPJ4bYIbxutdvCzL3p
Ou+E7G3XucA7aE+RqVIy/8vYAOeUbQBwTv0nq0RfbosTwZN8bBqW4+g7woheXbelquhLQmAv4wym
j4vANVfK+HCWSx/e2qkKbngmTq6/3J1Ju4fGG/iNLOEKYfrLYXISxC02vTy2Xp3kyER0YAuLJjJ1
R8fu4h7z8HXPMeUSuU4xN/rbrLPuWGV+d10L/twzLiKZqwbS58XtDlDueHkyOg2HoRXcrWxg5d5T
U/sAUfpnqjz3gig7tWdIkN+bxKavg0rOSiyi5Es7X6rFL41IXvVs6ydAsxHID4OzYE+a7yn8c/Bt
U9qln5lrfsR4pnZJDVu7dKCjl3d+eOKiQjvhBTceRP/6Y+x/WK6Cm7+8pHKYo8JTTSFqdO+xS/Sd
yXQpAOanB9Err8DBjRK0tXBUbNl43L4pEvvf1uLv5KVzfyACnI8vfHarRsDcfgboogJNWETO4p9n
x75bhDaj13bJW6SCa6Kr5WwmeQ+bDCnKsyVn1tnviAOhP4y+1FGTHlxmwiM6IFr24qtisrvJ8NZX
g3ML5yw7EjN/Cd8LLnxdWqO8AyQf784SVqVj03TPWz2uLTK/oCG6NcQZ7y4Q5JsXvM4KHRKaKXmF
8ae8cl/R0qV1rmH8VS40VnkCURA8CKKoZCjxicKxEoiwuVf8Tp2IvlQU2WCdEyP1en2rB53cm+wL
zdh4rWBSd2XaCwsO1DUfe34U2sDol5H6OR+ipb3B6nj67TTzWtfNYIhR0ea9R+W7btLp1Vc6j7B9
JSx0zk1js2tbGaC2pAry2tXxvVkXB4WAzBZy8ZQ82B6XcOuW5jHDh5lhZ9o3oj8A0IWTcd+O10Zl
z6xNp3Ja6qlMnf48OB55+G1WTLi1L3yOGY5SLHVNu6ucA1SyE4EPy/qhpsmJD5U0/9Is++nRgB59
j9hrVIkOH0HIgzJ98PTDSRXLMucO67qLzYh6STsJ6enAl4+onh5Jzd40AN6XwKcDPKmWCfKANjuN
vvwn1HX7kEmfnJfW/Zi6un6JVL0c+1hjjNlxB/Bf2JYAu5hbz/FNRnw2t8W7yopHJSEOzLXU8KCE
gH1QE+TeJvQPAN3Sw0h08OmYKR+i+iJpPP8OWPOTxl38CheYPanDDt1gHHwGWuJ5cc+oWebXqBEA
+TzcyzixHm4j29cEpX8ezE0GlgH1Xevx9jwEwc+lS/0Pd+RV4dEQt7b1oa9Bi5Y0nbwNguZ8AsqA
XDyZnVy7hnCJR+oN2TG1LNv5UfhvggGRq5uRQ8TR5iaiJt/AXb5RB9Rh7IkjZI90D/9dzIX1wXBu
I31Q/ViVS98se5niRhui1nuR68ISiJg789XrpDnjJu7flhDeCHiCR5hDtsHRRvJFotkst4UbtFYQ
l0MxEi7q2ogQgWFAFvewLUS8TgyaamgDWW7Eyt8FVtld1f097LZjj0OjcRndi+bClFwoesW8CzhA
A2vZyvnlDH1wmLoR7sTd7O7AGzXXOaQTtvc5yfs47h7zyPhjkm19DbP5WHv8A4d58vMcg0q7pgBb
jjWB9VNvnG8h1A+HNsiWQxqjvxZ99OnR+Q5ejz5trKoyy9if0Y3Ga2hOgg1sF+AWhxUG/BqB6vp9
no5uc+xV8tanqblOgTDXKCRQavhrCtHkDHfM4u2yuMHXaCgsnTmontyr6m9dPZHL0vTkNaxg+GKX
WB0i3dYPDCfCRcVnzm4EmlKkncBEjxOc0lBmt21hY3homoSUXdiq21jV+jV0rSiCjEw7JbBPOHU0
3TuDK0Q6iuJM0KSUToZ7Ik2fbZWCFtfjEU9N+sw63cB+zgRHnoT1DXEG9S2p2J+27/28jniVbxeU
sKl7AOw0JQibi2xRbKo+RnWfMA/ZZSDziwF4EZQkoYQlL26ffBjcZV9ztNYeWt9yNUcuEw57r/W+
68SoVd7U2Jn8dlypRxEWKtVfke3cQ1Zja0nWpep1LRGRtZ8MzkwVliRxsTWuW8n2Kls3SdqYeTcJ
r8rdFXwZJ5VdUrMARIzIhFEKo642nkGnWcR7bG/9WP2sU94ft67XjbPE5NEImKaSYBeVbrNrDYeI
KzSN/3mFkAB5ljEtm3ZnQc6sdToLs/qGS/dDB1FVcpWys3EYVImhOC5UOifwu4oD/gWM2gJGuvot
h8tmM2Q30gT/ugOgUOA/2Zvj9Y/aGemPoJ/LasBRMc+x+zCzYiddmeYieMZu3NGlssErcZIrcdRc
amDAKMTQNigLbKqhriy8SLx5qmJnxrP3lkUxOipUHjjA4z3lrH6NwQwOIgLER0tBmX5TYRMDdjTx
sQZf/OZO+YyEmh1b+ujX5B/SwQLnD1O98+kM/QMerf1G6fLY8fc94w7EcT1w+T5LzoxMOVu5KUwb
hXuGMY0cmGxzi/wzaj63xAdyy+0VQQJCGXr9n8EP+MFbqqhc1qVZKSc1tg+P9MjAEjOGe9o4uFRk
sZf5tU+1ExQ6buluqYH1+I4F6ws7ZXmEmQuUp54KX1oCeH/JAKl4SU8BaKO0mEninEyImjCb4ihH
q5k9USPbk8wq2Kuu9FI/Rv8yoqPj9i4B5jqQNskzofW5YZSf4DS0vMR8uWaJbM80DTsQcViyRJBT
2JBvOK2HG18XPcg8zgSwTEy/7N3IRu+YEPcPbTj0e5zO7U2oyL0C7n6LSIRdY8SVmjX97i+nmKKZ
6WkGjqZjn3UU0zsLUPkTV12rEO+2f0JB/g4dRRRDH1BV+6p3q2uXcOfKs+aQxIO6kKaqrmEo2pNb
h68BoCuQ16K25bZEZtVBGy87YKMYhiNvm5fYMeIkTsjqEdewpfK6vdJEPQRZmhP4P3JNWUKu2yu2
EHa0sf9rdmJ1NqH3Di56vm+bD3DoIUfOEVJPfZbdHDVlOI7D6/bOAxZRJDpqdmzd7rXrY5KFKJwe
fR3ynQI3XbqtH4pcry9DCom8XPd7u8JnbKvk1yUWWVV2nrmFYfU52YAcJs8ZEdKpJpzc3oc/LHXp
qS578+dRHV30DbsuwVi+acY+T4zurkxmIZQcUReffQvmItZpydclWqIZOED7q+2clbxqwjKowqCc
srEAzhaciTPgD0wgnSqYNuOu1TWQy7Vwd1gW7SoBYmOjSbelsgvc7+wvq4DcbfvGtohsMmdq1BvJ
DGo9bp/zPLBPD1gKBqcuttXqkCU0nlaV0x13ea457Y/bJYB8VewDsNvFEiPmESP5ntlbohwg9zWc
FGG2fGz9aXhg2Dy50rqevUPj1u4+HevsL3q4QYjYMRN4WpY44AWwhVnWeZOiSKjmVd0pRLktqPaw
hwtW7clI//RDLcv/LsM4G8w8ja/SBQvWd3R63ZYgdd4NJqhzL5m8Z+TsRxuOTzZMTa5BIxfZlIlf
vJpPjWy83cAEZiLwTL4nkS0YcMDXNGyK1OnykMQT35mkHffVao4ac51cAkWTS5I5cPqbxTcXvxFj
+zPcRtdFzd3ReM4PV5EfoVOpn1qBBk3q+YNHDDp5vwX377OwmP00hn5iGfda2PApEzQ8MRmd54jj
rI4h5lhM5H6POmglkqEmV+YEe7eNrbereYM/LZDRBa0p47lKur2AofLZbgjhukAZhgh6UGRDEJ2x
Q7pgrSGa0EytBY035vi43b5xIRcZMAj6bqtwuIRN+Gx0cgDp7V3YIvzL9mpbJingKoHmpMK474yd
pvYGfFof3GA2Wn0YHHDeiyV3QqbpFeL96tCmYHFFov1jP4HtyGTSPJkXNse5VwG0J/Y/4C+vaq8g
XdpB7+AinlKw838PFwmF3YlNS9l8bIVSzXj8Imn/EtVKlMZE82mjiMLuX57K+OjA4/5Y2wm5Xp6u
LzikVBkScwYWUt3HJE/s6EEhlSr33vA2e1DlYBal9WtQLbCUTbqYHzeCqY/67pS0oHLdUToPD5VF
s/Z/XROCDiUcpBhX1Ukia+awtGwHVZ/63ZhfOmLVJWMg/DnwuKKDZqoMejzBvaRfjYRizI62edmo
YSGqc81/BnXF37p4Ab4evSUpcxV+J9Bd36S/I7mkd9p1Jl/QSj39DBIy42ZPeJYvlzaqV1UZqqY5
uI2wSCjVXKP+UJYjhwZl+e4vyxe3b148DhdgxmgEKuUDDFzI3jZGXmYVtBed5ENqiZen1dpB4EHN
kwSYbbOi15vKidIYDLoWYr/Va9sSZMDwUS0BAV/SXUp8C7McrwJaa6u3pnMpxiAm0hUxIbA1tHVy
Hn39a2zT7iUcV9o6c5qLA8YzcuSyAoLy3A0De6qu+hUPGhAH0gCgkclw+qOfFHIFncBk/2xHCZSL
xw+j8X/7Kw5BTR3fUu/rv3cOLry9uD20dXk0td03oA6oSOeSuAsqO2bHL9NlAOgRwnRn4POOUM68
JgDS8iioOhyEMSyafm/MYVg1FXxFW1zseuhK3kWgNkg/nOcZTLr27YhMBgLHFz0Mt0QCNWaJUx0b
oDx7dNrTu4tIDLnEIZ51XIrZm6O3wfa/rNs4pxSU25HAqOZvNeB7tjp5IF12ndt/VxPysyMHzp4t
SYZrwLohF5gSf8xkvkPfR59eaP6ZG2ouwJboMzMS8BT3vD18YQr8+PR1DjT/yATESj6EPdS6C6xi
pvqR+Ylz79yGlTP0bJjw2FMUpKKATlDnIRKZPQ9x1ELyOgQZ79dnno3/Tsb/Cpq0Ls0K5EdMQpoU
gwEHIHVxgcBftleQ7rAiq52syHwMekGzsy016qCybSDSqzP2HFyR5iH4ri9AHftloVMZoqzfKSdt
izrSU9kjva4cE/Rv4YjQ1MbxxW1Ja3nz1iUx/EBSzs+SYvzDq/yphHb2MxunOC5G7PX7aj1ptyVW
iiNmBlXZHgrg6tinSr24o6v3TShkUfvhqw4re+kIN6e/mj0J+e+lAth4bel0GPUS3+PAkLfBcAKZ
DJVHrVzxFA70lR7rh5OkIx46Xq3ipIY1uylGB1FFFO0M/JUKCdD5QzEylgu2vnyZAK1AxHDeSujt
rhVMF3DvRS4ip7gvFgMxb1GndNcDYrjUHj1HSL88swldjcbAz181KOp4mJ9S8C0Qb+XYy5cyXrsH
VfnZNZN4RoDAHK3uAjDALIISFULFVaQBFzqwE72SUw5VY3JEo4b9xYH0y6M7Jp3mVOtg+OSfI3YH
3nj2OXgzWC1Bm7/ysKUa6LG1Auitjz6s0Trds2q0L5A8eYcaXuN4NPtTIKxBNUmAiyXBvFcjqCQC
I8Gi7sCFu8q3Is9aaO966kyFkG5w1f6I4M9KoKOjVF18gUZpn1b9ctHdFP690doFzPFQwROo9bHF
+muRJKcGJtySvJokMjsTJeYNWkjxapYXp7fxxa5CnrYGcDvUaXrDtCB9BBBFsc7JbTaL722fOlfp
LRdTKfHG/W7ZzazqCrir69fKSzCh4aOGUCG5xTR0j8oK1JeQqtwt7sKd1/6TmTB7gY1AfBxRIpzd
BcW3XnC8tB50LNq00ZGZ1LyqqAnwg+KT6/Qa+1ijX6e0yyGxYSeIVMM8drl+E+MAFVGA4NVhUR6k
TYB7feU+eB+1B+iMzKqqHKFLWcnzToKpiCrnzdRR+mA9wTbn4/TcKMhEN6zA2RT81QVm5n2yk/et
CgFf+NgdEb8xFpWTfYGr0y9d69CCQmn7NrGqz9u5YKOqf1c4EwsVu+7L0oXTXkDl4xPX/6hVfUIW
ivec5GhewUceo0YVRrvTO1nSY+wr72RGnQLNquIXZbpuF82owwQPl/2yNikUtEGIZvjvJ0ELLu+w
dSZvUEU+IzLqW+ZgMDaQLd8b7Uvcwob/G/n6N+CRfKNHhiZJX5Baj5IASXoI2bgiAPM/r4bBafMZ
3M5xYsHvwPQcJ1HlPbaFwrGv6GCpU0iX/F5s7703IohfhYdMbhV2uV6G6C32Q43rINIPGE/Dtl95
F6Wlf4LAfPjyYL9ioEL90D02oWSJ7k4gSkf2A2RuJnllGsi0xJwclSbdoaHyPxroSwtthh82drsT
yCHx4XrZ61Sx5deUOS+9m/6eO4udZ/1DVWDwQ7z+6lY+hNEL7tkaX8wrgFEYGwF3hBLU36PFkPt4
avltpOoRrhJO40ITKmu/EA44maWb/N0mVIN0iYN2sAriCv9j5D45UDc09yTSp9lCDYioN/ut8swb
ZKLhLpihaO+BMaCD5Qz19Anz9P1+YKP94YDjSUjYQBeN81+oDnodB9r1DJKqeIbYx3b6KxARP3sZ
GXcyaGNA6j2GKWNU5mL2s51mNN5LFiU7Z5qSp+9Slo+tPLgp1Hoy5TeYqE+vGhzaJXVmWgTmAKs1
/cLXX9aPezRYSAgQqb7MuoU2tSYEOpVZPgUmqkeA0yqMyVuQOKyYKgl2ww+6MuMaRQskaWcJJPZs
4u67B2VvEXVOdYBEKn1CQN6VTDs/RRPGl6pD+5BNnL87XffHH4IJ+1RILhwVTxEjx7Foxji8YAw5
+wRG8MlCWj1aBb19RLG0w/iVVOCNrcf7twotSNEmkO42bozxD0vI++zJ5umk1c6apH/wzIPLIC58
HlUqPIopbXOauPU+8Q0O16YB+92nPuRQW0+AuxKCdsOAShBv+kY4Jh0guDYvkcQUHZGLOFmj39xA
w2py3SujGNqM1CHnkEIN4Ho+KhQSsR9BBUfFhrbOIVptcUOIpV8tWZ6ASsTb4JjDf6nnDFV0zlmr
gGFBTb49hr0fxUcXEaw5RHRT0aXRl4V0bcz9nqRXbilQQr/5zRvb7XgVQ7JEWXvAk3puzDTs/v4M
4TzaOUrOZBW6EWK+1ofnFNmqQbFv/3DtVg+pnOoBWgrZvYYhhGz9NwGCEMIN/+aLNH4IZFi0UBeA
TmDZewLuCUVt332AAFqKKWbJ91Z+pvJpzQsOpeUnCQzfuY0QVzHTV886PzKTxdBadf4ntMi7Ri/s
wkaXlnXrPOAJQ09+O9mruy4jGbqTbYI3/DLr5pamZkcR9Lyr26U7AlrDjr5uaDFNkqPB2VvMcxK9
RFmfT+sIzbZE6xyNjGx4DJW6cqAqIKixgOl0bozQzwzHfD9bcWzXKzN3wlmlR8jvZdCIZ+viZvMl
g+7pEgBnP9SYa86BErl35I3Q967uu0MASmCPKlCcpmUZitD1opfRZd9BHLkXzABFL9vS2vDGmWtO
sbp6eoRTcQoIItOs+TIBvP8sNU0Zwy/5aBqflFli4We6kCrn2AZQHq/DPaabjwNt1HkDdVqedDon
cA5hTMUYmJrlmaT6Gq5KUg0KXlZ2OCdrKSk3UoxKfgrxIxjL/BJCS7/cXjmTq9G0A01ru2OkXGXA
nbv2ui04NetiZpDLbG0rCJP/dLHBDHy8TjU68SEFoAsLtfSGJPPlBjgP5kHQUVXhMwDEctxwqmUE
EwwY+M1m2j8PmKS4GtucNYK4HsSD/adE2YWK+rZKwfMpDf5hmZ7LbaFt8J9X3fqKywS4aDDuEwcK
vwJq39BAMcUo4t1gQv2CSPf0RXsBJGxL+pZh1tTXYI9GKDmeCYyOj2oBxgzxyM6RdXTFf2wfG9sE
sCtEfeV+D2MLIqd3LogXX6501Xhsy/bW7f8ZJjuUAmNHOme9Gq9BaJ/ujPYcsPnvWNmpHOdkKj1D
5lMyipNk9YJ7AQ2UHfyhy7f3wnuDxGC4iNQlIMjrsQWvy3LS82HIITZprvHMu5XwwBGSLHndzD09
8Drzcs10Uo7rApVTUrbw1827ZVIHEUjnEvjLI2up/0ACr/+oAR7v4OhkgLR6/pFlEt3Jyoy5AQ3u
QXzSQWpBsw8+BBqPWFh7J00+Sx5+Lq3OQCr7+hRF4ycGDaNTjHSTpxMC5cmwTcXNTgtNv3WJW62x
Pj+ZQgJmmNTii2dgfrVIwysPMaPSTDA5I5Htj+EAcnjjITaeZwjVE/1ncIyNBOVAphkXkU6XAZob
WEItFeJymg6tswStudL57rps6H9TcZghzg2G83gLxcj/LmqsIKKzrMGghIumZqUapgjq2grheOsb
/w2aEKe0mzAu5v03ykl15JsKQfu12IeiZoXh80ViPOeIiRX3si09RIEX4/MjlNJgFTXfs3oCCRO6
122ZQ4MQ7lUK6s8AcwJ1kzrl99DzSOHHbQppJt4yEYa5niAMzQId+nlYR5j5wu2ajTI9py1w4v+D
RbdXGBmBPEKH7f7/PboGqs0CHC1U1CuHsamOtqW19E8t6hBia0ZfMzBkJ38NdVimDL16an5ODEoB
gMpv0F991g6A4oZ3uaAqfnUGZzyJcf1+pbaAf110Sciy220F4H/rQdIuJ3Tt3nk7iliAcceqEcte
qfBXRaLmvgkLfCf+BXPL2zhl9GJ4suxUxv3dtI5IpAas1laXjujC8kARcY4mBXdlr+v2uovIcXZb
cqmRdn+iVRJAHqVZEcQ6PNQTh4ItrdAozZG7C5W/nAGJPIEp6btj4vYAEUJdVHA/vMNLrc4dWGme
jlB2md8M2LHAUMWr0/YxZj8Vhr9wAV+G2WRXW/3pQxcyRCchH34dzXhGgPDjBN4OnEZgGAl6j3pH
kuBjcY3/a3tBG3fHeMVRZLW4aOBap9081mHhO7C98USNOLhpmhGXOl8BOcczOLowy7eqMgQlCRd/
xEvRuN5LbmvM7iTqNMf2AraY7rVdrWZS7NMstfSvIiStFdnZoWLHJe3SV90le8Cw/ckmttnFVNTH
v607TEx1vgH9vFr4pYfqCwojM13bVTawLZiFBJo920MANsXj8XjuqglfkkZ5i7nVVZeTofllOKEc
gWeIQkOHMSr0lOuvYbN0wRa1zs3jzvQeEJg+wdBwnfraRqtCjUFJAShYY+64SCMHZOTQBUn5bNuF
nrcHZ3tmuAJ3DTOFIU96UZfRumyvJlkji41JdhgWaOAzhP4Vbpc0p0VmLua3WnHz2gTTeAGxl77/
ZxMwIgERTSKu2JjZHxRAQWGhK8+zsJ8wTRBn0IBgmWv4NIeCZrt+5sOhT8ce7atN75NXpe/pTD9u
Z5lF7eu2YHIdWuOEoi9XsK7rwTkD017kJVjCk1qV3NtS9xjhoEl2FxU6jYIOIS8n1x3v9v8W5rFy
QhSYo8k/0Fd0aBvx9zyqYViKNJ0dbEEqeoR951yyEegFBZJ6pYCRzhjOOf0PYee1I7mxbdsvIsCg
5yvT+yzT1Wq9EFIbehP05NefESwdNfa+wD0vgapUS6quZEbEWnPOseIuyzcpTgy8RnSp1sWI63DT
C9zJed7RUtFTWoCxPj17KfybrLIf9K+dY2vL8IUcnvZCtvr4ImWNO5M8zG3sbfOWRVZxKvCgndZ+
dHINhR/eDOnzWHoZpndCNMGUQPp0ltajUSsJvoWWcTDHaVI2evrfa/NCCRaZ9OYj0/TKvU1QBG0r
Lv1zawY5Vya8ADS/E8H218uW3z649Z1LAPiz/UDQgCqGv7elDOvrotOjnH5wUdPfmkXWO2yQ1n2u
h/xYhWXgjZ575XX91sBWuWrlF2Z8jScmsF7REeJrqjSvdQnVtwmVEPHCZMBCbOuA7LTxOJZLvuNe
p7YB+zvM8Gdt+ZQobS7fa626S3OsX1039YMR+wL2XdNDzHPgetOV05zZPVdUQ0G6dv00K+ZYjs1j
rZt/jVKzXzyM57fMT6/rdxk/2UUX0a9SNM62zweT9GFnfpEZNI8evtrBNYnLID0USs9fzZVdtgRN
3O9nbJn8Eufp76m+M+6irhtVC3pvyD3i5PbsFVHFyKK5ogOdjBxnenNgbszwXurhuUwt97F+J2Wr
sjIN4TnH3a3vZYcz7dktA91uMR/MkpTClFStu2nSKDmTJ8ZCpe6u49LOJ7bQY4x9/BA21d9L1s5M
wSPvuvdqXMPmGM8imBlMYDX4h0L12syw4/16w1jvHFXCZJ4Kv3mU2gBnOGeOueuz28xsw0vDlDrN
GpxgmTx3wz+grT7akhIocXfketBP6GTAOrHCF6oAgq1z95jEaG5EZXrEu4bkhxcR4FSfg2JIjnbu
ZPwXa3OjReRPqBmSQH019zF+fBHZb5pdvbp9GH4zcV/wq+4CQSrzuS60ZX2iSNGX3mN28Nrc1/xX
qXkWQVGruaeq6SF/acxxPK7usk77szA67RVHSRy0TVi8MaP4j9LFQjUNBAOshsg1GXlG83kLymCt
mWlQDZO51T0ZnWmfxbcFc9Murn4uae9cqs4EvF4NIJqyofmrrdyXIc8+7Di3jtm8TK8l5SxFkjom
lRXIMI1mP9bccnOeWZu6/4Va2j4KLXl0jE84xmnob+3anP/QnQJozS/yE863gezj3skHAFRmcbZa
sbwQa/5uRV15opJZLlqvZ09dpfCKwmG8LObl5/qa62WXiUvHsSp9ZI/YNvPz1OL91yIdjO5cbfO6
Cd/yKmQ6Y+L+1JcOPZQ2YY/ojaqUD3TUqMiNRjo3A73l1k0T7MzOmPaubOsrtXd9XZYZ16Q/QF6L
UQsqL4qo8Jv2VnhvmSR70Su3cGLSy6pnk9t1VO7sMGE0/L/hOWlYSVBVHK07nl+G/cj5FjJd6RmX
BteQgccSy2t2lq7h4aZetKORCbS/f0V3L/asbScG5iKJltx7Ml/XrVY4YXYlnnfFdN5vk7Zrduvr
Wb8hVqPf+sxUQdRC2zAqA/dxzbStIpkZzItj64ItOyfWbkjs1rx/oiB/aNuoaUqULDPBydDPP/Hz
3j4NEXmrVIQSeAHd126rOTQysoqWPwxQM3Owc5OFEruW5nawCkzZp0Wb/US3ABL4bo6XTZWGa5FY
6OMrGrbYa6P/RH6sDs5Q+XUgxrnZfCIMvLmp96s0kChBIW4VhUIrVLQ+zA4xTzAZsbY7MMzSPQLv
wOlKIbRfEgZDFw4Hr1Txe93Ui601N9N2/bYfGnkY+6YJ4rSbydYlM8nQHAkXRkaZ0nbtUNtiLHb8
HIZEWYplXhyKuCHW5w3elfLHufYbBunQ/1bLmnWoOlSexUhfooI/SB+YZpuZYH3JCZ0T7u3ehSaH
25wsYg8BidEwI22vTaJl+aGsu4+ip/Pia3h+moWEwTDqNhdWtqdytJlsXLK7brXUsE4ka05FRY8s
aP0vUZtAi4MAGziuk3/JsMwj/lS4Vuly7TA6pNvBy+aLlfTzxY27cWOa8Epm5Y2JlUsmDxPr3LT5
Nz8L9f1a44VhjsmqshbK4sOIz2GaRPnGEPPyDc+4tjGKnLtaZxhvc2YOWy/Vk13by59aP1ivg57C
S03ojs4EXl5nHY3LMP9kvkJyiofwXJkdvC+//0E4ykkOgqNF1qSepN7Jazr7P4XgkbCVi2RdCucl
h6dy9nQD9zKxIMEsNQ2ck7qj5X2vnY2ifNhrBx1+THRg1Op+amb9o0n9J86W/FTxQL24lv+zwce8
1xWhxeNDdirDmISThtrEFN7PpI8rqOnxyWlz0t6N9UjBKIAha+SIqnNSCwtZ8I2mXZtBGFuTcMFe
ann+wfwZjCpQfgr2vGc0Dacpbz96D9XWHD0Mp2qxcms4S1JztcGtOhQGQSgctc/EpxnqGPIvNq70
XLbhF80iRTwrSyKVK4trnLohny9jOH/Bszwc/LTG3xhqPROgO+YGpqQ61qzOoMyERZh+d+L+raL6
uAyle7W5Xm8Ms77X6m6JsYmNu9asPQ7b78WcIJJ1srkIUtOk3aw/ELzxNQ7T1izJm42AOy+x5Mxz
27Y6iAX7YxU7GM+JPJ0MeBq3hoxOJ3vH3XpEQA1j8HcgNbDzF0B5AHj05aUfK3M3dfOvsJpDe2cl
RbjhwKf8XhJmIklLHBzGOpwT5QPLsxRPmtUW28LB6tPopBpqtZSypoKiCQ3hozXxx6nQAzHiHGGK
gqaLbetsywqpV+gDhmPf3hP7sc+0uu0zdZa5K+osDsRaNLmpje3P+4md1zjnGBrO61eCAvk0r9Sb
yXkdWrPZI3bq267Jhi2ar063Bcf94jsvhMZ/ioYIq9TC+VQ54bKJOzg4Na4AuzWfBoiQIIRJs18t
PuuCNio3dqrHO1ptmzSfl2ub1IOB4U/zNi4sjy0xQOPW7YvF7a6m/fcao+bGmt0GsnlnQ7OeVDr4
WHH68Ty30T10Uuods8+PVHrH1Orcl3Cc7RNd5IZbxn6opblva+eL35MQMyUTL3FO6cVF4q5s7E3b
2n8bIqoPY1TIIdDd+Yte9OjayodJoKy+fH4V7jtTmlddCbizWnw/JWKGJXQD+aN2dmY+HepI8HPw
k3JNxsET+Agz+wR/Bq6Riu1EG7wP+gRH0SE5gUURLzT3sp3j2L9QWWUwKPHOt8bsIT375NXRU2pj
fy/UYa4zNYKrjM4ntPB3qHBsf73XHtyGzvlnK92sm+lEg7QAczQd3LyyvvhuUFdBUdvpVeurP1zX
HV8ZVTq+tql9Tha4LpFzkYabPIaR2czxjA5ZUF5dfy+x05OGbQYsWm5hXX4vOY6pQEbYcTR/KW7r
MhDav8aJnB5wsd6jUYtIBqbmi+XxSGjk8NoJW1qjepEDje8zHqjnFGMQ9w1de8U5SBckRKsjhXLr
1m6P6vG0atHa/IeGqf2E/6h8bZwBHdp1pl1ECuticjVHcbfmU49HfP3h6zDrEZNZUkDJe70QP+PF
J5yEUHupptgOQhWJE8Q3rhIzA00LEvmv3ZBhzG+ZitipqJpPqGo3ypbZ3sycfOk785p1TPabHMc/
fl699Ym7SCf1DWfWclmpIHGMHDXn8RnZi9NbHeF2SfKnMhw+LEkH0LgwnW2FVko5yrckjrvzInqX
jaO1IVQny2OlAghreCWAo41pe0tN68OZF3H+vXStJ85FqqREt7xp2P/xPIjxC7iyaJcOwwfp+hkH
j/4HVtwRw7uXXxOwAPdGtAPaaP0TKci74KJq0PK8cD8g/iluISiL3j2Tt8y3PH70ZzOcJBme3i/i
z1BFmNfF6WfvRKR7M4H+LbFfYlHAlh/ouUX3bRjkh5TlNcZ5t8+TCpXd6pOdg6n9baRG5ZKSzn/Q
gwyMBe5Q3uGEt1s/Y4poWif3sY43dEIPceI6lwzaDo3UHMOM+grtMEDODF22U6EdMhWmzbVaO4ti
8rAfRn2xESm6zOoaFJWPlpbNZXyznG2ReC1OQe4BfRy/mjgM93VEYImh0k/b9EcunBUBRB5vZmTO
y7z1UX8J49jx3VPL+pWo3lvgmg/P92/snxQNs909K36OI5dF2DoMfb31xoBpjR7r+l2ZGcYNDYlU
U6ydnTWnrBbS+LiYuNhvZBb+GEmEvatY2DvEIyfCOaTFsXk2ta58H5gEM3u9/ZEnzVPWPZ/ssrrP
ThIR/bKXbaKL+mEc1qZzlPTNvSqfUt1w6USdUECyo2NKulrlSPSxQtNcrZbuCuvJaE9YyDINWlCQ
oCq/EO5OtrR8ILc5GDwzaM9H6qC7p9LH6zJl8i0boNoYlT7uXGn1eCtHPHK8CQwUzhcT8IBvfvVb
nLResmi3f4QyJ25idiqrD+h+Ny9tPILIMYuJ6Kf/pdKs6lW3ivoOOpN4GXFPZmHSy4rC6Di0PIdN
hMffbkt57hREJjQsWiKlPR+LtPzLScPiL6s5zWOdHUYjtQMKvoQDyfWPjWORZaZlj/mKd/rYWPM9
nzX72PfmvcpaN+hpZuzJWLBlO4XMj0C7C0pcF7g6SuXfw0xamrsDljLV2Ul7A1wUOhkfeBxfEWYw
7AZY2GfN7U654K6rtDMpwPPNTvf0ZP39s6RFiRlOizCeqyF6sJISPFFf3LpmggdLowpkp72QGo3K
h6eWStfNW1v8WDr8p2VV4NWrib6DXCpeGldUF1AESlIoYhtSQUl+hzp0vqMETvepacFipuSKMS9w
DsHhgrzrkmT32onuA6DncoqMeZsl8bzhCmZt62IxcX0kl0VVfCm7jJZ502nM5D/dbzsS1mX2fwhV
B5hq8VTwefKlYoDU0a7TxhrcGDvB9X/dDeO3WsOG/NvksPobPhulrYPvuqvmloEwRihvGtQXUqjL
O9QvPgOdbV00df6sC2JVR8uD+nbnJR1tYlrzV2CAxTXRli9FP/QHs4ZjUdkINg+jswdlUGrf+sVI
LmzTJeeN0C72VL8DNvrHzrlGG5aBACJgQaxcloiS9yWhO5kOf0EpmIKq5A3OwSjcC+XK7BYus0Pq
YNctFq5WXSz+7rvyz1+Ls1wLBVRal7QgSeb6lyjklPy9NK2xbB1qowzr2moNiUcKKS8mm1Fgo702
VgnuwfPFG40BXDc80YUD0Why8MgQFxFTc2ZO6muvVLh14TnNr22T3rmmOE9bCaRa7GTPydqbeTyx
Y1r+PocVeS/nJhQ0q11OuVyeVnF4srQPk3siTDHx6Lmt3weM7N7qcnbTkqZ1VP34zA8QMBeniOrd
UkiwRrOyi6OVSwWrIP9wIm4fsQqlVppmXZ3Uwc7qOnu609x28VZvdeRnAt/V+HUsU/2zzuX9YTjO
Yj4To2fO/FxNAHenLxIEy94ah/ySKiYJPhUws2HZoJyGSRUMubeLJsc7Aor7Jzcz0lE4AaKC/Eh6
0FIgnqhJRgKoXPsJidEmzpvojWr6NHsWvjpm9Bw5q+ZbIbUfUZaWZ0aR3Zaam5cTlXgQYrM+AwYc
rIGsMSgpPy7ulTagHeJG524kxuiZHTpXQIPL6T1jQcM4ORFXHfwWViP0tx4F9c22pw7aYXSzErkj
KJfeMq0YH/wA42MhoL3vNPIf62sTPphPOx+NILz+//IrVi86DhoZRCpnydPfBGvNltHRvlMatPdm
ueX0d8+amXMRzarhm2jtHhYPaqkk+36BPkzqSzwyAXsoJh55D5usPuhFIm/94jwqy8/eOfXpaS4J
kkbKNX/x6+Lem0244SYCbj+F2hAkfdHtuAMw3VUa8m0olh+W3ucB3SSsdkqc9KbkTnJRf+mpznZl
IfLd4pJ6N2xGmmT+pF1FTUB0tTWadcrF1ht3Xm3yniVDdhFRvjcSPJm266Iv4N/mXlJA/hn9r6Mx
LbuesjT4Xf6BLSK6kxJQG3yCczUH/CbHS0bVAXTIV4kwCCl7WUlnu+jdcCexbm7Zo7zNkkwQF9da
SA6E1govjXaZAhxaRb5vYtJtJn3BTW8UchepvN665LXfXB09/A57inHWXQIMOleBVZlgDY0AW9pA
inyC/y/rkqf2KR366bItmBF4Z6sabq4XBTicMUGjOl6oJb1LxdVslxpkL9MJ658cW/x/6qt18RSF
ajHHZSuUmd5Ui89zcsyyzMWYVuYH4uWcuTYm9NPni4M5fV6G1mtQEuXTZVDtKqWqzyImIwaJ6fMr
BJ94p/H2Oy5Rn1QJnr8TGIvfWoGXuvny4ZVI2etfQ2/7zTzYTKJViDgSWFHg4Tw4ridX7uUyMMaQ
YGg2pbwp5qUrw/G+LlY96CccBK+JXzabWUQW8tsYXddFn2h+DxkPjlLq8ItEF0dpVZZaGq/pz5lx
jJRo7EetfvZckEWBi3VkS/+I/NsQLZeps1007Wbemqis/CDDjGsCr6ZTeylYhoaNjZ2P9BFgJgI0
NOJOqXS3/jzFF1ctoMlI7rda68JdTN7NDnql0beYsW31JU4eoQRlY+Pgb9vkqi7Hgm1ALEN4rhrv
LYFQvwWZhYfh33+4fuV2TrH/vMbGk3Hk3+qw6BDknAhtXPw2e2Rd0x3oeNDmGicrv9DRdANrDIut
qWJstlrGKoPNJWlJWzVuia6ebjyQy2mAW3LPTJIuRRODw4kYoeuYMWwHSRDWoX/2BdnB3ThYit60
hjHlS4P2v7h+v/uU/YtQuwiqS2UEiE3rL+xIzd4g2szfn0X0CfG+Icr2Thl/T0cxhYSQsUOnYO4I
EEimZijzlBp1dO1ihsggMWRfxyGhSlYZ4pILsZ0CB+jWbHEaxZfPQ31K4ueswuLrkhOoucYqMS7h
nR2qOXlZDtj7iIxpdb9cqjRfoFVFL65WJ4c1zegqstT61Zpw1EYnOxJaOiIUOWcPhPHnYhFZJjIV
4gXgr2qa+j8L3gRguot4VyHDz/NtPeTW405bmg3Reucs3ASaStq054pP6/pdopAKS2TAa+UCmKnO
yurkKRdCKQ7OIruW43F1Z+u2oz5dmvNrArhxHDTD3guDnvTM/fwJCmCgS97Nj8h/YBSTGwN6zc4S
aXwd7J4ejQ0v6wzRI/gvQwRz2XlEELa2v3VSWQEN9WPnzwHo4cm356/x2pVo6DvuSRtbBwMe8k46
4KFH1zSfZpJaT0jAMRJKRUfThR6NAnjqsCbQcxfLvuYtt1TaqZrM6nMZVOQJL0B94YFlB+Uuu4Vv
PF/XpWmW5Th1zZ19K6Wn1XEEVu6lqBI0E7oz2/XbUfbaTqfyDjyLHKR5ygSHRNUXDW5vmVdnDSeY
An/WgZXW3QV3KJ8UQEtnIwWpFQFcwl7OCtf2b+7zmmnjhBnHjKYmi1Chp0rEqlvZRq9t0ipI2niL
vGSCgzXXewZ1gG/yZbZPkYLfB6txuCfFxXmwafhjojeDWX06c8qUmkY6n1b26n7rLVxbfvf416/0
BkPZMpMp+lbkDlKYmU0XDrfpMirXkmOX4kQ4mviFnnPut48U2AE2i4KYP2HEl5aAyAGEyoSSJhU7
CrxQA0eQtAzxM35fx/W7yDVfpqg2kW1T69YrjTmuzfYCoXC7xtAqa/4nlZaW5YPdtsMjbf4ZRa9R
UgNm9ukHHjMZ49yDW7ZtMs84DO1A+tg74713XmVKPzDPq+8c2XIr6/TPrOIXv60kGpjpsblyketf
ZYUpY36DGTDc8sSc3qoh1TclLaOj3tM71QT2NqL88imE26G0LC30qrC4FfRPV6FjlTwW1TTxU4IS
pF6MJKzATeKbmd2PskcAsRbBsOINFtYxGAsxVgdwhdYJ+NOpUj39RZX2qog5E93RN37PDlqEoMcV
2TpXp27oRjMJjoRJJyqW3FnxfPWaXeRScS2GbPdRa3T3toMHBXtQ25f9LK74YOLj/LXvpm7nUvQ+
fLUIOnWEtu1017rhk/My/Vo2cjpWHlSdOon3sW8vjzFsG/CJiG+Qg+MHHRqWGhRZbRQ6ZM32USnj
dwMPm8MNRITLEXX3EXa3S9F+qW1N8N/umX+05NOmggKaOzUhegjGu7q2lmtidfZFGF/HDC1YqMdg
dRmsfoOp7X/FSSJPmu4IHLsLYMAOnjNMSOeWjRhzXLEfiN2ihHTv7eyWr36cAPqMdbIZbXduUwE/
nrsgwD4vQc3S7E9tZRVYhkrDO+mQG0YFgHuodrqVVrdeqwqqfqphcnnxCmxXS2ea/XHy6KUvDjyQ
GvEqLC0u6HwnReueSs0nCiNCCi0KbPGwmWiR6+mXamisb3jp3WCkWrzja+2O3YDXJMnzAZ3RdH70
yTfg6O+LUDl0fNBPxlfViHXYfZiWBq6iDjVCNpieY0lwOp2N73g/9QOjLCr4dIv+8BurgoTYtpu1
04TtL/nsOeV2VAeJa3v7aGoOaWzl52XxExwxDpuTRZ4V7LNCxK1mLle3S5x6y7uu/vLrL6RWns4S
oNB5nk/twszSjZVBa6sMQeh95c6BK5WXPqv3mds9Pi9uACzSPVwUutNuhEUJTQ5rrEKTrovVzxTc
0VQiaEl5tLEx75EeXsBvTCdSCMD4orw+YSf8M0Y3f9DIZehe2epHYdHWarKFeyKEE7GZUN43q84X
VRKnjfQOotN+JQnu9SH0mxd7jt3tUDCBwoaqGzmi/xpyHVlJdrnqwK1fFaoNJ10QlzWaKNXqcFwh
FUbsa8EYjkCS1O2ID8deJmN+WQuXtYRB+rRPjZG95KNLJzLWBJdcTzODWKNBnOmUnHSbygB4ANNT
OmSUOekwBk2DNWJ5dHHFCxrSbfRSwFZ4ug4Xf/qsLjfK2D7Hy2KfaeS6ypoGdGwJyTTDWjELe35n
b7t4IFA21Mve2xxb6YvWjlsgBt5bRPuA7KPrbmyVn17BSOuSuN+SKEHZy4avcIC9I5TrEQWUh/Hu
FKeqUo38zPomPVIFq3AfUeEzjqHNg8hJAd828a7XlmSXAKb7qB3nm523yy51BX+PMhs/aWIoV95V
qUlmg1Ws9RbMbHSPjxP3dccatMe6WHXrB34j0z3pTXc7mhaPuAXND+4i1vrRgIqB5nZbv6oyCfNv
tDe6JjhNFnc5EX2C/tbr5UgzvSUTDY/v0NvQaFtkLr0r6gfTV55dWhHyRFj+PDebuiQgGy3L3mEq
4k53iWD5dNaeH+MY4tGpxvo8reDJ2my+KcnjvoxC3Idu8Lf1GNjQyTauakCSw27ZVzGvrnimdfEm
pslQP8WB1sc/aj1y9p/nfewU/8c47HWKSsWlkMgM40E+6dm2wVAhyzYEJcN/jQNMTfy+4yz83VxS
ECdllD9I6b8X4cK8cWoMAuIuSPI1k8RUDfwn+EsoWrwz12l75xvyRwEL5+zrecdpF78amEHuk4CZ
OVoOz7CDY95nC7+1rXGfe8/GDVbW574ngJeDVPdHsVmTiHNDHBF1BNHIhQiNEbO6rIsGhH3rVk28
WYdfLG0hYC2zoYr7WIbDbR3SgTrUcodjwsXKImi5tiBGzdq2rEAXmJX+R6vkxAVs0NmFPXmYFlz/
eeM+devUORoDyeaJpOWUaMj/bJHGKP8yqHrpqDnOVZK/PfNWdRt4Xlve9HxX6kNxWj8QQrz9/6nm
9v/DNMfb5ZpU95awLZf35z+Z5os3WJoBJHpn1pjVc3fY4fjv0NpZSjna+yhEEQXI8M9rAjIoH50x
PK9/xG/j/qH+rTwHVFdkEWOfW81+z7sWnukw5ftBfduxzRzTgZlM6z813dG7RkUeBbqKeFmzpt9g
278mJvrrdnUWR2GK0wa/EnR09eI6yGR9Ecv8vy8STQsMGzSjGTZ84Ki1MWXX7cuqy/9+bd1cO7XD
rq+ZzdCQPEe6X//w7z+3vrb+4fW1WHfq/2PUkPWf89Icnzk1hmOZJhqajtNY/BdDPgo7HN6NzA81
bZKRC/3RBc6w6Umh9nPdPnNL/1FGzXvnNAMETEVNXbCQbGMvh+Up5YUs1HxuK1J9/eCwww9YwXJd
UdC5Z8aZtRknHAUdnYW9zT4edFYJRCbmIj8MgcMICnMkgQ/tE2YBuzttekJayVRuNY90Choxnfto
yM9ZeqzURTrz9T7QYwfmKeTB8+ROxN6oQBD42p2vAwzwoY7+H5uFwb71X/NZGHbpC1PQxPWF7jEH
6z8fTMtIeq7RZnTQ4BofMvW3XhdPUnvEthbt1vtOOk34iuCKxR7RaZNE05pi08OvSTuOr+qF2IzA
UHgGI1FCo4ESluBLTNpsi6lqeQqcVaCXYX32Ol52N5c3ZyZ3XRbx90VtFA1mjtPoTf80sPjF/VwW
7la/MWsj7ZygceijtlTfUwOHyrGX4lRa+Xda9vOroSftxiOUeeVjEQN9GF59ngRYnpb2GhOiAbq5
thYijbkI0qjO61WqVPqvmRQwbmIdwFOT4TsHuWXgcpiCul5dPeYfVWFRrbY9jNSekXWQgEDJgQLx
t/pM320Mu+leVGc6VTB9ZnRA/EQeoy/mr0kU54+mdwGrQiXdcZlaaBpXEjIZenAGg3xFIupRSUqf
SFmgq02Nm395Shxjs95YYQC5O29MmKCSGMtZqCUCFgBEzmYjZcpKefTGqj80PtgMp1icc+qAlIky
p9+S3q1B3+2GRXdJKRNSFJpjPYQnsvvAnY9nbHjQm0mwtufGkf/p8FhIZZ48XfxaCLIe+DhoOLuT
+WFwBVljIgmgHeBe+nQoJG08uq7joSa3hh6dMN20wJJX2+whfgEOWCremlsm2h7sF1MbHcDN/ZID
Fex1/wQl+oBjMbp0XbxNVe/XVKb8JBMHD9LNYZLhtF/KobkJv9kZQsx36criUMZ/l5pk1kpltw8o
LWkQ0nF5tPGNYUQbM237n8Aev5tlnQR89iAL20n/oFRCGccW21oCYK8p5DN0QmJd5te51tODp9qr
sMbo1NZC+pshM/6qqqoDfoOhoJYAgOuMaR59g0JrWpV+rurOfo2qZZXTQ+CT2i3m/cI6L6sHBLeH
DTz75Jitdu0xvl1Tf8zpg1AVxBN+/7QYmYwyxlDQR7zzc9fSrCaHgFwUUsmNerkcRtHAcMuQKtoo
QQW0+1MXdeNbHyvjRuh+YJPYS7eMrvSrFjj4fAB89qV1koXmW/OWq6TY6grd3rRhf+jr6sdS0Gr1
/pdmlP36vOFAfoS6Hc/M1yinBr9fgnKHauQ5zGbBKjAd56k9NwrrtS6ru4Sw/jd/sZy9M+XpVZo+
n2jDCUKVCjQfgvfmOXL6Mf/po5HhL1Tlp9M4C7JMTdPG4dcQT8m74xNK1krP2NhdZB48/uoBx2MB
SDz/likbUIFv6rAIX36nAzZuVuZU5zDnJCGKusO7WTGqBWg2LvA0QKa07g79jT2jtjQsjSjqrSmv
6wVjXVxnmE4Vsg/EsPD8e5FQWOKqmo9rgzB3s+Eg8E4byp7BJBeSdSl9ec35poB/Pd2NLjfkAy7F
tI2SZj4I+sqbkGTChuBCvB9ULzzswVG7scoB2y3zeIwiAddvEQg6x+OPMauMV2t4rwZ82fDXjJuI
xZvFbKMAa5fk6UGAhZiZb/2RITF4Su5uFQ6vgwDyg2PxxmHPUhHjGwuzY55FajEnRPvVNYxB+r3I
WHypdHPeO4MgP/jvgjvehJLolaS+wtrcLZ73LdXJvx99S/O3ngEXhRgak2yyZjSPOmL0ghaMV3/y
cgzeYG4/0rjt9wamu/O6LDaHwZhSLk01cexEWZESz40pxHW075ZMdsO2QqkPAk59OyzMCLNIpW6B
F5QVaayJoG414ztMvMcszSOREnmt2soPWloRx94JvVeIa8GcFj5YkPTCrkRbXllj0ObNi8IflkB/
Ty2YFGo1czj36ivp4a8i5n/U8ZSwBYMOJ9Z/j9P4a2H5/WFQ3CdLxXR7xFrKVuPb2PsfzND0gjqm
i41hs7imdGcP0Ez09z6pX8x03tmz9nc863IXzu+RH/WHiElf+AySi23P5slg/26UkU1TpHsnDkae
84svmMaQxrVF02YJt4JQH1SlqUs46PIqYKBGQtt4SfaNmsMjXMGYDCw3DinGHCp13cxXlz0ClGp7
+81Sy3UL644oD0t8qMPxvUkswjwtx/qga83JawxxZZQKfsuM2FM5ij9yEX6fEfxIEDCWSSvNFBc/
DTMt925eVsybsBuBUjRWd6kqsIU6G/iu1Fov6MCLLssIl5+Nl3lpDUTX0n10Tdo9nb7HMOAc8yQG
SQ6qeZ8gaj0BRxMhwJi2hfg4ol7mHunKxH7pLaK2jiUuloTg3wnS0FH5De/cnG2YvvKxCuqNNab7
VV+3e/m1jrELLVnZXDt+WVt6sv8oVUaXsAmjr9bVwxp78S2qxJ+yZGgAusW1K+hD+tlyIBS9ZbBB
fFoL7KnuwIVHfGD1yH+GC+1SQFvA7xpCN50oSCuNbCJM5dqs+826DFn3EZp+HW6r6n2NHWqu4+6r
SnzHsOaenKI9kIyeH7IsTCZwW1zjRQZCbySB4SWADOZwAow4MiJEwqjbkC+eti6qxAbd0Dlzp0q2
tubkh7E1Zsgldn6xAN37jD58jIkF1R6BcR8pKNQoVOdcJ4/RtdDYUsNMPyGPtZq0FaX5yVZ+zgXr
w2ZUR/SKoaYtOKEWe1+TEof7GjPLXYNLKXs5d6zOOyxsJ5shkg3Q6So/hWhcdtQWz3kmo6cbsNzG
Jf9bdsQWV0SXT0NdThgVzTm2n97o/mg7lDppzH/6unlPyW9D9xnOjC3hgzBkT/Dj4bEcIoiz+bKn
k1UfK4SCTQpg/KUq4uWcdeWjmJbptBhGdJnUElOeG//D2Xktt61safhVTu3rwRnkMHXOXDAToqhs
W75BOSLnjKefryHPlswxpSlVqVAEKDaJRse1/iBP2WGmZMulfWs6prJV8I3cQwtcPcuL1l35DeFs
WMwWLIsqRn18EKaELR4jbJG8hSWp9FFhnJgj7LDJe/uzacbDwRPhp1LNACUoKwvWrdMol4T6quME
uWCVJ9AKZsx3il7fjrSH0Lff6g56KUUbR2hAAuVuM9aVWtRLcGWRF5l3znaCMFgc5Ys59aPJ4feK
YPHGbwAXtCWkysqIMEM0jJsOQ86VgRb3BhBwsJQk2Iv2lPsHWx63Ka4FHyXNAmoe5vFDHWTfkfLE
OwkvlCqzPDhFdbaGpkdqRGCIChNiKaiyjylh5IXd+q5kjP1eBQkBzwJhAJbt1socNPlm9BRpRbR9
G9aBEDPD9mthw99IrSa9kRK0lFJ/AHCVx7tZzgusBhKSqrqAsxmCwO/loy4/ws8gX6LmBkDCY4Ty
hMA410B+YIQMCOJOZKGkTkO1npzysvAUUp1kC3Yx4Z6NgTwqXoRhR/SONFFt4MCEFIbQjiDlnhT+
Nwl007JiZc4KCYhRbCK0rpcyTCLcUZLINj6EincbpN6+FpnpMJumioS0dulkfrxz/OwT0GNtE+Gb
uS206Q7hFOwBosBYDmS5kpLwfS00jjJT24wOm5VZzVDObVmoGU0IRKQxAji0Gx1VaWQFjE0h0hvk
NtG6z6QvGjJAYELHnWzGxiE1q2sjNdSdLMKuPRB014KbqKtKNywG6ZNGj904lfF1Nn6UGwCXIdKg
krBdiYXVAsBfn11HHS3YGCYIf1U3E0G4QxOlEbBIDN+GcjC23ShvHWOwL6NcQymX8MwaWPts7lcj
99KrMYpxeECtElx42i77iUpcjITuTWB14ae6bF3yiuFaivVu19bSsMzSCUmWwZSZ0rJwY4zqKrda
hcgCsEujbtdeoSjbtE0vGMGsSz0vf5CHYcsCLmOZVhBk0k7/GWWafii7mGiG2t1B5yZeR1B+XfaF
9mADWxvZHR701JHXkdZ+CwfJXyqo0zFbISeq5gRXodNt6lzOL32DCVOVUKUJfWeXC4mnXPbhAwxo
uDpoVoETDJcpAYCLbOyjlZa02UFDXh/MKDoS8wGe4qoNFJ1OQB44ifFYEqqqSBjBhuraegFfcUIh
KL/STLBYnoFnI6nHbUNa5xbJ/E2nVe2mBNuzluy6XLcFX+RMyrhMkTMihZ92h0LIBEcagHbZ8/e4
TIUofjxAbEbRjMA6X4Zk+4RkmRJ1066SM9kldjy52Iol3RcNxOWuN1FsK/MhugPx1v0gxYl3B/ZN
O1gu2DoJ9QLDGR460MB3aU9wAnpfmhmfAv0e+uQ1SiWrGQaCGyLMJi0CnkKyssuKLwZAEUDb4XQp
ETFe6Z2NIrvXTReq1QKH97X7EEWaSyyaRjSF4m7XpGZLrtxL1sR5weLA40jN7s4YCdnlaM2hhd1+
rVC+WdoVmhZ9GCR3UQmBTB6zbrkk+RhdtuIQ13gKRlFdQxqQ/QWTl7RLnA61pqE0vkaTzu8il3Ho
arXdztF3q0OZ3JRQTdUFw6QRxiZBpIUbz54AvMr5tI4n3Th2wjnAGgjdOFiCbdg/rKrCrA+1wYgr
msmcvsOQLroAQHGlWY9lpwa0J2RWDcG3gqcCr8SHdNmIgw81b6vJxlcy/6QxBhjKUxfXS38MY2sx
4tMI0EYlrxL7MbMUOY4YRMDKhnKAuGlKbioyMleuMfUy0rK8063wm4pF4C7tOu1gtN1DLGGyxG9s
+JDjkKw3v/a5o96EfrapEkDPMsq8Nx4EDax9rw3DiTa9Rk5bNvDcYITO77XJt1dhod5KQt0rajCK
qxv9Eq6OctEEkSXs7bZtQBgpFRku1u4fqGBnU4v8NfmXaDU107B8Yg5bgj4cADgckrJZtXzgQJyj
OuDJpUOEXOVKyfCo7iSThbBkp/WhA3cpSLPzAYeWcVMGPogrAbycD76GC5mvLWnCUteQaJvU/tpv
4GHPaw9mK58MKWC4qUyRm+ZQkCFh9sTCw3ZcxPDBsYd5cVna4Fw6K3TWhJWwFwpj1dunwkhB7DOQ
DGBZbOrVl8FshDCkpOA0jE6EK4utyfwqca65weJaylL44DAufCnulxkLA/LacBRTFvQL6DvaplWB
MuCnR9TWDoECZsmNjJnAjs0dEg0V1neoM3wvRSx6XmlIQqa4nKYLXQ9Kt03lCwMxhqukdfAvcNT7
yYK7JrLmc/5c0TFHiwoNuQoBru9CqPiSZt/LNpjbEsTRqjOxRrLiSN6jIw4gFwr3ZAreuRU/xlbx
OciH+JBrVfhRt0P3Bzj15ljYJZuFClVwW2ehpUnhZko9xCmM+uM8p2QSIsysrOxbnfzpZNcXiH7G
LrITxS3ILwsaML6X2UVXxc2lbX2AhWPsg2qqUrrjcI0RN3YWCWQwJjjPVdQuW/YKXLhnZVg1jxtg
kOZ1oBtsDo2pf8J8xBHQO0lYqM2LTkQ3yT7O23k98hatyPl7kT7sEb+8mjdoTV48xlOApmY1tFu8
pS4bFhapgKvJYvdpY5I8os45a+4ZLZKbYw2lIla6jgWr/zBLVlcxmMkOeWxczDDD6Wt2CISlsnWF
ofFGaWP7Os8xujSxO12B5EhWAMAIlTnoH4RMCJ5w5DQUs0X3mi3GFpHOej2JeCIibw63Vw97x37A
IZS0VUIWZF4MoGIJ6KYqLltwUJAs7JyAcSWvVMcHvAzbAX5fnRnhugAxjXkizT/UTIGQQQ2w0/Tq
0pMIpzVFT2U3w7WNsuU64IfxtD6H/fC1VJqRTSEqAgSUvzQ1RkQ04QjzQT5bm6p8HGx4kL4dS+ug
qaEgIhhdSMMnM0z3RTBY+/AnQRvvwkDWFBFR5EQRG/sWOXgN2TaBrbaXuSE0XUCiTJeW030rtXYf
CHBQppgLFBAKN4q1ZOPrPxGHqA5DnmXSukyl4KaR469VzyDaMyMtJkvxjwb8pxKNrdg2wwt9ihjb
tA6HhPEq00iXQ4lS0DXKRvpahUKJbAQ3dSaoiuTLN3ES701Pwl4FZd2ywNq4Sbt81ZhUW4l9ZZVN
1Zadf7eapMhtRwOfznD4yk9RN+xN144+YBXTB/WlXOU2vtbpFqPVHFWzBi643GDfETb6Itibor/q
slNvsftgiTUHY4kOujGaaCC0aiwyL6KSKEUYj8hzy+iKRPWVjWocq6M2OQyseQ5yRVgi9NKQrTCf
7QMEFnud5Cu77e4iy3W2dLuZ7aKzHd6zeJ6WpYHQHwyUbm0/QTbJ5l0iQf1g1P54qan9J88JiNKU
k7q2hQlw3rZ3ktokO3Vqw33pexfzJgjz6u9O3kt7pZLlFakhzN3xN0/GWHoMQMqhvE9N6QBIZYqb
AnB3YU28rG4gsWV2MYHgre0tBmbXpdd52zIGVouE20OtEhuB9PpztKX6o5G3H4moEgwxjGkzidCi
p01XOdiavRqzFtCExjF8tMl1cgVadwDEgcyxsw2BWBznQ8YTnBBBwVwjXQZRqV0NtayiKoRyVyKT
eO+V8QdSQJErJaV2ZF++hECVX6L2o6zzga6WgrFY+EXfEfpmSSGX8mbsxvC6l6AOOSTPl1UgIPgm
cpWkasZDrPqXtiQPO3TM80MS6Nq6H3VgvEIxqwIssbVl50OsNf2lNGW7UGVlhU9OswNimiJDocS3
aaqzUfQDnH1kqOAJRKMNkVaTnfStVaPpJmkjVhlDZdztMEK89T04pVQ/rlUpEe4RlWmoQbiEmopQ
FIiAVPEqUy8Gq+2Psz0zgIA9EgkKmMJO3rJRIPeg8qDjLr2HGQngATZpFJF1soJCELcBipRKsccB
+h4xPH9dbQinBSAcBbgxO3pOCkwvS4vrxMwvbWx7BPIKl1bVQgZLVrSVF6vs8PKov/Ht9MFGN2CT
TTzYQSBgq6b9MgP0gIttPZnEjPAmQlsewyUJWWdCHo2rAjBdOhHiEYL/sLZV517uAn0bIuYBlwZu
A+hkiFseHMMcVXj81sG3urPWMqk0Ii64iG3lkR2IAexpRI0WpF6+tBxd15e+ZAGqNdHhALTNjNUD
MpoPAIeqXYwyzHM4Zn4lmxVOVR5UgMrCXbInibVLqglDyOg2cWTj00jLidherrr+F2wP3XHcwFPy
nSBvdTeybRIPeCLJeIq4jm7sW8goyz5nGes0SJfNhzLCtbXowGjP8A/VSbDl8S1Sy3LEGr2SYuhS
Vb9JBneOZBiTMuzg8zcLaOQDqkcdm1wzg4xBlmaWXwUzjlNGHW3HjBQUA+vlEKb1FVFJY6vryjWE
SWSUbftYaINztOxQ4ok+yjYq0AYhJFgLun5pSOpXKYbPk6WphyqXpN/hwrbM0MFegU6BklEKHU+x
sY3FFrcbvHutk0djqSd2sRnl3j86uDFssgwh7ta/A5PNwsqQbmIDBFLqTx+E4OJW82NuROApo+gB
ZgaiHo4UH2rW/xtn9LKD7fVoVujdTRyh5tmldI3JiVEziVn9J2n+uRA0IF2sJ+ZXQ3chzygOkSJB
JG1gbIddhUTnvmZFcoXHbIKa6FReYPTT3RGUp5Yz0nQgpnrscDH2HrwQSH4LBbJOkEzQGrU/9PQ9
t4istQFOuNMdedtaqldhD+pZZObkT9UYpBfN34cJKix9OCkgq8VQyJ6YtVoGUkQaJYeAnfYBMy7t
Go9a87aKkkUNBHTS8upo1155nF81irFoc0jkDjKVJVg1PViAGTE2nqkXCJwMsbWuHALgOupf7OS9
eosjj0enIoHyN/NzgmWP02167aCWvFPxeRtUHREbRObbfa5h0WkrJnirkdhcGPTxdgj7+x6WpDsf
6h5jlFgfPmTouWx8QcKYD4FJ3LZMEmA84poj/AEilqZBFBHXFgPHPHooAiTtGOnRzogpAz0xgInp
frTRPYwJIPOzEWCBt5wR5DOWfETGih0t3GVo9QbAmM4GJKXfSYgvUsNySwixTeNVzHYcFyAvCncz
nbUUgXuQe9gha3G+Qtr4F2+5aRJ7yxL1yIJT59uDMr0MkuZLlfQ13KzSQIk4c46jA2ywNXq3kTWD
Bg3jClBPsKQh9MtZjdPXc2Vj9sipzKctLbCqp87NChuf2nnr0y0RIzDcWDnoXZy6YeFpOjAicq1N
CABGFcu+54MyxEg3jQkqO+SoBlHn3UwiVSBl9oZqbSXdGlseOpF33WEVaSS73mmCWx3mDEm8yWZ7
13zRsaLYDjXGqOgyWivSKwgVCv0AQlTpsWofedRrBYfsqyhryluS5z+zOta3FfOIS8JgnfsNbK2B
u00w+llFTpKhgtPYeMqwyVlBaBldp0ZRsC17jA9CiSTC7GVUKSEE/AR6WxwMq4GI5prZq3OVoE62
M9smgPjPYjveD6yIiDKQMc5DGSeMznGHOXGWRBJdUKlxurLDQy4OZlusTQQv94bAN/tC4apVcANm
eQ+tiVizHOnA3zSEmwLBNPV84Is5LpEFEKAaU4RLotRLOWr7iyciXaopRMBj5lXhdsImn++u2/0g
A6xuM9uBealXGOcN07XVh9pFqMpXtR3aK1RecduT0ZquBJRtQjpkBabYXs6SUrOSCnbkZFISoFuB
mho2vkRWcYFOp7Qf1L5LdyKNM+9IWzE8sLll3g4ohnhf786HKDV715z62xI1rBdJMBaOzhLmHGAn
sb6QBDAy0ojMKXnwqU+rBgsQ1VgClplgPEv6sXPSYeOBil8XBnpvSEKSTaHlbfwCzlYtVMWBWpBE
FodEtbqVDnuGbl9sLbEmnDKE+E2NWN2i0PoPcJO9DUKjrqkk/rUtDsj5oVHiT/IumwjhJdCEV5gN
2VdRbNZLctuQWAfNumoRPdYswgWozAfrsAH5MLPCbZR4yXrOLHHf6rexOd6aaqYfonQyQMh0wcIa
4LimknrrsyO7cOKegzVY5IQ/zo4oM2HXQLcbQ9TSWRvgfXfsHRaB5UcHPLq0bRJodyMy/N1iFA+4
FwdvAIOEZEW6xsCCiDEZs5m8pIgoS9WrPekiVPEBCbjxFEl7L0ENWkgHdyQerurSc8ioW9km0+iL
ZD+yWzCRwS5L+wzsjvmxU6sbRP8rrBwOKvmyi5mAj9E9MiMt5p927n0KJVvZTCV4UcuHvA+j07PR
QUVR0BC51Pmg6PzWLLdJr0zAbFXBKp11ZkINCMnTlFKpWK0UJeRIRlC7WY9+icdyF0IJ7CdP2XpK
fz3L0j27bev2+D0R2RUCZi26eKiPGz7dYD4AmGH8GnoIzC0zxZrUAgSjBMf42AKaD/UEw2hJ0+B3
aM5FTzbzQsOMixz2ejanfsaE+nZEiM2bwqU38xNYY5krLyeOG9BBmMDNCTUIPfmE1hIZGQPIEHsg
AUdtEBn3QJ/FXvXZY27YFIKmh95ST1Am3w21hjMeowbRMRtiKH4qUpuYa1UFbWqVRXPpw07CxAQj
YbPTcfCwGWoQ8CEKaNk4WBJVfsBY09qkBeIkS72Fr9Ag65RhQJkE3xJgLCiUhOaxz0P1CfUXlED/
4hpud9lr/k4RfBBJ2oZaeJtYU3fV6wYBqV59UNlSHjqThpF7qn9Fs31ovPJT5evKrWmoGcJCsolC
M5ICDdiIpe2H2taYsu/jSGvtMCQGsF4CuR5LQXmr/K0iMTbM/PKklTErlOml80IkDPzh4Ac2/PJe
1VeT08KAJzW9ngpIWxOqbiCZrQIefTcgGCVnhIf0vJp2nhVuCh0OxHwwxRhlVNkHpQXhkNaBuMmU
f5vCek0WzjnU6PzsvTDYz2c8pJtIR5VN8xAmD1UhuEekpJlghjQJnT6R2uJakVrvysYZCzAnyHPC
5QUOlUsWUANhXZg7akRcQARvUY1NdxiO3syCPI06AqKT87WFwsexbMET+0WEBjti7FWHDwCikwGa
NWQuJrGe0EFNXFilduET/9/NSkGaiOgOynDxOvhSd04wbiaKB4RmDQcBM1txTsGXUSMjVW2w55Bx
IFqgBbrqBP5sPqRG9+vVfMr6acSXz2W8wItQhOHng5mrDX2tu4kaEYitg+LK6HR9R8SCYUsO4ToR
7GbkK0QaK0vQ49YL6hk0BQlp/Bki0CJlisp5jcyPn4GISqW+QlmKWYgMXXs5yqCvHBw51vPWpxYE
kEOkSNFjw2Kgk9y6ji5Iwhj36DzDviV+y3NxiEwx8zZzTFeyvOXrNafKp/BAU9YU2RCVp5oMU6do
Yp2Nk2pEabfVwaOCnRuPpjgU7IKOk0lfgFYgb+Y3cst6dGrWQaZk1e58aJS4eXo1n+p/v5HYExt3
gq8rBar3k684qFIoFbizzJf0v/3Gn0/nV6CojNWQp/VyPp0PkyikjnYyOV/XwC/FXIb+EF7Mh0Qn
MYDIK3OF4MQPQqD5+fB8TbmqVeij81tKlEAMUMBUaHJ9C/ZTukLJwlopQvVlPg3RoLQAQyduqiHR
OF+bD06T2vtBKT6jvrMwIwLBSS2B7ST9pBzaGpgHARmYD7gVlGvJCX3i5QevRhTBqCAPaTAfZ4vh
+dLsMzwfqgolcCtWPp5cD1DrfrIjVhVMDlHyBKjw97X5o/MnpqhigURodD1LEgcgx13dSUCXtWDr
BwHBnq/N7z6fQseCtj2fP708eX8+nQ/phNLx/OqpnLLP94mcLNngRJc2HqBi215NKxk+wJLMGRkg
cRhVIiur+aWvCthLQlK4E595/h9V6JM/n8LK3HcG8UK/Em41Qh+hJXdzQNiLZKUnIxAqTi1AvTVr
ugRYnQeVNsmn4UCQYTgowOCX6NnhsiKuPb/xfBqJNwJD7dCMVBM3kuzgqCbVUc0zZpMquMpAuzBp
JazalIYNl6F3Ivwtl0/epL5Yx0jhtMM+M9xPQpv7ybNUvJpPWRVnCBfauO6Z34Eyl9cjkSAAemyL
MgfVAFCxNTDKMUL+RBzGJmGN7TXBBqHKCyTl9Z2PAMbFnL0xHFajQqFQD1bezjyWwOTWnh9pqwT/
w+tU+DTgEonCjIBxz9cI8nRXr48X5ins2lQcPNkNy1As1qaGpf6OJlbQb1KMlF2JklTXKcJNP6Wr
CWHBO1Zu/lPyG2qzx1aWTi9S4fMBbU6EI1Po5ngfqd4KU7lf7xRdCSEKj8RoQ5KXYE1sZjt2aqTc
R1m57utCuUaSf7qS1bv5RIWff9nnwVoRUdv5UIvUjC9isGdPe5jDi1Cjg5fx/WCbyY9AA+0GM18g
y0gfBo1jHjHo+nUoAiCsDVqA8yU0z39d18BrEc4kWZEW5pUpFPtmahlxDxXyB9Ekn8WycZGgypLm
BmCGSWz4nDLhJZPy8Aa+W/vD89B1kDe2pWs2QPiT5zHqTUTawTC2IauoY2rb6o3fQxyM0VFJAJPc
zJcCxIEuMqP6+Hwpyj1lFw5AAmPxoVq2EJ5gSQuGnfxbJ1LvczrOo8Xth6l21SyNB7yqeaNM9aFd
ReheL2qdddCLt5ih6w1WDMPWSPtoXSLXRFIaccpFkOEF51TO+vUWqQtixUs6DC3SRLpFVTTH1Bxb
OakBJ2biku1K32aIdVbJd7lDR2o+lHoSC8vE8df5fNGKA8wiAB0tbJbNG4LbAWgvOXkAvWdtAVyj
Hzefhrm0Rw4dWzAWirJHFlk4E+Z+SI4unY/2fMEcesja/kZsdUALVzgXzm+8+J/54ov3vdTxEL/L
7HWjZeG2BIq11dOmf0zSGOJLoD0kumpcWNdvVJWoipOqQq9M0RWAabKqz8yib19uoQjV//5L+Q/P
GGPF6UxjywwZ7dnSJHdISeAQLSff/aBSciS0qZjWgMIaZRW5/4y8G/oqLGYRAGCKsyRWchY6r/Bp
vsB2gLqQkXt0Eg3ir1lgozz4q2HAHIG+YRxtcdDGyGBRER3VgY1UPYBQb4xcoHvEu8pNENrTi/8U
JTg4ahusRa+yJHoIgsjcB2mfYKDMpfmgkI9fvF47tmCMvKwdS1VkNtKq5ci4ymKv+vvQVjQAcDvf
A+DcZNH6eWKeJ9uR82UgEUnmufkTfuXM5/P/BEGQEkbvHuXIAE9tQfj1x8+YxwHjiKbuHlNalGXD
qD7MpwaIp5UeFOl2Pi2UykYMA3jqfKoU43QUBUFS7O7nS43/ZS4MIsSfC0ui/mVhSMj9KgxbsOlI
uvBmLmfAI1jkIb1mr5KcDO2wvg8Ry9/2DpyZoezqe1luQb2Vyse4NHtQAOMxN8zqbv7XtrbjRVyV
uHKLf/UjiMSj6oP1FAWlULZAqwkgsHhX7xAZL3t1+1RQpjo7U3Wy6/l/7QLYaZAMyn4+nYYR33i5
9VbzqSJ1SDjAf3oqSZMs9Y7U7vyeTDJ1+/pTd06HD0YOy1I0XbY0qHSydvLUxddZw+CX2DFl6CLb
ICnmQyRQwbUUPjZsDQi+AKYFhRiDWsUd/rYA33nMa/gANCZ0RMwmf+gCjz1jFX2yMRdzIb+ay0ya
dg66wKaKsDuoXPzG5+z8/Koza9KVOFSoETCz2EvuAAJ0V/MBzZ/+ijydvsyUBAV88QbLzu6qEoem
Lr6FVrkKYaXuS2F/VdGsjn2puw5xLSSouVSoecjiW4+2lriGTVJ2GUoOiiZWf4hlUqW6QD4+n5bg
4VZtVBTLUtB/n/h6EpTg+VQRr+T6sZnKLTUWwbQqiw9jZ4D7Vepi1RTTHYYt+aHLS/0IoIbdRONV
H6E9VaCCCHYlA5Zfpd59BC27FVLsj0Qx7E1L3mNbV7iZdRl4PEu4HTviYGcB0Re7ROQ47PFJDAGn
LEIV1/nJyRp2wsjquLj7/DpkIcjtuXH857fhv/wf+fVT56//+1+cf8uLEal+cuS/n/73fZ7y9y/x
mb//5+RfLsNvFYj0n83pf/32IQr+9cWrL82X307WGYnn8ab9UY23P+o2aeYv4CeK//z/vvmPH3Mp
92Px499/fcvbrBGl+WGe/fXrLUEfVQ02gP/5svxfbx6/pHzuQ/ijyb6k/+cTP77UDVOE7PxTNx0I
jqwAYZMJ0l3/4+kd9Z+Krpu6YTrwzCwHeiTbuSbgG7V/omJusUjRmaA19Of++kedA2b991/2P3WF
q45OF3QMQEXqX//7y357OM8P6x/oA1/nYdYwYf3ekyVV0S2d6d+Qfx+3+c4xh8I0uJXl4DGBZQYC
+C8q4ddXvSz691XW30XPcYcXEyaBJqVKiqR3FbPEEhMFiTj+hkPQ5/cVf0LNK6JB8nIJT5kmwswn
LJVbkIpXYa0nb2zzz/1+QVp98fsZDJwEtk7vyqOGZXpLICxPr5LY0zav34EYJZ/nzucKOhk9nQKt
vV4Netew2oODEyQKt/UOBPldOAxvfMe5mxDXX9yEbYIGqFpuoiWgu9EbVQJ8jpy/2WXSG/V0pgnN
a8wXXzFkjSaXat2hw5HAxolNZ1GGYPdfr6RzN6D9fgN5V5DwNoDBh7lerO3atFcMgejjDr2zev0r
zt2AWPm9uIHRG9F8nMzWHWXkRe10DaPnjZlStJU/PWIRQHpRdB+HpI3jsXMTtDPVHRnqut62CvMp
ALs+BGYNVnRYpoGaxe+8m5MePdhTNGTj0CLR0ZOp0q9LR/35ekWJrvWHu9FEJPHF3ahqip1lqrUu
7hj+d4nBeEkw3AF6SngVUpMNJTqqq2voO+F0eP07zzwc7aSbOw3qr1FTtG7WwCcV0YvI+vR60Wea
lnbSwZVWwT9JsVohYzES5O3l8kYNGmMdkT58X+c4XSGNRTggJgpWvCpk6yYS5sk27Oo3OseZEWTe
4L54IH6iExGU8hanevPOK8pDSUdB2gz43mS9Mc6ee+jiwbz4jqKYfBO/SL7D10k62wXqfNLQeB86
2wsXLeTdZdGPuB9oSvzl9Qdz7pmf9PnA6h2zkIkzK91koB+c9SyymZyjt0LfZ9rxSYe3cUiAEBe0
rlbKzdZp4BqTR8zfeCjnmtVJn1fHplJptQ1LP/USKOlVB0RqkbTjGx1cEdXwp2540sPNxFMSpJwb
UtVAf60gI2Lfxq6kGOtqrOD0N9daVXwh2Lxkz/kw9fLehiskRfEbk8qZJqGejANFjKwFzu0MMRZU
YIaxnRlpG8mwr6Op/1kZRU/IMn/jds99mbj+ov2FbCEyL5YbV5frYl2QlyFcrR2qDBOcvjLYYe9N
1Xxza/PnulVPxgRgM5pVGzVgrRHBnMpv3UFWvo2Bc+HYxZdeUvY4Dt7pWCW80VrOtHVVdO2Xt2c3
k+n3WuPGls2+VjOAsQyhNWVvVN+58k8WAP0IvAg0IJw9MzPWeW9WhN2Jtr3eU8+09dPcUSI5VtzK
aePKqVNeGI0CdKIYpce2x035fV9xMhg0gLLCMaY7TYV1A5X8Oyp36ZK85d3r5Z+roJPBQE3KEYUL
cjJo/Iz4V2V6H2y8Tom/v17+mTFaPRkOkLAqa1tnArOK7COayB8zYFeDja4qwq3r17/j3D2cjAjV
EMcd6f7GLdL+3hao4xH27Otln3nEykln70lEVoXwLna64BC0E4x3jOowInlf8SfdW3ZMlEgK+pk+
UiUshB77NjpWZt698/ef9OjAcsQakg7mxGF9iSqRBK43I7GqNtPq9Xs4U/2nciqtAmKziXxQbNV2
xDMZdP/y9ZLPVb64/mJ0MNRoYOhTKxStDhhPxohVeaH1xs8+0zIVcTsvCs+AOqhBJlUYitTbBLEy
VS/IqwTIYab79/3+k847sBsGyTtVbp4CvIdz/dgUDXxr7ePr5Z+7hZPOK4N2HwEJVe7QSldhlB8i
O91GpvqhrZKH933FSf/VfQReJwsn8rT4nqnZZgKjMk0PYzm88zGcdN4mqlU9llD5BgZBgs4nKMxO
oUsPfpa98RjONFD5pA/nRZH3mnBTt5zpyujB4ZTT+7qXfNJ/DdDVCMEoDcF9wy3QfERejtngLS2e
c7/8pPdiEBMDggkrV4kNstYBcNS3mv+ZviWLNvWi+YdwDSfFzGj+eXyV5inxuHjbGfob6+Zzv/yk
6yI7gIu8X9A0Ax0rUbTYIJe18fr1VnmudHH9xY+Hf2MG5UC9aMCocnki9qjuXi/6TJ+ST/psZ6t2
lWZx5U6BdhVEyqaKFFIPSIugIDr9fP1Lzv3+k45rmFB2NJOBTdG0z8GY3yA4t3m96HPP9aTDYhqZ
o7Pn09iBImNnsWzN21B6Y+twrvCTzlpotlGjdl650nQMhQEI6G5iH+96qopz0k/t2vIzv2A446d/
L7MQTbfR+PZ6tfy5xhXnpKOOPZJQLehrNwIwv7AH82tdBKvXy/5zrSgigPmyNdq6byHDENUuZrhb
FPLX44CAAraXrxcvivm/Gx5Slr8Xb5LHJnqaUC2WduthMQ6oepcXw11QDVs0gi9f/5pzdyGuv+xT
NkzIwmIoG1p4BouYTCYI3Fyk1/XIro6vf8u55yCuv/gWSS3COqmMyvVa5Sd8go998vh6yX/uuGAN
fi/Z8eOxGGqeQl2Y4wLvYow6zYgMZncVVvEbHeDczz/puD68cqRxFTpAFsBDSO7Grn7XiKk4Jx23
nxwdOWfWI2ag/KwGyDd1ii3p65Ujmvmf2tBJx82jYUrhGZZuCN4j3JUNembdw5B8KIfPkJnemA3P
1I4I1798uKljKD7ujAz6PkZJTgfJTSrUD6/fwrnCT3owC9m2NlsGtjHJ16q9MxBkfl/JJ/23diYp
dnC0cYH+I6ORLBLj5vWS58XkH+p9Thy/aO4F7tsthnglef0eHkQImcy+9qeYtK4QC5LSJfSSMFmm
2l3RaugETGtogAs1zd+Yzs70avukV8udhqDo0NduYukDkCJI65+Llsr8gNKy9fD6bZ7perZ4ZC/u
EkFWeNoRFThVxaLVYFlAWJN9aVHa3hvP6Nx9nPTutJbtoXCcEmmxcmVULfLGPXGft+IQ54o/6dew
0omFqXbpyuWPJneN/qHzf7yvck76tQwhG+EBfjl+h4dSj3eo/W6xh13ZyftC+Ip90rv1NurQnbAq
F94m7k6j0yzKqlq//vvP9DvrpFMTEOhzHAwrV3aGdO+3obrsSqyuXy/9TMVbJ72aULkDK0xUvIw0
pvcjUj5D1nuj0Zz76ScdW1KBSAc5VS8bzlpHA6+Rhjf61bmiTyblGCqtbFl07CbDvE3JoS+P7vuq
RFTVi94U12jXYbZYAklTFvn0iDY+4irXrxd+7neL6y8Kx8WntYKS+q7BkqBNssWe4o055swoYJ10
UdXSfESKqJKwe0AkFRtrCHLOQrbaN77gXFs56aRyy4hVYHCCxCR6zCUEivISOZj3TV6zGOqLmin1
LImbkcbilMCu/fiApPz+fZV+0j/DqC8z9Pr54WWm3aItIS/QNRveKP1MtZgnHVSJ4WCo6FK6la4c
Rxggoybf107/RnM8s/w8RX5ZQx1MOA02rjZ0lr1sQUx+HQdFQ51wsJzvMlBUaCRlgS3yu2rLPOm1
1eQFiFmkdC1TQaOi/lpCYn+jbFEnf5iPzdNu65VjmY89y09f+wASpFoQ/3xIyu5e673PSlh/1iaA
f5h7rt93MyeduYTVZlZIuLl5Vbh+h+v9m/V0pr+ZJ115jEQiFZctV/Eh9UoJilHyhY55qhOab6Qf
zzWtky6dVqEDT1ahS2NYa+k7E2F6L5U2r9fNudJP+jNB4NaKfPYCTZ8gIWqiGnalkltbKBEmuO8b
NMyT6bfPqx61xLp0u1CSF6HT3Vj/w9mVLLeta8EvQhUJzluKGigPie3E8c2GleFekuAIggCHr3+t
rBw8Q6zSwhsvQAg4jeGgT/fivsBzm2+ElGFF9XVwD67lEVQsn20Ure+ishJJ0ECt7KYx8jRwwyyD
ZyjF4qjQu0gJWSEI0JMdF43cmARDFHnaBuzKdZ6DAmjjkTpTDleOzn5k8HmAg1K98SMMQ/RHAP3d
0op0TUXViiMEnxu4RE1Zzssj3IImujEHhkjS+ZcSFS8uazDJuKDtoKgJLVI3LsXL9TkwdV/DMMlE
4K8MQENhegJV5k9gd2+s3abRv3zy3chksmf5EjHsDLNzzPJz0MF+xIqpne2v9900MhqCQRmIJtQl
Yb+HozSSN5C3gWcS625sXoPwTOwBRM5mOE+eqPHe6sJ9m/YD9NoWUf57/SeYhl9DMCsL5mX10sNQ
pM6/9O2i7uAr4t3YugbfEGI8DaRF+Lmv/F/EE0/EpzfuZDoHbFlHn0q7xvLpRz/7MrxXQ71shLxh
VFwNt1BNI93kISin2f+3gvBTT+WmUv7Hu6Sr7cCWkn7n+pjVnjd+s5+nMiv31LHFunEvNkSle4HD
u7CHuwAc6yOsanRuTzLsvy2o4O8E+XZTxLiXz75rvoQp5GJ3QBVejB5XD9bw/rqRADIAVqd7dQ6v
88LOcaFvmrs/GodUJkMOySC1dWsxHLhcDbKFA4nKrB+Gc2TZFZQiqGvx02S3PYyRaFtaxzrPQ5rk
MyOb1ZCGCddgLPMeCrvwTD2XE/9vijooBAzOdNsO7Gr4haHHMEKjD6t/4O0QUdUOtT+p47AwuT7d
pjnRIRyRKaLDyM8NX15B/YFKfwRB8ulnp8bb0pY694s54A6rHvmzbBkg29LAMjSFiQ7/fP0XGPCg
07zUKhYHNClcVGEewXD7iwMf5TTKuW0H07lemegzXkEZ4ryI4jPhw49gaLaO1IaFSOd4Wawu4LOH
2Amh40yr/EtQOBvHT1PTGo59kCv5iJcemF7y/YigocJ5vj7ipqYv/3+3RIwwJOqrFebaXs4h7oX3
jGi68QLvaABGBV7tkGHFmQ0K9fAjZO1/9c3DrUFV9HnNqgCXYNE2b8jM7CGN93p9TAw4cjSgRrKt
V2JPuKs4sCgJRycOIKo/DvwF9kD7698wjbuG1dptZhAaA3yD5p/LFpUKbbXxgGFf+vnB5U4nZtWu
EJ0qgSIpIGlEl1SKAmFTJ7wsvpJyfpns/qx6+2XyIPZgOVscwT9+KB99WNuLcQByIZYRXfb5OVW9
u2+h0w/2aQZFPtayxEfy/dTSRu78OYRskneIYGQR+2u0Q1UgtLbZHu5+34caqmjj+khKPCW1Iqkh
IGB34t5y1n/CJYC0D2R0oBXS9uIIWe07lLcdrs/KpaMf/QBtw3fnxQumFlkhBhWR3A7wQ+7t6R8K
g5raJfuJbez7pu9cIu8d6qBkbg/25SQdBbA7zpxEtORYt+FDBa1FeBr7eVwSP7ntR2mrh2tDRUk5
OGQg0w0Dax4eyp4kq8KRYBxT4VrfZMQ2zvGGsNaZYJzkI3yjLQ6frOJuKPgnFZF/rv8Mw95AtdVE
rqPd5gGaXiDX18L1bLatz5BzvG0hpNp6UoeD8pGm789hJV+j2n6iamuNNawnOveLTIszjRmWqggl
EKjS+dIw9yuRkPKPtjLfpk9oy8ks6ko58rJkZRYME4ooZRM8qyL6eay3kiCGudUpYIJWKH0csGTB
LuwIqjQUgvnx+tyamtYWjg7CinA/Q6rXX6u9VXWP8C3c2PINYWNrkEbZLRTX7Aq3JuVBRD0qP03t
nBQs34CyqesalEdYPZXRiq67yBs4ttyH+daDt6nrGnAJjH4giQ3gDnz4PMCmL+qnRyjZbiQ0TT2/
/P/dIhTCcoquDrYJR1pfC9e6XyHrfH0+DeH4h7P8rukuUlirVdPDpjL8ruruVBSoZJ3ZFwjIvl7/
hGlwNLyOkJxi8LRHPktkR6ccOJQ3itO8BhtxY/oJ2iHA8zoU86FY84zyJXHwunn8nokJeoAXMeSw
ssr4+u8wzYKGXDvzUJM1YMspRJtCSf3Rd/uNO5phiHS+V+PwdUQdUX/uuHMf5nyXU+8rHKA2BA0M
Pdc5X8qblQONdoDW63OIJcIbooKr7uH6uBhuf5aGW+j++aMqKFa0Xn5BQeRejcVelfw4E+lBhnTZ
2LFMg3SZ/3ehinOSDf9rrz/7sn1ZwvxT1UNXq7E22Aym5i//f9d8IaGzAKYHByem+t1AADyHv7Pw
4Pd4fZgMYaprzwQSla/5hDANSnmXy/l5UtMrbjdQlRv31z9hmmdt4w1Irbr2kronc7EXFU0aiHtd
bzrCKHxw3kLx4l+jw1Bbt5AB+cqBDBISFvM98+grKcjTABa83dkn6LklcLn6dv17ptHSQA37uWms
vAUJEeS+20HCL4WcBLxMOYcw2PVvGM52lgboVkhPZCjePUM09VT7BF6T5Xf4OSf5tL5FZPVx4i6T
69/6OLosnSnml7SH8Cpmn7Ti2PvlMwxJv3C/OF5v/mMMWjpZTFVVq6ISBxdhw0qjyt9GHBhXDgky
hzzZuboJI5bOG8tt6vseLMPPbIKUmZ3PMq6W5tcUNLcl8sAm/zvOyprAqqET/TmDuvmUe9+9yW42
5vtjeFiRhnA4WELvugAXcB065cUEai1jEtF83sqDfRy01p/y+3dLSHRRMYXvVX8WLokrcGeG0XkO
XXZi67CxU3wcs5bOGZuaAtoUl3eDfiqPYl1Su4EEaSHzBILdYezS6h6WaDdlMyxdb6WATeKaYXOC
V4HzAFnIc+A7u+sBaxoqDd/g3zikhi7vGTpvZezAC4nW1T4a+gdncoqN9dAEOg3g2ewKH75T/TkY
6n0A7107F4cl37qDGprXyWNQG+Du6II8htK3QyCb37jrhHgKXDcONoZ4DbWz9hqoEXbPGCPZenek
aSAx3pyuD7+p69qejecD4rU8Qjq7tN+cPPrvohW2+M7W85ap6xqMc3+RKELB8g1v22K3tuECL5DC
3wgeU+uXX/UOZ4O1evViseGs7PmMx6jP1CI/rg+MqenL/9817SySwN0Ie0IOV8GYRCLcCZAVNjpu
Gnbn79brCNIpFZ7qz9CO389Wtmdz9qwC7+ttndc2aQHowEeY4AY1LV/tLD+C9fR6W9M6Ximl8JsE
YQ6J07iiDoja4f62pjWUshAvxquLB78KTzePwUUuEr9ji65lmFCdDBaRHqZdNfzOJYVcmDX+O5Jg
44ximE2dCTYPDcxiCJYXNtqxaMsdFHf3lbMRiYYVMtAgWsN1pa3HHBC1l1f4RnwOS+sOT5ef8Kq1
MammH6Ch1La6ah4pgh2vor8rpzhNI/xuqH+4aWKDy2ffYWnA23+2EOTZI6fBK3T+nMNd/XrTfwSv
/v88agUaTulFpB6EystlrKp+hh10AiM1OdAhHMCQsaiAz62SIFUPjxlTdlIvDFWhfD540pXHjU5c
gv+jTmhwtnHNjFBXy8+tao/DRH740n7GIyfsNNhxQP6z7qzvEFF9uFCnYMz+dv27psjQYA75Buo2
CjeVnD4V2ZcuD3Zh86TgonC9/UuEffSzNKwHrozg24XNIW/Vj7V1xkOUVc++Kw6rw34FPNjaJUzx
pyE/yu2lGnrEX+TDo7SMEjH7u9neylUZmtdpZkGOarPIR/x52cHHq3DWh8/w9dlAv2EWdJZZ0YoB
bE0wjSwYuvmd9Zk51TGDt5ZPb0tHWjqvLIR+PrexgiG5bckEYoAOlNNmyONPeR0vi9tsANU0UJef
+A6ouUf7LmrxaoVMzb0QkFyuyhTqWRvPHIYl+I/M4rvmy6iopcNB2CnLcQcNNvjsuhvnGFPT2jKQ
WVAqzgUQKGe6WwSDe8htcjKWr4Ebh4CWrjOiB8LKpwDarq3r7Spv4yZl6riG4YZ60GAnl6mFBVhs
QT53V5fubSoWlk4hgwMv3NpbrBAomNsNPr1oY2+svKaw1zCLHCocIAe89a888t3vTaDW7xRqR+rV
rXGQWeDFN2ysQ4aw1JlkmQMJPRhf9OeoZ5/HKUijdThU8Bm6vszZpvbDv8O+iHyQULMICSXq7MuQ
pV4Q3Ddudr90dK+K5YlaTlJl0wPPmt1YrC+Fd/F5yh8z+KbCh/Ppej8MoaBzzTK3Hulq4z0jsNS+
8iRM2bKNpg2TpbPMsEFJSFriFza+gCfxelfY9Dzb9mtQDcltvb8M7jtwB2MJD/gBkxQGUY6D2/Iy
4vFy48ZumiEN3nlRRNNUuN25t+AD0frDs3KYD839aWMLN2x1ngZyFEY1FP4U0Ll2WnhhQDs4CuHa
Z7VHD4/3eKrZXx+lS0h9sKV6GtyRNimXBbpaUOCgUMi37PEJVjRLHkOnqodnreMPbAe12+ZtGNwt
3WvT7Gv7eJkNoM2pCw1t4vugYCechMFEDx4COd6UWbZ0ObJRtj38GJGTnRR+DNSAIRIN1+uN6Tcg
Q2ejdeVQZkLgHaudfOe/AoqNICNP8raEvqUT0mwHNWsBXg7OTMEhSsCD+qUDM3YDGH8eDT+Yc52T
BrUI+MGDBAVfD0i1WZCzH0j5NBL42RaQiF2cbF+NPJkkDsYRHE3g9JVP5bm0ywe+sL2COCfKoO5l
Nz8FoXdc+uwISc9UWutWeYJpfLV9fyb9XK8KD7WKrsVdSznc6xs4c12PeQO2dE6b7RQwofdw85qR
uiV9kcIBYfKzeBgXlItVN70KWDq9DWlUNkGlGSeAYORfBWwoE+76cF/1InhCXf8l9p+35Y/mUlsn
Ws/JWVtG3XlY1XqsZV+/ruAFJG3F2S6Huv0+qGcgYEY9J3w9nH5P4BT5k0DEHhlruH7UwoeHUBaJ
fV906w6Sg82uooiJsYVPOm8iup9mGJfMsFWAZa36t3GL6ghPxzwdQDuIS3+Vr0hl5fumnjMLdi3j
nOC9Gg7LRVYkMAQrIUNN6rtV0jXxoZGULDmsg+embHbRUnYpESCzEfjJxJTC4JcNNYcZKpxn1xqG
u6NXQVh8jEgKAbrxBAO5JoaoTRQPuGDtYEGJEuQy/5VD6R6WFMEIJx1S7ODQQpNQNVbcyaJMVogC
Qw+2fxugbHjy3AYK40UNBXc5w6BIwLtx7rsC1rxyibHv0n0D74andpiWO+oFIhGEd/vZj+ShiopX
Bl+C3UBdBxNKs51g/QsUep2DBRnmgwXL951LJUyxMzHH2Ce632HoOjuvGHKY1i/tDl6UwXFh6qel
wvU5oxA7xkMnVG8Cz9k73P2dwzbuYRii8nHubfHcCLd8g51ff5zzjj5wzxIn2DVmuwBmLWde/jGe
U9GRhe4Xuqj/Ms4CKMH18i6CDQUUXEl/6Aiqe3qi6p3dETsGiz/7QuBzvnd9GGsz4mZxyawxFrSU
CVwW1mS1UFp5PUwNu6VL/96KWy56t7Hh8TmhUqqFpQuxrHtYqG8c4/+8CX8EAm0/EROMCfBAVp27
iogX9Ns6hw6hqavaGmM2RHdNBy6jDR+yf4aaOncsD5Z/bC7VjwUGIMmAQd/4qaaVSzuFUt4gK1Ki
QIXj5v/m+jBZiVdgceNo+PFrl6WTJ8t5Uu4EbKQLfDBEAUeqzk4ohNQgdLxbSsixwgUJb54bB11T
NkNnU9ZR1w5Rhe/JOibf5CPU2tsX+mJ1Mf+HnB03tjae+w0hotMqoWc4qnLAh3qChdj7JJwCkt83
7tc6sVJldunj+hilFrx4nxqvpc9I03j/XA9vw3FGF89rO5SJ5j5an+SPQb1ZzY8x6uO+/H29eUNI
OZf/vzvI2nk11Crvo3QsfwjRwuZ6S/XPNOja5pGxqY/8rIvSVuwnegch2RhqnrchwdFAT2FPQWdx
aZzyBNQT3Mvcjaueqd8a3icYEXHZoWkbigqOWJPIIfCz3RK5MZwPHA3DRV+6qI9ELA4zfXN7+2mB
9lCcB8FR5NarR9i0MUSGD+ksSw+FHTlsr6O0hCGcM9b/VjX7kfndJ+LJN8mD55sC6A/X8l0AsUyu
rQ8D8tSFFx3YFX7UbvwAw0TQyw971zKU3Esw+DERRB5rrDxeyGOP3bYk6IJ23go+SG23Udr5fWyX
CWSm4mjawKwBVPTyi971nLF5CpXo/DTA6Xq3jsjQ2FAH3BgXU+saZCG5TeqgYUGKs7NIQgmZvLWY
69tOljqNsYT5V06iwU9J6cl9XmT5cwDRzFPRd9XGA6thSdOpjLMXEL8Oej9tCCtSj4zNqSWQhGS8
XHd+5t4m62XpvMaIE6jgz76XsiyLQ4/sZUZgx3VjHpdqSI5azvpiVV46tLA/67772THst/QgDJOs
kxnLKAwnYY9+uoo+zv2f/vTfdbwaUGVr6R83k3CLymo/HbGPJJVffXZ7r04CT2wgyzC7OqExIMge
tgQuu6TMjo3Kdoz1d2ISL5JtHBxMY3P58jt4Lc7KuJ3DzF5SgRuPC87+1EHJ4rYB0sCbt37pwgjV
S2F4e+gzuLOhOGkQ3sZ6aRoeDb027H09q0LzEo7wTN25F5K4RAXUbVQJndo4KdaH4EN5MHiH4mq1
4OYTusFvGMYjEZIdIsUzuNQUW1UlpnCif8/FQANmtzLCbM+TTFBY2B2sSUBDZSRbpZGmEdM2ZLEw
R6gGOLPo0+h+rfMqtfnz2g63rXi2huNpAv/Za6WXts5vDk+DjESw+fx6PZoMsapzHHOXM3stFy9d
bEh2h0xaexgFb13RTa1rYO4DgjcqidarNZj240rDnYXz3AYSTK1rGzDBM4OgE0J1Lrz7TrJv3epu
jLmpaQ3Co1u4hWiwSHRdy3+QJVdqNwlGxOG2YddAXI0TF7OyvbQE0/fg1WV7mNpgawc23Ql1VuNa
hH5pwSomZdX3rliBKhvWU9D3x1LkVN8YHAibqv0VRjT2B5pKv9rximxsn6ax0w7WYa1AI6L4OLVL
N56V3+38sIpunHQN0BH3O2bboZdOOQuLuHGVCyVtkN7+u21mNDSjjB0WssXgpm2I53FQKvJNfTfD
QqEzG+vORk12V1tpN+V7HFriuYHI/xokQ13eElfgM0Z/L3cL6jsmVKRZiCuMOq7FM910u0IT/5dn
QNM6lu1qrlvcAWDRxb6u3HrhzVbEfLhIo2kNyE1b1FVfqDUtZY+1c0Lt9xolDSxWNoLG9IHLjLzb
kX1H9WOwhktaqHA3wew0Xhr5XZThxpnC1L4O5wbGyrwp1nS8sB3KtszxBR6GB/D22T83BCYG6QK3
d7+hrdhMHRbMqS9hvdw2exFZG01/GJhoWkPsUvQwIZzXOUXWbje6Lhxoyx3quOB80x9v670G2zUj
lTtkM3oP4el4WqIv/nwTbQ7d1yDbIucb5kihprPXF/uCt/CydvFyU00kTG7rvrYHo848KggsIZDn
hzDWWO/bItuArGHwdb6iH022wOY7pUgr72FS/INF+XG1gsdsad9u6r1OWezA8smtMsIn7OE+hEdt
J2/SXgHDWYNuRns8wQoiUzxrJYEo0tBbk1yuG2FjAJaue4eMvhSlKlRqz9/a+pPr0ph4n6+Piqlt
DbQdREjnwM5kukIU1wJ/3pbTYb0tBYSR0fDKYKFcdKA1IWQmGLajMB4WU+F4yx0DrWuQrTunmZ3C
kuk0BEFCw6raO9OWmviHOzga18BaS+zfJVMyFV51ILy5yyd742BlGnQNqz5z5zLscpWCQ3NEcU1a
BHDWU+MGmEzNazhVDodXOe9UyhtRx27zCw+g58bmr9dDxjAwOm2RTzNcNKUvU1wkjiM8noMpf77e
tGEZ0GmLYaTCPisRjbPbgeJa+AvSAa/V8AVMlHBj8E3d18DqzcweB8uWaeN5PcSU4VrLonBOrv8C
U+uXX/Zug2o4gzq2Ncu0bMnzyqZDWfk/b2tag2oA0ZnZs5hM1QqfmR72lmu9MaWGiNEpi4uLuszS
GzGlRfAZol1JObNnlW05YZia13Dq9a2SuKjIdMTdYfbyg5Ao/qy3FOFMzWtIhdPzMk8EvXcHjqdB
wk8Qufkx44nx+sCb2tfgatcsQ9VqL9PIKyGrGO4clQxtvr/euinmNbS2Yz3CSjOSKfFPYCm1kX0s
K+TL2VZ1l6H7OteQtvDl9uWEJb6kaoDDTj8j5OF/DTsclyr/5frvMES+Tjqc4XlkdZGUKVsh2Dw4
h7q9iQyAwhsNsky6UbE2MMyMqn6HN9WDNWzlB0291vCarTDnpJ07pkPgt68wbPHv3BnH19vG5DIl
71YD3+fwaJ3JmC4Q40+s0IUUxNwtG+cCU98v/3/XelAoJplXYnNl9q4OnQPcOp9u67iGWAeMlMmZ
MCzT6B+dCFQPsUW9NoWjhtbObS4OBUSkVrXuOKyMXGfc99LbAKtpUDSwrhWe+pypGFP/e6j2Tndj
sxpKA1wjo76GUI2tyM4LWDrL7Ov1sb7cHT+4U+pcwihgQekjq5JWwdvagGksxk8Mpgp9uSaZ8GOY
yGz8CMPQ6/J0jjsrq6gxNvno9Uk2l31qKWKfenXrWqwzBpvZh4NXHYh0YN5Xlw8PYzF9h9jP1iU2
MgyWhleYQHIohS9jinrYE1dKwTbbSyIbVApSvVh4cNwtMInnlnPTCxcq8zQMUzE5EeQhRTo3NK1k
9Rg4wyHotgywPhZaQfsaiosiYKXKmzHlobdr+YAyjS+wut1ZSLvY0UtvWXE9D4lXV7FltYfrMfcn
b/pR0GkAJ7MDn6KCjakLw1+Rg8/FOVIxw0ms477wnFSWMFcO+X2b8Y1vmqJPA74/hkPI6lGkeaji
3il3FlRXluW2pfZir/p+MfSgI0GzEdOUgcM0VP4eMmX764Nl6riG/WlZoMLnM4FHWuqeLFJnCR+a
MQmqdsv257KTfTAdOp0wIi2oKZDcgWAkc84Tihx+tCKsC1yzFad7h2XKjx2O14KN4TIsOjrBEEbA
E4pUegzXGn6Dmn0VN9G44z574gU/hmS4n13rFiYmSk+17buBkDYJVS1S2DD3B8mlv7MYu0lRBK1r
K0JFxrnxB4QVrBCs2PPDaQ9D8y3PSNM4aegvIJ1RUDEMaTiT2ANDdu+4Ylcv9ZfVc8uksWGfXm0p
l126/FEUaEsBSCkwBKF8SKPs7CGvO3U5lAu+QN/o+Xokmz6goT6f+eiignBInUrF3bh869zPGS0S
yw02mFimL2ggH4tyHlqk1tNmcRNuB21cQQCv7/vf5bQFdcMeoGvggeS2jCwIh7SG2RTpghRC8IfC
H9qYOdNvFmELWO1gN/WZ3ECL4VDh6itAbXflCg3uNPSHO9Kz+0Vt5QIMTet8Lid0Qgh2dGh6CZMa
hlAUZoHXZ9uwbunULaR4sfGC6Zg605u9ursMRm5rsaUIZeq4hmprDuEfYYU8VXaUZP6ciIInt3Vc
g7SPi0pBoOCXDlUbS6gZZ7Cyn39db9zUbw3RS9Nd3FhWnjZdnr9Rqy4gb1RbP6+3bhrzy1ffnckj
OFFkcBzlqef8lzdV3PEeL7lbdCFT3zX8+sIXWcnQugqGLhkzVBaNobX1xmpqXcNuJzsCbXW0zm0G
fm99yuetghZT09ruzIYiz6O8huVBQ8fE7fJ5b0OwLrk+6KYzlM7X6i+ltM4KQnIHDu/soJo+QDmG
G4OXnkXnGlbM/Odslwd3EbdlkXTiVjk1XplZMwN7yMa7YtbW02sj1mbLCfvj10voG1w2pHeBhAUn
ywQ4nWnA39hIUprTu7rvT4KC5tk0LxMPT7AdeIPi2IMnZSzxjOaE821Lh07rcovQgfUM8U5u/YIE
5d24QL8wo/vr82WIBp3XVZTNOii3DE6qk/DV6jJ5cjLSPN/Wug5waEZJOFj6J8/x47mMYlb+d1vL
l9/zbk6ssXQ5yNbqJJY6OkDwzk5Q2dtujIphW9NJXeC/DkHu5eo0uyPy2FABsbPY9e8zv45tX5zL
+tO4VfdoWKZ0dlcXChsOqxj3uoUclcfZAbUsT9RjX66PlKl9De/1NAkKRq86lcPypaHOoZ+C555E
+Y3xqW3IEYGHTS8wVl4mI3gnVI+yR3klhIVON/0AndrlwEjUneYIgblKlXREPNMaTjADr5+uf8Bw
UNIpXk1WKFLPgTyNo/dY0k8os7xzbb7Lpg0GgmEKdIrX0PStWFpHnUjd72xWJJe3TNQF727rv7ZH
2wVfCKpo5ClCoYdVpyjsjGV93wcb3TesEX8qI99hTQ52o1x/UScLj8e1YGlnTRvsK1PTGoy9GrrD
RTcBaCG/s1t7D7WX5PqomO7VOrOrxyMpLQquTk7Tfuae+MorsRfNBc15x3edS3/MdlMk/YUgzusb
X5b/sPffjVbkouJHyE6dinU+hHb/idvrxnJqiiMNyqqpkJtCoQQC1X6geV7vChfcZG94uz5khmVP
Z3bhrqCQKVbq5PvLYVb9Ti7flYeEByHnyR/3IBcjsIoN4rhh7nWqV9BaZceLSp0mse5yHLtHnt3G
f9Cl7MRgQVepwtS3udwXnQMtMr7u+eBvVa0ZZkJXsyOKZT23anVyy4nsF9acl2r197CP+X19Kkwf
0DANiycFDYpGndaCJDN5U+0vp6Ab0DCN/OWj70LUCscOLxFoXBIGW4kK1BZ7f73fhuyJzvTKBnvh
QYWmrf43lLnjFWVXl1ImHv2KxNbp2LBgW9rZe5AcljBQ5zoxpM3ihrQPGSgQg+X9GGxrY9cxjRH9
e4w4Kla9YW4RQszayZ4ntFg21uvLufGD3IKlwZh5Vq5s/J0ip0BR7/DSuWqnyD0N6Sl32/2qtlJL
pijS9ubSjfACNAJizuoeOgvu27WXf+vHrYf5jyci1OldbbMIyMYXiNKcPgp/igV/koGD89FWsZDp
C5cxfBeqvO0iKrrLNCxBwnCdqDwRB5EV53yLuvDxIIU628uSDuvYhOlokE1eZudkj+JOzlt0XFPz
GpI7F+lxGxSA00wqFHyssRK/fHvrMcTU+uX/78ZnsCNFqoZhS1gfWxQKutYQzyiSvI5mU+sXcLxr
vaaqo4oQeSK+v1sdJ/a9OVZTswGEjxeLUOd5WXxYYNqOVbTn3rzjJHhBIeZhsdenounT1g5/Xf8Z
pu9oWI5y5ld2jp8RRcPPICTP0bQ+0Ijfw6hp58l+45xkilUN10ENC7GuxmdgFGCHTwFVMQ8e5vDf
67/C1LwG5touVt+CVtfJdbpYeZ9q761U55ZtHMUMc63zvsa88L1xRiSFTRaLcrhosOxysYWyj9fT
UOd8Wb1fDKIN5Sm7OPaE9SJ2TeVuXWNNndcyYEVY+RBLxR0h9/0OVRrdl2CNPgk3KjdC1dR9DcWX
1EIwDeg+Sv+P80qOE46Q1+fV1PfL/9+BzA4onQPfx/WD8n8Gt0hGWcwgEm+pfpra10DsSGeEPooj
Tz0JIB4Q9vQBtpcc1dv2lnvMxyIpVqjTv6JxDUGERik0F/IyC9nK+09FH8ls59mqzl5qZrPw1FfD
VBz9kHJUi3cEWgZFYOXFIYPAypw0fl+N54pUQQE2ZjRn8VgV7taRzTSD2iKQKc9XbTuLk9/yfV5V
C3q2adVialyDfqiscGCRECc7gvnX5JG0gg5Jcj1ATI1rwC+b3IPJ2yROlSX3U4iHpzUfwo3o+/jM
D/mVv6PPzx1ZNNmAmWuL49pmWFr89n5AncSO5dl9uHodJLHcx9qyblJvtUKdWgZtEasB9evPqQS+
DGXXjT84q26qXkbz2lrAWFNUttWKU475TkvGi/t8QWB1mZrS6zNigFSgrQYymiBqC5V7PHt/LYs8
jvL+WMkbV2JdEc+rcWJTUy1waqt/ydl+LgSyNbDx/Xlb7y9x9m7BURXxsgaO3Ke1b/5ZXefea6FJ
sN72Rhvqfqmqc9wioJU4MV4j4dv/hH7gwxSW+9t6r+F4XRtehaiGOTE/HGGNkP+qXLZ3J2vrSGWA
m26Y2ll5Oa+wzDzNCm7frrv2eAjKt848ptY1MEvFOzFyDP7k0xnFL60XS9u7qQTJAlft76mVeJyG
4Sf6nnnFmzVOqTOQ4/VxN3RcJ5UpWq6FcrPhJGmeuDgmw+tkA06mpjXERrjK2faIiFHkqWSy3kUe
Xg6vd/vjy1aoO6NaU197Jdbik2fTH7V8aT2RIj95yCt1CEsHzIetKifDoqAL2ClMKLRCanlikdve
RfBt/BfuNuEUt7bYsuQxjdTl/++gayNFYo2WJ05hCxHhqRW/MtVv1SZehvv/76WhrmXnlLChr3sK
PRPW7Dz/lU0Q/K0TKLUU3Y/rs2EaIx28ISftyvGJLApeC+r/hh3Ta+DCm/629rV9OB97u29XtG/P
89nr5BE6y2cqbyPMhbonqj9XXedBKeCU21j1e0ng+ZZXP1uYY9wWrjoDrfFdOliTI07lVDWx67Ff
FGU8LuXHiold0EYdKrP922ZDJ6GNzrQOZe8KODCBs3E5FimS2GDvXp8MQ7DqBLSMQ84sgA7tKczL
EgfnAmaOkt94ntNV64rB6aC3gpFqJYGN4Jo0/XBT7ifUeWZ+RxhK7dHxqKyPmd9CONXfSHoaAKBT
zKxuLv1lXMXJnb5XqHQcVVyUtz3FhLpOnTeDpwRpH3GqIULTtPdQNQrmjY6bJlNDLrOKqvcDtM0t
33tsUS2F0znd2gEMS49OGWORDC2HSnEafFL1cV13CjoQvbgP2MJSuyyyBxRCFreRSFBA/vcySiEm
HfZiFCfhsGOY0wfH2apXN0zw/9HHvJ4vJcc1Y62bbueO3WMWLp8bCB1tLHGGidDpYnwI4Og64qpR
ueNxVCrJW3rbFq+zw4hdoyqxRtPwQDjXpZM0c7NBRjL1WjsxZ9DlWZWjMOIkKh4yyy8PTk38jY5f
jjcf7Fy6iNylKAAi0laLGxJ5zHP+Bp/kb7lEHlWF9pl2/jfRVm9NOIa3oUHXk1sbNxpsztsTtNYs
GstQVl7ceH61FaGmMHL+jlCPLC3z6r49UcrOraBvwTAdCrZ8ub40G/Cmi4A1Ix14VnFxWpq9y0kM
NuCd/T/mvmw5biTL8lfK8h3ZAHwDxjrLbLDEwojgJlKU9AKjRAmLA+4OwLE4nuY35vfmS+YwM7sr
xa5MTdfTmMlkXIKxAO7X7z333HNcl+JVk2j+EfT5a4v2n92XN8dx1Yzx2Addfyg9qPq1L2s13JcG
dtDGptrFlzI4tdQH5+2xjB5koHIIL2dFO2XCfHadPEcezRrw0t0PzW/+7Lq+2fkOaKkd4Mp+GE2w
x1jpzpTBHW/sv7bM31LINuKxQZptPdRFFGVhEJjdqv0fAQF/ggC+ZZGBmj6CW+fWQ4ghtTqYr6e1
yTDO816xf8kx14/eSn8VEmZAQdi7QzUStfN7tAp6L/qRv82fRIG30l+Q6RvQBy/WQyec7ZLAU2Gb
RhXlL3+9rP/s+V/v+h/S40rpem6BHB08SdJpaXLe/4gF9Cd1xFvhLy2DqUZBuB5QmBuZeMQ2XtbI
jcGHgA7dluqxCuzD4ApwkCx8EL7+9Uf6kwX71nR1W33j0O9YwQB7Zq5IvOH9uv6oXPyzJ39zqG+q
KynYx+tBFzh0649D30Dj8V8jPUZvfVc9R2HBEeGS2dk/BYs+wOnrjsIc9K+vzJ/d7DdbWbjN62wd
rAeYqtSoV7hMliH+wWX/kyd/SyoraaFDkI3Xgz+a5jECEAmivIIRwg9O8eifm6v6v/38D2u16XrM
n8vYHBS0AOjDEIjqKlpbZs8ANgrzbhFB2DyMpaxrkvjh4NomUeDytEHCGMeSS5C0jINNCtg9qCOt
Wh+xm0Ra3HdVscSvRndTfTW69ZX7OLZz8wm6GlO0b6OARDk0KxnG9ILORmc99srupA+TlDxYer//
hgY6RHp9ahsNu1bEhGzrYQWTzi006jDIPsbzvlpNS27K0XjjPg7XTR2t2SS/LCai6cbcuuboBl/N
XUjfG71Nn0UV0Ut1j0PH+i5ZfTDfd04r/0tdeXpFI2Yi/EBgqwWprqGbSqz1CVOEeh1ImW0GvSF4
z2qq3wVNOH/bVughJvXSbBg09MfJXS107PUL8YPS4mmqV+RyIrWpT5i7a6NTByMe926al1K/g9WH
mw5QAYnUeXJ9O6d8blG6Vz0MXW6NNEV5W2zNKHOpMaCayjJWPO1IXPg7TJE5drUVlayydZTRlqBy
NtsetrjmlgpMxHyF3qUgaYxIV6ZUyv5p7IKi+AB3+PljDTcX/xjaqC+yugL2sa9N0/LEaj5P3/oZ
04C3DYa+9O0CY+7o2BUzBKelVapNxaQjP10XtkUJt1ypnWo4h5PEUNgta4ueMmgZeABxDYZf+93m
aqrSOlw98ONX2+DWbQTWAP5igwC4xCKiQ9Ryf9h3nSrZvgrikWcxLm2RVKjcXN60RVNkbOKbTn1Q
Oq/1PEcqn8B9RMiYYdpcXo0YNIp2k7MFeEeGRCrDBMgwp33v7JmxhYVJb2sjknII6s8+9PLBE2vE
dm406B9ZEUKm8104tV57KJZaTwmNVWswb+GBKV1PTARPYtXCx2U1c516jYrxYUfR0J1TQxUlyCYh
98zWbStSrTRmoZkUY5gzVvMwVV1EsAP4shbpPA+bS9etKqvECobZxUHFWGMjkZJnkS/j+cFtohJJ
vYJgiAlNFg9QG2QVzQ2f7HYwvuvDtOvCqrlVEybREth59PNeqAXnTSyHST14vG9tm4An6reHLfBb
fRO4uFohoIuhEv1V1PEQZxYcX5fXuIGYLloxmQ8F+6oKwNIvp3dBpCRPo16vIusc580OylGbn9ih
dOyGVQtcOFMJK6YthxD8MumkHdTSHlVJIrHzIF0VXanOg3ZGEfscSjuqxteuxUTlcXRc+jtfKvME
Q+93vA/yrSAx8Ayf9ifRzl31aKO2fAgWWn3efGvkB2uirjV5Y9dWy3wZZ9re1bxo1Te0JQOeQ1Yp
jKYEM+OEX62WQOc1UXPJKpVKGN8YyKZbf4mhXtNMwdlwn857uXDGzlFnZQtzZokhIQigT9vj2Hrd
fFNCl7zc153sim9hCQ/vHpeDdOXLCH+kPtuA562prMYZZNwuAAehBZd8viosg300NGdmtuuw2KuP
mxxkf8ZJHTUpZViq7/QgcSqhM1+6D17My/qeS1Wo3FWYN710oonlvpuGUO6YneUiU2tJiwkgx0YK
nIFJSBlDr3AhWY1Ept9jBqXrYO0SQLKkM5VYEiIG1Z4BgJdQ0ItESfIQJmk86zcW80vjecszV5Hq
j1puGdlqWycLJNpcWq/3IYSgHTa4AmBCk6pwyUaGm62EKHQ93klviLe8gfXzxxqqKyzlinN7uxLN
Xhbuj5ADcVslIV6mbHMoQwebgozRJiUYanov6ewPKQ94mKgezsIiruFRUCDT1iKSsK+uO7LH9HDc
HtkkYEGFU+fztNaXeOH1eKw2Gh9D2jNs7rUjYxJHnfoI5fK23dVUBtgkjdd+iENc4MTNfn3DmvEF
70F+DhypvoTGN+pOy4hDs3bjcMyCtJsvcm+DgPuVraNpS1E8By6zplnlXUukb65dWUPM3AY8GJKi
aHtYm+iIl5duZWQHq97XwQT/Al8PZGFi5dt8pvDZHRBX3aiqRFrPLju4+pX9RekhwNVbcFimWwND
xKTXQU+SGPJTU1LJsYhTtZnaT7oNg6aJ4nos0r50oJAN01R2V4a6wZ2ItLNJ/E1MsDrH5G+8W4iW
ah93refSkNUQc6+8CPM8AmDDeuVrElwckSsYGhAW4umC6pTBCTMIbd5DyQsoce3z6TSuJTTsQ7po
PEsFo6VtiKcqKcnmuqQRBQmPXSkRHeMCja2sH8cySjlY/NGl7rwea2VzuCCUNxtNeKn58NFsU19/
EK7SLEGwY83OBENHs3haQp2NWxvIVJG4He7bcvP781ZyMAA8WAmHmODHjPS58bfi1ce5iJq897Rp
EtKKss6mTU7kWGPED6bvGFe48fyqCFJGw9DtvbCOirQyymv2PSTkg0RjBMZ/ohGfPzJEcgPtbdOv
qV5UQDPHEEBu56rTOq83pYMrzbqC7bewNaA4LnRJgT8FQVaFkQiSyIauTdfKeN0BJFLX9Am0W6fu
4rtlmtNumkHCnwf4vUM0fbEfaoOJ7LNny5pdAhPFE4wucINBcIAg6PMsRuZVGShxM7krOWCQBNZJ
Mdmv68YO44Qk6aNtyVgkkIjtfBj4dLyG2IZS+3Uo6HoN2zOIEkbKTCRTUTAgU4IK33LrChg9JaWN
cUVZAWXHO0+tqrkhGyR5sdS6dnJpFSxLm85mWO1eQ/y0uhoEJN4yjjMfZ29j3JohntXuQwvatpf6
ARimKVZTB6OTcsZssup5WxzgUoEQjM55SzKQskp27IZuWJI+othvorZLcWEz8oXXOWbMbA3YSyi/
hjC0z9Ks0XbbQQOOZ9il1QABhM46iNFPxpxQs3thPoQDKEzY5e17TMpC0IshEZRHGttiOreUuO52
w6nsffPtCKYW61jzanjVYhKj7zuqksBStAE3z5uDKzoGYwy61Yi5cLyb7dukCJraQV2ENe6xiLYd
N2Nb58EGd8Yb0UF6eSc1VgzA98CUae3BTwSqjd7SZDWGPlgyF2z+BKp142dN4Ndi19Yzd/fQeCE0
g/a3nNNgXqEvoqBAXqd1DA/M3SSGuk2qbRm9vBVyYqcVg3Nhygoas0zquI8TV4U6SJdpCtds6WPc
USRaHX9lc+lhN3mM3k2dI+ul1+VY7lvaqGlvjN2w5pUrbB7gGO+SLax9lpgSLcC97NaWZoW0rvwA
SCKE04O2sMwSW+c/MdBw7a4WbNE5HIYqgOdC9goGuovVJ1HCJIB2DTuh9TOSfQwWVXl0jeroY+jK
NZvJdrNaXBAdwjN+Kqi9XmqQoHC8bt0LgUkfLAVVbeAEOq+hHk8WdjV0VyBEXBPe6j7Zgjb0Dx6F
VekOzSs5XdUz9NaypvUty3CSyXfbGMzxKeTh0iVxaOMgs67ZmnwN5z5IkRJUcDdAPtXlpEahcA3H
iFbsI8vQym4M1fW+dkXrPrVwDIY+92Y9dgPvZjfDByBeSzgI2yU89otQAxxeO213ESENvfFCvkSZ
Ny7ua69mAuHAeuMHFCojIu4aCJx5TezpIQkVqc+ElT7egB/QXTdvUM6DdXxUYFTEdDyX0D4pUpw0
tsitwSmcwMApCnfLWEUIsBsVX8NKBBV8nm3h55VBlEhGkMm61BeV9XPmGqjmdWNMP7bd4H0ueuSO
iWuE9tI1hnLuqZCsiLOFTcMZqai/h5kI1vg2SQtXDwGhaVFIcJUiW8N4zO/9IImDSqwJHSp4CJhp
XcMrVUzioRrhkXeJ1qqTaRC1fXxdIuVqg32F48S7LwzqPDgS9/Mtp6J6ZbcH5KmeZAumpOzUDWs9
ar9Mm1jLJJKU86xDlPYPaCdSiP5hZANJQhvUuSnmpoE33obQMAD/wamMLVMlIIeHfeqhV426sFMt
QuEMGsFxmxrSpjJGppRESI/um6jVIfwmpHxmSKQ/RJVc4oNi3dCmbWsWui9cuFzGaR5u9SK1t0d0
H2FmLl7X2dzOi9iXgvsorqKmKveR1mZBTCp7di1Lfx6vMbgfi12wTM7dxcMg6bMqq/FlxR75BoAP
phYLViE8ZtxaLmnvSGSysYC21t4MYHqe+0lwuSd4+/EN8x27pqshCIr1RO59XSzPdqtXtZ9HQdeE
VUAxMVhsqiBTwN3VTppJlbuWr6hF2LZBU9KvPRGkLoq35dhvQ6RSUdcmeFRDvQUXMq1QRUfdBLZv
FRtm0rJZsMJxbqpXJQEOHZJMtxCZTXzYvKgdlR0ds2Ho4nYniBrra13qQmYQxeMm50ETFAcfJpXd
ZbTB67EFeUhy6oaQuAeCyR53BOfLBQ9h2ffjS+VG1z/WrRxFDqsqvuxRR4T8BmmMir8NNcO7xNhO
QFzSuHXjNzycgDgsbbWZd40vzecAjpvhp7Xnlpy8qhfxR+2sXpAnoqBNWdv4cR6XuqJXYvFxsrYa
xq6p9vwFAuRqC6Cf6KkyoLde7PnPKChR2qu+l3HejMrvT7A1mPx9A0Km3K0NbBpe1ZWn/uBPQT3A
/BRmTij8VTCkHqbxG+iibZxegh5DeYctXPV4bVZU+KgpWWd2bpPLBHiDCwujYz7JDD6z0jt2ttyg
uG6r6mnb+n7NDIkxcDJZkLvTkI+BuY4QJcOsIFSw+1X5nklxdtgF/u6dmm7F1PQ5voAy20x4J3dF
VAfxN1RqbMmVaFl/8PwI1L1+mYP2fkWFuqBkWIvqOLeBYBKAjfPsjkCBNv5AEFBrmQBdQqIWiaEL
k6p15KuBn/lw7LUXbscOgQjqKZ6Ka5cI2o3zeePKvA6My94tX5slgKwgWRtzb+GU8qyCjQAMqdZq
S0ZGq5e5aqLuQHnpP8qGxmHqzX4BraHAoS7WE+II2oRiAxkFL9VmevVnkY+wdYnemwFCxcfWMCg5
+5ZU0V5IL0TOVpSKvo9g8B4mBtV/kzXOr0T9alZC4xFhRa30k2cryT5HWw/wwM39hMrYbuiWTzJc
6xxATKCTte2Y+4GuwZ+gs2+HJPH+ZFMXGjOZMFs9CNH1WQ+APB1FyCAQFZpbpTe+BwX5R9bUfwYQ
vmloDYEJtN8N5rCi6sqgrg2NjtX+3tz+ty/r/yi/6tvfeiTj3/8d33/Rxg11Wdk33/79QXf49++v
f/Ofj/n+L/6+/6qvn7uv49sHffc3eN7fXzd7ts/ffZMrW1t3N30d3P3XcWrtr8+Pd/j6yP/XX/7t
66/P8uDM119++qInZV+fray1+un3Xx1ffvlJgJVEXpUh/u2Pr/H7A14/xC8/XZ7bZ/f8t9OEzOv/
/K//PcrX7+7rlxLY7W+v8d0TfX0e7S8/BZT/TP2IhYSxmAmIsv/0t+Xrb79hP0ecBhCrEoJQ8sqn
Q51nq19+ouRnznwWChwZgR8wDgB81NPvvyJAIV7piWHMole9xP94w9/dtn/cxr/BruhW18qOv/z0
fWNSxGHMA4r5CMFDHofBW6ldB1yoDZU/PPKi37PeP3WUZwZYm3617Iz5TnZm3+gfbYfg187nPzpv
v70wFEhfPQppTP4LysxjNHOAXtjHCiNc1ZIOAiMnboDGTLWrY5l7mOdL/KDLwS/tEaajVLVj1pf9
nNQzaQEcL0ixCEuRDe8XJbORjld05buw6j41m8urGgh2ON83g5+3zZSthU0hmZ+YtcoFQvmicX7A
l6xTKS/ZXdfKB20+V9G44313pnrDSB5/aNx8mYP+jHN07xOXy1UfAWxkftylFWxMcQR8XMbhk6jv
cfg/gAMloMGCWYciXtAAb84VNXt/bK/jDTANrZ/nCmAZsvYv/URu5iF6KLs2LwfzsS7taRhpMuKB
cOLIKMNh1D3x+bbzq6dKFYmTOneSZnxY72ecH8CxTJw2Q3S9tOLBsABOWev+9QVHOxznBT2T0VuO
cohulnguEqTRVTZaDdYOz7yCZl1zFiNwSznuJs6ydfKumpBmNuQ0x1A0cGI/VX7xpcNkbqJKDgOs
7agWBZeH5sVXwmKG3r8t2vEmfC3txGI+xEWRb5v8hBLYWQZd3LFKSbu+hwfVLtzmXKzBo08RgIJU
mABnAniAUNLl16yLTgbJqGev1CCzAGmFIDHUuHueDY8oTo/G8EzRDhMMXo5gmrbFtYwBb8KFkE/Z
H/b179vkj9sCrcPvOva/rs/QF6CMMKjq8/DtCEg/9h0Yrt7wCN30dIoy6CqeKjbu4t7lsAi8o4v8
xtccactN2NQPMy9PVdzmdACu2IrrGvwHGJPAYU3t0UbZ1b13pal72urxQ4nr0UIT02qzh/b4AZpE
mdocMvivVTBnrKYH0YV3TSyQJ5ikLuKjA8CYdLq9rsRxGpfzZhi+/Nyh8K8qLDAo5bTjcuVYhSs3
ZaBaJlO5nnqlUpSh0DuwMt+wmbRuMs3mm7G3R2VDuBVP9/4EZ7OSsLMXkXxAETLU/W1bzUiK2V5C
CwQdnE8CUjOyZed+XABioAisWn1Y5g6ABkO/VEzZ5MxHWGlewSL+GofbwQ4saTe4NvLutgvFuWnX
m5KsN6bv38VlkbWtdyqC+nabb6paH0gcPs5DuQtsm7qiuxXYwmtFr2UIJS26XubyCxVY+113C6g2
G4DftjHM8oIiNwFyF+hGRGq6wm44V1vxAzbFP18OAQH0wkhICX/LYJolsl7YOI6Pgx8/GB4/NH6b
izK3zuRuGj6gMH3RM0JZsN7UK8uNbS52Qf046Pti3mt0Owq23jQAZdHLPNdRnPu63JlGg8MbXgyD
9YUyt7zwHqibsroVZwP9ETSeMDmlsojW77xgPQ09VENWtqdiBsqojg6Ap4VjQNtP4MgD7Ub0HmH3
WhG6V9jhjXCnovokoxvD9b5oh6sCnXkyNJ/DHV390zTqw7pOH/yqyXq1vIf6VgaoCO9vzTVKPz5O
6PDAQdvpPYECWIi+kfPD3Qwoq7dd6q2vt8PczrM6NG651IAyVsPPypfY6vqorUIdO15KMt90ZMqa
cU46sZ7CAWBnG6DFftsEywVQ2F7BgwVYapeinkuKCetUx9dV/57y+QYNrIOWL1BVTjamEm8ViR99
GUJ8lNC7wr25mkYDaqV3gXteU2GcEE2royE4ugrv9q9Dw69iUW9OrjBgJAhwXsYi+C+mQIJ3nNVm
fORle9D8w2QRrtCjQv8jHak6EAiYEqLSeGEH8PXSahz3rShujYhzrzF7602Zt+K6vq6gVechk0cz
IB7OO9/Cy367pkOYv+4vs3F4lg+7gdJD8WrAGNNDMDzN5R3sTJJVT09jpI4hIY99UX953WAhgkGJ
I2zgc1o4GLIJcxTkaYh/5CrwPT/nt/BIfKQtkU9DwpGEfEdooG3Yo1bd7KMK6eNrPCR4ZYz6Z25Y
ZLIWzY8C8j99QcoYwRakTLylG8zegCbbgnyBanvFOr0TiYAblklFebI9eyzEcnIzOw+DTlecCat8
ipdhxyd2HcwFGgpoo/z1Qvh13OGPC4EwRIKIRkEcMJ+St4NpBJ6Tgizz8rgAxYSVzdGDTUSN4IMq
EFMr/DxHPDUGOVVL94OghwY5/6jeLZalhqELhK0IQZrEek/Qpk4bQJCRF58UQB+U3GX5gigA0Emc
ddV/WJW6bVR56hHBIZtxhIzqBVOQt9HY4iCJ8poNT0DLTnMPhcA6fKTNgJM55babE+Wmp25qrjsW
X1WsS4eWnIee78qmBITUQ16aZZGbLn7L0L6Co170DAXuh5CvN2ODl0Q62Mop11uQSzdgeLB0QxKr
rklWhT5t4d4HeGzSF+Zj2ZE7igclXovTJvQeRp+fIcB9Mm33Iymf7ysc+D4gLaYRAf8SwDKarW8q
HRMUMBarcP25Rw4D8BvS/k4Q+2+VOZf6y6BH/c2+LWK+q3v+9FH/H5Y6f1nk/M/287OqQdT+R0WD
x/9Wy4TBzz5WPAPzGIEvQoP2P2uZ+OeQ44yOCX9Nmihogf9RyoQ/c854EEUwVIeF6es2+r2UIfHP
+BHBbo4D/A9c779TyvwaeP+wH8Mg4ihg0JWGQxjo22/3o2snlLysKJFwVqeQ1l99Zc+tiy5oUR1C
Kc6EdLcAf1KGlEVa9DAnWX8t+vE81/yzpSPsYtFT4uUdRQ86xZxflArNz3H9fiH8A5CcMOWE9ald
t09/HUtwcLxJOHGWYDwRBsA8DPExEFm+j6ibXNcYjY8qVVX3kZbkbOKtBCwE9MgdFkUu5RIUGcbB
J+T9XZUMtQsyry2RyX/1XCuv+lkCWmQqwxToTT+Vd0I1ufKXr4WJD4VDgJGYGPJLBWhZM+DIKE1T
Ocr3IHzQKyvQCBKlTQeLVMCPMqXVY4xOZAJzXkTa2f9SgT6wH3uhExeIa+fzC43jzzQQOiVUFomR
FJyzua8T6FV/qjjIT8D8DHyjvTrZ3g2tlyw9AWPHg7p/3Mp7DudHMBNYBBEutYfYfZTaHr2vyt1O
kYD2SbVG2dg0Lz1a6skE8DQ3bMhB++nTDk0rNJz0sUEelTiz1Gcem0++PnduqHYW9l/ZJDAaaCSC
KZ05urW4NgD3oJjb6Mu8dVUuTWnzQiAR9j6HUg3pPKkRFxVG0jM+ZjVPUe6VxTva6uvWDeYeJI7L
Rof71ZEMzShAfnOIsX/XZGUo/UQYtC+bqgdflfUkk+3wbkGMOngsOCMy1nCqLtpcRmhUAkPcgyBx
adFuSirI7tQaxnmYwMJ9GeG1LSf8B9aEmvED6Bc1a7/j4UdT6PY1pYc/sKdx6rxGWrmL2XZv+zJO
NugSJMSJU9Gv4CBJ6B2+/s6Ew4F6SD05nEFnbzvIYTwVJbkUyv8K4YI7tO1BMqEH0Lc/+7Lj+Px0
P0LP2dahj/4mQT2hovc+nV7suIaYKyTA74N9Kac+dbH3EGngn/PyVLTZVkOJrMAq0kVLDiE6jODK
hFFe8LE+cUyuWYHBFFumwOllwrSWsD3q0Gxa9ysJ7wzkS5Jyc1cccHOyPHu+eAkGki518UWR5bmO
4/sFhsVKxE/dhXWvawstDlrGN2CIg1ztHpv5ysolSmDY9YRu5A5I53vhzSKxa4E1af2Tpg28d6sE
FAOHtzCf+WjQiVwAofZNd9KFB/Z9cBN2wT1ZA/k6CgpqZXA7oQpslv59aKIVL4vmu7e569XOZ/CI
PhXwN0sJp9+M6y916OrUDeSh2p4g3T4BUXVjQio4LPvqtHrdMxuqs6MzjDr4CcDsKym/PYRmgZpX
fJZBm8Xu/TwW36olwB+jEfLr06jhzgn0thqWg4f1qZ+WT54pbDKDPJI4D/BIGaGHyMf3a9ShE9fc
meBaWU+kofPfsbYaYGV1u5Q33vLqj92xczfoL165jrkTzCVzf0EfBuCtH6YzXwxqRAvoHA1WTPBB
PFUXJ2bkCTSOe12UT60uwGbreFqF8x3pWpWS2n5wmCVMDOfI9oGmQprsjFpbgj8FyITPmCqcFwwN
hdPF25bHSGIdQPo3I9x949VYJxOJj1UUPtvBLNjAWCGLee9X8b5XDdIZeNewNY9ccII72J2/hFgC
WuVlV8OIT12iEGKKm13QaXOvLSSsTEx9ktS80rt0caEqvJodGt/liKpax9KBmnIzi+LJc/Y0CfBm
kNolrQWBr5roN+V2UFl9BPqs0mZpoAHR7yH0DaKWc7fDNFzNdfd59LqrYq4eWIsErC4GbOj6Anm8
p16FYPoQvD2KnF02G4qyDjw4dCXAEu3yaokGRDNxqjjvM1chCPGmwVTg/GSI6CELfxw3qCGXjvY5
C6u9GvhzJMsPkqIbArnhx97AqrWpfHSncWO9bkonDrr8EIl02tyzIf510bEdAwq9wGiay3LHbfwF
VwcrnpyGOXRJP3Y2IZ1tkioY90VVXW2vHDF/pfIEF/gx9whc4dFeeInqAUniwPYgq0MzpC3dVYWe
ANg68tiOvbmvvfsGDdEjJvvT0K9tuno4s8QkPnlqfpi7keQrC+4IAZvIqnuLAfxk6lcOVkhQJtq7
Wgf6xXq3BbM5WFYuQ2NK1u3VTPWd3kB9mYBwVK6cElxqnflzoVPILNRJWGw0W8Jw54fiFnz0b4r3
z6qBjZ5VnGQ4IxN0mJ7aMn6I0eS7Cjrw+qW3nXrrXsQSIXHQHcWRSc9e07Ir7MtnAdLe0YCPlaiR
p0NVhzvM+M6pGltEW93AYdAEG6R+SAaJtjnHrXohC8JJ4++8Qjwa0GkPDPg7aI61zkJ4Z0Y9ED7b
gB0xRuI0TKBYEEJxlPThO8rmdw0fdy6qdKIspl3sgPAIAfCDlFnle16+wd5Wip3RJbIRNX8q5xvw
DRkLh4QS0Nk4xKsSPWudKtgTjiBsoN0efY5LteWAgoIkRDMEdqd507QfqcMOqDD3mIJamtBNvRS9
OXd9/+AK9A8DFNxmDu+kqm9ICBUpzH5b9HfATVPHXk4pWfBnaJUtKdzqu3SL95aXh548Q2U3TsbC
PHrFkajpW7WCzOAm+9Fo8WUKl2vm609iLF9gcrmlYwAX9ubzRuiwKwfsXNAXAKt2Nl3YrtfsiqN7
Nfvihvrusojhevq/zJ3HcuzKdm2/CDfgEqYLU5bFYpFF20HQAkh4b75eo66uIiSFFPHUe81zWJsG
JnPlXGPOZYybFK4pbOOcGVOC4kW3w54Os1dpgjHM4FGBqxp/BpSxX13cbCIye5WfidEgHFX8rtpt
bDNnLoBKGM24E6csqgAe25zRI63wKweKN8utXdMTtFQ1aevReH9sqUhDtTQ7nN3Ou9a3D6aKZNUa
aNb1qgWOXYiwQFUOKle9DI0RVmBem7VJWVVcZVstcms7C/oF4/5EphAxY26sWH9OtOrJMOZhU5rD
Zozc8bLI7jIY4jSs7l3Ri8ckyn4AC36mJr5EUNBl0gB/mcWjshhvqWk/a6gmZT89ghsxvUMFFmvi
1xF5nzc7tv369nmR+QDOOCoH2/V0nREC5jjRYBt6f6T96FnTcLXN9A8We9MYkeFbNI+DrMiv7dst
P8ujT6l6GeAtOxAStTVmCF1QbmpHYjcrbFHVfdCOyZGGueFJcm4D65On3PEUV+Wopv3RpO/9pW6D
WiAKMz3C04fqp4iNBsY/HXzBMLXBHkpf75Yf5MJ7guvY75enpqZ2XezOYV+NAlmkEyJLa5MUlj53
TbR6Ylr8oSIg2RJd7evPdkcjUUQU9rkzbeNkfs6r9pMCJ8xMDrRqUq8+qp7XuXodzFO8wz741w6d
4pXOyODEVfMZaDxCPUwp40Qbf5YtEMrcFhsJUOOvUWsi92fbPksLWso4nrFEfbuGDFfmvXtcu8XL
zfop04q3mXLIb2dLo6IHTBA4ZAzVOWIUkP6qM4EtUdpAbxrDT4V5bF2bFvbsKBvRhElviFA0qL1V
RjIQeTL8MLc/q+0SKKmhhuVthJ6tZLtO2h7GJmWTZQpAdi+eQKZPLi2Nk9W/SxzaYT1mr6zCb8oN
6FmUGbtkHToA8l4qFZohD4KI6SMXa5/kb0Un/1LT+JkHNOJbrz9fV4VF2tlphj14M5ibD5t03zrr
fYYW5NcOa4mY93HqnmotTDq5S6X7ZFTphxwpe1X9q9QH1Y+d5se0Y9XXlsoJGlPdIRDcDGtcDTMc
0ygNsmj6i+rlvET2tWVH9jOVOGDK3sCi7gwt8H6lE0aguBnT+KLNWMf8HLjhWja7yXEv6kxNRRUb
6GvShFbk/mZmdWWlC5uSQ4cmTLwKmcwZYtCpXNqjlnHekW4PRavXJ4lRYEiMV6sUhLkNppeZw5FM
rtgbi+YrH9Tu30+RWTYeUvuuANs71UX6EU+zdqd142ssXMfPtWJbpNlM3F/+q5TNwyKUv2m2X6Pu
DNOk+WmhHcgNvS3vAJVu7pLqJq7x2lBSQSypsZ0FrVg/9WldISQzphZBw7jml6n3ezNLVR/Lkua/
y1dSKzOczOhj/S3hrh+f9FH7BuH+VKEUs6F/4jhxL/vuqTfxTOTLd59ZP2NNcTo7aR+iWz1YegYx
5TR9ADIBzlQzGnV4dgWsJExTbLFWdrryl0fvZtYPjIfUXyMB1ETbbm7mi0k2jtod614cCwOBF6T0
rtSuTgQBOw6/oN2xh50/hZVwNpA1P/UNcRqPRoujoXfI5jdfI4NpL0PtfEmzNnZdBkOuJfrDan1U
pT37a81sX1E6lHaJPEz5+tR15U5TVi8BjOEFNFl/3DH3hQVWW3y6eiq8psnflMQ+TjI9NcyDnkqF
oei23XCWLd+nFRl+Mr/JcQOSHdMz7pN9moqjmpj7sYQPuN36jIfUJJLNi6TWHGyzPq3N+mzmxj0D
U77iZT0ltN1vv0w+N69kYNzXWQY4fVVBELzWKN+mvI6DJUWfXhTYfqd5LjOH4tYqAEAG8RPbiBMD
p0PX0M6ObH/cJG59HDgvKa+ekuanobI/pwSFuQeOR2vx1Tkud8xTcA559Qdtq+zaTq/2uElgAV/M
pQaktMqDYaxvWpKF2Fcqr0hmWLL+RA38quRTEc7Vbxmp0InRvWS1ZOZcZHhOsbIR2QbtSyRd23aO
cz/8jBErq8zqIkiah951yNHOX+dafs/TaAWSI7bgOdi0riCYeJUb1O7E65L2ZIFDurH4HAbnMdEM
xWeuNCvN4i0G3UXdwKFqRgt/mKB2tpuXxLigczhBXahcITYVjzffL5vYuLW3psBuv0Y+JUZyHHXr
cSYsdRMp4n3Q1tVjjoj042LmAdWiJCwKq/G6QaeSG4PVTORZ623pWQ7wb9zAoKTrRZgdLzYUPDNV
GTMfL0/LEG35nyVt5pGK040t6MbinTgpyNX0OU2zD1d5ajoZhXqePwkYcjKcZHfCkCQ2/SDns2rT
oFG6kgF1afHacvo6ptbtKAk1ezc3SxDHvDw2OXnvWSTjYEI+OS6STRDTzXVc5bvjbpc2f3KS+q3C
BKF33WebOe9KyknPHp2DrhZsQfmEPw67QBu90ZZ5d1NkZRrAid91+SFZDC+JYXoSq/rM0wrOqooo
p9y7GKDTlwC23qrKX6sYLxzJH2Jg8GblwBgX8o1pbzoN1gamxthXUfEs2vGIFAOU7k43+H2kH1Op
T5ChFgVSfj/2Sc21Rm9SSvnMQaj33AR4Uo1f05aL2UWmCLvkOXbx8ih0/jTFKj1e6q1USxoZM6A9
kTnllApf6OqZKTCdN1j1ibYan6Nn1pp+l5SXwhx2S+2+qIq9G6CnmfkALv/q1AOp9+mxNYq7sZE/
66rG3prPv07STnupVLthsj6MODoMStke9MmVmyU557To7grN3KXOrT83lelDxinGm4W9bEwdOM1J
xL5GoeFXU8ZTgtalmVXBQJwF35KuffTm9JJEscvwaP3XYBVECdrnbQvQbjOr3W1/2uyVT7+k2fJ2
s+IyAfTDZo2Hv80whpi7VVICzbUqGVtu7lvydGmzrJsO9tCroll4WhnXoTpz0GIeuW/3buevY++p
y9GE5AzLitK5pWmqRcqvmTvr1iD4H5tbQ/HStsgfQ+nB+bG1Kh11oPLciJF7Xyyq51TiVXMbBnKo
3dmtirfE8kpg3ACy0w61HBnQ/XZ6ZH7gt3iDMWLCVGNQx8RPcw+BySW4l1Jc2gHfmawGbAy9wukI
33Rcm1CD9snVgCPaiRvQcxQW/LFtzu82RNN+GZawoJeP4JpaPrh+hQYkaZ/QF3RuwGdPE7A7E557
6cYIpn5MwdKMrziyfQSneK9aFy2xOmqEKg3aujK9CGyiv9kJJp5T4MTJXzmt+NgnHrMFfZeJIPjN
ourYaUrkqxG0bxK/FYtDxa3plY/vCzavhFEQ49tacZ8oRtog4k+ga2sS8h40dXoprfTSIac2XBVz
VM5t1j/I/GZRyFhQ7IIhU+tsvOQxp/t2pMSJo+pusMU+Xocws6aXMek2WD32o+zP2TC/dWv82ess
JTmzf+1yY+jTS5POb9kw7VJ+YpAX8lcFgK5N/XnS4Q6c9NcdIe8rGH8UQSrFOPaGOXuam/ZkcIQB
GdjNHdc0XfW9MvXnuRKPLWgk8N7rIM9LpyWBTogbkyI0T1Onb6vrt5huLq4RqDjq+G79GLqzfuea
QVqZJOZ1xbBN0xYlQxuCxtK1/T9/tmLPrR8x+8jPbYQXo2Bjr7QHenegPJbRBAL3wljZz5m5fAzr
BsfYzhzUK1Is1huGHHlYqu7tkj1JNEE9GgC49HcTddcbkq4Tfwp1GFgfeOBTZhRB3S5Xkar3LlSF
yWRalpL+Kqd3tX1dlBXTXPJLCL9AQK1g82NcEHN657jaJnNpC5SGcvOGddyJ0gx0hBlDT4+1NiPD
r1fQJQdSstc8Weq8D5GdhEqNKmmD4eT2QMeRp3VO4yaQtEM8tZvf8oz0i8hsgmzmWok/WYqDGTGg
SXUVBF3loVEEr02rPlOjlNuhEPtELVJoRIuSIM+D1ORVTpo2D+ps+G5b6FvAeN8S8pqWM2pAxNdl
TRami8KO/Ym3cRbIeXXpVfDcyvA1OdZTvXK/TVOTnKFb6ZkYz5d8bNFwoF/dPoYNdCPdXwCq3G7K
N6rJ61VNU+iuCPpZOr+qxApBLCO1Lbq8x94U3zn2umkHMw7LyHloFcvxdGndzypv/+H2munqix6Z
+85s71a4VhYNM8FvxPlLiU8NkgnO3a2T2qeReYF6Pr85VmrcxeeUo29nkXeAGSN2py3mly7QzUTf
rPG+MKV6jxn/eYgBxRiE84sgfohU7t5NcYm2I76s2wpRVMMDPQ2hokK2nbG/rRiq22AHzZSthJjd
Mg/xRL+cgjKVl6J1HK+pmQCRr/aT3t9HFm+XE7sXBRGB9zdOGO69PnbasmdzPhoNrNhs3hazsgwK
IzZ9mIwJy31g4Xmi5flFlxYlaek9bWIptmV9rN3xFOXP48DybrVov0t3nsBgm8I5tUNyoXXjDS2N
i4ZnOuvUwTf5cVLcr2VysVZD+slKlaob3J1+Odeoo7oy4tAQ89vIyFuvspVTlVebUR/fFttiOEB1
7tE3pqQDtq3dZpMZFM9OSnBNYdlBimqU/g5md5eocF8U/rxUmEJxCUp/npPjyltTucZe05c3Rpge
McgiJcXHPL6V7dbWNQ31ULs5OfLre47BN8SJiMZfig+J441vPKQ8ep6lwpWUMxL2tGsUPrHI+zKb
+m08F5s4Ua5SSy5lW280LT1O7vRiMQMW7nBU2WI44mGBqK0YUVhu8TifcK0Qls5iwQ+My+apGK/l
an5N87Qz8jKol5GHUHxFqvjScvVjTGtGGXTnuDwXk3yzx3eLgdgzQS+maoMzsdXg+ERMu0lAlp1c
wIxb0w01mWEepAKKhm5jW/zQ25MUs7xNff4btSzgJUd4PJIvA28EewoLkpbcbnkeE9+J4U6f3iI7
/lXtaddR8PtlllwYo7bV5viSK9OLoXd3NFH2mtZulMkrIgUVkeh/zhXrR9+p//rtlmqvJkk4O2FM
MbbB5LH4ykJHy02E4WWbMRMm4Q58SSnTd1TUP8KQK0+Ak3pW4Vjh6BD3IQUG5HinQe9tU8l9JnMO
BxstlpKtV95WUk6Z2Ao149mMkCOl3Ca1+mFNnPNnUXwvGW9ryQ3FVPQxZ7TL8ucqwnPVXBbnttdK
qgBryTm/i2RbSfU7cvEFSb67FsvDKCvFs/P1zUqtcBqwZJRsBSxyZU8f9qHU6EfMiJ9u8lu4puMn
Qt8o1jj4zu2hHG2MSfMSPzm6fspd/mPMjDRQ+pNbCd/tll83Wj+w5JMOuppIyPj6y9Rgj+PnNOJx
BfTs+5kmaqdY3pj89vGy0SyDRo6xN6Lmpedx7PxozQikYq+02vvbncHqwTdvzqWcH9kehfFup4zK
Xts7rUruiqrFVzKE9cA7pEw7erLhyPNbWXRhyuU7W9ag1tJfrV6vbtm9VE50qgfrK4LLR2i0Hvt5
asOptL7a3nwbETx4aJ9kmpy6qD0r63vfQwUZ5mMr+1erjXcTi6Uipp0dcbewveyGYXmZtPS7H00G
+6Dn27hOU8vI9opE7uCg9FBGyVGNhumuzOKZN6PcDGpzsGouqj3n1Dtsr1j7Nkyf1b3McK65kd+p
0HdIH2OLPQzXMQuBqct+h+J2gX38yqxFQ19NfqU2v5Bq/xgzhYahJC9mpJ4y2tEqQabIFOP+dmms
uLtzGh6cZh1f1FtsglkXD3KMH/OE3pIhqmuL11JT1GuZRjc5Qr3a1RAOpfZh2elmVPTtwJgEPB25
N9tcu9sqJLP0HRV+9Mg58LXEwSK3WCfSKbCSL+t11pwTR4dfLDN7txWPNBP9pJAXi7WS/ja/KkOg
Atk+g/M8rvg1U0Arz2Eyk0uXK+aIOOrxplTQAzDvw6Ghxec6U52v5OsFbmQhD+j7Duuj36sFviOh
BxjFz3jc324LhRQUfRK/S2nF16jZaV1yIavGq/vhL+U7d9FahIM0H29/Wb6qH+ssvrpc37Z9trGK
jvBsPr3yzrli3M0GK9Tt2wua6cESrx+t0O9mQYu9WHVcs6LZMAN6VXYUBo+CxkEiPvFTeWJOL6KT
Fw7DV1soh8VB/4mnF8SuYGm+un7u6BGYj0Ysvvq2qAJD40CnrqdoHF/0Bfk4bQT+sGoIbqVp0/DQ
1v0W+f3DmOeX2xUeOq4o7QU2Kj/jAJ6RS+BRb9OVT+JjFFVRkDnEOlTVvokL+E1nDVSBXQ5nDwYb
M+hSik7csG8JVPd9Ph+mHk9MmTpxwATzbb/ow6ajX8+oBqs7aZJdQ8S4FQmXVDZUVGcGB/6Twvg/
0T7/m2Ph/w32+S+f+p/9Ef8f8kC3EJn/3fXg/ebo891/BoJu/+DfiSBD/4dtq7Zr27qLTwfK5z+I
IN34B2F1Bv/7X/YGvvIvJEhYfAlER1VNyDnDvWFE/0KChPYPXQAS2boJwmOagLb/B3eDrf0zy+c/
QUEqligD84WL14Avav99LGND9yLhNC2CijK6gGrNn5K6sE8RLV9CpxuPEdbxzlHX3I+V8mLn+vea
0ruabIJFpMiOHMW07Twy2GnQWiId0GVpvtDrb3FY0tnb1KnHTvuk0G89iknZOY7y1Ef9Q77A1LPK
6IYDjGkQkVRg+o/W9LhgrvKsztSgWZWvwWhvFc2XPmiHeR0BbxTOXojegdWheKmz/dStvR42Faed
qU57+nnwGG49oZTfCASpcjrQsf0yHBS7hINYp3WvuiuTDYKwFyEfVg4qzlT0TdiTqAPmtJC4oppn
I/4o8RFHPVtYbo8/zQV1rEU14qXVU31XofsyfDLa9oEgRUSzuw3nPtrUVv+DYf95abuHqfyarIGu
hhEaTAzzDKF3dLWrUFPRAElrCfvKPRgTolZ32+yGyditAyDwWoA46PPBMFf69sVLT8rGxumMu6qh
l6eaNGyoduaMmoG5CIdO1eoQGOoQk4yAsPxNmj5ivfPL5qEEY9OZfoLxYiQoNKWXEcX7qa5eb3ck
z6M/EyO8N84rOpmZHtp4QOKzpw/TORrYTUNlfMGk9vemKr25UeMeu8nodQtrdTX9adRB/jy056ru
HloHDaTWH6aE8Ab6KlHIue6uUkO7x0LTJIzmLEEe6ITPx5di7Luw1EZc8TYrr61caR4NPppHzYxD
JF/cmRMcim2Bzlj14wxdgYU9AvomudXp5mtZrDuZUlnMfNArFePK8FTfMSg9ChqRg/ikLTjszLY5
pIvQOEuMR5dxodAOsBOY3h+MmXvhWremAR5blvbJjcQhNiApcg4hjBB8iFcM1krqbudztRL8rLSI
G3MKiJ1OsbPtUvldRw43FDQnStcvxYnPiEZLMEzCvuur4qsWTKATyUM5VUzuaWw8v81UB6UY42Bu
E6pG075DSop9Xeu3vHKHhqAGfygqlyAYonJyk9FsxlR6k5I5aAAvDmwSJh7euzwR70bkvGk8bVvE
QZsNL/eYYPVJmnrltfJ70PYkLfzMbTyi1MfPrYOajHh11ZLe9UhTVnhenLvU1QvPsQBWYuJzwmQ0
Z7+XSUFjOt1ogkJAuutw6ZKegWgcoXSHtIsaulVMcHEE72zXm2KcTDeTTerlAAdhVxGzOCYCQ5Ga
fjeiTzZiQLEcMzB5ZbG+lzFzjq676kfrY7FT825EPT2UQxlG2qjfN51BBb4q7qZaCBwEkDur1aGS
NZ5sXVv8IiHtUmXwngnURm//oW2XKqRnC19Var7R02tatfIy4scNRQ0YJgkppSXKVKCuv/lUGhrX
LANEWckNnuOrai3TVikTEcaW86T6U2cZ5wEdkMFU7tGCMKhEGRb1H/pVdC4X7W6WHPJBaCg6zFfh
2mo4dsNRIQriWDkKmTDLdCU15nnpm4LBneIrXVdxcETGIGSFrAIORCAq1pG0DoFSaXQBuoCkepuU
Y28Mzo4Hdt+if901kzsfmKQeiL5YgswwaRIPNy+y2xEWE6cHJVMutVtX2Ey04uy2zSbRY7nVi2Xr
yLjFb8Mv5NooEv36J5hwtkfLCQqrTIISf++mmU5thX4oqkaG5NlLX0n6OEhqFMx6yF6b26Nbps0L
ndHPOK5Xr1zLm0JIs2Aa7vCg157GKbtsV/K0iylUrbzdNCKBUZH9NtXaa2JugJ5Hpg4Xd9VwEdFM
iL3fG4jahYx+JzwF/pijOtSip1Jz2xUbRITxxVCD3q7vdYz2Ozo5x24RdWDNyDquhjt/rY03x0VC
aOUabTeOwHIUy+KqGlqz0dqD7bJy5wLVTNwSmtbkuyXnyVPn9XWSLQsgZZ6T8r5NzECdccuTeWGG
SbvuDbOyPaFh2BmnoQOfrZaN3n4woWD0q9hYtqYzvK7V/Lo0cA+DUGsemtwfWieYdUKnYFvJK+/i
fNMv7as61VwDdIdGwugknKFueQ+4dIyXmOTlY9QzHBsx/cTmR2qXXj8u+VfpTDgl7Hy6d3TtcUqV
Q8GtVVmEV6fQOM+2nvFV20a87chL2k6SsJ2JtCI/bvRhT/zYDrQW6jWyHjAdQs6jc8323uFW2wrp
K0XkfnbrqPsAYIwiVkE7EsnSgMHqXBC4gc8se2k62sCxaybHxqDxWCFooREOgfga9SFjNrISluu4
HF3JfxUwYNK40P94y+3Z3sjBPXZu64SEDrFB3NpZK7NkBjmpYVRkJ5IX7a0Q1QOejJ5cQwOy1Vk2
rqKxAi6YnToxfxXbVeb9V+a2VpASxLHNyuKp0Dp6Nra5BXGgfcgMPNgumkhrh33f0OO7emzrffVB
gG17nDAXx7ihzk0EiNbo6o6gHN0f4EnMKC4eBrfb2i75DLEoyPxZku9pHGNOYc6v5YiIbt5wMOpa
347lgDNN2ttWT96jtsbPVs9Mfq8B/aE3w3LoeTDVQfG6kdSIify3uEs6xjyrG3bk7kDUhpdCCdx1
HS8w/ExADsJ+1qbfWiaIXovdX9fGeJxuf5BQo2Ibx+3sw+Kf1VRop9IWDSEEyZtEC6wSa0NOEk1N
l8OPlid/a2R7zpR/jLp247dnMjLcOKxFRVrZWJ0KK7rlNDgHU6ProCfaHHbMowpa4PCg0aNvRymW
TT7Y4zEqaYZ3IH6bMoFHiPUf1rv3NlJNLKCc9duog5qCIrB7K4g41DVl/lK1lcm5qKmJPVkOWj0N
99BV/daoOH6pPZhzZ3LIGeLuTbvxABUIgF+MoLVK+Vg7zhjMBgYv2mJbLc3NB2fOUbfXIuIqSIMg
EF0nymri412dh3Wp915SFdJ3ByPBYcjzV7VIWOn9NN4O8FZj+kJRzxEeX8xPWYvYvu4HxcQ1Ojc8
5wPMy+Jr1vCQrRmgS+cG2khhV9y+PJj635zlw95d1N0gu42CWX5v2gXZBbqYN33S0MYxGoedN+kO
GkaXjVws6gZiReZGJT+MiRrGaHiRWK7j2C709hfpV4m/pMPCfq//ITChO68N3TT1Us7uEupOQeaH
pa7QxtnnYMwKZIyKNigBEkguvLlFdbpMMR3Sblp3YzHhYpSDZD0y9nN9JkayOFOcocwTkAV+tFtL
LcNukm/qte3uXDJWGrGmvCDypBqIpWOeJg+YBHy7QdtOzaQ7VpWzcYoM4HFRc1KTTDscGh3VIrEH
Xx1ypjHYCy2VhQ1y7L+7GOgpV8A21Oamn+Wpr9EC9mqbIG3SBWw+essBgwcCJhj3a31d2Of90t5h
28k2RkkxOLczcRAMF7BuO0w+m3+NMj1MWXkXt9at++YJXJTgc1/TYOZh3gbW8An1t4a84oCVN82M
DlLkFrQ+5ZsjTyujoHepCv+kJRDW5HIEbsrC2hlBnqRkqJAJmbPo9W20V4RDnTh/rtFc7ESqkFVh
G2Hp8geY0c1LuH4QuDIe56u5kAUJTZOEziAuFjxP7STN1lnNDB1quUw2+qUlgy5O5aGKEYSWftl0
iTAPQCVWCKH11VY1FmCQ3I3Ru0DEahlKa859pOE2TAlnAcbTgoiOfdCMPSJKQh4F3tTNJBHhKuTL
FTzH48hIC6veYQnYKylzCfVlQGslrOqUbQn0w1Da1XMo4+ahJG33QYP78a1i6YOR0rhQnPIwV7D6
JJst9PmoQ1MUJb1yGDoV05rqclgFtFYyWdptlfWo5Z2SEtIV75UEopDZPZyb8oEdWae3t6Z5MCTl
eRCrsVHHNCSswvY1mh/bOs6moNXJW4L49FqBVIQY7avG4gaqcZOMSczyoyK5X535Lp0bBy3MFF47
Mro5vsnP5bpZDLULI9otXm43H20kC0bEt6jsjnvP5Dvdb/UabJhHrbQJrBydJd4CmX0Lez3MBQK1
JLAyHLBEYSZYnajAeAYr1tdaMNL89GJTeUpF9RrdSCrVhX8h++dLdjN5ZzxAqtXbfkbj1+g5hsmx
QYlrnwuhlszpAutzZpIrG84FwVrZRFr4Y0aXIGLwpa6fSzOLtxEZnQbeuaNdjGGzNtPjSsCuLnp4
s0bXsK3PuQf29EoTBk3HSj6Hlhwak8exKBtl1wsIx5kxW/Qk+2tRqfPeLR+sFsMq9VdApjHvha70
QXEVHDoCcxXUnjA3tDAuGHRvNBAgyaiM96myGVN3CgvO9DgmmqvMee/L4iDm+FVvq9Qn988OLYMz
MNibV6h5cXNnntVbN5xWgKOv6FEOxa3hCk6xRJdokbW1MoIGifh9Jh6TO96RF6bbP4og5g5LQUBX
inHrefZujz098PUpGZe3PgIf0+rTwmQjRc/uhKOycKKzutGLI5fWH5L+0QHNSAo0yHY0Dotl1Gy9
pFNF5T1mGRisCMpJkN2KnRqdQtmC1my7QcM4vdyU+SCWNQmRI2V2NjyljrD9UZ3UYBkSQgELGW9g
nQ9NWhwzI6HpOUJVKrkbOuyFMjcOuUMIKbQtbEysAHYbdpA4y1sEUxPo3UR9jU+QeL+QZCfDIltR
LOZL4fYvlk3MmzIZ64GCcV8N8PKNA1inaESyVCQ6FrL6JJ569vJyJs7V2JtzQTanVMhsKthStPm5
XqFVjErngo6kHzi4hGrtbRrvkslVaauNrzYnDP661N0RCnOonOKbV4gDV00YrUHazq2g3/3z02Qq
RWgbPKqpOgzEzWYIDmlVn5yR7S9H0/e7YeBfsJ5xOCdIF7Ap3I+DW9wR5AXuqdLmUkZmm8jU9bSZ
qCWRYoHWJ0lpuDouw+KupsqBPHHI1Jmj7hbk6DFCrLhntB0RyLn5pg4pEEbV/WhOY3qFRATq8DNP
JMRuur7Ud2Y2PrGwbMVoCsLHai+LVkHHqM+2XYsuxSTzsDL5SewF4/2vXozkTU3LA3lSWS6Vk3Cy
sGTw1x3871GRV+BhyPlKwxRgdMIzxlvcjFJte1LKVIvjYJI7IiDureXfmxfVLbd5a4yM9yt+mCc4
kHWXHqpWD3rFmINk6ql6ozLoi+ZSNV15SNz+0kVjGapFdjGm4sF1SKbQ8aF7EzsLjHlKp0eLw6Zm
EVMwkpf5LgZ2Yo48ZqnIcDyGarzXZLDtFCq3jSrywRt097cmyYmItpuFd5ZxiNdUO7jjT0oc8v2q
aDuRZTHS8akb2QFXI/2IAGD5N/FdPpSnDLF81tOUx0deC0545LNxeFqSE7mE95HQiZGwlSDJ3Oe1
o7cAGcQKM1AIUUcP9SZDsvGtlTVFlbbrlbo8yWgGt9BjKEyt2pjTsuUdwbHA4rjkuV8r5TUutb9x
bDZM+qXJXm0pJGGP2LWG8Z23owhXszkQJ0aynqn6eYv3ECMtOtqnvUSoUVmzibXeOmfZsaYRlo2E
1rbSfnHwbDFKnhBGjBLzQk+3DujthclCCKBLl6H6N47Oa7lxJAuiX4QIoOBfCQKgl0iJMv2CkOmG
BwrefP0czsNGbGzs9LQoEHXrZuZJPJWVO2JnFyP3CcMH7HDVo8gIDFxOvNNAb4sEZ/oDu1k4bMYI
hEiSwyrWa9yeZl3iStQQWBxkfmBSortlFpYuvefhXNvtmFQn0ifYg6K9wb5ubun0mApoV42GOu/U
u1rnIp4ab1EpDw6Lxx2el/cOqOSGyRUeYiUzr8Rp7pUu0cSMFViGSugtMSIj8ZLqcY2O2cM9Dhut
ylmmOFcusMnFMFihGFNPgLuOn500rS+EOo7FUBZPk9JeC9n7i6VZ5xX6yEYwQR8tc92rQq5HcFyN
yOsgns56WjpeM+Q7zBMHbWGQ5I9rvXQ1J0jJbnIcZpdHuRzDHlKrNxMFhJyGzL2m7feQd2swOxxK
hS2+7KicX8wZR122rtt0wimlWQZut1z3caTN/gTJze+zSmG3p4+HclmeaPwjepSWWJSKqD6zsI03
nZbAaVkrJC11+sIY9jxWmRJ0LHdZCZcoiGPKUM5sYnfWVwJK8FT0R2d2+614k9ABvY5Y9jTgDHZN
nfjQMpbbzBJcUxYnOhS0V8kSk4OZfJS4ErHQKVeDy5WnGeWzxrHI39PxTHbTQSb48AcDW6bOviQf
uN4uIAvzuaNHreSJGPP47KjnYV7rI1GqNzbKmMhGlm+FVMh5lck+Fdq5hu7LM0cdO+fgRrdluivh
OORFdykN24aaGpHH060njb/lOsQisNu4CcY15WpdkeirpXtwl3WXjuqwEV1B0/SjxKAwOK5E53D9
MKZj0eS8hmPhBm2mR5BFKakrMop5ooQVYYxYV82rjboUj9j/+ZVaecfczON0kQomKTxHvKCZz2ZH
+6rH8hTz19nyiL3wD0NeNGJuGNOCYdswBf5cIB5pq4dW2a9/lK68qG350li5clbIsJVxm3imO6jB
ipY3JjSTuO6I9R7acg50F0oh3rWhGYg6lUfblt0Fs/lr099V1UaJsJUjtJB0l+IM3yq62FVldFwg
Vm21lHrOyHU3+cPDRr1f7K9wqEbsJHkqxTZtltwDt2NuElMGzuqsx1WLA36g7qyqDNiCTS9Wynn1
F3uYWL4SKNNdeYa2afqrOOiKtjxHs7bFdzsfrGg+4AFMPLEKTjFubZ5FVMOlJmSjjMmbo/WIE/W8
p11ieI5q7DwL+IKuqp9dJgkvHQ1gdL25LR5eoDodwkEscH+KONuYOsuyLkX9WM3oKmb12lxbY5j2
0JzuWYWfUajVul2xVJSxGh+kov1iRXp1uBMXk/5PeVTXROt0htv7R9gWXi8IfBF0z/ZxacXc2e0I
B51tG7z20s7fytzcMgPVpUwUhlLXtcLWUG5LHzN0gngnSJW5QSc+qgogFMkgtnsWOKgSQDPUmwq9
t807X1SvZGbcvao/x2JmxNDFvjIUXsXUxPA1c70i7ddzgVlUTVdK6sfK8efslZp0df9MF8YI/CZ6
Str0VpTxcSx6bv76eNG49HpS2h+lHP/RHU5fQlE0W5bpHGJsB4wFkrUeY9SqFKLm5pplW2cE5ylT
SKuaTCgbMFZuj6sKiRffIfxOx/G5RYNwwmtH8OUOTHLG8OXB7dPP7TTcCFKIQOTmRbREKgx7IsVm
LMbjpqcGZKO1QIj3FqR1S0gv0qV1cIr6j6NPjGOSZSPnHpYv1znIIkp3OjI7BAoFcR/giTmRSa7X
3lurNmSUG3n19cbOtCI2qkwXi1Pd2oclZRK6D06F7EnX7HjL/S16cRyNA+jRB3oyIi6TMLnheRi3
U74yEprOB0soLoCEb8vGscN0UnvkLoC4iRa6DT8uNLB+sXwzJxw86D+5U5I71n2j0vPQcg9tgcBh
PER8LorVzjTidtdM2Z9YK8bjaMsDaAweIlytWWcXO2ae81j2MiytGuY5sSVvLnjSi3S6SJH8L0xH
gSutxBcZy01Fyzn/mzwJZMVBiKh1rpL+CMxZ7uPJbfhSqIGh5RrGgt9BLV0uvFG71SmPSMm5O2Q1
fLwQX9CCoWiwf5xrigUqDJnFphdEZfkJVWYZ7igkSf/N62+m/XT1t+386ZZP5qW8vFjxe9NXD3II
W7iqk5yfIDMnV8nDvHi38/SrjWJitfqaMbdyiZ1FZp5UdX0nV36l0EELWrP97apYbMzSVba1Ga8E
6ax77fL9VgvLX8CWsq2lLsiVfKVrnfdVp+sBWMiTO6p5SJnQCLkstuedVpGX7MYfaVZ/ZrMfPHsQ
Hw8LW/AXZO4TVNT2DJcW9aLCfTUricVWbJS7FvqZlq4TKb0PWWU1rrqYnZAs5p1Iq3CJFfuALRjP
I7An1RLkBBMTFHCsh7BbQ8b6P9qstkE62Vw85l+nZ2guLWKYxLslYijIklFKPUAd4dU9JeV5TqU/
LOKdJ44Tq4Wy4LbZZ/bFmge/l3nF7/XD6o7PwfizDNmjsgun2DxvEs48fFzrdoy0g7XG9n7lE4nr
ujjxOvFqLgUvA1mYyk5fKgFgrcPdcBhayLcQsi8s0NFe4vguivy4qMaKgJL8axKrCs0O0//cAb6E
0kkWbFVDu+n/1m1303PjUpk1uXayckW3SHRH1y9BYBzwJN6Kqhl4r8T/2I+/MhrrAXDn+Ij10i/X
0QUT7uicAfLMz3iFfg4fXegBfE221ARbhQpBoKP54dhbCF9sfOPcqH5i5MY6l6d5jpqDWbD6c2wQ
wc3TKE0W+DnoU6UjnoRTeRqB0rhGRIDdZSnBamFQp3vvLvZZGFYF4QgMVKXW7XlMiVytSmT649pw
/zS/i2IdEXPkcixyZNzqwS93lfmGVx0AO4Eyq6j43nWlQBRLFraB/lQ6xWvFjvV1fpipBBDfx0pD
JBPhflYpD6Pmtp1b80Vhc3G0NTcsqmXBK6fSD4vHr+44xubUNHFxfw1ubl+pqpkQ1biatVZRXOxC
PYPUq2wjPndl3h76tXrKFUfd1wnoCMjVPpCcDW7BgZqQEWf4/3kZsknVH5YtuMTK0MA1XPOnDkZ+
mtI3i09w4GphwU4rEknEuvxOpmWDJrsnardKRKP5bHdUFwAAsrOPongr2RI34pYA5EIz2Nb6zWAp
DNO+VEjK4UbdMHGRmZywBDKyTDiPiF206Vsef3fgyxUG3sdJKFFiNVT6ErNh+xSRdyJKRaA/rvIL
Ho4QgvnLzC+VePdubdktc5Du1kQcFE25l/qETT73GiUTeMjQ7dqI9ai2REheyOVgERTyWBd71IIx
a55VFl1801aOM3PLGf1ZOdY/txrrTW6Hj/9NQ1ufWCt29bWr0j2skC3WtHMydxfb7RuPTU64gGmP
9b+9yglYgKGNwKONvy7p9TEhNYDWgPS7gZO5yRz12oGBVjri0D02Lf2ZvF4oc16fRvyzLP8anUBB
/K+r/hQstEj3Ua1Wh/X4kY0nmn62Km7cNCbw73J8A57HX/unqqMPUxTbbsk2iNWsyt6gi22wU/hz
fsAdMY3UkAPCUKTuJw4ukkcJDuubHFBlPiUkQ6E8kkrmUcEjpocdrDjp+En+I4aDLAnAOHue12e8
jW+Lk4Yu8Kelzi4d7nJaPoOejWTsq4JfKZec9t1Aruyrj8qdNj3iSwMCV+1AKMhlQ0EEr4F/ROi3
Q78TYnxbEp7xbLuQbOw064CkFJiLeEOOy7jNIp+g88RJG4yD2C45vjN7DmqimHUzvyYif9fMuGOh
Vi7sW0htE4J9uE7X6HlRr3olyUPtkljvQ0memN3TtgaugAHySnoAo+Vni5KRJIkn9acF+34ZR0fd
WEIGEN5oBTtALTDiSyT43XEB0O6gHx6KziEXMgRuUV3Z2z/r8pIr+BbQK2VzpP1GJ6KrkcwUNab9
TxO23lR9OM2VVhR/sNttAd9EbdZwsG4TTEmVacTm76fESUi3ir+muDudZ4LMj0vEox9koxjRVqXb
rx5Y6DYrnsd6r+U/PbMX3+nAML/Mqd0MI4Kwrb4MMT8CW8L+MGqA3DS8zR5+JBb/07abBOlX6UHx
OFFwAecC+Ep2R/rw0wl7MLYJi2qWtf/3kAosNtyx2ZEWGO8MwCiR/Dp0r2vNneXmx5q6wy7DDxmd
p/qWjsnPwIWEf+h1GuZNquTHvKqOeE4S8anBHshRMhwyFjcucRMp+/yRHCUekCT9VepcHsvoXBqx
8QLPVH+tIAyqTd5eJJnh7dpBrVlnAIQ8I4OuufuuJ4KQU4Dhl43b7othXK4swEY+917f5znlMdaU
XozcTfdNNobr+F1GoC7/RPHXWnb/LwnWQYJl3S+45AeJIQFAJbESqRVw/5gkGkI3Hhtv/rrQXkOA
qCcmJhQFUyMZphl/0pmYA7G/j5pVE5kNZmxw+Q9yC75lI3GutE2wZl/xGln1DBmeoEPxSJPxwOA6
/2ev2dPEAj2IG67j5CC2snEAvvA2GbDUJHV87O7FPP7mxbqf2y8dEobmOlj6m59hpMMj4lkBWxRz
MAlg6doxLTt6nzLhbIspCixetxwyHBD6Cq5bWwI6Yb4U2vdWgLQYYKHPZiDap+ajAP5Ip/0my6t9
aSn7SZAjTlKTjWp5LG0uUNmznhDj1/JtVN2Ld2clmbNYsKm08eRiksacn3NDgQVqcXtTECs2auRw
qBsbrkylHXYu7UXpqm8RTDBk6lfUvP0ETxrW/A5YVpiMyj4lcDyDd9qg96AZi7NSHlvG3kkFVZ4Z
35KYieMCBMk1HqX5OEYyGJLlMNA1Ycnpu2NRPGfdcXHK566d/44HhFhY3PkbptWQTV69oSIzmLEF
MBmUyffoMuoSywsRY7hq4s2OW5sQ9HCfHSc063iHD4Mtsun32kyh9AghySX9UUNKyRB1EAoe/icm
vBnxS0BQJC+ciC2/VqjkeGHk+wD6zl4Awyo41UVxZS6/aFweTPlt9Jg2FvurkXzf5tLgU5yY4JKV
fVT12ROgSpFELEe7UJtwre0sKBvwjfUwcEl0q32i93djTQKq2rhDVJxlXaBm+q9aftVp/SVW61t9
3Efxiadr7xfObHhjDR42idSP2cACYhP3KmM8/Y5yMjmDaWg72gnfiIZOkoHWijP2CXTvnjSOpBS2
UpyXptHOTTL0x6LFj1EXzyQF3XBtuUTbHW9KhV8l0XkA4u9lC8GpSBLLa0ygwOw/SYCaox4HalcJ
Xmv5hxkvXmWJp7IotLcK67WWvApXsagyYF4UAyJSsiLSFS6VBDQCcd/PSN7WHZeBEd/FiGuqYHMQ
4KMmvM5ZBvKnG8gTUm5CK54KaXL1EFu3i3ud2QAq+fqaqR1/htXdDEV/0yORHJop7U9VJc+FnjYQ
1qN5o0R8TdoMAoLhGmC2QA/E0LJS3qrFqWR/0xn5k5XiEJqW/aTRl0LUZmq7rVpiCePf3UzvpiGh
ouZhRJBHX751USG4K8FcEDHkVTHZVBHZ5RQAbdvMs7Vv2o/uI01vanumYw+vJyg3z6xXWDlIa66H
prPIg2EZgejf7XXXjRShzQ2eN4qYsRnFw3kZP7MBQAkDWGGrgTCRmbOV9NGnM4+4uZgg/iyMhq1B
k00m5puurmgLKnllYq8FNB5nDidWv1wiI0bPbVqCSh1KPNluvOzwmbsI9Ko/QYGlRqn8GVAkinam
BYqp9NDIAS90xkhIBlgR9lsRqY/kwoa+BH55fSwPMzK4byzxpSogc1TzIQZI5Vbxa7HmZ1IBCtu5
wjnUS/6jYcj0IVXzrFjppWo60GIL9U+VebH4vj2afhxPNIS/ytndlnSjTUV2cWz9ecFW73bFaxyt
YbuIs40DCIg9wndPoyHl6uGQ/YGecmD7+UmGy2vc0DI6zOOOZ/BswTLqVMg01voqVxU8ahEmxbMY
7B0GrPPj8gnYuf6uO4zunoZhHNMAuzTOno8iYdYfo8OSOoHh9ME097canYzDfNXsF6O/Z1rPWUpC
hFGvo94jSl/bhzGu+qcO0VMer75mQXejZaDMubwSHKvZ3YFE89cR46KxhousfKt5UZX27KLv9Zpx
lw92TVqec7ZlnpwYveqfOSUzWMCDdp7r8aiMzlNKIYybsZsfviVCAlNGsEb1VgMiksEpHaaPnkeu
iG+W8lyNc6iafaDOC9IXa4414Vztd3JEyLu7quKnTetNbMgFAcMhoTNsXDg431biA2pPeRE3Feyf
9RAK+cKbCmAcTHS8ayosT+bQKR5CQ4lDG5QCCiJuuGS3MFS0MOsY8fkzADXg9RpTLvWwwWXFEmWe
tv2qbB+MNrvd5VPjTzwkiJ9ei8+Au5cdzHmL1dJvB7/BBYiDagJhtTKit/Y9bk4NwtJj+Hok9Tt9
BwZ4n9mAyt3JSwCSyrF4iqEy5Aj/PukQtd3hfvYTGhBi5EpZ7EfDfhntxsOV6dPqTofovioTcI2j
EvbNZ7qgC2IPbay/ZaoF4M68vkIxW9VHY0S+HlDO/CLPzyhFFio1w2lpYs8pjL+FMh86CLlERxhK
TvDiyNsl7jaDouWs9H5SIOE/FGIpb6CtgmGSlzrTcAZnflrxZly1l5zkBp6Nsdk6IBGSqjfJj7RP
tMEwX/6knJ2ShGvX4HVwz9n6HOO53BjmubcWn6Jvvt2FX+au11SPZYQe2vXkP9bSeU2I1w1yoOFt
1e+6qT83xFdNVJ8RX21CHza0uoO20nAYtTs3IwA2memyFfFwzAaM5DKaNqreaielxr/Lwflb5IwM
ktym6bxGunLiprG1XfcJCnFXYEIQ8YFJdR6Rc/DGFZF9dxHSyIrR99Fq/DW/Svq3NvS2Pucuw6qD
k4Qopey0rYvHkmZPzE3xVlbPbL53fLnoZz7lLdNFNf1LW/zVNVfeyM5Ualwrvm4tc0CVIdctsd91
EH1Up/1riORH5utNcXnSViivnrRRPHZm5vxLZHfKEHKDREneIoMgtQJou1GexigHuA36sZsh8rAw
UDLzMM1duzO65pqM6kkmSOw8+vFoofmM3a3De+PH6d2iWArBiZhxtziUNWoHZZBmAGF2IXT/yJeJ
kr2eO2MYRvKkVdVx8xcSyOaDLeCOf9ziw07QgvGa5C7LP1hfkRKQi7Iah3O988wYESdvP/LM9hvk
SZG8dUtCd6k440F7WMls5XlAd9iJREi/UPGZLoOGD7s/l2yao649lnH3WjjsFdS2brd986MPQ3no
JsbGhcYjuvW4krn7LFu/R8PgjUdmmJVids3BjyX9m7lKyAWWcltzGN32l1RPTY1rUkO5Wn4x9fPE
G4+7m7Jtwd1pungTHUtoR/7RcsWH47kD7bmx2gwl7me29XtR5qG5FigOUxbU7t+Jalze+j0Dpnax
Y5t1bNBHOVIdIcgRuyxC35nleoxnxt1pee4v2hxqk/2Sa/H3Mh7zLFJ3eMQOTUIuPuNWWcxFKMag
WNIndCAEYbyOzhSfVtilu9RdQLfmgOqiIT4qGk9qnx/WWONqr/IKIwXqjEZod9G9dRVjm/MnGxXX
MzVRzjqmmkGxyrDmFYGsKV55337EYCEZ9TU2ppPyLCmG2Zi4sPre8BiJ2JQkx6nuj1W1UhM7tdck
BlOYSXnmirEnKX5rjARHQzdvuq7clY76qVDnZqzaT9Fz4EcDmMK0/VAf+5NiDnRTOzpJ95Tm+urP
l7Sa9nEsXuaBSnN1CfVGQjTDEbAKPE5E0PElUBGxtfHY4Jf6rJbmfWqoiugHdavYUPFm+TrQbUx3
z1bo2k/bE2/u9Tv/YfIZqoDIp4/YuEXTO3QoOxtNYG6prRrvpd18C5paj1hib72r+kAzzgt9QI6a
/lldx6QrzASSx8O9/jpWGm0dpX0i0/Ok5ZFBElR/5tcaWhTapSvdPxhAAU4RM6TwjX+UBvVVR1Oa
5lp9Qjk/aiYsq8w9tYn8pABjwb4ij6xMXuOkYDlqPwEwIohiPUk5Hh9stdp4rF8h0kUoc9QvMSzv
J/hhGzAv13UiejMZtzT/xg8ATnFmbRnnv5tV9GFl4P0ktsZOKGDKvmALxqnV6cfY4e1qAjzBHq4c
rVG/lmV9EqYbZulvLlu/Ripo1bcFm/QIEdYW/Pq5MNL3JQzLHwz5UqvtbZXTZUZiNrg49250o6R2
gy2UFNF2jocAsNLWIKGZ0Q/SaJpXNNFNZxib5XpQ2m9MUuP4SiWCt1pT0AqH2wVjY25+OWWCwwLT
4NJ7+soHaL7rbIBKFsK6EqPtd5D4qOw6ZRB9dHLRoIE2tp4eayU5dAZfSP6RAx4KIGFGdB9jiAjx
FHYcH7kgt4+I5+VKBKbC3HeIulKf98wzz/qinyCXVPzoNPsBOuIkzLPWH+h9cSL+pXb6BNvWU8DT
9mPnt5P+KqlSBi1wS3CSJ7O6T5M7rcmpx9ugtw8pk4hUcSQQeIqqf01Plp1t0PIYIy3jRiPGQHdi
vU+XtyI19nGv2eFSmTtD+wa8Yx6WiV2c6XSHrOJtlQRxbFhBpZtHRSSvI7Uw2EqRKCtgmwWmc3ga
6ZX09LLNrqqTf2bMBWNSvwjKNbUhPWk0RAdyWIvruhCDmKPbgtwSqyvgcvc1zpVtZLNWWLDMJobq
xy/RjEEpQ3oxlvZtQfKl6cvvI4Vs9I/aK0E0fmA4ClyUAy0B6Bc5gTVP3lBxPllwHtMuHFpSTbh/
17X/ovKp3OBsPPCtZslDKw136aOVjZRgQ9lqnPhYsdGzY3FYDDM6RvNSb8jpfri9FaTYDLvSDNkp
QJXg/zICeU16PZhcSCHF4ByGPno8jBV2cprOITa6e6lShd5G5UGZ77RL0gj84xJwcbkJWU52igqs
fxBcy9K8NW5yGLvilrwlY3p0o3c519zPSLjEhK1mjf4Qg97Sh4L307vYF4hm7dvVAvo4uf6gJSSh
+O9M16SrVnPYTBGPlHukuo/nOZK+nJczY2aDsRozGrqfHVSDomxj27nzjOTRs6ExHUg8W/4D+DlQ
xbaxBaup3mYhaYp9r2lhlVIj8bjWReMa++B0XuzksQuDruWMv9NC7WRUrMfFdA9dNvIAD/phWO3v
xYl/StpCdKXEocmJ1wuK6oilsxQAG1jh/AOEWeqz7xYJkXIEJYdQPWP7Dc3xxGeCvhG9zOAgPBKy
WwMHT54nH3QX4Zq1KCSyEC7BR5Dtlzm35XwAmmddmOnwlFkedluPerhdWaaPZQiPIYA9PcahJIzB
t7V49m0AOYJoik9lhOUh/lJe+wC4WfPNkc3dTud77mCPSFefCSHhnoobPiIxvFUpCKHwY32NMFba
1rwV8Dm51ZrfvD/uIyhIU/6ZLccH2RXS0RakGQgACBqSPVFNPNBblOIbG7yKHy3QadWxYUJ6TiY5
ZDqUaCf5bXECorZ9VnX9ZJrD1oli7NkJX5OFYdx9qpCaxSRZlDGnSEOcdMu9RUpMgU04xy/JoSwp
by7cc2cQcGKcjER/XUy2Z7pJWDi7S0tclvy1s6eXBzLaaeeNRvNiP1KJPtGZB6tZQwZemvQup3tr
b6UFW9AxnyczDtwqe3OUpUTCcnaG0p3aQnsaZu0pZ9boQC0j/TaBw/vIjr9N45zUGpfUvxAfvLRo
w1n8zUuKpFn5AC2cDaST6a5gE2iRnaZi9IDXe1zTG272Fr3MqZKyFGI9Va2pT0eVAWOzxZurv2Z6
e89F+RmV7kmgzai1OIMaLBFpkCmSJvedbLg0JOSrKHqLi5s12XsboisH5j7pot86w+pga1t9+B9J
+MLtH0NO9jop3bCp02KmII+UBJpLWDYtXif1rHVWmBMUGq/0OR+abP67cZ4IjOIDW6x3hfXQ1NYu
guXDXm9SYNXCTFvqp07VdxH3sJr8vWrIw9Klu7kxXywtDwHlMP3rMQmJZsXQbe363mZvQX3sw0lT
bgsCdBR4HjNnjjaV9u1Q10FkBDNR0tdBr6Vbsyy3q2nQ0pQd41IjOlW+xRMLClXkF/T9d3am4HHN
r7LrHx54v+/VGywXf0pYoXLj5oWzA0OAlmp1mFUA3JdsfDhTfazhAVfdcxxRiSJwlOn2T6JxvZyr
/EWNorAQ85500c5k1umULzvlaeLFxAP/NNndYbBY8U5IFXw1tOqNLSMPfvGaNjFjP5Q4netEzM1s
NseAcllWvZ9FsnznbShWjbdck/ywuNl3ekFT8/yvjbgDpElJzdFjKdtHr51WX8em9xTZ/Ruz9ayb
+m3BPIgpI5R0YcyMFkOmhCqYmciuj2JevVL71CmEehDl9plWHeIMFLATj7tIOBomzeYbR/AXRo3A
bBH3TOIAcABpRBv1G5sT0cpDnBZ/umJaqTNoXuacw6xEGsyn6m885B+RLP4aTv3PmdtPIyK22HU2
EQxe5V18ySZkkO6WUDO86RG4UmKHZcz2nriHeBQwsTovNfBqLGaT+r0EJZAWE/5Zfk+se8uKspEa
EMGUKTuFPAEYJC1UrBSDQ8e3BszSpY+nf0tkfetISd34MFJDi1PwX7S02455dDJs8REZAxT8dPlM
8/q0IABOaXuoiMcRGOaDx8ee9dtVh3fNcUPI25s4YTIWb4npze57Wc8HMn5kdLn8FitX2Fw9RsLE
7abZJMdEcrUfBl68ly2fsa7jPsHWEsdA6kaW0sgJNRHG5bVg4kvqfTRy9sS/wkYdrg8tb4cp/XpA
84DuJwGevHijloW6rR1AZqLVf22LtbpJ/ezWenE1qW4nvfVs4D1EvTdtl2/x/Z/YC7yxFvRaQInE
toiOQVh3WA8qdTCp3Res4LV3d2WsgBKCvc3ShGbyK2TqbebA3wQ8jHx0y+3yjn/jJa/VgGYXbJIV
vvUqqNHaWqPnKm1DTaybW5vnV01Z3vO900rK77oGpGm2T+0f0pUHaUQ3SbWXLx6SUs1pHSsvOGB2
a02EjF6VxKfEAJt8G9qR+GwSnik2DDtz0WEuETKnPe/Y2Duw4j+kVi7k1nCrFPKLe9UL7TS138eP
odrsvNaNflo4JkCrruvw22Ev2AKf1xis2Vy5Dd9Mkl1u5d67dDwvCeVxIwVvpJ7xx6bRL15ij27V
TzuPvjrWaqZE+sE1fiWb3JL1jsj5GGA9Wl0/E2o6pYvz12ZtQU4T4yzc16NdvVVMw407h3AtYo8G
ibfOytjgZZ5w7lL9BPT6UML4cvIox3a9gwn8ISwTrzrSrQJqujfnazKZTwTkD7mLDWaBMjUgtFHG
dYr7xNec5R4NfgkghE0JGrBR32cTW10nEsAvNPTgWSO+s0YIUzP9Okw+5NTtjwbhAvotBtD0/7fp
b7/8VG6JTb95Bl+157D6EpkdJHnBEFpTB1v5GCX2TYkJUsY7RrdWUzCrDXcSZjdps6/Ri+XgdM49
1u+Rkj0B9aJADp9zj0po1t+ORAPD/lmKlbuFFtjscpikp2BuTm4xvRgPNodThxWIMauYtiXN8QP+
30pEryl3DaLFL04GQtSGu1p0fA10vFitEsS9QkvJo4lEU0+rHl9aet5qJWU4ImytX1PBaGZINsLR
huoOLzaw55Ov3ZVKfqgsaCZNl/9RlT8pq+vGLMNU/0LbO87TtHXYe2A+gpZLCjU2+MDbq9Vie9Lt
p8cYZgDmxCnu2us7i+W2ZcG9Zvsh4VNcoPMz80qKTXJOT7/gzZba1QUM/7wBNvadKoDKdBstpXtN
+c12auJZ0nqxHf6EdDmV4q1ZX8hDeCoyYmtig1CU11jwQ5vGL/olNHrpBERpiR6WnccYirpRYMgW
QdIanpo6G2ImBON6rOUF7ZomDYuStxIFBZ5jay+K/iF18VrzZsMUQ00sxuOC1a1Ysj28dtajGPTK
AR6N89m7fNLVcCMdHtRJSaOJAtkupnC+IPLTX4qqYCOTIUyi+6yuwWZ6kVd1kP5Enjth8xzB19Yl
FEiTsl0vfYUgCvGLu30Nu2bov0HmBxPG3WxOn1atv9Y0nwuXTX35rLLtsYwRh8Lsx6aD/cdli44v
ToNP4Sb7hkDio8DNXDueJRvv/LBRg7ws30zCI0h/rHqis0I+oUspEMzIaNPdOdXubdSu3fpsmGIH
Keoo8FEp58H9LUrFa2eX8YwuwAeiAFSjgblCbzH4FgSWFwdhtA0trSFQbH+1QufAuKayvZu6+jGs
bIih5oWN/EzoB18e5lRDUha4TicIAgfmE8DWmb3L5uJVZ409WONtiA5a/WyW4mb2uu+o9rZ9WMQT
IvUCD6Xg9+yswVAOlxnyfmdeFN0C6WX8IDMHZc+KnZHcwDhilMUhbcbnRnIdWiFc0DRStX/7nq1x
hpBRSkqHdBkYDw21iF8rA1/9RJ6bS7k+iwGMls1BolJSL5KvWrXgreJ9ttUTE8JLSihyww7zy2GA
1hA6u/RjBQc9SPa9wxy7DyPxFwZIjZvaf5Sd6W7kSJplX2VQv4sFI2ncgK4Bxp2+u8vl2qU/hEIL
98248+nnMBvd6BoMBtNAIQuRERmhcJFm33Lvueuh7e+Q5UbrLLGZmOKzmDS/joptQm2lC5YQU09E
dekvzrKmIZ9E2GInyRpfVTJmZBY+zJ1zyUaSgSftXZcs5dUA7Ud/0mhBvfAunvNDWuDGm746Jd8a
yzqPKOSSkOT6LrVeaoNjP1NgNNiJ4O7bce3sOxdhvB2cQJOF1XPFVdEFMKh6IPoOS27DPPV9u24b
MsUzuVcTAspp8J7NNua0BZhLqRGV5ga7x97WtrFADhJMyTZEqGLkZ0X8ei21V89kC5NSqITD0Zbz
nnxtPw2JUoopdyalLhzW65YkGww4ra9703NLdqLMp/uK+YXGSxMZ+TXjQoS6dki9iv1Zf4gCIg95
klbVkLFyCOybwTAzCJmtJiWDKuhXA6oNrd1INwsYYqCRGYW7Cw1jP+JYodfFxa6P+wFhQxbbt6G/
FTpmj7TxGJBmZ8XBaDZY5Ek1WbJo5MBjWEz3kZZ94qZ8myeiP5YFU8qsaCpmnihbfthdjp15l5fT
agQfS7GdsJGdKp15eFhcGk07uzJc6ea7Ct+8mlomWVDZCwWiO6mp8mNh7GpG1JxR8x+Qd0BCve2Y
b5B2r0v9HAz9FrgqQYAg5Wz3Wwk8sTjaiCVw9VtMDsY6axirqI7owmxrOCRbOYmOs6D27nhEeg6C
hh29+WFqwlwH8PHSJNoHAgJ7kVosiq2YtF25Dh/pGrYqo84tg3vRa/uI1jUNl9gk3X3MonynJcB1
evI7cPKjR5uYUjXMkl4J2Lu15HzbqI0wN1S4043mi5nnDLccXA6b3+UAzmV+cbVdxwBYi+SlGtsj
9pMj+tK9i3wgyjoe4fo+cH/QrTEAJ3AvZSrH8G6iuHLbVdxhYJM+69WWXd4kfvUJVX8Qn1UreRk8
+v5wL/RXV44YbdBPJTtGuSiLEEdl6yBiG58ugszwfmTMXiMdWCnPfEmIvqUCs9RLxG89l0SofuXB
s5PsWW/8xJRMRVo+CureOJ4PYV7sYGRdxXyfTM0x7aNvTTPXCE7XQ9e+hVIdcXgaE4qYorDAkghq
kkVgWIgXkCD3KXGbaZr4o6ye3Xpa11yCmoa0PDQ+QqCyvPPnjgwYO34Pm+OIzzPgiitwDmPDiRJr
nU9PDqVSzvyIKX4Pa9OjBAR1joOjL7X1Q4zfHZ0boTTtxuvToz3a6ziXpzZkpdA0xwnVtEu0Yazz
MrHuCoKfLO92pFkgl/oWeJry8MFRvyOjUyuLVwlmeks/pu58c73+XqiNYZf7MPglbYlrFtTlzN1L
GGf/OSSfDgEditeKmUtoh0i1sEokOr/fo+zftUlbh6rZ15wwqvwwMwH450GP6mc7XepN8KopRr50
nzQK5ATyRz3jDZWWR3PnHUzUJKtoEHdNLJAy52TIcHbJzBnuExJ0SH3Kj71TAIQezo0rNw6gSwGQ
eY7v+BABOaA58j5YYNzl44tILyFXsrZYgnkz7PRRQyA0yIHOhAmW2YOlWtJb7H0yPC2nYOysYKxO
a1NLbk72zQWPiWKc99Pwm5fFTmPV2+e/tTGiDyDmokyfzOreSXC0/sbsOw1zRK1yKoniofVOxB/X
3oM6WEfysbWKne4pYrK4xeMnO7glCMy5ndZ6QgpD9DxI5kLTlZrbYBOr6nALD1RHFmsoxgNoGU2V
p9uM3KhsIQHyqTR/EBe+h53Nr1TuzojtR+6bdXtrLPbncYJvPqum16Tofw3bcFbYVjof/AkYe6YW
ezP7ovMK03WPp4JpBLpW9mxt+2H0ifU8jO4d1AL4wm56dgbMg0Mn7qKyvNVdaa+8sH5TPYnGIWnT
L309fes1cMQSQTFML8+3dbxsoG0OrgWJ2SL3DXoBPgw+W0PI9zmbfxJAM5HW8htqVGMNLiUmj9FO
FQayDqcoN2QOMWWNYSFOVnYoDN0+jAzIGKj0XwKT+cqeRLN3ygd4QtU9sSps26ctK0oEs7US5H81
hItMzxaH6xT8GTgAoVYQmsNsuoT/1++1+scgqzw/DMivc+/ZQKQ4EeWVBDmgcn2tM74IyI4uxG9m
vHVTsWVapiB8wwayvYOywYalW6gjVvU5c/D3rFUmFLTUkTyQzcYBpTNvEVCxEm6RZpYSYSMfe2if
QusNd6Kb7I0EEkd9teFLBAwhy9vA06yZGoHE7lY3dhULAg6hrCLnjzy/Fo1TucXMS6F0U4As82tD
Y19bP2iKZcLqHlu43T+jFPXQuYKYMNJ5PaORkM/EvlO8HVQBWCmEBDFsGjDfmfpJkIfEs9phHl1b
3q/Sum0N9iBFM5dXrLIantsfomD9hWFm72XEWy62ioiIRQenUGYvHW3IcYzMZ/R+kuFiRM8tcQVV
fKyi71bda7XrS/fPOGyS/jFlGoyn5MjIKPEQARJblbsBX9tToE41wXcBm8OSsL3ORKBARs5wCoeD
y/mbqyPuFX9oLgkmm26Ck3jXzfdR/1PrJ++nn2h49SNvylpLDmX1llcKCVZ8LtjklU1yatVdz+wn
6F4LZGikdYmk5xQFaVRvC3C5GaNIevVVDU0hEK8A8VZO9a7wcmqTn2dnj7JbxvW2ZW5vRb3PsGW9
aAlIuVjZtLql/VDVzDeQjsOwZuZvhHekq3eV53v6O8gDoDCrkDeeTRkeQ5fMP0nTYiRogqp1+/nX
k8MwIxhwFopyp+dUDe5iKN/b4KVD5jZlu3HIv8LQOTDqbEuM8/qDbX2EjesPcufBHptT3gMuJG++
0kiAyavMs63vpH1LHyVuxJpIh5YCZE6OAI7wJpA+5q6TLjlo3NIsDz3Mx5iv2JFDy2HHiK7LQud3
FDNmbz6aHGvNhHu7mdEeeLlvJIbv8NGk5Zu9GHiDJ29k+MsgLaQeTcrX0hiRn39kJu6GJXEzukUO
0dbN2SFRqKg5K7V11L+3fMqSS8rgkKr4/wX93Dm30MLpWkL6cladaA4uYqKiekXmx8zFbe96FOS5
9YlSICAZz6ypOgdIYjEuXwweKQyIod4ZTPTjYRvbu+CvQI99U7FwQgNDkwh6DYudzcNwa4fnADCB
gqOWV99F2R0ybAaD9aHiI7qX/WAl+3BuiIdEbIJwFD0MBJQQQkm8Ldh+Lg+M9F1guSnxCKyYsNWu
Y+vT4VOrSNmupk+h+EvND4WSK3AGqun2nXzuuZPHhGem/0WmidIECS5LJvZABcdVworU7tFas6k0
WKOaXQqOBQQiqOawPTpkT4Ts8ecRYRUQalSzrkV7zUkS8w7X2BkyFszTgkXvvwyG0lGEOwJ1m1c+
lVHxpPTlucZWahUUIXoq1n2B/I9tDe+14EtItaciAik0hCkLdvIf9pbR/Wk1GyDINN8PBgPD0p+Z
X1YsdyqSUTSDhES1ZR2xpbyL1cYLKnwodVBASEJsmXemBOmEVadIlV96aplEMnANIiQGMiK9K2kX
1saUm7s6SbFE8RdlS0Cm6IFICW0Hmf9exoWvlnSdkZFPFELaRY89vDqsqpHXfJVZRd2u1ZVfplZ8
F3fiJXgMKrNjtZGIl5CwowBJ/1NHm3WynP7RRI08gBxcYCqJzeTSZsOLahZxgKUGCtbX1IpQBOvc
eyTCYlPK0XP3swbY76wn16KXiPKdnck3tmMHR8/HqKhaT4TAQ606zCysOEyQQvanKLtV/VuHkTEw
7szyG2fcKrx0wQtK9KMgYMaZG2DpIBzQhnHVbUgTnlc6tkFh5a+mDhkkd6KUsCT+YbLoTcdeP0ka
OPDZxN7gPxal/E3LofELG4VwKFQE2VD/E4JZJguLFVII+Te1Bu9BkPbrTzExObR8BJQ2/qgb/W0p
z1gP7JKwF2uzhZyh1dBKDA/Ba1rGW7OO7h1iQasueU9tdBaVxOiI+Q4Hc2dueIy7S+4xQXKUJj8S
6FWKpDHdgeiPHSQs5+pRFQFLHm4OB99T6zA6u58qFkZC8QK2TDedCbeAACvlLNaEeuKwaPJpPZQW
YMMeu+NcvEZz8Da007nMje+Bx/cFmvxCkQt3k53FJ62q7pO0ka9OTXaC1NIzdCSqgd3A85Qg8MHz
D5ZwQVpOc4bU+dh12IIEzq3Gb5Bq8Q575kRskc7gjRO5jC7tXD9CT72vqcstyfeuO+sCSBtKUhG5
b8BvdGw6+npeUiQDy3r8ZbV1J+YHVaSXIg9d2I7Nnyk42fX40U79ts6CW2R2l8Lie1lnLBsdtoWu
94Nyp12FiO3K1DzXZmQvmBPoxvIFw+itprGTHA1DCaNSv/RUDC1/KdKDWA3t5YgCGy+JgPwWieEd
avsfw0qQypIbRx7tEmWLMRq5ApsYHtYwH05Gbz0WEYFzxWeDqLKu+dc9Fz+Twkb7UbK79fTYI17x
Fsd7wY3BPc3U+CdPPrXyYRIPMQEAKt5mYmHohwe9eiqcPx0Kw9otD5not1NxwOdgho81pgYcf74V
JeAFjXWTX/SU3QQ66ipEiFWyJEK2WfmVSZQTf6HaSm8xlzTOKYgXzxmzRW9ioCfYT0VIElsERjtq
vJJDfhG9u0RFNUz/2+7F1H5G+TqHfFEAkGzx1iLHTMiqiOdv3vJjGRFsCsHjJae3mVJ9p3CTWCp+
JgZ5OyUDUYLfRVpv8pZaZUqT7VL3R9sgbLYJgTY1t12RTXcmyIRVOZhbmVmfSfxg6vSg3I8hCkij
QsGQMh7v0nk/cq0OE6baCRARhJJ6ao+ZEBvFJzuPzq7L2KbNwnqPnfGhGKu9LlFY1VbwVbbFMe36
p8QhjktdWGj6Pdqlyk1eSuOk10xB6RNkLPyRnWONmK9+n4J3VRbvvRjXjpY/qgBSjcuSD3MPUyK/
uOW45TMzXHtpvJ4ZhFbSfuhpx9mZwqC9zQ20uLStjwEGVKW/xIl6iy34XPa0ajm8HbAY9R8vD/3S
KK51aR/h2KxLgodDClaNsZcZ4yJ2OyYKPUWDg4I5xCuMCGEgu1Pvt2F8iDQiOFM4eJMvApoLQ94p
hlmStbzE4emGd3bD0aUPmyLFVdv5KtReAjYfRl3tSxriCACVRzSDg56i0xgt0O4JpncopTMYO10b
XWJ5s4pmR8BkiWkq439adB28GLbutis0HhVwtw2evoYc3UF/73HMlc2At2NntQybQGo23O2G1X/0
clonO/gUXNu9n3kOBF/6EiPAKYx8t7DlS8o3oKCNtdQCTGLlS0IBQcdIe/tdKpKLSRNOm6SFtp/n
RIqo5oUS39MiPpJTbjQ8Vu1x2b8Tx/vD58Hio6dSyALcCQ1YGXww8/c0/bDNPKYiQPlxEXq/j39/
o8TkP+YmaJ5hEGyinAV7aZ5zpKSVPEWaAU2Xhw0ZSdZXmyj8trphMxVMxqBSTckz5/+qccMLSvH3
NnkcMkoQdIx4P+4DehbbGO87pgMytW/wXjdahO3ODjCnU69PJUtXFBmK27ELNLQhbEuN9H2RPXVC
P9hOsBm16hwkxf1in0yDWwXhseQsG5R+QELruzOoJ/FZpBN/LiJdAUI/7jkO5uEImu9NpxRKNDQT
JutM4WxrI98VnoalvCFTnEsS7tzorRg3MSZpWHCZETM7cVpU0iL6M0IRsHt6m6i+uWAy+glYj3kr
MQbgUTjsABD63th9RYV6XEorHcHJOgq6Q43/xtM61OHk76G69w3DPo6Y/wtQAFpyMpDrtqF74HDh
uQGYqAX81znvf3+CoXNpeIcJVNec6FRaiIMgo5SuPOS1tbPQM9Njqk79aggGk7Y5pYb+2NALTMGF
+A0Xkusoss9qLrbye4yusmkP7tjdFQWsQ+xJGEkH3ji4Guxs0IUZ00FY2oPsxxN7NqIy4HI1NUQx
Y2UGSUvlXR6KYc+ldXV0eW3Jy5IdANLx0ZzBI6S9+xPRxMbdq20pzkqiMqrmGR8F2V7Hum22I4NR
iybS9r41WcF7YnOpPTDTKzxzWxjVczJM++GrNJ2dgwEIG+7BNjw+6nTaNzaYSEe9d2RwtgSlyJdR
7D16klzWJzJcoXGY21jdSFV7TabyUpuETi/fH7jI0j1a7ktAWTnq89VZnDLLTofXw2W+xdak0Nqr
5g5+5r5F5U7OP9mUb3u2FXYEhCHJf5KueDJ5+DXcDbx4lOoHIaCkoI2OQNykU7ObxIyGujvqLQKt
VvuCqXoPUKnVokctxRAmh6PeoaEBg6n38b6XiGr77K4lJkpnGR0iW8UAcimZU9olqly23gmfT701
I+2JKHKyt/tdLw3sYFiCZIYsnyCG4j7vmBk22RYLEnsu+AhHnUvA/AmHBS+xMmnNbSL/0uQZD6Fr
Ovu0glCER8UJoidv8HZNX9/11ZermGRFvPq0BzW8nT49GMy/Qipas31oq/oKvJlulABQkldSXV9l
5nTN9eStn6+KQX1p/KjuOY1seDXpokPgTN0ZUXVsCYZsogqNwohAlvsaPa9Iq31BX0L81HdYUFlT
/Hj5/BrOd04ufiy1BXy9y+IZddiLRe6OZ6BY/oNAA4BQcD9nHbjn4DuBfkJkcZH/idm+YU+O0CP2
cXGN4JOemNDv2zBfJzW6+y2NVIEHOq6I8LgBlwKwyroG9ZERvjvT0nCFG/uPRoxUB/RHoCsLs25n
xfzZ+gcl30dNjY7xEYMP9HC8jwWjzpx5KHNsdn5cRXflzNCX4GeUe7lsGW5/pBK2Xv5hlPhKE+dV
OJA0ifcJfppiifvUwaTtPRI+qnGndRTVQjxQpeosmuBwHxz7FaHWVpWs+T00xJS9ZXou1W12sgfN
fhxc7VOz77Ox27C4X4UdwhjnNy2sM6SaFe7Kqg4/C2Sy5F9vRKUBEwasrQ1kP4K1m38NrvkxO1gj
2h2gPZTbu1r+TpGG61Q72NjocuPZLJ8AVkLx01DCBuAZWdaCdoRJhLywJD5NreCuoT5PiPZK/R4n
iFffLTY3Wycrk8MsQruc5cXWneDRNYRBG9Do8+EhD5O15SAsYgGhkSI5sFKYsNfZj03B7ebem5l1
W3xLRY0klZ37CBJClM3Wius9GJjj+BNUgCo7wBvx2PghloTOUr5ARrdiGQl3Rm6Rch3SUDDqG75i
QBn0eniRlZeiLARRDlFwn/QXQe7fM4sWEu30bN/f+EqDWZzGuxFXsJPcx9kNITjyU622GMe8BNE1
6QHhfQsmbuGWme3gPUX9dZ53Q3qOI/xuvvPhlQuM671EmNcp9p5GvdEUJ90ReuHB5KSxf43R20r2
6xKCPwl7B3c69zq5eSCWezKn8msUL8t675GEy1M7pme2l5NKTrX0duD3Tm7DPMn6Rg7Aw4P+3qM8
0MxVT1SybOwb7xT1MZG4c7QjXYABTXOV/W+hCVQbF8mdBhOL3sMkBzvqV4O6EqnQhs3J4UKvR6yy
w9rQrm1UbcdWu3NPSftsA/FIjeeQueaUOwe0+k5+BLhIMrTO6uikWDmS6Lh271r+9FGNX8LMtZ0V
Gc21HD/yEM6ZNoZ3yCQKXwNVZnfKW7VDcuonZRzjqEv4/tClFMjxoHdRtTsIEqbM2ggULP00tS8h
XwneWsbzkKGmzu8ZDcEJQseRJrmx14fiyfHQDos69udUFdc5bMQNVZ0fzAr2BpabjZVUHslROqRE
6UpWssxHGh3aVYpL3HeRFKBfWWtesfEaFNw50fQmHzvDJVs8i2qH57UFAM6JQKC8cRz18K6zwY+N
UNo4sjUZ+1FYf7Yo79i852+GHhAqaR1g68TbIDJ/2QkRy1oklwIqNQd+eBTg0c8BJEWWdx5dI8B1
1A3HGMDXqQWfhkS8qi6RZuXkUDQZax3aXDPow1dL9rAA4RLt/vph44Aci70KZejys3gD9noymQ9k
N+RP6NptKvsG8cxXUqIF0PtkuoJ+sk9pK9FEawXvj8UczFoiO5y2uKX0KQd8McI9RnplX90UGlfb
EjRbWATRSLvU/bmd3V05eUwwCtc6MQL+juUEPc50P3RSGiivBncjTKGdmioCgpjO4bomjQK+GPFf
26a2/gwqE6eW1dLJK7vfAlDmtulE7ndEkTN1HnB5QmvC/eWNe1XRRUzG3OyHiV3e6PXW3nPye2+c
av5QC0apGxJPbYHk72oUKQbqRm+BAvR9VaO6VenJJlIIp0PlMHkxtWPWdRp/wf6mzLHc5k3vxxGA
x2iZzQkXtGpGPM4xJHN1r8DRpblmnxy8C1MHObl0rFOOTJbHsLmvi6jE7It/knoU9Ew8XIEOu0dS
f/CoiDGm9jDkLicg9hzFd9Yw66eye4lduzqDYDS6GNWMaXb4W5mT6QVQbEePmTsEM9K3rq4PRbiH
JocbCLPRVhbNhxf34FW5cO0EbKQMY0UEMQ+2YBd5P3c3PjiSldV6JD7yMPMAQ+iEqG+4DJ5RPWVZ
YV0s8QvfhEOsrN6Rmc8oYLT7BvgmJWDIZq8z3P3scA1hDrrMmHZmIs/14GsUFRzMll4yqoZjJFOO
8qr8iJFaXZQW7PVZ5YfQLn+GiYk8em2IQYTFNqN2tB1MfnZQl5vEkJsC9uqGVpWxmpYR8J73R662
xxYijhbAzIgEq7OoT6MTiz2YN2BwPDN46aYSN2fa0ddWi9GmmzxUUbs56IJ9q1Gxl/JUz8Q2Rbje
2MRbqLDygMpgRAgBrm+c00VWCNUgUtkhwiOD7Wu44JPG8ETPUB9UxhxMFsu4PcZsODgYO0hGwyLC
Jn4qR9JX9a0QU4D15Rqyq9w7Bvid3HlvF4q3u1gY5Vw/WVq9oHR6czfWzbNrYmZL8uoK3Y+1QTkK
OMeFPFvFcwMd+9DbCDcZMO7KjPEaacybugSjF8oLOejTvrKYIJk9pFg48OQmcIuScMFZlUv2rxqA
1HmmKrI7IBEjgFNoplt2b+BQp2hkaqcjA43RkteoMgMZqFebgmYvIssfFiNs3NHspXm8hHqwug3H
8s7IFhEMR7KIumjrDEZ37aOmvyIr/pIqSQ8zaI6wMC65guOS91OMlQqVV8yV5Wb3Mw/DCp2Wt85n
ZLxNDFfQK90vy+BETyN96RxDSqWcMJ3cgVYNfIiVrL2cDtmT6vIXsG1sNrHN11E7bl1jwH/vRIR3
aMOrESU2zPZUbL3uqYpFfWdG8Y9MZbwTeEtRtWqO33QWQLaUQYUogQB0sbOfMK48p5gPPWeYfUMr
cZvG9oOnsUQzl5FF673EjbI3huy+66xnH90LwnT2iF/ztZnqli+QjhU5/n1QZfF2JPWD2omwOpRj
2kZk2jeJDYwLDLyEwCpilPUIUppJAIQNILJNpvtmdC12ISDjh8DGG8uob5UcNaBcZwbpPgmBeCEL
IIeyNZ5lZOPK8IZxZYnxW49NiHEkDKLmLp5nmrCMQS1UI75XRah22nzRc9q1oUKqB6UJFza5P2bn
YcOvoJP+xbQvuvpUReOn2zgZpnHaE2UiX80Xc+hcDt8DaX8Xds3lJdF/x3B0j4E+2rtqdu71MU2P
jg3KVuuSs6Zq5kC6uZmAhxN9C8u3ZwFHZYyLu5uGAzTI08TQ61wjRghQhwSNeIwYfR+8Nl2rCoN7
BahnJf9gXiKbnme8DobvVNO/SAg9miF4Ybexq8PMjjpFKxSm1iPSDyuFTx45mIFsbXpAVCZvXv0x
hcaeOZ7E/AnzLRzp2bpIt1eJoTY4sQaojyrY1It5PRy5mrp8p5steZu1OPI9ExtPFJnvMmdv6/Iu
qGpU61wuG4f1uWHSu0R5R8wVPOZ4QBYM9UzSCKj+GNmwL3JEa04ye9sw82DDSw1HOeAYM01LchLG
Zh2nwxIQflwe8rvZAtulMdhCldbg/nuoNTPcayjanAq4f5ly+GbaGTXou+tUjJYzbz2HVXZhFNmv
Te8ae1Z2qvWAheRU1xgWSPdQAlaC9mqP8pgXpYvdyuEuCNsdmGZaAa3beNMQgJzLK7pa5WIQ6aBs
OgZteIm2yXNEe8g8tILtR1s58iJLcmoaFGuBU93VrkHcsEthxv1U+iygcubxYbjJtEo75kH8buk9
Tt+MkzPWFrtYacDHY5WjxvYjatvfzHKooAsJELho9mKistBwIG1ArqcGOLLGa455iEpbD5t449Hv
yyKKtsK0f6rQeU2UseGnozVnvrsLBKq3LCc4u2Y9i4uUqFR3OM2t+4AAj+i+Ht6o7Xog1i3epa63
8SGiAPRq/n3L+nJyKy5PnIwysOxVnY7gKqBx4FPBLe+6Df1fVH8zULql2QJQGkNr3+VY11KtkjAX
nIqZIg7XCALpEuK5Wzw1KkciGaXDfd9V7S5KjaemSq1LQaQCiBuEsPCyBSMhdoz36PIvoK3N5yBk
8zpYAJC7Rv6BSaUfygZ3+TiH3mVeZNgDzYPVG/usCsyThUon4c84VyhP1pJfT1zL1O4n7k1kyfkL
UMJ8W8P8xZEWXkUN+XFOZ741FTxdo/lDUPJbmPSUNRAA7bJW6CGYQ6p63NYm/o2kRRTJ3ALIdOcC
yY+hCtMzN73VPrB1OOgEYmFh8o5RAoDfjKF90e6DnqV19OvcHuArj9pWudYCbzPPAk0Im1ZCQtuC
TtrRD3yEiM9a1uROHAOJzO3It8cAx2vK0wPsFwOgvOrMT1ZxFqcLfjbf6tlV1ZV8Vi5MthLAamxo
yWai/HlLxUdkjeM7o3uNVAFflMjPVNbXx7ZALSEN4wVTwGNNXXmd0/ho0TvcAca/Y/PTbynVnlHL
k+RmoMMqG76ianK2s40aADA30DzbaXi1bHYAzaU3y/NsYaeYwK+uHWHr9KKZiSpaYx4bzOYHTNXP
cXrt29G+tInT+tTuVW18F2MuLhMiBt1ifWmJ8AI9ojlZELl0u0ZuXdpAP2gM4jG+OC7LRyvzTrrQ
3oMR1R5NJrNEfTEkeM9Tly8jwgG64pQ+MOZhsCnqs2MHcBHhxQFb945VKA69Rt+CDrnbGBk30ZCa
p3Fs0yub1nWtBe8VZHX0OJvZhqU3QKda9Z6GzjlGLQeHzes9phWk4t07c4/CPQ7fhyHIz950I5kw
REeyBKM4TJpyGvIk9QxfKhI2HS3qD7Gb+RIkFjqvM2YBOD56/44B/jDFmUlU5/RdCM3aOfGpJ+Wq
kCxyWtdcdZbNWr3ofolXwdMSM2Xq0fkWNpKdmNRaGjr2uoVRn3OYq3gng2GdmupjcCUNRhkAOgs/
DHd65u7cNTTje5uAbYY1INHMlvA3o4gRn7fwS40eg+vQVNpFsTUk5HOEcW0fMjVxYiHqFe78aOul
d81HwweX6HCBT4B4W4b5AEuIfKJqCQuFiAmuFQLf7JB37qKNIEW1C82rg8Cp0iKAbUqf9njXIJSY
w0vVYsqMJXCZYtE5uvp4cBPAu4WbD3t2Et+tYKCPQARMdaLbfoq5R4+aBzaAQJMARe4HvtF48PPG
ac9O0G3NmC+X8IGL7IxuN3dWgtrXQ0JDlOpeywMdW6fJwsSi5uNRJnxNmLuiS7aV8YjaHQUJGthV
Wqd/EIqzodc8IuZy76qs9DFSyFRNDhk/sjOiC5QAGThCADQc1e1cz/o2LMUYMyrgt9feuWhjh/y6
1K9HY/ZHm7gHppmn0Gyr9xhNXurVJKxTYSIC8O4NTcMLfxg1TA5tCw5mJpNpVCgKmcT6Me/zKi8W
clUa/ZJyBLskQaQ0OzB7R9y4w9DsHHR3tSnvqrF5EaFGuk9FuLdEm5iGkoUzmt3WGYdXF9J+Cwd2
CNmn0ASRa6E3I3araNiilcbeW6hz06FfMezmoM/2r4Lg5oczrnYGOyS69z1ZlrQq49itRo/UefoZ
ZJzJaZha2DtReQcUMgCysEsnC5MLnk2c7l9kd3mwDMsTz4m5/bsgs4CMnz7cRPqDrjnnCnsi1jlf
YTDynblFFxMfpeqGLaGtzb5EXtZAaffDCSElvJnWR4c8rrPZ2/+9zBIDqI6cfTgHsd94FBWVA8Ta
AlNuo7/Fkdo6qKVJ9i20hypAmFLGDQGExhOBu8P+vx/y+n9PZv2X8NZL/KXKpvxt/+1fAlv/57/+
sPn3H4c/pf/Zfv7LDzY8Re10637U9PDTdFn7Hzmmy6/8//3J//Hz1+/yNFU///zbV9kV7fK7hYDA
/2scq/P/im/9Xyr/KeLP/+PX/3t6q7T/YZumKVzJmlySvKf/R3qrNP8hpaNTGJtEpwo4uP+Z3ir1
f5hCl45nknYCQ1sQBtuULCH/+TfT/YcrhXSFi1ZF4uH1/jvprbbgL0KpOIVlcfj+59+Wu0lI02Uw
ISyH3842+PmvzwfO9uaff9P/ruymnTSHmXGjm9TeoRr3k5zIC2T7vrFqYshYVJUmJhJPJ0+qFA3z
/rzet9FsvNWRBeehhDqMRldL7jsZAxMihPla13F7ZPRmHozKMxC3UL88q7hLFcXTwAuTV0y408Rm
6mdVIQkBWnm1zUIhx+v16A1V8rivU2M+D4XCSTn1IWkudmf+2qgCIZom6WPd4yPL6hjaTBTMb0Uz
2UB9Xe7LYMINNrXk/1S5R+iZodkSXLGy1p1OVIBoJLOinlIwL/L6Lhxyia4Z2o5TNAzCI5UaJ9dp
EQIYLMaEG91hhzN90VcvNkCObeKUbN48639zd2bLjVtZl36V/wXgxjzcdERjJDhKlKjpBiEpJQzE
PANP3x9dXVWZbv921F1H+8pOp0QSAM85e++1vnWd7UjPslAzBFI3CqmfPlQCkDYQNKYZ6Phc3OUC
NhAnFyeJZjPqJjGrY2+UleVYAgigZB/BSxZ1g3Dt5sA3l9j4FpCbHuqq7e/ofyrbXgRWilScgpFm
9x0nvpYEP1ExgLSOnIkKTeHDtOlhhTJ4UCV1DOOJPFDch8uZztONxFDMFCVXhhk9gbcOclD5JYM/
f5SzCkduRZco9VVFhWa6Tg0YYJGc1Ty/to9ja2JphCkAf1ZePlaAxA+4aZpgnLsSBl7GIa5O8vch
TfQlvLZMeAldLDMUDUITavIkYP0ElFhEcncZSANDKQaxzjC0EsmUbN3lfaRAPyWgN4hagLojfJOn
CE1jmE6V8jgZRXzStbU/zdW43ie5xixC47jvqiAoL5IQSScN5C1WyLzXv7nOzCP1nmOenZhV8tiZ
3brLJ6M8AxrGNDK3kcS6iGHxldxVdAEJKCxoHiOq7WJMdiv+W8JKEw0zapTl7x2twBAXC8/ldSwN
BHoxUsc1htxp5+K8PFqEFL8bqL6eU90ifgrOQPspLVnhLNk12UyKhJVL7XNxEy1rtYL9H3o3U6v+
UtT58i7LuBscvJyFow0r2etmM91BlVw/cdwRlaIYvLIa191dQb+58ZahhD4xMpIy02Tu7Zp0UqTH
OoXUmhhsnyj7CXiMOsHhhAptUpOy6S4Wm/YkSDT7Ua6RGeTWHUAkzlsanh9lzGnWqGYGN6dfPyZd
TdGZJLSKBi2ZNwRCqu/ksKqhoXU0FrBvq2c5koyv9mYGa4lwDNLIgprN1IAWcW6FmgbRA4NLTkaG
YL4gJsNRXfYThPkSD2QNWACQR1ZQVOdF9D71IsbGa1VHx0UccqQ54JtSaC0vZU5zsSbHaxsvtyji
mSVxY+qTtltmxJhrVtDRNuoZ5Sj2DqQdZtrUh05jzBbNDZWxcBMea7oynpdMtALZJFvGvNmk12rM
77pm4Qw2VxlGdw0G21YkPCwYdM6BEUjuDVtk6yhFx0mla4EiKyOjpLgprcCylGx3vY7DJl1LloxO
o8GHS4D+TT+gdwGG4jZSWiMB7BECCxWRrwIdHNVo49DgFPrSl1P7LllzdZclVXnLGhDCWZPSgKYm
uhWacw3ep6nbL5rEbR1n5uvrvLYPiTEq31aMmtwSpQFBWgRBXxS/FrN9zOBbRCugDDs1aw2DFrUt
NPJbsKlZ700TPfVSwIlVjEQOB4VpEPNSEnPyBE9tG5W+NWcyL3NLFsUsG04s7SIltjKA94Yob1ei
tF5yE2aknCI5BvlFu20FYo9GWn3QTNK/JUsa7q7YLw9LMU9HQhjMUJpgGRhZwtK4DOY7Svzrmdph
3Oog0tHrCDL1Bzz8YtEBUyDoPKRKof6opChF7ZnXz1EzlHciDBbmkDKeB0urWq8ED2n3VAH0lWEP
iNZMWRjV9UWaljVcpB7JU0VIka1ZJQJGAr5xzE6wPoUClVu1En+KzQOjWm/lnqWksMVjQbeNlESJ
htiEoI0QNQJsKOkvTxOJDVBM9EaZD5WK8wgmEgbbKenqo9UX8RVYsphAy+4MiOF0+iS/R728m8Y6
CucZpGceS7rftZjcdJSSZFFNXYF8qZbO1HbwvrtoECB45GZlQ2KhkwON7GtYMtSVkzAVnPyymt2Z
cBpKIr24vlUZUSWovxRkH1aSEr0nyXEPOWQupjDTamHmNIlySZil6NI1WWrg2J/jS2V02etk1MpG
MayRUf7QnMVhLT7yWZbedUFkinIDw1Pj4WjfmTcwnqJ0t+hEGdpUbsVbSVBK0ybnpbosyiTvWwqQ
2h1qZXnA6o8VQDLKENBRXe+iRKbQnPO2O2VQh99p0piHdCT0R1it8jBqoPCklWRe/JbGRlXREMld
pHElVhWjas4MwEBOk3QkFRfwAAMxgSQRLVp96U0jei8wV2LGRnjnEuI3Am4ksEmRi8Fjn8PRjvbP
5ZD1MRbITBGpYzWNrTX39Dae6JiU00EwB+VhKuDejBlNM3ZHxbNaQQSRWAlkfZFxYF/l+kasoi3N
mqr12jlqC+OTJBham+JtSe+rPBCjfqWPwDyp50C4KVtwJINctKFel92lvtY0JCWsyhiTM+lNmAfi
b3Gezo/ZqOO7JyiIR3uc8ntDFq+IriZ1OVxXiZD4Av0P7z1Dr9Gux7jsJceoBELyKM54bKvkvinT
+VXBSQ+mTFRItqQfiA1b2YBnHUL1Out3Zi/qq50NCfmaVhORKHxNGGKmMeNNT6ngRkdXIIuxKU0h
YYskFlqCqfhXEXxUU6dNoFc3lORVr4leg8tkcc/xc2nWEyNZLOnztT+U08h5h9qI8qWUT82k16fa
lPovaSUiaBKq9L2wUq3fD+NS3Udzsu5o3q7+mk/JKU8MvvEalgcwEK3p1XnRHFAbFF+CKE0+ANKh
Jg7IxBi2xrhP3PZqKMckKyxXU27ANnLentciTeGby1mwpmn6CVF6OcI5gFPes+PkdWruq1srzlkn
8h1HjqD7PC2NR8JsDERPw3yZo4Whg9JrieRg2M8uhShCcVHJ7YUpLf7gWUc2m6lmfSw4PuzjJNY+
57ov9h1a1WOlEKfODFFrt8oYFx+tYS7vLcninnELk4kzE+4T5eNJtUxx07WclmZF1tHkcLmPpdwK
j5aaZ99phhhSNOI1KCNTe82rggQxoc/vpVgUPoZYHC6M0Ub91i2B/iLp8hKUZgo/BhWVsBMwh7Ej
dsPyoLV59YHBXXvSo3Vu4Jbr6PxlQ162JGnina6LKli7cr6v9JgaWozR70iFheKS9WP9jK0691H4
r88qqdMHy1rgZcvr8q5jqECzgXF5y+x1OpBvvKCNbJS3/7yi/G/LxV+KylP9VT707ddXf3ivf60k
/58sLCVT/6vS8i7tP9/TtvyvsMvfyx/dzzXm7z/6jyqTeEf1N8OQ/1lJKob2zzITUKP4m6FRMpqY
1WX+nHzEWyVJo+k3grpl3VIoPnWTLLV/VZmCrP12qzCpPVVLVA3KhP+kzDTFWxn57zJT52ihSKol
8XiwpchYHX4tM6/wJWZOrPIRvgAiXQYYiY1JS/Mh1yQn4Oxv1p2A+duOH9ZLjYnAM9zZV7eMr7z0
bTwRk7fRPdit4fRNH0WKttPiGI/lJQkWR/yOG4fKsvMgdHnRoQ2TT9Zyuwp6YPt72cAOz6aPFHmD
sI6Er4HkLt2Hn1Id6XjVgi9U+wEsHqZndJlXZOhb2IeSLbipsmldyVfc4l4jaIf54Hgv0+e3V/pf
EIl8PSC/0Sn9WnEWA4s7Lnmb1pTLkMxvAuNYvCQnUw7oddpkBvjZ8+QBv3RRNzMg89naE7goDg4Q
l9zXewbe6Rl4QRvC2m7s6lj7id/urhtzq23m5/gr3qOKXc/9Zt6wMH9jIi5DcFSBdtb3yn25UV1G
kN78qW41vwsSDFi2+EN+NV/NMPMNnwkWfwHO5McQZH4UntEUbNoP4wjOBOMFSHzX8taPtrTru+je
fCNqN1TcDDC7Pe8kwult2bvypmIWWID7juHgafGEMGYEy6zBxuhgYBp/mjCicvneBWDwzDOxQMG8
x3L83D7Hb2zD0i55MMP1rAWSl22702v73W6iO8KZSF4cSVCwqVTu8VkBpnUzFwgd8WKor7AwTnjx
HNIhDvyh3b2DAXH73e2Nc0NcImRmewji+ylQgTEeUOCXdr67HrCjXzKfhKgTblyH6aVv3k8eqsrd
uLndi/JheGuCqzPdAb/00jB3JV43cVOnChDNcLnpQDtEEIaoJ+xAcFQb96RHhEqgfDAYjA9r0G/A
rO5mJ71jXhsaGy6S1+xHW+J2Ku7qg0Txq4vqGgFy0kB3icIIyGsJowfBkYLllQ7fdUc//W7yrYuU
OQYNiaPBi2Iu5jqp0eb2ovkTxXdY3BNY6oy7icaBCxvYN8NyE72uexZmdH+7wTec/Fv2cm43inqH
7YqraBGIeeBjcc1g1awfZtgcieJIILZi6rdzn0Z+CGeRRyj3QWuWz5Ov+ulLS2bNg+kibvajNpQ2
8XHdly5u0co2/MzX3ZxLhd/jugMw73yujuHxIPFsRLb1xCE9swlSCzF62hjygtpDRuZkJwCEHlrw
c+QPrrGdn/mooC7s+M1043DYiw+R6iLP5zNHGKCUD6C9e+k7IyDep1HPpMWXfn9h7mq0bV6yyCk6
D3AOfoTVa0743B4IkKrseG+9EcR27J3Mi33hAH9+kwURSIB9sp1q6Ex287L4otucijDdTy6CuWC4
zTTcbHJ5RwkjK1Ym2e7fUWaQBYGCFWCRM/jc/5rdFB+H03vT/sonaMLoB8PEvXpn+etGvBteCTur
7dhpAxyrwLN0G0+/V39pF14YWFQFmoFZsqN4+N5d/Ri9RD5yNxRgCGDhH31zzzd0u075pn/Hj2tu
EfrAo9buR4+YQBAJETWswwcF6HS9ix2M5siewcFi7XkUHmq0zefYqb0mlG31GVWx4TiE/bixQ+Ra
cA/+jMKO+8/HuPXZPXOrYiJ0o2DZkjPxhOx+H71nIenvAZrad84XsVs8r6flrP1I/T6IH7A0hEko
H/Wj8YroLdTcYXf1jRrhoB8rF3GXuhINFDfy5CDZY0vGcIhYO9uj9s0Eoq2HjX6W9/KGjvu3tS29
bvEFJBASDxCgQE0MNUdkNa42E8sxJPN3aWU875SfHDb7NywU+gs1Bu0tUrNsNpBL5Akbgnz43eZz
f6Fs/Gg8wGirO5VgXb0Kch2ZF3gdKz+7ujhxYD0x5GQCHmhO4uUBt/ybkRTDnb5kp8BIuO1ot3As
wqvmCNMj4Dssf1dQdC4mMJgcwfBQXiqvpS/hcoC9HkUe8nhDMULgQIchp/qRc+J+B2cFraeoXaw9
MVNlaZc5Px0R7v6xrf5XORR3xPr2tzbt3+225q+7bb8WVgu5RT5m4fJUePNGCkYPQr1ze8Lyv3s1
5W/2dprVP7eQq0gu4K6wt9OXDceH2CPJyi1CGPI889Pz3346jiV/cpbgPKNB9xN1+Q+fDv6prNRM
a4+dJ/nrI7vsB0JGVpv6+Pv3IXa7fww0ODgyVvizC/rnH/HfL/mHj7igbZo5DUtH7WF2IQA933YF
DjHb6g6a4zYL/uYGMhT4q4+oiL9eUrR8E2g3bmAezi4ayG3kkivDVlsH3e6vX+t2AvzL17q9l58m
AJRlylUe+GyTwwDgmO1XvzlDxeaiQhfxPouL7q6OabdbTF1Otemfujv1wwj/+m38N8/svy6xcrsF
P72NTIRHT1tfPsqBGcwhhyWXjeKJeYFLvtHfPLPan3xoWZVk2UI6YvCif/jQxliDAml6+SA9iGDp
xXDJmAwrjvICPBlVjCMiliiwIjDo5SAVsXUJB6Tx8if+IYUz1nWP0kVit/oBeXJhwdyXx+5HERoH
/ZGykXAGvuNbBMcF55JX89F4Q7mHp64LrdsIf4Nddz20AXjJM2AJjplkkPz1Ff2zG/vLZ/zDaKcD
JkyW0cBnBNDA1o+6BaH3G6rt56nkcEQDZ6XtvUsPODU4uc0kcSFl5+DNWY5mmLzTObV99K9/877+
5Pv7y/v6w51uZhF/b93JB8QqEQm1sGO53qCfjIBsDzIcBA9tBMwWUBSH/fgN38DCv4B1eYdjm1N3
9jX+3XvS/uQb/subur3pnx6/mkjsQpsb+YDJC5XyLYqDq1Xc+rbb7hrSdb9KodK85t39YOE2CCFB
p9gkdUefneGruhLTJdur7LXogXpoQ8dhxqDG4j76qG5zJP+CPXbHWfXhucbquaCKIUurxHyEzIip
mA/YSEtOybP0li/O3KKCIaGWfrFSfQoQsCKFxAh6IFuTQFvgNj0QiGBABN76gKAHth2DFuFDvPrY
YBOLLEY3aY/gQ8ZL+jA8C4/61V6QZdyxLzLFY2suumc8zsggq9UVfig22SAhgGCM2M/QASwTN6Yj
6hCp/Ijc6u5z7hlduXicV/aST0AWDQhh1Y2fG7yKGw0OGvJYnP7E1tF0lWz5wD6vuelTYzoYLotp
rzY+AdU88NpDx5vPNjA3kszLwzpUA+zkjd3t4o81pnVNQPodZ/QnPzpYe/IXNcWGqyQGq4XP3U7I
O3JiYR9/sEmn31pITwUXJaXhzACAK6rSsfKgHIGcQSlyP4i0xP3yYGoBO2/G3JyzzOhf32ntRff9
i7W3wsQTXSYmhBldltD08zNW6I18NkKIWw2kQI8GeEErvnGWz+x7kuzuE971QGW1Ooube5xNaF3y
vb6L1VD7Qd6ok4aatVthXdnXsHqBM6IcyS3fY1Hxa/ruR+uerECagMUjwhTmDDEwM2zjfBH3kgdH
Q+XMPsCLsgWBnA/y3TFFu6L4N6uhJIl/sh7ein0JsJ4lG7r0h/o8HxYjMkFQH/EXcxAEaUY2KtVX
yHHGvAABTMvvxVOfEHvUbh5EzrSd1k2SvC9Uc6YhMj+5hYDZ8yM+V4uj8WxbAxZ2u7sslxv/UaUA
E0ngpPaL3zIdNSp6F+OOMrNyxAuUSgLDGBDh4qCkwOeyJweo1W/xcwFN0/nHlON7Tt1ifVX020V5
GBvSQcECZO1p5lSeVyB1EcwYUVCLX32zgdwrYMtJqb2V9bVGwmjc2vegaaRzO1xhueGFfLiSifcD
8MzZ2nUH/DXrFVC6TQvabPapN+9qX9qsLrNfasXcJ2PEGdyvmc738y1Wurc5HoY36IeXPxab1ItJ
m/PwWzTDW+f8Xjq7xcHaLZfusFLdeZoWLt0FguS6qz+SE3ySFmRBuXwbPMFfBl7nmbknxsNb9M19
DbSLrytZ5yIX3LhT4n1e3udQxRCOuO18Vwv3YrOrCvKNzfPE9HnC0FcFsrFTrpepeNbEo/Yyg6zo
wxKTjuGu+3FEjIJVMsC1w1BGZLYx2uY9Pintk64DE1L2/zxcgsnJC79+If1iT8JPQM7gk3VLN3dn
/r9y69x4NGW4LMrmukteW8AqIQi27eQhy6MBkp4RSKmll27ottC1fQakTYGN+i7A//povC8v077Y
G8iV7WI/3XV71W5c7Thvh31/HllknPpbJvRlH18sJzplT90eSobo4++tj/lx8ltPOloX2AWOthU/
k6cSJSuQQz++k7x8w/QZoSsKN2RxZjB8xrwsv/JIefepExdrf94qY2z2bOKC9IjPqHBwAD9Qx7nj
e0W9hzYMuLcBkPWxtI70XczPGS/w4qZB6y2sD3gZWNUWf6kPWUShJ3gktOS2mbjmQ4WxA+VxRbzo
8NJL8DX8KwvD4CTaTmg+EOqCjI8gLuKLa3b9jYSxT40ncBNlMwEpehGmPU0TSPGGtqX0r9KnFbNT
/Twv50QLYKvm/V013CfVdmrcESiGwOVbi28MiURF3VoYZcBQSbhvv5u9MF34eMoaTo/XyJY8Vrft
FLKSTVjXSPlZ2FadGuKAr20ZJ3qC2+34GhCPbfdiuDrCW/tu+j379W74ETvSN6I7TFv3I98xl2Lb
CKYf1R3/TjnM1JOBzgFiAOw0VKh368S8mCqVA4+5yXu/fedvYemVucavYncvRydcEeiLZ8PVXyrs
uPAxbcnhUXOaz071xMVHe4KDsgFn4WdP/bd2EIIxKMVNOdNGwTzXv+dP9CtopwEc5JIDjq9Qlts8
SQHv+dHYwqCHffh7afyEwfNHBoefX/dYP7HPsbt+YltzxmDYZxsr6N+5d5gKeXzAnW+M75oG44gd
DAoJZ5F9dubJ6p+kJ1ANyrvFI1sUTnkeO+aBtunfBC/iJj/jCFWegALRI+/vRYAwR+Fb39Rv61tx
Gt+qu2gn75d9vaV1ucf67yR2cboV93wjkdkguO8usRHwt6H9zCR1u5V/S9rFZA9IGePCDsPkKuFn
pawrdvdTKO6mkBp14RgF7fCzvUi0jC5RYZvPNAowBHhDicQDg6iLteJW/oPPEOmkQUiyG3y+dA+M
bVw8toDzBad40OvtpB+4ztuutM2ROHt72hCe/AiPlmaT5eNT4hRxiM7skEJYbnPNNcL23AciihIW
SY7v3Wm8MI0W7qJzCknrUj3HxIrthtFnytAHzYnrST9EfyYJoQaQtZUqNl7hlavhZ2TW2MOHatg9
tI8lqNiHN0ClXbm3pa9E3oFZ2A3P/SHjJgNZ2+SH9WHaCT478fP0UVKsfw07ZQ7KQ32IySrcjkd+
x3A30pUYdgC5qOpvGODtGKQ0sE6oNQj78FsH790X4sn+Xpg2dcDyuhM/xvP1B7nXcdhf6Hn67WHZ
4BaTLsIrOGf2KkIv2i+aLPw4R77DtDzFPrCF8Thlr6mLQdStHXnT369f0VGlfG0RG4WK/Q0hyZle
qlC/dVNOBpYVuzvhJrqvHqE0mVDHaLba3eYivnAib7bxqcVsb7M9lhyvyKgOc3PPUa6iRXoq7xtf
3F2MLfjlEwcnhul0L+yEYAU7fVgFDqVeBkHytXi+fvNosMrzZYGozx7qNx9KaIQ195Djxqy6ehOg
rXCvPtQ3l4MjScCYm5QQ/h0dluI5d7Jt5E3cNbskC8ZOAgTGYXXimPjQ+Klv8PFEFj/SLe1bxgnv
QD9aqgtiRgjx/JRbIUT5vp3hirFhqvRduCFXOi2IIGv7x/oKld0bCnx8XudZJ/1geg1Jnigp7Rlf
p5sd9MaHeKVFGyDpz1iSQFsAA1QXdBZeso88gGm9s56suwpfJPOFjHPfDZ5kp8/Dcw1Q1LKbTSL7
gHX4399JWO+7dxrfroYtmovevybcfuK6YFY6jdc9K7bwwO44B/GT6QwbQz3yexm1Wa4S9i/wZSZw
XYHmNs8q3spACGkZJVtSdjF5GHvrDmKteuZZZ6nA67SjYeVnGFodvgA+mnmXkYTChWyd6rWA6uuU
Xxhxz9RDl9RF9qlu4OAjW7mL/fpt2GtO7aSn6XnY8SMKuAM7D7I3uSGmia/3ldZysk3epPKMmRAo
qhbQjN/iZymek73xMNjKXRvfWltkUOfEeKHL8YCKqcfIy7+qExEBQbNbP6sNZ+0TGhj0sy+V123i
0xVhsJu83S7NfEo/kkvEp/iygCLhzb/ED9XVKQ9AmW4HyMi5Z4LwLm84juOQdVoadFJ93/pY5l9K
j+/W8a+LTEm6dYH+MHHSLPRABjpKYrPM24n3p4JOibV0QN6zHsWgmdy1ccu9QaZ8KN5LIVUuPXkD
AiX+mjsd1l7nQ+WYffmtdxMslkCY9mT5VNI9GBAqilp6goXT4VTMCB941jipRlSGfj84fe4vdAJi
IKrBRM/5qfwBp0l38FPgh5WI6DtqJKwJr0P/NrHcaA+ohOTLgljjdiJkXwmA4QK0DNJHtuk+f545
JCfnmdkFcwRWiLMJNbU9IEC+dogzoS7JLtFfohEiSQZ9Ie17sj34LzI88eaHa6AsHsOgd3huArU0
kZPfEUergNJzJhx8X9zpfqRtdI5/HALfl0fSmw7IFCmxaA/eFpr4429ux68y09/nf9wNwxINNLC3
f369G71wVWctStZjuR/36tN0kJ6FMhTooU2u7uu75O2KyMdD7vM3tc3vrbL/+zn49yszbv35ORiQ
I5nJlK1HYAG4Lu3RJRbqFfzpltWYvnUhQ764vSfN2pB3eptk3A75ehwkzRfEguqG4rjPduuFSdQ/
3txNzvzvxiIC5p8n1H/4z//5/+dYm/bK//hZjf1/VNbH9wKV9f/6jpP3Mu3691801vzMP6bZhvqb
aZqKxrhYVGWLp+efw2xd/E2TDM0yJMtUTR1jxL/G2QijGTCLmog2RpZw8f97mi1bvykGP2JJhoza
Gj32fzLM1m7C7J+XFstkfq2ZIr9OIRlJ0v/QDc40EcDsjbRStpgDnGJWOJLllUiCRaKNAhnMUMdX
KtZkmsR0/azlToFtFVWSGX0WmoHFTG5g1T9mQ5Xnr3qD4AqV+soUOy/RmthtO0eMiWprQjEXX0GR
9pVB5CHy5lmkGWDhHv62zEzXz+0YacmdpWCYAQseGeKbMquaftaR8HL6t0qp8CLcjIxB0fvhPhVU
szuBKuM4WDBsQXTKFA/TAVA6q2svWHwSIUxaY2Q0sXaK7A2TUIqwq7qWxJplpsWSaiLVNl7KlVnN
oq7rqRTqvHxWZvxA77WYJinMyRJGCb7UdJqB1ApQuNsc6+Dxqk56xpqrihxDBaOq73NMd4udqPBw
gLUkawIaFsIzWAYTtUAuyIOFgQPvtp2ixo29Umu75VYCx46SAabDWa9yvoR82Jr3hphK8mFKEqzF
KsmULtKY+PqaATrsgwpXcPFFcGKf7iOYGelJL0zSmxZjmmMojmapn0Z+NnsYib1BwsQVxYc+6BC3
SSqTfjRDq0kQsQH6kpid00ZNDRw/AXT69r1qgZDcV2J8FfZilYjiFh5bDyhUFFEa6z3eUrswzJxO
BHL4goSCtR8pv4vkG3IJMYzEAlW0AuVU1t+ShbA5DMwJjhkb1ru8khs4So03CkIE6BPJD8MkTdPF
HYOCuYeMohBHkE5DWZyWhWAfzEpE3myMa0OatjZdJY4iqgRZ56otQ0cPEslUuzEt+caE67pUHV2l
UVbjXdIUYttQ2HfqZpJl7NJlD1Qyb6dO3LYzoniYJbhWTN2i9pAbrp2TNgMsRL1Z8cCmuZwS9bSU
EhgrksB1e+X6MrebFwBQ0qiLjC7jDAC4lQI+LvNypLBAhcIO17QxoqxUj6LnTpuQBVdrBb2zNchR
D7h07RvIguSKnauSdnqLbt1pRWsQz1Z57ar7AikxvfrIUtnkr6opEROhJC1oV9EYyIUHHncQrQiu
TIybnJZOP6T1Hc6ZGwW8TVCBq3V85c/nugUEM0GaQU2cAB6o22sVtM26PCDLVOedWbc3ZWm+YvPF
wcBUYOE2pGGsLaRGqBjoHLls+kcpqlbiJAAckHKGd8vccaNElBuJcl6h6+e0bSeAKkDWaIdnSP8j
zhYsgXY3jLL6OlfIwGwBLXu7FeUcuxIGCFTKOAtp+fZoeHoH01kZP8b9Ynyt0zSmFxXND7bYRNRp
kK0tAFDykMls8gvRSAB+Q/8D6yrB2j+K16aD9dmuFJ1aCRXthD5zRMFSSzeugKlE6Fi7tLsezXUZ
ekdfTQT069Rab3XelZmdNx3YQ2C44hwUkSFzTuc6rzux16eWKANk8z6aSwBQhlFVZNB35J9r6u/E
02SSC/wieQfoK8VPTugLi7urdbqIHkXXYXUwAp0I2B0WZM5dHSMf1xHOYr9gzSTzDQCAzPcmonCV
cWyqOwwAtGNSMF2VV1tWjFbGQin4XLckymldMxTH7BpPtI3F9IJOf4JTLcYq58FZRf7XCGDAa7X8
oefgquROqj+bTGuwqrCGW14migkkyWQwGx94Wrfs5VYtG4+dCsCRMV2bVyWTMFlmPJvkSuAfTTCz
RqDe5GpgSIB7H3SmYnYauXf1QMnJetW+gUVUGeQb8JOJICkIjpkmieOmkc96fMBNUmP4bfW1Pw/J
UO1HS5mZ1uEZxN9VKD2/axJLxY4ms+vd9Dok40PPgofDZYqtCezZkssN0OUk1ptQseIJJ4q+ZBl0
3lYbv5VZWKG0x6meldiiu3bSH7IoNuXjqEkFIeBxeYVkOg83/tWK+JT5FeLm6YTPYr7eD5OCtKq1
WkuGBK10vVc3uUb7RiU14ZyQZ0qQTCH04ES7SZy3+DdAMcnWPGFuFMqCAIlSJzCXTQaAB3f4KhRE
L7d5QxWfluCBC32lFyes4/Syat1MtJbJIg6JIkGDBIYEoYZM7xxzRYUHU5WRFSx637NV5IT7dgsK
ZkcprzM6YRS85NPytYp9WVCY82TNQDoTK5eBGCougDt0WIwk20jyugnESVHxTIplAt1C0JixdLlW
W0GN+aF+l2QlIzJMQUXsFlVPJwC7BUKMpFiKQC3LGXnQMLXjTuPLhlk1lqaEdhXnBqcbWvUpKuLq
Y14Ms7HTYsDKa2A5aD/GeqIJn6ci+Aaco7dI214zCXMhEzn12jxLFDqOcnrdalKX4rsuhewqfVSR
hOlZsOJr7HcKdqWJXk890GXo5RrckD3AJSo31xQ+nq+pRYtubOqZLkxyv2geT+5quhqMdRQ5zTI8
z3XdntERNIDsi9joaM+s+jLbtdnkhBfwcNK9UeYECdqkF3TmxrTu7MpoUljCvTzlJ7nrrWuoCbIx
hggQFUQUAurzN4u/wmGntQxGa9VVzL/SssmzjZkvYANSwyrT7TROaMcaadLpa4mDYm2GhLSMgy5L
i3XCc27CfLZAO2ybdYj653wlnm1bD7NwA3MmTVdtSmhgaOAUtTFg/1+N6mUu8YYdDZJj+40sCdLy
gEVX4DnrO6kX3Zp5MaQhEwATVo+caDX8b72YjM0r7MaGp6UQR71/mC3k9dA/sZr7i5STmGubtRQl
pL6KaL5LFLB0aXpVHM/YaCdrkzXKY5xeuxbrmnnNQjJvR7ZEq6yZHcBDvLKBaKLZdvfReINIyYPI
w7oyqNAOY1dPlTfqiQyaxBIZc4lmfGuBTGt3NswEmnvVGVfCyFoJnThFHYEJdmMsWomSUZesU9fN
BP1dS0EoSZWVmKlUqcWHyXUZSSlxfq2SeIIqN/GWVbW3ThLxK0lY6u1VYmtXE2HTDXGOOTvhV4el
Rr7NpymPTQWQuVUyqiq+aOoG68oweJXeaNVRSwQsxtlElgRMEHNA/qTwDHmluTBzK/W+JuVez01e
AELfM1GUXealuVWah66LRPBx/5u981huXNuy7a9UvD5uANiwndcgCVqJMpTJVAeRKQPvPb7+DWSe
+47EZJBxT7Uqohp1q5EnBMJst9acY4YpKZSMv6zZ225Kp1Pj7w7zBMe+tZDV1BPPCTY4dIQqVi3g
vokSHrJMJ4sQIoSfF2+mzX0+y2PVQZMvzcGSqJD3en9luZZp7kt8YW6OH8miQZkald9vsSZVmHzj
QMAq6ePcTgiditvsJvRido0oRzP89QthACe/bxRILYiD2g7po4/JTtnARdB7kp6zNokfg5wk8uQ+
RX8wXKPW91AYGgA37rBQ1PXS5tW5W8CWardK00Ft+G76srSJ7e6stngqdcnvkw/fkEcpxG5vFJgE
OGGHpljKOEii5a9D2P+eRv8Pp8Qzp9H0LSvLH5+V1fz3v0+iyr9MixGPPVezOfLZCjqR7r2q0Vz9
C2SEjHGXooZqC0vl9PqXsFpT/2XoxMmxY/112pwOqdVv9y7/pAnGMX9I4fA6ybH/fUq+/V20+F0e
+Lt68EXnpU06oL+LG5x0Dc6fqiZMg96trE5n3s/FDdUGZ6qV2PAL6Qr2bwZebgTGiJWTSrnJCa5q
YfsEaTYfZYqoVRlnG73amlIb3LnQ6VtOlWDTVUfSja2mW0BvCqBkJb2WMqd7a8c0/jVtxr5rZ8HL
38ndJFoOZ6bWTUEIFD5F0uUkd6l0S0uYPJ4+XgchuxNv/JXgbSPe6dvXhBhf0ZY/7XFP7NRTKw13
pKaSYCSS2IntjlivgPb55DDTIrJP9i6BCpyGQfRlei/fSXL+VirBC5PUCnzyciBnEiTwa5F1V124
YlDcycavpD7tDtgsAgIyfBWLVLtCo0NGl40Fu9mPXfjuMliBYKFA9DDi5ILJK5aMaygWeBrYA+D1
kue2WnNIVzNEFrJKiQpFUCQ1JiiUfjUE6c9IIs5Kk9oEAMFwH6dvctaGV0IE8OfZ9rJjo75nSDtO
cSs3foxzWd57oxUsE/acqF4aKoVvvetB7dI8WrlTY5Dgm7kPGTTqaiDPGtgPxOcmzebBa8gf1Qoi
0gl8SaNoXnel5wSmACL3UFYg+vFU0r0AnWgiYi8CObu3x+xWeVSC8sONpGd8LWiUSPLgP5g4O4H+
Qf4b59Yh25Q2BMqwQfVTqDrcQbPD/a3SZhkbdkEKgo4kH7dja6W/pWf/0YTz3+EEfC6r/d/VezZV
l6r/AZ4PZGfnJqQHEIPVf+H2+K/5j+A1q055P379ib+8H6aCV0OdrBwUxgyd//fvSUoymW8m24eF
D01Xfv/TX7OUqvzLNlTKa7JmGPAJAAn8e5binxTThLesmfxhXbH/o1lK/VouoxAnbFlWcJngTqH8
Kx9p7dyi6CQR1KYD4IqAkwfPtGeMUZLm3XnsgVOmtTiWD2OxJrJtnQYPkD8ABrxSD4Pu1T4K8dBU
7iYYvbULQcu180U1vhftk/AvCi+ZtT9NqH/+1iPNnNQoAk8j3Ft5CzzSXHrbSdMd7u3tpJZGITz/
9Gb/mtK/TOGXLjj9+6c2BY9Lh/fHBeluvdI/oEWBnh7KKSWKeYL00Vycv6I6Pe6/14y/blE3Wbv4
P5AUR9VLZEAwfKuOSK8F+Bv5o/7mP5SbagWzzFhUC2XebbqbccsU/ErI84IH/o/u+e9foB+rW6kA
FYXdmk6SoBTxYb540qwzHvrqAaVDDcS4La5qiDlK+W4GdHiRB51/CMrJx87XrQmDpd3+9ZA+Pfa+
yqLSo5bsYNLTKyz2kYkjmNNLhQoyq6snL6ufIRjOJM2GpHo9DLnOhrt6Ov87vrZFfr8LNgIUyhTB
m9aO2iJySeHANkaGRiwvC4uM5VSbpbSRvYA8CCAS5y+nXLreUTMEo7WkgVHl3S8nP4q+7rRZ8BKs
CLnYoOVgXV+Es/aa5fPCA59u5PijwwA27YqgrIvjbtwAkEwAbzAdrXgbkp+d/lFqh/M3N3235y5x
dG9SoEZJ5hkmCN9vdkbIOqWMAqFjB249rN7x1s6rNv69Z/7SwPk8fo2vO7C/3qAu0KHbpimb+vSh
ffqQRiWWI/JaTeq4zZpzILYtVEpiqF9iLeAcanD6or6DwbZPLSfy5U0a31TxsyiJngrIK+GQDnQV
FFZOMPCDS6xgrz1JI+UTuDU4nJrRxFNGrQ8wF5CIKnnVBhKuLYNYJOKh6tdRcZejmkPOJilRW1rE
usoKYZJhspGH59p47qjAK11BVhvVx7LFxwKx8b4bylt5xOGpjrCsJelFNvtr6vg/iOS46zRrTbCG
EyE+aLto3UTeofP8j0DHGlZr1s35V3dyTlIMfMSUmzX02EdzUtDV4MoL1XQKa9x3BbB46yVFShpb
NX7jKctictpTomz8mxw1gVdWa8oDN+ALqBOxQe29BzOo76IQy5V6H6EOCfPkwrueVuk/vjCVr1ew
4eYU+Wt0fXrXYW14CshJfqWazwvUUJ7Gy1OrNeAaZhAUDoSPePJIp2efl9W8Vj8ULIOeeE3aFD7M
i1bCTBl1xL2HjLtQ6oHO+7js1XKTVP0uDprHFjdPWxBfrq0I4b0gCT81/FVTxhEqW6auGkfTjW9r
kVQp0zY2Oijdm1Jj2OUHlU4TpxcGvHJq1f98raPhGLdgLfWGa7WvdA02Yj31VYGOmNetoy7kNV3X
S03m6U8ezwAa4laagDQAMYd8HYthF0T0E/mKEBuLZbfS8GZqcxp07yi22R07GFLQ9VzaNOjTpuDP
65rWdApTp9Pd1+sqSt/Xvs51vb5cNuFNQSNDpbTrjYgfB0QwgLD6jLB3tug5zr573VauSs0gPf5l
4u3rMpWPUlnjSMA+OVx1o3BG2e0pfjwKApcUaWUmqDwGIoN9Uvw6a+1246yqqeih90jUBMj3owBi
r5Io24wAN6k7E0IboGbqZGIhffXaytF/9PHHGAwQFWGFZsQzNHQJdIM9f9fvDDBEiDtJb5OV9fnx
fepjgEhENUk2BHuO45ED3UAam44UGKJMltkIpDXfpnaOrA1MnE8+T12ouyagTLrJvWCneT9hND15
zFnnf8iRGuDXdM0Psdkl0yWZfM1fX1UwkIUWlorrNCjZVHGXp+JDiZo71meILSGZybSHZpUir3pi
GAuCHZoHo8yei6p+Bq6xa3vA6nV/r7TqbesRSqgd8qy5jwb7Zcw5WOpefl8n6fcqodk34GeZD55G
Pp+KqDmjcnf+dk6t519u52iQVY3h9x10D0e9Ng/uimgGpyB9my1r7wBR/Zg2rfEKPfx4e+HKJ9Y9
ddo5GRr9cds6/uYLj2VVNKPrGHUAehGtop0RkhzMAY0dQuUhBL9nm81O0tur85c+MbGoimxR85Ch
pinHeya3lDLSUjTJSYyHUH4ZjO35v39iq/Ll7x89U0mOQXJE/H3f2rQoIccbI7qw3h2ZnX5/hkiW
QLLLCqKE4z24BbCDYxECZSI0gERbjtDePaOdtwYOVjFgv0E9FJLgKT+L5Kdiv5+/xRPrAENRQRlF
Aw+U3NGJTAS5linGaDt+ZaJ3wqTk0x21P4LgR91eGPunHufna02T56dFU9GIWEhKoMNRRnJanjst
7YWEtNPzt6Scvg41Kph45p/Hmi7vEARYretQekXa5wr9W0W2g429RSv1ZZy9y00xL5tNbV/JSg/w
tt3lzSs5Ehd+yYUfcny6yexIyWvQNk6tGHOCa6Cnz8hWunC701p2tOaoqm5MFjaDE/qxBoU0AGXQ
G76cWutx1/8kZnimCQw60JHDeDuQ/owEhBwGdhvVTe3uq1q5dJqYXt2Z32AenePywjTTOMls9Jmg
fzWD8v2bJTDAR68VhbTQX3YEWvQIzZN94nbL84/g5FyOV4VvmE+Y3dj0lX/6stIsBkNMprrTu+gZ
FRNWjALhU8uah9a7jcmiRBl4zdb5JRT9Jlfil1xWvtlpiMSia7pFY0YrQxmwWUFwBdevYv0iPB1V
ph2xKuZrevmPRVYdCPF9yMPwScPVYoH89gVCbzX0LzzPU6NSTBsUQ7epEB+fSeFNexB2uR+3uy/w
EcDOnLnukzmg7sst5/zTO7FXUj9f7GhYZhEmWrvBycgmlSiEKH8p/btUujD4VfnUTbFCcM4mhpQj
0tFLoqpaqkGl8JIC+TGU8uuhjd7HFsc74O9HOxR33TjWy7KvnjnzoHoYZeuGknw2Gz1/l4oKonZR
c0ptKAqFnbWgg0l4drjpVeNgGpbT2S9ZGj1qtr+PSeWMMqT/6mA5WlRZQKnJMadz4+AtXXRF+ubF
m6hUdhXlWuxcxqHBk9FZGxcJQzuir2oDxxiiKyih75XSHyyo8y1JtVEeLeVeXcVGt4AS+9SnkMOJ
Z9h2GBPkkM7rhgYZ0RZ3am2tjRQ6W680ZH+6QLfpse6DcLxKgghthJEsWkQxjpZ0CDpbsaYfuoj8
xKHvt/AkmwRA/GaChmVkXKXtC2igBb3eBM98uAhNAp6qdJV74Cm0YKmOiKxdHoI5bmO129Acn/nh
RPIudyX5orIPdKPHXKI2h0GMjpR5M633upkXaUupKq8Dspu64iYkjqVxN14ldgF5KQNacmv8EaIx
7wsBW6+c24CKO5nWqEWvlITawJ57qLDcSLtFATThK/fqIG+NthJLKSGPo9DMW22IDuShvCajS/gd
aQ8ZpnYzYGqwqVLHLZyQ9C7Iy2cwmmQA2zd9g11/9PsZfxIhs5nuA7V5GhJI1+QNEM3aDd90G4Gx
F6lvCqs/OR5I/Efxk3gMLDGNvtfkkp2XEXfoazGDGIq+K4kcIwzb+NYqyZLsRJQrnbuuyBrsivZG
7sKHIouXRgUl3ZfJeq0RNhdlF4KN6Wm6m3jzumwiBTb6dVMp8zwObxJXW5p+tYl9zmppe6/1w7fa
7O9G4e81rViYCLxAWV93cXnlNvZexqyZBt46j4joK+st4rPr1hBXvVQCLk7tXSiqZWb37ESbuzIr
n3xD+a508W0gdTTzJ+WCqRLGNvQYTUSzHSOfXIAYMmjtXdidnNpgfR6ytK8+z6tGWAPz8yobsDql
BPiFUptdWCPRZZ5YO3SNk6gF5ZYV7Ois1qhx1gVDaTsB8DZJxx63l432YHvxoei8u4IsQNUFt6M/
F225xDK8KfmuxZRzacTLDtWfzlNWCIf0QyIbxoBUJeU6J2Nk6lokwTcEKHzlxbPZdbtWBxciagTq
tkif8wT/ZYjbVm47XFgZaIa6vhsaASnVtF5ptJG7ns5IZBNKAR3NnUvE4/AJUFPyESzXGIziHitd
T/vL0kFTeAoJr/LG9sdnIYPfwlVA9AoZasSxw80OBfC+3NuVdrwxjFd5+DZ02VIX+XTskw6mGS0t
3SdqE6LuxIVwS3T2KYFZprQaGtxYijfSBoOxhQMBGeI+8slxyWE2pmJD4uCugOklD9JN3oOqpe2n
ByjOc2UloeBrbJIjM4OKepLt0Ya++1Gxpja86LR1oL1L7iuCrhkA0xlqopnwtUXOaEnreKOpHB7M
SyeHE0WUad9CnccQhmEer3JumldsPtFS+YgUkFfMRyCLfvfm5UxvpBHZz+Mld/fJbw3On6B9RS/k
l1H+00bBp9hbIXxDr2u+BuZzHx986jHn19Mjv8HvLT2yYAPEmWC/S8/ky6jJhEevImfbF8ghQ0bS
v3t6v6DEg+JRmokIJ6McLwYsYb3tEuE4PETg0Yd8Qo98YBA005+IR3gB4T84z6Apph2ty7rFo//6
wwbOFJKdtOzSUGtG1Usl/aTTfeH2jVP7UVPl5mmQcDg7Pli3VlErbSWzeTF1GLHw72P7vvL8eUVG
k4Z4bkY00qtaKLdxwj+k9ICKAgMax25ReLtIWYu4WoB8l0KdioZyndY5neZXKy3mLslMXj3B9TEA
K/o6wP6S2jYYMaRcomsc+Pszt9Qd6K93FeY3EJr0bd2rpsOdhr++COJH3c4/RiVwguYGzZvTBjdJ
7M4tewv/fItSC7+8WAQYVrUcFQ+p6bA85fKOiPBtaRICnMS3fUddJgEDkGjrrH6o8Eu0cMQvPMqT
J5mpT4a4XJdldvlfX5gqkrqzW0TPE9/E2yXrhvb9szQnfnkOZWwjHvGasUyd/4BPjUvTJIRK5jTP
/x5dtREcV3OPLK1OI3WMJIEgkx5H+QE9H7h57b4fjY2QpMP5q/7CehyfITiyMRXoUwXdPloHiB8I
wspgsWk13CDuXcN+I45IUF674cGPq+cwXxPaAsEn4ivQYvzyxShh7CRlrdy0aVshI+sltInB0sgs
ih7FR0Vmler6m8Rrdo0REsRozvTmXkmHZZuCyioRPMv+S8PBtzMpsQdifv6uTk04FjteWdXZ+CrH
Qw4ldiGqvsdC1ZPGgIgf3vU8RoH8Dy5DugujTTE1dsdfPxSCnO1cyB3Pzr/XXMy83V4Rl4xUpw4K
tI+t6U5QtIijDXwH0zVAQU6CdPMoSclj72HgE/D0JsVaq7HQ7bU2dDIi4PBMzN0B44KBhJtsnjIE
LtdeuutTH+rnH3S0PSndErK5TM3L23vraFvuuiVwtN0l5s+J+xaUmdDUaJwxKfp/fbglYe7I8Xrb
keHT+lj6CtinZo29GNbF+fd44o4EXUBO8iiJJmPJ10sB24xpOVMimVLcqvTRaxEAF2n7Pe3Tx1R3
t3odY3gd4wtD/sRGj+vqJpcGgkPz5et19SxRRIw6zVFbwZGB2Ivnf3Jjf1/g6MYiwzLrEDiUo628
NZyA1YSTg6124fn9mhGPJpHPN2IdFSLIEiC71fcoueDxYpUzyJenr4WaBuzdxOrDAnefbepdMM+f
RgfOGDiQt3oOtgIS3oVReeGpHhfXyPILxqI3LWgt5NXq92zn/nvvzVK/vje373O8UYS6x+F9mn7T
QW6cf2/KyY//7y/DOvr4jbAAOI3GycEqu0TkH4bL9kYtIGqC5HMSF1CQUz4maDcPlzrFF689Pd9P
u7W6tJNey3zbMYs1lZnBsZcAKOBUIo+O4mXzip/EqVcTOen8XZ+Ytb98RUcroKbU+SRm5iuSyLPQ
VpVNgpT0cf4iyunB/v/HxIR//Xx7XMFKMoAeJE5wdhmShSJSp8c8SvLUPFbrraRoa81vMU2pAHYO
MgwG1YJEl0HAQweMgB2d/OjIan8VQas+//N+9cjODaWj6b5OREKiLk8f8PhWs+N7c0wRQmSg8oL2
zh4+ksj8bvX1g9tk+5JQaDMP17EfbNz+B3KONWQ2EE4ct2uqGYNMlLC9s4CZu3G6jjmlWZq5HltC
0EnHDYaWYKmSvzwsjfgGavFmjMECxZqTkymII+xt0OApeTEKQ3xuALq8uZWRomBZ2PNLsXZrb63X
IHXQ/+qc1YPY3LppuYjL+7R56qQbo1r1MBrOP6RT5Xu+FBRXLA9s0o5bEINk6b0aM9+41/XG3kV3
/jKaD8xtEWWtixqhX3/uj3cCmYfaoKJjOzwajUEu4iacSuhKRps/z+eRlR5GjGgV/OjSuw3GpoBZ
Fjvkp2CwqunnohdA4L8LxojUeKqZrXsTQDAZDI7VVDL8pL6TpYZI8uxbMoZ3KqloRnAfkZ8YqelG
KeO150Lo7OKd0j8XtoXZJLrV+ug1HAkjlJtQps500BvvtjTjK1sF1mhjDFTjOVkaUOfNhVn0F3ZV
px87OawmWyoKv8ddE1/rBkqWrPx4X4AswjQliWpWw2yETnDjX59/yyfncWPal7ITtzX7aJYd+jzT
Op+epRvkd4X13rXZpZPZKUUB++pJGEcHcFr/jyYDknYQpwv6QOD/cRMQz2A+jKpyJXKLNjKBzykU
30B/kTx8y/EumFg6DTwsqbizDAqDIxREMubiQXvksE++lr4EeL5Ja3GjpP3Ws4eV5PYLA6XJOIw3
gQF/YYQIJ6KbKR5Qjx7TSF/UHTAGKvYDEfcmpTqwizt6e3OMeQ/qWF9J8UMVwNUI6r2IsfC3tI8r
/XVs05fWvh0i7c4UoFDr2JulNrCRAExbyfLbUqwqA434l/zB7jRyQyE7pFGNQ96hbVksAjujoJPg
9sLzMydYjZIGmDK3rCjaKesGRo4UD3fk6O2DMv7m1+SySgP5tSS1JrnAIKUrP129XBZECqUj8XON
doiGV1lBjKH318QbrbG+LAad3X4+b4ZiWxG8OE/zbK+otSPX7aLAuBCpmBH8Q5O/Sqnk8OmvdLm8
GofJE9/MulZfaEl4p3gbl/Bv7r6zgQ/JEQQayK5Rcjfa0n709QN2vD1OmwMRuVOLOSbz7DbuAAxK
3orgqesoX5s9tDBCbEwfAJzOP1njFnnUjUzSlRtO49ic1RJ4iNa1yfez0UTjNRBrzfXXUTEIDseY
mYrCdWrCfatEpUp5FQRXoUoOc03iUJUdbPhdtvVdDNoGNv5HSfJFU0PuSPSDb6HnxTNXyMNtlSmP
dUiyQDWStzg+WmrDzghxtd7cWab3E5EgcXTWKkr9Ze1mDbkm/Bp/DG9iUUirTqGLlzUmnp5QXtSK
dai7JNxmGDHAd8g/9TB1KI3y4f2UE++bEpBLItr0yg83netdJ9FbrL4PTec0KsgaaROUMGOnLJER
SG5wKw3vRYAOL3OKsZgb4F6pEkUdX0dDiri/y1tpi6lpnUCSNWJU1VVaHMYmW3ngQMI8XIUVId4q
b0gV+VRUXIxKuOgqa99jT8bGcdvp1g8rf8jhZ3kKwG7ogx5oVl0J5t7wVkqkoOQI4Vv/RcpXfNi7
RDznIctuEc3d6EdR3iGnW6HUmEkBagt95+aykxE3kWTaMgt/JOypg6TWnbTQv5l+/Z3Yln0MrEEy
KBr63kovyErUDJTizUbKDxnMyEJ77aJyG0f5jlL7c1tI7xQ3HyW/m7NkXOXlU66Gc0k1FnaQ3hYB
P4wgJjUZH4nEJSjcgySHHESvXyOmDCkKbxUep88+l8DzRagb14HMIaY3CryZ+qoSuIyoe9fRUurE
tsJkpmTIQLL+RqQPcozcq1HzR7+Tl5lS4cnZacJd5lQLGzdCDe8thf5AdkPB+aHCZmjDY++NQ6+P
h9Ib7qesujrNALMXWI88U931rraJDPI5hbFMeI5F9K2rlJdBt6/1AcK2Tj0sHW9Hwns6wgpRrIBq
sW/RFW5qM3om291Bh+GohBt2g3tH9OkVR1/eH1S/OvIXfIFXTV1/98LiXrg0+HwQvEpBPFEYfSuk
eFV6yjYk4ScKIQ4yuycSZLaA4qDw01s9KO+SQt9KNUVJu8puakt77KXXrop2umElC+EV22JQnuPS
ezbKcB9K3p3SiBWhjYs21G87zb0R2G19ArgSxT5E5c+BxBBT7h6MWHpvA3EbauR8Et5CFToG2jxi
dqa7hZnYNa9rL3zKoIt4YjJQjbdUM5el0S5DocyI8dxFdoYz1V6VfrW2zcc+bpCutkhZasncYKBl
YnrBH/VqxchPIvpWbAxysYOOsPAEKKhu3IxTZ6Vg4zgU3a7wIC/X7tromH0b+XrU/TdXBV5OBFRY
VRPUYJN2+JkaaECZMfP7YUeBsiQDVyBraQlYdwsitomLFEPseAOF7/Clz2kU2VaNZDDZRNYDgd+M
UA4NfUnZOmDwNosctFtZ5gdZAVpvfwsLWFjWJOzT7iQv/BZUr6lZ3tUpsP5WwbPys02Kg59KG2K+
YQUSdg2OQAqBIWTedxKsAAGmBgFuMmxMto6CeFq4VkMcUkH3GYz0BnoBQ/4NB/x8csSPlDQKgt+G
gvJaV3x3RXRFuPXj1PAq3WwJvYIGxNZ3H42YBGgAMgMcMr+1OJkPDHhcHAKwt3FIQ6aP2l+S3uFo
MNs9VTw3SkQYzrCoImBJQb5hQseaX1wH6WOUf6sCa+arcH8Ge16PlRMXDIvrFjtKMoiFApyrDcdt
KqDIRf07I3VMxDqwxdJNxH1oYv07v9OZXEzHjXyhQoWwUDZOpeujI5ekWo1dqzSDPZxChWfcJLo8
13X6hIbYq2O/LsbsRiuGfWNel7Z8gUB8aqP1+epH565uNM1kcLl6aP2UmkMFyfvC/U2FjOMN9Ocr
HJ25GAWdmiVcoW2JGi7MnSdrA6mtjYMbHTAGmwVFWmA/cnSDL9iYcu1tJ/deDFhhSYOqIVEPmKKf
NIlg8/M/7teu9cuPIxmSPS2RfaS5oWU4KpKklWIpZuBhR1a0WZ1LjlW/SFBwFaYgOWyvtUDAFkro
TTdXVNmodAv0CVlc37iYldcR1iQs16taoshByrsV04i2/dopaneTef0yAiVS2G+ytw9ww1u6tXD1
YRtq8Iz7eqmzUObs5gvTmMnyj7x96fwfjfVR1QlgCejLI1auNHqKIkD5PfhYYMIQAnaeRawrX6xm
ei8oUS7sve3pmHnmodhHFR32jFqv0VFhQshesS096HIXOy57WILnM2IfW1BVpagegk4HjuLPc7N/
dFvuFmQ+uWFrPUZK6ObXqOtnyjDxS7Yy6m8lxItdWXPVIPcjtBBb47AYX3yAm41czEV9U9vkc1j8
0fxqLHRs2d0s4YQzfieznVzBeeJ51wH5Pt54ACTwyx9lMrJbyEqa2dAPBPOrw/+zqx92oSJ6nc6E
4kMAjJP6ftaafohA5oEAtqrbTn1JH198DqSJNGM6z08dW46xa9YaR7hCvZWNN5XAXanemJjrQOcT
BO2wdjhjla2yzly0yO0KeamaOUngQQGMFs94lS/sPoJ8atwQi1bPui6aVx6B1hLhB1W/F36BJl6s
3KhHTtrO/Nh0/BIq7sBGRJEvFBX+GOBfv3D7qANlZ1GeSlot0et9t5QbVSgXxtDJkyFNN1nREeGL
P4g8dZr0sk4XnZMhVl5vXa1Y+Q848SfovfRP3AxTj+/flzsWPjWtPBrtyOWimM28JK1LVjdVaZbn
p4ZTPUVk5pSGBQ4RfFxHoyC1cPl2DaXE4sN/4EhD6s2qu/YcYuNmtRPuk+/dlXszLOrVJRz7H69M
2F+ufPTKCkVq9QwtusPeaYnY08kuaSCnOffLCP91BQ2SyXTERhPMv38q8yVKKVv8C8dreNfArge7
3Eo5UWnBeOkx/jGZHF3q6JSN93xgmrAtR79xV1P4SXCtLJK9jiQd9GUzJ81jTge9UC5y5k/18niO
f9+l+HqXeiy3ZjnwHKUpNIV1xvHW6dIlwmS4AX77oRI1cundTevluSd7tJq3uufbvsntKmVFGSaa
ieJZi4YLY06dntq5yxwt22knygSUD30Y9rcHayU75nO7qakgkFukOcF2SkhIk0X2AKS1fFJnbLMv
1sZOb10+PeCjpd2k4pe7IaK5YTvpn/t1PZt4wCjtL6dAnNxG0JM1sIKbU8ft68tME4g0icvLpGih
36AuWyo7mwPxYWgoUEMiWakctHVHR3UNdzK7MI2eHDGUosiEFvDNjhUGppT2dcO51QGJtB+niBpp
abffeyW58GpPDv5P28Gjj1YuBk2J2SDQwThY+sMAquP8xPbHBaiaygosNhUTivmHeNXWpSECgyQ5
ui7NbZHDvX//z6+AoQjoGwrrP9vKfS2GUkdxtgyLGsDylda8nb+AMs29Xz5/xEtUIdGeoqOUYQB8
/RiqWOSxGFyYNg3BsnK3sPA0ENN6bYzaqtb1lakFV7X0GlOvP3/pPzoIGgQbhX4sJDwDsOVRiT4D
gmF0ekCY2EZ2GlY6AdmxXF2ytfwqKx/d4ZfrHLUHu0EvYrtBxStuICfO/G/F6nfulfSRAk+8dFsn
Poovlzt6oGasN6rdcjnLI4JK3Uf2z/PP7dIN/fLyfVpyopBI7rzmCtoK2sG8PaQ39bp2NKi7xXfp
YiPwj2Xn63s6VgGomYdAL+Jy9gAnVPaFo2fdUh+8Z1slaSApL61z07g888KOq8mm2UQGLDF/abJg
e+DlUccBZVpGk+gh+z6SINEnQIh0h6BSCqwwzLVwcf4hT3PgH78BqRXgFVS6KH6/Dgu5bFA9etw0
LtOZbsGbSZ/9Vr8wgZwafZqK0Eo1NU6ttnw07ReZTVHP4jJ1q1+l5CvYOYlxWbWrvMCRjYNfFpgF
a04LnXfhMf9p+Zze66drH91io3ZNHwnGnzbYr2FRLIFgGbO60GZq6V5p6nUDXpqolzJH5KcgBfZV
bSlb6SLSyMg1K9zVgy6/Us7yF15J4LXIiDfL5R2n7LnQDhhG1pGdLPVyLcnepGzBsIkQZ3+vzfKJ
4KAgkcnNhwY5qub2K1vtNx3H8rma6OTLqtLDAD2q6qQFqck/MLPMsvHNIqwgMrcEZs+6WKZoTfNq
JKbb600SnpXwTVGCYN2T+TmXZYqpcV0u8UHTr6PQHD+f/0j+bILyCHFXY/TkOdJKO36Ebal6neZ7
S9NoH/0IRK9dL/OgWsgm/QCKjmn91OpgkOJ2WcrJvVykm7i5UfSOg54+1wdiojmjmeFPrZQuvN9T
X7DOkRyxoIw6+FgI1ZI7lfu9wuJEyXxsyefQoo1d5Bc+4T+xCNMzUCGEUSkzDcxMX0eKh1I4slq4
k9oqCojoowU0OP2D8U5m3x6k/y+XJAGJnGDgr98TCgIifvsPDjNff8evofZpVgTp5AMdY6lUajRX
8cwNl7H7cf6Fn3ymcChkmJKYpY93TrYPxVBRQa5paCABEc5CInzd+sKiL+w/dmi/7uXv6xxNC40+
dE1ssLHAlUvTRb3G0v/UlP7LGA1OVIKAljJGxT1D4MozJWve9+F9RVOlaOul0NDjhj0a/UM1Arw2
8KwO3qtv1dfNcG9G7x3SRHnI5lZjXBMQv4wDv11KsnoI4BgkafAdoicmgKCRCOuJdyC+duWQ3Juw
wesuXfa6vADpSE0t2MZKPhslf94SjFLXNMLqfZ4kDqBNys7GqpHCpZ+ZsyqryIOgx2C7+6FNlux1
5nJFwVENa8fI8RbzHxVSvzYrAv9ym5DHWt0HlnIdlwL9M0rbOanP5aZRxszBdQHUDI7ZSgzDIa7I
zYxNpgWD3JoiprDt5W9VPwUwh4sWFcuCMNcY3D0F0XFpBQMTFX80y7x51Wc29RPffzCl+kFR6ruk
oS89QoivGvqKtpk/QalDEX2X1wYk5ZzYb0zSw9jWM9k1f0aWKRHmkhIxb97YdbzPiva2lwaMrUqJ
nzBD2m2sZZiS0G+vcBqtW+8dKbmT+Oq7bgJ3lcq9YktbEq9nlZksgvFnjmACceOCPHQnayIKRdB1
EuVZSfXvYVw5XgxmVqEaooXEHaIscASeAd2Ir0LZc7LAcCC4rYs8W3uJ/K7RbyeRe9G69CrrH3kQ
/Mw6wpBw8EtkUPp+/M0uf052gTGgH6V+DwkC02L9BYIouWE5VSuASyFJKVq8+H/sncdy3Fjapm9l
YtaDDnizBdKTSe/EDYISJXjvcfXzQFVdlQSziaj+dxPTHVG1qJBOnoNjPvOaHGBi0xfHJrlL+NoV
t3aCMuwYm2szxHoSjhS9NdtsiqPhaus6ao+GALwdLFMnV9u8+JFY2m3CT6mRZiXBO/QI4SqU3zVJ
v+mz/D7C8MFXcYXs0cnEsxmuLx4ng2RtCalsoxYQdC3XfVx8T1xscOp7FTiZnrwIWE267fuAHWYS
Cls3ATop0JGCoIMk5R4g041UYJQ7yWL0wjWspQvZH45SaRUIFPtrKEs3+ljtktrbohHp2ZoYYRWt
3LlghiiB31fgsMQCJXNj+JG2yC71Tf9ggWonLd+IcGtRjcW8DweUyvV+yRJgmFB4UnGdpsTyzaQY
XsK/0GlZjrGy0oTvsjUcjEJ0EiTUgwb3AmSWukzeyWa4Ac62oYjgxJJEk+qgWU4UhDsX5YWhzO4V
RbgcOv1aswqn9/yNqOWrAZurgielSIKVm7l2Lg/7XJc3SFs5dTXCypEPCeL8dZTu8gqPVLwi8S9b
JfWx6MAhRP3VSCk0SaStqOJ2y66Jh18N7ILcHzhAOBOY3i7x9QuVtlWlPORK+WC0mEEpyaWc6I/A
1l4qK7kXimbvF2D1g36dackuJpCJsLqVcrxr8aSLASEnEZXpKkP+KX2JqhcJySbdrVdoOiD+3tEf
VVcBsUbdAeavBMcouBxgQ0D634zo/OUNepr1r1x9D/L4SY6VS+R3DiJVThRKbB03opGP15CTjTUN
nqYHo9/ZTZDR+wq3pqn/CE0+Ff3lBEbVWN0ZrgUqAb0uDz8Sq/+uaqG3ElihGhljN4Xng4qWK0jr
ptPWof/TUOJDpFBuLLCa7R59CdMo2EtiHqwGIbtt+3LdJubRyinw1uGVBkohL24byqq1p4BvtbDO
TU0Y76MvOhmtZWRW912NQjtuoZGQHQrc1tp22MhhdetH1nVcice4vzYyuLRxgX1RCXJBx7G5MgGw
cQ+BJb7rAX7ZYM4uGxGDIAxqvn77zuU1FuV9yaDKb6HI/PGd70pdI9QekOQMD9zrTtBZCzH39DfM
Y+7TEWbRVBhKphCPo7dpdWMrPSjqC/w4HXu/rydyNug+HWeWEPqtEDeW29KpoIHQyeaqpNheu9h7
hZj4KbypVUmPcggOtJX3C4NPk/hqkrNwaUBBWQtayduM4Xgb5s2hNX+qQX+lprhy8LpLwk7Mh6d2
+NEJCVIHWHGlknEZSpAvjGzda+CzjCWPxc8cVJUIcVIuAcD++98fP66ggCewej5ubrXrpv2FpMs2
E9pdoAjoM4wYotAmH3066umVFeO6YoC7gX5iHGQ/WhlQlT39Foy0o5lPiJ7aGu4+OB+h4ICgra24
QMdN86ZR8E3O6alCKJI8d2GDflYRmEVNs/2TDlIujSIdKC6Cg4EN3prffOE9Yhxth1ftExyJ5/C2
22W7hW/6qYQ4G3i2oSQ/TnNUyzkaa3Nbvhu4Eq0Fp9vwfher7HqpMPq5TTAbb7aHktrSvTYNAS0o
2q7uTHRQhmPQxvumAmGS/tRIxkQBfRydq9e9RTT+f7jUc3K4To6DAnKM2HwDsDbLfoUByU+UvCBO
eixGaZuX5Y6CWWanya+kfallntWk49mXL/IUxa4IOmgXPXz9IeQzxazfOg4GWPBJHGZWjG+tITTF
0CDnsemfSGBi9s0Wzlim2vjUr5NLL6FGnqzky8zbTvbYk+nx17/h7O0CT2mi7tPqMOfiNGFRuYYV
cpSGsHlIPWzNe+/gofrfZ09h9yMmQnEHgDdyt9BsVM7dn6cjT//9JAMi/B2GXp1u6JQ7tEu+q6l/
kynfvNqNVrrYXrkexDSx2EWluzFxHsJY9UYAXhZ6CtnyzyAuhZ0qAWiInnQlvGnE8l0FA1shqd8W
8a1moiWbKE+diL2drsJ2O3bk924NGM4dsSdqLmr8nUa3JriWb1tDW5DM+Ky/Mm38k7WdnXCt0xs/
b8jxAPglFOe9tfpNXym3zUpxZFvGzUdauq+nLTO/r1FF1ZCTo8przYk9mAdEvdbzWFTrYY3C1HO+
g9K+13cori9B7s99wKkiL8q0k9D+mdLPkw/Y51FNPk+lp4f/PMKjDqPb1IW3v3RVThfEp0mdDDTb
KZWBFnMmsVOiaJ9g/VHpl3H8o4NhLco/a/1KEP2FO3K6Aj+POLHqOJoTu+7j1BroLgRV0960NNR+
RJRChBdTejcyrKg0ZMBLa+E4nItXTNAIkgiBSfukTRJoCe9oz2Jm5U3qGo4LOPDro35uFU/jiNmc
slCmyS5S+VDE+IfQSisB700z2NbBs9kEz62UO730T0EmnIDTMadZn2wRpW5kpTCYleHdVMh2mWGx
EIV9BvPOhpjtQkELirivCMOMqt4rHh39JL0IOvUHTesXyn4GPGekMMZbCD9gobIVkX9qaocIor+k
+Qf30HbSG3ANpyZ9QKj8ISvSKbR1+gRPjyJ4g6xkrUbUxfoQuUKxXA21vvn620w/crbfPgQ005N9
sk69AFY5Qo92k7mQkzlNQEkzeaES/9ui/atRZjsANxJQ9R5L5fr5Y1cI76WOpaYr2XkpvbV6chiB
ovYpjtkZkroCwi726FurOq+vSrAuoxfulIIcPuie9BGARVlXuLfduBJmnDI6RFp2043pRklMWykP
oLEOgfTj64X63HmchX6zHZV5rVh60+fG/JXkdI9PijNuAUFaTzk2dv/D0Wabq4aKboGgnWK0duVd
FEdzxT26xZrvfokDMv3wrz7O7JJr1dCovenKGcbeqfynYbERcybc+LDJZs9RUw2ll9ZMpjtwUnbh
pt51G+EQH5bM7c89fB9GmkWYQ9TjwuIzkvtIdI038OThuxYehTXFkLV8iQHfwoV95i1iRJznLHym
0MeaxZhZnUzNT0ZUlCe0722LlEXCIiSnWPP1npCnU/L5Q/011ByGooVBnPUhd5p4EF66q+w13QSv
Coay3y3DjrYVrpKU6u7di9IZnkVzI39Pb4XFvt35G+PvXzGLHUVIUyX+EWSFtCBU4S7N311tiap4
LjrEnRpqsibKcNvmcBGsecJ6JKtajwGWQa5OUqVQ0gIpDl8g0epVoYabSdtOByP19TqrZ1LPD2PP
7sTSk/3UKPiOIpBq18iOpGSeLmJIfz3mLyUm8UiU76wiXHm+v9Il6WKgIlMU5mXWYq1U/MopS4j6
tRpIm8bo1rmSPgYeqBPci0YxXzfiIyU0G5gUlcdbJb9F4p/GkqZTiwc4arh4exmZL6MrqT25cVev
+qZJDhi8rJG6uyxwLrJbCbUYVHNUobgRIe6ZuWm78mBH0uh8vRxnvveH1Zjd3Q3ilx7sdRrf/lFQ
r1EODNqbr4c4d2w/jDG7WzWwsrEypdWDXh36LN5rA3TD8JceDZjdWy8aNhd4FaV25X7zZeQUouxW
VOOdSCSx8FOWpju7eH3VcgUl4+Or20HGPu0+XYUbjIkAVSKUf1Vj0wjWZLkdfn4NaJbICFoS0877
Q7gOpWKc875AT3CTbY8SqiPtgIde5sYqqPbhrnS6i0X65dn5/j3svB1kVbLSK9OwwZO77R/knzra
85tk22I4icCtLRS2/2qtlPev1/lMnEuz7a/Z/n5tT+IOMzU0o8ym13TEvFXIL+PBWvnYc4cFr9Aw
lFvwaEtEvjMvHYMC50F6QPksTpWFIQgPS/aAdbu71LjKFGn99bTOjqAbIrVyYNXmPLEeegNlI7RB
NkaBti/uymqwcBwpNH1+BiDE/T3G7HoK0fYdQBaTlOhavi50Y1VEhp0K5TpRNUe1sMnCZ6AW3zKQ
Qr7R/2xLOlLj2B8tJDeoTJJXbAqD9nV4X7XCnaBZ+CI8ev6rEVlH5Lsue6SF4wLn4PFXDPQ/bu8k
4T2oTAxc8GmRf1ZucO2Z4k0+5Aiehjb6So6Z6xtV6S5jujMOjPaf/Lp3N34BEQdPMLg2Q+vaSAQs
mFtHLb3diFdzizjSmGI/qr9JpbxmaHDK/TFJsFQ38iC57lB4Wo1BEq9S3+ePXyudtTZHd6OhFaSm
ykMRIhZvAmZV3lsvhhIWswiCHWR4C6MKMRj+Reej7SPn6HEKdimDjAi+i/nlUEDYEMsrrX4WJzPE
8i3UDJsmzJ3qhXtyIqct2zWImCvNlX5VsQmvYrRbJD6Ra+t3ig4fKFRqu1LCl1YwbxE027uWv4+t
SAavq4Vr19We+yiDyKWuo8HTVwlW3x53f4A5TZXUb0M2UspUolepvJQ7yZZb+aqv/Ax/DP0FqzAc
vfnLvvVj/0tUcn3ty61uQ4LB7UYwsWwsnpTKu9aC+iK1hLtOk2WHK9QOzB8GSsK50doWCrK1eS+3
eBRPWmtlc2OU0o2RaOsKSbsIwo0R4v7Q9/tCQz8JkwukgfyLSX9jMItk7aMEJibiToVjGvrFm5sk
3+EYXfa6spdj+bY3b5ApeMWCzalMeasa7YMJ3WSgsN5I5k5zKRUPYJTbdEuva+dq+hUUplVWVmsh
ii+L/D6s3Nc4gpDUfvfMfiViS9a7FrZLuJBlT16FEJNGW0czYB3nU4dtuK6QH4uqSyu6tvxwk/IR
8DdcGwFm7n2w7uTxIqbsPqZ4uWIGVmK0ZpAjmCite3162Xfi7WDCCVGKCz17VDByH/14p451axse
sg8Yn1nZRT4E+zS3ViYphjbibR8HewHioT+6eJU8J5ywfLzzRPdiFI++OjqBdNMY6tYMrwcoLzoa
a139DY+W0u7R7M3w1gL5PQn1Yu6JfkmFRpg2mhe1d2nVeBcyizQ7lgqe7zpkwFDUj7VK80x7U7Ln
UHK3YlTe9kWwqcPYUQz3ApMzuwIqAdjnQs6K606MKrvNRMlWdPzlU/8lkEPMovV+ByhlVcF6qWHI
tOkDeijrXMO9ETi/Jmg3ZQM/LkB4zzUn0r92I5iRrZajnSSopUj5D9AYdIx8Wt0aWEvIewaWWsJ3
2jP0swu6VBq+2iJOU4eQRm4uVq+DBUHQEK/AszkyrWHIP32Hz7LkXhreU+UJqyG9qTV1X3o/aviV
WlU50RgQPGkwi8XnqT8l1oVd4guAl17td4cMu6nmzQtxXuWBDEQknhO8r9Dbor727Gf0vFvOjlxV
G9Ccq6Lbyv4DQpRFfycGwb7HxBGdrM4Wqkuxos3m17Zsad8jz9iKYnsIm8qRzXwPGgLlODQIG7Sb
hYPgaxvMMLmqWCO9Hhw9UlZKCJjfz218vtREf42UHDnCq6LpHYkWvxYpmxFu+tcPy7la9odbfxaG
mSXISp/y8MY9Rm/BrtgGWx/HCqqz4Rrn2e3Xwy29Y9N/P3mecaiQe3PkjUH9RTOfo85dCLLPhh0G
yt2gvoGez0GNaZipjRSoOKAbECNgQyevbrQQy52dBA/9pEUJSeB3H+R0EjhtVWEGZHMSboulh15q
F77KuZSMv/fvIWb5Zos7a9rlDBHv632+l1bN0d/oD97al2z+IdrNBgXJFXVsiDzJxrtvnHDfPC+V
C5ZmOktCAQaIGFPyMwwRfa0mPShZvvp6R5yNOixg5KD0iU/n9d1iVBo/CNh/3RBu67He5Z3hhPng
mPrr75H+kU3Q/5su2UDMThZ99Va/ffDJfsZp7H/Zb2l06k32+8/84fyjaP9CR8S0TAU0MOoBf/tk
K5ODNjr4UyNFM4DVsgH+9P1R5H/xdNO1RK0N7QEK9H/5/ijSv8CiAX2j8Au22CBa/QfuZH/Upv+u
TwDuFkF6UQKRVKJT9ZMmHPgnJfcDc3KvdoXvWaorL2Lv+xscb8aLsfHdbG9FynjDfZsexLIPnuUu
Ma6HPox/ugLxA47ULk0oDLYvo98Zb6WkWK7mRnN0i05/cHEBvpZrKX3GijayVgk1GTR92jrC3Ssd
WsWx2tJ/bmUofyVZgK2kWWdbY3dPmJXYfmOgm5XJK6UVGidQyhc9IcdILUT7isH4pvvGZd3q+47H
I2zrgxhat6BqrpoGK4dO+wnc4a0s00MmN0gfmxf+EB692thAlb/T3Ph2zLsHSIW/hJawZ9S2RYPd
ax5cNrK8iwnyxjZ+NOT0IRMpGKLQIZOCoP66rnLF1lOscQi/9Ux6SSfpR0s5Rr55hbFcZ+uZ8Iob
QWoHwfAiaeOjNUDVM7Twte6LO61OnnVzvPQjg0KE+y3KxueuiveuVEP16y46wd1IunYQc+nGRGEh
jNHsgjlOzpCmiIuMeAkLzc+2b7eeRSaRZO5jqBrvomXcdKWA3abqgu4YHqXBfHRrc+NJhPGlgE5N
gC5DLcbInxoAcQgzLHmCkmb03sfqgGQydqYG6rXhbQMKWQiqn63XvaUGUDPeaSFtiSqjdd8LhzbP
wKTFKOJ4q6SCEhd2bzivIgSMiWNLGm7q7bfYrPZqjoRiGHg4taL1EMobry/utQ4LBiEWNqUwbuJU
+B74lG6CUbiJXXkrJuHeyPJd6mc3lWztaI3dpkF/YaT1MVO1FzeIX/Gu2MtZhlzxeHCH+lug+heT
T8uo+kCaiELFNHrDLuqt9ILLNKlegliQ9q1gYUSOApQjxWNqm700geqeWgk9qtzs6Sx74Vsgqi9u
ZW2Rgd6ZiXRfpc277mo3XmPtx5RvIafBTy+TbkluDmo0Arkb1Hscun/WVXZAH4OvnD64+bDFlvna
KHOefU/Djk8fQXoJMFpL3XsCe72pjPwy0vIfikEAnGb5Fjj1fWH6+yHUVMcqvPe69q/DSrtLqw4T
Vzwp45TpJvuyT18qETnbGne/uIgfBXWSGu3eAjOggdmiOpX2O7E2H3SF5NCr4i1dsCe3aK9Aaz+j
g/Ejlsg6umiEF5PJb3hRXaUevoJBKmNtFWJrlxeVB0KwVB0RX2vswIZvRuBfhp1/qQ+5BZpaR56i
IrwMUw3wj3AhlQgE5ojg5J574Y8mAqI+OQDn694NlaskM3dJ5CKHjtvn2G4yGaS7hrOR6D0Bm7oP
+l5at/kABLSo/YeMli6hPbu1c0t/K7sJqgDYaq6R4P3Z6VDlY+8y1M2blD4wkrC+tpP6QrttXGyL
6aT7W0vwftIGaH4Cm7sFLiytSh2kYhGFm6j1vhHo/6iHor8Ak1od2c2oPch+eR/rmIYHaM9VhIxV
fVvLwnhdhlW0ksb4yrN8pIK7or/pW+jHMS65hJ7JePBCtGWx036okyrf4tz3GFYk/QgLI6XSXLih
VWyaBtFwoVDWpY8LaoT5s6NZjU7aUnlbhBK+KT2g2CorUUjLXt1KbhwFMV3bzUk4gAEcy1J6HXXj
2fIbb50iAnOPpu6lC1qS0+2qYF/Nfei7P6q+uGrl7L1r2x9jozz4mBynYYdYpxftzFS8DiERd9Lw
muu5+5ZlNZbWLaq3bqXdp6X5nsXgAiFzlquMR2pdYhBl9ya2wkPGFV2CgTUa7b5w63Q/Jql7WVQS
SYkl3yJdI6+LMi+wAJeMTSQr9Waowd1KWnzlR8EW1cFveqxRM4IR28qBhPwoChFYGYW2pnguFWIo
OW7uXfsy3sdFYWD3mPtXQz4+pUp01WjNrk3joyeiWafW74mbqiv0GRxovhdD6qJMrGiteOh8wbSD
vGs3UZD0tp/ryaUQCsR5YbOTiyDaKbkAy9yK75XYA0/XgYJs4+pqCHPZiarmW9mU47pzVdzfyQt3
Xc6y6ZTBLlUvPQZKi4lTqpsAnfiDBkTrSzIzvHxTg2NOxdCxKjP9pQq8OAP3m6PRV3HiLkYAvRO7
Y9uOL6pRbCVUGh28EfK1HlbSVepqCB3AcLhoJoDFKHjDJpQG31Y0GRtIpKTWWa1mYPS8xwINOL6F
HGxaf9wEcYh9EW+WZgnjShiTQwK62sxHeSf6BdXpMc3BPKi/AG6Gtm8i4UElscXHGoOXYQx/FQOJ
ZCcgCCtGwm2UAmcVNPMgB6ASTN8F91tIqMGE5nsaNw9VJhaOb1XBNTYgpqOEzaOuNeZF7Ld1wYcV
jbvcrPpj5o/Jzx6y6nNdFrhiVQVVdojCW68W7yy8hdfcxcney5N3nAbzTalY/ip39WE7wix5HGmo
SzYcBKW3weFi/itUqK6XsXDjF8ozlY1uHQvcsf8HpwMFXuxkcKAY90Jb7wc8f22YFaBmhGZfCPoq
8lQAK/lw7POwXIE8f1bZhZiY/5GP/f+Y+H//jlX/s1vvffP+ln6Ih6fY9s942PyXqfJqWoSuv8Ne
KqF/uPXiaIlUysSZ1Al4EUckW/63D6b8L7AOtOqQop64iFMQ/adbr4V5Jv+jh0dUrJi6If+TeHjG
BTZk/n60kWXkHEA3fM6YvDGu9CjNqNk53VpaxavgYF0Za6oEDmWmexys10t54G817dMQfD7mLG9X
dKT31YoxsT8A7m4XW+9YONE6v4EutbUc6QBcmC7/OnjQN8POQiJlqX02E3T8PO8p9T9JuwdMqQgM
+Q3RU4IQOvznZKsc67W0DvbednQA/2+8jbWEeZoKIJ+njpAxmho4c80JmmVGhIgQNKI1+3iPEdg6
vK7t2B5/myLhSryQ+v+Hz/vXeL+hoifTdIVSaaM8J5S+dA/1pQoXebi5AUrvSMdk0+1u309ywZs/
ZnJqPTjl8F/MT5n1XQ2PRljsMz/opth3/kEDRdp0oZ89KzT9+fkwmSbPpFkCaffj54vrzk/UgnEQ
qkkcGWI3+lExkqqa0yBMsSiucH5ABD7A1KJ5+IkYNYSpIcQhA4b76k3Gvy29bnfo7q+A9dbLNNeP
nac/5weLkMvBwndl7lCiSeR7uezqdnNQrlN2SrSrXqODt8ZH7lYh7Lm3tul6+G5eRd+//oIfqzR/
jkw/G48AdJU/saJcqYrarilIS2PzaMbDBZyNP2on/9Gf8mNZ7fcQ010zTQ8hcdhXHz+eh5pk7xYJ
h0AqQffSyghz3XcUIV/YJksDTat8svvHMYjjxmUujR4jSZjdiYn1oFfFgmTimSVjPiqmxXS2P6uU
J9GoIzTGMK51L4TjyiuS1dcfZYY0+PeS/T3EDP7iKQgp1kE57ffkKueumhQFjIO6fLI+QiT/GGnC
ZaJ6Pil8zEtoupfnWgc/gAdBdJorop1VuUv2CgLFS2KWZzY5cCWchSQZeihSk7PPk1cGNZ9Yt/vY
v7ayAtnBrU9mA0iSin2cL1y+07aa3U2nw83vwopGXiKQ9WBdHq0yWg+wKqKkWocxgNqiXtAoP7cp
aONiJYLIk0wZ4uPkwqjw0rTlwkC/chXpSNUvdsWXhphtb9coGjVJmFC4D3YDGfBGTB2U/rQ17K0V
Yl+13RRg9f5RVfzPHXIys9lnG1LUVTFM5RHBOjumltLgYos88cIwZ54SPte/FxC8wccFrMpeTpKK
2XmSsq8GcdUFmVMOP/SyddyiP4TerbXkCzfDN/w5N6TVRTxgAAp/4tnmvpgJRTTtfvN2WFNi2yAG
4TSr8bdWyDKi4twsqZLSk4ZBrSGc8HGWqRnEuHJy3LyMtlPif0cl9VdaKlQj1CPJ2Sqd4HXV0hV8
7uiBqYesyjWscAd/HLaDk2q04XQFZ7gD67hayJeWp24qGoxRJmLAtQB1/Y2VmJ++0xGnzXxyF1dh
X0eBQSQyBX39Q7Wd4HXEebfBZinqOXcuToearSnMza6pXYbyQmQUlayD6sroC/vz7J2MpAD6dJNw
yCe7bj+rBuQ10inWqa7STbRFy9ARDuV2Kdo594ydDiR/XDqhhJZDJoHwN4yQrv02oL7dUgNdeGPO
xKYo7f09n9mecCUpUTqTZyxbjxttg/XrRXCEGfuCUMCuuhAXLshZW+qPs6ZQ8TdQKsEwYq4xl4RW
b9QpB5wW/QbAnPlabqTr4Ir6yW32WNa2vkd8cA9+TDnA/NQOCk65y0rW51f3r58xV3XTUwmx7oLP
KANGcBuSZDr3S5Cb3228T9tfEgHEoNQDj2T2HECqzSyMJrk0mzBcUwpC9M8qsEqKUowpxj7BM60Y
gp0V0J/XQgNScJkPu8REuKUpZfdJoeh8jGsL8AyA7oegx6XOT4bh59e74Nx9pJJ1knMq5ITa7E3p
fcQflCmAFw+TYpm5j/b6Jlwvsp7OPcan48wfkZibX61Z9SnMCFsHdTrgLPlGu2h3qt2sotZhkqGd
4Hx2XDpQM2rRH1sP8WxTwhwIdvBcBSUtsy5LcmaZ8P98r72kN+mKsom3bu31D9Nu9pTqh1WyCV+F
/RKU+VwuARL379Fn5xnBlUgpDeY+sVCkFdognYN5jsNt6ASrtltIAs9dh6fDzc61n2tgaabhgObs
EEeXFkVezh0hoMWkYzr6FKRjHy+oNorYSFOsg23RepI37aT2rk+ku6/35vmJsDNVnRYiWdHHYUR4
crKC2JQtDsW1ntLupylWLazWucoAMiCT+DlzmfKUj6OYaScL7TSZ6aGiYeXE9+5+cuyYoO3KWkWE
9rCcqZ9bwtNRZ3vCsPw+MwZGNSlh4vKyyyFiqcWSyNXZvXc6zmwzhIgg41k3faqjfqAieNFsJrE+
EHOOtf9vHmI6sCrJpKxO2cTHpRy9pIG8zc7DDFW1VVP4XmTSQlQ/E1D68xmhQYz3gWlhwDz7XtXQ
+wOtCAJtxNbGfeFg2cQF0j9NENjOXprT2RVEmJYTTLKHVMpsUkORNrJGDdzWb/FZgB2HyFo/FQLe
Uc27WRKgmqnS/Ht6fw03z1rUVM6TrOXhkLfmoUJUmYtxi+Po1t0w5ZW58e+mdxGu/k18LJaitnPX
tIIWDg8CvkOf+I9RoKJVMF3T02GocNRcjTaF6rW5NzD+QuTRqbfJPVLYq39+1JFkmfr9mG8gR/Nx
56Su1BlDRGyQ6tW9kLSrugyWNs7ZGHh65AABYEE3P+gjgkfG73xQ3jaYmtUP+TvSQ2vkoab6WO3k
22RV3LCLNkvApfPB8MnQs9MuBIlkBhZpRggip9q2F+OwmvYQIJzd4G++Xsuz8+RK03Fx0lnK2bUp
5IaAyxhriTzJzyHJ3zGxfWl97QZ2qESTQB5WtNgX/DrP79uTUWeBBJYrotihTsjOGX5NYMNjfz04
E9nFO9SiHTmqDW3XOORX+MFvFnXiplP4Kd46GX52SjtJEoV4iurKlbltrqILhCSC2/ra3wQOgIkn
q1/Jom066vZp2JkLb8i5yxx5WTzolckZZX5FRFjN5kLIivvoXBGt2VHzYnTfvv6sZ1/DvweZXwzt
KEXhUHIxRFFwb3ot1p69uETnOTuIzNbhDIIXn5/Dtq+1qDNZxi517Qz7HE2uFo66dHa1TsaYfsNJ
ZkgbxECsf8oDtkjv+OyRZuuv6p1ytF7N634dr/3DUunp7CtPtjP5lE/Ao/mhMErsxfBJnGKwSX61
wLHAiWs732lbj+vUu5Z3CPV8Myv76692frYoJBK/SPhyzv1iMrSBBEVmRUW4lenG+O6tcSehN8+B
sLbQKvEMyZyl83D2O+JsRjmFr8h193GNaQBZwJ2moEYz10bloeu/BJY891RQ0v1riFmJss+9Gtlw
hmhBEQeG6bTDq1gwIRSmOjXZL6zj0oxmt5rhD5KfRgyHJBFuxnzD6DV6BHBrixuMSwtnWXzy3EV6
mrPMHiVFMEcxURlS8khROp58pFVBaFs9MgTqXbv00c7vlZNkbHYycIdwx2BqOpQrd1vdSbv6QroL
a9yFprcXAt1396pZLCuePY8no872SqsCVVNbzuOUmo2XOur0YL03WJCtR9w17JQSB5jz9cIHPVd4
Pl3d2f7xcDRIgdJND0a7ClEiu0ifNQLusbBTZ2mSS3Oc7Z4Q7QFvmIJ8T2txy+ms5joqGvfOkH3F
X3gNph8+f4pOouA5I9IdEzOGv8z9BoZuLXcBONvYH2K7jBOkHSxxePp6KZcGnEXEgqVq0qCykuNQ
YO0SXXgSUCar1V9VtJUWLrRz5/B0drNQJisKpI7RjMIBIDwM4K98f+GoT0/1V+s3O3Zj2qa+KfKt
wv1k2DjVDf3d8umeaR/+EWmfzmR22ka/1PpxSo3aH/leWUW3wkuFLjfOs/olLFJv7z3ICGg6/tp1
xmspx9DA1jd4ji12yM/mNKc/ZXYEPblsxHAqQwu7fB+Bo4+24o18z83GW1jtlnhui+PNzl7reUUe
T14qxnV4E1wUDpys595BP36lfv+vTh8EN+wlDMovIuKLH18jPQv7qhnYoJ6RgYl9y/1bF4bW16fg
XAQKh07Ds5jsk5d+dgx6kYS0cEPi3n0w2vVl86b90A/ljXShr7StMKyFo4SCkS1Tdhl2yhJd9Mx9
RtREWVNSkAL/5F2sZUKK+/t07PH0sAmuvgtxgDoHQtl2GgivZVXtxdx4St3mpVbCvaQHC33Jc2kG
AiuUt0T+OTXaPq6z4sdjO7BEducDkhuzbwb2e2kqOQJg3rQc7LaVHROii9S2O7+PV19/gXNlNnIO
Ukd0UKgsz/P/xE/4ZR4eieP1cNB+dFx5e+/CuJhKy9qddtt9w+zJtZNv7VHcoWC+kL2euQcBm6OK
qyJwJtLS/Dh9tCi6rq0DJH9hPxzY4OY2VoNyh+XI6Oid0W++nu+Z+ODDeLOUpzKltKt737DzQMvh
qfmXaeTejHAORYzMdJm30/PKt68HPXM7mgZdRg16yoQKmk9SETyjinRjMqjuxZ5ekb8LInhDoA4r
lGplDUFpSdx+PeqZW//DqNOvOonZM0Upu5EuMsEe10O9N9F1/C9GkDW60Kpqfg7QIxE8M1VFNAPk
fRq/YAu8MMCZ3cH9Y0i4PNDBQfP34xSkXFC1oZANW8LEJSCPUoIEwUsJAlm5cBCmbzB7wT4MNTuH
RtYPrZhhsFT6xkZHOyXGHUs0v+cYhA3xw9cLdya0MQ2D21UWgXCw7T/OK62svKg1mPYFoowVqG+T
60dDOfLrYc4un2Wy88DgQNuYzQloM/Bui2GwMPJWmWo4BYaEBkiuWlii9Zw5WLCUgdxKyBWKn+y+
6zJtei2I0FtprI1lMSWhPBTozqlo0IWENHWxWL/4KAfyOxqYWETmNJxGwXk2P4Lg0h2NkCMbqY4h
RNsgKg5ZqoAVFxGJzNZq6zlChOhqLf7ze8RSdUSYRdLD6QX5+AXjMm/7LlTYmaO+rsnMwVuL2xTT
IK0VgdnCfbLbql040ucKm1NtnTdTopAPZOHjsPjKhjjXt1xfjTBZ1t0Dg791i59i3u9lA3Zh5h4V
NX8bwbKW8Q/VWKp1ft65Bk81UMhpS4FLnJ3IDvnaXh4LAr1KcXLNh9dZ5Hs9CxbwRzMLm+nbwlCS
oRmBu5weqNkRwS9DSarmd6qRPamHrl8NV/Jjd0y2gSNuTH9dPVQ3/VFZBxt3/fWxOTfHaR/DvKfp
/4l+5EX/l73vao5cR7r8L/vOL0jQR+x+D3RlVJJKrqXuF4bUhgagBf2v34O6d+NWsbjFmdnXjYm5
rruVBJBIAJknz2m4wjiijZUUG0t9oOrRlvjaUl6HZ1MDeAKXDlS3LNz3L5dyBDsfOItxn2v30896
J8CN6JZGR5LT+f1O3grapxWnXTjsIT4iQzgW4pDo0prbpCC571IBbURiw3Lx98R2u13uxUHngCMe
6OhvqNiAC+lRDoQYidm7/37W2BQtZAqKAACgXGWNyyovm17cK2WkktrJKeJ+5dBYch2YANQLgYEA
7jXbJLQvlDqrT67T+xoKluhaLu7G0REF82iDO9UYo5fXUf3U7++mfCXqLizsufn5W3KSpaEGQz4u
6miKQpuGg6aAlSGumZhdm1Hd06iBvjjkFWtwR3+naI++vQfWLJBL7wSRDjpAKyQYuqJ0zfIXq9c4
NBZwPBDZRdoSqS50112pUxNDMqWwwzyJugXB/9Dj43RbdVN+/oUiUFau+wv7WvDz2yZOKeB655wa
yRSmwyQKFsZo70yrgGoZtMVBwX576q5PXTGuf8zMpk6rEgjsEA1vGnt8Sjj5E7a9V1rFXSijD+e2
LREFL28tsAUYKKpchkjCzqJkzE2DWUw8QpP4TtdTFzJAm149xGCcFpxCt62JjXPL2uzyPBpdG6Xi
rYK2Ky8zNKDLwPIJ5V20VuB98pyIjjq5XbG6NJ+aqWGYEDpEVXm2naUsilMZoAqn1QB8Yr5hEJ9H
Rx3t/reHtxQedUwnKqGIG9jDs8Ot5nVCJ/R7okwpcT8+otcHfHse2mDoNtoLiJkp72pgLZRHSAAA
TSe0qaJVbaqlAZ9/htibZxd3I1WK2uoQ/znU4QBIcWXIMxKbONxY859FUwT3FzTPA0g8Z8eyitiY
ilJBurScJPRoKcaOIQH1xCJC9unIq+fbU7zgryAfAJAUvceg1J+v5QgCD5q2mOEsfWeD7pgWOtPy
55aVrpqvXUkXBncKLCA0kCEoc8qonM1jChIstZ/w1htN+ag1yl1csFfUp+8yFm1vj+v69muiKVrg
wBHPBBPt5ZKRMjZrCCRgZxDVa0YgE5PjNGheSUGPb/7h8ttte0tDw2MZdStI3RFtfjuyKhqh/QwP
o07Xt0mRgQqs3coV8ErjWoZg4c4JnLF4pEBADDfPeQ2WT+gRDkPIJQw/p4D4+WMN9I/1E+LsHjQw
Vzb7dYwWTTi4HhPRN3OVkUEdvYgrG+kItMA53DrI/bvRk5WouWQE1wPN0kHteT17UgIV8rFWgWtH
Cx+4RB1SfifSSmZjoXyFxoAzK7NomaaTzftG053wzXxUAgiHCgnBXHZM33jBFlDd1NG+2H32fts3
FkoSl4ZnzmiVfRaXGgwrj6LqUu3REX7X3Y29Ay6uoPAKJLdf1tBiIihdng0XRk+x9WyzmRkaANsK
RvN2jybwga5hOVcW7dSxdG6AZzaZcKV1msSTAMZNi2dVXZm6NRvzo9uQo7RmsGExoG2i2Mu1py4x
V86Z6yB4OVWzY4ZMpFE74Rgt1Af6YqOC28vst9GIrvrX276w0Md1aWt2lowkk1mDLBAUuR1Q9Qgs
m/bGHq1j+d5Cev4u34qbfvFSBNrd+A5+HrZZC8PXsfHyE8Skny2cDMQqLTl2m0FfivAb+JDM8QB4
n0v6gOor+dQFxOqlNRE5z6wpamOH4H3AxKJZDlu7ec22sp9Vrg2my8QHx+um26ODeFMck1944ymf
yQcN/oNK2eVnCB84+4xcrUiUlWLeD2ghA/9ed2e7YwBqszt9d3uN1wLNiTT3zFamlGVYt7DFfW1f
735kPniG6L127Fx7UwTlW+yT9zWrp+TKrQ0/izJombDtbsREC2JZzYWmih963K1c65jcQ0em2bde
70l/Un/c6h79DO/JPX8HVevK0bsYeET2HhlCkWKdvYVMYmmM4fIIOZ0c8AfZydBJe3uGFy6GWE00
QgGIChw0WkUvV3OKdBxXYobTw/QBsa3deA9t5QHgFOToFd8EuEwLMijIQAwaWvcOnmP93Vo2b+HB
dPkVM9duaoAkFBHXwVnsRZHTb/hbLECP/ui1L93Df9TDd2ly5sZRDJw+rjtiNykB6NE9xXQS3IMV
H7yKx7WTa9mnzuZ5dmQq1hDnGhfzvBsOULV6LPbse3s/3SVvOrJ5ngB9Ead5655Bi+frKHlv2Ab0
XuP6plqMWmefMnNvo+hIpI/4FFHqnoRjv1lQBMkccix9lCaCeG8fI+BNvyeP/8ElyEQCQ8dLRIPb
zd8haZiENc2wtUz10ErbfIQSOAqZt5164ay7MDI7GSjVQisBoZaTqr8a6FbYvzvj5baJpch0YWO2
b7Sc5p0RYSDsUILf+mPY0ScwMj5Ah77Gdeg5dNI7+a74MleOvYUT9sLubKeQUa2TUkygNeSOir9C
ygl0t2iDWguDa7M42yCFQWujKzGLvEncrPrMW7Tx1yttGAsh7mI4s23Bo7BljThBKRlcAzSUbPz3
g+iFhZm3p6NsdXUCCw1DDiF5LYzft11hKYSeW5hLkiN0cTu0MFHaU3qcAjC0eAruWAGaF4GrAv1X
+pk+NJ/9DqBON/LG59v2rx9M9oX52SlBaqmrK+GJCUfIVn3JeFLJd7Cf3Daz6A6Ab6ExAg9ONM1c
HhRqzEdqTLLu1NozOGfkDHosZfD/ZOPU83R23Gt2y4cc8+lA4MHR6SMvXsvp6baNRY/7ZxynqvWZ
DWjHaVFZYxyoG9+TONqARXTlFrzwrsQUIUOkIc2PVtZ5cU/O+2iABJIOAAUQhfUOLKHwhBCsOh7x
kmAtqC4AKPDYQzBVwXkGnul5FbaSWaJmFeyJfKPmMg8UYdbRxtktbSCqkrpryOylKHRucLZtqSKX
BA1DIPkwQMatQvDcOGpc92wG1UDVXMNKi8fJ7EKGtJUpEKBgT0O726XvJQa1Y4nCXE/fCW18idAN
CrPIeb5KCWpDTfuGnxcUSgikQ7kDMG8VziFMzD8BJIbguwSS4VrbGlQArRGOcM1BKAGJHuhwa5WA
cBRHAO+92z666EBn1ubo2oY3mTXUsMYBDQdaIvVij7wIbYNQcdfbP1btzSZYaigeuGLjyXUgUE6x
l7jlHxxkAmP/LyCMlhb0fHzi1882YZWDbMpsxEavd2J74AnfOuoz96AyGAHyvoZlXNr04PwzgYUR
rTXzDSLZmRSyDJtehYSYDAhMy1cuBAvhEYU1FYhodA2jeU38+tmIFLuLwCqAVFKe9B4e89/MCXKQ
xqitxZaFcI+UJnpa0IGEItD8wt6ZrSXlFgzhlAmAdYU2V0XRFdE5UFTy28cUepNv+f5fiDJXm54I
2gRgecCRiDFeTSJT5RJ1KTyLXoDM9NCnm0GrDecOBMpq/7Ry4EzSB2/4/Bc4KdT5BpxZn4WcjFax
0qBYDjwVil7gu0W7nMDbKu74CoXGu7Vy8HVQnRmcHXiZqXMD6oF/BVX1QE4PEqh/HLTAAmuKu6r2
JUZwEWIuDNrzlvOuzeiQoSnl9Oy0P6YD6Hgz208DywMnuTdNTvncbfIf5u/1xb29thCMunTfwpBG
UNHBdkSNjd39nnC7lPrRK/oRvMZrGoHX8UYMFS1uAHAIdNS8XhWCfowD4fB3KsOHDviT5P8l3qJ9
tSs3wMWVRDkWT1wdHLdXxyON21Hq0wiNYJEnsJXRfogc8koTAJmNoNwwN/xcCeBL3npucuat6P6Q
RhbDZO1x0CPvlG3mJqh0QDwwR8tJvVlNyyyt4LnFmbtCI6nSrQQWFebGRyCYG8VJf0b7/KtzBx8l
76DM9oJ2JwoMf2W0V+Ecy4mSN1ZSA+00oAWX3pMnRonCZGLAc6Fs/L3+LhoWE5gFk/f60/0q1MIa
SixAVsLUNWmUXAA0raZIMJZafcCl9CFOSpz9a6L21wjOmR1xqJyF9NxKLYiew0m1p0IP7MivD4ar
ONkmfrd/kBehKAv9C0fxkVvsIP+3lhVZG+fsSCltrSfJKOxD2kIBSSw1IE9d2St5xcXtcT6fsydl
2hpZ2cWYz/yArKLmFxtIYkPKgwigM07/tf6k62zPbGKFK59NrGXGIa8mDEx5nIKCO9yN/AwNKFns
Ka4KT428VeqrpeB6PsjZhiyNnjEIA4hojnTPoU48ddtt0bwB+qunw/cQNEp/2G/UD9aqB1fnNQaL
VAcgVbqmij6jy8HmCRpedXCgO+IK4oYhzVy5HUdX4eRZkdOVwHN10YE14MWAoBJ0xledNhAqiawS
nH8OmL72Qwr0Cyj2b+/2NRMzd1FSgLTKHiaaiL0ATAX2fonJzm0jS7OGDBHwZ8DSACYl4uu5i5Qa
WEgkGMnSaa908R97Yt/QVZA5el4Oa3eqhdgJvBuebLjVAIs5t0azsDB7rN0pF6i5xb4rdpnuZb9B
14goNu5ICWkKZ1RclKlXt8PCWC+sz+JMbKgx8hOwLljLFGQMIHRf7SGTJLZh56tu+B43Pzodijpr
IWZp7xuyaWloNSdgx557p4YKZC1PCvzlvgY1O/OmrWg1h1bDL/BV+mvvRmUhpqEJTIFBXABAOT9b
1zDkRZGhjn5qPbXi/cSejJ0gMlP86a3NoaMDuuIx9NaAb0s3DvFsE/dXnJJXHXeEWmYO2k7RcVd8
gvguANHfk4mON3Rp360u6cLxf2FtFm0GEySd9QRrDVqn4o80MB80r9rlfn7P9szVvdu7ZemoAqW4
DAofAbqFF19uFz6GmpQhBDnhjyFx2K/xPn8p3pJ7ckQCf59DvxYdxdlLs4mf+gZN/iu7dXF2EXAg
M4K2ClFOv7SvQJiqYlT6C/DUda6A/AkejexX9X39srqwYRDeoCSng9tKu+LPAGerRXkIRhqZ/5T6
fZy/9lIcAFa/vT2tS856bmf2Sm37JKHtBDtF/ESlX4V6BKPybRPXkUcwtoFhU6DEgBucLVyZk7Fp
AXgA+qccnJwYjyhrYlx8Y9p44sjtGkBA/MDLRwY2HXIYFkpKQMXMH3EZqckUJq3t9Gr2SMPwc9CI
G5bDtq+hAAJBo7r7qoErvj3M6xWDVeARDA38HIDWzk58BPMoNFVYZWF5r0MyZdTsZ05MEGx3X7dN
XS+apqJh2BDCeII0YPaSUZJRtlPJtB2F/uD515BB5h6ag7eNXJ+BMILGFtG6D5D0HBTTjCSH3pxu
O0XbOApkFGm0lvO69gyYMJFBtIEqBWprNo4hpKFcNRZMKJlTJ3rQ6eG2HIotqUc3in7VGTi76W8A
kZxIhXDROHgM/0ysZ95rm2r6nXd0BWW4EL3xTRZEhRVgqoCYmS1jAUh2rPdgxRfi5KPf7UzwQorm
YXWTHXWglx1o86zkna/biMil0VksZdzWAAGC0dozfxJ/AoUoqItdpDjWj8Mr2P3M1mw79ixTtHaA
LW0D2n4TZAHWIf/swBK21gK6OCysLLJqionG5TnOaTS0llMO1Tyw4/jdNHmU8l1ZYCXb1CVZuskB
1IBgoqNlkTsRtrKW1/AJDNVW0B0F6l0Ap083g7MbFqS3WN4AZXm6EAOBh5LrpvqNVFLmmg94u7n6
fjyYkP366O4TSJunB/p+exMt7VScSWBfRMIMuLnZoVFbuHSpbWM60eSTGsoNNsh2V2woC5FHsGPC
goBd4SZ+eTJBUBxHiIm2gg4yeq4eMAirirzjFtIBp8sVXjjUKaBcubaBF2LEuWVd+NrZBBcZ7/Sh
ANYx+2ZtpkPuKV8UIA3JFcRzUoSH1VqWc2l/XpicxYzQljMAbzDYGnUAMwBdCjSjcJ3rPVzS72kg
7ezdWp5seZjoj8HlCsWHuR+3YT5MUjiYUH+IHaJErmquwd4XHAXD+sfELAJkJVqx9AgmGB5PRcwB
BYSO2xqAc83KzFPwemtMlY1AAajpRgje5eQ7wrt/2+kXbtyo0PwzmDmaLG2zCrghDIb7+sf0AZlB
wafzZPyMt6IRdLWUsDKs+TkCCZlOLnvYU1/SyDc2yVYUE6rUj17DLURIAihwrFaklpwCNX5gYQF0
xLabzWWmJ/FYmRN23WR6FPfSln6/PY/XVVc4Gx6GAMCim0Y0WV5uL0XNNY1SmADx0hPYiZ5btwGa
wfps77PfUPxVNl3myR8kyLzy3l7vIl4K4BcfICLP2f4emZwanQV/6d3O4w/ZXjAyK26FetDqxhYb
d3Zru7A1O3itPtUHtYatEbbMgL+B8tSJH1S/3FRrEXNx7c4mdrbbwlSb5EZMrCBgEFzT0PKAsDZS
pR+whwK2+np7KRfD1vlSzrxFHYkV6SpGx3Yq5HpdyMm+1Hf8Q5DAIzw/dff/0csXaCcNfQX4P8EN
bjallWxLDBdvcTAogR0E05a6ee1kOwIWJDS73R7j0i4U3Yo4aEXL57wb3M7tOGxsCd1tBh741HYL
8lDbq/xq4qPnfgIjkFU1NF08xS59MlMjyWITWhWr0ZkCuiVvAGDGH6RycJNBlIleK80N642cO+Vq
CnrBcQTkWACq0YKCv14a18ChkdlDizxJWh3Gsdnp1eftWVw6zWEC3U+Gbpx2/qWJNq4AVh976+Sb
JkCsvxg6vFBXV92qRvkr96PH6cgO1soz7Rp7KTq6DAUgeMFfc9XRI4WyAg7s0XKGAEBTdEHuWtfa
EN9WXBqfUiadLwsNO/Yj8/iOOPSlfPoPMOT4jJO/gkBK1BlnB3zVmVIxpujklsMHTS6CRvmwrTUv
WvBV9O8BRoBWKLxt5id63XaqAekwy2nGxlUiiAllyrbX1ii6rnMkGMuZmVmcSZMGYmJoWXEgp0Tr
IN9BwwZHYRr6LdC84JqQ1w/DJRfFrkfHuoXU4lVbbdYnuUZa2ATO8FB9O+WBfKQrHtQ9AaNN4q1m
ghZeFOhjEvBK0VuKzuhLj22KskjGHJOp4eRt743dGBAcuYjba++kpfk8tzSbz7BA27+ZwVL0ILQ0
qn24+z+JPBqsYwYWLtYo9trihSqjF2AeP5UGTNVFm+FJ3+Ly7mkj4JYgUdXpE3LcoCepJvSi+Cv7
f2GMMIe8BbpDTLybZiEmq01JMofUdvIKmnKDCQ5CW94oBd8l/e+S0K1R3bWysiuTFzMCdXbEXY2s
Pf4Xsl0aZHDw9AdBPL5mni4e1SKS6wjDjXfGXtRLmn0OvRDRMrU+z+Lwm4V05Grgs2i+QYZtfnJE
3EIekUIPWchn/sVbrfjNZq1MsbDpLUi7GMSWcfZftaJ1MZjAJxTbcPvNt1L7waPhLgPb6O0FXNh/
oqkc4VuGgswVDzEwBWCsVnob8g7TjpkEEsjlmo8sOSaEK/CmhSKCipzo5Y4D565a9cOADJfb/ykP
HRBXkVM9FZtyCyGwmO1rIU4P8pz3tWva0hxiiXDO26jAXCXzpJGndlGPNkDSeDdXiVPGCgQY16iy
r82gPwpzp6N2LrJcs+tSX6cmSPdsG+0ivW9JkjdkvSsxzbu9Vtd3CZgRrfDIPiFVPy8N9FkJxjao
yDhGui+Lez2vXGVUPodq3FAje71tbGFPwZqg2wCPLw62eWEAM5bqbYW0nU2ODCRYnfFbacInboZv
SpeAAJADHsp8ldsu+uff1C4Lbn+BCI+X+0ywfaKeDEIgm2Bcl26TTo0hxR02NfT/DpNuelIJpbhI
NY6yMj41fbpT224lZi+tJMoRFprdAG+/ygGpfawDBCW0vMtPu0LpHkKFclKtbLqlhcRZbli6YoOI
Zx6uVFrHsTzBXwbbeOJFtgPYa1PK4X3fVV5KV4M0WZhJUQcQmxwLOc/rRFNocCiwIZPlD56oKcVe
9KZsBBSRv6+RmS4tmw2yKrHbT633l8sGIc6MjUDnOeAA8a0sfIvUYwY986R94NFnFBb+bTe5jmAo
b5zZE4M/e/Vxbhgt+rWwZFBAzxnIjLpwZeMt3HIvbcwSY5jZqm1RHEVqbqTbrnUFF7rkk9eRudZj
Ejr8tRYowLdVXM71beXSshj92eiUpmJxE8MhkyT9yqF0T1X9oFe1QwbmJNl3iSqB3JZOtqZDfR20
Lw2LnXJuWIXuH2BtMNyjBIGNV4x7CB84Xai7txdwcTfo2GsEhM04jGYXsr7IJakb4Z2FiZ02NrFn
jJI/jrkrTUnQt39um1vc4mfmZreyBMmrEKkQlCOa2E9QIbNK0DU2K1YWskpi/v4Z1Sx6RZVUyRo7
7bmpAXc+qD0fpg1cBbrh9h7676sscQsbAUccIBWiuxoFgdlThPVEjSoZFqxOdyM7ujeHZu25J37G
LCYjNuLH47gTuNuZV4ArPJ7iETbE3ad+FOpsQhouvEtXe61OlbZbtoSHnnkgKBHBWNTAFsQrn1VP
gGCmh+QNIjPZofhhAzZ6ZI7ISDDgAWqQ73gt0qzWD+lF3+X300sUrGVWF1JcWNGz4c9cVY8ggBVW
+KQ6yEZQpjA8keTCjfbmc/Zm7chRTEZpu2wb+5CHdtdIVRZ898L+zHdjFkLSXNhv6W4MbS8mjzJb
4xS55jQBDBClCLwiVCHGMX9u0lGJTkEH9zUCUlpLA1MlRPksT37sA8E5mKEhCQejUqG6tAaAOHUQ
zpcdnXUQMoTalGA8ulz2sjHCrKc0dLQfrV/v+ntV3+gKcl4NRV8UtXzBjIvW4sCA6Bp18nvze70B
HET/rEFZL20joU6yvR0zFgBSeFz881Hz0kEaSokyMHyU6PSEMKqfAMmP7+i9eGts8034oO5WTC6E
RRQzQYAki15AvDYu56EnFdjWK0jBapt6F9ZOedCD8T4NgDj7VYAmsQEOpYbhPnJW2ZCXtjmo1tAs
AXg2LrYzP7eyyq5DHgO8v88eALHb2s9C+AXEde/qWtlrKWyd25r5dFdKKgclIqZ2X2yNjZoA8AbR
5NwD3gaIPoDsXQuAlGJXBJKnH9mGbOmL/pkEq5kBYWnmebhnyqaApOO1Mp9xjdttXiSFWOQO37Ax
0LcBwq8Q3PbkZ+nLR4FtRgJGcyA1vVKcOjUQXBkXTFciUwjKrdlyN4kehlpd4ioBMpAmQSQDI7lP
91/QcQ6Yl7nGL4C6cye7FyFXNGEm3z/BsArqr02FFGn2uOr0C9dGIPMR72QBn4cvXHogJMIHzBY+
SeTT2RG05XvtKAoU/CVC/fG2vy+4+4Wx2TVuoIMmpwTGKumd6RC0G2I3jsEc3dVoe12jc1uI5Cg9
GqJ/xbKx4nP8Q2z1Y6zYMKc6ras/ZjFCneRQP5ScFmpD1O32uo/cc3oH6mjja21ur50euj/QM7DB
zQYyzPnbZkzl2IwJuC6H6FOO/pjVv3/9EHQkWLfTjerqzd0Nim1CVCCEnmlYBzXyFEKXIga20gRy
HQSHqxUmVKtn+wcFXaQqRDoYWGALRaBLf9HAFNLg0fYBoFVrvMZVV4H1O6rSVK4PVp5F5u9IxlsZ
XO75xMv6h9b0EBvwB7kYzfusjwyS+lWWWUrs6mAm7aodFL/VhjyoeOLmJIBqNO/UTRGbbeFHdagq
9CUd0ItUeq2U5D0OgzCFdq07WCoDMV40cMv4isI4HdF1X4w5b4IeEZeaW8KmOHELW0q1z1AOo94B
PhzQl00Wp4nq42xtQTdn6mNRpR7oO0L9bYoGHEuORFNzTw1wuDK/CUdSexIVpMfeAAG5iLq4TZry
vcQGow3sfmj12rVMOuQvDStxh3dS2mRD7RQgOUm2GU9p+UcFAq/w2rZsYxvSlGDtBL0vZKszF50l
Rtm6EJEKZRw1ZljmfzK5tsrvUpNABGpAr5X9NVb4zEduJo161yhUbgFeMqyo2kE2cUSqhTa9JVeO
TnJL/czYoBatx1ujQ391rVrDNDoUChSQ0dOrgqZ+zYc6gRQRHWywfnFM8yubJKIPEKROattw7clK
ugKyib3SviZSpA7oHMa0Ng4FIr19xbYaJ+jQ15Yu/WjsTtWPea8W9CdNpsy46yqpjFL8FK0jULxO
1KYKIAjD40PcaGqmuh3QJRaUWto8DX/oJigWgkGdhgG6v0zrree4ksL8LVdsRt96riVF6o6pkksb
qZOn7M5iao5AaSH3096BuGzQfWRh1fDQlkBAftNr0mFOew5rzIFUPAufMjM1kJzsTWV4qIZaw02z
oKHmUTPVhGKDxfM9hcBQu8ljZA9cNiRKekd6ybB+aLykZWDWJbTL3JRTOSy8XAVSHUyveQU3pHGk
8Z05pcbjUNcNtLvlUH03prZH2UKPcgn0jVVMamuLVmym3tOR2lPhdBGvm11cxYxFbtSj1v9CJ2DX
NPyKyZJ7te7yFrRYSV/nG3BulvD7IlQgjxbKuEDd5ySP0buOSm1+QOOSyNlMwM71AHl3+TC4qRGF
xFVIX/WbketMcoaBqsY2NFleEzfVyrL5HCeCq88I8c066QR18TD23Ik1s1S+bCT2JrrLUykSfN8s
iWvQ3VXKWCZuX8gRikKTVHSJkX3oSsmbnVTn/SBDXMGMtTp+NaI0xkX0TuVgtkaHfWNq9A9Rtcgk
EAjqhuGjqqu0+uqMichPfV8BCEdjM9N0F3oJPUp3PM1l5T5OFI2iOSavMm3He4NbG0nV1Oi9sRif
9pWhSxJih9z2biblEuTUFHT1uGXXjSAwYlKjVKlrhfJERkejqgw/7vHRHLMekrz4QPKCab+LSk1k
FQkhsGVhlGGYld95a0O+veynJJRdGVtK+plYPIkClSGHVKOnrZe61zRFlrOaJDV/IbRWiR+PdQiE
WoOmMfajUgvdyERuS2ru6yFl7JvJWw5ys4FZegOQujaO26Zt4/EZUpsGZV7OBth11I7nMburTGo1
rWODwj47dmbT0dDloylNrZOaQx7dd/ZUAUKs0D7ZQoJJMvwoT4n0VdAp6UHTrsQ6d9DXQJQ93MyM
j33ZJekhA0k8/QMpJc4a38jYNsReIl7BJ84fC7WM1TvV6gAtUZusr51GJlHxvZs6rrZu27aMt05o
pVMZg521kqa/YRv/X1z+fwgSx/+7trzPmyJP8G7/nTdJM+5+/a/TH/hLXJ5Y0IlHAhp5aLS3/0Vi
/I+4PBLhSEmgEixutzic/xaX1+3/Mgxc9kHSeaJBFZngv8XldfO/dCQS8AdQMgPmH7/03//zQteZ
z/79XAx8/rSTBUWmiTwkqENwQyDzZ8UUTykYciPFK7VxOGZdbW/Krv1IZXnAvYROwaDZiEWD5bDK
+s2N4U2rrfd4ylTH5i166Tv9cZRUw01Mu4DQtw5eB6NNHcnoodQOuozMagKt0oajZtBd0ibgG53Y
AeLyikdacOh1YTEFZ7N//OuGfj4oU51dkzEq6MIKnJUi2CWV+TW5NxtUN9pK9tJB/kbKbkRXGQKh
FisQpi1lHKsS7w52aO+11vISdbIeZeU7EtrppossyavyP0YB/S7xWysJXQeFkryAA3MKIOqZuV2v
6z4p8RRKoV8aWBm5H81hQppB8cFhUoCyvpKCqABaOa1xbmgdGq9M0nJHiuPGtZi+pxpv/DwyO/f0
Y3XoTDpV00xBNZAOzOdyuS0gcNhUTeqAnJp7aOkwfSbjeqq3vWO0kKRkWeh20MveELVDZ2DVy1uZ
lK9hkihBHg3UU0P2lSQR8wweQ8JJtjl0K9GBRqr6BfUDPuIqH04uz81nG51Uu2rQfycKS/yYjOiN
E7YBG4S+LaBBmG586ziBVKgFiapmiN9QgsnBqFNnIPlv2tHvsU7tTZ1xd2RS67McolIKGTo3TXHb
jCO/KrN3EjZbSeccAiJIkuogslHjGo6kd9yreQm67ZI9FCBPg5Ra9qeDsOUovU71t+4z7w0oHHHr
rqhJFURK883qG+ZC29t2TtM28oONMOslwgMjPWkdUmeGh14f9GkUkGVTUAFyhxRUaHal9k4Wdi/y
JP2Ix0xFg5r5+7QMaYs/XfLc3sRh5AxW2d1Z1H6q8TSHnoTZbeQmQelWrFMaojIQ0sLn41SDOlF6
hqD0V9hZkZcl1RScpjCN6mg3ZdyTcOPZG3Fd3rGabvVe8UYZdKS53f1kBqKxmeO/cvJeRCrUCHgm
3+kVJs+C8gBw+z9VLvmFDf4K3Clid+ynxtGr1nDT3i73mpjDRq7hVEP2llS4BBNG6l0qo0cHeJSf
p/UDf/QXrvRfo46NYLd7S6EghxK/T8mwDUmtlW4Fck8ImdqbqCLlblK7t8xkqiN1hb3h6P1CnLD3
tKV7Zap+Jkb0mli2b/ehcugaIvY8fhAAb40vtwGjrAgYuPwCmcffyGDFEOUxGj/ucri12vC7Gn3m
Slq8GmmDbh74csWCPs0fwC0FzHYPm/HQc4+pWMLT9k3SknunjdkY20gh7cYKewymrMAAUEvokK8s
uGwO63akuwkumaAI/3Vyiaawdrgg//3nUzJZmy+IjKqAD1fckxtMSqngV9uEeXYLOzFeO4Cvf3Kk
yP3aGDv35Kucg1LPao///J6T96Zqwb2I1niVR9jwp8W3ElRXJCJTSOVS8eulxCawFaRPGVNVt21a
zUtCdkxyRNSG27rXtzmSplEHV1EQfpIYj4EpD+9OS38a+OmfWKl2blOXrWMk9v0pGIViDsYEX3ky
fRrZ6bfVYFx2aRe6PQj0naGPpwByU8lTgqZMc5TDfVHpz1NLuZulxDPkWvLBHQ9p8hIprdNvP/1o
PGxw82Y2QIS1/TrpmwIKx4PRjM6AbJzDouyXFNWvrYpWjSGhL0Yy1jvQpGDWSoPjd1oguhP/KiM0
O8h09l444IEHOd3TV8eS/BDp2uRHUeSXFVzQZi1aHbn1FSrp+1jAu/viLWrG0D/taUNBUSLq800b
qwPegUVh+hH7ypkU5FJr+GOuxk5SGyjNVHaAs07HLk82oyG3O7zvdr0Wde6Y1JKbob8M8juQ18bB
5ICH1peTEtR8YlcVclM7PZMsB97I9Ny4p9Edl3JQCZiW1+FVuaEiZAAHcmhT61iJ0KHa3Sdt6DOD
VqEdvhshVlYTu5m19E2dxlc8jjvUOEr+DqwrNDciNHRFdNwAoZIHk20qh6w8sNIL47F8pAUiSsrv
crETidhhlsKVw+nzlJrvmij6kxiqF0Ml8tA2WYy90n8zkrcU0j+ICCk65O0mOM0y3u0UjjDVULqo
Kn9gE8DdhtshnHQKH3DeTYrTWHLQtdxywdeAwCUO87BrJiedqvdcsqyNWTSpa4L7lzJsTz1TUIaT
EoDxxeClclNKuIaeFqlkfbqdlMk5bdExKZDesVN0lsUF4hDmN+3C10H8Z6MqkFMr9hzeFXEcrHmC
Y0ITRyNIwUrgWYZjKceRl2ga7uWIvwOK8xtOpmPGJRRZWuMB13HulC2iqZGP5Dnvk3tNm45cHFW1
GoHrk0jb0844HVx9Nw1ghfLjEAebsDtMZer0IhBZVSyDLmK0QxL8b8q+a7lyHFjyixBB0POV7nh5
0+oXxrQR6A1AAgS//iahjd07PREzsQ/TMd2SjmiAQlVmVlbgIxjY2LV54dPbtkHx7DO1pKztEhjJ
x3Ka1rtxqqA50yLWPdYGovaW/+VZDprbSxxt6Gn9gXKmSrxIrHc02khc4IBLFlhgn/i0HFArPHdB
COkxhztG4E9lrAle+9w2DF7taMQfLWE/lN4N+3fC1phFKjtfnoRfnpYx6LFlCFYztv/od/WJ9F0Q
D9NQnOvImbPWBf6zn4sDBl0cgatn5lsDAelFPXVPUDfQs2pYak3BuzVO29msrnbS90MNK8XpXTuF
OmrAOhmBo1bnoad7xVCe2kMDv4xAwNBPE56IG9EY7j6A4uOAIiTJGqs2sjhcv4TimYMyDzS75SWd
VW05aeZHLschHm28o/0dkBfV9FNmOSfhbmHK2bAl7X6cSieAxa34XlKcKLT21AloC9T7M7KO0qrX
RA7dy7IfgsJ1y3gC3nARiPlDGdErDdYLhdwqXpuRJlXYPVlu/dSs/rt5EIPvqXzQ9NWcfSQoYVI8
5E0oH+BYj7Da4gEX7lI+q0njANufZF/ADtfnZd4ViO8YxIFRq8zyclau30YbktllOjYWQJr9prDU
xYGO6xQrjoHhEVjxqcV7qTof8HrIl6zvsAYDgdVgI/HafwYhHgPd9ix8/xu8SeFgxnTilcwxWZgf
BC/VnoE2k9jSsgzGxCQSHZjiFM44GMyNn5Pj9wYdz5lJEcwmNP8HvcOImGWXXzeDYh7IvmqPQ7Qh
1Pr8NC9YSmHttOkwAbwh6EPJezuU6VhbD8HA4UcTO334Yk7BIEBwrALnlYnnyr+1LsJAsKeGw4Bh
an013ZW72KfnATLwUL92jpDYE3YZm19jzk+1x5poz7mH4Wy124f0AtgMs8pO52E6iLXQuVlhXiOR
MBYSDif2s1D6bgr5jylcEqxQnnlEZWxSTdK4T5Yjt2Ml/DmvNT2u5YrUXvGTSyc766rqsxKYDLy2
yux9uw67xKmrG9sQm82qWPZnoBb/UzWRTs0/mVDi9cv75PAnseE0X+uKYJGvD5P7S5er83UPU+n8
NTtVLnyENhOtimaaMxN76J5yDUjwyj2ojz+Z24rU348HWFQhE8FJvLgYUWAOCRP0udVeRsAGgOAQ
E03sIh62RDHAazOcu0uzZ0gqwDzMqgR0OrhzNg4ogKaJZcHinvUWvog9q+grLN1/L7jsP+stVFvo
vtv1d3t7ePAnTSMnRE2fc9CRew5lFvK0hs8sLDDlmbjvGKU3Jtq2MP25K7ospHVq+UgO6qo8RQND
D4JbfhBXIFZZ3uc22e/+ivDWCbdDB31/hJTwnu9d9P9+3c4fmD8cMtBZBW4eTTlQFzl/utKVfeTO
jaIsE4t7GbsenpMU4KDfA/rVMifRdm4aq4XC6WLy+bFcHhv4yCViRh/2WIrtEDYtLPcpEg3Pqg+C
kJsdINcvPNUdUQnBxHqJy9qDgpdASbSglTVz5hbOXBts5Sv6jK0r0yj6JXHeHHS5fJi0eCtF9u/3
au/c/P9is/Z7hVYZXDV4I6h6/5SFRqhVPF72RYrR7MhsO2TohKGm6/cEmIwqOqwlQQ27Xy9qhK/S
1vN5ETOXPJh8p7FmNxZjbcf9PiexC5HVMs5PBHkkl2i7NG/eovMJ2WMiAfalrPcvfrf+V4eQ8wft
/nU36OSGOho6QjQF/53Y8HtkvRtAvrTpUxB1n4s7wy7CLgCn7SihYg8UGm0ggEGHECQr8BaIK6MV
nhZfBOmg2/vKUq8dAQZrdpnZ2y2J1BEj6fK5tT/gTZOGVqeR7rEpd8oAUPIM4yFgcEcarThbkaHO
ELqmGCFsHupiaTee3IMsf/77yzPKvj9eHlgcSODQ9g+dh/sHj6NC1dTSm6pMuaCAaSBT0t07GMgn
eAdEXQBMgOVlNtTFXafrFekx8gsbnhCpOQ5NArefIeZVdKHKIcJGi30FChmCzLhYEKlBTGAmGRKD
bSpo7B7xivkJczGruI4iByonBBgASTrxpXi2qyFVof3/yZHBGAx3SNFGtrf0QoD+h5hFzdaGChit
1eaICvU0p6XEAalxKsewagegJFFSljJf6VlHzbMiDDPydD9ktCVv//HUgz9Id3M5oJ9hfo/WvV2I
//dVpiqIuxlt3BSjC38tESsP1UZQaYx7Dl0o0R7UBqCDrnBmg/eWn7ij1vnUMz/zCv8BFlLt2Sno
3cYK4BqzBY1aqGF30KynwnX5qXTxg1LcTNgsmuq7qJEC91Z0RZmK7Gk/QFF5hnxdv9IjOVlhMm04
Kw61xr4dx1BnC+bomNrCZHukAJITFMujG3GcD6YuVuJgeczGPO0hsTaAx+aTzfYPga6E3cXiBUvZ
Duux2psSfBzsy7zwr8ZFHVhFMvdXBppgL4H3fL2uG4Lh4J+iX5+wcy5fte7sZEjIfphzfNiPGWoj
d+dFeBRrg3IeHUOh3FAds3ezX3iFPH1aAWnAZ1LnSs+IrJs6FLwqzgZjtDaFCTeYA7CfKwZksGX1
VAzIR1b4nDQtwxSfiQzxLPWUKBtTjJzopSVWtjr7ENd5z7xHWcdbgSshK4LenhIxVasb4VO+6fms
XBQ2kxBvphAzuE4v3TuQQyJWHXCdtcAWGVT1G75f19n1PhwMvgIRBaxU1OzUlhF83bqizWtPzgcM
PN4SZg85m8tX5h+UizdpUuB1oFm7YFoncOJrZ2l65V31wNkKV6Ewt33dPCl8WMwbvd5tGlDfsMEg
YoeWbL/+dOmCzECminvnsnVhdhginyj2e2KjPteOArTIS/LSIdWXdHthNjLA/W0h4ZbHBm869SXO
pqCd1wfBkKFpcgKVVF4HtiStJCqXYiWxi3ogKSyBFPzB04jdIMuR5ThDouoqoaNM+H4GwFi+hevD
KNCJzeHH4Phv5izx14phjda/TMhtAg1MCROgTYClBT7udweT/UQ4tYqXCgenCGrkgtb0yEj1ElRy
jB042cXrhpmgQaCfmNbBmXpLMvUYFeoUFmKwBxlSVCH+EtRrUjSxoDAOM6eUGlCxbcDczM3OcOJJ
qxXuIjpaz14ow6v7yySZFYEuVcAZfkd6TLqteZMKxFYHGGPdl09fuPVef7bWNp0QaFyOWTurHpBk
1vjXbjtADjrESxiczP355Xw/Ii1PvD1/8fayEVFFJgS8WKxUid82hJh8NcNyZIdhmrU6zVMhT8sw
YZhb4+aFA0yC8XrJtn3Nzy65q4WLcTN7DU5CYp0wOzDWXV+cVcnPtRfgrdHmdwc6KwdrTq/FBl4+
bPRlrCe8GoAFpMPRHLjs5nP0ButA56Z6pLxxYmudClNxQ+FupwGtgXoisLBBj/kSpUu5oLKtLoCw
WMbUtKBC6eFCtddEZg/3cGwlA1rpTLn4heIyHEdlPb9TOFhiwjFKVxdO8ZBtj2LLTYVSI2FCijvm
I41eUbueYDwl0qGOHsfB29KgL5pcjNGHOQZAXDlxVwGCnaMw90Z4LIu57k6zXx1Ix8XR53DiUxHB
x3kP9jA3GUWuaBBLlyv4VwXdApQ7Ovf7QUlQmyQEZiiYvSzSJlyARZVOG49wxTxDYIOabAVetjL/
am3BfVTPD67XfxqY0drX74IjnoXcQg67lpkjT+bW1R4lqqnoj2HtHajFII8q1q/VpRxOL2J5ED9k
8RDW/Ee1p1+YyPm+NvPRrFqTGZodwzQCD0GBFPv26uaK0GOIlperKQTdsfrmuPV2sCfvx7LJ9vDv
Zx7sOf7ME/dGLEgNQRVjKhCgrr+feWgZjlrw1NCkgKG+9u6BdiEcK/bidB78/8OfuPuRY7fFtUxb
MJSAm3YIv0QdPgQNkNq2tK5FhlA2AGYfXAvnORZzqAW+AUF6W6qbX4k3aUNBGIi7CYX3dY/cnLhN
psvxaqCjsJmL8xYiPkYUmZ2osAuGV7PR+vK5aeYIY4PCF2BnM9QbNl4MCuclkICz+zkp6pBn5q0E
RGAI5jpCHkmx2HfoLtjfM/pAD3Rdod3cy7zeQckKB7uhmcaMNsHJVn2J1qh3q1np1cBQ6y5c8Dco
9ulwW6l67jrxGlXhqynInB640IRY+4USmxpsBdyTeqpOFOxtYuI6iQ8Zyw1DzI/B2J0WRy5AeMjB
RkWRop9ej4Cn9yNqfxquIt9YBd2FIVH+75cuFJhrbhDtqJ3iogrgsLsTA+3CnDioyMm8jmpyAUNx
0Np7qz6SYZS3Kh08Z376jzXzj2QcS2YfNwTxMRIhSMb/vmRopJ1WtCxIHQtMlalw7RbdZXAA3ZNG
s3baUH6Xlv5JINpHvllfFO4HlREiZFUAbOGy/S+55j+zNwcmiMCRrX00BP1zulVfhyt6+qWfTqCT
ErgjZ1K6Ly66xOOvlbK/daSjSQuiPhdTqdLVtpf8P56O/4eODlkkOqyQ66E9CCktGLO/P56oDDfe
wp4BkEwdHdAWYNczSS1VfhsqNFPvUInJOliHRKUQkFH3i7fzMzjnUFxK1pSJ8mhslaCx9hTNfPe2
0pNjh28k9PujW/4iZGpy7TXfO2sr4xbrg74WTZAJlUy2+ih2gIZoABuwGQJnNj75CwZqUjwLdmM+
QIU5GKpMkzWGouVuDnE60ZpdJOaL3DF5rOpZ3zFAqVXF+8sMahMmQui7AIi/EihYNq/yzrTQrwu1
EHH7KEjrgOAngGyYHWuQ3xoKtFQB55goqAUYcm9QZP3Qwezn1NNva+e8huyj92D9YYIqxg9iqkdf
P62kZ7BfQr/tfmGANt/mBbJzZ3A+ViAvX3Vq0B9agYNJ7ZwyJWvSry5YCsOZUcgzmhJ9jm2lnyYF
VA4l0Evd4KmYqLvotdwPXxc7FeLSCMe3dhovdSbIqy3rNzKOa9XUeQ/OQyE3OuAfkOPRusgNtVbD
rjFDrvbFL6PnxzsEV3sFjm9iw1ixF68UHy1GCpkq+WuLjvKHHig0PeELoOrfBL7SeyQ1GaChfSPM
mWArouwKrJAUgZeQ4As2N7uKlUc2XgcLe8psu73AFRNHfNtLB1OyWXvMU8MFCjCWSSQqywJAyvy2
2r/WLkeTDD/OQKZmVd2ZDWkYUHPZwldZzb0iVQPIGzG5d+b6loD9wHQMoBuIVDtNK8Ko/w9w5p+g
EjyU0TgB1cTe0vkPu92wjNgmu8FO2c5qeH79bWu+U8Lf633ZOPsbMq/WHBUmQo4ROAGz2MxVsq38
ba/edZhF+BY6yd/zFRlBph2F9fu/b/d/KCqw2zF0BucnxOkuBhbu7UP/q0ei6IPKIkqiO2IIUG3s
R5ItPNTn/niJODuuwYIC0rBb3vKk5x2g2A9Xe6+V7Nl9spdxyyAsfDE7ZtzkJfIgGP2CVAEPB10P
3nyPEjtlPkfqHkaQr0U3Z4aoBT/7X2jLn+YTiGBw1gD0YO9jcV0Yyv39nmDK0C++16Hfb6ewmxYp
ekn9Byg8t9xTmJDVuJykBpYXvXdQK5K9mboPTcFB2+x8EdH2K0bJTem/P23nj2as/cqMiSCWRwhf
/z9Fw0E79LJslJ+ii+3VBa+2aez9KDQM+ZgDI1rvZjD/tQTQY+rNugYR0+x6CbyZTSHQ9phcnmAx
njrwyYf2c6+fzAFhgCHDYo6BeFRlDRnqjsabVNBQAPD7QyrYDCg/Qvof+nOAcn/Idy0sbAdgCFD4
HejCpJ2/P3fWMr0w6C2gL2j9W1FzUHyDOqFdClIEqj9thcIOo3ZvVpTapVsf5ip49IU7wijrzHjf
Pav11Q+G13COosuwrPMTt/nRksNyWuC7dTF/MCUD6AlSFGciH+rye4chAfd0SunI9XVyc8sar2vb
e2frPLMluAt80seTH/0kmF6/lIX/1EqQ13Q9RH6jM/emwUnleFR10mvsMtr5x4qJIS8650nitMU1
F3MMXYmXSEl44hK2nQQggo3KJWNOg1pagdgBL/IyeDfw8WBPV5xzaxGkrab0xWpuEdrrUfHx7TgH
6h5WyEDIrTm6+mDci7IorsOCC4CeGCDXRH5RTz66fs8O6Ba6cPSmH4egDtJCptzG1AQSTvVJk+ZW
yYmltB0w04l4OkFFbqXTkoOnS90GymJ4GKNOQNl9aCxy5qQ98n0Qo3rrQn2YgZ5W0VPl8nNVw6Eh
KHAObfeNaG4zgDSaFpDfNKhGKtb/ctiah+7yuSH4uiuMICNAzRDYq9hmKqmtT/Qtv9QsvC+XLFBY
mo50cxworHZJ6gQgLofyVM9YgVXSQneEgaHzY4+xulAxrJhDhY5uJMZlQa69du5F1R6rKTr46cZt
YDdTvNX1Ubf63JGfc3eauh4UqGi/hxPUryPOnCr0voF8z8ugf4dwIipT/eo0Y+wDMEMLbvcsOohS
KUV1/L7OM4srzOWmzM7G0TuUQ3DjF/tz8Zw7a4VCR4wP5bpmU0ixEY+41BhC0UalE9L63v811fLm
WBA2bUlOO5CZjRvfdH2Lxm8K6GRSLc5dQazUYRjDuub7c2zZm5y7VPnDqUe+v2GYqKLyM1Aj+OYr
TG0SewsSf+piIDRHtymgTauq0+YylCQUT1P+wG/kQ4Tl279ilHJ3IUOUWQrWynvmfDeD0Q+1c6dn
PMZF5mD44qghRzxi9ApCV1WEaHjCR1Jf320z+DTadlm0VkjRgujGpu5Kq+UC4go8un8RjkobfPgw
uT+8qU3JEvzVLmVWDL+k0EnrooNskLFsoofNGlGA2qBYPfW8uhyg2YgZ91SeRrtMhV/cAt7lc7ne
+/Z8bCPvrQDPY1XtBZf1oZvlycPdtjBTHpqHttZJP3lv2iu/waAFYFR4HBQsOzfbPrBBXnqIoFHS
o+GnE/AZKWD5Qfu8Ee5x9VHA2/PdBG5jDbdz2akc7vE2uHb7gCaBVHkYIdgV39AGBxSrUGdwwpld
Aq31GuSWkyyPUEAnC7ykI3t60kMOEdDVa9dctNEjs61TFz4Qou+VKpJRfINKLHG94akZnGS1mw/L
Jdd6ZJceIFoB3Ru6N7u1vLOJeBi38b4g/QcmssaMt4lcwZi5XX9e/eFQ9P293YJ/HcRtJhKSkseq
KO56Bp45pIdpyofKupahc1+1zeM2lO+rXzxE/ZJVlpX6EYYjokp0wwsCSYpDHolxkTdohiVg28sI
hwnhbsbmB20fSfMY8ep7swuwK6+LXWt+UmN0WaMrKQGi2X5qY8QizVunzqh8d8rftHy99P2ADmyR
2RSiCzgTWM9V6D/2LL235V+49LVgx9EB2P26uK9Fr+M2+BxclfaAGzHBdpvHZFwGCA0CpA1wnboC
3E+3doFN8VyJJLKfLScJhrtCP9n8pzU+WHyFFOmOEWx5yFjB2ORjCa2UZ8eFbh+hrE/qYY+fLMFE
nikCPIdUpUBnR7TVqT3z5wX4W7809xOs0piF4fHqMM/9pYguNj8LCp17W0H6M6KMhR0ixhDujbx0
Hu9XcebY0CPpIAngsQuxZCN/zMx7Crb5IlyWp+WKToviEuINoZElU3NwLEfI/NzHzfm5kuW4Sv7k
+etRwBJD4+KUO16I257ZTq5Bm0eovIZkOPTsc4rQw1JdtylKqYQbPST+UcXzMPhw+ZiHDBIfe8ki
z4aCrMmW8E44VSqhuaYokzc7OLQ99BFBh8aLPrGKh7K4AYM6ThTWj3ZzrfXBosj0w/FhcbsTBp7k
Ak0l0/ZDjvZ17fkJttwpvEqQceAZ8Oa8rofJc7KhJGOigjZMI2AHwLZxiruHuliHHKXciQ/tYQJP
TeiW1qGIl3JG9QD7Sejl3Ngjp6C3nmzvvQb5QkCNKnmyKpYWxecwXdAekxXoSt+cOQnCX6s9o38K
vQTJ5PZx0UB/hT6+eQYr6fk/F8c/CcwkR/GMcTZvtERjAG6/be6pAiIOraW/HUr9PleZJE3mFBhV
UFmnYP30AH6V9pZ5GxAWGr5XEZJRr8j4IF4WXCJlA4vnzoK4A8DKIJ5ckO4Eyo4VEBvUppmm/Suz
9DNHj08cERCKHj97cjsrsmbQEGKPATJsE9fiRzLV0Ko7o4YO9X5oltxppgPlMFHteogmxKEjx4XK
j3kr7NgOpjbpR4VB6+09UqufPuB6yxmPXLs4nGHbDZsOFI1JF12KAfvICerz4j6MZfNzFegj6oYZ
cp4+eGuCooyjlVoxhne6wy/XKmXMehj42LifJXhX0fAaNMuZrn6COUvPWwU4eoYcl9L6wX7r6i71
ydM2o1+wcO4kGkbTseLPLmUP3EJTlIrQMEprlPOFRhqPxbyJ5iqt4OgM9dOibgt1ktJ5lf6vUfYX
m0wQ+2L2YYAmOLKDwshrfAgnR/T8vi89w0oAbot+LAr7CABtuhn+ciTNC+1/8NBP666BQ3pIjnbT
PDJ5L7f6EoLQtDvYnwXdQ+m6YHgxHAoyks6JHih+NPwIAi9rEM8ia0nKCxR1t8ppDj4efVNMD8yC
yhsUyLShNy+cr4ONDATK6B8w5P0xFcsZo8Wriy/kWTINgqUML3aLTAdZ0waQ1ss0Z/QJBHxCi9b6
2KCghyQUaRt6aJbH2j1SnEEqajzkj5VOuI0BXnFNf8ztCt6TMbTD9Bx5QOlANJh23Lf+gjIQAq2l
OK9RW5xZgP+rNZw++7nnVzWHErFD9ZfRR1Vdlp0+NT2tIPph09EmBXnm6LyK0aWxnseJsxff75aD
04Zjar7qt0Tdh7M+y04zkZDZBiDd9jiL8KOFFxXpBpvP3Py1HAbrMjq6i7++uda//WqQqYTkJ5+6
rXnxgwYHcLi252hiNhQG1MmQGQ9XmHZPaBa7cM36N7hitWdsXkCKquveLLXMx5CPa6qKdjwV3kyS
VXp+zsfZy8y3cCqWrJxFfzAfsALLRYDYgqNat+4tqBHQBLHo2XzV2SnfQaG8Nl+Naii3Cbxt5wx2
StDLFe/RgI5XNYEPdosB6iJ4RcVaHTEOrp+KD13oH8LC1fc2mmOsN/h4nRzx3PrdU11taGWiJO01
pHtLoI/gjRQDnKMlEn5ZZVS1P+srpdNjWUMyXvvjwZdtiyNL5kp454HOeR/y1JUORihsToxeBFDB
YLW+1VCdgdmq3pX4Bej4bKGZrwwLdOgsiKSr2pW0n7pWQQrBg4qhazi4ZPsd4qTd/6N8SpoR3IQK
4XhrwQqwHTHWR2cV1UcOvRc0WhwXC88AhSnFLbczD82SabhgsoGm98JHv6Za82qwQMeV7DVyRL7Y
Iuv3jrGgeJqEjWY8TGWQw32xrOpAIJXoCcZO1Ywd5m05YzLz99LKi2XDKFGo00ohEvRDjUk4JMVm
IdWzQbWMUGnC3QGqV/oYhSrhNXrrY8hwy7O0MW428NlHUAZQHXNo/l1Rpb2aJYRv251u6g/EnHOk
+ken80cUuFG5C3ch30KM6kEqbDyfoYOqXERbzF1/8KCXt5REU4AACj76N7CYkOyB6l5UCJSULPXZ
Kt99HuLkBycFJd36c7FA2jpNdF3De9sfLgGZHoZoxrIYtsNsOakroIDkNtSyY8AP7bbmEyjmFCn8
DMvFeRj6nOvwd4/0IEJnJx1Pomyf6i68WW6XkMZ7a9BtMSlIeweVK9u/cs9JtfISigmwgTU/u9ND
Gfwa8aFsdH+DXUavWgF3luCIgve177vcrr0i7xpyWBkACdVOWUCqo207yTwD12p0t+JKtjevBEhr
Tb9tPuNhB3UR98jtFJdxqXHeOi42NPOgF65LUFY40NyluYNfHvjAousw1W/8NuAgzKDFfSBoCI8w
pzZsM8DLMu58ZDaFxOzTlaMwEU+bZlc0CWJg6FS+Bt6Q6FGc3XqBbXdd08P45qD/9cwkPHb74a5a
7Cauyqxr7OiGJscpnqAjvEEt8rBMj46/1SdPexp+VxV2M2ScO6/n2/4GHKBNp9H2L5SgDXDrSHiY
6VwdaO9jZHFXngIb+h27x1RRsCs2KskU2tWnYYaN4imagxmhSB1CG/M2mkHfjH5122kK4m/vRdV1
lzYkMi6Y42a8D9WNqeKsnRr1h+RFGjS2dQdJrJ+Umyg+JugMTx0l7GK1TuIho6oO7Y7yYl7rdFNL
BzvTsMWfaLfYuwNHcnagvUpL1K4xZjg8bxCzHxgdp+PU8YvWU3GB5eOFgkFBzQb6G3CTg6nAlnOx
lxDn9jLVOcA1eSypljHYm+EoQ0z2VUPw3nlD/RBJgL7Mmh9gaPe7KellcdwVmm7k57KqnCvpcCxW
jfuoKPIgOD/KoxEuyxatz7xnF/NMFzuv+ynG3FmeLa5rA9PfNOTRLiQXQJnjcd7sDHHscQizdYyG
5Eu0bnDMUCxHIsMtQdmAEeUO+asX4WOvi18U/Q5gJqF83Jj1e2P9M3ITLzWPcoQ4O9NAWgawADs9
7OgBHuWhejXtKAYINQKGIEqtikDHMSO5dAOwpvt3h5gK1bYFyQofBaIDLOHrJwZshslfnQxee0jz
3baDAVb0oaSLNGUTJ7lr2OTiiexnZzoaGoem29DJL2bNqoAjsFJDKy+34ly1HbZhIy8yco6tA12p
NaANwpqibBD4TSHU+aanQ3CIXSEKmK9QOUY7PeeW0ZFX01sXkBOLiMgmwhXI7PDViJoMQN2V6OSE
N26dGpkuhr9DUN41h6iH9s4rMVhrl6yY+w3m4reNkcSXlbpf4mbDz/tk/R3UsABCV2XcVPg488uN
SMPIFf4fUGjufOjgflFC8GC4LfPJMAUkYCJlZq6rtnvyYrH15s0eFt6u+Q8j0C4or8wDhlKtA5SO
xhvQRYfK5o84n8CJfQkuzLeUFM0dWwiVa7jLvMkuz0JjyYQAtybB3qqAYec4DWnqRuCM2nrs09Fv
3+fCQitUJx7ljvEbpn9wrKMqS55X6uQtrDqs6895ZwgoOIev7hAr1nsIa6h3MsjmzqmOFOIvGx1u
jdu4GYT4j+jFR/680wrMZh92Jw5GgBGgUw0EqQWwrkp41GMTrs05gGQ4BW8/ouHVeii60EhhCUd3
L3jOFWGK1M2p2ZPaAAmKEt+MIkEs9G0T26WOpu5Lo9DsBE2FNitM2BPvps1l2558v95uO0VrbtFg
tTYfMdjBtw4mPhkmgK3TM5AIzNGBBkZ10FjWiP7miWEaBD+oasqMgNcoQAzaztD74EgNE6NdoWsU
BIat0RGH54BAERNZmWmzMhISAvE+2hIADwYQwySEokxD13CKlu43QgDRGyWxedymp6AItiPrtpNP
XExtgoMvNJRRbghpsiAGrhCbpr5XgpNq0fosJEHtt3TXdbFXjNAAvWzIDsOBffXlkO3TL6oegBd5
kRH6rPduiJ7XBOUiYO8e6R2kjvXo2imZIuzbyT3tR1Q6WuDyGQOzX0D+JBFGUIhh+l+JqZlwqRJg
fHaaKMRKGcJe5Z2jEiMvMW2fxa6Z6fvyJC2cn2PYIYPYP3X2nFev4oiAO7oOJFrCMCE4GZEhauLE
cQZ9D5N8NCeDOTKM9opiafJQwpYjSJJlRP884OnErIdyzAIsQEjbJQWEQw5fzJ5vj0nJplS+i0qM
qeESDf3lWwMCQXeAP1q9dQcesuZY8c7GgsG65agxDuY9rAsUNbx6McHBj/a0bgFOzQlWndUfdcl/
iRk1sVsB07PFvenv4RLM/k6wjWt32bZhztuJXUql0S+Hjp7EdqKjeT0tMDo0/UDX+3UIOzaauUMV
fW1/b0TOvgYidxjg0wjKFdYwAj6FqdgT4yMfEYtsweynjcNKpkWY/lLaGE6rWdFTWR4NGRSt4tey
dV6ys3BDFL1Yi/cSVpjIITqkwrs+rQkkTLGaFc0+GuLrvXGlUIOAkAufCaIErDuUnbv2ptfQz1td
I3MXAWWn7b+C5t7JR3ASh/PAs7pdkBvTCn4DA2jDGcHWBHmX8yluRSAOZsHzCef+Vt6bTy8qtJB6
spExqX0QzBIIsl3LX2xwP2AwQpK2iW6GTKlr/cRdhfFlYvhBne1uREM/BWhVRvwbRhrgMLEhFPDg
81A0zjPsLcujBT+mWLAxJdY4niYI174aCCbYxwCdzc3+NhvMQgZ1spFymjVkMZT0ezoj23rJOXK/
hdm3oHfANtiwuWKwIP8fys5suXEsyba/cq3fUYZ5MLv9wgmcKVFzvBxTRoQwzziYvv4uQGmVWXWt
27pfFKRIMUgQ8HPcfe/lkcxoDpQ9LJPFX9ZiFgJ/7qyWKLlI+pcwsZzmsc6eS2CbZazBdVGehegt
NtIp1XWbOhPLLdiaqLqIDIlQa4Rs4liEHXu4mXYHzQFLS5cyRbRB2rxihqu7c6uyXC8hL8kzE2Wa
ja2NUxj97bSv6pAWuRnuaBgkm7Grzou1Y9Yh+HQRP8p5I5+4uFJnE9XQaV+981J1NSWG2vppwp7k
TJA/ajfa5bat70yu6JWJypOqMm3F0E3qlTba+RpUbbGxQhsVoBHsMNtSdixSSm7JYPmultI6mT/I
cvkvF6GqYBpM9Nsir1JGn2b23guK4tvgknUmM1oDS6V7MW3aWdwYR5zitclpOcwWPwERRU5+3SbR
t9HB0CJgtBmjHZGLqp1H2Z3LjeP5x9KgW5rAS7hYQt7yvei4PLZGXR2X7z9Lgl+Kplvfm99Fe2XY
6Gz1jxlacVh2jW2L0E3HDYYyy7kuH2Rpy86LoW3phxKpCQqM6LdtW6iiQNGok3iRs4qyovQ9yKC4
NA1Ilzl2xiLEYpRTwsPgtIT/ZUFSE3tfBt5xuUhC3UIngY+Ko41T3WUut5fTsynmJvbSo09s/HnK
Ix2Ve1REbxJIyc5E0rlsEZLEYvUKIaxEtJpnDf93kDKQjfQjbJlO4WJ3ipITPmNTE6CPXi1HaTk5
FxVTmjcg+6jKHGW9X7aUi2q3z4P3yJJfyzKzRJ249R5VlBvfqw8CrZYOVjKhPUqRWs4yOlf7GccB
ZS5GgkyevYsn8txZXxMZ0XtOFF1WteUbXKQMdhr+kQeUHJe1Vx0sgrx9ZZd+/2sxboW7GZuo8+Oa
aqtT9/vFvGPMUjI7+YFHce3kGO0n6VGKn73as6TSiswzaKKcLB95Y5NP8c4szMscI50mwGBfD+iw
Yv52XhMUdA2rPIjhB5W+sNOPDtOdn3EdQ03J98uxistuRKkpDsuF3lFDI24i8sW1l69SyCsbJYdQ
sog9FnVjPZC3D4FkRN/sOmgL8KT9KF+We4sGMYWYtLZr6wbpg4b6bKvvGTjmqzH+wWCMdlrZO3sA
BRvXUE59rN9HnP1LaLNmPeriLlxWl9RqKfTektmxvUjf3JIvGi3wLyeOw63qZCjtsNqEmbbqw3QN
fsTaLavzVEsqxeqwjnB1tw6xxsx0D5Mo6z6y9ob9v3JYrjC0nOVW/ylL5EuBiF4NJT5oXUx1LYVt
kxtmvl7OjEUj52hY/kLDI07NB9hO6ViqTv8QN7A9Z5fzrLuZOnY7URPfmyR8MYvNMCWUaGbpizHE
OPQz4SuYONaMdr1Vs0r8n9sFFwXEhDB9aLxt1KUvfFJxZNrnwbKG52aKW7YDvE1bNG8jWbcuZ5sR
+79MV9CvBr6pV7rf1cicleKn0Rrto9OL2aFGlAyAyvq5G1wBJzC1AIcEw2VbToJfi9RicUksB8Tp
xJliDXWm5H3qZb/XO2QB5ZxqoOY9R2bM6TfLdxfP3nKiLZiHRYHi6Xj/MieYoGGl4iNgSvhYTz6g
DXpbtfy96DxlOPtnBcp2g5lBfmWoD7ZD9TS2QloFtc1MX+dSCc7VQtX9pizOyahG2zi2N82skJo/
stGWOHW69tsU2LZY1Rjm8WyBzPAd0a6X42168rVr7P2yps0XySJbXHZJefBsTgUxTKsV4AY/ljNj
2RosB2HZaLdz1rZcaWNh3V1hg6eaX2ReEqjqUZn+U5mkW+GXXRbvyyNipAo/poxk7yptzwoltktQ
q+dK5+TOK4FK2lIPG9Wzj5XTPqla6MeMXF8UTHWuoi+p5ZdSsA0drVkCCgiq71OouyJudjQCuIQR
Dc/auu8INju0XWnuCplOJ0XVz5Uc892i1uxq2uL6fLAyDtb3xr4fmBEgW4C+8fiw5AFeAuWor/Ju
tVyBSwyPnSzaVu33tq+J5EVpRIN9AUsmXJMzCd7ZjrOrmH1Wi9TE1ONXYdGSsu3ZXy/VCAEiIaLX
7EckVO9F0p6pA3xr1mg3vlfC8oVlkUKqxWaJDq2s/1i+OT3r7+mg7Q2tcrhOubIWSehsvwJWxYTW
1vi97KuWsLPsI+LW9jZ23l6LhsbDSIN8VlEt2txpbMBp9PjlZ0PpYi6xcAOjNcq/xWSLCrvtZgOu
Wp2WvHY54ZcFLC+CBzcot8JSXyOPYRXT63LW99Nskw8GRlGl5ndA6JHbijbfvlSDoq/q+fxJStJd
KrB+YmS+6AzkZjFymqhR33rhfi2rBpY0ZZVp9DFcJdsumfsiVIes9SC8/MeUYwSI2tZ7oA0SICNc
hNxqFqxEOV0iu71zyperVPmqZy+4SvK4fI/MxsY/gSexG0/sVJT1kuSLzmFHjaR2OXZRv5OFfHRm
ObKUCnbFnBKWlm+XE2MOTaVWi6OeICoIx/cpGIkleEz30ggf8zkv0tNGXcVpclo+aq+4z0Yav9ph
E67Vku7Z8n8VcaoeJeO81/XsGR0aXmb5prtW/aoVj9SZmvUS+pdfV17AzjV2Vnaxt+YwqCgKQ8U7
812JT0qvVsclwbKGFPNz5MeTqu+EScFRFsglFh+zSeCcQ8XyZc034jkXGGZnRckw9p6eV20GT9kw
Td/hQtVxT9Dr+LbtLqudHNOCOkTyRUHygponP6i2dvxe+eat5CghWAi1pPmhm+u5W7V82kABnZ1j
ckDaT+wVg5GvkZ6c1czUzoke40CxOP4BS7aFZsIlXopiGHdK99SRPlHFzeNta3XKzuzK56Arq5Nw
tbs7qfJPUzEZJXmLbFZMF5kbMWw1lzi+nPTL+4utMmCbSILiJia1qLB5F+U280aK4bkpyXDM38GU
fFSp0O5R7weD131nUZZdPA5TfExdG2n5TAbqUSmR5mF8TGqzYWFN05XFxsFGOEVbXjB9R+rR1pmy
dhdOqylsP6Y2RdVgTyVd7najhog7h4DGhlveFw4BqUJ/AgPXrZYvy1aQy2hNSabOKbeoTmVMTtp5
7i0xncuy3uJcJO1fTBnYwXszXdeT8VyZ0UvY6F+hap2WML7kzM4YIZqPkBYs4aNw9GzrhNMpjYne
icunwJIb0E1UHmqLOo+SlI+WyReSAnlbpyXrpG2yz0VUPFT02Fl5mZyE5HpVxKwxxrbNsbo65WuY
a9Y20yI/7HjlQFLyyehrLvsxx+2Orkdp30LDMbAv3ytGhkGja+5x6zxRpuLQkK+mQopbO0u+qqRk
CGKHy5kGVVblzSGmNDaxFje5yDaAJi269Nghc2OyN5JBUsLoa2rNofQ1CFc7B8jTxobCZKErWMlU
prs6Iwj3tEwBqJV4RSjyMf8g2+pO85CWldjROP5UBpO5YjqV/tzZ5y77sKyP/xBC9BvM2B+OVe+t
XGfIGRoYWYEGSpQk38n6hCHtRMpFuHNjsaFTegsKxNdKmPhhEtOeZd55HVerMGgDPza4vBTbkhvN
lHJTjesplj2CAKdeCSw9YyWrU4VUjAFER72mBpzKjp41JiipJAHFXSTXhhuc3DGG9AGy4+4GtnOI
p/p3348CAQD8kr6JTmHgrpKxgWAklS2TH7ZTNNDEMgrlAFYwWIscJ1sL2kOHa7KmIBVNCcNCiplh
lZQPTeaVa6mX7pahebJX24swoCBbDJB3S+sRj0lG4k91achbfd2SYGy0kTAZDlc3HMK9doAmmG3G
STnaBWd1FxpPXA9B89VG+c+w5irptAEaYW8+tEP1PglV3XY9CIflR0kFpmhKorCuFLs87B+oMFGw
lsbXNKIxTMppYygDyFJH3WWNhs4OpaotHUkzmq+2ybDScmRyPMQQFMdAl4cBQWsWljHrrfVgm+5T
Y5UO3uExAJzIWMyuf6ua7JxbFId0BxV/oyvvpRNA67LKYVvjSwwdV/5wverTC5pyVzs58qaUvd6E
QlqXCViKWKb7xtMlHUJL0HWj5GCgO+mL8MUbQVy5KEMoMesPSR5PK8MIEfiKkZ0l3BtHsdfuUMIB
mPM52k+fgRM80hJHDTjih8mb7Anr2i9cp5vUA35QJ/WpdsNo66FKJhXpAWw26Ws1yI58IR5Woj2F
WUe9UHq0m61gnbZ+fGkHQDkxefbWiM1kH9bz31WRMfdI/Dju2h1/nCF7VfBveHjzhj79INmw/EnW
rwp11qkH0lIX7yYtnR06vR2yOwpd3pMR/HIQU5zL2EA+6A4np2+8V6kz3cP4ZQ2esQuD6I9IHfRL
hMGOUczh9RWl8XQSmCMbrEPguChtGU6xaV1yb/TxiAxIXBKiPGqjQziQv02O7vm5Ez5JugAAdfAd
OB1HX9PVDeoyD3jK+Cq12tm26B1z4EwHs4xBxeBw7mutW42V1l000BA9nqQk1lZuHCLE98z87JTm
+0AN55R3uIHbhhYJwL5x3Yj4p5cq0cHMWvfoGP1NTr2zi9hFIQgh5eiLz6zUg7VeUcZTExrLYfGV
OEOKpUEeqI3Fp6Hq+BjRmKDexGCpzLGNbBN+hwv7VUerNWcFRZajZgxczI+Jei4M10DOaW2pYujb
xpKvYqgsv2F2so+pfAvNSZxdakRm6FSH3ilfKMX5hon01rYwqWWCMexULQMfymtzianRK40xHm0n
a9GE0blXqXYcazfHQsNZSHBDY5GcmkhNV5i6GCDpdah4LA5E6QUlslzGSRdzZuRU5rcx4H+FmXwG
5FJk/3f+m59FOdZRELYL9vCve5foJzur4qv9b5/l/y6un9nv5t+f9C+vDFHxz3e3+Ww//+XOdkE+
Psrf9Xj/3cj0+10Ev4v5mf/TB/8ER1Lv/v2f//GzkHk7v1oQFfnfmZIetqr/GkLpy8/2d/aZ/guG
cv6TbwwldcF/4EcARImtHmQCsMf/+D/fHErF0/+B2w+kPEVFaOcwMf4JotScf7ga5T/U0x7QNtxU
/wRRasY/nJlQCbkSNJBKM/B/BaJ01H8Vu1uYiB2b9wGAW6U9+v95/5Oe4rMx5YlvVkO0zUtmGVRq
uzfC/q54X3BD0rm2au4zpchWGVjFxk0PSpy/9CWMH/Sn1ziQNzZB1+hHrngYa73pJtIrmvF9MWZn
BQKTmbpPrkJjt5LRR3cTgfuWa3iZocoyr6V9jfP8GifkeHg3Avw2TD6RCEZCtQPpTz1q6wzGsaCt
voJ6vJkGCtGvaaD/ppF1GXWxC6W5zcKersoQoeSlwx1WXbyui5KrNR/a9WC+BEGxTwNe0ItQTNUm
VgWjs5AcQsEbrYdJe4qlB6MYVO3K0jRnTYPmV14OeyV4QcD+s+jtH0nEnkP1W13DKqqka70Vd7SW
0Qos11zwS9/UoDlVuHdIknq/1CfCpA5wC9n0BCBDDB4hyxzvVpkVq0k1gVSydppOBaDKsDYYCSEq
kMfs5voTi8VvaUvWwRblhaXtK9f8hYvSmSsL9Otj6z4SB6n8fCByehNxiPTcG+9yVA+yMa5eHlo3
E3T0UUNvBLXDXYed+qVa1ilgRte67dVn86qAvySasYvWpPtLGjsEfTNaLuwPNB8u+aw6Tu3hxPqi
9e4+UxPsqTYHoIrTmJpwAMe5i7RVyTyOh8pKiVzuPmxM50vT413qwOyiEQ2iJS32WgtQurQTbQOK
jpxKZYpxiTigQVkv9aJf56nL3CdovruW3G6teT2wZBcFjZpDMEBrOxrI7OOBPAvZZWTQLxsoSgoo
dLnnvYR9g9VSzE5pfbwgwoo2FIff2+fOtQdWTe8dAz/IJrt7G7rgpCAwiFFSkKQ0ys6CpI6CA4kX
4Mz2AGFKx7QwlDvGjd3pSF0tuEeG5vf5L9pYHsrogdmeSpj76JjDM17ErShrMIoMC+8rWiDqtJ6c
+IeWohSyux72NBpm8Emb2rPOiTkiQx2MJ2lF3ZaFK0LTX1+H3L0ZALMVMo5iU47Nre6NY2NaVPon
IJEkN8aUoWBLV/2QhVf0E6Q5u+rVopG9KvDxQu4h3xHDJNc1KmPhcHYyNJeKsPcLRa7f1OEdI+js
f9egZJR+aEb1lhziQ8W6C885udSo1ys7uj5ZdnSWFuXEVrq+SyMCK/6wF62WH81S2UmhPrk1Usz2
JOr2I8iiC1b9eq3GvXqssj04Mf5UU24RxYM1FdNDbPdruymt3cxVWWkImLBkhOm5i+9Ri1efl8o2
gYyifRnXHwIR1qznvaDnpr0yttXGLKc3XPCbkJMXcTG5CEJ8QLrAq9TynmkN+/N6RlLVTfxYa4G7
7lI65H1kneDtA1ER7MJtvQN3qZDCxw0Njqi3YakqaOzbWfnlsu1Gl+MM+wmYtmlRznbcQZwvSdt9
alPx1KTDwVHznXCyn2k5+bbVleg5o6M7GL+6VIOgX8AKSELmsBpBfvIiudWl9wn1gmkeNOyp4vYS
3oM7bPV66GZZDVQjEa/DdqxurqEiT2Dgg0BPhYbLkfs463xXjjc7CF6FDQRH52Lb2HEpNp7QGEXj
yW3V9LtgDO+WpRRrQyoHxgKYyL/RzEeVg8wpC84F+RsmncJiEzIesMoEgCVbFxZq8nsc3J/EoYi9
ecD02pZI7yawL+oxhBHYyHtsJcNmSEN3kwBfAe+Xk7J3K3ci8Qh6Csu5VI8RH1EW7nQJaLW1DX4h
i77BNYwUGllm/1hGBRWwvAK9wHq0T0aU6qMQRrZOwO4SzqUpho+uRqFQ0nkGPJgYPrL2fKe5AUJ4
b7qkGVWaYLDvShVZr/RDCLpK+budlYE6VhWP6Y6rXlZfGCiTU+1h2uqcvQDu8C4KbzzBEaJsgmxg
0JuLEiQYKIjrqC9t44SKRzxXdb3BXL3KlMn8nTvaFQuUfVPRY64Q2LBlt9L8jXUSODuM9P1QpynV
FvwKGgBLRaLrZxO9xuYvd1Np41+NQYar6PFyxGTYBUZGCDZZdA8MtfMLqAhWTArbqTXzV1UGi5WG
NW4CrfXemiF9bqLB+z2gqaQh+IP5wuU9CWt9A8XQPCuN5VyiCHo/8yOocKrROdOzcz0l6bF08+eo
/ApdhMOFEq+nAbDxoErS+lg/YUbhNA3zWRO1ZR7ETkbjI+2BWfBBaMWdcRR5j+q4Og5Zoq2oI257
ZVxX6iWHKG1QSsQ6GUPopBKwQQ3M2hVuCrAPq6qt5jaOdYsy7ynokpVVU+AgP3yVozttbkymOIZK
9qiM3b3pdHOTxUxxC42gJqyBeU5EeSwT60lz9OY00HTYlUiLEProxmlUQry6Tjicq5wvQohwE9uJ
+8pYCXeL/P2tskPEjE4wzmOxilYrfhTw7FcNDvm1oNe+0T2qlLpLk2moDLkppf7DZJjAHTvjEzn3
dJ3S/tNwG2ObeCK6To037scAVF0Kx2yVVe74lLrBq5aDmOc6v1iV4e5hRUpqcTC70Lc0Icu6Mino
oZU+ougUXCM9OJdj17LFr2FWj/HeY/DJqsyLdNN4HvhR/KubWKHUUNQueGnoA/7cqK1C4ZP4GwcY
na+DEVN0CDlDFHv4qLue7RodW6DRt8k0gqvu9dretprPEFr2yY0suD9axIAofFxhFSTPhkftL2i6
5pq2ekkRuO5gmBrovnSLfQRMu5MijZ9KVA4PbMT4EGFO/2O8woT5mmztzakneYjcmmqgi2+sjdEo
jg7zifTovdbp53QQIFaMqcYCyrCRR302Z1nDNHwiR2YfCevmUVChOWusKsR5617DobyoaW89yOi1
bcZ+ZzMMAj9BnSDOZcFJ6yA6cYE+c+00hyAbi30QVz/YNZrwcxC3uZP2y0thNSeJe4SOOjoaE4zj
E0XAesWxXuNlZUgnRiLfGcNrbqqfURleayonq2RIntPaRrxPU0T14gdLo/+jifBChSQC3jkdAePM
3JfWN7GstpF98ig3l17IeeIyqnXwrbp8Ua36Vhr4Pow034Hn3eaetYuDd/YkzbrM2VMBr0EKbl0W
WKhd/YEZDREC3qsUBZBM6GlNiWhWYoL9Urm3wdZvEcWOODb/YHjNtFF0yG/qZGz0DruVXloufraK
kKlneOKwCInmWeNoJJO1iTttn40YRdTxSnKxsQGkrwanxggZc1U0FManosATH6N40RByYGZ8jmSB
2T5HkGtUtS+7FuLeKM96b0nfa8XrVNshHiVEUVQX/Sh8RuTTYxvih1do2BpFy2xsQe1r87dfLjdD
7FNi/e83v/+qnniPuqFjXPznk74f+ffnFyLif9GNSMIm+bU8+v2rMmv709/+/G+/XZ5Vj7Fz0Ai6
BR3zYzX/iL2wOS53l1sTU3j+9rt/e0oUZkyYXJ74198tz1legZEc7Mr+7W/+etn/0cO9VlQY/2Jn
zeacQmYTMWVlKoi37Xxzuf/XI8vvwpihkIE41DA4wDDBAjz+9Yzl1vI7mZreIcvXHuN6MVEhFMR/
Ff9cXnH5UUD2mliP+G/sDN8H6jeEJ2xx4LSbAjWx6uq/qrqsqEwb+bHtguLoomikRKL/oLNbHrpx
+vMtyvldLC8lPPutAzqxUkYuvqLXsiPyzuy43FIiwS0RWGsKQmD1FEM7Lj9oGzLmsqvflv8qq4VY
w36FyzD/pwxQ4aDM70FJAxi8CqM+1KEujyFSeS4Ep5wr/15UHoMKmvFya3kc5COPL79c7jvS6vfS
Zdmdn/y3l1ju/+11/nocg85waOJUbCu7Y3UCoXSUEcrsuO6POvJg4NYtXoNkPgAtY5sg55bgqMaK
mjhTC7JjHSxehPkwL/fz+VatBEAop5Suyvyc5YdZUWs3iPKbbPk6zMLVNkZHFTMb9W5f26CTOAbL
j+ift5a7y2EqYfUBGlvJmvkoy7e1/Fge++vu8nwT1vb3F1pO88qw3F8eWZ4YayMlfO0qbGMjglBs
UwXfFZDbnVdb0TqjUztOeIN644l25tlOsktfiZupfUaets8nptjbfEW5dtDBRQfNuCeX3KuCVCZR
dgxc3uSsr2N+YQG/hn1HCNDuYOKxghQPkE9PefTqJFQNVQBBSnEsw+BQmsVn/Kgq+qmOkDch5LVd
sQ3rdt9a2CrMwnc028fstQMMCpilzkk1yo4qrHqrzWrj6F9B/tUwTTUzg8No6RvL4tP1/bUMXJAv
6fxF+vBAdxXjZB32c7mMt6l30w28J3xYc5vWI11uWgII9AafwrkItqEMHsZceW/r6sP0rMdueBdq
sItIeZM0PxvS2eVF41Ng2OQdU9TMDK58edqD3z8NcfPQUhUujBprOwzBLOZDkMHkb8Ccj45sTr1h
7SfRHCkh7QuwfHYz7O1W34tY+zlk47MUaPoiRkPXn4YcDkkQnjU9ubKg3WQ2kREMp64xub7pRqAU
MvKeTop5pnK91zDS1sXARnXYyTY59kih0vTadSwlCCa15K72yk5pCvYBzl1M7gtskEc3S7dlODda
BfMoou6JffAlyXDc8wHM4RUUWGGn+wmiohyQC2f97yTVnmzDeKk99ZZH6oPOyKUaqAtTwFZx2N6p
zp1yw/g1BMFBbYJTmkj+zW+lKy9lJNc21hDhaA/S3alo5oe28tWeczKy+Jq2LcWYYmtk7p7xAjv3
MnTG0WrTMzONDqmi+yUiQKza+46OjjDao9OWr4EcTsUUb211HtUQ+XhZXQiAlR2foljfm5mN40+j
ojI8Cr28Jup01Nz0yCzgizfwv5vTyX1z24QxbIOf285Rsd7CfNzFik7RWFyUzNq1qnMyGuMpsZtD
UZR+Ishxg/FExnMZjReEzPvI1U/wqx+qZLrJON4Ogc2H1bftPE7kM6T9GY/WtlYtaLm+8IBQDnwx
Kk7j0fc8ZT+ZdMct52y5+aU20nPu6geban3iWqfCeR7N8Sbo49mB4xvIN2UTvcsU3zVUUZVQ047p
QZr6KTF1RqnX58o1ZsNurhgbrkFo22bV44ubjnVPLYDpScI5Ydndw7W7F7rDwO5Xc/hDH41D1LRn
Jwr8cNB3YUnwaSC1j1jsxLqqmgc1D4iZ0c8iMq5dznLn2odW4P/PDmrvchmw1RzGkzVX9zrMsAYV
CvOk9s49lnKb2N1hioMf4OevFq9A+eDIK3/QZb+TUaNf6s+CKiCbl3USTo+gxxj2El+dzN20cfDY
wRMqUxfJyKEDoAOfZosJ5urW7atauifo6/epNI8MllmVhXlsnfpRcWliBHI/9Tl7rX1JVcUuiVaw
LIhQJKXyIRyTK12sTyeky6Wd4qp41IrmKJM1h3avcPLZU/AIw+CjSpqT7qQbrVI2ZavzCig2TP0j
1Ye9GqmXnk5/DT2v1oo742ZeqnB8LGLrzcvyjxhoA+2YfVuMb2qX+JQtZ9f9umyLQw1ePYHRlKpU
6HC80VgXbntT6oKuDyhT8TMculc3a1/IG/ZaKfwkco85nAbdOoRucW57xLhOcBetdWiohZj1OQ/I
sfpkl6fGIbGmo1cS3WPzOVHaBz1jTzqdB8EhVnMYguM1oQLjWdODwiEudM4kRXtABOcLjVnPpQ3P
qT0y9mafZt4FO8wjne9tIiFKGvEmrJJrM9g3u3PubF8fsDa/dkI803RZ0a3aF1O7DyDxCUVcukR5
tvALF1WGBMvzTZAMk6To0SqHJPO2pYGxTzgh8S25jGJt3x0VDEIbHgtleKjCjsKodgjz4I5E9Grn
tKfSCI0xdma6dtLah2z51XiGaA7XmPMs0tyrFNEl7pM9jUmMF5I2a3Tp+/g0mvZNUfIXAxPlKksB
hOinAjVlzvzd8G5UrxEAxMYm0TOsraqmO1MP9kKke3UCCml453T4UOpu32ePlZiOpe6iwIHAqKu7
5RQ3ktcxCm9pWa+bFGFqsOWUPOiFJMogEeziTYpPc1LHCziWg+jGgxpPG6v5EG74HE3OdrSGA4X0
VTrl94LxT0ahws6yN4xgOrRPcWrt45z2N/aJomAQRwBmH0h6e+qbp0z2J9Vy7lWI0c3uUUW1AB3G
dclst9ZqjlpKXt5l5zRHmJxER7PPt3Er3i3s1WaQvNuhcxQNepRhOMFG4pwuCd3ZfYqKuQF2RuKw
U93qkqe+p5+q+Fm1APyiw+0f3T+c+qWHdCB2rrK2+q1VnqfA2GrtD0aJOEhBsGU7V5P+l23ot9y7
W5AXGk27FdK+J17xWDXpczQEhwJBO1bHjRZfsVB4+NEDk6Gf8Vxx7cKX0i3eihLn+CxYD/WzFU1H
y1VO+hhfXOLJOCJgoSx8MQtrXeTO1lFnfwPzOHHEahMRQUy70MK+Qws5Qs/BO3bM8oc75begQkia
Rn6eUEJUdroNdpjdhPCttjhHuCrbQ+7Y2yq4pLJC/C3vmgMRx2CLaXZH24hulgkwqEeSh2GkSLZp
YvrmoG97Pd2GSr4ZmuFAPra3VToL1qYyqVyGRP02O0NNSBPLH5NjNNiHoivvBlCQIEsf6Kp7tfs7
9m5ma92URj2aKsNAocdXs9x92Ir0fYQdoDJ/w8tq34XLh1PsRGF6zHDUobzt7eMgcpYA/ZDL8VLW
5rHqGf4nqk+y5tQ8DvMcx0hduX4lYOlXcwwftyMrmmAOit0FxzDPT2PFEl8pn2STW8BJSYpy0G0O
OHGogw+7dNinWuqLyKSeTrnSHaCpoMWEyWeZkOBMtl/BQYYEOzgcmo4qZYIHk//hBvkm1qJtRvXc
1mHIGclFFYzEhr8ImmpXpDjgd4azaZFJ2I16cujRoJsAY8MbFSTOAWg5pHCIT6wwOQ0FzYcRry22
TFspDpP2Gif1kXG5uBQZJWNPZ9ulMEsd047ttREzWEBJjrXpUQiwDmlQbY3J2fVgG6iAUWa+isk8
m+1b3pZnxwiIRwm5RM/8NmNtkiLR+vaFMhwKlsbaIabUj6AncDpRxa7FOojg/dHJGdpbP2k7zWQO
dDju6WJsmdw627V83c42UJ32RvI0ZJofKOKgBvmFcSL7PKw3FJxepFn7lsj9vC9vaTE7kF8w1dwG
s3xnJOWTKxzqneGO7t7GdRyGuvxodBz0Zr9tSXgq1sXZDSjGoxVOyEIZS6KyUyZyaJp2cC3tpY7H
tQoe3JlK/mOxL94xVR9MsCq66fi28UU1b2Oo2XmMw5OB+SRsS2yWw5kXpJUSHNWASyVBHpKwfPZ+
k9ESrH2MeLM6aRcWgT+gQei9ftMO9MxsCzMGpveUmcVeu5mskpratM1ibzO65a6SDym1fNDG8I6Y
m20MJ9VtTgk0dglo0GoZoZTBlS7VrYFcCt/XtjOxyQfVCwbPbpi2UdMhi7ZXdpv7KFWQZjAA1kk4
kwD5DdFJb2lX5T7qGGaiNLtOVXcQbNm9hk/D0O/qnjUKMIDTx35U4ISbEW4viL12oasd3UylbC19
IB47y2CP3xwI3xR7UbHnxkYZjm2hwNlGAGeo29xFTv7/2DuP5cixLNv+yrOeowxaDHriAByuKZwq
OIGRIaC1xtf3ArteBcszkm6ve/omaZGMrHIQDpx77zl7rz0SaMAvns+wuzWaQcW3RC5dBeuoYe61
JkJtKbpJvshCkWIAHgo1l3q8o1MJBogZSlK6OhcYpuVOGoptYLY7LDaW5a+VVFo3ChpQdV4vv3Y6
qgweim0qtrvsZzRka7+58a3KZhLmNa1XCpWnGrgYkAeGEmRNNMRI/G6wwu8sNrcFriuNU2MJ+a2a
FNKM2Ks3pNhKRONoDb9Hupamh9Ew1pXMLKghmRCFuR8Lhy7jgFPzSwCSFhgydkbqTlXqqdZxIg4W
rfetRH321fnGAJPUA5JSUuPgTw1pUQ9BPqIQm5+SztqJdf1cZrfdcjwSlXPKBr5r6WuTxOaLIJCs
0R6xw2qjelOo8U0Q6bd6CEGhQtAf8wLF8bFAoayNJdEYIaW92auK8golZauvKvrntaSgFobcMsYe
qD6PifOS24qlkU1UqHvJsJQx3aHDv4lNEQsSiN4ey6HALqmltlMBYWw7sYJRa8JblAeHWt1LdYFx
MDqihbLTRRkjSYwFdLeoeq+xGszWXhjJm16uvVJFDd0QDjfV3mjJzjyVTgTzAJQdFvKRg4t+TxNl
oxK00WeQvyjNaGYfVDBzEhydLk3XHRk6eYMYfnj1DYWoDK/DINQxNZB15bQgUXPh2M2qEwMrk5Xt
wII1I+1u5cmO8gr1LF0ZWdmoKVKAvFjHJR3UhX3El5eh2Sqswdb6YV2iObP4fzaW9k7f7SJyIhXh
NihlALoWCyp2y05ca0LuSez0/cHHlbA0f1ICBYFVMUJEY00DioFUsUNCGYvo8/njxz/C5U+5npu4
0hVM/0VCjNGcZfz3H3+FFGEZP/jC7OoLnwG+TmV3alEwmgsi2ZsGw/tof1x0Q37/7E9dlKgP35qO
CxFM4A0Jw3qUtY3IUC55rWU52WrgZ363VhYam50EFEqtp5UkTeWWLc3oNY26xkBkeP/dYVObhrbM
R+vG6sJjXBQmx6b/2/35+HmvcXjXjbx2xAK4Imo4xkraCa8z73XdmBw2suElgCkNxwpFNsQa/TEY
JwB9Vf8SFhaEuSLFb5f22Z2itU9ZQaYcc0T5oBB89RyXe7Zt/gE9lbkihKrak4IIZUjv65coE3gw
g9zYffxryPCIEBfpqerG7NiEjcYLgIUwjC3TAbyWbj/+szZAkT76nloWwNbCDhugeMPBWrqZh/ab
pXJgE1Ip2QJkib2MPdR6ZAr1Ysy6N9XmNuQ0eGP4Q/QoKIFjlNq8McB+uOkix2/6eWuVnC1qRVDu
kyZlv6JHThsM/rY3xQTVvx+hgOvRfHXDWczz9DYNysXQxvxmtngpsiH0lEwdWeJOmlYka7qNiSfR
pUgjEQkjv+GdVGXnZAAsVdMikHUJl9IoPChT+1MepuYYStBTMw0jrOT731KUtg4ZUk8DZoJNkUrz
fsx6g4k77jqf42orlU4rE8qtquxTfRzl/N4UPo0GZyjRGiUufHrCO2MHFrOqg7RIUnYFUdnBAadq
1HjkrPS5R6cg57yzdEpJ5HJ9ieHpjWmiRXBbCaucsJ6Gg4Z+zeeMU0TYv2l+kFhiF6RCa8ArIwsu
XZl7QyGfZ53wSEPc4UNlfsnv3WsQBObbpMxplU3bqT72KDLSOt6TW7LKF1lOPLtq124jArxgrdi5
xtQPGuBSrsqq2qXxXQojUlVjR02HbZfmTtrzLFjCuugbW0+7rSSoDOhm28S0BIeqKWV3hu8ydWxX
pA2EP6fLc0ybSE7mcJ0Yym5owo1A5yZaZLQiikdmKjRraQVOm6xvPOOnzmmc2cqpGJ583m+tbW5N
tUYCX7gGvAuf4W2RWGvcWk5eE/cnwi1ESjhCf17c1kXwqrbjRqkK0v2aepNIFjplJsEgn0IqpJ2/
QjpsawQLr4pyS5ND+5b53xLG89KCBdlNrKriVq9InZz2gUQXMAKeKIPvLx8lGVrRkYBsvtqdADyN
eWxEdQrXakaTDcJEvBYf4smJw4dav+VauA1N8jhaL3L9wIJYsWEZaKLBN5u6c5tT2aWXOFoULJq7
MN1S3Vi3EwSU6QcTVmAy5Feob/xJemQvnZJmK5wG9VHWdgZCrzp41nivdlERbsq52U+iecjlyVEK
A3WQTraNU8YgHwlHUTOIRGO7HUv1fTSnHX3rXxyowB9gIcGT/ZieBsU8aKrgJeXNMMZuI7Uv7JHo
r9BirIAYo65o/MdWuimXyF3LXBn17YQsqMXdpmavZTKu0g25P7ZavBTczGWbH5Jq0EbK2oCop0Kq
4YWEJlNLmzYeNjPTK5RmtcGnFLRqiZ11zJjsKAlrDx038tcDOefNFm5V41VkrwKFMWmgr2IImEqA
O5xClShc5ZHxYE4yZNp6b87jDoPa3YQydw6NTR8jMQunDuyMtjGx9TN9F6eMDZxytPTiQS0UDtyp
q4kV2B0R2OKwEZt9oVrenIhgMGMmfMnWyqxnDJY0Xcd9NLbHsJg2AGpQ3euBtbbGfmVgSNc5GZcO
ZSZRN4B2oLnU4SZCI8MMPZs5XUerZj733Xspe7PstfVTTzEN7pZXG3JpquSr3iQHBR2A+IDaI5Ag
opwAhPv4LubslOoOCrIIZps9nIFckOGmlhtN2rbKXiB/OYAm8RiZ38z4W5/8jHk/GhHQKF5/RdNu
cpN3Bo9HxIkDW9kCWEu2PfvvSeofJvboMTnBafeIaWAXNby4OGkRciFLlpmSqAhpb/Bs4vw2DwTy
luwwenCPTRR5S6tBULWXLBfcBAJPDjSlLztX+6ZVKwkupx8jTIL+IS+4JBTwg7kVjeLGiqo3kmXE
R8moX1FjMh9tTqUxn5RFrquKe7o1OatF39Xnuk4xbAoex4/jqOROBYkcGgCSGY2nOT51aBl69AjM
/cHISRsjIprDvE/jY5dRyJv+VmUS3xuP5SQ7CbkBnd4GDsXxhz/V1r2pDM3OMPqREqaJb8bCZTCz
jSp0E4c8+O1YE7VDhpD/lOmkkmm9kX6HfErsQ/RulSbWg+U/GPABZGOh7oVMDx3KMM3W9GjNuvxd
Eti6kL8hMSquA+B6MbmgiMxeEGrvPv4LvUKOU1tqeS5G3hWTGM/Fm2Lssw4xliEH5S7tDaTYTOk4
ovs6u2/feKhM2EGKNZ110OSprOj3Vt0UuCF1k/F8WX0rWn87xVb9QLM8PQYifrq8V6pvSQpKK8sL
UjMaOXg0ZtHrJ6P8FrbV2dRJbIXB+D2P0uA+aDXhjsat7mY5OBFgv3EupGdIW+k5avbiGFb3Hz/R
RAjso2SK7sffpb1uHso0uBVZUXzJwGxl9NYxl1OOBcufOKhZx0YH1zcJ2hsTqPeObTnQiDkul6q/
/BNRtbZvpsWcZUYPpoAIbOXXybCDGTnsPv4UCMkJMpK16YR8GFnN+1/1FDCdjHVlp0shHp0Sukyh
FD/LnCbcBIqG1A35UC7/+PjTRDYGsFxys0DW65z9NUSBbS1Q5nCtjUt8sCbSWVD7accml1I2t31m
mwSaIAvIRiYDDAuacbo3ukDdJgz+7T4b6ofcD4jHBMvB1q5++PgRG8AtUYj1TRyTP1M2D6OCjTaI
wmn78a+yIFnrbCQd4ONfy6h9+FA9/391+BV1uKyARv97efhDkfxM37rPevKP/8U/1eGSIf0DQrmp
mKR3ABs3ydL4pzocddM/NJlBvaKZSMUMCQl4XtRt+J//IZj/0BTeOtDwiB8NlTr2L3m4YP1DhVwu
Woqh8FeSLEn/T/rwfw/z0OGggjJbQuFUyeLftEU9/gmrr+mmlcRaN54nbd/LDqxSJ1Q3OQ4SB2aH
6Siv2p1UI3Kyu0NLg+VU+A5REM27lNufbtztf6fu/Z+8y27ZerbNf/7HBeH/r5dyQWU3OotZVjaM
Z46RMEpRbGg/iS+X1lDC3KHhXQmlFXC93g1pz1qb1I0cmZaZkN9GIRAimyB6W7EBxpJtlr6IwxVw
vPTvET5/vcCLFL14tgpCBsaPC2SgQBMndKSV9qylEJyE+2VqxzUIHghxA6l2YOxEREH+lft0kRrw
18u4SBISTQFPusJlxFuExE5C04jAlxvLHr5ja3uQVy39DlI9xCsfLPPUfYq6/OsHL4Esn54VSxLy
3E8/fv/OOkvC2lqpNlIkm4SmPHLUfD+4up2u55xT3EYS38e97rSsSI5mI7Pui7UY3Cr9TeQYztfP
jvrveQV/vbSLIEfQtKY8qVxak3JmvMv0tQkSakZBSPiug1B7OIYO8cgMW9al/yxCv1PXGXPhCssP
6Geik+Bu3xbJTllnbjK4BqT0c1Iep+De8LrIlVfRumoQiG0qIP2o2a/EcuDsuHJ3l7v/6e4KGtr2
MuZNbNzBTaoTkUlIdIG+0TdTIX+I5wo5sfzKyL4mylx/QwULAamJSKk5i8V7EYdALWev4zSQ3GnN
Hlde7GRHlYA+fYeRqeb4Xm9Sf49Y1D/oxZFeNrGIyHR6Ip7ltXkf5KcJYij94sf60YAi+TgZr2nC
ifW501pA4bfRmjHnIXkobqXoDFtx5CgKWBHS9o2/B1VHHm0GGCRfMUGBcFTvJIbdsuvvNXET2OW4
DVDbr8ZjW9mEBMT3LYxLFzOUum8f/X30gNmxnJDCO5INymAd3hnRLW5OAMjkFsBoUbZfPziL0ear
Z1q/iBVhBKr7sjqP59Y6ivFzWD9IwV7LImROaNDPsnaLa6WRqD/72KbdpLqmpzgZEz2JlNZwh+49
Bro+rojejT0LlCij2mMdKEdOx4wIw/A4IloJbnpQ0uM2D56RT0Tmf6/O2LCwPP2pdl55/vWlzH96
eBpdnVI2pJTx0UWR5HbJlihAcny2EMbnF8V8IK6hcniAIC7eCAQu+E9J6cRXYs4+Ulh+B6r+5T1c
LE+fr2MEFG4xFuR2OlGxV22SNXJHGH51rQbja6W5S4XGSA6bgXxE4RsTuW74BV/acL/+YqVl4frL
lShoP0XJEA1NXv7+0x0x4rkZpKQfz9YZtw4AlHcmLZadvoEfI2PYM6GyXymQyr8Hdv3zt//0mRcr
WJCQ6QbObFkgpPhQ1xzpMPfGG/IHBcFJ6nUJ+JgGuYPIRdmqXruVVsWx574Q+7aCnLSf+j3wtBVn
z5M53VqMaoqn2SZMHM353rjy8OvX7tHFgjaKZlCDAR/PaXyAsp1gGnYh1NvYA54HkgowLVUbbBxr
gajwwbPIVsd1DMsBIK6+rRgpTI4fR8iL76dqr7NbEGzc2fjC4TUzu7oLcoTJB2vrKyDxnbQ8MrDW
zFMRL+dByRU3ZEgmZz0Dln7Miz3/byDGsxc5s8d5uywbZssRbmMWm9Ibxu9fPyLyvweI/fXrulhI
EXMFhJ1U47nDFJK5Om3u7CffT+cqtPX3VbrXnn2HRjOSAywbkjOlEKTsMWGysiUKHvwTio/0lLo5
qoubr69OWl6Vrx7gi9U2FOIQJkY9nsND44K+3wgn6ZSh8XVrDwXZlc2Ncu3jLlZQAbZSP+s8u5Po
1ZhY8fUKblaQ/LWprFOT75FFY/RHSJI6I/vEQHfC9ULFecQopWIvfyNG1AkxTRNQaDn8zx0RAeAm
95Tyylp5kbn91y/uYqkU6yQWfZVq1zo9E5NtHd2L8QZ4iL5OmKHpXuBadjnZRbOR5m1JSFeDHtHG
AWczojJ2uY2iBkdkt/n6O/soKl98Z8vZ4d+KThU2qbpcmLRcWnSf+ytDARFtD9mvctt50c536nqV
3vhO/Gu0B9JgBEbCKyZ8a/9KBbx6MRdrQoiXhQAVLsagR5++xg+DtkZbImPUckvCd2yBiCandsun
9M0qfhrJto6f4ZEw2LHzzrl2PdJS/b66ORdrgz61gVVJDftWlLRV/QR8FHW/g+o+2STJQZpfkUfZ
5ABdKct/XpR+l2VlKYOflgKiGvMG7tN4xl4NyhQi7VYma3KVnxPPXFhddjLugsAd7Vnfl7iHAk8k
PfJ7Tvv3eOUJ+eMZ4tO1XCwRupGq9bC81ewiffYJnibb+t3kgrEcyn1oRy40/ewNn49ORBT4nH3U
Mu5eTS96xwh8lVNrMPlP4H6AC8jGlVRF7dr1XSwJrZJVo66yCxUAFWe/IulBCt9Kf4VL0u4Zou9j
7QeyhWjTD7ddfFRzT4c3YYf5SxefmKE89W7uTvG3WQFK8l4K50R4AzZWpiG7UIdwDwKLVkvdJxHH
Al5ZqvecG3DjICPO3Rbu8nciyOeJqAZwKLfx5DJaXZkbVBKgdTySTP6XX8jFIpAbnZmmMotAjN5m
cKAkZDdT5juVJ5xkne9lFY37tHkn6I45CJviqqVtDkDPAVlKdkTGRmaVONqwirEL49w8Q6C6co3X
3pyLpYBWZDmlVrscDcpmM6PWRhP7pC/A/tCuqSu+E9lmfpPEFGMPEkx91Dnh2BD1dFqjPDJIIr++
JtoMX7/NF+uFVECP1EteqnEd3lp7MhBX/a7aNufrL/BH2fyqclzU+85SFL+v+SxthVKlvLE6bLn3
+ffJnlz5STnkaxOjk7rlsYGq3IKXkQ/ymviRE6ie51y9xV5Y/UA4eqbD5//8+k78uW+xdGRo5MiW
pl9cndaG6ux3+XhWPWWtv43BbeIiGOFBv4N5Q8hvnBxB00n0IKWVuIZEAhc+94BuCJA4VY+ZWVGv
kIBJhitvrm7Jlzf2Lzfv9+UZF2uSSpR1YDTcvJp1u0ZqyIYLzKe2itJdqNrTW7mm58PhmHAWDVg7
Tkw2QsJRQQyTbDNkSGfLCd6/vmnSH0+7n67qYnGS62AW4J2MRP0S7+kmEJJqp/2RuMKpckjK0mva
o176pq/FTXbtw+Urt2T5+08LwpgqkVL42fI++V6+Dte1vwcHftfzvATYAK7VmGufd7EA6VESZsbI
EyJsojej2rARVkd3gAS7Xio+AbrWPkvWGQ1qAnrOSGs8EgU947YeVl/f9z9vCj7d94v1B0usUWRY
dT5epbzntx9n2ANAeW614UeR3+uQX+ryx+Rg2XQZl9pZB2RlOobkP7TqczUdStX5+qL+vDP4dFEX
iw4e3V6L4o9HNMQ5QA65nbLvZmdgOLPkTQ5oOJaMrz/1z+2sT596UfnDGSNsaLAUc1pbowDmxHov
zi/+wjLmR8Zd7D+EayO+m6EGJMSGeLkb4eBltr4t5E1oPunxwyhQ/QmtCOAiLRgKx7qyMb96cy6K
/4zKgcY+h7QWLM92ciuRZpqDRkBZE8c1OXBqpcIO1o3qXblBy2P5VeW4KPFaAI3eWBqyjNvDtyI8
9iEp7y5JKALfUPTqO+meIxGBw7WDwHVIOPKua4zgbkxP8nCtkv258fnpC7sotKKhzpFBQAyFltYe
vnfUAxvGMq4uUVdlR34mD9Mxr2wftT+udL8/1rwooFWntFpV8pwo53JbYCujGxiszYTAIkbNK9M8
9MYumvHr2Uwbq+5Bam/V+aXG/Y5Ac6tWR6FeZxNqNg/2mLsQsB2VKPRybWCjdUrgaGQFwgup2x0h
FwIK8e5oDA+5hC/2lGgbmA6Kq6YHBCDWsAlQzl95FZZZw1ff9DKm+FwQ1YnISVAcyzeNkBFdE5B1
BRV+z/F8ZbmaJxicW2zkJKabp67cbrH1Qyq/cquvXsdFYS7iJBpV/59LKTrBtGNDSOh2uDZNhrnE
35rqd3PF3vdu2oT+fUwzLnmP/OJKmbz20pkXFbtpCZtkbkxnRN+kW3T7SHeWVoDUO4xC2MRGDtKy
nAj4K+/cH/ffnx62y/qsWkxy/WR5xuVfAOd0m3Zqdl/iANZR3HhGt8bBpeZrdWWuTsuByUe6Aas+
Wse4YYQfAnxb+BG+PezTK1/Pnxsmny7uok7XYgl2pOXrSX4x1AW8z5z+ldA8+dg7s9PcNx7TfAAd
bHJo3Shs1Zg823EOndHmpJk4BnpIuzcQTl05t/x5APDp0i6KOeFW5hwNH91z9ICh/tRHb0TPrgLl
blbDVSwS7zm/Epq3SsdzAOdWQGAW3oviDot+q56UyKsd39NtrXkOne+RYhexmzE+iFDgakQhTiAk
5Cy2g6y0+3IG4onnGst12zypG/pC157Aa6/kRdlvxXlUIolziZw6Gb8SKVoImDdRYfNaZO4MKYzw
tc4lKEPccjAhE6/25miP8eDKI3mt/l0sA6EhCEGznD4IskLmaybbCutf77WQseON7olu6pAbJ9jF
d0ocsfZ6+c3XwYmwgTCvXczyiH2xJpkXa4CG13cSl91s65Dhka1JhqdfGtz3pheTxXGDWKdZ4bMK
mUMJtrwVVBCTByN5VlUXOfsrCaTXquef+wu/nz3rYoFoh3mSlOJjXZpJ2xSSg4rxZhW54zsa4dTN
tsN3ojk4ihnKXWtTOIxdPNrXasef55OfruOiimMQnNVOp3ZYTGq39S0OF+sZVTxONdsAnve92oZ7
6TF0q+cAts61Xe6VLb11Ubz1QZ/1tC+WRcT3ijvqVowv10XXAHTrThrvjfZ2jG+G8jECIk+molOs
VWNHZmKk7xhPlUcz2mAT6KZ7xKhXljj12tVdVvQ+0HKj5yluneIpwp+Ojj407svpvOAjpuK2Km/r
BIk+wt5D1ex7Yhmbfd1tUsMd15wzfwY7H1ZX9pZIe796FSaUc+8NPhaVw3f3sqwKY38Yy73mn7HO
kUMDqql+muZzI52G4JawPw6fV0ry1e/8Yr3wC70gIJuahjt4ra2zOyAOnuwyILd9pwNCpDjDGgUd
yi8GgJuvS4N6ZbWyLhaELk+qxJ8pUstBqkMuyvbhvhXfCQnr+5MkPkv1Q1Dg3qxfQHEgprqr8k3t
1IRmmd4SkBuQQWpRn7X1snZwBkNq4J/QysF22YGYl/03P9wPGQ6qb315bt0OBKbQP2rBS9I+BOB4
jFscQMLW0g9dfKMFP77+Da/tOa2LdUWLAzGydM5LjCTXCN4zN14bKfu6NXmH9tKNm8X9TETVtfq/
vC1fFDrrov4DR5i1Rv4odINb3+LC2zJv8SS39LqrK7txpcZbFzV+EPWRxIOPEobkcy2AvBfWjWmT
fGxtp18LtBrm/M9eYrazgrDuyMJKAn0C2+Q1CmyFNTMhwtKYXrsDLWRp1XhwcH8Y63o+EOt2G6tr
DJ2b9Kjel7bxVG1bbzlbGtLKdzFXn0jgk60VKd3dg/9eM04g0NiZb6Z3mjbKCmMriVlP9REmQQEh
ub+2qvz5ZqOrAXWvG5Z6UTmlosMnY8XjWT+youIksCuvnp38TAh09WI+JJx1Eihu/OJQWjYqqUnd
7dRf7dn/zeP2+0IuaijYKjloquCfna7DMoyLEFVQgu6QvWzS1zxxVZIcvv2PHvPfn3tRHftOLHsj
ZulgmtdhCHkioVoeeNY5CbcahKcVwSspUknIzSsinb7+ePna/b+oYkWhi8B8+bVxckoO0tAVsDsM
MP1PKJs2qUeZTX7WsGY24WocPllb0oc8fsr8/ZBvrx1DjD/vvX7fjYuylmExMYyJ5lSD73XXO+VD
km1EZM2hfDJItggOVX0wOiC/hVfIR84G6CLI+kn2g4VRdEnwfCx1Ti9bzdqq0XEqT5K+TTtPpoWs
/zIFEquPqP3QWqyZircrHUyyN6eb2thD/6n6XWZ4UefV1h56f8AQbaYZ0rui7ARYKs5Th3/34Mf3
lnQTC6eRV0V/ARYLz0vHZbGNfEf7Vk2AHaefCvoXv3/Js2fNP53gDAY2LuarR7e/OSX/vmcXhTIO
sSTBh1m+wsEdSbrFMCA6gJLNh6rEAOCgTA9DFzVx/Bo4ympp5WKnwYDiiOqzGivk3x59zZ5u05VF
FhOi42+VbA8KY+PbLMB7j4B1JToIZR1C6eE2mHZOhB5LdkfcnDNo22T8pYBxps96ZZXVrj0QF8U4
CTU42BGjq+qXjy1ro7wIAewu27zzvel1RgKVEI2GWak/huZaRjvHgWHxF69nqNbmfd0i33dIfGWy
bpHCsEKtJj/UTyTXwl4TxVXxTswC+iISlOG2kyYu6WtU4BDUDRLVVtl62PjZlrT3DuvHipQk1aIg
4bhdp9E5tz/K5dfv5J/nz8bvL/RiSYhLo+3Kauk7LTNDcTmGj1woaRFsl5xcJGBspV1ZbtXlRv51
1fv9oRfbe6BpqioZIUc0+EOm18neorFrt0p3Fs1bMTtJ5ne9/h4328Y6FSy+9Iwbr+bGcRr1N/nw
JMr7dPzhN6+zvpWlrTSzs0i8jIlBsgurk7wC0FA1Zx2Cvz42K1H3Qp0EI6RFmL2V7FZu73ZztiPh
8spmSbnyu2kXxwSz0LQgjVhkiJRdF2+EHUN7k1f9Q+4ELkEFgrJNAbnNWxBr/Dznh4bduTDksano
9vAzJtJwK+h4stgecSwN8N4406bqoKirJzPfZOG6z+8xGF55FJbq/8W38vHuf+qXz4EBKKVldcBC
YoCN/ClxsBlFd/peccBxUd2rKy2/8qlX79fFWphpVRZWMueJpaLUt6UF6I5cLenVxE5ipK+DfFdW
D5Ob+15VrWOnogLaWsoYd2wPSrLJo8Uuwmj5Xij3ogUcY59ZWxg4AJcIv9vzqtUYsk6++UBY0JVb
dqViXOpqezk3zXoWBg5DWC5GJ0SLZyABx+qrbPA2qavZXgQw8SO7GUPYEPxgKf/LZVW7WFaVSfOj
uOUONsD8D2ax1wQIhRsflxS+o2SvDDxEx5RLiX4k40nB3z3/Ehj6QEZnEHJtT/s3Hfd/vd3axbra
CkGhqzO7zI7zXverq2z6uBXfZvcLdjRBQVNkC8/jc2aXG9BSzZIcZIcLTAUrlxu+zTXs0VV+X+/k
vfhsXSk+f3OO/315F0sYDNi+xLy03C4A1b7kabxOq8wzZogQuGjs9hdZBPdqTyM0mw5Very285Cu
1YiLhYaIAaueCJZcRnSDizOiBi0rr63Km801HDhl3sAURb9H7ktEmiCiJRD5V5a7a9uxD5HAp/c9
8gU996NoOStHp0XsA9dG80Rbtj/UYfW57E6W3TmT0yLecDn+4LzCZnJt3f2bfvDvb+RiOehaf9YT
JNcf06pko4y/Jvkl6+8JHVPZnAq2FG010TW8AkHaqafbEK2t/5nc6PdKeKkRFfC6KBFQago3VAaU
Acjeup+hQ+QvRMYapYDomluSJhCssbcatmlxUOu90hFKiSogdLtnTIdfF5i/mTr/69ZcKj7bqp0D
IKMf4jUF3BpjOwy0+VmrH8z5VVF/jE4UH3Fycnk2J7b4ACXNEonAbFxVedKK76M9OWFNFtuqWIM5
u/YQLcvZF4vGpRQ0NQs1TDpOzua4gj8WeCWJg4KXVQecvrO6FbRdhGmwgie2Bk4S3xNETJJTVp9H
PC7CldX3bwbOv+/XssZ9eqb7ThaBxXG/5hu1OWCLTonOYPiaecE2nG8UfvzdX2XOdfnC1a/qogz7
aagXlUKPppg3per2DrrPbt/kZzX/6Y/ghaSjbJfLkKNzJf01JC2ML0ddm1DrjHOlPbXZ86yrK8jB
DF2ufVF/00L6fWcuqrKk9jp4J/ZcSxNnmTfUi/bH0T56DWlFnOtGSt9RC+uuzBZqdW1Z+LNU99P7
dVF3A/r0FZksywVMbvuAKh01B0dtGB8O0y40G1fr7JUDp35RZ1siXFJf5iMXsXR6m7njJn5WOXj0
nkWg3ZX+wt+Mk37f4ou9dNIGHWBm9tKUdWmt24XldqYLNscgqATZK0DlQKZt4lbWlY3I37Tofn/0
RQkNwtmfocYsA6V2G5TkSb+V2k0Qg/U61ySemMpzmt0owmMsPgsao6VBtqG2hzYdHE+znnvXzIFL
gzfp3gXlLk1+ubLmostCnjE290N4L6+LNQAoe+wW4H82YtIEdnSUlLMmP/ddA6b+rAaH3BOu7BD/
Rszwr9/tUtpSg1cKSW8dzsK5dxppm3EkfKhO0xE+PpYUPjm0QXH0sElahI6zKzOSqJAg926c7K/2
368s3h9Ntk8lRonNEjk6y+byHIffpE1YubVxN6QZAlmSKkakccMm69aDyJFf9UD0fb0oKMub8kXN
NZbH/tMV6Gok+kLFqzzQuWNqSPQxxuNVyxeEUrZ5o2m3itcTtpBfM8Hd/IywBHamYyeBfXbjwqHV
tLx63bYGgLfTOGx2UPU7adnwXH0tjKW0fHW9F0U5KQVRTXS+wMpciqM/0hbQ9O9ptxuVw1ScxOkQ
PxIRb8fEISl3XXevWudwflbtXkGNGP0Uhcopop2R3qXGaxXHoNoMxL2H1pqxzpzG5nmU3gX1Rhzv
iHyS3vX+2IW+0w+/1OoRLeoq1jFlD8ciWnLMvxsQVLJ37DLcIsLXBifkEP+Ox0wLvVREJZXEHtRm
nYbGsJXDTew0wQZAR8vOwLQr2IjKDnoGIBvzrqwnB69HX9gxcC4jWAdMxAYtw5jK8d0kP+JgOWl2
z1OgyXeis8jT+tFL4Afa+AOEcBc5QrS3Zi9BJWCWXtDe64yRZAf9NzvPLt+X3zMUk6GnDrcl4yTj
gMwPskLApgyL0kd7NYEEwtGSaZObZcdJvJ+IxZJucWPYvr7TSzfmdrmEm/jtiwH0lZYmLADotJPk
YpEIpU2HNJeDSjQdeBCG+ZA2wFFx+ncR0VqregW8xuRNux+UFYVFSI8YmMPvITvFcV8h+lfuZPSR
wGOn4Rdah5r02K+fevnPzevfZeBife1qUW/aRXUt3iVPUuBZ/lF7IWr+bviZPUZHauyTVfxYukf9
Ksd9RNm9xYJ8+voyrj7MF+toqwtpRYof28SlLYUcskXG1r6FsL/IAJZ2k0lq3Fa5Kf3XkcSFY/8C
25T0t1EGP2kHAjFxq7lfqY85cVqP7X4soUx6DNBBGuhgiAWPYJBc2Uz9Rg52TeJaxgp4IdywwIVc
MoaQyH+i3et5Rl4SNgv8YI8qd7qVv/WSmz4LlkuyHOFXle/xlIbhXQy4hg7zN5M41zfCVJTiw8sV
rRVKBIA3NC1oVa5qR68cjo2LBT/qdSVtBQ7HgDwmKpXCa2TXyNGZcSjbZi3ZyY9l+5E41m3ESXUG
x3VlSb62LhoXOwDJKlU1NNkBoMQLRHRVmOsbNNhr8NTBvOuyp0k61tO5MPYR73k2bFRQodIubg9w
8x6WaM470yQocAcxrIhJGrHD7uTHt7EDa2YR5LbSt553EQRHskqnXVu/+q4g/CjHh76/AeruZOEV
z8i1A7Zxsc/Ix2iGn/TRR1d3TcMcI4Izu1bHHQDoVT0esuFOAQvizO9ZtYqfCcGNVvr38gQ6B2gw
O70u33QqKS8nDVKqItxfHZYvJf2/SDuv5biRLA0/ESIAFOwtbHk6iaR4U0FJFKrgvXv6/cDZXZHo
GmJi92amZ7pbQCUyTx7zm69C/iwfwcX6LCgV3x5+4yVDiN5JBRwR96eLgzxPrejo51pgKzqvfUQy
kj6EdiiFe2O4Z+mEt5Lm8WIGfPWdDJjQpq4bK6jQn6/NTBb/e4iqvEzZ4GqNuZrglq70BzrxnXC7
tAjXU+4PD5zd0yL2hVqSUNdWbu+cwKvYSSJDnZLbdTDcCSjzOYpVbLIGD4EjPvUZ+pMg/r8OWNer
6w9vMbt9RwnjkhQLpvfqWpetavUjyW9XGLc7oaNtfsWSHyJoYjxLr6jm/gd4r+uonQ9vMIvcQlIE
ZZGwGYbWMWKHTpmtroE2gifvN+JlDRczvbyG/VMKltoZaYp6IV00nZzm4qKW4Zg4Feyk9v5U4N6z
yaVNlN1k5kYVHoZhl66+BYmNOKMf4/7JfXSfqduv1/D63fPhF8yDfpEUekyn8UGr9qn+q4UtOo4P
JpacaCn6/WmHOBGEquwWj1srxOkJzWpjV2Oy7qx67JmwUFvI+K/3kD680iy6ku9X2WXq3lR42Zyx
9B1KLhT9WGp+xrSaxvpjBzYBtSpSJMROy6Pc3U7xSCiMhS22uDyzKBvmUZt2JVG29cLbWGRs9yTk
my7GAGmtJ17sZdNJU6yOFHSP0IlSHeTmIShIP5eyzXeazz8iz4d1mQVHZrx1HSXvwRGefrWpy2+Z
cEvZgGRee4zF+yg+5uKbtFM2XYntyG1S3YWI9mS7J/yzw8Q/A6pxq415RuhynbYY7KCklm0uptfk
biv4X2+tf/MdDUlSoa9SOMwipdJi2RqEJMfgjRN5K9urBItdkNHF4MvZd1QoZWnfivCNSe5ow+Xt
oQq//f9eQpoNLVKpxPDd0DtIW5thxY1nK8ykkY+i/cVAypFPB830A7uianTyDhH0he18ffZm/O8y
vBNRPtQ0F3BFbXTiDSpXPR1QiLBQ3oddHjEchCsle1L5oJp3OhI7iJvhVRM5SrY/x3dpgxTFY6Yc
sV63csltzrc9/E1cdI3v+EmBWBtJsXsgieFBNxnzNqMtqFCn10rm5qaF6ZyYPWm06+nEhreni9ei
Cy26DOLQEg3dYhwsQ9eR7r7Ppeegf4uhx/5sgMKFPpK7/4cPYahcTjI2kytRnwXrLAouIVai4gMW
sW6IySwIMwWZsrtxBzKhYDb/B11qO5Ce4v5weVhk702nY356Pj5/FqorUy+lvI3EibiGTVRhJ0wN
UqZTubVyQm9FOYtL1o3qK0gaosNaSdZ/wGm81lT8+BazcGv2w9nUE95iwuwXMM9w7NVcs1oPcNBs
dYeQm+n006QYMINlovyFPCt96URdiGxXL8+PbzKLsmgARnGfXPgejvpLNuwL82l/tZZpNJxsxcFi
3sNED63Wo2qHW72zz/8XKiG2oojLyCK6u++x98PBYFyRog+ujUxT6j3J+gHgyiRjKlk1NLYMd8VN
vafWMT2xdevgR5v8Zo5YogfwwN/r1qajov5UvKwQKVtaHfnabvnwbtPf//BuQlvEQtzrI6nF6OW3
3VvmX2z9Dicm+nnOeSFUXu2wflyK2eHAYbyLxUsmPuiXF9FW0Ei2kYr5eS6eVoAgdfQ/NMjsNRfy
3dRWVHYpkz99Z8hQB2BqTaRXlNHGE46NDv7K+mW18IZXqfYf33B2fHByibS+5g3hXR2rdbxnRLnv
RtvE2xwCQ/htBR5imq8o0W1Lw2FS7i+2aCDCNtlnsP8zC3su/Jxc/R1rJQZg8e2JDo5QBnyyZnQY
fBCj6pez29IHOduTIXdqYaEiet038PoNEJ6fmbSNt/UfY6/fSXbzDTyTXfvAshZrvGnJ/xEvPuyA
2UltxUYJ+tQcOR+ifQEaiHi9XbU/IhuUn49CDwXIEv/6al79cZVnh/IyYJ+AFPFIeEgICAwPbVyh
QyqL9dBt8kkCwxxsHbcgu0KRbLVD1rsMF0rLq93ej28xS3rEoMR0SWTzT31ACfGido2RBTJ6do/6
RWjFL/TTvr4ejOmXfbXcs+Qmb0upygV1eublfBidpkTsEK7ftogOvEZ+vFS/xji1SnQXUXrnOnHV
9piV2XGFR/xWaIpb3NhuFRMU5qXbZ+MJqyrdk/PqrsLMYFU9a/wrdDgwZkJWR6db5ffpbaSvz+13
0VuVt0L0O1fzm3D0hfpFn9QhG6+uBJBNL+fg6aSe3K6t3S6ADx9sDKAZafBQh6hJyYDqz6CZbrTx
UUerI3a58i3j9AMKNkL7rFd8i+RpnujAAu90/TYRviVnA8WKEhl4+Cndj7OK9hNJFJ65F7dEQlIx
NAtxeeuk0fKtsaxDH85PfSPSlu7laR9/tfCzLK0pkyHqMAtg0I8MN018G97K+fTDcJpnlINOyPO5
VNcxMv5LqdHSdp/LDQgNRvaYvIkPuMJWoIRGW3xEkxXxA/Owr3AktOXn0TVATC0OUBaO92pWMgew
otS6eD/erZOh/9tOymET6xUtrMCP3ehsYRTw9S5fOlnvIhYfr5XkpIGp4PrvbzB6z7+tOFyUi8xT
rGiD4PPu/LJUq18dMnw4zXP1gCAyI1UM+cD4ezL/1dD/sJW3/GEStxq881pFKB8OmvysbkF5rc3f
/Q9++FJ3cfGnzy6QGicjo0j41rWTknv/YgCzq3zsmcwexAve8HAbNpenhQVf2N3vijcfFvwsS/Wq
iAwCaoy+0UZ0UZwSfp5lt+paK7IHbln7jIhr7YUd/sILlILFHz2L5129GkZDYpcp4HKHxwl9EKoH
4PZkVyWeTCh8LDJv5GklvzjR77ikD7+5F9taK/OEUzVs4k1trHWsmQJsW6zqCO0RfZvLPoUkOyK5
5UqJJUHr4zIBqxW+4qyXber0deEzLL3SLLrrtX4aUBcdwSejJP468csju2fiDxUOpyUPBZ3/9wmf
BTapNlPUjFl7I7dXXn2zkuwMm26byZ6d3JLHyfhmLj51YcO9d4w+LL4eRWp0GTjhBhx1vy3dqc9T
W7VrYM7GvYW8Ha2KSWxhYYmnn/PFV5/3ALVelFdlEpNCtjtM+zDFbNAEodAsOe4C1jC+8jB9Z4Rk
J13oxoUOqTpLIMGrs/AP0UaZJc6rUcbOWmfV0wsJoe6tdnQdhJNN9op2lmxB9e3qhcnF4kOnYP9h
0UVV04azQCUxgXIva731ephmZCvTBL6MdqajLYkJLj5zFs/SHtjiMKXs0o2UWcMjWGhHvY//THIf
w0O4/T+urCIjmol7gTJnaQUr05TGAhm9eCP8StbodKN5oB+yb8MmdKlX1wsb6npG9vd5sxvylBRi
rqcU7F2IaR0VWZRY5U0x5U26zXiI6SJ6V+xqS3mSfiw8fPrD/7mb/z58to2i9NKFhcwxUvzsmG3b
teS37spOt4Gz1Ff7N0H677Nmu6dU+Z1s26kmvxyL19UknUKSn+2DW2aVCPosXslTAv3Vr5vvHW7j
fDBTEYH/38oh3eCo46ugr6NfmfqkKQ8oIWYMXXrc7m3AtAHT8PFAAhprYC2Yx+i3OlXyKT5kIIBX
jBSyhbbw4prMLi6xkxrwWQHRpCBroMPfRrT3s9DvkBlyNSzb42kCm1jxYvVxPYL+/Ryz6qOthkDC
HHSqNPEPNv7EICHQm+rv6cusBqDb4wsK6Cfklpeys2lTffVZZrfUqasu9fnEZ1Hu4skEq0CXhtZu
g767tbKXpU2uYroM8+9PnV1RqH4mUZLxwJpu3Z2xVezIDZ3LIX6Sni7o4Eh/9Ff2AQZZXx+vq2Jp
fx+sirOuaHRJdVObUgR2Fj23eKvRPSz8oPTS4TbHv0ihCvHwXBHt0TGYtDmCbSC9kt8NOiYo9zmK
Kj2N76LbJfW2wWMTcAqyscsds4U1UsVZJEDjrilEbcpmfKHcVK8AvJgu1RYRSD8huDSJNcRIjSyS
xa+26v734yDj/flSCU5Dl44JVbDihxinQ3jIPQNjgrJCVuux1bb15Vue7tJ6r3jyyeuz+whbW+Fy
e2IKF90tluWrrwOyKs6iBpY/6hnLBJESuSzxiYK95kAz0O7pqD7GPyK3+G4w8wzgSVqrO4XeyICm
hcfmraCGWxNxNwYfFn+PaRsbLgaga22NXMxCJrL4ntMB/3AbwxGSAn2q6kDba0cYUTHk7/hHFW2a
dWOjCSve4wrCc8FQc55BY/iwEicajaPhWO50gS/0eFy45U6xwmQSLDivg+eza9LoWzoKV2kiH4/C
LNKNWADg0s4ZlO+wlFoXPqaDm5WveZNi7lLkN68nwv9z4lVxFty0QSI3nyL/JWSKFFhYE01HrPuu
PSYBtfdUg5o2XJXjCfjT6JSpdfZGyZ446vgXnPmfN/Bj7ZfKLg5iZxkdWgTu5N2z49JIAMqqqtUc
+GsDwFiEBu1rh8s8ssbRNs35I9yLr9BzwySp2sFk7g2MhjurwGtez7bJgDdB6JQN6svnN2w0m97O
aQjYGbg51YrMfYbXXWCfNmGIMQfiLWVRWcmvs4sCwdAmTl2gqY/1Bzgo4S0V+JOzPDnWI2VHMUG9
l/q08tc3qSrOQnaJT6osRNNeE/3eK8lKHipolww2DAwLfFhWNtwmW9qedzhyYm6bGX6CFQNuQ6+w
u17aN+aYy+DhxV01i+yxnKqKMgXY+BmOKDPL+iE5CLQwEQZOWTJvMV27nv//786aD7rOopzF5ZmV
AIQGMaH5qbnjioPHLJwdlcVkw/iHQIqguUTtGR+WUAhX6QemqKj0vsSVgZnm53Ovl/HYrDQSVNo2
pYUP9u1wxCzGiX/W63Nttbbo0cu8E35gKOFkKbHh61vt6qJ/fIFZ4FGwa1ZPGZkDUcZDR9NJ3sod
+tMMUaKH1e3C066F449PmwUO1cgVbRD4ueFe254Ki1MafJf8iUcvW6HLUyeGQ2Yb918/eDXt6Xma
8vHBsxgSnsRzcx558IT9lWVfNzm/F8InxuVHufh90fAb3E2krAFr1dDqJ11YVLj9Sv3dd/ftUQFx
x6jfpJWLDRvgt6hE7RQhkPN9PVjFN42u+7rX3fiQLDRErioMf3z32XnFT2qsWjwjH/QHbYsi9lO7
k/bVY1DYBkrDR9GdNEYjOxysSRPpN4Cx4OyixLovNjjWvE7FVck9pqb88xtxzz2yGKPfgf1fre/s
7F5k/ItTZXrHm/JZv4FC7mSvbCevXgODfUxLa9O5AcBKDxE6BVoJAmQHyjEPWqxPkB5wNFxXDjrN
LWalbvS9TUjSrdWLgds8FGBoBHcBTi1WtQOrXW1l/zT1Cqo/OfqScISfpw2EuqQj3sGv8r/ePVcZ
2n+/gDZP/c6NqurJilYMFYSybVFeIbPf0iFyTo0vbIkNNpcyWcXXz5XfIen/flk1cVZP5kL53xet
glLZUYBizy/H4Nvwg+OUJgTH3BG+yQfjEPzUfB3JCpxvDbf6Xj6EN7qnPyXr8gYP68iLttrj6Ix4
odl5Y4U/as0V3XFT3KeM6jCPcpqD8dh9l7zBtFG7qe554Drlcq9v6m/mEwWFZJ0djKGRJQZk1t7y
cZEbhyT6ilcZoslgEJ0LQEvewfSGw2oP8px5xF37TX+CPLh+l6ukBsdmknvTHrzLJiQZdk43cWVF
3ChbmF9ebeMThTuWK2zCHV5qdmrV237L8AgBLcQ2UJsULe1JkezhB1Jxbj8R2XAYhdZirEHe7UuE
q6Ao+QGWU2z6MMPC1cI4+nSMflY/Lw+1brU7bQPofURfAp2rBNXIxMkP3/EGAHO7ulW5BDoGllJB
q8vqf+Y/VxS0L4M3+pOQuXnIXf0w8lfpdtp04pPux+twizfinbwW0TcZHPGZ0sfq37Sd/trDhDlq
PzOveqA9nn43Aqu/AU6r+f2NdpTs3H1Hibdrk1PgTajb7AnDrccc2fzMDbzycLonuCTMb2FS4xbN
YlmMXLzTvl/nrkHr/bl0zSmrt9Gh1/GZJ5JePJR17RqP3qPgdcj4LySsV4EqTPpETHp0fXIt+Xxx
CeJKq+SInlX5PKE5i3sKb5zd6NvhLw6AHDyGFYGvZiaHCXV9Wbq3rt8kf58/K3ECHLP1TlGm2deq
YRuO+Pb0xJCINqFOTsWNkjREBC7vE4r01tcn89/E5L+PnxU6ISaCcYgF2YNa22WP6P2ZbdZWudVv
jADjvd+DuMnhjJ932WWdaXDAcccQcIYVtoLU4GpiF4ldFl5CV/3kYNSaeFHgKOLDWHmKwMZqJ1pb
9XPpu73DbP8ZUf6++DzhiLoe+8RmfIDJ3lWAB2Lu/dERUfVjWvx9OGRb6Xws7HF9bqzONzRPCL3L
6CP4QTbMm7O7boT7cd0c6tIFQKgmNoJ4mMeYtZXdIWx5DA5AMBq7TrfjXY8F6xYYzk2m+dVNc4tI
031yK31nZyLokLCvvQE1ZsRBwjV0y/ylRFCksHR8xFQMRR1UD7ra7ponmjanXbyNboyj6nz9Ma/C
gj/u5VkOlK+Kqh7SjoGH6GNHhqSUuakwobOC+ndTmht072Ovbb0OKsVL85y89KB+MLV1qkeZ+UTz
nS9YHRsE2YZjnziah7nF2UVPGH19YVcWVs6c7rm3RUdo0eCuMPjCuFqmJ+XlwdPFi4DkLp3Paf9/
9Z1nmVYjn05dHzDBMtcDIJXEPf0AGI4gS+yaP/7fT5ulV6MQpX1cEg2iR9IrFBqNb71toNyQeOni
bzOWftssIcpyPFMV7MU4+xLQbVzgQ5TzMlRLQIte0sjSkztsDK0zZqTi5U5IXnRuJnV4DMKtRGv/
Uu61EcvGFgeALbOdbl0F2y6OUbQGqeHidcD1pH2jvfNa38YPwcG465jpr3bGVvRhQNUMhE6Ovsv8
dKcfoz01wp/zZvSiXc6G5maiG7WTbyaGrD2S5I5WdGNW38NGvM0yeC0ANLPNikNoXVCJOt1h8mWN
J+4s6VePeSRWcnb09PUevzo2/rjHZwla1utRUmN8Df/wd8VvWouBeVPeMFNq1+G4LjZEyzjy69TR
q1811FUl1Z3zlkn8wov8s1Wpi7Kq6Ogmi/TkxdlhE+SCWj6px4fTi+QprrRLbPSqwsYb7yaRx8yL
/S73EeD6+rlXJnyfnzs7EJUQi0qpT62pg+aHe6Sovule831i6UtrbJw3AgW+yjsonrIX/OzHxQmc
xYnu0q+fHZQ6HFCCv/DrV6hReMDZ7htfEzC2dKCt4f5HWkHCUPDfm69//xXs2uffPzs0kUGRN8Yl
F+aZ9kmPmMdD7FSRkwl/KgDBiOL7aOUdG24Dyl837tYDLotLlNwrF+fn15jtQ8CEkVqvGDutHtDx
9PpNgvmihT+UOzUoSaUeFIowE6r5gJ2Isp+gSlNeL2wMO9xUa9XONvAwvPawDHC4oj7x6eXm/QAZ
LcnzSgdQgyLSOy49wjhcxvT+dipoyvgHjZ2LtInV3wVaduUNmDuyVTdCncOpkMxWX8LqqGjrMgAd
AMzaKG6GB7r+SXgfShsaSw0AlW0i/jIXuzpXapTP7z5LyGIxzko1Kv4FQAqfQ4JSYQn35dMKy3XQ
zu7KDV/M3i/ax4Wd9c/+3OcnT+H6Q++yTbJEz4uBJyP4JXgGUOEAj0OaSIjeoKWPMn1ROTmGn4sK
RPI/Z16fnz3Lw8ogCbNOZFcb3xGDrDdT50ab1MqEQwUIrXRPZA8YpKWBFd6lmCduhMa93CzNw+SF
c/0+G/qwBihK63ls5NPqE9VW21HWnW+wrPDTZT7We8kG2R8R/ICvIe/TO7F8mHIEFcRfD8kCmFD6
tlpy17sS9D+vzizWtkVe5UGEmax+AWj/bvST3Uk/69EJf1aRp5fUKkZLDiZsdCC93fL3+edA4PMb
zKKuWZhNfpF5gwkRaCROmOwBsDhGs27VqU1xISMsHhADTB+JeY/yGqmxRl6iSC29xSzqCqkStlo5
mep6oBpOFZQSplS5BXgMuUSdyuqPDvl5k+l+GPsaSuS2GMDQtJUlrw35n7nL5wWZheFLkAy9MHAB
DJfNJTuip9rBs9Rw0QsvDuJ63IFOzv1fov+1NnEZCjcnA7cYBYs/3ZY6HHGXbuT3qcznXPHzO81i
cqydy+oycjVOGlPbyV0wcBtKX+w/FGxK0Id+NWpvBBPhItq5x1v7IHRedldLlvRT7hk1ml54kz7o
u6l1Ov6UvGCnvOprCIt0AjJf+40BsJO/pi7CXTapPhV863dP+jZz6FTtpm4VdjlnK3hQXn4D/0Oe
BiUxH7souz3KOyBW+3Anr6eWpOlk3AWRg4q9L65T9PEimobNpriBMfuW3PaH807eBQ/mNuZPXjrn
VyZrn5bqvZ/74ZyHfWFq4Yqlku/gzbmiTXM6tS7b1bG/6zx+xmuMNJJyvxBiF8LLexj88FgtNEND
aQnuk91E6tGlbA5Z+qojDhljk4W0MlTdToOMsbQ5pv34xd54388fnlyWotAoEfsVcPFU6Guobnnj
eoXpiWiD6zx3TrbJ7wuvV/C3iJ4uS/zGK6CRz0s+C/FJrOajqHJ4u9wu90jAIAxIRyaGP0cmgCT4
YXGqfaUt//mZsyoZ4sOpVgRIXblAMX8v1nuj2aciNpF5tqmE3+qAs9u6Em+74tBp9yjXon4PMmi8
H7D0WC0UqO90l39+BEOWJxiLqM15IMbpFHZxmVFexe9zqcs2wTWYbCl1y7fFbuf1EPX3abMfX5Zd
YeQRd5ms8rTpRgVxON6ZGCShPL6stPcOWf3q582uKdg+o9Gb6QRFEhPaktkW3B2DULBgm8Yf6TvK
m9XPs5dwlXZ2pbst6gSO/qfwTqMDoKO2Llz4a3Vl8Q3yJaHQf7MB/67H7A7LWrGuRJPVnzTcKlt6
Ujq7XHfe1P1j1wdOLSyduusp1d9Hzi4s3ajLqJR4ZIX1pIJOzKmjsKwo3zMvuEkYkqgL9cEVJvu0
5f8+cnYx9Ze2k+WBjyCV694xZeBwAgAmAr8qHoeIYHeRt6qJOktHO1T4uWp2SfwriI4IMJHySvDd
5fI5vWh48+6S1b4JGguUaIoAW0jDudgNF4e+CF+IBdNdrUHP19Wzb5FxrJHZ1SkDv5eGRaGeVF4k
p0jQ+K1qv/sCn6tN9HN8iRA1EizzUS2Y1dcXFN+t0yZ3kVao4xNy71gzkVcJw11UOR3iYkgz88Qh
25wCq1kSY1rcFrNbM+/0NDJaFkxgbYL1ZFjAKPWda1L7piMtfKArVEZdWqm6juWQaBrKHJM8GFJ3
UtiMD7X6s3xWueAwB/NAXtnCfUB6ldrVaxu+DDj84P/kRW5fPfRPUBBOsKcVV0xvEH/i37ISFO0l
uytBM+bw5tAYW4hX15KcT686iyBpbNSrS9OB85t4SeHZT2lpii6Ind5BfqbxK2brfowpXnZrptvK
0X0NN6LYxWuEPrr/9e15hSn0eeVm8UVtFamSzeodXEFSV/3RtuN+3Eg5DDLIdO2uXBcrRHCsml41
VWi2ideAVuChyzB5Cxx3KUK13bKS97WC89NCzUKLYZ6TWj3lTF+3Q+K2kpXtRD865j+ye4Yw/dnq
AB5AlaePL61LcO+/V4LNS2ffZSCEFHX1fWNsw3Wxb08POpIoVu9nJ081MRNeI+ywTLu6gnL7vJiz
0FSpaaNGJYs5DXwEC43K3prYB5M09mlX0jRd5upfuZE+LdMsNolJ2uS5UkwNP1AxyMbfTNLTnWdu
T3TzFvfv+306u5A+PW92tOtR6NvCABeQuTGdIkShaf4B5hDf+g18rNO2/GFQw/1icFkd9HWYW8la
NSzpm7YNt1jDnXWLrm/1U1sPtBdR3kVCeZsBK/6h0AToLQVmC2gTzepxEwEmBubHEv5IWw00JQup
eOLZMv90m4RduUb2EIYFFDrVTm5Ikhk2BVSVTrdRv2MR7a5QKVxcAnVhyeeY7FOlakUol9OSJ8d8
P4J5elYjLzhmaJY49S0xnXnL+WbI9hJ+rZGtiowLMHU8TiKl5CY7YDir0el3OopzzCUNG6Vv2QPk
gK8TtLTeN/HmfO1f+GniTmVRdpfnEsDFMz+v8C5ASJXFnXRFLOPT7p0jvoXqfFKDKRRMzoaXtboz
uvXZE2+DbbQli49sQbIN3FSe8E1+TAOYdeHWvJV36huvFjwU6OsA6TSWWWxXbvyPW26OAR/zSxm0
ST1B9oL1ypHZIVhoA6VEARpEmn2+myRsFu4U7Upd8emps9xaKDJxFC4sR4jfTWUBXRJaL0296hDF
bnAHmCrFNQVESrtTbsHrbXVf3wqqVSHV3FkUyui4Mwy+h16o2Q0WBIxugNNZwxaPNUdQNoPqJOva
a+k94PnWeXFPg96KD9O0DMeIxK1LX60tSbSSremVe8Hjki8PlYD3sIs5BJ2KhdvgWrb56TfPLqeW
HCfEOoZ71KvYl8gDtVZXevV+givQNuvy/Zlp1sXLXs7OW2uP2PlZzJn1hK9iZUA9LbKK4gTVNz90
uyV4lnTFnvzzHp1dV518AZekcHsGihfI3wAtng6iAZP1AHV38HTJQaFr2JY0SCtelTnUyZe30+h/
AGwW+9Ux7Kx2D56o3wugjrGSR7EJCQOnnegsZ6AL9U4HYBRtYJiidgU99Fjs09hC20k+O5y/FXpB
EOkkJz2W0HxQmNq3r+G624NingT7+x3A4rggt6JED0ubSn5f/RLKaXLS2A0CwfwfLQTpTb0bd+lN
0INN8c43zYE77dxt8338PDAIx4gWJuoaGYg/w7cJNq5uwn2NQeq7NcToJ0fjz7iJtkpoyW+q4Ehr
bkP6mswasWq9yQ717uRF+6AznUrY5sVb66/y18TDYzFz1njHY5QUpYBGVhtEDAtht0jIFqcr+ou7
4t2D5EOBXFf12HJB8bWGFNF1uI9JSNLTnl/5IqJ3Ur/Fq59Qge0TWIQOFkupj25FF6dLn8QcQhML
XZm8XLzTmayKIBmpu+Rs9ZCmo2ee1G3QlruJW1j4RotJNlcAE6tckqiHNMeAg3QmL47vBJtMvLV1
+UdaeykayCt+/QpNMKn3G2O02shtWzfGo2mjDHsh8slsUlvDBRHVSXndaYdVAiayO575hyosO6QA
IOMxtGv2F75lrZcNfmp6BnKUeCzddffxbYjMl+D2p5ugfKTjCS3+saruNGCnulMADY28psAWzlUb
B7EIxEfM0M8z+4Ldn5R5q+4u6t/O/V09+Jrx7SRiW+OlpD4Xr0BRXfyWPZbVJnk1H3Ct33a/+9fy
lU03uiM6DjAMJqVa+O9G86odsptmnymuErirrbivbs4kJ84IveS8ZgqXPeDIaZfOJT8qkyKy18Gr
OYpb+bE8u9LFjyUM6y3AE5Cn1eDPOcHpz0KWy8pKxxRuU6QnmHRjsXV2yxLZru+1L9PFjJ7beB2r
mWVeDu1qNxi/0+KtE/dS8CASR6lTsuFRwgyoWAer743+C79D5GsZyDptslGkN1NHvwt8VoKYf2G1
FEknT2qc2BeEJdLqUlKuzBK3QOy1tF+R1Mi+Qo6Ju8BttiXiQzxPtuO6uw89KJ1+hV+Q+p3pdLdy
y0O4IGBwZdb+ObjNUrmwqbNB73gLTXNOuO1YYJvTlYUMS3BXo/LfeeKKWbtd/8Z9/djuL2uUVg4j
GdDbZO3EDTK6AVGl8arNyuVzmbfnbbrtNubWfJRbaEQN+QRH5LnblJqjdF5SbMG6Lzg0XusQfbpF
ZiliVbSd2mBzxH1dVB7mWJMghlg7OU7p4JM3w+1oHImAgwMu7eXiadFBQM8wWbjBrwAbP63nXGB+
yERTziaKqHGgtmJUtWc1z7/ECVv5xDqqT9k2WNGebXfcH5FTFf9CPPsrV1CfWKv2ZXzrX5hRT4Ip
gaUZFjl8y7yb/Xh/jv3cXyoPr42qPq7dXFq+K+IiUwNyyxawWLtyVmuMzXZTCQFRhUD1Gtjn7aIy
+rXe7afHTinvh0h9Cv8npX1PsSK7/FEdzJ1MCUj5UruKV1W+VkALW4RHXGmifnryLM1qqkgpm4Lk
rmP0GuxE9ChobHWTXdOUX4hOez9QCWzBw6C9u7Te12aunx4/y3gyUY9OgkiWV6O21d4CbJnU6mTv
tMVqEuOXbb9X12ZgQZtiFqI1blxbPXp8fBDZQ8gUgw0TWNsu3KY+yvXNrjC9E9fBw/JA7z0B/+I6
ncvFD/L51NA7YDhtWun+fNtBvx3XKoKH4ONFzFhspdsoaHEexB/FQcqdId9n9qhbqDG542u3L/YU
GLvi4p23quGSbMo7WUY40xrWwU1Eh2j0W81mmePFXvlCKqDOqnk1rIThnZqfP/ce45xOf6pF9K5M
xK56bN3BIcJ1eaZAXN5jS00OdRbeSWjbEnUE8eG8GYCwAzDzcRRF54Ql+t7vJkV3A1lST3fBnrjB
LyApcF0KT1mDtDr9TAR7EVu+UNPMJeVVtUrDNmLflQz/qC/sVgEGOgm4ZR5Ydtoqqb2UPr8XSl9t
oFlgvoRyQiVFS0V/kLc19gKDnSK8YnrJtsydU+hwl5hsl+RO+FkwFc6tqWDd1cbh/DxgtzFplRCG
KitEEHkXCD4JlrGGa29uyUkKN5MsFZ0++T49qLen169bVUvbX5smmR9iVCqHzSVT2P6tJ4FB2A5I
8DVQLDP8ElRv/DWgloctGL9iR+XUFRYKmtCAqtBv+dQ4rClOzX9uLvY0PENTfUT105fekgv30EWa
FKdT6HnEme0pWyRpLkWaOSpUSpp0kEwCXYhnDVY/KyfSnL4lyfEK8N8G0lHI0gkWIvD15aYO7WLi
VkAy/yGcNTCQ2H6jRJthdRncm+tatVcCrMX6x/hDO8ZvS/xveeHAvqPaP6x2XYTNKZ9Q6yoQvXcl
QrN5qMutmR5K7eay2iq6I5U/hv6ACyv4FLdMfQA69e8LiBnZF1a7hjooU4DhZ5to0YLlCrjhY9x+
1xf68HoDIyi9DqfV3IDDpnByJlSM5vVvy4F3qSzWZpeEGivqeKnosUkI95fu1NLukDTzxNxLTHcV
PK5OG9pV7DtKrnHbVx61YPe7pA2PPMS2VnaIuBSTNwQnx5loc8JSzrW0HrPC2NAGpW+BezxchD0u
MPX5njlR29gmfAPZDWWbTiTmh1aDq31XMwgA1paHh/EMHGVRDWXxqM6i/Tms6nxc/etS36amhRgY
rxOtk+0J8HnfHLvQv+T2oNnFdsUN5vBXQmhrm9M62ejbZqOtlXWOSPN29ab9DG7QhG52Qmcjuk9w
LOGLV/7qrQ42wo+lMfZSLfDOO/iwszRZGuUx5d1JsqnSKQawDUUdXKejQ63FJB7quOyM7U3Qefl3
ZW2sL7eGlx+W7gh1Sn2+CNfarB6IWjkyTlNr1/geb054XROnR4g5jNbFHaXupd1hibXTvpvrHvAG
Qn/4WYTP477zUbS1ioNGcuK9d2AlVj2d2uUpKo1UwlioGE63B4heEz33Og1VbU3pSMOxf1HfGn5l
4SQ3iy2BhdapNruB9FUUlB0jw4d4T+9Gsbt7OvY0SQfwbLkn7UZ6uS7KIWAeaKIlHpBnnKeCF5xF
119fJ1fYXZ+qA312nSR1godJyqv8d7vzXUZsCiHFw39g9TOlGF98y7kWfnMSk0gfCKeKX27OzQb7
7nKfZ1ZyFIkgJ74siBHxLdqaJxs+IRrobic5DciWe/O8ieqHGMNJU/kPLFPlpVeb5f4rIb6A/H0v
OQyVKZTs9v/F3Hk1x60kafuvbJx7zAJVKJiNnbloR9ekaCRK6hsERVHw3uPXf09RZ3bIloKcM1df
BKUg26B8Zlbmm2/61O7btJd6NS5IfbmsL9Gc6luwedRJwJE4zc5xuTqnQp31xr9RGcl+Z+sfR/Vj
MzUm2+DqZp8g3u/gdnQd1PiazFSNqBE/KLu2hczrkh0/e9v8RvvtwsvpPMQXcT7vp2JjcXnYLwe4
puJN367t06nc2nBXnjlQ1Fy3ml3c2MXeu8Utfoe7s6TjmRCwS3TUc2DrhQBJXS+OzZCNpcvjpOEK
I91ctZ9SLpmQiT0mV96pTkh55oK4ri96iphv3t7bv+FoYm+/6MKR5JiCxJNLz5JqAhN4gJtt9Cg/
40W4Dn74FXlG8K9dUVdvm9xGp/HjmH0I+dnhwn+nI7897y86cnTel7AJMkciwrAi8BTDQ5ilXw1B
5Z2bsb6YlntiPbO69tfFD3M3wXJWn8MusEtBkzuX7x/DZxquX47hv/pzHLpJWr/xVYtw76qbqMYt
MJwVu+EzKWt7MG9QrCXr8qnax+6zxeOaJMSflNl1qjbpSYEv8HHZ9s6JL3fz+KWK7rSn7e0Z+70D
4EUPtaJ/sXtit+1F47J08IoCtQUIDKeX9x1tc55/cVbuOQE0oq3bd5r97X3kRbNHQsAKnaJPPJol
tf9G57qm9sr7qGs4aUYlDtm3d2us/j5c6lo2NOOmsvxjQt/MKQZDaPYyA7b+fsQuuc3Ts9FbY7eQ
BeZGG3uLaxX/7aQ+dBVUS3lzKsxq1UJMaY04DPCHorE4gqtOXS72AU5N6ytctkJ+L4I7GV4Oxud5
+jxV1wNo5Hwhp6yoiS4Wl/HGgvdhjRhwHovlamhuzPkMhzIW0jYCtdSd1PYJFw2Y/29n60McXBXT
SaLDuvVNYH/pqQB2Vvcop+HK+8a1wf48EqqhGC35juldeNd+0Og8Y2PsIZF2r4fbGrF6OcB9t8L1
Xm6TjJy44MsswC2e1s7lOG8UCOh5TfSnMYgE4nWwN4O9wZjM1dbZZd2hEhd5fjOSHAOTPbQMJ+/F
f7zfOmP+tSLHIG/TFf68OPqCWHxYdpN1FZBhjeszCW7q9KIUCKtxJar9jCMtwD1a76kDvM5LInFi
I4hOuZvmsw8wINpn/nlPiZuJhA3qbYzJNvABVZDLOK4KlprKKuN3am1UlyGUZVCdxx/SaD2Rjznd
KGef2icRzI3uhTXj8LfPKgHUaUspU5jOHZgDmvvU/0LFWCPlLq/atSeCj4ZTkdxGLfXkXBXXcXww
rK/T/MEKL/P2NAyvC/HBIH9qIjCTZFdWeh/a2aqkMMpsn87hPgvv+mQXTWfBllva6j85Xy9m9uhY
m/PY2JFAoY3nZAGtzcvxslzn62DfkqSbf3W++R/fbvH3duyLFo9OdO+YrV260BBB7yF/zNuAEsZD
d9bUp5BCbFwB/yas8WCDSERkVSllXBgDHv51TN0iMGP/hOH/9+P0P+FTef1TzLb/+F/+fiyruYnD
qDv68x+X8WNTtuWP7n/11/7vY6+/9I8P1VPBXfLpqbt8qI4/+eqLPP/P9jcP3cOrP7ZFF3fzTf/U
zLdPbZ91z43QU/3Jf/fN/3p6fsrHuXr6+x+PZV90+mlhXBZ//PnW2fe//+Ezt//98vF/vnf1kPO1
E7pQtE/z8TeeHtru738Y4m+W8nzpw1sMp7kttBt7fPrzLce1Pdc0LRvxCLaRt4qy6aK//2H7f3Ol
NJGcrmNbZD9zxWrL/s+34O7yqd1gWZZn8fYf/+zbq0X616L9V9HncH8XXfv3P47g+2Qj2S4UYZYw
LSEpCP7MR/5CIQ2NW/q5D3t0BFNH4nAREo9VTAq0f73YwMUtrAnnPh33vbwOIYzxg2uhvg2DWNc+
WerxTQIG1cbnT9isAN5MgKwx7+P5sXObd07Za/H1S1ePPURha3RRWhFHd4ZD2+xb+DgIoCcSTv1+
b5XxO80BAXxl1f/ZoO35vuPbyhfHCVvZHOTVnEW6bBKBTVjybZe6x/yewb6yiH2xN/PToTmNiRvY
xWNT3UyY+emw96N9m33uypu5fsxJ/4jd1dKSwt7s88SCR38zwwBxP8afRxIrfUE1kHalH1KIe9Eh
Rv1rylptp+l+Nog0R59JYsjHx5RPWOpxbB6d8KY2EujUoEEW1ormRiulmg5pF3ymr+5FtKYUc519
jiHG9hANdDSbHqf8JjGAI/JZKmHd1d2uiYm/PQ5TTfT0UfT3HtBERzwWzvU43ZcQXvLsJUqhVoZg
LBhJIXikd+n0GAbXdKShbE4E7oHSJoZxyRxk8j7vKUe7XxRcY9S5GaiCXQ2PFnd8k+dkgCVjsHF0
o1oMUHD3jncv4hsPfph8Sihy9WiE+57XiIyNe9e8Cn6o7r50ro1lz5tZTb26cdok1X3UT5vOuQhm
HJbxo2c2eDTvXVLKVLw1831W1Gv2pW2QBD/eh1O7CqnKxmJI1wSAxLambla9bzzSWRMm1rg32l2f
463DzYkKHr1vVpeQBgwnzGRsM1yMxUUWXCTzIzgJfTb0PA7qIoQUNd66Jn6E5r7JPutv2MF9EJ0a
GhFiopA6ShfY6da15ovJjmHvcii3cx0YmwE4AIlobr5qvXbFaAoKY1s5edPXesYk/ajg5BjHem0F
yYls8PTk00al0HzzrzbvPUghKu+i6R5VdKNPoO6/6Xwr/IuYE2341ybdpMHauu8mYvQK4yq5oXnl
gFti/yn52NjX+vhXfKS8Ye2b/lE3HTnVOrXvY3a87hefGqH7N2rWjMLu8Z7eMwZ2Jhunq/am84iQ
iDPYcuAaAXHBy2lwUYw3tbmqkBY8PGk/QvvNvHAWWDVeESN/UPcEwJcj3rugvLZ7f55gz5JQzFiu
wLdzpCWlEXuZ20K0ZTlAhyk6M38S/j4QBwM1aHd0oeB8Ie3AXnS4Y7NiPUBFWeeHmv0rmuBUmjlF
E5Ay7ArK9niHNDvYw3uyRl+U/nVx+dlPX5mO7VvCMX151M9I5MnQDYi2QcNM2gM/U3erRRupL4g7
m0jFCyX1pyJ4Kfido6vIn216nm3bmlPf9448JB3G1DiymyhjeG7hsAgKZ2XOkEKN8OziD0jyU18w
Jx1RcqzzADCBsou14d12CgKJeJXPzzPRBkRRKK0848+WuO57+LApUp7Ym3K+1d/ir7i9yMJTtwPJ
rT9N4N0Pi7U/3Bow7XYdBiLl3xdof+QsN/rZdYvXCLiV26tVOebr3FcgqRVVDg+x7IjSgvnN7hZH
1w7fl6W1dqvDGPD45TBtJtdYR+CviuC26w5Wm0OidOADWXAQLjk8FFcyGadHXhYAJ1TsSoHAyEW+
jvDBzCF89MQUUg/ISfigh6TnI5S3XUgHSZQOE2ijDq5122QPCgD+4BmnutNK7RVbI6EOgkUiq8Nb
s3kYKgi0uv1SRmcBuG3LRGdRm6c96Nlt8FPwK1OZMCyPCTIxl5F8Iy4ZFp43ogQMRn/QL+huMf8W
w6awrHJvebsxGLjYWOZt3BxYOxZHT5hXHUpuMLo/JqE43W1MkV3QhGdEy9Yq+u5BTgBgZzazTTUz
MPplpe7ZwjLGpJBX8y1PGzRXCCWS7FtW0cEty2w4/rqCsYEnQ1+70pNC95jUmrHwKd+5TErY7qcc
IiF94kr8TooNnGXQJuAniMHyhCmzUBbrCEpQPapohIgshH6VGUUVGEuxZmx63qW0uHjMK3EiuVrp
vtOZ5w1q8kgKiacNJB98MO8AOBucGDqkX9d/T7Wx7bL+pJgP1eR9hCJfGQ9+CZXw8kg+agM++/to
1lvWWa9aY/E4AqnEWrXFY5g7PX96JKy3bkdvwdGMVxv9i/70wmahiPVW71M9UW3OWJJe6y6WtUEQ
8huTyKrFkIKUTDQoIl1fW79hNSTvH/TcaPMlRaeYnLak0Bj1fM0uYREm5+BkNlr6loOlN0eesHfp
Ukq2TTDTYbIApFbmpw0F2Q6ovqE+qaoTSXZIDsYgsElEvZzYI/rBzyKORf1stwfd4aHVi0PCAih6
NpRLXSok3GLna98CBCRxGXI0EUa6h3S2Y4aHtFjzIUFfeUV3O/RvCyE2EStbALzTywFuz2SYbrHW
wkvvtIwzrJ8ygYwqCT0aYbC1IgBV8rZo2VbtiRoo94Pg1Z+qqPag92Ifs6zMqge+RJ8ovXOaNt/Q
2ayRWhw1klOT742RL7Acc8buR5vKOtyNubnjWBjeIQRa1iBU9KiKBkYxT2446yaSgnUx7IAKUR/o
SRrMGucn+1vdAf3MysxO9fPs+BDABx6z8ipGG3rBaY/9GTVMP9H1NgT/wrQVHL5B4TKID0wOJ0MP
QvPhcZq0ukmt4PkU6LH0bFX9dg7sQC8l37GAIRjOanSwvbXcE+w9ptywkIPzbWmDTwCsoOVVEH7L
ul3qEENkMnVv6b5+ozEvPfHDNLLnN7ReYxtRakeLnSW/o1dRTWShLtZNs9fqTksoNldr3JYGRgUL
wD7SU2mIg59Za3RQz0eUITf67PTL7YTQ8KCr1t3UWqpwzXXKmdOzG/hw8wAZ1XOvlwZJJBDBYXWn
h6rXi1Phoxd0C1rT5s9bSK954yOZmBf61aYoDoLOJvghDdmAKWk/UhJer6NETVvoEIVzwNVnhOKG
K0+0J57/kBjXsWy2YQD4nE7pL/YETDgjuvUklhvuQ6vI/qiM7Sg0vd7BZyB6rrUCs0NntSjw7pnc
6EEuKMR6JvVH3maeIKbLCUJf6D2m9YfAMuQtLRUX59oOqO7HLnWXnRNCDrPg/fhSQ3cDoH6n97He
u3qKWALdm5mGtBD0EYB65mPyc5v2VstIj3ku0bp1nm2ez08qqV/TnWj1SYPPy8FEadGJlmjsn3JY
q66fSqPHXNVKWYFm0XrmWb7ymlaV04SO5exqbRQ1B86d1tcIM75qZMDfFJNuadUZVPBpciY4ygi/
ud1rGWgy+/rRvBFOB/5nX7ocCH0o9OuV4r3mMHPKQ0kXQ7kZHfj0sU0X4Nz3bB9FQ+Ve7yW0l25Z
mwkx0klvc62i9UC0XEt7GzolFJPeQNNBrw4LJphuLTjetoh+c9vzTOE7rqOELaV/FNVMx0wOQc9t
j9ng2PKjN49eDGZCK5W3mzui5Xi2vzy4opTt2S7X72Obz66j0Bvin+1p5R5ytWE2ERN6wbAYtHju
CK/KjNp/7bmcT+E5eNYSHmX/wGjGB21FsR1YrZmT9YO5ebuTv7sCew62s/BMKGTls/vghXtgCqtl
9CltsyoCyorAeKTVpDbO6KmJxdCmGI39symjTVd9zjBA9K/MIrsgxzswh3cLxCKodC3jnuXdjIPV
1Artp4nhWzyJPay/LofloIWZlqd1+OCri9xIN4gub6y2ig2AqNcnU6vAOoe1FNGqcBpq6yNDjjbo
irE4KIz76VbvFP1ijcjhZIUdx5eN0yzZO479o9DDz9V0HMvzlQufpXVMLSoiUdhmCMg5j8KdHj9K
n/OkDZEuiU+G5msPRZZzUMsehYRtoC0LLZsdzBgtE/TvJhbws7xmgtFAPgwceeKttFrVQkorAm12
Ma9QkFPA7fbt1baeY85H9xDPcTxXHwKXVLsjnIEYJtkPDvlg+rCx2nQ1tr4W3onrPtuyrHrUn+gZ
xQjTozS0GHYPMzpJm3KYu9oS4mNYb9V3w73tQ4w2Poi1rG0At8EwQ6dpI4/7FM2IGce4OGipoVr5
LHCX8K5oo50c2hPsLv3x0TnodR4pbKY3n/6ntYg+NjQkJntD9HWttTVWlbY+9DvaamB/aTUz0gtt
e6EubPaKfknr3me9hELJ0o+utZ3Mb/oJBZZB6RpbbS1pw7hvzV0RIPOdW22fP4+aj2kDGwuPXcdv
mHxcmhqK5DEKVLC2F7Rd8TxTPwWWNt0E5SkNA7Xx0+iTzpXwkJs/jQi9cbXh0OUw47LSWrdqpah1
KW66VZd+bwj01+rAcddXKRRnzJzrO0zH+LTUMBIuCPzzXaqb5ysH38Hg4/EebvWTkbnaWAvMvdZ6
SF+tylz7uT+Wvhilq9y91udE3mq7QOukCpVMdzEAy8Rekd2qNRtfb6EwNM1bNLUeo2L2edGI77R1
oteSmpun2jTS1gTNI0L18mv9wVfe3ra/E9yu6SgHByasfNpd+zKmpmGTdhroyIN9q+30Ltxp40db
EAyVlp+b+0uO7o9lzs+x7/qVz/vf84WfPJXajdweP+r/Qzc4lRhfrIt2s7/yg98/FU9L/5Q9vHSE
P3/nT0+48v+GEoHE2lHUnsAlw+P+9IS78m+UqFAwYynXFpbnInf+9IRbONDRybZpoX+U5fzLEW7+
zbFd7Qp3LB8Xhg+x1l/xhB+5iij6IdhCBCu1R0Tij3+9ixIRFHkQNGodTV3wxUjDEG/lMDQnLybl
N34XLUFfSFiymF3luWAHaEFibWhoxAuFiqk99vgSbaqs+NLejJk3fq3tqegplt0s76jvo5NBY56y
iR6YjsnIHO+oMUI4bWjkrly3MP3dhJW6gmT6ZJKwYNX2TEo5PsRpeS/0++sQPUWs2aRWoy+VeIZK
vhxiUS1eEedqHbuyOXNbKBxWGVeluygq8m9vT6deldfTqdtyPCwpohj+MfBG1EPb2n1qA0CLYFkE
iLyKZzfCW0xp+LqkePzb7f12bD4K3pFsSGkf7RJR9lU/SddeO35YwZ6j3AnKUmFE3pZCPtn3t1v7
3eiIDzmCuBGG4jPi98VMhr2dRa1Rq7UCKhauysVvHvzAS6mokAiqu0buO7vzyA/5vGGIQxGP4ki5
eCNf785iwCjoRWJzi8++BSblU4SRbMtFRTi+nJn7U5vh5CMb0K7UO23/bmpdWwkfEe7YQmgg04vB
Qvs+lUkE8nUuLC5HQyLHu2qKw3OwLv07jmH9rNfbxsfPqmUOosVxlRYGL9tqCmeoE4vifH2Qk/WT
BRTOKH1XK6669/pt5w0BOM8xi5F3/xcc/HfOP8ghkx+9a5XlunoFXrRsTTKsaqOAQ7cSWblGKuXA
GhplPVld5L6HCf9lnEhcT+rV9G1HquNxLgRHEpEgbeouaW/mJLQ2bkP4PgImc6aK1OVaBjf1Xx0i
MhzRJoTSjR9L0nH2uqg3OP+u6atNIrhvczds920DHuKvNqUE8VPLVRIbGfX/ejadCYPNsDj+tm2F
1LfM+7CEpbIeodBXASiK/6Q527GAXyn6fdRcX3m1qok3wPiaZ5/i2Kc+QNBZYvwUV8pO3xnc8eL5
XLgkvnnXwnmP+D46jENnqTl2S3s9J43cdHDs3iMN8ts2sMWFmxfJ3Wik5qe3h3gsco4bPTKmqjEy
q76nwm9SQ+eb9RnlHGwEgr9U3s6LF3/7dnvHp572MNzQuLYmxmSjvl5B5Q4I7YEdOnRi3CVFH5y0
lQmrg4fp/h805Qklqa4tHOtYdpdL3bq5JwCpUVX51GvNYJt7Xn/tRWWz+0+a8m0L4W0KCD9fj2qw
J30YY3ttiCxGDzolPPXBuCyn0yTey4T7zZIpPAiSzSJs6gPqffRCpOSxH1WAKSX1cSNJLShbTScg
aqKNgib6wfBG/52NeWwq6TVzpQn0AOGJEaPNjhcNNmUW1nllUy+ijOz6uqsNd9y4HpVc/vrm0Iwv
pgDs4GMcHk2j2dRw65a5XCunhzNlpFb4ddmp+cGem/CdYgO/2YicXGiAJG4O0zseVNC4eTj1jlw7
VUxGTBE95JYLJ3LuWO9kgv7mXHsSrBU6QDhE3o5GtYRxOgGb5IgxjVthdVSaTcrwUPRZiOvDSv2V
8Lr3kO9HiGilWDVf+NgmuCmUibh8vWqFYwfuJAZ7rfJ52Xe+NA517Jg3FQJ2JykVBGC/8de1RSI8
rCPJZYw4PU2XjKoUsQc74dtH5De7lu640Hopzj1a/3V36tAzl7YPMTUSOX8YjbI9C1Ij2DhiFt+k
Nzvv3BJ/s76IUMcVnkXNAnUMfuMMokNK04a0fHEhDTIDhNxYx6T6z0FChZq3h/dLcyglrs+AE9lV
tvns/XtxRvrcHkTfQePUBWX+Oa79bj821fjddaP4HZv0yMpHwChfYS8pX0qb03i0sH3QJqVTa/57
q0jPE69vynATG0Paf+6sKAz2adZP87Iap2qZzvo4S+q/NthfenBk1KjBay2qQMv1onquTa2bEXp0
wqg4bTtp/jWhQGMOJSMd25TIVa6SR8dHxWrOgL5JSoXDGLftxqqziKiM42Pj9vPT28v4WtQ9g7Zc
X7gYbJbCbvOPRlZ1+VjDDhasazFF7ZU7BtRmroekSc/ebuj1IuqG8LL6qAvEnC+8YyGOd7RSURcE
6ygaPxlO8SUK7UNLRUWSNhT8kx2uwcJzr99u9bUo+merkqu1RxyVC/DrQxiqvJ6bjIKbRVzBQJBa
jY/fbHapX+bPznRTIp3iTewZZPq/3bKeuH9Z4D9blg6oYDgdsN6OjZs2IjyXSfgbiik3L1shSGoP
nfjEGENKjlrtCDDbcD7YTu5v4kWV72yi3w0cFyfix1Q+wkseDXzMSjtbMmNtdnMJ+UZWpl9V48gQ
Be3H7dpNp7Jb2+Zs37097l8b5kIsEPpIG1/Y2qfyUndSwi8e59GlyIbP5Zx71tTLbWkQQPk0TfPo
bF2vJRUqLjvf+fh2068lrp5y3bTDXON+MD1Ld+2FSJqXrMRX6IebWmbAcGdTNrvSbCfwaR1cvWEj
zXdk7q+nR3DTAf5IqoT2RRy1mA4yjDx/ijbVpBZKBcyWA2RKjhAlvz20o2CKHhs3HK4TTC0OgV9s
5SrvfRkvlH/z6zqVZxwyYvtzbxWkoS0JVWzjrhi+mnVCkbNETg7hk6LyI/80EiH1x7rKyscP4ZLn
4J1F45U7oJfRcJaHlTyIIVuW78tYgYS2hkSMpNmNUbAXvVP2O3iYIcmQZS+Ti7rIoc0Ie0++s3T6
HL4+LZg26C5cDtgn6vi0JMPcxY1NNG7y/UVuPKuHtwPYGHHtQBbviKJf94kCkmp74JE8hyNyJBTm
aaxKk/o7G4hXK0LRlaGMTVXJjtBoW6WfjZS6TO+UEP11gAoHDgoMknGpyT5f780sSQS7MsoB/7RQ
KRX5XH6skqpdhxawvLc3y+/awtGADUDZIVxxR22ZYk6XegED4JfuiM/dzSyoWSavIngQZF/fbuzX
I4AJwKkTgNAULio92S8OHT6U2k8TK9+0XZbfuk4ePZh1E78zJK7Wv2vIA6iqLXLlYVm+bmhsQ88Y
WwGrgpmk2WWC3y06d918sai9G+f3fjKKeZcbUEDtmryX02nvDumXPh+m6Spdypuc6PQhSRpDno0L
/2+jakge4kpmM5iXegSib/dzfR5XLag/gWP/a2aVgopJ5tDbH4JRJMNFKqnlCCwYMbNOPLcbPpmi
DSkG0nldvJXJKOfzBEdLsXMiryU6IWtffSTMcrEsso5O8pby62dROgR47wujHmhvWhbrfDGKujqX
lR9AxeVT2fh0Tqu+2rbuRNw5rMylovxNWz3ORUUposyjNI5Iu37Xp7jJ1vki23plGnkjd2Vu1ZCo
pF0N2UrR1hArOFXtrrLCswDPy8GLiB1NBXyEpOXl+9kORXGytE5en4xG24N9LJvB2PhupT7OvRmN
j6ahxvQizdIsOC/L3h922ne9bCpbNMs+H5ba2cjJ5xpf9XkDML+xvPI0bx1n3FexPYGTzXCmbBEd
Prz/DA9EaGUF/UXfWXG8rj3k55nJ7bi6mJSlXUZIbzys4QLjXGVGZrzNKzdr92NrdXDQ1YPMoZEr
enczy3L80o9+5oENGOt627aJFYarkBKhzdfMsP0fGG1O9HW2QExcxXk4FHd+3W3dQI2nhWWY1jlI
3hr24SwR9lnhIxAvKxGECp4Hmcj1YKfAfIoQu2hdGYufr0QwJKxWD/EIqNisi+6XcCKrZLS9qvg4
dJ6ogf3FiX9lFMnUnblRIqGssbiGPCizLz56VQ3G1E2Q1evJ95q7niVugEdVBuV3SkMdwspwWKfB
VuOJnVpZuJ7aGnMpDkNKRwqxZB/nYUqKdRz5AKCXtM4o8uV39DckVDZftCqtPEDrkIUa1pI0Z0tg
DNAyuJ4UH6WyhxbOszGczSsuFLlxUXpi9jYFF/FPY90Kc8PdrqjP61Cj0Kda5PVaqNki+zuDBvTM
FNF4OdVV+lFlsU2purZtr2sy5q6maEiDlcwneMVVVEafHBl0BBgHW5gR9H9qmlfdMlMWHHVEcUA8
S58XbnfF6cQ9g+LWcwRxW9uk4QiOpnXu4twZKMuHEA1xtMfdOhR2TKEsPLyXtls30V3VLAZVyUwn
o7hSMtckJWZjVu8ZEqCVbgrD7nSsJUinbrFc5yypmReotGZI4fMhG501IL4FGsY2dzKCt1X+xa1j
j0Ucydhay5FkhR99UzTQqrl56bmbVs7AxRuJTXNTdmgZ0GU+8UAX/HNmgvct4m46mUEsEx2QdWxc
5p1VfcKTkTyaRZVfR2YQwJuwKIoOqxEAoBnbzl1VpP2TXS9RsZ2j0rqJgykIT8qlrNu9F7mkEPlj
ZT40ovVSHMlDD2elPQ6XEVcnZyXMJb6tzWnZVnlmkyiqnOrKa1PYf6wWPBOw+KQl5pkHFMMcytL/
Zju92+4lrmkJIf2gJQbC95M5Rgm517Pom5Ud2K04Hyp3joirWkP33e4tv975cQcLURaq5ruDzxVQ
FIUYmatawhdmWlNB7Qw19PN6jIPFX7UGITPqn/hzAm8Z5SLXUTPa9cnMXd68bdtAA8TDyG82fTEg
8lIrnewdTwRfZI119amJA+gK4ryGhMww1fA1d0p5OhsCdp2hqa9aIza+LrnIjJ3Rhstj6M1ww9Ql
xZ1Xdt3Ds5HOS+ycGvpY2EXTF2sx5GlNsSY/JE7s+LOmAuyrT26i+h8iVVN/LcxRtRu7cCiDxRW7
j8C3df53Y6lB9RTVUCAmJz9dbtiGZX2jKKDrbGXJuUy3XNMFyUiQEl6rPKlNOpO5avgmC+lXWFqh
+bhUtnlNuMEjM2B25hoMQafsu5oC7Pk2tCLpnteOCvxzR3Y2WxWPDWdxnl2Y7wJzarfDVIl5pVJ7
/tz53difNNNMn7xqIrpe2LXt7sOhnR/mKouarRlXCFVrasOPRVNTqdaohb9aas+HdV124jpEm41n
pTKCYeOGAuzk6BjmuUyGsNz10tOsUpa0rhfDq5y1jCtrOJuicShP3crOLofCDymJZAzhmVhEBFWV
5wQDcXpXxp9SXoIgunFae2Omy2SfTaBnoFiO6/o0SGagUfYSD+kmi72UNEZLTi71tOtoPlmS2Dvp
Uc/nc99i2rZZYiYXMhaGOLfQ5WJVh7IhHU64Q/zZqmpffIjGdrhrZVU+gTMjfRJShPZ6HpzKowE3
v5pE1X1063bpfyiBZbya/UHeT4G35OuMzuTmSnQ2OZWNp0pYrNMeHiVVQuZ5Jdu+dD54yTgvZzlx
mOy8932de2C4RiNZGRm25yrsQ7GrAqujQGBuOeNVns9udRl1YdtuqykrgGTnpDWt69FV6dYhhGld
xSA5yDkp5rZs96EZh/E6MDwPutjZVfDMDkPVP6TNbHzAw8c1o4st6LXTIf7UogBuY3tQN1VlNGBK
uoi9oHZD3icUUcxDaVUrd6qt6iJ2Kte4WkTbz8CQzKI5N8q4J/2nbaBvRlirGQ6l3g6vc2NC3qzy
tEwp6xim1G2z/T5JzrJ0TK2bxg788KziEhTcxvPsDOsUp8gX1xyqEZdXmLubajHH+HYeg/IqqaR5
G8Vu/xRCVjcAnEpGe7znrSnbZE3vgbevCjH88MI0C7+YCQL3NC0RHKejyubNWLYL8JEEdcxq2uQA
ZVHYQmzoZmz20Y1FvM7AG0JK6GINnRtyWdwTM25hhWrq3lZXUNiYxsrAyCR/qE+ga7Khyvicj1JW
u4mbBmUX8PWUn31VymVvmEEuyvMx7gOK3nSLKRqobMzQSHem03oGuZoNqCcphrCn2F/uQZzbDuqq
kUMefTAdf/E/5jIf42xrDNNJmMVGcTJV/lR/mnvwPRmaWkMjC+eqRDKtZjk/AbRKV8aUppve7yhx
aUfXrQFCnnjUbojktKqmFqqRJFsHHdC9yio5mPCKrqD1PU+y6NPk2GelFGd4kcKTtjRPw1yc2eMI
UFh4+0h1KOUaieK3DTjRPmi2uZ1tgcHsbNPgZKpI7vDknQoP/tesSIvdJFq4OIZPmNb2Km3tzzkV
6OEmmq5ruOFXiLBTpy2gDw6f3Mwft0GCl74p5tuxdNL14A4HMvqr3ZBAsBQHNihoOOAJ3F+0bdVw
WsZtaXpXU+IuqzwesBPM8DRQqHZv2Nluc946wdmcWpfmUt9AzX6/zMOFUBVF+crm1h9Q7aVX79O0
uPcnc1qlUXpJfO6T2wXXBZfdk14GD/UQfmyJ7mKlqs/KnFGFvXEGsdaTUtmtu8QfqjB/6EGy5bkD
C+lgfx+L6etc9A0Ae0B+3JfPB8AFwilOknn5jj//xG7ieNdZkE9SlG+FjoC9GcW5dqb4TI3tw2KY
39giHYhzaJGWAixZEaEz4ajtL9oxvwvbgmoHSflkx+W5vrad+EFEhp0BCC72LWL9kXHoSuvBbq3t
4NuUPwrLH2Hj/T/qzmTJbSTr0q9SL4AyOEbHsklwJmMeFLGBRUgpjA7AMQNP3x+r2v5ORZalrHrX
2qUpTSBBH+499wwvfh1cmMzxv8UWhj5BS6K9GI5tofFdHNUmcemih+wZ9IMNAlgAYcnci0h9FMO0
H+JpO1jNliLoXTPa52S9IC4+UKriRzxeM0wNBmO5xC1AZsZTtuTjazdLCyWkwHyWmW5YVJ659rhG
HufccG7izPpe+N3tqGJ/nye2BTWZRJ4iuhRYreuIfT6RGNzorVdN4UyDjowZ7y01BczebWSDtlua
z3NRXhO2IoueykmEwIBzFlCfLOXNeL90OQ1GepykV+Gmqoz6o3ZRBlIwBVQ4iIOlY9zlDYwxG73o
JvH5y5E7AMi2Q8mHPJpx6srIrYOI2nNUkUCWtWFvxxsW3k1tqMtcGLuicndUJbvamKB/98PT6Dl3
dqruSZIcIXJO/Es4htXeedL+UdXGDogWS1brti0jDGm0KUMW8Y0qr7Wd8aORy7solpMh5Kdpxj8Z
4K6djHiLenlqjfIeJPtWcgZqHHYbik5H4ECq8nvMBX5OizzPExRxaOgkt3cIvuMkgzhA5Gxrdaei
SvbN1UrWcrZa4ylcNedRVhupjc9osC92mcLdjtIjih1062wPySEajBOSNea7IdmBm9nMNyTIbRcT
z2Snh3kZczN0mYaG7CLhUNG3xhwP9tTsOivfdH71PLTRLdaD0EGtwlrZWfmqhX4ohh6dVaNWhj+d
okjtUkEehPAudMr72hIX5XqPZufc4BFwGiuqldx+K7Lg0i56P2B71pT5fhzFyUbz7jbDsrZM4odi
4il8Yy+XeRc7Q1jZ5IS0002QEW2q60NZYzZR9OpQjmWyMus09DFirWI/XXcqgeQgD1Yw3mq/3fpR
eqJzXVc2Du2VFVY9Eo5o0nHoOezAZnwsrfLFcsWtX0WvCZ4ASTaHU+G8GXN7ovREy2BGH3Z1bbJI
layqo2MWZyQzYWzKbd9Z+yWKT4RcjKE1lPdZXBiwOZ1jQPZGPC87+AoH2Ven3is4IxvqEiZlJed0
fDT9+Y+i8e6sAd8cdyEcVUzuJ/XrHQVrsq6Ud5cZpDZ2yrtpRHCQbtusLDt+kAnjkE4T1+EP923C
9odF23aIu/Dtwp/Y37SuoVaDKs7ZVWlZOM7ZrOb3Ko+PouiHVZUbZLFiiT4jhpi6EtpGEJQb1aYP
QweICr58nmJvHUPmWrmjDcAS19tCwHjH0BqVq98etF8eDIcTrByuOcg2OIRjthezrJCDRkKH0Ief
O2VjFJz2xHAFhrOtXBPRgOYmOqvagwZvKLt7rY1ix6F2dIL8WkSDvdisV/05swZZydPj7OinmFCr
ZxIH60vW435cpm9FnD5MxYKVt4cFZNl1002zeOV+KM30qVz6/NhXZfVaB/58FrjW9AO/UWF0au7C
3mHwvLf7XLtvulxad1e0wpDf4txI41saPkehwUjnEXDIEnTscUvYHhSjiL5NBM1U/EzSyZq+uxW9
7gODxSz7XvZGk4dGL7R9IhkyCt6krLpzoz05bQwZRPa+HeL4LRaDTxJhXHfVLu5a7EITEzYL3Unv
eh9ZVOcW6lUl6jN+I1F+o5xMJ3disvBAjt2eNJ0x9QiYcLISlWNpRPrNM0t1qViy9b6zI4xXZ6ss
m7DqeFE3gTOTSMGsjHpQJbXrhqkzEm86ixoXS3oZB6s1leA1Ie3BUDuw9upZiMLFlEi32Rg6ttTz
Juuryfgkz6bF6MZuIuiyUQPFvxjTubxrovnapqlieS4XxWGTBwyDkYKYpXGwK4MwMkGX9AazTFWv
7hQb5s5wLO9dOp2z5/UNxH/3g3yr54EzVzVRtl06DgQULs19FxjM4lQSEcQLnsoWRl8Nf98W+U3D
j5ZvbaWmkyUCLJcTucgaWrx2DyKNmzXt+TewifKlU7LdaaXlkwS8PPSj8D+GYLJu+QfafV3E1kfW
dfGNH2XLI+UlHUEKjQUD8h7DfiupX8iSUPupz+x95qj6kNRwf9NKtR+9KKKZzK7BaVYyKNN51Vh2
/mFVQ4Xz+kJ1H4IGN1jElEYyhylehWs+PKVZ/2b5hOUsGSbvBasWw70k8VCDkpKRbLtBiW+J8Mqz
7hXpYCoxMU23vV2cusWTpqJ/b526ur6mokgPy+RjkGYKoz7FNnkxgxrytT8OyVuu6HiWBuRwavzC
Rg/jpD/ponuCFL3mfobidR/NwKtrZwj0oSqHfOGLC5zDATaCQ9+01U1S2vZL6+hv5mIqgpPbJP8c
5FCthbZEGHmDdaZ0Tp/TGMbSpRjkjCDuquWZgV+vr8wPsMJTPgYLWe1sisbpLlnRRCuOF5FsHRUl
iNMNmWSXKY+KZi/aQhywCbAv41glj1FUGA+RtKefdW8R1saA09xYbOadBYpBLmUqnjuv+z77klKn
2rd1cWxyYj4aPd0Uo9hoStdaDns/Nu5gkL3kKiGkaCjvaBAILyUKvms5uFA05rM4iqjcwLx6bb3g
uxhc67DEHn5KkE2T5Jzm4sbq48MCKIj+wt3QdXx3uuWZ+dGjnbnLOkoHL2ylfW5TDGvn+NVMWlKQ
WLmPuYFRcGrsYnPYiK7elDBLEcsR62xm92mMxQ68ui2XClY1pf/ZuEzW3Nl48Hz1EtUeu0DikKHd
ctWX2UbXjVhZBbZCcYn+3Z8FsKVl1zdGFHPGeqU4BWo+zJl559RY+hRqn/fdT6N1bjAt23tN/goq
ROuWNSe3cXHuVqT1ZcH06LeVsQZNk8AqHT+Y7Wp0ge1PIR3iFtSPLJ5Oeda8JlF2l1wv46XssSVN
kNM2c7UddPPiRcZe66bYLHm0tn39YnsZxcd0thbQe2bEJ53VPxaVQ9dX6W1xFWb440TVw5JDWlvf
X914dFkepZQ/wfW2U7ZsZ2Mm8zGZptWY58+ZUyqAC6Hf06UqLu6yRKs66RbkVz5iiM4P4xw+KxYA
996cEAKRBif2g7VrrJrPLgmfcs0LX32g27L8RzF+n8ZijePt0UOdiqt5sMoV+G1rjsF+8XGb8/yi
Cf2+xmekqC7p1MJxcRu99mJK2C7xtratH3TsnOIguFRZcfbVvG5dtTf7+XnOp/vBrB6rtH6GVrX3
zerHFRJqo5yhIn7MVlaUuAsQRWUmx8JzjrHSL24QPckr0M1uuZiVvC399oZB5zmtaYfzJtqleAqt
9GDhKdt33lpQMg4ecglUZ3z9Iot3tBQstMlm/t/l+wzFnx+JfqUi/8Fi07Te8lHkzXqqmp2anEvd
ZGfbKrfCzW7SljZc1s0FonewSosAGeuMXyoOve92S+pz5M33yZQTVVuQnDcC+lJtMWF0Kf3M8j3W
rNLYEA+WM/1RYVkrSuuuMdUT99prQydRqR5iZWS9cEyQTmA/5jZuWbJ1L4NX3fSewCZ0+B5J+RqN
LlzhaB3o1js2JWinLxlWVs0hx+q3kDZutMX8AsSgVjodrtIXqzsWZfYMIeJVYq68NpNlOTQBirRk
8ZZ1DhCFY1qLBLlJXLrUyr/OIXAb4LgN2Nwe9ZU3Zs9lW++GVuy1WZ2aaLqPgGpX3QyBOMrzmeAr
mmRNm5PFwCiED7qXrjWeDZc5FnoBUuexMKoceuKCD1rkhyLRb9Y8khXkqwen4IpOF+M5baJLX1wt
JCJqcpCDcIx/OATs6IUmwCeMlrhGXJ98Z3wqCvmNGUWYm1hioig3sQJYaMGMxLo4w8yI8zt5AYgj
Pyyao8gpD0utdhx09xADTvGQcEdDAJ2C56kHJG7kRrL7hoBietHrzK22BsVqPEIzRF1j+TgtNtW5
zEh2yNVFtRFm2LN9Tu10P40z07p6K+3nDuNWN8DHkEpQVvp5shcM4k3sUON8QCCWkBKWj+4t6GV9
g17ij07SqAVOunfHapN7GGqV6l67pN0H/Ylq+oWxDyPuj9JsQ8jiNCk5CKGx9ervZONSupj3Jvp2
TwNlmRzkeVGvk2IMyX+CgPm4jONtoe4Flhz9RDCtS4oEe6yex73vTj8LTNDSeWtGt3bmXYIpwrPG
fIlwY2yL+WyRDck57jYGhhIZbVy2N8zLVN7VALBoOMM0eWKOstIGuRI6OzdlvDPK7m5sv/njnRxf
9TSf7QD/sPweh5mncZTbJCK5pbwmTOXD9bJ/Mgixd9MHjlMYZFzdNq7n43jKzYjYkH4j82ivab2E
X63lQLFmL/F+YahhTunaHOQuKPNHRyLIrZI6zJHVGjk/ndCHpn8sMmdLj75qUxTEqRmWwE2Wj5ui
rTfge0drwmndqm7dqrgpqvJomMa32luOou2AeXaBHglj2RmuPozYXii3u7XN74Y+WeQAxdOuCKZz
kI6Yv83wat2w8h7zlhLMSF6SfMJeDW/AoDx4ct4s00e9ZIhFvJ2KHKq0eT8IwJGkf+gbfTvl5m42
vBv4Dlsqx1McxRdd1Mcm0vuULEBamF1CqZjF5SYbaJIN9yZzBUeiu47IEdW9u6kbvPiF5F4fj0y6
dllLua1ZLgk2/aWtjbM3IoqtUpdToCTf+azm5omYem4jFo8wlq07dbeO64QeP1jfGrtRabGxrdpf
Oz2xSjOo1v3Q5O6xdaKjuQTf3KE8eyaQWsQkeqeMODBBy3Mb6JYZ2Kr3U3OnYjoJ7ek89HVtHVQh
7nK8+eyU4p3m+19TFC5Yzc/dLu42AV97U65Uxz63ns1i7rd0FupYDHkc+v6ktlVGWsQaVLqByABx
fIe6boJfhe7iiK9Uw7g2q8c735xMhtdTFbTkj43RCU0w49uGOfM75sGmE7ZTpEm0SQTWPnNn18fU
nId7j8W0LaBRDSsNQoX+2k6iA/X77G5sIcsZaLOK5KaQLcNp29NbJZvQSO1TPer8bohG55C187zP
c2BQaxrtMWzHejlQAeAmnjfG4crN3jklRW+RdRpgVN8uRfscdJG87foque8arEimZlIPMTrbCMGk
plhI0/niBlm+Xzo72FiGbi6xT08Psxa8tJYsNy+uXtFA7CljhH1T546Ojl3gW8YtEloT+GcGL30x
F4v7pmY6NYUsRcsq96QCK5LeFwPHWHPkO4SuqdSNvxiFsk8KRJkdMAmanofAjmpYBdIsjykgf8Uq
LQoSTwKKgsSHZeo4uXmbTxkqYGAakKJFuzjEyiG/WwLiksYm6h6SrrL7tQfQwkiQPv4Hu19cqsZm
yD8t9hvGUxEe3HMwnxp3jk5Dr6Y3nqHedGIuF9cjqGDVVvStHhVMs2ISmW2GTi97P5uYq/pRbGCR
Yleb2oy8cuXlk3+GmlDcLqyAp2CJ0HEa1XJya6P7wexQf0/nZWEOgXD0MfOvLW8iuv6xYW6LkdP1
aIn62E3XfexTQY5djn+Wy5aqsyl9L0ZCKn2zLnGLspiWD+C0P6ABAKsvfoBna0YC1DKCunnMSq7I
lFZHpiL1ztSd2o9M12+VtpYn5OT51jPKq0hg+Jm68Vs3iTvZcdtbHi2ukeKdn7jeyIwxionIlERT
Z3BEwA/lWY4DzlgZ3A1IyBoLMMNZ5534bscjM668cmlups9IsfVU0JOUJXNr4/UmB1iJaTYWKcA1
bf8dRnFDxh1mj0Osp2Md9cU27RIDL/4pYNrtH4p28Dln3W+9xEZEyhEqXFmkIbl7LXseemUL32Jj
qaRyyIbK5x7BbsVY+x4vu7HfS6/N00uc0SlCM5DT2reLW3sSb0EyPyaolNYNzRtLhyFzoJZ17GBU
P6bdtV5l3/vxT6FIgKiGbNep5lgPTr+ejfam7IKnKWFuUE/UQ6mAgCgwai686DEZCAEZF/Z5QxO7
gJ76tDqulaHYLmxaJEVHyXySJOQUHokRT29eETlhbSq9ta3eWKskbzdRGV+yljGc14kfDd17iPon
J3RPwvpcGJREgIxIbAf/wKNnnPhwkswH+uS6nfaT7b85ZjRfvBjLX9U+G0ktNvih9a/UjQ0TLAba
lFvnmmYZuTWlphvRVnnB9D7ZOKkjatksWfCHExuYjtGyyCVe1u4ArSIIuNt1tFxDaIOPMqujUxBo
AqeLxjg5VpTQHuI2nujyVCXppR8iolfF1T/aZYaXdfXPIFXnxac0dofsqgi3PqchAT/0+7dIVsyR
ONJpEMYnuyZfyswjydCfeNrZs1cZQXxbs7G2nQ+4H+v4YnQkQmISYcJVXhVD9p1iBrdeatNJ7qQs
qIEaw6y9mG5ick6zZXirrA3C0VGPoEoXMZCHJOBD4JEw7ZYhv+1FM4ewvzvQBUCYrJ/zVQfiYDfj
Z1brx6K2Y4RQOoItuOrrOR3WMY42h9xrGWnPs0bqF0evop3dl1QznijJHwoHR7/3IBS3ZYthaTGN
w26x4UNkc+8n61IVBT/gRO+nPX+dKZ1S5MnqamPdBN+gveM1DIMnNJlSM181JvApU5cR1rNOvrUG
zIvcdM5wUJ2H7hF3CnNTFEl/jFNcdNuxc/epiTgwGiz5yFiveZGO8u4tJ7E3KWftmulh8OHKWeyg
i+Frozwne+6tceJhqBWnFYBXRNhMmtR0Od5A26YsUfGL+AHHMQFL/XPt4NYsg2J8TR3DxcBWGx6k
GQ9aMMaVDrecSc1KeRBTDGjt1icztdU5A59/T6zFc7ZFMhsShpYNIBnUuIFUALwT2UOdMN+1gQAv
ZODDoBpnAjTnZqo/u9oMBlZujOOeu2gA/ixxcVExsg87MMTBd+p4Q1q38eHlejw2ndHdW8g+LyI3
cX1NvXn5lqVg7LwzsQ2SGAw2JQ6mahb5OoHdhMohCYVX0b66Gl6SX5VTiC1otlsSnBl86ztUBo8W
yOacFgOElBVvv3ougzRNDtLhYIC6QsCH05ET6DrLXb50puJbToKboMH6pke6eWyV2Zz9Mst3GEmW
AOVldGOlysdgweqMSxQkZHvUfnRS1RgxvVDJ2WQEf2v0rfWR+iP4n3J2M3XMroaccKjB10huYcFf
l29h79D2Yd04KIMdVsltbjvpeaz1HGZmRAa0HoNLzYr/mJfR/1a6Cw1cNBbu3ixa+zYjp+1Hy2lE
ceuZP+KlIjmvxfVuk1oV/Zgc+nQ9y+nqowXHtZcxTi3G2B6r3FI/ZW3bPyZRRqeJVpb7hdqU3pRk
ArCfdXolHgb1LB7a3LL2amLgVjFFvSimR2/Xuyxf10IyyxdG5tfhIj3MPKba6U/RIAmbhaQr5aPl
ZXIS28yuJGMss8Wci7rWg8nm1Qcl+w6y0xR3M2FIUYQq1Tfmg1Sy7sjmSJpHbTdgq/MCnXs19r28
sVqb1eouudp26VCcrTyTtxMirfcgKkGNuikwHjRDOsJZB5NJ22TLp9mu2x+x9ErGu0FPvDbi1+AP
1TWgwoT86HJbs1fpSYesfzQdu32LSt8gqTzPEjyq/dRY1WUAvpLXdXyiCMvIxsWS5LajHnZ2vmox
Jk/kqLgCau18lpZs75pBjLhFVIzwN6nZ1D2LFKXVtrKyFrh4AWG7XpyMJ670+nJXLhWnvRNLhp7O
UGTQ6WwXrNF0HfMRIU60bGGzFcZHXc1Z8KRHI5g+kgityKfnDw1F5JjFW3dO1LKJagnQoHtmi5oC
0euGfZ4pmW8T23DtAwTpDBtv3ZrVW0LdWX7C5RwZRlctXhnGHOHx7jKJKsMusrjtx7SMl00WDG3c
MwzJ3Yq0zT4wiu3oD3Wyt7okds9WhuQwtMdBi4fE8udu0wQto5sqX5T7Ac0JlFdzA2PnPAx+20Kp
sYFJ07RXF28e7NcqRW60SmqS3vERRe1HL5/31HGTi3zBJVhQIIVRC5GssiqidT5BjTtPAu2MuRIN
ve6+9pjebNKEgfdJQZ1zwnIUS7qv+4yRsxcvNWMbz786WnclAD3Gp8XUfKvzWkEqgqdiw5uZOezb
anZJIbKBYyA6AsBsJ+EmNNHKh48GazSDdZtlCQSMpprQ4g91bn4rAOCjg5PouNw5SQuFyFNp9tim
fbBcWB6jT98AbHYRcbYznRGXjyIyu3euabc6poYxx8QTq2H+DSP8r6IFqMuwmPFyD3wo2l94/DJS
Tj41kGOhmWA+lbQvqFQgWZpw95pYs0BTr/wNI/yvgphfn/mFpS2dqDXz0sabExI3Y3w7Y6K8pFsX
Rh1USbfaj2aSnAI4dMtvtCn/8dHS5Q9adOnIL9K0yMQlohc8WoyFd+84/tUTatFhoed6awfRsupa
5sxO4rn7v2eL/wdqugNwSO+Kgtrhnf9K4l6aZnYS6eCWxeG07cCpNhzEFb1/a2/+/lFXPvgvkgII
9yYLUtpXAQwmT78+SonORsI211Bl07kjpXNCjOhCY/ZPVtK04mC2ShX3f//Qq7rl14d6KDmhPvPb
4jn9VRou6Q/LujD9EM0vVlBM7SiIancTVMSFZ0H6Xrr2zrSDN8vtv//9o8X1C/312che6GfQUXwN
p+nTGl4XM2AmCbCgVgvcXHIjAdXgvBjzaRhIEMv83gd/aaPvk5+bT7BmOYJzc7n9+8/yJcEDX4yr
0ZiJttWxWb3O1xzIjmmSXTVgg0C0u1iOt4j7sLjMMJNwVclyd5LHJkd2VsD1YbXsprg5UPI+tlC3
gfopn/EV9nFXrE4DrOCVI6qXZHK+Dco5uXPVYHZso9yudf2bvfGX14hsVcL1BOewkdd5X6PtoIiq
NC1SFZrZ5J0bT4sT/Ig6VF5nHt1kMh9lhmK3X6x003GEfZ/gq248jSvR37/Er3uFDwIWgWoE+wb/
+hp/XcAl+x4eXEGoXmoPFbW/D2sHKlLlbBf4cF34//A4yU+HTg6DGveLYkwATts1xDX4rGW+Znye
n+GVl7sIIPH57x/19bgNKJxtbFu4cYLA5h3/+s2Qp6LHKJwpLAKnOef9TJrd1KFkSqMSHIxEY92O
v8sI+cvr/PWh/hf9SOpBHDSXpg+nSBmMxiwt3xZBnbjLmno2fidY+U+PQ7SOnOGq2bLNL79eVXlc
irZLHhEwYEJmsHbGm7LKHjwn/8j0/OIv+c8uEKRbS4QMLticQxCEMx7NBB5yFwU/8GwMazs7p252
Z6v4UyLLWkGivvVNWnRrKj+McTqanfWbQ+zryXn9ef700S3r158nGcSisg4GcCTzLJwbtz8pOB2x
6ZIT51e/UxJ/PTP//TgffbKD2RFKzV8f5yyGt2CQMIW2AcLgBJG/KRM7Pcb+s0d3uJYeRAc1Q2PK
29L4Ly+kLw+XXxwv2Af45XHNh2UirI1vj9nWcSq9rsqu/02R8deT5fpebWn6qJiJRPCvCqc/SaXg
tMDjAu1DGllMw9YdWnU3W/b8LRltddKW4/40der+ZO3Pd1bpZlDnmZ9ddUKt+OPvt+C/5OB/vi3+
9cX9wCa6xmR5XX2n/vxhKF/bISlqfA0cAP6kxiI+r12zZWJpcc6pQIde3lbfqPwZuhleE+ZJOvzm
zPmq6eJD+MK0TDR/FvCM/eWN9EZXQ+juRoAipnKERcy4parqv70ZeUzAjcipzjNMDAx//a4JkttS
oEoF4/P8kB8IqfGc7hJ6wq62sP0oM6Z56R1U0nNSeU8tjPnffNMv7gQcq9fP4EMjkvif+8FXcw4D
qpDfZHoMMY9zwfeTGGg2GNjQZlHT1wn6Ty+JPm03rc7Cdo6VX3/SZAFllMt/5/MiGerySTAK4IOg
xXa/rnrDd1poT7EM2XrLpav76GNkbPGQWcv0m1Lgy2HCo7C3uEZ8YJVGJfA1JSkO6rLXViZDK+nE
W7VMtEhutCTHgM43JCAw/o37xF8eiMMZIln4uFiOMqq8Hjd/2mVmlDeZMCtC0OPc+mhANHYMNdOw
Bv7blk5Q/e5lflnEeKldXch83/JgxYFhf1ldpiiRlY3wJQJgpEvUEn9BhZj+Rsn+9SnXcBVMVD3L
R7hqB18P5dTy0xb8sSeaXsj9iDbqI2mi+N/H4X/l/ff/W3wN19P/GFT9xbXvfxGAE/cf//gof/xj
9dF89j8+fvHv4z8+/hVW44l/opdH+0UPDXDAD/o/7n2ehXvfdU0x4kPsjRT7/7r3+f/E1UCYUgrz
yhG8Rqj8nxwb4f0zsBHCg+rh70LL89+Y932tJiQBLTiJUCtJixCFrxUTII2dI/OGVDq+14BztnwM
muc/vZi7f5/9//hzVM71ov3zlXB9CPJrduu1bcJN5dedgw6jdhauwNDwPwM9rBZ7uE2xpXFEvpta
9JKCiZUHxcXU4tha53h5yfNsPSqof2kVVgK4DoFQWt0KaHc5bCd/vrrHx/tOfZYgVFcGg988J/ZT
Qzrq33/6rzXllw/vfrnIDQvZilXx4SUs/AyxbMEAMYjwX4ibTSb/OwMk9Pi/vquvmz4Dg+xr8OfQ
cexdX+Ivr+1Ni4L877/Vv3Thf/1NkMZzvlyjkr6UkVr1yUI2xBgGoI3f8ffXR/Ha75ItcGa6CtbT
UR0Qom1ahBb5pv1NdfSfH29TqWM9JjCwuq7LPx2moh+qMp49lsS+3xD2di62xkN3i0k/GfLeKn3y
tuW0psULf+fs9q9v9vWbA03QR7ou3eTX9qdOry1uzTdvN9zK63yjHgJ4Zzti2jbip/0yXPTdsBv3
4jdlGr/lf9gHWAN6JsgH/hlf4RH8MjxaL760ZTZbH8C38B+CLA6d8blOmJ/V7zEjVolBYaBua4A2
klhXDCuxzp9CL2t2k0KNAI3UefGB0Aosrl07xzv+k9HzVcPq2MV6NN1NeTVWKMwDpJqNsiZYlrid
FzF66urVrC22jzh48NqjRW90gTKjA2LPp83QlCFju6x79DGRLqw7O7/3qWGLQG5qYzjAsD5XdbWx
SbFaYGwwmofMj34xQUg1b1ARwjARD0otR9yQb0AvNxl9uguvzxnLYx0YW9n2L563NKfBSa4s8/4T
gTbO84C+qyyfjpM7nRj1rasG0gzLMhA/2qZbD2m9NxfY5dBe2zTMS6LJW/uYlUlIYx22dcwIV6xU
jIy26w5yZKTrRlvfCLBggvg2OaumJ2PZRvrMKDdsJPR+2C8uti0xBPE60DfCYsIIOYYmfV0P3drF
A8OSH5LYwaB9GqyfrvvhFY8Gm7GRXRhFDxNyy27Y+iY5mLk6ZAXOh9YfQnwi89vUTraBrg5FxN4G
tcWoF0MBIXYiuVTItxIyRUqD9Cd0/f0C0TjZak9SujUoZUG182CXMtxaanBqNNQG0ZvBBb3xOsvK
leneF4i/ej2C0ZebgjhVh/SkwfqIowi/eTec0/7SE4LlCmfXmW+Tanc9QutA/JFpa+u14DOCKdpc
rS3CArIG+mX8WafPA5FbQcck0vTJCLCuCPqjw7zZmd/pnzfKPDk6XrN9SaWYMLpQ60YMm7JmTOrc
ZGpCICxZGw62lxAb3Rh4496HHTBPt7gin3xhQaHfV4nHOf6uuuiSWd165ucyrcfK0iD96OjKFy95
nCdEK/EPGHXI4YxVL94VNEIN62zAXj5CTNVX35FCQF0Mq+jHQCqTEQn4TOa6LCNosqTcMJFzTHS/
0PNG8KvpDz/tV9lYfZvB74bm1m+8UHgDvNoKQpH/pAjXlMVNjFUJvIl9FOHF7sAglDJEQLy+jghk
gwREIEhE8JCwX2bVhnEABcafNmJ485LnyP1jhn/m1W+ROawnRtNT3d6ZLRA7M9HAgZyHCpghmGMc
gml5HZkYFUxP1RxxFMityOqbqX61lUMOhV4xlNkZ0uCF+jspLqwzd2DkZZFESOZlNsEhTHPEleRw
+zJUSq56PlJzZWAwdFsxOyAKi86/nXoy12CnmOapMHEzy0dguwG2BuTlQT4EGN+hiNkn8Z0pTjV9
wzBam3m0QvIsa7ddR7WFnM892gUTJC8/WaBVGl6tkyU3onlkcgMRU+Prcuf6KS/b2HL3rLrpOlZ5
bdNsN6ePnXpf0nPCTBzu7FslZ/rjuxKr9tHrmaYPB7clklvpVVs6ePnYq8St1oOpwOsLYOx8N0TR
tul8wsjyreoyervbMT1RIVh+d9K+3Pxv6s6juW0uStN/ZWr26EIOi9mQYE4KlmVrg7Ilf8g549fP
A8ifKNFqs7tnNa4yCjeAEIlw7z3nDa2Mh6Z3HNx870dE2cnQapBaB2kTDzyE2rPufIuixyh/0BTU
MaIWPhmC5rDedWUvWFjXjxbOYvNARte2uIFTBDWaxF0LpMwSbdlDWG2qWzeGBS+LO8+RniMBg1NH
PwJLQrQBVFA25KfSfamcpSZIRx24A+A1s2mhC6knERZcxUMrCu2iSMx5bH5Dtmlh8R5WvD2JeDXe
dCqv9/QUQiLKhFNROosBmxlgu/PBWZlFC/4MLA4C8JU7HNX6CGIKyCx0liyBf2IuG7UDVxvO26g6
ER1egvnZkv7bkkOxC27CyD2SgR+cW1W8zbtNBZau+N4SDvGaYVW10dYTW140A7k+UFWJ7UKpx8rO
WUahuEVFzFZzsJViNAcIPFchvPsydhlpulaHRzIrwITaReV1szLPbVGQV6k53IhFSaQ6W2Y4rst+
sh70711rzFouYgDWJs++gIpF2u/R4MA4KW1fQ4mR5HOCSUzu+hsjbW+tYcS1mu5PVNqxT42Xbc7F
I3dOXk3CnCXN8U1X01U7QOlgpYtA4EuRwF7ppLVgAiGBGUmuT+d1ieGKXi8go4Pq80EKdiMcT0Sc
ZOeVgNiHnjw6or2xdyiine7pC0dD+cW0e7KZfhJuclNigNbXZqfskOS4A8+G29ZOUZeybCzN6ElD
Fl60floKUvXdnVV19qgE7wL1jSVvHeo99MpfQMxmYmIdxPguEvtlAl8Ycsy+Vb6GeT8XunatW/Ha
JZItQp9pNDBhgJUdGOsB3iCkshlZ0aZt7xDluoMosdBgQbp6sDRS7AGSgyqT/lELXsXfZd6kJc4A
Ct5AyYEYQQdj2Vt48TimahstjTeZKdz0JBM9RV55Wb83R1xv1y/aKj85vGJmYacfUEucu2Wwap1q
3ZnBSna5kXWSu+rG/cesHwvxyY0CuwMnlen6puuKeQNfSsOSpDW8+1ZrTk5Z/hAhThIMI5so4l0D
Ykk5qIDzBQY/C5sASd4myU+xQMAAsLTQ8XIx4TWHX8A2eBBGveQ70vuLiMAapgN3oRbtcvVGBjQ2
ZP02NpFm9LtFgiWDLqeL3gXyY+ydWlj45DTLOFwEwl0gNjNRvq37L2n3jDjLvOjFtRhEm8ZvuOTK
Wgy/lP1JS34GRs/f0cx7OIhkNeDyBCMzNLHmQXLMJHk1+N8FjaEGNtugbbX0voVa73hghvsbETZo
B+5fir/EYxYCeJZDDtfqH/gToUgEOz2NfuZKecqyZ62pX2r8mcJBgOEobtOSGQnvyMokthPdEQCw
i1zcVLF/zKL+p2thf2H18twQMkyh0hVyBQvF6udSW9vt4Cw7sb+Jle+yeRtqtw04XzwFxTjZqx36
LBgvBxp088ywO0QHGQ5WQWDgDxTcqXGFJEyyKTp9i0yMjZ7cTAZID7Y0q58ErbkTyezmSmj3VTSX
wWqifsfw4+ISpTIESTYk/JkHIyxjxjnkIyNHhQk44qIxX1efwa/Miyy3C+ZrLaT4jvFHV/q7QJfB
uLdMCCpQVcSjjfwUedJB53RBfIzcnVPGJ5kZYyjnWxAsNgLum4KEN85S3gwEzpJr1sjqasgG5kG/
hlidSa64RkUSxiAUQX3v1pgvB80yyGs7x8as5sH3RQQY6/tY2ergXCPnFIjt3ZA89sqwkPp4VhiY
oKvQzjRt6YjxrSIOMysO9ikgmbhtQKs7dt0hNhSBLAp/hYyUtfzk5M6PQoKfrkoLcvq8/VhFZmD4
yoUeiDOdh4ugNHaTB6nOV2kj2g7vT8t5UeIbI73h9SU2ziarYLnjceSADcd71HsgCbdKkuehLphx
8yo2S7LoGN/87MNvRhkezEa+tmIc8zSX6yZNNJH5J/9JeO9ixRhrtQ+p1WmZqDc2XpTz/BeCFrNu
Dgdm6y+9K+E26dr5xtXUuyViLVpQq4LpfP4RtVPbXTgv2cJaKYvQdpfx499XxGMQ4vLr6RIOA6wK
SdSLF9E2BVrbgOAKDqmbaqPszE27VJfqzriyCvwjWD8u8PVR359Yq26Qi/v4tSSlHIogElq77ZuD
T9KxGHZZfmQ0hJB543fdssZyEJ7POIxckRX8dO37/uQXwflWcIIqFfhNyQaBtn0ReIfZ5Qza9Qzv
kxWgbl4aaPTvrq+7P1v8vj/1xe0TZUEfZT7fu6+I2fLO7x0D/YK9g0tero/MqCs4iEkh7o8r+u6X
vriBBlFTeiBirT2a17cLvtY8sK0jQm9zaS7aIs7p4GivhIs+C6i9/5oXsS4jlFMD0avWrvLbYdir
rNmyu7/fqX+E/KdbaIQ7GGMm+Q8NztZE8NMCBG1XNuC7NcOoOSt23Ry7nQUyF/mVJ+PTr6TqJBuZ
njIvunwyhAJOVOV2dq3VQIsU3nbVRnS+XPlWnz6A705D+PX9824q3pAriYeGQxLdyHp2Y/XiNuxq
zDV/VE1ul/Gd3iY7Urws+aXZUHlACeNZp+YwMcDIssx3K1y9RMVW9P/Hn2B8V717F1loiooVTGyb
rIKY/4jDZGZceziv/cxjoP79OUy5bVVszViQ3lnN19rddcL/7M4h8oWLA0yly6SJ4JZWb6W85MRt
fBxsae3csEhYovTwhMnY/+RRGGPKrye7FI7OLXj+Q8XJOkz/tC4mS2YssTv++30zjTt/PObvTnNx
e0Ydkq/gc7k2K0ZJO7kJXoCyQ3a3wUSvIzuw9U2zyW+FO9OuFiJL7GVxBDHIFNz2T/KVn1j+/DKe
v/XFbZwhQueJJd9aPyDUcYShiPf3zNpJsI+zWfLSH+Nts4u/9d/MFEMy4Odz62uwze4IUojra6Po
n/qu43Dz7te5uHO1jpw+Ib7ObufM0jcEiYIbfqQvw75fSHaxiRfpyppXC2JC1sycWfCifTs/Xb8b
Ph3P3/8lF/c3tH7LCaTprdUuku8xnllzgMBz7w6Q4ty1tZe/3xifn5DEBilSxNvNy7RD4VVx7hTR
769+U6/8hWcDb99aW4IM10c4dby0f9yJ5xNepgqQivTrFDIMND1p6RB3QZHdznv5IUyDXdV4IxEd
NRcRd1i0oXtCksovrWRyqiDkCHtrVHGoivqoaNECD+JFjIRMSmojVt1Vhgxw0uUgg7QbZWBpB7Yu
hCWNyr+NruFMbPcRn1L/AmxMMiRGTRcOvusNaMvAAs34dLiOqRgsosZdXfmlx7H7jy9uKGgViqYm
kcr6+OoyjCyADIi/ermIrFU9LPB4f5AedYJWh36J+EM1x1b3q9HZxeqaPP+Vc1sX+Rk9I0QgOVzl
SofoiFNyBRu5Cws8Y7cB5MArX/XTxxvVRZWgLq4bl2imvItRnlRZY0v3mM4gKZRs5AWRQBuqsNlA
a53JS8RRTsr3Kyf+9OZ6d+KLx6crCLmFFWj7chEf4elYu26NmukKdLw8Q0t2feV84+f9cU1NEBwq
PhIa4IaP17Rp5FQw4XDZ9RY+SrUhT7Iql+3SWTsnYyvPom1w5Tb6dALw7owX87XO+ndwUlfFBk/a
aQYur6+d5vPp07vzXNytbogUUweB2m6W5rY58SIS5s+1jRTBLWZGV093gRuYMno4Q/77Q+oXN6iS
IEOHbON4OvJNkLXn7gJlmXW9ZCkzlx7E8fqtrs1DP19nvDvtxbAoy1kiofzFUI+am9RqK89zCbSj
VQ8/UGCSD0QGYou7rIEBp7xBrtw/n96v784/tr+bzghg0Lu84fzlQpwPdrjwvNmztBJW8dK/VzZ/
P9vnk4B3Z7sY5qwhCasgHL/trb5I9tlGscuVtIPpxkK12LvrZOkuGiLh0QxB1TnU/pnOcCcSmPiv
jAR/f3b0i2e1xIJBFGX+mjjeDeTw3Obr37/vJCV++XQycov8l0dt+vE19e7XFbvYTKEDjL+utAzX
yi48RLtZyU3MC2jX7v6RrsBE/sB1jYuO92e8WDrWg5qIYcgZC/U5L8S9SDTFDIVV6iCsKvBzij/B
2c604MpXnfS3//ZVL15ERu96aHvy/EAiWCL/c4vEycLpEpL/+1Azto5abPOoWTeIFWthttSQ+1OU
cVFNpAWFEt3Rd4SDFyAd5hkZpER3bXRZ7VK15qWyAWFzdP3Kbpzoysz0859MQl9f5r0NaPviEayb
yDMzaGvMtgmjb/3VONPO5oJ9DYIqf/bqBHNnEbaYlMwvbgfDrVPVz+txqmOcxGjGsPTSrmIy6s6m
mdV2uR8Wyiq8MfflElPwcTyeO4t8nS6TVXrv2teglxNq6PKijaZK/E04QgMy+Hh/FomjJX45jEvU
ltlAdTMGcPJfjt3f5IdqLZ50nkN3jq01LNYb/94/iXdXHpEJaXjxNwCRwSdIIwBo6Jfpdr2v5CLN
oDiRHj3CE12jKnuD+zG04EH7J83TlUjmQIb9GeZrAQ6fkgcPoavfDKF36AdrXpClIUJjoF7pl6PZ
LjKL9SMeLbMccWa1RMek178YKsInBhx+NXsUsoZ4IOJ+UeuerLp9jhJji7rnPemIJZnJrYERr2Io
aDfph9zoFySEEZVXl6gUY0IbKtsKN7a6iEGxxegg4KRhOA9ESEmyKZsigGkZck1lNKlC1IVJdMZH
Hx3FqG7nnlIvRREYcjPGK0VrBvBzh5Azrgt6ki6GevguOMZe9sVNAxFegdCbWvJ9VmCj4bDqrr64
/hPOOzMnVXmcA9ke82uCVqOwLOzzgNyW9yWX5VUTpSAITlJ2qlwSjE6tbsNCeS5ypzy6Vrcz+0bE
a13ZaX67NQdO3VVz2VfWlVqh4oZ6c6rPDM+ZyeEzCo+LqMrInso8lMUKkvchK3V70MQWpQjyyK2q
PEUJ5EQZHvYGGZBbK0wfEK1boJbbzXosFWZKmG1R8o2Qnpa/Q3AHThSlt2YM6rfSHvqB7Kku1Ujd
WmE9y+L8Tqx83zZ1P7GTQvmaOtVWceQl2exZV5c4uISjsbqBe5aY2p5MggSBul0dlE8jMgfl2GVW
P0j6Y4MaBPZ5MxlW+ZAU6NSppzogp5Ip8r6Io53r5TcQ0W2j7H8Ry74xCvVXqmjPiS7842TQ5mrf
QlhFWUC1/HHl/r+cwGGSgqI2RmroJoOFNS6GRLMTMU/zoGpY9/qqX6Tb/IAdum2s4pdxwpjMrz30
f0w5OCPgexlRJglqjHpJFMGW3ULmoCTPhZgMWnD4YlmnvP3C7QOtG4ABtC8JwAZ2Z+iJXpuZf/J9
AcSBBgUcLyna5dnDuNZa6Mudrd2XPxLCmLMOk+v5cxDN8k3/hRRYbQ/XRsXxPfb+HTN95fNJjYvJ
HZGPWCiTFsYBc46ymJGyq+cI7Mz9hbAYb30kob4MX+V1/Qj76coVHq/g305+Mb5UdV145nhyhAb/
yY+JPayrR4TWmd+tirm8u7oGufITGxdzulo3iqYZ+IlRnj0a0byzjaU0S3/hRxEhcd7a+dI/kWz8
+/f8/KyjuZMIah5PnI9jSYZNJXKrnDWA+loaP+Tq8X9yAggjKngwpmYXCwLM47V4KHsu4rBD3Jd3
wDWX+z8C79N9ovAN+Adn7PJhrGsdXQ2PUxSEbAXUdRfOjbPnhmRY7hapnc2tjXwA0vE/ukfwTAXl
CSp7spV+P1G02mKAuCkzM9iGR38trcP5s37qFsq8YCJybdXx6aU6n+0yAtI3kYjFCGcLlF+NNko4
H/9+qf4I6vNDMpQT9jZUFVTpFPR5N/EVmHKIRQVPGy7rjkC4TX5zHiIzJAXfSpYYTS8vvcA9GSCu
wnzvAtQsxeGOzP69BUkbu7zXX/i/hWz+r1mW/3+Hfx7xyP85AvoBPcZfL//rvvpR/So/YJ/H4/5F
PwNWNsDKQ0ywGBgMJqav1uWYtv0HM2No99BjcTEcX9e/ncsN6T+gOcJM43mRxvjqv8BncwQ+8wbA
BB0yJLjV/w7yWZl8G8+vTxUWPJNyHK+gAeqAMOSLeEOEgjbsjVD7lSvpAY1o5aFD+ApZzMFaSY0u
P+AiwSRoKKzV1CqiHPbaKheJ8tqKtNrv1s+OnT5q6vzZsZL1w3dTz3abLEcfjY0JKy8bhe5+l62u
z3fGuLmoC1gL/dtRKPd6UnVrVx1Y6L5tosx6X/TV0YklXFu5pTy6WRTvQcG6c2Es5n0iLtoWU2xZ
z9VHkFQvYVJh64U+m+R5ixSCyTIc2v5Jy3IwG5LFzKdboowEQ3smGoNqR87g7FD7cHbTHnxRZ5c4
rs7MaWyZyqEjKdsGef6wRxiJiS04qEIB/2q2g7TrIsnIlxLI3d1U9vT6JKSO+BO1TTyLkF7cB4OX
7qNx4zkd00gxGy1+PzRMxWmj+6jHhVkI0HHazdaW24b7qS3qOmHhel2wcN2+WaIZZx6DsmiWbuaY
R2/cG7qumxWWxqtZWqWlUn61xFy4qfC7W4WCl4Lpa9JjM24cBNCOjoEgnJYl7ayqWreGeRPrsOxy
lyBPVR0ltxqObiao92hnlQu5cdxl0RXavedm7cHNygf4SY6NHxHACsDv5ZZcLMy28q4Wo+qO79Gs
Edwm4DfWTZvxWUHzOHA3U1HHBOPubwdNHwTpe60UabppOyVFz8Gv+11rhu83U10mIwJybpjqGjV7
+H3NTeXYB81ahed9KhR/VEwVtFWp6sQfVLCbCLSBxGyZCgZyW63ysFJ28JrrbYZI7NqUcv+odQGR
GpYHd3Jnjhi90HtkTZPM2s5qdlmSY0Yld2BI2zL4Ou1Fb3tlK/ivdec9cqXECiNwWlJEOlAyEm1l
eQ7GKlO5TRpt5cZwBhqpr+1m8NCPLFvv3uhCsGhFk6/dTjTvsrIpZo0QBy9eB4Yt9+Knyukl21MF
/6BVsrN3lVC1nap3lmmtarM4c1w05kVRA0TspMsskhGwxWPnKBpFeuzHTW4gBoWLVbacGgqzR69n
ahaYe8zMPHs26u6QO9GTHMStNweOLGzHYpI0CCemqIJtlTp94vHkC70Vi0QtbsthIykDgSatUvKZ
GqrSLkhY8tpVmFYLBUuy18rX9qCUfupZ7K1ZifqL1BN0wLxCYK404RnN6u4QGo5yRDx/bgZGNHzF
w2jU1vFdYI2my9RS0ogbulrY31iD1r1uEnRhEHl8X+N2mFbkxbByVLp2EdrWqtyvIsP1bxHllMmN
FPEzriTrLqi7R60sjkaSr8LxbTFteOs5SIXxHpmK8fQyOZe5gCcH5wN4H1KwrxopPniFatgMN8M3
1xH3einrL54/3KuD5j/GJv4R8EyB62Bgd/AhXL12bZJhH6hIRb8bCm9eR5H3nBeIDB8m5yx+RKYq
1pR7gx4I6/vjrNXAawwlHM/8Fep+tPHxsmMJa/nZVkCRfFuFSK/Opt3L8mXXd+U/di+PLXussYQK
5SRVGcSHOnfvcg3oNczz4CEF6ooP1dxJkUuOxss8bSR9UHmHxeE+iarXesxJPAV2Al0QmonnnYC0
zdTvfNjbEed6TR5YDE9HXD9HnhSHHGH9+94sAF41gDt9GZlrR/cCW9Or7AcCnlu3U9yvsSX4GzTR
4yUOFdmPZgc1K/xRxqzDKz8113oUll8FId7EkE3bobrv3CG5EfRKu4u9+uD2Rv2t1zQPyKmuLiSj
qr8lCGwj/l16pxjN43XhGtIcJRNcsIree2ocBCZjUez2TWL293g5sXKnvjQ7byHGOMpBp00ehxpZ
27G+tvAG7CvUQp049J4k3Cr6zvjm4JhEWLJQF1O126ibKgBj71pmtavUIbSdlpiLgo7ulbvPHFdi
7+c2hNwII8kopivMcLgVP959ULrMUhd1/4U1kxLigyfcBHgjPanioM/bXmbOkDnKXY2sEw5M/ZMY
WfpcQCV+z0JIuUP46bHngV1KbQpTO3LCPSanIWr6xe+9qU5AHTqERbq+qJ/6drVOIGzqd24O9Pym
UAp+8U8+bqoTQZZmXn2LeEG66Oq63YtVrO1DpHMWyMW53yo9OBnjw41K203Omu5x6ip76u+uzSC/
65oakfGSCspNgEP4I2pe6UJCBBz53cpVvZmgCkOW3Jh1u+GRXLaoBrqzcU+MVFgVbg0jatr72HrZ
T+j8ZYeZ0eux59YUg2fsH2p1biaWuBf64f3GyqRNoOgEjj7Wn/uGTibup6KupXuClw7ypD3A73OX
87FTHWZOJ7mNwJWOh06NU/3lYbEl3uFXgphqGi6dIeq/MHgGc5aRxTdCpyxRK7P9iXnAYcB7iVA6
iq++L9QYVfiwXjSruJP8mEWkljyQ1Q9OsifKD2+lwXKVB9/PH+QmDk7SWBrbppLMSHXu+V86bhjP
8PYp5/O5nGEqvbWdzze2nUtvf5mWRMYmzEYiiOR7BzNzVcxUYA3EBuieqW7aO2+I7tLgRiDIJARs
zw0Xnb3Oca6kYadA+bsHmbUT7HXsSTEfhjrGoufjg9x5voCqjCK8+IF4Xw2FeWti7ngoQ6eZT080
U4LnOlHMW6Y+/iF/qzepL9/qm8Fv52ku9+MU4rkzfOtd/6lecY3nyPnhFxZQdQwCZjzc0t55u2tf
98Y67OdhDPkA6HFiFuk43rxT87SZ7rZpb+oIuVmd6Yo6YhbGD3v9cBPN+zluhKIt4NlwD0IFbExj
Jbt8nBTHqSIifAlKYiqK+E/cVlLwWkrHHorjomDdxenO154GAMim02u7KK/KUyu3GfZlYfwMOWUe
OHr3FDNNXpx76NoLaMOyMXXU0hQE4aAAIWf7Vs6UK7MB7WMOGKwAF5HFLu6zRJhMSPIfr2JWoznD
O8h8EdxI0oSZhpHBYloYptIqqmXhy1QIMalBHfULgjvpvd//aGIDsHPgHnS9YFb4VswgFvHVkNid
Wi3fKG4tt7dRMl5rQy7vFRXx2DIT5b027ilj3bQ31Z1b08wRUK3+t9+01/rtnZTA0mmBUs8NVe6W
VV6UkFHc35upAbPWjkXhv3VTl4FBdj41ZFrUadghcBzSyL8/Zuo9dbTC3pr9fczTxzBgGvVummxe
/s//Hn9jQD6sDwEpapCqL3VYXA2jA7HzlBctqdx56fvSvn7b6KXPnTqVq0pldogOolL55fZclSdc
mMhvEPv0NfUo+KF6DCGABIpXHtS+Vo/yuJnq/QBrM0TeVHhxHxqm1s5CZ6UYZXzQaqs2WLAZ0VFE
ONX25fhb3vnSRku18gQjqzwp495Yn6p6v37tGwZqeFLrEJJkIz8McmrdGIa/K9pMeVDC3rwZ23JS
X+e2ciypKKSl/GaLFK3iDRrIwW7aQ7r59170tnduPe+5rRHgMVQWq79fG+QE/rg4AMd1FdUjTDcV
FAc+PgCoFDtR0IvFCxCWoVQXRmYBY++FQ2TmN9hhNQD4Kb1WGRKx8iKpe9sFXTGPXstv7QESnNvW
KDZ9YgoHJfa0ZgWq8d3HTA3TZ/m6rNpV2iK3icfAPEgH4bsmJ3dpVsDEIEDSV8ZodKDcdHjSPrVO
5s6jKhHv0e2HPQJW+pDDi99AWMo3JpSQAx4u8kJqg+JeiZNg3qO09zR+ohca4viJquOGd4BZi5Uq
wMiqkB1+xj9klXdt/81vYqhcgoFgOPq4N1MPrJnaI5KrGDBNt+t4e3ZqLe6N6Z5t0U6D5utGy/qt
5dwxlYlVKxgPz5NWKW+tDl5m3nn3am5593KL5ZYPN2A51b31qDq0waXOucvH9aOGbPpSdhxYtGNx
qvMjI17mFnM/pPxYcbpv5YSV2u3UcaoTrAATCCkob6eG82fF08I1kUG3lUK1xWNmkVdmcqzdjvXw
uGfIcXrMtETbSbm7uKifekyN45FT1/NB2nhkMR759rFTj6l+6ib73evHTlUXh3/82NJKr4zZ5h83
O4AMxDTIvmmgppE++HizV7ovBn2YOM9hj7UR0hCIQw85K3SRZTochHg3FXMNuqpWBIOdDqwJZ1Pz
RccAb14DTTCOzqdO3fgZU89z9+kjp+L0kejCnSJZAWcTVP0RCwdC4ZUT1UcMOseaAS/xYzhVA9xz
lm4rwjZkUIdT/dZO1BbhTCMKV4Pk98fX5t+fgmUTlNki1hapC/YaMVEiJnWxl4IUCt60O21KIUKg
FdzN2Ci2SHK963zu1o8tHopXOwHkXJbxcVPV665T+wxAhuKAqMQBpUySfolXNpajxN5QRaFu2mhE
FrrZtIue5D7DinGjeyMJ8dxn2vOs6vcnTEWkAKxrzAP1YvEPNhC9KZZfrP95Q6F58fEOgA8caBCI
hZ9hia0dsQtlJowGfFIKRmMaI85jiYnG+tF8miqQJ6frNKb0sZLb4QCEYuo/1U17AzyVY/PMm2T8
1HGUev2sj5//elI/MP4xuOQh/O/beNw0xp0nqvnN65xhnDiwBD/XuMgP32TBXsVep+O63IZVpN1b
GO+Cl0nVletY2n0y6FDWcjkHjEBrh53c/XiA6vAemKqIuHJAi8JBWSLJP4bLBXLvNs9Mup6Kbgz1
So6kdC2OrZ7zb+sUeT+3TpH3qVUcO18ci2xxAhagjfEa6f5xenm0v/aS143gNi9DFkqo/1M1NdZm
1GxwwPonlsrkJhLlwe4seA+wrNOkRi3XReSQmWPQoHvRQ2o75b1Y74xSyxbI4yNuayAT4XjKN+jL
tuuCIXE6VN0ZXLz7Jle8e8ylF5ZbCaepqvO7lIlsNsJDA8a4Gka1VdXJ0sOFA25+Sn4c/OXJGPcy
Dc8doinR5tzQhZZ6yIVhPnU7108fUlcJuh3j8VMDsUKgEKLAZAPfiGGH6xbRjZDZXJClN6KgP1e9
0X3rkd5YGpLWI4yf9d+cOj3ptdnehZ535UVofIQlkZWVFLQuRCRmjDFxe4mDq1vHLMR86H52BZF+
ERYuhoq62mkH5mm3qRajtW1U6j9K41m7ATbmPWHbch0acTufitOmyb7oSDHfTQUZmJONaJKznIqe
lGho2mu3U6l2kua+8Z1/wiivd3IjYFKek4OcolZ9L6AJ2gq7qfQaq4pM2IL4fCAm/9ZPmaJYVg0+
ytJsIdpOk7AYyZdViAQnfEFmWmDZ3xdhVcR2ZWRL0l7aQYnS+ym4P22yML5xmwLl9XHhgvdZh7+V
oS9eswFBoZ/7p1KPMw4T1C18BsWe9mK9M7/kPeabY5xmqlf7UN2O3hVfKjO7rFdakelQ4BfzVhJd
59pMbpKpfD/NRlzRUHUFk+GRCEh88+OrzcQLrupLPf1Z9q1pJ45TwEWtj0HX4yvRwd85uGnRYVrD
Xhom5UYvyiPruVLbTp3HYtxiyz2zFCjPkXGwUj9eZ5blQeZs4wPCKPrCSOLunpHFgpvtxz8MTPfC
GsAMHkXmzGhC+cXo+2CWiNpRJiZ4IIgP8UPE+EVleWznA8pKSJ5gGJgY4cwyBtQvHEjDjRz6v2Qy
mzaWOPgXjUPPeaN7frk3x825rkHCHNN5rJ/Qa1pYTO+qu7TRN4lTrNFWUR6VwEtR0VZhUEeC8ljp
5t6Rreyujvr2DrnDHa/A8GtmnAyUGff8KeF+2ps25lD0WME21S7Fgm491RXoPS9k2RVXr8tmEk9f
oqx0VueF9rQ2PxenhfW07n7rO1VNPXSIwY7WVBtEUvrdeTM0Wb+Lo3gdx7iLKoqbobrw1uW1bHgk
rHRn2GhBq54GhFPQ0sgPyliaqvBNyXdi1R2mEu+Y3/UNcvTLHgbt/Fw3dSGH8yTVfblqifEWPwNF
TGCXd/oGAwqWX1mPF42SKHNil/0u7ePkUcIkeapPESrf9F4AqouI1HclLYlF6ZJ1UuNEv5XU6kEf
61FhJVuJtdIqEYyEJFKPc+nMyTsJrdqu1e8xbfcfME+fAk9YcU2FKX6EhLA3tkyFaOzm4pE2xrWm
bi5WVCO66++LI4QCeWQ+PlK8G5F5Q1+OmQMEko+PVKe0SWYlg/Iz9nhe0Loz99NGMIdgmfcRRnVv
dapX9c1MJhD+2ieJInHPk6e99Zj6XhSn/pqIBWgU85WMvLr3hAHlmcYiMDpuek3ERoaZyLlK90sk
4PPRq0ZO1ddunqKjrCOW5nyqUzBrt7XcypeihaNI1pWoRnW59SXXBXGhKxkZ3bGYDWqxDisTTtZY
DPqEfCDYzNlUrEGvnBpRPUyl0BvSL672euBUE+vN2oGXfuNa/nMAeX0X6wSda7WDUzWuWTAiZHrz
sU4c68L/rE7QyFy/5toujqsVs99pLWbpA75IdRiHX8sGEUlJ9hhSetc56IPY2JEWit/Fwd2IUq2/
fOwaGow+6thVy5vGhtPbItoBHcdJG+9ojptcJJwropPv+ZF31LUcD9CpdSq3ZndksaduhEJGYn2q
sxrNw7wjrFAJ6ZPFu+NyAXWIyAQHkHu47ShD9YQDjvg10JmmQeOP5lOxyCACGaGXAEqjtUS7f6GY
rbN67Rw53lyOmmI3FV0h/2ZoXn3S3ULCXAsFWUX7VTs1yUTUZ+97LfcPmS59m0axqYrc3I71rY/D
sWXs3VC9U/uUPOe0IJPiAV9oiVjSeaV2XpZNrXJOQOlivSbgHbHBGcLcYh/E26dC0neb++oGueR4
Fsgoa2T4Jyvjxo2zkoQhe9gxpLztLPtcNe1N3aYeU3HaiJVR4igtlSuy7ggM4CC0kh0DTGzq+9/0
NO0xyuuHQ9i6zlerP3lG438THc3ZDU6SzKeibMVAPLHl2kzFtEp2TSI5d0ERfHdK/Uco9cAAdafb
4g4SPyDjsCuipn+a6v2xXlbFT+sN3j3I0yvDbEqHdroVLqbilBOdsqFTwzlteq6rB6yxB3EjlKJy
cEQPm0w5RCNpLJ431lvREZEP1XLVX02tLrEPzCnG5gKdzcPgb/BYUA6BFeQLt1OThTIo5qFjGT5z
cX/G31gd5r6n4xxFZPIB7U8edj//roLxXQVyVC3LQcy+g0o++Izs96bqQY4eD8cf6o/D41qwp3qm
SipuLqgV56bwDv6g4I6HHoShbCf4AzMB6VQOSKGMAIk+MdDvGpglmrUbnoz6we8cw8S9hWkCNk+p
3flCsWhwW7mZ6jRdIoNhPFgQ+N53S7RvYcvKB3cEwbpV+zs0AiJ8aK1EQH5CQVVfqb170cqR0unv
8hH74DT6FalTSRsjBu9HCJklPBAp0LUAWzVWlR9HCCMWkrxJMMDMHLWZx8y/dqhvJMVM8SW2r/u6
o2m7xsjEuezp6DtNTa8dpqbXTaFlq6D1I1ynvHzVxMn/pey7luPmsW6fiFXM4bZzVAdl37AsWyZB
EIEkwPT0/yLan9ujmTNT54bFjdCWpSYI7L1CeUtEyymM8d1cmiNXKkK5hmJXCVErQKHCVvzuLVom
LgkeVYNfMHgGc6cb/VxHmmzv7XcoRPdPpxlvMBH3YYndPRdjcxUuh68rJc+06JewZhnfXKfEM0WY
hRRXPbwl3dhDdajPHygUYswwa4zaI+stFy5iKC5gdwFZtWCS6ZpC02YuZif0paJxH/xlO/UlvH8y
3lPAu//5ZPOhbt8eYEwSn5JePZi6JCPdxYE+/qtfB7A9LEp1SCyaHKxsgHO1VbC3xqthc4oEvzYJ
Yp6p7JriXTpzJIR2/AB73w5iyXhrD29eE7BNM9SoF0yhGeYCynSQTstnIh2gg4ZCyPn+Xc4G9txC
cGZ3+zJ7UNbceAxnXDPEXNT0xc9D8aw7Ye/u7fex5jNvDw0sMm6fV8BsYN6MIC3jkEqvyEQ7sGIM
kiVUwYqrubiMfIPeyrA3Udo58TmlbyYwc/IodbeeShqAZTDnP30OVOLt/7HFCr6wslF5AZjQ6N47
rjel5b6cWmgPO+g0F/KbApx/h7xcfiz9JDv2DWDqFIePRdAE0Jwyjf+p23QoGbw3jQ/75OmgqZKT
DrP2agJa180Ctmr52oRWr52jnfbX2yGXUvuzgtXroa3jYAN1QHgd9T00KItEZwuvkpDhr4dwM5mS
ERx9lkDuA8AzjskpgL4THJdG7zXmfrEzbeGULigGC7W4tFqbaBx8WMSkI7BNXSuxAgoBZjFPE/8S
5+PS/FDMRebBpvBPN6flVOj8glL1PBRZ92hG1D68LQUvxdaEFaC4u25K9JgQzh5Ql6CkW5f+CJId
pNUVdksPoRyQVawU8owOhMOWGfS3YcujIXFnuhrL/pZI6DMMCYzTsizLN2Lg7SLrezjWRE27GJHc
uYKY2QLOi7tiaoPlIxDRZtseUSfBO5KglF7m5yB3UTaZLk2F+pJpx6HvbKKRwOsrL5I9uKvRebTa
d7N0NCIDAUdabO3UXbbXqgi3OU8vquybo4GsKReaXhD5A/VlWtLNxWLphdKoOZroPsJA3sysP59h
RpAMZsQenvjZfV00i53rNPlRpT+/NJswat38iFSVCe5LplkfTV+qf94XS3NX+ce2ievwYXpZybig
Bw+1uh3OjQDDFEF3tB0BsExc9sj3QaK6t0HL07nfzpiqxPeKqXNS+umvUH20fIAkpuXIpQCC8Gej
nG88TPh7RkM4sqPgsZPwF4JxoxcdB7eIjkWkoiMJGrHlDr3AitAbF/nUZjp4/Bjm2AO2tjUdwPsM
XrStm63vqbmelyuRtEd8Cy5xlvs//tyUWXFrKf65mbqUE52svKX70C7jo5U3EMvsaqQWdWDVOIqg
MXGA4FxUKpUr3kXkQoog2En41c5yrSBS1/iQ8bNsmqzM5gCrT30phlNpxesKILbDff2DUW64wn6P
zW9LX9tcVR5DQd4BzLIjtISNZfDmQH7tQ5MQ5rkOij1gUDe7yIZFZ1WjhgRXqpkZIbRDFqqu6ZFp
HT2EqS/ntIrcrQUXpaUbJ8Fe4uS6r6eLCe8XSHytO6/Mt/cmHVK44w41GV+cutFQ5wSI1rdz+KIV
/rlHJfscWwV4dT28kdrIBycTXt/tCh56cJKfuv1pIJxbC5w8MhQyq2Idw1975rVesi7g47pzGOfw
OFTOSjs1vjzA4M+bII1eqyj40Y8B/5QA0UcJYHyzMRs2cETtP6gFLIWrG5D7kBSH+ZmoH4WVzxLX
DS9lE1ePotBkaWtKV6bTIyo6pVayMp2mKXO4NVNISG5NaNlltw/g/QmtGQoDD/h4PpeFVx7HSnIo
3QOPu4KLFlvCLY3t8xLlEdsPUUMxt6bRXGBoyfa3O9uF7pvkKL7cx5gQy224jv3e2tEU9lkQlKnJ
LifFWy/65JRWLDm1013lEguuhBKkvSmEt2e/SWuIf+H0Es1pSrCsxP3w5rqonPXRq2zddJ9B+nPO
keKpmF+MLyO3bXxx3eJqLpn1rCEQdraQdL6qgPd7Z6i/3fu9Gn7qHaziIb2DOa7dfAedtMBGIQLA
bF3C73XoMvkd/JVwkUDn7kA6O3pwnKGb45vCfvyHETKznVUn/TcPx7NrhvynNyU4TAS91r+iqQ87
DZScp5HCsZb3aOobwpB+MiRx96XQxVkDM3d73qoSSf8emdDbdt0Aj3nT7lMfgL1UsodBOdZLEDfz
uh7bp9RqICbn8G1ZCuvF50F/qLzSgTIkRhWyi9ZFlUs4OKK3LPJmAYMvoIslIATmo11RlmcHSoLm
6TaXtmvFuk6L3z9BkXlsrTIKzUwKf+1+dK+aRWOJvwxUdNsQpV6ni5uruaBeCvlVESxV2pwCA1yp
G1TIcqKQvJ82f7fGcgjEunVRSk1hqroYQ6iAEpfCrNtrOaCwVncq8q1puTffh+ZOwM6mo2ROPw21
oVa8biW4ERsibHeJHHkzS8Kw/GwALnNE+hkxsESdUKln2LoDsu9oyOZJxwFFFaQliBNCFPYG5ikJ
GKRj+2xnUb1rs/ivdh82rUe4yX+wjHlXvHzm8GJNnkymRcBRFQbb8mqiIo3eHAiu3vIyLpKg81ZX
Ymc64WmRLFCIK9cmJF6oILkBGqf5tHCohx1ckKElGKfNqnVEgZRmglpxWgcH20dlpY6ccAYNyfwD
z96ldWj2DAfAeCOhK7uC7nt1HKYKF07T66a2yM+o9KCETUv9mI6ZtdY5HJ+BQmqv5RiDozoNKSiy
LUCBwBzYwl+kzQFec1n7P3Lg/td8HTaTsAyBhLcHLhI4SF9OYx5wnZmTyPIbIXQWtpU+O57VXCmY
pzvZUNCDUe+4mjYZNQ4W/VKvTWg6Ri/6Oqu3nM0gEmU9BlAj5uM87hPoUsBh988NsBWT5iAcfpGN
AiQg8hTklKdLyoJqJQL7+2hBYZlnUS9n8EmDCfd0MUNM6HOFeeb2PvmvOeZz+qF+/+/5TceAO8Rf
yBwXXC0b7B/goIGL/rffV1PbTd4xr3t3W85WsCeHz8C0n3Cmi7mD/Dle68RW15pExda0kWlT0VUB
OlAHaNaR5RUz06gpiY/M9aIDbSMcgUSGw2jonL7ctW7p3trgU/n77v9/XOfWKxVk49rUKeG/Hs9y
H4k1cyw2YeYXEEOeqpgmpH5f/BWa3vvg+1wl2nj2ZfA9zJoa/1BppXO7d6JDLIQ4xQPdsAndYS7I
13sQnPW8NRKw+WM5JvwE4uHcd+3qo6aDNQNGWV3A04A9I8UhEv54FOcCD6LYfRv+pJDpxV/7Z0g1
BCzLHhpUDpbkUDYwMIXh6ls2YMm38t5Zm5D30ZMlIn7hLopxQOc9gPvP3kgpmk1uaVANTFjAMjuE
0dCxK9rhxeOfBRv5W1dyDmncePpm46PBNCCws7WbnekdfGue5LwGYNTucZzAT2A+zGYkW5mf4Bb6
yZOIW37RCa+uTRs8sCwP4L1XkK0GsA5W81GAkoaEoDychCFPUZEPPBzvJBbeo2eDQh+CgLxqgqL+
FkcfFnyTP75MTLXz+t+//65RePn7+48UFVT6gAUJXLjVxAYc9RdnEXYXurJA6H8Je+xFXnwQqFdN
XoTDCir7utXp3gq9dJ+31SXPMn9tItOOylpUz+4x2DTIvAMGtoFWHNvCORtnPCiUs3nkagfu2mOz
9VqoDVcVBPREqOdZXQ5X08QFvKFai6uFCU2H74IcXmsABqdJEcg5hyYfn01kLn3qSJC7kFVpAfld
Fi54S9HYRGuh03HZF4BKYpMJiRVblYcAYITXHoJVSKAMz0DSZduqgGpq3raBmuBQ49yFF8TCPMS3
R948ykSJte/X+0zb7izAa2ldJGNz8lH0ul0k9eHUVwblXx35NMTMiKYZZjCX4YfjpSH4MxL8uDbT
KE4ltNqrP3e16TExCr1xDCP16EcvEwC+p4EWVHGVHZ6/5AFMeG+DZvMIFNvBtAi8jo73lIFyswpV
thTatzHPd2CAWC9ZkX7zsfafTKThc+GLGALjKbvYUX5C2cl6cXXe723bJ3P4olkvICmRdYhUa9MB
nXoFAYdfsVYXlwZ/kJzawaNV4FLlnYDqd1HtTRuTyVooNqzTQrZ7K7X03hJDC7NPN5aQx/8nNnf3
MfE02oQ49j3kSDK7rdNvboe4HMmLXZ7KZwOjMMAJc+fnupr1IgHSfJA47GVIJd/HBQIMsMYqRmwP
HP/kkCCYhzV2UN4UmoutsuDEfXmZEL27oQ5gPaBamh7rNp19GVZUCjrZhh1nj6m/p02dn8yF9zV9
iIezCZANRNoZmeUXod1xy8cO2r+mJyJT8cl3kLadpsL9tNzHqjhixSmufRNBbr0rzyaSIWWoX5Bp
NSqu5sJKlLhG8KuwvfinzZc59vISAu60zY+8Hn42aes901DGJpKk8J4La/wrQs3tFjXMhSoczNzv
I1uQohZIvbJFJsMRhpCFvTN3quvH251pAw/Tm9ldCYC+LqtdBBvQnSccWJyHkYbS+e0eGuh0zQq4
00eoeW/jahi2PdPwbY5T8PGsIX3QHQyLLZQ6r4JJmJLzXD3D1zqCzzXqFn1LPgucJ38E3MHXuVdg
ABDYwrcEh46mrmcRzaD1PJQaZtlW/BHmza80VPEbT0QCn2eHPcPZHHvjGGSk/76g/htzNzbeX7DF
muyPQnR/gVfRMM15VzXRc65Se2ZevZ3U1Rxi4OXOpK97C0xVacPawLx6TS8jze9e24H8hOm9zzW9
btBvtSvk5T/Nv0/IXSCMg7p2hz2v4JPNVc5nhhZwZwSEGpB7HIYhxHxLYsVF0h18lzRznJfh+FKn
9TxLwu7Zx6FdA+xqWe7J94l8HWMy7mCIOFVkESJTaC+h6jdgkUQYZhCeSytVHUfliFdYNM+roSrX
OlDJMlN5uAH3p1oHrRs+6zG4moPgoEYoAALw/Fh0QbBpMrtaZ6qInq3WuxJQpTZZkPsbeNnu7Ebw
98ACNB/+Lc7R97i7zxN38poN2xfWhC8my/1nKGv476ERTONvQ+Okf4X/rrUAYzI6+jFoyQunBHeq
EHqvkhx7Oj1k8dFFCfboqS7+cNl4DfFQfthe9QkHgPDdkwyWECwdX8FaAyUSVn7PfQQSBktc/VgW
fFhUGkkK21IQd6py/8S51a4ADM4f0lra61776hDC3nTjWn2yS+KI7TxLwCK96+x9XFViM4QgAyZE
kLXuZfQgiwCi6/Ewnl3AglEC7PSVFwIaoiRWT03t4izv8u4FCxc0hVnvvJHIgrOG7Kxv0Ti+4X9S
/8AG4BiNVfQZwJ4A5vL5LkPRZgNvdA37ZV6eBjFUFy6rj77wnHcng0NJkznVjkLP5tWBZ4VpZ72a
LK5Zt+qzyH6H0fcmL+P8qdOnHg/3dkyGYiNBlQZTqiFwbW/pD7+a/KKo/hyqOIPsj5bPJC2zlRtY
3l5VPDvGWcCWpV1lr7QLX7pk1J8WLVZaB/4qFIW7gR0mnQuP6isTqbfytN3uI6BZsSBmcgXBEfnY
MEjEl7nHPoJqXDmyVnsqSDmPqIz3KPxHt4sJ4dEKvbsaTg6mAx7DXT0ztzYrcGsG3W6TaboHZ4w9
JX99jBkcEwVlK1uUW9dKmkXf2fVDahN3B2kjd5UBtfgEwCPHC8fnn14OK4t8/MHxYp73NbcvbjXy
jVX48ca3Mvds5TEevSqqPpoM+unTHB7Hv7Rri2cJx+6VxldvH3hgZlsOjwDhhSovdM5svBYLtsNq
+EjM7mO6eNMuxbTXenwE8vN3070dVclHE3WpC1JESZrbZ/w/28yHmH8BMoVvzANMICRxsAAFInvS
sI9/UCw+u1aRP5mmMFC7BsXkkz01xUnNQKAk9tp0FkHMACdDMcCEiTsgHxeu/cgumnnTt0vQ6x68
clSnEFr6j1A53mclRRrLactN5QTesp2yWqBOF7PWTZpT5Xn60YU88X2YHoC0ZMmrR6NhI5GmY0kH
FK9bxfWhD4BdMxcTMjrg7xcEMM4JQ++cOgLO62QHai7ylabJ6oJv0GhRv9vGEA86YADV0vRilyH3
//19gjzDv5ZX4b8XQ0bPRWkVD+ckYvqv5dXK42wUBXefUf9EMWaFtVbuujFeh8i7XarpRT4myRq0
zd/R1HePpj4zUk2v9f5fRv77PDMSdjhQkPjnX/gzj1ALGlg1hx9UC7sdaGt1KK8kB7tpgZmMw+HB
tJgL5NSHtVWUkCL4144mLHEKMIniOGZwNKnhw0oDMBmmkhsecPEQ1OnGRObiNyRYY6Go506QQ5Kt
VbGet0k8rHMOs3HglsAB1Mkpgo/yjnjFhfAiOZkmc2cRlGt0Nlp4Y/zTgexWveIsGx6KpFn68N45
Z9OudWCVhAGsVQF2woPH3CnsPfYPdDYw96NGnveJOPHnqNz8GcZS3WrgqbNzUho8wBAvB2I4a7ZS
dMkS2Siwt1RwjSSTjxTGN5SF4jXkXXEINHKDJuyBV8SqFcA0oefydYC59txydqGQ+sEqOVsgJ+UC
fz/5t0IkUzzA1G90GkBGIXq2xVZCLVsGEux6GMfvgSvgt0VbtURmOn7W0r16KLb+YC1KKL0AJQTQ
oHBTeqik/4cRyF+KhUphFgIij7MapUJRw2XsiDOwXDJpsxe8y36CKJJ+uu67Vro5l2AW+5s0qjMc
nWD04EZlcO5K4ewKZEqWIF0Eb7a0VnkfsB+OVf4egZ/e3k2ks2UUonzVSFhA54xiCz5BfpFS1/Oy
xlnZlQC5AHNKLOib3SByaa6zAxn6Q29nUFBsUEVRVgM+aFMEUO7o3F8ZnL6QZqYfNXjBsxZQ2NdY
VnyOTSl9GlriLFL8Z84lSdSKAzp+DHI2bHoFKMtA2nyf9oHYiFjER6Qby1VRQxIAfzGIMngoKA8Z
C6GvFtLx6FUDuBGu8LaZbQ1vtMc7QPYJcuZpfezBP4B1NNr9tBkXXt5j2LRw9VX/1zCbVsFMTSuY
Bb/bhVDB72GUguJNk194tdNXH79CiCjU7xnkDpZlGOcHGNvVD6VDU5BftPvhQHkks8MfxLbFHKrm
CZBRibtrVE3ww7rVKxWQ5Q1p+IOV5Se3uvopqir5v7a+Rl/4r1wCliqoWfvupLJmBz7obv+6VME9
Ha43WgzPQOsk19p/iT2NhRdyGbughbcyLWn1zkghZ6Gl9KntKu/Suw6kNdAOP6llC7viHDyMuSd7
ujUHEROSJvg7NL2hgKcWkXBdimHU4BDoV9awMyhrWs97ZDvePTZeiMHlJvFWBlH1qwnld28o41cL
FM856xzY4mnyS6nG3lt2g+KNlsO3POJX6G+6j/XUngOMv8h8b/jWQmcwFafORurdnOgFHe1VN4ps
bs77Ji+AAld/JK4MtmEZQVIwEDafVYFXrKOyxc4SxHHUKmNe/06mRzBIAlq6PUQFz7BBsvsOLFTE
aSa6Q9YHGlWJvvjaYYaEMsQUM1Aldb9kcf+s/PBs0IUGewiWe3mYmuAn01xyGZWQmIhhxwx76mMc
qWoJ0U4chmxbQgKE9D8VAXPVzYJfUVxdizS23iAoEMxpUTvnEWR1rP8OcnF/ppMUmDEzHb+52/QQ
Ltu/atJeR2/ITtpPu01Een5qQCuYiSzkb3VN1AqimBCRrBv+lkfhu0797kyqkTwmoM2a5iHh8Qbi
CZD4mSbxAac/34XLjJ/b6pXAzstL2VsiZLhHlbiem7C3hkfwb2CABEEgXqcPURFUT1mnyn3neO3C
tGc8OwFUVz150N/kCfwa4Ea98pXCFhw7+QPA439f7m12pGDVIWoP9mYYcu8wIZCi3RKcpWjBO1hp
9y4rL0nFkyW2GzZelKRdk4JB9qsaxJZiW7hjQC7s4X5cbbxCa2iEMGdlZy0oE8XIlgMr+mtZJulc
xrx5pkpA/c1x9JudN9CnLwbvu5tONWApPmvZwPwthcXQGKzjAFjUmQdpc00zks1sgSJMGqkfOiOP
Xjvy4lcLMMXWVMz6BnWBVNOLPVXTREx2Kda3i+lDRefW502k+D99pib37/MSWkPCvuPujT2Q+CQE
qDTJNwaBCW6stxNwzZwZqoHKImvld6UE1BXfSP2Y2NkW2/jsF5iK2zwV5B25EAcLRU8fyqT0djak
bVascKPHuEYVm0Ca5bOAoVUMCYXaqezZ6HLYKDijWCtsBnZ9BrmkrMJ+s3LL4V1U2Z4kpTo2NvXW
sEHBGaSysl+AnDLue78sqd4FisuvkaZyUcV6PHmRHDaj50KwGTqiK2qV+R5KKWRV5o2z92qHHG1V
lUuAvuir15Uv0AHQn0C5rDT18+8DhW6HDIf8DGIEVpqK55usbr1LlFMYFA1u8BF137BlBt2g5F53
JIamEPay20/1yW5iKZgOIIJ+3/nO0EPfQIwzewjCc9up91om/VsbD8Mq4j5yjRMQSzn+wtZW8jSU
XXUAr4nMbeWTNy0KwNXw9diYMBnro26y7lqnSl06QR8hakrwTHnlhqkBojRTiOQdMp9W/oMHnX5A
PQG/Cgky0h0kNZIhQqWZIJf/B2w16HZhQXLqZJoiHpFNXeZr1Aq8PSwfQLjIomTtywYrg11ai8bR
+omGfTiz67b7pjJ5KfDtgCq2tYSEnshnvJD7wWuzDzU6IPZnxH+2x4fbxsCiP7BQv6TK916lcsaN
ZjxfmhDGjXpuWXjSbr34b3U8C/+H9l/4hVUHRVHPQ4LYBYLfSex/Y3g73QiKdFhZT13CHWCbPG8+
VGN7sjtGd01XpyvQJcVTKrAt8V0W/ZTABWYKD/F97ABe43agD9gWYDiR/ElWeQmHTC+8D2c2FKnM
R5cguO5uY6ePDiY2SQND6PmNqM1H+FKXZblXyPh+1srZ9VrQb6ppoQCqCn72ae1uBM4dm0w4xTkD
a3QeWiL7xsDIzrApN5PaLqLIggKnMQI34U4rgQwYeYqyYuZO1fkcgldPdHLFm1YQ0/cnGuj4tW+a
B5RL9D9kZQCZ+3pQAuPEg4aBDTidDWmVLzA6pG9SH3DC6MlDaXdB9UDlaxmkM0DM6BpAsWYf2x24
mea21ihHquly6+H+AE1lE5cNKpHjEM8zFgBJGo5Hg3MxcBhz9wUT8yXsumCAeoQK/Q3IUtAG0m2L
DXgbP0KHG5vOuNV7x6qig6Jhu2wgrfEMqZJsNp2CPpk8QIwh+GkmMYtgUlRAOtnDmd9MaigMDe08
9p6jUmKrX54gpp//1F23jN0GT0mViXk4AAwDdt/3SIXjW+LAzBBcluBqDxS0WErCoyp8awP+ob2l
NgSlA8AFVv7YWbsk919yiEkvS4BsDkjRJXvgQ4uVxcbuiYMTh3dlN3ymgDcrH18Q4PGA92iL5w6e
ckuS1L8nIRFObpNwbK3+TBoMUqCGVFdduuQ2qZj+penYdPuXICDdPdlpiBIJAEDr1k/YkgPYSV5G
lX2HwYcDA0pa7KBdn2Cziyxjk2Iv2/R9tvGnHGTl2WIWVENyy0FCXgpeTGR8lmWw6GzgNy3LCd9k
+6uZcO5Kq35VI5+yiYMimporrxDnzKdvLGIp5NHA1W0a9xUyhumDaTIXEyasXCHxXhy+tPuNCytB
1tVLPlyp9oZ9PmkfogICMvF0d7+YNpq1ckM5/Mb8uMW5zX7kdAIcl2lwcKbibRQCT+vGPDy4E+LZ
9A7aDg518pjVfbN1GfVe6ZisUKQLH+0+yi913j2WEwlM+E2ycRgNF9boektLQw9IyJpv4HjZLsxT
68QD3yRDDKcJsw2Yelkot6kzrAOpfgXT0awHUH+FNE6IJoRW4Rwr4D+vqfjpDZF1gEVGdDQbXFjM
kMiujrc9LzRn1YjsvNtCr1phO0Oh7tbZBdTTmhzoamzVcMrMFpAryA+yyNljMBZ/t4849fU8YI/T
+ECz5N13D+UAhD9T4NhSnS998xMRJrfY+seLzmvtTTgG+AOwfJwxpeIjvFfEs6WypTlnDlzDKRj5
Yei8u/px6HO5lrFXrEyhMKVwyGTUTw4Uv7JXXpyl7QwvQJ893UAwwHp5i9Gz7BX2xtGOpdqCr6HC
8bJQ1Vug6Dmbcp1tIXch48F7R/sCQPGEnKqUpNvEgtkpyRL/WvLSncXAqvxU7sqnzS8OrsM7F1ck
gwVIhP/cWNbXlr+7ONALxezvMbxS0bsNcp8pOQD7MtWIIqRbp68Tb1AycomTrUxvC5pkJYaPOJrx
AWf1FH/OOagE6qEkET3oQBBorzXRu2Y11LGV84MJbc8Sh46XEpskAAHDeFWSLnlmqn0yI2pGcGAl
5bOSZbXWMSdbp9TVVU/JNzMigvCEDNrhKLGmLdSkN1JPl84GmcbOYdIZO/mAc31YoDEKvXmpo+KZ
9eTBc8vqbF4+AhEmyLP53k5990h52V/Rn3lpii/if8/SJbYRSf6Xs284wW2g8e2gUPfvWkheYDVW
ZvfD05jsasvp9JYwYJKSxG8XrSjCvSFGmLtMpzgA+eA4LYomtYAla9OVhisBwO4dePjITcAutoff
em4/0YgmyxBL1XrwVbEKU46s8AQtNiDjYtK4UQL6RBUIawSiRvsQK+tL5CcvPKbuyUQ2xM09XjxR
gqyNE/J0h3UbJkw8Ct7BuP4ZASh3kUljPVAIaM8YGGYPQwKDdkb7S67aBuQ//TOAUu17jcwasAvt
8Fp4msxJXZ7pkHUPogALncSxeKiTKN0UTtdsa5xOGc6Qy0FX7WPv2uOhJPqbM7rt41Bx+IOrNoO1
F6oKEu+6n0nYzDz87jbUKaxNlaqPoYYOHPOZxO8j8xadk9TfHTzt3JXRqz/46Rp0YL4OK6kveSiP
JaC87yWDyd4EMLQVdIngKpOfo6K6dFZebPuehPsULqm3C16fQCiKCnJrE09o4lW1vzoX71tUaEiV
vOUihdCmZ9f7OBrUCSUxvEo1GZZe0Fermqb+qcbqNO/SKl7FHRAFM7C2odqkaXSNU/vkAQb33QFg
ZiYkfNfTSEoceIaVsOPXPODtRxwTAQP4yX961MU6rG1njhWge03CkMxqP29/ZKDD11nV5TPtPbXc
T34FrXXBoRimBTk8nyMwFgbqzpVy1Kxjebymvkr2om/6TRhbu3QUfOkMYLGX8Ou1ga5+HbnuVy1w
cSuRapzAuTq5Evi9BqDDD027c4xi6ydKTsjZwMohS/N4BbkgtSsBizFsPwz4hxbIh7EFbaE89Fle
XMylqmDTblFA+KYmaln1nLA4WMpAOMcuGsA/6ORbH8tzFXL5BFTuk1Mn5QkiSvazsJwXkTnRg1vI
5jgE9RlEAED6WVHgCPdZ2JofbJJdE/C6t1nECMzKiPAPFhLQyXLMQ/behcgaS23XKxNaQ3iKJY6H
odt2DzpU/SyzOH/3rQKOxbbO926ij4BpxsA/Q0UsnZCUeYK7CppNVObZmg3d73bTSZHERLpmGmJi
qI19syIBX/p0eEZlhJ+qsnjG7qR5GPoCT9LYObuua9oXO8ZKDWg4WyNJ8hPv3e7C4tY79n20CUo/
J3MIaiGh5wOCPnXaQ9pd2j6KdnKkH6gxYkQHhYRtQqBLdosJFHFnA1iTM3jPtEuJzPILtjF6Ceg9
XmtTGHphMrcTR2859JlXJJHDvFMNJMd16PH97TbyNY5J2HHF825qpRleULFrzfPuQXZ5suMNPFKG
IjjFTK1x+lz6ifdTdA52eIX66PygPY+Kybkr4npVk/exxnNY4KQzwKDiV+c/dnHUPTc0Tw5VOoI7
DHOcRU81SCQFlnRI+KUbuyNsJvE4n5ml5ZlPd5HvnBkW/b1pMp2taNi667xsbkKAm9iD5dQfFCVh
0UTBU03tdts1YT03YUSyEZk3+r2wePgEbeHuyrSYl1MkBRibJGv1srd76zBOF6DJft+V1GvXbR5+
vzfdh93HJmAUo7SBf/3PzChs9kDx/qpSGe/6qim2sU4TUEJ7tiG+kx07Qpp1Xnv0AaXEYeVJrzqN
cR0tEwZpj67LzgnezBvBBNtDj1jtcjz+G01EfPCglLpyh8nwu1JimQL8cYUHMqSn/c5+kuXl/2g7
s+a2kSUL/yJEYF9eCS4iRWq3ZfsF4ba7se87fv18KKgFNW+7p29MzAsClZlVoCgSRGXmOaeqDLoO
7Cl9hNc6uun0qjpGSHLfj2EbkvdKqq8qIuxyyTc9TugtULL6W1S1mkunXvqgUXa9oZFKvumKNnbL
XAVuRxb1qJis1hvS/JPRl65tacp3k42FKlfm73aRPis8Q7g1WcGHXpN2kIsUf+iAygLuhV/9jlfY
B3H+gAZPe1ONzZ3NV+kQq3Z/GAx6ZWTLJrdgBuqrbNS/qWYa/ZGZF7o0IVjgy/xgUnv+agUI2ped
Uj9B99Luy6TJz/ZQ3ToRNUHPl+oHEEatm9VUAsocHce8Sn6XA7ZZTsYziWnr2R54YX47TZpxUekj
2QZOr3zR+/FCDsSmUOko3LL3tWyW38PAmHa9LZfoOfXWU1b3v4Ot4EZJ1Z4dcW0+pnUb3WqhD5Nf
2qGi6czbF8P4LVIKH1hGM94oQdMeTJ9HJCiLUHXP/B8ObXLItKfj05jqPR3mlbyvEMV5JT1BgYSI
cH5wtss8fVT7OqcPoL6RLT85WpNjHpUpys/8L+PDKDfmvaOXzjbsZ7qqIXJuRjUcz1lBO/4QOt6L
oev1g1UNpxhkaq/16AlR7vWHJrmEEPDNSlnNTjR3+byXW7MPy6No/WohNqdTxG4gtaL1q27tTQun
6Yssd9mT7OWkTBvj1qgQqNf0rj+2reLvJlvJvgLE+J2qy/BQOkA7ci34Gc73XCN2NkUnFW6okocd
HRkF1LAbD0MXZ0++2jvkK9v6h+lUkHm2yu8SJYtSDq1PpawjHqTEX+2xKrZ5pjkP6XwAYN9v1IgP
qmdKqrQhEaRsp8oqdoFXOQ8i0HFM/WBHurNZbTC7gW8xuLHMq4iwxBjMB3tZe1ksMZWDT1dD10+v
o+QHOzsvsgtatcot+ECenzstOTuR882KNecSauyvg/p50rTQVScVwloHlHvlnSzHVi4FABV3gl+b
1hNI8Z2kVo9Zl4z3xXwIb7IxzfZsjsObgp3CVjdb9RW60+9aNQx/UJ+b6FTmQYXddiUl6aZunHzX
k/vmdpn400lKuFHrkvE4cB+5kUcp2ialqXwyI9+68WIpg6QRUWlLSb7QM5NsJ7vmgUsuxvPk0T2S
aoa1j0wNOQ4jzve2PFpnlD7bDial9tnIrfRG2NaDUtt/htS2Sl7Nov2LpxEYCev61a77epNZevi5
g9R926WG9hA7AVtUeiHo5z5EGiLUA4AE+nsgguzVst9MYXPpK40tIBmq55Q60wZQ9nAUNiXVzE03
NYCKJfsh0kLrd2pRqCC4jefbT77GU3Koyt9lSRpPdJ5OJ13iQXDjwZ0cjnNqopR6HgTjL1IdJl97
OaBhnXaguXHZJgEenOhK7yBA00w3HuxqZ9JDbwQhBUk/DVGVG7JjOGV8HwpZ2pbWpFLac7yn0eqf
fNO/gI1GdHOKJBIscXvwlCp/JJ8GJFkqM3BsDbBxk6cmILXVJzMfo8tAXoNUSFN9iovcvnNi/YXP
j/kyjaB5gIP/iRC3ZraYFQpWsovblh0FYAEQF46orL27pvghBmYQyLvc6uOtZVXTQww11kZTmgFk
gjY9LDbYPg5qYtN7MYcIB7sFOFIkOGCwFH0Uu7KR8QA8c6QNjlWe2zZ5O0u0It5BG2lA89XXDXVY
YpZT7kR8rhK520OZD2+iAeWkJAPtThXHu4gDHwPn2IK00uAWuRiVyQ9AGj02pRTz9Z9Vz/TGelSm
AXIU3pmjURnWo7A1dn5S43q6ySNbhWAKZFebmFThB9jg5AxOlXK8o+qkPcjjaLiaF/iPAa/6MFpj
ciOxtSxVfwKNNs4phHs6WLedIev8TNO56RQqWJxI/9oB6rsE3c9Ryym0tmOxd2wSt0UYW6faq3kW
m8+UGPqcxSjG4tBYd1R5x33Xhs2OtCkligIkZC8lX704iL8hJjAzokjNZ+73ittEnv9ML0q406PK
uzdlPhRh/J3NFQX4tqJ5vzX4aZmH4tA7Kl21hkN2AFwbLnWwzFPWb6U+UR+0+inUa4CNsgn1iscb
DCUCzMmyUyVHz1R78BuKFLrFRD5Aj41kG06S9igOZQAkkKetdq/48putatqWgo1aHoek0pe4XlHu
KOiZ5zg3nH0B9/C2tRT91IRkWhw4rF+UwKyf+rrfIAWZv+hWt3NiWXqcH9S9tlZeNTpWkSALvWVo
FGnqRmMf7VO1QMot61DAKKD/P0DBlFCLzX/YXpSjHND3J75rITtmfXg0YNJwRyeZDobj2bdxJX0O
ojx+6kFI6m1Vv/jjWL3kdCMVWqPcFb5UvTgaUrgdHNXcYRmiwuIdlI7UjNd4d0ZOUxXQLe8ui8yf
yjRFr34aVcdQDqgIOX78aoKW2el9jVbR7AURAXdnoBd0r+BFZgKW21h6lm1dfuL3gzYWzIPVgVsM
0JUz2WjeWtJEw2BnaDeGVidbWERMEFNxDWET3WPgwM1PKakE9CtseUteH+8oK4ci5+ddii2DFEsA
fydtojsxV3XQTC6Uot0tc1uazvi1J883B/OEV+/zic544UWpKtzr41QuQ9q0+MEaB3kvgrM+ob45
6NAZzteV/TjbVS2JsWXuMHhbi4L2QQRrXaNu0fjyFm9i1i38Fml5s8wNewpvHSUh8SfEUyC5VFjj
A2I8N4bldPcd1Pf7NJyKsx3f0n0Svki12yly/yIpVveSVsNnUFTOJdez4absAG9K2tDftw0UdGHn
gB2SQnOxNcr3coJPbTF1kBXc6RSbPbmA5zZix0yjeXCye7u/F2tkVZjAeZKFBzsb3NTKeh7xQmtL
+zSyeD7Ab1BvPzKSU9+LIkAOAlm8+9QzoptwsE9NM6UPrRF/auXYfwWPrJ7QtYDx2hn81ypumj25
9nEvvDQP1C41QuckvLlePad13j34oa19br/XZerfqEEub4veqGAMMattDW71UEcUOdG0gAbJKVAH
2UWG9edpMp/qSlqq7oeAD6d6qhT7eCR94BtPHiDMzyZ/3rOj08Y7OP5njU/bo5fkJzGSjF6/j/zx
SYyiKYMCNet/iFHFHw18Oywpt5bB56mCO8geqNGJVaNm0vYenSnbyJS0+9GT3w66dLQkRCZXMw/8
xSnx/E8iaLUneqvsgpFK8ZUj9yN5U3qgBdZgEUI+gr0OPGb9++W8jg2jUSnKJ/Dw+7Bvxq/2ZHrb
qaGpeVQy+SKrpLvond7acL2Af68CN5xVUMQBXaW3s0QzbL7eGb/hFsoowqu8nyV56uyGDkDJlUME
C2/fSv4HL2Af5FfMviYrQe51WbWu7U1STzTutYCKSbCMU3aCLuztEPGocErmgzhbHWvc6riK+xch
6/ITDfHxRqy/zhPDNWa90r8IuVpqnfvLV/nLq62vYA25Wr7258a8K/fVldZl1hdztcwa8t+9H79c
5p+vJKaJV6l0Y7lvg/Bp/ROEfR3+8hK/DFkdV2/Ef7/U+mdcLbW+Yf/V1a5ewX8195/fl18u9c+v
FHqHiqdDLXchCOHRLpy/huLwD+MPLkpRzMoS+23WMm71OF9WWcbLhA/T/vYKwiiW+jjr169oveoa
I1N3nnar5+NK/9frs5lh693rEU/n6xWXVZfrrNf9aP2/Xne54se/RFy9AQNhlH23X6+6vqor2zq8
fqG/nCIcH176uoTwJPO//MomHP/C9i9C/vul6KlvtyMKPxs9Guu7dgisXUVHvCuGQTdTBuhZTecO
Xnq0DFcubW8r2XWuHpIaUb+6cniinN0icBh9euJoXjkDUq9Oao5m01a4/W6n64lzoecXBJ0wdZOT
3JYOT4GFWqgHddSsrU5RyQX351JmoPVylmtbxNyErptQbgOzB6WnODWGKZbcVc9Ntd4mrqZVCs7z
tAiW4zr57oW1dNShfHazNI0P1KTIR8lp/kRX5o1eZs0dZEvZk0T25Ww4zYPwiaiSb+7eMathCyw8
exJhaoyUWECy5SRCVE/mESnj0ZRVRUBS5PRw6RHNgvNFhONfXl21uwfLUD2SqH9zZWeEeUn1fvMz
jQxcZveXiU6scWPC/XERY8QmA3dInDf36tDfQ0xdIiQfCMn7t2lirjiIOOd9FaOMg32uA95VChAt
WhVRBRCn4kCWEJLSdfwhKLbtC92X4+HDHDpP/wz/YIVcMbHdQZN7aPrg8Ef6zbzrlNC6E2cJ2hVd
l7WXKzsPROGW51M+Q1cThiY4d7EPW8Ofa4gIcSjY3sICZXaH1SbOgsTqboBB/n5lF4sUtX1bFZN5
Ek5hspJ+n8pjfyzpt6dnkjohQk4Gb5HlZmblLHbhFHZxth5orzNvxXASBHji1KaY4lXR21wxrdZD
bxtqVYPmWTrsaQHo3DCaVGcDv179sCkVkiSIGkl8ammhJm1nDvvIyZuH3pebh0oprJPV2S/CtNqh
33ox0sZmr0GoOKS0I+9N3e/ccZ4pbMs1xEqrUVzHtvxxuY5wyMX0Jc2r+iBguuIMHqjHN7zuFXQX
Ej6n2Cy+5VxgdgV6F1pYuh2arQMvZ0AN9yQ3moZSfVqm9UkqJZNzT5Krv5w3ilbJrgj3mqobbhtF
NTd+3aXbOtLesNOx1Do22Q3Q0etBK2rIOsnmC9OHkGvktfD7kQ0c+0OoJnm9mC6A2NAXbEJ4/hFO
I2etawCl68Q2b4O5KQKFSPlbmsMONCtprBGBqSiQBvepqx6vmn7ilObzvTBas1oo+FeDBMg2f+8N
gtPoNjN9KkdzBpBvylNIFRXiSmjxxAFC9hRduaZbSPMKwSc9xzVUw5Y4Wi36HawnNdRxRf04MxTs
w6aKtgFU74FLp2BGO0gabXvPqR6LfqwehU2ZbS2gbiSHyNHuxVi4r9YZ5Oi+bj3/2Jl1f+5kozs7
PRXijRhHsNDf2upd3uZDtl0cJJ/oBxis9rcAcRsK92oH/7JfbNcV2ix6W+vKFszreerdldmUQ+kg
qcNj+64S+uF35U1FtPImlxyC8uEXZvnZoQR4u8SI8YeZy49M74Wy69P05ILwgx9XomKaJuFrDy7s
kM1ic+KQvJ+NQlRuHQt318fLjCu7GLKD7g50/n+p+9aeNiQ+QU05gJhTPZQu6yHz6reh7jebljaR
s3AK+zK3A43j+lM17dZpZNW9bVeUiruw3eoADoFB9ZAB6loY0gSslDvJqr9qY5v6pyaz+nMWZWxM
w7o8RlNSHmMtseWn3iB3IA925oqYag6MBVRhdOiMbqm6kYe8EyY7UHOXh9EeepBakVMXHXr4igdr
uuFnTrkHzKrei7MUHVB1CtvLaleRbjunqgF3EaGOTFPtRhkK42DxsoH4YVwPpPX4S+j63oaSM1cG
ZneoO1BVvl9N2Or5kkMuUZLhausLCKqsPne1vlztgz1LSrpj0MXrJ/U4JWF5IE+NSHebQlQpeeZP
FTmPoE373+wm690KUP+D9x4batZ0FdtbXyouk5TwKfsKJYC2hhwtcWrSSZl/o8HX1C/u0gzJSNLp
8GbLAVblQ4nCzjxjmSzW6YM5qVcG9qaePRU8ZspWrGgOwY0IuZ4yrw20NoT1nRnCmxvlNlEtazDv
6VnPdnYN0TD/OvOnGYATUeLye2BG8HoYdXJfVjHav4gZ7g1wLi8iVtC1/DVW7iaDMg2tD5JaSRtL
4SdJYAZqVA8Aw8QM5zZiWYNXTXgF2kB4LZtGB+EVc/OWOqTsaLpTuR7ruDp18k01qxyQrycDX9I/
tQ6Ft5yVqIQ3zVGVqXQammoFll+n3eheUt9DVAKCZz5bHastmL10cCgHMwKtIOLEoYeNeXGA3fg5
UeGb+p4i6jpBXOJqJXGJEbYTGKFZWASv107mF0X3VX0paWvSLL3YmSPteKE5RF/BQSEHI3/1eQMo
FoZQDfet8rU0FJqsivF5zHvweVKcUAn3la9WJlsUP2Xv4ieTjAAiH9h5ulg1a7LqOJDv/XereoMK
N4Ykoe/Dw+PR6G3joHgdyGz6szbwh3XnUA3916CYjn5Jtr+xo+klL3N3mInRwM/ld2qLbJQ/RwFa
5NnZRGNGeJ1YLflTWFJ4xZKg8vqz8Ia6/GHJbMwoFLOG3eQ/KSkkVBicnA56q32SIRw/tnZg7hG7
Mj9LU3gnfofXiITGz2MRWsY+qA1Il3XYqfpNNRnlQTwnT1Go3epW5l49KwOq5Al8kmXt1ojevG82
4Qnr6oNnHPj52SyP6hR8brS8fo5n+UYtSWDR0etTI/dSf/c+pCjqX8Rhyqwj4OjiYkro2bFQflMr
dvgkDg4NHkVML54YwW2hXkq9udU6HQGYdEyHQ9r2HTdZJkx8/5+sNGncWX/rkENFh0hMI5+KprUu
ImRUvf7OtKfDOkE1p/iGOyioejHBk3PDbaBPX2KW607xfZHnwbKIBr3jfTBS+BSvwqINH9l2z9iI
WHGgazrZ0tvU7/V5+UmyC3dAFeFZSrZyhI5K3tb98+hXqhv2CN8K20DH7ZmuqJ/OzPcqTGWuQxWU
yhdrNvV0p+/jyuQpch4WbPqeNOOL8IlwPQJH6qRAdhrZ009j6n2FO6S/dXy/vx29gS50cSoO3N4l
CV2L94DrqPLdI2LE0Msbv9yIMVRn4U41pm5Zc41J82j03HW2WNeoxrfXsSwhxkVqvch95R+uQsxa
5hfVdz4FRoWSSuvoJ7uTQnoHJ5lTcVjHwi8ihduCKustUozNNXJxiVAKEqOr+PCMiCCxhjhbL4k2
gaS5f3s1EckeNYB1kM5EWa2HewuCwW00KPFODDsnwNZpw31nT9amh4Nif+Xw+uRnQL3leG3Ph1NQ
pMptlVWJiZwKiwz2szoW/Z2v+g3NSam1d9hZPkJqX228auqPYigOcWs/yXoXncWojCLlsTWGbYaA
0H0+jxzd9x8BZq5TSlg4Lm1r3HhjPYWu0zawDDjpdwX4d+jC8TLxFVEh+xPT5wsPetDv6zClT6ms
XNp7+sfKkoNngAD0VXrP4qBFZkMHkeGdktlm1zSqTpOEuMs8pFrf3me+eip1522C2tHCYCA0KExA
0dKdNXXQxs7x9N5m5y63/ljjgQbS3mWibjcHlF05un4XjDdiODVFSzOaGbpiKNmJ9pQVn9M4ebsa
rEgl6UvTOmpJE9N1k2skbexZtwwu0Yi/LPK3UKznF2ELc4Mm4nWsHzWAcnD1zxJn8yQRJYbioIVm
RB9N7m+vHOsQ7RZ9HxgmPYKfNcVGJ2fUfKRSbIpNAzz2Bo2P26avpz1VeKjr7TB4lEN7E41F+h9e
MVdHkkfEJprtP4v5gPuv54uIAHLaJWK9wvv1hXNdg6ZguHxpQneg+t8bARxecYWE3sYEvHOxpWYH
MsOHSMDof1RN5J+iucd6I6JbM7TcMdCGB3FoYE29FF4NrX0zPmQmII808tKDeE1QTCPJYFTnZWRT
RqslY9jE4u1494pXl/6NNyEl9mFuO8/t57cuk2Pjhlq1D8IpAXoTF9WJdkG4pWiAfRoCNwnngv9s
yeXIOZlD9odwLUGV1+6S0g536xy/z5PN2Plv6wgHZMb/j+us1x7+99fTdpPsagYMZWViaOe8Vg9d
pBrHxtN43kq6TjuPJcvw6JVo58TUotMABBhZSO0sTL3wLjEivASUs1MaByzJPEVEirXFUBpQj9iW
PoRPTVyOO2EU7uWKInwAhLQDfFVtQjuM3+7SxUifz6bQtfEGTYwd6neh7pLU0E9hmRq0bnPPb3x+
8pCYYOyI+7vwk8sZ7V1RNs3N23ONN4RHsnzSHV8Q/95uE3s/5I0G1/GfNnl2oH8HMqdSF3sG8w5i
yXMICuZfOtUojmK+MIkJCh+fLZ8UaFHm+cLRd6l9NtVR2kfpAJ6jL870SpTnSTGK898NhUOEjLBa
m9UEtPZ/jxUrJaH/3TJhRKvM50LSJFec6TStLGfZbCsSCfG/d+8/x6EHK9EVTDLTTnZX3FhiqNLG
K2UhDbPzc5wwiUMVdP4HGe6E1oLE06BtS/2LYvmAz6gv63pKj/OgazQwR8/abPbSNj6N7KVdMTRK
oPdwJEk0ME/5q6qQhCcLBOHoHMwT/bLGxDPNQ2QFzz5gpVcOMV9bnecYFC7MFL23Q15YT7Vnoia5
DgGHHDsfQpODVDuL14es7DEydeMMRfjwMEGTYoxaewsJ2vjg6RzqUIIFuwzVrdUV3LyGyIzPk/02
QcwSB1tLlqliJOYPRhztLFpptoVdJuQ62/GQK6H2WAC02rUFeTLdMJDUm22epDdukZv1EiIcIwts
YGbLToU6/t76hnIiNaw9ylV2kqNAvihtY4du/jqCFXtsZtfYNtJFMYebRrOcECHtdDzFkvrHEqkD
1qI7Xc9dcc31xSQ+XN8RbTEFPey3wp40TuOWSHwclqXWFyPc4gVGVrK8kHW5/FVxYuuYRaoPYQIb
O23eT9qh1N3Q6g9uS2JLv1mNyjjRdyv2iyKcnm8iIa1fYtYlVsdqW5dB7SfaTHxP0bofPpNCewVQ
Kb00+Wgc8lYvbpq0Sl6kCc4yGh9//DVgCBG8qHzSMoIKaJTByWgQeQkyQDkwta1Zph+H+jwUwcIr
gteh8F7NzU3a0xt6rN2+NbRLGtMPNHj2F/pbFe/kK9ClA+KB5asqpJE0TaRfyO1qFxFdD802rrT+
Nm/+SHJDPwVQPN2CJOVfVUroVIIMzStIxLCiYz7ckhIS3nEOEWfiUNWApBbP9dgMG+1kdj+QNDPB
Rc9xYjkxJonUAoUuT9HoQ9fux10KDJqDNimBdDOUJOwnfkfczigz+48k0dNbuoELUp9hmt7WdES5
seUprphU24mzC9s25NkqsyT9glYzqPV+BAE4K6TPQ1ijxnsn8FAxRvZq8RpyVz1OSANcAOC9suvM
v7RpNG2UPPRe25Z2JKXLx1evDI2N09TZq2chO5jnvoOKQi1tJAPMbquBaKJs4JwU1GkXnLYeRd4y
VBaMJ7xzwiuGq1fg6v7t3CTxQ9fq2ZI3M/pTa2mP0apQ4VnBsS7mzHZC+Ywu9pGa4W3vlzthG2i5
nLaLe56Sdrmyq+YVdABdO0dRq51dScUN9Cn2Lga2+1WNo881EINHuSvV+z4tk42wZ2mnb1OZNnJn
buoF/syjmfLFm8rmxBtQo1SSxl9Bt9Wb2ne8O3oBp6dCah6F3VfTcp94ukFijIuEdbNvddqJGng2
X8NvWhANP/vJR66A29pjVzTTDeon5Y2sp/4T20F66M3M/Bl+Uxv4T0Qk9GbjoxlBC/P2ZA3fJMgn
NB23UFgkYKDe5eeFEahBshtHK7nQjWfdZ6UkuZJv8Gv2fuZnpEqFLXw/W73LWTTklzaDHCv0zceA
p9cjn0XtThwAset3RuSh2ohy4ObKIYZj5D0WRWofRewaAc87mTCDntMu8Z8g98uelSqJdp5M239e
AxyLpKJwjc5KfjRD5E76OHzzURfbTVX8MaKeSyT/GCF4opIodNMwQE3UlwB8ZOg0HGC3SfkWSXJw
780bjjpwrK0hwwm2iCgHYnNirZrLPvgGKTRuHThD260zO4TXSWy+NEl1GaWiAhQy72k+TJvXpgY8
3NbVpZmldtWOhK9WOsXTSGPisbcldT9MhfSZDNYSoQH62aQjxENmBCQqoz6szHzrqIB/p/Ss3MKs
2zzBozjewX1+o2W8bFfOx3xvjGq/FbHioMnJdyjslFsxKttwAlPZ3cDnXj+wuXS7qaIs6SHmJoRy
m5o8XK6RHZnqZvxkqdlWQKChR2U7jJzKVqCcbdVSNrZpyhcAim4SKJ30HHrjuIN1PzdBykCLKw6B
KcsnyZgP9Jqn3EU4pbdWV4EUtL+l3BupFMweET5j2n91mvmIQFbAYcG9luPwGM73a8i+DGo4icG2
HuBC9vvkNdl+lfSc6LtF3a9EK3C0boT9WvVThGSRNtwmY6BvJlg4tiJQONalxJkf14fofamrsNi+
lxwlrcMDlCtqtG1SY9s0ZvZgFAkbTT2ODpXaJNtaDdlpygnA+VZGZ1SvfuuL1NmrnTwhRYA+tdCu
FrbG6SZ3kIb6UTh+aZPnuSD8gKauMWJKUtW9246DshWFx5UgeilbfqhjBqgX7b2+/ySqlot74Y7+
z/OlvKlrSNItnNNt3pr7Lm8/2eEW8suNoQ7JpR+7LtjFElBPK/uPYTyjjLOeDF3SNQcxeg9tZixy
NR/e7WJFMRJ2EfEeL+z6LJD0Hi8uKUKdb2YJAVMxs1aLQ1545q7uqmmz2sTZzJ95UXMHGlsRY9jw
EoLXf5vX2D2gIBHZxyVSWn1s7fIy/hizrthAvHagGvUTvQTzVJbG3fJ+iCGsV8CieQPWv4gq2xIm
THZmUQV4n7oMhefKRsb3u+dX5UZRe3lXN9zZBLtAUWs/aajv7n1ai+lhVTaCg6D2y/Ss6/CEiigx
yfI72BdmKvP/nNTU8eWtVKKECkrfegbcrYhHNKSQZ97EhTlcxNhHHmffjZQShU2aYz4Ggrrecbey
ltnCTU5YobJI/o3eaw3ioeh3ncrbUcpG7UEcpqaztlZf+7vVVgGvo4Qo+5s0k3W2xUi197NwmDiQ
rYZvtSLnnQ0eDI6zcFhgxhpi1N9EwAdz2yl76GxTV9jWNcjJ0fdUW9ayhnCYmeJcVJ9HzflS7fv1
6AJK9tOk99cOnjl+UHrtjuvipcPXoNBbPnyOegODEpQws2grpIbVo6bm4Kwt/b7OEHhFW7J6nAOE
SQSIQ2R9NInQeSLNysYy8a9rrcv/da0xb744YaScbDXYWKZRP4lDpOQo3ite+6Zr0+SQIqmTox9b
OWmeui51Hro0mHNUaMn0Pvqqnkz0MiZxRS0+U96iLeA4Dzlbmevo9XpihjyvL2yjPjgPA+uLUVso
r2EavA5xaD0OPY97ZawFRzEU0B1nsm5BodUXgeFJI8d/jJRbMRBBAcz0YBn1l3DG/Qg70d4h7uia
qgzAYG6LdN5WqfnmiBkiBgTy26XWpeZLWSRxkd3mxShNHjx6FTi/eQ0Z5NW55zKpM1e2ZC/b+3JA
kwV9+g9B2t1VUzLeCpM4FLA6HRDFViFzJIzMI1zyEXGyQfNALFnlqRz0yEJJGNntG7GViMVPnDgV
BzgcvW2jKMpGbFOETWxLxNlqW2dc2cQCOlW/jWzn7S4AAErLEHxhH0jDAItax0pObhc6MeCub4Rh
+VjtDEOFIrNDXHAvgZ/cV3OBdIqLdA/MIN6XczV19Y6++mNQ6KChpBe64JSs3VWbvBgKb0HJcfGu
bfKinZ4qbbDMvXIsS83eeOKTjLYh2S1QRGgafZ4KmLo8BUZ/u1OMz16rfkOQKbsXzrZRN5DkqS9l
WjlPoxochDlIEeLTenC4gxqan4dcro+ZXMRb4TX8Wtr5TkQdbb6Ah/bxcoFlycG6ugDFxA8XCO3a
3kNlStcrMJfmbASxy5C0iximBg19o6K6SdydIPC0z603htvaCMPfSoAckwr/KUJw+r5XcxNSizz+
NEjVowiggdKC7MLX7teZyAMGv5UKm2DH078kU2rsEXfhY2XAWp8MKfwwc89KNze7rAdhyxBegd42
O6x2J6z6fUmjJHkuxMGupoqhJJop57ngdNGLel94fIpCPkxG61fFpp31KcTBzFsSVeK0imjBaubD
6ha2cfKD7dSTCBKO6yWWdYqKQjFZ6K2mVvAovh/6tqtPXUHr0rvJpxvprA0Q7W3/PAVy2E31h5i8
CYdD3Di/df6Q38GVrF4qaS8GUEMj82zyOL7Yy/Qg7MIizpp5Th/X6oVnm9XsIygJpx1F1r8s+mG9
1f6XRX0EsbqsDm3LVUFOzXsKsQExPNs8DEP8TZjWw9X+A6DwF0S/6KedZ9Jfpu7DaCBbPA/XWGte
rQzCb8sOSHiX/UxX9lsamuzbSEtLUjpZ9VwnAPhkaQKMkpYWPMKl9TKaINMhrPkDCTv7k8L9kxye
4p2nqKpuVY1GSPSLtGfe834TSI38U2ruhc7XPMco1bc5niJ559oPkeaO83Gn9KM7pjm7YjLa3xru
z5sOEpf7qu6g85B9dl9BOn2rLbgf4Isc3aSGy9Hqx3xLRSW6p/V4OJr2KB1Uq84fbcUp2fmAw9Ic
6JZn8rAx7B+Grla/XE1SmkqCbVXPH5sK3gN7VK2j3jtjiuoED5DggyprHxuZ9jmuhrtktJMfsRaD
pOTp7Ql+zQqMKRGBJGufq767E/mzv4t4X+OXEYDYbDcDBby12/gTvBTpg2h0aHcy1a3PxlhXAMCC
F9FQkQeyeRrg2FraHNJCo9UTNYy9NsBe1cK3eyi0rHPzXEdte+6EiLJwWVTMb7Zi0ZFuSbGo6KEA
2Gkti7bK2O4iREtoLeYxRbb6B18uszPaBuxAECdbhkKkXvDGKpjIncCwMj/uCPtsqiI5O4sl3tcR
JgQ9XSuSFN5m6PtNmh4BXkHy4Z8nU43v61lIrw2C7Ecb0DHVOM63cZK9bcJGa4kwGrnbBDTpOHTa
7c06AkD1nk+FDqC+z4tEwYGM3Cjyp6vRgAcbmUuJrYuYTdGm3KhwPsw/yL65zYeJ9NqYpvdpAZeo
0DVvy2igoeo/HZUpsZeYHT4ZtWVG3Dl8imeHHxX6WdXgIb4MpKrSvJbr57f8Tq9Z6X6gQC307rZe
N8rfm/gVpVA4iLpAdkNnnO4U+pvOANihCHsLyLpwVyUS/XxSZB/Gpt0bcmPdmqNnWFvSJfE+g0iR
LiM05oU7lFTrNuTvgX4IvcoE6N0xUQGxi7+MNuudRvf/azvA9LHa4cbZ6UkcvP5NvDnb1dDJ6Wys
4SLLofdI4opv6ZyTFGPZ9qsNZWMDQTtyF06hDBvdTBskY0vttabyUjUkIUkO3AVVW2wEyyY8K1Ba
SfAd/g9rX9bctq50+4tYRYLzq+bZgxw78QsryU4IzgNIguCvvwtNx3Kyc86pW/W9sIjuBqQ4kgh0
r16Lho7n/PdJjeUAnFeqM5JUFehv9cUATyXghdDP6KZfNu1IIVMGRRgJ2JPprRXYjWsraE6pUOqB
60s5umtRV2B31yO6APDvJAKbTm0Ji96861ErphEoHcHHAWQfJJHj482Ujm1xlIP5hUx08fqw2gcm
6+aZImn5vmzdH5Do6Y/g/oSMUT9mA8RBq34JInQXNSZZI9+ujeShSLqbw2nsxMWPMjdN4GWy8YQj
k7VupkEuCGtpSXTfYF8OD40phu7oApY08BZkp5sZ9L0AcNZ9/zahFZDYbibzLmM+pIyMLvTxm2ww
/OX6NlqrJg5WaWarJzFw5FHd8IGZwHLxsQZ7qGcZR3JO0jTRUAmhdfIGoH/aQbQ6WpI3wKPm7Cn/
KzqL1ZMLLugr5ACqtm37ZdUad40EtxhFVi66sxtVmntah7X46ghXqjV5mejlwUK/K9gw8Y6A40jv
U1YfaFmKABIShH1G80ijpAQRJY6czYlWQ86qB4l9o0Cj5UFv1IEenmsNOIZNnH2K0MyKgkcCmigo
ke4kPsh7GzS6Z3Rl46e5jeunBuQYC1NCma3CHy1CwieGXJBYmXE67vq4BOBC51RxnLaWScIbsOJh
WLCK2wugGbIzHkrga6kdNNsYjr9Ku9Ra5lHxWyD3IQIQNcXGLBuoAOsSnKFLcJEuzeXIAYXD2F3I
RE5PgMDGDB25oQhyeD2InGg+2W6LWG4PjG7RX8huCkNCkgaaWejXt05t35S7mkcP0WQ4oP4iSqu4
YCCyssCROkXp9wLPcpCraA8XIW6hBZNtPGgHL8gINSyE0+0cCurKct33KEtBnnoVhi+86tTdLQWg
DAdtAVFi7ChxQI5EOCOEsEW7wg+sfU+OnAnUvCvrBQQZ+cGvqhI/fCHbOkUfXuoOugaFm0BQIZqm
pdn66Usng2rhT0X0tQmai5RIyC/G6bXGgQ9/1apDB8nQ/Mic4tmVWfnaG/ivRf+y+oTzQLHiZS4e
+qFCQsBxrXPAx2mnYr8/NGYoocrL/vXK1eh8fGVXv7LB60utKuRZqvwVRfuPrzz02XNaF+YyLZ3h
bkrKDUjMwMY9OcbWqZTx1Zb4nId9xq6gAwnWoPgPT+j5Hw6oo1tbW6bmfQZCs6UvmvqzK/oXDdrG
/J+gNkKlc8q+GpZhvsSDn60YvvT3cR4ZW/Rvp4ckS8V57NJp7YZT9eTzCITR3LG+QUjj7W1YeBtG
FMffehtJwD/ehprCf72NxAmq395Gi43N2cY+edmP+D43EvIVKEIUT6CCrR7sDj8reuSEJi7A8pW+
Ki9kwm5LrEJh91sa0nQ+AatEw84e5+no6/bFUk9FYwB6zEGK7E9Oshps7l6jyioecNQCMKFzr9AT
cK9DrJMwEEE6kq2NY4361VxXIDm+AmFUPHjR23RIgqGemLjIJji9eeo75+0i9F0G+LtnDECX6pGX
DBNyK7mNxKn2gJwHqj2WuTfBUrkiXQfHQnYBJZDpBDZYaOqZ38kMdVFIxego0qmhqHJS6lQ35gP2
LdEyqWvwYSrptKdBM6jQhXXDgP0xyKAT0D/ubw5IIyDafI9WY7uuumgHuc5+aSN/tqfiXZ6B+woM
EwHIUIGzJi84r8M9VfoKNkGONwC9rBdF6xk4MEnOF1Ekg22VWK29Ir13SxuhqRBsSdidxOLpjrwM
LG6LTnubDtiZXnZQXQdJ2N3E7SdGLLV6pDzziShsyadHN5+ONN8jf58HgeE5srZbG41kgIVF0lXr
rAOHEm0B590gGcekhk6I3ixSqZwuc7TT2ejyRWn+dgmVodaqxu5Xcm+XOoYNkEKiXgHsWtV5mL2o
pK3R6gc7cdNmSQgmiyaf7YHSDGNBpF61/RZvMecHtm8Sv2HIvYyasZ0uXcbQLSL7BOk22G7eWMcV
fjcB7ECnxTIv+CW28ODqOolOC+WPn8MwilejXbADVXf86n6alHj5I0r6qa4tHnKc4B8M/Kf1tofC
RZD4ziooOQqcWphV2mJ8aBT+S6msMTCc2ai8NtqG/5A7pn0Fy87awPMGmilufzJynNdIqYblFrZz
jKOJSOvYQPalBDSdiyN5u9w9KNBWPMYxd2gNMg+QFj3xAmvQkjbyYMAjZcWi4FUGBaueX2vVNKDf
AVCpsRN+rUDcD7KWYDmNYJ9dNvYATcMo8jeN4715MxyraSqZ/jZfR5DTR4Pd2oUmDXoHWr+r9T9F
zATmfuU0J/xTxMxZbrq8PZF30pVx8tYjWDXp23Tz0reJhtxnH+f+LZi+a/hVy07yWCb+uCy90Hgy
YvWvOzWyN5t8v/sjzkih5T6KdtyKMrOPfAxAuqM/tMBBPKp6VFd36Oxj3ascqob4cLag+7Zxevlg
pw9z9CtepuACnYZKeua69nwkiEBicpwEZ0fFOm8FSXh7Qbab429D5BJYs6B5N7ddTt6q41DI/sNh
6fVzPHFXXWBD4suw+B1diip/Qv+qD8TjLxPdgdctXIJTPl9XpJdJxjoVoE3xAlCg/R6dcIDdc+/b
zWyrOLm9QuFXb6/gu8Buada4cMlinq9pxi3YM4prLIu9YYBlE91L6aIpxnTTQeUTWnIB23eT2VxM
Xek1eBEezR4QA13pxZNWPArknCCz0EC3VUeQoxDO3kIP2TwJ7cX9SkDcTFlTdIEcabcw8rD+0tUo
R7qs4MciGuoX6JHN9lZBpQiCRM66ydrmS429qmVV1aNdRmArKhSQxto+6OnogIpv0xtIrl5jr3+G
yEW1gvZedpUm0i10RzapbUrb6O7/Js6okF4oTXBNjyO3lqE9gW5f/6K522lQ3WeHcXVUJjDLZM3y
wlqOEr8oNbehX7HuJ5BghxDhMUCQt2lFam1J6GLy7YtrVeZjVozZfSLYP2SmqCAJzG3pOOqzjjJD
f2sXwMNUhnPFXrM8Wi5+BFCPd69kqzhfjWhyfLBd272mEGpe+UBdbymCJjgK6U4tAHslm54weGBv
nfMAAYsTgPiyNVi7+Qvg0u0+Glq25jr15cPudu5He4Vj0auO/5tdTjnUZ5towUfeX7JSBpuMDdW6
KnnxCTSG9g66lOGSR13xSfIWTct+7C+MEMN0ipCUqEGPScGWDT6foZAXcmZ1Oj1mICGLsXWS0Nla
FXHFnlgvkwfpd3I3ZF5gIg3ndYcaD8t8Ia042jv21nKFGP4hh1GB7upYsLE7zOGQ7YPeDESogJ5q
wMIy1ePFSar+pVt5oyNfTEN0EJwa8wUN47rXDJMGZGC1F6qkNcQV0MpCw2KEglnsyisq0+FD0Htn
MuOvC4aiGCD3OmuxZAAVtAJCMDvy+pZ6jRzVbbIc57vb4xbZkVwtEmRIoAXw4TFMT9vbwzca17qp
90MA+TgpsMA5QeZlflbTRIYcdAIypJMDdnecIS25GXSVrejH7jGZok3X8/iOTL0ZQO+Yt/+Qj0y3
STfb75O6cWqOVi//ofj/30lJD7QY2B7w1noRIE/qj3dhGgPqUQtpN99UGx+NFLvNaxl11VOZRT8t
vetq/DZZBNhMnkEnaM9D7/cheW/ByFiJ820oM3ScWXncrEJjHzm6s3i0g+keo5j6jIe/jmy/LBcy
95pHQELY0i04ewiYpTaQlW5PIIIbDlJALCf0A3GH/LK9MgCY+DQ1ENJQVdN+Cxq+FxbwtosKcG7w
E0AotLC/QXmHf/aYz5YZym3zkoOhaR/98m1JOQGw1Ev3bUm0lJ9ifHaTTsjPRsUGUDPiTqEHbwGd
A/m5FHhNupPa9te4yp5AExuCsHQ5dgXfkDZYhLTK2fNBcdGAOHlNw7ZvIRQORU5SCiPNsLpg/vnd
TtJiHhIYeBhnKfaC56CEbPACN06E588CUh3zzUfXf4kxAfg5DFNib+Le7ld88qN9Eobqsw85615W
9bOwqvScgyF6MULX4zOFJUlm7MERDJ1Nx1/UbAh3acaiLUez4gqNyc46kTX+r+t86ld2lUP3g8aq
c3rQijjOeoSoEHRBvWltm/4WWKZ/IlfFe+KtB+iqu6O7d/vNRPbJteZ4orgnk6sBIyPseKrGe7KT
iZz/0/7H+viMf3g/v69P7zMkRMf72pK5mxBdbRvL8Bx8IH9dBhDZKtbf9WUG3vdGBihdlOm31vaj
bA1sO/I/bQ+SET1hjrGnFEIvqQ9VmBS/0v9e6mZ5X26enoLS1xsLKIRrNQSncvWnSNTL0AryDdlI
O6EH8+lF5ubCHhh4sfEotZ3Y2qM0as64MRnkzsIVQX/2wTL/KWnstwdwWr+FzTAyHRZ2VX8Ga4j3
KfsVNnXjv1b7PYymV1GM/2IPn357wsEYCkx3Xe1Ck95u/IdEJM4D0J4S/cP4oFfmKe/AbEGRwrG7
nefZAbgSGQ4lOr6dElAd8hZctxSjDNdbtAJoOoYayxyjXwHsy+6HVzBXc3guo+kE2oh7iqZlxxC/
W/ZcHDLFeBh9oFacyCh2OXQwn80aJYnIj+IzDUH1t22LLrkaUKS7FspeKd3jmuU2Q9eTqBY0nCbL
3oGM2Zy9+cgBhBnLckdeWpJDcONMQ72kysHJR0uWoNfJ+7g7u3EEWhQjRLKCLxnlTfRFtAVg4pCD
O1EupY/rCZp4SbyhoZVxeWQmNIuGhpdPMepGVyefUykU0DagfL5NF6Ixl6Hfr63OhkphnIYPY4NW
NabVQms5gHbC7wA07gewP/w7QgbdsR3xqP8jAsgppMV1yeMva/g4v6/GxIY+PPYsBVsDiYOUimc7
uE6adn9IjQ0R6c+22Q9SfZDsNy1YYN3SsLZu46AqwcBqijpYc/JpiJLJPCSEDWFquHRn0w1T8z6J
0DoU9W6iEYW+T2RoRzjxGK3UKavu+jw7Qn7QvwIa7F99xp7RxtWeQRLrQ7K8CdbIb49rcna+EZ4V
UladdpKpLPNL5ecMrLSYnSVuukZLfbuh6YEpLJxE22/zbD0JUhpbwPuTezKZwYBNFYift/QOxiHo
jxx6wAvy0hoMNbjSZMMDmWRtoINI+tmO3gLUtZuDyzwTAJBf7wikP1D9Mh7J0pkFVJ+mb1GaDHtK
wAkQ5G6npq/nBJ5M7O6CB+0DOelDhmosRN9T/kAfMJ51aPv4fboo6nrFPQb65jIL9gmeA8DuBvsu
bIonl6XlU4F9kj1m413c2PiMu8xZuoyLHTmBkJ52NogSljThfTp+rwqQuCp/HXhVerHtK4EmGB5C
K0B6J7DvgO8+a1BUbuWYfAMN7levh74PiEbCfcGhxujnufWKieSniao2gpWbAjRTrgwzZXtXQ/At
o1E7lMUtDb0QD6gLu4uobvNNANYCCRmkz32W2GA7zVHByLWSlJZy0XYga9kH++/xqBmeWdjyfo/W
5REQ1gxIBZ35+yMHWPtJvbQTFDRujg/JwpYygb4Eq2aZ4Dd8GCpwacjoASpe0YNnocqC7XG4HSBj
+wCOAOT8PbR+ySA8UQSLUut+7L9OynXTZR5yT9OH/4h86aVLV7MDt3pJiqU1aEm3aaHZp1+hGRiS
tz3Uu6MBTW/6ZIffJQ8yfnG3p2HLzBUHK+ynBCcPbFv+HUaPisGFgnZYdH8Na/RqBGR+D9PnmHk1
stOLGr0jbi9Kq/UDGJWHTAI4AWGybTdl2RG6YPmxsAxnq4BCuOOyAoy9soJrHyF13TC3+sIS/iXh
sv7RpNC7y/yRL+wREOiWVz/6sPmiDF5+KZoyhTRO5l8Vw5e5Nnh+B4GKt1dprPHjq3hOkq5RB2tB
f/za2OYbawyUpuURmC3iiPlghjbkTCvzNxtN0hQcQWxBYiMM1jlyb1eIxFQHFyUbCPO4zpVssfjc
SWd4lBYeB6EL2eF2AhfWLR7SV4A0ChO71NZqH+bLy9BNEC2tnHtXjd7B1ptVD9iNjZWpFGXsSdyh
2D4C7fq7cRaPJ6OtI9O1cxhFEPxTZebJBMvJ7cb3rNkS/rr5LaZKQ/WcdM0r7ZFpt0wbZTVAbF5E
5p7sMgzuuB0A+5BPX/oYsgO39C6lgbXdYRA7d7x4Q50HSj7XMZQqIBVhrRLUGSE5l04XOxLmkgLc
8DnrGmfJSzSrtyLOl2Iy482UuM7FAOJ2vlgh46dQOOuhiJDeIgeFSMgtLUt8yTZkG9D/tzLdJIYw
XS/uBgm6kM7Nxk1VCvz9mspAAlKoAzaN6jPYc31IVLrGoddDxjZNOPovNchrjm4A9T6utaOtYvKX
vQCF/+QbJZiw6h+1so1XfRNk9duNBX7cTEAQxLVQXSyt3Hpugq5b8V44d9KCtkDWJsUBBQMwOkRT
uK4ZVBFSKyqXeQ3ynVjL05X6rg+A9gaQB2PTQtEvHU1r/Z9jKJAuaQq2E66jb4vRHS++lmUX4rhl
n+jIOVR8umfGdCIZsixl6l776IRJvpbh06IPp+++/zYPfChguR+d1xayDAsQH/Ert6NgowJgbCRo
DM8sDZN13wjruTL6r0U1Qs08AQ8ednXfQfdsL0Y9yWC/JgF8O57R0JOCWdMwn6dxnCdBVnWe1FZI
aAFuYkRDdkwa11jmk0yXyDllxzgaQdJOni5K1dstuabMRALFLaaDPaKAVuq2yspAI3hiQXgdWmDJ
KYzAoGEUon00nLReVrXgr6qQd76LXq/FIL8OIuh+oGXqJw/c4NnPbfAwB6Nzl/lmBt0nwQ/4y9bn
TNlsLZzAv7JUvCRRvJ10/YguslIhsDUcfeM0zm2UizN3PFhUgfoQ8+7mAVcHGnUmFOc7FU5bggRV
I3TKhxYZvRkhpOFDoGT5u014YKAgUWoKprjxfS6hjmg9ivuP67kt9uhB1p3Av4H2FNM3VrcMy+CY
T2BJB+ZGJ2lKB6DAyvVAVabR0fpCkyJoO61vtikNL5bx2uDYfUiCsMYp2TRG/A3j1TwcZeHdKVmk
6NxNQqQLQJyU6As5wGQXLWy35NsP0dgtr1qVD+dbsOtrYu+svn4Ig5B7sh7dogUX+AsIYsKzqGrX
XnTIB+xDO3qpGYsuSuDcsgL8fuPZYCCbQ9BzNS3SJDLw66KKFfBEEDW4/T6NLK9BZr2mH6aO7I7q
nUuZd8VK6mDyRDkqcAtTACCYijn4jx8/Wr1gtgWyRbSla7ZDT9MjxqxEXybdmkR8eHORUVqpA1Qf
sBl6CmngfYjjg1XxFQW6iYX2ILv27T1z5GybV7BVvWsh0+bwRVEXkJuwLOc+yaZm5yZdvi9tV91N
EIKERlzafBkh9+gbsfEjkM3Oq5j/2vnFuKRJhZc2O5lbYB4Je3VnY8l5UmF6Z/pFcMpuhxyRN0+K
gGu7D1O1ZlDoWxS6U8HTnQp0qcdmiaRVeLYdaQFXo4/24NrgoL9C6wEIGd/icGoCc4moG+DNkfJZ
vE82q0RuoY8GeWOUc+6AGR7vikw2Z+ZBoV6wwoP4DihQzKRVhyo0H2jkaRPdgbck3/Webk/QU2kR
cpRGnG3MGvA7P2rLt1XCPO9WrEcmNbGCKFmXDg6aY8ZASHh7KdSW8G6AoNnRaqNKd1GaiosAqcI6
CGSypm9Upb9WZlJeoeTGTjRqo7A7l00P3j/46BI2plx7QFys0yp8s6Fz9SGqjGD+LqKrtjzXk31H
8fRVBHm8WMdcNuvbQjIS9zZki8+0DpLDoN9QfookEyhVas1/ZWXJTyFT/94dIN4tIrDWk114rr+0
Wosd27gcP7GUbzsVWF9yaUHJumzVlsIylNBzCwf7dhrY4T8tOzGjXngSNFy0bBHJ8mATLLA1enuH
rsFoXbhTtyEWMhqmyK1/GHI9JMoys22i9c0bSSQlzPJnjMfCpwGaQgeR4V9JQ4cjW155ARoRtDd1
NUckr4FL1EMzBfZQaJp+GqJkkJyzusvmYaykeY5r48e8EioelzQuv9IoFq57GTrz2Z+m6VNXiu7O
gI4Y+bhl8/s2Dy/kG4FcvG+VDc4AvCIYNZoHbLB2EQhWPiXGZABTpDbkKwZmPXogDKR5vdu3V9Ul
S/LVU5w8ecXPGp+8rUyBde+jcrjKosxAy5UPR0+TOwE2bO9S5tTQ0gFf1ByCbprGdt0HGqVlzoAB
TKwNDQcLGO4yCy80okklNugLJAiGIw1pST/oH/wsfVKa9iQf2uzR0FnbsubOFhuMAXI3vN6P6N2/
UAiKMvwCDYr9bUJXCHOLRgAgKPQidOmLRMyLxEUz7G1AlxdgmAhRyq69RdqEQDPXjmMsmOFyiGyJ
cOX0U3Rf51V0j27JfJdA3mhhUkzD0GZX1v2FvHShYHUow9i7n4OyFj8uLT4D87pZCKYk083i3W3S
7bVK/TJWCgrbMCvdFRqugCEJY5MdXfxx3vcChUyA1qbxh6f/mKh83ftIgteduU37fNh56Ba6xtz9
h6dT8b00Q1QO/OpTAbq0vwVkrf8pVFU9B+DBO+xqhUOXXiHHYenRB4/MIvGgaV9acX32c8N+YWIz
RUXyUjdjcxmTGDhtbe5LybcZgOMbFKPsl9uktyF26ykyWdNUHecn48hCfEcSXqG9D/JIHy59BMAb
HxRUfuFo9bOV7iDz7l9w4EnsMVyRJWQM+5ysqrZRXkINz3VCyLrmYu0Kln4SBbaCSRd3/1TIVRnM
cX4KlLFqX6Vf3A5JjRz4bJy0exwPsf0+WHWLZjs9PYLYzTx9Csz2E0oewzrNsdtvNRbC0/gI0Tp4
XPr9hUa+CTaFqcvE0lIW8B3a2wfyzRvHaJdv3AqIKT31fX4YjOXGDMFgmoDCGrkANMIPukclt0Gr
gi/IFXX7AFxROAsMPjNfe/lE/gjcbitmh9ORJuZ6YkfNLdP41OSJOvi6raLpgvLi6jsaxl6E72k0
nKwJWttg4QA/Y1PJE4VRxGTE1bbrQRa7B/ioXwZu0aDiqYy5NyDK02qRWKa8t4agvgD7YgDNitKp
J+sKn89ai5P+mmHHWfgAQkBwmOfOd18E4kgPp75Nwgtk0LYdx5N+2bJ42IBJr13dtnp6gifz7kgm
CZq+jRnYAEkjPSpSb3yN8noP4h3jh+VaJwiXTl8EmAWWPvr978CbZezc3hx2aC8FalNP8l30LaZm
s59GXt1NkVMuMlXyc667UrME8GgJSaB59G53hVuKVSGLQ2mDS/FGMgNYKHR9jN4Hu6pZHsiR4+O1
rnIHNX4WQcm1N9W5AUPaS/+zllb/ErMxBkcuWNHCJrRfBPi/Nqklxw0FgbX1bQ7zGufF+u7E+U42
ZfLQNza/ssIGMD43QV/Vpsk1F1V7wi/OF3JOnNdnUFSfy9HLT7bK8hWUcSGwqIdhjyfggm7pEhkp
fsK0R40ZPD6EO7VQj7cm4+B+AyQuf3CU31xy4EcX3RCan3k7GquqYeWehhkqFlDHlJ8ySx/BgLNd
cDDDfI7SZgS2wgz2Pg/SI7pOvSW2Q4s+E+J5KmJ+Ng0VgkAXMAAIyXYrowriQ6WHOkzoMDNu+Bn5
SmiixS2KYUBhrUBlww80fA+z9GoAi4EbjUAFU/sNnR1g2Kqrr6GHnLrOmKdmK4G06oPLGJbVCR1x
3uo9AiUJtACkUi49HRF1oJSnCGgSVV/j5m0NijCgOAcuInAk4wfJfOxQTFtPDXpAxqqxHtFKbz3m
Ity0yFLeUUSRpDYQB+G4QHYKPLt+6k0L/NqoPQU7NnqyhWqBucJUmtHqNZGObNdOJadiWXvGZhzc
LwyaWvsMdEyLTjPDuFNUH2kIkRr7k9uLt2E8qmSToFV5NTbC29UlBMPorO7hX70TlUxWdJAnLw3p
tH4LdjoZHZHUSRdU1eqcDlTBaTlskjYwAFIu+oNw7OBoArU1V8eyCJRcIyqsNIHsVDpr1ZhsFTBA
80q3CX+uiUwRVAlXGce2h+UAuvFiyO7DDE+0cfIfmqiECRiC48iC15tpSD1IIjiFXMZd3qdLnxdi
lRpdtpnHdTxpzvLE3s9jK8LDt6nKCy1RFV52r8Ye50M9GXi7ef0cLbYgqRsPeXIsYpmdsNt5u0xB
CrDPn2Ne1cOxaI9kpxldFNqgUTWJasa++BpsPg0RBIN99FLakcEWZHO1A//91bIEKGp9owGhO6TR
UUYF0o4nxXVylfs0CsBkVHLXC8N9IottTHvQR/T3QpsG22wWad37R4ooUZFYtQJKaK3RethRoVVS
NOCQoqkcUrIHNGOFCxqiJda6/I9X8u2mv08AcWlRhQ/73EWn9NQUx05fktHGuFe8AGZoKo50R+7K
6UeQE9sjeBvf58QUTn6KrKcafD5/3pLfaIdmDSmtZOvkcbYi3fB9obvDanxOVqw15bkHAP/s5nm2
yk1mH0ev+iGirD9Zsn+7xKnTn8jmBeDXc538SM5JR/Rga0Ae7T2EPCM66EDpDF61wni4lammwedH
UzVfxHtnuYMyA5moTEUXowNFpY6iEYXSxIl388S5ovVrrdvyv69F9vdXvK3Ffr0irczK0j6iFxs/
n/gxajJ03hKCN3gf4rjDPqUdflZuXmwnPg7Ji4I4z1l7dlxDnkcmoj0ebYeOpUDskG2+DQBQ2aeW
dSAbXUqvRj+zvqDNACSlL7zDCQK8XcJXnwzA74PUeKm7pvpW2sFLgA/CN1BBzzfAk843v7nMaPSf
IZVx0O5Sz/wfS/yfx0ACDF1e4O9eu73rnprRcxZE9FDwnG9a6NTO7BC2D2WXujbdS4d/8jMLnpKJ
2S9/mxQFrJ3ZIf49aUxr+yW2neQkSzRf9oUx3tOlS/wcWpnLm2VCIu7eS/SGPONa9NXUbJZlbW2t
BGdUT1rqw9S8XxpRU0XzkoMFrg5z1EkJ/Qo6p3ffRNzaZhGIYMnmoEK5aDu/BDVoWa8H9NTvI1/k
z8qYtmXDAGrVdtPOwptdxtWb3Qdj274Bvu7ZrXCGfLff4n+3Vw3616h6NRe+dPUKlJfQZFZzsawB
be2pD9unW/0sH1izHdxgXN7qZxIlTGRhk2BzK4r1Tvwlj53xSKbZzpdVhI4yqrlNRpSduF0/3V66
xw/Otmm4Wt6WaaPh49LkUFY+L00LmaByvu89tpwsdAgKb0JiMAck5ZLXnrc0WlGgD2CMLrMHv1Bq
j76WT4W2UVzLIigoAkGypRXmubTA+yoS7D5oaNKLvl+wPZ1XupluazZJtsXzxj+SEziwx9TN+9OA
Nv7VWPjYceuNzLzzwIOvVg5Ks9oUgGd6V+UKVF16SNsVt4xRa5NRdiSbF4DgAKDwO3LOYXpdD6Xw
zc1Wsp+3ZQ0VfFyWJoUGklmpFBnOUdgG0bIDGK3JSZfufdlI4Kigauyqxs5w93WHnR3tZ4IYOAga
0n6Ghl4wSDQioTRxG5IXvWz4vmSnIMapZ0AH8TYap69hhyNR7JvDCYTi2OPR2NdGuqNLEpWQiM3a
LU2NwLKOx4aeQuPbClEFgn97aB//sM8rf3gRlYfJwg9KuUGKY9iPfnxlzmC++hBiDSM3+V706bBs
xzS4QPC3O4HGA+2Eqgq/Ws2ZAlyoEi8rH5zyzVjX5xI6IityeFsbGlPfoOzcrLxGJueQx8WFT8Ae
oLSVfPfY01Bb01cbTekr6NiWetscbVEiRu5BQLgTz1z1WpiOWCSZHd+XpedcyIEjAHortMNAi93s
qA3wL0cMfRRjc/AtDmpFV0OgRiEfySY7Fyg7NajHBpnBjR0b8i7KObuzWvNB6E1tilISjWRn8I0B
xnwoAkPkMfZ9dkBWZU9NLbdGFxpC3dk9gPx8dlI82emiUFo6uIm3+9OulwU7tHGorG73IV7b6QWy
yeBHNOTMzj+mo3sX9WNTzm/v1m9DYYBElsepzre3ZRkw9ec0kMvGEOPZ81DQGYHJvxsiPK7RaJY8
iiwE7LeCYsPYhuXScqz6xRct2vhkm78GAVAAUpbfwwzkSaXX/+ydcpVlhQ/90EcUg1KcUnKxrEM7
+onSGWDcefZtTP5Bj17zyel7teb4aTw1ZlkdLVRXN1PgYFMJ8oFFXATdd5vFS2PKi5/g4H7uXeW8
hMaI5D4y7xfPMM195aB138eZ7CEtg2EpO9N6Vc6wl56V/zT96dCrsHkFaBMCXWA/9Hux4HKYriYr
023kNNmh8UV25wQ8XlnhIF+BpN+qOst/mIp/7vNUPQ9yVDh9WuUptHrnhG92tfYHv3rxe6QDdajd
TfvED/ixaRN3WcdpDwpsVxyTwJqunbCu4OlwX6HRDDWnyOlO0A+rH0HT9o3s+McgKzM08lyCtu6h
FRxA6iRYGSGa60CAGV+MokzOjcVx2Lft4Vvrrr00Kb8DXAOZLB3AhKe26KHk65Rl5T2aX8r7KkKD
FxIONfL1bnFvQXstWNQF3vGU35EJPVwGKtMytPliNKpdbHTpRmrQB/6rjQcW5MkCaWN5sPVzb3ZE
6BaYouqeRtyLqnPB+Pk2Ka/w1Fc8AYnn+0IlCsYrfJnSjUEQEWyo3xamGJ9bYlEE7Xcie5s0H2ed
9erYFYvS1ZRvM/HbfKUYunwY12M8HQWwrr0VHCBhs3A9sHhUuX2ZMQsTpDGQHEg3hHGISybOaNB4
JieZPG6dmT28xQsg3FEmi92j0QbukugonKr9XCWO9ciQNDv9xT405Uf7/6Psy5bkxpUlf+XaeR7a
gCRAkNfmzkPue1XWIqn0QiupWtx3gtvXjyNY3VlS6/SxaWujEYEAkpVKkkBEuHtstV9E2rz7VygA
WhJ7BX43Xzw/th6GAGiqOZKV+13zzu+KJMhJOuAGpZoEgqpl4F9o6xbcEz6/xxdTPHeQZNq1gHBv
2tE2v0x48AZKht/wCgN9SpMYp1GJ6Q4q1S6IMgBI1iOR0y2eBz2yKRAYCpxyHkkOwgcIjEbaqKi4
UzFEx+WfI+kzmUSJIo0Uocu+NCg+Iges9IC9CNZZUPMHVIjHG/xjeKc+icA3DPHqnd3YJfICoQ21
cMWgR22DXtW2ku+QLtqMpZwCYBLDNTi6zO8xB7IQFbPxJzGxfuVZvXVX9IGx7aauPThVO56QZ4f4
uCyqhwqPecDzuvwFy4gnP0Fx7yJ8mFQNxrBSllpVhL80BsuXv7u2Sdl/u7agZB+uLTIMiOxq7BdB
t8KhyZaNHbaHGZylm6iabw8E+2os4wE4kmZf9knSLxBZBYUchevcWlZrOwJjwGx0kLZdu0NoLJDG
zrFrbeVmgJjZMhx8fOtkbIoI7+hAnCat4jXoQ66Y3DQBxM5lOWztQeYHAyUh595Rw5nO6KDiAgxl
vuOsbh1V5X+LGuYvsloOGzsO7L0ry/DBHTWkbQTVLypPToB4lp/JY+S2hfym/Qz0T7+EHntwGPAo
sW9p/Q8x/vmUnCY4UQpAxpHY9EOIbT/Y6EYEd4V0gUHx03Wly4obu2kXZovKwA5lQU+OQIk0T6Yv
5OYz0JyKskQErsNeI4ra9tJqty4Alk8P/53bgDt/m6MUETJWUj3XWbYFlBt5Pdx5G0uE0zbTzT4t
lzF0Qz4necUOieVAdtyY2AsTwx9j7Ln3SDQPd2DTBmJd+9um5ywbJZG50tNmKt+S/xjL92kLxI13
UwZkO6i1wbC7cVEztkR2MdrT1paaJYvj/bzx1b1AbEQfmohlRvu4YshEV0CXulS4GkSiW5hmJ9Ze
7rGToGpXvCQ6ZwN4xv37J0Kd5hi0iNOkk9WeADIBvUQGouoTBDp9axOUAJUXcug31E8HQ0avsVNa
2yG3FDAsOER50J2LpioA5U8FGGRcZ1iQMSqadx/bUWpZNg2yv9qbOpQMBvBfQmkhKZG8hda6Oqve
RzEh9KWWbQGJxj5BNT9S9zjFyqvdgPGtXbgITQ4LMta6h85cVMrsi0re3eylaYH6Y+5V9sosUWg4
YGUg8Bo/NnSj4RYKz23Ccc/Raeg+lnYaQ+EMcXM6IEeV9gjp/tluwS+Ug9efLB9GUntKIhOa5Uua
6zYGQkIIxeuDlUl7zYfUSS+gB2s3DFzgl9L07TNTz6Yu96IDmelsCnt76cRjvo6wUpHYg/juaQqy
JbkkZBu9vIZ+T8jXtxnqiD1jdxKCps9V+cKAKtnB0wc6CxLR5mBScGDEfs5bk7Wdao7yXe0lJIfS
eTPuyIdMXBR/jqYpb23yoWZRZIIvbz2OKYuV6UBQsu6RMOrz6P0QIxpZAy+Pdjq4FQiHgj9mW0o9
5C5qWWy6zPhBEcgPQcokiqDyE4I8vUU1+wl7x4/RzF+CmzTYFcGzERmfUAVtny0D/IC9HY5Qih/j
czWmObiXlHEFCM1aVm1oIcaTBgswRuZvQ5CsUaSYo/YjgnCN8MM/VFx9KwKn/VKPyNsbTsgesOBx
wT3ZMPw7FskeL60OLDg10PwyWTt4ueJ+EDm+i7gfT/OpYSvjYNZYU+VJBSSR7qGD06MyawQt3oDd
YBtZAO2BDuMFhZdXiHXWj+5UeieABesl2Q0F8sWiDqu7xLene08MWL/oASG4ApAxKsSRA1/85BaQ
0+1Z/hwUU70YwMh3osPYG9mJ6cPNRk3Vq2YpUmtTTCgI7/Pm3DhB8eyhCvahcf0ls+oQdS2r2snT
ZzG0xTMiryhvLNUDOQZFekGVlHtHrTqu34a8GudJoFcHWtU0xH2o5yz0hhYPon5PzXQS0wq1QHxL
zdYtkR5EgHtDzTHyG+zGandl6w8FV2i0R3bDXlIvMvHGoSpAb0G9rtNF57bFCpV62WDVdwgZXKkT
S9doUYqR7TLDsCewLSc1ABn1ocXiAKGkLPHP+G35Zzoz+vIL+LL7nWUWYlpYld8hAD+CCd7MsDHM
oMysz+gQQBXg4Ec43Jq/87sNoxHkQsNuzf//qW4f+ctUv1zB7TN+8aMO2fRq35mPfgiRZQMqIcWC
Tm8HEH+IVWGXwwJCCenx1iEjUNJXRfbnEGrful09461JZ79+QNoiI2lKsBz+8zRh9deF0afQlczG
26eS0akrXiwcbl4nFWHvpi/iNoSaswud0pCyjD9DebPaG3ZU3LeQhhRIBZ1yzdhJh3IUqAIx/HI5
Wva7raezONkYEDU6j/oOQG20aja1SoCV+GssjShiVMsN0jrf7BMDdntK8SSiT711jKDX6Z0+ueRu
iJW5CjtnnZSRt5w/8a+JEaUCcBsc3j19dqpy7JIrM17NU9HgUL2ksg/v5qlSZZbrMDKq2cUzvIsN
EqItGCbUwVFMHeYzmXbvZ7+xkcvgcpnixsY4OuR/nd1sjp7mNit13GwVWEKXMccdD3o376HsJLip
QjCpU9MXifegLEho94l1F2qPCvJqu7AV3ZI6K+56DwXiLVnVs/M8qFdQCgSIB5EvlIjmqsnvXNu+
gCaleisncTEcVr5xJS+hxEkOi+vHzUlGKbiZPObvZT08U0E6laEHuhYdkYDZfjORB9mzaroDynzB
RmwIUhHfg0CPX+Molhc8kNbUooMxgc05tdu3bgwSZPpaVOSVXtUsXccHi4HMgmOdcr2fr5yX9q+z
JDbfbXTWpdx5CcMxXbAiky9zb7BlpveYKJVchRDJFbzXzqlppyOZIA6RXFsU4t/5eJZBNW8IluTW
ddcQZEz35EWHtm52iV30Z2oNUZxc67z4XMgcTBp6ZjINDTgrHMMK9jdbV9j10o1ZsiUX6khVBtBF
ARAP2WjOsIKcaNDyZHX71EAqe5sMYKC+zRfYqbWX5oB6LdPFBcfF5B65015pGP1JqIuooFRafpjd
rEDDG8+XcPsTEuwoe7B/XW6m3K/vB0+Gp9uVKelHCxM0icCk4gsj38ap/YVhOPLDX1VZPspILdBV
kQsdvAkcII3ZmPNfRZPKzoPoXpap5e1jWZu7O6NC3frtL+3qzjgwt/9y++IQIAXvv0r3t6sbcuHd
FcELzTX/G3pDqaOu493cnEp+AMNGr8E0/V5aEEkwimx4jZv2yUqz5CmGZONBMoYKXW2Hnp1tFO1l
wjocxZ9us2lBZbR3s5I/KxDdkRNzLHPZOqw+R7YwVoYosoWCAN9jN5if+nbMz71uOaU3bVArAubk
yjMfa2eo712QXrVuYj6SqTNB7RVkQXQk29AF5S6LCracBwgreBzMja+UCSZOlOhhXd3Fe5ocnLjJ
AVERc0FNGuDhx2I45nAlUzchlJgOXb2lyYE2yU6xnf9BnXS5RmQekcIN7uZPb+0e1WaRs6bJXJn0
F8bLC/nTwYvj1yKR5olaA5aHW19aHehE8AdNxhBcUamyok4yFZDIXPDaHw7UTKbS3skIwTpyoUvo
gYxj0yMZDAmNF6+a2I4uALQe7BCoAVtJ7Kn66DOL7O46canuy6l/83vP+wJp93ENRcBxFwxohspY
gXQLNZqx553KOoMCHxDUX8BTyEGJm7XHsotQumZdZ3MHBT5VVeALQYxm+b7jBoXabq7Tu9XmJ0h9
HLu8XHwo1LPjBmLipv1g4LLLwP9M+euA5d9Uo4qnEkm2nWog8YMorfekHSi1jTXgN958NRDk/BYL
FEAmPf+R2Oldm47Wi4rbEXqgVn517KjbupU1HPzKSRCnSBhYA/nwlIxQxs0h0PldD4dGKf8RYbjM
EAzGT9Tf+HaKn0bKAEnQOPLINcBsYSYAn6Xh8AkaFeByhv3m1mv0eepJpBERUJvdHGDvyQ3oiPfZ
Ru12my2Kv/tEdADJ4xE034B3GItsfMtkiOpSz/oM2eEKRYlmtmuGNvlUdfwkSzP8BjxPuixRHn1R
0mLnwhyRWrPH6NtfI/sUYhQ0snAClG3bNlsZcYwEUZCnn+gsD5xkPut/Y/udX8BMhudmmX7IsxmO
PR7BDLb7kNWbc2xifDTE5OwpvTb3SmTJ1sKoADP5K0dHzjRLWjU7sg9xusgnJHYvZVeWWwf0A5+t
rJz5rJzUNdeJ7dZ7VCFBnDctZj4rrKVhj1sQaFue8Un7u4iTAaWGMgUxFuBRtsreWuva+WXoeODB
rsLk37T7ZawWfqT8o5dAdgSlMklxySaBhIvZr6gDecLiEkFD0F7F07BCDZV/vLn5owg3Y5DK5cCB
5uxRqHFUWdc9hb2Vr8FSNmzm5gQiNu7UuCRLdk+qNycQuKYn6qRDL0EYBlDXlVo025CY77Nxs3+f
LbCNYNOpvEXEy7WSBXFmQX7o1LtmfaFWw9JmF3tZvaQmHRDkBTFn0Fx45aFgU3s0IBBbci0lQrbf
zDF76AE/z/G7T7EraL+WHbgnw5GXj0ZiHombwYc66S4B1mo96JsCGn2RjkX3dxVEux95Px0ZxF/X
eDjKY9gE4bJ1J35qksL+xECXPtPWqbw4gIWyXAWomvtCbn5a8ZPJgq1rFR1A9c43umOaBsIVFWIW
15ax9tgGnbtiQRJ9U9m5qGzva5eAdnVqp+jAsjR/1AOpv04KaOhYKBeyo8TZJynmcRrLeQsQ8AnD
tv+GbGm/7LgX3ieuaULMdQLLqF1MEFFO3n0FFFkU5BjzlYnkaQeGXnB/cLYa6MzGVrXPlYtwAc7m
Xn1mh6+iHaDi7gImpA8gxVTBtkFB71a0HElZhSdRi2UE+P3ltPXwnLlWEql1zZc2/2OE7bhqHARd
6d8yDbv4CmU5rcF1Lzwmvqbg2oWYYv/Vmga2VEncQ0sv6Het0xk7hkznXQ9I+BJ5uemlGoYTcWh7
Odg7o6L/yqoUcpDAXxh9nD3lgN4Duo2zoC4hG4pH8pMRq3fbrZfOcsaadZ/XYAbieFACopEd6JJ9
J01PTlW/zles/xSnBNkXeWSh2kGxIH72svJUFIb3FIPw6YAnir4L+/GrtqcMbwsrDPnBkaBK+dk+
IZGxKMym2uHxN5yx4B/Ok3B66EPzYptYZbSo2BCPC+qRYTQt2kqE26IfoWtmQAfB9XRQSzdvNpmk
4w61bfW104cGxPrIXsBGTeq42YpGNpvKt7olVblRvRv2wFfJHX9P9W03uyHjactQO7xIiab1pmzl
2fUVubVmnSs8PQLDtO7yRBjrSJ8Fzvh+Rrbf9aKwFPQ5qJXcxvj1HFykDjbNJMvnus7fbEQZ36Kq
2SAQ1381Mz9ZoX5qvCjXRWTPLJpNnkpnaeWTsfDdzDy5xIhAgWJqC0TksM4JDmSig9RRZDpDmgJa
ruUEIVoUr25iqYBW1oA7KuIiGwgAoH9jO2cEcoqLpx+/ubJerKllu5gLPJJLY0j2nBl4S1QJNNC7
JuAQ0zHjNx93hWs54rX0wnhlCpFdvIS5x3AqmvWgcgWsN/DiUPN84032Yyy69skNo3br+0W2DzIB
pTQ9GXlMNhTXo0a8IrQfr3w55SvJ3HEHCkGqUaeDl+fV2pfCWlOzB3jvwXl34LbYOlmGcvGxfZxy
H9D+JMr2yGkAYAiFhyuUQd5tlTwbfrzPQ2f9O80K38arVndOOhUv85CtULLYG4+IruFb6KOgXBH2
P0Hqaodcr4VXGFSeQKRYX0MEY2YbNakD1e3tzl4aEgQIHe+sZ8DAuwO3Ss1N7SJ8WEMa4tZ0QKCI
79U+x3aACmnX8ZaJZhiHVOsnp6mDRyna9NSNib8kRm/nT7sq7PRU2FqeCRH4Nbh8U4gSlgvctuY3
8G0o1Pxb6b1UzgiuF/xDpCLqHplbg3BIP2rH8N23C8FobFsqfAhNkFcrH4ks7A2nr5xBmWdQ42fI
xbzbqRADHJmznfynPPbXgTEBY9C2yY73UbhBkgN5PXfCcxG5crDbABSSpOnOTLL2C3mEbcS3McT5
FlhsZcuZer412LD9bZuI55EvA0pGuN7OckANFzoN1M/oK1X1xyb1IuLf7+n7r6L+b72/jL05d3qq
yjXUdgqmQz8i6Qop9Oo4IAKwyWvTfsxREgaZ43x6K/y7cuj9P+yp+mEL131WqYmdZTD4J1SB1/MY
lZXGOh+BVKL7jY283sZGWCD2pNdASi94en1IvcleMvZ6w0zfcNUlyCT2WQVxHw7kde9kDQSKR/WO
xL75QZMBa/Mue+asYfid9jW4aTJ7kwoUF0dJVZ4Bgs/XKHuqPtXS/E7QRsP5jsdW8nYbw6IpXBm+
eFEO/jEJtYYK42pza3rNUG0gjxxuUhkEJzECeiWGz1T9XhQdpOlCf7y43O1PlsJGJqp887VJZgd7
eGSDuUC2oEKFCG6JAitMhIV5eSIZmkw3hW5Sr90B20m92Ctaz9T7u7GJEyJzkeUgUDXyC5YJWFdC
gNaqBvdYKYalprb3tQPCgLF9qZRb2D9UIt0H6NGuwHAbZNcw0AAGFZ3A1C349xwY4hVoNfidUUL1
bzRk8hykRb2GktR0BuQrPThl4mynsrDv7bgUy0444Utn5Q9ZWvAfAPajvtFTb2H153AZKpRvdIkF
In+8K8CP4CEU42Un0XY+qgeGT3T7k93iubOVZT2rD3mjld0D233Mcwgj3QSJsjJst0KFIMOdIEh0
6zBLDsEP4x4MNmCiKlG1j+DKohJRf6RmOxbvTYIe4u3wsXf8uUm9MQM87N+OLSbU6FR5tgK17Uk0
Mt97eoGFakQosrlVFp6pTQft4hdTvo8TGZ1MLD6JzyBW/R++KMJ7px/4A5uSC5Eh2Hlvb1E2Gm/I
a8ymP4DSC+6xtp29yGyNNryGFF565frXXOCvmL3ypnQ2ym3sNSKUKBAeavY5ssENh/vav+ZhAz5u
PPzPwMggB+V3IYIuvX2eUCoOccTGfmiLpl0WZj58iT37tfNk8odVtRiu81AirbBVYsmb40FodQgE
gyBbgHs6aMCN0o9Ik3RmdPZN4zU1fD4vKLvEzE5FHL7SMo02CC5QrgvX7pIDLdY8jt8gwPDlmti8
iNdLDX56Nmq8KjTzF9nbQQHaoe28d5c3V7JDpjPFi8GrFiDsnbYAzWSfJeTFc9MNv2U+YNASXGyX
OA37iwsANUoN2vBbDGkAwcC9YcnI3/48MjGj6T7P7M85VjZnUDDlZ6x68zN2IPFODMYn146iox1H
m8DKqsc0jbt7J5EoaOmhDDog5rKsfcZ21Gt0oj0Fgft17mWj89YA/HHE4gi7FocbkLxEhIx86QDi
uo3oc+OOWlHlOat//df//r//5/vw38EfxT3KSIMi/69cZfdFlLfN//zLYf/6r3I279/+51/cc21X
CA4OC+GBfcRxXPR/f31AEhze5v8KW/CNQY3IeuRN0Ty21goCBNlbnPsBsGlBhdCtx3e2p1kVgKR/
aJMRMFyl5BtS50if5987YzXvY4M+TI5ArGwTWmH1QnQ7lJqJ9OJMYbZ1iVcOcql8EY5VtJ1VBpOo
/akNHPElRCHMbZkRJyJeIRuTQSAEzER0CBL/o42cqyxdMfzGD5AnRvWsPog8G862PgxxW28KPPTA
yPRnb1qrLyDTz3aiY1ixi8ypUY/kdrMLjSVnmgBqCmzxz189t/7+1TsOd/DLEgI5aIf//NWDHq8w
+kY6j20fjTskgQNUTZnTOuNG9VInSJro5UQ/AQdduby+Jw8HmCdAtRnKxH7vVee+cchC98M8PdM0
G/agIFZsHIRowpc0qq1VbCf9WUIS81iV4MkYkZv6NDHrGV+v86ZdwT+NGm/tynwojQTpeKLbzKzH
OxXG9oFzC89cQBrkf/hdevavXw5niPri2+EoDXGEI37+cno3qVyUzueP8yLdKQVw+QX/hAxFcYWi
bHcFVP+ZHodRkxsbeuRRU3uhXCu/jiW0iq3Qe0UMWK0dkeVgTcODKcwbiDUI0X6xVH2Weo2Il+JD
HrPiszBKSAaVPVzHgh8beR8aRX2PQvsNEvbisdBs+hW4bUF3kPhHsoEyLNm2JfgfqZcG1NGwEZqX
H1EzqNbWEQduz86WCE7F+0nmYO33c0AeBx+cGXaf1MvGB4owbB+hXS8ef/Hl5n3jWHsXyh2/LO1J
Yc5SwjvoTpKfm7oA6KQeQQ8sf9nJ5NEfde9lT60+IFJY1iIGARgaWeR0iw7Qw0PmlfmTpcx6Y5hT
saZeGt336Ty6AHnv3Rxv5KXF1hZvkw/k8l0r9VPZbDfUUVks/A+/CO799IsQjLkm/hdQzJaAIUtb
304fnlR4slgjqGSCR4FXFOTj2HDpTdArE84wqj6ZXmO90iKMG91wCoQ/XIzQwxLNqCEFGSdnUpWd
VWJJPHaWh6XT2ivLctFqtbcIRYDQ3qliiMsk1ZEGUQc1/61tnixgib9tGhdVNqPtpjvZT+aRcdc8
0hkfErta5NGIaiskitiOu/H+1v03n9nAa7X9D8+enx/7+ssEAZTDmeN6FojoPOfnLzMJa2amGfMf
5NCMSMVm3sIEfuHeigwPRd+Zue5SL38pmFjTWpc86joESq/nPRhuQTyLNGLpAnvclbsGeQb9nK31
0/XDASCjc6cg3gYHMkPjA0EnM0Q4LZjyZZ2YoHe1WHY1vSRaULCFOlhmvHcgOxMhSgBad4OrfBmX
JbhsfC+9Oqhz+edvxZN/+4nZXDIhTQuUu4zbv3wrWFHxIG9T54FBLvdsa8EMUJskKGHTKrfEiRo4
cbwaymvkTOnqA/VyAUEDoksmG/jzAIx1QSVP1Mq+HFEHNzjtqqljA1zcWbOkUsBCgJ4DUsjBUeiK
wTjYSlXKzzevxkF1mmSQbux1aKj0Y5BiREawo6bStt4FQikc7b/ZyK/UoabZWfuRbWxcLLW58VJr
eu+FDCb+iMcwdEWsIAZTl1PtqSeqoLHl15Dhot4P3h5vGgjkcu8UKkv/BMav+DmVm9hqpl0uUKii
7awYHDwjEFQEawp2/CDsd1GML9xF13jDo6UBJCWAyEjdYqekW7qvH6GglLYIy0EiLAxy0Dv3pr+H
uHd5UW0Emvmp9Y9uJr+kuWofyFTg1bVKkcPYUJM6zBQQKma+/vNvxBJ/u3U86G14JsQFPMGxC9f9
H55Do8fwuhvt6iEMTR11zj/HTR19y3sUHfqDw+6R+YlQnocCYPDrhd9KMGIgv++/lEgrbaCbCpYM
6URPP4/06o5hAzOevMyIgHEFF4vTxzViUqCrpaYbTeuwVNNjF0qwigT5JtKKeGVhFGfQxKLUVDex
w2h3rtQsN7qZ1SAfrVwx7KgJoNH7lNSEFPI6QqnZ2rXxKydEUORbzTqanPYD9BpocayM6noGDiFQ
Ne1TDqjbDL0WGYgkoARmztBrqM0Vd74tPkCvy2Bo1qrP1PwR9DkjgDmo+7YS+WJZUl0dywvukg74
1wEgnhdbWVAKZyw7oUJBPplBtffD0nwBq0i7wTPV35JbHIP/vESuq29d1Dt12EGQ3eHt621aO5gQ
AdbDadpSFQFC8eWpUXxC3SikG8eqC5/Auc5Rn4NoXS2b/dggIwBYgVyC/SJ6w/IpX2RT5T8n3WSt
fGNI73LUhu5U0Vl7mkm0yADeZupZFjx45QBwMnSyOn9YWhCNQ3Aa2GRXH8gu6nZcN8JWS9OZ3m3U
QX4DRtmM2fMcbrSFiFVz5waIoORcZV9BAH8gZcg2bo9imLwXFDE6y1iOIfATkE+VbW3uhggBe9Oy
bVyBm311o+bQ+PkzwAzJHcPj8DpiYwTNCwhci6J7Qp4rgJxdUDwV2dRAJqDsttR0qlTtmw6F49SE
CLN93zRsEyu7uCLCbq4KlsoHqyrSO1bJrTkO8oFMQ+S3K9/yp42tbRavGih3zO5+n+YXq8z3FKyF
aBDYDVNnTwGjkDJk2tYOErXRHQMgHIslF9RtL0ZuXqNaIKhXNHvbr6sfnZW82vHkAvPa+Ets0/l9
ZdrNlqeNgXqgCXQNQHFuykgVD7+bJ032Q1ZWWwQsunXVQRIvj8qHUqNRUAYJlWQNRMmNAqKNTZrj
loKNDgLCAeTrTHhKuVGFnPwwfnGLYjWNxfgcJwBouJVjIteCHTtWtxwAjQIvUk1uKNJyBWDRcOjr
tkYGru/65NzERbVsTOZdwU8abm23jKA4U4ynxEJ0HiWJ8tGxkChwitD9BkzVOs0C/iNQ3rFrkZGh
4SgH8K48CKMtCpqmzT8/Ce1f35ZYNXBmM7wYHNM08Uz5+UGIMFTVWoPRQTDeRIi195FeIsgA6Kbu
vVCZO1CFISJCtg7aUWHbPU2tU0HwBiz5jizNa9zlWA/0Vfa9wK8SxWX8880DNfwBEtV+tJOaYoV4
VhRIVrH/6bw1kaooLWBLZ5BwhDDuMmiabF5H2Kg+Xio+JhcVttY9dTBkQO7/+Wswf12X6q9BMKwb
9H+OQzvsD+8DOQyo83aZurzXtEtPI0lxyzMoH4PEC2EA25rAl3m76dPAXvHBrn59GNCIMkWRP939
YQk+O2TK4uU/XzI3f1nnSNM1XRf/ci4eHvxvO08gTU0IDUbxZV7QT76swYQeRF8RE051UB5sO8m2
8ny2/dNM7/jaRCnV380BeBtnM7NV9BVSGzfvJm7lSkRVDo6mNYU5M+lFz5YAl0uRrsewAXEwUh6r
PDHDByOo3s8ghMBXvQLMIw9Mvhr12c0vh0Tef9iO0/7hFgkReKdjG8yxsbAdjzO0f/459+M0RPUk
kt3oA+olljZEWboJUtsSC00EkORDP/UQ1NWAk14l9yh6qz/dPHyDT8gPWcOiD3yoNlqAMkTDACmn
EATTKd45QIEW4aNgWXXodS816RAgETw6Q3AKOYNW1V/j814kwAmb5jfWH//5N2Dp6MLPfy5uXleC
JYRbUgKT9fOfC6hFNiKTFexmDJddLueIDGL73tkKciQuwaFS60MyBQ14wGHvxhyYNhBULxIHLI6B
6kDMxyTC1oFlb0dwOYfYLwC6+6F96ydMmFv/h18z/pFsHQ348McIZuEv8TzbQoSHu+6vUSwGVd9C
RmGzTVXCDwpy4UtUCqGCrRfBlyjzQIGHwnNX1kBK8iFakB0VQHIDLkYkoKM8/OKxIoXYkXAuJnIO
zxnyouSWFyI/BiHCLtQsBGipm7hnIHWMsFoe2vKAjNk3FFvFP7LygkUj3kh5YCMj5bsvmmp4icig
euB+2m4yVlWnNu3kAUnkftvWfLoHNjtY4VFufdbzdK0f/Zim93ksA0yPDpKJZXkxgxAvEDBIdhcU
2p/dICkOFu5uU4eHFBioAnWejOcavBsX8iIzNUdVTTugn1/JTibqpMPYVf7KxLJ/OX8CGRs9ZWMO
3ULlebAl24cPc2W7VWPcHD/Ysi7PTi2rVqKvoDdJQ+ijBMBfWyuts4828jFEXWgNtA4Bi79fNaSo
sSd0mbfFSqvaBwwsiCmQY1BxNIHPdNN8BbSfJU5xaSFcn5g+aPKU0R2pXbhFsGwDM8LqdlynfuNA
VW1KxiUIlPFGcdrsUapQnifu3zk8REubVOqbi6ZlAlohIkP+JuBHg2c/bh69YD9Agi3xaOcJ1osY
iUSc3LcSMss0h6cnAnE6SAuUOJMHT6tkh9g4AtC6k2x2wtcIXYX38ydl3rjJxnFazXNEWPHGU3wn
623UJGCK0+Osxs3XpmfK9TxD4VdXG/qWt0mlOUUrAD3LLc3Kp9K/RGlwcAUTxRJwQChSlP64S9n8
OW3g8xOkWz6TO80zIK2/aEGkeaCmH7pco3ZQ16kvgQ5VAD6N1LFONCpwA2NXl/g3oasim20BjoBc
94X8Ix6BnMM3wxV9N+Pgf7WLJjq54IbDM6bbWCHnDyB65A/2BCos6El469YRYb4cjGQBxZbsSi6o
MbABYYMaaWRZxdqKebv1OrAJN+lr2qfpZph4tOeGVX5KJx8LEJm+ogKyWTltYR2hOjo8GF33zaz8
5BV1UVhK5K15cQMvucPq1FlQR+4MP7pKGtfIL5LT1LTpij4AkfGjq8sZi268gKoPNPYD/inoQ1L/
qSg9G+yrQ7pNy97bNtwov0B6ezmy2t9YaQNoqYc0jtEe+7hC7kEhGLjE0yXem4lkwFjjK0PkkS3K
IWLV0sdDzDeD/Eq9phN1Kwc7/y01Q8NDPROEV+epavyGK8RoLq6n2CMEMaKNbyGQR80qr9kdII27
2bcdgM+GVECx8Rv7O80mS2lsIbIrltiFm4+WMfCHzD5S32zJgYTIUPE2X6prtPkBexZIregrt1Ps
r0AiAthQg5cm4rHv16xjojGSdVu6DlUwfrJ5/n7NvePeoZw4n69Z/xw24DYo1vSpqUAF+yQlMun6
A/SBrhvx5n6+rn+6Zho0NMbfrjlIahD2I+921+bDpjcSsVW1ty+RmwMGTZUo7DA6LC3odExVjbJV
5ETKSIqdRz2uUQCtmKeQdZs9W4A6YuEGUG3TdSF6jh4V1Rs/cj8ndgghabIx0IuGp/9H2XksuY1E
a/qJEAFvtqBnkSzvtEFI3RIS3tunvx+S1U2NpuPGzAaBtGCRRWbmOb+Rt9fastdVH6hdkCvJWkQs
AEbyHDcVfI4alTe2IOkzvMv0ucpwpBy8R9kB0ICxUaFSbWSxVBP9icGyoxyCA5i7HsSQb2Vd45Is
7qIVVqjToejT1dcw5m1ECy6nq9Dd1vv0WQ2t9n7S7N2tR1ZNHX9mV+zlXN3cemfekbxfVWV5J/vJ
oXU4Ysemjs1B1uWjOpwmM/6cq7k7uEaVronsxjuzHa2jmuTZORxrdurjOsjLg5sU2Fupeeanopx+
inmb5k7za0rnvzhB629uQXIhroMcTDjCd3NjcrDU2/BxDNCRyXs9+6ZrLrliBgGY5aTT6t9jy0CI
v52zJ/nkcSqsYxyP9gFpwF3p2sgL6bNz18bipzHoFWlSBXFL27XOEavG1ixDDTYdltlTUnkrNQDz
oDSbykSYIwVl8d0N1QsS2kv6k6iNO/ImxwAFRKQXfytd+FeFs+uHParJyhym4LlBn3KNDYMK7WP+
ejYs/vL4x3OjLnQf4UNAmxNieAMlDMFZA1HwfzwPi274fEVTbr2pRMEc9fNtjQbIOkix0Ml7jQ33
1GvfIeb5Qa83n14D1V6gGrdXiWW8eaZ9rLJl1trTVu6M0ZEx9tp9HiXkcuRIYpGBqKbnwNPKo4OZ
9EYOyPLdrMfuN6glKQY5Q3MApu++zJ79INtnOyamq1XDRZSE52E34ne+PCnzQoS+TOeFr117GFWR
bCu9Dr4F9fY60HD7jd7NxVFTiXBh8vdxfSGgZn0l541LOBCcdfI3q2KZEODSsYi6/G12xbTXoYJv
s7brPpNy8mUHxYCfh3dfdof4UvXkuZhPyUc1FuTthl3DQwgG4mSjgLmWDYrVbD1+Nd871zB3LlKl
O5GMynth8skvz0TirlrPwk1J4YL4wSO5ur5dBcbqPniX8MlWcKgJFhNhOaKOQfwQSPpsZzvcjXNZ
73Ehmd7mAp+V5Y1OMnQVEMDMzvaseEDwYt2fWZJeSVa9VhMOHhF4gn0RJtiGXRPfZL8ttBOIZ9mk
LhchGNmghc6zMmLOuaymtRJbT+VycVP2dpURKxu5fEZeT4P7l7DH5rqgllk07wp0f1ZykOzVg96d
2E6eZckeOw/XjYFluCj0Hdtc7QiDyndAxbympqI8JmF5pwV9+D46BW8OZM9rLLKuNWBOajZuZKud
helaIXV3kMFHkKS/0tJVL7K0zKiDonjNlxmRp0NYnfilVfHcf8jiqcBvElLICeype+qsnt1pX436
fnC6e31pgOsGiey3ZmUs9/zo24e5jPGwA5flngJL/+d2EjYuO/P4d6h9G8wQse+uzwiCeUayEo5o
Vy5r5K4yVDNZYce403vXuDTwTZ7mWhVnI1PvvzrnCgm/scvW17JOvBCGZtXidLNM1uT4kKrxYxp5
6ROpcQL+wvvZ2SlteudmG71t+DeTD2rM4q+ubLUNSHR1A97ZQInLjt/TULE3meIVGNtQrAYk2QOR
lCdZHA19DwaNXVQRWM/5XG6KKU/eQ1GTyVhMvdhIJ++4Jbi7Wg2+WuN0TNYoNk0H2dqrznezEPW9
HKqEm9lQYSykVflA8OVVPifLzeooX1S2zA9l/L9flGzNiD7KF6Wg8MlmIal2wTSrJ4nyvOI9l2JO
AtwPOMlcxQJkl6uMwG/I0FAJCLAvnRwpJnCb6NpJzhktnawsm9dVG2440q+AJcXP4EDmVwO0e9LC
DpYldSjYoqHGLkuuZhyMWU2upbScTkZYDA+yLWi9e/S63HtZ0kP1uUJa8loCVfnejY52kW15mP3Q
hBVdVcNVHObJjZjD+foItU59vhvBSWqDI7Ba+7k3AQhZXlzQFWgWaKl7J1tz1nlfy0zyNLIV/3e+
UylI2y5UX23HS1eZem7tOjmQGiteZtuJd4miamtZDFO1Pbt18OGodsR/MT6l4YTamGxUWx5VGI13
zBuleBmTvtjmMSF62ToERnZqJn7RrmNbdFLc9EV2zXKkygnUs3FfHiq6od/g+JCSfWciDwWGI+j/
tB6aS2pgLZAmmbYmv95crAqfX0A53MYCjMWEY8P2WlkJj6aq0R7irDcPhB4mLOGWOVSAIJmRfdSD
OIwzGHXEEfNnzRuySxWJi6poSgFYdObAphnYCS2tVtS0d8EE4izIquJZ1mF09c3KdIBYS1XkDZjG
LwehSU4wabAW9KLh15fxowZ0KhCYO8qiHKGXW5H06pOs0QR7vclKk61sE1MyPBAGuXaXPYYRw+uu
JJIkiy5hT4T7+6fZGb8hldOeZHWrAGvkH7Q/ymLYVCZMI+gCsigvQ62/GG2anuWTvBl6RcTqBWWJ
FyovqrXGe2PNP0r6MJijujHUrt/wS1Nt87Zw1nJgX2jK0/Dz+tc2lTevJ8jmwPKYZY4N/T5J450u
pvxZdrdyErO6OutfL98NTc5A1ruX4De1gi8KHz9c4eyEsrdjGA+JsyCzFfd4q5J3yehsQfKNZ1m6
VmG4QdpwHHcQar+Go/NvAB2f+hVKBwdRjs4mNeE5TKBgH/rYza6XoHEXw4Xg6HUFMjNZg9zdOOZf
/QyvG7adg7GfJ8poPSShdiaf3Z5BAmbrZEzFX8FBhplv7arZ/6/tcjxLc8bhLy22ZLmcdUWK6K5r
4eZLd/RbUYro3IpQh5CfWTpDU6Qz2+/XW6sc2wDLXNeeOh5cMlj3jaH9kilh2xVItNW1vZMpYXZt
5wkjgqeWXajsFcTO6zSgVxxmg7e9eijp2mvfRe2jZ3rVY2qkbxIJU8ahu3XK0tt2LJ2kZP3JhlYJ
ybjY3XS2UqXOToJjS5JEogQF9E8XqbGVjKJaI4UzbqahSCbf8fIHdA/jgwRIXeskTMoe22Z9NXfD
8xuASDmigG6rLm8aQspiNoHs5hBn0P0zXmUrFmMYHOPrkCZDuB1D4nSlMqCmqemFehaJt9HIjj0Y
y2VC/eIhzMofk14nR1mS9W6nfw2VdfKi2sq4nji03VsGWscR4tR3k9P0L1bSNZu2Es12WIqmojkH
Ow6jlWwtzNi7r2rzKBtlVdn3a89QtUdZwi8Hed4pK+7wYP99NlXbRmFtP+KU3T4pybnT8+FRW+zP
h4wUuhe0qi/bZJ0dKthYRQMBoaW/rPOSc1t3+qmPs8ttoD2Nqi+Lfww0cou0OIPggw2EKeavJ8kB
cZYH+0J33fSSs09AdEEjhBU6e0XJ9bs8GOz/644d/lZzAtBfLdEjImlEKRYWAvCAoeqtkyx1o2Ld
YYzxXZbkBcj/tIpxOt8Z2YBQd++GTz3x1GWwnCaIWmX5dkfrvklQ3V5mbIVlnYZBEU+2ACSV5nhA
zm+6/JNiZK3XprBdJFB5++Qlruu71DCUsyxNAzzacdDeZKl2hv5UF+68S8mcnaJQ4Ci5XJJ/76zI
63ZtUn3KHqlWffWQxSlNV5ZZxtgSmi0StJCAZixrfQ+17MtQpd69ujRkS0NhAmZFEBaafjF495CN
v0bAdv01lzp0HSs99AtEwdBm89FE/XLWm6dsgSk4/LTvm5Iwiuwg64ZFDEgBC3sd1BSK+eh429w5
29a4shM9Aiydmxd5GbwRGzY8dLc9hkoc6GkQ7gJ0npYWE/7iaBBSk/1kK+DClx5Xtr1U1so9G0sU
272Twlqehsa+LxtkeWlVgvAvMJ/w7wVeQrk36M+3u1CZxLpc6pSQVjPxfm+99RsL64TZzQ8xDNUn
wVnSIXz8F/Ku+lNFNlLW13jQEzZryr06RtWn4JiUjaX91ndseJDg5Mi91N+G57jU3NVAsx9aHcWa
GR+ndw4SCKAvd/VSJ+9knWyV/Ya+Fn+2ut7wNbaog3rlDULfKbMBSa4ViCShxH8EgLKRVbd6eVfY
bXjuXLPZeVYyv5hpcFYw6fh7uQEyOcgbTOGvNU6Nk+/Vijzgk+jiThyVWntIA84Qkfzk5G3jzZj1
uNNAgITP1F4ussGYdXH0/hnh8pderlQgB+MWMB7GvNaLsd0NbqW98FEquyEN87Uspg1IY4uwjS+L
zZhwTGOnENaR3q0MRd8OQxyDHWKoB8LRr/jm3Smtob3Iieu4IrC6FIXNxF5OrD0gwotO8OQ+IDC2
KYU+XryFHJSMWISqVrjuYT2Ryg5a03hHMQxJwyQrV5qXmu+KnROtVfIKnltlvNdl8zlZRvoQEv98
+Y9Bijap67zQ7XOOrbaixAl7pXUYgrrkG7OO5M0wr1mx7L1t2NY2U/R8N4HxJj7O4iuLRmNysloW
X1ls8VNdzZmoHqcpNY966ikrZKCmDxXRpFXfWdmJkEv/DiYtN/FMkL1EaSrQzbzxw3MR7UXwKTsZ
vSJ7ycH/1ctQ4ILkmi2IhiT9u6mc5Qxl2309Vhb/eCy9mnQotpUyaGvyh9nldokN9OBK9XyryTTW
cR9M1qqurfIkG3AXyS+Q37uTirDvR57xXWadecUlzN5nU2VtEzKfH33drNMFsxQ7mBiEZeueYpRg
78cey/MrmImRQR0nr2nVfo3Uguw6UnZI/x1Z6ZlxHSnRTlhMPk5Fu4/wqvje5LsRwapfNU6UflX2
9quFSsem6IfoXFdKclcro771LLt4JtJCbsvpzb+6ufPlqKSYPjsxR+8twfg1qDJxESapVc0ifgcJ
NnmKm0CswiytfkSDi8oDmbMkYEVVyuZjjrwKzZZG3CMX2R/cuvhk05+tq9EkFoXxEnpPk/uNDSeY
2i76tRidJLDePvNMc1ZBYUUPWhvoe9dN7H1haCSJwN9j0zuMn6ZdYGPD2qopwWfHgtBplncJKq14
6aEQrEo8QvaaVxQvKqkq6J7evCpNUb4M06Det7gl8r0rXmQPa3T34TylD7LKrr1mFbuuOMj+c9hb
uyrT0rVsJYjfXpBHe5SPklWuGNdY7XSPstQKw4NvhI+JnDuKamVr46mMNCwvxg6NAhBs+U32HYus
vmSRBeM7UgzMdKLshdDVpU/z4psRgZE2kfQ51q4LtnaG1NFoxbcpmFDz7Ez+KfDy+CjVH7K7ooFN
Gl029rKILoNTtMNnYXTVHme9Ziur8TFdt2acwaXI9EOhi2ojJ+0V61jwZXyx8xZKnmEewJAlT0lh
4ttjAu5unB5/qqIPWAor1mqiyU9lC8pITD0kr3xIVnZYd3tUvBQSpEv5/3Hwdarlaf85gRbiAhq3
Beori2JDC7MfPYvXWEOMrNNKy5f1uTbO6zIcjGu3Oh9/69a66e/dbDZLB5V98nmKpCU4ScS/o6T1
/MbR8EtoZ/NdxXk3Rw/6TVU9cW/blfDn5UeU/UG/8+BmbGTRrizy8AQKTrIYGK99aLdvwqjNy5iF
CWlMJuttCzJxh8Rh3Ps2Of+/YLOvVT0nOAGw6S7WPO+baeAmh3Wi+oRYS78dk1a5C7yqu4Pc7W6N
qFQe4wnBNwHH+5vVdxddjp8TZKCGqP67zLGoGJ12QKEV7+Ey8PKLU07dARnraR8HTXufTQqqwliR
vJEg+pnFvfgVqntLN3gdlaa/uqk74kbDd09ZSGZxXGk7mAHdsRUzbq19bm0itD9f1OWHgtP7+EOx
G7SsiYnhF9nvE0MN9pNSh+u20Y3XPGrdfVkRhJDFCUjZPlGS+FrE5NTY616TXItDyLc0w/psrRax
+ZqqI9lyI89ZXym2VjxStItrZ4d09b7CSPHaatdhu3eICF3HisJhn5cKrAaXsaVN9qSZNOwfl1cF
vSfDNk7pr62ZBZG0c1VUKJdWzyujfagp07U19QJlF/aaem2d0zjYkWKHjLHMXDskQrAEN66tlobT
s6UjOC6nEpFq7NQWHVVZZG3TdnPXIFuwjM3HYd7pVoBpyvJcrdfHHfZtULWm5tC4ZbsPpvwV76Fx
9GFZNmd54eP9uouNe6eZx9OfPWQ3AeXVJ5GX7mSxKTEZzoWFadJiH5mZunv25hacURncs/gaDuIo
drStQsRPZaXsJy9hEf9wIpClsiQbbQX9yS4btvEy/tY1TolFpTG5sFudvGt19UXPsTS9zd3gzHrn
CuvYRAErnuwWxHBuK7Ry1nJiLePHx49gj2ewrO9uDwsK7EcqpXhIOJD/9nwoHA0iR3m8kX1vD3P0
5GC5TXm61Xehkh3Rrn6TT77NHeW6uyIwpl3ncJ4DR4MqutityIsS4bQiPFyyp4VV9k91mgqr9WVZ
xyrj31uLVBr6LUgOGEq2VgFYnK63smtbpoovWvz4ZMv/Ml2bRjs9CEktLI+clnnssONUJMvmpLhI
jHj6Rotd9mbo4HqD5h2qkP9yWbStxOHcJIqzannhW42Hm6zXRtc4VLXKNhbw1YfWQAWzG+DOoJzN
14xogKxPMm88zGKEHCgnx5aHHAm4QmIgbGg1UgHyUraxd6qXiyy2rVVt1QCiuKwbqookNTn+0ld1
1SQyFTvn2Gmdc5I2684z5jsWYZPY2NJgB06/IfDFupLk7LNlR9miRdg2Lr3FMvZWL++8QPsaJovX
sXVoHc0CzdUfVdrspklXTkAaUtfMzvIymRGCVctF3sm6iITRGhx0vfqjAalxCIjLWNk5VvrdpJbF
8Y962UMOJU0ebGu2y9cn/tfD5Fit9n4QQFwic4R+0yGYtupijzgtF3BdX5dSGiim0EoOdqhualm8
9RmMUF2pnjLs9MaJfUuzIgyl6/DglFm6G0SYvkVB8igpJXMTxPxbtL/38ACj/+89AqVq19PcIg/r
oSDqdS3BqzbMT7rqbEwDr91blZPGiCPcyrcRtZ50e6OoztBjspOsv3Z2JtVZ9xmOdlbXtQ9ozcNs
MXHsGImdeKT7amePLVXhV5PVPlwry7zZAehbhFypK5ZLU6fRhjO2upbTXBs0B/+YBDXtWV1snBZv
p1GZ1FWaBt3qVhe7wnGu5UJ6N92aNA05VV+OlJW/tcty06CF8cd0/9lxXF6BbJEXOaOtuV91tyLf
OhZ22cfNKxxhtgkEtLVHxmX0y3AqzyNujGR2ikq9q+CmqIagKFu6oNG7ddjWcCv5lLey0q7txRRk
MuJ1UqN9agzNUxWp/JbokXNwvYRwyVAnj7r7IdtkDYjTeO8QeVzd6mwLH48oh02nJVb9JMAKPBVP
sru8pIbHtl11neszZJ0p1BjRENHs9cId9lqmgoHJsvRMMC49N8Q+9gIViCootIH/XZerbJF9wHK2
4LF7dJyX3rIB7qS2LXoDybAs1Y+FlfTNS5Bh+GtVWOF5bvicWdH4qWVg1msra8lDV5jSpSEAibyZ
jlMFqZ6NY/iAkCYGjQoMzISjsz9k5vQ3RPsVJJQh9NNuAGtkeGCWTAQF0qh7UQKSeL1RI93hIL2t
pkl8UJZ9F9ylYmOM0/hSNoDJIxtlfc1NDteZMDoluBIg+Njx9Uuz/BLMGSKqbXlnWDp5XGdKS7JD
/5Tlnbw0UVPszcZA7CkMz/a/F0JrcN9HftayyNV3qtt8ysZb/R9957ESC7btP+e4DRWJ2x/x5NvI
uW/18u5WN5dudIqQzV5ewR9PutXJF5PMSC+7uBD+29XNzWhX2TlCW6HVnBGGxajeCY3t6GbNpo5n
8PvZo+dA5FSK1n0pc/2hxH7pXiWR+tJ02uzPTpve9UPmvcxB16yJuzi8B7SazWBvDbb/G30peouX
7qwAwZEzxX2t4RsjvstGC6mgp4CvC3vuU51YJTZsIV91vNe5BoucLRkosAyyLG+RSR+OIFoX3sfo
vWYBPt/pOFxkCSrnc5arw/21JEwCW+74cC3Zzj6bC/VRlryECImNbkBuOO/gz6END+18Ly86QNhN
HhgqEAXq8sr8aqhBVGK54rqbVrU6G4b/0oKoih/yC7W/zVChE3Afh2KXpxFm9P/ODDne2+QG6EsP
E07oTpm5QXvMfmgB3TyYhRPvJ9OBWdaXQEuWi0FU5JxhPa8HnEbYlVLXGeHOqOeR7Skl2TeOTN2v
7Qi6OvY+Dx2mSbEyntRoGtYZka0fqPBUmv2jRmlvrSaZfjKU0rlMPWk12VDBNse3U/3sBwsO59z+
hJDl7qamLY4ZZg2IAN5uY+DZR9K6zbyKQ704tpqNd9eoBAcsHYg5Q6i0rbp8ET0wcFb4+kBwr3zJ
2ODsaqyw17I1g1x4rofsjWB02q66YfbdLmqeyiWpisrM7FsOLo596GEKAEMKW5EuV4+NFszXS5IP
vxd/KLOdIfSrhHdEheClLHfBXIjfirLhj7p06Ve6ORa0cog2txt+W6x9DRxoFIKMx5SJjSPUGlZs
FD9qVg0TpmqqH01vv3ijarwk3WjuE8cMtmnZB+8KNIIRKM2PakZyNO+n9hKrmXEeyXauqnrM78dI
qM0uDGGi5aC80MMYgoPWJHhFNnrwoC8XTk3VZViIbDHh/g0YWDbpzYBrDI2yG0v0T8LX8VHOIS/C
jgCBh1toqeDShDnjbY6UoWlM34yyRGmTRDquUF28i3oQ4UFviUuMjsOlqASar01gE4mgeGsQSzEz
W6BPBiZMtwbFtqqzAnDTqXKUc/PG+TDCAK1lUTt3NsTi96H7YS/VAR5Qh24JDpIlqHwQzOFeg+uK
Atag4I5qKyfIw+ZmCDMSP0uDrJOtlsYxF7F2+gCHrVZoEPpKNjv3XgtC3HXM6Ic6pU9NVSkvJdCu
fTOb+jatcuUjt5SV7DDhsL3uqsQ8yZFBDlRHWq9gM/KUaSr53S8riNZKWe0S4z62Lf2eiOSwDTMF
B5F/6+RdHYtqtYQztpM39XAIORn10+jyj8lYebHqVL94xYssGAU/EH4G6O8wFs7fTj11yYZ9d7ox
YfCtb6OqZXxolL3fTIGzkw3ypQRgH7DwCRGZX1yxHaj4SteItwnP9/u+1EKfhD4B53qedk7VOBvZ
zQ1IEdimx7q7tP5/j7L6qHrtMF9SDL1/QJyof4CNgNSHgU8ymaTTrb6LchLF8+xyHKSbbEhSVT0R
Yj3IQbKevxfRh3ZYQlyOcU+2mwj74NrvqqV+SFGd2NuhO+D8VMIG+X7NLd+cRrHXvQe+zghFe2hw
jNqDzDLurbL5Gs07+gF6+JcRdj+ZLjxfdf6kAqCzSNMICxenKMDQ8yYNKBvafrzP00Rd66kGGLhx
z5OGqppUpIp7fReqkXuWJVm/VMle3iyC3TXxq+cFgD/TFs/lpAePSvYESBjKy3KZsWRax9UYbWUR
uOhio1xNuyqeEbZ0u1OjtdO9NWcIWZJ1X0Gpmg+yMXLGaYsLc76RrfjdjndZjg+PbK0zFL0mcFyy
UVbBtABqa073smQFxBiC5hRwvMn19eI3nS52Gj2A0nUKIH0lize/6qvRjSyPS5+mUtqV9LRWHXeE
G61Nz66LbKeuYGTKlnd+VmD1cJgYX6elJKtUXX9DJjY9y/4N/7I7bOJZdZYeLjCix16YBPCZzINM
gcgGSDEdGx09umCPxRZw5NenTB8n1Wb3aEZn8lLqmhc0PCJrp7Ox9fndfBzrvgRcqSerKZvw21N6
XAK6j7C1vIfkaPNj8+jA7U6niWxrmjk7k+j61nU8e2sW6UcZlwogfVtZCdKTe9KxB4SAo0cv4Mdd
g6P4zSXQbbYoNGu6aaBxYY4XeadYwI2qEgFH3eZjjZUhw769XESPvRXxJ1ZpQrFEzliSBzXA7bgJ
zLVb6ERxkwVJvnfGx8lbdkQe0r4hz0cCYyqOhl7Pq1c9guWNfMaR7//oA2P7q0Bi76lUjfAQutmn
14ffRRx6uyDSvH0SKMS2OA6zSkb8F82vVjSlO3tBM7jNeIjrkr8V/Rw3wqbYtPwJOamHEibiViB7
kASgzyvtpTO0b56mu74KImxtdgHRTsXxa4MEkToB/BnCbtUPfHuIEuR4TrXYdqEZoj54nor8OXlC
X58FBCASERtAzw7E03Js1mQ6NsPQsS6raXw3Alv0RdGeO8LxIRH7vxMrR2K2MtpNWGjVtmyVzB9M
AKZ62q/QlQToFH1qdjd/b6tuh3/hoZmte6Os1TuvAdvK4tRvvKjOfS2afgXd9zpHfZmz70+ksHkv
mk9UBnexl7/3GWASveyg4hZPOmg1f6gxl9eV9zBPVlZdsaxULfZjwvye5h/ofm0N3pncwzRvdJqf
KtuEtWW+wQaojkCOOZ1g9uKbcU/IQFGGlT7nKQAr65se6TOAb/aUXlSIFR0+IZNuypwFdsowm6rK
5BLZIKvnkLydleBRMBbdDrTod2XI85cu+FUhobuDhPaqEB1lnzBfypEAUhYtglNjyuIxO2tV0y/g
MflL5gpVJsILQCSHn2kc1hdtMjBDS1+6vtdeDefYg6BcKYF40eCFrAuUDdYjvwFEPM0D9uIXcx6P
hVBx4kqyy9Di+aRBkdnMCR8Gid5+F4EnPUbhwavajaNjnhgUNRY55vDYaVHN5rOtdpGN6GDfdw9A
P9ZmPQ2gkM2jVriKr0ZRBtKue3bmgoTlVMzrLsjro4iHQ92BzUVqidQs8HWlU/fDAMesMHOAr+C6
kK0n2x85WKiUpInaDre4HleGKLAvrgPMGdcc0VX2ru0itDMjdWWDgBRIL+znGR6DiQWQrwW5duRY
7q6GTmHrHtQHYti+WbUTKA71GHsCfnhVRfqmmqrm2CUIp9/L2wreW+r/1jbrKhV5Yfe7Ru0ORUmg
C3Qko+Qsmmy+ThDiERQHup+N87CD7JHDdjZrH6v3ER2NuTkKL9K3Vqfeq3pZHQGSz3zDIhe7FM7H
62YCZNLp00/WKhuazOw9NmJRk2dn4LP6hUdbR1whD1dB6eBBlbp/P+Hn9Bm7HOAmp4r8XP+h286z
CDpfJ6d3COGqbpy4/6ts+HiENz+Upo2Ab4l2Mxn4Il9Esnvvvk6TCP1gjFdt8ZJHc7VJO4DIdfcz
c9AsAajrIJtalptZidz7vg4O2ewqzwECv8EU3WlG95pbbbFFueSzzVNl4wQNHx7Cjqj/9GfVFj0p
fBLVWlM8N1H/LazNFiXDyN4lNgmVcui2QV/nK15vcpdl486LeEOyEs0WPbP6c1XwZmmpeMkG8vp6
xdElELskzrYzAeW9LZpTlhVI+yTF61CqK7F4w+BTiU0UnmlkNJNtWwSnukRVIuHLqGr9QxloH5Hu
EKpp6juV88aqm/t+A3PROiq6IojZJ+YhFYhc1G31S2hF4eNJbaj1L1R6Yn80Y6zJmxTD1PCxzQ1t
j0JvHXbWGgXkwmme1VS8VaYa+Z4xcvR1s0vk2OG2Ngb0hUOwqbWXHXSNTULiJh9t7c1+l7jTymlO
ZZv6rj3ZvvByDN+z0t0WpHsuHZDFOmzaS251RHORI0FMDR5WK1Q0KZvulZh+7Ive+jCKEEYWIad7
oXr7IUXzxG2OhTL99Bz0ryzv0xoy7D+N4ZCTefIjQbqYxXlcTRZwvkL33BVh6HHPySslu4aaTZpV
d/HQ8hvsjuYW8wzd7xanTyPV3iB0j2BX65M5ud46Lnu8MxLIqWKI7+SlF1Z8R3b0Ls1qG+qwnQHj
7Z/dBIIFkSU/sxW/a+tfsWG9WcP0V6235MAi8wQY+66EhehMxBFN263W6CC8N5iNbpw8fUFW3LqM
LPd+W6f1vgyb7CGbwOEpUfcoutk3uyzdZGzq1jrELESxYhy+tAEsbWavOg1n5UoXBoJAbrKvMzc8
YUsToPZjRHezl1mHgJ3aUUSJdowHA4ZmlM93RZwM+xwR5BPQcGOnCTGd+ygL2cxCawUeU237AWNE
ck3apowT5yFrw2gT1ueqg9ZjCptkKgaQaGewJc4rfA4jxH9XCwpy1SYqeXMTSLwlhPViGx52gbOo
Xptm3ys2fgN57L62JO1XtWN1qO1HaAx3wICMCUsmJPLV97ni5KRVffGhVOREvaQdD6VlWmsor43f
8nP5MVowfSJ4LR/QilvAyWAfwKni+tcJ44MFDGdFqFofo911ePgKFW9NC/8M4iIfIYIoPj/rwwfx
dA5sSdV/aF7Q+xkoqQ/PQgrJmt36Iyz4iUDHsPqAQjYiqo3EW6gYRwwH9Qv6kx4BCSdYy2IsZv2S
K7CIxuhjbpNyBS/JBNMdttvKHFlkTfMY2ZyJg9DsLy0irpeGv/VudOstgDPOyixA69LLoFqmjnVm
r01EyXtQ5lp5aRPessFc9TavEomhBCnvcUAjGVGYLjSWKChqPkCjgP2GOOjZo6mtbCDjW1VVGoxT
mu9un5JiRhsEjn/xTE5n2vboiaxBCtkr3LAMv9eM9L6yBsefRGJsEkLAvmH1O71IPDzJ42E7l5c+
qaZ918TBZeZvUf6HrTNrblXH2vAvoop5uDXGc+zYTrLPPjfUng5iBjHz678H0t3p6vpuVJbAxLFB
WlrrHRL7AmbxPYtD8UoitdugScWSJRX1hhQ6in7F/GqbEwt2KSefRALoOpS7KUyxk1X7pPMhM7Q7
YzFB7YrEhxGf3uyhK4/ejNMq0o54sFTz32VX4jNSzvsaV75gqrwPwMHbTg4JxBee/3AG8TvVruBf
scGGYDjczqC1HTsI0zjahBmJ1kaigyN4uUsSKEMiRONLG7JXW0mv+jJ1RxmJKzvv5LZDO1RBh42F
W0B8ICGAFmto+Z2XOxs1LylEsjy0SWg/hsojqW7lu6Yzqs1QktQovcjdphjAbRoqy0ETV/Z2cmV/
QqjDfkmElnDTzeAWGtJlmsmEWhBC35wyuRRGDUjXuExI0wW9NSVnuB31nsDf4pPd0E2rDxqKGUJp
wnPLo4o4VPXLdOYOIzZhHXqkaOI4IYU8OVrQtmG5LyOR+Wby3tha/RpNo74ho/Y3szcV5kFMp8La
9FNfbeImUm521XTX0R6VTUG5/qURg/DRbOYfV71TjPVGUZLmSVv5SrYbcEMH8KeUKFAWFgbajqah
TI/m5QZRWlfV0iv0xh23xHhtG6qN2Ch6pyh0cUzN3ReE3Pd9pGSb3lVvJgmdwLCnaaO1yqn1ynch
bOdStMofOfJDjZZmvJhVXQTNlP5uDPA7ElFxnHNey04ml6wfxo2STM5mxGWgZd1HFYJlRbXzE0be
YTCFuAeJHqZ0F4aYriHdIRzljzmaw9kMgW+NVezH3Wj5jeA+6So9PymihwJqkBidxvLoTj3OIG5Z
X9Acu6qSLZUBVMTAElHHcgOwLBGZyO2zHD0cXUaCJ032zR6SbRCPCpS1WsyH3MoaoJXVW9uUd0UF
8IbAdrN3mua7JjLdN6Rm8oRlPHyeeZu7EZbcHB3dCNeiJSfa9XEaIAdNBB9p01Zl91F5sTjBUVKp
Xs1/N40BVo6wYMtDAYcCn3V/HkfchzrvexYW5qZ1enIdyDSNGdrQjX2jVDpeR0CGaBY1u8yNPhzE
aoLR03EzFVkwj5HNZrjnC+p7sbOjUA2Ek31gCDRua1JmAZKrapDFoAlLJUJoRa8uxYgeVhOyROW2
aWwcJOF2StI7fpsnrS/CeE8OLjulSO/aqm6fifEvmF22yJgnr4amKfuKB2kTTq8ZAI4hT8S9YT8b
WRSaDZe6iYBX0tYNO1ZV6kT67OwqIxr3eWVr2wSAzUa4yMkmt0iMFuFN0/s5CMmt5aT32BNn23Jl
0CKRS906V3c9dLzD7KgejF9ETpjDodL0ab7rEH6fO7tEzivBiwE99V04qUHjuHIDXTnbhZ7FTBKK
KEDl6buG7k5Qd83w1HLSQjnsm1rXsfryPDxLDYS/6jAZt5g/PvmpXHIs7g/Sn9lOKDhdTMbWycDI
RCTlQOs7EkcTiaCdHubAfEbxEZOfgefqK2ADAbW30u8JKXa1hYJ5jRIE6PCyfdQZFC6DQqBHzV+O
IOiz0Zw2KpG02WENxvzzE5mF4SyS7K6E9ez3qha+iMb4bpvU4ee+OiVdKo7FxHRtKsC5SqoZlXN2
2GVCPT3jvbvVcKHz61pDEakMoc6F4JTS5tTqBSCvMUPTMao3IQKre1Vhz9LXlvxsrBkUhFnmWCPZ
1j300nkHRxMzjBRCajcr7NTHPAEI4NVHLC+70ziI/rS++moi2+xOeQJ0Ck4NK7VDuh18+34qMnfP
j1udjEytTjb5rl07l9cJsd8TkkjzKcnZtHnwkvz1am5LMaDLxn1NgREZmjPZC3dDqv8qNE+e0rr4
kG5OAqUwB3mY45wtsger2c0mZIm76TQYHVrmToMXrq3l+cayUGfRC/PYK4shXrUfp7k4sYoUbILG
MLC68sOOQQW0fVRyfVItDT67uVn6SlzG7KXc8LQ2hK/EoXF6tUi770JFlae5k+hlDdZeMh2epJqC
XYwJSze1LN+StP3VtEX3+V2tr9avKZ4ttM+ncHZRfunEPlzcKNd9xvrKXbqLNR+/91ZWxciHprHH
cDjZ0TukpoqJLtCQ+md3QVXWc5IPo4gKzW/UOj227UzBfd5qQ3rXFC/BzZ5/jOKbhQwlShBE8E0T
hj6T1PIB6ltfNtdUYbpAQteP0ynMN7Eahvs5qw9DUyOsUOCKmMTHoYWXqBCsAYMdjdP6CRDzoC7s
zO+U7Sr8Kgx39teXjRZXbH9DYxO3gCiRCoH+/VYWHlurwSRfgyHVCaCDfhJwzP3KgcdW/3Tn7Cd5
F5dvNkRDrtctl90xfTywsEGNxXH9rSp9LE9yadbu2piIeXCbLz/l/3c4xIj+v84eHK/ZTYMguVjs
tWrwMVv+zuak8xsTVbjAVkwERor00Ne5R1GHE6IK/+/STRBLnzbSk+AzhVMDuaPpQfztpt8CTwkq
gKOmtJcw6+JjpuTIud86bAJ3Xdzfi7C6pMwDJ1SycUir8h/IyUUkyhtoWh0es7N+a9CGJx2uuIGT
SmUDMJpyQpTMj7DOC+buOd9pQ3R3qIqF+RPf9Xepusa+X9IEqmXlpzFCJlJK/TxpWNvsISI4z07y
DHu9C14yL9+8lQaJ/UARQaTsh6NS2imPjjtdxYQgm+UoDVETeUYP8Ya6z06hKtDlbhXCKshYZ76a
I1owirWZqTpvlBGQlmvom9SLzCeKR0VVpSevnH/zY+NPA2j1aA4F3pp60m5jSmT60HrXQczGnqRy
BWvMT9hCbC3ZlDc1h9TYs43yRVYlmy6LypuVUHFGyArR/mIP0X7eUoXxOAvBZ2NE2RaPG92d079A
/ctzWCSmjyVysW2Uub6kCGcYWql8VEyzO2eU7jHDl+iOdyY1aWtuf42p2Dtzi/d8az4dR5R7HoHi
EJJH/yiLEMWERPnRhWblI0/bgxgV2VVR2fc0Xh9UWSx+RFX8TibJx4Hb/N5H4o4gqvMnF+TTWBf0
QrFvWUj4UkRJvZEqtm1mY/8kM++SC2COctS2O5AseVAahOPS1RCtyJZsy6hJjzqK81snN+cDKqbz
fqZ0sAWlaWxnpW0CwsdtWQ3JXq2XfIdHRqog09qKzr4C9MeuUPSPAj6JkZTx91CpbJjgFBP0Z1qp
5UJeiQPVsOdHM6jf20b7qxjaGnVyCJNU+6nD4NWSuImHDtBQbNFcTu8iSXPIrenEJBW0U56d67wa
ztaSvZuA+g6GrA9eL5V3rK8D4RmkVGHsbcMuC8Yoid5BCv4UGE29mFJX3gzVUrDPUIfA7XKQjVYZ
7zI5ut8l+WvpuWDrm3A6k/iMtpmJnFJPBfmAIv/WRcn9R+MNhu+kjnZjB2AcZRU3+wbu2TM2W1jv
VML/SOSDLS/5LTEkJp7WjLtXZtXiPWIePKMXd6MOSW0ooviVVX+QFYipkcbVZpa29wRtHO6i2IEw
XM94bM3pfCPF8HvS2+M8ifY5NK177xC2iAvwzBhNyz1K4ExHa/0748Oe1pp3Si0t23z1Pw+vZ66D
a39t1tO/3v019v9eYj1sz+E6zyNWphwjMp+wPxZT48+X5YDd8dpfX63rTR+rnLT2/+vl1/Gv09ex
tfmfsfU669iktcXWUKtxw94uQ/utKCoW1eWl6hDCkE7996jRmwQEy/FMAbIb4Mf2r/7nWz9bMVEG
VCxlF6WiPq1NtSyzg1kiPrb2zWb6dx/1aqLIPrmUkx49LE3lcXBzwwdEFD3WsSq3md0Tc9ivY2uj
wk1X4yG8fA7ldvoaMY19vanFufFooub/ObYeKJpZUt9ZtI6Xi3+OJUqz0bRePX6NseP0EbM3bqWZ
aUHsVtHeqpAaL5XauqqVqV7D3ItZ+sb2h3S1jxwg8lNXlfE0hyIPbAyI7uU0s32Kpg0Sb+X3GMTF
PsEA8kBhBNYy7ERM9raa7vXbXmbkUsLixS775mIm2d5ljT3j5EmINKfZEebYPmXLfy6QbN0j7vJe
yMy5Qj9UA4VtF9NKZL8M7ZgQ4asv6dieEEPJz7j3Cix1AHKDopoDw9NsTE9y9OPK+YdwkJ3ki/ae
JPRfilaq39FbK7ZisItAnbVXys0dW8wOmcYyHf0GdcO9KUsqPSqCTJoOUY7Qe5v2vfpeOwOA0TZd
2BRkkjL8obCgioy/kuq30XQNO2UAjV1kfcyDWW1zuHOPLEakoBrLn+Typ/M6JCO9u3pZflx7awNR
ONo1UL+36/nrWNvp757Vy8va6+NypsI0vrTt5IFTa8W2zNPhUYiwgAYbD4ESDcNjHYtLgl3AUde1
5+HKeY7r/A8yNP86YR6RqiYrCQZlucba5Po/8WCJ+3oZr5rjo4p14ebrhL7D7sFUZHZcx2qe20ur
hFevoYY/lVv0EqNXbc5VTDzTaee40ZKeYNpexyIrvucFFdR1yCp7ULdZ+Wud19eheJgnX600fb92
k6kpHxNZ8c8rFFhg6wCVVszrCnIFDvqaVIlzSBrmVyRb/g26/TylmYnPtfDb1/j/nkeKvwAOaei7
9XpfJ/Za/BypxrGzyQcfBafyBclA82iMi35OHY+bdWxt+lItX9qliRIFOKc+zYvmE9Sc/xz4OllL
Z+dQ6err19D6asrC8uVrzE3yP6oniX5k7G1c2SQvpU7JWGDW+/nqa8xWWkAE0jutZyhUmD5PK6I6
Oyg6YJhWR3U8qUzMUNS8fY9IBAUhMcNu7WqizHFD6OBdO1bzLsJwAfksucLl5HgQ+SERAlD10h1E
V+EYDM4EqSb2XsJ+N7wMfFtpkmFeuiZF9YPegNxvh85+Hws5HIRCxLYezcYmPbSymraRCVe+b23n
FEqCEjslO6cqmkAkLbPfnL5gC+aJj7Vn5Vr6XOoEay92Q/vNMC1Uktr8vg6VXUQ0kVfzZe2CmDJ9
PBy/1+g8bPWx9t6suFeQBIuVwPI8900jNDqoBUHd2i2RekF/jSBnPdlguniFwXBeD4YgOt6+6dzW
vT9MBs9VVb2qy0XTlnC39bzisp6ILTEx3dThjIRx4WYdG1h5AtGgQuWxv/fiqodEw5I3rgvbuja5
uhOS7lzKOG0PXcQ3bH0+OFmzE06fgf2M4n2BWshbNNyrSuY7T8EYOhsW3cvBfpIksCj+al1Qgsp6
V9Ke7FSmfuuilNV9KvJ3Sxsn4nxmOUxjMmJxwznPMXRndESz914ZKbZ44Qdy0FhwjIg/e525X3t1
Ncg3xzgyO8aBjZelAyro5Oi6B30rRYq6CMV7M5LJympKUtBo9INWRI4vqAksWT7H70G6BHFmdjvS
WEtuzCWcz59TZxS+qefRwdO3iI+6r/biB7M2enYwTOVmFPJbpytY8bj1dONDI8NRjuSrM/YuigEt
MqF47Ed2BdVQR0MQ1azyR1v0r2FYq284Ga6Im400vfCZk9dKa2J1Van5fiYNdNHSrK/EEmPYpfkS
FVH2OaSNYXxSjP6RNNmvynaNQ4ONxVVY6MNNhLjnvM7/IvZufrmmuPZjrv3BZmOXeo3FZunWTPOG
gLyght22wCWsdOMhrvwtWvDXopCbCG+MdzNpjjFA3l9ajjCc8pphY/LQ7fKMMm+xKzXytIWSFIE7
JBVF7/gbQV+9712IDKL1BPr0aftq9qUkEWDHv6T4oUazvfcabUHnF+52UskRFokoMc52SdqqIGPt
Wb/PyVC8DV2ysAszcVq7WY3eKKCJC8x7+zXsJupQ3VDD1TDG11iaC78saXaggpNDU6MRYinFAbsn
TBwyWx5I+snAXGjl7MyNB6E/f36mBkmBYgsIKkgUCv0UtbJNorcxyRt7Y+p3XAcf0cwMZDDV7qJQ
L3H7LkB9KVr1rjstmrV5cbfYrb33s6vd20bfrceQPvXOHR7am9H+3TE5v5vC8Z55hTw/FhnvvWVM
uGhjwrwcGxGCI9eMq+nSU9FbfNQ9mful11MsfhQ48a499ICrR+OlOxFW1ntb1pjtFvl+PdZ5lnp3
Qnn47FVmfW+H+WiqqYqshX5I62y+5kvTqsN5TlqddA29qmv6Xe8qNlpGun0ddc1hzzvlGzI6aAas
g8ZyJLFYY6YpP+e6tK/qoHE0nNo5MOO4R7B26a+H1oYCJjZP/XXtfF4qrxuLompJGjUfxGHoc9KS
jcAwzbWkgDCEctjaLZc/QBHA5t0L7JmqBXAiumOrc/bsqvOxE9PbZ3c9osmqP8VWes2z/i+zTMpj
Tsbr2vf1vxoUMJ0AX7na/58Dg+qNLzof5evc1nA0Y9OMWr0BQI60yHKVuCUZNOoJggFmGN2M1B13
oodMqWVqdONJgiRg9/N0WTyM1rH1PBdroNvadWvzFcYdWYbl/V/jc90gXyRtBV3GSBLKhdpWTKGA
cUpTJG0BwBiK5ZBVFJGXsdhk9kQIKALOYbdvuVW8V2EtrmvP86ZwgVbiSL4cHNpE2SuDnbCRLro3
1S70FxvfDxAjLaAXzqiBpbI5fq4dIakxoVc/X9au1gLlgIyX7dduNRXJMRw8kMPLO5HxzG/zEH/+
4XXItiY/lln0WHtWPpBiHdBEWbsx3u+BbS6J6OXtwraqE1wMe7N2M92xXiUU3LW3fr420g+ZncvX
9bPnC85rtBIFP83lcy/AoknXqmDtVpjLc2sWuN2sn83OkUFKEIJaeuvV4rB/zSpSvBSWKa1ZWqH6
St3Ik02xgETyVDNXm2VzUG0qQxHmn+/OWE6bJIqcHwCIz5JXeNLxPDXW/A95i4+JTOj3qoMuQlFe
PPH5ZqknNNzg0VldQXBkh6q0w1NrzOIchkp8oA5ZHEpEPG96nnxkyLP9bifnYU74tTtu9bvISxvL
5XQ8aRWmxm4C+obcT/z7SCG+IYPPxkCL3OSajUUCEieKzpRI98k4v9lzYWyQ4wS+UWX2Szt35bzJ
a43bmye1z/Lb2ii2nd3IhiKRHf5wUHj0+xQGujvU1NOiugdwBfQcDp2KxmYHi8VrxzNg+fkom/on
tpnK0dLy6c3qam678VXDD/4D37Vfxez6FOhR7q7CnbDFn7rL01ucxOjWZo6yg6avflRWohG0tjvN
1e13Ye8piWXfjHkedoYSJ4GrZOdI8X4RrqsnU8Z/zLj82Y3CpLxTOwcNxChVNhfjLITGRplkKDBB
fvCEkf49UCTKJssFilRTrHR4sNN69La6oLxUAwR4lOWejHxCyQ/T87ZIMH9BnZgqgfatniPvYHlU
PgG+Z0EtkMc0HcBKA1j4punDi/W3C+v7OhTaw1CbE0T0ekMVKtqpJRkxC7lLEi8j+V6V2Fw6xm0c
/9ZxPDHuZWu7hynvkD8cAShLnzyjctAU6mpwmuod3HkdeZDQOP0C6qFeMzJgW/SV7G1hF4uP7Hxk
eURi046+17krn7POos2QfnMo3APudgQZUxrFHMVl9JJfU4Hp4jignYvV4j8zNJiq1T3cAKPGt3rR
3ineanurtsQpsgqy8nHlbqNCNT5Afv4crKT6x0QFk1rQn7jrasjfgmR9WSEOMbTdRkWk7ohz3/BQ
Sy1+rUGprL21qa1W20GcJzm2nLE2YaWDdBm9cwhZ5YGMigbsLzmAjQgSvBhuvWaqz4nSauDp1LrX
roWQ4jVP0IJfDvagC5+DARl7tPvLOmTAPtg7sV1vGzfVnl5vtKA8ARAtvXVIMywE39osPa1vWFaf
o8HKTOwSH0otXNQ+q+45hUBazbi6rz08qaIgc0MsdJaDIzsb6tXtae15utY9YyUDIeAgSb+O6XiE
HHuvsGHR8Ia1ISjZ8WhgL7q8IXKVKUjrVAWNwBlE1clrp1N9WA4qSzMOJP4USAPH9QxS3cMpLFGB
+rpk5GYnxFfTz8+cx0Ppx970nBLSHZOl6c8mxBqtkOKU5YKVrmyTf+zWRlea2OnhCPuRDb8rPHHf
yGn6k2GNWJMUxls1Vr9EitDEeowUreojTukdQIyab7aGn6HSe0OwnlsYenSqsanx16ODSqUH+3Vr
H5qvrPcVYBg55SdPEEFARYsfa4M4ShnUaVgG6X/G9CnON1HtId5t6/FjikZQXqGH9re5z0RsPN2y
M57prDDpg2k5rt1E8bqjNgMPWU/RBtt4soBNTh5/nl80lJFHVFoP9vL2OpI74O4hguhw22qlcx5r
kyYNs10zjEcnSpxHizb6dUwUaOY6ALTSjGBH40izX08mIyjuaMmxpwnbwgf12wR8QWMAsPlf15Pd
P2WuhAHMfoBR2KY84NLpWNw13Wd3HWtNuZUa69naw8S03M81ALvPrh7yrjnfhwA3buvQaMyU87pE
xdajjp7r2DSHJ63gwVh7slX6Q2vJkjP4o2vT29OtAhzy8jkECxJHq8HbGE4Rvzouj3mLdpY96eaG
2i6VYmOIHmvjqWKvlsZ8XXtj6DbXWLr7Us/i1J+bJQssa2ezHi1jVvnM0kmdNWmy+xozvPSPp6os
en3V3LUYVtkfB2/RsVEfa8N9hIJHT7X6ayw0h3cZq+MFRR/10UdhcpGa/dfXCSn7FJQ3mmb/NeZi
V9aOnxdt+gHBCmSEfGu0p4seJ6/t6OVX1sD8Sgn91EOCOK09jDJtdbO+9DLx0FqzPf7X2Po2qyl/
yjaMtlpV54B8Cue+Nq4kS+hACIChzlilKoB0qcXIYZvCUX3KJKyeYVqRXvOSeL+O5XFBrjIBYi6K
svKnOlQ33PvhcT3ZNPBoLVEpNkzgP5WKHVbGNBtEXSyfcq4eLYnCF/Re5bNMEbk1hRL6KnRQvB6G
s9OZPV8ABwXwqS2FVJBSmi2f6iSTW5O4x/XgOoTPmEbyvvGO2jRU18kcz7YUPb/nYLw35lCdvFF2
oIKmKH+RURUUVaCoQ7VtGkduNSuaAR6Fzc5UDOelT6FoJH2YLvZjAT5u3xojLOHD95ew6l+sPkKx
XVCTgpfwM+ySnSUQPEgtdjolEYBXafVhjO3fs1uAYJNHtY9gTigCTLfa69uWGMRviD4KD38hPd/M
oIT9MVYgkoas5mu1D3wM7HoTDLqqDCcQE++adOJ9xIJAglsFkg5Iue/1szqjNddqikFxAXaSq+yz
Uf9g38VkA3phWxnqNe+yI2bUyqXuKuix/eAe8x4CnGG8J82QsP1z2SeD9sx74T7n3NJOExVt8h0t
yUSj3OTF1MKZ2qgjTrqoE1O+nXAD8Ko+3bQzaySb4Re1v2ui8V4XEb4JEoM91Sa8x8i4mE2i7hSM
UTZl/DHP8xsVoW3catWutFv33Oe4wZAI4OVXMw0owNtGfUa07BsIixEXurbfVY7Ax1XXw2tf/OYy
4oTcirFB93nwHdOgclsq2iUnVs2tUb0bGVce6nw+WwjORgKQSK5guZjqcPKm9NBogzzJLpQB9pHD
tnGc6JK5ct6qrf4tGvEPADHVBdEMRUOdq7sF/ONe6+a7ksT1IUet8YJMIrgS1pQga5z2UpUlWRJ9
gL81h35UT/0FIMGhkwgytjL1C1ntvXz0joUx1duMuIGtlSk2Bm5avuy7g1UviMCo0wJzsNMdAOGf
SDX9WMxEDyZVcp9vq/eBw3U+6mxk8Lhv7EYBrpe27VmjRScBuBZaEuzYO4PV3rBh26g/61Sf4NWZ
8jwANDgqS8LDaO5rRK0tYTUhCrdRRx0kEwizFCmSEfHQqu96/qO3lWuWwfNFHMXPkjvo5X9m16hP
1N9UVsJUormmnqay1h4mDA+T255yry2HFPyNU/tGIeJLV9TRKRqJMHKN53cS+PJkXYXc3rDcvVVO
ysrp0aRw4neMegkwU3Kodi3lXtjTT9dU3cvopq1PKrAVpEI/wQ54q1Fbsp1j1AscISLINFqBaVkp
l0zJN4gAhT8k8e8mr3DJjs0Da3mfglhB3kru+EL/kRkWMSNpeKoPmHK0tfVKYkTfJKDLtmHSPD23
gWPmNri/qUZ5FJJ5MFFMfx76xq86cgKyeEXTVL30caxd2qVxTAwrHUiYWbERehQGZgdST2g6OxTF
6Zh7rSaI0tT1AWXt4jL6rVB5QIkhRlGIVMav3hqqjxZZcxbtQ1dgY+e4cJr0iBqIOkJP9QiPX6IG
IM98Z0fS+tQ968q8Ymueb3ADeM8SVfDnHWuBUG8nyMW30SPBLvVuoiocPRBWYflsaxBKodqBwzeT
ywjycoNtFlEFm8IuVeHwmC3J6zmLdra3qM/W/e/IDXMEygzgja6eAWIwC4CH4V7MWDXqEOY3nQaV
qf0zQBqMgf0GjQecT9oOWWdnYxat6iM0XQZq2YFQ7hQMWDRVQT4SvZgoCiksVO5zqqfHKOzmQqox
9+duQhQtb2+wlx9kmpuNhZ780Zt0UKB6aB0d2z0pYe+dlDR0T9aC06mT7kfjepcqZpo1G4VpLKvr
w4zCEhaqfw8AUfd11/2N94EBJ9iOAqVKp5cBr6KLQ/K4XAjEUaY/M8c9g3+YiLLHkG9w+Htk1052
IwK+lCSBbnThpikhUeRJTaKijUyqbpV1qN263Fip3e6BrpeA4jwL0A2LwQ4y88kpKErpJZpbSMc+
K6tzyfKU2jZNkn01tea+l7X3V+a9wWXq1Db8NdtyC+edtdRbIDLKr9jo/cLKo5M+Rvgj1mqzZafu
HXqAZ3sLHCi4E0pSSsjmrYNw71glSQ/V3BIzvnijNbxmAxpFDj3EZNKgNaO3Ilfs81dTD6Xz2bWJ
/I+2hCKGzdfVCokdvcECx+jmAD1rz9uFUej5wkN9TWPq89kyb3Q14lEMTeM8y4SyKdHH76zQgyJK
p5M6I9+EUNRdS6I/1uIQBVXngm7xejOyO2MhXppFPMcsRu2imrK9D307XdtkmbnpeVXU3mVMqFvL
bF9Fjir8zOFnBBN2VFr2H12fEXlY8Uea6egcmuWrZYz2bixi9t9LE7ovs9fBQ2u1JGi6e+Y06Umw
PThloRNvjRICAGzs+GzZ5l2PDNgb3sgdhd3jAOKK/F4SDIq8zxhUkthjc9YtAmdaflgxYPZSkYYq
DCzRtBavKxCY/2mUjnpRj7Zp6WGXYQgktcIKpMaYey1pFvwaHGTPl0KAMuuBHmLriuEWHAnMQD04
1lEPGmuKhokdZ8h7SY1cEJQ+cqOW58acXlUxj1A7Qns7okrjT0sXmYLJ701+LDNzAZo5IoNX0iE9
OWugizyzPIPIOAwTjBTgStfO7O5Ki/9TYSbpVsdEc/ZXzJxYCPwW+LPAGaYCTsHsXsdM0wgFu/zm
UZo7JU39MQM3esdrA7Rh+UMMcfauFrjEeO1vtwy5udcsgbOkCuSss9PJuKEcz9Ve1mZiCQNg5Snb
cD0bDXDs1aq1VQB7hiAFJlmYp/UyuFa+xTIqjnlSMWWPnbPFsBt4CCUFQHDl7JcopsVOafNc2L7J
lPcyaFB6JUAB/NeGXdrw95AcCV8SEqyHdBYfAik4xEd3E9ZyW8cZIbgveCMA2ttU49dF/zdT/KyX
/7Cvac/tkO/lKFkmQQWmDpbWagpJqIXHKeXREd/LojK+ISGPIuf40NPIOmSD8phJAiz0VnVfm4vx
QPK32hmHxBsF1fqtl8zeUcTWNaGU5mc6skqtWiD8Z4AYt8+uqU8XLUveRpVdqqgjZBQFlOHFpKkO
0bVJG/4eUKCPTwWIKJfdzqbgDZarsj+FI7Lpn25wtCewXRdpbGViI2AyT2sLrr7I+mZbZrb3CgvA
uanT2wyC79UAjGAXUbOrk/RbRWCAfGUMtLKimLp250zPifmqHICmouzTzhXET0YG/MXaFlFn+HVV
9gfYEeVbZ8rmMMIW8deunjoNeGNp4ReqNC+Ey/w/bWdv9Sr6PdnKtC+TbD4j/PHaz4C9TddObxFS
Lreo0SSVYaQwnd7JAkva9b6CBm5EsDOUFIm5nI+3MDXcAalgR1BkLKONM495wC76ZpDnYBbf5vmt
E4DFfhT2G6Zl7TFfMDPVgqsTICyOpnOLF9yoNCb1CDBCLEjStZn0+ENRjDBI/jO0jq+n58tjJ09V
xPfqtdDpNnmZ0a5Az0YHOa3JOtqGuwlHyIMl3pIGpED4HJso20XQee3WgFs0jE+EylE3xPPuU1dj
xQituKHcZMPgJg5K3ovgxnqgCzNIkuPPyW2iE7gsaw4IVvkk68v1ibZquGSH9WU6k0GChcW/N8gS
tK/b6igIVcp+WiCFxLL5qeyBW/8fY+e1JCmybO0nwgwtblNnZcnuanmD9fR0o7Xm6c+H03tTp/6Z
385NWCggE4Igwt3XWkGD1oO/SxRtsSNQGxCLdcSr8s1R8kOiBijk/m32A1HMy41rljNKbotPtLVE
nY8SqiiV45xN2UV6Rk7LnYEWMfhzfLucRHppoTrtbCdLD/IrE7imccBCfLao+p2DRj0Lw4jj7QG5
D1diOH92y/Mbzci55LBRiw9YkkTuv2Rjtsi4tBC+k2KWVeewVHT0Z5bflBP3GaCdcZFLys9AeTmM
qgFykr46emX5txyXjgEY8+Uxrk9YKiVeKvfxulgLaHSrG0u9O0O1giYTQR9r7K+MBmC3eKjHKR2P
ql7/kHhgSQbCqLsafB32VChHsmqwESOqnJQ53m2O4vRe47xCNfjeg1w8ek3IE7WhED21SfNRnr2d
uE8Ddp/TXBtM69YQwbfH0h33VnGXOmz/2hDOtu2hETusE0LdBAd5XPI0JFei8ZnsJCujwAp1H79y
t/OKPr9D19Ej+kyySwIQgbGhnCu03plbhmQmEIEwZ6SGEQJ9k5WjHRQpiER2jfxuzc5pTzSUHV3k
emPTYKNuDnGbfJlH/U7u3HqXgJbuCiudDnKv5a4kbcH+v9UgX1liAOSZyBGSk7p1OEhZEiNFMaTp
QkI0IX0cug/y4NehKbdmGw3SUmP53FXEsB/kVsiP1Pua+9MGhb7Hgs4q16r+ahfZEOgu1/tr5k4/
E3hlnDJWA4y6j1qVtyBtw1M+A3Ru9emDvkwd8tnOYts5z8FMJDByfDsVOCdMuA18QlaSF//Phd/8
BskiewXYXQ/1tef69GCTQaG0N/SDTAHyfe+gG7/YBGSNH1KwvOvNXcMp3rw1b4Iq3t9BAzdeEYGa
nJuTEebafIzd8LvSZepxu8NMgne64wLp3iYXtX/OELE8yW/p/eoptWf1BEdjP++bLLxvB10hzGOZ
h5bXWo6U3L/WeV05QxwQJgcZCX2cnljCsHVZBoI+Qu1kgrHehs/Swa5mOpj6foCC7SIjeOys4TLl
FtuS6pg7A8JH7hJc+a/XtYv06ofECnu5QbjCEpCyjb05fnD1JYDRKOx6obdhelumZRlJUtzqCqw/
y4xk6bNz9J1qIGYlfXYChTlS+kuyva1vhuialfa58oaL15h7GQnrIcgKnJXPbYODQOZCNuzNGYbu
6/aGb2NZ6qQYLKNQ7ftTQ5DeOXSik7SZMtilx3b8+yEoZXlqkluPkfKafdcuxXd167AtK9v+M/Ug
K4eDPzWvAVi5XUp4TJES5NbbRDgvHw7dA2ga6GxUJ/2EDgV+etYF8sQHW0cY1HnK5/bFYW3A/vBe
x2IxqwUa28lLTlDKUHc3a4lVncfyJR/c7mSaM0uJRlcPalBgu+khmNnh4D0J7mDKF7lIcx7qQxCV
Tw7ixduDl6tKcX2dtrJUbsPk3SHFkLaXHvlBGYyS1Mt0LTk9Ab5kxmCe5O7LSQriGSdiVhh2vQ+s
fi9vCah2aiX7pnZwja+5BYmS7FsmVIOPgOq+2YKlCLlhXaykV+zgQEPiJb5hTPRPUU+4OzQmR7nH
kshjj5flCUS57JGn9K980u+82MhO6jzeErOEoMzrLjLJaMzaLZjdEvbcQ1gE6xfAaP8GlJ9d5YTy
5CXHTN8uaBg7Gv6eB+8ZsTh3jVn2E/ujj+bZKZcRsU0GqqY6V47bfp/ejtqhnwDeb3exzBxm0mT5
zGRuZh18C7iQgErABXwlLtlgJe5BPypd8K0BOTHgRRk167jymMlii3jd6jy5znUiMAd/7hl4JBzF
kb3PUAxbV1frLirSggKfm66tkzBY6sfaSIyTnF9+l29H47XVn2Yjb0+qabzIU90ereTyrvsZG1O0
G4sCpn8g5H82aNvEoci3X8rrwo7taYkiDdsHYvyPWmbnoPPbfHiAkN28EJpW3QlqZ4i66o6x8LsM
s2x9vvIktjlmezB8oH+lwDPNyasPFgBpaDEcA4WTgpfAZQY/wBB4LLll8mRkWAcqtkeL8GC/QDfk
v5O5dNhm9O1JrgN6me+3m7C1Sk66/P9PxVptBL30sE318mOkuK7Ft7Lk1so5QvaDBS3EDLLQVTr7
oqKxKF3ksuuSS7IobPKqrVn82n/C6tcPpfzON6uM9dgyd/eEBdzjEEQegw+9rF9xjmC6ltdkLqCD
2QeT+R2uFezJYZ9ciiYM1aN0X7P+8gWNCAbpgnRdx8lIlRXdlmx105zhctBgitQIE1sWYfJ3tmSN
kpTym7Xs+uvLeQSJ8zAW8Lr15BvC0082Xqp5D19vgRPqL1d+iFnf6a6uXmVZJos6yUmynnpZFkoR
RxCc1wEAkK2zdNmKktuS7TFudds13h0b5Z86iDqYw5gzZeLsCATIL1KWN487nrCNX9rXHz+XWrGL
lEF9s4yUR7iOvPlHAND+KsM1gkmXoOnlGYRdB+WGjJR/zsrR61RFUE5zccv08B4KEoAU2bZw7zAh
AvCQ1q1h2wNKgyRbPykO/s9Bq/Pr+uuXkbyCPbZ3Zl3PrINZaj097/Cf/Pe9k9zaS7Lvy3LQetY3
vd5f4P1RioZjo7VftRmqWZlXttWDHPtPdVsXaV3X2ZLdEnkeW1Fycty/nvXNdkZ6S8d3l/qnundn
fXelYJnwEZqruxBE3/KKo+GMr6Ka172qvPCSYEoBnAmMiM37Ymbbkq1uztAEBX5Hn6o1yK6dZLqV
k29d37RI1jcDIoRwwa8jWl4WeU+2l2V7qf61bjtM3jvp9091/9dT+XO+gPuLmGi/8eCi0MaydlkL
y4drS9ad7FZ+Y6v4p+7v6tb9xHLa9Qpynnd91isMiXevKcNvtfPCvUwNsgeV3PaNljlkK0puW5Bt
nd/VvStKP7+HMKD/qdVQIiSFDZCPlxPfO8tbGcJrVmqlPGPKZludVdlJ94qP2/ROMBWw8a2szAuM
XMoy87MWCrAoWZnlrqYjP7DaeS/TA9Z/KFkbmIH/wNXWScNWsSHI7FKUMyBMyN8O/zTdbkPBkU3/
1mcbBlvdu+EiRWkdgybFZOGC9BrU2Tx0jp7Oe9n/JgQYYC5KxtegHaLT+sbLTdmSdVrdynK7/rUo
DdurK8UAQ8qf6VvK784gdXOWEDuhJbxG22S/LqzXdnk+25ENWiVs3rKrhWHEWCwkb3aOWzc5VhJZ
GGxFyb3rJ5PoVvfmj0vLu0MGr1KOs/FAVOBzDZQC1QDpgaXc0IjkWD5cJYp47UeZuvwsybKL3Jky
6fPsMqvOrskc6yIv+/ZE13f/jTHzzVJh6yo5ebxR0WPRWzutRq7cgfTEiCNoUnS4sofZK3HHwOai
TY/yiq52ShkB46zHzVd5kf9YtWo1OCKdjeukwTmY59k1gSIYlDigNUnqBm/lbiv7VqDAfxZau3Lh
HXZmCwEyJuTN8mHpWnA2df8mmG0LB0Ckwl0jd1WeS50BZdKr4rWMwZkInlxfHvDcQrrTrvbMd7df
buqbR7RuXde7LnsWya6veYRzcvbM6Sh3WS67JfIDtqLc2Hd1665OWt6DObee0rz9JT0M9b2NtN4O
GUOk4oLc/9wV8Xg2IAI86iBmKQI9g4C0uKIzSaul4zszHGh6llbPI8xTTxK0m+rgY6RlZ205h5rU
2UMZ1O1Oes1dNl6UuTQPap8RpDcMxa6JeNUl8TLX3NseAZ4aMUX3aeKe1Ci08iOUQQgus7M/YpUk
anhyro0eNE9gsvA1QxoL8DxzUC+K1fvUH1+XiPYPATSwH8Df1AdY40ZYOShKXQbhUZbgnqhHWCBi
u0o/xJ4Ds6DZPUwxXAgOYQsnHd/+2bP8+Tmtmp/gHS+9qZWfx9xEVSv1v+clS/IaHfg7P1CJFM+a
196brR8e1no8u36Aw0FrYccZhl3Q1PWXeiamly15+UlXU3sPow7hVRG0XWqxyAKYmJLn3Krgb1LV
QwVFMMxQJXHcCDFWj+PSgikJMYEBRYEw0c5NYZeP85RUj5KTJCsKB96zPIdYGCO8VcTBoaygH/Kn
4ZuJ8+zcqguVX6ZWBnIkMHEcFgPwzvXZucVFDOu1CuDT8BESVWEwPLRZQUyQ1w7sh5vCvSNSA/ea
h7G9hfVr6qfoeVgSgC7Rs68m36HVVK5SVWaIdMO7CCtXAfGZYeGtcYLnBjbsZxVP6HOqaNp+GseA
HQQNse0RWpXa3MscSVE0ZHfTMHSPWtJ5T/OS1BlhezZjC3Q1PbaGUM/SvVY6qKINeGfMCbG5cdTh
hfF/TUk0P64lojlg/nUYc9vxVWR5T7DMRPsqbHfwnhpHR7PMwzQ1ORxvBNMXhmbe2Q6hzoS1agfd
1pN2hxQ8NBgogJdeWN5XQO3umyXZiozPc1JgQx2gNrLBppX6XT6bqbHXTEO7k6SYgv9UFn2l7CcP
lLsXphibITV47X0CRl177L8lQ/7VwJVOXDhwf94tEzwzkYlEKxQVLDH9/At355cwT/RvU5MQrQAh
zmswZoRdw4P1NGv4kq0psW6Vm/d3eh+3lzSNi0cegQbkv1U/NKPC4MpS80E1+tca1qAHN0qeBrtq
gL4q9Ye4x3HkQPZ4lKI04Ar9BP16fqzHXY9wx25ausdaiihfTCzXchwebKocBdgtc8bhzcFW/t1J
Z/Mmp6obU3t0vPACOAylzgxatBMfnOqw/YI2SH6H4Zys562NuX1quvaYq9Da7H0klvsg+4hQ4YzR
vmjYK9vmDaBF8wHsef+I6fgqJYR22w+I1gGGykbImpYeUucY5fuDEvdVdeHjQjWQQG1gP1gslqwC
gu4e/rT+vh4wK5cpbCfS4MBkcYUGMyGajVuhm0p7hmxT20tRbk+WqsunyiEmbLk/9jgS6FItC734
bI+/17+TJrl/tosazNly/2CdJiIvmzz06Rkz42DCnCJZSapgBuG+lWW0jS0Ukm8qpVlaOsAdh+GJ
wBki8IJhR1wXkgplxaSk11/rOggvvT0EcLyH1feyPEl7PIT1KdVhbapmxcFgrbiohWMPvDZBFNx3
SzIk8J64hn9+09D3KXIynwPfjo9AGOJbOWZoGC6J5KTOZJeNZIMNo1qsRQ16g//SUQ5Ze29HdyPi
gP+XQ1J3IL5C1c7vT9N2BSS3L+NjqWIN3L/7ddJbLjIVpd7cp+2Co8DtaFotCFgYKR+iJckhmHiQ
4uT7MBZG/gB4XY0xri/NpQpz+W7rJDkU9G58+Dr8yBwcu1hVwrLy0MSYFOXO+WwRig+zlLS+O1SK
cuEW1tGLAxH4eqhc7c0RmW4eu5IAjfcNy6+ayhiw48tc2F9T5EmJXJrd9NZOVXpzx4iAEw3mzS7D
z6jirTgmRah9VMtwuHf1+q881NSPg12oH/WwfuyYYB/xTYN0gXSQr19vwP/l1K1+swkt+exmnApn
TvmQwmbwOaqUL+CRgydpNMvgwS9i+1naiBQ+pgDqPuRLz7H+nAya+ar5UfFJS67ShW9O9lFtGuCX
j2GdTvd9oKUP45JA7qcPOzOpydrNvGPOJhpvKUofgKY4cnz3l5oMqJe62C5BLqWfM6+GR1sz2r0U
jb4ZLgaqqYfStGDE39lW139AxgrqImvUjxGAys9NjyyCCl7vvOArPxMKVh7szDcvI5KZz6U9vhJC
032zyh+z27hfLMVt77IygjrJ1rtvzUwghepY+TMkOnDphv3vwLHbb4Rs6Yc5RkXcbvxXjeAzOGzb
gXhPcnHYHmekYcEL/6cKWOSfxnd1uuUQFZvN9+Xg1Uf02koY5pziNVMs+65JuwnO7b541UFMf0D6
fSeNCmFsr0RgfAHJqz5Ile03+BfcoTxLcYRN4qp5U7KXYh275vOMl05KcsZuUB9UuN50ENG3YJqJ
Syis0LjVcMUAi659WNjs/AGje9wdiMWD1hNq2WPlD86dtPSt7x1NbbAYd6idzD4zD4Qx0ederfo9
GJ/oTopOpNqEKUT9TYo2QkToQOr+vRRnZfrh8s1/lNLUZ8/M1/mzERPf44/BJYwG5SXNWvUh8oER
hz5yVUNePRPoc4R2on8pvfZTErfqjWCF4UXXW16VGFb5KnHvpYPUw4t4KpU6e5QqSUxYjiIbAEPd
6QiuFqjHZnbwIt1j4GjPufnSNMXJ7dwKwcL6CI15ebMnp7hFHWC5hSy4vCkqSdNVLjSz6nSIvR7S
cTtqnkLNQQp8sl5hCEu/qVblHeHNLC9SBKNDSL1efC7NEUpKoyeWYOmm9ZO/g9OPqJp8RF1ZbQkU
r9JvRFFnZ+D4zknH9/HNtoxb7irWRzPMnIcysQiwWLq1k/prIlryyqdNe2BZp6FGRM5dkllL/T0W
vIb43f/UbV0kZyntr6rXtfM/Ha+3BMB0dvxUj3PzOCoV4dKFC/UdUV0mX6Jfuep/MsfB/tw4I/xA
uV7cZ6Fhw2xcpUTEDfOXvnJfpOtopPd1ZHhf6yZXD24dWw9p6SHAUtewpcAL+wk40k8F8qtjXOxd
wobu1ZKXyh3jH51GgJhluM2TZ3bBnWI7yTlKQ/UjrCr1Tk7vzF/V0mt+dviNCCMyY3gYJ+OCzbaE
dbe0XjwbznFedwdiSy3fJVldwIwLR9V9yZx6b5fhoff1+K6GnPxPw9pHmsutFhwJwc/Q+B/UOVDj
g7SHxD3ey9lix6XSroATVo55XYvSrHtaMp54taO1Z6DpL5aZWGfVHsBub6ewHPNmE15+54SWcky1
QkeWanAuFvG+V7RumnvNMJ2TnWTT84SOy6Fv1eYTb6NK6I/rfGft/AI3j/K78V7dIWFJOhbW6eWj
3RbmTzCJkEWazPOMPl7aLHEAqQTzsa6q+jHW2/piGtVwF7mthbqvXyJL0DnwYxGsysQHMlMvocXy
e/9bHIyfkshUfilEWq4XynINqrjC+ntKhx+hojhfNbvJYDvW5o+hDTc4S5TgCQi1e84WUnFV8dNb
n8bWGXNA+uQCBSLGubGwnzGR2f4cfmMC/g74UPlbD9BBJjqJFTaL8CRwzV8ZzMh6178GSHM07Ye+
I2YZnuLm1WvZE3Z9pT0Rt9ERnoPCErgr54Bxzfcvum6gQTU6C6WBmqIWp3XZTXKOU+MChALhoUug
dUG/5oPmDN5rnnpftSlWHsze87gH0PfWYVrfSbEzYJ7Lnbi76nEPMZXGuuzalYS6FY3rfQoApO+q
IVQf+qr0P0X1/E23Av1RSvMSAe7o1pN09TTnFmmW/yylsA/ObVqmH8xC9z/5M77Ewmo+lobjfPLP
o58532I+led2VNuz0w7B90I/10Ntfy+JyEIyp6ovQzAUX5G52/dW5H5gH3mPyEPxWPsK5PkB4I2u
D7XdWrc0RAUeZ5R1FyTLeIbsaOIlgnjNiIxfIndoQaYWOkH3aevQGLVxqOzOOg1ICj52S8LAmA4N
2sgHKUoDDtvisZlR20Ky+kawE1cOuoroBgRHd9juikdjSWyoeG+uYjzkTjV/wArwtSuj6fsULYEe
LXgOeKCg3Ev1r/E8TN/HOrL241IfLfX/u78L5dLW33d9zkN42r4JXAjf/nP+rf7fzv+/+8t19WoA
ue2ZRzO34v3Ahv2lHKb6RXdM/WwvddBl1C/SkLP5XeukC0SRzUu51L07li8ndFaKd451vomSWAva
0qsa9cTIyP7UqchHe7l52rpJ4xh73q6uwRsE5ZOStRaASTBfo1YPwdHhXT/08NgcslErniQZTZ5X
0X/Wd1pTHfUwUe+DCiAek5QUYGhX79slkaJtKIDu13JWHXq2a3A9/qdV6reiHCF1cNvd8oiAtq1q
PdNWTpn05tF9KrldP3rkP2Ak874l4JkYVGV+9XywpProfJjs3vthQECHtdAbnizXRXA0gW+lSNUI
7ytoYoDH16ZUTobuzV9gZBjOHWcVwtPPwLKuco0wI5yvr1rrASVs79HvNBxdy7kRr3jSuWufiBux
UB0wjJPetOOdXodwdi+CO6Kos4rrWGEBOJfNlzRI0sPVfXQJsgKJ3jtXMzVLyHVa/yVzEuUFguju
oF88ZMSSeYbTxYA7BhJyx9yxBAEXE4/1Wamy/szmD1p843dltt+hGBm+RDFK8EnX9k9R02sXNW6z
qz+m5mMY6GhiKOX8OQ3T3wQdZr85OEQO/k4xTdixkP59QU/mbIxd8FgVTfNSLImhsjwMC+gSlw6G
vkCRGkI2rLZ81FJw8VAmq8fBK7pH6S/dEHg6Iho5IYAGOU2yaLITMo+WbJ+8BJB1oKvWpM+QDiEQ
YSGMZnTqeEIHrX60gi45V0BrHpIMUIUxmvO94xJZDDrevjnZEF0LqIxvnhlZV8wexZ03zcNdVo3j
VVGj8pYZBcI+fh/dJ40PxdPguPdJOaH1WmMkibrEP8Vtq6LAoNYn1ytGgK6QLkMA1T/jnyiPaex0
Lz5sT/AGEzvIjEM0UNX3H+cOqR/EncfXyIIeuTN3fRdilAoK9VODD3ofjqrxeXRduLzhPf2C9ky/
q6JpfPDRoYKCOk8P1RRGMGHBH8e3CcCHn85/JY179NEj+4r3uoHXJlqw9nP0kVjS35Gtzn8pifEX
hl/g5VaAoTxw9VPW8nH2B/PcL2dwY/Q7iAMrkXgY2VDZEySdhJj8VRCXqHfmD49YA7aA2XCDG3V8
rhFSX9j4Z0jX6gfPmjqokHkD2BmVl6zRIJKBvG98jGFrYVE+XnJTiV59xXMeHQ00rQjBh2YP5M7y
h0ufDtNX02bvpGnBq1vwpmhTXkAboI5fIwIAj0E59Bc5So+Ta20M2l3uaMMBW2JxByIoZqu6RAZb
HoIcfrtbq8wJQkTpIrk3lfbSIpXvW7buYyb8hFxgO4/UVZULDg0H3j5DMfDRKlukHFul+9whYHk3
+moGfQW3JINvG7vlANJjKcJo5x2ntkDncinq5gRoybSKqxT9tNZ2oBPjHSIPgORsh03Bkuh5iN5T
aU7lbfSSCgULcpJsfSQndSiN07vRCVEacqKx/g/HzRBGlQDU/9e5pfjm0g46AldWQrs3ddshcv0x
Kue7LP3aTGH4ypzr74rYsa66D7aiz42Pquf4Z2MIlf2c85gdr4if7aq4SEkOMg3vY9tl3oNlKReo
i+ZHr2uAFLZ5+6UfnWpnDE7wow2UVwBF3t+mpp1yl+kAHvB9oOV6RAdIebss/o0x4wl2kPivKqpj
PjtN+3WRu98nVlc+YOe+qZC4PwAUqB5yrQpP0JnOu8RUq4etQVpZYP3pZyLJU7TOXu0+EyKDcvNy
BjlEOm7F3h6dnTPU+Cz/e5F3p1bGBLyQ7n9OiVGFMHO5yHYCKaaDesH5Fd8d3EFx7rsxQIAI6VAU
X5Q+BEKiO88mTI7Pqb3MvlpBhIEZumsdSF8klVL34mAqeHBUhEtiFar/tbjUodQ9PERLInWEYGpH
dNHwgiytW4P0k7qqVrOTOaAKIMXWNvJjBC3MoYsnzPtV/VcEcMEr1PqbFkzA3/py+uyUbNrrqfE/
5nPeHwgV61/0LoYN0xmzJ9eAVCWGxO1hsvrhUhBVC4NjRMw+slVXK/XgBFlm8cFRo8c8VatTxl73
WYVrF4sB1uvUqhUM60X2iV8X7rF5u18SGwYUazbN72iKfvWb1P5ZWv6diiEzgAkHXFNSJyylPxVl
a0Pfh5EBh0b3e5y8ez/Pi59GE/9QTKzUzJYE0BM1ZFk9algmVAsWlJ7ZnA2f/Hpo4DRnAyGtoxOW
tzADCiitORKe934/NztpjdMwQ/MSTjlpnVo7fawV83uynAmPR/6U1tVHaYtNF5sTREusyaOnslWV
xxglIfKBNUdPkpNEzYJvs65W161KcqihhocYHZ/1qK1VdTLnHOOI2kmd04TQTboNuFPIQfdbv+06
6pA9NGZh3/mzTt85RpUKJNLHMfFKXEQ+zhMt1W6e22k3FRwVmPVIO6czVDHSIMnowhq0V5Y+taJM
1Wk7RvOVn+Vcwmz339O86WI5MRgyOfl2th6Zjn3vTOVhPa80+2nMJd70nG1F2SOHZR4M2wMItpxe
GWoggiBY3xwoDesl5QeGmeqfPNP8vNYZ8gu2i09ewhD0nU69NmF7+Mf/tPX+c17t7yyAt2H9Dctd
kNybH7v8uPU3Sct60a7MnmKIXYGKn63WVW/F0k06+GaNmUey0iLJJLdfsqbbQd0w/OXhEXpQuuHE
agM5tbF5aJKo2tcIWAQRULOgyX9YRTPBoUdMY69e7dCfz47X/SIsdzqkECuq0c9eT5CONG30KDz4
wbyhu4Zp+3ed+d6JNdPNhcI0qvTooNnTQmXr/bQVJLLjbqfUTOQQzZrQ4bseNsYGdSu3Tj6zz7wA
wvtkNr2363nt4PWYXmu/Iri4+6QFIycD5gcjdvLYq829E4O/rIh6wqBzTLFuFab+IyyGewWv51Qg
iThBwVAuDr9CwemQgPe9gCNmm+olt0jRXuo2UZ7VmC1viZ7Rc+XfTNYiyMstVcPYA5NKk4e1TkPE
ZTcXQ3bdjgqw5B2yGsoldFOVZ2kAg/ajnUFcVW0PlHP+2FQfm9QcngcWQq1Tw4WesyUfZkJGIC+L
+SHBJ6VEZAWFHGQPqs6B2aEddyNQU9Mj3tBKH3ttRAFsSabUf6kHcPxZcXOCwSLqn6TAWrwHYzae
9AKuManLYWA4z6isYTD9T103s5CA0lQ/V6joFa7lP2VLAh2FVzrVc2tD15S28OKMrGGe5yWJUqO8
uJMz7aTIDGI8x7BRABhq1qqtvrHNL5HVGndS5SqVDi/ZOCMX2hRHqZPE0H0dNxGcjdLlTQOMecbU
rBeWaksv8O9ORX6VC0udHw4722uNQzvVeKyXHymNUaLmN8uGgHCpsjCrPzqOchiCMH4pymMBIPi5
1bToBZ/57zGq/OugGQ8Qkaf3I2JVz5K4M1z/0FpZp60unfocETeY+RNViRUgjb6B5nV3l1iJ9Yyx
31qP7SL7OBc+6kdh26Ci5bJp81M0hmardM9rGYWk6lQXqbknzpf2sLT027J4jhv3afZYHfRzha+o
6sxnz0uUJyu6BUvBiOI/yWjV3zqslneTmS7bQvA+qP8RmLH1GxNYjtKZqVdO5KiFjXZF9IzgXfdY
FtNhHVFzGQXEGrc7WJGbp6LOghcTI9mLHhcfSz8Yb9JNEpZk+g5ZoPIiRemrwbJ+sCoix+UoqQNR
kQJJSB7Yw417Tw285zQ3vGd4uec7w+i+B34NS8hSrztZj5JUvPNjF+S/dIMB84rnPnyQHqz8ntVI
M27RzPgrpqi9KIFnPwMWdZ5REKuOWuiiZTDOzrM0aC3knmqJc0aK0gBhivlYpSwYUd5QYI4NW1zJ
hrHvI+bfpLfut74htlPEzBrnnOpVfHInIiagswxfStAQB+RZkqPhwIy2d9rKPxmeAXM4/C0vUD1H
L2bbgA01EuwHI/ZQ10gRFVq0TCRh7TKjloWapz6PrDbKADk8BbEQf2Hq8yEe/pNbivDrfclbtPzQ
1vCIv1ukVXzEoe8kh1xzhv/6rl1QQt0Swig5SQYJlFwSNrUETkol1LXd2dPxeI8xhC/F9BqugVdL
nLfKsrv+quozZpaWXewCfNgS1shAHaScCeqhN7Mv5gI86hYkTb38BLSJQB7Zgj+yKojdYIPEKADv
7p0ketWOMwJH9cK/8d+snno/o0SHA6PJoX2U5r6fQYhKNoZ2Bsr/JMbNAXE+TjtY9tY75k5IkCTw
jMSujQtR7uLaDNnLbbHKnOE+Qe4AhBnwBfOoTIYCxK77NXXm3z5sEWlRnUfkvw6W9jFA1/Gu6Pqv
Drf1FiEHdmo183s4md5xXKJqE05TeDdmnOwo/3e725KTJ4APKzyaAfdKQSXtpnb6oU4C89Ii1HZn
G0V5tdkkJFVc7xS1Ow+m/SnlX1vWCEIfUIfKE2YIaDVrchdC+lmxDnENiHkBpeVLxLWzPCzJZZA2
HCtoQfju9tpdA7NFUNk4uowSJr4kHe/f3Bggytw322ugUHS0vaJkPvZ+DG5VaP00s1A5GtZ9MdTj
XRPaw5oYZjTe+fpy57Lpe6bp1R2Q3+rOyytIxyWbu16vHSUr0quSkyRx/IpoJw82jCV2vljkWEqj
AqDDouMfB1bpOfk1yiACWDCiy9+URP7wVuwyA2YZDd1Mf8EwzUuMotyOQjCnkm1nDF555kyH7cnI
ON2KkvO0AXkrALxM3gU8gSTGEva3JVZnhufOtG7JEnsv40CSaCkOuDhOc9TcS1XpW4g7BC6rEZE1
6EXRwFZ6nm9fFB9SralRHzVyMGALamzNOp0+XBNIvgDJc08XfojKRMZAEinGESzEWqT8rllSDjeE
Idvd3Dg9qihKPN4ctzgYyHS1xTjtggxp3RB96oPqVuxidNU/Y/v520vHV61ciHVZj6AbWyA4B5R+
wnV+1LMe3GjykBVVuIOjDEfpXIb3NrEwD4Hf7fG3N7thyh4zjU9E7lXWwYNl9aZW7Z4po8SFjmWx
rLordAPL1nZWX0Df65d5QEHIdtGkdb60dZufTJwwRLF3PVosTXCKWoQozXyn9Bn+EcIED3xwmTTi
J1PX7P2kTcrRV1pkYXr9BPc/9HTzJ8NMr3lZYr9DkihqzG/VUKFZOKUn6JeiowXQr2i7+zCo1R0f
R5DJYVEcGgAZYXcP8SvxJDEuXUXF9RrEGFXAUu0hZYtOQ7VoRLcGUbiYKHBO7+dSH9A3dptDCUVF
42Jr7MffjcONcXsPqRSOn3vvPpiSeB8hsOXnsQqvKRKlkYa5ulchvjVi2PERzaz637EPIlslkmo/
zpZ79uG6Ucr20uohNwEeusi0udNmCFa8GUziYobPnruYLhGCZD3W/O3w6V7mFk2DO8axr3lyNpQJ
ILBCvH83KGdWFPMe/+N3Fs/h0Z3A75eKncBNRJiOO7P2NMHmuNCjEb7JHw9yb7ok7ssIBdIFj6d6
TzAt6hkuCgxqzoMuQemCme8CCIPdwFXR2upMOKdAPYXK79ZHW6YeH5YRpMd2+5CG8y+Lxn3e8KGs
2GQrjv9Y6N3PKoMdSecV3WtDj1jTNOBvDB0Uc9TYPGAQvS+SBgVcG5wYCO5DijnBMAGFz4ma7u12
oRSBa3k36u0Xn+/FAZbXHbrM6INmuHBcrmVXXgQnxNzvicqZYPSyHrpKOWVB479MMK7PlftXmaKq
F6jBj6lXTq3LRnDQ+sOyAOxtI7wRK3eyvPBvBR7WXTGiTayN81evwmCBAVJTfjlIJMJrZERXQ/sf
rs5ruVVm28JPRBWhaeBWoGQl53RDOZJzanj6/cn/3uevOjerlmVZshE0s8cc8xsoeV6q30FccH1r
zoMwHh9nw90QhIt9JMaKpQmdbis7JC37yhpj2CyNGoI5zuuN5j7HWlmu7LQI121eos+M5caWWnVc
Yl5w6lEGE8O4RCrtQVPO+0H/YOcf+97sjOuhfegyolpb8rrQ89fSq9+MfgTPAiDJtQg97sdnHLkW
sKM09knxLFZUg4a/wF9deQSmrvpZFavUiXe20PTVCLJLpuIZkFgjMEmC+cqpjxo9KFPSV1yIobox
7Awrsvne/BJ540cYNS1Qp+o7XV4XMwO+lsdfmHOLoDOfiFB8GvFL0nWBljodPJCp195GrwY3QGtT
8+AgmWEClqH5i3wDwkS+pZN9rhRN+9w7CpOnFcZ0snSqf9b0dD2SOtzX3TFcBgJky3lLPK8kXbaM
d/Mnydno1Y9ZObwbA4Hyej/fipTKf1iuuN4KIZBodBp9ghW6BDI54BkGbBhxTvhtNQAESz9GDtKq
rQkF1ixtXyuKrFgYjd9vOfZ6kDsI/kQKHKx60xZ2eEe2Yb+mtZP6qnGepCoCqxxYCDQwtHn+SsZ9
HhgeDe+u7ZNV1xUv+EUZcuzZQ6ssIS8J96ZsCRK+5sTijFbrTsufgfnfgU5zV93LKCHQNUnG3P20
dxPzu9Ky7yIxv7rGIiywhcyvs4dC4d6W0zBv3IJmQWLgZXdzfETxHL0aqKCqAPY3zdWDnjbn5ipU
lfO1EftjdQ7RCxO/cIxVthvFCu5du1aavI4715cxTldJJVFLrkbdJlL7yuCmUOARksD7YL2wasrI
T419WyQXByPGqs6rc5FVv4Xl7JtGfnQJGy8lbmM3LwKh5zuMKuhBYU9eyxQyV+9ONz1pZhGo6qDB
gb4erBQizzRmgdRIoze1fl5pdqmC0NK+XMhGcThiRE+stSBUyuwduZ1V+0jMG23oQmxRAbb2gpIZ
l0+l0jeCVO+NG0v8w3hWEpvTTKtePb1Kb0Y/it0rQ+x+tGJo4/nzvPR5AH/mMW6Xr0rJF7Oa70bp
m4VsNjJSpwU0ZyYhz3XkTxpSniow1m7VwRmsTDpqottnYYhNW26nRAvchKz7tzmp370of5T1cFQS
T6M+Pcd9vuvw4GSKcyLtuw1INtA04zEGHIihDTBam9tBVrMD19rAark+ocrb+a7pqgkRd4YZBx8a
aADZFZH9PvfqnWzqYuXk2lPnArLpE/OtK7KvCZye1ag35st+sO3ii7W2y5jsB1E8zoyR+7le3dcD
8PIEDtOY4ajmeDwIQsS2FW0APH8W2lG3bGlAAlPr9tEw3JFpRIagiz4+9c5PJzrQFNxhydgm6r0U
IH8BKK80MRF5qZdgm/Kj2Zd3GWielbFM9lp43lZJb/9WdAD6oA3tK2X38PYzzPIz9oiYHE3S2A+E
YlRn5oax8Dlg002uyDpE2UEV7u0vveiPmT69DvxSbP1eEkwYkD7zZ6/VDqx8D5jL6tUwOBz66GyQ
TF/Z5rZPp52qwk2366Zy03FYWCTY+dM7VCt6ewn1/wQK2KnPCSrVridPTe8IFlPeMatgfQ5WRj+l
3EwJV+/khj95ToRyhj+tVO2LHPqj6fW3g5v75Dnc1X30bhfsGxkhI7phyt8cZurhk1ajT2uGlAdB
9OfCuUFHAGx8SdnQGhMVjVq7lo7BeNgK9hl7j91yVZyJHm2pAxIdrYrLZXiRPaLykrtqBYfnkqeq
WzUOREBdYDiyiuixkvlP3at2VfT5FDTeQGIkQ4dtrO9H3bt3LIrIOYacXUbjweqosushfB96rrtl
MDcSmLfTjScL9Q5yShaAuJNaTje0CUGJ4p0CufsCgxCjU4SEZqEdtqPFQXY4jESeLCzoRhEMpuMx
8O+6qzGdiqB46AoYUWOm6RvTgtnQtck9AfB9CNueGxyV5J33rathOBqAyNiN2Ts37B81MYPd9IZ3
0UMan7UE38vw3nbeJhpBinYJGcVe5gU5EkFLgyPHGB+UusbFQxHWiNRvIhSBQdcLFOtsVyyjuydk
8sVJgPdwBx/G+tvoqY3nicuzgq+TJkehVSTMTTAUU06XJrk3WH4CppNwNZHfsyTNMUqqX0JG45Uw
BtpK1lPYuQSVlJ8G5Dp3aZmSMEgECxOXfM7yNETNQVIsRn15Hj2ahuSLgLo6MUD0TK397NK08O3o
mhVhqq/ZZgeQuaM6ux63GjkHmTtcEwa5m0sCpNIOjmrzkpkNV8fky3bRL/ZYKIrxPFsJlxpM5vg2
ouR3RM/uD3Z1JWTZCt6bmp7salobpq0orAjNSBzYDnK41SZV7xMtu7UiCnIyaUvTLrcWylTTLBMF
bTxuGdK2OlkECEJPMo4+4VvBTs3w7MVGwxXASaP9Ivp9JFW2D6WlSAbu6VaeixqMGYh7scpx2+4W
O2qDDiKmN6V+utindvDwpg4/tnZD1PIxIZi1RIQG+Ij3LqvXjDLepqMQG71s3oAs3AzlAvG5uiKa
3xtBcLXyDIb1q/ipFg6VEB4oF5Fg1egRdWeVgJnEgl66W0xLNtGQzuSnkuEeOTMVYn+kAwjIcZrJ
bJfmRljzo6nLY5NyBcYc4UwQKkFX8sd2wjHIe4jDxTo25DaR6n1RNzhnnnIcqStyQZp1YXCciBI/
M4mBbWRhvy6ZVernqwRvv2iQ+a7eNh96yKvZHTRjIwk8Wnm29iAqsRkB3F4XqWoFB5VRqBkD9fZK
lyP9I2Nh06wD6MC3MbY+TanNm9AcgSUzQgrRkO1pnoO3oyK0Pc7+SmN2gMKE2MSY+RVq/D6JYSRl
1q8l+3IlFXK/DTWJdRMJ0QYvaOp3iaubUOWcICPldKV5nCWObX4guPyQoVwfxoyutUnjfiaqKDON
e4B9RYBVhgFKywj0rLKvP7BO0IgD06Sx72ZbYcOlNZTaOcboUgektQ9qroOe0r+mRgOOuj9oCWdb
1YpVl9dPaV4yjiRvAGMGS0X9PPUeqb6IFCuZx9uJxHGonctZYmGvxfdseF91saQBRraa03S4c8rp
zemmL0iiu2WefWka75VKbGjJE4hehi9C1drwSabSpw+i1+JhzJy7oXMZy0iL0+gONFAanUa295ba
PYn2hfUY9veD0EF1wxAlQYzEHd0JAxWXp9wWR2FILt2oJ8+JPkarO5eaXcdYlVMQJ/otgSNP5kgq
pjeUmyie7+PQHvECOnc0VAhwSUOYzcur6927UsMkYl5ZfEWv/L5PKbApMMHXRUFqVsEMxZaY89XY
DvQb4q1Wl6cyfwKb59HsDHeck35bx9ZapQY7sdHgqWZSrjVTWr5700UAOxH98C6QDe4NeE5KZz01
+quW57RaBnMbKph7KiQMLweD1jiDH439V9xgvbetPfVFV+YUGJOzsqkq2X1NFz3bU0nbUIdzUqoS
zzeqUfI25CHknuaHeHPLxjJ8102/Zyd+jelTzvNQ+NoIGzD1zHnvzC+VSPJ1aG5zQUO6ZA6VGdRo
LcmBqcTwmpXRVaFm5x+mfGqebH1uCPRKWgOllbw6bZsyRDrL7Ekp7t42qd6beqLkGGVPm7CjPRwT
Eu05Hgzl7zokIyOL63MfxRuLIJGNN6tDnZmfucbAbpxCfr/yhpr+C0fSEw3xaqPhUVk1XPFrT3PY
G3pcStPUnct540EBnmfkdvxcTRBmEXS2irHAhkmEnK5W2jH7l4doIUnyXYX5UXc0oOZpTbJQaNN6
SrpdDGBjhWnJWbWV+T1ZYKfyJ0M65TaqjHfH0HbOotBPPNw8Vv1dVaBO4XV/w5v5oKKeNo0ZnxeQ
w5B9s8wnDRYKwXJpYyJcbxV3Uy5FBg7LDywxWL/HX/Itz6FHxHLCGmUQdF6MzrNnqMPcAiOBM0eW
vNVexlZ8lHxYIFHukswzt9o1cjmu52Nu61Dfk3LYJAn7NJ3av66nZ65RbCCY6q/LoVy30bzl5+iC
DxHg23hPrNBTZphaQALW9plB0nA1NSHuoW9PvTSu9YK2/egUA9UmxlR7wXFGdDWjE4c889imskSF
FgUv1yYmW7TepsVe86ZL870x8FIVeCYQbO8rDt6qnKw7Lc+QDIX1OtK3NKJpDEj/ufJUvOgY2+Ix
WuTOyCnQRUQoH6sTFQCkPfawrgm7tRksjMaQhBGsbr04uqt/WHhDOj8Tk5UqHu9ywU5NtszTpBOx
KEJ/jVuCGmazIg9qegRAmm/wcN2mznikrcCgn5afRR71AZvA43Qlt87Wg/ERle6HM3TPnc6JmdnP
ZF88mLIMREROIRHAUMAJkp1vuparhbEuHOK7ztJfh97+1JwRXRmnW2eRXZfqiDEp939nSSwmJsZ9
M5yzBg44CwA2uCu82XgLr5tXV4uOC6RCkNrHzJQLwl33VTdq0zjac04k8cqJrcmfKgpv3cbNEHK2
UMUMZeUxKi70lS3ymyrsP0vBCEU8LEApsT+1w4OTi4NVyM43tYGaqsR+rwOoVqmmBeKazzt4xppR
cKLo0+orLuId4IqbNok3emZ/x26LTtXSBSRJlSjFZGvO9TmTBIq2Tb6vRyJTB71e4wr/yIwOu6hJ
QredrNOMxnPa438LS8DB9ppf4TDEFycpMQlPx1Iz4DtJI14x9BhO1n3YM0IRhr9LqT2aRAkpWcWP
WvYOM7G0F9PXIh031mSeZ9hjgdUbX87Q700veagmOutMAH734fVgx/n7bIwvWclcNWkL0K8q/uZk
Os/ZdKpS7Hlh9EEJ8UGwarxyqnFj1/P7UF/n8nRu5Frh4QhcKtjjJm47avOrUqm2dPHiwJqRZvXE
JADeRE2I3z2bRIqsK49FTpxSZd8X7iTooGtvSzQd9QaEtFeeTJZw4bjbvqpcv5iA3JX9OpmS1yRv
hf/b2PWXbeWfYV3jtTSruwJaY+8ULC6yJW3J7sHjHZZyWofkx+NyYlbbqA/MGT2Y2og5nclfpix2
8wSWMCYbNE11RL2hHDkb8Zwvwgp0eqowuCJmQcrJ1/1+USlJiUm2WSLnwATlhxTNe74slxHOF201
eeIKeZEZtDZtCLyywoPpRluzTX1nGjAca6RFpcuZ4aUbqLXLtrGttQ3egPuPQR5l7rsmV9e46OOO
TAco+tjAlTsAWeePqi3vXjmINw56ysqiouMsLk9W/jyILCBA9baN+9d4pAV+PQWXmYgpjCX6JpKc
KMxPnJc83KKIv4ZOf0a5vYSA8tklMIeWN8aaFKJDLoqHPjbfCiUFG72YspZ5KteD8iR6boxl8vBn
FYh0RBnE43rHbuyBUO3Xuk+/2P0+MgXa78Hmk6m8hAFzL692fWzr8I3yAD9GTIkSItQfNRo5rUHY
yjDb2dotzB0uI2S9dLYoGZqIfEjtWDm1dmav+aIKtN1lcDbkZZdBZcuJPb3yNsUCimYRebYr21NZ
aTQIeIG1m2lf7HtXM7MQIgndnVo05iYLkJWEZEXKjW7GZGLTCDmB3r7m16lNbPFsb+euMG60nA5W
wyQCnQiHjZob64xnGNt59po943HJqp3JYFKGVdxrcwc03sm67d+X/zwGhj7luuzyMHAY4QDEX5vc
q3rCxp2iIsvgmv6kXl2RAOMmwEI6avYbb95XDiPpDDm9S3RkQ+A/daxB2/H3bBaDQnUQIUofEHu2
Ns9L3nbbkQq9nbiHjS0CZNI/kC/8MfT5dbKLu8+iTXthjN7WCX8dMjv9OTc+8JFxr+mwu6W6iMg5
zt+0AaBqZVHay8n4CUuXi4YKuwjDTysVg49E5AZgA4RnAXHWS/4mybLkNjfJdC3ZYu0QO3j4Qucr
9syvscO+PbMIh0O4h8QMIB3FqvfMFy8D+m1v6lk7Nde3S64dGEtin5og33vuM/w8sIclyRJL6Y9z
elx0eV/UlzoV4yrNp4cyovucu+6+rQWSpnPJTKbJHfe7VTYQ/6i5ne38Lr22DjytQDZU7UHo0eR3
rcUV4ZECz1TZDfkYZdBEjaKH3wcU1xOXtbUvR0Ggjs3ubWdFsQA2gbNDlxAJDKeGiZpZDoTGqF2n
dn1p0/FVFdegRZWO29Aqfqdk6U49pI0IeVu32SlbkccNdrboD1jW2ov112R2Tl70a3YWPdmWPDSX
DWeduCXLY/pQTM+hlUAXctmjxZEVrRixXqkeloOqlO96KXtnx55W9FS3aaIbL5nHag07lt0tEosq
yIcykoMYUF/kKM7ssR+lXrx0hZuvtVYkGC2iVxgjjLC75pZpJt3H6MEyeDUdOsQOoRwiUg3+VfZc
jybD6iafsXntti4awZB2lm0JMuWnzINFL2yju/JjYZK/mJAqw5HmCggVRtzpuE+9Yg+nkbvklrnr
Z1IaTDSNj0YOEFC3QL6MVY2tCsHKrr+ztIH9Uk67fEZnNnLb25ti3xf9sJojGlPdgvjkONnHgMjH
3abSViWmhy6v4n2UjtcC2nyzGXFZoVZG4E5Ue6sXBY0V0/6srq2n8L1BYfGNTKN27Y8dmiU22fYm
YjRwoBi5CyVnZVkhdg46cyfjeWS+zsejUq+90oaSPtP2kNfEmqFB8UuWYaJfxgkDGSHbtjGUCsq7
lWqz4a4hMz3oiDe6AvkP6PKnyG78fEC3URA1jAlZk1qq3qdjA/GDO0LciNBvhkQ/9ZO+KagpV7PD
5HSykFgu9ItXC2sr9KHZQIjcL03qrGRWrmOTwJYl4uYQRaI7TOjtmYvBPc3Usywxmer9E10zPv9y
wfqDIhsmXXqTV8jq7Fvh1KaS6JVxA4sBikRTJsfeoX/atIj2taU0hmLhQeZesV56i5vx1L2C6FmX
9rX+rBiNW8a9nbGS5kn1XMrF2jlmhZtZVPON6K49oRY7DfEbePicrKWuzckTZ3ZjLWJOC20SDGB3
CIFcaGyzpP1c5G3hO0YZ+iBXSrycTL3WqU9kWwkA6npJXnLFW2Qzl7CVt7YvhLjmKTRHW6QvveTY
hkYvd2mSYWDismfM57mV/MWNzVsyT4QSE0mWNVoy0h1fbM/GWJwVR1Cf6hBVdzoSCmdUuQr5VNZx
1oH77lq2e7y3Uc8bgkZGus5UWQ69nrV068pPo3En2LgTL1wQsTqIckuz2IIRs/HGUxUT3sKs7Icu
RX9fmOF6TOcXa2LqcnTGpy5k1hMbULstCaJhie4vKll4kvYrSAlC1ok+a0sOgeMONxE9VIRDzwSM
Es3I5rL+ht/MIZrT21EfNMKnXSZgRpfYjZLBhKbGT2ui0JmEjQwkbJacyXYIbo0Lian/+iTmnuVG
leYeUEm1UFbYnHOiNr5VZH/o5u+olm/QM4RbAAq3m9ulkzpknBAdOvwAvsVPC1Nu9JwJClqG0Gs6
hkzQPbRpPE/0mCUpPmk8rrtYe/Na4a4HoyVwLcmqE50/Z50vLul4gp4ObS9fN6h02Ocw3EvFyr52
C9hH+DAxsoDb9j61wvlGhjq9DbY+osSS40SV2miw4PEhP/Rarm9a9xbGBYWhPj+PytgtnY4qrNqn
fqQjIqfeN6Oy89XkGRSK+cJvH53irn/LJS0y69cck1uX3T6bYO6K46iwGrEdGBQN6NjTqNl3LXPj
l4g8Eq0izJpwp2DqtO+2Gt+siFyvPDxlA95KMXxPLoJ+nSLB46587BEFyHvz4P6WEvHDehpDtocp
9IY1Azof2nV6LXbmg3KILijS9E4TNfR8e+aUW+pqVWFFCYyRPZ9zZeJ3dfmjW9NnP+pULHLaGaw9
2yt0e6ryT7wbpFdCP6Xfy87YdNp7/qKUsypOkV/sfBuDwMVsGGRauit0Ap3b0LptOi+9qTrObasJ
Ig7yaq497IE0wY3Gs9dxP03n2l1buGcDVwnSNoaPea4u3GFTqmBrJWrG59qqxAdSb+b0OrDbs+8g
tA2D/FJ/pwxZsVVIH0zdC/24QXqNKzvhfwgneVQNl1Iymat9obVP71q0o/uqg3YS57Gjzbao8stx
rmwWwdao7TDWjXwqhr5sI2/pLsn1Hxv1rcBJe/P3kMwbooxQHupM8td21wiaUO0K7I94ck3WUoLV
Xc2D4t+Oc1A3rMNhbTymQ5JyHugvHXiJwDBNx4+snSulHYjFe4mSWDDlhqZddcW0bkM2MsXEHES6
alXV7BvVPY5OvWzN1ErWY5ufFZYxesd056w2b7ZcPAQbu0MGR1jRq6UTRwnHGsuUPpgK1OG11XbD
eazd+7zkgJZLvipqoz33Xl+T4b1xuem7NUyWnvYG1LFLG86I/MiMfaw+p8GAIu7Qlk8H49mSOAvr
7r1uILkw0UUpVKy91rkUdMSCehGdT9G6DhkdHGmxwsy5Bm1MP2k7B6Ece+ILb7J2UBvA3zgXw7O3
RKdIsldhW7bJzDr2Jy1DjzGmG4P8AYoc9cOSCzzKcW8Nq71rhgwZRkbP+Uz/U3BfiiBIt9r8q8gP
TkPLOCe2NQZ9WUQbLScZoTHcX8fGo1n0z6ofw5UAg+w7s+473cz6bC3fQrm71iImO/11JCfoUuRf
jWK2Vnd6aj+NEKNyjg6TVT+1GWaKnpPL7B6Z4zh4LQ6fKIzXYdJC8RjMleOJr+vECYU4dJLOMy0/
NJ2jifM6p/+yHiO597D83DCo+GRcY8ajWqPbXnEAHPHd5QxbMkdUIb5uVOgCtUnzR0/SpzYdMopg
gdzIar6MFt0DW4Rv8S0OFFYVP5yW9WBi3R/b0zxk+RZbxn4ewwtxIYy+oEVkhsKq4/Ca0Ty/FKX9
0y7qJMRwoUoFWxwfspBncHZqGIK6TSYGzu5rdUYf5SLTWFDOdgXKibVr7H5vKHLQC/WgzYtxGvAC
mfiAN1WyK1pK3N6zfszMGlal7F60ql/QuTJuBhw3k8nMBtNT68aHnl4amtuHKfr+aBAWm8buvNH6
3gu6pfI9EXO2JHc5ZAY/Yq2v2i1YpT2eSW7lmW4y31+/55I4sVBZJE5rP5E9fGQi++zbeOHsN7dT
w+ciEsILyVvfyKV7jyxEyDS9jtOndNAsMp7Myo18AaIMhYGOrc1hHttxg/GJFfYm7dMnPv9757Ot
Wy+I0AuQaRH9O09faRPbKjv6UZ2670znp877F3fuHuhChL6ZanDyHYKzPIhSTch2QBhX9w59VI3U
YCmwZBN54K6GYmnY8ut0nZ3QOgBK+zTCyfWbEp/YtZtV9ozns1PLA2J39qOSwB9uZmveOlxBZVRt
CxbuUGqv1pD8AjcrUZ4bta10bG2Mv8ftT+l0L+RMoUaX1aURGyPkzsmaDl3Z2xVihH5cfpqZizdd
rQc3wVKni5pcBuZO62v8jDZjsAuNb8f8oaHpruPFOyksaUFpgEbAep00Op5eL75R9mKs0iQ+1ZVG
aqVVHCXTalnZFNt+tvU1tjmb6mLyh1JujUlF0MbqhgiW5t7khSGscfln4qZlUxox0Um6Y8zgtdf0
rPDbuU5/4qq5Qqf6vVVq/N2kcgqJikN5yybsmoE2T8/GEnsHlA1fdWSPu3ZirJVTPsZ1e2sNBEGA
qebXSIKpwOvqopYz722fZMZWqKFd7iezTnCVlR1h6t1h/wb6p2o6VoomhiLcCefUtum1ej3Vl37R
jUNZjJup1KKgySjK6m5XlQZ1K5pwUiZ8eqpcu/FySgoWoDBuyrVe9zeRS3B7pBO7gOPI8LRu7eUa
48rja67adTt2lAB9dKsZFP1TWX1HNPSalDBKL9KSQJvND9k3F6H3u8LL53VvUO/mfSbRgyyGhXKI
LOF020fWZy0OkcWqSU6gQzvs18PjUAmbMffR+yEj5QPxSzTuMx2UrSIGjpmWg8WmNI4oI1RkXhhY
ucSTfkmmAbeHsa+jvNgYyAOykLfK9K5WHsrRuiFIccbrWrfmS6eSRxyWlKNwqOx+ZFCjlOdysR5C
K70XrCkb1xm2Wbtsvdq4CbmTMyzqDxUNMqIp12mKGkliZ5q0K7NRVoCNkq/ciGKnxhfTFajmzHIn
VbydR2Pj9D1VCWKjR2bBqtbyo1Dtd5iO31lHryJdVkZznzfDwEXDyF9YvZqx/E6U/TOMFbx+M7D0
vN4Cv6dfNgNWaNi1y/gTSZaGfV22iGfaxaqWx9h2nlNH7XTT2jcxparWm0fwO4x7CDw6AzdEu3OH
1fHXENq60WtuGKAhRk9s7IY7rD59tiXYwOxTWIIctmyPqHsnHZS4vK9eltAL2nkR27g3njxyWJvG
e4uHqyM+iY/ahJECox0pEIU62gW5p5WJwF24TzoUtyGsLgCPRpxX40MzosX0EcOwlSNPDI4RaBfW
9wWDDCtvmY/l4AXJYpOixFPomBwtOCm0Wd2N7bb3ll18tB1ZZZruwNrHkKaPj55AXrY8xgps92Hq
DQo2O2DJpQMNIwEbrnjKCOhk3AS8mG21H6U+BBou1YbUUJWYF2k4ZIbCDUzR3Ic63F1vefQFXpYy
s1ciLplNZ9QnbOy7xurOdqtcn14j225C61ZaY93mg+zWJZ6eycX5qPqDOdANjmintNoXJAeiHtFW
V1MLQRJfqunw0U70y/PcYF/q7JHgWRsTo+a+tmwHY3gudCQwqEjXifStxmB350mKEgrFiWmVaxsQ
nlQCdkKPZsQBqt+we29cYzO04jg4DjyUmmTIjDUboIVTIWgO/WmqRX8yqmQ4IUAstPUmbYd9ZFp1
Wq32RSfq+1Ro2T3b6uv//x6oOuYf4RRx25QhLMgwjgy/tfVu+99v80RNjWtiDZvL30PYAehD2OLt
3xdJpyhlHXfV2l66+h4dprnHLvZQ68A7/h6yiHc9N56+++cJ12flBJhu+G3j4N8XQkhnSn8ytf3f
8zBbqzvVEF9/fdW/f5gt2cUMVNK25jf7e6yTXe/jsLPBuPzvsTxxfQOoz+XvGbC7ZtwuKYK2nU0X
ocb//sPe7s4V5XTz/x4X1AagdCYaWv97vtFIKBbiSJ/UPP/7cE602jnCYfT3on+P59VM9FRs37IX
2dRmE96mZHo+NiHGqaqe+pu/L6VXZdcMuGWdqHR49NooP5gNWmIZTQN3jt69IwPBzxm/6f3SUadJ
Z/H9+9G59To/wqy3//syzb10y2CDCP554SicjmQVIppd37bNoc5lxj9P/Xsr16tf6LqI0987TQmR
jUvoRggSPH0ammLHdlrz/75MmDw9TZ75VDQav4euX6zG6B7+XsfgJ5Ey2ub490J2iamvKb1w8/fd
PrX9GU8vUzV5dff3j5037SZrubRAZcWxP8gK1sVUdP7ft3E0V3e8YbJryWBmFb8+p0iWGNcVTa1/
XyfrZsV+oNwiUpibvreSCxJ7vKkmld/Sgr86B+r6DkSdE1RRMt5nIDWDDqrCw9w20g+Zvnmk9mr9
aJL5c4/6xnVnTy/xAs/OyW3ntVR2ucq1oXoXbf1DqCzjkm354o5p8aXqkrHB1PouF4zsuVv99oqK
oqCnQoej8ke9ZuFY9NtQUdGs2iNqFZbcAgqNkCn2A6KJKXdGnr1U25heyA+NiIPVL8133jp3Dg7/
z2RK39wybj909gRUb533ZtK7XWVpPm+SOiIaxTOaO8Lk4WrmDkvQNXD577EoqxmpXDSKn7Fp7v6+
YUSGwyIR1uu/L/++0SaIQ2mUa5Q7vNQ/z6sjtZZYzIK/L/vrC1SO6a5H5ULU+7/3IOu5wj5NH82e
mir2l9bRN5plQCG+Pufv9T16glvV2OM/v+rfN8ouHLZlR0/r7yl/r680HZ//GNPvrxr8bEyk75Yx
Iy6SFuiFtKBiNzR2SiRoHZ+4zLR1r6n0AYhB4reG3b8XuXY27XqK6BHfLW4Y/zaF/YHB23uZpOkS
gdwzNjs5OaqK1xy0srIOjjm5GzavI9d/YdIXt8bXKRxf7QqUS2yvmR7gA1qy5a50avmmpFn5UTQt
956RVBtPFuB2im68wd3vbkltDi/EmnaB1WT6M47CFGBSfNvo2X25mObZqgtAC5acaE3QCxyyuDlz
4tAoiqrsnLF12lqwFk5ZJvLt0EBJyUsaXEU2zafMtvqtVeIqKAXN/0EYxckY/sPYmS03iq3b+lVW
5PVhbZj0O3atC0mosRpL7u0bwmk76fuepz8fOKuclWudHSeiUiVggiVZhsn/j/GNQWwg23hHxRbG
hj8U8xBFGAEyTrj8lV2liE42Odb+raqH/oXZCFM6xTTevPgKroTxXnMfvqhqb7iZhwb6KFGV+XNo
31a/DVWxOd/IZHxv2lrn7NtEt6inwgPZZ5vOhW0KbZlyxryOguemLfLOdzriQld5KdP1c7tLIiqS
lUN3dEQwdpf5gXhZc6mCk1jPi8o0Tmlx4npqrm9yTm0Ed4fUsqH6eDsRFP3nfn5IUdkSbnlFE/x9
JM0PUBWVfrT+5zq3wd7gU+Ju0NpmpKigsewwA+NLuKhQhVeIdnpnXtdllnthdo9GH+ImPSHGzevM
Tl11A3imeanz3eQEomw7L80Hwp9mb0PS85Azc4z5Qdd0l+Bm/oa+1qHnLGnlGmLX/DWO/sdKgLa7
nlfltpWCdCu3WUmEeh/H9UoWHeoKCij1Wgo1fnfEQfoObkT8mNIYUcsS1bXJZQEhwLSS2mS0/Fyu
ihIAH3Xcz5HzIuB8Sk3Tw9ch5g2Z7tXXBi11mNMWGJiuulbcQd7OhftUinkRfDH/Hys93ZC3kkKJ
f95xHjg/zBvwodIOnnYexxz5eGQbO2+6AS38Uj211H+uvaRA1gI18IWqYUWTR8/OIgdUoY/4cbKG
hqNqph+pyOxL4GG8sQvq6fP6xLRvwX3It/Y03S0KbDGS3zA+zfZZDhVKH0ibdoe0cOb1jc8dUdfk
j3RxTOBEPfGqIa3LRCdyVvE7aV+ZfJsW89N6ILk07VtQ5rq0n1eVYcTWefnz6bz2a3trY1yLE+nH
b+vnxd/W6cJSdkkROZ1FDZXcq2Hvi+HngyxXl6DhvY4aevHEN/UnJcR8IOdR/kLT7l3XcuNVMtOH
WlHqnWao2sZSQt+xExXqBwz4By1TaJ/h8EiFxfnUU+AylXHwSOIlocacMFFlSE6lDnsLypY7hOoK
VTjnv7Q/DUWRfAw5UM+mEk+eXskoSDOLO/ZOuuoet0JpwYrKtO4Xcqd6WzdJubWusXZZInnNbeWZ
fHLpBmB2tk8FmMHAHBEk9M26SPL4sZVpog1SrKwlLFwvhrvkAInTPLall18pRRmvZQxiu6zxkgdr
GHYUI9NXpVMzXE+uu0/8NrxxNe/H/ONGYfEbLPrs2syS9uR6dBn6aYfpdaCgpKcVog1MDU/bgJP8
HoIkPc4Pato3x0JrkNfqFogDibv0AoHkURWB1i/mMXg5p6fItPHAafufi38dYh6e5PljksTZ9uvQ
sYosWJPa2mkKrAF9P+7gttineSmNMKCZLdj7eTEsUbEgT911VnUyaQjWu4oKCOowOVhmhVQ+Di19
1TDVimdzpG8d9HH1msXJIzKP7o2I5mPDfPSjag0sWalHgn02LjILm8BC4kZ+KkfbHv6WpEchY3na
ZLdP8InX+JQnuFxmFhDmhJIvAqKlN/Pi14YolhJykNFZtpS7r4MHqSVGXAVIfbAMv7DXVY7Et+uN
auerzdW8ND/MQ/Rp3LxYTO4irfOol9XmJehlaZda+LoSXOrcpbdAFATmq1UwbZ7HlJIrL+OYmmip
64zhsvrGLb109bmLUOJlKTz9+nMwv6eTQrKEXurmBcMQB/nrZ3zu37lJyTeLn1EhKdj3ed2tlzU6
7BsvStIbd7rlCOQSrc5f66yqqVcRJTCkOyDhcK6Icylb1qEQYXnAy/LIPbF+J2OrgjdmnPPKBCkb
oic3+SIe5o06VPsVOpB8K+foBOtWzTepid41rlXvPnAz08lb4Agi7PFRYe8kPKfF6tYnxt0Yo7Kx
M0/6WNNfcz/SlimpWtb6XcKxHASy0aHXVX+VhzEGIpQCt1QznZ5jnVVd1W/H0qVwagruMDHZcW8O
1F3V6nAxbzVVOp1DbboH2vMARoMgPuWVUZ5MFGu00Mvge2EmV2Ua6g+lmpt4KjxwIGMSPOYSBYRp
gPn3PemlVhTVLf87epHPPQ3OWMt8qMSZ3hIVd7OI77oYhxIAz+ASui7cKKXOaJHE5qYbDLEPuUYg
h0kaOtphduD8Vm+GRDZPGp+PY0aResli4u8CWTLv+glZBI93URSatakadxwWyZTB0JiDcqTVGVO4
hLo1rUpR8B/z6eFzXF1qGdkW0s895i31MJCQ3GkuEYSY2+lxOygSmxtDbfzb3IBZEQB6c+bF+YEB
mmk0N8zsJxcQ4KGvAfM6Biga5UAqIN3OtRuNZNrW2xtpXB47v0ucKInrBxGEb/OvWlF/BHrnv4d8
VymmDwRdTPtYoIr22rRPbFJTKEOtehjVqX3QuR9a+rlPasfKQljJz30KA11KFKd7LFX2XqkHe0/L
k/5WJ2hIFGHqrSOuDSVp2GxK502/P2USrK6kJljHfZE0hBRo+PhI1V1UvHsoz+SoDx4QhoUuWzym
04qvhzoOCABG9Xo3YqR1mp7E9Sro1UOWisgJ9FB6xCR/3fEtfNeD9qxVnfqIbyGlLV7921A3aa7n
qavm9+fcDn4O/e2o2iiTsZ4VEWXEV1Gm6r3slvmd1/6yELSvSmuIzy2K/cuW3/fJ7bzbVKWLCGUs
WpLFK7nnGovjn4aorDnz00gBCBBMD7kdQpi0rmW4Xfsymu7X5qcpDFqJTNW/r52XIcOXV6NKydoe
pKtU9/ZYRrRNTKv4iq68dDWvx/hO8XReqSS9BRd5Gk3Tz04X86jGUBp9Ow+o5rXz0/mhsHR6ZWYT
LnLIGT/Hz1sGxXtp7NLfD5znzx5/Gtu4pzCnJEV6dlMlPc/PmIU+1DRTr77W966nbC2Vxv2869/H
ojb9ObaG3buAcdCAHba84/ygA/rke5RojlkksEvqBu/3/PRrTDXQ7vh9zLzZkHVgLS3BMgEyQ+9O
Av6+T9Napj49PRUSiq/52fxQeVy7kCf5i691rbCG4vi1HBljtA4TOGbzzlgcITX9dhzKlTRpqsrg
dGXRI/vlGEyczGU69DL6mhyvFri+1g7OgAzSsyf76bmIBxOPuKuu7EEkv27Y1i0Av6+1uaqaKzqt
6mrecX4ArZyeq205jZxXVB36MIMpxwafRkLSzONIu/FIGEKxmBexMmWbSoW0NC8KDcuohFfzMC8G
RrDiAinucluIc5Rod/PqLoDdWmtkyIVDOjxWCq1ebiHM3bxV0uVrkjTHC0HZ2m2Vjp+HtmOt2Xdh
k8NTYic6HoMDV4j70ellKTE0wUyX1FNHrtKjcEkm+fdXq02vlmmYv6aT1D9+vdr5kBGvNqkANBe4
9DczCT3hcrGuMw9d9ARL/6SjTzz1r8Wi8nGi2Uho5q3zhrGPObPPy7GcPsdKnG7npSEp9pwqsfjE
imOHzHWxBQbBGbZbv6qoZzt9ZQ5Imfxk6QIqOGVMhYhOcnXaDyX4rHn0546m6qOdLqwp1yM461IV
nNGbedxadJeI/IsDAPl9I/XWoyz48YPd4zqy7XPRRvfVtDq18dmUEe30uomsx75WwyWF+OAwb62N
kEyMIXrwFNTTtUbETt9J1mOJaWydlmG/nvcSoqMc2YThyZZi+2EMD/OPtKRWPkB6pQM4/Sg3DGnk
lqm0mReHaHgeyZ2FYVXld5XnOvOPtGt6Y8pI8nXTxuJBwzUWBdaxjlU6HrKMuZggqyNJ2eaxK3R6
L6FiuOhCtdthiDVwQ39t7iU0DF+7jOM4cBIFsa9zaVV1XCd+e+v5TXtL0BKlwxhxqOuxCPKGAJlu
eP0aoTTufReq8XEeT+pJtVFbjJbzYjkdcOriTsea9+nKRF/CFLE3tqpv6mYor/sUvz0TAKT2pcRf
qwwks1EN792/NH6bvZPhlKAT9KasAQ237VhbGP278F43qu+2KqXvkSuQvxjFkyr0wqkhEx6oRhrH
fFQKMpBs8yWUitU8tLDo84lOtm7GmGy4QQ64kuhldzPmdruYf56BSTFujeLVzZEqSkXPZEyK9H2F
qdLJAsN6RDhwnIfWoXhuLRkPojAUXhQVnfk9ZG5XLE3uo/58DxH3UJ/vIUuYU83vocQ1dB+kxXfk
u+3aLSJtHcvRuEUckKwEYI/7ebEto3QlfFnca3X1c+toe+ovi3Ikii1No2SN25k+iSqFDzI56St5
kMsTYvhuVyhRtQWbDEdUCuKVCTfvaRjaRyTQ2g+r2lexNH7UBacJIOQhhnL2Hm23PFXUM7MG4EKn
pq9dUvgbeFkJ+Lu4yw9U5oiMmp79ttgAeSZmWKuX3Acwuii6AXcEMdBunRinWFEdt5eCA20jaxlT
d3Xm9YUl0AJhdE4Pqp45Wd0RGeE17KHaAcEvdm99HqDbqaZGqpYyxeuZpnzQNLSg01IReqh4snL4
3NiWvuKUZQuRYNowD5m32q3I9jQQoOiHNKggga3j0tOPGvXNozE9zIt+3Bn7kXDJeWleP49QEvpH
NH1MyNRpiPV92rfLyDjy9WTtk3qznAHsOF3vc0D/t4GHYLJS0FnMIHRzrO4N24puaaf7n+vz2Fw2
iqheoG3gNm/foY1zDUP+cvFyzd16oIM2lh+nt1FHk6OW5PZd7eQlAOjmVYbatALjqJxAp5KA1sTB
ui+k6qGUlXuvjDqQOgRlDan9qIdkqISKGR2avOjIAFEHqP2Dd+YeAzN26l2wlXcHVdTGRZ8eNIFu
Uc8uQxgYE1GsOSLB3OP/Q2tZalG5EyPTiq/xTVUFa7nmlm1eN+/W+qjwh6BJNvPivEEOyg+w9frV
1zATJZVZZck15k3jEhdudW210vJrAGQZpmbh8PZ1mEo1i009Yuqbd5o3NE3Qr6LYd7FccKB5nVKn
PWHXQbKbF9vMNdZpkKOGkMnGsT390eKWbt/ZiADmxWoYfAdSjbydF80ou69pd50xU7m3ONTXVd3o
j/ngYWCzb5Q+1I60LkDwe/IPZFjyJixzbmnmdfNDEKTVAc8VtmXGymOmrt2xzHd1mz6jBcZ6brti
pchWeNMNqX7WxPeG2gLGGeIqdmDMsLxOG7Myi25kLZBXMt0hZ173ucHNn9VBKPt5CZSifrbT7/Pw
eU2gK/KOSeuvxwnjTEYVUUtOabYtRtK6evbwUH0eg5sL5NrF+Iz5xVqWNp3pkNa/Mp2AAnivt19L
rvu5NJ+reigXX9vavy39td98kvtr5LwfPafuVnT0qqcT4F8jP3/etG0C7vyH/ezeQ/3odTuvG6Ij
zsboqEfuTZMM7RYcS3T8Wj8/+1xX9DTMOpQNDP9anZac6RfzcjW2b7GHMJ98hqOb6NlxfjY/VMUA
U0XEDQFif25wFTnof1nWzGCbyV5yFXbkUH4e5usIbSUNjhJO7L7p+PPDfCwmBe3i2z/+61//89b/
t/eRnbN48LL0H7gVzxk8reqPb4by7R/55+rd+x/fTNSNtmFrllBlGROprhhsf3u9CVKP0cr/SeXa
d8M+t9/kUOjGS+/2+BWmW692VRa1fK+j674fMKDxfL5Zoy5m99fCiHCKI714dqcpsz9No5NpQo3N
7M6m9HcVzXPtVLQtFxjktfOQ+cFKCmuZluh9i4UUdDYTFUIC4rUXRtqpHHX18yEZlZPGqfWK3jCf
NbQk7YQqP99IitcsvsbNG+i5EaCZBSCT84CiqJ5ui9Tqjnqa9Mf5mfrXs2kE5JSUaRy6U59bk6Mr
lF0dNNklD5DSutrwy5Kdyjvdt4f1//7J6/bvn7ypqYahWbauWqZQLevvn3ygD+j4vMB8L4lxPRoi
yU5dI8cn0i2m57i3K/ob05rC0QeSyZBt9KBDpoefq8PSBhtYVO5Rorm5SjRZB3jTVxc7MEsQCqzr
XUNHTiq3Pq6+P5fzpnwr4rIhfcZ/KJDrXwd0wx9k8RBHdXOvYpq6idByz2utpg6PiovFcF6MFZoq
vSoBz5/20fEeOF5clZj3G/0BrUW8HM003s9b0yz65fh9/svxJVXedU2J0dJVSD113RpYR9UeqT7/
7x+0rf7bB20oMt9zU7MULF+a9vcPurFSiwmrl35QEengxfD5zZ+wl9h8qDooC4x90PLmz/hrc5eB
Ra3S9OpznF81OIXhiF752lgeKOvgh434wiXG0BCaOa1srUk/PD91XW16aoqfo3Ld+GgL5l2Fl9s7
mFWq01r1+FrXi6GiHj4SELOWE9HsmkSz7nRXOc/bE+5yqJiLHCena5xK8MbLqrXGV7eK7npqzHec
A347YIz84Ea2VYSGyz6GWzrq/bk1Tf/QdPlxXgISOJx/rm/P5DxD4Gvz1F20KuRHZC7qytW+hrBr
raWfuwpJK1cj85NtFqLy8EGHgLAP+hvZLe6GXlEIeGupJVn19F486ck0naHR5WcZ+v8WsZDxuWgM
wSnFw3qrWoQEBZmeEJjK3v/pqNPupQoLYf5q/NffTn/VfDp8y/KhDDy//m3xX3dZwn//M+3z15i/
7/GvY/BWZhUigf911OYjO70mH9Xvg/52ZH76z1e3eq1f/7bgpHVQD5fmoxxuPqomrv88jU8j/383
/uNjPsrdkH/88e0ta2iLcjQ4Lem3n5um076q//InNB3+57bp9f/xbdHE3msZvP6+x8drVf/xTVj/
NGTMufBVdEUI2fz2j+5j3iD+qZpM7S3dti2q19OlJAV85v/xTdP+KWhda6auC81GA8efYIVHZ9qk
/BNItWzYAo8NDj3D+Pbn+/55+fr8hf3nyxnv49erGUciGJY5vm7LqtBMbbra/XI1S7q84YrTgC0y
1BdLtm8iFDPI1uvDLx/If7hsqryj33+UyjuyVM4nulA5kU+n919+VDHoQ950XbccIBio0jptuncv
kBowaVA7sxwgR/+jGdwKIFX6QYQwtZ8QZXmok95gF2epJAwTsgp4RwWaYKI8eqOElh6AexHsEOWD
W+xhR+UoQpTrwRhHgOMuGHCZCKrSuDGqwkZraV933lgvdNofcqc8VUEE0WwSQYdYhV00zQX3OsvI
BJLnluoj+p2RHsuizKw3CD/O2CPHTuS7SJUvA2asXFJOcTXUO0O1cl5x8x5wcitaS1vDHAS0Z6GE
M9Q3FT8MGBTAz4gTljp0xq2naNtKxCquArQvwjWAxUxki8aiT8SsoBPesCvUDjYGGDELzV/nAiQt
+Luv435X58YWzcJzLus/Ile/rrjNpDperwvdfUppTVAa6nJ8NkSs9wrtqVDLlkYmH0hmuMFk8qoy
n5qaxFYSM9VCXEVp6lpWovvA3OfCfO/yEzze7wJU1RJZZ7awFdCOmb8aiEj83KMvh2PcKQ/J9KJK
VaOHocDOynA06coiCcil9ctkIeTyehzKneGpr50Jh89IdwkiAMTN8QuCCDSwaEJEQ7QeCDElSz5s
rYLDIsnnuk1sNLftgvyMpy7BaQiY5Ln0DQV/RPZWtskDgE6KEiJdtWWAStaYebfq5mgkfrQwI61H
6eetpC6SVhJwgCWlNHoFFj6knBNkrlDCagb8RZmEaMt9xGkKMksnLLep62WSZCh8eQ0psjmKIPeS
XT+VydgvYjxNiwSm/lostSAPr/ISxWtBdXOhjd0PpZZ2Y5UYTkTToglzgJlutCJA1KdYVX8vSxsL
CPJNNVM76ghoBJPSEUrHahVWJSxXCb6Hssg6V1uUtJLsarwvEPRyx4pfixgUejewZ7i+yn6Bu7cx
g2VQqSV0r/wqVMYWIZvtrYbgirknyMUyeq/oxC/OWgKJzGdRVMTs6vp9nhfBasLILGuTioGW9sso
NptFrl8Pw1RFSuluDRIASSj8OzOuOlizi6gybqUyfQJcdV/xy8EQt5NkQUcGxmAfb3Qf9FKFWXZl
NfIPs7ROSlH90M3qFvi6vhgHkChh7qELxq5VYPOy/T53PN+/wli8EBri31zLblGmv2fkgi+j1Loi
TwJJFfxFvhIbKK0hxEX6vpkERKzTH+qi0lGGRphdiutqkPOlK9c49UCwtMW+L+IAZGkDeyxDBK2D
2RjJll/0sJZRbS+w9cQbySM0sMRZ5lvWKoQJ3HU3dGnXKnaC1DYpurUtzLES5dtQkXdR5sNOGmBK
dGZ+r4byDyBYy9gmyIU7bD6kEOAbXX78HL2GDDTHNio58hDcNnVw9LB702rWFlLPzYvrpks7UaCS
Vt+tVrkHB7Ecwq7cNGZ64Zx3ydp8p2ryXrXfEhjtSLlaytG+u80N9brTMQOMtyg8X2xcr9gnx0uH
coioiKa0L/CzCPftMCPYABgl1HxD4PYLYVQy57YQ5q2+wdC6QXFObFQBWwf+4qJLSW5A24Ki3IDZ
4BW3SmfWMF9BNxYD39IQBIIRpJh2karFNIycVKorCHaNtoIctq8lu53SI7Zu2lkro/HV1VC4R1kB
O2yQXNODRBM2lePRPTZo91CmL0P3Raf1HsQ6cK+NgV626YtHhA2HXGvvU0gJIq8BPQ0O9QRHbps9
s/V1rTiViVN9ROyHlLlTjZXuNucoc18DM7+KEY4PQlvlsvusF7LTA2RJZfyTcv+9qAmhCRN9Sz1h
LzNbty37kbQwrLNbq5v08hJtau6hRGKh1NNROuuejQ3K7FfKWEDXNuoN3CDP0YriOuXcz6nXByiS
7DuLC17YmmvVKCM6bgS5mvGVFKrfU6mTV/6wwde4VSH+UVKxj0OZXlewrBa1e1Ul6FzUDQ7yox4H
GxADB1pei0gd75hEbLLMXQmZ3BYggTHUIfmtt6QVpGVp6VeFWKrv3BXHEGikd2vkRDgkxjW+tbYI
T5IcQuNATV1RpOZEfcrkgDvLvHwXrYWWzn5J6lcYintm0oJwZDXqr5uUopaYPHB6yhy82qoSBPuh
z0+Gm743nY8L1z5XWf4M5uahkPqboiufRDs+enm+4zqkqeZzi7NpO19I8k3lL8tcPIqTW1uYNGi0
LJrgUQQYBfSqe+9GAZ0jWxmmuC9Vy0HO0ZrjriajOoikm7HOrtMcm4/SXGL/vi/Vq8BurqG7HNLM
uviw1GuffxRiiTk6+1pxBNdIHMNkvBfyVarF70BBV2ORHiPDvSnHkyjiU6XZmP0Mxxz0Bxig56JZ
ZXm/rHJ9jTJ4b/wIuvxKN8JJym4/K01924pTaBbrKEPmjMr1SYz6vuX2Y5nqDiIdynvVZsTuV+r5
RmswH5NVVZj6q9ChHjSyA3lxAxJqO/jhujKsNaXUu1QUpO94k0ute5hSNkl9f60aD657/WL5nEj6
UXlIxyeazi9Sn36o3JLJCQY0sIxxXd7opcy5NRiekhLXQJhjsMSBpoXRvV8Zd3W3tUvlRm2qM63F
u07LL5Z5ylTvzutsUt8a+N6TARs/hUlgblJoOzcdCUeBiUtaAHm2zSautLWnYc5zgcOkHk7KzP6O
R/XwjrXw4qt4rjRZ3RI3EEjjSy1k7tc7Z2QKyHUTQ3M5vLjW8I5z7iAD0DMiqnljFK5cS7sIJkEt
QHUYuUOCoAaoqx87aMqo8hskSFXogbxw5yOijdN26wF4zaq7LIczRNYDtTyBtzE3iPDynmxPe9VQ
745luxm6NsXiKZEPl957BCW5MqfB3k73GOHWfZReFYWxD7zqaFr+deXrq0Y2Hkv/kngvbQp1i18f
kck0YDxyAixahMZWl/OnfDA3vtc/d1FzgDaarpjvPWlkv5rTdEQVpyywttidEdCO1cbgHEOoA7O+
sqGhHl0s9d4ruvuqsxwDbsBCreG+FsELX3OPvzj5UUkyUEAJBhUFSaBSr7iGLePcOsJrflbw/9Md
24aKAnqj3XXa+EChkj1LHPqdtspMa5U2zU3fDMcM130bBFdAAGnde0TYWatE7TZhHhxsyPkRYFTp
zhMWAHjgCqPHVcUKmJ1YN8LEFpa8akBGkCZdE3q77iwVjgdYJf48UxhqaSKYjmPukNprtMhcDuSt
XWRQro37JMfh7LmnNu2fTdnbdLn05vrYYKhqnTV0wQ2hHdO/iBmFBcoBbiMl9QzILinFkKwqSb/4
1UAvKjoWnGnL/mnIN4IPU+jjVRrZT1g0l61Qzx2IZtlTwEF1q2iIzg1BaEisl6Yt7pSJTQq6xsDJ
GVbZIQ2lnSebDrbZi7QfBeQb5W0cmjXYqd4UmFWHU+bhbNoUMXS5WH2OE65lZnaxKFZoPlS4UV1Z
L5qM+R6FLtgTB57FQ5Pz9t32qlPVVRxVTlCBEFL167Jn7zg8QLFdmuRSCgKFApE49FH1Wr7KjMBB
G87J4gQayVHlCDE7jk9wGrbuO40N3ZwToCvsXSNDjSRbkQKWXLoH+E0Lta+vpv/j0bju+hRXMWZE
bKURZhs471dtJh9hrC1xl+1CKztYpXmcXlzJ97fRqSYp6B4TVHZVcjWtH/LlkAWrHsVREihnK9Mn
bsXD9FuwmDFIkb+hNYVjm8RFueK2A46c9i4S/67K1bXVtlB/3SUBEBvEPSj6s3WnDltXM0+uTxmk
Dy69hDaSLrrwmEXkN6XXOVDrN8VDUIENwvljFOZDLElnvpLrgpmJZ1Cmz4md18srW5Qr2inca2l4
4YN3Tk9bkK+N7SgxseN+eJiOUsXVy9B5P/hKiRwRStFsq7ZctapJ2juQBCvBFQNl3ysA3dv5dxNa
ZQGNTS0NhEm4+4rXaO2Jbg19Vx7dGwuWSp77DtM8R3jtNYKnfSdjAjcwnPGhAzKDrDeuKq1Ya3Vw
EtEVOiW+SImjwuVJmW9OP5OKHywIfsc26bgo0zlFcgNWefKi6vm6BPalikGUqKWTCn6D3bipcCYO
fG2oNa5RqK8KZqFa5WRadikwEEvARvraXsa0x8pS4YLk7mr33eyzHYK6fVp0THYBTgQO7Oylda7Z
34VZGA3NajJTDn23bogocbnCN9NdcGadXDDKvtnv7Qb1tD8cqBOssiBed1W+a3x6eXJ/gNTlcG94
ND1lFfnBgzyRDaWcqBntuqF3LOxhpUBoTeNgpxilo3U069V+L4E26UeoqThM/FrflPiRdcnfcGU4
TPj6qljnhYBVYDPbrI7kvKIVIp0KBxwSso0fJI4y6S8kJvHI4fTgQcO8pvRPkI/WSv0MtVJGAN/l
K+GaTkKcVkMBW4uyJWTFs64x1Vb42sf2vva7w/R9NpvEkXmFdlM5VeZt1SwA+mM7Y6mvCEK1Sm89
4CJWQxonQl+IdjjSR90logR5SeCDhB0r20ZudyT4ZW3l5o01YBjkhFnL4VKUJiCfbo2g+7ohuUW3
V7Ddd5VkX9KUcM44AGAFyrfRS6cIkosVxLtWyXYpfvchjjCY6EB61B0Fo7XrmRu3UXdGWdKaBnvT
CAK84Adx96O1vTPKviP4bk3nM4Vb3C7IiFlT1kpIEEn5PZw0TuDwIuqM0wdBtWYtYAEIpKQJvkW4
TSCi5PgxR1g4jC9GS9KK7299C9E+h/LNAXj2CC+64jxpAgOWN/nUXTO8raHiglNBocib6VxYaMG+
VOqrAYmm0N1lAIaLSspFzaGZwiyFGr13o/rerVEAdYl5D3XNIe/6JCrpppbIqFY3KhG0TlaFh9pi
oig0tSVrzubuIuAPYsi3Rlru6c2/5Kl94+bGA21kpOVD9lHaA7asQDnojfGudSWd5OIu07Qa2rAA
8ThMM1p0XosqpB6cti/zNlMZwN1KGmJlmsJRf8dfl1hmI1lPLVeEghI2OGzwDK5nPepKliEEUx88
6UcuSFaNLY3ykCJzA6um/pJkWMK8Sukm7UhIlgmYFD33fJV9Q4Hmx2jQmkkPQRaGiwzBLWB0k6YB
t1K0eMF0jbzScqPb4wOQJA8Zar1RiqByTG5PQl0qFx7KMDWiF57YVO2KGjVpNHCcvm2vSY3BqwIa
15TLdGt07YYC9wupGuW6qSBKl/KtQglXk6YfPmIVz4YGZl4sPpSa2/MB78iiIekJ4pLM2644tcke
FkjOTJXyIx+Sj5E6HR1eVBbI0bismDh5pfq1lCDZKQ+Bwr5BGgsupG6ysrwWh3jXUitJCRYwWhgi
MAczQ7ScS2hqqyOUwsIBdm3gKx7ia/QOoJntG+LAuJap8Ycv+P3rnXmjADPPQom/wZGaUWwkP1RS
PUqfdzIiyAD37e9KEluKorluI34hmWTUi9xnd84XuNVa+75pJbwagP80Pl7P82ynLoInQtlhQkm8
1K5WHzT63v2EhO7UF3tor2Xa06YWfUz9vEK1dfDIMFRRUqHSCTeZXL/WNh+kRH2FwpB752l4/NBD
22h+lrIK0kBXAvIRTrKKwQOYA6CN7DV1q5tcr0kGDL03LEzlupSTmxRsBBMmPFfyiO+XMrpUb2U5
erNtLgJ47q6o6Kbb3gDeOHS8lnKwgk3f1BvDjNxlCIdChBYNafGS99zrmbw5qoSLrpXx8ZHMTMGM
D0rz1srIHZmOysKROh//2ACIqXsqW37rikHesqAzv7y4A4WMMo8rBwHIj86boI2cz5dmkV4gFw+R
ZJPRF5GRqadXUnFEnh1sMnWgskDM7wI8hiCN13iSPMKfM2AE+7GRIFa8DmqAUt/lHeQJuRcu4cbQ
lTd9Xf5f9s5juXWk3bLv0nPcgDdTEqCnDI/8BCHpSAmPhEuYp78L9XfHNXEjOnreg/pNVR1RJAHk
Z/Ze+8tPl2+r49sP2mY/CmFF2d5ok3k35uW1d/m1hZiNtcJ4+kdO4DZnPdaitLBIFXXdLcNQUlzj
NcxmTn/nZSVzeo9aSY3TBfbR9gLuBWzCaLKQXvrwntku/yVbm+Am4TyXseItT4zfGrzAjIa/Zkf7
8LHcG/yrpLUMsOD4SPVKuxEHAlu0oLTv+ch66iRcIrsk7dPIY+PA6MTTQ3ygBNev/W9riC3gd1zd
u67xbr3D/y/03owWoKmbUVQmtft8qIgzIhbAIOKhNEHre82ba0rvZNxXk0GOF3KTcCkqbjiJOVpa
GWeqjztEAePUGuZqJQazf77aLga37+gecZ70NU0jfwBD/0hT3UvArFjz+Rj6TLynFmQCq8WGr/Q8
PmOogvoBuMWFqUPTNRJFn32Dc/bAsm/RCnB981QqTdnh+8t+ABPx0Pftt9wxvDvMcQh67I/JVNDw
Ery2XXElz0htpH9SRbvcx2XmncxhutVO9lmSubxfZs5S4ffldlKmvpl0A7qquVA1PSaJ/eE4DF1b
H7QC97EgrR11Ckj09VWGnidCPbsfyEUOeSPvtJHf0abA2lrDvF3SCve+vMC+pmzAUBbFv3Empw0K
FEBhdfbHCWjbZY9sLQ3UfVG6rMS/ewNr2tAY57KglEj5YZnDow91ywYZHdGJqD3C2R4GPLDthxz5
dnWDB5EpuLhsY7086mTaaD0jRzwzghErSgflVvvSZ5ZZ4L9TqvgWLPQ3Rk6SjSJ20ddP2iJhAQ7g
25LyZ9DlT2xDZtUGeCv4q4uKu3i28Zgkfg16GLZnaleHum8nMvOYCrrxH8YcHGRgM7bTkO/hPYLh
Lp07ryusvdNjOVgyIFJ+jwyGX2RmHDNC+1jywA495HngeNYrtatP2RDcxbhkdjiMfhLfs0NN1w8D
yi+GUaLbzQXzsD4Dl2C5BxVYEwNzXtr108vcOD9Gw8fUGO5AWmu2t5X6QwQ1TzxuH5Ttd2vGai9G
7E4+LnscnMiIGJm6/EdpTY98H0BgU8+l2hUv9PbUHRXfPRYvNNeTkHcmGV/BTFpbbxrbuFHQP8go
aTumdEhmvcRiSwzle8y9H2RB1GozJJt28mhgpq917bXI1cGc6cGhdYZgAyKhCiu41LFnM5m16FUE
5/zGn7HbsJVCjG6/B2p8Ip38bWQXu+vETPEK4Q2MxlMApC5UUM5PpadT4CCZZZrRfeYx4tusfcI6
UYXe6FKAuBMK3+W7Nzm8Y7f66WQLTHq29rPNheLWPROJ2XvFCar2k9KynVyVZTXjL88u602OTrYW
Lm4T5zggPNuul4k9zfcOgmvaNi5k0+Lr73tdbIVM7gYtf3JnSAvuCggMzInwgRau0tTtRW7eT2wx
D2VW3hbtyyELAJfHFICls6eT4+C6GtOyjogBa1icKRH2xgyJq8gO4/CEwqS9+En9CojDxlFjvGkW
mbtJ7ELzXQRmJzW8FX48bd22dskv6b4w2Gp7g5XpAZjPYy+FfuEj0i9p6r3awvozjkxX86BM90up
IfmxyjJK58QLieAj8SLp/F2ujjPDkcgpsfQlI5WwnC1wFqujNhhL9M8s5sJ0HYtKw7wbzHTNrQHQ
rPmMASpKTTMxmIgEhRtq5Fs1bQnMfmFZos353yIZDKYj+bUeijd9UdZDVT55y5QzcSKSp0qDsLLo
lmrXs08tXi4vHYB3A8we7ZkaPoGYIpI8RCYGWEMrd80Yp/QIAz1PRwCCGsaQueWm7Kvs0U7hOU2d
HQoPPaTpDFNoD+MTGQuQ5frms8znq52yJHBMh6VPA2CAzuxlqjk8kx5UiaH3t2SmTdYUIL9kqmhj
Uzr4GpUE1860ccX4CLuogR7tB/CbnW+SPgHLI3QFGIsan2kT5i3UeM20rSdlb/NS8FIOBn0N3yho
QPegj+LBdOx7t7HfplwDUxQANDBa6wm4joT2MZIkjQyQWBgP9NVBznF6VjaLM5ckTR4DXbZcZGF+
CNOKd8VAQBhY4ePqjO9x9PRj8dwrZmOz7I/lKsj2gxmneP+Jlce4WAOrRFtbdnGq7iBEsy2KgQPr
FS0ngEqKv8p6QTeeMIEEBnxQuSRkouPAMPG8ai8J456teK4nKw1vYsHJOVBzbCZO0K1Jr1DHBLcT
WrneCZEwp3fqoHlsPgi6eZilopCTiSAZTiPXETduMBrHRD379WRE4AVeAVbCiKS43sY54XGTAXR+
sEkOJgKn0CZsRkxTyXP+NEw2Q0Q8lHvb+4wd+OFDIJkRJP2b1Y5mlDCaU3GZ84j311QLTJJtwwXR
xeVOb4aVgsPgKW/pGEc4Y2NLgJIpUNiX9rKn61l32RSlWEn5ZxydxLecKDAbsEU8ixiBYxPUjZD0
1FDpJOsmkzmEaR/KNX7EAwAathXQm9jUUdho01u8SC8ctR4C3JBdNXbpNdmQ7K+bdz1xrXPJq7EW
4OrVpIh3Po3ZkhP6knUXBUz3wuCUYKOe7mLIndAY/uauBYNVggwjUXjDxdQe8KF8rkk0rp3nhzqw
SQcHnaOy3ofeP105epKDLI+DBZrGcHF+8vjA216qaNJFAuoNPX+XmkeJHPSs+YwnvZr93wxgcHaN
/uB605skdI+SkXtnyXr2BIJllKQakIxRSUeLitYiJjL4WYyCIzaXfE7Nl1BwKv163XMJ7WiZI74B
l2rJVWdTUqN1en8uzO6RzUt9nMpfI+vf2U7n65ehQz43/8gBOD07RJr0vv6ag2sL1IO5M+Ltpske
DPJtL+KYE1d7SiEIdiml6yRIyUCWEPVSF7tYc157XxphZp7GdtB3YJyarRiyHDSYv1VRKfPq2tLb
RVCmNsZsRTV1T5jk1ApmlR5hwd1aco8Y1FElJGX/OMnsq1pywtXmxmCSbe1rkeNhXKzxFPv0HZPb
blqLebs38i+I2gzYTuO0kEGsNk6xvKbzH3CFLh5j+MBV44HtUemefeiNUGBgJmbh7rT8YKZMNWwP
Z9k8A6DKGp0dJShMyA8nD47thvfS73jjJR0LgNAEHHYhvfPgqsjj5It41FMFdSnKDlIJM3ySsSXs
a7xkN+FZ94FHwvzQ9Zh4x+DoNN4T5PM6GvMJ8k+gXVKJoSW1uRd8iGCIDmQYFzqJEWZx0qei3S6m
02108Q23Ro8ydyJpsX7hGHUj099PeuMzkCDPyMteidIJjqk2ei+NPr6aoiQBF3MICWdwuMSoRp7l
M4Bbs3xXQ6lhJeCh7udYJngmYjrmcalIo4gHAbdusq9Bo86DoPiY/BZIfqJHrp5fuAGdIz3zne+z
p+uwroaywPDk6bSVhenhXUiXC+xkXs73IJH4ogl7139qKhd2iYLEBm3tPnbL8dAIQCallrKKaKdz
lw2I+xuCUTx2iCwULgbmr6DsoHx1jNols36o70XYZRGsMz0cveouYIYRgeoOAYE+mx2esrSnxdBb
/hfYg2fNysXeY1iAcXMKWbHw+ZFsHsqBn5Y3HFl2m1+TSQPbTDZ665fuaVq6gEk/Gw3mSd2OvLJl
UwDHiXrdQX0k9KjVCJxw2OTsTYPx7Nw5SygDTvTJnyO/JUNDs4k/qIEEtC54p74X0Gk5K7jP1zkX
yArPBO+FwVOqyj43wAwV3MYNdsuR2FGi2dQcCW88VkiLSZs9ZlNDdIwq243fB4wqekq+KZfvjjE9
FI4Aw8Y0re5wGJexmUQeOdfJiFKoXaxqQwl3HZ3qMRAtRkZPzy6mKQ9x15D+HRA2M2Xbfq2O60yX
G6iIQOaSYNiNtc8+tXc1xrDyI19j1JhifMXMkqsKg42vkfoILnhGekD/RcVO0xV0ND1THeZm7TCm
mGH/Ml5N7fHqBPVz0FmX0RDqzmlqEBu19ceRwKFzAPtr31vH7C30BQrTLK+puUw3FRBp4Xq4r2fW
qfZugooWiNoPdVD/TlZdXBeSajdbO+fDQ/6bmcsdHD5+JT1/LYidneBFEXAEHGwBIthAvQ6lHH6w
IWfbMps+FVIjRZTmTjh0diUYpCBHAmTxUAzYf4V6gCa0mm+tUjKyOuc7sYyHbAn2VOZOgRiym3YO
ORchhOp+7WXep4YYPw/74sbzevD42kQNIG4WEqoNQcgkiwLDDFBthbBIWeGvubMU6/tiIqSZA++P
GVDsGAqpmYIzFxtEThep1Jh78GequrqXQgu2AdShjUPVXtYk23Y02tsZmwCftHjwWpKhp2OpO8G9
wC1Y5wp0gCLrJPCzb3vo8EfO5n1a5k/D0mrRrOkQFAoSc1BxWpAJwKlavnOubFJwVHDWK3ySlkb2
2YBsAIiff4fv/l5huNrqwjmSKvS3zoBJtxVbnUSBSFys9Lsxx62SVDUenyaPTyZMNXERpkUCXoma
dS8DhiYar5F4SXzE/Yggq2tZQJE20BXBm1jQbJmeesxSvznpRf8jfFnAzre7sO/nI9MTQgS6m/C5
Jht17DwikhZjftWHImoNS1HSOQOhvOPZdeaNpQNxXPziAcB0HFo8fMC+wYlyk8jvJWw0HakWwo6j
W3CLlW1Y445cq/DnZUz2zB3iEH/fRH9c/3RBoo490Z0nY56ZmUeBpZpItfC3ZmE9gszceA7jaEpA
6xDX4Dj7juIJoe0BOV8WuW31O5rBqfab727K3hSkZ+y+5YanVxXrkB0LorqyWbQHNIAHWDzjrq1e
ZNqyvRzGo6xsvCLsxsZ6vkKe8h3W9DZSKWrmkbDdlogP1WiQrLXSj2bbP86LznYi8CD7TJfRnXnU
s9qg9y9yBjigiq1Zu8mmj/KabHAE7njQ52qH0sJkSBwzSkysD9iYKrSleCEA5lz0pnMZy/yHZBr4
zHNMNnAtnq0+Nbe5n8ld4BMA1PygvKxOPDwP3dgcZDbegCbz1CTeJmIquk1sMnRLD8kQTWFY8Hze
GIjMojXrV+ZiiNo8eHZs98EyCkR5LQcyGW9HIsag+4tS7VvMDL3/NVWefgJao0cO21DX+4XsR+uM
lWlbwDTTe/iTWTHMB8tYzg7bMfBQ8P1cdFg+FZ9Xw/YrG4FVbUkek4JoEaOFDz8CgGSE6m0gn9ZM
lEPb5zhi06Z2rXgvteRdpwwsEmlf3H/U0MSM7+am32XmJ/PBGceNToQdaunznAVvcjQlZ9Dc8qrt
uyJAw4oRyJnu2EYuiVTbJHjP6U/3bjqkYRxM+cZPh23FibcxYkRXqeX8sjB9cB2WVWj9tE2+hRie
H1dUSNMTyTilVy03GAEZvNSS4qnzusTmjmHIw+RinWGQel1xjqd+flhqVCeOh3SBaTlUxyLSB9/Z
2kP1YLGcalzzbyC4pLrBYd8jH5n/kmhp6hbYexoP7T0uig6NIS7tKpieyMjb0K7eG4ziSGV8IdAR
5nb843IgmvX7RLBYqAv5R3Oh0DYLy1Bj8M81PNOgpQil8mACIOqd7i03nkjqWJj1HljB0eKHxAWW
HWeJWn3mNKD3Wrw7L3CoEKk4LZ1+Vh9Axg6ddVDgfljZaWfTMIKIzNe1mAygHxXQFQylsaWdmTBk
p1lv7sCNTzv0U2oz+uzWMW+urzYr77tsXWK/WUgMKXWk6L8dP0MN2YPjpizoY/Nq9wA09aAkIsjg
GDQ5Eq1ADvRaiPkEy8vSsdk+VR49cRMQmMZLcqVGugYzIauMNxxcO62Zb4TqcGBrK199wdfb8bWk
HQm8sY68gxXDvsom1KZ1SiYdpeGKJnmlJyIHkWF+Bvy1Ezmh45KuXwrGs1MQicAAy+YwdsvUmcw6
TnDoEUQetLei15FOEPcz5ZmFdhf9WBpnaF9r/2BrKaIEA3OoBkjK1+Ivtu5WNNLn7mRHerhPaWGk
36XmkJJuejdmFBf6DkadBhqwsXrlcXVAC/ZLodlQFrp3sKpZWfXRpPja9YQdcBU1nVYB57XYbS8X
SyCiCiCBbD0JBb0v9tM0JeHgGyhnUrB+sUDJN1pEuxmoDrm0zj1Zl5BGGxewPk8yD2avKtItTQJT
x0x0MHVBoOg8FNAubTB/8+eBHeqqeKbQ/JNjGU46BFRe1rxh9SZsUTUnVmjh0ifONq04wmPqK9VQ
NlvDMffZVBSKnOnBRkGEu4XM+ywO3SU+GuX0rPfASVm6bHKn4zMmwFbkMfJth3fZ0AqSFv/IdAjW
2JqP4KF5Fn9bl/mL7IHIJiJ97xymPkC3Md6m5n4C6EbD7z9glPcir25mkt20Fwe9ZemQItDFHWQ7
Z76vXetFDrjZqscZTgElIM77dqxdTLciGnrrt1+CtyELwlkfeTT6zAl7Qi8CCxiJNqLu0xeLvDfX
O6jR55EphwvJBpyMMcF3VVb9tWcEiWh1nuwOXkZMqgGGQZGXEtFEgAqdmM7GZdbL9EHbJAjLrcR+
xA9oEEg9f7q47REYbU2Vww1urhVU4NDplzczR2k3CfTurv+ZaNRG8WIcY5K4LAZ8petdybb56xjX
NU2rDD60BLmdjaONLn0u2HkyJHpFx5SgSEc/l3EJbfvyFX8pOlynI8m1X8ptE3yNS7ObS8sPAxWs
vG2ImNmvRGIa6SRSkUoZNom+dYfsZrY1+yDDsKPRh1OATBWgQLBli3znIwDBFAfOx6r3sYbPSA8S
qgf/QksIQLohgWes36TS30YdeKPRfznSeQROvZEuNca8/k1JZ7u0/YtwEPGwXz/HDaozU3J3+LLZ
+guDYW5jTls9J/nOav/6rnEMmvyRdItrAjifnQa/g55BEamKk5piZF1Zt8MoikyBcT30qcVnctc3
6DZa4iWngZU64g+xNfSBQ4+esKyrV7ZNT4k+n53MoQXQrANtKhVlktx0WFobDAkIWNwHXy2welkL
epp5JcXkCAzs2/LR6Yi/7oAzYUjyJ/BX8EPYfZWp9eXNDXJIXbyMOsipzp7v0ml6rQRXQOcw45kD
82ibKgk7w8I4++CuAptc8aYaglB4ZJp/XL0OOyLvE9eFRmilr63WvME1czdHDsQvfFX2dhZo2YEI
k6Cl3s0xWXNcWXRoiw/KPCi3ZZu+VKNzbka1sIDwcEp0l3mmaEiKk1EF5sZZ5gMhkMeYt5mAwmek
T1NCI2zI/r11529Zy0+f0zNA4Z/qy7GbwRN01tFsRjIlqR87gsXjKqXhPMc9mlH2ryhZVPzRC7aF
TXeuocgT+gUlKEWCrn3nfkptn6Gicl35Zbw7FMWyFbe6MN+EoOLLdbp5yA5H5c1PvU6SnFOYYdvj
AzELw0bldUkCcUyL+lYu+XmkKwn0JxuVIbuv6+i1dNXx3jXkt2Z3NxBSm4kBeQL80Ulea7LBsFwQ
FzV9GjNkcce/tL757GKPTfrsiwFRY3hIcrw/jdHfVYbaN4zWRd7dlizreLsqwOnMdMxIqEDVrxur
o/CgvRQxcSD0zPBera1mlPcoSigiK/eNtekdGsxHLx0vXaDdpdh+xw7+s4+tk/7UeHEb91MNA8pa
wZ414FQisWdw4qvpXLlnrM0//zDDm8B2i9bhQHn0gogV/H7Fkz4bMQF0oojSnkCQIv1ZNPujTd2L
Sn+HyrhTBtHEacYlPTvLu5Zn+8Fel7wcmKyn7xqnRzaeHdOWqhHWy8bvpk9p5YCk17c8jlm4xksO
XXose6P4J8G+TM1DrX41e77qot+Vlb7HdTrHFHPLAA0edl9NOVX8KZeduXifsAEjvmnB1Dy1t+uG
gFgIg1qDi9HwSQW0Ts1kkgSRlV/k3ezMhpRvDxbSKpo6WDKxqQ8ZVAm6GUoGfqz1gaAW2TLPDR/I
52ZtyeaeQxBdAvOQGF2tTUpPAbko0Ult4TTayIqLCKnIR8zwkFys5NN3BPNVv/+Lbfgcp8adP714
BaFVsWSfPiv7WA3OjSzwhM8L3A2WI5ZuU31Txd6wdmXifziZiLwW1lGVLD9WT1D8YC8kAZWvM+x1
Eh3YNZB70ngMlZdEcDkWnJQSNgGk/I1PakJazy0w9+mLzQgoGFSVI6MCuhH6DlsET0XqHkeIY2qW
90FgPM2m/ErbnLuVIYfei9/Yzu5L337v2QNtcGx11YBFBOMODyHnmgziwRJ/uiHZxm3abvuq5aAc
tBjfTXVvxfnbnBG8lXeKxAlNRXLI2Q6aza00mwu4Lq5IiiyU6kAbC5uEKo+GgWJXkqdR/MYg4syS
eREoCZPoaILJZgU6sr0fpgScTfevmK9fUioQObyMTf5XIsot7ezPECzfrOV2oy6Z2rgTXWz/V3Ka
VLLc4VKmY16QnqPeimpA7VsT8uebxxjXN5a9LNuj37tHO1DQYhIkm3q5JSGBg6oh4ratX4OyvYop
YFzpEjtVE5nKgh5JkUnlmvX3mT8gBcZTt/Em7iRL9xAj5nvltrBm1309yX+ofV7jxHumV3q0+LEF
RneqgOSpQpgfk0/Jjshx7ZOXLE8qsV56sRyM5XlEE438/ur75a1sqSkJdfzp1fSCnwX/FBm+KP28
x1G7T/zl6qwRj2bmbtefIpytLJez70wfpNFhCOsYGKMSvdfbPmpqj6B4nayGhS4OxSyBXLJDqVc4
DBps6rIqLc5oaA3mJ1rg/w3Y2B6nQHLtsCJPgZZLd0xCUipzTJP21bOIX6oFoUOjbd8FBo8dx1Yg
0vun1CYrTeBpCkznM4Ey5wZ84+zzuL7dUW7oaO9s5XnYwWJKS5geMPpxEfA7O5AWHIZAW0I5/g5d
zuI1GQ5JN7347frMQa5JBE/xPCb10c779U7F5UIs50VLYOSK5lL2yQ5OPYorYhA2MZTWTVBlf+Gm
P6VNFvZsh9smgGkdlHyUXULduLx03XuQwQSphyemUK/SkmjEanDaZUbJN2cRdJsHPGVvlbi39JQ0
lWNmdt+dN31WlXehiLp0ls1UGXU2qNSLpWISd3MNM3/87Ey2F7ZDQbnO+R54IL0pOImWW+4ZTJ88
Bg8bErf/UA53UM9Q3NOdbxTJn9yhb8UQK45+hipSexjrBEdxbIRE/j0NA5/IBCpyOzkxQXvBznIT
hCHBeCqZD/XtuJ84nNBYPDaCs6ufZj7gpcZm2U2wcexLgQBl55ndS+IiEnDYJ/Ep1wx2aEcNMIhM
r9Oju6i/6683SfE8D9OPIUlTnOVwl66F2zBQeqArai3iDaa8g/fQfKBCqs+2ySFEyPDe1XXuXwbz
qNsX7eiXBHSyPEY8EO9c0Jiiwd4gVpcSkaF3wBP9PcHZ8UlnOHfMWHkq16rOovAaiDg+8xR3ehY+
2nffwg7AyNbf6UNm7J38GU4qDoqB+M/BxRqS5HfKst2tBkpf97m/2wE9CMQGjYCtOiUQ1r8JHH0h
s/Rbp+ov5TE+dTumBYq+isVn2KxdWmADjOZm3WjvhIOiehVs02xw51qbP7SM+zN3eERN64CP2CGQ
CCL9hN4oOU4gufgXiRXRcz5hq1nI/QrGeWtonRMJ25+2sJariPKhsacyGsf4a1IY1pgeaWFiymJj
9PoSeewQ/YZNAQPogNuG311SPepyPGd8uIHyDaYs8SXIMZguOYmnta9fZAzsOK60aoffcZ2HcVTI
7IaCaU37RO6AEWoz6KMbLiPcc8P2Hq2Mlthyp4sZXBABEvFYxWdlUh/q8zTvWIMyJGBMgnkAIYxX
/DrVwBzXIjcud97cmjdEE+5vG8/aJYZtkr5Dxg3/aEKtQ6HT/yaWd7/+tRg8/ZeAVYOo9Wrvz3SH
tBHVqhlpzUvhBTm6PQK6DO1KT0KH6rOa61AjmpP7URgUh7Yvh1CVyc7o7Z3bj6Sqi7WwAQDvWt3J
IjU7M1n0mzDo+xQ1MWmF20a6xzab79j+nMZOf7Pp0hJHXVDM6kP+dyb5ldyNpAz7UqAgovOmVwpz
dulTaUzgKPkWnMlKIpfDIB/ldxljWDHFlx/bZNCYJ1qqb5eReSGzp1JlRMgmCGSE8yanc62xU6+N
5TLk3oUEP0CyxeP6sui0vwDp4xTt7zGZoY7qxmgs+X7gTe4dICGdsR+XoWS/WeVhPdvf0JKumiy+
6vSEDq/Y2i2lmlnob72wz2vV3Jq/2pI8e2nzHQg2ahl7X/Si6+/YauZPKnONVdkjIbL6gSQnz2bP
yoTpkDqK9Z0q8PaivzItooOstL/XmK7jS1hBGfGyJXCtFfpzxgRWyPkpybpvsxkg35hhUfsrWQ3X
YJNgPG36no2heVkmUvBQ3HVG/cUtvE2K4hiM+pX16b3wxEnr5B+zXKusFr38MC3XiYkScdiZVI9x
SRuWcDmM+EE4XhXgJJKjWr+5k6L+HevxMhjVZkRyX7F02BheQdYvOdR9PZOVnXyxiYz6wXihOtpB
UwTETZffMz6QHK2lgXtqeFv/uzXbO+7uQ0cwCec0Sm1Siup44fpbZpyVVvc2krSqo3jZLIb2R7Bt
RfLtrWke3UZgBdyCHeIy8suQrdWt8soJNX4bloyEDXG3voe2vTo6/W7dvnWAZaFSDve9p15sn0eR
k7I4kuk3lSdm28LGK9cWlCpk51F2DAxhnRsdyldTujeTPJS1tINw5RPxoqlNL5J7vfRPGfVHzXG/
8QznQLgZ8jmdJ2kbWCFktYO+fs7BMLmbYsCNPXblJU7MmzUbF3g1Tyh2ni0sq5rRAoJuiQidaCTi
7HF9R8pVu3JMzipZvgdz2cfOM1SaC+ufry5z/6D6P9aldlXq0R4gYvvaezd/N3p732v2G7k/xFM1
9kOd+AffRK3JoH/TzT4ypgAN9hC/20GxlhJ4zGM35/fLby6PTGYf6iMDRjYP4lq46PFQ529W/u1s
IHrprD5sXHoiMXCY+LV7hb21g5FHUsGn5+EqqOeLw07QX6/pRKtep7Y8BH1C4o37YBi4wbOOGJfg
pILhOtJOxJRRrt7ds285yr5Aucfex5vu2Ksb+OAI6Vg5+e3TyE6pZ3jfJ/WDcFNOz5QTdm3VUyvp
Itul2IYpjtYvpzTQLsaELqVWzMwRKdyX/NU1pkeNr1+gTIMnoM8M49R8kL1xKpbsVXXN3tUcfJKp
/pCOiJDYbNG3l1fHpwAI0MNzbENoU5V844l2nPLb0o3subP3EfWOzVetGpsJj4O/7NFHHolY6Ako
cz0591Ih2fb8qUFXPKJ4mEZkIu5L1tSfkoK9SLlGRrPg+W8FB5ON8kay7tyRnoOnJf/FdfWlV+yd
m7Ytw/krRVSyJcTkW0dlVGBAJ3rr043rvQmBdlMHiQ4qp3klnZUm1WK66aFlz5jP7rQBazx7duZd
DmfMC/gTg7ElA2mjY8poaeMWWfVTVTrNWc4nuwLELrEtkOPC3rpINAKgca9b1k9Ggw4iu40Yfi/b
AM3XkAs8Jnloa7az/SdydJQdZUGKVsfCXjDiiqis6pEcj/VxQgSkDYpNGJwMwApJoz2VFpIkayjY
PbntPr/3tVKcUhhLfMs9Qkc2n571FecJg3pLO+h9Tpzc2gQkFttfcE07mq5ngkb/BfT531yU/0L9
+K7/P7XlH6DLSm1x9P/1H2yv8L9TW7bgFdq6+8/QlvUP/AvaAoCFvF3aWdMyAsvCEPl/qC229W8Y
UPEm+Bb9imGZYKiqf1FbNMP4N4vnh6OjGTYC3wOs1FE1QW3RDPPfbNN0+btGwJKKP/j/gm0xVgTT
f1DIHJdfiJ9ku7bteVhIDaAy/xmm4puiIEHAx2W790/aRu7qrUdM2aYLx3A4MqkBhP1/IZ8Z5v/4
mj4qUNhQK7bmv76mZgeYThpes4v6C5PvsD8YjxzRh3aPovr8n76L/wEYY8Ox+R/eooVWVXehUNnW
f0PTpIGhIxTg5dr25Jjk8RCCHQTDxeHg92cZroyFuJCnHP2Fr3WPCjQMerBHzBOBPJqjFaVqBb0G
oeGwOKzvJuKnaOzMHhWqg75tSBj3EwRnzocs+EB812iENRcn0NZMT+ddbllb4F5dM59KlntQ5r4c
M3vIuyZqlMB5hzHubx98OLgBhqHYTuY9ueNh0xtvyhQkTpnHOWeiS0ZvsgyPDs4wZJG7dqHly3p1
yZBLgaABW6A9t4X1mTHca8sxSoKrNqHutzg7rN+M7MYV9aQ5Gcp6lJTjUzsPt3bAvB43GG7pvYGh
BO19iTLQqdvoH866/kBW9AZ7yJb4+Ac/H4GMUZhapJUznXakiwnJvUtSwtgK1lDITncMYVkydo9e
G5wK6Bf1SEJl/V6TSYI9bd4mtKBlUd0nBj5f3IiTaiOjVRGrPcLqScUq712BRWzCap0x62kRqQu3
u1j5Yy9/UyOR225sWZo6E+95OFvUx/2qV6MBesy1JGw8n50jAX+5jOr5s7BvDeiZtL8J1lXs+cIs
Zwg7DWfVIdMgoAqaWJhlXIiGd6iktXXFUzmRcsfItp9p4ha4n/WpZawpoYQrQ31BCak3WWlQmAYu
WZHGyxRrN3t9nEPIfzRzjAeinLaaXbyUKYdxjukdZdJvwEbMH+CxFPYMZdd/wMf6d+jhGKdZF2HL
wjHVoYItEaM5dYiooJrsQ55O+1wkv1R7OCqv0n5ga37hCiLLfHwc4/5QzebTMuNZzcq9nL4EKs0U
6RhiKyQb1hG9MVvb5r6mk2mm8jp5wysX/bZX/07deSw3Dm1X9FdcnuMVchh4QgQmUaJI5QlKETln
fL0X+rmeW2pVy/bMw66ubpAAeO+55+y9duam46bJ3hDU2C1sYIQquNyfRWJxNSZP7RwyM2TAATLP
zUjOFZQHXM98yoteVaiYXjgX20LuH6b4cWIUuhon1YkmYBACLnyLtHTGVNZCMHm0gtkhJxbJljk7
ces/l1H4lDGoaLXpvh+eJ5ktGRvJtu6qj94010mn4IwH7yG9z+ILpeaG38dWJ40j5qUcKNuEWSDj
qnGEjB6EONr5yMBstrZ6OTmL4l6wdCcKpxsVqdRoCRgefL4vDfBKOVtLQL2FBzFsMG/rnEC6vdYJ
wOX6DcKeddm3CDx8tNsWupu1NOmOkaFxTMiVwBHCcNMugUNZBiUuZdHs4/o2+l02iiTQMSIhmUkV
GHhxDA+Et1SCoh6QXoBQHvoHSYuOWiUEtiCmSvlllekVEoE7jqfXfSeTIHM/5tHJ941tKC2t8/ku
znCdTj5YoMUI1PcuLA0StX1nbhJXnbqzIvcbYgZYbF5VHZZFsZkwDSwZS2WHRh/H8czQl4CalVLF
fGXFNkSfv6NUzz/84EnAlRLoFN/goEd8JiYzCaN+m1FI0GU78AuxZWzZiBt7LyyUTRjnj5I5X08V
kcQsvG7SpJ5a6p5U056dW2FB8gV4PqKnWpW9Ekpqk2N7EtKDEidI76SHCHETpx/aqkuOfYnraFWJ
KpkXGGJZpLljsRuq4V6m9o6R3VIohYAnyG+bWqBYFiJnHzEXw1OVE36McakLoqcZgfQgRbYmFNCZ
BOoyjePNcDlXIK8a6yHtx3tBMJ/7mUFQLDtdPW/qcbgOi+a1T8ZTSXqZXM+3fhA+C53mhaN+J2FO
bonsApbDhWsmKXqlMLIbLHcg1j2PXpMxeqpwXvu9iSm4PpQoX1uTC3c6GKDnKmGiY5zy8BXyJW8G
ooeRs/y9QktekTC1g9YgDJmGpewNo8V0KAXrFTlT4t8rgr9uAX8N6OW0uXTZ1rl+wmjXRMI6Lvwn
eRqfJCkg3WjkD7gh27hAfWA9kpJ62WQ09kPFluf+esJ9xGSSTSiPnwemk3aQjktGWYI0CcV18I5p
n4Hi0983YukzdnMpNTRRVRT0JuJSdmhfSg0aukOMmkBfSWf/enaynf+RX2U28mSW1Q/f6xxUuW74
hEbDt9vHH67+mRr359W/QD8LbWIS4OMJxSzcTKtyq7rjJr3vXntX2o2uugmc7qdC58/iCicc1GiV
Sk6yNPlL5aHPYtKN8sC590J4JdNxPe7b1cgICeO8lzmsj/YP3/LPWkfTDA1CoAUiEHTel3vsl2YZ
J53GcMlSLxY6poRuTcPwQqdEnVsalW9pQnNO3EXhmzXdCXPgcNTl9bLLUNz+/dMst/RzbalhWZFQ
BOBDVSTxS53X8isbdMRkxILD2UsQHUXPEuvwxEGyg2GWzNb/4Y7r/D6o8yiaedcWIulvbMA+ZU+q
Ovon0E1dhPw2Ce77xH6tLkwv8vxT/MMN/+YJf7re8ve/Xa8xEikKB65n0sK1zEvRuPr7PZS/+dV8
usKXm1hneUzELlcItwyL7fxsrbRX9QDL2xu3kFeczusuttma/LAXIC1bc5OvjS1evUv9Pjmb7t8/
Dm/udw9VtzjSmDICPXX5vL99Y+ozJDFLh1RPX4s5IxbiwaQl0iXvNOhhAM+oMRCUo/RKuieyfxke
oyNA/NVaE3IO9a5gHFmUrzreu55MzAIKUah+5DJZSNpDxVtiBbo755SS8V3bkYi5uCuCwl74ZBgC
Lsy+2evqPSlijuIfZV8gRGpiq2q9MSbYth4xjyhYOoMVCnbYDuIbbdVFaGa3SXCVWREpjbRMqFct
JD8FGL2CKW+e35TisyKcQ8jT4+OknmblpQCG7zePOkC2AbGA/lRYzf04DXZC3iuK/VVcja5BIyk2
YCqV98Y02n14v4hU2jTcyUN1lpmjFVilfX6AFSMPKz+W8pLwBlKJmejS7I3RKxpwRa7a6SwiA0Wc
sepRAg6s7mIBiBLngCpxJNipfArOkatAYVMFkZ30IcosEpCF3DYl/cb0J88aR8hid/D1VEH2mAMC
+yCTt1gZMnImEX1kV3k+Qp3GGsnoeSSzgtArRDYpOlwtetBa0DKqvoAwaTegqNbG9K4Jx81S9ClR
s5eG6iJtFAyNA3LqD7255RztTkYFjMKHP7WotOr8SeefosfZxgoVq5RetBLmXMZl9MV3TCb22Fwc
K3uD28+4ZqDq74L5YqJUiadDFN5S5lzldX7oF54TEOuGaNdGP/UQbAa0F6QC7ZS8tlVOZgb1J52h
NT5SB0L7wB0nM8pJsmKnj5cpw2U5adb0022JjiajfxtADdrbBH3im1huigghG0q9ckpPg47MZ4xd
In3W8xQ4YvXY9+iSBqj0veGkjKoK8bFQ77SCz2VBUcL5b9Uik0qOzuhiFcAo5LZ4paStNTG5aQrE
5SH6ZPWpIAVqAZGK8UNTDe+6NG+iPnP8OeMoiHZvtpjjN4hzGYwFiBs4uvUNXtJew4SD3U5iWImQ
soaYJactUqJ33ezpmU20xqo74uVp2WKiHU60+jeLMyYU+C3od611Z5aPLT8hP/0gLRBnIvoA/+gr
6a9/PRsq3c/A0QwOocyyDAGjVo1UzS0R6+aFC4yeG7GbyTY1qTTloPII1j5lETO47t0KDtWCtUPx
YxaVDVke22HqxehAJQOtsXJWsjuJ49qsPkXlkh47rbGbuQlxwC2v+zhr4N/2BXyRpO0xeMZepd5H
xpU2dBzOCFebtfdBCK4HblCAh6NsOP+1lUOeqFvllY3KAdOH7NGR3gQ+MD/0C6Sv4Xo69/XghGGz
agpk7Ka/UziEEaa4wdOyag1zU09ndUoBarKW6Le9oK0hwapM5QJLvyXVHMROuQ/04YIpKKmrYJJo
l47E2IUaIJ32Msg1R46HOx3AZzo+jclbAveklVBn0aHb6fEdWMk1fUjyZrfIShydTJkRAGCimKus
ISLSCtZZmV/kdeWQmUoebOdU01NNNN5QZgcryd/C2nqepGvDbFBMiG7ITHqwBnLrGNQylKjMfcK7
KFS1axIE0GK0yrMYa+mLqgZ4ZiOeV3cx4uyW2u5SGwonE9e5CB6WqZMUR17HqUmEJASiikMpzFsl
pEc/n+Iouk3bJyk1HsGyoysfYfbEbjk/T5107kATJbw4fWrdkIF9P/ILNjt9DQ2fbELEHUOPXTrf
9mSfrCw5e+tKTqRzI9+n2qtA48JHkM3xtR7QGeUgYQTIR6MDpcxvEC2KkhdUb52FCD0/tYz9x0K/
kTGRWPG0Vhk7tuS3qH6xUhFeylJ7VHG5NEK2FXV8GN1LJwyYMEjeFO5xBV9WVf/GfJFjWrOSGnWl
ErtQip3z981R+m5vNHUcDJaoy7Lxtd7zOXQKgwb0pHX86+qZGteNdki+MdZV/Ur3oDs5xk8X/bOb
phmSqmgUmrCcpV85A79tyFEYdnwWhCmNq3iElSS2YPc2IR5ujbR/Vd3//Ut+U/F8utzycX67nCCP
eR0kC3fVr9kDsbkX4w91o7rUxV8KR0PSRYPKETK1KH6pm3MViUag8pWUYF6RrcLuAkpfqJmr5ztD
vyOCeZ3F5cmyHrVadCOmJBr4qN7K1vWEbSvqPaPbRtNHA6QmMW4YZaLMv7EsL0mLra7md6FmkWg+
bSYFNw2kJCErdzLRI0rNNk20V5lxHmGqZoNyRScu0kZiElOhLGYB52P/UEb+ejP+9o2/3NVRF6VK
XN6cob0IcUBImBYJW3D7KLCp0VjLi6URBOy696/7RHdzEl8og8GK4q9OQ7RQqKxoRDRNRdpOuU6T
COLkD89e+qai//RgvpTXlqTg/9P5mOm2ucz20eVSYsdnWixbbafxojNRtGMX0t9Pb/m3r50hiQvK
HOnY17OEVacY5wWENqy/juiqbnIdn+Esr+A5OOOBGXa8/j+86L9dcTlq/faiL2YUlZedUSyOqzYX
sU+lP7zo36wXhgQzXRQ5rBjq0ub//RIlPmJTkLidsfhu0roQyPvO5pe/f49fZ54/3i2TRyPrdPpR
On++ylTJI3nw/JoMg/dKcsOU8dzI1FkHuUjjs2G/HEkVHybM0Ep6O+If1WgW//1jfPcAZVFTZZWB
g4x84vOnEOJpqBGwszYmF1OP6qGtV3+/gvzd7QTbJcsiJxMVQvznSyQF7cd0eWJVfL+IuVTtetIe
a4LVi3DaAIPeaUJkW9F8Zc313ahNFzyYjyGBJyy1JDAJt2auPBg6WlffXytyc1G0LAE1hbKVzmes
1Bsr1r2/f+pvJjCaIUPtJ9iaEZGlfDmyt4YaNEWbsNgp44HzK4kcBAuLT53SOJnwROiDq+UFUMza
lsWCQHLEZgLHD2344f5916D59Em+tEha8IE1mGIeUYSCth882FNslxS1nXodZxh9/EV+AINqtrJb
dWQVwkgp5LmnVukO+IlKJf88cD7S0RMN2u0Pd2p5fl9fZAO6JmMq0gbkZcj2+8+lyyZZGBrulIpX
Clg6ou73ZQloTXt2wYauf1x1vnujLBHiMisbUT3yl2eDJ4Fui4IUq3FHpz1GbuyYzutoS7bosLt6
+fqnVefb18GSdJ2Vx5SJCPqy96WSr5RdRWUFDCe8iTbNOrqdT1Vqd068ia/jQ+Uabz/c2G++Jj2G
f53pv97Ypp8Uve840yuImraGDMF8FXtoSySWV3OlomhdEaL++NP9/aZb9em6X75r3UliYFr0HhdN
ntGdp5EvqamU5pP9968of7P8fLrUlw3W72tQJwNfsXGDE6V07WgPso1R/ALRgl1uSy+7xTjnjbtB
Qwhjt3fxXtL+By26n+71l0UKdmeJ++1X/+R+FuE+pdsw/OGBWt+MWA1LZaprKpSGpvm1S5OGup/N
qQEABYWd2arqqhPi9yb2OSPGrtRXW9KRPJh0a4aHwLGGLRjAYzlUQDewBYuCPYqo3Mpcthvfp4Yq
N9IkMt3Dm6jkhP1VnpH012OI6Zi5WcgQw+I4CNPALerhQprPsvCOuQm6RrXpjbslKq0vxc2UqJy0
OH0HkCRl3S5qoK0Ypkv05GLLqxYSKPZR9/dJfp77eqNytO74MSDq2ClgVmNN3vHJHaGFiZg2XhM3
TiGmLJQZxiJmG0OPARe0U5MQqfvS57GtqbeziHgYzWEPkbsRw72U1s9LG0fgVVdJD/fjQ5+i2JDx
KPgMORJE8/gRV0xa1wMiZlNmqoettKfPr+e3ufQqRrcF1lloIXbfzuuFCzb4d+JwK+mOPGrM6Aa7
UC+z7gVs5BheWAPdWGiF0aUOhm+IX9ou9UzZxIAf26SGunk5HbUR+K0KiCE7zxNJeXx32ioEKxAa
dpXl+kUN1WqiUyEb4qYoW88MzgrvcgreHKe8Y/BpdCU8huZrDXxGJUIYY8QTCm543taqZIzUAXoD
7JjbYVdfDWa9JzH3JS/5vZErcIo6hmSAPOuS6PBwnr3UiBn9PiFWtZVGd9UwtbMJsFwlQZVQ2ZHC
ybqMm8br4bZDr0BBJzOTy5Ot1AaXojraFVmyfrjHyO625k2thtezadBxG1Y+VYhco1lChN3OrKa4
HOelzTAWLgZ9tyJwV42yXQ/0ZZK2GhGDy/9XE6cyGvfsjnaKEzLNLbcsCg8INkBmC8LaaQ5Ogg9H
Q5iQiaacRBkMg+hJE+a8ZeOiy8S4+xaP+nUW9svc5AHOB3pQpEFjsi9NJPuCdRdECKMCVP2Tvmr5
L8oZV6oBziXLOCUMj9GYHuIsXYsNDHfej1gnmIN+ZunXF5iP3L4knmHG2a/jX1X3owgQPXPEvHRC
gnIT6xgML20Frkh/7QPZNSVaJfFj0BZ2lOwFAjkUC4mYPHr42DbIDZiL5odoNMFWAQPLN2Z3mvKX
UEEyACWurbYBgmI+w4yYKCv9VYaeMefsnJysCXlRzps8vlgCwRXqNYo7PicMD01yIl64CrpqqhVk
J5SHFrelL3wYXeEG2v1Mi7QWE7AY1wrtFyHsmAEv3VSMIc+zdpKjywjvS1DeymK/suC+mfNO4/yv
Mr+uSNQQS9kJ1NNIlyC1zj22gM4o1mME9w0PVIErsb6M56M4XKfEVqsDXdxh3LXSSZYf/fI5MM8V
VARDOQ2ST6sI4JR6WxhINRP8If6hzw7LA5loIo91fqm34LN93c1qknrMO9VPGeDeLjwRM3xIBEKA
BoxHeG+wm/KuHqv2qVhqmp6HGzItRpjsBSOAV4ortXvVuv666setUgZXUwbGtvkw88SVoJmBYXQl
LD6gereIHuf+NQCyOWIrUrHt99MZsoI7jscxuxmVK1n5aLCAB8jpMp6wqQRruDJYsyHkkzKDqp5+
2XSVN/hQcJ3pAVL0/KhJL1HHc+NtUoslgMVEFEY64HwOSjyCE7DiHPO3SKErnPPpbujkCym/DBg0
lzUq3Pai7Rku6whIF6cLg2FBSjwcvfjdIVxEUMdbDDl1gHFjrN+zGK3ngAiitOxagqql37Q9JW8H
bwB31KAl20idbOFUc1nMl7sFaB5K43bWGk7lxGTk3VUQ3DUSYr9ocoWcMKIYiTTM18Vn5cVIFcus
wfSoDY7AOkYGidOUAeD/CXhzAyKcnueiI839xEtn897yNW/5OoXGCFvD49vIHsMQmtkNaE0pvRGG
6apfbBB+fBKb3PZlf5vOZBbSMsS2OAxQB5XsSRohzfuo6IVXhZoWc/daNXAmY7nUGgExygOj7n2k
EaZZ0NEXygc8KitJMy7BmV5b4NMBJ1kTk3uwFSsiONETG48mqQ6jAMgHybR0nDp9JYrFeZDYC018
xNqVMW2EqLsjpHRJSMQhdudfCWPA9PaijeW9qO8Wq2IW6xXpRoRedPDrDPjpSXkz+rUntN2LOShM
hAss2ol6UKxih03JQ9hZdk+4650QZMesBXY1mr/G84AWPDO5bkrpoLf10fSvTdTykXhH3iHT9RTf
jURjI3eF8jXES1Fql1aubqQeAtGy+SmWTRCA12pHqbmtIMSNEwm/BG4ImBkZEsqIRKzuZYzvoCV5
s8yrId8QqUd/gnkLGRFF90DG/coX0dibtpztS+bj8LtG4mBHmBmjFOH8O4rJIcbrLie0PDU4rID5
De16zl4TJgALRUzJzjGuevIYpvqcjIpdN/qmUXDd823F8RwCjC+saLMw3f0ZG+gR18KeHu9imbIB
rrhD1G4T0XIa3aArKsNvfQa1B8UnclF9rXKMzbCA0c2/JsM5bd5KXinoXeu8k9yWb1Rr0zpnqFHC
8pMtwp2gs2lJ7RUTE7j2ye8qKo/eGSCrRtlNj4zBZ9Wlb1OzF+oVvL4CpQ/qYgWZOJJe0j4pqEPa
xwvMYAvwpBquJpkhgEagV3ebppfAHgFpCl4VXmqhvJ+0cWWaDYkq/BysJHK7svciLfeAvDldgYKt
f4FRyQ8h3s7InjLLWMYaLtojHI7hBX4BiKKIixUP571tjldKpgGPm22zf4+oCSPa4MJUvHbwQmXW
uGSw9rL1MnJ7fKDnAqqOhcGGM4QJ1aVujk4n3CjxhP3hemarsEgWQaSFPoMCwLenJMEE99Tgrg1C
ctAvF6oxlEwod+MpKRe1bbWTMJFoAv0qWCuJf2xyZodSddv4+ATSCOwURplukzSEaiapqwNksFQF
NhWAZV9FlnPZCmsTylCJJElSXis9XYnRVcetKqKrEQ51uZ7MLflgc7brFCjhKOJThm+NuC76XVLs
wXO28lkQLtWQGQciF5rllAcVazWa9Unf9nhc1PTKGmu8n5geOeO2yrUysonPz5KFA1sHd5/gpo0o
tyCWLJZ6K77QAQMJAPBpzPnHuRSBVnWPevyojPsh79Z9s6GLAMGp9qrilRAdhjZ4/IEUk9pM9ULo
7b5uRa9kTlqM1F0p0UU+dBugm3IyeKq6NaprExJ0W4t3SoyiKh+8OblMFs4nFPQnXz5QZL7P1NSY
JPJ+V1rZZQ+VK2eqapKujQtPS9qrOeouSUkDWy3ZDTYDPcbCbQDffWSPJgeKxwclcE5akkWB5Q0a
XUdYxMrA9vMyK+bV0G6l4JQOpxZ+fceLxv0TsXjXkrju2q0pXCzM0CpHkNaDLTzUlMoEPcMuIEy9
5WcQXtQhc9CtvNDn5v1o7YzqBG1DWGqb4DLQ911c37TypSFR6JAF1QN5KPZ6dSVI90DMvIfOKInk
ZN0k2aBhqiiK874ATU8JvzHrg5VGNSWQ6XZhdB1zyxNlOIekZpNmuxVZqYfissKaQ36rCc43Sl2C
YNp0Q3AK5rHLuFf3WYAC0hwINOidwnzISeUQqmyDyRsxYuD+/Xz6zbGfA5thqCLHcBP2zJejsFgM
kD0lhOqt17nNnexKG8HGm3cHoX+1SEV+OntLfx6+F5GIRrNMlxlXfG0LzqLeQe/AajF65Rbjv+uj
w21XjxDUUf1SjzvD5kdFzJ8tHHop5FSiBlF0Lrycjn9rqo5WX2ujDrgqeOYsWh77I4dHOg0tZws3
Klfljz2cP8/bCI11E6MjyiOFb/v5ilaZhyTAkYRVwVqXD6Dro/Hyh4e3NJ4+N6bo3YmYAEVLR2D8
tTkdlcE8REsstbjzd7nXb8adsK5tZmubH670ZwP+85W+NKWnMUVDiY1jVXzUW6ZLT8E+4cEx83kK
LgjucEn8emd+N23+a0Txv9L+/8/iWK/K9/zc1u/v7eG5/H+QybqIpP6V3P2nuv+5fP+3u/f67f2T
wJ9/80+BvyDL/9DRwiDzokFI51nlmf0zl1WQNWT8pCEszUreDqaC/5L4S8Y/6IbLJuIwfvJ0+ngv
/0viL6n/QDAly9gFJMvgf9T+Nwr/X13v/345TX7hkmKhCkN7x2DS+CqJSpo6rMVGftFWPXavFTBh
m/7+XnQzNz7nDkP4TW+r28aOXMtloOsyVUWKb8dP8ik4d1t5k9vNJtw1P7zLiv75Zf71ySwRDRFz
KjwQWB0+/zRFgwVZH5vXKTQ9NcTrWdUP2qCeCOe8lxAl54G066JHC4G8PlQUZfVBjJNzWtRbyUS8
UpvbIkncSfoQo7fEBDhGmEuY0D3PXsBWDeF8LrOArQc5J9b/5L4QaGXFEikF2fBoKEi2SCElb6Jz
kQDZgnmbB7DZsfKzZqzaUt9befqmyNpjE21qqXD6yTwM6WVBjJbGwVeOsDPrOzS/TpT5h7F8qDIJ
b4+lnXVsbAhpi+FFZLHLirNe3BjWjSpXmxmlU0uWevFgTrcmQhqQc3jSIRXUbzmxXfWI/TKdL4Vc
OtMHTr3KL57NiuhsoH+hih8oYXBPMoVYRAip6I+h8wQGh96BOZV1EmWiUmB0EXPrIGG5MvxyCwfV
CVBKxfnkjlO2DronzezWhv5RAadXiFlQQoA00rAqzRe5O6omeKm0v7LQYoZs3tjYCEDB2QVMipQy
Z2rHIwdnu2h8LGb5RTtFp8F8D/LzEmaAKc4dC+mtjeDDkaTioIj2mOwn8T4YpVONYzY1F7e6O1eS
LUenVFM3Rg5dciYV3DcudErUiQwiUBTgE6RD1LXGKhWXbIqPst70nCPm6KnsPzJ4P1Jz2esxLnzi
1YZNHT0iyOI4RbYTcb0dUSpsgg6wJWZ4ENvUcC2L76JPhiLZhVa+Voz+Ha7exYh6W8hC8CNUc8bt
YqCj8YGO7KMdHsvgMbJuJS06GMQllBIcezyQK8xltA6gtCXTPsdPG8KVTlKkFZlyaKPwurLmzYRl
RMGNzGzuUmaSJMAji8YHKdtVGQkvVeWJ9fyQqJ1TC4BCY4jEepC9WHm4biX1LZlqtwAxTQvMerIE
6cqMih2Qnl2fDTshp5tq4RYcri3tQbSe6gQuWdhS4A/CRWVFBMLR0R9u0vwtrTEvivXOTOv7mbOP
LDTbWmr2Y4A2XyZ1LUMVlyxlcU34lXRQtausatbpgNkMaGEJF2boBLcY5FVpVGg/NsjR8dgFrpg8
6wFwk2Jf6oU9Kktx1R60SNvUxbjp5W6fIMyrNPEUYjpXa/BD8IWZ8K8MX3/MjLcRKo8CVmLgUTdS
+5DTgalQF7Q6un6YzlAp1BsreB2a4VmFA6EwlBvr6MAoEBrakn2EA0OcOMWa2HC1KzHV7URPMU2A
nZY0zzTGa0lLH6GKH0VzcszyQ+RtIzrujau2ZB8haOpw+3ThxmS23rbqVWB1pzSwYFJ8ZLB2otdJ
51dtkn3jo9MTVwr6QikkJya4SaS7zB8vjGFHeiW1LeLW6Uivco0h8CibNWgvCK2000uRe+mPPEIi
mPANmVbv4OF1Rx3hTTzaJhp3X0DO1Z7rGoJu021hQ8Agw0MA2wjyBR3rB2J8N3VaHMkflKzxXpuC
UztxpvSz3oAeQSMFQ/5Ynch1UnUMuPKMGYII4OxYJfJGFwUvzfHUZ4RVDOqwyzNp99v+ePzn1vJv
eZcd0fK0zX/8+zJP/rLhfFrWv1RcvpzNaj+2r/FW85QNiREegrXNT4OyZfT2+SrL/skOSsVFPflL
N/tbJZkhB/GbSHpV82MO+a4JiZCBnNPTZQ+b1d+/0ecactmoZBHp+6KsFoHY/VG1KhFbeDy/FFO3
ant6dLPmmMg//36VP7dDrmLix8PALesIAj5vh2EXdzly8ufUfEnTK588RssCY9pqHlJPjc7o3y/3
a3j55Q7yXXQLPCx+QvGrVjwmkqASag0vGshr/CE+B79RYxJHmm946bN4JPt8cobKOjSmvLUwpcRk
yY1lcajAdet4mOqEXBwEXhgQDj4Z3Uz0VkLyaiiQHpJTV59mtfjhYyvSUhZ8/dzoCBRYGiQD8dE/
36c0rNLakMVnJhEbYpGJ5q4Y64/j8NbR39GneA3bfdMFLWEK8sSPkY5det2ITzJj9D6lWxzOZBIu
U+o7gQFAm72U6HnN6sVPH8J+b0qPFoOeRizWmGpR/TzlxbXavKQ+G7dGZMHrQhdhJuAFxV1CJ6en
Kap14PFONdSkrLqcfBTK6q5UAISleXMTFzVqQtXN4mkfZZh2Gf70UP2lTvY0CD2pAYqFFrTSCcDh
CBYPaORMppsYph1Nt1Ij2Dp5LRY6oKIqSRiOdrgdnS55zYdkzepckSs71Bn9gnCjMVuUwseZQDG9
uI3FcKsFdPNCr2Tap4XRGlPWqiqzNXKQcDa2okYjrzHBhVRvZduQJjdGNuCAbdBvZml0KW3cgIlo
MDP3V15iHztWn7+OzVEer5V8cPoGvZLxFjTj1oJ7odbSmsQRplL3WmIeavG1K3LP9+FBCEdOaSvo
7wyQLuKOqRfyQVpMqPwGRDDt+qE133Bv7af5oIzHKdHcqQDbwrRIrELCCPj5+a8Ax3n5ckf1Gbrp
OeadyqFdtjboOzbgOMErh4JGwMg9jmk6NNU2olHQiiHZm6UNARHnImhYhHqs3ldVcEL4Lc2vhObZ
YWA5QtNv+7Jma0NFNoqXXRg8dEXVUxSOHsNPrDwf0cyYr6y9kdw+CDL2nK27jBaFxMYDAaYUAroZ
4obs9X0xCY+poHiLpLqLok2agtI13zH4r+dy23bxPs4sjwbRKjb2kOldJcf81VoOiCqCIFVQXOSz
dVeRcuxjmeYEUWKUR2JpeX2pko1hek2Z4XR6j837GgVoMH/ElrauUHz25fyi59kGa49thvjKxX3H
q5Z2bxa6snLGoZ9q68R/Yd7AwofrdYPWdxUGwnriycsCwyp6ck2b0QxPaoTUIfSaLD1n8jBvWsDR
qwzPamvRZ1wCDgmVGSIdGnq07L/QghoXmt8xpfM4iONDQJZNRSRkMxWugNeuy3cNMFtyd1emBFmy
7LbQOHYjuI6g/6h66ZyPIsGQQ75S84oKstnUjUg59Z4Jkmtl9wFAjkazVnNPKkFAQtIsOTrYJdrJ
T3CymXmkmQfp7F43UrINunIzEP1oiuDl65lJQglM0GQAC03jVphg5wzaS9c3Z5ngVkU8ylGN39Da
U3yvAh9mFAIpYskQHkcPVVHRUiSyvRjcmKBxRmeEZwcwxPRIH5io+zfA/F/jstZ/2CakZf/8sv7R
x5DQpWAAN/9QR7ZCOgWW37wQrOqSg+Dpb4Y72kvbpmRy+dPVvlltuZr2a5Nlr9W/qMdEzcx9XNEv
QNkAOdPbsJ5Hu7tg4rwO13/fkT5rNH5ts0h76H8B2lY4GH9Z2PETV52kNy/4OXGbogJOfvQHfbPH
MlQyRYSluNF4pz/vHcpYVzmagZfBhlzkoF28IjoEaGa0Vx3RI/wHp9QKJKyKqPD492/Hyf/PB6dq
kkTJyZP7s+NGUFDtA/N+IfNp1dQzbgrtMMzDR1ZaAIv78TkYTAbJhn/E3fdMlvItAeFg8w0Xc/Y6
ARkyWKp0SKb2Lpd7QPuSegwy9RVOdmscRzPc5sQGrSC9rM1kulV6eY2qCRhQQ66jdSWnzVZvgbXO
OSGjia1br2311GkPA3z0BCL/sgtGeu1BwiaxJKz3qP0Zqt+0kD1r5gjxPK6HnFw75s3x5PSDAnVY
2XWFtNYBBvnVKYDiFQfdLuN7yIwreaTbdsBpE9X7ucD0moA1iZ8j6Too0r3SBlephZNEfe+6x6HT
N6rEgUaZMd0HpzlnXcCvyjyrfRl9Btx6sNWI5stYZvpYY0UFtCntiOy6t9DyFUq6rdQZEuiwF1oT
JWXGomFE7Z7ALybX+r5gJq1i+o9oGhjlPREeBCcwHcr96l2grtdZl1AkQOvLtkKfrVsfZSBW3V4r
3bm0LlU5cKEUsToTkaW9zmF20Afia+AGYKq/CivlQuQYHUndU+97+QDdhjKCjI6ekWbN0Tkrxl0y
kImRPdYq0R3MsSWOjWhk8IGCyFL89toPNY+GNYdcqnktPxBOC7hEcPIguukt61jjc++lm5RpfNwM
FxY2lrR6w4VqR4QZTDTt+0K7mCIGF+xGBmun6F/M+sZMmTvL90k2nUfAe7J6bgNl06NuCMl6lGXV
A1MDmgfG93KWADbOWLgJX0BZrdWpuQmS26D+T87Oa7lxbru6T4Qq5HBLgCQYRFKi8g1KETlnPL0H
2v7tbraqaf91rk71VwJBAnuvvdacY3KYzD7a4Vn025005uu8irulqnbHtBGNVQ/jfpT6u7Jm3GYN
ANBLKTLsycS8PhSbrPmG3XLsx/GGt9CeU+c86Kqm8Enk0IJwecbT4kbwMUfGHOHzXvgWlAfQ83dJ
xJ4pFvu+mxVFzbntldtQISeG8zY7g42y5RRRZMwyRA8DboHipNP7O0+pNwhr1lrnr+bxm0J9qLbM
AJt9GR89+VPI3r1yZ2CCFGMRv/xnH+/7aGtI1DhkX5vbevgImBv7iWLniBusgJBXWNIaCEUNAFYn
duuaeRd+W45zRFtiZQsODYNDC6UVvRuLDV013pto2pQB5+pmICsTthSbTti/Nd5XwKwzEOBmW9VB
HxGIlBwYoZlCjomYXIVIJBDmgmiI8tuAfMiBH05XG5UEGLzPRIOf9YyyoCYxudVI8WmMVTu8NPGN
LmxD7QP0ha0HBxljTZ3gNfMFV6cv1JPi3EXDSZAIarZugvFWxQk9+E959GDFCcBwY41n307VR52p
Zts9FYaxbTkbkwFzM3nWEeg+fYrulnx3hnKPZQoVKjT3UEAhjdEZEofopCawsrGLaOk9enbGpH7F
aD8V7oU0fElMjGd1KT71OjSlXAoVpBYqcS962SzSIN4YUvTUV/ptFYXOTFnXp+KFLsEmg39Qluo+
ZUfqGWSagAXCWMx4+QXE+7JENnQRMvQW2EasBHERxaiFxW9MJneOE5M13NdGc/vv5V3+aXVn0IAR
Q8a4oF5uLWMHJbFoSrYWYiFO2nFcBna5BlK2gqIPgMjBAhK/xI7vwEi+uXYc/mHvpMWMblTSgcz8
pSJuccwQYli+i4qPvU1djF175eB14W75tT3P0ntLFjldoVa+OJ9GOcWIYKBo++aBK5g+4NxDlAMl
nQFt5IqMHPotyYzXPLYXFthfF+bUbfLndVExtMvxigUmQTaG4Z1BsjOrftvebVwAElzexdQYk/cE
YX8xLc2d6BIwZhvPoNtohNwimLG1B0x78NTTK5XRD00BU5I1XRdVg169Ov/7bw0IHsc2y8b+3eh2
YrITkrXqXbEH/FTpzYOFuWnPZNC89MH4AfWAxyOlrot7BKprWsYLb8GXb/9fnczzl6yiqrakefjI
8OGyG1AHkypKRfU+odQMpZ0kXrP/I9H+q/5RkbjLlmxSNfKaXJSSsglFC9HqW6tsM8IJ1Uh/iIR3
MpiHGkF10Nsp4dC5Ntgpik5dJj6IZpiu3NT+Octq20Le1/SlA7UYuxuC8zKhnlduFEVcxtqnSAxV
VInntN35veEQunkaOuNWU+O1brD3oZ0sQI2ELcd6z3Q5nkbhniy6Qxhr9NUIApdfOrm80b34IU12
UradMOpZebWA/ui2Wg3RDZdfgH1eTL7IOTi0dbGxMtlt4dBHAEXBv8+0tEVdxI4xk3rnABpz3wVr
iQ+UMCHov7XgaChfJny+Sf0WE+o3tMhieuL4AW+H/ExG1MQVL9P+28NNmZX9RmbHN9tHhC+LuNnV
E0lWsiNV0GhlWgpwriNFcWg3Lwu5IqVwckyCjoaBmHBGkLJsN0A5zMxfFqPp6iS8Uygt6tSyLc7c
dCN7fcTWSPzaeBfrw2bwu72mCrfDhP63ahme4J0ykEZX+9R4S+L3WbMTCulyVMptY85e1MkWrAT3
63fd9CuL3I9ACdaG8mAEd2DOfPnsW5k7GbcCEwT6UIsCcH5TIKVvXmNyRFQDR64ADWWIbY42i6nf
E3pJZgJfNICZ4uRrGGTJxmJ6pVaBI8dEHuUkCAmPqJsdYoBsuUw3CrOB+NnwKV15NkhjL8yDSs6c
lyIYshDKDfEhhxir0i8h4GczokYDe7+C5GkLPPSj9OX5FZ/CdNTqGGfbSrqvJm+pdcXaa/gVEf1p
lSt43Y1ER1aj/TWjpWNwdOlQsb48Th5+8waCzhAyZNhYza4rzrWMYDAkowCtgZmMTqg/iVLLNwY+
v3utgmPMZ/FFWjLCRhRfx8xc++K5bggaRilWRTE8WHEHv2HZTgCzIx4N3o5RZJ4hIb8RBriAc2NO
WZRkOSm64MqYhLXZ7J1+TAaqu4EJxmtWMDCyNhHInqL8ICQeztyqAVPZAczMh2JBAbSEHLLWKNMz
syUcGHk8WJoIZ1UDupNJUOTf+P2LqUeA9JAUtx84RhZS+lRV72oJX6Slk2XBZiWYW0yeBH4bpdl0
cFSrIHbJmwCc915jcUJtBlZ5b3BvfCt2gaSFtZ/2kLqEG70K4VLqI26o9J6cCZiwAt0NE6Eg35rK
k8PjW/qIXEHiRYUtgD5vzTeizhg7nEfsr4lKryiwehaMlyYIlqJRLdp6niaB+NMfUSO6MsuJkSqr
onAD5DaTXJP+xNxQ2RmEhcFjErytRC9IJsHCMlrieTCXCHPAXjvsS/grqWh9lUJ0m6jaKYlAmmjF
ahrGTSBYJ5V4NgROU7CNImBCY7qc6ZQjmfFpCJWGxgu6QbGvkeAmjpE/S/U7zqh1kG78qnGk0LSH
5k224nVZ1HuzuJE5U7R9uI54UIldI23NX/qC4QjjuGpIy0j7funF8jIDaSCEm1647+UDIVx9j20e
7Fk/lIeACeQ8LQk7t8Ipq+aJq+GsZ2ps193LSAhw1hou4HTmdTVPkLxPfSLGAv9e1Xq6hcRqwCfM
a4Z7DN8aZW8EBn5b3OgWIdTifa0/RQo1K5EkLYyBjEFLRvTRjviVJY87pmuGmvwVDXpRGtzqY+10
Iur3DDpyZhORQJ48yv32jYRZEiAmwMxUS7llmxEp0sHbLPEZcCYQPL0czHPhk2WodhwPwakZxazv
45GHHJa5kjFSQ5LlEmmI3ElmFYEIJanDhH4jE5o36d+5iPw0P9XzV3kzZIeM7AuiqtyZ49YAAwiB
Ns2Sf015K/KXeBRXTJrNjrmV120rJpcq07oAIK+lPAwsjYNaLXpkvOhHF2pZOhXHFY6UCe9g23HW
NmipWwja+2QzCO+Mk0B0erapzVRunlIOML0MFT100/qYSU8lMsqS/VEPEicOzmo3L8Jgjt4LDS8H
bV204vYvVDqhWPD1sGow1g6eSkASBS+n0BESyBQqnmfDAoLuhsjIt9wznMB/pdxwUywNfnkfxG+1
JpNObd0p0WtdegykEHGWCqlt7boQz5lS0DbE9CQdc4/6Kgf7a2B5qvqVou5A+xFXSIoHjbd2fBqM
+0Rc6cIns+JfRgGJ4UWUe4taQU1Ia68waJByEKaXlPhgWaMnicK/aPlXOrGxd5fVpwCcnO5PG6U/
BDyTUqczlfiUye9trNuSNEnD14hk5wCj703cADIQESj1kO7p1Vo7rYpBhr1UsW9rUuYo4VGMvKU1
9W6enCvvg0ihhcHioyU5Wn1vhiAoUGGr4UhuktR+16ygDOQ4UyKl4Ww51ZFTj9w1dz+b3ZWqXYe0
U8gTwLPU3KkjMP1uTTSFXvBb87brWeboXe/EAgGnRrOUzBjuvrmJyuxgTV9qzlpimcvQPEnGWqCv
EAbeqmT7CCJ9O6pk2HrZes7MIPfCgOOL7XeZmkdzeiYrDvZVwqOy1+hwS2TejpygMM7YpX6OxGnr
UcdIhFKGmbWPzfeYwz7ukdF8G5ND5R/IrVXgZ2kBTvSaUTrtZU/CR8hYmrrFj1iI8+e2JuJyZGPE
QhKXVNoWvTFEiyLrJWg6L0OPSDZbD7+tYXOe8GlwGAH4QGdA+0Sfv24SE/xXZhvGSoUi1n/n+EUy
+umVQceCBHcqwKVJKSd1+DIAGGiNGwLI8wGtKke6/iSIurn3WqjtsvcsIGzsBCLEraGwk5ZLtbyg
pYvPZUFkG0Fer5beO0TsYU1eFMGLGlVbn+P1VJDImpL1A9VANjZaKSys4ttKN17hEoLxkNb3CEdq
gXXFR4SonDOWcQb2czelQxfuCUcVYYeibnuS3oiacvNmqzCJ6UeV1lPCHkKMQy5sfdhbFoYpQfbt
PBrWdRFuU3nuxfX7KczR3GhOV/kbQ9hZhbaFoV3RYQm6Zh00j3O4pkLWkM6rHQrHnFNLYT61If4A
DbdOhjpYQLjT32RMBIiXXgj5sTfIkzbXVvsxaugFLWYZ3m1KFUZkOo/rRqA/FwvHSrmTSWiGE0Oa
yt5nJC29WwNBTBlbSZGSlIYo1viKmAV39WT3qA86ps4eqR44Ode9Wb/WFitXWyIZSRzAZvTV92ZC
plYruVVv3YUlCBs16u4QbR89ilCWkrWAfbZjuiQw68iET44dvOPNy9SbzjDeCBY5wNgF/PQuM5/F
cJfqOvhoWA7NkzgdxiIjBCy2S3aVaSgcxn9Qoj6k6pOMAzuX2XgZqenBnZHQhEEGN6avFqsfPRX8
psNCwMvRz1BsQgPmeKyG93QQb1r2eV9+ArrrxEm2SKfoZmiYmxClnYL4yVkDxBJvgqXfjFIMUvzc
lyjEZ5/aqN/k+rtA26CRERgBZm+ZczLl2PakqSrKIVUCR6ctlICja8yELxoxAeiZSopsIc5cC8Jo
nVR3Ecks5JRAEEwJbaMuAF6vBd+5N/CEfMTaPq1uw/DDhJ0Z8eSkzBwMsd4TUgJi/pHOTxp5a0FG
PCzRXw2y21DEbAPiIghjp+akYhAQk2PsoXyikMkXQqS7FqNNDa0JUmm5XlZZRy4zWdZYhMTkNZju
BBqUaf+kJR+1Ve0r5Vbst3mDcQvxd6Oslb5YDQH8ZaIfVRqWtfmRB3SvMLcpRFaJGktlVTtBRTEq
vupRtlFhc+pQStShd1XO5FWc35YiLhiekU+fe5JybQm2aGUZni128kEYwZ7SHbFCUDqwSstpD6UH
I86Hl28E2U2wzIxdt1Hbu2j87i3IyiobVfKcCbTKuTFz8vdt8iWLdzVB1U0GJl9+Y5SN4AGgPszl
qSFuni5r0r33w0ekfgrUiIKxNOtwGYw3QeSt5GjbjZ3bQpguMemRohUpxKjLvGAcGoMSsc3dJPH7
6hD8vHoTIHwPjGejQ/qj47DYa/LZ8u+BSPM69qinQSgyfgt7JHU5m350KPvyJObpyeL+spYAR1iS
NB85MSzaHJ9bj10wZGBLdkqdfkm+ga9ncvsWfgx14DA4sYYdjQBgK7kTcTGSxm4bdbW2cm/vSR9t
gWkgJMMhQvGc3kJ561m5Y3ZHcmHpLT4BSuQ88WoWx9qseL8nZwhVtxwKt5swZajGkojDlTiHN1fJ
WklQBFKHKhQKnnjWqiNicCKYGLDjcTFeu2GFIdRrs5UPUWkmawvCMAc6sSnceNRh7cSqWwUBwEXa
MPCqfbFb1h0++mLaC8YsD3sbBPwBGUiY1C5YgWvQ16r0beDvS8qHPvuCM+ZAuqAgeW7ZSaq2WBZs
dOmbQhyOxsSNtl5YMLeXIckZ2FII4YpfjYlqbZT3s3KfxuOixvxW4uwy+Yal9FxUuKWGm1Yj84AK
VlQ6Z3YoZb4FTDPmPEvxjelPmzn5FoYLUoEF5dSnrsEhgkQXmx4m2r/vOA4eGvW74AmI0aYJk2Yr
wqsyOwGayp7JQUV39s2bhnq30g8hBEpJXoFVlUmbBbZvT9NJa25b9sMKT5zSQsXjnSXNd9klh4YT
RlJjMXm2FMg6Fsqo27CTlylzyRC7rYxBontGM/6WWvo65gcLH2JYUBnxUmV3l2BuA9dZV/Pj8jDg
ChWoyVOQOILALtIOKyg1BEeDfeoZdopn5omO0QhOy5FN4A3WmIXi/d9UabxSICbr3bfWTXuLgZIu
5Euy4lbd7AvRwm2DG8ZSDSyyL2ZAWg7DcA4Ci4bUc+JqHYF0rUIFragdPUoTRaBo1hlVVB+qtp0q
an39NsK1RmegJU8yq155jxr/K9M+MrKXh8pb+9hpPKLDpQBLQUD/nO3N0l2pd9N+XJQctNMWyKnV
rAo4SEngbUmvVsoTSTMMAvjlqi8FWpTImjvo3Qmk9rEg33yoXwXvNUTi1xIb0RXUbGgJLOoBHRos
2XBEnUHfpNyBiOTjFcJ1TMa602fC/t+d4x8ELfTFTE2kdyxa0l9gTFGvtJw5wHvj9EttD+nL8Vbp
JlvG52td4l892j9nx4zQRI2eooIuWNcvmpbmOJGwHA9fCrgv/J8Ozuk17zp0CdvYRavKzYEff1gJ
3Vz97t+3CWz7h/7f7xdHDf17x5RwvyaO5Pwrm4gZ7EgU69az8kXo9K1FcyuNngoC6cM62sTyZ4Wa
g6HYGunwutLjZdi2SxEtaY7r05cJ2GUYKZjCDfsqDMJoSYEx6y/uJl7UyiK6LRPfMlBXZpfsWqt5
0GTrgQgKJxpzd5AQVEqNTH4ytG0zWenda4n4rtRehlawS9G6CRPwx7R4tEo4qeiG4uEFA15ePQqB
x8H8Mxafq+AtIXujbvDmRXvyD5nW8OhIpYvl+MbPQAslxsDGg5k6w2GtMceViJyt1IpNllVCV4Fu
Re9tfUib0B3KgRAil+PPtskD2BsYW1IAxEX/GbU0133NyYV0JU0eKBrUGbhYjmYUs/wyVIFCpxKT
XpbKAUe4Q1T8ZvJ30Rjemt2jqq/aoFiHSHMFnDcKT1hNmDZpMgIbWml1gMWoH6rYDYjWIODjQ5Jq
3kxO9tPaLBCABN2dGKcHkl5Z0NBQrWdwm0fcRceB2qNWJV2rcfM6Wje4X5m95zjxaX6Gr1bEM03k
dDGFDo1QkToXWeRShZAesIcFw3YcE/i66appHnKcY7k2cQTkz84pvLq86aPIRVNLbxh/cYeRPtmH
8kGbcPJT/caIuQPgLlr0Kla92yMdGRGZtioIt8C022LdpNigylWXykvRfxB1MI+jHTPTayhyIhUk
+JwCO2xaophBBnMQfSEIdekXW7GbnBKREoUU1Sg5KWC7bbYXsX0SUzKQe3KvQ3dsDFzFxBuHt3WF
r4vOykTuxEC6bSHRUqsZmTNam9YEcDoeatq8D3e6aTqyj581LBn60tLEQt/ElaOMaKZijKjap09E
B38+8XrCQD6inIdVQT0WAVj2hLWhvkkqgh2CPTC21QwQvfpOnh6Ulkmev4wTwPWjz38a2RH5OKax
g5nFMWU/dI8y+3RJsCcZf+epZ0EVe3rENPSSdQ6LSMtEIsYAqZ1kC62sVO0KytY6q7YdLrSGBm2H
Q0Dq07mxswcmBJ+Z54FhUFi8NsG7Ir4I+boJsmUUkFsXdeeoZBAq7gGFgXFc+0Jih6p4LBoMVzWY
GwAIer4Xm3zTDQO9r3FD1/qgvwD4rCLL7jxQfr0RLHqdLp23LYL7ScE6/i5RDhlIfYPmKZfOVr4W
JQFCKJC1fiVRNnb1OhOGakGLBFANDrXMvIvRgqvox1IIOjCKVthsHSjKe8zfy9gSNr0sL2LAcNJ/
isdqxg3x2C/nJI8yMZaROa57kSmoBQxPtFamqt6UwA4JKQG+edOmNBE9fVhpOOr6kBhdwucWfVDR
1KaOA+752FX0WvNGXU7ANexYxp5fC1Tb46dW3VU5zXtAeiKrxjBtrG4+ZUYPiuAvu9zazT0xsNyr
kt5UP7xpcYT9j6ZeEaz8AjVi6uOybGjUlP23QpSkj96LKc0OIYyDMtytDXNZNBa8QLpnzbD0+uc2
ntOquoVvBY9qjZV0YmgfmxtyTg5t2oGJTklGBNTA8LgImKFpsxgqAV3ZUapaUL5F3NhyQCKP+oGB
jbtn4kkXxy+sZY1+upCmOz1ADYic3AMaS6xjbhI5OiJMZjCDEzQv6O4k9+HAGZ/9Vm4B+9NKTJqn
IX4Wk4Mo50uzuZHGxzisVrL0GAVIy7LuGBSfZSIjMEQKiMKj4EwbQRywwviDQYZjlE9i8T5O58jv
2cVfM9YDUyDR20RgwCo2JJgwpJrfci9n90K37jF/tJF038fGO/GRO6ssvydayZ23I5hmkfNwpe29
pekO6ZybqT4X3UPNkbzHHJmgziNptBOeAus+Cunm8aXOnUndx5Eqou8T3XIKXIVBhTXUsD2OCr1l
UyS5gfps0siXy/FAU3eM5p1Bc7iCop/M1bNyNGiBWHDtR289dapTYT835e+0fRWIAo77tQX4uztE
YQrC874ov03rbqqFbUDHVrcwTIw4zz2wUrcFRpt4WHlS5SQMDELfd9LiKEuf/++NGT9T6SlEZuox
kOC4Tk6rLRGljQjMzSvJYco5GfQByEFNM7eEQe4XOSd07WmsnvrcOHnB3GFSIGCQJZbQMpXV/kat
Upqfn0wajmXDIMZYR3RA2nli5WMOYWrfRPMrUhtLOdTrpaaTXJUe5KkB3kF/a6yFVS35oLOV5CzK
uIBR/wzhuMrJ8/KqWygv6yEhg1RW+TAM4Mo5C7gBkUvLjGQsbULFXOEvSERgopyJDLr7uFpmZ2mv
P6s0spAgIaV1zRz/LmD9pONb1bxtp0iuxHKgSAXaDWNpjCutv/fT1yhlibcQ2wbKRgPatQinSUXJ
OKwhhmLiBl4pAZxR/WytVvJKSD+j7r2o8ltaUm7dGWsteQ9Fap6565ILTyFfslcMjAVOMZYKpdAf
Briz/67Afiw0fy/ALib4Q2flRtrlX/WSJqexmlx1E7c2Qk/EfN410fwP0+s/a825HPxtQC4zSA3K
yMR41i+NFac1zyHx3S4W6QtchPsr9/a3KlJFmmBYuoFEAO3dhbKviMWuGGLhfdyi2nmlwWBD+HCC
XXab2dcUCT9+kb9fbP4wv91aFf7XxayztOrX3e5DX8T37BxO7V65rT8Ns/85lsctyzOo0FDnbPTn
lWCdy3lhil+VI626T3lY+EvTaZbhabznXBQer9mClR+PCL9d0Zin+L/dW8hbq0ZQAMSQsHGOfBBn
lOGWE/OzFOPPKaqz5iHOBAPEKvTgeYdyjABF3/SZG/rnNHzoELqotZKya/fvQWMtQq1iAd6H3SlT
v6v4IApnLX9o+M+sRnPVIdqIleQWkJLrbFPJ6L49kDv+Z8fsHjaNuVPGd1MBGRs+mcObqNzEUXFb
jLljNYo9ZDVns2rftBuJw6wR7uroW9WB35QIgzleDFRLyb0PIMLbQSn3y3hRawcF6AJj2ghRc6rS
oKZpoWVHQXuQgR/EUW/XukZidLAdovjYRe1SLt704nH04TGZ/r4wkUo2R6u6zWimyYKIGO88BHeY
+Z2ynw5Fzcy+jh1RFFe1VjhVgj6KbjQqxKrZEMy4ABPyhpfLJW4YHsxJCfsnKbZWzKHAB1DrwxZy
BmnfUYGMHUPRFPcmZUGN/lsdNbsX515w5CYpawlrWoXQSw5JG6ecknP6LuzK+Vs2pTdIPVZ5jsqQ
6RbmYcas2kb2ARi8agPRqtT0Um8uqyA5CnjV0ijYVhwUaBixCZRrT9pXVMhBRYemOLDaMlcKlU3k
m/uaoHpJyVZaTb8hNl2JRItkOPrBpo47eyTxTgyitQ+CaepQewj9kWr9hCNtl03GPvdZtEtGRNHE
Kmptm+EIaYMcQVN7ihPvAUH5TRjTM7eIRqkIVclfPQYqNLf3RgqyOCiSxu4DAlQ5Os69gURl0E7w
Ls1PfduBrEIgpPP/CnnF8a+ppaVRt1/d+G5IrTMpt0N8Ls1TV++9NKCBJBA1KaacHdFdBqTjQUgu
cn/ly4Ltw07p0X4w76TleBLL51SIj7j67jszuDE9UV3kBu6N6J6xieZzcGAihuogir4idO11XS1k
yNxBq54zcTuLMKlkh1A/djM1OQyEjSrWNM5xlZGB4tUIEo8Bu049PSqBt8lHSjga2wFtjglYlllr
ZATKOxMIYyG2935pvKspKbB+spG4g9DTDkOpLcM+3pH1GBvNZvKoWw3BNpvTSBdvepb5iIzJXZ0O
v5ihNE1Garxy0SogcETJHdSIg3kqH/EXPJRN+iKM82g3LXc+GpReYsYRxf0pjKwt/3oKknbDTJ7U
AWW8sczAyaz2jOgXHAPOxUS8ESf/UWg79MgVtO++JH5iWDUtEuOKCWjQnyp6N2FFc74djDt0glvD
9A9NKDpKAeEiFO9LbDxRBqqaNtIQyKvAindDWGEbgN1LXri586zmFJWGgxnmDGbmiqvtx+3s93Xx
YoMhekDrK9N7jzbVpr2lIl+0q3yD2o4N5lqOxw9iQlWH6MxJGXCB9pfkrfdHRciD4aNy/Dvp3Ozl
h/hWXpaH2GVV2M3U2+KxIqx+Wfxvtre/xYRc3RTRMSKSn5M0/twCyr7g+GANH+RRrYZNvPSZuy4Q
jLOhgiN+mq08V0qTeRu76EvpukriHbkwJBhc9qUiRcKjGI0fBqlTPZOUnhW49yIkUcRSw2ORao9p
u3ZFwvfTVQ0RcwN3qeqUDRf32Qoxqb7jB+fXDZzNNefGpexey8yQ/1YK8sfFX2wPU0Zxf7GH12qS
D/E08nXSC1mlSBeFReJg7XuMXtLl5CB6W4NM89ecfpflCUU3BlN6xPD0rgIkfiiTfv8svzR6v+3u
U9clXV2NmDOTU0oCDpnaTr/HcbT4X+Tf/FC8/HGxi1emqiKv19TxY3ZbwHZ3wleiWIw1Mz1H2Fzt
bV672kVRFupay//Gj2EFWoQDtospcOvf4zBfRMvs5lql9IMelp9VVjVEv5rEU3vxs1ayNk1DiMdn
r25DN95GZ+MwngbbXEAQPRYP7e7ak2T8+Ov9zyWVi9qsSYgA79PpI6M3kulkGtQfVfSIbYBpBkqM
sDrF0jGBu6bBBhuS2xJ2opmeG+1V8h46VJAZuSbeQAuyI2whWRVSBtCwJG/iOW3o3X2mKGQaRkcd
wriKcamfJHYZHmq4VaVJMxx425xmEkaiXaX3YXfflQIhDAS4Q5rjBIUapN4UdLnGchvMgw0oZ4Pk
xNU9fBTHGvNN1iLn5ogUSfSeTZ1T31FA/Nczq0phKzXbCB1MpDhZg6v6IOUPeXsOOOAOt4n5MFVI
idK3/3uNzcuvadDFoc4TqvnnMoAjviYguOAxbVp7XgnIAnEr+ij26JCLcL725Py0vP5+vYsHNRmh
cdVZiZ+dUPX0Tq6vnYWuXeBiXcsiow9Mq/hoHBOMtVOsvI1lo6gHyLYArLcUnGsA+wt+0a9zyh/f
4fyRfltXzCSja+oVrHF0Q4ZfC1xw9NdgjCdbs+HRXw32/Pn902XFRIStcOq7OM1mdZcWJCDys432
uGTYQ0+fgUbgoBo7Ru7wML57yyuPyvwoXO5TnLn++5oXZ9qwrIMWPPMvb/tRcuctQ1+JV83tF8z2
//o6f7vOxdqidL2kVc18b/KWoA0WaumuAzuN+nvnr/IrGak/1TbQkf/7tsyLdSVLYyOWuZy69l00
EkukkMD8GbC70fbqOv3jdvjbxS5et9GQ5MxL53vrHLrqkBgYTtrZk+eO+YJSeYHixHKsayfp+XH4
66czkbjPxB2c/Bejr8Tsho79iJJqXBJbQBabeUIoRlD0fKAm3sVmHBkRRlUu1GuAqB/X7d+ufTH5
UoscpGyE+mAjHOe+i7ea83WVJQfn1dXmxI/f728Xu3gvDD8GMTiVH92qX3IaJp+he/L2OEThfCyq
db9jSHb693vx44Lz2yUvXosiMqVOzikY6ZOa6UtTXhmR6j/u7b9d4OJ9iIO2rAd/+EgF8iXMkeMY
J3+UfJ5+KusKhShzvMo1S9UGRIltibZl6YawSgAGOVm5TXSwLWLjNFaAh/+DodKqj79VRGFyfVfG
aHAYTJVIWy0YqMzsJQ7KSpo7ZvkswA0mgHyhFaeoZkPQHgaOn0kHSJmhk3HfM4Yo4M0aI6Cf6qlC
/C/VIUZKekIl4zVQMwMvLQbyJlBJFacfwmFJ+sqY12WisDSGjSjjEVS2QizbUvvy759m/ur/8dhf
FnwpY3BDG4YPwVzXICQF07d7464r3gL5S6ZL8e+r/byS/M8PZV283K3c5Eoh9Lzcog07fKG8k6Gy
wBe4ibbl/9ey9dvFLjbSOmU6W/NazSsJM+x56T8US2udr6zNtYtdecStiz118PrSqJXhwypvOoQO
uH+ufHXyvAj8/UvpKgQ5DDLW5WlEqSVZ6iz/e1KZgio7H3hB0snoR5B6RqK1E2lZV4Ny15gF3lsG
E3lY6zhwVbwyX/DLn2JGrkaXNwhD9ZNQKmczQNyZqfdCjeKpo6qTFOAX5WmkOvv37/7zmvM/n/1i
+y/HGqM6J8ZgLBd55CMZjtZJm6z/fZWft3zs4YaoaCp4n4unS07pS1TxfGDz3XqNcJTjsLeZbuef
PHswObxdbcD+/atolBfzliFKXPXyVyHgt0BLRaycHR5m89kMK9jMB3D1OXDnWAS8o2th9e8b/fvr
5KLcoKHSceA0fLGEayH2/7TO39P8aRQPfn8v5VeN/X8vDNyXiK1sdtxryq8S5LeKjWZhwy5RgBGQ
VthDm2IhJCvFGVxi6FZIiSfKDeSj5VZGZ7W6VgPPC/afDztXxzUnGbIM5/7SLZnGFXYWzXzvVjNV
AHzGSlinV3mJP12FPgZJqBJcPkYDfIrf7tFooLhzaHoXt7+el12/Cv4XFY06l0d/3owOC5psHYun
HCfgxc8VyUpd95LxZfooG9pu47XeTaDjcorQPAs1Ew+0XQpcaBJqNoSGowtu970CBg3edUF2nBZ1
Rzm/RXrX4jIuw8dAAfxRUNPG46NsNDclPtbJSNZVsanoeRkGo1r9lHKyQlEfCMJDG1WVzfa7ssbG
1styK/rWLSNot5KFK5XU3ysh0h5qbryCukqm0MVebJJnnWka514L79IXIA373w//D8UvF8BYSXIs
T8ZfgItCzNraayaOLzPQaZPAKCT+Czozz+NMJb1WMcl/vwq84YTmijNXA3fixbLSJikedXn6mBGJ
41u8DM7zQSJfG/Y8b9Fp1cwvvLmgS73GNbXS7l3i5WzvKVheey8usKxz5f/nZ7l4ZD0Etiykwwfx
28CLJsd7jNpF+WU6BEeu/OeS4eIzDne7vraZ/r3Q/XnhiyUcL1sa9EL5PWNFYre0ZzDkr9PUkpDr
pW8nrybRC1d+a9n462lC+0brjxcU2OP8ov75inK3UWRV9cec4qGkxyp9RY8HRGoXTWcAMX5KLyEE
9oiAitGqTcbrJkMwYSbrLhBXIX7GtKBb32xG8jEZOji+dUJ+wfSZ1+OtLd4ywV+UokDm4d6HWmfg
IhGje638bOP7pDgq0tNMMsy8kFnwf7B3HsuxW+mWfpc7RwWADTvoSRqkYyaT3kwQJA+54b3ZwNP3
h6ob3dJRdSnuvCdShHSkJJEA9m/W+la/XdKi5o6MkfrWNpJ9zg5atwipiF4LiX7Lrm9iHU5QfJ35
WgZGIiWMa79N1iEiCwOncc9+3GjSLxvJIvYANN/ps5MQTufUgYYWnSnkuSGsLhlYBZndpYpuhHkz
zjopngPpAM3ZWNTX2JDCInDFePhnJC6/X2GbR4vshLrCeQ8Jyaj07RS/OCARoqFeC4nrbqYPLh9t
s9565WdUo0izsgOLvANjo5WNzqfK8Ik5417gJjLzo23l25Hp+5Qhe04/NMSycfQ5EK4yJ+Q4ym4r
kgr9vkMKLygrLoTha8AGeDENH8h5ehAHkeOSQKftxegczDy5Ro4HcIsFcwUpORww3+JWscQKCOe6
NZ915Js6CoPIOUfZTDj1hDiYbN7hhrBWqRMyVXgHI0LXW+qnhcJvg7NLeJHlNhuuiZlXdGlMBK6m
2Aze1UzdHdZGQz+jtPDauw7UteqWJV3Dh/PQTvq9Zhf7rK7JRI1Xi7PUkLeJOMTptzOiGeLP+J+p
YogPjKI2H3AZrEicZH12sEAjtuwmIGhbl9D8SfJTzv8jd84uohUY9rr1E1Vi5YzxSi41VoK9xXhA
WbIZ2xuXrA+vf7LExzR/K3J4mpgbbtdrMLWKgIKuAL6stbuhe+/CJbUQDQjZWmZNyKcU+Jt+CCxH
C/OUjqeZQ5jMm50jEa+Z36q4x3lSAcjXBAhKnH2h2ZDFed/Zb5WNaUnN235YZC+wsDpQXjmKD33h
IdVXxuzY8YZznTTfpvtgQlhx6nFdJxVHFDtM3GjYh01nk4GedPVonxe/vPYla2/tDBlm0Wxif5+p
19qbt2W+474nTSPeyKI9w9Y/TCDEJMJrh0tIlbszM6TR3ks8Q5wnmnQ6w+T/m7Lw714hv725sm62
VDWrL9v96YrvSOl/U5n/G3LPby+p32YHTuQ2tpmIn6JSu6bBLFsjjtbJ08B7VhgsqRtY4qMfFF74
ggx+cXHfNQt+p84wzzwYrLrtqt31Yx6yuMSyCco1NxYBtrsELNv7SU8DysC1Acow9+ebISSNWat2
Rq+hqS9+Biv7oh5GiZOZB+n1G49ncSSNqR2MQxV7Bz+S1171wP6JydD0S0nYiRjrVR5nl3EQW/KG
iJ0wKSoeDWq6KOlPcPW/fZxahE8+94Qc+DHyPmXtrPh7WdoWkrwnU61bhHkZf6xATuRi0+gs+zKW
DcB8Y99hIBCiDsSymV0e+wo/NreLZ61GiKvN+NU2T7p5o6sQFgxhtViEMXlqQE51vabZxabD1rAa
LppwoZnoxDMTpzM/L3EZztjsc3w/qzb+aWME+3m3tcnMLVP/NXLGZKORNTN28l7w+3ZO9Wb67Yaf
chOmceAtljEGBHPdo9qNt3XibHoXOAQPpc/Y2YkraEpEVKtLqhiORq8WeUF+2SMwxtOViaDGxlci
Va7s+N7HUrDOWmIeuOROSpYvCJOVst8cXOFu157MmJFZK9cuKiCMqMHk4jDs8yDrnmOtvrMqTD84
6L2qB/Xqm3hC+Sork10rvm2IsbAf1zOFoNUjAnXSlWO329JItyMyZDeIOY6ZWLhcNlMlgVbXDc4n
XnBhupZ9uJv8dFMKiwyZ+n7J5fAltJ2lDoWrU9M1Fh5y3pShk4e2ztnh8zEyHN6ejRJakcFF3UO6
ryuB82BCoV6/rflCpdHxhv00zQ/Luumn7igJKJ5wpGYDkepIZJmNYG5uoq9q5PViBJzTG1nKraop
nDToOMP7hMm3Zh0zmxgmIdu0+FOTloKmSzagDCmQLy0Gg5gHROfw14/5SCLI1OPbOIYYB+fceS/S
8Kav1bnL3XtyzT4RqJ5LJjxx/O42beCi5GiVd4esGieSYN1+17Th7RiRI2DzXsNE5LBBrNP4M+SE
xbaIebCkmk4OYdFuaz96mOZrTTBQHuZErWzr1DkqgkDKZNi73ORRgXXExEvb5S887FubX1rM8tiw
XCFGi7QsiKCS/eyI1pdlCtmx28VnXwLZcVFGu6H2lC9StUU9llv40M9j9MswkmPqfRMJcdTMCswj
uhNXK4NOWpjUMO3oZlBD4SE+vUgkke9MZAc0rtM3oYEoF+RD2CkOXWSyJH+Mz3mU7zy7xyrx4DYa
hGYWp4hDLfcXcRtBnLnVRhrToUvCjT1Nx4zolsKvH0C6vBItto31XxnBTpHxbsh7DjnULZekKK5O
z+2UxjdWjf4UIrab4J8jEBA0K0pmXlg+81vgq3svTHbLW0uSMbIeOPMzu9uGg7s3lXsoS7kHIrEz
qCY63gUhlMCsAU3W48KYr07nBA3KEp1w8kJ6K7e4j3sNJ4D1NyfFX6vr5UXueR6QHF0Yf+nmZ2gE
SuXqS9wWN+HO2BRBRBD32l1jYwH1+bHgecTj/7y2/u1jfzs/RDt5RmiqL7Ibb8uLSTcqNvmx3Gnb
MEguFpJEqGR/22P/Vab228cuJf8f2l8FoLGITO+nIj6HLts7jD19jNoijflbnLu5DNv+1AQvaj9G
CaxECZkFe//nD3NTJEMal7bd+l9YEuS+wpsdTB9LD8FWkXfKYVHlWbRx9nOD4fc1Qw/+N73pX+eP
f/4pjN82GbKeanuE2rVMNZZYpUB/q7beioSkW7Twf7f2+kvP9Nun/da8mEPpla4X/mTJjaLdlxpG
zRu9rLb/uSP2/9Kg8jmsfVEAmo4F5em3a5tD+GyIbv/xLI2gMwhyZj4SZvdgxBWpf+l9J+2t1ttY
lKNrhzUCXzzPl4TebR+Gll0Hwlgkq/e1II1+GvC9WGsHCh7QTGAJt7Dm0AiH843JG2lEfaRP0aa0
+PvAOwyx9pnGB6fEGK/xXDEUJ509Hs4CK7nZDNAuosDDgZvM1cnX7+NG/KqxA/SN81SjLx1pLrxM
P6jB2Rp6tIlLc2Oa4XOWkveh34WYKTHZYBwJdOpH6dg7q33LpzyAs7e8hKmRBZ2M+QwQAeul9jSZ
11hrXjzjU6fCYSJzN0YhW3D2jOR9J+mZJJ0WH5wxOc8yUWfTy+9JMMzMCKCg618622ZSrJdInBMK
MTFUt1wYD7yFf6zi4dTja52crwaiZ9sN28jxgQkOzQ9OhL+pLP/d/fOH79X97f4p8qGoYel/KQo0
eppcwNg7pOrrP98+fx2o/Pn2+aes4A/vgSmxE1jZODeWp8K21slGvegPsBVW0yOqs+Lp79p6tnn/
5m3wx9/stzFGE0NrdCwg5xa2L+Sg2rEtYxjmc7YI4uq9TaywGjuKjyqo9AWqb7abxv5exlc6Fz2B
ka5LTBs4PKVsdnaPiSAJjXMPKCCVFLP03HmKRRDYUd0TezJ+Fr4KPGWtB1WvGzSJSEPX5EKuXTLD
secA27ioEXKH/bb4pcbyVZTnlnWO6wdgMXYoMpmqmfZe8+dbkatvnqq1BjFvwFUjevZ1KbKcGkfK
7EDnGzY+1I5qwVRgeJ6HIke6rz2F+lsXgqHQir3Kkw2PM4CJMt45s3ir6+KBLKZXNWArCWNy7/pL
Te6ZE453ORpS14wCs4p2eDkfYt0FMpkfQ8vYOrD+ywYmcplGmy5zMwy28RqChMcfkkP3FmJyXoUj
ECPM4Bb8/yoEVIJ9CaGFbREKqREV1+20/F0f5HGebpr4I4x5eOJaMDF0AzcabkyCNx0rIYtsYQ9p
PPP+MURz6I/ktOqoXPFajSVPDmWF6G+HUUJ2ds4NZoUZv0U23ImDlpUBO6CVUZzJKJBO+uK15RqA
UV//mrJrbD7C51Amcl3zedENR8lTWZ6bzttbFLdlbp/mGexEfSKBU5X5fhx+zd6w9R2Trh47A8OW
Or96E0Vgdszo8RdHskNzjKeWSNTmnbyCW99mJtr0+14hATfzlcy1S73QCMDo9GvHONn9uJIUmYqF
enXVuUVGVLg9icsp+t4J/RkCxMo2biz4FHF2cOWTR/8ubBp1Rv7JU2Xnu4nMRQMkpGkC/UJnqui9
ku+RmmjMzFPr5Ph0SGgkI/eSI7kv7xMss2hld7GP47z6qDTwodZ40+Dhb9WjMeMpL87jUAViYnhC
M9CQD6B7EYGObxXJCrI69+ItBfqRyu+weKlHIOxDBqkCAJaF1QQ0Ma+x19mE2FjJTSF+wbjaehIr
SPaaAzzvdGtn9jrjfh8xa8qLHH20Fc7XWWHoKeFcmsl7jHjXIXt8Vp/RZO2yrsFKTwGaDEhd35V4
ctJ3WTELS/v97D2lJJ6AhN8IOrOiBHXBIEKrTwY28yLM7pQaHqsIsgUxo51VfWX2DBNSW7vkvg1u
ElhSAS2FKRtuoePv5okF6kvsvUxmt0vhtYpIbFz1bqH8DAfmfTYRZgNhTiDBkxGkB8BSO9yl9jf1
5xZ5z3rikYm/Iu06Gvvee+qw86Gad9Uvk0mTbXCacHQ6fB1zZ65JoQP3m3GOaTP+z8mP3vKsu7Ud
4kPRiUcGVrWKxrp2t2OzdEY8AbxYXE0AMUAaLjYREmbulCUZ8Mbqu8cuf3ei6YhSlNfYSZNqM5nf
ls3Y2nhJJuvBBz9Hs72ts3FjDGhj8PZUQ7f1+EdifBmHZN/2dM/do8umuGxfRtpmv9fo286DLjca
OAx3+uzgFKi8Bj30GtmPk7j2RbVOYPjmpBDLZ6Vd06bG6JPsSabjJG43QG/h+aIAqmn3VOG+mw0g
WtZ1sAexvJFB53AfytOs3aP/X03lezoOK6FXmyUVmCQ5Bhdo5O23Kbo3QWzEtbdQb7lO9qn2asLX
QjNwzfLJtIcbDpxFkkvjiVHA9qDucjkAELlFdBFokm0NzjwDPJJUD6NsgphRSJnBcrIh6jHp16Mu
0KZh1YA4cGqYQDY4gHNDYGVO41kl9l2h4tdh4LTP8ts81o8lCSZmzHyYJEufg8YEv66XM/kd2W5J
kLXRz6e2ddZokybtrrIRemjqzTe762Cfe/NcTg9s+YpwIEYE7AsPRu3mm5KGZbSybciDHDbUXulL
xrArLM0A69aIom5BqiQ0RHEq7lLh3VsDdLeq5TGpNOyjcpfgu4eC4eYplUZ0nRtyMbSaWvFeT+5j
m95R4WHl3dMU9b6wkN8UAOEcAjxT+E9VuCO9pO48eqrmMJvjLhfiVKVk9CXawVHJRvSfjSpP2QTK
1fqYtehsheVeK51ANZdlXugDTnOBK7sw0Arum7zxoLlzKuEl62JxdjH2woiS1YAp4aZSH2l/1gob
2y6gNy8NMD5uMrHL4kMTQ+DD+Tsx+444LUwsG5V1mqWA8AMD3v/0jaBl+trVJ13CkSSPeOzxU3R4
kRtJ/NCDzcBeh9Gn1V9Vde8IY42cMeT5aBNI0rP+KaNLGd1mzQUmlVQI6YlLGt2vUdaBGR9yLuAk
r/NYHnq/XPpLZPZqyQO3Vq2Lk5QFAKkzh7Jr3ysbfGRUvOg1L9qWH3m2SC4mP6ieNTAtDVq4gZao
pe7AYmxHT1Ey3qVEPGvFU+3Ma6nCg14ZqzS9c2+wiU6rbJdyM0qDMCUrPY4+M7NSHFysKVE5UUcw
n4unfN+V7l62VuCPObSghyxMgD9GtwZ0Qd4m5xj5QKdFD3F6jqdw35r5JQnVXkpxW2rJYej8s1vL
fyl0/n98238tIoD/d3zb6juTcZ//Mbtt+Q/+ld3m/ANfledQPSzZbCZd+fjddv/rv8x/oC6gy/LB
3EJr5w34f3LbbOMfqPEt4aMgE7ruLvuq/85ts/x/sK53fVewcbZogK3/SW7bn1fXqNIR/vt0fLbJ
KlTQVP+5neYdrLI6h18UZlQXeeRe0pbw1iZ7DEV59BPrwc7wVbXKPvzh+lz/1bH/Mb5HLE3H/23k
//uT2cCaQBctna7zz58cE+s8Jp5lgzOwMLLO6WOisTCL2p0xM0rQD1newSBDlFJaz+EoXvRh+gDK
eqskyxH/SAyJjBhbGsPRF+OVHdbtqb16vTx77aXHvmkBNZX9TgrGTDC82Gx4xVXlxdt//kUMonN+
+1UM07dMz8I9YNt81fZvi/l+kqGDhYCxt+VPa0ZuQbEA+3oH+OvQGAEw8M+BZJZ16w7EFOfzoXUK
bdeW4k2q7nM0vZWlGhDac2mu124mHTZn6SshXRWvG/UzYGGBaVgZ/H9TGC/AsbUZb7GovH0kfI72
0P2QYcTrLTe2lshOsXC+JXgG3vqMRfsRPFzD2FownqR3wZRLmYtDRh/fBz8iVpmixpMfY8EuzWlS
SDO5CUBneAqLH/FqF3cQTL8s1ABxhJOtw6XHzL5pVqnFD9x1sNKsBrgaS9RB83+mhVvQRdqpD8dr
6WinubeS51g06a2V9Ld9+6k63VxPGVy4uEX6reUzGFv3wesL4M5NeRGV/8PjdqizWbIT1GJCbv0X
Uj3fGO2T3+rF1/HewvuXt3nBy7acISfUx1bvcdQN2dntBWUgcEK70k86qGDiRLDkp/mY3SYt2SPe
ANKsgI5B87/c9iFx7TXfX5L6x7gZx4tQxVG4LDs5E1e06Ej2zCIOsp6Rk5Vau34mmA0uOiaLKFku
xsFO+5ZYkPimb2nm/LjsL9IkJZAd67Szcvx7tqgWB72+qhPQD6nZ7wpzhio2zQE4nBQUDGL1Msle
JxK+AE/aUKXZCCAYnB+r+NOG+YM7RT74NXtZN2EL7HrmNYVorLdue2hkiFqeosrmaJQccGYjdlqp
v4xx1a5LTJ+bxtEf4h4NjttwJoH/macgEEx6boyc2O3ZIy5CRv5JNCwOvMFLOfUqbQ2wZ49rDSO5
E7rbybcD3aITLMFYrfWK9d+6HefHQkH7yL30zs/Km0zKzzT13iapvYc2KJHBqrZ20jICtad9Zf9U
Y+ltbHLLN4NjEMhC9lHTHm0Xt7zq97qWigvEZbnyC8r4vstYO0HPsCNqeRFdiHM/5iI+kLa+6SGi
bkKnfqhywmUi06aqdqefusNPpAwDlwsZ1O5tFpavanYg66uDk5NCUS5GxXCkNoblonrdoU48TVrV
UGV0IBDUnO4TYi1vZQ2wLfe5ahNrh87o8Rdb5jGcWKBpGjOjJe280RkOCPBeMqTzKdRwVUxBc2ZS
tnH0mv4t9ZJ2K1tFI5JEL7EB73BU2YfdkrdmUXmPeX6D9zgjKFJ/lcTFRdAk1gBcD1Y5mKcmTc+1
CZ93FOVrabi3ynVagrS8epv53FN5Bq8gVQCN0r5AmiPNje4Wb5kuNpZzmjtCIAqfsmVhWORNSfAh
eNLEq2/cElhCpDRjzwm1Tkud4XiLAWLEws3SKAtCbx53pdM8lE69HdKy3ia9z/6ptAJRUrQnvjav
Cs1eEn8ifgRQ1qEhgDqUY+CeysG5EQIqtuFzw+oNjtFeZ3BWQn4QDn3yVJCyHh7dIvyZ5bJWt4xf
2ZIhn2dYa4fIHiC1UtXVA9xhKbJAOR1sVPaPoxJ2MIeMP3yLGUzCnA8i4lr48KX8LA+xKMYPkhmk
Jgh8DoumYk0zXkOEH64+PbRaLg7NQLoN+xnujBnsLZmRxgTYz7O6Q+XFj2MJEMGpxOMEIX3TMn2k
x/hMDaNZOYnhvBgV99ivMtPfK40ascm7cJcQcbi22v62ldWnEOFb2BjiTpcTic522G6UQ+igdbRA
gwtAcusm0WGmand2PHyyazTvHcf7iBIe6yR8ii2+4NxFGAw82gzI+QkMp3pqNAeUy4CVmIYtHiXZ
4Y6604HzbPJX1DEAPrA7rqRZBqLmUlXszkgAdSGLa1AE+zl9HWdCoRoAz7Nr3KVT+WK7pbmSjWfs
/AJsNQ7igcV/BKnzyai4uUDCjob/nAuP73aCrBajSYgqCOEDYN2cz7npkaCvu5ymPHQZJRjeU9Xn
ir5KQlqPnI/EMJ77hRsWJj6QbsWEN7STXTWjYE5FxTDJ7oJaV/cFSaJZRmyngki3brppn5Xhfsiq
t8ZZGM2ldtPg7w3DwIjYUsK9eHITREUiu60nqBkytlmIRdQJVn5fl/khm8O3XsvE3u4rsqgQQUC9
JF/d037G2H9NeGuAW5wfimEOD3lVih3ZRyCCtBZHMlKNshVzoHgOvTksj3VYJbBmADrW/ZtvuG+9
7mF7jVyC7nNA0R1NaZeyGLBqR66Fma79lujLcngvCWcBzRHdmWnFHMKLb6bQdMGbQHDxxmOT0zpC
S276RNH7xi9Kj5Y3QQ3CdmSJA2PEJZh1NeQA+kZFYFmTB4Q/KtpM8RlnUNpLeWpcDEYMGTXvkaOS
losAr2w4FIz1LGBjwLRJyvQqC3UAEFYf7M1ONhaKGxziCd+gVXvOnUUe18rpLQ+ZSllusnSKAsNK
NDgZCQ8nm1OLZTDIa24hfMnZVpRXWw1MsgyjCITDrjWpw3vP1T67iIW+MylvHXrua6vch2LCvUty
zmlQpGYMz9Rr/C7VxBgRDpy9cIsIiQ/musW9NVzCUcpDXaq7smMhnublU+TwIummLyIbZnQDnPec
bZe+HqCJqJ6uc0y9Hem1fQyYMnU/jOQGRxkKR9m+S924Nor3SuqCDiRclunaDJczMb9kXKVsZYn8
qAGJt6IPL4iNbjTg6WYotCCyDNSrRMxoCAjwcuN/07RUbseRw8IbWZYPJWOANom68yDJu0FpOV5q
r28eYgXGQI8IYzWWwsVM6z3gWUBSyEp2RebeOnZFjRtN5wRLwMpLUbW3BAx48tEU/oPWVB6Mn+q5
KhnM8i5bphfPbu8hoQ3tz9FdYt3awCwg4AwMB1X3ZbiKTD1zAigXGeuosBkNpAV+fN9loMmoBcVx
tvJnIocBTdzXoGwJGqqIT0IWlmgfXp/zWLpEMs0HfdFqYDGFchHzuvfG9N62x22lpmI3mPFl+WFM
L9xFLSI6W38ebPO2JzeUmeu0r0u3vjaxoJSZPW+bcGBRuggzGMcCAk0lTy4n5K51OMd08RCX3nxq
mZHspqh9aoWuCMhp9346xLtsAvKuh94B9Oqkqj4IR2YZu0QQJxt5vFmqxpfB0DP9HlPnoal3sUbh
Y9uwZyrV2A9IhYd1rBKIPo73kHggvpUR4kqtxoPdaU5Asf3SZnofNHPHuWBAsLbMat9XKjk7ZEZv
pnCOAB79Kj2foaHfK6IEouEYO1Z/1FUvoOkLkOibaAaJ49OI6CBDVzBxfCCia9cQFYSZJVK3M3+Z
8Zg/TeFPOzhgpMrBAz7cZ3sq1EGb5ZktY3+cAfloHdRAq5HAXlV7IHK42jxS8RqPHNcHcwDka9pq
upmz1IKQPD/2ltBeXIeFu2u1r5aVewvkqg0mp2/2XDJig1JnMbT4J8iktFKsIFJwdpXKvVWmZc+R
X7wV1eytdPXSRYkPW5JML4NPC3356UPehBOEQc1O/H0h5mYrx1C+ibz6Tuuhu2apz3A9dc6YTdg7
ED1ct+Q4zzor/apItgPkwLUnHWZuncngWie6CRj1yWAxg64oatkdtvsiVLjuIuOk9wbZ3VRsG0uv
P/RRTHR4vXfISkENJMYHQ7nnyiyngOwE9Lu9R06dtIBQlA79mM8FJFmJo4lsSpQF6KKZ64aOuZex
eJj7dj4zqz8mhvleeibJAEgual1CaACavIppwfe1BhhAZSPZ5WHGGNerSEuE3DpaAPbJIluXqfcq
LN5OVd2hMo+S27yMTjR5mSbPeZe8gjOxTwWsNWTclKm6nm8sjaLun39xJmsMRhusbDj2IITAog0p
yaAdeMKxJoSMMMOzo96srp1wyZO9CfeY3eJTNnUmSsHOO9lOnNKEzLthMl51GocgDQEdzLP22FS1
GTSWHaT+BDq5mFZVn4ACba38bjIceZSSXZbB55C0xTGXcBaMOmUSsQzaEvRWX2w9fFKldO4nQkbb
wjmWg/alICQAnL6RRTafxtn50jKOHamV7Uofsp6IBHPmLQ90aSiH2ziffmm+DbEVFiBR5LF/HMbG
P8rZfSVKtQiqcQ43yLFeVBXf5rQAa50aU7HxSlhRnVKfaSIPT1XMXmAmI18hsYlbLS13VR2iJ2yg
Qo1shcrQv5ZNZK4MZsqb3qxOVp8KpqUxDDt9futDgMgTVTKMvG/6OOAOM6VC2bQ+SCZ1U+lIpWAA
1RCrR4hsOWGumaq1tbCqS7JIXJC9DEHfsdiptZngac8dyEc1q0PU8+hLtxAnW1anNC60Vx2tI6kO
A2AdIZoDURHzeohBe8VNzIYtoWGznL47JX0CqWoGIFWbAzh21OlLg1ldeqOCZvfhOXylvZO2FEj+
xFARKdtAZ9J0I6XUZEDXkOXFHoaX1hdXk2cSt3R0HWSMCS2nstedIcgF4WE0FxfN9x5FrZVrV34a
8mR57A+zCSys5b8YU/xlzToocsMK5sl97qF3H+qvuqo5sLVJP3AM8giDr5/D7qr5JYHWeX6iJwZt
mgIcxMQEYgNZYGc42xptvc5OYSoGZ9cLotdJtC+y7ivlizd7ZvD18CisFs1KuI8J5Dn1k0Yst8nU
O8sYMrB3QOz70fkuUEi77tfIvM2HdDiMegl0NiaSA2EBXvQL6auvdtctJZtx49flfuwifZf3GcIi
95dYVosip/Kw67ReNYaNRbPCtDEwwB9cGLzRoF/SYYmzjnWiZuJJEDnoPxp2Kk92TLCE0YHTA+G+
7kq/2nH+SDh/2SnPEh2cPxVDjOAvLIr+Ld9FDgfR4BUPBkeWU0fXVI0PmLrwbnBmR417rFwHjZn0
uVD5RgiSxkxXsr02XsGJMhGpF5kfbsP9YKNR42ZYVTJPdloWvhZuoZ1nhDbMcuNLtRDp4sj19yA1
j7OrOacQCSUv0n1SZt8yosOzInqbphbMxGlVvSKJd91kcYUYVfcupSQFNPqqrqArLG7TJS3ARRhM
6XAOwWJkpflQ42pYgzH/sUPt0VCEgfzzmSNUTuNRbYeb+KC3EUJxR7q7WPnVsa6TS1M37W0Ogkmf
0YJ0BsiZ3hjkU5SJ8ZjX5pL3WrK4kY2zU2Fn4hpEDVeXLHwceNNjZd0nwhkONnGstBkJpX/WP5bx
IB8r1YEKDpp67K8emakHLla67hGyrOZubk///ENE4zJGA5m0DgVLkwhs/KUtEEQbpnYpZ7SNxoiY
eMj7oNL6DaYXH8du3m7CJF1Ihu6j2/j+qe/cjd4WPFq54R9a8p4s2Tz3AAWv//pLaD13VRmtKwDu
JvkinrC8PfuaE4Aq73Y2Sw4QMxuCbCC52EcmTbZgdAiH+ntMrUfoxgCGfLslOLlmiQuJUq8xDkee
evSBXpb9tDVtw0VJGJ8pXwTpBuVrJXj4bfxqbNLa5laV3Q1bk5vZVzTeVg322nxzxu5sRwQP+g75
S7PBMQ7icLXUO+WJgQjcCvZUZFNtap2FyKwSeJpsYtP62jXEmPTRk63aMWgQ6cFLQHA9swic63nX
SHDoxSmpSI0mCOsX3g6YFPVOF/FZwuKhTRyR4Wsq34TttC/knG4aiyImXCqJDzeMMe7zhBeuvrcn
J6W1yOgtO6TpU7vI+ss5kIalBx5pB1sZc4Xy0QgMzRA7y0fWIZ3KZVenbWbmhFnO9M/K4vAUl5xd
Q+kaVNFxux4Hl7Chjqwm9ru8J/S931fIOob0mGe0r1ZFwEAbTm9V2XTrKF+cT2bEDz598m8QTY5t
tnXraGtOiuBxUqc3cd5/ahNlQl8gb5jzRzNm76swT6zcf4qRWoGewoR2pyEP3MLayyaYYkxQvYLa
pCKqKPDN5t4ecMMb9jJTtbaxKtB3T/VXS+nbmNVwahTpzppmErE91tu4XtttWOxFQ+fmsmIk5XsO
UkG+SWubvwpMKHzsxXVwdOWFN3JdCa9LZ5ovZh7XTCZHBpx6EG5dwctZdpm/rse23J4M1ZWbmEkS
irut6nmMLW6extA1xL7MHoShfzQ9rLssdXj5h/dzVjDlwmSB/pJ1ZdXf+iIk1EK3+Kw+vkbzdLYT
khGrcbJ3ZuJuWhjkjp2LZ0/5oCOHzwKUufOWCKIpGCC/j8oQMEYNzI8Tb0OTeU4OPSoqFD6C5SI3
ucNwt2IFWg39XckArutK0s9zMnvg/3nnFDZwpWoWYhUTyYJ0+E3G+H1VVvQKWVLtO1Gwh0vzbVxx
ZjjQnm2Sb1k+JyU3l3ka2VqWIRlMEWfRTEPBOlpsHAzUrVXXN57jUNP32lGVT1MU5UdCDkBlwdWt
PRTJDhoHw9buvQ6YECG8a0eR4TMnRBW2pHDgHgBjK5AcJSXGqro+JPGAKjoLAQ1b3hqg8TjH7bZL
nvOS3k+1dRM4MYtYdQO3k4EMas5Yxnc9LA8YK2gJUnn0HW84OeCHlfocR4GkIpnOQ9nSOxLBuheW
sddHi8yECmS5zQtMpvdWwcaVwjb+3+ydyW4dSZamX6XQewu4mQ/mDlTV4s73cqZIkeLGwUHyeZ7t
6fvziMiuiixkdeeiFw00kLmIkHSDIt3NzvlHDiA46HxKAFb4eutOGpaS6GnAiSnqj3jmVCBO4E5H
U7T1qfLOKPMgsd/Ex/UHabwN4whVp4TUZzoisD3Tt03eEeVCt2zhXlfUtsRBd0xVXB7bznupi2Bn
EGltMrsJj3l+bR+SpKLOB6R3m7co6rKWNhbto+RNXvNcaqhnwYttF7uli6+8gTQ+yaGTNne6z781
SHcvnckeHM/PH6pivhUE70c472Uz3KZped/12UWUet/FwSGJCkZYZziFmbkhZVbcVOWX6t0FQTOB
78qkF8wWOeuPnkl8Zv+3a8UCReibu7YKlyqH/QWCpiCHpnMmRt2jpi74VsHuRgeCrz8HiTxaKE6B
IDgEq9MeMA79Nonwk+lwNtgZNibiRle8jvJanq0qBR7K5nSFXSPv6DUwAWOOKABqm3qNghC/pU2u
KhqYoER2qvdvS9v+THo/3opwQnvGYd26Xn2qO0JyNfTwrvI8SfMYVTVk39D0oRgGLZ3KTYX6ySsx
aQUeisSw8LZAvYcxHMhSdG68hhWwJfCN9HsqCUp+N681TXpjZU7e3DvXAYNgmic3dYkpqKqKD8on
8GU4/ktQ4UILpxYZT0xlyTiS1hOVFMTXknst48cTWB/usAvbyaM8/rZo/FNmrPKa8gwHmHF4bG2D
KoybqXVerIRF1sLvuk3XMEfPUPSSJUeefcCmiKvBJ6p6Ozp4uAwLakH+Pz46vZmpzOoa0HTtUN/g
R8s3rZf9EDYcd13yuBgiEyD4OBoLY+8tp6JxgUKDNTO64lneBnocb4qoeynd+sIQyY+P7Ha4W9QI
zakV2mwzat+5RDwgEilRj5Ypx/lwt9TtbV3PCCYc88NTxS+7C7639AjWeEj2+JOJyqaMz0TIaSJ3
fAkm+Z24dMREuXucCOrtWM3Kvn8hllJtFtMSNWxga6L5CQiJRkV9lpAcWxU6NAFSYpDh2ifTTn3z
SLnMBlfQJvKFFb/bLUs8oVWy7tN1uai6gSIt67s0xXKZhdkHLqlOGEFcl5rCPmZNjjIq3zobQ4po
36ReC4GXHCPAGmbelcyYlIMder3IG7T0BzanabNocnUXhwjIon81NZL/wbLOoXGnU1laP8LErq8H
/oXS/BgWdu46RI3SoIOpZhlvkgmHg6PSj7ZPiHfUNu1CQMSLusnwL1zsdDqblDZFX3fI/LGN4KRZ
cEE24o3uvW3MB13Qci1Wn3N7xHdTylxeZ9o7unr68PQ0Xs3OvOkdmyYsNxoYL+Jnkcl4H5Z7Wya/
2loGd07pYG3gP13M0a3IRuiWSoHTZs5JauspSzkVHYDwQgQb7sLuMPjzXdTDi4ThGipIkxYyY14w
e+IbnYDbbQZyObhTwYd4b6G3NOVxpM80vros1CFe9eA8XC85YOw+rtPv44z1x8Teoc6iV0ED3p0u
V22pC70YpenN4Ih8D2TN5GOpvRfPT+lSP6atwkKpq8cyiR+TkVlfWYLKc/OkZtqzk6yEnxi9j9Ch
dBJchC+ChKt09jY23/Qd9+mv0tP3S8gKF5Uz3yg2+yliAYlDD0Uc3WHMIiiPKCDZWo0hBtXehwHr
xowC6oy4CNy3uu4n4OAJ/g2/WI0biSxRggaHfeIV9FH7hbwsTBdpxAsT9/O0a1v7QzXN87TmplMQ
hRnJm3mgCu9iipqk4xDRaGqfIBbuY4HVKUK+N6UzIHCEkK0bRnVyAwLc+wThT4fyipiEgtzMXd1c
18XU7m0NHDfZ+8Qs/mqhu5J97+6sGRyz7fUpTEh2nl9W9Y2LEbjIiNCvBMK9MkyvdB9uZefiftTz
fTCVVFRTpiRCmwjzYiHixafJMosZsE/FvFBCjyRr9oeHsYKI65NnEtw+rIpZw5vpNQi8FCDUI94o
DzOCQFN/V9+EhS1OjW1C2ByUDeNg0THblY88xx+JH/0ahlu8YfMmjQ3N5DaoUkNx08JCR85sdUUV
rXOzqLw6Li2OJ3JJvnSOoaVH1DD0Nj9YH8EhgysBnGoY470pJ/quaLhqR3fL3TNt5pu2mHCeBtP3
sSFfVwj9gDEdfX/cflVKPeWCrvQc7CVbvFc62mLI1HxvcCMdl9qnpzJnZigyGH7EXd9zM1JBFtC2
OrfVOTOROoRQ7Ydkbi5A8yAl3O2oMIl/jYhiY5uEz8abfKaxot1GOtO0PsnbXIq74PWQKRifnFiD
/ZzAnOqM956NinSboMt3fdd994vhp5XyBWUDYgOrn99asXwrAKCw1gzhi2NW6GaNkRNo5Ko4uZ0t
5+LNkK3sitidWpkdWpsWz6QuXx8MnuB9P0q4tGX+TtONvTUJKvA5jlAVNAeCX57HjvYJp3bJoG/R
xmF6e+zn/m4o5Xuz3tq/q0n+KQHVU1Xwv39d/8xnVXO5R3H/7//6l3+6ST7bqqt+9f/t7zr+rG7f
i5/d3/+mv3xy9++//3L0s9q99+9/+QeWoqRfHoaf7fL4sxvyP76KP3/n/+kv/svP3z8FhvTnv/2P
z2pAVcGnRUlV/lUthdHnH+urvuXV+LNM3v/LH/lDYSW931C4w4v6a8ENmiYUOH9orKT9m42CCpFV
wO6Coup/Sawc7zdf62BN46Ny2vY0X8DfJFbubw61NeiSXAsNFkKLf0ZiRUbH3wuEFIkPSpL9gKgr
AD/4O5tCMDOcdCWNhpmm+C2Uzob0W+i8BVHqyqnE+UKU8UinsUhHEvg7SjfatG/vWpHNm7Bfgk0B
i8sIZG+TsvuWtmF4yommzfpbQviIhuzlwW87SZsY82mrh6OOy3d2yH2Sy5yHFqd7ieHgOCei2g0j
Z/QgxClvmWLzYm6IxK7EzqFSNZpXsASz3xC7y1WZZNdeX90XYYn8YaBsDpcC01M8c4enlgPqi9M9
Dfl3Ht5ep6uhU1zdnMsyPmUU/K77Lq7QkspPcIA74m+2S2K7u0TyVlULUiMZIusECbhwLODaHKgK
bXyKv7J672gITSZJeNgc8qgv34kzYrC15As8U7dLkcziSzglsftzqjuCRlnoNl0wHNB8MB2PSAPs
PMBcjwW+mexTkSg8uoYQYGU3zt72sNq0mdscypiYyz49x6rz91MEVAOzH3OCkVmpqSIsm9duDG9N
zWjZW4gTiA5hLh6amyBoH0VVU49aLgVLxF0LeQxMhT4GdyAJB4ijaaHzQWdRxvc02bPkgOzGxqU5
zYxo9GHKK28w+z4efdwqMdJVssKN43GVuGji2eWTPUHWdHx4Ln/ehguyTLe388rbe7P72qTxMZCg
yQ3tFhKVFJu52S118zT7CQ6pbBWUT+KnEtGLwLteTnHD97xHgOM2OwVciePCo2w6657aKjigyzM0
a/LXlD2tHBLoAwRG7nzGRw7k8Xbs3JI2MCLOBdsGI7K9i5DSrNWRelPmxYm/IqriBp8s6jBIOWam
Q21/Zz+uNyN1ytYS8SXT5uDN+3qE0LQ8u9km/rKlHAdPq52257glzJ+k7R3yOZQbZXV0coo8oCh/
BAg8iDjZVLMX4+HxLAqx/RukgJAaPeGh4aB4UcLXvp58/MSzvjJrBVRLqtOmcSyzS/KXsoA6ShqE
EsxnjM/PVhbe5ERjkXxgbvK+w2cfzz26Zp9QBu7jMdZQdMZ9LBnID8VQsbt5ekdaGw3BXn1gFIKh
Os6p91goZhLW52w/kmJa8yxyfUkDwmbjoc7L5W2Qc3WJF6z3of1dFNndYIHkeUTK0UgJlDBKMj5M
1h6WWX3vo14CLpU87QLfgU1QeIrrhwbhPYmxbzP17fD9xXPSLBQV8rPtKyy6I7Lomh3ypCS3eJ92
pONSvgNDPFKjVAbHjm6uRvDAK7/84Y+UOxJvYB3ibjyOiKzoNoU2CKnuSXoUmsgWEUCrWe1Sr6Ld
EUeVVvKzXSSwdYAMrLPmrW3865yFxvKxdkiNy8oZFYWewYPPx24zyRwyF9lTplRzmbNh2Y0p42M3
ikuSwCI2yUDLNf5EqvvUPnIltb3+bTQm2PNBn3ez4nl0WmLKa41vOmIXD7P6QL8psmmkglISd1oN
x95ryaxXw1ZhwtsOy4Bsv0n2S8pb644lf+2WMvtlbZSb9IANz3+oBc1IMo853SSiwZjGjjgjVrwc
FxopAQGn7DiEtLBColG4xOPdgfSi/Y86X/M+843JNGks44J9kJ5wtkKDBgs7+QbJ9hkpL6crK6qb
FyT5pXTH6kVh6HFY99yKDjC/+JotYGdHL+2xgaTzcUIDi6CysX0D32iDeC4dAnzQX6SkxAt0FcdM
G4oHHSUvfXXj+qrE1tV99ka8VgnrhYaQCwtxlbtUV0al9LeCtldTWOQqmSe4h/PvR2WdpC5/b/5u
Tnc9JnsbLpKw/fGbKWibTyRC25qieeSRFm6Lj2H08qPj9YfJWxIUby9wU/0hj+NTHcNdhQXxRZgp
O/fNpUw5tRB+IELmcks+7LH7inwbTDG0OgTqLHktNbiXRkQ7JfOHwbCyDZrymYiMAcoBEKs6M3N6
YpJ7EMmj311lFt8J3tQn7U/2Dr0frvEw676trWHIJqdDlGZfAef0pjcQ9m3rYhJAzGQ509ErP0uD
wcBV47UQIadYkB1z0b0UPELrzLXJlANOWNc/hjwaTzPdZTobcfTn3HmQs2hpYl7A1kIUWfdHh90P
exe+dj5DrWuBcw4k/Xa1hV5r6kV9W6yBLfSnHhu7pHvUqx/cYkgf42hJ8IghgKkDea9lewSWBVyX
kbPF+kK92BI9FYNFLs3vu6zsUD6FhBcvqnrKCnvflw11m+RtipraJ0byYxMVpGOEnFqNcuk9R3XO
VuzcNL1P0Ubm3KOmlkN2yYeKgsoxv/PZOnZVXDTXTfidIYFw5iA9VBPCy9RCzTmp5GgS9KSpEQ+8
pVQ4tRCS3YNpcemKiXc/7K9riYWqH80beGVNYkf6Q+DhrwqkRipuD1FZXTXQaid3Xf1ZGdwdSXHf
HE4DxHAgpgGO2bL1bwtvrPbDLjtWIlwwm1Xv+eq6aNCIccKy94dFTUtXEtH+kHbINKPbJQcbkZCu
c7Z8i/OUgGmYuDjmgpiLW2nnbB8eZRUoAnJipvWttnxev4FsIbfyIBsymmKZWPEahqhHZDb0Oyu7
6tEw7xbYfgqBvGOC/NdbiA1BjLMZnGw8NMtyU9Z5s2Nn9HKQ+nACRhrVsPZ8kuW06KvOQOri39z4
c7hcr0UNOauxk0IcpTlnfePXPFm2mXbYxHL8fxZtVC15i+DcP3o7pqXHI5NoylFuFhFM5epKJB+S
/bZGXJ56RXGfaNcjsAfokLK7tPZTcKLhpCgugom0P+NxVbdUoAOR9JHp9A+rzKzS3ZMsSBZyNWNm
zYrlTjxDvc+C7tJfMUHc5NYcbIK5jg512m4HhOY7XefpToFA9X5QIsI01EM57MV2VonHPnV2USKA
65Bt/QhBaZUh4qChTGWT5Y3HDjuP2zHo7cuioxFeatoKSWrUMrcxgVUdDluqtCHiAWtDcmkSCfLa
LdvQpC/T0MvnkqAHapaCNxfgazsrtAAS5fLBcdr70VQIQUfgyrqNUAx0LnYdeIV2xk0AOW/v5yxr
9qoHpgq87Gdt+/E+KyjMC+mcy0gQ3PkCyGTdhja1bUcnx9DvqcrgoEPnAbEO9lQSjNBkK5e2JWej
2lPv+OiUJ6gYtJF+TD9f2evHJQweXR09LbGZb1sknajElNhlWU1mk2URSxCf7SVlTDOCx4j2bUFg
gDX6+KYycUpRRx+7aQg2buIqtDJo/ZRvTvxJikPQBAAnzs86H8yZ1HuuwvlSiM7skSkzmiNeY8Rs
Zohs4sUypl8SrTyY1fKz6gEgxjgk+T8R9L0kHu6gLHN3ah5ooE9QZCGr/YWBg5aL4LMxrtwt0XI9
WaT/tXp6EC2zuGUArB2Kx6gP94/pVFKKrCJrmwXa0IOSURmblKeC32n3CXloY1ydKz6ljYAlNfIO
0nZQY8W+H2znoWxp5kJaCFW7qbuaupTFbrArQjJbdP4pbwwwd4YfedTsxJSVx94yZierb0mw8riu
e2AcL7aW5jjPyxB5OzlCE1gvkNMrWnMOeRO/KicJj8GYfefYvi2s5aavzWOi++bGbfY0OINKBoTo
SittD+1yF8FA5mJKHrEORs+RRLAQS54FnHPIZ+MTFg9mkhpirc6xHQQZWEKFFMmPqClTbWDdtrwG
bnBrw3Scu3HqUS4Hv7ICCD702xcsX4fUQmoXEAAiBJ0QCVDrgO3TTiuXTwCky/rGvT9mPSNeIGpD
M3X2Zk9gdUA3/dZEE42gw3XkI6hc8KmxB2UPrh09DChbtmtYVJX0h6rhBxsExtrXasbogHx3MOmT
MxDDNKB/nSZaKVP/rs2cc5wjXJLAHttyqLCbIaB0cr+8VHyeYS87GmSTA3K3ciLIjOMVWd3gnoqY
l1pWV2IG7IRAXc5yxl7uvuQzMXcwtMjpi25TIQrtCI45MEtw7hGmvh2tCkWdwygTNSS8VAuJiG1A
Rt0s5vWQIyuFMuYlD69CmyFR+Y+m845hkqR7RKfkSyfFDXxvde/peI9vlvcJVdW2qfnsuGVQmKlh
HcxN0Fg3auR4K3JifkafKjqwovFmClv0CH1z668O6qrhTlhKKfazTcxWZfBKxw0DTGXPXyFSbOq7
va29hJ8xuqmT4id8nbvZqebPjhwjp4z0KqadSF2USA9eQHhA00AZiRbWvhspZVol+qx3wUbM1XLd
pyPj/eosnmDbT21seGZnZLo2bsMMn+I1HNEZ/dy2tGG37dR96KiDCUv1ZMsfbUOf52hTnzsEIzox
F5nz0ChSljiIsrF8jMdSXqSAeKrE11KWmKVcapdhr09JNRNNYDDCtrMfXJGI9CNsfu+Ux6gdGB9l
iFVO+7yPLp2XtZcEBXlOrTgJrZXcC8u6Rr0ZHIt8aXhyk5NsUHdVFiVhcx2zx87pY5Cgl26jhebm
pruMQXKe65oGz+CbTqMcO4Z6jwGWz3NfUqWo1vuvvJEWJuiZLtY4XHYg/xbxB9Va7NBTXYgvw9Vl
c4yJY5yTGd4wcb5Faegf/AI9E0wLZ5tmyVWBWbaVALrvGaiHtj9jwRnus5HId9eKKbAM2EaJiUbu
d+Mumrm9kc5VHSx7YNfxzHQNbQs/q9YTuBt/hkZK9DbT9RIlx9bhXSfew7pahTHSZ4+Vw6M7iO40
LeOzQAN8LicPvs4NrlyslouvLyK21C4gLf2YOMT+dCn1y+S5nMRS4Q2xLRa7wnL3Y7d8maHG/0mK
mLEZ7Jy6c3bFHL4DPmNktcp92Ir3pkvXk/SRRQiNc6WvuNwCTU6chxJ84+X+YYQ25VN42+OKeBby
EreFoAizdPzPyfocEqc9Kjt+kGOHLtZ+tOxMoUVDxKqCo1tz/DQ2q2A4VHjl530/GZDfZEX8A7zr
stbDAZ8GedFZyO6xDN6VDKd9kTH8AS2RuiWuSZJ6TntuGByM1XFeUM/0EznTMk1Zn3yEXQKYbE/O
9XAThaggVjaxG7hWQDq4YEqXgbOgdLhthwYbMKs7xHrfWvOVgkzYBnw186TYrvyxvrLz6dcMwrxv
MQtcobzUDD8oH0F9wkNGJIHjb5oqK2+btrnUC22KBqfsavBe/J8QreEhTsmsDJccKe3ADxWtY3UQ
7Z1Pf8CFr3lH7jQ3kJpW9rX9pJX1oQ1/hv346Rfs1C3NmoMMwj0kcjOXnNTO69C2z1NLDPaIBY46
3h0Xzt7PKg6XIkP9UllwcI08BWG+oD/6zFYSJe0F5FREeTpuumc3GE9TmX+1bIBc7ek6j5AaZveX
aRpJT7WGWyXAY0xGSJkboIFx1YFuN+p/iyE5CijqxIaCq6zMPlGGgGNavFL1nO31mQcoGLnpJzdu
rwZWcHDDdzKcfkiLlrJVC3dENM+T4LXgSKH7ENW4JuogeS9Efj9byhzsOJ+I7kyi08REdu3bCN5C
JrQCpQ566ZIZHtYFpAQOeQqYzZ0Z2x2xnoswNN67tUt0kCDyjHgvKp3bvYvsgJVyN0fZlh36PvLo
UxbNkB5md9ll0iqxQS/O3Uu2ph9GNOANaKcOxurnY1WuLzhnllhw1hd1gQZkia/b3rvLIAEu7pTc
Zpl8ZF11+cwP5eNbwvF2TufoPKv6At3/0lY7t0b5j5mFQf6dOSrYFpHDqg8HmATTDQPOvTNDJYc4
/QZlXYnE+l579mkomQI96nZh9cNDv2KdSfmmSSFa56BNVtI7H/uviD4E8NPCedCGpxkuZB+PkIkD
YSKxsLyNW4LAusBMhsZSxu/0Ajf33UJ4riv/Fq2dRXLjd0eTIye4QMKUbAnRkYnSMfhY3EQErZAP
Umgaciw1P5p4QKrvP0TOdLfo4rT4zzEJc645GyCjM9+Nle44dTKnkA/rkGij16zmrcouegDpkP76
aS1NUU5Fhk6KVKsdiMRIOAIFcGopSeFzmPzt6dFr7VeIXuwS9i9fuZwsKCYgwzo3uXWa6JvyeWez
mPDpiLhEP3vVCVE0qO7qXZUn92Qy+XfNlQlgO/VMVtuQMUWFOOBmMiJKDqxrQu1+sfS7pB1ODDYK
uVDgtZemHt5X2ZHOep5aXjjues5Ivs8fUntXnqcYT92vQUfv8Wy4Ab3hMeAVOsbROGx9K5Xr7HBE
44kPT2HG15KDK/IoJaRCB1lcT/5qAUZTwpTZhi60OCRvt7KfprJ/jmsSe8go2fszQbnFQg7M2PYR
YvNBIX6qfrWzfvVFfTdyut+gckbglTxVWfI5Jba/zcb6p1EdjH60iFM2NgVLOwF2piDElaCVVrv1
YWz8Bxe7EN460NZS2v2+5PneOD0vZaxwhcVJuWn79N3z2NFC87yIAZxdJ9/GBtfxcokDSpbCsUXS
0oEOOsQ9hjoaLnOD9czxAd4gKE9p8AyqGhGfAaSShw196S3rpVvX5BMtx1DUP5ahuOJXsPeGE/ZB
PYCAJXOMsJzsQ8wRTC9Lv6DHTh8pWiPwxhi1xxWwiSf+qQ/59JlAcpwYYHDo+I51lT7JkW8Y6ii6
BCrqQ1ClpeGd7bKV1SUIol/fl771o8qHD6yrzGE1Jj8EnJvZkmY/9h3FAwbWfnYQEa0wV5DEp5E5
HZ0FkGQQ1A3oudknlXyglOwrz2scg3mJ8cjju4F94CvLLzpOkb2YNRYpHw6RTs2+FcU9So7q1g/Q
PsEv7bqE/I+0y15q6T13/FgRMyPUnbKJ4kv7GWCQ6vaArR191ilNE/R6pX100CUupFySsvqUxfl+
nINre9D9UwBFTN3zNHIs9Bq8BpiTHa/HtxCMDwDtl6jkqvMLhI+plx2EM0DU0j4SiGk6GHJB2OH2
hRx+xFH06XbQnt74LdQuxW+VfCnWoFZtUHsVKPSYZwAuYi/n8VK81xjGHvPaPdUs1pvJb4kNYTRM
4L49xTuRWIQgMw48hRa4iPAQGNeV+4ZbCXC3686ln7d7SZXJUFuvjsrJ7kavwCpUXMZmaG/y2Abz
5f1sYa54jomDybgB8D2RGSxJ71nYD3ZwVzwbFIULFzFl4dt48zD4QbzPO2kjOkhb59UaHFSzwnb2
GbcJWo13IGzYHxwi3rK0W5mAITRW+vvhClooOMW96tYa1N2ER2/fKUK8GGJRVMz8zdyoupkpaN66
SW9teWwHAHx8I95ZJFd5ulgktxLjEuEGKVX3FYxVdg2eqwFgmxef6eWPdLb/T/n+byhfm8SHf8z4
kmnav/+FIl5//x90b6B+k+DlTmCROUApngd1+wfd6/u/kZhhKVTLlE54viZso0S1G5O24f9mK8VE
rSwLHbUt/4PvVdDHATwPiby+9CjhUP8M36v0X4saBEyvdnzinf8ufzMKy5Apx1Un8r2IPNJWPTKE
iaY4xX7SXsZiBvLGgdUVWwBQdk6HeoIFGWYh++eEEJzvfmzxUodd5f7qE5ifcCnQZpnMHjpW88n9
YGciiyso9LrUGj7W3cUWkNuMRfdtUi0GnTjCVDBk7VqIHqT3gcyj+EQQCdC9tAeZkKomol8ZEqJ8
00uho2vhrMHwUa2hWywcRXKj4wLhVVQmjt4ZtLOMgr4KEZSWrkesrlmQHPn5euwVBvvcdSt8oFs0
YcmzjFJSIlsd1HuBmqfcdt6CBmcoAhjfQk7gs3HYwN6ywHanZDWF2MCSN7Gc87eRJKELqSnBtQJ6
PhWL4dwZZoOxXCZe9TFleXDXtGY6RsyfBMBpvOibHrPkDhAAGFj2Csa0kWShFYnIrk0V4GNwatD3
nP3kVFp28NaVovtZ2l5046VK30aVHTxqmefP4ahA6JoJrbJjpxQL1r4u74xL1zJHZDIebY/pHEdq
89KD116afGUUu9xLHwGDmreSbOxH5GPzE70YBdCU72psXV7z4cW19+U4XC1+TWjZ1g+Ip1ystHsk
On6Qm2ic0nvTu0BZgXKau1mQU6WFb90GToJZpcwC+4wom7xjK4L2RHrbup/KSx2s/MiFsL+SNlwR
GnNyJqTCWPZAHthezxpIGLqsE2W6k75srjOrLy86JCQL54DgLynciUEN1h0GtyrJg9pESJOT69Qe
c1BokRuP/CnQVa5Y91dG+wE5Xw1H6wmGHPa+Y2x/6S0BIgJsCHIfhbl0sLg09p0lNSWQYzEuYt+S
xvHeEwnso59MkWfX+TJdlXEhb1j4Adi0dmdU1W2NqDiEFkfAmeT64NRa/DB8W56SwBPmGFhItrnh
5g6QQ0a/RGu0A1yvAkWeV0MZ8rZDoKz2TqPiZK/5GV5HqcZYktW12CDKzFG12euTPEwARAJbxkPu
JvoxUVzqGwJYxo46cYlJX1vDuVHhUJ+jHiNOGVvJuWGF2Q6Vin8WVOuMJC1H42c76OnFRjs77oYq
IUKnXGJ6DYJ+fAXCIqEiqKRtvRb8Zu84EmFHkp5V9e9T3itJIDJYAfFfoEP4KsP2rnF9dLOo0SN3
w7OjsqNA2vY5CKSDnm+cNTOUVWxtSTmrMqsnbtEIPsOqsWEq260wnEjxQEyCzYBRZGhwZ3YZNXfR
DbAVgT8r/ESWJLv+CQe4fR5H5GCObCdJE3sk33oktlRfFyZR+9pyoefLxrL3camW65GUB34C9dDf
kA0J6pzH67KD3SvY46yLXVQIRANGY1ie7cpW9z336g3yVRrIAOJssJk4zB4DUFgcsfPkXOEf6+eD
tJGNp6KAPWUG9Q+NKZf7OO2JEfetunrDOI8SUoFsPngi8Y6R8fhi2JIx4/fiLMVIPE0KiHDVzba+
tfwluVschWJNBjFjGVEsj1WnnlV00/td+FqRx/Bc+7yfY+HNHIdzJomXnqef/1dUXf8P6bV4bT1U
TP/4/r4ayvcuTtp/OXf5e/n1n4Vbf/7ZP6Vb6LDcwPLB2C26qLiX/3aXS8f9jWJq2nJoDNDadrj/
/7zLHec3rE42ZZz8ulbKI/H2b9ot+zePD+Eks+31oiBA+nftHKq1P1OpELyhpfuPf/7PKVXu32Ui
60AFdkDIlu1YqMUUMORfY6qaijoZIdP22R3TR/ybVuC+9qr0WR81m2Oaf3pu+iECLrQA9DR2kpj0
epyKaNtXk5VDmHpMqaxiu0yDbx3SACbU5Qg2U17Q4FxYWZFouDAXLGL7HJhuY4hz65sS81M6vrt5
8MZ/xtqNgMcG4qMUJSiaaZhTR+sqiptr1RXcDTbZTY357tgzEqoWyF/Ihvg6C3KhH05kX0Bfy+Wz
YNU8Ll3/TH0M4bJdB1nX60Pe4XTy4Z138O92tETXpTc8iKjYGuGxGXEB8TW/ZWELj9o5D8sKf6Li
fl//X3vl1VRCyaV2h0mxwafXJWbLexxQMnJbrJKfwquBlgB+tinpzD4CnHXtLjSVFFZXQPlF9C22
azogMbJ8EGdI2jwmafVUBl+xLAndwVBtuqYhrfdFBhSiZsF7aT5Zqt+aDkPM4LfAf151GfmUWpv8
pP38Qy4sIuYHyOtxHuNDEIcXzrSPRCNO8sviOgit705MWoXoCvKlzY/GmI9VbN5lzbchyK8F+w7C
0QTRR1zsvJlRaRTVmzY4F4c2x25DWtAUOl9thVsbWzon+8rbdT7UYUGYZNc4ZuNRKxH62S9CEi7D
zIVtEfFTpM64Su++RNFgwHKzD2r7SnAP0ovj6lukx5sZSmOjVwreV7iiHXFVolLYDl36gcxiJ5Pp
nf/YR1LQ+zVgnMzr6KRb/ahHD5M1TURl9yCrzN4rp2Z1Qy/fTogyGj2hdp6S8dxy9zuRPMTJKE+F
MZKj10b+lae/8hh8K93HfnvvLbgNkKXdj874vTLVBxmuDtFLy4uSwPhFwNPXrAysi4aJtPvkOEIp
DlRTHhdvvq+bN6vnX3R5+TYr/y1TMab4CFC++BRtsZXta4pw9Pdf70YXuVl0npaWnJDoitTheg8X
S8YJiQnR+Lh8HyBV2VfFp0wIr3Dn9hHUmwcKqKYnsyDo/BOb/NcgxVW2bFJ3+g6Qt7K0Huam5Et4
ZJZ0bf4mFLRs2RnSXpGyHxbV3U5CWPtutSv3JM+k/fRFTKv5n+ydyXLjWLZlf6XszREGXPSDNyiS
YE9REql2ApNcEvq+x9fXgodnhpzh6arMmlSZVQzCLEwhgQQubnPO3msvU0m7D2DYEi6tGvO82NAv
qB0qKux2UuuKzMZ1hHKZXWqF8K+M3mSGnQZZb5a0wbzwbECPOa5J+pWtl+0NabinQJeXyM3KKPxw
NWnLxgpztKSfJONo27BamDFnMCQeEzm7jtCUcHh+ikVKkE7sGzwgf90J7bWnPrvAH1itAY7A0Xr1
lG0xqsrejUW4zu8V8hyoDQNkknvz2EniBuknVlS1QrtIpWA0EQkUeVvNBX2QWSl4kp5KMIqtedVK
r/gQIsVrbuL7lnQt5nvOa88stqVu9ruqy59DOs3oarphLRfqrldsZA40pEloZJ84No95hwVwsuKP
trr29GCTRQOZ4AYNIs9eIkdY9JbnL7wo1xY5BfTK5cEjqeQAdaeG6aniBoVF9ZjKKB604WrUPSdN
W8cCWL1w3XjfZHS/Q5G8qmNyG9FBJBvjwRbttOEGBA8LA/eT2MSVBXtN0Ilj65ulBd5J0pRkuko0
ToJXM/V2eEm3fpmfJg2GBBPY7gFXDfUdG+KbOo3eRKafFVO5cTPvbZRvsiym9o5fD5BQAQs3dPKc
3S0dFTS8+ImHsttQOzxlk64rm8hkjdqsq6yLF8iwhmU8AmIJ030aD2w7SxeuDmr7WSiCbItPM8Kf
H43JWlIaGsP6uu4RSaleeioHJlQpcaxQbMwqWOqDcjNo0ZOnjo7aNkeF7TYyOdmxgvRDzw2eMksS
37JdaSJB9VLRuNWl8FUN5L2GLVIlVnvSiTHrhT2NwKRjV5wcrYoIUiOXFxIanrVp1MdibG+DIkaX
likr0WvU1xr3sUn4pG4W8T+O4QpfCxNiOQlCsPDX3ZRvi0sKFzUkh0E7GSOUJ8OOYeAZyXVfhPiV
mVR7fRr/VgnwF/IhOG0vRVbnHgLEzfswIVcnxasdl0w/k+Sr7ZLVEzMCu7o0vbGBXcxzvfKAZTHl
BmG8LxF0ZVEbskoByXEregvJXvGi18r13kKbMrSYSluVWkHRahB7Fo9un8LTk+87r7sfdWOjatTO
MRbJLrbsKnzubTqvBOlsKNdhqChzEsDkDJDZrSu/DzqgyZgBCio7+HAtDYSUvjH9fK+YzQKYyoPa
hxsHN2p4HKH1muwb1KhsN56L+a5oZkGZ3sZMRivUkfbMv22suEK6w4efViCB+GIuS+M9UsNZbA50
iWz5ICeYa0Rvrnhs8iyzeARQU+5pIK18HVAsfvy3NugObdtdc4xAgZmA4zVYIFuewJyjPa1+1EVu
xeyrFeiURZIoc07SvuRU9kTUCOt0hUlNxxHxlBr1PSsDfQ1RPkaW9ypHEJzPFriPhenKN9wpZHxR
jeMtCdZlzg2PJtusykql8mtaxP7gOzUyMTBdx7W8KBPzKaOig8MUrIkb2fdZwCEstDKZiB692Gq5
+0BnrF+0fYK7Usbg1Gv1Tg1q3SmaO51W9Dyy7Hihp3z8iMncEMhNIjXraaQxW8VlmxCFpC8URVLJ
qTvnyK1nLVD6WbyuC3OvGpCr8dWAMoz4kBR4GiyKS9BdYQvZ2B23eqF0C28wv8kKoyvS9dShBruX
OLzPDIRsLKXGh641h3//3PC/Z/X4l//X/4Vejykt5V8fHP5n8l4G317S/3F6SbKfDB/T7/15aJBY
HP5QNFVY8kTvxOVMlMmfFUCJ6fcPjhOU4394N9ix/zg2SAo/omQos6NHgSzLJr/249yA2gwcLyG4
tjqVFnXbNv6dg8PPkRsGpxIwsSrcXqzLKh/w4tjgYYLUPS+STsgJVlKNvZSaQFzbq1F7+HR3fhxZ
fjqi/ASf/XGliXiigAO20AT+fEDJo2Ji1gXSCRg/C6o396pNAyn/91cxZU5b+V+83u/X0enK00AB
fcMXuoDcqppnIb5u2nNjVo7La4IGB1c5hmkQTwLAWBmkTt9dscw59N5ipD6RTZmf1AQv3JR0ivzc
mjP/OkaySm0ane2Djq42kk8ii4B/PdZIfZvmw7NcZtxkbcTsPK9JMihtwqlaCYkHUQ/yApY/iuQ7
c+gPAUb3SLkJPAm9TjUP5KfI3kkZEMQWih1Thho/x95Ha776NOcjxKmmejeMr1aGTaF/IzB00YVc
v6aHWXbLxhMIuth/PBpdfOvhPov8g2Q+4zAsCZT6SONb3X2pGw/EF92GLhJgDaCUuahCUzakOaCN
4EVhP8bjp9bJqnAe3PsxedaHTWVeS+OmYZ6nNASeZFebd262UujDmhycUEEQ5NYWjyY6MiIgAvls
IlmOMnUpwWElTIvJ6FrL3vy6IoDnpDC1dtYsExGwXwyMIEDc0lzkoD1t/dR2hqPbBbFpYXlt1tmy
NMyVbaNQg4VqmacYsXyLHVmY0HcKZF/DqSnwtaFlq0zgTdpKGCYgOP+EWGIWldZroUKRP3lVvcfh
72i6tMrbmEPFOZMgHin+uswIK3TzQ2exZtj7yQSfjjuB/qyRngMPKRFOW6INcF34IFsSndJxtcit
aBEiAyCsATGlOI4I19yQcAH1IBfGbQoRSN6X9I6VNuUb4ijMcF5nRCGAGNuMJmex6kVP32Ohrins
rQIKj96gggwVK1L9FsgDVgZwyElRUp2NBo8QYoVSu+oN7ymrr1uCYtqGY1trv2Z9vmsRU8XdDXsP
jB/nQVOXHeYTGwFU1oKpNfS57WGoh1MsNQVHcmtfQbzVh3cfDaHroVmLAP0YAzw2dMgDuDGYN1Yb
rkIP51GOoZ/9TdtXdD/dtYXgr9DULcIwisrGo+yqTtO85uaLWj5BLo4MYD6Yc2wLIH6rHN0838Cv
2MQ0o8ygvEbjsbDrZJ76D61FSARIAWW871rjAAHLDY+QZvajKp/7ClxBTwmBqOw7t6q2ao5zBLdv
YPuHLj81McGIz6QNOKNMTdRjbxlvqIxuMy3b5nG1RN40C4ASStG5zgWgqGQ/+XN700X5QrqYu5UA
dwyD5qREGrapTaKKv9Rkc5UYOOCREvDE1tEkfezY7Ixb16AGZ6+H8a5xX6Liezad2wK+z59CoMGq
h5DEdnpYEjBrsQDDQ/TZ9Lvf6pJXVKAGJPeD07ZeIvbJXrJJ3qy/o/d9pK6MWob0j9JaKo1Y5EI5
Fra+z4G4tR45sVZ30wxwxnoUAAWWcu8e29DCqHnK+riLuFRGAaWJX0uUlVIIs0FCi4wiqhv9TcaN
w/2C8xT9fEUjAehH95rZwUoIpqu+Q+TTEU4yLG12Fz1Bt6ikHIktuucWi5LkP/jwIPe8K/ask38E
cZcDAWFWdy+6vgoRv1UogWJfc9q0R+K4CQHUIJ5ahFidoTszDE9yfG+OvOaWsS/yeCt8KH1ptE6y
btuG6cFWw6uia9e20ULQ82ld4+bTEDWgHpgT1oYsYyQ6wZwJsIap2zil3c08WLuiD65rdvQKUjzf
o3Zs30bsLgf7MFo4/jHS5EQleYW/xBgz141HBTebBlSN2RpQ8U1VH7TkGHfpTETPLXTIGll9XCIT
wsPgMVlK5hW4LSt+8W15VYQcCRpO5xXtYRxxY4XvywASE+xVLCKIvDP5zfcgOSGPGOt3jOK9FMxG
cUhHojwMOs+IvDhozibmGl3hWcMILUawBMLcD746V6iB6cLb4vVEddpgCCPxxPWZ1DGXED+Duulq
IIVWC57E8CATgzMa27J+65qMdQ20qf3Rt+UCjRlPMllWHkV8+BFGXADSulZ1a9ZxwAFcryrIa1Z0
RGiw0R3Y1dNE/STCpya5NQcDIMC51LASqeGSDA/0xPJDlINCAfFLI3EZKrd5rW/oyiAFnspBlHqm
h37set/BhMSAPPkuZnO2noLRMSaHDmN/b6czuSP1ZHis63c3WLpNyIEPeoiFy4K3X7M3fitmICCX
CoHefjjM87beodJYERw687IzXwut0wtaRMyP/OHaWMhYOS3JwO7yFHBpOSWdBQuTSfkHMWkvtlF/
Y9a3KgDIRBnRYBzpj89wry2knhpHcUZGGQzgbzmqxhbGn3ob85KGSM3ropp1bT73gtspKUiDadx8
REgu85gkTxKN4obQQOuAv2xpaXsN25ycQTo32LTTwQduDQ0/pnCmzyAGzapQPEkghqaKjx/eCHk/
4P6cIqpybnYPKgCatGGqRwB5zti8VT2hS3AOEeDNS13H2yh2o6Kdalsh9goXQuitI9LacgyYNc9y
wB9g5+VGKchCCFDpmaBNTCRW0HxXoeyk3S4nZJK201ITd4OGkQYhx+jZh06yqAHHSwwMCwM5C43n
2eCLHY26OTVE9oDECY3tvIzhw+jhTgtB0lGAQZLnaKjBbfL2mvhJ9s29rGCRaw+u6qLe5kXJ0Hfm
86bDpwBJscBuaY6PKfcQX/rC55Y2w4euoOIVlDjQtyGgKupHSuWHFGeBAdpOU+9JDtI6VFiTQMVX
kfIlTjKVHT2MH1ayD2nd4ORfUAxdxPytNHQn26S7KOoHq/5IIGrQZcG4IpSAST5z6BAvjFFbW9Q4
MysFDAXMISvnwvjglIbdJXIG3tFOQgWM4w5JuN2z8//nGeEXu2Bl2lBfbk8NNvTCEjL9dzFZsD+F
z6laY7aSwfYURf2mOxBgNqNBPq+v5HXxRfojLYRfXEtRhKEpiN/Zef98LbqiuYbPqD2LVXHfUyk7
do67peS/a7iwtpAfo02xD2+tZXREVkXm5lfJd8qvduPGp48wfcRPXzfJ04ReOB9B02fWtj2ni36X
3LRrxMGr1piZQF0W/9lFqSrQJUFZwV3++aKoze08SLlouWgX/pMC69MBEzMv9qDg38MtIrwvjh2/
OEbpk87jH1ecEis/fc0CUFsh6Up79vUPmcJd499HGSuDVn/xTH926P95uvl8oYvhQ66AkolYab4P
n2BrO6R3LaPll8GhX1xHn6Qjn75QUlhxrhR8IUKPaYvPKaQtrYX03G7gwSyRGx6qvTuz1qE3d6+k
/e9fku8D828vyV+3U78YuD35RXKtcvVhKw9kIoAUOTRrQp8W2VW0s18LUlWig7tuxqv0qr0qV+Hq
959gUsD87gNcDNuwCGik9IwgJs+ivNIwxYh2+ftr/PLV+PQlL2ALXZ9jXZxusSmIuw2uTWXz+wso
v3yIuiA1x8JbSCfy54cIgKRne283vAcD+dDznt0kL7/tAI1+GZYcq2ZiRxLsrJ5LX74Sv371P139
4p3I3IoTWJdOM127rzf2Ml4y2+3cpbkSuKPm6fyrF1/88jX8dMmLt0MRboISqa3PamvtNUnaJXC4
QtiQyc6wruHkbMpcWsqmNqXUYOdDXdh0+y4fN0rmr7yBJHe2qXutW5FZKEedY6bhS26/RVK9xDHm
uJ76xcTx1V0SFy+ahY+i7WReaJIyFpx0nvWdy5qgbturYOEtxfqroT3px/4+tv+6SZergqLZZqeY
1fRqU3icw1FdtGttgQNuMTxYzhdj8Jej/NPVLkY5+8kKw6fXnr37dINxaK0ssD4tlKtxDkOHgQ/m
8YtLTn/yby/vp0tOH+nT3IXecrQTKWrOYNEX3VVyU6+lA+D9WbLwt/Eqnv8fXm+aTD5drx+8qguj
anrNaE/OMZ3ujI2xANW3JGR0Y7/9/nrfh8Tvvt9FJU3YuReHRdicacicTY6xrKwoptfxCZuKU89q
R1pZO7RX7W3oBIiYvppXvnqml/OKIsVF0fNMu3lwhVXcXLISzfVVtc/O2pKwpP9wH/HpmV5MJq7R
ZePY8EyHbbkH/8igxe+/aud0UbfjQVqEXz3V6S/+7S4bVG6pjgrEExdrUJmUhWuYbn1G2LQqN5pT
XGXP/lJ+0s5oIBb4a+tZvk0PzS77Yo1X5OkG/u7aF8tPNFRqjkUnOZe+To6jQvp0hp7unLR3HEex
t3qOTUGqie5T4yO0wkfXIqEg95XzFNRihaxWY7WVg/xKGsZjaG+UEM1b/jJCjROjfd0G2o1kwIj1
w3tbkjaaHX5LWOrMZIJjMUPn/k5VoWcUQ/wMEQFxRE3tLy02ruHfRiQcDVL/FhTJyZXdbUopyLop
fM6TADszaGw7KkCzTmQwXSzzm8V2F8FjtICDqs0S23sKtH4HuPumT/NvbmPjwia9Q6k2HlbPCCqN
9+or0ipVld1IxCGEX8cS7yqxEX5+CuPbYlDXXUNJTSEsjcgdAkvw+8eIp3QYrOANX5HbEKUl78rm
fajeI2A8FofEGkusrSY0Qb2l2WrXNiL2OZh2uk/euqcAXNjDcfTdhWeSpSr5i87qnyFwcBwEXT9H
DQcSdMp58dVVEQxfjDjx1VOf5rVP80hgD5LUNHJzNp7TTbrvHEY5yUTVIb7255FDsqoTMeL1FWWw
FZihlfTUbewVKODtV/vZXx8dDIKsqaQbk+j458+CUtTKu6ggwfXRXRF4PMxa1opxE9DLndVrqNTr
cp3sOQdf93dSPCOi4PjVh/j1WemvD2FfrI1mkI604vkQ7oHA5jlH4rm8MVdUhlb+6veTqvLLHd+n
a1287m6f42ow8vrcPyICdowtfPt5vzNvx1V6L5bkaL5/uRJPD/Tvr/k/b7J98Zq7caK0mZf/uXBM
D7sLWfrH+bQhC47+nbj9/Zf85X7w03e8GGByPpatFXI/w029gTiwKp1q85/uMD5d52IBTozK7i0K
wufC6ZzwDYAQsuhnIjl2wVHsvjot/Hqb++lyF+uvTmRVh9KuZr1Xlua6uB0O6Bbm0js25v4+W/hO
PCe5amOfSYX54qX99Srx1yO8WItHDdl/HLJKiMNAfAfZVBTb0+NQFFcxMWRozr+44K8nib8uOP38
0yQR5QMUKyFqetkIrfGcR8ktHh0Yp/1MbW9+P2CUr0boxbJrE5bCjG9PIya6JRdy7j2TZHEQS8HJ
Qbr+6sv9cm9KL5KSMFm3gO0uHqWwitFErZlwZphY08txbc9rB7vRn9sK64ub+cvv9/l6F49PGvQ6
kgqrZicjz2E2zOIjJrH5t2yTOtHRuPr97ZycIH974a1JIyrruDGEOd3uTw+vAaIVNKqZnF2NGlZS
xWdTrk9VhxYDh8SLqbknuzecEvirhx2bU/jCTeuFQZSXbahLgR99luQ4i+Ug6ZdVA5xGyuWZPrjA
Vm4M/YhyhsQNsUwhItGcsNERtG67B1MEr4vA4yHXUFDydVuc2H7/1febJuTLCe3z97t48SECCbVK
++Scmq+RBIwqryEK6eGhTsk7B43ax1YOBgI/2VAs/MBe4or8JqX1YQhfx7Q6hBrueN1vN7VdXY9I
OTGYrdDGHNj+3dlp/cBQ32KMulFrEwCBd98nxbNI/LuaXsHvH9avx8anh/W3sZiY+hjwsConvCbN
nQ2ndGVscifbxA4sm6+Wg++lv9/dvYvBmMDQaMrQSs7xxls/G9EC/l+yVR/sXX5KURvNv6lb8LaP
ZFevmGaKmXStoRF7ZyN4PIVOyiT3n9wCpk7DgFZpUUa8GK9S0op8Gq+1fWcpO6u/1YtzatVITey9
a8FHqg6V3K1LE241UFJIBF98gsvpDnG1wKtG9UK1ZZr5F9Od1daiSYfWPPW6uLZjA7CMWuwGT5lX
8YDvXCxEqZ4muoYboa9xbfGYu+1WMWigSvGxjNm8kTkzGZtW3z/av2WH+5dqlp8gqMf8PT3V5ft7
fXjJ/19gnDLw/lnTnmCrP9CoE6P1v/+L5PmgvSCc8gs/BC+6+QdPDIqpQh2BZMFpCvwheDFs4KeK
YWKF+1NAz3bnH4IXfmSAG7VR2Gu6hnqdv/gPwYsQf9B4EORS6yp80skQd6GM/61SXpteo0+vGegj
hWI4e1qZjzmd7X4e1FbXlqJTTdlpm7L3HFItrdSYuwjem0NKvkJ3lkQ0yFsz7iQV2WUGn7AkYmh4
1Ydae/U8Uoyfa6UOPYRnpF3OVcxxbIqZniivyUOmPtfCSF5h3vf1Us7zCFdYHdo4QmRJ5shCwmgv
kUBg1fYc6DGeLRSFOmToKuRFor2hWeUNwunyLffxt68xROuZ6hQ+LjcAOQlm9KXsjp75TJCja69z
bQCPBrapClrHQOfjkf4oacmS84RBMm2S6tqismo9ncuG2+XEKFRtsY7VmhbsrINsUZL44FXGnWtG
CtD02vDNdOpfY0x+0+Iag7dXg2YBYd7DdrkacqNTDhAzCXhOZVw7m5bYdoI4QinTByRrvhnaBMe1
ijU0B4uEY+MaxqJtAdmuaIuEZJIVfVB9C7K21sO1ZzaVLa59zZMIUJxhvVOCbYUNK11k5C7nK0yM
Y+jUalnZ1+jtFPAjUSPsXTn6HP0yPUBmqoQ8bLT4QYV6sMbAMVcR9SpzI6jbSSwQmVXlZLkL/+5e
jQaMuaJxPag/amME24gQHTzW8Vix9CuRqCACpKNXIy4saBii+SgEHQy77rF88be7AiSuOhgHP3CL
ihKinRbHyI/0cUTMOdivtl+4a6VVfOJnyElOrn3TLjmmmpZKKApk8QE/WmIRWlilfhieudUEl0Sq
oHNrdSQuIoM29Hzq01srr6EYzu8O7jFqLH7WqVEIeTNSSn5YtlBUwDUQ+hu1NYYnvIRNgvMw7c9V
wY5xhVMokuYCkICFstci2mY2gPgsHiTXTIKN5EsevESDv7nps1GVAHBq4FQ6qRVVhs8jwaBUOKor
NHLGVD+oinir9kZOn1BDeMORPUrlKHjyckyAi6QpVH8FazMczm1WQNlxOz/34V00UbQbgTU9ZEFT
kDk3QIiDoDlohWOkBqnZCa3kWd4q7TNCdxs3Qt8rJCEbgXZo9QGJCcEy0lOuefBxkdYNHNGJ97qt
agGZJUlT09qVeg1FFzCogNXUB/WmsKO4X8UdsI6ntGxJBcFGk/nLxLQrYw4jibTcEAgINQdVA1Ya
pyNc0yHulRUhh+7z6NJ3vjFh494NBGmVLz4wCmlPibF5CaKmrVf5YLpAQ1VAV6sUMO57iI/zFjB3
nqA2NWoqFWVPeqoFUVlehabevYwEFoRYEQyd543Db8KNj4nyoUoqUc9Dj81rniQ8I0Bho24vcwCh
HAoN8khnNXj4ctlUA48XP6K2MvUan4HUDmO7D10bw5NWQOG14ylBU9Z76K8pdjeUFTXtFGuUzaNc
EurEf0OzWsSGWSEbycFV7gls9WhTI1MAqZrYVr1q/G6Ml1rrx2+6F5Ku4mmGgb7BKFs8qHJfI4+R
Kv+UyHlEWxnh6YuV53Z0Mnxh9Jt4sBoMgopeBzSINcVd4ZINy48wASm+MNqxAD5rmMTS4pwgdCQx
U/iRwPL16q4o6nCYGalP/KckS1RcbCj0YJhTSEKInTzdXBGCCj9MpV9DyTzRCnIjtAJrM8j01HP8
CjCfI3h5AVpGnSlmpBtODBrhStEyxOlswP0EmbiWdBmVjaTKgD5JDZnaA7oPhCcrY2RzbqZJpyoV
BnkYLopsy616UIPGYHy4SoQmxw1aiO58TcM7RpEb+ZvOHdIp+9OOpE0PYw2ZdeDyDPNumAhuoTHk
W1cXKYj/IqztpUpA6yRrh0I2F1DU0KW7bfraCI83sI2SCppfMETksjYm3pxSIe1k0fXkY86CKmar
iD8lCfYjNiB/50FNK66MOibgQMcy/FYMzUiqrJYLactN7wLYQ4XRbzv0XM22Rg2WwXSQGHg7r2/R
KRrsy7LrjlCmfFXBwaACKqfsQhVDKUwCmIocH2zbkNoakBwgAVTwug/P9pD/AHBEcgdVt3OdcTTT
dlFTmgwcJTe4lVGomu3KNeuKUkdC1vesALnbLyLM1kcA+OLsAZpctGWZEU2ptLc64z10bBB6e0wr
PZw4JSFyoHVLTZ2ht27lb5nwAP5ZpUeSDLGRVfjeIxKI54GWe2/k6WIs7k0r6aiBEm0aI42DoRuJ
WsKuwMqpjoUJRnAoIagFSTKos1Dxh/Qs5ymTtSfLfjpnuekG1EOk68zyJIFs26Md0xzI5NxSUhr0
YN/nghtbJ25S7fvacpv3mE8U3eWpkPOdbnfkLZRqXycndvoJHSpTTZKXittLk7NnVpq5Q6P35yjo
Yhp03LpgFzJNk4sAyDyZkaTS3eD984crVXMzDG454sa5kNzcczxNz2snNBMtOxK2KcNfUhLlvcR8
Qpr6YHjo1Py0AoeGRacBBINZYDwIWbP9DsYp3Jb4atQCU74OQtzEBIr0bgPTWq3rm7SAg45JMBhS
JzfMjnOJ3di42KBuWXNmKS3ZSCWLkoONwIQ1nTRpegoKW0LlHrWligrOl9WXkChJxDJdC4Y5qdNM
vukzs8lReJUIR6B8mPVsYA3oiVcZg35L8FMaHaSwlMOd11rJR61hoUaMpvenui8l/Lgx6U2YgdLI
WJaZhAROKws6IhWoJTQ3DdM2ZbwME/3SHUxeUZXeBQQ3nx2ME1WmbN1FWWLXh7pJc7E0s7ymvtx6
5oMfZanLsaPqo2UQixE2tlJ4wWPq+YDbQYsBy8WP4WkIfTDpnOEJSP4KE0Lv4ZbpYvSITlBisdyH
WOwJyNPcfikHBqDj2hPIC2PobokMpr2zulsvGdgvVGznxDcLLE21DFqjEgSSjG5qLU1Ws/6Qmzzo
k9UKuKpBmhEoFgm21GwJzQoTZ5G1THPAgKzq6EkWKmazb5vx3h9Nxf4AchQzU9ZZUk2GZTUtH8tO
6z+Uzm19woYMprxqLErjKsvH0L+lKoFYqopz2XZaPfaJmOFfCPuKmvCkrnKVEKp+pTUrMEbBI6Ob
OrqLFX9GUxuhlK9ofrtM5T6Kv2m1nOSOq6apu+CYpsEYy7BgCGoScqM8IuQmdjSNlV65tuDN8eWb
dAroisu6iK9yre91x81NQApFP0TKOrUFIdFj1cSyQzkjmjTDRu3upGTQ3DdDG8G/Jp6NFEjrXJRh
mtbRvwB9qdr3ttKLYa2gaXWdqgsmSqsmdToi3bpv6keztBqZJGotUAGS+1bjhB1IhWXPukhujBxh
Kbvvyk7GRDumtabgUPdk07jPEjOZ6IJdPO69mGDmk1wV/GLeBNHO55mO61rRE4UUAtoNm8ioDcUh
mzjCWTnAD5y1HUCbpaCE8tBJ/AKEP6nm3WDiEqtYxrMOmdfziKGrRpW+9v8/ztbD5u2//0uxOGj+
6/PsFSaO8sVrXn6yfk+/8+NIa4k/Jgu3boJjkTU8EpTVfxxpLfMP2C0CEoss6xaWDM6SP460iv6H
jCGczGWhcsZUBOWjHydaRf7DlBFk2bpucdbFxPHvHGgvWjU6/3B0lg0s6JMnhPP1z+dZM8Z6osVF
xVHTWGmgGVu7dHrXnBcSMr5g2LkJh1Z0lYnNPqK4VpR+31kS9Gcyzl2/ewrMdNOOOhRVsYvBSA3Q
PdllUKUk2vfTrb3+85T92QTycwfi+2dFJKUpOFcMC+3JRUEpM9RcDwO7XMKE2hRJfRPm0UpNrwvN
O3aFvtLG69qU1r+/qDKd6P868U9X5dlB4hEwc2zb4n7/VHaNctkaOnaIS4HlU8KJG0tEFql7rx3m
JEVuq7pxRMWZPl3k0VY0hyhWT9bGUJE4AgGsZZAMigGI64vP9XO59MfnYkAB8iHgxbAuPldbVjpn
Qz6XQcjKgF0j8aSrNJh1FZ2DtnBGbM9YWWedpf1p2PqXvIDvg+LylgjLNAyazzT4vhc/P1WidSJE
MQcM5bJiw5bn9UYmccBog2NjwQYbXMCrLiaEIXfRkQ8cVNy6wKEarvSeWc7mjGMNTMoSgJOorG6s
oTgyT94q/XBS5fEpex/15o4V7BDapC14wTXFbqyjKmBYGSIowlupd53UIO21CpxUVnaGYASjtZaT
xtGDhkPaXaCQqmwBySJpyXXzRTuadxY5nbVpzq1WmaVGcdS0cadOAv7BWOVSsQBJdMev37L6uWOx
IzaQvJBMfyNEbkNEO7F8VrcuIAiPZsZf4MgzGOVR8ZpbPty9Vtcb4lA3ej1AJDSGbx7IwllLxFJj
D9HMapEYs5dFhvz8xVgw/jYYDFpYRAIxSk2TIXHRcQ3xMynsTONla9wO0QZDsOLdli0B3Y4CJhM6
EGtnxs57xgixm1l155MqcU86aGY70Dahynn1DIDKcEc+JmpvYkgJOBcvpT0bHpCBIKVu+rmUzUqF
GNG14jphRg1kYWtHexv55FDcJD3tf9ZzFQYEybScg72JUk2gh8iXffLoalcBvGy5c0rgAcORTT3R
jBKHQhGcouCATrjVj3jlq2ZRU/HPpytiWKolkq6XcbrJUZWXy8LcaObGtbd2vRzSPeizQV5OvDdY
EOG8TlYGHgqaBeHaz65hVmNH1aDKyTdlgMhh02THNMUxs7JJPCsdu1q6BRPfQnOhq6GkngnrnAfb
WF2JcivTH0mGXRkTSAxAeZu3C/TlFU4VxpkZrHu+DyiCQduFoN7dW8UE33zTd3OSXeWCNv+RQYeQ
AttEb9+W42PS3/f+yQs2I3epRcBEHaYO3MWY78kCIcaOKCA5wfeyVbob2V5G7dVQ7sg0VwnJ9ubV
m48u2vxqKrnonDGXTMMHWQNLkcYSJbN+fW4tQelsRAaaaynrJNA/mN3JhllDF5aUNMhd0sygMkVS
BjHlB52NTCUEMNXxoHvVLRmjYHjQFhTSwhiYd3pvjt9n1tR39OhAQZ9SiQiEAm4rO7dpRiQjReke
oJvNY+O9ICwFzBlpxdcFqIca1FOEKRYRyzrr6VtgZyhGyVEZr338LuMmGTDe2vG7WQDaszgGRlPY
1IyDyGpQQEaTNBXV0EKXErUB/FHlWXev42Eha2sJS3zq3YT16wiwRL4S6U3PccqkN7DsrbWID1G0
5DTUlHMYlVbPXtvHgHGkosERCwbZXMOSkA0A5VNiL1SkRPa1al+17rWFXw1WeHwzFnd05bThQYuO
pYunDZSoqf8v6s5rR3KkSbOvsi/gP0g6SSdvQ6uMjEiddUOkJJ1aq6ffE/XPxUwDu7NzuUCjUN3o
7srMoDA3++ycV6m/bsz6kZXAQZVrJ58PxU0zYICqd3aRAEJQv40ZdhpOuf/3p8M/Bod/P11FD1wZ
hDgVhcM/3vHaA+7tqCzbVGL+GDMwtKqkoaSJyCyC3CEzWNKSszVT7zIz7g0eeyvw5EvLyDh3T9PJ
ioorBNo7jm2fNKvQFCfDL+2HbufK7kBX7Svtg5NjkYaXNa1cVwH+7L11arMo30bIdzwJsYvTZh5P
4Rar3KfwxCprRPTfDBEpkv75vqamYoRNeeR4dPztvxXPf3o5xTyaba19vfHatOIFAQmgE/SAatFG
qwYIHP3j78zifKf7Wz4YdcQCN+xmVG7NU7s89CN7+DNGcFbtvz38AZxa7E9sA3dGM0BSUZ8jJ+yl
Agq3EFWLXqgjNieSPbCcC5Q5bF8m20054b3YZa9NztsSLCfLUZg2Eg8Ax3se2mrrANNd34jNLmyR
xmLVLI1tuFzZDroXfZ3m5J7TlFIr77N6kYZi1/vFzsC7MDPlxi5SrfuSdflRxsAy7VM5ckclbZNu
zD4BvVLwzDYCOhRhxibbMPF5ZPU5TiDfqP7JyJI1Ul6UN6CGF5EcN3nFv0IELEbDiHWh4MS+b6pn
DXCmmHEXqVsDRjh1wJa7L861vWOPvPwsrKlbiQZ5RpbCNPNN9imhq18tYVgHr2Sbq/ZFemwLk+6h
Np2nSY98TeA5jsr6zIAVXyzDix+cWNBpqKMT85wlPgPrEgA6vdBJenZDN9lVPpCBNO/7tcrYSOvs
sl218c1WzLbhMrA96BiCnp7jDPvWEO6Bh9CGhQ3vCmuruwzd9NKZ8pTPQ72fbhSG1J3bdQq1BFqB
cQ/3MgKvmjVXVTevf5E2o+zO7SDLTVkV7YOaK/JvEdvN7JJu4QAl95FlPIcyNT8DTO4nPiG67ABn
7WQHBq3eI8zpl7A/G6AC/G7EkUFUe4hOIm6oS1r9k49xtxFFYHy2STztYasYi3p29MZKTPsUe6zF
pXn408cdm0GlrjdRCKZI0ZJEZWO+eHwYm7hreGEU0cfkTfIOzWi+STuoy63jik3r2RWbOcky87Pn
mhnHwa7h/nN+Zz259r+Dqld7vy7YRWIPoIx9VF3Go5uYBzurMJLSAj2YzSNF3LZOrJp7HEUdCgV2
lBtgH1PK29f5nFOieXMW72QbPdswVUG9UejlU477Hf6SKrS7SFTtb+UgWYBzwr2TA4Myyd2sM7+4
piVjCUztZ+mEnwrM2TqEfL6Ih5ENAiNjkk+aa3MrJfsIL31K4QEAgo214GqzE0wCEPeR3b1iDtqz
k56uSr+Hb+ER/RMS95LjrnvRcpA2T0PK+zNgtS9OAsJvU1WvAudeFKpc5kRx19GM1BrWCk3j+Ed5
UG3LIK5wQshNXP4AZWPHVrK9ZiX1Tpuo1Vio+J2M3tzGfYcB51ZWpCOyEgBw65SL7aALpz6ko3Wx
Ujj/kwldGLBndnQaeRNRsyY148W9HxWt66gseJtZDpW8kX3WfE5HH8nKIU2A9SWByB4LIpJF1579
nsdPUjO5YFjnMKiavkc7TvbZiEqHx8KBzuUxKWYaVa0PU2NS8FzES3ZrMkrA2iunw8DL4i4/yb7Y
BkEPqGdSIC1WlaLsYT1tknof1vO8pZc/bcKOV0Y2RLtI0mlIYWlsNLte+A9MavI6GbcyoaPZJfGu
yPpbC6V69RwRHDxpH3lem2vTu+Gxmwz/YsprUz7FuFLKoHrtE4PKOLyLix88687aCoL3OmuMXQE0
T2ZLGirZUsxduHRr+RIUA8O0foy23KXTxkm6eDu0D4lO3C0oPcmdVahlOzO3UfwKqJEIaDrykBya
6Qa5ogKMy3Jlio0DdekAWiDfWEHKHAc8bwlvGi700K9gj+KsSw+A8/mYTBDtJfABmzPFKq5oCqQG
S3hkXJcukFEo86wIyXLe2g0Sksioa2TaDG/8Dji60xxntE4rq8IBYnhjz74pk62ohoOm3eYbCuHV
CGEl96QhTdU6PMepRmO33hcKUY8v3qeeDOyYU6LXQ0OVjJpSoynXf/8PrNl1rBD3gw/oRIvnPHqG
1E07exi9tYLZyGObFF3EXEBLUzJ7cDdW3047ETPuautqm2QRG40Jewxj90xJ0i4RQPZL9Boxak5I
C66cWZ6bu3VYVNiq7eIWoFAEfSEfWOB85hmWKpOoq+/BWJ8L7J8jj+TMr/YNWDG6rLR2Xdt6HLvh
LZ0mZ6d8sS5pBaIACdcG9wJP/3xPeDkhLIwUHdDiE6zSjSH6iGvz25lCsWrUfGUOHaw5C7GCb9fv
0+yPG7CVZzU+iCj6Akm3DRxKR7q0nCiA1kG7t/mxZ6zvty42lj7twPIrTo6aFiqzXVy/BSHiJrtL
Mis4ptTbRm2EVNqGxt7TkGnmpcHwxlqlzK2iFA83zKRMYuFV7knX6OMqrzo7Xb0SQjfLlPt1WWaJ
s+6s52zw2z3TJUa+XrnNQ4SPk2gD1lbZYUdNGjSGvLPDgKFAbDorNd7maaHsti7vXw6edhy6J1iv
86bDegGyxsMPZwd/6p4WQ2AM/k5qkxrtB7uIeIwFh4eUHysKeXBbnBfvU6dX9+R03eOUMhPwQMKJ
atwTpzIPQT2bhywGiJblBUvMzJyPrfftA1o6haS5j+23Sw1yErLoTn9/R50dz5G4wLw3uc4RToNq
lymYHhKw8cEpkUrRol/3kzutZ188BKA+j7TrnwCpGvu0qNX57y8J5eo5rPp6Y5oNygRYp/RYIArU
Vpvdtbdf/v7u7y8V4+CRWQoY3ZfKbiDxMJT8BdhmGks6/C56M7ZuhjoEXlYBZ6gwIbCiSWObOmgH
MNTbB1OsT3n9PvijfbaY9K/sfPJYAGXBvyktY6Nc2BGMbrJDNHL4TSCOHOaAoaBVkVLwbXvt6qS4
K2vlb5yILeYsV8GwiHnl3kW3X1Kj2VoJ5LMoq1FpVrdN/KFC1eGWR2QYnEj9Arl8GNf3fKP3Qez3
rOsT5BA3+kfDNHynJvBUKF2vqd3V0NyV/5i3obi7hepjMbGKXCQfHf32ZdmwpzvSmNrFg6lXNben
9ob0KU8aOL4+zhsvLK+mJAUw5talgOB2HPz0iB4otBdGNfwxwr6+hpHTLMySSEavEe3yNGKkBQCA
EEt8BffbPpVcu3wH+XCA5/6Z8jO4KytMIPiQnDWN+70O4vCQ5dNIT8z5Hpto2PlFPd+rDAEF7Cpg
poRLFkaiqmMimb1OYUK1lPL+hvt4agIOmQDpClAL4Huxow3neWJGzuz4pEr68FGaUynX85kOfX0I
I2s8jngQVG3W18TxT16lKL8G8ZkZ2bzDKOjdZWWj7hJl5BDq5Z9uendmr0VNXHCRlOWRH5L9UIsY
z6l5c+zeXpFN190njl0/de0NaRHMG+1U3Sqbyh5uiGRcbrMWz168aumYEP+wN6w0xzrKMbFr/5zL
+mGq5nCf0xKj7A9cKPqwW2xbv0g1jFsd31AWzP0Wk4Yr0XHqHQ2eLQEzn6IyXkxDujs7+oPGLdzP
tUafcw9yeloSY9gy8JogN1nA6oqTlarn0IeOVY3GR6Opi43pdR5xjXUdw+7hgoPO3xnBbScNfYUM
joONDWv25AYL1h783Sa3g5rD+bAxb1xkbzDA3NwMx32HDQFFgRtGd02IOXzWt1NSY27meILz3I7D
InCzn8TTxZqkaTVfG/MS+bRQ6hj8oCoQhVJknyImMWzgn0gzv1uRA7VgcFYFWLMFh9TXuW/K2yAY
6gFxjmXw7vn9NShH9q7TGzkmK2lATeaZDMZq6CWm5lSUWKYYHAd2C7Jgg8XPAxjibRu8j7Ke3pX1
Fk5JsQw9zCWBpa++wYnTDNVPP8AlrSwEQ0l2snqWtKf0NlScdg0jp6U0h5MBcGaeoh4aT39o0/6t
HJBdccJcWsnwAscP3E3UXkJ+VnWJsrO2uk8K1BrNqmO075R8By4U0i5Gfxgbypn4FZrogWf1xIDS
+kJ48BICFc7z8hDl8tMoCYuw689GvcLMWl35NOl5jcbJ0QU0i8ziULHJitoCZ6xH2HTGIzDjazdU
j7PJUF8nwY9uAHOXA69gaWviO/3p7x+t8A6vVLZVogwWs4DmZua3ryhO2f5JchZoupPZI87KrfJ3
/okkKAwj9jnEVs5hoMqfM2cDesJsDRrLXMGNSK+uxFyUpc/hPL7Bt3t1Q/x+HkawMuLZ6HmAPamn
YvHTyZHjRvZB/Xu2Te95yLNzHFtLPwieyaHsbkZIi/2jZBiLnRxmwBLBm/ZSdK5M2oPZW0tHIB4K
BKYKdNLx/GXZgNSV88nIkZkq2ID6pnso6xfpJFcQAcifnOgRp41eZv3wSdbg1JV5f2gCJssU/otY
fwdKXwNTXlJP7+QNIOR5M7wX+8s2U4ziCSBVN2petW4gyFpxjiBE/LBTxo2MuroKnTWH7t2Y32hw
wcMAzxGl+if08EPjcAgn7Lp3K76QRyyMV3MoWDoKvIUr8ivgFFYIDDJbRsxpnI7Fbq7mz3QqbmCZ
R98v7ljQAhzqYSlvhw0LuccGwVbEXNxjGjvPD1hS6HDx55XTdO95lGq4GY1kMjk9uV9FJq5O8YL7
gf5nn9+LyVdcMKz/1MPJK3uuQCK4jqvvhWtfnDB6clqumXm2EWIpixUscmmhPOP8WOaZ/dw13IZl
TlioMaJjevPcGYX1SA5hH2WRjeCX5fhIX03t5eQX2wVFxtkkNbYorfSlxBJtuZTNFv/7njPFojHd
Ywl9Cu0cbcGU8iay3Rf4il+2147Lwmo7ttHutUCnPafVyUDhvciM4QO/+KoFUEMYaAW8f14AHwKJ
Cbf2Oursja56Dlnl02woLT2PxwYKK9Rr1bRJXAYFvE+31Lbd0nEmPke4G0Zh+9CmIm9ZyuHgZ3CQ
JmwcflIAiwKZV/nFZg7IwNnWwwBOZAECjVRT9Eqs5YVy/pchrItjBtRJ1IbrYYBrFWTPTKklOZoY
1CbwEzFEq3RKLsCeOeXb+QbN8tlNkYFmTXLKWsgQaR1/KEP8mLDYVyEU/IXhdy6iILbqgPjjPOIi
zDtYvJSbcZThx4wIsDhA3330Ws1c1Au/WIUjThkO7EslsFG6cIzpq1jnYa4rJiTkToiiwmoqCMxb
9GmAR05pQtCIdWVkfsSlvJcsD+otWP/Pvz/0QFb7uCkvHq5muLbhXTM5JsOUPSfndMl+SrjRoetv
4qo5coYivRAC0kShecaWZSzdGAqxeZNCiDQGFuTZnPoZljgYalB9HnIjZJOQKfs6r+r7Cd4SgS12
7OwPbEZo0QS6SbEhSbhMhAJPNv1RfvctoFuR7/6T2+w392euetjGxqNdKKiX4x9YDY9x3l8RUN3b
ajq5vQcrS4CtTgaqP7WFE7plC5B8d+1xwbuU3DJNzwm+U09WX51MeW5FHD/i5pCo4BV1dN24d6HN
BU2rlsMqMZQ5+m4tDtbORLXmly9doH/ihjZZR83YJM2pKVvah0H06+XFG7fpQrrVRz/zPUZD/mZF
ZG+j+FDW9h+3Eb+yLS/OEMF96XXEkAMimBJyh8XnJzM3sRUdxIzCwePj3+S6plHELSFLTWrHHz/7
sT07GS0KSyYwMXp2M8bCLhdVY93Jip7ZbQATonMyAoD1GKs3dZ29VtuCboHVRgAlrYnldes5LJvv
WKXPsVmhJq+XQa/x84SngLeNYqlt2UwuO8mifxVwTUrxpEB3rmybEzHnr51r5B40LffD7XmdJXrm
3BQQ6VHrMoFwm9JgyS1k78QhPocyqvi50+X0w2bjqOqPJj1IsrG8tyvjOIKv0c6MADytPI4hAXss
TBJHYo/2S635xhMasBaEaLip8W5ISnoyDo8FzaTGi+VlGoyHKeOAaOundghOI7q9dVISYQ79GvwL
fqGlH++zptkWJVikyGd861F5kfg5mlN06++Nm95Bcx+gvwy8T3uCERrJzl439bx3u/l38PL7FGhu
KWBKuTAR5qnqVy7QzYI2IoXJ0C+nmyLVbOZH21J3bepEC9aSii2okUusp0+/xIRpFfuIDYQF5HA6
ggLQK2TiO7KISEOKh3EC2sfJljdP+BC4TDOzsVpV9kuKGuve5sizIk++MlT9mqTuBB17erY6RhTw
Ipd2EOzcPhUr1iKecBWlUM6Gj6az3LWPnwCQD3kdpz6OAlRuH8BTtlW0qfT4kxPbAZyxvz1PetKE
pM4reim5uEVVcvaFcn8xV+eqOjREZ9ed7R8H0aLLLYKXIKS1aTAb99TwlAQcdZ1mGJaDkn9CrgDk
wfxdImyfuUJ4KHXZX5ymZQU6PXAThMu+n0K47sNL0TWvUBtRFwaglawx34oBnpwramcxU4GsAfHt
knq470vjIluQW+wrkyp9LeucoaJBONjx7jzO38wo+kcIYq+3DyzoaRY2EOV9Ldahs4lH80upeA1z
j7Ro/qCDweBzUrQSy2Rjj7fRJYBGAPxLB4iDP5S/U+/1AJGYIwd9e8gkFbw/c9FyNb4H4ZeNimZo
ajzewm43Fo7xsUFkGGLxYmDLyGNDD2tY2Tp8yBU2USVUc+hxVyakWhct6delmsURYDl0SBmt54Le
GDCn/aiSX2QNelHVEqBSRhw9+557+5X9pqwAiKcMGtcjBDCRRE9xUXwa1U7H2aML9rd2k28ybCw9
kXHnwuQ9kvo0jjKMPW6H0AwT/JAyobLtH9FM0dLLyMZCdHqG4ku6n8a6ohYQrqeveMu/k7bvwUX5
j1VAceOX03NEciwp9jD1d/UAXs1XUL1YpY7YOCdLj/SqBuPU6CNOjt8ch+aUgDJ0QqLGmQAx+J3J
6WIpIFboNlCWk+vErHVf16pbJm5ByrF56tLuF3nOyh7jp66Un1Ff97cfJwK6W2pqck9pJ5/ZUGDS
pqItmi9KOXFBlWMepEefr3mfGrWSJF02kcNbq7sZaGrmwYMDMHvoaWkL+Smy9s4fg4Vh+B+CA8hq
MGP6K9Qk/m0nyPyNOYztM3kiw7gMOo5lI7biEOHMMplmzJxzaS6U9R7oWt61gK+HVO9TG7dPHoRX
o64UNnZeDEM/OuTl2wfP804oH4+udL97dj1JvPxxRtbga1E+RT7D5jSLvDUq6xvW3Kb8NtzPcKxP
feR8OHU8bNuAxruh5RvFxHPss9pAUsVchhYr1ohZcOgki7mnH1nRPCWT4c3E5utL0k2P2VzSS3I1
xNAk+/K8etu28W9XszZh5QDhfO3um9a48xmeLALp90g7ufUnOvnC0lgayMYtxp6fRNhgaYRw3K47
N4JNVtnfvR1eq2ZtOzVGPpEDDaMqhIdF2rIEdienWa+kbR0mQx1n8H1rosUrTbL4ECe1S7APYica
5Aysm7nonTFf5NIYGJH2j0MSvCOrYD3RHB8mTHfdyBvYsdvXMd2S5Pkz64xMpxtEiILCu9pDRRFw
efmSfvKA0G0la5ZpTM7oGzpTDEXnTK4zGRzIY6HBzcPugh7N51LKijsPleDSisOr42FlczKOLkQ/
B5a9Wft3Lk7RiTPI2Ge3Nnkl9MwALZ6XqaRSCeJH7OVvucD50xVDteHRxRs2jTZosezb1OfU5Hzp
XZSU27mX+zJkUz3hreJC/8Rke/NZcNeseWCLosqY/3cKKKHNhzxEBztIP9y6fA/noeUR05/bSpx5
xD7n/nAdI7o7CTkZ8sNSlxfDCtyV72gOFcbkLWhQXCIzfK0HWO2EX9dTOL9VBtsTkzC/u5Z+z+Tx
QZNO18fB285OeaDMWldV7B+TpnwMah1uGONgYq66QxyUB7dr0r2yUNGjPn4s0witaJFf8IJdwhni
m4KoF8vsZAB2Y6dJMRa+sdobXujAF7A42YHB3FRvjEHpu9iBQsFx9cs0SLuTkWO3iteAxWhLW9ia
IuPaVBmDneimg4IF1IYooXxq/qqd1laSAjdR7xmmrg3z8OOUEKZo/Y9GBs2KUeam95PPfGLYlZkA
F8lWtJC1FWOilYqpE/KIm9CMObHh9gqXQ+3AzkzRkmmgfIE0VhyfsjVjuG1Bs7UiR40T+s01Bkmx
od5wiBiQNLCNrjsDNL05mPt6gNYtLf2d6PjZ7cKJ/SqpuE5DTAWwfJsZWHrfE5igUctF6Qp1xFWE
k2rmHjPmcl3qOEEWXn+DrPz1wBg4jEGmmZFFgaZyEU5wPTxvN5nmHTVUuuftmKxRUPIh1bxu5/SM
5Iq0i3nJqpsolVNOZGQPjra3hS1XBEC4bXrzYbAEW5AD8icrugK2X02udZhDoqphPF270QCy5zQb
7G/yUpd1fRgL8VBE00ds1cfESYejOfe3AwvSo4hrvzTon3dx6J20pGU0ly30CYuIR88xZdXpIGTE
U3JX6kdltjRbRwkvkx2cG8tjILWbmmR/QkH+e4S9JnCiDGyyFVx1FIvNn6IPBGbP8cnx4ZVaLLvd
WYl3Usi9eD94WFrsno2Thjo0M31gKOOH0Rf3Om77+74LVqQwp8NU3Keji8NCUdCa9kdTxb9hyjsh
hsZZ6876nOPxjfFVkpXxpRsZAGo7pVPL9tgSFcC7mbv93iACk7XWx0REwusZaSbFYO6IYN9lgGwb
PsCTncqrESMKaKmpBqP/9JRGvenikTKygoo0+DBDYya+O/KHTcGxDiuK1U85FTmU4H5eigkIraYx
4VTI1RzBVsAPO4HP7RDrtVbqrgj0UyO8tSlJK+Qs75nNWwGJmJXAWamnvMDXYbrtcxKPj8VYIIBn
42Q5u+pRTN4ntgVIitUOOR6HyDZijcoiDmrGCmSImA6mIutnkeNjBvQ0u3R+g3HceGJ+jppFXE4P
PnRdMXt6PebNfp77rSX0U3QTVybBr7LbhzbUzdYGRLlAZPzA0LePJjgLxrSzayxBVaaubK+t7f7m
LxGg9L2wvVc01KU57ZPUyTcatd16dGKwqaxtrJHzYBiaCR2ybHRoHcM+Essb1zySyr/7JMeytLha
bqslR113M7dRcV/GbkpBl9DeapIWEvFdnwWYVyJ9X3p9s83j+pfVlRUfs7/FyE2KE5BopG5eXr5T
lgdPca7+xHPd7IemNC9TQ9FMBpDecaEvFmEJ8Ljj2QfWuQ9YcNkGXmut2yr75VQ7nrsEbFZS9jvy
KiYyUJoFgTc2QF0Jm9eReAIuejvYs4+ZBy99ikBtYBFxKT0dHtqMmb6diHs/LAZ2BPwPLxzyXRiR
VvAb4zTUzCV7J3nB8Gc9POtszo6+9vO1KtKKPYP2pxmq7Ksz02eWSN1jVyYl6YzQPgQh/p/KreJ3
d8imhT+PeqOFh0l6SvynhsjKlJP+17Qh0jnHs5w62YNHvHy2brCBzmGHiljzyoFEbEQH9jb5KItq
Xtimk++RJMW7yt4zcqbgGByeefo3don7eemD72JInQ439E6AV46tG2NnynRvRgaKaVIVQzvZm1K7
yLcn7gLXqc1dlzmvbWyNu8LnqYB38OZXr8yLALdjhNWmykr7eW5avfPHp2GsxrXLa3mvUgb+TVlf
JhHCMB7kt5NRJUADSBYMJYy1jA1vKY2QhdfKmynr0/SFjS9CJln7VMQ4ZcdQqCcCoY9FzWJMXknv
MFEk5CTanhkJUlkX1pvnxMaZB/Sdx6YjQswj/XzidH/3b/LqEycKBRhDn7Vjq1u8sfrDoPVhmvk4
2CTk0aJei861j2bHaBB7FT81dz6ziIqLV9PMsktW9Wj2n+I5WZW9DYbJJ+AQM1xcGsnRYn9r4Q4t
e65e/+LpzNontcPYz527JUmfsQdPnedPNM5i8tM5IszeX8eZMW6kAWlceYl1ykKHfSfvaTJ78ccu
6Vp7YKPuBSk7TIjMb3h8m7NffhKgYyw/vtRNctfPcliH7DLjryt73BY+JX6DHydlwLuaG2yUjWiv
Zib6964K5doUfrhtQrWyDAPSbK8fCo9TeF9FRE8RC8/FMJEPAb5fiY6qtolXViTSXcQb7CkOAoeo
nfOQll6+ZiGres67rt5FTBOQyRAVsvnUj56uro2cctZ5rI6zJNj1FD5sKeNqKeVY39voAlcAYX6V
29sv+cgpMg63qpJ0uSI3X6iBezEWOXD2rvujqFFpo7pPFXXls9AK96dbmfei0skSHNOjIX0sh7Qb
BeX2fdHb1FtFdib9cTvuTcWGLd0Y6mxurRuvLHaz4glBs0PvOAi7XOBteBrjl2h0sq+kczdylt/T
CHha6/m+mbjWZ7aOr5ql48UIgPtBcg03DvGHmbfJgxq730CwoNyH5alNtbOfi6LlhZDWu66ffW5M
TNy6eYPm8TZUHSqgmAdSFKR0w2osjQOIf/Zi/sZpnTWO42ZlNnxvU8G92vPqQjYcydN8W2Kms7Gs
6lzvSwzLvZDwRKo03TR8aSIrJh4sHpUzNTDSyfKrNOvg8Du03nrS7bxDjDjvdEhWdPS+hE3qyOgo
L3tFgM7r6vvENuSRTUto2u0crAebN0ZGFO/MFUUejG/K72V/6Yx4XBgssBfiTHSgWRL/CVd1a6hz
Hu61DoiqO16wxS9LfLsiPZUzLUQ5LQwiQPm3b3ufbdb3T+yoR3vm4wvsryaqAMPcYH9ECUEgTjl0
ojOri58Np8zXAnMVo5JsZgWtDh6nYsiOc/deMz7EF75iJzTd+wUqIqts8lPayqXBqjubBLRLLCfY
tE3bkQGkYZlH2nwfAvIDJLUwubKcNZnTe+NhWef89i2N7sp47V74wLGJpbeMOv1XK513TjGfwB+z
xRjL8kzLbGdprDMRnTpOoZI2403CFMlVP+j4wc66+GFiKxXnEqetv/8sS7EQ5EH6I0rccjaLmwfy
Dq+mKlALeACvE188z6ZKzgPeL+9hDub8qceq9ch5yTOHbMluebOv+h82N6tHNkhWwWCfhctChI1n
z3GDfgsy/idvtLMlpwF+X+X+tWJJ9Dq7RkUIilZ5m+TT1puDZukkwr/CWqYHD779UDlVcE1Zrx2V
PZ5TLrEmb2+YbQJhS5fwSiCTTWAkFplfE5VOg7I1CoLw7u/fhmczdV/D2m0vk/bLO2ssXxvcTl3q
yTc3FgDC2gHsopT2m58WizHM75o47K+OnRF6i7ti2Y/5WhZyVwexXjE2BKKX1d5r0zO3roNAHo3a
c4Gu5MbGYM3zmlonH23AJppqdOlVclf18bxMhbCWURLVW2sa54vhPRW0iBZjlao9B6Iv6U3lfjBL
Gya25W6mY5TzD7KqXuQ8rOjelB8i78mdHMJJc8QwslNnjjbbhfmvH5KnMWP7kLt0PbsOqSpNEkrm
sjs05nywb/deWTubzie55fNhSXkdquEhd7jATJfGTRZlL0VzG7rFxtVOlNjOrIHQtm3Jrdw6LbSz
q65iz0LQvbPieccCKxV2ZTI8TCdzOSl/2xnVS4H9KYivZsxXMjdar7vydRhptHhjQkc0oWo1unDn
6CP7hekyDmP20wcCNXbTXXRi37YVSXYRHRrug+xGIRyfohRpW2CEX1XwnGYNtcT4qF31URmc5Eqz
QIn0YEzhRxg4jGBZFqim6pXI7m4QzjU14tfERk1AlullaGsYPHy5MvHelOc/iZQs/uDGX61D01sI
cPnTwIo24MNUFqdKqec+Y0CTieGayp8pvp/4WsrmD40r8xhY7HCzo06GpQg+BpEAJEoKYoIWfo2+
+eaF9h3YOTm20d+HzEFSMomAjqAfBzTpRy95FI3/MAuIyCxALSqdZos65IVpeM0SnDBRzYiBEKoW
SYecc8SuGnlG0ZNYlVH/GxfiCWcdUTEVLGRSsaZSyd+uNz4BbVYLg6upNeuzoCHeNjeQAKVyHNuM
wylWl5VVs5iYt3Tb40f6e5Al0hentfAh8EBxDZLIOvt3JP1/hL95KjL++ifR5r+wb/7fCDn/Pwll
b9n8//M24SPBzeh/HYv657/uE97+q3/vE2JP/hfSJwUV3fAgnd10sf9eJ2RD7V8u23GeDWyJa9aA
XPMf24TS+xfLFDabhP+xhMgCwH9sE0r5L64+3kFsFMJ5v60n/g/wOLeNxf+0Kwd9hC+NkajL7rmP
48P4B3PRSUw3nIUIL6PtjiQtYxycgZqhdDQc1omkhEVzx+4E8klF/qCkK28gILNSBDVmTz5niMmG
j057Jh1ACpqswEK399yLrNyA1+S70sgrWJUemEpv2hEvdtnCo8dHK+vxIUOozUFAgxlXZbuNFqIv
5YoReHIw+kvg0x1uE3Pc/X2DRvK/WT74x6rg32/fMyzbZtPCcOk1/m/KzmtHbmSLsl9EIEgG3Wsa
pqs0ZaSS9EKUpBJt0Puvn8XUAHNV3WhhgAuhW7dbzSKDwTjn7L32BxtNXUa247V1SL8NWnSnM/s2
Q9EuFjT28nPR11TlwHWgScQ6e3JNQCPqo2lq669m5x6p1U6jgRZ9cCheSiKkqJ3Hv9hB9D8RRstV
6nTheUL8j+VifHhIbVVErXSy7JYWNC8cZZm+9FJ6UfqQHDHrf7KKkh5mOGn4arBle4rBdj/9mgVp
eWiy3mhQcbKugfz0lZ0c/2fF/4vJ8+6n/H/mwuXyWDiGp3MPl79YVvj/epGieGwYmzSgQXVvuqBd
LLaEZ3/HCqtvGq0IH1yN+L20Dh44v49XaseTBxrlWIKAQ8o6kbdShbiUbFBDRhFzjvL7pGge5rIM
X0oE5dWQv8tmQpqvxl92pkZaQIRTsfTUzuvdY5141UkLtuh6vsu2cc9MUS0EjGn5VFuMhhifQIQl
Epw93xkf6y4c1/bkVDshew0vfFitmhlXzZCGBOjNVJCh6f7677v0AVt5v0u0oxdTjw2hnQToP++S
CsxmQuOS3YDS6BcniN6Achc+BL1035tLWKCRh+u4xk1ilYm5QUlYfPZwnPgm3VF/9GibdChRbScN
LkNcMYvpKKJdW3sKGf38xUT7wWb8+3KXaGkYXuxOhMb9ebkNR14TYk5+K5RZHHhzNoNmP7ToG/x5
muKdoocHBqPcKoxfp3iJpQleyDD5hTin2HeoiErNfR3b7ESS621Mwmxr20O8G5d7bPfeqzT1ZPvf
91guvqg/ViLWTylsy2FCZ5iwxf686DlxvNJq6eU4Zv5KFYRMqE9cCkgJGKMCqKxpKPw195Ruc/1J
dHZCcFT9YtYZuQKm99ViorS9/ysuv7WFPFjusW2Q7uVVBsltNXAFNb8NdJTMyXnJyjLeDZN80KYB
+6YVndTybM0OhTV12zlR4TZgNPLQOqy4ep7mjZUwKDCZGdZlAmowphrpmgdR2dNj5dS7boQzYDPn
Upj+D+7IAbS30/ov9+mDe5CHa2LJRq8vDCIKHdv98MYSsWrF0A/ca1WK4jACYrgAc9425J1uhyl0
0Pf2POJ8KA4qMfpLWNqvhZisk1FxH/77od29x38+NK7DcE0dZxjn9Y+fIGUoBpkk3l9DuiHrcCDR
smR834lGHJgfxxY5XuVynVNi6IdBCz/HTJdXrt53SDCcH///l7PcFT6IBl9Yvst/rqHW0RXKRWu4
EhHIS+hp50CLajayDJ0zk/u1XY54KXVmpX3AIslDHhdiMmzS/NWuXTKg//uSjOVxfLhD7LFSuuir
lxPBBzsgpBw31Ep3vBrD9FR2RLsi4jxifM36aKeREr5zabtSdse4+XrnwStaAsuWlZ9o5apNK76z
s0c31AqZVyNAaegFapbfIh7JSiAf7hKz1Goz3buIvvN/X/6/rDZOKiRY8uESPN+PBD7Fiir5homr
s2wA0qWUph/kpEO2x4nIQD4DxaQHY3Yu03ERfmwNxJ1bGEsv/30lC4Th442UYAVdvlIujIaP6163
utAtZCuvzCyTB0vCXgptgzmt3ieXtCSWPG7EvCmNcD4RPbQDaaJ8IHKkChKxVyg5AGQj1SIZLkxv
eswYBTePcgCZXbGNy2g8aMl80bQI50hsmej8E3nLIvNvt/SfGx1L0wSaC2xQGPrHqI9KkIEL5Upe
ndZOIE152XZu05+zRvp37I3KD1P6hFNRP5vmS7UkioUoKx2rLjczcvlPuRnlWBYsourKQD8YbjRs
/nKv/3FooX3BbTYdXXKhnHH/fI+EDWph0mN55So2+C2ACLVeS2/WuuSpksc6+O7oNjEUNR6rOaIR
V5T5OZygeJbz17qW0+OIjpHujLmtG3QbvZXj5JuL8iEKOVxCy93eXzbsM3ho6Ibg8DIifGjNX36U
f3n9/vhJPlAsOrdSfTpE8qqU/SWM4iNEx7+cDsx/vVvsy5xEsfz+Y2WymSWgqVwDm8GQ3ZB90YMf
dA51JLNtUj2o/X6pheeo+j7kIRnHyfv9dz2tghkDW24dRkzf+6HjE6uRui7C+hIHxMs1Q+/5uiqJ
ehw3oTKRaxAAvdIHqziUTvm2vLj7PhaXSiaKzK+a+a010iv3vrSmedNFoVFOBzl/BtxMpZl/eSk/
RKIsHyOyaghe4JPEZ1vYS4nyP/bfJjGRayBEvIJWaT8lwnvWY31h6MWgJeeY86xA1lxDWV43Yf19
4XFeWntIACEgEjUcZDdzXsvrf69f81/2CvzInkEhZnNs+3iW0KyWiADkfFcogw/VUKJXKfBy2QlJ
ieQfAMU0GIMiqYhdO71VpKyvqbVIhcxNZmWliTRGasewk+IJCfr97GOmiIjtLrkFGKw2ILhI8dOh
LSxwi3J5DQY8LmtBUuupr6vh96E0wclEL9xUexesCSJFZFPoJLzPIPv3Vatuf/m5/2W1U6tKHMEg
Sv55NoA+yJjaaPSrkY0EGiKR9wuwGbjb4p3Zx+2qU/rObmY62TICVRUy60Hi5m31wroQre5tOtsz
0FBaztY0mqsXlFibY/SLQ48IzdCNky5nD4REkO+7oF019EN/f0+TCn9eOKQPOkER9zuW1MZJOVp+
Ybz1aFta6QMX/Vtozb99Fqh9AcUIOBweP/ufK3B2aZMGKT+yKj8nfQV3kJHofnIietI0phfBX+73
wZJ5WyBf7dwfYPe6BwpaMv0i8wxB7UesOQfHK2DxZcOnDJvgFtZhwcPkINWLYVXTvdyKqXqLETB0
Zeme/vLclv30wyEBtJDk/GQ55D/di8j/eY1wcs9Sq3Tjei9leFpIQipNncZkgBYXTnAxlvOcXi/q
iyCpD7XA6DUWB+tJk+l0w45FYGcd6HuHHt0hb5TaaH3R+LqpP/UdYbQKSO22RQ7xwJb4Zi+dKDPS
2KKMdj+FCRbJZVaYRdincqr6//75/lk/mcu3jnYJMiOHH/PDNmGNwjQqoGFXz5l3ITl/JzsLiXdU
xg+SUt21C/YyLomAva9USzkb0Wbfppl3Zuz75lhAhyiC/nVqkcmPnRWdM05aj1phWn95FP924LH5
OlMPS4AGYDr+XE+9Xc5RAv7v6pWDddJbmd1QuMSrUTbZqSNLflMEOTdOec9oSgRZ02F8yaJ9VcX2
365luS0fl4UDd8qiLrJxvC2v+/8sCzraXVZrucHhi3hjfewOI3brtZ5aB0zCZ2eUoc+cxEBsmM57
HOMJoHZbbqdmViTPNN4eozDR9oi+mJKT60hA5k7vRPa3C/23fcc1LRt3hiNhmnyo3Tz6R6E2Jvo1
tL9EZYeuyIhLf8Jd2M61+3i/Rr6f+kl0w+ucp5/rpPPgJqOFLFT3GFV/P7j+8xNAh00HA7ssOw+j
wJ/3zunqzjGJp72ai6ghycx0VwWlt6tFDxyI0aSvRzYa29xT2zSWFFFC6Zd7F4HMJGsVV3O9Dmcy
n43B/FuenPvPIwNXh/fEplI2pfxIEHIYOrROLsVVYQPbqgEpi5eL8mvfY1DKuszc8FGtfGvxKQRV
8aOlm0aCKDWpQlp9zJrgNIYG46yuLf3CzL2tclIfb5K17YfR3Fi91vhJAD/FTV9NTS+/jpPQL3Hz
EDNqPAtzvFampq1ljXbURD28D63exvOPMa1gOPr1/lfhqHMsQUd1YGRbb8O0djic/ohovfgRDtYT
teXeUbrtL4JcsFtq/bvYi4ybNhQa9lxNW2GoJdi8pkUp0+6M5sf0W+s4zcFL3MAt0/u9mDvhYwcn
ENUaN/etrtKH9BZHyaPXDySFlKr86s5Z9NDn5kuBiW7dQ3/c1jniHR1lBsYzECNaOSR7jUhYbJ3z
AXuktpkK/U2PY2dTGSZiOQ0509LEcLH7rBLNkFs98HAVLvIEqw79/973MFT9y4PmIfNe6LzDJtSo
P5chBI0qDTtSyO87+1yO0aVCPOfQfLCqb40lCLp1yvLgMEZale1kbmqm1+s+Lb+4o9raSVY+jZW9
xfSJfde0vsiAj3q3FKpC8GnKYGyvTDN0N+Y4NvAEHBPJCDKFcZDE4mAo2E7HWIro2fUMxV2Lrrgn
3w3TqbacP6GT5JWzTl2EEUOnF4emrN7QVBcng+qzMLDfVsOt06xrV0saCoFSh8kY+1PYZntsHpc2
mftHqFJbZ6gYy3gu/GGP8U6WwGiAoDD4mgcGBtiVt4mCpDvDlFxM1jhQqqUvkDmaWAHmRsoFX3Sr
MTRkOaTJw1gToVQXwUb05cShrfoe04ADKjBifXSyn8S+Yn8MbXM955lBkBUk0cRJ1bqtg/f7zTbE
NPyQUchImiEyCtdq2uTed8vLb5lmA49G28igdQudw77k9ABqS8RntiS9A6egqotp8CKFVrrTGlKo
8i6/hVYBmNxFMf774hlsU0Jq/JvTr3LQ5r0rIQ/l/XAeLfcd6o4/BXn+KWvFsbX5k5tkKihFacpl
uAPy0rJXHoaGtTGC5w7H4WzjIvw6GtnPNqism6xC9Pk9JFTH0W/33oXhQajvCJa+GRL36RCJF4Ua
1R2nL0bQfR66OsNK3ZGnw5E0lzOdv+mHmpPwgMnhZ+eA5iloJiMMr4sDid2o/WWAYyfG75k0WoLB
pEZgJmaEBc0hIk3zQQEyTgvOtS7Q8Yve0FDhs8mwSs383qhtOjxbRAnXmGygTVRj+2mAMA4dgq21
n1sdxd3KCCf1Y3E09QV4Kpn3PDHew/u7LrIYpTSeYIN54G6QrsDnxoPBf3+5V4laAdUlr7J6q4Xx
yqaAulSZYRzGfHyz3T4/oVcdOYayf7ZjvLOz4HGqx3HXZxgZtJoo6iJtsKp6hrWtep/8cGfvdCDo
zTB0d4v3fuYwXzaPsJLWAqSV2+rijH7ReRyrnlgbGAWQ3mPC1fDi5KNuncwr/UXmzYJVGKngaAgN
c2hLA6dDNkizSX2uAMwvKNniYM79lggG/MLZUKN4jKeLgwVtZY/dKrMcHOFBpAgkR6NmJJrYtV41
rJdjqDkHCNWzhUjU6uOreXM9hu9CR+XepsgUFZbqsW2ig1Zk2VY1lq86aZ0s5HX0HWhyCU4IRQZn
CyVzs+EOhdsVsjXMaEv7E+z7vIZIDqkBqJLWtNYpzsSBVaqvvSqZkWp06Va3xGueSFwsrUtowdJB
I8ZgYP4f/TACLiXNF/6Ch5OPjpB4mtvkySSwxqRBtJttVKDBcqwEkR3sa7et9hFa30s5ZA9MFPRL
7135T/Uvhi5xs7spk+H5pfLwgnmgLiHzah5rfPmxooahbxtKhFTAvXTrYgVe94pWKlqbS2/Ti9FH
pu3ejMrYD0cbQCz8uGEuTZ9X6hpg7L+fGCX/ORhr5rTpZg9zuhD7cNYP96WW6DLYFY04xcFMzLQl
5SZOmBKboLQPofpWdF88pDqhG+JgXVpihqiFn7bRoVgWvpWlMEXufXJHN8eNm/W/XLh8rU4GfVUk
xwabz2ZeRhz382UfJbwEqg4Ad+sjR0vjc8TW5Grd54j3XpOClhBAixHc1waKxtIq6KAQyXQnWnbd
ofB2983ufnBWItwBIlFHrVGXWuXnoXY+4cUrz+NgV6tghL0QhXHP4OIxFRDegDhY5fT7md5fxXku
L7httF3lmM5jJaR8xIr0ev//Btfq2X970rynSGxsFb9XRjqfky48wT/5PlrloyiL+LmHQLXK07R+
zrHNrfvBlFczQSFzv9K805BTuxRqCJdxd0K2vm+mRGKseyjox/s/BTPoAZ3XcEYAO+P46KyTNMpX
YSbWY5p6P6shoJ8HwoZWvE+PcoY0H2OlMur4aYaUcH8EmQi/K7soV6WnygtuE6rdpWl572VStNdb
N4x4AwKMC2Ji6eh7g5Xkq9R+LysrP2PExYgpyy32r/97OIwwxoVFmt7wmPu5K9X2fr1wg0rsr5JR
gdI/35frUDS3EoiwXrTVF4uwrHPcOPQWZwxpapo+idwut0DozobFRbixtJ87NOjH3qTFTV3xmkXi
s0qm8jT34JmE1FrSIQxqdEOzDnRtARqKW+HgR4zQN53calFxVqCZoYsY5LGzI80zQt+kHX8UBbQB
M1GzT2QXQmtGdfcFKJHwYwyDx3hfinP6pldu/ZBHqHp7MFzYCY61DKC3pfERARKcHdAOK+aq+a7p
THvFm4q1rstrf8wF48BUe6490IKhBFllqOE8y8Z9RORx4lhR77lFfDxHRsRWr1frQo9e7QJh4Sri
Vt6spDjnjvWrUagm74ck0EC4qyc17gzw4ddR+ywNUCDL1szLTTKx1dSPDn8E24ZjbNrwMc0i0CuF
lOcg4EylhiQ7GnHNfe2nhbxe+XYxM/bWtGLfpBkqHivF+9vg8F3+6KSwMHAiK/Gxcqfbdhpf88AM
n9JaHfTGxSZlyoPKq6csDM19XLEssVAqvh50xevvBLR4Z5k72IfJcOktbAIq7vzeXT6IokkOxi/W
lINPcgzWBbqvvgY01Abjrkldaz1QDu2L0jqU+lxsTCsvfz8XJyk6PyyeTU8125ZeG1+0Q6VP4aX2
ygDyxQwySIPvVMUDUPh6+NFOzq42BRZoc3icCxTktM2nY1bwOnV6sNGEu5fdWfdGVEFqMCDzxPWK
PuGtLjBsZsFC/1o2J6N7RAibQszEWLdUbIbnAEibvU49Inh6u3/mRVVepoX04rY/2AsMQhYK9o/l
hEf1cwhtEWzuLfv7q2czKrtp8yWUk9+Pi40yo9f0exvio7f8HeIdUGCVOFtWQcpaU3BSF/FwBSo5
wWQa3++Fxv3Vm53Fyom6eEu4QrwnlqjDs/MN53Hz4N5/sRJzpZfbKAe3BWAj3t93yyiGxmbU4tGD
JIAX275gRzykYCzOLmEzYkBJGnZoKQeO3HyrkUbISt/S3XD2s5vql6nSf2ZeoW+0QUYYh7HtdFB4
uqZmJzdrcLxea/kcWTZ9+QaEiNNSVCw4yPhTkDNZ77zcv3+4Khxcu1FRCpRAhlSLy63KFlBn5aOu
wKjCxOg+eRZte4zhoa9HMeqIPYbkNElz12HmX7lLvyJLFsnGXK9GrgsaQ0jAMD0wt5T7+73SJSak
sC+rU0b2xr6V6hOwclgJbKGgXMdoW5ShOqmmR72o5o5vjp4+kAu9DfVhPMfhV8vEcmVP3rBhe8IO
Z3VfOU/+kCNfu2AZogVxsJ/A/u9b7Ro00UvqQiBFqzLe0jK76bEqVkTOathmjqWquz0IHwjEY3lo
pCJhxrKNTWrzUpRu1ELmaMJN4MG4K7wux/zDgpojdqFs7tN1mFQteo59Owz6JWzJbUiCakOXdj9l
Uf80hIInhVvnThT03H1LOGFdpq9xovcbtwJTtJJQq6Qsn1RvqzOUltjHos9ZZU6/V9rrrKueCIOc
vV/jpUCZTwHq7iNwiqvUCwHzDfIRjgzcqgbwgyDa4vcqpv+v+Y1NKuIyn+UsYmyLWKOqX05PIuxg
4WkU86ar/8Q9b+7DrpKr0hhn35iPtjDzx759rnqhbQY1vOPOjXdRtUjNLL7unvJ+FoxTIxQABzF0
ze/SjSmhnTIBa5l6byWKkk1vGc+cqEBjoyDeczLvdvc+/aCzDBEpeiClyd9hgLIt8y7YceQQ+3Jx
xmjF4K6G1hpPlpfushbCRpLQFI5T0T7NDgrNWc4oGLtyXKQcEA7qBokeps9r4nqf7nMhzATtxk3U
cLz3HmxgtE1Ty5vIUDyakP0U9uhVU8HDYMd4nrP5GwJUDuBWEWFltR+Q8S8Vxxw/xcBYdmkUJlyd
sQvDNDz0yfSuTdF7NinvkI6KnUrveAIug18tKHY9MtPJEcbvGZWbEF7SU5QuTYwK4Wh/DNNT09BC
5S5/DRPjOQnla8UVXTo5vjvSeYmZHR4BkgLezr2L9LC3JKbALaHs12pU7o7+HKIcExZPjw9qW+Gt
Ld142iZdFF+wbLSrIHgXsuxQ95cCA33xWbe+1J4/p5a9Jw1ZW8em8QSRqPfTYC7RtH+K+l3uqvg1
Ipxxg+kze24Zr82eVSEC5tTYMDpbDdJ70JfjQJhiy5sNVPT3O24xtLukqbupqiL9XbFHZnKz2lxe
RPQYe31y0uhtbkuZghBvcM1OcWdt2iz6DlQmgbOJoqeGW3UuQ91YM7Eq/aocSGWV+nC4rx0HM8Ta
KDoMALWBw1dKejFBFe4qYf4IkHb6oYU6uwjTxzkrzENc8Ca0ufGFc2vHMYLB9ug64OWirQ258Wlm
1uVIvbhBddrWsp+pyReViZW+xSM+dldL08O9+eAMXbshrYlXvmAlKOXE60nm+YMZudmFm7aOhHvR
yhEiDD0FVxM3NvQQqZrmc94yKegauUWBwqkhSomgdiV9rqit1kPFPWvxyR8Nha/Cqr0rkRM/U2nR
G1wq30GJ54K4Mno2MrxQmhM743Y0LstjO44OuGy92avABUidxM+lFr4BzJ0uHXUVtrIGpfXCd7k/
wG6wvukcXB/DJyCxgU8qXXuI6Rlc7o8whOvXTvmEo+7GtB/DnHQsX+/Sr71rkVJC7QSHTzKq6GJg
Rc7SiCsJ+ZFzhlwVQ1c7Y+PucqaBFQ6LOMW/4f7MElSvpDN+tYQXrOXUNpDD5bmaYv0iYu8NNd+q
c3VC061sP9uoemE7vbiDRxg4qUTkslELiBWBUYjMW/v0+/s5kzPe6dEmqif9Gb8gcoXMO7Z5Y9Ao
0T8XsvlepHP4aNDKQDgWXHoCe7bSGtiLMpisYarHb8iEj40y8HenffnYhCkCI2F/H+TAGcngyxG0
/Sda8jyvfpgf3THcTa3AMW1F8bmyUXLje6D5HVbTgR/7OTTaaotdun32wJ2s/SEagyuC75WV9tbJ
npufMR6GxrB/Wg6eXr4XUqbZNyG+NLjnygJ3eDvbb3XguY+FrW1dHP17/HSxr3ipMFRGPY2v7Aut
T+9QoI5jR8m+oLiEtUKH3u96Flls+DgfU9ZNpvw2gbijNHzPYGYz3yPl52RO8vfr1DRa7+M7PlnE
WSBfjzE/ObU6piRprYrxsUyt6Gehw42MAr/RoT+1iE2uKJ6ZomOBxWFRUdVQ37wIkf+cEwvki/Ie
Wg/krOKOyqhzYGMSW4RLsKbT0b5PMdp1NwDkPgXtW7W0o1oX96DXVw9BjByqGlqUHZHnHNOaHlM/
EjdkmL+CaSz3WYsawM1w8EZZeHUG4Mlx12UPTgwNM5tsDH4dSA1R4rsaUbMDAPP2w2DsAg7yGWoH
JjrKYJX8mrPyNiW4typrI6McuqJqg/WMRAsDEBSEWG0rQ/vOjeErQUsDSBKn5em7g3AdpwPMpWI/
mXhz7Tg4aiBVqZsh2tEhXjWDfGrRN1xbiL/gML50JDHvGBbjgKvar3lL5FrgKHHm8zSvjcm3CvCK
ttLrNe5EOpXJDCOTULIOCwr+K4pnzGjnSa+fZBOO277yqHyK7FhbxudEeetYYvkO1HCdQ+Lsizr+
VBkggBVpwUOXThszuJHFQ/6MSbWS0ewT8aVHB75CZwHVBjymb9busXEliQpFiWpi2Az0k2E2MKWb
ibbqoozWIQwJmoHydbIytVE6yQM1c20LCRbkEbfYTBl1kyRMJMkMwC7jt2bm1R5aPNPzHJ+1yPzl
gZ5f2RsxVqBiAs/ve8J9Sl6+XT7NL/no3ZxCe8dkF60NHWJFFSpf1QATej5gG21mFlYjiT4owdSf
leb11vNItxgGkoElQYtZuyEiOLqtcQg9qDe818zwdq7C+ofuQYDhp3TFA+e7iQA4ELl40Sdx8SbK
V9N+h+vSk7ajb0YzClYB9KaNC3TUJrGRI5KOVodDWQJNc5mmZxRd6AhA/hapSeJA9IqIdC9q5iYa
W4/X1SVOtSIH4DIcAo3sICSov6oIhmwJW2SjAWaCHwQYoZLPaUloc+nkOek9TCSFps5BQUcKUZ/a
AUY4RKO6hu4BfwAqRQcrINlkbeEi6QxnYhA8ucWyCItw4VwOL8r1ftElpGWF52vhbGcp/l/KvEMz
GgxgB+iMmUpORRUgQCOxahO4wSuPByxWP71Ycfo2O6NHgBfPuNP6a8jBnmqVyGjBmU4LUqpv8G9C
NBu+l89NI3/BfX6LQv057LEztjbJzSKGIEdDIfFuBv8k1sQQ15upv/QoWleNnVsbVUe+N1hf7Naq
yXcwiFIta3fvRvjbIi3mwiV38Cl0IodPDhEwAUSPxIIIm4ps1xJqtpm+cJLo/VJ3sl0zYhIK0udw
Boo7RdOXjmDSTZlzKjNnR9saLSjTS8zBdIs9bIBlJz8VoyBJAGYok6LmnZiqQ7uwOUTT/rL7Pt/D
WT5rHtTWISmOo118Eoqs11nxQzlA4QcDonY76XiY0qsDhOEwjsW6IQfGSznPjwbicFemhyDWYtZw
NUGeTnaB5AJ1GsTHQrN/6FHSH1kKb7KrzhYMeOw9O4dB0a4b8p0FZnVd9MVRtIaf0gUH/gVuxeJ1
Rzbe7daousUG58zBoIDdhoYNMN0uOqzeVr323NA5JfxUZXlpUwNLLl/HPRPvFT0239YEyRZgU1fx
CGEYvN7XkVdrE0j7pOVAnFTQgdb0niFIUvo0GdSnGggb6r92ag4QQq69oGDnZq5bZ4gXZMnVDtGe
QHc82ao7TWRmOcn3KjJ+eJnOYC4Qu6axf4R69A6zILOX0AhiuF6qrHBXBp7cNS55XOxJjLmqwmur
919T08CQVlg5wrNEPxbFwEi5LBjAdd6ps4pjQofC64x6F5PwdcMUN9w0Zi4Fnb2miI192+DEnrXg
nEDP2WVZwYZVsoq5F4PfK/BGQQVAE0BCuC7DTOfjbf6MRgLQwdFzQigTgneRA4Dvf7aGVrxAwwed
nxrYZ/rwaJuVu4ehjI5sytyHIB++jxoGUF18rQL7R6vhCwNhrTP5OTp6n/lYaauNRz9rT36AOpVU
/iDJnudCZIepk9GusaxoDxwKl0MxrFyT4YID4AXhzBCTnGc5t8iN0P+MgkZ3/VU35zlZ8zpni2OC
/IrcdR/vv5RjEW66SArfW3x499/Tc/luz8I63n+LIPl2gbJMm9AorYf7Lw41+0NbBsTMugE0UA8c
VCa9b0lTRORCWdO6pCmysUcme7mU2B+xRVHFgdKLHUyC/TQltLxD+kK1wWBuzFaEOSGTX1oF8RzQ
4KZOZrLRf49k178wbfOG9CnMCu1018em+jRAnvWewnZ6Rl15WLwCqz60oZowDsS++yu0wQ1FIXua
N8G9aI1PbjG+1TWaNOAzTCUpyCZzGM6a8azDxN5hlgCTtXT+74LrBlTIHm5QpdGYTTvIPpUZv9Yc
qrFtGdi893BASgjDyJLcpv0OBH6r1wVBwws8p02c8Sz5mtNj1mmfNsmKiafycuzXsLpCOW8xMhPR
TH7O/b9Aq/HZK5F4AktHdWhbJDo3LOMmnXyQdOuyIGiLCcYqMQB/G3XzvYODQ1wpGMHWQAdumZcu
Hw6qpLUireLlrv0CqL+3M4Mp8/JTjIP2TkpqvRU9xJk0YPeIAvflLjtGH2aehYgRANOjOHkGHpna
fsOXrdHVx7crjBvpg9OpHXLAwksplHcRaBw0n791aIxS2sgqnydU6Cv+pPh3vy+MmQZP6fgNR7y3
8Wj9HPMM+hxrBegLKbp8Sd3+wfb4Y1PauuuGCpWEv3ncWxquQldrnpN0Bi4FGHJX6abmU3AxlmdA
1s3OyeoYVtH06wglagvyOrUE3bw0q+PgDUzyi/kgmNmZy2TbLsttldevXqXoB+jprXM6IBsVOjIb
iOnh9+ivtcpD2On2g+V6l8FDMRjnxBWWsuCcbnfpBrEPrNVeWOuKNYE6V5gbrZCPnKoz/z6tKd30
S4P8b0UmvfUMhIBveHOSC4XIaKU45jkneLt0rV03MScfIjw3ClRUYBdXmkZHuw3dU7YAS+LlJANz
7d7zDEe33wRZmoH1c9NLXXVAPWM78IeuhF/b9Qd8E8xj7OFZuT0nrqbX0NEtjcplZBFSwhvNKcDd
fXJMWASFb+pOddQLY9hQBkc+So7iHDnVC9BoGrdd9KyPua8NjnxwzOnKHYUb5nhqTSa1QeRI+i6j
tvbbkNSi+80LHVIIZ2gMu5Eo7sffdy9K3WuumpsAMrECYGN+skYwDksXF7/FJfI1Zg98aMgvj3On
/MrsPTpp8CEGqytPY0o3o5XDsFOykfugRQAgzdl3cjVuQTBRP2e/O7plhS5LBJ+qbPg8aJ3HLI96
eFk7ObR/sxzfp16MD0aFLj0Jvt13m3kGiB0DqxRzQGJRkBQ0FhzMeR1QCTfo6dQ2yvcgcjCbV2dR
A7Bqw/bRIvAJVn90dcds6yUV/Y1xA0yIBCI1f3OL6VOS8thyLRyP5YQe694qANYQPLbEZnH2XTa8
cCaLq6CVdZkkBS2vHk3wuCCbo8vkuEWDg0pTkNmweK56m8ZKo20y8QCXaSICi1EYbGXzpCfZ67i4
nNgGaMVwi1Z11pRrVyjmkYsoN4ZxGg0CTOEyG9STyjrNhMZFAWKVilwt4indQ0QNHjhIFUd0es8R
+QNFPqRn1LAhid0OD9ayURAomCYZKr4t8FCXl3k2d/fVSStB7el4re5DqaoSUPiiBsc8O8PA2WA1
Fzn0kmXroNnjbgIaLzuNnZn525hASxp/EP7+2VaYsfU63latTf3klEeDNu//Ye88luRG0i77Lr1H
G5RDLP5NaJUZqZhJcgNjUUAD7lAO4On/g+DMWDNZVrTez4ZmZVWsjMhAuH/i3nNHKxh/bkL9umb5
ECmgw31KDFnBm6fJXvG0bqkh5i8OuanrHNlN6Clvb/tTs7+966xsUcMuP76oKn3w4+izYSBAWx6Q
3nIVeM9QXmgcyawLR/nJhz64iWeszJQsz5NAmTn1Tw7d5iHPNB70pPG32Jb+6vgtnqU987GNZgsS
YWEHWPRmNzGgnwJk683mShZssr3tQHhOPcRdDv1/xo5mIQ0asl5KXe/BH2A7LaJl0tMnUivqEf92
Pa9swk7XZkCqrli0GArzw9F0Sodu68FnjgWBbU52dhezF1je40TqL2PUl2rBEdqQ5RcEJZ/9rJqd
v4h+E2cqd4JY2R2/SpbaPB6Lba1FOTyO5xr+6gp4ArHUDNY2rsWy12IWzbQQYLMxEIvB2zmLFrKR
KTSbhJJpkSD21Af3Tkp5yCB3w/uJIKGew1jbL0YpL5EYjreXHqeMh2uYP3tcUPV2KFN0Ag1GJ1uk
1sZXH7i/rGcRszFPlqAYBqWUUGQHD4beymXcHs/4//D1HzI7jFaAE26LBOQIX6H+cIwyWL0tdVLL
/mwwXthUHuw9vnbFMbWMEV94RZmXBj+ve/Iq3mZFQlvM2BidFtxozGZgwk0XJ3gyLGStaMdQe1pV
rMWPFYNGXDorIn+f8zgo2NSSo+WGqvsQtfmVxF8MiW2QHXyD/LnEHB9Ix3kIarKrg/qtl/MPy2mZ
b5Se/jpU49euF/mFFdES/MN3s4FgD1Xt6+jlhH6zhnjIEOpeyFw80l3TqUY7Di6Q2176JVHoPgwJ
15LxAnsOqOHrnxsumXF+xXdovaDGLkQ9N4vWyu+nk9KBd03blMJreVgG2zUfW74eeDrVS9M/oLyz
7ovqzJisvaJmS3fNFoM7J3Hk1+BSuDajMFJg/sp+3wigJH0OpAG3RXDwDGI7ehtAqeBW3PeIhb/y
GdGZgXQ4FLF5b+QAbvK2YevdgiJkszg66TloG1aLs38Paapb10k/7FNIP34EoakudLBDMTnvkJm3
IJ7YfCobfGcJOpn/b3ws2PsBumv9Q5kwjgumH1kclg9mw/xVwJ8Zy3R60NL+SwdFerFbhCUEXJkX
L++pNG5SlrosnhCqAUqsM4HIRDvzYQ61eW8tfzhd562Sp9hkFB/kyVlnXBhxDBKxXxT2Y6QkKSSs
D+xmDl5mOlsr6LM3lhjOtieUBzqIqrfIkdRz0oxAikLavpZvb5Z8tMkj2rReSb+8nM+jghYxReBu
fSLhWljRiHsUEGeNPJ/glb0j4fMXlLggN90tyma2T850GDt+FkHOP1XZWfu11D0orZ4tCbF+Gbij
k0IzdgAEKjZj0Fpb30EnE9cd7IhalpuYi2VDgDSJf4kr9vbMxkXU9KnSD9fRSC2KEvAc2MMz4eaI
jWxiHk0ZMPqcyUA0XPACQ/t6u4rsCKb+HBfe0cqmQzWPwV0OADAc2ZeYr6Sqs+aIYGbJjp38UtNa
nbirMyte1cMATa0eSH6s7S8gMu21Q+DFqW+m+3Eezm5duD/POIRhLDmd9JuRDsGjV/XQVxKjvfci
4M+6ug6xCFjipm8TyWYPqFDPk0NIYx098EZzFFHkZ/Stdc9wkcg1Sj427Zy8NLvbjDZc+uyKO97/
eiZGBK+hd4SDG25y6G58BfnQW57B+1BJcW4U2PQgZiAS42/ta4thqyCrwavyI+s+ZFOG/4GHNd+z
kARpA32YSo4SEp8aW+KyXXiGKqcYdZ47xzCPNhye2svuy8ow9l7HgGTILbVHcPN1VhFy//oEI02y
x1Cvtx1ssoDGpQ/rJSQ6fQnPMY5jylWoEG2ePMrdNVNT+sqlyXJBAZwVggU1Js9uIkLMpfuqrUN6
2PkEyOvNAXdzvl1gQwXapqmbozcFP3/UrZgO6+yCaEjtZQlQullUyssny84eZY3RHSzYUoFhH6vI
c8+FiRgEidC9//nWwNVyYxSlu2dtly3NCwdYZWRL2b+ODQJXBq+hbV629IP9OtQYk3GJ0IxFcLIT
fyoPRV2QxljVS3PySGp5dPZi47MVRgOSqGr4IOzYAlLiRgelLboNaXrrvuTLkgqvZFRJN1DW2Xih
AfqpDY4Cz9yPvq2IfQphbta+s9fguPDAAf6vjWLnlcRF4Kzu+EbSkRai7deeVYcEQ+LexyN4vi3N
s8BIj+QizItKytjF5vDWLt3XrUhW/mweHHHnYFRBrLWQ4CaHaMLQzbAsMpGj6Ap9QokKoYB+xPJY
O8qhPBmeGmVXx6zX6FlAX0uiaWr92lmxd2gDgt58jj9dd91F93RyhepmMhkAm2pVxHc8Qm7HPNbl
DonGiOgPV19m0h2v5DPeDug2JkzB7kS4aWG1F0YIpTy08atSVboWUVUyQiitzYqIt9TNHlPTWXMA
QoSJvD3Ig5NIVXxOsuxbnrUj9JBuvCJRiXNWQrWXfI0lzFWAJAGpOgmKFMc8ZeRND0QD3MWjfTEG
oDLYvT9FlsVkZFxI0EP1xUvGb7M9lNys+lRMZPbGETN60d5HvtmsWlO1+0nFnzx/zi+tlwNG98tD
OfNk9159cPmq/bRPx8is6c+YVyukgwqe9JadLEoPhKSm3JeYq+4ZbKKKcB8qiMpPtz4ubHEXeexw
XbFIbBL5GhNgfx7HqT56gWbJZj1FGLXXzqAFyrfEosrAi2pTQBxSm/0K6hTCF/jGRaNRbm+XrYWY
7ABWqdnESky8qsyjKkbh6RAPSfIis5w8DcFF9M/cOUiUMcozmCjcQ5ER9UWlO0afK6dPN6lNu2JL
oIROO6/nZqvjmu/NPHY7zy4ymKnySu8aMu2w8l0D8H9Er4YJ+nOkkmjzJ1E5kvFfXSE4aPwgEIHl
CMAf7yTlqqOymerOut4UhxDToqtpwY92T0OB2LQbaNwCk4GEsuiAYSkebqoDq8n9fQB+ek2IgoUm
eiWqVpz5QFeuH8s3b7Lf+iExnjoztfCOAXZz2JgRORjmzh8MI3/j2sLNEpi+I1zPcvz3hpF+hAtZ
yHy+kmTgI273q52X1vIuJmZ2nrsV82YCwRLUspEcauhQWb8d4M/SrIzuwYGAvps6Z/zUOnp1PAQT
qyffiH70fnaN4HB8MQwIyIJUhrdpqOGUZtkfpP3W4iv79VOAvQIRxvZD38Jp/o6xAE5fwzM1gp/C
/sqJ6k3URPSmULu4FMJwiQOgwixgeg4OCIao6QhocOUfHebLT3r/SgKAUSF8u9C0/XcO86Fth0wS
R369dYdG5TavFYuhyamGjaoqhYRjqgiYI+LZyKkCSgsiNv4K5Ej+yNZiRHBqLVdojFS7aT4XKdOx
3INxSjOyHhbJF8yBYKXIIBCmaJ//+Xl2/vb1C9dcjG8WiZbvXE706sx5utm4StKzJs7PKwm5pKbZ
ozjcCg5mO5sE+TBTCA7PMDEg/S5uBAsD6IpB+MkQ4lsszYWB6r6ZDSWMvUnCSr5BJcx2lf8WNuSe
TToiWimJUmKowTdGklOqygBZlZZVbTXK3WNcAyAe2KqTrtTRtVTBH6A1v6M5nMBk2IIRwgvwsjvv
7GWErFae9pV7ZQNEz4fK+F5n82leGuFbrXf7ECOoOgwOrGOugnYLHm7coRa6Ke0q9sfbnhwwp06y
cxViushRjuoq+e6Jb7d+xOyC+viHD2l5Xb8+ZAGv2vQtJ2BAG7rvDh0mmeRpBrZzbaAEbFUK6KzG
No/O9Nlhd0NqIWpq4YT72Fb9LiuzFvogG7MiRTo2ea834cfEf3qsbPaUguRJGKVGcYz3t2auESh8
2kVbIkhE+OkZubWVrQUX1U9ttj/QLyl4gMMs/avwG2NLz/lH7/vfvlNwDWaIqzQM3zMkapfVO8E7
4tpyyBOkgphqkvM3OwMLF8DZpDPCFprpaBuEzck0XL2LrZGUblHDYfZIqzVHzZiFQw9drA/qcimC
bmJWprzuJswRbRXsKXt2IH/4lH4/lPiUBHgEDC0e7+Dd0wWLSBIhgZ8az/bFrFOGjA1xSLDiiHEq
llFNr8tL7tCKdmlXb+OMmA63pVFfTIRx3W8ysyHL2TDFJWsLAgqoayP2bigToVQWhfM0l+4nKdUP
pFWCXR2uwgoP9g6Tv7O6PX3KxS9W47xpdXi6FaH//Cb/xkwamMLGESlMRwg4Azyq/+GKXAgfOjZS
G/l3x7RlVv0nqyDUEgdVx9LXjc7kT5LQkLR28BAvhvvEX9es7/Y10a/rss+bU9MJsdFm+gHKNpms
JQrnqg/GP1zVf3NJBHwOy6HGl8fxzXffGsMcLDYhuL/Sgq9w3vMrwww3oK0gBZpTW54Ml9vOVhPg
TZtleCgqQmc0lMM//NJ+t0PySgIhQggFoKiCdzZpbSt7NoYCH5qFeC4Z0x9d2Dp3zk62ENZFQbpb
78/t0UkZYrNaOudcyKo83o5/rw0MAoqa+g++YPv3oz8wMWfytNomnGLv3e8HRxYOj4pTZfAZ+JIx
hlw5WVtjOh+Q3gPOXr5qFpxcNPsuladWID1cvl2Cne+UNN/qHosj/r58Uxs96AXl7yG5jXd2E6f7
2gx+YFnHLkId8ocKxvqbX6iFXZtP1aHl8Mx3txZFXi1M3XrXRe+PbPcEf5kcQonP7fZtCgY6A4Xj
mr1z+L1mG2zJ1P05WiWU67levPJFbf73dUnAMe3jwFoKE+f9BYOXm4TiMRfX25fR9iV2Ft/6Mc5u
uCYw2iQUBayJNBSr8UWue5vxWRXN/z8/cX9303GfC5NC1Qwdrr1fv6ZGY5nhsnq5FkQZ7h2DGzdz
jhlFGSt3cBh0aNNOsr4eZyJNbiVqTTUXsjlfo5SDnEg6LPe1BDgXG6TBRMLGhC/vbpMKoTSXSO3f
ua0f/+ml/91nC9HIF54F7sDy3n22DjhAahHPu3quss++0qQL1mEADrPBBESNAaCJVVRSfq1GMtui
AHNOq21mCJj0DTQNj5VOloxX/pEALsivYaH3iCYJce8/lnbtYsoinaVV1nMV0rwaWW+eFm/bf/8Z
8IsXLs+nzVn5vrSSrlMC3PaDa2KSfRROxvDSt97TrXqqkvJNB8k10aBo3Mnes37wdzm4/G19B0nf
Ot866Z+cpHo4VMQTA5TGmTfew73G3KJHsvn++RX/jsujKALpBy0JXtKiefv1qelI1mKE3guAplTP
g0Ab6ebMi4hC2aEpYbE9e19xKEQYl8rr7eE1Y/eObDmSF5zeWYfmlN27aX5kx5lv//nVOb+je8Cq
WZyiru2GAUr/X19d38vamzM3fbhpNUmSx8sVdM6W1BH48xP9FhR1hkt+rTZNqp9VlRxup0HkT69s
EPVdD3bhWXrWG3mF0anxHpGXakSevUGmGaHWJhNwk5hbo4O2x4/6ue5rIbC1uZgeDZ/gilrsbwaY
POy+UsqSLZjn8NmjfKtTf59afXD0F1HdP7/5vyEjLKRLFztzQLtD//brmy+Edo1RdhlDa+4HM4hf
KpyWTAxsd5OgedknZv+BhIAEIrQN831ZfhS5Gz7E2R/4Lhy0/Kx35SgxDR4kKJ/XQ4Hx62tBBavd
ubWTh1tdFTMdP8oSlkddr/u8gkPFsLlxmGHls39tK4s6oZQJlVx6N8oAYxJWmMGz4POZiy8yw09D
rCjfRbSzj7IHAtviRO+V+VoAp956CAt3tz9mB6Gc1ZXJlvKCdVmXPlUuw1x/GOaLZQwBaRF+vr5V
8fUU9MxWkQ3n0nlxFnF2S9Kfmr0JKBqWnT4lHZVtPzkxfoerjomDyVJm5MgzcuCUWOZsMb+WifP5
dpZUXv6lSCsGEo11V7S1dZ/E5cZRvbEOq9bBrVK0kKHPvlV/6Qe6uZ4NwOo2RTEJi00y9TH0IHAP
KSraGaDEKidJ+XHU/ivjFOST2TXuxvJb5RZXAyUuzVLLjLW6YJF0HuMq2N2U/FmH0zZz1UZg+mSH
0luMyOb4UvrBUzwMlPB8cqwxkCSXmJSPEj8pJmGZnhDZ/RBmA6ORDJlNmHxLKy0u//1zCkJy8U2D
pDPd9zczTo4cHx7P6W0Ca5Xhfel6FK+J/S0wR9RN+cSQxpqm422ffDtDCLFtjgNigT+8lr85MEJq
VBukoe1xAr+rVeOQrS0r9fRhJOiBYNjJ2968+1KbJ3xEw+H2Em4ol+82/sQ9DasieNg6huX8MjLO
3TQt0Uk5nlOcOPMfGobfGaoOukMbpbu3gMh+m2IMonUq3QgYSExfmQCt47K1PzUltsVequbVAv+e
jMjpS4iQB4fY1jnhvpVuCheINeVaBiSEdVg4klpa6z5Ljv6Q/bGouVF8fv2+hwvfx4ZGBm3KCd4d
vBPxLkOt4+Ih8YiqVmV9MZY/fGt6aE0PvRu3lhI1L9ZtjDOpwhusHGRJuQO88HAinLow8L9a09Ys
OmI9e+CNtwLp9kDfGk0DXNBKDKA/TBSdYiKD2S96+82ftXvnYNF7JA4zzkNzU9vS28be5Ky8ibjf
sEpfy7AMzj75WGHlfLe41/em0+Rb+eANzw5SlK2M5viu8OyX0aH91ZJewzVaRNtDTinU8nBMDDPJ
kEuJnkwbNzg6KKrXFnLrI1/4Iu0loYjd6015L10cq4YCpR8MiAdU9sGqWUbmOKyRPzfyrhH13ndC
faTEswjvKQZmgB2WLCmJZfDM71Afkn2TjfWOnTdblcRr7hKl73Ha80sYu/qpthGW2mEG8VLiP1ZY
IUQwOsTuMd8yALU+gDwP9oUxyd3MEb1ZzIxj0R0q+dCY3ngK0LlvMlVddI0cuMgwLM6hyla9nuZ7
t8zPTUfm1pAM2c7lR6yy0bfebkNkOeQgycXDkFbGLvXb9miJ6XPRorIcF+oDaeOEJ5UEeZUpJktr
TJxT0ISPk1mdpoyx81Sox9uyg6SRT6bdswgt4pdpfpvNCJJPHp67aMB8Skk8sns/MtXa38zGNeKc
jWLVqO2aPA0xT9jMXVKi0OmwdYlOhLZ43+wUPdz8J1Kw/XvzzkDRAjIbgC1cxqK/3mmxrl1210X9
ECcGk3And8+mPdEnupeRPcepSxRZIJN7ZhlhX+tYmajVQowbrkdQbO2xFm5ILCdGg9LOeA7naM1G
bN6nbJ43oMqI02C7+IcD7vdSGdSYSWNpQ3+Dn/Bu4uB1hZoLI1MPTHQ7Bu3yokAZnUlSQM1owVwW
SO/WqkrRI6BedqWJc4VbCk0qJLvmgy0658OUJh/++XU5S534y4HBigXoFEGf1B9UCu8OjARNaFGy
F34Ec4hMLWhXdhQ2O681Tuyy0XSF/YMBNv72fRryho0noZq3Wu1GK/ILefBc+VZwjuzMhbRCm2qx
fovb8+2/QstVHqCoJQgEFoRQ5EdbQoYYRJeYAUmrR1iRsq8l4Js4qicCTmAkeMiQokLtOmg9iFKm
m3TduvdmQb0YMZ60ADz9oQmw/OWS+c/fhcv6zIc9zSSCcum3Yslnzy9FP/XX2+DsVvzLSRDsiY9U
6GEbqCncGV39se/QjKwZewWXWLLnupnlqxLlReunjz3hk9Zjx6lLWuFrkhQ/B3EzI9RTEsbEATPn
Mt2PNalMh9vhmkTsaS3FORBlrbvRFTnbsS/GU0cVvMGDU97VX3RknG/l7CASlnN+g9Y6MChbqmTE
iIsIXCC+OnVReQdCcN+zMnumlMMLmUGgnDqymLFP+deCJsytugNqVu9+0GR8VXP8VZP88DzZ/uuN
ujKZn/XQXdACEpgnenbcRf3JdtyvjsDrB7qwBs5PKFodE9e5GL8yv2MQ4owYNgZqtbIXRJUjWw59
dqaJE7w0MZJFB/ngegomtAqBs28rvQ7lyTLsNQ2g+eH2fJShqna03h8y1vz5EFrko7gK/RsPyW1R
4LnG0WYhc3er9KaxQYHTNxefKV0uJ9aNif/IkrA48AbSnepTljXqzvRRjrfN5GzrIv1OQlLsOKcW
IQmcJVRrt21x3ZbMH91t1YFq9So/3wiVJzsfRxw7fzJpsfBvbWfE2U1OiI61c23bGEybh0guH/Jd
sPBdbv8XZcuONXKjrrc3NUVUjXGlDRwJNSwXnv6hs9VzCq1sadEsdGnUo6Qo5MH4BW+TJKMINY3d
lCQ+uujpcfkcb7IKN4gX5VQRkN/UKu4aijc0uohZxqm4uOCsD2aaPI9+Qrpf5gC6sR9sq3f3ftM9
9WQP3frURHgvNmTxlyH9jmLD3AWl5x6xiOKmqfg+x/3FcGuYeWN1rcA8AzgpLhVet3Nl/2lA9L5F
YQ7r+mSvuo4Hh+y3ibkIdTVlVmNeo14nh9YHe0rOVHxoRZLzvcNT7CTtfWMtyVl2rw9B0bo/y7v/
H/zwMsnv//Ovr3VfgZh/+h6ndUVmQ8XMejp++59/MZT7j+ti86X78n/+5f2Xkr93/jJ/yYHFfPn9
L/3MfQj8fy87Gn8hWtOrQO76v7kPrvdvYF625btewEHK5/v/ch+E+DfbQAZGFk2yYKPHVUlCQpf8
z79c89/CC8CAAdoPGShRvv4XuQ/8hV8OdA8rrs9qS1ALOxZziPdQ5nac8jJjRLE3IkNpZEY+w46V
XQLIvIQONKW7CkCHc2648E3yoMLFhla4MsP1FUXzo5ZZBtenGCbG/kYbmfVOa6NVl95DEPIhWFTh
KyJLm/Iw2MbcfpcVd+0+Q/YVfsfx21UnrMRBAPfejafsoWlZzmAIioow3AgwROYm6kI5fmOaAo8l
MFVsbW0OREa60LqQ8rtFWb2knRsNV8vJGmh2A0TjxyTSZXmaXCQDRxsVYv9aT3Nn8tXvmiXSGhs0
JCRg/M5XeG+Gv2Hj3aXn2A6i/JLPInYAP6WGdyiDBn0Fa3DMjR/GWFXzhGHYrqa/0LoTe7TJEjwo
O+4K2Xxo8tkavlU6wluwohQuExb9sTRyH2KsUzPAUPlontpAhaim/HIMvpiiKQgmbfO++SsxAyqf
TibrtpSOR8mzbGb+at1Bsf+KvQb/pRiqCv1135sYCeJSV5DXtHQ0EnNkQwnAjHxQzYAOMfW86Yze
SVXIYuxO3WWRYVfnKBybSK39asyk2MoxG228UB1N0OukRCYYOTiNknvVxN41E8137JiRQWZa7nVP
A9LbV8zqTgjr2i24Uj03LWMbCLmZtF8kAvNAANgsZ3xojmOQyVS0HcGOdYDO/WJ046TdVV1Hsbuf
Y8+KXgC1oJZDfyoyku/6wa8vKbMGooNFUoEKplIgbxn/u5fCWsKlVpmv3uTOpL2Sro3eMXAUZzYG
A1LSepeMNKQs8xCdcJBr1DpzOsBmQTRZ2uY3EihK95C0EBeeq97tkSIWVjyqdZmMcYFdZ06efbwY
4wGzAAEGnm3gFwAONziCXIuSCDKUT15/36sAMbY70+28aQdF0xm5lTs/p27czD8wIFlI1uOpNmpM
NSoZTHszm/EQkgCFZ9G7C2xohAcNMaCjYigMh8I8l+oxaUkgfOOHh9WhC8oZ2nG8rFeY0zihGlgw
92F4H1dtFF0Log1Y+Uzs5JgUdvMchXBXjUmUYjeaIxmJNeUH+F1jCHuGRjG1ERcEvgJjVQ6FhTjS
UM1Ig1RbWFgY2OreD1fICGegWCVsq+gxG2cFpMdOR9OWK4ukcFKvwsom5XgV4swV6daWtZEozIC+
QeQplPfJDLbki4jstBQm6hgMhiA0xhjyVu4YXWLJW2EBSdMdptEKO6/s8/zB6nGBbRy/Bau+ssnj
aqpVJ/E0fxxnUq9wFmqu+ozQanLJB+1WuEdt3jJ75B6c2I7AjTqtVm48lNmFGLFQ3hl9nJAtzb5C
fJwpIyXbbjdrA2TmCAjOM5Fy5oeCmjq6I9Emn17sZjQJfJnZuPD2skSovY4jgsrSoJ2jzQTCh+Fa
lU/y0c+ZDrPpqiobXyYNf+oCKirdeKPqSrIlHPxy+ixZ8wIZtKRVbYzAriwWS7P2t6HCKbTASOor
mVbAKBMjEuJtssceshlPXc4lXk7ZzvEbm+lNIxYGkGUFQBVw3/ZIr11D5/ndXJVz8dQ640wcrA4n
SljmCjm/uzaPbPbdMX1G8VKHGeyeWiLxh/fGj8J1mQdUg8m6moXx6BbNOOznWSff45g8s8NMW8EA
2TQT5J+JyPV8aGJKuIOgHm6QrmPDKTeWapdVsJF6MEcaSYO7GXpsB1emBhly+7FfyrPJRnIBMyu1
k49kw5ry61Qqg+gBPwMUsGZ1X4WbKbDT7I75JBoxlz0f0opoYnCh+ZobU68epiJKWnW2u8yq2ru4
4nJ9aVr0WMG9VG7aggFsksjE3KizHMmOnYt4ekllTu2Zzkjyvio7K73XynQkbP/GBMWqYp3UX1J3
9njeZ9cje8zFtmgdGhFmzXdYgcsBJlvyqAHn1vEoX2xbIrIYUD99Fl5h2IC0mjafSbBxM439jE6V
Xi3MKpui3qyTT43QyXwu3MrG/1Y2lfrcTU3vnFm8pSCtEsE54rQxe1q4nK61B70sii22yaEg6s5I
wnt0xHb7SpA6aFdRYPNfyYDygT60z6P84DcBrFY5liSXOAZxpavY0sx7J+FWCdvrwR7wi2ZBsx4G
Fy0wfwR+tSI018UC7gfArK4T6BhvU0FxgwGrBXiZIZ1YJERFBLSqsFR1rudywPolMFZRCAhnBOEy
DP6wzpnZyGbDJz4lT9GUlsFbKORobQZLav0RxLEZX1wxuP2DW0PDIiu07hs2XJbZXlx0Az8y3Vtg
hp3WCU2ojlUUnkICYSMKEXKjyseAfWd5mWInxU4dxWN5kB0H0I64bASVI+n0k4nHAjDQ0VeYMC+R
F/X9B5VHRbE24ZgW3+w4KqbPYogYUBrD4gUxtWEU+8ACDU16rW6adeIomcAzjYtiA6PFDBW/pKQY
dzKLMOTZfCe6dWnbWfgjNDvpP1bCKsKrSAKnvutkVhmHtsXnQKMaZ9r6MBaVP35PYLLkb1NoK+8U
Eqve46EzQqN9MTp3JFedAgplhJNOJLutxqxDA1xlZV5+S1LQUJdOq6x5K8g+1fCE2kR+nMYAMN9a
jK6LbLPzFQM+C7XROS3pcIggbgjnwa3eVGsHEjDA7irmhgQG2zREsXtmlTyBAyILMwOEln1z+YCg
mLleZFTIQYkwsTh4zax+gYXHAmSCh4J12pu1Kb8lwTQlByK4/ZH7Z0r0fdg4ZQU+ZYqcfo2TL2Ia
OJbuHKyKQUblNTHkLDYh6Ywj/kSFKGRVoQI3kFgZif6rGzknH3ECcWitgipH7rSJSYLJD6nG0LxX
S2GTxzpCb0oq+GttpgMhrDKNIv/SmFmTIVgaMdNRwPr13i2Txuo3RCC34P8AL2iWYK7h73WtlTjU
SaHMU5i5KEETG6z5tBkjMcV7Ox+FgzIga/pPOg3LYQ0sxaLWBekabPBCFG9sxbA1aDnr6qTduIh3
JJoW5Wddcr8x3RGolaKRk/Wiiq4i/CqfG8BBYTzm25p8huw5lZZn3Zm6Tv0HABJVsPKLEIHTKg0B
L2+xIzj6gd9ahRa2JRwxXmVYLaY7zxzDAYYh6JUNjnIoohmC9ichBsBz2Npm+SL6gtzYcRyJ9ujT
Mag/G7NdVm+4uIr0Q+dhQ/wQsLtqD/jDnHYryo5ErgYyK44pj7OJTRAOVoxGvtnal9n1u5b3lHXf
YXMRXJxUrW8fVBwa/q4zy9S9y4hy0Z+UBiC7axgaMYUTBoq4tBoYHQZzNetj0eU9SXCFz55nZ9WU
HGeUC5Z8ZHZZ4tISWCCOvjVreW1mDMuHlkKpPyfe0LJ0bMvRF6ikAWd8lionxWidJWPWsNfsjPZz
gFIye0gjrQlAmDNmg/M8eRiTSxWm7o92wWW3qwZ6bb3vkgqEwm4IPSTrE1P84snVnhjYXalcitMc
Y6j+HFlJa10MLxzp9/3ZFnq+kNvaDURj65gQq1VhuvW4rh1Htq+xJbLiUcepN3/COzSbRw9/z0Ba
ZFdrlspUWNlRDw6zSvqIOLzYXjoNH4TVMOUEMJdo4yGtMu09kHFqJYdGK60OOuILvB3tEfaEipto
+gpyIZH3zdyTjGPhjRf3dj4UUN56x8+2WnOCUg919fispZeY3z0Ck5HCcdPi9eWE7L96hNDrvQKN
DpXQZ4UZbo2kHfLvU5qO7Av0TLOGRXjizR3G2cmMlYCaK04G0Kzpg+YwViQvW1G3RhOUxB+VZZsx
VEWQxAA9ZDlc4ee64aajSuz7reSKCQ/U19J/UplfNi9tk3nB2TAqc6kdtFDTwfIz5d9zcnmQQSab
AO9V4fraPg9zldnHoi2H5mvrtMgdnLi3o03sGb2LpDSU5cFonVhQeNA8VAmmgVFVx8GeVXyYewQM
9YqeXEVr7RWOpjqTOfDQaYQmsWA0p+Len8YRT2xXybCF02L75ktsxyxFV6xAU0gv1ehgGJByMpt9
5nHkPKEvCoEkBGYC8E0DG+f4NEPODyk8uZdqSNy7Pm974kmQlndnal5VANiYqwl9dEkr8FDRcOlH
mzA3IkKzERfKHfPiPj33aY+/ykzKLqMetIL5WXUJIRGD8JQ44nrw7AuZ2v68sXIq4o3Mq6bdDFmu
mAwmZQS5nZ1hYBylqPPgMUMfzIi4HPkBBJW1eO26lAUyi+LQeKgzNsybVqKVSrPE12ftE5S7FwD/
1Kk0yGehltF63nZiRs3azKWt0bwbrY5/tGO2RAuWpK03MDZk6597DEvjMc9nswcB5kBdTZxQWt9N
vFj5s1kFbRKtx3ki1izNIWp2K+5l+pUpscJ8hzJVFD9GfIqpIL0X09Dlf9k7k+bGsWRL/5W23iMb
82D2rBckCFISqTkkRWxgMWKeZ/z6/qCoqqQgkXgZb9tVq5RCdN7Jr1/34+ckFkwlm6RCEvJS5gJL
xAt445PgpVVRV3Fy4p3kpxBHZnuRehHwz1VUl5FCw5RPa9DeG+hC/WLoaaYhUglYSXAIvPPkUm4p
sT37pTx1pHRDbUwd2ApcKS59WUrhfoHaaRx3QkcjdkobpyKOTlgMUvJ96skJypUQ950fHLLKp2C3
j/REhj+MBkCNRndfNfewOoXermw7ytwCnSKIpGgVyrJQZxSsrV3nZu3vcp271+ZMkZlYKZ1gwL9u
+Kj0JqtIa8cOvmE3Aq3R1t0QaLDXCCmtN7y9k+q7r+KRL92sCNQHYdRC/do30rj/6fmlqH3tlTwd
L7TUq8wYyHjf+FsILXQeogJkWPDfQprhyysB8gqwW4NHDAWnaZVdh0LBhlSi1n/0jaRr1tzeFqQ5
vIbjF1NmuQq7hZBPeIgyLULwj9eTSya2lTWkcLOuGq8RDLbaL7C/WdYFslketQwjTD2HULJQ7b6k
Egb5fBsal/Qcx/C90CFUZE4mJaL6lfaZ7r7XZUIjZJgD8XHwRlF5yNMhpbkM2dyAh6Eq+8pTqIKG
IjzRdF/dd0FfiQm/NyXpmxaUIUUVnU56cBMkI+51lefsTSXIjRse0OQeciCp4G8dsc9cwKpRkIFJ
9CzjkKZtEl3icTy+8Bgm8Q7mpzKh6RqaRlILlkwPac01pX2tk3aUbxIvasObWgvl8RtMr2H/CcVo
1V2nWdjCp+Y3VXcjZmFkOiWSSt4mZDzpjvS2XqLATNR8kwgZ3WdxZSqwupKaDC/BDYyW7wxAbelc
zEmAwZOkNzn8kK3Vk1dZuw0Hu7fHupXqT6PiicMviggNfK18AgkEryQXA4V224VfwA1RleDtNKYo
H5diaT2JKoL24Gi8rhGuE7GH/cfUXb1wV53ZieVloqpDYad9QF8YelujZhzEuM/7zUAUXkIlryeQ
C1WtXNLRBI9konwbafscN0locPDRETPySl+rnmTk1A1LQSP1E0nad0sYqRivKPSKZWrnWROBTNFh
ovJXfiyXNFNxlWl1S12srXPIYjPfG+5TxIS6H6MOLYBdj0ZTXoQRvQmXvE8hyWTz0mHtM4t0YucN
dHJwZYuqHvvQGwmRSiMjzznjU6kIZX0ZhnKSPLUS9EDrwgQSXsGqk1pVbMdRONbDVebpXhRdjYmX
+tVDZSRh9k0vYTi1vTipfdgtSgmlcZZAqOliD0OyLU4MHi/djfiYdNNDOqE/gxCF8rcI0jG/IMmk
F3TuhPAUGbtMkSlXrbyizSEpEZusrNwXOS4ojTxNSX/duCSyFlXrKQRWk3vfKfLodBCqRTSqrLnW
ls2dnui9123QNtcTCKz1QWuCe7cUWhRSClPPJP2H2rd+YTpdX/s6dCuxRkJCgQ97yLa6T+s11AYw
jBTemgpw1dAQTm88BFBjIgGIk9lBKGOGPmKedtaPvjps/br1rGDTiQpoP9eFf71ckes2lerCqijA
3cYglqt81fFJAG+RubSm5rUpV4hwgNk4Mcrwgp3RFJc+ijXubqeXHsE7DJHCaD0eZd9vf1ci/1fa
JLekcuqK9PysWCtqxtRYoJNu15QJLj1Dc+VCAxoW0LyDcOC25bnqSDuUR/p76a70VvUqXklreFC2
mu09ky2Sfpy3P6uP/javKlT5KZJKpjaBeI4B5VoQ17zUwoklHkJYiHe7LWpIdFQvoBsnhNxRIRZD
Eg6XDS3rhikTaLw1pIO0hP1HAsOMN302FAU1Abi+4T07P6DpC8/tqKBkqA1Q2mZS39oho+/T30xT
oieH3YHnMxBBouxbCr3F2gqF/sLzaJU9b3SqqM+NaiqNBSbCYzSozYzmqpwUJHsTkuoaN0jPnVWT
Enf9S97jXAiw4AX+cHfe6EcjNS1tKq+Bw+bKeTvSFjXZyq9zZhQSrp3b9tlWbORsWOGb3EuOkP8J
TEfxdN7qHPwt6iISa+aErxZZVMDWb82WZosQSiuGjn9hbodgbeD87X4HxfS1tC79l3BFa9E6XJjh
+faZWVVmiOreQ8HAlbHKuDZ5UNswRp4f2Hw6saCCykbRlRlldLPpFKqQN3JXxg54GYj2aILMH4q2
V/cW+OHeLpuBvl8gffmX83Y/GJmKZp2BVjbIF9C/b+dTVDuLIlQDOSZlIFC/hnHZUpFa2Czzcz6N
TgNSLKoG+NV3myXpdaFryLM6SiLnv1zNGH6gK6DBy5NQlHdjyV3YJx9NJ9U5EXl4RqbN/dooN7lV
K7SE6oEVaS9od1BS6qEG1xxD5bSsXT9CbYAHS357fkLnYN1ph+JIacIRFVVDbn62kmphEffCWekY
EJyGF4qDSLsNT2X+KGyrG8/Ovp03OD/9kz0OPgMF60XldObCScFDW9AkkUOmv6fxAS6jFmxzGnW3
5Hagf5T80u0ulUEXjXuBN/fw/I++gKSxrrxjddDZYJM5m2+3EF3u3Ew9F3zAPbiC4GanVPIOStNf
zVRAbIu7nMD8vM3Ztv1tkx5QiPYAUXJ9vbVZQGMUxqPROaDj0g3RSndRl36yYGXubV7NQKqPFcQs
Df731oxiJLrcBhLSDZF71Q7mrhSpbvAEJS8Qyff0y95JGpqO9O79GFKQLW4IKlGKtmPi32RTP6WW
L/Qxzpb79Suh9ybTswlOgz02+0odLkgu/B4ocXLnww7HM1X+ols/SNN8oTXl1qPmu+CcZsf31Saw
Xk6TKWsSg3lrU5YhJ4FFZKImqWuyJ0YaVSDO/P5OSDLy91ZF8L5wk0ozFMdkFB1AiQCF9lqJo/zW
aEE9tXYrukjDi/qiOdQ7dQX/9kW5rXbn99IsBpobev0iR0FI3xJ6m+QgHV19oXj9BCjoJgW9TVfW
iu6CL0EMYDHqlsYn8/2Pbu3fZgH0T/sKdK06G59YRjXZSsZHW/hGc+BCsJO1txcdyKNsbcErfbCC
dFROvZV0vhIkzM9LIgu9qbSj44YWGopdXoQWRD2d+Zg3tfkVrv9xXBjgdHO8GR83NAAug2Yjojtx
bnLoXUBnpjo6aYeIPY2AZi6jyxAsnNElM9Pvj1YP2idVTQa1h73kVydBJvEdio/zG2QeJUvabCjT
7B7ZqPqgaGXgGM4kioCSaww7rEj3cD2hiQ56kaRbnrnuSqTUt6o79NAsNb5Oh+gTrXt3hWE9wKyy
g7UYHvu0u+5yYUoriAtfc3JG5yZ85qxEMTPkUKKvTa+o2FnknyMgHXKkX4c1WIHULB7Oz8s7JzzF
YOwomfDdgBZhtoN9wN5B6ssoJ9T6IQzSvRmlC6v7sQkDfCtFZ6L32eoGvAZNuCd7JyytL3rc9Zdu
pXQLgLGPttCUg0E/GkPWnFBgjHj0ZwVePoufI+q6TX0H+cjCSJaMzPx2qOj10AmTESDq/riHwWfj
mgtbYMnI9PujjQo9Owz4EivSWkiLBKP8XHDyaShwF/qAPlwXA5JJnRojvnm21yjfa1EVpr2DEHxx
IftxdCNUcv9PPfNrkP+3ldm9o6IqaHpIzjgKzPQ7lZv4YohG8xYZVsFmmOiyyaIPB0c02l4EWv0P
9vfRIGf7O1dClK0AHSGkSGIMwt5tVtFS+D8xIomz8C1LRtDZHvd5ImvW1kA88rLSKRyft/LRxjBo
CCUeBSpHl/rbjRH3mu7lFpySZdDeAYjaNFJ0ESfKQnCyZGa2YOgzFn43+XxfzbtVKIrXAcpLK6Ac
1f9wQLO1GfI89cJYHx3Fh7qRNm+hWRXm5/OzNn3duUc9mrU534uGRlaXUHZ20gKxy/7J1TXq9td5
+tCHtyMEA+fNvbuk2e7H5mZbwaRdLCSl0IPzqbkg2voqDeoNHMXNqvLMhWatJWNTeHLkKmBpaXsA
EaIjic3WK8JLuoseJ4aq2jTs8+P66GI6Htcs+FBqt4QjEFORTxLSqGSwPL7sSGH+1EaT9G23PW/w
owtbVyh9w1WAHtm7NxFp62wEkTA4QB3WoC+/x0a6EUmzrQKlA2UEtgNgT5z8UHoVgYh8KzTguCEx
0IL8SuoQ81b0a0uptz2FNOr5j+e/32uWYraxdEIj8n4we6iGOPPTBtT5ctn2iMBkor+ChoXmhDy/
GgYtAkcFSXjZXhDbozlT/aBEuAdjhnbRpxZpXTiQGgOAQECF0v8CWmTji+Aw03Dd5jBCTCLGkXov
dtFdnY8rCb7oESI2CXb8UFjwj+9D9CnZZEgkLeiZMZW5lnJVQ+LRuC1ErW6xVeIvHuUSrbIL07I7
pbDNtr/UZKc204WD8sHtg1267cEI89ieT18fFUmYS0ntRMpL69Nvv3QSP9ixbwzMAr5ccFUk9jqI
qX11JyFylqWWU8LDkaNgZj6d3w0fOE06wkzoNOiYBL48Ox613HjIMTCaQLitoW6LtHvqeL/95T8C
pB8C+rOr7Ff9X9Offc9yELmeX78Cov/+r5v8Z/pQlz9/1oev+fxfvvnD6v++/tr7mU1A7zf/QUsD
iPC75ucEEq+a+LeRf/3L/+4v/wUdX4Cc63iu//NvUPc7xDkK0t+AggfHIPXpL37DzVXlL5V3JukT
/JNlqtPLtvtZ1QDHpb/oN+eA8mOaq9hs/4GbS/Jf/AasowQhIidg+rh/wc0l8S8LXDj/nxTQVVn7
R3BzeZ5/IE+N/Sns1UG9K+/yD3wzKB17HQUZKe636Am1O9NTVcuxSmAqeZzIz5LRibukSsUUDnJD
tdOqtxBUjr3wwqNlvLUBskOMBz7e/BmMSA+GecdjYOigG0EVo7ClUdFCSOc9WbmUoWxGzd7S7wdB
lceVKtc5CQ2wfMqqBlYG7DAbr4M0C1pbU+P+XrCC5CDUohXY8DY2yEtLbrAbR/TOJICkfoySQkTn
IDqJcarbgEeT514Ildu2UiG3Cytoo0Uq5GGpuJ+MksJIb1KTXKHWa6ybIkxuazkvtlITt/R1yorT
jUG5sUT6t2IhB9AtTUVZn6alNjZwpTR91Qc/Qam6Ly2k3Ciw38oev4iaQF8NrgVxkg4mHzK7ZB3l
reyM9I1+p7Mp2ceSDuGy32rBujTpU9m4aqkdtFENIPi86xsr2hWKEu3o45E3FsHBAfhZ/7WX3OzT
4MNTl8JqiUKvPFbbum3qa3riA9sXwAqBQmwPg9LLhz7qXAeX1kM4U4ObKItIXyENJUAWGHoPSO8Z
/RWVO1gUTECkiCkTx9c5NT0tCO/MCsZkBMuoexo55MB0Ne/htRK+NTldLwDaRf+xgITdR2Pb6+/g
nYt+yvqor1u4667GgTAT1kwSchlVVgIoHwl604eDvioELV6N3VBcQ96n1IAr3apFsFrR4f3SxXDX
EVte0RZk0cnkD64DTymEnqMCJV+LWtNKCRTxF6W2gnp8hkpX0OoV1Q9BBM0EcTFc23aSaeUzAE76
rE2AR4+tK+X+ppQsvUHYxpKDPWhFvUGvLxEEtBSz9qbQUFD2kN6+R7YARDUUFuiR0lHhmFaW3haK
EF6VQd2DW2oRz6X4kCHvLcPN69RMU/gC6J4/qw1Fum/0ID30NOLe5aUl3slQ7x0kMdOugMgDy/Qg
qAUsE8L9II0/27wYD3JU6g+amxRfjciXvlW51X9KUT/4BQxi/AYJ4E8vMSgkDSFgjLTsb2vX8J/E
uKheokoKNqD6kcQYarXS7kdBH9GOK9puLaW0Ru7g70Q3whr0sNvI49jS9dobRbijjJuaGzjtRdMW
1LCHabgVVXVVyRAIapmaxBdi2JfkwgClWZC1B3SBO01SDy9hOqLBUFQgULdxAG0+iR4/vh8grwtX
o9dYKCBWYOB3IpvS2yZ55glrQ27BUshA2euvsZIq13HRdz+z3kLiVGnG4u7I/d7+DnKOS45TYH4U
+uDjYEMinwrVCKnyd49tpYINVi9RPVW33i512h1te/+NpN7sUn1nZgohjsLbtM1DJVZ0xFUNzwMF
6w6rKOrauxrVzvvzI3pNub4bkkkgAjEWTlqZxe29wjIojSav4IW1q2uK4Bt1Xa37XeygcbtJPmnX
43NzCJ1o3TjBFjTAqrhFjMmJt7ntbqKb8ABbsedYj9lCZmMeCP+ehqOvxlV1PA1mZgD8Sflq5gHu
XClYeVfSLn2Ow510F12YK20d2c0zR9MRbFoYn8/PzOz99GqdfkwoZSC+ml6eb60bMa3SQNLllWVC
rwBAL/+WAzgUXQcRGLSjV+fNvWaD5gtxbG8WVrud5SfgHcnBOfTsr6uDa0frn8I1bX/WvbRLDkBB
N+7KW9cH8Uq7Fa+ab8lo/1iY9Hl0/27Ys+jR9VwoySzKsNWGdpQr//NA+WfX3ipXyVZHiesgrJFV
Wg92vKNtaCfY4lVF59DKv9N3yA7ZS9XLeUnq3Reawt2jwwDGllp3yLwYN+Df1og3u3aNEJTu5J/i
O2PpWTALz/9lbspq00BHGWwW0IJhImzSG5bBFtfiJkaKdJUdaL1cTxsue+h21o/zK/+av5itPK8p
Xs8kCSXIRyavczTCBrRqaBTFNOUw4q1gjh62zc/i0O4K9EFW+kp1yq2vrlz5k7tZsD17SU/DPbY9
J2isZMUslQzb8hai4IvSbm1vx25DMGtVOcql6oyHYecfFsx+4OGAVEMEAaGlBu3KbJa7LKu0rmFR
YbKUV5Gg3NZChB4HBNN9ziVax+Vq9Imt6uGmCAdHVe8LL71w9UeL7GPUv5z/Ph8tuilqExGBbJEW
nH0dpIXAzjWoJXbxk1DIBG+6c96C/MFE6yalVar/wKrfPTfpsQ8CCF9wJ/CJXwxbZDxsEbcqbECy
3U4FFPMCITtizVVm5+t4/SndoTL7OXDc9fmv8tF+g9NvGi4Buky0/3a/9eiDiUnM5KtbTVln1/o6
++JetN/UbuXuja2yAaBWr2AGwa3a522/Xiezvf7G9uR1j/Z6RANkLQfY1tEv05zwrtohmXFTGFcI
NBm2diN8L/fBE5G/vzG3wioGHyFtm/QG4HBnf+9LR9LAEjjijm6Phbvwg03J7c6hNw2FntJ5vj41
4DQUCp2zoKe22j3CAr4JSGadn4LXJ/FsCt7s/WkzHk1BmdM8CkEB039AQL5Y62seGjaSpclGWUNF
uTjpc7qe10OO17IkEFOs+PQcPLaYTL0iGQCXlQB76p3/ONowaRzEz+UzLYfFC0oCjrLJD9E3BBaj
b+eH+8G+n/K2CgEGHCWQb761rZoIAMBdyb6v/L2ZWj+KsX4ITC6zuly4u2aJj38N829Ts2EiEYQW
H3UkokVL22mm566BpcubaEAhPCJsvkbUPlxYzo+NUkFibDpwhtlhIl9carFBkJKm2Qo45ToAw+xr
l0EuAiPVH8/P5ke3IdwkZK3wUiJP/lmUEKNPTYjLdHaXaCw5xRa9+01y4a1LNs7S3ftBuGto8BFQ
qLeA9ygzY2Io+xmYGHlqJE3Xmpj8yAdhPUrZUz0CAA+7eyttftaesjk/yleEy/yIQKJI7PcKrptv
2G7oA58uHXll5y/ytrWRbHxUdsI6fvbtdqXfePvGVtbaU7n1HHOp9vsucYFVKtskLYCHgUyZAyfa
MADyaKE50Vyypvpl6ri34ApRSt5usovy0r+8anbnR/yRU3hjc+YX675Uw1jgBqo2wg0UctuROxhG
5Gt3Va/z7VKY84GrI82j0HlMCpSMz3Rqj3yQr9Wu2ZHTW0UV4mq6tXKjal3K4sJCfrRdJ9JDIGFY
IuM5O/2F2YNErbBTlZ0TA5fS+2KbFhJdBeqEl9TrL1YgXwlBvVY4NwISmAsT+4H/4colk87TzZpw
lG9H2sLEQ4Wfb5B27U2LamRLLzGNIw7N74gPhBD4FpfKCMWo6NpSKcCbJKGiw7OL5iQLCSkUWbYL
3+mj2YcDgiy/CK5MnxcgJQtS5UDgWVzaSApcJJuLSF9Ha1oCN+kmsNFoS7dLZ/kDP0XVHP9LzCXq
gFPezkPXi2ObTzZRdnbMYl+AuRL3rkh7RBktRBgfjg/wBM36EDzo6swRI9CAgF6vqHTmpHamiE4h
GTepITvn5/GjIbGDtQkTqxlUJN4OKawiwNG+zDSCSk2RWQi8YqPj/3NdooEjWfD074NEyDngZRHh
6TDZSDNP39CVIIOtllaxtfPleA0DxUJ09H7esEC2VCJ/T0J3Xk7NTWiDaPGQVpGMgmFH5yPssT49
wOfn7cOBHJmR386b2oMsF6DnW9EicKmaSBAH3//AAo4FZkCZWEedWYjinA6/pJNWMIzAjNCvgkj5
k7niiQaXMg8n0IpvByHX0qDVKp1ZrRfa5DmvjWyEM69YmKsPYif0vcXJhcG+Qapq5j/SKGzcQcdO
teltyQ42EAEgfgLp15210baDndiQ/7vuOtzG22bJ+nRS3l6Eb6zP/afYIGAlG1iHNH1jONVP2LVW
xjazwy/hP/dKb23NTi08MG7jT71u2qq1g51yBT12++DapN++I4zpgJZub5esfrTldQ1mcVMHia3M
AacxbeBxVca43Kk3xXMdKrt0FnsLu+WDiILBARWeoPrg8eZhWiKEdAuIpbQa7toXfSs5wopmQDLv
K5eLVtG26XO+Ee6GffWD5vDuotolC9HpnNWd8BTAKk+rqWgKt6c2HcujO5d8O81oNSArdVtfiAdv
I7wmFapb2MkWwokpWphtG2aUF56G1Ivy/nBAuUvfMbPqRahet58LybofEXtzveACWD+MYuOn8yf+
gwCGcOLI5CyiQBEopis0ol/LNlbTAwOYqcBmnSCB/p23+Ir9YONgj9BUUiag5ev3OZpNvaJMTs8/
KsoItTHhJKf0SxMm3vPjeoVJvJtKyvCE8DK5wHnA3XZlmrg9Xr/YdBtx84qHHmzNv9FFp95Mxz9w
5OwyuYLmr781HrVbSANfv8P/L3/+b/JrR8vxrv553yBq+PW4+vn6B7/LnwKcWX/x5iIAACQxsaXh
mn/XPyV+AVxUA2EM2pgDwGZM4cSDU8uU/jK11zOIrgLctdMf/ZtuS/qL7NvEAwNJNX9oqf+EbmsW
+sIHpUIeBLRwdjE1oHDDqFLDvdqZjedSECrlSoXkEW6WZwgtZN5pIEq/SgmC24iYGxZNXetqVBHl
ukP6VIm/eb3W6fsqp0j5jy7mv7/U3PcoMaLyRp7uY72MPsOlLH+K+2wBp/v2SP794bM4DNyoj6Zg
RxGyamhV9rwezQBfKiUb+kZ3Ieibvunf5/FvI7OQIhNMV64GOdn7iZR4q8JHlx32/MJl//ynwn77
+5OOSzyTn/ro82e3X2LA7jOkUbKvzCbZ+DGCe4E13hVqPNzJRbEwVaeszN5DbWmE4QhZ2d7z5Og+
zuQ70dOaS2ScgWe02eP5sZxYkDm0Jc26TBl1Td6HYdCItiDnCl1OndJ6K1+rjNI+b+bEYOZkqWVg
iWPR+fE+lmnefTAoDSZb2FNkiSxID/fIysjhYFiCA546WfosAK80oaR1OnP3dPLqarnWq3FMtrWr
N8JN6BcoWNhWJZlZsh2UKvEv+Nc6xVYUvob+IBAjIjYk6u2g2lnTlLS8/tk0TNNzdBNJpWWodJBF
+yypriE9gH65y1Ha9fphbaaivzDbJw7AXPssHumd8GC6vIKJ5bmTAqqDOrbOj+HUh08/PxoDOgMZ
0IwWjVvQWnYwsU1Z8Z+eXX3mIOK+kgvJ9U30iKFGrjVo8UFASOpCO9ip7T5zDaLh+tDFhMoecJ5W
fFf8esjCjYKkJtG6hbB9/YezNPMRdW6R4BuKcO/Db9rCreUn+UR0LS69Ok4tw8w9yD1y5VLehXvD
iGPk1Iy8psAG9GJhACdOrDZ/zKSuioAjAupWhV9IAELbSi28gFFw0ZXvPp/fTCfWAxzRm82UyEHU
pF1nXKV6DrnuUBS2G+S5HcTpklTJ2xTAf26Dee9t7tZhGShSvLfiUoPHo3206jZ/ibyms+EiJyKD
x2HhMXZiUeZk/KKfRwqy2vGe9vxqa2WR95J6rbeAfj+1JNMkHp08mDny1mtE+GRp8t8IfRWsSRoZ
0CmTjG89RMD/bFFmJ7yV4K11Iaq7klVKiQhmRlvXUJoNZPXBQsx8aqJmx7zmnRcLopTuLbqiH3iD
+DdNGz2c//6nPnx2yHvDrUIlMfsrTwr6JzUZjWwnQSRpXpz//Fn29+8tNTvcMIpXItxL/h6QjWAa
a9nVM90RfCSmH+E8CtFryeRCkB591K3rX1ELxcHnasyMfq3HdSM/lIXC6xP+HzAknwM0WmV5h2Ll
KN1aOtQN6cJ7/dTpmvkIzQ3kGKJr8Uowq1+9mHsPkIu9GHW4pPJwwsA842FFUQt3qC5d9ZEg7VsZ
Up4wkqR7tBC8P9sp6sxDICzpu0ZYyldDArcALWzFFzOSy4UZOrFV1FmcMHYycq1dWu8VsVZWfjEI
L9pYBEv5wLeP7P9slHnuvNBdWDJVI94LQitpLrkfqEKh5vRdJUeSJXXbr3AzRv0PmZqcCtVSSA7a
3JzfpifcxTztZUHaAMtJ3Oxh/ctXWWN6P/PculOQs7ovdD/c/ZmZmbdQKmivdDdp9jksu2u9pfxh
6mN9UUTFZ0g2lkrSp1Zq5jF4lHi+KCbtVQenV3NRGGKuFSuNp3iqLVx5p0zM/IYwlkWvx1AF81Ic
1pmpl/eJa5T+n10O81Q3JIdlbwqCdRX2gAY3EJjorZN0bryQPTq13rPTPsi119QoFu6V2vTqp0JS
Y3/ryy2F7A0a6mb6NetqGdD/+XU/cfbnUJROb9ys79r2CiXO/HEUtGGPqLd0F8SJteDIT4xo3o9r
QgusF2IxInIOfxbA23bN1d3YaZDfDVq4JG55aiQzJ+BrxOBpqQaHvEg+QSb2aLoZ6BZP/MPXz5Rj
OL644e4fEvgfw0MbBM9mrNuKRs+CFvCS68rKdM4vyIntOy/Bulkt+E3i+fuw16u9VJJqMkoxXYpt
ptn44NU7b8j2fFy9UgrifTT2n8w0Se3Od380CorubpoSHY6dfX4gs76L/7jNdwUo+r5dD9KkQxyI
TyqMBvCCBgZVG9Vsq5WSGE9ShDROb2VwvAG6Om/21G6bHf8kHNNIRhV8j3KetmpCBAtdq4I2Kof9
LqDZ8LyZU8s0Cx6KXBiLEJmOezHp41sIvf1nwwrFhVN56tNnTiDuPK9UOsXfT/Q6sS3LUUBJuIce
d2GWThiYF0k9xSsUMNrKVSZY6Re5TZmh0hPkhQfBiUWYE8/7kAzTKOj7+waFma0UtQqqdyhY1A2M
WGDB/syzyLMjj1CLCH196h9gE1Ttoc9vkPdLbMOM0KMujHhhJ5+arGmURxF7aPkgsvUsOph+FW/r
UAmeByLr7fmddGquJn929Om+1hulZ7regQsR5GUaX2WSJTgIk3xOGsNYuBVPWZnGdmSl9E0htQJI
2uMW7PQl66KMWyQzMOyg/ggd9gokeaSWC6+cU3OmvLUn92OlFqrkHSaCtbXSmRIsyYrhnJ+zU58+
O+RgukJP8WXxvvHK/iu47UBCwg8S+4XjcWq2ZqfbhKPI1aWcNSEqWotu9AwPnH4F0eBLHerSwpqc
uLHmDZu+mRsWcZB3IKjzt40iShvPr9Q1tJzZ5vxEzRR0/+OEXyHXR+vexxRiRwo1Vyla4XS5VU0k
V+Mm7qDMM3b0qmeQIKFeGzVfeq9Kq53qhmRAL9OqomcDDZdQ0LamHsVFsALbWXYdMM3EDAo7NGPk
ZJqxK4yvYld1w41RaLpyaSVxFIPZ7sTm0iCDZ9E/SeFWklewgKfBDzdHQXmhk3dKY3xwm73Wco9G
F4GXamW9jQ9Fmz3JZXwfie56EJr2Uo3rl1gRt0ZDu8VErbywM06s2bysiBqAoQtD4B0yUfgUVINn
ywpsEbB95gtLdsrCtCePx6RXyGV2lrCnDD2uofMLbRfCpW0ISeyCyzk1bZPpIxNqU0FOnQ/xoaql
X3raeSs68VcNFLUw7IMQnSau1mHiTwVNX9jsJ46sNHNAHRgVmOxcYa+WNfy8vSK1ULM0Sz0EJ07s
vDoIH7waWL7nHQbdy7awRd9GQk4aKsnMdTyN8Px5OrU4M8cD2Xs5gQ6DfZdnZfJi+fBqXluhlxX+
uodstBUXDJ14c77Wlo+WyGTdSeh7yWGK0xpPuoFoPN1EUnNHx9xTD50OCsj85PywTkSFc1KZIu+S
LkYqYJ/l0CHqRa2tE431F0MTTDzP2nWZD1/P2zqxUnOmHCkmRTKIxDZd25l2LeUH0etjG1C6uxHA
iTrnzZzYb3MJ3qpJS4QHo/y+QsMRzRKjfzA6yXv6s0+fRR6FhAQFPKTZ/aQcuTdDeqASSW0WluPE
4k+yQsfn0037qm0F1bzykRpAlG+A1FK7UOA7j34lnaH5n3st9iBEH0MtNQbb1zJo0BaMn5q4aesf
7TwoM5EyD8f83tQq/65hpCQ5XHGJLWP6mA9c9lx1NRIQnVXyIr93eThfyNRt0nVehbA4wvv1h8d0
Kjq/GUOnaJlPLv0K8TL6oBPIhSH8g+4fitMIeXH7z3bB3Bu41ahZsc5URaharrLWyy6qVAse/uzj
Z1GILFcRnMp5eQ+xmHmhm2odrfNGHoYFH3Pi1L+KJx+ttIcuOnTZUg8pN+KHo9mYa+Alw7ppmgAJ
O/VzysW/cOV8vOy6NV1FR7bUkCSaN2jFfQKjkzP5Zpo5e9p+e7U1vp+fr1M2puN0ZCNB2BWSXCXY
jy05jEfJcqHUpwYhQ4w7pjXb7bydj0/IOzSnC5YvYOOW94EgIxQriEqxzkPIlhauylPjmB3/geRi
E8vRSMw2aBS+rXoN72+15uUeLezcUyamnx9Nlaz5HV6YRlWUHeSrxHDdL1E9KJelzyW6sL1OTdP0
8yMbQdP7WmlI1X1iosKRGa1wlUeJsODfP968YD7efjpU/UI9eJV+2VudGUU2W7gr1kIJJgx5nNrT
UBYPEn2E4KHUxezn+aX/OHKCf+mt1UCI/b4PRu1uFHq/6R2pG+Ia2uUQ5vzpjStAv2vLAv6z2UHE
RQfyOqe/3LjRiLf05I+y6Yzo7bdIushEJjgm7O1Vn+xmY+zod16C0E3b7L2H1q1Z8iHTe0iTdTM6
BMyxgyYmwo7+cAlcGo2Z7tP5iTyxfHM2rkAvXQGUFUNI2klNuoSuiNrR2oP3usdkaghL3EUn1myu
CQ2Vbp1nOY8EepT1tZvklw0S0Su49MlGYkoe4s9j78PE7Y6/zo/uxNY3p1EfbX3okEH6jJ1w5dIh
311kUmvKz0phqOmCCzpxfs2Zi0hlUaxVCFj2rQA/QhZRyncidwC5mTdKKy2c4FOLNPMSVTvUXdGq
/l5zo4A2NrE0C5RXzNrSGihYQ0382Y0IWMABhBoogtTnZ28GoPz3o5WL7e30EXpqXlQO1d6z0syo
bYgfNKi3hQCA4CZIoka59AHWSM1GEiE8j67HMgsbJKPLIohfgGJWmi31VepZC/m4U9M9dzZSPAaS
2+R7XwqR+IUHvt4mpd5rCD3ki90CJw6eOXMugFxIjaWddVUmLfmTHQLQRfMQ+UWOWK7V6JP0uj+q
Mc93tW5QwarjUB1gkhIJpZoLFGx192HI217bJcMoFuV2gKcneumjNEI4WwcNa27GAc2TJeH1Uxtk
5oh4/6K3/v84+7bmOHFo3V9ElbgJ8Qrdbt/ixG4nceaFyiQzIITERRIgfv3+OnXOKQ/bmDqueZlx
TUFLSEtLa30XmCZ+RjAUbXRrxDCGKm8bICXEbRl5rIFP9oiLTJQPGu7Ke+WsrT29ilFVCRHMqpLl
velhhqeuqpphSSL4Jv7B6ytF/o3gPzbwqw4itBanT2BkcWp6iGj3O2vC3/hcyeW3vdrkaliEiVVq
73ho6/EFLiB6nLK4C/AZr8IimDkERjqz6PupKYMZ+OOK1/WttuPQfU1hoQdZfWdGDqLjBTn4L9d2
mn+DBiY7DgobOKUZl7O/u5s3glKySo8mF/ZmCsPqCRQgt2RuqGaQndKWfuxUWrOoSi+0PbQqxFkH
0I4QwEQ1R9VWuji8HxaCrQGsgh4XSdHyxY/voAPdK7hGwB7Ha4GZ6FV5MQM1xT3QYGUw3S0wh4S2
rUjpPIhjFzYeWJ2QxTYM6hV+oRawfqCAS/xToScfHL4CpntLrmmtLAjgiHrp18FC6aNEe6SDZH7m
QXkaERC6mnV80pBXic31SItEyRwmebL2ciEiwn+8P9Stka4CL6wcwrkJFgpDY+4C+IPERXQcYRry
5f3nb8Sz5PLeV0vX9nMIIQ7enEteXoxUAHf5BoSLnbKBCLvTydwIDmu2ztSohcEzid9bEvND6yAC
ImID37IWUmIB6x8E1fNOyvynnvlG0pKsYmccwMOqRYXzfoG9dAhhecuN+VKA5B2wG62H0XlHFqCw
ZU4uiTvAFrlT0W8DZ9Tgk5nnLvl7gjXYRcwn8QRR8N8hacVgMMdK/9tcT1M8Z7StaoA3XcnhdPeg
mjD8pzXcgvz5/mfZ+uyrcAolmdQuJqzPtph4cbD9GA93yYy1t3OyboWsVdh0ODM11TAxi8s2OraJ
/q7gaXZYbHRucYbufIyNYazRqAAE6caXNgVgJRKnoau7ME9q7e8BIzdGsYahlilrjUO1794UMxRh
aPHIlsi/KeEYHvrDnrran8rkG0tqjT4tw2FpSlj+3gWdjCDrWQS9Ql209ZL0LwV5TyhETTDB1P7V
IOGl9zXVjid13vNqQRkQSldp81Xi1qvgZs5nj5hsSYI+yaUh8HP40Iqhq5BY21JrkSh3X0P864qw
Im0y5rvp2/uP39jCawiqgLzTov1lvvecSz8DJ3Uew/GfwR+WK7kUbQ6liZ3TdOubriIS72SQ6lRV
93S4mEq3s7QNXKuEQvEuRDoUXsOuqqvmnY2wEQDXANW5aq3P4Zl4N3hgQefwu/QFRJUEtBZBKwNd
9WPzt4pKKGwKuKhVCTBs1bxEGAnSr9+O6wRNiTStW3fDgNObHkd/0U31wUWxCiMw/YlQtINfJ4db
wvCdD3qonqKhnT920NNVFJGWGWRTRXqnqmqA4lQ4f4WC2/P7U7bxZdaIVQlxxkb3BElw4rkT5foG
2Kv2bNtq2JmeS77zxr5eo1Wdo9pI18k72Au0xaewtUn3E6RLGM1ldep3/i3icFqNWTWWLPqu4Hrl
TzsLYmt0l4326uCFwjhkU3Xo30EUDCbFAaVVmmkG77JzPYpkvHp/Ejd20xrBaiCfFzYlvhD8HcYc
KcxXVpvnpcYcBmQPoLn1kssYX40F5Dd89WUxd46NEf0G8T8J4+Fykov6UVcqDY8R3Cghn/b+mP7g
bN76bqsQMVfwAQYeu75VVJn5n44VdjmxtgiW8+wDJHcRlLuQgb2khL5a1sPNaOS5mbsp+ikjA82X
rC56L3ocpT+N35YK1vSoRMIJVmSTcvMEkiW2PhU3AjBcksNdsWxYvjDYoj66Jayiz8MwcTB1pYWn
fJ1XnZINPRZcN+WDPyo/+HuKxTgeFzrMnvphYW3cxb9aV1R9DqNLYExVdxEkOfglmgUvQU1t+7LY
DoayOYzDh/EW3s503NmmG/QJqH399wMJgG/gWyL6O48UzMD9GGbey+doKMMFULKuq1zWYirmn8JQ
dvHrgkJD9DC4RvPrIMB196tj3HN/FfC9iszx/c+4kRzE65CYNLgHCk4fuSPlJ+4S7p+UtX6zs/S3
nr8OfiJoUaPw6WPgoX12BfsaWExOYdAf3v/9W6t+Ffy8GD0xZ3ByFHxoqIKtGeQ7rkIXsFRkvXF+
OeQhbAPlx1L1NTg3kaRsWy8y97bWML0sRB+/wO64h9fVWO3x0TcmbQ3PdZ2/BLzshjtW9SPcpgfx
C24Je7eNP8ZDb+zcNT7XFguKtCUb7hcVi3jKKgttpAfKAKj7JFDJgTMSdJREeE/YCKWegzeFMKeD
6QDrLPp3TKoXPY8+mV6A7LRRlMNqtFBYQfALtqhrpCo6Yv5h+Wh7uJQjrw0h72DFLOFFH89y/tRK
yE1B7ImT+SzHhECTEl7GKD9C2BO2e3kQdQLaGDCgDSAQ4UG8gh8XblCFhHvpEIIy//7q2Yj/ayhx
pFU6BTCxuFdNxb8mqFTk0Vh0PIvt0H1sB/wvxDAFdtvFwXCHc3P2frcBrno/aWf63++PYSMpXOvk
jeFF0LHy3B3aFBP75NlE6S+gZ1YFBTdXxwTa1B5u3zCb9j25s+22Vugqlhncy0epYrABW4Gyf+Zc
MOr7irvy/88n4v8VHdcSBjDJ9YZpEfrepb1/NgHuSWBzifjX+7O2NYBVXKpZB7BKPw338eB/N53S
D7D4NDuhfuvhq6CktIWjVbWwW554y/eiAs8wW8YaIijv//iNZbtGCftV4kgXFuXdLF2pvsRj2jN5
IKWok3wCzrP5+f57NsaxhgoT187FXNQt4OETFFKwKQf6ZUlZNexQ97YGssq/0BeGoXGrynva9WWY
ycRwnsMWl6O3ATGBPQzP1jguh8er1Ag+OoP2Cls82VrU+ogCbqOuQ6jF7VEjN06hNUqYJDHjHffq
e2Xrl7mDjs/S0DafCkD74nn5WJdhDRamuN2mGEHx1Mu0gV3UyKGhK9mxFbv+OxvJ+BokHBGATstB
m7uq7C/WoT0cQdgvGcsqjVFLTdPx2lKnHGqklKlvNmoZ+nvvr7atxbBKReA9VpdV2rAn4RaR69JL
r6MeWBeo//enj71itesLaOUI6rH0qS+W8RaiNtXtn8mr/HGv2rI1itXeL6WnMIFRgtuehkBqCqol
bdo4BxHyY2hhEPD/u5ypnCMBNJK4R55vv9QzFNRzz05yD5S+MYQ1XJh7ntb1zJKnohnqvFwKgI4g
WpMZsjtLG+tsDRWW1ehKQM7au6TV6RmC1yn/RVo2kCt4vnrlv9FcVMsvSLu1gPYp8Lc+tsb+qES+
igSgYA89FJGDW5D+k1s3BcFjl7rqxih0B99fYxvn8VrFUNJyIPNo1C1UhqDTqsZD0wfNIZmsy8Ny
uoLx9Mf4sPRPZf7VaAQU97wSa+0xiIz3T9sM09dgRPby/kC2lsHqjKcz7k51bOT9EKd1fa6FVOF3
Lguir91iqmZvOf8Ba76RjwarjY9TS6JDu4g7M0Bl+5/RionB2LmgxVVhgJf9EnsTdMZh7975QZX5
ELcav6miitrPcaH4sGRion39BS7gJb2BzouY/u1dXXbA7nZNC/HkIQVO8IByMunpx4rDfwRvXs09
5E9IBz87uGVEY1DcCI0Cd1a2JFGHj03/KpAQakIjUZx8shH0+J4d6VV6KgFGY8ca1uDf3n/LxtG4
BiT3lS1FgzD7yHHhvnd+OjyqptMfy33XgGDKlqBnS1cCklcN8rt1dUJOJOAQo/vYz18lEMS3Sd1D
EPxJovxfH6E3kNIrIKf3mmhbjYw/3cZXnxnUsjqO4jq5M0s9Ro+msoQuR6HhuHCgYbz4+RTN01zl
qFSwu8gTbtSnFnAAhcUQepfCYgFTZ5OzYaE/uXKhKvMuLhAjvvXA94Pc2rVJ4fHMbwwBYr4ikiRf
xqqNUJZ6f5I2NvIfxu2rMTjd2BGYovIsRep9gmgYfyiZHl6aqHI76fRG0FvDibs5TLwBbuF3YyI1
TAaq8kToDOPQvh2P6WyHfMINIf/YeFaBKVoc/oGf120UEex3s/gh7FnFDFd1UuzVircmbRWU0Osn
kxw8ce5VL3QWKHhEZDoOqylL4mU3c9zaf6uMZHZBZepIebe+V0NMidTS2qNOSbHnebWRmq6xxC2p
G9js1N5tM4QLVp7/D+ur/nZI4S9fyXavlbXVnlnjiCmBqm4MD7m70qRtjGqcQ5nkWgib+PfQ7VvS
a0EgWFJmUyvghwDLIsqw6G3bBfTgtV6dQPdr7IpaZXMKIYa8g8W6E4cYJYGwOX9o5axRyDQGoK7k
pjkXsuL8IFHfuCZN68yhFoA8vf+SP0imN84zsgpKnfb9Er7W3W0C6QIoCDYQKvKfNG3TQUJjLaZw
nTEld1dJW8m+PhLgEmgGFT/dwmultEv9EgAcMl0tsMoby0MZ+HqCF4jwmcx8D5Ldx7l31pl7iSRz
NhkhfOq+LB3jtrmOokrXxW0NQK/6N+55wQ5jA4rhTyTswTIeHYtURa9KzuC/jVvXVH5tIiv9r43p
WVOcvATd/Mc5SryqydPRxP0VA9k+DuBLIqfpdztHQcEefDZJ9Yg0OhiHI9XC5xeHGOIHB4hDAIsf
edABoce501X1dw1WBnnkodfXvy9SpfUNijqRrLOk7frgyzSaxFOHzuFGhtYZAAQnZlA07vJIwmXi
oUP5uv+O+w6D6CwMeXqRF30bVdeKQ3MZbi68jYPbZbFF+oDraQePlsmG0BM/hb3lY3zXat53f4kg
LtipB/kl+p7MYaHMYdJu8G9qTECvDk0E9afvlVcW5paQui7IIfUA6bkzbRexB7TCwuLK9MTo71qw
uu2PQ21Na3PckieYN4TCC/CBCS91nyez8S6V5cZbPgkZ1BU9wHu8M4+413CF1gZAKCF0X1uP1nA1
ULXak/a7XAPeWn6XSPAq3ENAkyy1qcitGRWCZJ1Ojr50glXyxi6jD/3E2sHsnueTgfcItE4Zkqjm
GCrTqJ0q6UZUW3ts+Sj4dQH69ne0K/pcswnF/hm+MR/TaaFr1LpXUQHbm2m5i+1YJHkBGIg4OL/Y
E1Ld+v2rE4ZDajTirfAeI0un6QoXXiMxhQDH7/RXt16wOl2gASt430T1nUDYX04updUzOAxYhO/H
oI3Ta61kSgYZd/3sT7dm4nNY5YqKOg0zcNlH1DkND+KdCs7WQNZZagp5Xh117o5RTvUxIdhCB/D7
7c5Z//bxFa+B6uU4FDZUfne2PC5zKqDpIRkzOYElxTX0gPZEJd6eMASR/24a6L7Ch3woxlvIt3cQ
J67KNH1RUwR/nWipmz1e1NvTFa81bNuO07aRU/fUq1CgQKQALoNsLvf+fv+7/8Fb/+/NH6erzV9o
reM2kfIpHVkyshspGi2Cv1oqyrI5KEbUhCvURPoeYtBFadlFtZfEDfThhe7/eI8PWChOsLn+F5uL
sVuD2NF+mVDW9w8amQQkH0u/Dj+h+GCrK1mkUfECnbHhMSoau1w4HsgCemAEggPj8TifeeLK4Cvx
XTl/KpSPznrGA9HFEMO/BKsD75WVc97GYxn85SwZLApLo+0P8PGi5rb0YNgHjc4lNQOEZzCgcyRR
VnspIJYFIy7AyKAGzJBmh8MNsmha34WwOCujo4M7JDplupIOwqPtMKrlMCEjMeVRU+9yvmlnTJcV
KS3lCcBJ8NOzJiCmP/TISKYrDeQ4ueXwkQWqF3eZ4WsJWFMJn4humcMn2VpSnjpwdNSBpQqSo4cS
Ep3tEdUFjly+lI642yiBeSq8M5iUYs4IUIntVd90QLDeDMz43kPQDFBYPkJM2Uh9rFDd6TyA6vwC
PULmNBBhQMIl4gkMLdX8g/uISr+IUVL2a+odSQxmM4WmdY442aPvWooQtUfdFZNqT7xPZfc1QXrs
g5jE4OkVH4sGCniglia6q/MYQPj2aGHHbDU8vGLgsO9HM4q2++KboS6aDBlcMmY76/PNswn6qP/d
ZkHtVXGAlf/Ea2xnksCHAI5xYNVVCXS2LEgVALnnkC78nPJiTylipZH6f3sJF2HJ/5yIQeloN0dT
fKs57MU+TzGZKOTrZDiTkyigaldkOrUcbSUSScxKxlTngmsYKkysgRxKP3dHx30FHRvIHkanREB7
cnz62JSszpoZheJSh1BIqNJRPwRBLwfYTXm2TPD5ObTTrz0viAp+GKZOo3QES7ZgpqiSp5Cl+FAx
A8Yk/52gFNq8QctVfQ85oMrc15LPxbGue+uO7w/y7fthvKZIpDWfU4kQclcPzNF/GuPH/EdX6kJ9
G3RMa4dQMSY9IjxgRepD7QvY3Px3VMYbIdzQopa0QCOmyqwFfxaOgUXxoTZPvCZNaOjqTQv19RnX
KHawflXSHKqp0546z5+C7hvBfE2VQPiKVVChOd8a3ZD4k60S4ycHKEu6sj06pNBxdQ25dO2FeTl2
LQvyaXYJRDD6ScaZCOMef6Ic7VZ+sj501NxBQchrhDRwWHbuhPrMmPzdjPHcQYgZITStYTI/kJcZ
obcSRxVXJdCbiIKFDLJAS6NzlnrpZLMlmlOGm36i/ZtIBTU/VtFck9uWNI3/0Di9JMtODvB2sThe
0zcCa7tEqTp4pILhoIJEzjAT6CGRWoiMBYvlt5QIeE7eeBoVrDsfFQ61x7/cSEDW1I4iaRQru0mf
aeKZfBprc+MSWR59imJ4F9g9zu9GZrDWOaYOLN9uZMNZ6BlnQdWl917aBTvM/K1RrCIgg6KFqj1O
H+Dk7V0FA30uDKKeGHiTdYH69v4u33rLKpQBtT3XfCD0oQ9n2ITFoPVA3oAciYlvUIndc/Ldes0q
WuGq5thQ9/QB1wqTBdCUOZYTN1lIp69pFyc7Z9XWsluVZqaOhrpbdH/WRjQQFvCbpL9jQU+0zLRP
wuElEsRJWCbyjs3ZEidGH96fyK3FsIpcwEACSz8DzRf4Kv0XuGyXHFSDi+LOjtp4/poroTEIwK0C
9lg2oLKK1haflwGX6w/9+v/FbEiQgHCt+jOyv/Jm0lV/auisd5byRqa+5jVMg5lQC2fVE/Hi8DO8
rFCX4x60klTK6l/vj2DrHZeV9+oKzRR8fozm9RMQYeYvly6QkaOx7/41JCrZzvraesnl769eEojA
JMpr58eJtl1y4BYMlquhbsvu0MBL9GPiLPGaXEC7hXQJyJ9PgYrih6ITjmQh0u/n96dqQ7cRVgL/
HQazs0wrwJU+F+Yi9wfIgO/ITR/0QM7jOGrq7h7STPq5dV0x8yzwWz0fEmlhtIHDuA7R22NqIc2p
GfjSQn3OD+HGmy8Lk+0nAN0MCrvv/9SNDb0mJbDYK+ra0+WTbZMkA9fiO52h2RClE0UdBmfJ0MZH
E/R70ncbSU+yDiA0jbwJG/kJ8B/9oAsEQK6i+lj4oI4FDWgsY0M/JugBo7H/fgZqwSmba2wLDnAD
O8CQFv0oijNlr8K7MXtrGoGWcdXh1koeXcibaL5yAM1UKfzkFXUc4Nx2StgVqg09D1BuANUDmQRM
pD5W9I/XLANraxbVzvqPMMlo5gc3lUtyCD2YL1yrJubNDsZi42xZswxcapJhUn13Jo57PySPHaoz
fGLJbeuWgWQKbJm9KLyxPtZsgUCUiQ7aOHqkRYpVEXnkxnX677aegkc2jV+N2VVg2CjPx2vqgIWC
BJVSJY+ylWX7Qmat25yEUUNhEQx6+zgemATb9zGwbWSaHGKaQkUnzLKpD/BvUuJFevEIS0rIVg1e
zgKwB2/jYK7KnUrSRjikl7PqVTikLas63ULHXCRIRvt6cccpHWbUxeHq/H4A2HrFKlTxqBoluiDt
GTdg78ZJcYlXEEe4HpC4fHAYq+QE04r2aVF3Zx6U+kA6BNpuxlW29r2PEQpiuoorbBhNOAZpcAbp
dHm0ca1eakgjX31sktaBBHQFU0+xOzPYxB/53AJSTZHwoku/J6K6dWasWQVtUPoLGzvxJLWQWTGB
cy5DgAuKS3cYtZbLfzBvvCqgYZUxnOsHWYX//PkXW+Cov5DfF8TSnZN4Y9OvKQhtQ1CMqVJ3Lqye
Moj9vMhYX6QeogRO6x9dfmvR7JY3Nevhb3km0oCEhEbZPek9ehh73excSTdW+JppUMQ4Zac4kWem
enIQADlG1yGBaj/Y9I7vKfBtzdfl7a+2atukyTKVfnHuGZT+D9SlHsxzNVztMpFU2h5H1Vfx44fW
49q2J3JL38ZUFWdqpgfI/g3HwsP5aRTV1++/YSMOr4H5MgWwsbe2OAPOxq9kk9hjqQw5wqjkaemH
6Lgkju4sta0PtAoPgMvNdBFlcWae+9lHS3FKUQ/MQX7dc97byO3jVXSQXYpCq9HFuXAerPRKOVZV
noq0NjvTtTWEVYAAO4LSpMAHAdZFQZgK90joL8KXcij3co2NV6xR9ixdiEwDlaJP23tXupqLA1ND
e2e4vyd8tLGG1xh7y0aUz5iOHwGnUy9ECNanQKRbnsLhm6Qd+YE+XaTaw/trbGtEl7X3asvQAVDX
i0nFc1uMYK5ewgugKzANLadd08fLB3ijXLRGswfSa0YHOcznsh+656Lt5+HELfHqXIdj64HuhjgD
60NyD42IBHnNeAGcjJ3ffGxlrKHuxbigKoKe9bOMouau7Fp4MXX9NTA5O5eNjbW9xrpL0F+W1A/4
MxvEcFHfrm7rUI07P3/r6av0IPI0DqI0mp8gj9T97m1kviOeVnxnCWw9frX1LWqgroi5e2q1m/9i
vO2OQ6Sr5/cX2NbTV9se3fjFBl0gn4tE1CIzcBuAk3VrxPH9528t4NWut2VoXEpS8QwerWjyclpw
nFC5wNKtGnwAfN5/zcYw1tB2trQwMmv69IkInhx6dFWuL7z/jyVna0A79QvkYtKGT7aw3t+g8OjT
1IihhW4ItMLeH0HwJ4S8sQ/Xnnrg+nFv4ow+Od/X9X0bTUqdOAewoDnCLZHPf9XE78VnXkRzA+tR
k3Dw0QovtUcQsMLgWKCFU58I3ELTA4qqscsYjwBt5HNF4EoB4a7uU1n3sfcZF9o0LY8RTeuJZxB2
kubG79G9oxkaQPqYyoVXVzg00eVySeAV90Vnkh+jP8zmmoGR8NWFQgf3U1zDbQbVIBSv+1733XNf
V4Ld6akmbsi4BRAza8Nm7G9cNJHuFwpgSh1p4wHDUPodTfAT5zS8cqWY75DKm1+uSGRxU8ZL84OF
8Ao5kgsb5QriTzwBLHZp/XtGq+IxqAI2n9quI+wOSXLyj2fKaPrbLrwT320Iis6JNCB4Q05k7unn
yUI8/m+ZQm+nzyYqcbjp2tgegn8qlDl4g7irQVWO5tTMAskJT9pfcpBzd9t7AS5ULBmGewp1sk8a
Mz6ftZLT0B+DAip4zyVvmvozAFOLd6AjgCQ/ICrdNqdWBDIYjxK+vcbBtxCaqVfCRkN3XVTQ7cpQ
kNdBHsi5dH+1iRrjLzTsl0fatkt6Vcp+qE9lyIP56NI4Xq6EwMUyg5pcXV6TKpH+IUoDHWRsXgbv
FnJSA6gQGalcz6+WtEOPmIIM1dwYGIl/mnA3iq7kCOR0l9m0X3oJYe2AJMsBpEowIG0NvtuJQVUa
KkQSfCsLkvsc92jr6naM7ufIDvOxX9r2ZzLPI73uL3CjTIFLB5/JCJnCqYLvpvzsmGNfhV9D83QO
efcvI2bBmsD3/u4NSwg9JTkuy08wdrm9aZtwEs8avVJIsJTQNceKMO77WNnlt4U2S5QV3mxhtF4t
imUTi7wfZTTw7nNrRd/ltPN4fQRvb5L31vjleAC8tiEZn+O2gwZmHKR5CwJEeKoSPt9FcFuHDGYA
Z7fKJXN6j9Yod4cQ7E8gnQLXu6to1p24xaHUQ1iqh8jUrw7QHZOXesByLd1Ui1O4eFz/Am+t/52G
Nsg9GXN5HXRl4j5PvoHcKvzFE1x+atwWbyY3ecVhsNCyvJPdZc6GlMoBsjGlTHNQuse8lpT248GF
ALxexRcocx7rESUR59Huh4brXQ33Y9N8WYD4US9l5xtyHathjjDGZfQyYi9HtarE0sBg6qI14Wnc
Eo5tB5D0wZGh+9dHaP/GGjJVt2nFF35ApT36LcoJf4AGIhRlEq6GrEOTM7jrCl+QPDIJ+FNKOLy+
7AEGyFWF///AWdSFMoPPub4Fya4SD71k8kxmno74QRAcvBsao+rjCJkncYM+viNXM8q6n1jvLfw6
smEoscdks9x3wlNRkAkL3Y+XIY2hKCsketn3S+P6s7f4GlbwolHVIUw9BwcqSZrvvSxn+OxAF3Y5
pZU1yU03WdQU4LISA+xWdpD0E3rEjw/t4kdXPbQ3vzV8QAe06AObHkpCiUbbbQKDF4Vh33zzbdB8
nzjERT2+6BQofw4puqoF+PvZ+ReY8JQqdzvXOvgOD+VmQSIBPsWd500F3TkENk7LtTlBEVtI0M89
e4pioacjDbw0PIh66iDUlfiSHd4/a7ZOy8vrX2WVUpChjqI6fNLcl/IAXfowzamy5489/vLaV4+H
uSKrosqkIILEUy5Q83mIPX9Pt3Frjlbplq4Z1emgqjO9MJl0AbgorP/qbDZJffzYAFYplw6tH45T
XZ2LYfJP5HLj7lz4wZw+XKVcJLHQJIna8GkOouYcWuudTBqOKreV2XPq2ZqkVdpFKx10RKjwaYyD
rjthT/mJkF88uSx7FOqNRbSmE4GrgmZ8s7CnMDDTrfUM5JRNsWel/DYaMV6TiQQFNlV0M3tySzce
Av6oNaIcfPlgzDOi+ziR+qhC78eYsj3o9tYrV3ctpv0AEFbLQM2YHik+vIPPQQ6VbZIhxLkcoeVg
YrRvq2lyOztx4zutiUVc9RdIr588yVhwC0DspEzWshJnwQiF9b1K1da3urz+1Y4kIWS7VQ1qluZV
oDOS8CS8hr+k3JOQ23rB5e+vXgCxU78wrE2eStkB+6N16LWHkejl94d25B9h/FfPj+KipsI14JYl
oEzmjCzjdFXBYXxPSmajmBOstnxBWJJEZWmfpzFujhzQ279An2kfoYJmTxJ9vf4wxgn/ELUiXrOA
IPJQtEVh8bYYzANbjSM2UCmzpNzlLDLM/Bu3ibUtgXWiT5MxtM+sLH7rMY66jE+DPkVGQhNlmd1h
htXOZ5+W88cGteYEETcPteLcPjvo8oDajU1iDei51eW17y+DjerLmhgEBT4XNXGLQcmoOVozfJKs
T66h6fSpAd3p8P5bNjbl2h0gmCSn8cjMM7BbNmNxqOH0Oj4s2C47b9gINWt60MXfFKZ71n8KcMIA
FcC6nPQu4xdwyETUmLHIPjKnThC/3LnDbr1yFQJaWBTbruf/55UkXH46+L2WBlH1zxshKDJk0h+y
Ges8e38iL7v/jTW4pveUcaOKIZ3RxKU8cLdOcK6PckRbYOcFW19qlQu4QLN5aurxuRwFLErLOp7L
2wUGQeTkoWv1MXIuJHH+G90kHEnLminzTCpWfuuhPPfDLcy7VYtKd5rMW1O1Sgp83JOoB+DWYzqF
S/kQQPjTywGaRcX//W+xEQ/WhJ5JdTNMmsblmRjk31DXPFEIlB7ElH4LFb1XXTIdTNfsCTtvqL/G
a2IPvESGRdu4f9ZuGqYnBqoXksHBY8TdyHLR9AA+EUnOEwQR2U/GwiD+LJwCECgrE+WzLIGztvf5
/cFvRPc1gcdKwG54YdFCqZbwRo76U4SrLWCyPr9rWPIFGevONtuY5jWJp0c1wK+NDFBG1ywPyv6+
bDGzQRz8U6oiR8Xr00DGx/eHtbH81w4D7VwPc4M22DMjoni0pk9+FGnqPnlTEO/k8luvuPz91cHL
5jnwk8ROzzBgqB+I1YAHEF+4GyRK7R6K/s8ifCNQrIkZfESqmjBHnpek/7awpcgAovU+BQpeJkjw
n6O0yMyM5ZrWS/wAE9mdr7VxnqwdBiDN6PWwf44fxRBAr46PqVgONKI+mtfchyC8Bz1c+uX9r7W1
NFZRpAcQuFiShpwhi6eA+wxykCt8zKYHYFiAZqU3xU8zSffwyxsRf03mYBKFhQiFuDMB3ykTEDel
Hh7+p0cJCLfKISd1rAIYhMANddcv7hJ63/qUq5uHDopRDyqdn9H3F4rkqLSBBZNxBXy1zlJjcT+H
hCsJ0wM6Df5yDxH+tvyBqljg3TVt2lbjAQJftUuOjoaMP0J9FLnezif4H87OZUtSlevaV+QYqIjY
jVOeqzIiI6v2ro4j9+FFRUVFPF39P6O+Tha7CP8R3WwEicACFnM98/cDTu26EN5WSyVRpHEyg8j1
mYfMK19GnWTxy6IjZBqQ/aj8H8jFtnG1G5t8WNIPOYAdlD8OBZx37yV0pQz1ABdLj03skwSfNarU
B7za8/F73iSQJ2/rsZX535p1tTSAAiUCCiZIipH0eIR8/PJUXbaR9B5ywHXg6My6Jke2LZUEiRPR
Z56KNmBqDLTc0a6ch/dpgd4cny1d2jO4MKXeKWJUCRGjBPhg0/qtN/0jvZJ6kCRFuDlAzs+KIHkT
UQRXqg10YZ7YmRosZYW31kqFD7jVBu3HCNgkDCPjfm4ABVkC2m0CTmLyFswYqb0BrBcGU6DqZMFB
orjC13tZEIY6nRTG4LXcVQULxmMQw9Yu35CIUv1egd6LF8RUQYt1ZhRs1TNEwaH3HeUIopDbqhYT
kFumLYPebAoyRM0RMlN4WW3hMjmET1MsS/ZHrlHYzDdVKzN278V9Jtk9mz28SO7yAQXu+E9TD0Wp
SE/Buue+a9uim4GpHivxFUldEdDdyEUF7q6mfVQdfAaHhzvs5QEsHkIgPeoHVfTToDfAEoHtH6RJ
41MoF/jYsX02TCT99/qsc026S0D4FEMZaegYE1a/zVweZvim7kjde1ComLcG3MKVuf37EwS1a4RI
xeYi8PP4jUQEaXsalH11h7dCmawcWl3duPz9UzfaoYvyicxIWUADt9yXs9e8KsC/nhWAW9N9wdWa
0MPVFWvTkfNcy7GGHIFOyGjvhYxb73FoQji1Xh8RVwOXv3/qCsdxTsRRrt50GPsfKO0tulPcAPFx
k56C2rYWAcw+CIUn7pGWBIVP7dAMxZekLKv0Qo/FVex6N1wjYu0oFcNDBHJh2Xms9bDlDJBkWaTZ
NuM4wveiz1dG/vc7F7XLMFoAUAtuFnEGeBE1dKiMvVy9JCnqXZAw+JrEWLQVZysz+fcbF7ULMGB9
MI4tHDnfOOh8G6J0s0eK5KJwU38Lilqr1p+bP1MgzB6Cck3v6mjUrspAqUM6ZLk/vs1x3W0vKxWM
x1cDr0WUSSRb+ENvG64eM7l29nA1aEUFEZqYiE6Pb6OBHuLSoCrVq7m4aOGe221Y7G9jXP8iVa4Z
Il7Wz3/3ZvgN/TrtFVw6urqI83Oai/hQiZQ8Ir1l9vBD8x6uT0nHyvpP3UOOauWuCsa3ivfF/ThH
wxcc89fqgVzfzAoMYwqrS93x8Y3k6m9uxp9jxCZclUhf/t3S4oAykNcY2aKVme9YYbaHhc5RgtSO
vDpzOF0/0CzkD2nTiYcywsm0iFfbcawwbl1kCZwvxnBs+jdIi72/RD1fStVzvakCsyAzPwSPY0bu
6xAr7vo4/f5GRLkVOoLZy+p0ofVZjUG4myG8x4kDv05ammw7Bo1cAgrj9npjrnlnXW5VgVSUXsz0
NeVLuSPZRA6Epn+WvFxLF7u6Y50606AqDR+b+WvViqz+S5AhpHdJG6UAT48aNag4cKMMad5pzTld
89hxTHa7HqIqhkkXACKcRx+eNKPo1HGZMUWufzXXr1sBgrR+0PhVhiRh1jdfgrTID6VmdI3T5Phk
dkEEVFh9zUEKfZt9QM3GBUPeLlF9pzXcGCZm3hLcXlc2KldXrKODbCXMlPDq9AYP0eRbtYAXBFIf
DpArs9mxTGMrLsxDVhchik/PKZticl+BU6MFmJ9Vh6JhPL/SpobcZDJqJZ/gmNB2ccSY16lp8VZw
lrOCIBo3Le+vPKTyn5qM8em24bdCQppHeVIDov0G+hhI8ybWIvorg7R5Ol9vwDUBrBBgWMZm1MiV
Z+CnLqdyM+PZH1mRS3ZyEypZ7/xs9Qjh+mJWCODwS/E6UyanmfQerGWQ5xY6Ap4kI8HKscE1yawY
ICmplrAOy3O+GHasqtgMd3HeRmuAFsfv25UMRKTM8wGmOMuJltBJ9AmcUUQN0MP18XB8IrtUYV7E
WFZ4ND/rEuXuO9VxncIViEf8MNWwTlsJxo5ht0sVAJBpdAwvnyNvl/K5QrHyNgWdGIjdjj2Ce/at
rild6ZJjXdqlCsTLUXrRjdkx0NkYbcYs1+ljNKtYPM0ySrxdNgQ+v7/+/VzjYwUBPP0jmalY/Aqf
h+iFXiQHwcz1ympxjc6l1U9XhrHPNVsyUZyhWmF3hDdkpyaW3OclvGmvd8D1tawVz5MQBecgrJxn
L+awrGHP7SULTCPQLEMBNc31ZlzfyV73OcziQpNmZ3CwgvkeVruDfAk5clEro+5qwFrrVCaKVpCF
nA38DmGzg9rXqJ/mlb3ENRDWMjes1fD1zsWZBBxPs8FgYHMbjlG27xo81N/0jexKAwmfy5H2k/eG
c8rQbsBWgn8qZGxif/33HUNtlw5wErSmBJb9jQysxJZL/QfAAzYop9+2o/zreiOOlW4XDvAW1RI6
Et1ZR30R13u9JK05MD3UrN1S6K7mr2AP8eFfw71lXOOxOkbfriWY67o3c5fyk2iVqbci6LONZEu1
JvV0jH90+fvnhWgyvyrGOTu3cLYjoH2rkG5Rlpywx6WeipUd3tWLy98/tcKWEcA7DiVONbQA4SBx
mPWb2cMF/vrYuH7fWuvjWHdzFi/xSVU8/Cq7SVDImTr4qV7/fcf7C7UJ/YBwph5hfvhqdFn4d02S
AtAOmV7TeuBu122SPAdARA5/+BC9me+U5EMIJAhreiM3Oejc6blIPLomSHH114oJBhjrRpZl+BZM
eBfh0Cg++rhz76731vXrVkyQAMtUdU/DN1pU8xZMUPLcRLfeae2yghQ5w0iPInzDRR08Yy5R9RU0
sv7j+j/vmNB2SUFOIcOb/TZ444O36Bfm4fq6rfIaTxFcV39fb8QRcGx4v4IvuEJ5eAhJE4WoZWrI
M2ptX7q4A3E2bG7cwuxaAgb7uKQBQ+g1L1uUpmg4NvvfgyLpw/sYJkzZy1Aa0d70ZkrtugF4VeoG
ZYnhmyxE8gdXGvYTqE1YbrNlonbZQM8gaVlmI/4H4FGQfo2BVfkD+h/ufbs+Jo5ZS60YMFdCeroo
c9TeYr9H0eiPkWdrVyLXrAp+DWACML0saMLsbZ6QiAGCDtLHnBWh3vc+YKe39cBa1VwgNTtWgzkz
aFjqQ5p1/Q/a+U1xk6QE55FfO8GGtAuI8ZM3syz5c56m/g8263ofqUW+39QFu3JAVWESwa/ee4al
WrvLcTLa+/4a2cJhdghvgF87MPsKL35e4b9KP9TFowFnhQAHWubyT1GJuHgR2YA6ggwnpmiXsh5W
dYLXyV4NcB97WOTSsbu4xJ3SVKFsHtIe9+ivTHWNtxOmw7WQG21mCLkBKmzwZjnE8i5P2xC5KtFN
EP6FHFSqqQf75QcE8N0aGMQxde1aBQlKnMyKVJx0ZKZnAL3axyaq/7w+JI5zi62CbXlntPSEwBke
t56gZDsIcb7NA057GqxBv2/XciCORWID+DXU0UkGhtNZNNMy4nk7RK12S33o4Hs131b3iNrJXyeB
MVHoB0MqXsa5FoeL7KZK4TOt/bqF4bW38tVcfbGiCVzgc78pp+g15aZ7ogmwAaIPx68Ta9ZOra4m
rJjC+nwRqHOMXkcRFC9kiaG/b2u+bVWer0QUxz5li2MpLLGbRjTi5edyFIP5gwpcf1oexpsMfLbd
9Snmmr9WYOEDql2KKPCOM2fV/IBSguowZgPLV+4Pjilsi2NbFuGdOdbtmYZ6fsiz5FWkqAqQWpgn
3QyH25OrtlJ2LppgJGHUn1mWx+Z+7msqcc4LR4TJqC3WcOuOL2aj93VMvaAFIuKkYb/zxPjAz1kE
Du718XCYC1FbCCuHegrxIpIc4VReAWji4U22v0d21Us2RNCSA3EmqxkFLSGrniQiY3QvBi9rxHb0
m+hbntAMpozgwKVbU4dK4614vhgWq6ZMKxSClwyu07QWKLo41FOeP8IVbGZnKWC0/IQLkOkeRTKp
pyzL9LKJ2FAmOCf3EYiFeEompNmNqgeCLwcIK7ubq6SKgMPuURhx/Qs4Jr7N/9d4YIiiKdOntp2i
F5WWZzZz8k3R4rzUsDW/3opjBf8H/V8K2AV7c3okFQhVj0JL8UMw2SRfukbf5ixIbbGulsAflX3W
nVIVy8cq9qKPGqi4284E/1Hq9gUhkwzlSUAntBO4VUB3MJX34Ijn2+tfyTXXrWMNCsXxAEnNcBIs
T76wUesvUdZFK7HHFRus2CPqPMxNK8RpzMylAg4i+iH8rsQC1YdZujD4Os99xv+cKANuc2XgHV2y
xbkjNs4xYZ1EozVKhNIappybcmy9NWM/VwPWSWcMJsLmLEqOwE2J6FGiKAfpxN74/14fE8f6+I8o
F1VCYzyK5Oiz7B0PYt4zinBg2EfDEjocla36yVz+4d88ktraXJ5yD/ZLXnliPBoe2kajdBG16mOZ
iUMQln/SfjgUHfLkt/XrslI/JRpID+OwGSI0MC1AXW7zotoEUPI96AlvwFmIM8/1dhwr39bi8rIT
bZgDB5oGdS02CgWc/ZbB7VHAKW2Zx9uWzk+W5qfupHU3QPLQ5CdkABt5r2nmj3ee5914J7OluLNX
QlyBGugTsBQUqjbT4jJTdiS68RXhZz7lUwegCIzhOx7UJ8iwg+xlBiV2PIJ+xeYbv5C1/BWwi11o
5uRIOeTsAMl0UB7WOWxLrw+0Y6HYwts5Ghfg4SeFevE8ux9hHaNb5Kl1gGe9ItZrCSbHercltUAB
sADVmdXJJCSAuxPKf7wuOl3vg+vHL6Hz0yCganhig4dRFoAP7QwAG1ALD8HKYcP165cv9+nXL8lO
4ekabrppmj8RnPQfVFKcb/vXrfUMW/ISbjNx9z8ZqeofQ/iU3fmK4/Bx2+9fOvXpnwctC2XReIk6
G7i25juZsIE+AVyJc8/1BhyBwtbE5rmY66ToxLuGam/H4bK4IROvH2KzygpyDUDwax8Y6MkF4KH+
EeaR2t/gGzWQhlbh9+s9cP28tX0Tj+RNBE7ze+uP7FldamqMCdcCqevXrfUrEXfmshbemQfwfuCq
8wFAZulqfvv36ze0Jaqq6WpsM0t7SvXM/e0Ml4dsq0KgUr9F0OCZTY98Ybey0H4/2KHNL58zFFJ6
JubHtkP9LvbvHzIK87eFzB/Xx8LVgLWSUSDb1pj+wdHEfvvQ1l205QOhB+RElpWA9/sNO7TZ5SzP
siQuW+80GnCh6SL3mE/Ts+INXBvAFdp0XCSHZhzXwLK/VyEhP/Tr9JWA5OOOXYRnKad3ILkBQ0+B
ZnmRY/i4NN6FcSu3YbKgLB71zGukPlc3rYUPA1MYeYD1egYyv96kefME8e4/Bu+SGyQSIaQ19LH3
cVK5PnC/n+ahLWGk0TJleamHM/MjtRPR1O/KJPvnth+3AgCQM6ghGKrwSKU3FQc2K1bdlTyS3277
fSsCdDMM7+EhU7wPDUAOL8ar0xZF8148VCtR0jUaVhTQfmjyMRXDmbTRkwBPWUo14Hbq1RtusNN6
NRCN0yVldVOPbHniLLqUNV0VHcFoVs+jaIMvPsNiuu3XL738tKkE8EwLAyTwTuD3hw1Oh0nsmWRf
t5FBncBtbViRIAf6AzHZw5EKiP8DQxXfYSnV3fUfd1SQhLbuUCwNnQZkcl+gaHmcafNMl3GnhHoV
Hn+pLhLKOVi+Rkn1J94ixEqXHMHNhi9XEwPnEVSNoynr6kDhBgH6BxAScVCsnRYvX+e/t5HQFiCO
WvGwSkbvRNpOHxS9FEErpAPkxPUeWIk/C7zbrQjOXN0Jf50FinFI/OO+AyLXT7+iRET+b4QfyJtH
vMBbmcfOgbKWvpBLlWpCzTkY/a+wjojufyqCRDR/zKZSz3hTQHSrG+geEvropbd5y8Cl9dfOsYVq
IubCP4oQvEj4ri3+cIrKqFkjODoCJrciwpgXkxYwyDkGS553B6ayJdkTw4OV/K7j922x4eh1lSdq
ExwB4YSBhljYktwtnjD/u76EHKNv45dbSmO8thTJUcGDGLYawA7Vj1z6fb3tolDyFQ6zqxtWGFAA
FUkQYOmRmyH4glw78ogMmufrnXAcnuLL3z8FslY1cUljUIsrvAQDb6NBocziH5hi2Qmkl25lFrs6
YZ0AKHyU8QbTIo3Wx2Y5CBTu5M9dlzbNTUmu0BYYwmjCZADrqFPL0/FOi+SflEKbuYxkZbRdPbDW
OuSLPgqzDLC8oLcm95wQIB/7kbZrhyTXdLLW+Vy2hQgCbCkCLuMfNECUkn0HA7y4rcgf10fb1Qlr
TeOJfJw8eB6+53EC1HYKrE20GaJVOLIj+Npw5FmSXio4GfydQ77YVQcvrnOvBICpNfwxieY4/cPX
HMeihzZPErb2dOuYxLbQUNMc+OoG0F3gLvqJbkDF9Mu/Y5+S8M+RBlAFRgb4q5VXdMdA2bJDUksW
kGZS7+CVlzvwxsSTyPHksvBprSjW1YS15pkvYPFQT9MRUbj6P2WeTuf0Y0rj8e6mqWArDXO/Uywc
Ed7NNAbqe0Xhbn4UiQpXHnRcXbj8/VNgCRiJh6gqyBE+SHN/n9NEZ98IX8Ju3ywpn1fWvWvoLzP9
UzNq4iwaNZfv8N8LnmDw+E15OHlDC9zC9g9Kqutfy9WMtfpp3gMxVYbBERrzBfxtIVJUMm44jIXU
DhQCPYSbboAv4+56e46FyqxgEAyUjjL2y/cR3tDxFuToSD2BgTDIleF3XMlstjH0LH4dpLAs4oNE
Oe0Y6/ktb5kpXtKlyh6z0RSnQudRrXF8op13P/awPLreOdfUsDb+VpGIxTJPj6qoznhJFA9Z539d
gGa9v96AY7RsMWIAu2mNUij/yHklDzhkpLvRYC4IQfO3ITAr0fRy2P/NUdPWJOa6qlq/GevTDMH5
/QzEm9ZwFKI4N2dFwbDZSaCwv8xZZfJN4U1NVK58Qcf0sIWK6FC+xEJ072ww0EHMYjH/xAOe5m47
2NqSxDQv4LFVhxCFI2v5THVfR1uSxMl9Fg6G39gJK0IQhvJRP+9DkGGxdPZtZQo4PRo1r8Rp1/BY
oQHkpqFUMsP9qYSCXjTgwcKaYKM7KVDKJQG+q9iuxCax0h/HtLbxxmm3FDoBnBeKfbPE8JQSxQMH
9FHB+YXdRiILbZWiiRaFa5tcjgHxQbBkJArpsvUKdvHKub56fj4N/G5eW6cE1rMg4r5OcXWGlvfE
e0CCAcnLcSYpNzOggdUjHueD5N8OELxsG4DxlO1QecjzB+1V1OyiKm2y73iJTvrD9f/JNeGtkMHZ
1EUmxYQ39GKANykzwkCOy7UnRsfv24pFEbakS5ouOba6az3wUAU0rHIS5DYL+dDWLELDl8AXqO3e
A/jFPpoZsHPwtqe/rn8ex9SzxYqaVo2BcROuUoKCjymiHhop2OvhxSriABbdNsNtsSKwJEbBfSs6
6kXU8XOqGu/fsfL99CmaqF67K7g6c/n7py1dtHjNmEuFVoJs+grPRrKdkzi661v/Jq1yaOsUg3rp
wEoR9AjvFHAPRZNWYEVnob8yHI79h1qnBZOGIgbOs3sncCG811nebMYItgRkjMSuy4Y1Cr1r1ga/
fqkUueg6y3z0w4MbyCHP54E9FNPlvfr6vHKc56kVCdouBEQ9jPv3YNTdE3gUi7ro0yPQJ70lWY4A
Q6jxrmEU0tvbWrQWOuor4iKNLt4xnk//gB1fs5Ep7KkF8etdnjZ4NCOr+HPH97OljNhDUzL6hB7H
0o/nXcolmIVpDALw9c44ZrItZsRFJ0lCAuECq1S3xSeb79VUiu2A/XulCVcX7JuCqRIGakf/Drmj
D1bG7L2EfRjetoXawkKpinCE3Vz9jJwaqgSboH2oykxtKtoEex6zS8CHdUjfrWYIHbqm0FYYMg8F
0aALNTjadN5F0FTM2bsxk99uWNvwVGzAFH5EEUv+pYfB3svS5w9BRpJ27xWL12+gURN7Dtb6lsJM
ZR/0gzoHCQcBkY1E7S4MYgbHiT5pIRwf2HKAUraH6MsrwMHOITvMNt4Yg1syxizMvkyKy/6FDAVV
fzYG7nFikxUZ0XfNGOTpynnVNYiXv3+KeKA1tFCa5sP76HnJERqTMXvwOm8KbqL2hKEVj1Q9xGUB
29SjDEpymsceJJ1M85d5gRkT8gFrkdsR90IrHuVhKdJE18M7oSgqnGEcYRTKscMFeUm80L3etqqs
oCQhMap6nLyPAW77wyGHn+68NQKH1o2/eNHKBcnVFysQwcNygetvW55yz6u+jiUL7yQcn7Y6uHDM
fQkziZu6YysfSQ5ITjnnwVHpDqRxAoxXvJGgOTR3FGiVNTcJxxyzVY+6Rz4sXYb6eWzKeQsptdn3
ek1i5vpxKwpBTD1NrDThURlq7vJm7rv9RFQf7q9/I9fvXwbp0wIJAg4Amj8M7+ki2cOcepD6eDJa
fSp0BGpbSxh0VS9Akm/eR7WE8yFgSTdC48on9W0JRauPt3XDWudmaBtVCJ4cm5hUT1045t9Lusp6
dGzWtoqQ0RKCzwpmP1C1Txu1jIeLWvEgzNCDn5NuwzAnKwHL9b2shQ6TAiCh5354V1MPAhDUuqOH
2ztMTL/f9qWsNY73ExpMyKufqIjZj4CzkW2Tacluc6gKbdjnnIqa5jyTJxmVoK+i6uaQQku66TPY
YV3vguMb2QLCoMHxXld4fphjVX2ZF5QUbkiqkueuD9SP6204gpSN95ybvo47ZXA+Y/7XHGxqsPbz
eluGKB71Vejdtn/YUkKSDEE0aQw3zUaFt1qg5prvGgyO+Q6IlHzeDnlCorWHdNeHsxc793nZNMVy
FPAHKPc0zpoNmQNBdgKFuLdF3Z+OWZ8iytxAwUzIggtfOuAaHY5f5rIrH5pltVTCNTbWYhdFACD6
lBZviqngZZRpkm+awi+fcjzkvyxwHb+twDO0JYRoqe/AdC9OugdVQwEXr5BFefAWvsbtcA2Jtd51
lBeoG4PqRRddNu1ZDChF3kW+d7fky2JuHBNr0ePiV8LlOAqPJIoiiDVY9CSneHoTOpOH6wvGsZH8
fGT9NOwsbyYJAaxAXKklKn88Eoppm1Ql3DdWeuEIw7ackJWxz5UI/I989jof9UYVyw+F8VW0HVoG
kp2OSJpBfVKJG7PFtrRQhmD6eoaETxUS4D8gxV76b5lfCLly4nJ8NZvRKacpA+uNh08pnfxy3JAg
ScPngCRTvBJhHBPMBnOOI5Mya8blSOJC0Z3oxuDLqETOdlLSG19SyaXxT4PPFZmyqgZwTy8EFmoq
beFDAMxp1u9vml02lZOXWZKRxohnXsQlKGYcMuXthELSlXFwhBRbaWgGgGfyuEufWoDwUdMx7uaJ
+zuJnMzBi9YqXx1PA8Ra7NUU+iX8V8wp6LoclAs6btso+vcC22IcFimtirvdHJl7FET8ff3DuTpm
rfx2juekyevpNLYX3Hqa9NW4Y7qEr4zO2TzBvivz1uRvrtlsneyDZqx6rpH9UVNT/EEI9n4+xGsX
8t/P5MBWIxaqTwldmuk4eKXeVkHd7Y3OydfcMysfy9XCJd/9aRq3XefVF2z4URQLbOI5YGiyK7vn
gaffrg/H779Q8B8yYpZFLa2L5l1juZudLBf2XcGgotlc//3fzzAQ737tgYQePSWDIkdaGHgEhfEI
B2NlJu9fPgSU4WyP50KJS1AyyGyj41rk3/tEteDaXf8HXB28fNpPnzCgxnQeJNhHsyBeb3jax9/h
fsJXHiV/7rz/zaDDy+zX32+7qR6mMPWOJAgLg3qIkuj/0SzS5h6GXjL6UcGYCTz2JZqxxMIm9uJX
PFJ4fBd1Rebj8EbbYNynSMNTbxMPTTas9NwhJ0I96K//GpySVUGCYTyNF0JOlQDdSZJorwDOa5Pw
XyXh9cYLyrYNMW9l6q/VOfx+icM19dd2mYwpn/XcH2EuhzoKnpSwxR3IvuUB2UzhmlDS1YwVSapa
em07azxrq8a0x6ChZX4nBOvIfpQoFH5ZPBzxVsbZNY2sSMKDxotGQflHz7xuE136FA/p2hH19weJ
wFYwklBlYRh48Qfos+mdKPFMtqnmIDuhoDQ7xVrN31vPZx/Xl4QjqnArqkC4sSRJNZKjzHxyEBGi
4ljk4lB445rnxc+Ks98sCxunCNeu1K9gQHLkXpHN31KWDYW/CQ0e6TQy5HMrH5u4NtGfDJ9RHnLk
P/IH4unWfEnLHIa5G51WnoTWqlgmGKjBmraCSwNSWdMdh9zHBwmyKyMwbkyXh9/aUOJxlPvNnP0V
eH6Id24ew9tsOnizfyNUAVfRXye2LlgLek89n+CTBCINyWE8t2vUnLCVy7ZjltmiSS9KRl2BFPwP
bMpqKIABq82DjYLYoF8rdnNNNSteSTlMo9LxdIJ+9U2XLEH9cNHtLwYufgKiUp2uvs275tl/4s8i
0sDX8UcnzXIHhhJeZuEJmPTNivDE8XwZ2KRGmaCUl4NDcdKh/7+R5PfwKoHj9wxumk7KAnBZ+pKi
mA98//NC2+k5SmCE1JV0JWnuCEG2cLLNGA89rqenAHuAlntQQzsgGDjet8V7auDO9rEEZk1n42rN
ikHGayvtxR0FdBt5PZw+t6WXJvu86F7bMbnNmCKwtZQS97++D/HMIEpczVTuLfeDGdbMahxzwlZS
jiNAVLz26QcB2mU/l8M+hcUm3I3zmx78ANf+dY2SIgkWGtbRxwgiVbrlS9s3b5AHUbIy6RyjYMso
uxqUYn9ZEKsvu5uO23KTlWm7yTy8L5b8Rl+iwOY2KsDHebn0yTEtEn6eZzGpTY1XshWtqWsgrDgA
7z78LE78H22qI9xcvH9mEYd7YcJye32bcQSz2Fr+sOYOQQ2u8iM0zcVf84AclfYyc9uGHFuHjJzD
jQ4inPlE/YDBCWE0xuwgXC7XNCWuf986XtCgQopVl/xDNnC37Gdu7lutxLfrH8c1i+y1bDLw4/tS
P41GRM0miOFsn895hYL+GI4EYY1M2PWWHCdwWzEJwHBUJCH3XlNIO7YzmecNraN9oNDY7INQzTyh
N1MTbGMKd53rjTo+ni2cTMzMkwJH7Y8pg0fzuWs49HKEwLjy7noDjm3MJjUi4SGnkU3yI6ElGHTN
+CVOZbGpB6TFtGKvvpKn6y25vt9lBD9dIOCpp8py8tPXtpLQfEm5h+XVlzRYxi0P8SK6oFB1qrqX
BXv3yspxrE12+funJltRwh6sk2hSROQdhN4MLI5ZveIhfm35uwbo8vdPTaBqccnnURRH1XXNGXYl
2Rm+V3KlA65ft5Y+AX4aKZ1AHIEIzMN9O+Qwb+j7KJK764PiWD62aLJUWVfwidIPlvfRruDdsCtb
wNN0470wMwU39sOKAUzCvdeIHB48cgIPtNLs+f+Dc+caZisGUAP+UJ1N/VOASvr+kQMJ+Ei7FCs/
9U285jbkGAtbIaliPxQykeYpiEkGvws9zvA+hUaJLisZPcdg2OLIC6hhvHhQnFqBFEg7sx85gzSp
SnHdg0vN8fqQu/phbey6GmQ7wVnjJFD8+RAkXfFX0pk1KI1jLGwZpKITS2Hmkx6B8aED2SqfQPe0
gbVVyf2HjBbJ2uK+3LJ+czOyGY1CBLBXhdb3iNHXB5EkL4a/aoKX+Z8hmcAcYTv08nzbV7t8zU/r
XCe8gkWwKY9BoeBhDr9kbJAh0C31yuC7Ppy11Fk2T6nPzPiEnoQIvcm9YDCoRzXGbUk8uEH92gXp
+zHq6UV5hCM3u6voELx2ubxxI4msJR6UiYENcCCPUhnIhjEcSozHkQEGoIPkGyooXm8bCWu1o3yE
ck56c6T+JZeXoSAuJgC0XP91x6yyVY2qMJOahFdD15+8sCHHnjj5d22h/+IzNikFvzxYIq+MuWMp
2grHFM43DXz5zPs4EFVsYDIgoie4ziTxyr3K1RtrrXOqurAv0/6ocp9t6ISTCnw/N3No6r2KC324
4BRgNtysdMiVKrPlji3NW7jId/op75AlmymqPYxJ9X0ewGYaFf972Iane3gPlPsg6mFzOqwaTzjb
tnb7vMtyBqFTfmQ+f70Q0FJPFWDQAmrMqqLbGrp8nSqIUFDkBiOsthlWdjfXV7ZiQ2U6WqUzz45A
Tj3LLvO3rORnRZDWyn01bqY5hagUh53rU9TZUStU6LpHoUhA9VdZzASCvxIWiHcwjm7kRwsZ9fBU
wZ6Q7psogAVSUBGmx7vAyA4koywm7ZofgvP/sAIKlJN9EXiTxpTN5zuQ74udDPz/pZ7Zz3H8Silk
ZbMuoBKkkJHF5ZrNpOPMakssA5TcJWSZs6MauwSuAucKhhxAb/X/t1WmXrW7/qUdG7KNhmzjpOdU
4hG/h2r7NWNdezeXOO5j+6z/mUTW7q+344j9tqgynY2CE0M3fLQRigkr2HQexBg9DzWs26634Ig0
tqwy7QveL6JtvuqoJ+WuH3n6vWeV99dtP2/FGdYUrGSkaJ+kUDAd2zMvALAALnB4UT1cb8KxyGxd
JYWacjKeSV9V09CNQNJGC3h8wMC03XnKbBepXge/WkOguIbEDiYXd2sALbsnEmWo+CahV4cPPJmj
/ntnOAzErvfKcSmysY2t6IiPKvLqyMLuIZWQvKrhbxwxnkwxis3P6OETs+8ux5rrLTrmtC1szDWv
K7509degghiBPEjUYEggglANjZLvVlZ5/NSJaJRr5WauLlpRIkV2ephxE3tPWfg9AGPxT96ESFkZ
lW+wjh4BHHmbogh54Hq69axjIx7J/yPtynrkxNn1L0IyBoy5pbZeU5WkeybJDUonEwPG7AbMrz8P
+XSk/jyhOKpzMxr1jHB5eb2877NEwhcMcLqPjS5b/0TqooM7GyzRv1wfxZUt6DcU99110Pchy+c2
jXyFU1C961xk1h0y3SUB7oY9eQjKTaOqlci1sY7GTDCKLrPiI/gPxUtCc/YRCtE/r3dj7eNLsL3r
RtaW8OxmND9LkA9xUWsEDY8zhZrv/noDK2H0L0VHBU1aPCOLj4mTpBCxaFSRn6sW6V6AgiNB2G0u
vfRf2o4dDzviYph0HnK5y7DiSGzCon0MHHeL47WWJ/8X6JHRHtj3vnocx3qAggXEATOAoXcZGT8A
clPinbP4xiuCQqTf56eqf+mr9tkZtoAGaxO2/P3dhDnGoXDvaMNvHrRX4zmT6alGlXBjb1ibLfti
EbQcXKVSvQp/Auurmb29btrg2fVF9f36gljZDWxlRVYGHdIN0rmwyGDckv6ty6e9wpWaivZ+bEMX
MEyFBNSmKfXakFkPE5Xz1AQUkEiWpH53D7NI2FRKo8bxr+tdWhs160FCYbkZVHJMLgrquD5SkPX8
EXq/uG6BDbq1ba+Mmw2N1HPlDT5kLS5iggARxKcuJu0ANelwHRmD+ZdPxZn24mcx+//c1C0bKBlB
+iWbaiHfGrcfD7PHgM7pKK7y4ehsXJzXOmVdGwQBl36ivnOBSn8FsgE/ArYGgwC5nH2UXXRNTm4v
Pw3LK/J6r9ZC2JZeBIkJdrtua36qpBHnDPqtO0XS6iQcINVVDbsASO6A1lCPyckZFd3B5amNky76
GgKjvbEtrqxJG0qZyIZ4UGE030kfVK/JYidK/bA8Xe/jyoK0ZRhFF9W5Zip9A51AH5FwLw++zPq4
pAjo25qwdooA1rVlHo3pGyx3njJ3SE59CD/IbkrqjbWx1gnr2mBYORJYfpYXnlXNiWhlHhQYjXHf
D+XheidWrpS2DGMnvHCAuG94qQZkWxYbtwUBDjITXsgVRJa6wIf50tarZW3OrW1iDDqPOClN3zow
eA+kaOoPOYVs3PW+rHzdhlCOIO+7YOi1Fz/pwWUjeeF2eOimyY2JERswqZukjpDdDi+dx57GOXnm
NAe1dRknPgf3U0DO/4cwXZl9Gz7Jwrkq/GasL8QFWl4tRzgD1yN22KY74dqILRfkd0cpvMLkYCan
v1RNUd1rJMZIHJSJ+XV9QtZ6sPz93edNWjowpxbdRXZIRCPHPjzTKniBRf2wcQddWb42dDIBNFPM
JeEXOk3YL3X4wkj3puALuzMAa/x+EU1Luud6h9bGywp5oDN7QIWq+XvvEC4fSTFMqBiJyoTpxt1g
bciskKcKKcQ+qdV/7ga4ue9VOppD37CX27pgXQW6EBpdIqgglJ7CMbcCCPh+dkdyuP71tZ9vBzgM
ohS0bdRFsUJlJ+XUCBCNnbj8FHgFdMWvN/PneXBttCSOwjJkXmkuJvT+TlJYq4ELdVvBybW1Gjlp
plywzlwg6v5TM/i2A46xtYX8+enp2hhJPjtMto4xF1isNg8wh4R7ADTTL0boaufpzSfu2gjZkd2N
vQ5kNF06t1qk3afI+yW78jZfCteWZuRSwlZ9HOTb5E/fc0nbfT1tugz9+WHp2jBIOOWmLMNd79JB
bxXOfBK29uCrPImKk12Jc6rlybCRrf3zgnVtXGMSyWacar+/aA/unP5MgbXxJvngCDK+Xl+sa01Y
IS17rKWga0c0UXZzDAWTSsVydPX0uV7EdzcCe60ZK7CTOaiFijJIBTiYCVhvUxH3VIJEQJ3y7XpX
1laVFd5JnYDWCKrbhUZD9VSNU/e9b/ht2kKujVwE9amtXOSxLtUM+b2Gs8uUIbSv//SVwLOBik2V
5xDjKoZLQ5bCIgV/Ti2naZpCwCyfxRZEYmUabLDi8kjxqeT60iTBP6NBNscf+i9I7mxhqtY6YkV2
CvAoNEmMeJsKhAMgEd0urL1PJKfZY+WFG8iklZm20YMKSlUZIKrNRc3DHXHBnQ/gm3R9Kta+vfz9
3bXAr1t35M6Ab0MAHNlxlD9A2NlK8/75SuDaFs9yTuHwoKn6sfxyWEk95IqeHOk//W5o5sOXpiRb
LNy1rlixnYxu4Y5KNrhywtUIxpgCLITi623jZEU0UxAiC+FZ8Ni4zngi8xh8jtpo64W09tOtWKbA
jes2Us0FysqzQLV1cqEyURW3garcf2H/pjptteb1N4699FG0zvzJ6zepZX9+Nrs29o9gY8jTcqy/
Vb0cWzeOmp657SFyJ1Ozo6Zl2D9yMpj+mMD5MRiRLU+gHxZ7POyTjflZ+w3W090bE8k83coftXCB
4pmgTdqxFzXpz/kICRKYN0Hki8BmdGpui0obL6hzVUEghMsfAJR5cQPxgSMeVFuJypUVYaMEpQ7y
FD714Zmmg+PvkNULptiHysDd9fW8cq7bYouVURVJnTo8Q40cXkCi+PT76ob8TXJQc//55jq/a+MF
Icoy9P3I5kdSR3dNCHxVVG6KX66NkxX0jAUOngE1g3Srl8hn7bo6QFGXeCy+PlBrDdiBDwOgLMt1
cak60R8SoB/fsGPWW6+YlRPEllvUGYFkZD/rH2DMNnEDs4qdXA7AHPb18eBBbf2mbthoQZJC+k6Z
ITvrjsj0udIMTs5TMmT54XoDKx2xkYHjzEZdtLO8APMEeuFySmkPEkkmRJXbC8n99WZWpsPGB1a+
k05OVxR41LA5fBZI8OgjVUVxmw+Oa4sqqk6wSg5Zdk6Ei8CDkVlE9rNLjNoYqLUeLJeVdyeu6rRP
Ek6KSyYqdg8XXPFXkObhFkx6WZf/hiG5bGn23ecJSj2u1yP7Clf2zP1aDYXS/2Twxevu0qCAOM44
6zC5mz1/dJ6zOne+TRWC5qggUvu3GAfwEGGG3Qw18u0u8fZjJtz5wYByg3+XzM8OZuhBbJqRLHV2
UFKs9DN4DEV9SlKV1TtKjRftBocV5TNMBn0/j2vJu/RMkUHlR+JXg/usgjBnX3zvd92FR2WE/wuZ
gSY6AzjX4hUseV3fQb6ulMemy5PuI8Jh5Hs6u778p8IQ4nDvokYFeP0PInlzcuVyuRHya0vZyiz4
Rc+juYrkharUfWnaBR5ayxd/6qrXMRxer6/kFbiCa2MdW+4XYe5mzo++LtwD6Wiyb6f+c9CAiJTi
Qb0D3LLbTY6JdlFU7inocxsdXJban9aItaeNZoBOvEAHqxJa1L9jFepGA5g7m9mZtTG0bjQq5T1E
KcP0TQTsk9sXfAe51eRA8io6ZjXfqhCtNGODIKMuL/1yxBiGTpsjRw9UjwtzAJYxmMkLtVUYWGtm
ud++Cyo26XZIaTU9toPOd1FaPYXSR0ltEgfl+xuvopUj2VaELDhSzNBmS37MUXIXOU4T96O3K9r+
A1hduJZH5QYKa2X6bUzkCOS28ZGtO1NEHD9AD6KWZ95ko/xYNyWMVjaW2cpOZyMiuz4VI3QhR9Cc
+bSrEzHtNSF/Xw+ftY9b+9zkdlCcdDL5NpvKUzs65OoD9PX5z9s+b+8B9eSrMKHZq4FkdP3Ao5G6
B107+W3vroD+94ryU9jG1n1Dv0OyJolFmbB9n6dbt4q1wbECPHMqb2I8C84GcgkKcgUOqn9112Kb
vW14rPBOud8Zr2jc73ltCLmQfPSe5hm5lY3NcaUDNuwx6AGfosXsfXe7KjnXrNfqqfe0KjeuvysB
bSMdhSlgp54k6rusomihppe7soJQHVJQDw02/42QXok0W9QxIcg3QQItOEsYi+wyrNi46kUD2w+y
ca9b68jy93c7kwgnH2J6Zfk9bAt2mPzl9chwAOe1+03WEO6+ab5t22mREfBv+zQ4k5qB1k2Aa+/j
nKTBxnysDZQVzXym6diFWfldJOxTD6GrI8zTj7Xu3I1xWmvAimdt3LKv3MI/+4Z9GkkIe9Xezw9u
WOuN9+ByFvzhUPWtiE6jCIYlvCu/l2k+fsqJ/AkRBjNA1oyVJ9Ea/9CFrdmLSk0bd72VA8PGHaoJ
t0g4/Kg33rJPkEj+ZTw8rqTkzxmqR0j1h7eZfkBP979XmVKzY6a8p+eRo/w1pgAHy9BjO6+eNgJ+
pS825LA1mc4B1VNvcJuH+VaJsvvUZDIuOXI5HYQYYm+Cw9BNq9lGH9IpK7PRC4OHzgGkDuzV0Di7
2Ye32G3hYltFj1MkWj3p9M2Nyk8Tg9N5CKeMG3+9FfLUddxRN6V4A8XEiac5985OLbKNy8HKzmuL
N0IfT7UESEYAAOpuOKgc3OzXvE/K4bZQtyGGQpmsSUPtfA8KSnGkIqvsQuMbl50tQPJKrNuQQsjz
VgCR0fBcEeSg9gTT4cGbRDggdJVpN+1vW0VWwOtCDWUKWcszwISlegAuv3UR7c4sb3vr2qBBNnkm
nAZtzqwfP9B8KR+E7Xi8/uvXBskK6W4ayEB7Rf9zNCk93GW9LgHKcA2Qdze1YWMFO9xosro2/hkP
XrGviuRrQ9y/g2TMN3b1lcVqKyKKIEfetJXkzFSh2zu8WqHW46sU0tK39WDZrt4dr9IVkPPMW/8s
R6B8YXQ0xg2qUbu53Mz0/Ub6/OHgsKGCGXGD2od8zbkqVSjO3VRM4186DMrxMnFvArDPQHAYZdyu
4/UzzCFV+fdYpyzgOybg5r4zHXfDL1EHYYY3grfKVO4HwISzvxWn80xil3eGbrkprw35sp7ejUg2
MQefXg5SArJ6RUFAG7LWP1wf77WvL39/9/WoBXcqGYj67vr66Td0AKWzfmMy1z5u3QEUJVOBBJ45
E+oimaGGLtvBcGa48dZtYwlJtmjsSdc/L7RVAMHpc4AixEZxdO3HW1d6x3Tw7DSt+p5mmdrVpiZe
HCU9uXWlW/vBqBwPGZqInIWZIvrkZ5oWR5TmlrJv7XRabUzCSqLeBg5mUC3Nu0nRB8BQQDEi3TMP
gyeJLHesqvKxmoKnEH9ou62X3MpGZ+MG+Rx5ojNmPCftgPRASE4qa517V2uzsZWuTI2trViNfAhk
Tcaz7xFyZHPg7uFp8nI9ItZ+vnXaN33GuD82uHmPFSBoQPR6bqfjruxgzO6Rqtm0X1pm+g/7kA0C
LHOCvcUY8wM+axJoXheW3WkWqyzJ8+gxZVEmP40eWIH1vnVkpM+mgjwm3ObnhrkXuLerYdxHmub0
bm7nLnnRaUeG6DkUlTbTwa/9rD5FGQ/dj0PuOf7nFmcQPUMwImmiOJtrw2FRgPTr2TheMzt7LfEm
GOM6SMvCxNByzd/KEsbqom+ns2KQWz5CX4eQeHaZyT5BcCZU3yZo5UOwGG/HbvEY1lEVnQJvMOHn
oSGie67n0iP5LohyVX90eK/cD1mSNcURDrO0+cUjV+ffuUdVeUiSIOh+jvA5KsAgyecs+ioCWNPA
OyZhpe+dIql8Ft0T6TW033hGrMXHssje7YAVVC7mWqTzjwKQjl0aRi8KhIS2J+4pBMg6dsv8pwBO
OWZ9s6Xqs/J0sdUnu5Qz5vFgRkKIEv9eUt629349sG/N1M/BsA9CVkXtgTOXlEhNMeSCr6/utdCh
/93bsauVYI1gDxnUtJ7HEY5ZdAxuk4h1bUAlEs7pSBT6VRUBv1dDOn/w+84DOHBRH77egxUAr/s7
vftuwkzdmZAGGX0geXZHKxQ/fgOHk+Gjz4L7DlB7wfid9IZXw9zdQnAsBPTXr7dOf/NZ/xC1NtCy
WpCJIDk53zIy8+QhNUhXv4RTkjrFgUMqLDg1XVdUR6ZG1jwm8N/24yKQJc/iYUrMJSgbv32KZAsl
ZmdIYLQFlp4xeyZU3+3GCWbpr7QLZ/MgWhG1F6bLMHtUJEK3X8cc0rH5ycCISu6rvuPza2ZUPp1U
DyY/9CiySf6IxETLhzbtSgwNnKrwykpAKXWORIdiEDGSL1huyejlfCc1xe+YpzIYvUMONxz1i4Ax
k2cLiXqK7ugURuXHRIJw+2mE3tX4LNmAZwTk2kbzBuM+EB/mHsWKVy51O39pUDEwz7zo6vKfLqPY
dXai52MQxEWblhAWyNO6dM6mhR7u55QGgf/Ja5gAXaLPJbSwASjwd23Z089qcCBxN5teih0jirov
6Thl2V+pIzv3KRohHPlaw7AQBFNoBdFdAv2q5BQwM8O+GHIcPb9n+GdzgniKx/Y1uFv8ULbA5Z8C
4QD1HeHK0+5KXej8Q0goPG00SgHgInSucy86x8h/WE3nOmZV0ukzbevIe6ooGfiRFpXXnMrMDwQk
BLsUwiPSo757N9EqcmL0JOjeUHP1axlPSA91hwF7G7/PG1CtnsUQQlO8nBdsF1R0++Sku0pWv+Y6
HHh28PNxaE+Fi3JBW0aRfNLAW1ax6HDjJrs+7EA4gFC/KpO3sjEkgD/gOKM+CrmvnB+9Anooca94
4neHOpn8ao7HEkZHL6EfeMHHYATYnANJlpvhMqRBiDyZn2cc48jmLCl/NIPCqySpQj+LoVkbhf8Y
YPTFxzHIA+/BiCh/wzrSAHxrEQLzm2Rs7o9YnYPXfa1SXfp/56nK5xN0ZcJxZ5KuBx+8rqJ6wmFa
UR+MmMhN9h4wgMUeMOhEHuBMQMmJj8Dr3WdwcF0yEBHqmshL9O3TDI6p68ZFUfRS7ko3dZqH1tDk
PMEtfNglqRiah5xB/P+YQDM22bVEms9eYAb+xQPFqN+zSXDnmALdy+6Q1ETMqcqZq78hlE2bfekI
JfZcwHfoUHrQbLobu7Lojsyr2qqCaljtH0QHdZ9j4zmC7SQL6/x+LKoOBn2918/7Lo9K/VhnQPec
WFX79BC4hjePRZvVL0xE4ASVrpA/OhzW40ckDiHnAz9viAc+VXBJYw+TkKF+CDnE5KY4IARLWNMZ
cJdQ1ax+rlB5EyOU2BqaZns6OUEDPdO5AfQTWQP6KTFeNX4MXebBYM0vI408BTRaO71LU5+88haI
SCcGe3JIJvBThsjBkNQ0Obqlw74XyTAUz2FAk/pVBnUQ7fNGR/pDpYq++AxZcZzoygdd4VzUQ0U/
4F4/R58bMpX5KUfNof0GXb1aDvEA267xFyzfivRFVaOZH1ATdQMAGHkRnIJGCOcgMMB0nxapl5+K
ygi2hzFghbKV5wfBASHFsgeS5BBQ6wJP8JNA5TG5k27JyvtghozIzm+AdP8Vybp3HkAYDIHarzMn
TOO2qMf0YU7A1bzo0M/7u7LKyzo7Ihectl+Z00ENwuEDmBBFS/lrUnjDl1m1YZLFkNLskv1gSt3t
ceSk0xd8DYqXsd9nSPAdUabFK2wfJXOxlYJdOYptQP0YJvAoFml7VvOIUiQIp7IC+zOVv64fVWvf
t57SDZAapeqJ8yK1aftHVbhYu3RqwuS2zJUtQCxclncjxHTPIC0bFM8U7JQeHFSPo43H6YomqGur
DwOeWoS4SahHAs5bTBeujsjE3xnBqomqJ1jU3oFkrmJsqzquxvBn5um7FOxZJ+C3Zc9skL2fSNLg
oJ/OvouEBLI4TgyDX7Hr9XRjUsWWKG40zTqHpfNZZyJ6xb7Oiz1OH3cr+7q8XP50Y7HufDj0o6LV
+XBmExKjUI6EQnDBx70iurmf5PD5+npbuUgT68FMwLPMfZGpR+4WfexH0yuH/HHTpT+X+xj4uMhw
6g8l3YR5r7zUiPWCroSOWI7M5gI24xBYx55Be/AFwKva4mn9eeiIjbXP6FzSCe7X53kG3jRUwT7r
C33MPb2PiLOV7f9zLp7YoHv4soAJm1bTi1/CWjKGgj8DYYTw0yhb8VEU4c8JcgrXZ+nPuwIMCP/7
AeBz2BOmjdRnPvRVw2IW+HQJXk68LV2IPy8EYksVQ1Cde97YkgdCsvNC1Icb5qMvF4BSWj0sthq9
Buy13STF/nkhQHr3v/tU9XM0dJoM56ZN8gMkWnwQy0HEzqct7tYKdoT8G5Yv4c/Xh8UjU3hw6LxO
DgZyqCB6NEeRBk800GbfGFDai5RfClxgN4oPa4Np5dCkpxxTRGz4gOtbpI4exBEbHidOWft3XVX5
KHXisT/jDSn86H5KoHIe1z5U9PnGD1hbMNbuMQZF5SQQy36Ee+IoT4lnkvTeS0ModV9fkatja20c
cNGGyXI4uQ9+ByhhNn7QIb9ol+5GHjz9fs/picUTBF3geb9VYF0bV2vzQNZwmJ2KFI8CixRg+HxX
BdBroRHWDVPBiz/z5zxCcxCN+3m9oythbkP8szrKdW+WkQxdvOEGF29ihRMliFkeuN88uFDAlnKA
SsfGyK5MnQ37r0TiuI3gLkolkmQ7kRI477ol3J82XsNrDVibSRY6Q4EMhX7RyCI7UFurGdJOLt1y
vV37vpWLk7QSyE2bGYGN35y0EO7HC24LLL+yBGyYf8N8v5cJM2cAT9KQxw1Fdh0arSGL0hj0Nn+6
hz5FHgUxgdxq8CUr62KAK63mcgsVvLJz8aXj73IZPC8MlDbC4Tx2M4FcUg3t5bYcdm5Eq/31VbfW
hLWBjMQDcpDPI/LMcGvBczwHqgbJg2Buh59hBAWqjfvm2vK2NgrFXdfXrtLnZOL8lTh98cQVUOd9
OlU75CiKRzccho2751pj1p5B52GYhHLVo64hxqnn8QPkdh+bRkEV35SXodpSJl4bPmufEE3hlaTG
2cLzGvA9yDwn46JbBaDJxg1zbf/7F1kAbpEueOfkwV9eygIkjUW8ijFyRn7hTgzpXTO22X6W0bOb
lBvCMyuhZXMI/EQhcyWm5pwAoGGAgXakt0sNHCo3GvhzjpPY+sGA3TppxV35+JvIRqDJv8yQwXsK
dSYUzFL2VHuVPl5f5WvdsXYKVc8D8Qeo1KNaxsROVhKK4sHQhl+vf3/5zr/v0MSmB4wNy4ewyfoz
OAgz3uiRTkIAxqkOkFiAd3aSDceSw+J1i4+wuiqsrUF2YAllZSkfq74d7pLM/0dH4QXs1ZOcyzyu
FrwirocwfhDTazttVW/WBtLaLhhx6jQKNao3vphpFjNoFQTVfm7xcP7n+liuNWFvFDJQnPgac9X0
3UmEcCqacpKcbvu6tTP4oLggP1BiYRcQZhEDMlGB2PSNWvvt1naQ1chwN5Ng55GY9AX64fprmOK5
c9Nvt0kDgEADddAP+DpvSAwCVHuYU4gm3/b1JVLfHTaiVFjCQhSPKoLSaEwdh9aPSGARcdvQ21yB
UXdz7UNO6jHTSOrGIBNj4crAZPvrHVjZi22qgCQylMzthjNUkfmLSLOmeTSIzIPT+RHb2ElWThZb
M1jPosiKyU9fJW6jsvEfiYtb4MKqgMLZec5uhBURmzigeeeAEztgg0yI8ygDr34eTUE2xmqtG1Yc
E6gGwyx+Tl8V4xcR+o9NDRYmdLHOEMz82lfA8982KVY0w6QtYG0UoUAIVcUDDcZ5V01tGpcRRL5u
a8IKaabbxs2bYDrTrn7KWPPWFeUFS4Hddk9mdlCPwH2D0z2cfTqGDYzzJiLuPYqE90YHVk4PGzVP
4M0jhKY9/AZr5yij5K9k6s1xNIsoy3Y/VuLD1g/O5qEZUD3V54xCt9TM3RtFDvsSwRPl000zYUPm
l6oIanx+/ui32Qh2qSnEW1BN3vy1nh0vv7/eytrZZwPmK89AXou2WLzIW+9o2iRx58B0kgvnr9GB
FpDCfeV5pOHPRZ4lyru36w2v7O42gL5Jc7xFuzp7hPJI00BSI0AdPERhZ+vBtHIpCpaG323BPEHl
hOhEvCof5AzpDF9G3FQX/abGpf80Y6pglXybwywJrC0gEU7Wh1KWLzLwHznm6hBGcA+6PlRra80K
e00SkeVmRFJR1H91qO3FlOSfymRTqGltLqygrxLU1Vzli1etYV4ti9Hbg3+/hapa+/lWyOtW1JHb
NcMZ9iZ93CR4bpkCgm2oNAUbF+CVDtiQeh9XXqjNBvNrp8MIXBlBgg9mmPjr9QlY+7x1mrOhC92y
nPozr3j9NxFkVjEKtzfaZhAbSg8gXK7FMIjXjBXTo4H9GFgTPLq7/utXdkRbJ9jvvGEoi1wDqQhR
sb/oNMIx3aVQJaWgxPEj/hOkCW5ra1kD74JORKbzcs/MrxwJnz3N8yqmLmQigLji+967kQRCfCu4
tdOHmHR/xO2N/KokROw8oFU2zqiVBetbwcwBeVBM8fE8Vel05wyDF2d4TP0d+TjWr4/TWhNWSI8p
9ojJyebXhs0GiW6fPuKY+uzCGmzjgrjWghXTXQGvx4IF0wt8DQAZlVALNnfKr8OvfUJTupEbWEGI
EBs9L1BXJV2tzasB41HsNABp5sCmTiexNHDJOSoUROWpdqZsOvmtmslDNUEZaO87dTXeAQaBcnqQ
CJYero/sSqzaYHs40qUuyvr6jEuY2GUFCrsOWCQb87ZyqNjo+iRK8ahGgfqFelVz5CJ4kAQp8DGZ
f401eE4QoUybzNtobWUObah9F4DlWioHfTFzeNf0BDx5nfT8tZ40ACzXB2ytS8u28S5kEz0NXuCh
S1mD9I4s6kuWffx9g+1kXu6MRL0PJKJwf725tT4tf3/fXFuXCVAW7RlGU+UhM1DQktrp7j1wdzeW
/sqGZ6PwE+VV8IfpxaMM4dcE+9FvpEULKNC4cV5DevB6T9ZWmrVNMM/RUCVCeQfqviTuOiAP6uVw
u+3r1g7RwX4Mlfh0esCmHcBRThaXAMKu365/fW2IrN3BhGUzNBzX107r9ARX7iimadLDQmKiHyFk
t0U3Xhsj6+w3zdRA2LEaznJAVRlu3GQ/eJszsNILG4MPZU6mXU6cB8JKOMmDXsXBsT4JAxPw/0Px
cyVCbCR+4ySm4s0wPYwD6tKLbqEf8TuOzXS3bNoAUr450ny/PjMr8WGr+LKS6jQKDE7rDppdeC6R
g6+W1FM9b3FXV96rNii/gjLi4LmpPo9RHu5hd/MzqkIoJhSZt0MOSsYRAc/4enfWpsgKd2N60/sF
8gjSzxb9FAUlmxRC+QNMY3YtmAB1Cb9m6bHL9fZWFhxd/v5uezFaO9A4gN086IneSde6+LuHiurG
zrL2dSvkM5E7A4SokC1e0scd7EkAiJl/Xf/pa0NlR/zcusCpJ0i5RGW7S1QfwAsQ+8ly2Q8BUz9c
b2ZtgVmhn8CeTc2mdYGFGZz7RrE9r6DrProo/F1vYa0jVtALlzu0MIkLHAdEm40k8+73S5KXU/AY
Tc1WuXTt8mHj7eFvYaC/U5oHw4JvGQYLDHmosMKlIANkJWnJqSE9vaOlhzS14z85QGbdzEQmNvq+
kWUhS0MJqjDFJ1VlzbEVbrExTSsVMxt4jxpVm8/cBTS1qU7wuOD7MaxOWeeFsYkEhIjd5Cvyl8ft
F/laKuA3ied97IRNgiY5hlO4p9+eLL57zvruXkbBE+tQ71nE+H09fAR4a4ttvbJYbGS+BrdzqAFo
eTA5qrNqQPoYnAPnsQ+VBjwvYxuJjpVlbwv1mnD0IQ1ByFlXYRjDB2BPl7EEq3R/06q3geaSTWx0
KzSQ0FIjiYnknIRd4TEU5Y85Ud3xejMrm/fvWHg3STzCkSPE/L9bUA8XlMz3X0iBu1ropHfO5Dkb
hZiV3c6GmMuBltRrNTkjuew9MWbST3WHq871jtBlO/hDnef3MnzXkxGy/tA1asMXAHLdudrrXg71
PgfQAmYMRdl8a+DSpe/glCyqL7rt/eZTEhA4ge1LowtS3Hukjxg/gEzmOZ9hnUv8D5wZqiDCBREQ
8mvAI64EzTbnrG13UUfFQGM411QpAYLOg/n5bTdBG6cOYKGXF6wBVW8uJxFLgIQz1GLHLfHklYmw
4YskATJqKmt6VnXQmqM/Dp14KXhViY1yxUpw2BLAuvTS3E0SkCTc4pNY+H9jPnyc+k0pq7UGluh/
N9eiZmT28jZ5AMiAHIF6htUa0yIOeb9FyFwbpKXpd03gmcuRKSXzuesp6AF8dL6WAU+3cu9rn1/+
/u7zTeQkmXbL4Dwm0FyD3wX/5Y4T3cjRrOz2Ni4RjuaLg5AMzp0MHhdMDo4TL1YtsMvAZTtQVnjx
sKJ7DVjG9fBbmxHrtiGnaPoPoU8FwAzQWX/WJEwvkdOyjUX1+9z4Q4DbKMWEOw2w7sD8VLiWqRPL
KUzlpQOc7J7TJJUfSJ1nDzVg42YH67WS3+VAVTsfgMdj3/xeOPVL5RglvzTJ2Oi/ujIqxy8Zah/N
s6fG2bvxmW2DG80MqbCx95MPHoG+wd9zaxgo+pUDpPyPeqY939Ls/OMa8iIb4giZAVKkNUkeYMhi
fmQgIMl4nId8g0b5xynF55f3y7slCrfdQBAwes/Uy+pPY11fFFRjjjI1xcYyXevAcii9ayGDYznu
1dBeIc4wvTVp5NA4VUiM3rAm0QFrl0hm0DGqwqvPhkvxSFpk9LKmzp7CGZoWtzVh7RJsDOfWhwLs
f64Bja4e4Wbi3/0/WrA2Cj4NWd1WtIGciHlNkJs8ysx4pxogk5fb+mC/QvhQO1S49ZklCF1wij9K
mKIcwA7col6trSR7c6D9YlJOqjOSxfSgeuwJPh7aO+j5eRuZwz/e+zDX1jOkmlvlF1BjPYshqneV
wYdVxoLYd9nntCLy9fpYra1Y6y1CeCIAIurcc5L8D2dX0uQ2zix/ESNIcAOvUku9uBevktoXhmds
kyAAguAO/vqX6u/SxhjiC10mYtoRhIBCFYCqrExT3NNhxsksINCwYgrHLGycITopEuCiDXmJ0pbu
aFqZbVQM/j6ltX9Tn/USL0/jr7e+MLPhhWwMvCSFYDzacBeOzjV8eEDBDrhbufwY+8bc9+PqYeSw
vk0trKNRTk2Ywfr1Iu79YAjvGcVhPYIoY+Xy5zALtTyd89AfeC7alwl9JCE6ZLwUlYK061bM/teU
DdbrPLV3gcp4LG+NEGCAqKGuI/mQvqI/63vSx8k+0+owV1PyUHroZbtsH9d8zn9/P15exCELDCLX
YtgjKJ3wlklRXTle93nL46UZoNZj8uZFJewFz17I4qHifPnbri1s+TrjfZebES+9ggu+97lfAU4y
Rp/xsKa7VPLVtIBrW1keP81VVtRdEbxoOgp1gz5Dke66lgUUIn9neo7r5mN5fJR5AlcpRl6MPwDu
CzYqnYKEu+v9aB+PS7yiDOmwuI0kjPxMzIDCBy8ql8PvqZhDdFD6zF85aR2LZWMGu3hEEjMEZYGp
8IQZMpn86FPYveFJt3JdcMQUGzUYDamvpgaxi8a4YLZIL7KzQ5xfxOn5/xqO3Pxlm7hmY7l7nk5g
CkN/B/YuXvX0nAaOYZhlyYuV9XKZw3L4KKrbxkeR640Di5ZD/hIa/Ofyz3d93PLuSMpqmCUoogoW
tmbnl7L4WWW6lCvL4/q+5d4R1IKFbmFsEPGNn6ChQF5BybiWSXItvuXg0ZKHXe3J8IWBRvw2HwMW
HipSZemN14RsvL1ujSzvBk80MSbOsgdW+tU/XLQGbaRUtysVftdmtbzan3rsnzLGE7jGOa6DAGQ4
RhXpPp+WityAFVbcVaPXtfurpmPDA2VdL22C2w6wyLV/yot2TrYxuO/XalQOk9uUwiCai6QOCe4l
ZS+f/amdq32peLSG63FEdRsfSDSE8QRpwv+VEdAc/ZXSefp2fkQu6BW/7hJnowRVn0/olS7DF/Tk
AEPA23omDxBmDH5lhSF3Ma/E9PU6g1gOPhl6po/oqyP4JEFwd5YbztNyrUzh8BEbIEg8A0ZhpRDN
WdT96DwifxkRDbtS8HZ3eQKOHZzYTu5ppAPzrgYNsJc0H8AiEA67PEWPzy+GtqIanUasDMnN3IGK
fy0p6dpmlu/TcFzASusHL1w1ai8bUnWb2KP09+U5uZbNcnrSJlOhJ5C0veU8oUahPowFu0PLtb7S
Dy2/z+veKF4E7JjTMgVAGxXxcDuUladXYq9jCjZecBjrPpd0xCnYgyNz4l5xR3qv2fRaVytnk8MX
bazgVAt0MosApx/KFNMEtfZMmfsozV8bcOhdF39tuGAHkH85+tPyQlFBROdE6IUo5KnatDeXbe3Y
vzZQkAwkrcEAxY5vN5Kp6sLH85U6kii2BjGKVSC5W2s5cRnl/Pd312mlkl54PpqR3tisDAiH3vLb
g4iuqX+HmQ0OBO9EqWu0/b/QsB3fsl8mmMi+QTUMhHf5ylXU4X02KlCWfKlK7mFvpYO5z8tkyTdC
FdkadMP1fcu7IROXF4qfOWCyMntmRg1fIOBFVwzu+rrl3MoLaN4OvDqaLJ9uOUP70h4UEuCTuLyh
XN+3XFurshTgYEBsIlU9fBsaSGZ0W5H0xXC6agQbFkgyNqoUN4djgZzeg5YLhI8b7qt/L3/e4dc2
0S7IYkRKymx5CcFIvFv0/GPyeyhZ4NV8G6Pz97pdZKMDuwrVo7YVwYuR2iR7FSVj+wShAMCtLs/D
YQgbINjVARjmvaY/gjqOfkgS0n6qousAPyEwcn/6MoMSNFL9cXfspJwPUYRsAplVvBV9s3ILcUQL
GwzItIS2F66dUBgF3/TQ0Y8T9Ndv0zRZ6+50jWCd3WQUUUEGTR9U0zU7retX0Oe3u5Cu7VTXAJYn
g0qIUp7m7TEXXnCTK7ItZqgvohh23fFg8+lOZZvnlDbDERUE6EkoNmYDeIf87OPlPeSagOXMZmBp
NYZ+exxIQO6QNHiktRKPIGP/dXkAiu3yn2JCmNm4volWeiJjhwGQLLqPFInL52kUcfkV4glgsZGx
8dNvdOZefVu2/loi6a3Y+bdxz7/n3VEErqmxFXXIf5BoqaHykwD+96JLxsfu1s/wHtTofZ88aH82
bZV04b5PgyH6QSM5zQC0d75PP8QQoOjXWv4dK22DAkkzzZDiCYYjOHGSaQNmb/EZhED592bRV7X4
YbHPEe/dpCnIlyF3FPgvUKzXaNBlSTVsaxIEPy4b0xFxbCLeaRatBjPTeIwW1X0E/9oMVdNcm24l
OeO4q9gIQDPKoGy1z76DBIiVD0qMpkkewIwWd92mJLIjj0Eek8jsc7B8gfTvumlZYWIYy55ELBqO
HQQw0FSWgzu0CJM+WjkJXKa3okSS1PjRoDB+4cj68qnu9l7u/8bmLK67bdusvCzwoAWWRfpHIQfx
uW+9+hvUrNbA4a6fb8UIljWgNsvm/phElNG9CVLwUSW15x+ablVEx2F6GxMYDQYsT20uj/qMLx2R
cdwPYMA3SPrvVYseaaaggHnZ3o4J2cDALs9oRnmWPvhhyW/0hJLtxIDDmPPVzJnDU2w4IElm9HWn
uXphbTfGu65UbfUAtYNrM9c2GJCCwKqvYl8e/S7rHgzLxXMfrD7fHFckcl65d4HEeBR6naDgOoIL
hYZ3HDqR/DmqJY2fEubxnzOBGsLK5nVZ47yE78ZSYM0afcH6Yz7PAoR0qFgUfjdvQuggXHfTILaD
q6DXzTJ0R50DRETRi3OLPVVu5wFlvst7yrV/LR+naYpmUX4+SHu2yCeiUU/8CsYyMKL6bSO7Azr0
eIncGpro8Jy4PKhrl1lXfTqCPrICK+KxSqr8XjQhNHs0PVz+uGsPWG7f4VhSBuwtx65YwnvtD1+m
s1eyBVSmabmq1OcYxgYDsrgHIwIr5bHoCdhR/RD0W9soond9Vb/GptTX7YH/oP6mEuQeBVFHHZ3V
n/lQ3MftvID+7doCnI39053oAxEG9f9yXeBX8zdvfZ6xQPrmslEczmJj/VC/D2bWs/rIcZ9INhGS
nd9omGds00VnwebLo7hsYrn/5PE64cHQHt9u5hDh2XPusXtdNNMmY/1VvS4hyCT/9Hwc4FBkyvv6
GDFV7DsfbxdIjtebbB2t5vAQG90XaYP8IM/10ZDYvBZqhhCFx9eyXC5rWE7vj2YSQ1zXCF0twwMy
WDYqglpZDDnLlbPKNQHLxX3So5uk482RQ1QIovW1Afl6GPlXJrRtNF/S+AFeLL46mnlKHn2VZ3dJ
IldCiGN9bICdIWnWyJBg9TuAfL1zyXAhQNr9PwSzXUPY9/zZhOACY3iBtWiDQYCa9hzs+zdQ9lrL
oDlMYKPs2GzqGGpbzTHyKPnEI/B/qIiTlXKe6+tnH3x3/OVxI1m/dPXRlwkeAjr34tsEGlXz7rIv
u75/Xrh3349YmAQ1rlZH4qF2nsgw+Kfl11a4be6/IuCM9EGkjlMignqT94CHbvqsBU/j5Z/vCEU2
wo4LHNYyM9VR5shmGQ9YmSHT6R2Z9NOSTVcmtXzLkyH2UU4ZkuIvkQLXVZC1N9nVOV4bUAfOcZV2
fOFHZKi7u6nsW38DrAyyWtetkXVS+32ZIGJz/aIz9WHyqn7T0elHW6mP81k8+fIgf7/gUBsER5Jo
ylSn5JGXVX4nz3myrm+aXc5Rb0lp/LkVnO8vj/V3o+My/uee5XXM5pTO1fFN0KErsp/+UJqHqmcv
by+Dy6P8PXRQm+ePDRKpTNAfI/UOqkfjeaC1RSP9iEZkACnWQMCuUSz/TnyIFKFMhQ0cg9t50ul0
o3CEb5oESPPLE/m7i1Ob3I9y3AIgQlkdWRHqYD95NACCAonyq7SDQmpT+xV9V4o5WDS6gdAEBvry
x3ZsxpVf7zJ2+KexfRkuAZcJPxoFEgOCw/+JnTs/WCGGDWpq8ZfLq/RXrC4mYbk4RLIXD7zcyRfJ
5lZsZQfuG+mBuKfwcClo0rzaDlXY3amqfCnb5OvlUV1uY53fKN7Ohmc+nh6mZnuGqsKHqQdA8u2d
YxrPfEL6bVnxUddGsAIBScC7JmYmfwzLmN75o2x2s1JiZSqOr9ugOQkxLDUrvzoCNRPFW7BAoCUs
Jz6Nr/v5NlqOGvDvcKrF0YRc1y/g5vPz+2yMQA5+lTFshJwfQ6cqT6Q8UpyAtxzhBPGRQw4cCtPp
nP0UZ67Ky0O5Fsty+0GBABpcr6h7e+H8Hf0N3TbK/CtzMtQGyqGYjp08kPYhz9WBVRpk9BEKYX0z
ipXGG9cEzn9/d29g85DWAQiyH/Ku+TAVaGWMkYxZsbTDK6jt84TXIEEmwREA0mXDi6rNHn2GjuwQ
jEILrbOHioz5VT1EIVQa/5yKWSY9erwUuEOU0wgqizE6QYadfoDoQvnrOntbfg4gU5HKrGJHhQc+
KApHYqAfvHTzSuXTcYxQ27W1kilyoiN8AzryiR6fuwrK66kBrchVM7CRcZBOmjEB3j4UXiBek1JF
0Pztubwqt0ttZBwKF0h8czUdB87UrTHJV+VDPQ8c0e1Wcoj8jor3K3vXsVg2RA409c085qM8MpEv
yw9/aFN5T2kXsy9z1fXin+tWzPLxJGwFNUGiHyDt+8KCyYAVflWDyzWH89/f+Z8kIRKTo/GPWgPA
RnV5K7j43DKkYK779ZaDd4s3zdOUFkff0HpBR0NEgvyDDyam6e7yCK4pWF5OA0mGIs/GI+tN+gpl
t/HGaA0q/xFowuuGsFw7MUiy4pm5fAGm6WkANdF+rlG/qaHBvDKCIw6mlmOjCXVuC6CSz++zobqL
YBh5VkIYXi/PwBEKU8uxAdnuwKZW8B8qzX6WU/xIz/TfMgh+BmT8EpxZWC4P5JiIDY1TpSlM2vb8
GJUQMf2sJCeAB1RikL8vD+Awt42NA2sTNMpJt3yZvOkT6kRi2wX1tO+RpFppTXJN4byG73wiJ9JE
6AYsjx2KTg96iJNx25A0vQ7eDoUh6/tMJCnN5/GoKyYwhZAf0Ht87aFt8+ZNw2LKWPXmi9SQMSI1
rk8Qg6xuM39YQ+C4Vuj893crpEvjQ9InMV8KunCyjXxmgodQBmOy4tOuASyf1sPsQ54YAzAlwDc8
+CC+NNfRzIXU1p/Pw8YL+rqfj3moSr312zRrN3juX4eNgTbUn8vThQUoceeoOEoBlmn04AxsuS3L
Mb2ulEhtnjxfe36VgRvoS4KGt2e5FNFP3HPkr6s8zAa9mUikSg6t+QINxWVLoft1I7si3IQED/HL
Qzjsa4PelG8UadqyOCriNdVWJ82wJ3N/bTi18W5IhPgQVJyG51wiTkuvA2uvv6oU6whBNtgNysOB
D2zB8NyV+VMi0mHHdLrHXdNsLy+P4xFp09/JFC+rIUn7Z6ZBtw3CBHoPFsdObxo6y53Khk9xBxE/
xbMXSEYXbGXYcwD6L5qB/gf3NhjotHhFcExAV7QhjRE3WjXtB5VVX2OR+ys1EpfxLeeGSFhQwS9w
JTgXFTtVIKUHfHiycl9yWcc6rPOp1pC1M+Wp0OFwq4rpE2Vjt6VdfrhsHdfvt9wbVOR5gwRqgmfF
+UZDmzFN76FMMiz76wawDmtdqNgHy0F+5GmTRE8DWriKH5luqVoJr44lsqFvZiLlXITYX29SlAb1
/M3bvWmErtPKHFxDWMm1oR1BPN4Ycyx0Apz/FA6tt4MOhSJy0+piFfnj2LM2/k2KMArqJl2OExIH
t7psXhlf1EcAbL6BqHKth99xfbJBcMMsqsBEU3lKxljW2yJhwbYAz9xr1HbRDjwi+p7jUnKdg9ig
OEqTNENxJ8f51PPvLBZjuRlHvtxetb1sRNyARlpPlBGOv6aHOoVBs0d/U9XQWbj8fZfpLf/O68bz
St2UJ0nDI4quSOFmSn+pehmveKBrBMvFAwiLTLSPh+clb3V8EzVDkv8z5Z2XbX088tuflyficHQb
Fkd9P4hAbV+cfL9J9BdGUl29igmynCtO4hrAcnSi+nlCFrg8kbToboqg8m+CYQ2c5vAMGxOn27Su
cKQWR5PUr7oZ/lE1Sp9RJiIAz1bpEB1TsDnv2NL2TLStd+iKrgp3ChXccZsGaEO8uWyEc8D4y6Fk
I9oiHwFkGfL8S9QFvxmUtPZICT6eS/fAuN5Bslvug6hd2bqu2ZzX8t3F1lS56KVfhUfqgcJpKKJf
s7dK0Oz6+Hk3v/s4D3SQlkEdHosxWH5C56d74F6+BnBxff3893df93OUInWg+mcpU/oN2OY+3NZV
Du2+6+xgebVCVxUKuLwE6wI4WDiLH6TXbooZmaEBL5pdDXqZUUCV6/JwDhcPLRdPgiLOULYnx66T
/QYmmcB0BhK9CgKG14VZG8/WiYbwVvXlVzDF8QdIz3j3rQFp13UTsHybS1WIER0RJ9YKdUdyiAuG
OTTJ6cLW0hIOD7fRbAWP0zoOjXcoqrF9VGE+3eTZNN+ZdspvU7rG9OMwhQ1kAwHjIHTRR0fmgfsU
3M8SPW+qT+qNF8b0dHm5HCesDWXLmUSLxVICzaQE2/kgM97EE4n3Sz9+mHVxG4z52u3atWyWk/Mh
mqdxgmWgvwuRwWqstgwqwLdezKpt0Kz6u2vdLH+POsCBRa4YtFi7+MaYfNhBatI8ZFn08/KiuUaw
fB76i+CUImeFyA6PAOql08s4Q5ZnicTy8bohLLeXyvdatIfGR1KhAnw7QZlk2Bpdz822EstaC7vL
JJa3QxAnBywrKE+tlmIXYjfcnKVXYkiVb1NUbFZuPq71sm7ugMsBtVp27ARBUbYDPpt+gE7wZ7zl
1thi/k6TFtI3Pqt3YZiIrNHgzMF52I0nQpBAb4rpiWaoBCnodG704MX3dRH8Dgoin/oOXduXDeWI
/zbCDbzEWewLPj5DT5jsWY6e8DSjayIyrq9b13ldtUsBnb3qpCcAeKAaOt5UVa9vLv/2v5MBhdTG
tMkhmVg2+fXDW4cDaFjAa9ny8HVp/fAFLXLsIYJ+iICanNH3+QCmZQrm0x9+CUa9IhZoNusq8TWY
kq/dUqNTLyu863A51MbCTVkQDEsZJEeCh0WzwSmBlvseb5q1KO5aWitMsL5PBBpY+2dIEJ+Z9cJg
3AQp4OJXbozzuO92pIzLQo1Zy04SA6WbbgmXjU4baNZeNp7jgmaD3xKB1rWSheRYCLB3FWEZbMGo
Nt5oAR4vMK7+HIK03+KJVK54sWvBrGARsKIP6VhVp0ZWMcpf4VDzPZXoZV2ZkeMs+g+1nU/xfC0i
pF8g97TJ4+FLUdXdRw5uw9qkxc2SQaDu8uK55mLdEvxUC6ghB9XJF9jzaVGilYIBD7sWjxzft7Fx
A9KCE51T70Cluo2ieHxevDz7dNWPt5nnug5t3RlrhufIC8LbMR1Ob8tz3cfPxnm3baOq6kxBZ3JE
ARfUdoCD1p26siplK+ZyoSZPGviEP3rQdKfpx6FR3kpd0LXmlkPzQiroDcAhOtDubIoJukHVXKz1
7jvOMBsLx5COBZVTFj8Vs6jV7yKLOQ0g+80CbvYzb3F1ui5w2KC4nnImmywPf/hnreW4LHHj67wW
lOzXWdjy4xyBqVWdIEcO6vLvujqH1GD25Nrvd1wq/gOIoyDjUxneW4pCW/IOwt19uEuCZenvey/l
1U050WK+cjKWIzNw1iHNWHvfoBNOwAIimnm5y0jDyc3l1XLcLFIbGjdUXUyWZDZPXRL0/7JJ6VBu
OtBLGaTOl0yNW80yRHXa07DARaMBus674cghVtN2rKt0LTz+fQfiEvGnZ+aZ0Qosk8FRtlCOuEGf
zvAwiz6etlmekBVKj78bD/KHfw4yTJHsGdYUnYJBsinYVAa7CSVMcHNGMWTsjd+1V5kutYnlOl/O
SWay4MgyGaWPUYXax87M47KWV/97QEDu7s+5RDQUpayEdyB93c03uQfYVKWb3N9f3houg5zHfRcq
i6JhoBON+MkPIGDVkbZ+6NvUQysqua7HNc2sZ0CU+C1SOhD7QrWLPvlhnRQvY97Pw6ZdzBCv7HHX
QlkRQQxAEJM45ad8iLr9WRtk54XlmjyD6+vW7d+H6AjqTi0YI4n0802VLoD+pTq7DtqSZlYIIAyt
kqhbYh8FEZ0+JKMIq9tiGrw1kVLHBGxoHCWKRHkUqocomMJHpiL1+f/xXP37PS61cXFAQjVJxyiu
IlGt9nGD/sdU9vUuP9OMKy3mR+Ayo01G1pp2HdvWxskVVZzxZJzzb/7QtwwCojJmGxNCff6Th1az
NVipa5hzhHnnHSoXLC/DTqHSlKrv0IWhTwUIfh+LIsh/XOWANk6uWkwBY8zVySsi0JIOqbgt3nSA
qrZaYZlyxMP/CNRq0MLogIkTm4HwNBJZdWgA6BuNOCxKdBhdNxPLz42vWRtFWpy6Ba+7Vsj6hlHx
OizBtSNYPg6RXU6lbqqT6I23zRf+OSQ02S4T/3rdFCw3p1FM+yIdq1PAaDQ8LKBrVdvEQ9PJLoGo
zrwSdF0GsbwdgoSZCPpEPQAuMn0oGjnvEsghfshRMNjpZE0e1rF7bbwcjvemY0lWnYjv1/dyqPzd
CMHguyLo1y7DjpnYmDmvMgGPAo+faBx6W93wfFuNIzj4xvB31rZrxP+umVgnOiFLOpfjIk60YmRE
+EV43ILcXXxofOF9vmx8R4hMz3N85+x60cyfSY48BYF+gUmGLx2h5VUJ49TWniURQVOC16aPhWna
vtlAwRlYPwjiLcFasHL9/vPf3/1+iVb9ofB6nFFZ14cb0bdxswEvYbeGiXVE+dRycCSi0DFMFvn8
xhU60I9nMWA1lXdK5K9vdD1h4JUr0cQ1G8vXeQQwwdx08pmIngLKXRQvoY7WyqSuDWU5+tx7QQSy
AHnKFtHfMTGwRzIERxo0/1zeTK4BLBevvWWZQGUsT4FfHhu5QB/ifK1S/rTWlvX3TAP0zP80Nxkh
PJ7XkTwBQHXbDsCA0aa/r/yvEy6ibblKf+4ax7qy95Oss6ZW8oS3wfwDVAp0C82gcStmQ46qAD8w
78r2Oqvb7HLUDwoFjLs8tQI6mJuwCrxfjFfeSuB1WMWGz3XEpGGUYc0ib/oGBlJxM/v8cwvqgJvL
Znct1nngdz7omyGcs6gNf9AWRUCgxR7BHK+2ItDdNiu+gtJsDfXpetPZzHI6rYg/RFF+0CEaFoEg
VmiCFTKEJCmYoDZIqKX/tlUVm02MDAIIfQExDzYNNKgvT9XhoDbtnPHioc6XYng2hA67qR/DlyBe
+LfLX3dZynJ/lcSVLApPnpZI1ptU9GwDbS+zGeIgW9lrriGsGNDlQEenbT48J0M0bU0MOYoiLe5q
Ste6lF1LZAUBuYBOoU2q+qRQKvykoEo5RWNxuLxCjo/bULtIZB64zAr+TIxf4J0rhykIIYUVJOi1
vm4Iy/VTVvllXVJ5GlAq/1VWMnkAMGaNS+Wt1vjf8nxqI+1y2iyTSLX/A5DcUN14pM2WbpONdKFm
Q2caqVMPUY0OxWjFa0U2TcmGZFfJuBhvBtTA23KftODwT+/B+aX59IgsXxT/llkbIbkrgqktj4yQ
MIbsnJ+wT6nXEn0WtoG8Y9XVZgMpgKqIb0dc7sRyi328+GLDfD/kHHRt6MrQW5LXgHduVBwGpP4s
6h6Nhf8WCdVRuRIzXIa07h3SdN48lZk8mR7ZnzjpzE4Oa2K/54/8bY3Pm/9dQGLeCAhyudQHBZKm
LVgaA1CW4J6wEZALuG26bDVl5nAnGwGYCxn3GdqODyZMvuIykm4KPe69Qq9Vehyx1Sa9MxTyYqrq
xGtRSLNNSuntp4A3DAmdBXz+QdL92yiQJlze+66FswJQZJqsaPxKHfQY/wIq+ns+iq7Y9mH7BKEJ
UFlfHsZlfCsIqbhLa5NofpCEVjuwJiebuUFv4XVftwKQv6Rx1g1SHCaD2M8zNX/3gFP4dvnrDoPY
UEBf+GGC6ps6RG9c6H73T86y4B/Iy0W7s8fepE1E/r08lmOdbEq8BN1KXp8t8lTM05AiZzjKM4S5
M1dmqWwwIEGkyfIgrA4RBUW1H+Iim6Oxe5OZ1S3l8BAbCciqPmBVWGePb7Uh1ImeKSvrGw/qSiv2
do1w/vs7b48EJTqafXmKUzPs0yomd5Gqx+2oVln3XIY4//3dEEPap0s2suyRF/kdGfFgFQma0S9b
2bWjwj8/HuHoRaKlaA7kTLjHdfzZJ56cNzlX3nZJAJJeBnSnX+d7keXimpO0BOu5/5TEfu5/JoDK
mh31vFHtLk/HEUNsEKCRDUgn26E5MC94QY1dqA2bRL6p9fRJjPGVBQSwtvy5bAW6u6iXh/RRld3y
ceqoYpvUz8cVZJtjV9loQNbHpAfBkjoQvOh3E5plwOWP5I5cI0117CkbCJgEyoSGtPwAnADoiqch
IRqdavlajs31/fN2e7dniW6XfJoZP2i09n00WrB0W7Vg0FvZtq4Fsk5wdGuGoomy+pD0UA9LJtD3
yA6PFoGQeHknuWZgO3ZTlkHvl9njBEnVD34NDaqwHsOVs8719fPf361PV3BPtuH5BpKGebNJ0RjQ
b0g8Tyt+4Pq+5dZKMT8e87Y60CjD81HPYO7ZopnTX0lwur5vOXIqSKcWL5Cn0Oh/Ez/M0PcgVrpC
HT5sI/1yAdFXcDypAzo29V0Re/foalG7YAmfE7oGS3BtIMuBaeTxKfZlfdATlV+GcuGfoqg9I7fp
z6s2kI33i8YEdNdlUaPOo+kuqkTzPE5c317+uiMzZMP86NAgMxuI6InFJfM2pOhp9oC/LfVNbjjk
UPZBANKbXRJP7fRKAE33ryNnSG3wX5RBna1oZnUqJBLOPcn20FYfbyAmNW49ugq2cFjIZrNLuq6V
oDyPnvyMiFcoSN1TvTQ/22k1z+LYxDajXQ6ySgOphvIQIbuSQbu6m+fHMJL5dRpbqa1gO8isZ2E8
RgdQPgzRjvMyo1tF27USk2uJLC83kFontE/ViXl4T08Gp7UOa+9+yVfFSxzOSCxHZ7zw0C6tywPI
avydHoG3JLHfPaVafayjaq0BxWUK61IObppz22BYHoqkqx90GPsPWY2b7WVnca2T5ewGrZtePSXh
E5rlIAMxTtOe+pkRm1rU/14ewnGPsgF9XbDETM2jOk0xNAV1SvS9PzX6TuWd+u75/Gvcgvrt8lgO
37dp6yjh2tBqzB4JVR/Ol0LdqA+D0d4W8JVyM3vDlzTgan95NIdpbLTfVM08r1XADhqgBHOnkZuc
fkD+IOMrHbzn9OlfHsw2Zo8UdSy7JAkOPMt+EvZJpfGjauvxbsDLs+Xo3MYf0mR1S7smdN4l787e
KOJ928dFdJC0r+7eroeUL2t8Kw6HsQnszFJxiWqzOqm0QatcEkW/gkkvt1lAySOJhpVD0rGl/4Pj
09CLAxVKferikMy7BuicnXdm5c51Tfn2suldg1jOD+0MQHp1FR86qSTISsoumG8Qy8ZyFwovkneX
h3EZxHJ+noIUtY+D+ICzrAMSsQluq2UJby5/3eWZlvOTTEssllEHNY31w4AOno+Jbg4TqgWvjAbd
U7BcJ5EepjaAr0jSEMLLY/kAmuVpR9useQIGa/lI5rz6LvORfrs8J8eK2Vi+YjDoCZOdOqDgCGmv
wk9Et03Ad1CsLJrDJ21+u0IiWpZDFhxyL91HkEHcSIg8JXX7pKr6lhKEmbPqU9VE11XrbIyfDkZd
d/ESHtQSIa0eUSS7Py3ArPTXbTLf8noTaM5mMsQHamb/hGOyGjfg/DVkJSg7fMVG+hWczhGSoPHB
TLkEn9dismpj+kzPu8pMZq0dwjWMdeQTtFACfl81hxwdm9BIF3p/VngLhyu5t1Kb9o7HvpGKw19M
ZEAOWHOUucZ0/pL7UA2f51XVWkegtAF/UERjc9OK5n8YiSFRr+hdWe5qVQ7QbuGvlz3FNYrl/VR4
bUwEjZGN5fxfWSHATFVa/R5YS7bVsAZj+Lu/JDbcD5+cllqQ4CCL5PtZ2Y+O2ROHd0ggJpUffugL
8Rmd+itH5t93QWKD+pIAzRxNnCFbn8/xtop8s+l4+tOL/d+Xl+3vASaxAX0KmsIx5JOCQwcFmsek
nuSXMtbeWh7I9fvP1np3BMuha6uxV82pY2XxRFg039dNK1/Q2bNW/ncNcf77uyG62MtbZXhyMF7H
vydjkdxKT0DZCn0dayRSf99cic2BxzJQlJtyrk8F6C6OWeVHX994yZOJT/+ECKErjz3X7rKcPodi
CFokBv+gguI785u3Zj6DgLZnLRD7uCbRmj71OQAt15nfOvg1C9MojJFnJnGciRtSiUA+eBVyFis3
C9f+so78KVWdzzJTnxJkQcwHhRYHEEuwWPLjdTOw/B7IIdPoTCSHxIADNi/AoFoNV/bRJja2D2Sg
qu0oKCq6GEcum7XZi3Pr9OXf7thWNrbPlwoSrb5sTopN5JlRX74IkkCEAEQMm3quP10eJjhb878X
78SG9CV1mKQoXzcnP6v/haLgx2mW9xOf8xsq1Edfmx+TAG0uuspuNcAgNCu/pxX+9fLwrllaMcCE
cTFAMVudjD+bPWPNYxLr8QGJDUjuXlkQTmyw3zS2qNKWDXs491XnQ3dfQDxlxU6OTWyj/GKaLkwx
2pyqMPo9DqzfeWS1sOD6uOXzEXQeoc5F1WEouv/j7Mt249aZbp9IgEZKulW3h7bdTuIkTmffEDvJ
jkaSoqiJevqzlA8HcJiw9UMXuXEAsTlUsVi1aq04zxKmYXzezLe6EW3fN0xcjeDYTKIuep1ATHKb
LI6+g9rJ5fre2j5umLdG0qjpwqR5DQuXQu8A7PczlL/2fdwwbZBtaSKI015+IWNS8AaC/DrZwgVb
7g0TwkeW2FezLPhF9gFuC6fgQbZSBEJS1U+3RLltpmei+BhKEWEMhuHXyes4iW5Ii1LI0zSC3eh+
aiLSLhmgAJGqMnRUd22c0Yo79AZYOVU95Z3i7svYFIXzcdJjvRX0//2lREyKPFStAVt0Wn5JgpoG
d2CLjbpbBd4JdZwHP31yIJvkHF2CKO36TloQNcQEAOZLThlr4ANUAc5HkL2TLxDHhgBPTEP9S5Pp
VxJFQizyjhFOnmivtphFbRttBAgFnRLAOIr2EkPM4K7RcXjLa5qBo3PfHRevxvEmApFNNHsz88Ul
KXwoqALP8MltoWaz8Xnb7zccRLREHUd6jl+6kLTPYuTNV0HzdxCfrW6vb4/FQ8eGi/B51OsoGNgr
iUf/xveaFyYXfVP38KBzvalfkPz9GjLZ9FihE0SzhbyQJaofRF3xzPdilOYddRkgwXOjGD0UfNzI
nNhOueE+QjnWaT6rFk12dXwkDaBcrJbJwR0BRVra9J4Pzha5rMUP/oEYBKmVE0eCvQ5QCkXjjxbf
FxAo7byATHa9gkyDAAJcXIIohvJ6oZ1zmNTJvgNmIgPrdkGcMyf8gh5l0FPowk3JB/AlRy6SASPo
pK+fMtsaGXEACH3rkCeD/zpMY3kscwBDR7mTPY6Y/Hph5EMKXQz8daoQqU2YivOIhhnGduUtiIkJ
rIGEzxtg5C9Tkv4Ao0cF5GH9cn1lLPZn4v38uZPosw+81wHP/AcdJGp4wektggcaeol6Xcoi3TB1
2yYYph42pYokbdzXIa7nR3etTh5aCoapjU22TcUICNxqjprCc4H16Ej0SPuhhjmUwdh+nRufqg+g
pE72WoVh4GjHDXw+Vy0cI6XvANDkr4iehw2r+CUQ9Jeo2UQBDlNdct5O7hPIMvt3zEHe/d6rnDR4
V5A6CX8OnMzRcjczpSHRN+UkiO59P1TfCFYAnEdDz3Tzk9J4RstaIqEe/dlPPdy0pCoKfeM4/iQ+
EBSkoHk1yJEOHvZDl+Ij6Imn9lPg5UE4ZuUStN2DPxc03piY5QiYLH8JSARDPSBjKYPJv1Gtl796
Lst3FYyJiTwsa/DtNb30XoFgCu4GJRtywWt88TYiTssT+Q+Wv1jXo0Cn7ZPygLqbwlUAOC1A4++i
f17U47FekvuARKfeZRupJduCGQGEQtYCIguVvIhUyndgOIjOepya43Xjt1zvJrgvp6oOQmjEveok
qMJnQqDPDfp2Cc3kTnO5sS22UYwgAny/Cq/wPH5FNsm5zb3JhY71PJ5yqH1vuBbbEIZryUWbAJRD
2vMIOpXbkRf/sQk8Gghrt8qglhs9Mp1LCtBvyDRSPVEVgLJncC8qofkt6M+HE42c9qGPo310ocAp
/R7VRYWrQ+EiSPZmVKLvofQTk4+Vku0+cRbyB8YvcvN6CoL2nEh0MmQ1A+eRI5jkGwfLYikmrs/j
jZpEPMA9UtIf6jF8LN14vAlJ2N/7pcA90z62GsLJS+83d9cPs8VUTKjfkDDKvTn2XiV/RH/3F83n
b9e/bDldJsIvCpheWIAXhJRp+DVxkhnilkJki5yCH9eHsP34deg3cbxq0HyhOOIg3/WS6qcAR+3w
Qfaq27pSbAOsf38zACj4qtiFDhn6CrRPj9C0xM3gsKLaiHht3zeMvCTQju9n3l4Qy4/+MfbiiH10
ArqzgEdMWB+hNcBeYlz+Fz3oIiG3U7NZUbVtsWHepJp4zNoIcaiYpuI4x3h+pPUC0d4C1+tGgGJ7
ipqIvloGAQHDmDprhlSbjFD2KH1chHUAXlLlAX0X0m7O1MzEB+15X/g2y77FIk2030JY7/Zj114m
6dWfKE/ZeU3y4nZ5z+eOZhON0oN2hlFlE0df065jbUIAp5rREHJ+5FX0qPbd1CE4KW66uUs2bN4S
8plUgEOV+jGIguJX2YFEb3J/ijQIbxkXTzGSphsZBMvZMNVtqWSp25fwxhPecQc0ZaQHv0/bhzYP
t+ZhkQ1GuPa7eeYulCfrQurX2lVo4YWuPPX86SDWAwApdS/Tvv/f5AYPQem89g2ekpyqYucuGb6h
BJjYhdYOMiQ56OMOZdB4zk0hUcreOYDhHMKug2RWiFKSTACozHD4K7gIl201zdkMy+QG1DOAXNWE
0x3owT02zBEZS9F2kTrR4wzu5Gx0hf44efQrosKH/0Pq13Y2DL/hT3IcRzSTXLR22DtXjGALbIck
jLOJyWJn2BwY8QCeft6QVkiiD7VCPy5Y6k5V2s4bhT6L6zZBhEwMrA1zpc4kR5onG5gLQhfeldGG
/VhyLyaMUIK5L675oM4Cxcqsbtr3uefS4wCdTSGK+nZaounYDlsvWtt01gjuzU3n+q6kPcNhSznE
fLqkaL9XwKvcXPdotsmsnujN14G4VJU7+Oqsyuk2hIz8/eQPl7UCWyLu0Korj3O7lUaynC4TPFgm
hUNFiFtJJ8J9Nyigu5KWuY8sUFutjbbVMmy/miEHjatBXPyo9ZpscYdTUdDl5/XVsn3dMPweGbx8
AUHnBeoeyUEN1LkPPL312y3e38QNIuMiavTWqDPYIqoD8CI/ZCUecr+/pPlmocy2B4aF61otgNuN
8jxwaHYB+9ZmfoUMulOjFWbfKhnmrSlJuVPB/5atGm6HBg2sq6va9XETNChH2dVh77PnISh/hBpd
MHLYQmhbjMEECeIxL5dQxvpJxf2ckY6o+3xi30Weo1zSAEObcojcjmtocX0ytgEN2/bDBCO1GsnI
KXlZxhpE0hJdsYlOi0M7k09oJRqP0bL1+rYNZxj7AJhl4cXIrhO//KGFykRSvCP4PB5PD9Rhx27e
QnKvM/hLxsdbj98bv8JEVMg49djzGpXRFAhr8GCs4I6h8L9sQ6AsYaCJHPR0Q1gcwDmGldccGl0j
HAN5r5MmIISOmsPkp8mt37KDnydbUFKLEzBhhMJJS077vjv/cpfDhBc6ypq310+Ebd3839cNWI6+
9RuuzuiOSbNyLkSmVXxLV8lgSHocK6Rjro9kOwyGI1hpDCVDJuNJd0BFiQZaM6r44YrmO537jxwn
owm3WmdsYxkeQfaiG8sIHqFaxFNE5+nQseQ1JP6dCKt309KjWItK+fWJWZbQBBS6AVLhUlN1Zi0I
aVlD/lMRyHbdATpffeqibLWpv2Y5CiamcBi6WUOgBJ4OvP9ZGDP90I5K3V2fiGXVTEAhrcdYoVtV
P8lwiHAWQIuzph5WgxU0IAe3DV/Ws319NNtcDOdQ6qT15hxhza+LQQ78OMlhC7hg+7jhDkTVcwA+
QMqha5/eoZ93zIoC5Z3rP339iX9xNiaOMCbFHIWUIK4oY3njkVweelANwJ31imWsmrzXfQMZ9z+k
3Jwc+rbq7KoE2pOw+v9/S5du9XJ9DMsFbWIJwYqQ1EquS8V1npGaj0eSQs279TclrGxDGKZPPTp1
/eh0ZyZaArVnsGkj54+ef6nzZaMd75c7/NumGDavwdU+5YvbnWkz+sOtKwrOHhiUZfDOg56uJz+j
oR509BkpnYmCRlLlYfXdlbnbvzpNSyU9uiDQ6W6Y0LFzqOiMrP6eJY5M5CFUfiNdhBN7nnTf3kiQ
TeQBb2/2sk5EJtYQiGaUbJwUSHM8RNHYCvav//gcTZ+v//6/n/foD6Shy5GDhk70xSkCN0Mx6PtQ
uO6nccHrem7bYeMh9Xf/E5m0gdSt1dSDgeACrZbLjPztIV3mujzULaHt7VqzA/FYog5N0S7thin/
3VFEJpMg2I2w5TUi7Kh31UOiKV0yhGRyKzdgeVpHJv6wjnXMnRoPhBXAxaW+FBV5BNGYfx6mSSN1
jLd2rKOXyPPm+xjEVLvca2TyC9ZpI52hH9lzgtxLFnoIMMHPsGFstlUzogaIhudp0wb8gnph+qEP
aeJkUQBKyeP1A2f7vuEwItnmfRHU/DI2PDqWdSHuoZC7RU/59yAuMmkFOyesXd77gIRyMRycdsmR
Mkx+rPfcmiYquvTwK0QQobsvhotMMCJ0nv20Czp+qf2iPPgTwFZNDFz49eWyTMgEI8rej6qF5elT
Ai1C1bg/hznX38HsXR5DvjR3FQQ8b7Va8nMBR7FhrZY9MpGJaL2NZrcn9WUsafePiLu+z0QRBffX
5/T3OyNKVl/0JqBXaTKFwGsXz1PRfFqjRQEM7ZOT+9GGU7b9/nXgNwMkTceTkZY4YwoNJoHTeN+A
bdnqyLL9/HXUN1/3XfDOUEiePKOm+hl8DO2NaKv+BJ3cLX0H2whGbBBPpE+oAAOVE3hB+UWG6Pv7
BhLXfH6ig6Lh+337YJi6LifOwdiDh9UI5TQAwcApLCMRHT1etz+vj2HbCsPcWUydpHCH+rIEtH6A
mhk9kcVFu/6+zxuRAetZnsQxx71Su2F6mlteNp9JIqJ9LKuRiUeEGh5rvDjBZkdoI2YeZKlTvKav
/3qLcZswRMUjKlBhkA9rxiwv6XkieXobIlN7h+T9+x69Jof1vyDSti9jH5kgQ4DWp1SUMbugFaPK
SqdtMmBZkA4mzVYIbTm9f6AKI017/Pz6olRRHz2n6v5DajkC0f3U7ztVJrlgLELcUIj8LmM3Rfnn
xB3BxXlgTZTHH65vjW0ShpGrpKnnHoRzF7o+mPyhOyNqYWf05Gw9mldv92dQC4TY725EsMqVYGqv
/6esUi5C0AP6yKpvSVyoiysXd0uQzWKDJpCwBkMbxLNmdgEFR3CYvAU7n7cJ+bpvqQwTB2dh7Ccj
aS7uLJM80xDYydq4cQ6dcLZkNm1TMOw8JvnQNVyvbDj5C+Coy10Ay9+4Liw7YcIES9kPfQFusUvd
k5e6RuujRkX4xHEztXEgNrytZQomWlDIeSA5AzfaXI0/6pBm8WYrgeWwmlDBFtFg3kzgPZ0JWHAA
6xUnl2ogehEX7Is5TSJBXgrSq7iA32ghgoxrQkHot9Zsi33KNoX1728uVRdKRvUSxg2wlJG6ifwu
+Nou6LCZW8kv18+pbQPWv78ZIqxZwUq3wTll8+cOkvAHaJZVGwkWS5kyMtGC5QL6Yt7lqBTCYSdE
3CUAN2f90sm7mTD/ZlnfCGF4HIdZHfoI56sAafvx+tRsq2fc5EvIA89DmfQyBlF/LDwaozdJsRga
BB7AkdcHsa2fYec+bvKW97S+1PEkP9YFWsIPvC42mdktb0RTqNdZOnAddlxcPOV8VytHFEBxlzUz
tb4PxVLWWRG0++C16KP6/TT4YBDiVeE2lyn0guMyDRPJhIZKG5Dd7YZntKyYielTHlBvURMCuhIg
MZr5ft98idtW6H3bbqL6hBsOcUDE+vSAgm+mRNfeiyTy7klIp61nruVsmdA+HU9cLSwsnt0BCh3U
B4sedd3pEIebuve2IQzjF4m7oCMYDtgf0S3WRPFT34f6zlva/GbX2TXhfFVZkTJANffSIBNxx/Eo
V6Xawgrattm4yXPihGE/IIdSDvxrMkFYLK279HXfLzdMW4DJKQ0CDsfoVPdOFItjJCGifP3jtoU3
TNqtY1ZB1xv0aTMyFLXfHKu2vqlAErlxQi0RrgnXY8mQIM+MLolkJqewnI/TmlgSM32lkIHV0XCf
Q4ABbllvPAgsd7kJ32MRgC/IqOKW5cl/09LVWdu6+RGNLg2oVLsNV2hL/ZgoPurVdQ1OE1geQoZh
BqAyERDkLoFheoUk8dNSI3ZADQSQ3u4p7uv8dteGmUg+gf3yFAa5qF6Oh6ny3NfGrarkMIZo4d9Y
w79XPSIT1AdRlr6UTcAuCli7X+YYNKN68IJEZl0RvpfVXN3vm49h+bmjg7LHv2eVLvVBzfF0nNKW
fKvq3N+JLYtMDV+BzuH/2efaJBD31cu8Vono4jRnJ1Xs38iJgVgUkOMsZOG+Tqmqd7UnRKHhGSKn
aLwR+dVLHHoUHaRDQrojHpHhy/Xls3geE/nn9k4EAwYbfV2V4rSgzfprGAXRv9e/bjFek81POfki
phzJtLU+Do3iLNfJj76bNFDc5fdKfddl/aOR5VY/t202RpA/DQHwEA7iFQai+zhra9LSW9BtOvPG
wbYMYCL9BIB2Ibhh2CXpu/kJUgQo6xayj9sNb2f7/hrZvIkwAzGiNBkiG9G6ktxFeSnvY7/ZSMpZ
rNIE9EH8Q0RkaVHMobN3h64N5d0A7BKAMkupOGNMlUdIGm1ZjSUaM6F9aQs5poTOHNnz5oe/Ij1L
vdC7ESbk6i9jlUroEZCti8g2OcMPhIFHuFK6fs5RbnUGAPu0X//DOFoexa0/TZ5HzzMesm57QM3M
68ONC9A27rqTb3asdmUhByIbEJNG6XjSdevchvFc4yWuhfcEWqwPAdjcNkaznQ/DHfClRDcn6ogX
zrzxkiw1CzIt0mbfO9aE+pVD2kHF3amf9RLqr0BjQjOElAVLD22+qGcoC6p+Yya2C9BkCWRxWPZp
EOdnJXBHTCm6r1dCcZ3IKBPV/C+UT5sjNL4evb5+8YA/uu6SbCtouggFzT+omCPx08SRvMmXIW3u
pcNl/On6AJZjbyL+alDSuI7n5mcX0Lubafm0zson8tvUQ8+HjfLk8X0cl5GJ/mtysnTg8GMXv4KC
E5M+eT/SnaD/yOQJ1Miyj6NG4Nh1uv0qk9gN71zXrdTx+kqtpvmX/JVJEJiMnOkx6KEooZGq5HHz
Hg2d7smF/srGCLZDZoL8XAec511a8AsD3dahQL9ExeefyJtB15yn5blJupNqpmNKy/nfGI/F6zOz
veVN4kBv0CGJBh/3hPR+dgDOhdEnujYX5h0gVUCF1IcV4uTF4oFV9Y92gjbW9aEt5/tX19sbf1S2
FCc6yptLAQKKGzrHxXvgwsXd9a9bgmMTFQi91ommTgV6eyTNISqTN+BgkvIOpIWvbdEOG0GqbRLG
q4JyCmYWbw36Wdqix24tUw3NzmymKRpMCyod3NzsQiBliuR1Gt+JySMbv91i/yYmEF3/dYgwAbFv
Qc+/Ujhr0MOK/AdkLrKBNCzbr4AcmTBBJ2r40omGXzhGEL34PiVFl1HACMZRtTcAtxydfP68zM7X
KXD3xXUmpSAvS16BjAsCJ3n0JGvxWAXC+RLPbXNc3OK+E910W/Tg9A1Tz924MCxnwmQZFEqlzSCm
9ESLeXpJ0H725Mn+2/Vzbfv46qLeWI2uQTc9pUF6Yt5MPtS1H/ycR9Tc9319HfXN1z1o4Ymgn7Fc
pQsaPt+XQ/t1qD1o7+2zehMG2FJNW4hEwuoDH1oW0AjkU1bKYty5+P7vMyAULNlqhFdpeRH5maK8
Gz8oLxib0/UlstwFvxzpmyXCC0R2qiwZyhat9xHaVfqzZi72Q/N24yll8V2/7og3Qygad+CE9psL
ADBleWiUz17Q2Th8Lso2dI5R6Cefdk3GBP0R1rp+zL38rAvdFBnkD92HiSwQ4IIWSL6VVrM4GhPv
x3K811uOjBSYa/zMQc6gCUGlAkWZLySV30KvuvG8LdCkxUBM+B9pEjQutFB/ArKtO8hoGB+CZpNK
yPb1dcvebE0N4Pcwj3F0Jrz0HqQC/17ZsK04w/Z1w7hd8MfHpRPk59JR0VGNkNeQHkQwrm+2bRvW
Ud/89iQak6SXUX6uS/ojmQdgtSNyOyi8DMN2/DDS6XO83U5kOcSmSrCadNFPERQDf1UVEUH3B6h6
sHdA9DRZPZf7VJUjE/g3NC1ZqpRDG3StXrrI4R63eREsxm4yB2rf6Tw5VPVF8+k5SGIC6ouufwfN
3fbL9U2xbbkR5bugCS6SVFWgZ4/H9zJGUq0KN2VV/v77QxOyJz2EJylfqssvgvOm9vKMA1R8z1jw
357fH5qYvapHErjUKMd4CPqfK0V6ZFc9wsjN9e/bZrC+Zt8cWgn0TNQPojhXVRgEtyADJ9WHsW+d
9hbNRMtWDfzv2xCaoD0ViLmvUVm8JF3dZToBpVvWeirYF+yGJkBP8XzMQQfIL2E4FR/w4QbUJsuk
v19fJdvPN0xbeIymTSDoyUfpLytHxW+q9Wm/7+vGW77mrGY4W9WFFYlDjlXqecn7nIMFfCMS/buv
CFPj0qalzuekBIwCoFWoF7m9f+v5bHley9KIRJpdtoaI7vez5MpuarsetjaxKIQgdxq3/7XaQ5nv
+jrZpmHYconESiF5XV5Ij9pOiUN1nEGWBFGBZjrVfgvJxl0DmTg86bYIO4qpvNBZVgdadtFBdoV8
WBq0c/ichZ+vj2M5ViYiTzfDAjh1RU+qHZO7vF7ovzHlxYfrX7cslwm9Cx3Qp8xhUAJT6v1ko5M6
mZDhS4XL6OAhYlMbq2WbxTr+GxfShXwKoMOE46t4IQ8i6nl9m9IJ2I3rE/l78jg0mf9AzCMqBnKe
i7eMzYTO2XF4D94W+a6CgOk/baz8L7HHW/cYa3A1u3Ax+8zepAXU9cIanariIuYm+KocN3+Nu7w+
Xp+Wbd0Ms0clnxSC17g8/Ll5gv4y9TLSiy2ci8WzJ4bRt3RqKuxFc4n4LJ6REGUPfhFDtQBkQBuO
yzaEYfBqIG3LhiU9/ZIcYjz6p5yhXQbYxbfrS2Q7wobFe2M5ar+n5SUGJNpPqONnq/DyqJ3yJH2x
Tw4wNJF5hDnpGIxOcXH1BB3INrkbI6F3PWjABfi7eYim7RcnrqqLgAbzkcMp3nYDeZnHKN6wD8s2
mEA8N4/yiURjAXq6sLkhvfaPdCT1cQkBKN21ESYQL5lU7gWDKn/lMnTqJp/dbi2rAflwdHu0Me+z
CRONt4KaNNp705O70B+qLSBaNaPKe30SFoMzafzCnLmls9DiIpGW+aDmiXhHdPk35YY52L5vGDSa
+8GUGSCj7IVFehSD1+VgfKjTj/t+vmHQA3QewSgTFRfSzv27pqiTy4TUwRYsy5KqDP9g70OEM8y6
G89Qhiuf1kJd7kKIdSj4wUV3eTYF4Ip3BW+eQsYqSIqinxx16X2TMy2dL17eN015idKcvKduK9hB
Fr6z4UgsW2Pi8vyQMNrnyGBHdd+md3wZuv6phVTWtG/vTUgecSM3LRvsvVbRfJ+nnUC31+LpLTDC
Go//mSIPTVyezkHoVQLSeWFTVH/meG889Zq/EF2hXwjMm5/TdB+fbGji8wZWhFWwFNAlFzzlEIdM
8ukmHcTWXlhy8ch//+4RGQmo0/bIV/iDeG3BdLnyo8xeHR3jFb2xshQjE/PkoYkx233CTH6/IIi8
oJER7pIqak6OJ9tP3RgNzYZzsVxVJmiPpVFMdDTjDnG79EEXa688GcVBJHy6dSFPsTGOxdkT0wuI
dApCSLSi0iMfynx9QpFkeZfqqNkSQLCdNeNan0cowjrjhCH0FGaCs8dCs4Bkfu/ACxBPHWIw/u3L
WIYmVi+g5RKPtC8uYNYM2W3jCG8+JR2L9qXHwj/gecWCzjeA45/EMrEsHxudiTiGnPDHPEejfliV
wyPv5b46cGgi9cpkKvI8xVXZO7MD8qcebZkrB1gXtgfh8/cVil0biUybyzZRe0vv1KkEpf8lRkI8
W2r/3zQdPhQ++xQJ6mekhSqaWrs0RfMeVM4PU+vs89cmlC/nYV8n6Na++G2onkUxEoqEox42Pm85
gpHhIkIduDJsMDGgbYoMlzbLiO9D53he/gVndJ0NHmXHXVePCehD7qCLoOwGPDLawOdGlEfkKLZO
g+Xi+UN4d0FCIqlGlJik+KoUgEEtB+3q9V/+94wjGFB/d6SSLZFwIp1CyoWe0Zh9UwpZZmIMHtNF
PMY5eWr6LQoA61kzvAKqpKB5D7l8mDTwd+M0Z5oMHwcmJ4ij4IyR2DsscfHOWwEeVaL/XWua1+dp
W0QjOHBZmFOICwBV76fNkomGsjmr6nBLY9HywDSRfpqlc1O1FNkpFGlXaghoV/ks/G/iw2WIIfgs
wd4wDzulhUMT8heDuD5WTvC/8bx5SY6Qat3qW7Rdryawz0cWstJsaC5N3z1xXKYur/sM3Yw/WweU
wtBneteGwMO3iXjogmpLCcRyAZpQv6FclDvmfnKiLaKekkJtqEai1XfgmX61H10/C5b7LzQ8g4oU
Z3NZdc+gwlPvVdfV/ruq5M6SOaQLnfvro1hOnInzo20xVrUU6XlisK4OPHU8AHHc9Y/bVsp4J0jw
dASOI5IToJFjciTTmN+D5UzdlCOiOb930/fXB7LNwvAPVPGO+RLNYHJInDPgb9NLlZblzb6vGw6B
OXE4Fj0wJ12TOy8dxIbm2z6I5n2Q9NDk8YOyiOdO5ZycJln8E44AEvsaUj+I4Ldem5azZIL46AKR
73hs6BktLtV4kFWCKKcc5/E9ZPL2SUeGJjsfST0ScN9pkOah3nJoYsLOco15Nl4etkmsV+ib9Jto
63YYfZmchMi/lC5UnVQ6fgaYYUtY2jbAeozfDBDWgzc0msanmnbjIfTTc8jj9P7/8DC3GMQfvHx0
HgNkduNz3cfwH2iK1DPY15KIfq2E/vf6cbUNshrJm2kItHbSApwlqDPNVYYKU56BhfkiUxLceCna
I68PY7G5wDBuraMkWZQ3PDPdf2M04Xfxbs9hwvLcovXCKYrikzvy6lIyr/kCzj/5UTIGGsFF15vc
srZbxETlubTMqxZo9Ivj6A9dLdUHRVdCjhY0zPFKFlCjtvyxG3V1pqz+UZItQLxtAY3LPgSkZJgF
2N2EoukHt0flJYudVu9D1uK4/n4OkCqblet35BymKNEyrko8bAp2u2v7TSCeWJJSLSNV3/CYAee6
iz6dr2WzE9QVmkg8MC37KodSyLMmkDoE9zbiErLJEGBZehOHN6hATm5Dxme0erUHcNVXVQaej3Gj
fmMJ6k0MHnqD2bKQfHqeBvDUIJTrDmIASFGV0QnvJAgR7nbtJu6uDIpQ85GrZ59XPxKNromyG3NA
8zc7jWyLZRp6SgYK0OL0DHjXvaohIbUMk7MLfxua8LocbxLGy9k96wVSCm5SeIfSdfUNHQf1vJ1f
t83BvMILCmE1f+mefZnSL+DaL0qQCs/pltyZ5eowAXYTUTIshtA7U5moby5HXwvw3+zjWNR6w9/a
3iUmzI40pFoJ472zStxyHEEZpAP66JUt7q3MW9Ix6bNyQB3hfgK1eB/cAl00CFB7uc6YlA9hWquG
gJstgp7EdR9gmbWJxKPLnPSO7ryznyTvEwW44gC2kI8dmdTGXWbZNxN2JzzdgXKt8c4u9/ojS9FZ
XESQ27j++21fNy78JoecveqQAIRomTzlE0U3ecm33ie2r6+r9uYeHuYp6cTI9PPUzs5jA42EQwT2
v+O+376O+ubrYT3rKe/K+hI6AD2qRAYnZ3117/u6YfOyc9GHDg78b3PN5kO1BPF9wWS48dttd+4v
jak3P95jaUPpyACuQ1LU9aMXKIalr1FPEsjCg+2WN+mZQY301tVR+7BM87d90zLcgCKaloyUOLC8
c9C27gbv9OR9uf5xmzUY97louxKqF/AxJWhQL3U9f85pvDwOBFIOu0YwUXZT6ML+Z0JOAxk/umkt
78qW0YyX/pYfsyQITIRdE6KntKlS598CULvbCr0I5ew9djU4gTxcaQckFX84cfPouu2+LTFhdn4Y
IbMft/4ZsHWd3NBIkPyx8CV4Va4vmiUcNmV6y8UrU6/z3fOvqL6cyKdQLR3ai/Mfy6i3OMEsm29q
9U4oVaF+UME5N63+mA90+gR+/KjPOoYSycYVYBvEsHmfOAi6vd49g6enzvz1CVTWgXtqqDfue0mb
aDuhuErzJHDPoTN9HkakNJp5Z0dxaELs3K7qAWpP+nOiCDC1SYpsUBb7TrqRzLCdXsO8x3IaaR5M
9SXvEj+bg0ZkQ1X+oEJ900UeZLnjMHASR48OqbZ4G217Yli9TJ26j0ocL7Fqc/3ak7Dj4Y0XKO/u
+glet/fPklhggu8EjXiuvcE9Q5m9eJHEd8B9zbdAJ3+fQGAC79C0JatgoP0Zfir8USZR+l4WBGTj
c9E2n/bNwHi6k76IO95jBjLmAzoCQN5NhNzwirblMW5xNulZDIA/nsuU+f8QNcXjIwfFtd5Y/r87
kMCE3JVxnaZg+iMnPy5lplNkR11HOo88XYY7Z5VZ2LdI6/zeXIpCod+D9K2LMsrYPAH9Lz7EyaC2
il22ZTKu9ISFrA0ml5yojCYQ8gKyy3vwauz78f7vP97NGz5GKcfXR+qctQycM9Ly0cd9X//dsK9/
w3bODUP1tRMFMRgFIRS08saHXnMzUC8/NKu0z/UhLHFNYOLp0PpY6ZnO5bfJgTztyh48OXX7yV9z
VFyi6S9w0i5rJVKHI/WiR5AAb/G3WU6pCbFLxgGcd4ETnVi/alfMn38lEvGU+jlHbIumynKGTKRd
rho5xHFBTirM83+IXsT3tPCLl+vLZ/u6YciSu4wXy+L/z8+hjAdtQEQdG5vz98shMMF1UDJsnGHS
4WmlVaid5afrse9uMrm3K817n4inyuvlfYD/2Tcdw551m3ooHrvRiZJK3KO67D8Dy8I2FHIsxzkx
zXkWzK0Wt/wG5lgg+7mgYEupQL//aRnZJtTftiWGWZeL//84+5bmtnWl2z90WUWCIAhOKVm27Hjn
sZM4yoQVK/vwAYLgCwTJX/8t5dyBNxKIp5RRygNCeHSj0b16rRLdFUX5yko2fEEhipxr4BA37mvX
HP5t1v8PgnKgMYDa5FHxzOyRUfRTWlO2S4bsNuReyC2r54lpIUAbREfEM82jUiNoGTUqePsIdIcb
6R6X2duwui4PWmRZL6vkI4kRELKk/djsLu0RS9ObVONwGTF+QyRq3omp/nr9gDmWzwbc5RphDMgG
2JHV7ddf5D8skF/7aZM01TWAdW2DE2QO6hnsbSqD7yKs+Zr5stqFPlJY16fgOF823A4YH3BZ+kPx
iuwMWNw8ttRpG8XyJq240EbZkYxOgAuuER5MA/81Ab+rml01gGbqtglYRk7rTqGnMsQSyWFOUiZF
M6bzhA6S69+/LPUfYj+b8W6MO/8i1yJe2UCIv/fonM/pRPLkm5cUwz2fRRzvPLV8uT6ca8ctexdc
GHDgE/UXYhGd+mBk8UO/vgsuXTe3jWDZ/DJWLMnEqv6iXH/rjFl3iZyXtAo2A1rXmbJM3odmD6SP
JABKBMld5MDy48g38y6OFbIBdklYKREgf/htgrZXOhZZm1Z1wD6i/Chfri+RYwI2xE6iDcasWS5e
JYmKT2PbnuM+i27KeYU2vo77VU1UZNRfPmkrKFAgfPUy0Pfd9tOtK5xEwESU0CL/Jnrlg795Bk6e
BbW/9QJ2Lc1lV97EyGjIJ6qLKyCA2dw9cF3GgGDITH26/vMvP/MP1mZD59RIJl8jzf2imvmLD4m4
zx1rnjwPQOnWG8jd9VFck7Cubq8k1aJCxl/ihZbvRD16oFkqki+3fd0y4aWGfug0JclLTtAk4BlB
PhiyyTno+u2W+XJW5L1f0+TlAmVckJXdMTZtNcG7bMuyXC7CpJ5Vnr3oBZoYqOl/qHuo5HgXOZjr
i+PYYBsiV3aLT+g0xS+liD+bMlyRE8DhpxIjzE3BNp6MjlWyoXHM9CSEjFf3LHsC7eNybGt1x1uk
ujbm4RrAupl1nTEo4vjJi+x0tI/UGLx2sltugyqGNuhtahNgBes2eVF5VD8kAx3PpvDCDZSTIxK3
MW9yGuUSDtCzLpt22tN8/mjCZ4Ewg2vzRXmVvy/AHeutxW1hpo1704kv41yW8Tc68OFRDaXYc5SX
v/ZJchtYNfwN/RaDL7/wVfwNSun0oV2T+hB0ngRXf7PVdfsrOf4H52SD4Bh4XAoz8vqRdGxf6ugf
XrUfNP9AAD8zk/niVxGYPZoPquEPJEL7Gwjcr1uNwy5ttdrJ6E4n6Nd6jSYEAvsiu/BsVMCplNHo
efvrg7iOtGX8vvIHHQwJ+5ZLRs7KEPM+jFFBuS3usKFvXdaVPRNh/NKI/lyQvNgDh/Ear/VtJP2h
jXVDvyQLq7XiL1mV6xfd+vc9FOo+37Q4NtRNj43ihHDxveI8PAazbmU6qSLbOlyOxbcxbeWqfRYv
uv6+SOC5cz2N+xo9brd5KxvKFoBEUKzNUn9vpprekaAYUmH6LfiUozAKUPi/g4Ky4DzWXiK++0MN
PZO82fWTeQgrqFaE6/zFm+R91seHqWDvLvpNY9dsPMBcDz+bq26ESrDWc1d/R2fS92EYHrhP3xdg
Z8RrZkyn3BxMaPa9L88XysbrR8HlB2wCOzbg44FXg+qLTg9LiDg9+tWmQqB/DPHn3VDMP4oLOz0O
uUwv4NQ60wdGzNabxOG/bY67imUz7VpwjUEo7zlv9U7XDM1wef2VIpUWAee5u6zz0vCNdXbc2jZA
Tgdzq+uwo8859b6qWn1gxUjuMjL+3VOyhY11mICNkfPzNi9BVtI8dh3UdFkGuK+JoEZyfddcX+f/
PqNekIUUj2nxvUxUn+a9xz8UqBP+uP71X7puf7gbbKI70a0IbEQrvi8tgIOX49C086Ex0+GXTTQV
JNhb2AP66s2uXqeHeJTvZhqfWAGhKYVLKvK2mrAdt4XNghfECWk9X7JX9M0VYtc2Bm4K/HPBD6NU
fNudbiPpBr40hJsufB7GS2qizPWuXFEKi+UW8ZNrxyyvkqEzg1KVkGfeFt+7boz+qiUKF9c3zLVG
1hNABRmJkfNKXrEfpnhceB4fCq+gBALRRGylPF1TIP8+dH4dTV28ZvRIgvqT3wPQBvaiLUy+6+PW
S8BPaJCvHT7+S4eVs+WHyPCSuW19rGAACXIyeznHxzne8EPlfTUMuOEGIKfbRrDRcabiIIasMAIJ
2yzNvPgDuJrHfS8BIb8+h4tp/8EmbYRcJ4SuA8nosfP6I6OPBKVnFdM7BcxDzfz3U0s3cDiOJJEN
loMiNtXtEtGjD/84SLzrhyDbgZ/jS8bIP5oHGzGUww//BpsLK/SRxZL8YCED2aiXyzYNqpzuaDHS
L1m9bNFHuQa6mM2bZ37Rd+Goy1l8n3stD3qFYuDEFZRWCEKHFeRi13fIYYU2dm4c0DO0tguGifLl
gZX1AZjJ9hnUUluRj2silp37kxzjkRH/tS7yKEn7Wpt0aLgPYQ/QvzCut4Ig11QsUzfhvHQ5WAO+
iwm0LF2o4wdSCpHGA9j3rq+Ww+CJZfBJzBNozOPabxW06nzRe0+RmW70VTaCroT27gCZKf8VKeHx
yHB4Hy9Gcv2nO1bHhs6VkVJ+Rpv6eyLL+tPcL+WR9aArun0E637PS5S4h96rvssZNIEl3q8LoN3H
NtlEATiM3IbCTUlXmAoQw9duFod5oesu0sEu6eIjWJlbqEuYjWDCsc827RyJRqFHKIS/luUU3Hed
B1GVputWb8OLOPyirU2LdroyE2GYvI65Rw5VkEMevPH4Iw/7GR1wS7ZfxLReNMfI4bbtv8z0jTsR
gnZ8jmf6gyeMvbQL2Jg5lPPuOKhfN4zDdcIsQ8/mJQkKmMSrN7Pmfkad964PmwZsqKDNvj4L175Y
Ji6LZej0GvCXycvFe3SRD3664t+Nb8Bfz6s3q7TUZvRGgCBfsdnB/cCa+BML9Fa90vXrrRt98btJ
BZ6g7zhKSp95B0rp1As3ccSO9behcZ4weehBUOQ7OGjf+xc+iMJM3pFEPf180/Lb0DgyGFMCdBm8
6nV8XSdudiMu9o0T6jBuGwUHZb0pj3lF34HLEHglsvOHSxuQAGhpGvLvid9tWZ9jH2w4nIGmIwbr
s1Md6LI5SIqOsv0acroxE9dGXP7+5hSBbR9SVn3uvQ4J2sOzGIFtFwYyT6ei2LqJXGNc5vZmjGQC
tU/VGe+1hWrd+1+crEHoDYAhR1sJPdcyWfbMFtrw0gzZK5+m+hOfI/7TKwDjvX6WHGGBDYQzZRMH
3rp6r90Eifai7Y79iIeZ8RCBjuhF2fAYrmGsG7uCwFQ5VIP3WqBuskOXHLgAE+jMl8N//ettlP2h
b9m28ls61kMwn8Bn1/s7nVXZ8NGbw2oL2PfnDSc2As5AZQ+tOMJ7jcSEiuRcPc+F1+8XiANsXEp/
3m/Ikv/7SHXo59OtMvRolnX40XKfP93cWUZsxdgqWGOJ7tfstRxAlh4FZviqZ7T4DS3xN9JCrglc
zsAbm+CNJgmNMlqBjDEz976W5p8Ci3ZT2ZDYIDi9oEdpmYv83Fcg2oJAHbsfAXP8ed0eXPt7mdSb
H29msQaoSkYVxGaTINx1nkB2aYHcycC84u76IK4Vsk16ogOwxROp0gXRGnKCnmmrZw+MAuvWo/LP
oQ2x+edEDny/6kWMIdqVvEwdAPlqiN7lVZU9GNOAr7ipkseobDYy839OxRGbiW6hultYGy8n5JLY
u7YNKoLuzlW/0xBHL9+BKF1WEDdLmhG6WkvWs30tqjHc8C+ubbPsvuzmoeWrXk4deBQPzZB98PKa
PxVTuTWCY89sQN1Qgk4asirYs7wBXf4vuBZyWBuH2rFdNmZOj+jANOUIm9FxTde9uMgCQzGhfjB1
aO6irJx2czY10QEgosnbOIeOPbNBdBAvaLQ/luspr8zB4+t91J9q2h4TxPUZoGhh9Lkj7U03DbF1
Y7vSjwbTTvk551Vy8JPozjfJ9CwbcOe285aak+Mg2Ni6ZM7KTkRr9joFgFZB2KBd9vMYi0+LaeRt
7F/EJqlLtBhABzovpwY8halHkc6E5ioaraDMvnGgXcfNchGLv4pmpYGH1KUHaSACLPlX5mNKN3kg
m6mOTYxDBCnJXrvMW8VhhXQOGAOKaIuz2rUN1n0v1zyvApKHVUoaQ+5MBOiOlsgCTIs8X5+CawjL
5HPp+T3Y/b3XCnq7X36JAkH7o33OC3rbRfYbmE5kA2N0RKm8BF5ZjrtMQ/9jB5U+L9yCjDtM0EbO
iVn4lWgj8k4y/kER8TkbUUYvc/gteqncqL6ZdmXcHVc5Fy83rZxNXjcgFzsuiievvPK80xLEn4c6
U5+7Dh0810f4c7hHfgPTVTkzS9vzo56bvRiiuw4ayGlYmMOFruT6GI79txF1nENMKxz97CVG/n2f
S6V2vQ9pmaYr49usxGavU52KRxVm5Ch8dF/jOm32cZxvcde5FskycWDCgkFkUQ0hJvAkTxAD3FeG
fpcXXt00ASRkYzNcC0X+HdKEECbQ6BLgr31j1KEF01hK8zjfFwX7fH0rHM7KprHzq3GOliUk79A1
K/YLCfXdSDbfDq6vW4bORQcpq0kzYMSEL3bGx9XI+VbByrE6NoquG+OBJSvJXi92IBo813MZvRtL
lPWuL45rACue13jx+IVJyDHPCfA9aGaCBMGyh2Lap+sDONbHxtERCSnlalm819KgHLrPVFS1x0pD
J3hjBq4BrIBeL2H13zScaNCx+4PP9TA/5YiJu/vbZnBZujdBt/InEUL2oT31c2juV1GTB6/aUu79
c0KD2Eg6BtB1w5qJvCub4VlMKKoYhVIjy8a7S5NCP8Th7rZpWAZNEG4nhfLKb6SsdHFQ+RoPaZJp
QzeiRNdGWJYMmbgFumFDexJzrL7HYC8e97xszFaNwHVU7Vu7zAJSNR64LmJR3mVhk6W8joN0Oznt
2gzLlsWiSj9BsetoeJbvkb0nqQJHzkEY1LehFQcuGOLftlo2wk5wovOGJPkZ+TIPwuyDFxXvVq8D
7cz1/XaALogNris9D9JmBKxCl/iZgMQKbTzvS/AoSpSwF90dJR3/nnqZgs3o4fqYjoeCTT/XGRAX
jMmQnxdoXoNYiodpYyDA2KzDJ5n1zd1alQ9T40GI5PqAjjNnA/DQOsmnoZT8SNcAfIQtODBaIW+D
9xEbgNd5VJfB2pHTpS5cZHTclbTe2h/XT7/8/Y1b6Tq/DGOw5L2WNZd/I5pu0AsZ5h+vL4zDWH4D
2jWlbCBvlVSpCNYfgLpke6r585pvQvlcv98yd7YM4VxCHOfUEXCi63Jij5BZ3qLJc/1+y9jVCjBl
RWl4BFF9smMQp0WLKrK8a5H8vG2FLGNfZvDYRjCQEwHElQ6ihjozq+86GSyHm0awoXRIU5cMiV2k
eMv4k+8t9f3l+HtZdePN9BuUDs3fQY9+yCrNer//J5/rkia7pPaBjN9fn4MjDLQBdR00LQPNDDmp
EVxPCGOzdKFgew779UfVgcby+jCO7bZxdXlAmYAqQXmm0mcpssp83zaVTJsLUcttQ1yGfmNviU/V
WPaSnGpw2d7LRfR3ca/4nWzNFi7bYRI2wE6quADcayjOAJN3f9O+VlWK9ofbiMOJjaIzWhjpqyw8
Xk7s4Pv/AbVpsUsiOL3rS+TabMukzUwH6Mb35NTr8DvakPMdjQDpr0eq9nW/2driGsay7XJuyrAL
afmty5qTbEz1oHvywulSP4B+t9zYb9dmWPYtIF7Ohy7hVerzaODfpYikeIFc1Vbo7LjsbCDcwhto
1Tc9cCt+/LmLuH+EJl2yExWcoDeB1YKEyc4rS/V6fXccE7J54wCTXvoEVCbnRLTdPgppvwcfk9q4
uh2bYiPjDK0XFktJjxQvpD3EAvl/shIsnkECopwCokUblu6IsWzU2xqVpkDxTp1aAeGaunvNywnh
j5gPU8bYDo3vt9WBiQ1963w2hbMi6qT7GSjvYACkZO236ABc87js0ht3UiSEQfd9Ks9d24oSLWCQ
9GzDqNjFXZX8FZSxdzeMeXZ3fe8d/tEmkRPS6xOAqeAfhYgeSM419EnFcGhD9E7fNoRl/AJEUivB
u/4EMN9cHQYZ1fcx1LjZ00LIjeSExGaRM0VQZcJU8ZGM6FhRU62fMv9SvS3rLUfvshPL8LvIi6Kg
k+FpETxG3worj/8Dj5jj6zYejiN2JWGZ0VME1If+Efpkih4jT8feVnrKsdc2Hs4PedEUcYbiSK6b
gqZ+S/6b5BseinWTltCBBscW/vsAC64j3QvRnPo6eKEgxTpUa5b8PUJ/fhfnQHaZIHwKa7xIg1Dp
vxVrlkNWiJ/XT5trGS9u6I354JGOPgkzytPSqGJf8e4xSsiyYS2uj19W9s3HpTALpCBjdpR5+7Xr
idlNySaDg2t7LoO++XjnQQIoait2BMhLpmSS2d0FPVijI/S2zK4t1KoLFIvasGSnDh0SO9SLw8dE
3qigSmwmuaFXM63Lpjll/tg/CU93f9/cwkBs8FsNFeOmQa3tBGDqAgjitEJtMpc53fBSrq21jJtz
3izR6lfnLGiQEIa8NnguByiibbyaHbtrI+BMV4YSya/4ROvsARl7sYvC/hj4EOi96eDbXHBzWyqg
5Qt54jpAsdELPVakpuP0/rbvW2YtvQWEZxX8E+FhKA8ECOrqPvZ8ur7cNoBluVHY4NmXiAqdbt38
UED5+2+EvOPG2b/8zN/BwMQGvelYiGwClcw59IyfpWUcourIYzWlwwRb23mQ6vxrImzzQLk23DLn
ZFg4E1KJ8wQxjXTq5zUNa7KmmQnz/fUVc4RWtgRrPuYxGLBZdPKZ1z7XfR7TZ+ipL3RPJz0VuxqK
7d3G+rmmY93igAxOsQgwnUtmMZ0M+7mUFJLzUDS9PhmHAdroNz/icTGjg+vcIXHV7QDPyOZ9WKr8
xjjkVzrrjX9tWw+ycQVhpxCTuSNU/22SvLvnU7/lQxxrZGPgKPRwEZ6F4owW2p9SwbMyL/w+5Qg/
b1qj3yBwmajXhonynDc6UveqjmjxELdiuDG0tWFwIe/EysAldAZPtf/oART8ka+q2qBMcZxXG/qW
dy30MfKlPisczI9L1cEOocP0rWV5cd8N1ZaGlOMo2VxwEZ5/IBuq6Um26JbeD7kO1BE8z0rc5qp8
y7ZJkOcgtSiqM2jy8ruGqvaTvyzZlsKL6xyF/44EItX0M5c9O2XhwD91Y02atJi5+Q5yUfBzXD9L
jhKsDYFjQRfG9ZD4R1PUny9KC5eWBV+oD52JP+hR/8WH5yY3G2lD15ZYT3Ov6WMpyFKcI0hgNKA+
r6cihYJJtL8+G9fRsq5v6KqN0RTQ+kwWApUQwwAZrJadXIfhtfKm2xTBAxsHV0ERR8CrhqdfpdF+
SeZHPebTxlP5z4sU/IaBGwwo80Aye+Zxua67YR7WOc3LOrnJhwc2Ci73YwBoaxGewgn3oAJtQF1I
ncb1pnrbn2/ZwFZflTrK8loW4VGt6498jj7lpLnPALG59MCA+m5jof6828FvYLheThrPowLBGlLc
EV+9dMnZV29G5wJ6FW+qpASJZeUUIvdSFUN0yocBreSZgbjX/TxCFH7j0Lr227LzDnxYXYamxFOP
LpHjJadwTrKi2OK//bMbCWwwHAefEyi3mh5xDnZDtc3woUF3HmCQ5fG61f05UxXY6DeekaKOa686
s2nKwj00g4uPXoD7r0A1gHMVHCOAChdU67bAKa4DZtn5RWXZmDwAFyBSlXlZVMdl0VCmMiw7TRS/
BBJMW7ljx/bY2LdAsVp5FJdhtxQ+pKh41AIu1Gi+cR26vn9Z1TcBScJ7tO12Qp7RwtW9h6oOSKuZ
Vt3p+ua4Pn9ZwjefZ5DJYAVEB89BWwfTvk6A3z00UL3fQKK4vn8xzjffn7ylELrCLSuKCttQMPGf
lnTdRjrPcXhtRNsA5ZpJ0lKcozoKpjs0rUw90gcDpZ/ING9tgcOR2JA2hndYTEBHdgqN4jm6ecCo
Z0SKjQZN1V4Ua0A9yDu3fp5smIxr1Sybb4IQdT+jynOVZUucquSCJ2AxBN33t227FairYVSc9SPi
aNOtbepHoznoHMWhjRjUtTHWTd7HSROvVMnTXFLvCF34ttvRvGm/ApyypXH459gksEnjdCkBH6ln
caIjehgu3osSvetGxe4UGpd+ddiX4Eb2jHebsdigNygVz0OAvO5x6dXXoeZ4BiYgdN8S3nYs2m94
tx65hQu48RyO0ef+EulmINf+H14GjoNsg9viIIjGCpSEZ2hye7u+iV7ipG9fagFF6abV7HD9cLnm
Ydk8bvIZauFUniBy+AInT57kaNiuNOsW2avDwdv4tg4g3LjvcekmeJU3d2O0DA9szMDv1iiGRDsB
DAqSJFCEvT4jhz3aYDcJnm00wM35mYRN6UFmdjxOYaebDWtxfd4yd4LLqdFqYCeQD1TvczUWnz0I
K95m67Fl6xQ8/6uKULgrOeFfhqFJHsesXrcAv64fb5k6r7tZoUPiv+lOMoB3N85v7CEKYusmp2GD
aBFK6oCZYhMeIVQWFwIN5hC6mPcNAtWtZiXHLGyoW75qDWYb8GGYzBseWe3P7a5GUYpvbILDJmy2
uASsTwjfgE3xB1891Ohp/KAA9v5PPS5bh9Q1hHWVTz24MpdgLc6V3w3dR43mb/2Q5RzsAinScOGW
8bnGscx7GBe/SrqyOaMI/KPMuuQrqlGfAWDdwuA63JQtyNr7XqG1QqmxqCS/p6xq0sxn404zNdwP
QJPfZtU2+s3gDWL6YuQn1gbskWV+BK9BE0hHXvcarnlYZt2rBg1dRcZOJNb9EzTwgJTIl3wvdd8A
ztqPGw8d14ZYBj54dU1rlUSnVZLifpjE58kn1XMzgDz5+kxc1mHZeIa+C442yqBMQTavEFNDVK/d
j0UbdVutuYFrDMvUM1DjtqOn6tPSQbAPUA/0ZqMtMYN0JL3UgfC6mn7d6SDp+XAhENG0+tRMyUNV
el8pcNQ3TdVGxvlRHmel0tGRBYt6R1YDptA+G9cbda2D34Bx7dSEXCKVUhq1PtN2hBqTKkw37U3l
iXBXlCbo0hxh2ZSGPYHA5IIU7gFdYkCkVFySeWOmjuNpw+UEGTnH/IJnU65ix0213gPM0+xWmfz0
Wp3d9gKwQXJDWKx9UAl2miWUtNKAae+17/1q4wngODY2Ss6LDDwQHZuz0eTSIpbMJdPfB3Aut1tp
I4d9/cZM54l4BXa2OTdt/NQMZNk3DceyxezGlpbABswNo9/GfpuJUxd00T4fq89Rhf/cdqQt/9Cx
BTtdLqC49pseuACAzVhbbkmMuY6R5RvIMshCK6wOo8F7RK/dfWeGrjvwuHkE06jm99dn4doFyz9A
o8lDhiVszvPitTvJgumoG1/t86UMbiM6DmzMXI5yz1rRKDq1jZ7MPhAVKIgpAtpP1+fgOKw2ZA7C
y1WRVz0/maz1QW9YlJBkVgt6Ka9/3/EksvFyTEKqjk4rEh8VHb5I08z9Dz2hfW4XLbM0ex6DgGqH
rn4P1dEV5ab3bdXEeqOLzTW7ywl589b3FWREF4ooXIex+MImqGXeVxNkhA7XZ+eI+m2COg3PWJoG
VO057aadpvn4uavlpwEBwr5K1HDwMi/Zynw7jrWNpjMQivHR+31ZSkB3LsDlMgdob5HqnVdDSPb6
lFxLZoUIQ6mh3pNcws54+SHxvt8F+VxtWIxrCpbd17JCbzc4EE5hFfl3v1j9Cvjg1Agz7ocu0BsX
iWtfLA/As6mW1KvVeYAcdiYBSQB96/A4TjLeL14mn8MRcnTXF8zhBWySOY6cwuAxittkaIv72u/C
/w8QJJslQMee2Mi6Fm8BOZkmOi11iMROXfQXLT3dbElyOqZgI+kGjwoWoy/sZJL175wG4Fsku3H1
b3yQ2Vi6rgfzSBklAEEkIG7VPgiwh4jfdt3aALrByD5Ckzw9DUDjHphvllSP05Je313X0l+W7I0H
mT3lc1qhpoXuVxkegMLO5Iesy4TYSKw5ctHhZeA3AxQX1hy1ROwUVPIn41P8YKbqLhvV46CnO+ZB
pZ5W463Tsay7mQfdzF6gzk0SAE5gWhp6H2SAlp6ft62XZeECUtoLqdv/JrqValCAaPEYYDduh23Y
XoTuBqbZKYLI3IiEZ+6pfW88eusCWXe6bqK8h8qxOqPxZYI6hql/gk09vi1dZ4PlZJ2vjZDITPyi
p1syyLsk2+0ZDu9qA+Wm0ZekyTS8ngRgY0pGmtLQTB8zdXmlDpn8dtMe20g5gB8rDfQb1FCmMkm7
eSYPM+gX9te/7prF5e9vDKKDFFdgIoh7XFp0RNN3e1AFfMwZf066kWyEJa5BLLOmWnrzkAzxsaNg
8fMrVHWzofiZdb7ZBW30/fpUHH7V5onzWZ+pYA7i41AtX36Je2Zz95wU4xajqsM72ci4DLBOIdsp
PiJN958lKcK0gNjG9R/v+rZlyarM+rmRA0jVVxQry64A/UOvbxS+C2xgHMBPuoiIyV5mXhQfDZ/9
AxjExjpFamL9eNsULGOW4MVUyjPo+GpBzJ9mBZvzu2CgYmOJHPtrg+PoWkLGgQD6WFb05df+Spn/
rPSmgrzjmNrgOEi0GtA7oWwo80vqTE55nTyFEit0YOC0jICrhpzjxrPYNZtLMPXW8BjaXlGKhoxS
B70yMrPvjK3ZfZFsWp3jSNkMcXQISVnmnB/RgzXsCJwVaIan28qSvyHlQiDKkKzJvxUkqtGesYR0
V6MLcMtluJbnMqk3y0NpX7W+4tHToH3/wDoiHnnH8j0qyVtxmGt9rNuZFLTsoN9GnqHTiR0YwQE4
xd4WCtg1AcugBx6tdMwW8owJAGnpZ836QZveVLt5DviX6ybnGsS6oBWIJPIlWeMjBMrhU2XS3K+B
KdORx+v++hCuVbKsWq1jVCWl8V5MFWTv27Lw37W87w43fd0Gww2aiywpM+8FAbd3XFUMPH6z1ezh
WB0bCJcLwNOWlcVH4HYhMaO6MgV0/nMf3CiMFNhIONV7YpID4q+yD95nBByJKAvd+Da0gXAM4OkC
apWQC6gEmn/V1CxmdztywQbANaKSUJHV3ks/lfJel1V3AA3N39c39pcj+B1KG9jot1KjXiNLGr7D
zYYLM3lWja/vMxZ/MJVUh4zIE5kbvmMZO8yxfz8a9JIUFQKbNUczxhxMzV0r+42433UULFv3QSah
h6mQPxPhkRR3xnwfm0unVLkJu3QN8ZvBh7Sd20T8XKoqoGk3Tn+xmHagLw3QPnp9VR03lG/ZO4Qc
Yl72ufype1mJ1ITZV9xMfJ/RNfwUbHJWuIaxbF6OkREc8qLHRTCIo4RgdAJFVt5mp9VDZfWWufg2
Si6TcR/1RdOehzgLUsGY+roI7ZvU89AuXPTjuiUq8WcX5v+GmEvqah7XiT4RH7GgBHgjBWOMv+HC
fgGpfz/pvg2YywiuwaH1wyPN4riCvqkfkRytZHws4XASU7CvxM+7Uj31+dL1T3nSZEsBwo4Y+JF9
zamcXlmXyHpJ/d5ALuYuE9HENgzRNfnLHr+5SIu4jjQPZfazqgRUsIyu9Sleq3zDsFyfv1jDm8/r
eKCtEpo+QSxm6fe6mPsAXU9kuCnfA7ryf3+/U0AQ+UFNn3js8aZJRa9X9RkirEbE6Sqg87qxja6J
WB5i8ONIhqShT52MZjCLxWZfok/i+ll3fdzyDYApgUwXHeVPbK0/ocV1OqLIuYWvc33ccgp66Nko
h6QFlseLgx3FgWruC8mD8tP1X//npImfWO6ArpxCLWK6tIEhs/ThUpobSj97v0zik0pCdAGrtazT
uL1R2N63QXWakW7tFxH8E6GB5NCTKnq4uUvItwnlwmBtwj5B19Qy6Nz8leQCxKerbnuxUZB17IjN
HaeqJmkWSchZF7QDMQRXIDtpAnVbC4Fv08Vp6FguPmgEzxGEWFO/hrpP7wXhPjKm3rDrP99m6FH+
t90hzY7aysiD84imb+RN2phEu9brh0filVsiKb8yMX9wnTayLlbRFCL69qt0BiN6/hnplDa7w+53
qk1FwgJ1GiYJ5b4XMCjNJroDhEX51T1ppqnHg0D1rf+AlLzKdhQSnv/ImSqxz8UYr19IMHnhUx5U
Y4DAcqr6T4QuPSB6UENQ+DxKsEg/QbWgraXZ5T0E5VYURfo+f9I5rRjQ9MoEaKCISNYv02HgtGYH
M7TGO1yYNcONw/Lny9a3JWJNBibDi6Djk48iA7KP3q5s9d+lCF6a4DZtLf83Sjs+VgqYEDTTKmp2
fDWHwaCrJbiExNd9hOvIW06ohLRJOUcZoF51oumPYaTodJdFHjcbTsg1gOWEWFRCEIWN4xmP/ljd
gWCkWR6m2cwb2SPH921sn5ATeP8gAvA0rBpNB8Ys+/8hcHN9/eJa31yTVay1yfiivq3l9GUaA5b2
HAx219fecYJsWB94Fvt1AhXbUxas7BG0qRFoV3jxqGh153WbSHHXMJe/v5nDiGY41rTe+E/Udk1y
t/aeSdJlFeFU7XC+ePKBEtl+vT4n14JZ/kcUHNYQ++ETyaJguReJGMpdK71GbxQyHAJNvo3p89mi
cWOBCSxVsVGiA+Vm1eEaW/6Ps3drjhNnu4Z/EVVCCCFOgd6427vYcXYnVDxJBAgBQggBv/5dnaP7
6+9xXOUzz9RMNy107de1ljaRiIoo2qByBnpWH9RHlbZuoXsCMS/Jbng8jdydBaYfvC5gvlWjQE5S
1WL/sR9/lYtQkMOUZduj8tv4UzkBUhdDLiT/2IfT/+9rTOo48kZrBZ299dXFiEwtwTd87MOv3ICl
jvW8J/pkWiiUWQiJZYB/vPPK3roTVy4AgywVsGFMb/wGT1mGoGlBN/w9OPEbn36NAFxbMraCc37u
Lei3kIdvmffsHe/1Rji9hv8p5jqeMm5OFzXAciF0f5F3Gs27ItBvPf1VOzHQIStbH9LfVs7gc1u7
OqY3KU/m7WObkYRfmT/b+nSO0bC5oWZ6hVBjvRMlewKryXuUKW+d0ZXJ00iHAfp+WG1n4NDqa/9N
aWThcWxf/3053/qCy9n9jwPrdZcuXUvbE6+s3JFQfXa6j4Epe0/h562XcGW3MqyracJi5Gn1QViQ
cQBnUfrersNbH35lt7RsqF7BOn+CKAaYSjhZjpNP3pvhv3U2V4ZbT5a5XjX0d7+Cack28aOI0+DL
6MP3gFpvfcOV9XIn534zSXWyC/DNKPpRT4xkTl02Mv/BL7lG71GnUo2l/BI9sxlMmIiHaFssiLYo
JLN/36I33sM1fo8PZeqGhKmTT60pLIQa8g2X9mMffmXGpUZzOPRLf+qR4++YRncK+34///3hb7yB
ayTeSvwWWL3Kk6MYwwkJHBgDBgiSuiBL+PdXvHU4l6/+XxMTU2c4th9PfIDYYB+uf4Yh/hiGmlzj
8MCxA/5asBec/s5zKUSsM6eTKZ8b8uffj//WCV0ZMInGYONg/jpBBuULDflnyt0KBpJ3+Vrf+oIr
I16h09N0kzOntelUBqY0LMcrqGU1PW7qv3/DW6/gypK1ZUlTt81wMhq4EtXiK1wJKqWPffqVFdfc
APm7JvUJwuSPf09/YRgsfejDr+F3GjwUy0zi9kRWv+dsw3S4Mu9pR7xx9NfYO1dtgyNrp0+O1X3m
FLLksgHrdhjMH2w0XsPvoHRoQ/DWtCc7YsSgxfYwzO/So73xXtlV/NWb1g7ruMMJwhUA9EeuLTb+
McJwcg2ts6UKVCtxON41I2IvovuF6je6OKB/v9u3jv/ys/7HM9i08Yk0k4b7n79Jz9j+EhoX8m5v
/K0vuLJdu+otjtqlOokKSTM2EgjzZTGByWj371/w1gu4sl3Z02GQvgeTaShtUSfAF4/t8vLvD3/r
6a+sViCjTSK34HhWuGUh5JpvFqh30JG/13B/6/mvTJfXZtR9oPRJCYDnJWRmWvnR/OEaNCexiOkD
gddLG/fKsSWQ+2R+GS/R8d8H9MbTX6Pm0DSHolNlzIl3kBh0GiyQI3jhv/370984/v8fZq62kAWb
gurkFrGnF6cDbNWhef/6v/X4V9YrhMOYtry83w6jjtzAwuB/rOYfu5zXdHPQnNtGlBj4fN//B007
mg/ru1XdW6dz+VH/Y7u1TscuCKbuJNf5G1PkD9Q3pqKL3mXHfOt0rmyXgh4PyrYt4q4y4ErAiH8k
1ceY6kl0ZbeOetCUzqw5sYhuUSZZZ+avEbic6ceYesk1rVw5q846B9cc+SHIE57IT8uEJt7H7uaV
3Uro1QjRJPqk460tuBf7v/aFguDpQ19wjZMjaS8pBinDiYfIC3tcpBMbxB3Ym9+7nZdb/n/0ea+x
cj4Nl8WEAAGDC0NmqwfGRQBXvb8sjrVutIeP/ZCr7BnMAiQgC0oM7Gn7wqvpG5vmffQ+s8flg/6v
33FlxTWoHia4Hn2CyN+t8wClkEskWwmghY3awHcc9nou/v1r3jAKerHG/7G6vhETCniB1yLnZxP6
DXXGu1PLN0z6GizX126KmoDil1xK1YtEOL/MRUvefWgZgFyD5ayLJmo8704+AHHI32CQflAFnFyz
yBmIucciTdWJoYWXYWqMzj3K+Y+d+1UodkncoAoz7UkQHp1I0qW3s/igojG5VlAtMYKIO1dCwDya
678HL1nE88i9R37xxrW5hsm5MmW+WlV/civyxN5N5ji15fixS3mNkdMglsLoTKhTCdpZuUIfoOqh
JP/vk3/jUl6Lp5qtjMEVLjtwxa9bDomRR7Bz9tn7qjVvfcGV/YIhvkxVlaKCVMBL6QF779gp6rOQ
6o8hmsg1MI6s1ZYq5Cg4fpDQ//XUCX7Ivw/orXd7+ff/4xLWua7VCiZyNPnXPv/rExDHvnzsw6+C
sByGbe7Ktjut7bz7+2pD/m7y/NbJXwVhEiVgWq6oOdFwrDNdL2uxRtPzpN6VcnkjxlxTw2lQYQrQ
PuJmyrh6omAY2kOZM7ioQt5OZqo/aABX0biMY2ggz5c0pcEyXTlu6iXp3p3lh/FfVMr/EWOuIXHC
VzNSLZQZZBH9D2AQzPDsEDe/uIvm1Y6Cb+IXFsmbbk/BmH20E3aIymzjm4BMrvYj1KRmAYk0vqPL
0FYZ0ADDrnY4m6ypO3RrqU8VLWxd1eEOzUqqH8KtX4ZT782gjkI6JTRa33RlclfjiYX+Cu7nDmSU
NgFvfaY6POLeYymWFn20VFVOCaurPUtkcw8NiwmSqPG0DfveaHpnKNN3dOzNyWKD2J898uwbbCDV
S66roNmlSTx8R/k5fyN9VW07WW7hT2Jc9SmhJHowSxkWa0qjp7XqN6hKlvWznDtydJHW+Dbq0txD
AOfRdU1AsmCom2+MtWApFoFWOw3JqL3XaiNo8wL7F64+OYpu9vu5j/VvrhW/gQ6tmA8gObuo8tlU
/FFjC6QdB20vXjCoW+8d9LRxYlWJ5TldQk/R9gwA+Q0tBRCAjKa76eNt+cGldF9RCPFPDqRXe0i9
ux0G2XgHnGvsqq1Qv81EN0I+R/JLAYwp8yfgyOWZXcb54FrVWGAFCnjK27TjUWab0n+WVSf3lEbb
hGFb2J6rEpPVUthgKQyUI5Hm1HTOZIT3zqK23m2G12c6YlqdkahLGDaARrcnxtgkg8JO/0kOBAsc
ZEuHPTYX1h8jtmw4gEGqRgIIKCwaDBO8ox0gp4IuoVluSbphSdmVy/TQD6u44RQlmJ7SiBYqUcYd
7CLYC4gmWldIrtyZsDZhQDiB+edo0p5967sVi8xyXkK2LwPtvqY4hfCI4hxQuZms9ieZ2iHORFCF
4qwtty/KpcF31JWyEGM59OeOL2PhI19913YKf8swXOTJ1GrrirY3LC6iHgwzt8CJYOJJLHY2mzhI
yV62XXxceKB+KWPcd7dp+QDdGY3FpWHpdm3fBntwP8ibCtD7lx77UuBsD0PkFd7H7TGYZlxV12xC
ZJtQa3iyMhJ3diUs+kQ2DL4fazXz8QaoxXA9GlmWv/sgvEy/0wl0V9QI24O7B86iXlIgZIRp/F2S
ok+Uj30p7g2Z8CwBaFL6rFmBIyvWMTFrThVGLvm6pdWj1SwEBelEJyzhkDn5r9v+7oWbyrICxAuG
ZOW0quGG1ECBAFg+lXe83ZgC2E1uNKOVmqadGTDwLNjqgW+yoWqTXROXorsLGBQ291LWsG1hq3A9
uYqTlxbblnZHFdxBPqkVf9ftAmBCKBzFYxgY7xOxptKfmlXqEhtVroMm6AgJ9xxNwt4eNYc89RNb
cINiDxJnKL8AtJjOJRq3NVJDkEurRnSvPoDZ5gJV66jyqYZo+jFMhrK6gzhC6JD6TqMtbBlH8onE
HCRbWMSUVebGMFaFRp2rcz1ME15baUEIAs43n+ySdEm6XYrZ7njgdMJZiHgEIUxZJkQexFaF7QFC
CWMPFBlrD1FjLM2wEUaPG5ghh31g4mQEoqYbyAEPOxmbQbhPszkvGS/pfa11neQgMZZrlkSR6l7W
dtCTzp1r4i3j7RSznYu2sMsVdi1TVxBST929j3WNMpeW/MRS54bnOkJjLPPaL9OxJX4Ib5d1GeIq
C+a4AZY7mVZITwon6VI4TQP6nzSyWYDiWJ0bM65kl37jad+hBiEBaJ2+KTi9+VZCItcB4NpwcbNU
wCStuziZYz5nGw2X4AearYjFMHPu/W0fhtBxl/W2sDPodXuy7PwM2oU5ozj+eR9s0Pj4qTA/mH8p
2VbmhP5+09PMB41vbbYCv+0QNZzkzySCQthOr2SsjvW2thBQUaPabli4rXpHdWNdXiXpEO7nMLQi
13a1vADlo+ffoeNi75Xf0u2Tmg3Akii4lM3UkGwu13Ngll0MB+tzS+vWFIBXyfmRV4nucluvJb8J
54RtdwRs/nkvGZV7Fg7boUpwDX5C7dXNNz5djduj4inBakmqBujWCbtOZ90tkS2mdoqSIcNK5kge
Q1CSr1+asdXukLJU1csu1eVgHxMpDPjk3BjNiK3BUJIzoEhj+qeKAx09lqVM+R/CRRD+rKGorfe+
TBEWky2t5wMYmLi/CSoddhvsSG3j71WmiXxBt0n5PeAccsUGbVP7TKyycZ8to9VnjLZW8jKlem7C
LHUNtR1qaOAJ65zXLo2zOlZcnVFLmATb3rKdfK5VqP3nMvS6O9YW6yZL4VvAVQEDXQx4dCbN0+qn
TDUCSOLLmuTAodLkRS2+bHdgz4bRl6sMhgOZ45FkNdziUKz91H4G3kTE2F1RFT82I5jiC5c2S3SQ
cCzrnTdNP94mYQx+YdzY9kb1oRkG9DWFa44gWkGZSRg8Xw7IhekKKlYrc9wSQ2+GmjGzW104+zvu
CJRxwaMSrE9ANDbDjRVL+JNyG3MwJU9tO75sTePtmYLWYCuCecaTxCraICzVY03utlVC+h0fBTKm
nNRzCYEHXFhIuWeLbC4uLBosE5m0flILPAgY1vetm9PtHIu1ea2gohgfNLBZdhcuc4sYulSz2fF6
2ex3PoVJegdZhzZ9ZemQhr7QDWSVzq6BZOF+jGzZHmfWabIXHByHPw0Pt3Tnps0mLIeGx7COO8V7
7U+tj1L/pydTdDsnnQvvSlxqecOBo/+OI1zq6FCX0RQte8MA84sy1DHxIg6qH7fkUw0mNPOVJl2r
PinC5PqlbALUIQUTMnAPwrddV2DJkg6oq6bApA8KOgj9LYhIRvVkgGZLd7QTsSthrF2zHIgOy97l
HJLEG9YBtRrxvMM2tr8hsmUAVe6rYa2/M7R2zONatWzMXMAn/0OsHNkFj1MdSjwjS+bDWvNIPUuU
0+ae806ys10op9BO024wr1iNmf6LJVCmj1rqCjCbEIzIfteHE7i9TNXGUGUEtwBZjyUfXFrY7eJI
Te0YvVnmEVwGJpJLemwZpgx7s0x9eu9qqOyWmVo6st5wBfw1BMf6BBVlu/j1WxkmoweZLXDbGsSX
y5y8Tu02IUhUQy8nsE2lMeRMSaOd2PdVGZ+Z6FhwZE27iGJtexvu9AbylIKWYYU4wMGCjJU3MP7k
NcV6TIsIg/3AeVZyJwjr2DO50ITem6hffFrIse9fgWtMq5tIs/bJlnPV32rMwzl0XCIfn51f2vUE
NRQtenTMakzl0Qcsx18tgFcm19QG40MYRFH5Y7AEt9PyavS7UCiQCNB0aD8v8RzfyaDq5z7rB+Q+
56laEXSXoKHpfWBlfPbRwPTRAehG9zRFZ7oqSq+bVGcrBmRwNEq1SrlsWRUTE7hVoiXa18StbIY2
Hcjwq0IOjWbfmfFd+LLNVQDsHNZVmkcmwSV6Nji0+IvlM9Ros2jryipXA0We5DuabAd44pVkSa+w
L0gam+LpaBJIfgSfbRj89IGx4pRgje20rAbDu6wdoWCaQxhNITQ5uphS5KYrIbKBLSLCso2MS/yC
SjMq91OzUbJLwIH9Q4txkD8FeEpAc7oiDShWsXbdmEEhcPkMKa7aPGo9VvNvXUej+OMHrutPYTvH
OgOlvWhuU1vxNu/jSS67GgRV1R65rdXfec3iaofFzZb8pgwwvwIxcJN3tI0ses22jKp72eANZWLp
xvFmtRSIK9rpLXmmYSTGV1FFzbiLSteyG8aGddqLtl+XnPVQkbyjccX9b2Vw2EUyGmd2bbfM88H0
XtcvViSR3BvIgNiCQOfbfhUDgs8xCCskQjyeRxQfIC9i496IGpnogbFp+TGOiMGvcm4jybO5Erze
I82f5GfvUjY8RYmetnPajhZ7OO2EjAQ/qWTPMRJ+Aue1BEhLyFq68uDDpH4uN6SNDzXlMCnWgo39
m5OTMALrsX1U77q1Fr+lD4EWpAbbQPk6t+voMspQP+1BTh67z7VBsMllMw3iNsW5bzJrOhQU6O35
6hCt1WBvI7WZblfNEcnDIEZ8zEy6jtuOwWVvGS1nHx18mkqdq6lDbUri0bt8XGxVI+Zusy64bZBq
OSQrYWFjauQ57hsQ4fWV8uQmBjj2lw7FRZiSTYHaBX5cw8yvHVK8ERn9ttvidPiqN6jTHxwK4zMZ
PJJEwO432BycELlR2P4Ib0vixMvaDPCKoABop1y0etBnjiJ8LzsGJQEURfYVVDCMHVVo01FliIDs
ywxqwfl+mXj7NSXJUH2tqjh6SmYx9qhBenfbVAstz2E48m0/JWxWBy0lPITXSZqz6gKq0VB9G/ds
Hi6tszntMW3Cp+ZmvXDarZgRAR0zElQbWEZJSUGcT56E4FLtytYk7BFJAyyasAqBmS02AVSqbfA3
GAkB0MoF42L7tPZhreDAx7hIZZlMRbpUafcZ7GDxlz6aUKj0HUMgYCGdg71M6HwvtoivBZ6xflaJ
sT/XkPWPbiYDf0DXT7X3PcCqXxE/nf3mhcNOZgJVtmfVGdYfkB/L8ZMOoBJ1329DgoXNuQbLUNWB
HOICYRzhkbsyQp2E8ex2B3mixh9JKCELPq98CwpjYcCGtR49v7IO8xLXsC/UsnXdTtUIfd+mgffd
Q19ytDQcSitxD40tsiOBWsdMY02+gkzzChwqSwT/SkegOV5hdKnNPRuiWzVEzV2Q0kXsIIJOgx2s
DNa5dcAJ/Y3mYjcGi/9d6kuUKCcDujmO+AwZg2Cp6qIHH0hQOGZB1AOgs/tV1heRVPSJoXks5BiK
TEsyjHiWvu31Ts7Qct+JEBWU6yMH+mxP+1BnMoSWwJNF9SbyLdraaL+ApfQbmS/tnYitsCoa2PaG
dJdjIKu063lKiblxZG7mrOwUUtsyima7hwr9ZHaA+1bfFcglfiPMKlNgMRdDaRQnKLzaDu73BzQz
JrVLktnD0ONUZRGSq5sexUido/vCxh22Siaxt8GE62SHBZEKEic23itgli9+Mqw+b/EaOLQvVNAi
1SAbWJ16AXrtvK6XSuxXmCOscbGwSeCPy99gAV28BXGpxZWrRvysOLkQG/lAo6obcVfxdzIgje6G
MbotkQSd09piIUN5iL2lThrcojDQD9hD25JcrVPzwNs4KU9lQCdTMB3DnJAXQ5NIRiN/7WPSOLTq
9dZmY5vAbaZ6C+ejBx1leDAILDuIjYaoUWZtAuS5LS4lW5zFg0BAnmZrio6dBLuMzqeQ2DFrgZPS
h3II52++inBP6Dgs+nO/gAKskIJB8kByUqKDZMSS3PkVbZrPho/8FrQNY3OqqxZLXa6ekfxCeAXh
qp7QXtJ0RbuvE8D+0GTlJ2XLptC+v0hdCWxfCtRcN0HZOoYq06IxBGxD2GWXu/xlRSpZUE1QWIBo
x57c3PBDCpTS94uVnEFUR+/TCB2eDGgX0Oy2wo9t0Qd0C3IG/OwrAZ5v2Qld1d25B4eSzLENY+8Z
GUGpBYJKrNCrUuJOIC2k9oZVQ2RyiKIjtPQOejra4zQWq7c7JPW0LDrlq6+SzvKLakz7iOzwEklS
q14UJPaO0IecHzeOFqwJ2BwjK6gCclaoe4cdR7F04kudjOcOYRZhq4zmFhwvQYekuR8RmW8BMo/u
wFzlPhu9dUNWrXX7q03W8TdMJWluq3UG8Z5dK3N5C0jq5LKQCiXpKr+4YWpeTTm7ZyUNBMT5FPif
poPPzKZK6AcbmG3G2gyTuQixfoJxDKVgqBZ6e6SpT7DrUWH6CeoE/cwtOrG6GtMvBL2P05xWeCOQ
pyqPEl069E1UuO46AgrUAsqky4/WBg2Sn75NtryWJQh2oSRzCXKuIQ98Tqog62pinzhmNrdgPl8G
RMeovmfQUKmLTV1uJcdy9y4FD0d3ilCCoY0i/M9qGcBWKUp0hOdw6gtcGP57GsptLiQTdtcwKCyD
Tioa8rKy8BXAsqG9wrFmeRwIXIWwET57qfgAGaAGaXRarmbLCVXoeW1r6hWiQFDlPiVoCipsQvzn
azHfE8y59/0Mmw47R3N4z5jni5b9QYRxfIZ9+pd2kNC7UyHfdBajFfoFsvb2Kaq4PdXpjAS+a8lU
rJNWP8S06N/rWm9/xsU3PwladkjU4KhyVVKYVAlw1u3f/3xbl+WHSNXyqn2Nzv7K/GHYvLzBwSfH
OTHOZ3xsglcw8fdPPU2bwnt4pWLlNXoGbEWqVvQQAu52blH63oqoklgrsN1JsAldVNul/vcwVMEP
cA64s0RJ3QH9h+UzthD2Al06PA9se7aZr9z4jVeLITk2DxpsJmmTPMVmnk8oTPhXtArUyQUJ+YIf
ER/qJln+o8Oo7wm22KqMgBH784o+JT0qm5Y/GcriNqvbsf2sWNd/YiUZv5W+h9dAjnMJgxFVfVGv
IlKZkUuS3sq2bbYlR7cMxrhVQ9AUfYiSMTPw0BPEXmnbZwvBYulxmzf0K+3qtl/wT+VhjBLKckwo
3LlOsDAx4L5UD0SLSdzpWfVIYkgrZkze0OPu0r59aunAx7NxfPztCJd5P8RgFuUltCUziknLN7Ra
cPnDpEQZf2EAfISMkVEvIFbin+Cm58coYfoSnilSSpD8o2capAZr5ykT5zQh7hfa7tOXYaijCt3J
ODm0mydogvUhDnNG1y8vZyRWg18rfQDVgRQHgd34G2zs2rLQHMTumRgqcg7GuuYFEdh8RDcZrEIQ
XMVxJJdtrVJtqEL9GDWHdUpFsG81gAIZRTdm3UfoMj0nQR0F2bwgyBTTuGB6t6WIZ/jX5CnosLSc
Y5UBB+6ZSu8bQKlsAfqR5Rl3Wu0RDaabFXQAYLUWJfpsHSTm4K57VE8iDtY5Z0QOKGTK5keCKUGE
uyPkC4eQx02nQMEGsm9lwIGQ4CWhJtN3iMDDBHRcmD4aceE50fMU5xVcLzKAABR0lHr/NJN+PtZg
2j4gTrN9WKdYkDFcgBOVbvB6La+mz6DpAJZ1iYbgiQA/e0RzEQ1eeNToD3rr03cyO6SDiwjRd7Wz
3A4DKCoG4MM8XOE4mBU+YOE6As+pEh69Ae3v0IE1+3BNBfa1l0u/GAT85rjMAbJ+2bL6uesh5ZkD
7tE8WPQ+80mg4gXb+5hfMoQbqGPOMRpjQfwTxvVHGAsroIMQetfGCOgHsQbVbkRGHBw6l+JIdZCI
l7Js8LYlOD5lBvnqtsT/M8gHIhNAO7AwQI5DYxtoZqfo+zUVQXsvScVnLD9BsD1l7lCFoXohjLC0
6Ilpn/Cbtz+guAgk9j8lutWhgyFhahY9uNEgAWAINLgLnK5/+tjbJ6A+uptYIx6UFRV/HJftL961
/umSkRzxFoC7SoL0yNsqeAqg6jTcSqaRsMogHcanhPJ+BK5sWXebgOw5+szIozugJPJ46YM9MyU8
DydkMBk4uwFVHQOJQ4OwVvy8UoxGRoOpm1t7vW99x392bUw/4S6j/dAGNcZbePSn1Gg0T+soxbpf
EyA7Xe2Mxf1paWNfED+XxdAuCMVRbPCKe5nKL7zimCkJjGAeRB3V58pp9qtM6uAH1ZN8ENSif5IQ
qIG8LKSJ5mNsJ+i00xI94BLMro+YRVe/YUJYaYuQW44zD8sb2aMr9EmHaN2AIpqWJIuhIUwfWdC7
s0ZjdiqC8HJRrNma8aDjDtlW76HibfqkgfekVDUYHMVwMaux5CEFH/S878PR7rsxtqek7aBzimRj
Sm5Q66KjQYJw+NrXwVztgF5KkAfO5nmal+TYUoWCIlwsuU1HHorjoEFkvAa4mGQgDc+I0y69LC4p
9WOcmbhJRY2CShlCIOzScPbZuXX4vjQjxw5siv3tcERxmys9mOdOAA2aGrCtLxl0d9O5KDknpy7A
BuQKgq1XBaTKq4zZtBWLpdXThjbycFBgctixFBO+5w0F+wOmH+UB0RcuQUBL0p5BFphMJ0Rm/1BZ
3+1K9PN77AWIoCwklCzTjAEPwzPIS41tXk8sbHIoJ4lhR3i4/pp9On7CQjLdCcv7H73tq3mnkVnt
CCrcJ2DDxT1HunPH+roHaT5xcdGhxulRj1GU9pDf1Q/bXFdR0ZhgOyebQhQbxhKTMhNDItJI9DrT
cDJLPtKIfqJDPe4oCMKf7TJA0szqS2EOy++xdBqjUKNBpX7MyyXstbVFuxBNL/5T9ay+3zAdjwpE
MSULDlXF/2SDfDWARsW4S6tYfcH0BdWFnBvkvksCeYcataDfAbGj9rzqg9e2d3bapSRiWzbIGCiG
3s/R7SbQPM1iGS18H8qKH/qo3X6NBPf9GIDtoclMCFpM6HayMAsSKODsBYL7vQH/ndrRdUKShJiC
VoTudHMUqmm+0YD3/0GgUY85NGDkvhwjQ4q17BN3dss2fFcO/4ycqb7/OyVFolV97rG2hiAKrGyA
zH++T2o+fKUS/YoqFfYIqS5oVXrG2yOuGoq9S58eS0qqo69jCjncYknmxO7bpVb1rkqwQZrVKGuw
Hs3Et0CUETvOc9Sro45jVAABuHIvqsklmMSGrqL1U1AyirkM5k3YqxxACZGZNazg1jR5YhpKhxmg
qu3TvOHhogCdx2yKOcYPc6i2X5A0a/0D3UryRJpQfyWoVZ/jJLFfhmAQLqsSUQXAnTbBltWX+IPR
d7uz8CdtQeziDhja2BdPOnMY4wHTBSiw4c8A2XY7LOt3NtOwuuslRl6Zraf1RgPM8YPiJT9F7YqJ
L5NRf54XRPuiXiCEg4wSw3100PEaTTzfD0iADUB+fwcBaum36Ids4LFB5du4P0iejPzZL7XcT5zQ
4KAakJcvQb3+5zczsV2vwrlsMssFO06zSTbka2nQvdqk+lGGrksPcsYDD70OnlDqbyhJV40GhPGt
ukSicodabPgqN10jwKYOg2mTzPp5rWN7DG1TfUd72jzDncgfAw8xEcWcrfoNIh7UBTZp2iivMS58
6KeOFA6FNvuOkf16wqi9D7IkjGbIrUcWWkxBC5hOm5ULVy9CEnPUpUWzjvvA+6NtQrAOVKhaMjtj
4f7YrxShDzQEppCLNcPRDmCMKRYHUkE0tdMatNyWA7ySSrI8zCBVVncaOlnN56CKQ3/AILR9YpU0
4rlaAwwMtQvbr6ppcSGRFIMhyE/BRM4UFG1xgTERvWvrijU3yTaX7hs+IpyO/4+zK2mSHGWWv0hm
aEPommtVZq/V+1xk3VM5aEcIoe3XP1d/71DNFKkxXeqQZgViCQgiPNz9KeIz8jIEUA0SJiX7GnX1
+FxHRb13GprzYyIGZJnilCTxO0RivHofd9r7Vs8zKX8IhI7EQ9zkc3Zwphm5Y5i0GM54NyEegwh5
xt/FQYnzBK9OpP7jdAJ3+66ZsRs/AGihf4RQXABMEEHaQK/A0i14L5PByiM1nRqt+f8qnhYZoIfZ
mf1tUCaTvYoVraCun4hLgUD5Sc7LKZRGOGpX2rdgvkwCKy8pm2ShV/gf6jfzZbiXXvfJnQKy2wRZ
MymsdBUOvUQw5yJ8gOyuE0APBGEMwInqjSuwrMwLxJ3ATcrwABOXyUFF2DIEcPysyf3altdA3GWB
HJ0qwAQFefYeF5va/Qek5kIt8BqOzEDcwfvLYrx3gCMLwaDnybTucIeN7tlLfVGhaG5M4c1FeIPU
fhbQbQhFk6GKZCNc/pFVwM2Cc20QtNlH5Zo+pG1Dmdg7VwEclgt+wcVA90Cg/cCZ86GDIOkWAKoX
m5xUFE88z0PF3AXlovQjGMymIxiJ/X+cJF4TE3t1DOhiWa4XGwr5gd5HKhFlvCCD38HR/0G9Nvwv
dBCv7ir0YKDgoYmzpNsiGEWAh+4X6vR58NF1ZrFSo/oq0BLtGyBaT1aQCG8j90ogPOo/EGRdKxdg
rwlvpBqSHRM0bqYZYMT7Nm6bsOX3FxOGODkesBGg9vCd3k9LvZie86f/UFhn68AwcTI4Ogyo4zwG
E5g/hiCt4UPKX6AK1huHYNg5qMB4ScMSSH4kOgSUTLJ633MdvxlzUX6+P022VTfMPYBPzgvBy4sX
j/TCVAk3eqQ60iumYVt1AxXPC+T7aBcgohU6uwDLuycDB1BGIiCOW2RLBQf2lmHhAg6xnEaA16Xb
AM3iU8ArP0wDYnHRYVZ4mazh2C2LbjJMcV1BBWGsxIXgmIRvVf8AYwXMcLWgz7IeJsmU6PxwTF2O
yzWZcfwutTRV5d/uL7bt6w0TR545daVT45wCCh+vWpAqj+PPvF2tFfytd/2v28OLTYopGRS+DJK6
x+3B/+Jh9j4IP/OK/AMYwSfgPH9wmT5A5O3nDOnWbWNaxvrCzmnPXfCLo+wii0V/WCqAK+ASH3qc
NitmaFuS5fcXPRTaBUC0q3rU4CVwQbyoQNg65cR7uD8CW/uGmZOkpEhAugvPoD5qR/0SXr1yrdoW
3LBuZFgSV7a5f50U8z5A67DtrwRJHgSJuxARpfsDsNg4M2yceWmdjrnvXYvUJSeAnniIzJc3tOPH
TjYCXP8REc1aXZ5tTIatQ04vrD1QBV4nHyUBBRfpxwTuYdsl/RbCGJRFx38uuEwykId0LTaxl/j7
Cda4S8vu1/3JWhp5xUJMtUaKZ63ThFl30XELuonxoDz2zB3/aYj5QwCVQIR4LuVGWYqlxvvPwQCv
MqkpEN1liMsSedCg2TvlGvGBZetGxp0OFGUyx2rqLoqh/FgiuHYoi9XSe9tpYuo16lTnA40yfUHS
CXFykT8j1ftpmSydFj2iotVXICMfIlaf63bT4wkTZph70GofSDUPwS1WdqjGB2EKYAZrskfLtL+2
/IaxI6YU104yYkjz8C7RIFLjNTwHGcm3eJVCI3K1/vNVRx7jMGy/Ghtd8hDjWLiDNGqgQV6gj1Uv
HxdRvBHvnmhyftzf1LZ9YJwAFNls4jRudwmy6YtEbcmhm7YRkmMghsEjOZxFflbrCxvBxuLp9lfp
o67g/pdbThOTvokTmjgAcetLEUEODniifaJcvh+T1XpMWw+G586DLo6dTk5vArK4DDkYuSYN/qAo
RzTl/iAsBzA1bJwonFeyBnmqjEFNyKIKidEKUxXod1G1jSHEi00mJ5o7JZR+I/QCQ2RAnB3cAJHM
+0Ow7CBTvBEoKCIA71SXKqCfqZu3e+SsN5EA4MuXTl/e4MDN0TLw1WVIMxR5sPirv+7z2NbXsGgx
JHnvOwy3XwnRMpRdJ8AWiGxXFuMmtlx8v2HKEqTQWspJXXhZRAeRINW9OFLbZt6w3Uw5NZJAZXfh
KXT2EHn/4awX0dsmx7BdBsFPGsSQRtWIIEi/TI6LSB2EyeWK+2fZNyZz05Cy/599zbJngbNin/qr
DzBb46bpLnicpE5xhMZj+QY0SD9UEQcr826Zmn/pKCKcqcsZubDEx72WDkjncRxtG7lYvdjkbZJR
XTfJhI3J5/KzIs30mDTVV9eN1DY/ydRQJEDkqoGV6kLmRViNAtPYLEu8aV+atE3gHnJQUlPAt9D8
L4p38B7pBbVy7NtW1jDalsZR7tAyu0G6BvCOlLxXIpEbv9wwV8Dp6byEiK9CYPODExAE7DtA/YLP
92fGtnMMiyUM/JMBnfxrlYp2Xy088dMEqqZxSp+39WCYbYBkTNTW0r+SWQX5HqTxg9wXIVgKAFCC
0Or+fjeWVTCJm6Zy4iCwGryrLgB1Atjox38o7LU1bhgvA6SG1EjfcmSDSfkIZBMKVZDtRCnD/a//
XSL8ii9n8ja1lMm+6z0kqIs0fRobWexy8O8uygWzSksElLOHsirZHvVsEvkn3PeyH1aOD9vwDNc7
LEYWFVDR5IBLq264zizPM5SfIax9uz8+i6tqkjux3mkdlUaYwNCNyscydJ5bv/kaZjPdo7bue+V7
K2ztFv8lWMb44n7uS2hVCSAQgZ7QjOzTri53HdI6j6QK3xAAKlbmzGI4gWH1nLQF1a6rgapY0ISy
Li8lc79ABnY63Z8z26oYph/0Se+OXokecFM0ew3e6QMA4puYzrw4MCwf/ODdNKLAhe9ajkqmDCiT
I2ndTXkRNG+YPYoPgdjvAnw9b8cvMtXTocv12txYZt/kegIcEqyQY4jW40q/TVOUuBAxvRsRvzlu
mn2T7CmHdtTAY1BB7KBh5LdHibrg7gmVRyhmX7k4bIMwXO3KQWoiywFg2hUBfQxd5AehrVIeR89z
tl2rplZipzoWubJDFwmI7R7ymchPskTd3f1Jso1g+f2FsdUBCqAJshMpSML6AKI/Dnj5PSe8zS7g
S/f7sJiBqZdYMmdmKAiK0l3ndt/HQjlvUw6U0LbWDTPWom87J2jROkI1zzp3wrPPa7ZxfgwTFgD8
AjXG0Dpw9NGuTuEgqKoABIHjEeFunCHDkpMBWTZU26A2IBzL8Y2jafjBnyFGu22KDEtWvAK2J2oY
BuECTsaA8NtVaQhcxqb2Te4nplnLBuF72ESqp8d0YnK3lMauXAiW/WMSP021jyoSVBID+pWCm4AM
xWeELTfJ0nuoTP3TAmIlUfRKIny8X3s/AU+pDtDBWiN6tdiXZ1zMRYjK6apt8O2BhMIjJ+Cvynj7
uFxoK56HbXoMEx6RCGyAX8bmadoZ0HUXgkjJDDTitsVdun1xQiA6RTLpLwdQNMOtzBIGVmJQ0qx8
vW2CTPMlrXA67ibPaVGh4AIFertSO4ARpwAS3B+BrQvThrWC4J8fJs/lBMa5yE3yUzSJ/BwASL/N
wkxpRF8CBq01gYV5qvzQ+H6ISo4xX/FUbCts2K/MJjDuei02kU/Ym6rUqKmanXhleiyencn15IMy
EhU1Gq0v/moVqrdcBVftIGoxzPW5ou75/jpYhmHSPvFu1nHHf5/UoBYHLmpMz1QBFn+/ecsy/4v4
KStLUpAJV5kHzrA3JC9RoxKl4hSqNfJ4WxeGNTOvc9yi1gMIz3AZ6CT4i6AQZzerbpN4POCZS88v
rC0K8p6xpeBzRwU2KmCEBaoyk6Z5uj9JtjUwrJkPEYTiA5I8g3ji85Cj4AXFvtUWPUd8vGHLddHP
YQaQJO4BBz4W4YDT7TzU16+5pMs8v/LG+i3D8GJ2QOzb9aJuAjBbZw8inXaVrr8SaByU0vt2f4Js
XRhXMePRABrDFGMAel4eNI8/gO2r+wnkqnccpBNuobbDXBk2Haiegf1lQj/ET4sDoifkCNTAmvK8
ZZ1NAihQELhDIJcjQ7WAiEwO1cdmYfq5P0u25o3ntFyy3iFybBcP8OxpDyG+9AeqIodk5UyytW9c
yt4EkLpqSnx+mcPA6mYoj4UGVOD+51vs2ASVAU2oAJiZAsSqWvoBQMHiS1U0nX8EEHbKth13Jq4s
S+DjonZiuAxToH4W4FVS+1bV08pGtY1hmboXtlCk4GhiChU9GWi63gxKf/eGzDk54SYKQw9wZKOD
vEMCYa48VHChLBgo2GnvgJNnBQBk+3zjUoaYIk1LhCp+E1MygaxXEup3/giGsG1rbBpy3Ix9jRf4
BWERIHVn6H0AbQ2S+pym06f7fdi2qWHEWMwkRgVHf6kACgXNUYTqfjDFbWkcTJR/zr8oOp+29dRf
eEKfQAVAENtZ05J7ffaZCSBjOkXuIx+Tk2p8MG81JTtnJH8KcxCa3//6189RZgLIJtSCptr10EM2
nCBf+EYi3OyFiFWk4cpdthw2/74NmIkhE7SfHV+hxAog8eyh9Yr3lDdv6qo/LrQQso1O7bwtL8Li
ZSJfWFsI8jfpeBn6ckV+bDv2GQU0p/tT9fouYqY8YVSBWgqye5Bz5ChTOsQlaL5kMa5cyralNswY
1dMIpYJhDIXQNKt3qJh+oPBadqG/pou6HMqvrYNpyrpTcweZhhT10iikCfoHh5QnWRRPIIJ7zFV4
vD9PtpEYFq3CJvc6MWAkzoisbJiDYK+QAd2DCGOT8IHHTOxYXdV9EwzCeZ7YUl7eQGWhc+QaENgy
AhMwJqvGE0E7L8Kd1UyOST2oc9or52kA3c/9SbJsJhMyBgyiX40oecdiNCE5hnGP9GBaeSu7yWJz
zLiYq1LVKfFGNC9d4Ac88P5m2UdO0gcUqoagTkRxN3gito1lOVteGJ2WbVnwzkNn3KPBF6AVphNq
dtcIpS37li2r9KJ5XJcZKK565zkYR2cH6kZ9Aj5Kngc+fCFp631w8Za7PxJbV8ZlHULcNCRzjIVH
fQz58pufv+PpeEBpq7fveylAnjI0K4Zi680weZ9CF2cqF33Yecofgon/ldICjDP50+iBqYw0m2KT
zFQETHnfDYOQBd8RQW6QRuqBCN8YNmQmkIxM1ZjiD1rvQIO7j+ek2bvB2lPOcj8x4+qmZRJEXeik
kHukICXrKsD4ghSiQkgESGgyFKhdur/2Fos0AWSgPggCkHLyG9fQ900LnFZgi3KQBdzWvuGLZ6Ni
slCBeynS/L30QMAN/Zw1SUbLiWUCxsCs4qs25+kNUbjk3OgqR3qL0VMsh2iblZuwsYyg/Afsof1l
GJi6JCyd3zUDMoD3Z8c2gOX3F0aeOIGDso4xvYGyqd+D7SU8TA0UW9pwTfbEciRGhm2DgU77/oST
Cim+8Fud+/tE9O9mv/8Zy+hzF9Zf3Sq43R+NbS8Zlj1H3hKoofwGChn5iBM3+yT8Ol1xqGytGxc5
GNiaBOWnsGDZZERycMTwuYl3c+LEdFO4HrmLP9cDbLUU1DI9uaA6+zp0oFkdUXK50RQMo4Z71quG
TxOUA+d5H5QdYkEUQctNk2+iw2QvGTiOEdZGVkCfhyjOPjkc5dz3W7dsVFPdj5WRA5YpD4R3SFaX
b8AJBpSjiHwUMLt0IZzZ1o1xgescnJppUOc3BfHTfTYUpySMUQI8utsC6lA7/HOFSR4PXNRdffuf
RhJYtI6opK0P97/fskdNaBgB1ShcTZ3fZAtlKtSMI5mvUDm/rfWl1xenBXMJCDB9Ut/ARlGijtWf
PgLpVq84+rYlNqxXpSDZ8nLhXirCvcMSu0qgSjwOei0sY7nUTGiYV/hD23FW3Lo5YbsWQZprS4Mr
Tdz+QwyS4rUopW0ghhFTECI1gSzcC1fYRChWhY7jDAr8dljDkNp6MCw5cOWA6JhDLtqb6iNK3OcH
7vuXMAbVxv2ltvRgYsUc0YMPIyrLm8iTt10MrlcQtf0DaZHqeL8Dy041Nf4mCuoZ0GeKGx4t4mfV
Tb48RxMK7Ffatw3AsGRQKLGQQxv5ViUQgcgE7Az1iwmIR2S1zcEzQWPgxQaR5ajA1ynEeR7b5Pgf
shr+su1feTeaiLHCLVtvpsF4EQA8i5MvkKDPd6UfoHxqxwvUD1zApzvMTyhaAJ3MbugXNksfhOUt
CHPdDGzGR5d3qghBSsSaCv+UZRy6Pz3I7OXPXhfN/C5E/hzZcpSCA/BJK/Kdg/cAZeVlFfrNwY29
yvmRzeC08nTpPOVE1sV3cL91Lqp64A6mZ68Ahy1wNWBaCxmokN04JLsKekDN54XiRse7qu1AGdq1
ceSuBMdsW8c4hiY9jWU8t+4lq8onOgKtrerhy7ZtaRxCYDweYzGp4qacGIwVQR+AgizPU5quxK1s
+9LwInSWK/DAiPqWlTrcZ7HrfQBb+bTrhApX9qWtC+P8AQU5hMid2oWEhabHyQ8Xnio3aN5ic2xM
fLLQOILCDhzofCL9bWZhAtL45CtIKLOV08eywv8Cu9V1T0UIYjGtB/DMAs9YjyiHu7/ElukxVQoX
On1S95X7O00ifVR2UTDz5VG+9uT4nRt8xXRNsJsPjjxSgZsGDJvYRB9lFn8g6UhOedm9lTwD/hPG
cvAleDz6sAHPn5z5I8gRZtDBpe/rCuMlvQNqXBCLuCU9+H34pMp+urghBJm3zYLhh4CUdWbYiP1t
hFTOrhnBc+ylPYdSQJqtIBNsE738/sJdSKjf9sLR1S1AvQC4L+guJ1CVjnyEs7cNwjgJRnca2wYK
e7fSrzj44nH2OHNKL72K1rqwOA0mDo5V0BxwSiFuui/Ha8jra+h47BqBPQtCFYBD3B+JbccbxwID
1i4SHN4zQgYfkuWZCq7rjZEiEwoHTpcG+il9fwNBBepnwgpq8t42wVWPmUi4oO2Cvo+JvoHRptkH
HQoZ87wG3SDbdp6ZYDjQb0iHsETfGn/wgVAY35WQAd1Ptd74jjfBcEkVgJxcenBsUUj8xakj71tc
pTj/naAEmOn+ElviTqYAIitQsg3RGHErEqROaQJhyHSq6AU5bdCG0e5TPIJK7X5flu1k4uICh2nC
XVndxqBl1wbYO7KHiwXRhm3tm6bd8zD0IDJyayeodIItMR3/nvPGX6mRspwcJiaOtLGfQ3+lvo2u
f03TpDzVdfycergn73+/rQPjmg88UQMCXNa3IkuegxjiZrQHCffmUISpiJj1JICCtapuOQvrcwh+
iEfeQw/j/ufblte44V2okhQQ8KpuICOKQNTZ18cRqiiH+60vKbRXri/fuNpVAiUHMD1OF0YGXF4N
sPPAV1YtKN/yJ7AHPvbzZ/BFr7zsLWMx4XFTivJjXXftLQOx9q7Jsr9q5X++PxJb20bwT5GoAFMD
ljms66fIL54ZjZ7vN23ZQSYwLmM+pOJBpHeLINjxGxhKK+Wey361/NHWg3FDI6qBFGGbtbcK8gXg
HkcKu28zUJRPP+8PwXK1eUvHL+5nLmQ7wSFsb6TP3qc6eAqH7h0YRL854SalPI+ZGoiMCajyZJ68
+RFUxD2QE+GtEW681zzDipFAhazDOOub53reN1rE08eZT/LT/emxzb9xJY+oBw1iHspb1g/ZAex6
X1EAC9GqhK/BUCyGZuLigJVy6wa3wc1JnQfccd/LUj3Ad3mrlX6YQ/E8+t1/wGfZrMGw63luGjol
0OQqonx8PzckDncyG5p0xbG2tG9C5Si4jkYxaXkTsWqOCvfnvnAdtnJk21o3bBm8v83MWi5wToCh
MMA+LUDxjpKYjV9vBAygHQBetySvbwJXjQeasl0owAl2fy/ZPt6wZQn1UohYdNMlKxetncz5KltQ
jd5v3LJRTVQciMDmHInA+jaDJBgKLA5qd4bybwTdg5UebJ+//P7ipOhULQqIXcnbWHTiIZmLpxZa
DdsuABMXxxc5ACF7vIhHVCPoOK7PTg61ofuTY/t0789PxwNyJCAfkzfoxdW/xryOy52vEVjf1rxx
Ew85zUnetvUNAhdfdFrqq3JzZ1ugw0TBTVBLinxv7G6o6fZ2kS7EOe5aZ9vMmCA46H52fEojeZvc
8DZ0AZTe1gA0FlfXJFWTjpwiCCrKG5ilf+iguSwpcEX6j5FoPhROtrJzbN0YJktA+9/hHpY30Cbz
PU2Db0XZfSe0BZ686D9C3Ou4aZVNRJycdTj20HXKdqDnfYa+Iigsm34Au+O29o2bmKWIVDqgRT4V
PmhRWdiRk5+BAXBb64b1elWr42iKmhtC0eTaqrJ6K9LAPWxr3f/TwMZMkiHUYXmDF92oXU819J9I
3m0D2jFiGnARQVYBMh43pkCI+LYiA1VXaK8UH7d9v2HByQxpykYk0QkEqepIRarP66Qfth1qXLkD
nftRuZN3pTVYhLLylICDIyvaXzRy981AzlvGEJlguNwtBbSAHHUrswjc7UOMOum9mBZy3G0dGJcv
CyArJmoJtaQpuBVd9IzI8lpa0kJdEplgOBH1/eyF+PqwF391Xkh+FXkERbEOtYAsDOdrDrGWM3V+
9oMoTn7O/9o2KONSdssRMi4hHLw4crxTAhmlR93qL/cbf925jkxInAihdxFXtLhlAuDHETTDO5Do
gYmHk/dunK9xpLx+90cmOm4RIe2LKMP1VokAyn/BTUJR4wBeem9l6W09GPbtQGh27KAUeKugspnv
I9B6XuLZdbpdlDd6Je9tqQ+OYsPK82kOa58HKNHtIfjonJu6VezLqJmg34FVbYpTr/FQnL81soS+
2Q5RucQr4ec0LbiUeRMhSPw0OqBVX6Oaso3bOBe8kReQH0EmALJpFOpC8VvCtNo7/drBZtshxtkA
Bn3w40MK5laAooV9iRQAssk+AgtB9p1z5NCTYqqHz/e3o2U0/8LWOUMAXJqYLokCExQHPTek+cDV
ROuv9zt43c+CjMSf1wCkRakPMRW89Ejp7vOs50cXlG/3G7dM1b9wdeCVWBTEFNLyvrvwOINk8wBs
/VgcCilccuhi7v2635dtIMs3vPB1GcI0dTziqJME0CeZp9heYlt6KTJBdTUkWFTs993NaTsFpg9o
QlUn6EIo57jt65dRvfh6Wcncm9wa69wA1z0kwxcK+uOVo+D12yxixlGAHCAbSwr90mGij5Nb7YXb
49qkn2UafRghs7TSj22zGocBILlu2IDz8rTIJpzAnNrtSTBSZCnS5/vTZOvBMG4UgPgJF2F8qsTw
TrqgSFIq/1yP+drT3raLDOOegDXoY9m7IFcXX9WMKo3Nr8nIxMyhvASHYISv503HzpWr1LuwWo3n
Wz7dZF0rAEuexMimKxjX2jfwqsUTkpNqxVWxmLIJmSscmg/dOMenoqkbyHdkPjz3IAWme6yAMNVr
R4Zlr5q4uUrEeNyE3QTKmC6B5pc3dO+HOEi/KRpTuZv8CaIKqZdPf9/fUbZxLTvtheHRhE0y0aBs
5ZBSuFY0hVBUkzvJX6TqfdDv02Zl69qWZ/n9RUdSEBCYcN+9eniKJHSY93UH3YL7o7A1bli4om4A
woEuuDLluDu48l+TNvqwrW3DqukwQuJ0cpPTRFzvAUzh+RlSJT/vN24xaBM4V/CMZGlFm0vQ1xrJ
J392rkPdQmfLL6Pqdr8T2+yYRg1B6jFGXutUzC7k3DNkuaB1tDb3liGYALpJDdptgKCD+mwFlVQ3
vE5w7E7gb3/a9Pkmhi6BHMOQqCbJwG4HJwuR2LzPv40y1GqNK8hiBSa7WpVlQVP3mlwrOUCvIsyz
I1Kx/aJclez8ESrg24ZiXtJRlfhl57ETa0EdIudSn8I0XnvS2lZi+f2FiYGC3438NpmuIvf+yTio
PQgNjuUI8Mz9z7d1YNgwhB+7JJI5ZOARMd1DUu1pSOBbbvbGqGHHmeM3cCSr4Jq0znD2elSl83YN
0mv7esOQmw5i8jr3GYTToxGlDjVkOssapFy035gPj6hxQTsKPKVlA/WWHdjCP/RDgWJfsPatzL9t
mxqGnECQD2QAkp+rgX3gPZCkcGRYkB8hpna6v8SWs8IE0KFQvIXCT+ecWIZqdEiXtpDNin2Irm1r
3/C3A7x1oCrZ6jcSglcH6Eo/Afi85oBZLk+Tby3hTtYgbqrfQDS9eUsF8OZeuWwkFBhwkD5CDTTa
SGcYmTA64mVJnKYTit/SEn7SCDAXEGTtr23zZNgyCbsCckUNWgcynz36YLzZj5qvcXZbbMFkXmNg
AII0RwVFu2ycThAMhk6a14XvwAahjttGYNiyVza537WBf6WewtE9QiumntceJLbvN2yZZonu8ook
JwgvdMVbGkjdHtlQl+47Mg5Qk7w/Bls3hjkHyRSSCEJSF5lKCCQBADQwvmuCZiV+8HomLTLRaDRJ
Ug51E6zyIBtoprjAtgfd9FPn7a9hCJ6WCWtADAF00Ers2Vtm6N9Z8sjEqAGnA12Phs9XL4FaL9CV
edt3kKZLIDnpJBlkuBn3oXQH0Z7p70rNEJ5TegLvughDCL1Bz6wkn7SLyuKbn0RheOzLbpzek9id
xTP8DMiHFXpxkUXTgSigmuM6AaW9lOOhLIe0fNu3tN9GPhGZmLjKkYi9FGmCFxd2MIWy+wFGs8bQ
YVl9Ew8nII3oe3OUnTWRAvFJHQUoyz6AHt4tgSsGs8w/97eZ5dANDLcggXogpIEc56RF9Flx+riI
odxv2nIkmgxvwOSFLoPqz5lBfOaoII6DOG4kDkMOYGLV4pHki3mtOts2juX3Fw4I9/F8oNC0O8mu
pGdIhInPcSmHp/tDsbVuHCiZm7Bw5LFzmgRUBasY14azSspvW2vjQAniLvP0EOLe66H25EXix29+
XanWcku2rzeOkqGdG6gGYY2rrAsPMsf7MeDBSn2obZUNxwCqal3azZFzWuo3Ef97w4cA5evlj8Sp
DmPerxwelkkyEW0yhYzl6MI5IMBs74OMvqFLrnmhPtq0xCagLXNGBr3ktL7C7ZgORQWu1wQxmvuN
275+mbwXu7NoFcHZOjgn1SXPQx27UHb0/4Ku7cZsg4leY5RAnLaPoJCpILCdDPBegdZauSpsX7/8
/uLrh3bijcsr55QUCMwX/fiROzOyDaNYQXhbNqgJXhsg0ItSk7i6JguPT+BAhrfSxdrTwda6YbxM
hT2ofGR1ZQJYWsbBJc+n/PP9lbX4xf9CrRWOU/pQ2zoN/vhlCY0Rh4GhOTws2hf3u7B9v2G+WcTB
X82j4qx9cL3uChrG2ZcmLIZg4/QbJjywFGRow1BdCVQLd0TVwW6p8tn09SZYrYg8ApBLX12hYyPO
JOvIMUWR2LbGDZdeI8nPJGkgPJehhOsXb0NI5nJnW7bLBKyxtHV9CLVW16DN83fQKHYeQxRCH7Z9
u3HzypApVUVQ5ZUxeHaDqmzfuFPPNyGAIxOphrK8fGa+X10pqtn22kVMfkJx5NElq1lIy7FgItUC
lQxTOPr1WbnYNlUEIYsBirEdRI1396fI4qOaaLUhVE2GGrfl4hJfQQbEH4DuYBBnh5QBEMjRzk0j
9eBrGu/dtl0rBrHcaL/d1xfHHdTOw071o8BT1z0T3GZQ0zwtIiAO3CMHkIz7g7OYtQllE+WcDLmY
xRllynRfkXk64hxcSf/YGjdMOhGc1JGLIivobX7SjTfsWzquxQIsjZuoNUhfIw83ulBAnxDKY270
DOHZbfCgyCR1IxzH2+TN1bUSk9hPUFo/+i57vj/nli1rUrp5gmeOM8CisyQTO01x/3qRH+1CVMge
tnVhmLUaoIHkRUyALwYxAF40DeQf9ScQHa8ViVj2pwleo3ValnSKxZmCGYUEMAWIji74x6AYDumw
MT3pLqv/wgxAlgG+j0rMl6qDQ5SkODdIMv1zf5ZsW8i4kysJIQ7pFfNFBfRJ1Fm3c5JVNi5b44ZD
XSCKNONh25wHnbyFZLDY+d1GQpfodzr+xbRUXhqmHRyJM02htbGoPaTzapTT9uWG2SrdgvEb1I+P
Q4w6WD2BGKEs6FoB07IFX3l/m/A1WnUQUGVx9piw5o3E21739deiYQ9uJLeRJkIb+89dw+p6LFx3
aM7QkP06jPB0xQzN1ijbJgoUmfqgRVi7pOIBFrfM35MlI99u3jkmag3iwwlgobG8eo3Sp4I0kJ6V
/cp72Db9hhtdQY47m/KovQyaCH5OMgVvLklVNdSPbc21ah+dsOn0CrOOZS+R5fcXG5XG/Sw6wDEu
uhgn7wFnHUMYrCh897jJhk0+NwAJ4fyOUYMITq13hEJmFqjCz9saN2x4Aj1iks0e9tEMLp1ixuGw
FWMfmXqgUPNlksqqvQ4jRJgmUjxVSy3Lti83bDiIIziJDpFXEbPgxLnLv7ZeX65c7K9vIigNGqs6
eKxsnLm9igEOykTw4EM5Zkyqfby867cMgZpsbgGHGPXYQue8gNN+rkaILVVVt1Zn/vr9BS2MP4dQ
sCJBGXKTPS5HxMJzrujnrGwfJ+7fWrIWP319+yND/Wcv3A9R6tC27VVN2ECQbubvm26VQvp1R4L+
C6s2izzs27TFqwa18gUq+KqlBhVR1O/3l8DWgWG9Qd9hlyJ9dg06x4PvXnB6Jm3Kn9N0LB+39WFc
wkEH9l/cM9ljMCf8IFj6fqGPkDR/ut++baENG2ZBWes4G+FB9OrtAFDcbiD+BVRIx76K33Z8LTZk
W2rjgTwFkceRkmqvSSDpcQi65H1XAti/YtC2pTAM2msjECLFur2SQHwAz2S3U2P8tU8RR7g/T5bv
N5FmWeSxJIvr9ioZnPUaNVFtnM/nbY0bF7LQQkVj4uOs6wEFLRLAgEHkkbtrCCfbxxvWjFR42PZ+
rq5F7jT1jnppdupmCbDjtu837BjCQnooEj1fMoF0kYzKJzZl00q9teU0NcFlVQSxK7eDlZExfEqG
COSS4WNU/o0s/Nob1rJ7mGHIMkuKbOrc9urN4qtAivZNFuLl6g+r2S6LmZkYM9a4Lo+9sL1qIBVQ
q6w/LamTi/Q9iOrU8RsESLZ5d9QkaCtUNgLR1sOiFcmBL253hYMs/NZ3ATU52qgsXTr0Sp6paPPu
XGc8+GcEIdZaLNC24IYtF6CX0ZD+ni9TCMQI8fvvuvW+iTn+zfq8aceaWDOg7aFH2vnpY/KbUajz
+se+atf06y32ZmLNIBnWAXA/p49DGZVnHgTDwe/W8N2WrWRCzYaiGYt48NLHavK/VRDI2sElflBV
911rbNq5iFfCU7aODKvmnehgGGn+FhmtrzwKrtNIzsPYfwH/7eb6PQD8/nQCQHkLii3WyLO3FJFV
lLxf36q2IRiGnUS+aKewVZeCenTYgZ6WOfthzLuj19KMvxNg8L9G3uyuSZxbTpLIuK6VUwwKd2r2
KDInm/fTIP38qGdXvRMT0d6msBQ1hT0Tp2hZ6HcKTNwgSgICTX1oCNlGAISSjT8XBGUWnYqawX1c
SgZ/O93/QTPdZhqGcStUhrYhBIsgQVoiJJxQp5n2aZ51K/FgywKYcLPAZe0Ug3biEXQ38uCpiOxo
SsSBCbYm3GLZVCbgjAw9aTOi3Meky5+zUEFUQs3lDJLjRu3DeoCAvRvl7fH+SWUb0PIVL5+IInZy
p1fe4zAufv4CB9MDOFHzAARc97uwrIlJ3lZVUPArhs59ZKkT8CeIQNXxOSvURtQQlPr+HEPlebJj
EkxJjDrZNUERxDmck2310tTU9pT/x9mVNEmKM8tfhBkIScA19+zqml6menq5YDPfzAgQIASI7dc/
p96lRt1KzLil5UFCS0ihCA93zihoxfPsztdoJFXQN068rayg4zKyIWe8SoMyrVP+lLNFPOMdB0kv
gUBk5dX8fd8iZL9vDch/p8jvVQm6qjLDQyto/WfFZ/6PnKGs/GVf+5ZRx0W/FMB5Nu/GNnlONbhS
ErBbnfY1bhm1J4t68qeF3tsOVbSnWQMSeUjaPvrzcfuvWg8/R8UQXf7v7FTwn3wzYYlpA4gqxBMC
sNSI7rS+TBVAMHkE/RsJwZcjTvQXytrpEPvh0+BH4cZz27EPbGK3ziykWNpkfjdGBspffnocUYfJ
s/Afhhvr8TAddmjj03hBwACmdHiPezZ8AqMSm26eJK23z5O2IWkzh2R2HbL+ibQ1wlod0Fcou51T
T1OwOMdTaIZzMSZLtfNdYJO94QReCh9Fmu/yFpAMHmpyjEj6x77ZWmfx7cGop3akXceejAg+yAxB
RqaQQ9nXuHWPzyoj9QiyrqdwIP8MsZEHqcrf97Vtmbrhsk7auWV3CHSAhThBHUiYIDD3uHXXRrUM
HZLJ3gDiLXEHG1cL0Zo0Ts7IMjXPxThk+r5/t1pGP0NFQCYZYXfeVeo2TxmRt7r3/eT6eCAOa7CR
aIEndRCmEAg9IJw8/JZVdQ89tmJffT7/CRvmtyKd1mxhOfpN+wXZh0p9Grww8NS+PWTjwzjUQKUv
UvakvSBWBwLK1fhYwC/ZJwLGf8KFQcOkMFXo3aqiQO0HBDQPQ5H8vW/6rTu7M8Xs8wDUmIfXkzal
AKOHcl+GgFPLeHVH+qYUxDyZZvxNqrz4lqHC7uu+T7eMF7jPURQJRA4PYszlyUSiOwTLvrQtp5b5
ghMwRL1ewu7CeOKUSoQUS7/aevy6dr1lvuMUd7oCxf7NB39Bf0gbVv9JeoBj902NZbSLrlnA+xZT
s8gW1UorPeCi/H0IP24jwPzG010Z5Gi+VT49T0ifX1m510my8V8qMaVMtfJuc10vv4GHlh4Q34hu
u+bGZjKTk8LMj62ATiJioXRNZ2QltGMet77azS9cGBv95c9jPLQpvt1PakVPcRvO/jGVhb5km0zh
rj4sm83jiXVjWo7gG2mK8duSR8AUxLX3nGi179a1YWAkkaOnlxSUimoBHc4rrB0yNfsy8/yVNvbN
pa7SKojTLETzXQ4nL13UE5QmfQgBqA2sk+P1ZoPBNNjiIvjC/KmqgivEk46zYj44t+PnRcCzK3qz
kR1wdWRZsgx7j8WlZjdfs6fVYYxXR3Won4K+Pm27QY773qY1M7OSUDVI9DuRQBGKDJcV2DZHy4eC
7vS0bHjYHPJunpspQUBgAoAI75RMHDyvGy+PTcNx5tlanwiPaN31cnxC1Lg5jAZmXWRbJXSOZbAB
YqoAxQlKbccnLeMLslhdAViq5C+0iZ/bCSClfWNYl+fNxp1ZNvOkD7srOH8mlBiiMGy3q2UDxeZo
VD2DUMKVVmORHOYccaZzv8itKk/XAli38UxRVspEx26yLNrDDOTEvwwBzH3XsY0QE0ErIE4T6Xeq
R+vdSJ/8EN7643l3La91G0sNvWqR19DDpiS5QUPus0hBG73qA0YdfdcnTb7Rk+NwtbFgph0gTOIV
4xP1m48c3CEnOQI1kclZb+T6XMtgXc5kHroQijr9VffN+7mEY7G0emdM2gaEVdKDxPMSRHfdJR+J
6fV98aTZOFQdc2MDwlb9joA3mX+PU/hEKPYoxvxQd32u3oeMNs2+G9qGhqVFxVSRNZggxv6RkolT
hj/2uUaBZcFxrlbtdp0CosXn5kRSSFjfSFiN6ZfHW9WxvDYmTFZzOkRlz2557g3xkXrRJxZ73t4F
toxYgfiuKAllNzEvyB82GameywCJyn1fbznVc8WYaLlo35FFVtBmQoiFEXgaj1t3bSDLjFNT5tXc
8Cg/vKp4oHpjUgfeUvLU9P7UbCyx4660cWF5rxH4IKhn8hmKWihDISnnS3ooYohJBMtO5By3Gc7A
iwfFMl3Id9wzDBXV+YdZ1jv3qY0QS01V+ywFa7OUeqyOftvw5Es4VB7ZSqY7NupP+LBYe8DnCVSp
clD6HOJh/PRK4/14qV2tryf5m5ty7FAj3/SC3zi0z9NrnXbZFQIrfEvhy7GVbHxYXmJremHOb4LB
nzMUBwRvqz+iBdUi+0aw9vxmBPmqF7cEBtsIuUlplvAELuctbWzHhWZDwjTPjBjygr+6jeCbG6Du
zXvoreqy/QtMD0t09GZ/2Up9v6bRf/EusRFiY4IoY5wE/DbWc1sdNKrYysM0DRzqCMmY1SdgrZdP
RdPE8WEWmtH+MBZ0PHsNNvg1rON5/BS1E/231ozoE74SMGO2TPN3HdS+/C1FBel3AYcoBFHqouEg
zYT9nld9pc6yKZL0hiKY4hvJeVx/9puQ/6VAf1lfKLizviNwkv+W6jqbDkEehAZKhqQ3Hz2w9H/n
Yx8Nx0Wlc3EwGd6iBwBl/O55WDIlzqMCYCY+cF5zxg+C1UScNO9ljidjk7VQFCmBMgYaPvcArLxh
LDT7MPeJkSFKskcDpnWOYuRIn+NiquoXuhidvHA/RgxnrHSUHyu6xN2RQPtMY4NBXfZouhxxHvyR
lgfw3A0fQdmHvyvph58XCemRjyhxhOdWa1mYFx0MYfwblSGgQwE36fRhXlBd9j2qvSg/AZQMHn1S
T314jOJ6+kvloDgd61x/zbJYZO/Gio+QEGZ1Wx5J6oETbQD1fnWsvMGY0xJneW6gVs3llzIC5djR
xHFGzqWfBfExohXtNwpTXOZmn9xyAR1IxPktBcX+xxRcNmk/yXcN2xJtc3VgvaMgNWdaP+74LcdY
jx18GH6KQdfcT8WYnfZZtOV5UYgytkE78tsqahDroT81KwXJnsaZDQdUAVgKqSrNVQKFcxw5Qi4j
D3d5XsyGAaY0NLKYGL9JI1/GiAt6iFjln8Kobbd87F+f2MwGA869B9KfOOI36ouveQ4UJvPolrz3
r5eX2RhASVW24LIx19zj5de8ot4zAQL3O0u0v7FFf33tMxsISMqsqOUyRreRJ7e0Xw9TkjAaHDLw
I7Ku1N4u/5TZtHXpUNTgB/Wjm5TgmYm9aHmq+SZKzDVTlgemSjVM8cKiW8xQjNK1ALnlKk/PPYEK
0OOtGv8ySMVsvjqo8iUgSUcXlE5fYo+M526ce/+H3+KSWznSJ9TBXDIZFv5fj3t07S3LumOdlhGH
//X/U7YWt9NsiwXA1bZl1YgDJ2MYCgatYN8PT4SCEiMb9Vb43bEeNiRQDTRmXSrEO38cpT5Q3rXf
5pSac8KgCf14elx9rAv1xtXQUFRWosswBM4BhlIqBVMF3reAW+2CoDObhE4vui/00Ma3uUNMlSOr
Qz54YIvLNlBEjkWIrWeV8E1min5Kbl2r/ufPKBuNRlQcPJ4eV+PrtL2ZntlTnE2dj4d/EqgxO+Sa
SXaS7TT1n/b1sPb8pgdTiTzMI1T2v7rBY0Y/exzxqX2NWxbtp3z1g5b4BnLrMj9qjlq5YwEA3EbC
17V7rLsZeEPaMs/Hx6vU+4OswewVRgeK0H1RbWZjAVGI0SUUot/X18iREQilAhzTH3YH/Zkt2mqM
n5QgUhlR7wGNbHCb6oMi6GLXEthAwBhFmHwMyPg0N92zSRDVwRHenx437ph/GweYakizdXUwPlUl
/6GmZjjOAldb2EqxpcrnuNtsNCAIbP0GmYvknq+z48vx05io9MMs6lORbcJXHXZm085xA52zCCKP
9wrPhQOHGtvRA6fAzjWwrBgBtJqYQJmriVbCa4HWo1J93LcGlgF3ePJ7A7hM7ojdhYfUQCW3qnlw
KkFPuvH9rmW2zFiJQsusiQPwaGdUj0fDkWIrrkVsCC0urUeHLb1Q1zpYBu0bpaHrje1/yMFQfYBU
h3pfI8mwEeNxDcS6jPOwnBBxnNU7iMV3AM9V+iJQ5XAqIlRIPl4O1wisO3lcgkYnC43v0Frn59fS
y4Twl12N2+C/OFE9imG87BkV4OxZLmnyqSmWfhc8h9m4PwKYGc2SEqep6SGBTlDkcYq8LeYdx8TY
HHNEIeSCNyu9v5LkqpCL25DxDQ/Y1bh1Ca+1umkyJWF+mDn7h0KF8VyC0e60b9ot+81RKRJ3bUfv
Bi7Ec6diMFH2HZgp9zW/DurNFRxPxAcrxOvHk/ArSvz1sa7Gbp/x2gA/P2nmMc2SBnFxUAjPZWUO
c9SRc6PNfNk3AMtqO1T5DwDLNDg90QVklqsDwnV/PG7cYbM2pRz8Z9KCw6e5E9a8g+548IeMZ3Md
+ApJ3deFZbNC5USCJKi5g43dPyH4kBz4WLTHqYRL+rgLxzVmA/xG4YOxvKfNvQtAHWP8tD1BHi39
0bOWHfus8j4/7sdhCDaMryLR3KEQr7lL3XwcU3A4FuGmN+pYChu/JxX0ZQUpmrtaSUyUxptDKnC/
tclOJWRmQ/jGvtQymgoBlUdo3pk1u9WPw76ngA3XU0E4g7IwE+9k6dVHztQNAc6dl7xNKccTE7UR
IbAzEGl+iKVJIEy25PtSmIxZd7Avg1n0EjZGCQiaZm5+n9vNkhrXrrEMuALJkNeqHrsz8flXmpD+
36Ea+2Lf+cmsa9fPiyXLZeDjbFg1NUsQsPZkM8Di+njLev0uLEnUGbSuakQl0tJj12aAttoui7Jh
elxVDKD0cM4PPg3+FUCFfB6Cim94b45zwUbp0Sjg0IH2yvuK1pDgykixeUQbP2/zTTjmx4bpiUog
rFLr9l5NbARIAy/UTHrtxto6Iio2Rk+XKgfVwZg/5yjivOih4+cc/uKBJrw5AivQn4DbY89DvAkA
dY3Huo0hhumN+ULLuyzV/wgQv+dkQHHw49V2rcfa6Zu7OA0XM/ZVg81U6Z4dY4PzQdSo9auS/vfQ
4IXzuB/XICxzhkQA95YFFmdoDc2qjqQsOph2mTYidb/OsjAbxAcK3zgqiZ8/Q0ue3WkXrcf1x5Rm
vxslvM9DvlNdHlHF/86YWIZS+aBvvMMNKJ5VOqkvkJkg+3AnzJYpTT3eoEorLMEJGMZAUzb5+3bc
olZ2XGg2nG9M+6YC8VF5V9MS3seq5R/zhHUvhKgt4nTHQtuQPlQCjbTJ/fIee/kHrfDiaMqAXHbt
IhvRp7zFhLwOyjvqU9V7aGbJd4PYh1piNqBvLvmCUOlobqOPgIE27AXI+S2X2nFshJYRVywpct/X
w5WjyA/i2nc50CcZmE8QYL57vXco5VZltmuRbZMuQiQcS2Nu82LIVw1wYrk6Ftl31Gd7/zxeCFcf
ljmnusMJO7QG2ITxkjZZ/9LX8ceo3LwnXNvIuqFjARUlqGXJu/AnfeMlaBZ0iiKXx5/vat2yYaTx
hqUfveHO+6w7VRA/vQ4rQeC+1q0LWoFlE1TWkbnnCuEPOujmTADp29e6Dd5TCZ90y2ZUJCIEWIXg
Y9zGUjrm5SfgXhI2ou/HHG8P0CjnJeZlFfV+PC2Oq8YG7sVN04zD1Of3eaFV+jSypCxTINQm4AeO
pvWk8o9iKTedPMeVQNbveHO1oYSo60GXOF5XV0MJ/n5lCeyi6mMLbZy+N78/HpZrzizLznOaBuDb
MDfiFXV/USGAItdk9I349rgD17ytHb8ZB0jYgyaWPhacR/TLa5qIQ0f8PE/Mvy8oQ9+5sSybNjwu
/AaeDThBoFwJP0OfEgDvd7ZO/jsKeMMd9ZfU3MxkPAqgNDhXEUrL5o1lcJxINppvzOsOqfhpuOui
AVw99Yb5DJrd6Rb4oAR7vBKuPizDBpg1zQgv5vur7yc1AqaAMvzdqW7no8oG9SFUmpkunIYrLXoP
uf+pXOoTA5mO3rcMNrCvGziphrocbrPkP/TKhdru5NRlNppPNakY/DjqEU8ryIdXx1sT/VyQ1N9Y
AIet2ZA+A3JA0RbLcMfbrTiMPTgIgWDOd7ZuWbLK2hhwGIbvH0X2o2tB/70eFY/3juvTLStGyqmI
Q8am+ys8fQY58DHSQ7gLacpscVIU5BZxFgfmxoMAEsNK0+UAfKj4Y9/HW8brp0s90iWrbjFd/jR1
0h8zk+3dktZlPC6yCcukm+5Sjt8IV+MBifiN6nHH2WkD98RSV12JAMKt81YgdFCk3oH6c3kOG/Bh
s37QfMOwHGeDjeLT4LhgMpeA7Udp/iREkv8WZ910CPVOCkhmw/igTNN5FfQZ7vkEumrg3a99D5Kx
XUtsU7zNJppiHTbTXU9rRgjSs+fCQzjtceuOdbAxfCaRokPob7ibsvysCY8OAuCmazrpZwZ97w3s
jMPGfMuAU4ZURJ17y52DDPIkUMVyTopmI+TucCdsHF9Kp4wyKD/c9IAqT0nMcR78D6C6uMap+DCB
SuPxVLkGEf73ojRZDiHBrpxQGo1aN19QnHF6K3nmatwyZFE2ZbTkInjycwAPopkfIFW9tciuxi1D
1siCBmHmmVu1otfAie0f2dD9tW9arLu3A7OYNj4d7qJGpdsVkuRp8MQEQNEbufVffz21UV05ctJZ
NLLxHjfVshyFXxh2Qmiz3XDjXO2vL8M3bhyKYPpgKOcR1otMn6imL6bZ+SgA3d1/GyegkGFDanC7
COi3iEZ2F+ZtPl5/bb2IZP23db+GbEXWkfHuZ0pfVTfHzyDEAetXkBanLNwUYHBNkWW/4FLPO+0P
IyqQAUk3xIhDxLfKt359QFMby6VMHYU1+ODvHRX+ExlM/t70eFG2y87QEE0s0yU6MwHxfDzuC8g9
jVHhn+px/nOPASAm/d9FkH2QhihMRLrboAhggXI9hIaI/8z8MWi2lClcK22b8GIg5zD04x0Ftx94
Fn9ca9xIVf/h+VuyTK5FtgwZVCcoM6cSW3VY9dUM4oB+xLZoHVZr+hn9TG0Mlw/FkaIB9wlCgOwM
IhRoD+KgnqILwlEvC0mPS1TvOqghLfzfBRm7dmxmPZp7LKfyvVSIH4zjHO5s3bZonamqG7PpbhqQ
oCBbJy/gRNlCiTuMwQZx+WHetV449XcVx8lxpVIEd0F/ZHn08ni3ujqwTLnrAfFF/Vx3R51s+VGU
EnItbcmhX9BvMSk69qpN8jZ67aTm0RfPyhM/hETVAV4gya0x0Xjtc20uj0fi6sYy6g5UkCaAGdx9
UHLdVRHwPzpu4lNeAPveKFQBbfhIK/fJr7auZeAVDVOWMVxAEnjf6EmbYvnNb4YpOSCOUZRHBa4l
71DFVXpWUWKKT146Ic79eJSu9bIMn3LZ5kro8V7VazWQhKp72lR/1LqqN15Xrh4suxdhriJoZSPB
KWj5Ek/Acox11ZwHmYLC8PEoHGtlg79I2BAyDjjjR1XVpzQ1vytoE186HT9neNttjMRxgtkoMLh8
KXgx1HBHYYp5D16lYTgsTav3BQGoDQGjIJmbKRR47ymHYlcVagEG/K13qGuK1v/fuCGoSwB2PRu7
e9WC2lEtQ3Z99QMheimeFzAyPl4Jx2rbJHB4dE0h8RlWO0bEErpysj1LLy5ODJXTG0ekq491fd4M
RWVzZtiydPc8GdR7kiUf5wCaZttKF64OLNOXOUc5TEKA8eiM+JHypL6yIS6PAwcg//E8uZbDMnoK
vhVPgWfsDi2z/JzGvblUDcAS4MYMjyOZ9iEXkWb971zpwlfJlHcdWGR679hVXXw2Q1fe2wZkzI+H
4rh6I8vApcd0pBvT36t4IEfdL+Uppbjd+WSWY9Txe6ZbcU7Wvx536LBDGx2m2siraVJ2dxqi+o9E
5CvJh60iD8fC2OAwgwxEL/16vItVn0WNVXngFAsj8mA8s0GL875BWPe8of2YkmYNaaF86ZT7IKFi
otgCQ7lGYVk7KYfGq2dibjnCZs+kibsbap3MOYCo9McQz8GXx6NwrL1NCBdPk8plYuansZsPplZP
q1KlGIYvtTbHQMnPqAD7+Lgr16qv/7+x+ll6JBtYj6u4F18RDZyPIfP2ITeoDR5DZmKZUFvW3UUr
64OAKPJhSHbCwym3jD1XMixTNSNGXYvooueIXZd25/Ob2sAxv/DDctA5Tiu/LsuDXmP3+VoisW/e
LfMe87RIcwSP7zOn3W8pC5B7nXJ229W6jRermiZop3F93cQzllVj4utVNOpx646D/CeUWJTSrsoK
TLwAJKQqkBFIG3CrT3P29+MeHLvShorlqfa9QizLUwo6abn4y2FaaUgeN+76fMuKZzVU0ZDNmBzM
P4PsUtmeqxJlW2UG7u3HfbgGsPb9xqw4I2lg0mB6zZalK6TRC7zv+9q2TVYBKeHrbLjLBm5ZPLYc
VAvR//Y1bl3S8RjmXiPJcPcjPGXaaFrOs/S3DlDXtFgmK9KlFfOsMfWvpdModM4gRbil1uhq3bqV
cfBTv8j1fB8zqDVCKDA6zDr85/HEOM5+W2wUYUpE4NSKjyejLo4kD4rrXHfeUfu8/4oa1H1VL/Qn
xFhOAhHHIzqCdooAnWYX3cJpJ8Kc2pAx1SoBkitsSZxrGhrdmnzd1mxymJYNFuvmKgJ9UI1vB5kA
P8dDCFmoOMPuj+pkX2TRhoxVAMGg/mpdCKWC/kSiFidPgRj443V2DcGyXNJUXQ2/Yb5rHb1UIJYB
m2WSHetuk0/W8TK1yd1UMwVI7CGw2yXiB6FC/Zm2ddCdTFrG4GSDkMENqOVoQcH0tKCSJAm3pOxd
Y7OM26dg401FO18NMvlHf4zD4+wVw2lgmzU9Dhu0kWO07lOvlSRH1m/IfuREVKiWxyQ+XhxX65aF
x75fF325zAAgBOkJEttZfw7jniznx+07jNyGiymvK2NZB/MV3IEf4ia/rQz0fABz4JxuaYQ7+rBR
Y3OsWBN6GjOUJgCIozDpewy/5ROVw6chxY/HQ1k93l/EP2zkmCYg5K27ZL7mTRQdaOP/OQ+h96xo
Vb9rCjy7GljoRl8Of9UGkknIhCUJ+EGuoGb4sJLOrvkcgdCgiuh51UTp+61yd1dX1uVtuiCYvZDP
107LM/GCDxq6MSvzusnZy1qw3Lf78N7UBpnRMQclwMzmaxrDWuaiz09tMW5MmcMUw3WHv3EQiO7k
nEE/b8WHpuGxS8OeXCoRtacpEM248aZ32IvNFyfCZOigD+S9p3EpLlB1+wfe+D5sIrWp4uJiWRYK
Pdv3miF7jbv8G+hQtogeXdvXsvS0BgM22KvC7OCDuI2yl9wAs270fUUoLlO2UTzjMkbLDSdMDl1j
QmgQKSTZ4oo9qZ4+5QaZDC9Ij49N0dGJjTEjrZxbr/OwRzWkP/Lpy6jGk2zY+22zcCy0DTWbQbE+
MaaCqw75D57jmRKFAFw8/n7HXrWhZooGAGSpNrjGVY3KDT9PWhDzIv/MjsxLsn1YXWojzDiD2yMU
kJY5BB9JxV+WZsvaHLvJZoijheb1pMP+1hXTiUr5siabafJXmVTfI7JPDpPaaqKo4GhqNQ3trRqQ
k9QjqHVWBt3Hi+DwGmyaOMgOBGMHLoCbrMYLgfxst/DPXMpLXuARkA+fqrh+8pbhsq+7nzz1yhOi
awgwWTMAYCvoL1XkqELv+zwtH9bTtsHJG+1NyNmIMzn1po1TVdxIgMq7NM/+jkix9WJ1mYdl5jya
xylsAhxVTRJ+TlMRffDAY7Jh347WbZiZMSB0p3NVPQN9+YkE0fAtKQf67fFCvIKOfnGR2xgzMaSd
bNqsetYyuBK2KoZPyBa/lknEWA6aFS9xh/oIhKLa0xj3x8l0f03zRG7TsJlMdpwBNhpNErJ4EZyj
Zykj8YXkhhzTOgAet6nDDUiIqwvrakcRnfBTkXrvZdUPRz2uMe4YnPW9HxXnx5PpOIltjrkZwh08
Ubx8hlhqd0ABOIKcTQuJGBz24rREKfhh9vW07pU397uIkqTlUSaec2X+It0yf0fccD7VlfgxjfO8
EQpwnGs2UE13DBUOXlFhPPVJy+FsGPIB8YTimZ4hYDJwsU+6hb5qD7wZEGUsN1mSyPciWLKXPEUN
6LiM4Slr8r8fT5nDtbPp58DTOhWxN1XQWSPFc+yD4Ar1UmV4qcuR/xCDVp/aPmRPXuQPW3Ea156z
DoZRGMTJaCzfV9nQXaVXFCiEr9gJIqA7t7UNZRM9b6K6J+IZEUofOB7wrMXwLw4J2Zu6saFswkMw
LvNy+VxJBLTAcKyOHSrurwi2FBs8JQ7LsQFtpKdy9CuG9HDZx1choztiToiwt0V6bmr+8ngLOJbj
J2Aba1K/8VOsfieTiw6X7i+R0XesALzkcQ8Oi7FBbWbyyyQJmvLZJ4h+5IlnzoAh5+tZEBwBhgrD
c100Jt64Rh1Xgw1zm4t2CnwwkT1X4QTUMVcSfGRD0PL4+ng8rnWxnvS8EzG+mstnkc8eXqlIy1Y8
IdmxLVXyLvSDYCt255o5yyOgU5ssHUzlGZQB6AVQczG9dMi2gUQwLMLnwCce2QU9pLa6aayKRIs+
BUFhTqAHAIaf8FgG8vPjOXPtMsvodSWnoC9y1OZJBn9WK5TDxGr6s2l3CmSENvxtKkqOKk9Z3UAh
fx86NcEdjLYy2r/+/tAmNaumOAKBSY3ZGQP1kchGINJGPzd087b/9bYNbQBcLlgJUQwGyiCBqlUg
GYZjWPlb4N5f79nQBsDJqAuyElQRN9lmP1bJQpUNF9kPEIreqtpyDWCduje3VdcKIb0qarDEWRr8
aebB46emj+S+1FZo49+grhKlcxyWNz7wHwFVzUEW2ZfH+9M1P5ZN59ME0iCQUNyIb86EDzdZ5B/i
Or4pEt8ed/EK2f7Zqwx/wr/hPlcE9+x7CfU9EDWDLC1v3qeskAf4/dOhRRFdZtrnApRjwM9uERm4
tq71rCdL3YSiX5lHc0g7v6yEPKppos8Jof88Hplr5S3jjosGEJhCl7e5HNf3Coh4m3IfvX9o4+FA
xaOQDUzw+XC4izscreS2YAy7Pt2GwAGgGQ1e8To56ZK/hygsu9b+PiaM0GYyE/mSmQlaPSB95ahN
NlAsAYgM0hnZpMcNr9cx+TYQDuKveH9AbxHzo6FE9fpCCLCL9s2PZdSyDLICqmtonfcrik+CX3y7
Ws+xNW0AXFx12RT7BEeGAEzsAEDPclT50B2bcVMJzGHZts6pH3htVUNCB69qUn4eDUJNBXspAK4s
yi2skGsNrHsakjr9KL0M46jkMh/gEeLu3ASOu2bJMuBOtiQjOO8wgqYbD3GJ+5+uCRJozm8p1rn6
sEy4gkTKgoIt9MG5BMvGkv4Nltn0ZBLGL7u2kg1t052X56XQ6EIuEXtCLSy/NwDA7PLKQhvThhKG
AXXtiXeldfmSE3KMo/QPJdm9AYju8Qgck2TD2rpClW08lhhBVwGfkNdiOINNjZ2KeE5P+/pYt/Gb
W5R2Scj6htZYCJFG/6syGuor5DTZeAI/8ag34ieuoaz/v+mGdLytI55hKCnHudcl5lsM+t/fGFC7
GweTq4vVWN50UQaNar0y9y9Bxm7hYI6trk9BtgXWcticrWtahmNqIPvqXzTvbqRDYMyLw2hjFVyN
WwYdVxTZrlBiemIKKSKRg9m0yLN9dXrhT1g2n2QBJZgaohTC+L2HOj1Uke38eMuWac+1rOU8X0w8
HKa2v6pMbkREHWtqA9bSsmVpB8WV7ECA+gTrof+vkQNIx0Tebmwbx9TbsDUPipMhIJbLpRb6tFD/
CLXtja93Nb0+s97sSFNJoHQgq3apQnmZpu4+6/782Gwdtwy3zLYK+zRu22W5hGq6esv7rivPJq8P
9bDz2y2DBTiNtGOFRWW8u+RBdNXRFpmWa1rW/99MC825LFSol0uRArtJvid8S9noNY70C5fXRqMN
pM9ErLGYU3FJziA6P4A7/F1xECePHccNx9q1KS1jZSlIhBLfLJc06T+z0fvMQnYJvXYj4OdaWuv6
TeIUkBOvXS7+pK6TP15B//0u66qDbKuNt7drBJbFNv1E0qxTy4XzkJ480Ckemwls0LWkW7Xxvw4l
hDY8TZdVQnWWoAsFTWuaF/kZ2p7puQvj7gwU8o+AlGIjw+fYUDZYDeJwWVYx7NUhn8980ACzb50O
jsWwUWp0iBXkJJvlosGefV6mtLw2EdJhpPXSwyRStWHPriFY9owEjJ8H84IzdPkiw+GcKLmxWxNY
1S9MwqY0o+A0G3i5XvBqEcWTIsp8z8G4dIQIm/ggoPihVrpXSER/yMpQbiB4HDuMWTauch7Ffuah
Vx/iiYghBh84IDDnJdjST3RtMOsF3cczWHGjYb6gUhaRVhGc6rY51H50Hiv6GaQAG56La2Usa0+z
QWQpFcFFFkVz6IRYrkOBnNzjc9zVumXsvaSlgHOH22cavs/9+JV3G86ja+daNo4nWQX6W4YVYEp9
0150CSZkrbLwpcqqDbo8Rx82jk2bPsZrlkKKuxXH2isukD88JHT+Wif5hpvtmCAbyxYnxRhUOlsu
KhVXPw4/9RnbsDnHHrWRbH7VS0MExw4SX0ofHK/+uyjfOGFdn23ZM2lmhFCL1d9VNSpAeTXO5wAZ
3ce75tdplJCuI3pzg5KayWqYS3Jd8UvgU/6c5sONtP3vALB8CA19VzTj6XFXriVeB/imqwiyaAQU
dPMlzGV60BUqhZbgnI3JuSTs38d9uCbLMmXUjGQtWpwRIFT5/6Dk2pLDDNdpnytj49VA2VkgzNn6
F5DL/ikY1AiWPhw3NpHjGKKWASdtyVg8R/MF1IsBNNFp8Xkuuu+9xMs59+RwQPKx3LmpLJOmVQWh
6iTzL2nfev6hUl6cv1tE2bcb+8phETZujXsiK+NBBv/H2ZU0yakz219EhBBCiG0NtNvVntq+g70h
fH19QcwgBIhf/w7+Nm3ZKl6wq6iFhIZMpVInz0lA/ua/brfHeTFk8uqHQb3jlhxrbWPWUKkXFHwh
JEESyTtB2Eo8TO28FwC6Wt9W6cVulZkyrUhXzNDUpVe6yuUr6M/CPw/tU5vvrGwmo0JCKtyVZ+G9
EelSIagBV/f95l2zb1m1BPVGHKaYmpogedd3afOQxZF/mtLd3erqwrJmk3tLBykWkpRQt4Cq5Seo
Tn5s+oPZTRuLhnIfkJwECvfMXtD3HKGYOTfTuFtz6Vpe6yzWvDYB7iM407ia5/61AilS+gj1zOgY
3UMQWObMUfgMRnGKDRSgGsuAG/Fx5SA+ub/CDmdqK5XOoJerZz2hdQCPFY7+5H821mfNyZ+Qn7rf
jWOabDDaXLRdDfVbrHJJvm58S1CdkseuyzYKbaYixhUfm7REheW59aEwFUm97LTu2J82DE2Jea7n
ukbrFRCTmV9+ynIEXEN3kHEgsBFoa+/lNR+kn6wdnk2nqvKuAw3y6/2Zd33/9v8L/9OX9QDBKY67
24xTnwoUhTC6XXhMd4yJL7ARaFLVhQTAnySSxuSRFYv6Gg60zXe2qGvvBD+PoA2CEOyZnrjR2MR/
tu0w9SdfBfH7+xPkat6yYADcxrkrqvimdOx/pUxn0DXbb941/5b5Ek/2QKoW0Y35M9evRzLqJik0
JUsy+hQ41mOjsA5izcFbFIdzdNOkozoBMRvU1FTD6U4KwDGMX9Bm5UQZDQpxKw1/3iQzz3Ur+2Rg
fbcTubt62CLLFxuVjFOcmrLfMoJbir8BJVg/Sv4Y1MPRLqyzGEhkLaIwF7eMZDlI7FCqEwZCX8Fl
eKwWOLDZzepxAM1WF3SvjI9CjqJ7Lcvhn2llt6XYC7UdG9aGk82lyKt0gTJzXRb0I+MRmIurDsC7
QzvJ37p9sQ4cpH6kqaW4yQGQSIYXorDK+M7dybXIli3TfiigEE+CJMXrqKkFeaRav10aGR1LvNiA
sXlBuX3dsPmWhpCDEBWSshR76Xp/bhyn5S9gMU/Oi7/4QaJZBx1R+NLery9g8Xozlm167MSx+c4I
6vlRWypw4nDQyZO0Dv8cpoG+bYqD1V6BjQ5T/VyNsdRBsskm/ziOgRvecdeO7I4NC5Mja/VUzdPN
FADPCw9EPXoRCYqi1wfic/k4T0q8mYvpw6DEv4fWxcaJzZXpWoQYNIEmRXeStaZX1i0kmYcmfwij
Isp21sZhezZUjI/IfnqVCJK5bL+VDELQUNzZS1C6Gt+M5oXliTZj4xjmyw20ueXwrKBwlWWnoAQj
xo75uXrY/n/Rg4xYkKd5udzYpCEab9KOr+fKDHuSJg7ztnVLVVjpcijn9UHVbYvKD1D20LxNOvy4
v9CuDqzDmsRlOc1hGt0gr5QlhiJAZaYFyanX7XHFuLqwDmwaK+A9ozZISK57aJgBm1KZCMFZbXYy
ka5VsM9qyNWUaUkgWi48LC0ynzG5VX41NP8dmSVq48AMmZYiRhlkogM8UakUtwVR9u0tH3blG38/
S9RGg2Us9P0axQ04rQuIQk9lnQDO/FeO0+h6bBDWYU3zKOBE4WaSCYZsMF0ZAjMvC1N+8lFy5e24
q98vBrVhYW0XFSspEdgw3ujPaY1cvY96ja/HBrFN3wuDAzJyGQr4jFsvuqcZb/IfzDCEp7Xy92g9
XQthmXQbIaNTDyK6pQX/oiaICKVtWZ7WADjZ+2P4/aFHbUY0xTRnwwBvStj8YdNZvmzIuaiaP+QL
/et+H65VsOxazkWM0oJK3ABiSF/Nq/Ju0SrmnaBg2zK/PjhAdvDnVfC9EWxlFCcq4d1wWjoKiWDC
6aVRAZ7hRBOfc8RtO/vWNRTLuhknFM9M9XKDKOtSoN517Ccw5hi+HNuxNhwsncpmEKSab6Ucwu4s
8Hh+K1IAVXfad+woGxDGoMo6hWX2v1C/xdn9xl/DL/F6EOdJbUxYGxV+ROrtwsvo10ys/rsU4uk7
1znX12+7+IXF4eETl/8I6RJh6qdUe+ZaxsFy9URXHexh6/lFD1k8eiKD8l4SDB4u03KZL8gcfkyz
Nt455RxbyAaFZVykKFTLWKJN+KUO8+BUTI3Y2Z+uCQp+/nzOq9FUK4tuGQXI9wz54LZC/Xeh59Og
1zE8OAbLovt1EeBZWrfMJFzgmUvI+w3VQZ5namtcml6D3raPIBEJbqrwNNOxlxewHqK/Qx7JVrjE
w1ctWT2ED2qK5XitG6+tv8UdCfge6MDhV200GDQFcmGkgeeuRuijNvzJrPy9kp44eUV86DYHytyf
VzsFDjqehgXTgqfv6qxiZMdyvHvunA2OzWTjwcrFQzKs3PLPfYdSVqMgYlpnJRzexmFwfyVcfVgW
naFABzmxFFqjG+Am7U11UZGpXnn9Lm2+aym2rl+YNBQKzQTRNvNgRv+dHKpn1WoIAQU3EQ17G8o1
jM3YX/ShM9TklFE63RSK2S7ZCB3QH5Kpk3eQeZ7agLC5a72SRYrcsppXn1nP/OnkQRb8mCI7yLh+
HkI7SYD+/Aq8hhSsQSfTjIt8t2rS771ROg5qGxVGMj0yMnS4MSpUyoH3DwxnQd6+6nmgr0VAq1cd
EdPf9/fVZgK/iQpsrrMWZV+FGGZy67kInkWH8j8dwEuRFBLbmV74qYUaxDnwx2O5ZGpjx9p0Rkme
GXB7KUf1nqD0FP2gykHlzUFdeGqDx0CvD4Z05oU3nYNuAZXN6WUsp2jHnTgWyBbELP06asci5jfS
s/YPIK8/8gKNZ9u93sRgrMing6h9agPKWBcuPcrV0NcCco8/eIPg/VWqfACF4CCFOqbfSm3eM0kD
WoKjk99QeVyczNyohzADv9r9XeY4y7ll9mYq53kUHr9tYg2UdPz1UOOF8X7jDp9ig8vIEuQQf2/5
bQ5GdsVdewCp+UiSKThYxExtvrNZdl0VTivYlqPthVeHNStOERv2huCaHys2Z8vqrzgF+U3i/oXS
uNp7HILsYCTFrWCcemudrz7EnttGghdz6cO6eivGse13HsAdK2CDymgBaphg0GGSpmF1y4p2ejXH
kr4JK7oHXHLMkI0lg2QAT0lW8Rsq3SB10JfEyEvhC3Eo8U5tQJnKNdix6pLceDkVr+plQZqRSV28
mXLB95KarkFYh7jmbQQ3K/mtNTI+lR38RTQdpJeiNqLMFFDfylHkelMznb9TqG8C9JPG5FDCBprC
P597aQhGqTrzppuMFUCb7Qy0ndlNKru2kBWQr9Ns5rjLUHEMJdeTgnrxmZrgC0ScluSQmwitc1uE
fs4L1Mve2JyXF04hNpluJ2pQB+LQAy+15TIhFg6+41qXW52PeqM6cP+F7UGqa2rToGnI6IKwRoU3
uQhxSadB/WHq3FxnpAx2okzHBrWBYybUUOdNS1RlgPCgVWuAOztkbu8vgKtxKwpn/TDWFZHzTfGx
7E+tFoU+F/1UHXr9Qxz88wZFTFRpWa+YfdWGr3tvXs9hcLCslDLLdkm8BKLpWHjrA0+dauQ3rkFU
7umbu+ZmM4uXcfFQgxduEuGNIqn3xsSjfBIhez428ZblymogwSIyTMyGSSNGVU9TNO9Rrzgsl1mW
m639vNC22Ta9RmlYT7LsFuOd/ewvzUHHaUPFQGGbo1SYIyRu5b+0BI/Synfr610DsA7ffojTDqkk
mrASKrSZqdokHQKCFNlwML9qk5sxGjZTPG7VTn1U/kFFOxfndTJk71rliEhtgJiSrFXVkINCqYMO
NoqH3rS5rj6bYPw4kDyC8FZR77hRx061gWJtOkSgGiPsRnFEoPhpXmnwGMmOyeuh3WozmtVDPem0
puutZjOiLPCgR97rwBO7FWKuEViW3AsWjEs6sFvqRZHCWeOH/FxBBPXDsQFYtlwyZaoiIwS5Txl/
gkym/hdBhI533Khju9r0ZX4lZQhkCbmtSkE0Oauf235MT7RZDtV6Uhst1kNiWJhu9G+6jqe/odzA
T+ESyb06ZNf0W+dw31RM4OhcEWk1ur9kHcCylw5MyPWxQ8zGim2yHGNRd+GNAaVhIrDyjOpggSS1
oWIy4GHVqhSbByZ1QilggSLAafrgx9UxJXhqw8TaPIuHEawfSDCotTsBQwRWxInngX/Mwn7BiqVj
UEbe5N+EQm6+RQL61ARHr2M2Voyh6iPMTcVuetoYURavevKDvjr9P66TDhOwwWJ9JsImqnx0kaft
+3Rd0wfi4Ym1ibJuZxO5utj+f3Egt4JycPyWNDESND/mhFzKQi9l2Ur5dy5pI48uhnU487zhrA+n
5SYqNmZvaw4k6wmnXRPvZHg2t/abDI/NXiakL1BZLZEPS7MvMuz4lYl5+TJ2A3LdTVn+d9/rORJJ
1DJrgUqZPmB4IBNBemYgSpsNGM1LNn348VBGQSS9NnuF1q7VsY5sXvl1XIYRuylfdGfU0mR//ii2
XiuS/XF/PA43Ra1LM89HVkAJB0isEfISdS7TawEuiPuNO77fBpJlZObQQPLMLfOy8Vp2gFDEhTEX
//DLsc1dVi+AEhuwWdwA60LlaryUZx6BW3GZAVu7PwrHFNnEZJplYebpaL1lwdx+MIj+vqFm+RgE
gdogMsq8qgJGc73NTSQehQjlrZ3Sz4PASO5/v2sVtv9f2DgVkEDo5eInmcGN0Iy9OP/A5lQL7ob3
u3BNkWXdaR4g0p6L9dbXLYueIFLE9YcROj8HwzGbhoxAib4mg/YThs3JvIAlwNmpnSu/w3XYODIZ
Gp/SSswPhk3yIg0xl96AZ1SCbPQW1OkxnWlqI8rqCs+JoyB+kkIvBrUNnTRnPzbD9/uL4Fpny5Rp
S2rDyxjrnPJnssEcJyz92dtFXjlW2UaSca/OyepjlVkA6YvSRPO7Dajx56HPt7Fk/ahY3FXYpgCQ
qyQlVZ9M2foVQNFwJ/nl+n7r5iybauUeiG8SrLA59ZERt6kv1x0bcJwMNlzMANA9gDo2vTHl/2d4
+H2uoL1a6Lcp2HZPigavRwk25mOTZdk0aNKgrZiv5tb5a+9f4nnNG3Nike4j4Bt0hPLQ+x05bMOm
F8t4W8cgFNk2FRR1ytpLeAVuyCqbPi50F0vmmjvrcq0Y8MZASae3lk1/k/IbuKfEFfnWC0954ivY
4lLvKls7bpHEOsL7MUuH2qj5oeyhMUu95s+tDGX2A9zn63OMWrb7U+ewR5tizKR1oLuKp9mJeA29
sSKk13gN5seYTsPOpnNtacvmTQNBIpo2NEH49pgGPH3MwW24k+/+feO+DS2D7nTKViQrb8RQ8abu
q6kB05HI39+fn9+DR/1fYGXVqlMajpifnnevNVLdVzLk06luaHYq+XQBGyDobePp5hE8dtzv9Pf7
GbTCPx+GHF5SySkFE3aP1KUAzk+GhUzmtXlofOQS7vfy+6X3fwWadUWkJ0YTvM2Y5jJG63cNLvkT
iWgX7RzrrtWxXMAss4HM62KAfvbVH21UmkdQj4zHCG19m37MTKtaZNqYW5uFMW5/Ue2XVw9ivcfu
r74NNZPpdqBXzNx0CL2+sxYSdC+ijopv99fANT+WmeO6UU/R1AS3HzRdUPGmgIQ1e+T3rn1kheY9
ssdNm7fBLeNNlujFry4iQwpBQucH/CD+f/cH4dpIln3TQemK+EjaZUvTnCGs8Q0P5f0lIAfh4b6N
MMt6XVI8/AW3VINGtkCh8EQaldz/fMca2PAy3dRzP+Sef6vTen07M1n+V1HTH3qH8G1smdEh0P5r
gU/fCgyAnb+sMaQt7n+6Y+ZtojHTrAw1/nlwa4v0Tc0ViM+hZHIugv4YbasvLANGQrb1a6Tlkq2H
bPvybgq/LALFPPeH4Jr97f8XgT9wax6LqIT/hnD9k6kR7vcVYpFjrVtndpktax40BTwpqv2gVlPq
U5DtItdc325Zb89iUcZxTG+otwRLs4zk3z7t9KE3FN9GlFEU0C7SX2iiyxjZGxrVETl7fQntzvuT
4zjbbERZhiNZi6qLsfGnt3UQ/GUakwFjgkokCFUw0Oec6kqFJz+Ndk5Tx361EWZ1j9REkxfxzUDH
rLjUKoBE3YoL+Gkqor2bkquTLX57saN0IfnsbQovqLsoA0jwzNErWfvtJZzqfsdnuPqwTmhDgiAO
BsEf+jYDMAuslNc+43jAXMFAfn91fh8B+tHm1F8OY2WNWWqfJhxhLJN+gCslx8HWbggwv8WgpgAE
Bztm6OrNsvOZNhDkRvYx4WidT/Qv3oMONivZM+o/1nOQir0LpmPXRZbBi4qvqOPSMXJgYXgDZx7K
6hT2txHVc4niLj2O6h+uwb9VTGwnSNzm7Ne8m2/j0Pp4hBJc1cRIwGj+vl7HtoSQK6hkgJXt0yQn
I9kxWtfGsFwCFBagzgGiMugR0GA9Zb7f8BNv1v5pWbM9/k3XcKxz3VSIcmtS06SfmuVrhGPgbSei
YLiByDuWb2ZWh4feT4CC/nkT8naAUMcSkKRguXjKhnR6YpH39/0d7nCfNvoMqoKoxVmQaihnFb8G
75p3TjOaHdvRNu6s1MIzimCfSWnANp3SSr4XoHQiJ1C9keeagPbwrD2UF1zuD8ex9DYUjc4UVtlj
VfTcguYeshdgQBhvUWDaP+734JowyyWg4HUYihzJkzLEuwoKXgP/4zLG0Z6eq6t9ywmAEGJqp7aP
byLMuz+Fior/UBi8Jz7ump+t1xcOjS4lNSn8JsS9wIHwkHn1Nx6N/eMCzeCdJXANwDrudS2iSYgI
N02Sq8usGAQAcPvY8ciu1i3bTltvKsFpBqKrLtJvJlQ0Qd4E+trHbM2W2tQzHit9VLAkMGVCLq00
1PtrXb1W7fgm1/dbxtxSXqRxJcQNUhreX7xkyFYMotI7TvZHNvg3XtaGnnERd+EoZtDIb7phNB3/
ERlqEaEN/QW8LPMlFfSjGcePho3XqG4fVkhjxcKPT9WamdMm2pLn1fO+eItjvDZOzUScLFm34nva
jHJQ2ZJ2Q+QfjFxtmBoKSSdd4eRHnT50fGmeQ0oDpr/jvhzHZGjZuognP+okjW6cNXXC9fSqnQ0O
lAKaCXU4XvXYPk3rJ4CQ9oALjlPFxqyxNIvLCYF9onJWfOUs/zcViP5mXi1P3rgr2e5QcvFt8BpP
4zknC4reOcLOVEt1oQqSEH04vOEGCC0esy+mCj/xGMIqEHEqHiYkKXPwcgMySZL7rtQ1WMtT1KLP
FWCkQQKAgL710MsEcdPafluXvruiHqjYY3l3bULLaaiOKLCl9OuDocFfOpzaM4gE9hJFrsatQACJ
W6JolYK55EfoDqVvc/EgIHO5P0kOj22j3AA6m1TRGRgQwHnqAew7n/uygujOwL7c78GxDDbIDYpB
qy8LjR5ENqAaW3w2E8KAIgZoO+/ZztuJYxw2QZqHYx+o9hUixniUlCcGKH+5NN8CEfQ7M+Uah3Uf
4GKoGOqLMA5IQ7SXeggmCIum0HCZ0g+RX+5Ml2sgW/cvjlARgYW4G7bp0qZEGpjJV8tAnoooJTtu
x7GjbNq0uiNDzIdtyTf/LVMA93DL2Hvlc7W+/f/i+9t4xdOMHrflHtP5ArSnf9lq+e5vJlfrlk1T
CIbLJtpkTKTkkKFaADwHm3x77Pi3gW+6i5ZSG0B+cEVe+leItaG92e1B91w7yDJlWimUeUwdSwB6
Dk/I1YFNtp0BTG7e4x33en+GHLc8G/vWmyYFcX/Nkg37b2olIbsYPpNAfygr7/O0SxvoGIyNgWsD
6oHza+unUxDsmq6Mz3/0S/9mnHe5rB2rbYPfeJW3JJtnltA0La5pr9cz1Br+vD9RrgFY9qwVyaCO
Y9gPPrw5b75tN+GpAXPgQdZA32ZKq2sxGTmumKNJJClg4mfk/Z/WLurOS6n+uT8O1yRtjuSFwfGi
p3pqGUuwu7KL2t7rgZjamSRX49v/LxrfeKjWotYsyYaxu7ax+Feoao+3xtW4Zcw1alk9PQ0sgWBD
f5J5/bk4nFuxNTtnPtba8zyWbFXwQzqewd7wHi+Fn/pp+OcwE5hvw9/mddRVLbCNNGmgKFKZrx3e
64/5Ixv+xgRcKclDbCDUu52IZs/+fq2TY/pt4BslgMkOIUEBVUpKFBWvSAuFzUFPbaPe2DyByH2F
PMOJS7SuKVJMSJLv8dA73JwNe9M582qpOKw3nD+Ar86AYRc0aaBYgq71ORp3zzPHeWyD30yjvVT3
cNq65QQCEB45az2gGMboYzkSW7Iz45DmAjoZ5B9x9alsUcXgVe10bAfZPGkadU3QlIN3kARo8XQT
TgqId/Bxwga74VkuS+naw/d4fnCBivsnFIHy6zDGO+BY1+xTy/+UPUgypzVI+qbzsZPCL2at26d8
XryH++7TtZGsQ9nMOpCy4QFMTLyf4f5BVAQGquVrCRBr5ZMdCJrL2KyLOQcrwLRCJDrB09+fyiCY
qwaAGO6PwdG4jW9ri9C0S0/hpRsgCTQu3Ai54FLvt+5YAxvaNocQ0YEQBhY5rWuFI6wQoEYp18o8
DtOmS36/G9cgrPMYMGvGiGJgd+nC+dwXIBRd8/jf+427xrAFAS/OMe41kJhnC0tEbuIn6sn1w9xn
4OUoDtbb+DZFmix75Xd6CRIOcoyzAcX0SRGxYweuydn+f/H9Zb5UBRJT4DCDcOBV97VOJoQs9yfH
1bh9DodBDiqGjSDNA0n9D7IYKMN/Pda4ZcGomjdSqQkzz9uHWmbBaWEHC1V8G8nGa5nGeoH/MfFM
r6UGzMx4ctjZkQ7XYJOiGV6pHsw5QVIqL7toY7LHdsbNmwCT/gEFYf9M0y4lrWMNfsG0DSXTEwpq
kxRIp7dErOq57yA+eH8RHNvfxrTFVd+V4cYh12hYcMnB01NTRNNzmPuX+124BmCZL8ELOPQy4Ufr
ES+MfMLT0gCi8p0BuFq37FdOzdBXiwoS4UPADTqA8kwa7/OxT99m7YVxKcIqSgdSbimW+eOcg4Z2
VAepYn0buWb4EDQpLaCNEYHFGMyf9JSj0vWYc7bZz7LCA8RnBjlcGiH3kWWteU22GJQV6yG0IrQt
f54dCnmSUKwp/NrUfhagEziHajfB6jAxG5tGWcVnH9yVSdnyZ+lXz2kOkkPC32dj8Snu9gixXfvf
On1lFKspldg+usIs/SDhFE39rai8YyqJxMaoqYLQBqFWkGQz+apWcDhEBdSLjmxQ8gtCDfSwFDIV
QdLK+e9Zrvz0/whwf29axEaiZTHLs3ThQCWNHTtlZfNN9PWeOPTvJ57YADQx5UEwNIbiUMclgHAU
jECRrDl583JMmYLElvWSRS1DBpI+lFsCxncWBPSLoCj/fmzqt1l74RtAnxHOQddU2UkFC4BzLWjh
4Nv2JKk2//XrewqxwWca0OuqqabtQXH6SBvoUnblc4osSiP2vNsP+Pjv+rAMmLSarNAZXyGiurQ0
+5R5MuLftJ7K7j+WpUFxjsK0+GaaIl7fmybIoQnI20pExbuy9aG/dR7jHoKQZzARmVjvJGxd286K
u6F0XkjlDRj5CKqmOoQyI7TF9hAIrtYtg88i1OCiotdPejJArB7q3QsS54fCbWJD1WRECsJjgOGA
mvqE5//qmge43R7acDZULaUL4cxQgMNxm6J+CBSfXvXD/cYd5mgj1UD4HZuaIYwc23k+9TP4kmoF
bsAS7J+X+104Zt7GqzEucOGMBz8RkJkIsjA8c5QZHHOENlStrfOmBdMaXscbPLBw1lFoWqMA+tin
b0N6Yesoxs9nHbbAmG/KmwYKkFfI98qdXbNhk35jhrYiZosyXiwkSkc0JD5AnBJNH3QxvInwXDSq
UxSDguH+MFyLbNm7iGOw3U7AXGxQ+Ra1t5c5kONp6PleTaxrjS3b3a79XduD25BmiPXMTNtLse7K
A7hat2xXBU3vpxu+ZtZAPPrxcFliSGbdnxxH47/A08DNQkE1jR2k2vdZMJFr4aXy8X7jDm9uE5/p
cSm8MAXJYFaiUNX05bMCXdUpQIF41RG6s5FcQ7Ai7ZRXHt65evRCOfuDFVzexLAcA4gQG5NmtD9B
xRsTROppTn5Mf1eP/9yfINenb1v2hYXVIy4JS4UJmnNfncnQsutqON/Z+K7Wt/9ftJ71dC2UGn2I
rfVPJYf2lV/vss65Gg9+blwtuWemGs6BREBAixkc9GuEYpr7E/P7OBjw+59bb1efoUR+iRMKIriS
8UcuCJ6T6XdB2PNGBXy/G9cgLMOtEYp1FCL0SYYyDV2gNLFbRnm537hr91t2m6FmiubxFCMT7r8z
fn2mpX7bKvFqv5TF8f02nEzgzQlEpB2maZ3XCC+MI3jmqribnw8NwQaUcVlnwwKQV9IqhHh1Nb2l
0fqwZZSr6iA7F7FBZKVv0tRLDQ4Cj6i3CsX/W2UGnih2Ftnh//m2Pi/MQAbRSBq9mYEA+2KP2+dJ
pvT7kjJyuj9Nrh4sM5YcwulyClBA6DUDoJ1I+/oA7C/mGGYAAc/PQ2hRSos8V4MOmA5PWcyfWn9K
qEROUAR7zHiuzWRZNOkGgE1KZE1xmwvO/ST/7SO+p4vsOO1/oTCrIPEkRoRBrAlfkzB/lUH59Ny2
gEPp9jYW4ZfG5Du5ZddyWFZNwdqk+6DniYxE56NmifZlAMKrkMomwfNU1++kAlwdWRZOBSQyPQIf
WC7mDxlq/jpGxUMjvb0D1LEkNrxM6K5d+wjrXnYy/luEbf4Xiov2sgCu1re1emEYdKqKeKJo3Syy
PZVxN533kQmOubGhYmU5N3PmdUAFZ8AlSiRsL7UfVucqPlhHQWy8mNb5CmUG6JIBPjWfhRf7Jwrk
xuW+UbtmxzLqtB5RKDjNsLmhkO9bVcSvQ4130/utOw4HGxFWEzaqVEEtgZDwJnC5FXL6sL22HzaD
0LJnMaweRpAh14BsP4iFoPykQBVSgS5pZ4ocwrrEJjWT+TorPedhQqF0PsfeZ71GCe8A3NvcU+yf
izB8Llb2eswBgujKZqdj19pYFp6a0Su7Fi59BuE9tPSA6sw7+e/9pXE1bll12jPPq+oQ59F2E5cz
lNWB4D3G7EFs+NekKRD/65aeERzPX5OovdvU9MXJ20Lj+yNw2J4N/pJxp/xQowSoKsgnFQ/FKe2a
x4E2x15Ric11NheeGlF+DM6qvKrP6VzpE4R761f3P98R/NlcZ63CSzawZSyZfX3ODHgE1bSVaND3
HsGtav9Yday0jfxKF7W2sum7hxL8ya9IjmrWaAFf1f1huFZh6/WFewXEaB5Cr4dxlGuvHlqP5p+I
Grh8qnSu9hisXWOwrFyLJa55uoL8EiwYT4bHwwq52zrbg8i62rcj8VxMLV4h4QZX01wNQppS7qIW
XI1bdtyi3hvMOYi/6aDxRkij9/O6W3XjcLE28sugLDCledU9aBb8lbbr+K5HbhdiMfUpJ/HeO49j
lW3cF5jHgnokEhD2OH/WEo/kFMAdLyR7ekeOObJBX4rrqBlShZdyFX5XzfQ3VdNecs0xRTbZmewL
NagpC6GlpK9Zx5900D7BzvLyGOwFzOw/G4GHHM8C5nA/CcHgeZ4DWBer5DF9bBJYZzT3WhDx5eCm
EAE0hwyX6lTJ8Pt9+3W4IZvpTDaDwvlWIfjCK+03LK9/Fj7eGqATSN6BF65+M4CcZ8dlO+Jjm/Us
zSAw5G8RPl/LJAWn84+YTKxzon0Q0od5A+b+PSVI1561bLpuJ1MEEpFBPYKPqV7AyzMv8dsKZcE7
mR/X3FmGzVcyQnt97h5AlfWt1OUVD8ePoqy+bYUQgTzGrE9sPBjol7iKKdLaiuEs3cqNa3/Idsbg
MDwbDybWJoh7ILITBtj8q6ye6beo2qVVcbVuB9+511Ue2eLjGU9wM8PjWG1YtLOdXK1v6/Li7IFu
BW2DMEd9emiWa8YCfi70+vG+Ybgat2w6y0Iwj8d4xOoL/n0OUZUeh+DEvN+4Y2/a6K92EtBEWxB9
Ea8MX7UVEocyL+fnOF+KnS4cXs/GgLV5OWwCHADw6J7GNyLaBpzOqu9QJXlaIJLB5LlDEccx/WRi
o8J409Cc17j74lRuHwjOnpOYAEsFLdoxoDax6c9mQKkm1ZRA5bEV3K2VF38YoUN80BIsa+5kS8cu
1zTpRjKdjARwN53EXk22a8WteJtn/ogCeySZ6nHlrzFV0Yn5YJIqkN+4HNpUNiDMoKx2qQlSTADz
bDXxQXvRC8ijKzbvXRcdo7BRYdFalH1lhJ9MsfkAnr53vJo/tQH7fH8EDpuzyc4yqb1+xvtOQiq1
vgcmJntXtUtzPda6ZdGsGTPSbXV4YL8uz6nA46MWBxkJiI0Ea0NA+70Up3TZqgm3hTq7LttRfezb
txl74ep6f6utbgtklvJ6POkVm7Oj2EP3W3ctqxVeQ0ex8pTC48Ls47m7R/x1YWQeL125C4hxdWGd
xqUUuSdzFKFhc35RBKzXxKzryQviPbiTa/NY9gu26EaD8KZ7aAuoK5QtMFtRMO7dEFzfb9lvm65R
D3nmLXRBGobl6nMWg5lmS4XdXwNHMGFjwfohDPUAMv+kHzqUbSxhYE50rsoGGgis/i44F69Xvh4r
ASM2OAwCMQpPqthQaQ9NIKrw1iahF3PyN7dxf0SOKftFKzP1IfIgMKKOpeopjKLvbMnKpNx21v0e
HEtus56VYxm2pEQAUEKt/FyXIBcMF6j23G/d9f3b/y9sruSNkYtC5q03ONHAvxgihyHfxVsi4H4P
ru/f/n/RA7QQloVNCI/qfs0eMw5QAaoK9p4MHRGAjRLTSzrSlCPalnlWXkXM2z+5zvpTno/+QzeD
8erYKCzT7rZiCIWAIqnmME5UNP8B8RZ2sHHbqgee9oO/5fcK/U+bN9N5yXdrcV3zbxm1QVXvArkC
3MyDMDuXBVoPZXPkMAN/Wfzz4maLMWGdI7WKhajOVJP5PCF5eH/Of7s30bgVWGfTEKJacPvyFcVe
NIKOZGTm4NHLOvN4v4vfTg66sKLrmpnIGyWuHbMs8K4ANOl1KIduZ11/6+7QunUYE5NHxBS4d85+
/GrD/0HcHSrfw/hURi09r0b8e2wY2wy+sLFyDMbSQB/7ISuQjL70fJ6qN13brN7BDrb5e9EBm2nd
DSAoS/qqCgDGzOS1I8f4XzFP1tFMCSqZ/EG0D6xvv80htL0DDkGvY3NjWS5ZBn/FdQA40vL/OLuS
JUtxLflFmAkBQmzhDjFHZGTkuJHlUCmEAAECBHx9O6/fIpsu4ppdq01VWiUXJJ2jM/hxD1y2zmL9
p/Z43cM3lqt6LUEVDehLVQ0/rQ8+xWmM+OG6h28s1/UdJlAaB+BxWZQZiIa+lZO6FA7tnM0t1MvV
QK+DxBmhHDjIEQ3ptEK1f04kwIxLcD+p5gIAYD0i/w8dBA7CjRUzyOFMnYekgLWef7a0GG9iFvy4
aom2sC/T+NMcAF14dr1Pjo6z5MZz3njNbAJefWO/OqkgJgj2thNppjAdLIa7a6+9hH3916sLT98Y
rYBgiYfZBPFHRe4pXKpftq1fQLnzuRP1y3XLszFbB9rNKLS9+MNq9ds1/dd+uCgkuLevG6PVzASc
Fvl/75UB3LiP3ZSrK0/NxmoZ50r6KKuc0JbK0zCBOCEKQ6/vL8veym+slid0DoWHV2cef6EGCEdn
+E1pQGTeo2z6/o+s2/hv535jvZSZfKno1JxbAaFFRht5lJ3TWdeCpPv9n9jZgi3kS3RCgtlamzMv
MDqekiBGyhF31/HngclzY7qhyA3ziUn+VHqZU93BdDGXjhoXl3X2/ifsuKGt5GW1ROBcGbsGxRT5
3Ubs1vr5MzPFq1PjaZrI+f2f2VupjSWjfTAxHFhzHrzCphxqy7QZr8JuYpk2hqyrovbjKgFjfdSM
qaPzD+dj0uK6N1+/6K+b15WWyq6IUW1KoqNpeHEIpotKXztndEstVsVRHXRhh4ezMvhmWTcNqYm6
wHuuoQ3SXDC39bj8iyVsIWBKhUmHNmNztrU7Ed8dFCFnF0QPg8dO0zA+TWgXXbdaG8sOyy7IaeT9
d58x0yTQIiql9/26x29s2jhpkAf0yR+DODoFjhwc40t0IRbd2YwtBIyJvgxHvnYpMPn1oHpzH9YE
U97jRRKIvV/Y2DNmCUxXN7ACUPf36eyj2R4Gjj+WpGUf3l+hHXveQsBCIFBDNIqaczVaniEMrQ9S
VMO3wQd7ZciFSYuyFldRyIAEeGPWTFrRyHzNXgP8WsUwVtYN8sJm763W+ud/WR6B0nIwlz7/06pW
pDpU6jgHYPUZvWvtb4sG06iPW9JVzRkjcu4kRwzXDCt7TBRGVyHasESba9rlrqwmEL6fcfOP7FFb
GXggkAH8/qGZ7aAuuKk14fsXG9+iwqSsdD4sbX0WMzTlcg5EnhkbezI0sq8YAQHcsB3vhiEqjmDp
by9ECXtbtDH3NlrM/7ZeWBOAGWyEuK2kYO8toP184cN2bo6t5qUMEuCFUAE7z5FHbok/Befc6dP7
1rLz/ltUWItLQ+tcNmfVMZmJJDGv0KgIskXl5oJX2THILY8YsqmYggYcuRXgesYNXxEluMN6uwID
1R38FXHz/sfsrNQWJyYiZ4KFI6qaGwlaLAYmGLPQS2LGO5fIFiImhmqoItvVZ5n4f4w3/7Clfhv8
9rZj4X2e+88dKNje/5C9XdkYvpBQ0CEEVilGMJiqSZC7UU/tR+9K2I2f/D/QWD+ZJB77+uyqNsoP
aEkH/XHpY3qpjbT3DRuzJ2P33xBX+kF5bkdHT/40PkHvwV641fcOFv2/7pGHup6C1pCTDN0HHsgv
VadfVzUBDo6WEaw272/G3s9sTNwuC4yPJeas536+ky68g+qjl7oGpZqcuPmUB/rSIMveom2ud4ZZ
4sXMcGISikAVBSVuA9rTuIHBvP8xOyayhYwJsIZMDR3JSmd+psL7FZD8ykBxCxVDnQnSicbV55XC
9VmWNvzU5Bgvuc66t0AxI/KRD1GDyRgBZ/VLSVMuD9L2ZXx+f212Fn+LFeNzB8XoERvdesjDWM5f
lIq7Q44a44VPWKOCf7mjtiAxIABkWccIpVcYA1Ml0LLkHPrlrxpu8f2P2PuJdeP/ihmYN0RuwjAC
HHr5SgU5V2Y4mjJ8XQ/SdT+xsewwGblelpicjAElhu11mQqc2a+goRSHpCXlNTNjUCfY2LfqFkje
t7j4ZCKjG8+AQ9HzLkK69nZ7Y9Ys6BcAotFyAAZNH+SI+3qIpukmZ+0lNuM9Y9tYcyuCPjGABJxn
NAUEiP7PhSnldXfEFixGc8gPSlXVZ20b83PmMTsN3IlzYKS+4Cx2ztIWLgZmAAV19qg+h8acxUKe
OSZOujG8y8MraxRb1BjrGkyBoHhwVj30euYelCFyFMvXoLf52/vHdWcXtrAx5EngsAc98lmPjTwR
04pnTPZfWQHZwsaMnxgQzylEt5X5JiSYYTpziUZt783XP//LlivZJhUSeTybofNQBMA8N6a7tPR7
T9+acSeGPkHT81xFg3W3MzhW6kxXsbyKgwziHxv7JaOZ+hEMTH+Y30wmbesWwX4xXaTv3LmYt/Rg
IZQ3OSQ963NF46PpRPm/NS6y1rhYLFiq2+WCK9qzhI0lz7PNk6hCnWvJH0pVHHgAcY5gJt9rFX+5
6phuIWLUo2NNckjD6l6hS0klxn+8lplLYPGdT9iShrWNZbYYV/Z7ikkNrFfx2eT2M7VzBuKtS6QE
O0HyljtMgyZeKdDnnHkDITpn8xI1ce++issuo3KYD4OOXxiTv99ftL2PWv/8LwuRg1oi53nVOWpV
lU2NyHQO3hiUcwBDxHG7EBns/cx6h/z1MxrA1lhoUp1dKDKRu4+8CMG/u5wXeUlHce8nNrY+6KGd
pF+bM5v5dHbDlOkhIoeyS4a0Zfl4vG7BNkZv4VdtDO3PsxyAhpOgkBa0fUQK++xdrPnvfcrG7meX
2NmD1tcp5PJ7G9CMaQ1EDSihYqvf3v+OHedFN7f3jHILAS+XOZtZfhEWkAS/Ly+RE+09fGPtIG4H
sJtaBDjJYrNZgvi6URfrITtP3wLIqnihHee4j1YhNGiUqGONulJ21bpsoWMQvIhAzoh6KqOg1GMc
pRyjLg6c7HjcLXIMPOD5soB7EFBc92HuzHhY8/k1lU+s8A+Xwbg7wdlWMXMZlykfgZI9LZJ+Mb33
rZ1GmTq0mS9E4nubsLHosGlBc9jj/Kw8vdSujEqFf2mOYu/t1x/9y10IQAGhiw6K9sFrxgPtbf1V
SSiQJVA8vHAh7b3/xo5dYWPIEYNZZtZ5JVDS9AqWtt1Q8NN1B2ljxLoJkhjz48hEqwBIHDLHMkw7
QvIrm49bfjEiYg8VTWhjcGSLJzYBbmKA5sd4sPgclZcYXPe2YmPKzEw8LJoEwBY5/GNbTOVwO36I
Bij7vr9OOz+wBZStTULNIlAlc7lyuxD7qBHoHErIsV44qnu/sKmZm5AOWsu+OjMQ9GYEjFrf+KoO
rSIZXtKa3DlOWxBZ7YG+3lVItSbQIUW3XbI0Ki2Twl0FMPKTLYYMShUizl0RAOYyg2Bagqh+itlV
xNh4+rp0fxkc6BSI5H4vQY6WT+pQgaMIg0vIS9/f473V2dizV+cQk+orH8QlMvziAzWbUc+/ivED
L78xZdMlc2A7n+QgKqm6NGedOQVQlzhe9/IbQ55t0VNp15X3i65FBFONN8tYXYwodu6ELc0YGNVV
QMfFO4EB6ewQwKyzmjMpThNoCqLr6BWwShtDdm70684HVmHoYWfQ3hizZWUCuWaRQOPyfw+Qp6eB
+UFcnoGhPNSiOulgudAh+PfDw7cYssFUAfE7PBqXQUp1fZ4ulon3Hr1uyV/HntaLqGqOW1L2/gub
IV0X2+S65B+4xf/7cD6XsYhLwCTtYM6dpjcTRJNS4VWHqLgI4fh338a3BGNhC3FeF0bLCdIVJnUd
TJZJ4GMDm1/Ke/Z+YmO8XNQ9CZxdTnk8tm9LJdwnmeSfIRvpXXl4NgZMGMmBWa7ISZX9Tzt5Jv3P
iPJ1J3NjvlEIQLSu0NNYcqqhvbTqa7TkUhj076E6TzZh9ADuu1Iiyj1J0BtkK/5KzCCtNkX+HGPs
+v1P2PuRjemGAZxbHyKcBlkpeqQoe64RHVud9ESvw1fwLZqM+6DLmCU2gbSQk7Fa5FlcX0f17PMt
hIwr00YB2F0w/26B414w9j527sP767NjxlsImdBSejlHYVuq2QM0BBKj9XwRUr/39I0dDyDtidqC
4NW75EVP4MmMnLqKRB3rsrl4Uftty94oQMMbpQ9KGXvOg+gSQnDn4PCN6c7BLCJZxsEJurr3Ui53
rY+pXjp+uvZa4VvmMLnKA4VaIdXDEqV6RBOsgCz5hbrBju/hG+PVrKg7sqBDBWJJnbVQO8r6WL/G
aDNcCD/3dndjwHSuajYNAqw6PHo1Odr3Y3sdcS52d2O4nIeYg3FrIj8kv+cA3JK+vkh9vfPmW+gY
a/TQLAzMXaxFv952oAttFMglrrKpLXCsCoqpyNWKiFqneVfHLDzDr1v0LWRMByEpS+DlT3Lx248K
k5zPDGycV776xmAJwFVlpDAlb9BCvZtbtOQnABsudON3juQWKuYUJxBTAPGy8TC6M/fGP/c+CDWW
Elxn16391mwJ54AKd+S0Uv6aElgVhFbugkntHZvNZSsiU05hB5/gQIv/HEx6zoJIX2qq7D19Y7BW
dRzRDdDUBS2nbImH0zCCs+O6ddnYKuJvC1lDjD62OtR3LfSG2xRep71KLRxSyRtzJUDp6WhZVrRq
x4ofaze8iqfyy/tvv3NwtuCwNixDDEFA4vQ/FhV6IGsdAlCOI3u5NMq0s/pbijDb9Bg1IriqiPMK
JBFFXeYpLpbwOigNSFE2Ma2TcxT6IFfUmvyodFwco/Y67jFMi2/sdgDNeNux9e37QtxoAajhMlxq
Be2t/vrnf4X6YTCFOfodYPCfQZ1R8Yl8WnLnpSgmlhcsa12E/9+c5lsoGIWwrPUYJixkAWghW0AY
jUF7hVYf6+t74MMuhDs7t/oWD7ZIzRIbKYxM5/R1marDbNpHkRO0eS/NLeyt1saMWRQzpjvoHfBB
3bRoXDZDfVi8S8WMvcdvDDksclp769WFGYbkQVXgMQXO07xF7iIQZM8UNrbcVlDYWxJMLrOB0w+z
E/OfSM2XJiJ2tnqL+lJLQ/IGCS/Eke2jsvxkZHNQVfE6L10aDJeE43Y+Yov80jVDUyvwEL8NoFYy
lCzpslybs2/RXrwOaihPQKZGN7n3Q9Kkk+kYIj9639/tvfzGnNEvqycwx2L2JWFvHF2tYy7G+Ob9
h+/YwFYsEhRBMwCWfniK/eU5HPRbK+o73kS3Lgo+v/8TO4d0C/DCvOliggqVT9mEIeTVg9oWdyFw
3PGhKyrdXBgy2FumzX3sop4uYoAOFw3Vb8hRVmmNwvf7n7C3Shsz5qTzI5lj/Gg9poSsfAcjgLbs
JVgu4aH2Vmljysb3QdfcUbBPWVk80UD5n1ve0WOhx/ISYfbeZ2xsmbauqKCgDiL+2H0AB7xFVX39
ilWT8/2F2tmELaorVKxd+AAZGV5WCxA/U/IxL0V8FUWXz7fALtW1IPQTOZxR0T64Ov4dLfV1p3QL
6gLevxMF5LJONDbfTAwr4wpF+mQCx9/7a7Ozw1tUV9gWJk4krhsxNw+s889Oh/d25BcseW/p15/9
62JeltYbDeR1Tl2eOIwuIL8WY1JcyDR2HHW4/upfT5djbSunwKOJVTkPefNAZ2TXVVI/rF567Lvm
wirtnNFwY8ZDXgwunmHG0vc+idqwH1WMvhKG8CA5BYG64/ubsbdaG4seBI2HHirWJxUFX6om/+0V
V1ZRwo0lg2t/DGkf4VIm4J0Iw7pIY19dwjbubcTGhnu/Utqtajhtor4lk352y5tO+OMgimEFs1/I
zna2YQvqYpBzVxNG/U66rM5TGf8TYCipF/nvvrrUEdv5ki2oSzIE1HT9EsRDD0ECagKa/16pkJuK
HYprY6QtsKsquRvHGHRgrmN51rYQKeclk2CeCvLrDtMW2DWBrMsoBvmjJpyXoxjk7yrW+en9k7rj
Nra4LiqAmYTiF8Td6vhJO/6bzsUpSezb+4/fMYQtIZgjY5/zAG4DDfQ8HSRwb5N3EQi/t8cbawYn
rk8Xr8Qel+RbpOx6Whk4VFPWmmf0VtL3P2JvjTbW3CAoSmJwZp2KvPwI5kZgDRDC8Jx8ef/5fvCf
4/IvSckW49VqVYWRhQ5Bilgy/lX5FdPg0XDcnWwxly+MVN4rJ1XcQYBvQEWZmRns1a7vp+/+QMin
Pm4p/pszzH3QYBoxe8fBpQCsZFL36AqX1SnsgAYUDSTjbMjzKnNRM/whdeKPmPj0ws9zbc2DAm1B
nboc83WiadldOwpw82DeJDkaH1lAq5m9CUtI9ekRrH1ZDIjH16BsohfGA5J23pRotIeH4cEkmnyl
VJmbteN6C1n5sD3rJHKfuqShT7wNm981vtg7QEwqdynA50XwQVIeiBPuSxEcwkiO7S+b1IP8h9Ma
pW4J9a8ZXbFClQer+9hCsRS0pkfJxuHcgYPkdQnq5q2imJEF3xZ4AOp6uh8U938yXfdvhpT6JCGK
HKRtXxcZgYIIulVytBD3jE3fpLZpMFHjmhm0h3L0ARKkMcpGpJlRMg3zvvg6lMPwUdIKJOWh0zxj
JXhWUq2WRaXWTzyZcjqKg57Y+ASWALmAyK0E6R2raLg88y7E+npQm3SZjvT0JkEp8CvXHJSduhGm
BS60gASZhXf8DNlr9IdE5dgPXifLPfNCKr5DxLvTjzQPy3tkrWN0lA5Lm8k+DO5AlBXcKZLTA9hY
w6/En2l7AmmWfZsDaDocynrp+ruKLOWtCjpAlhIt7w1twuHAeuXGFAy7AGLKyub6KNHHKF/x/wkv
ZY5V4p5FtrjxinHuUgK40GdILKCzMYe4vJGDTlWY+d5cR5+7oJU0BdKrx7oyjKa1YVXNaeISBeOR
XftRlMjtU2v4UqXcjyFC4DUUMvL+1DyaeeBn5dtYpv3koKNh2yj5UBUGERPRPXapDmVYZFr4Yn5V
s3Gv84AXm9tYLTcUy9g+coN8L6OTAgsgmDIHDNvHmPA8EjXL3wZMMrc6puJ55iDdO5Ud/skaNYIf
ZwhJfEOotwQpVrU92MIM9ED6qfdv69HS8aiXsPjlQXhGptQ2eEmAY/0fJBThJwnT7FIQjgd3JUuK
6WbilJKP2gZBcBxw+NiRjFSHt3zpVXBENdg9K1bOaDgGvPwCWGRc3CTDHH4Fg890Y6NO/sbwI2te
KVK0V8D9nE1tWQ7klwHnrj0w8LFiwHDxMDzHA/xrC5qEjDdt92B9nK5qCb3HPPbNP7M1w/dFdOVD
kXf87FiA9+8kDc60xwKlXdGbD3B0eXSfhBXO69L09V0fVOFv3q7ysV3I7+eaY5KpbozIZNujw1h0
5YuUI/vZa6bkna9G/zzIahgOru3LIBuNQyIs5hIXsV6meUkTm/A/3tKWwyF0IIn4UJIOuxPgL91D
m4o+wRkAQkTpeEsmXt+Gi7En1IWCg+B5Ls4OLNMp7VYYtfLH6mNlXZQqrkWThvnQs7vG2NJ/UV3f
6SWVDdyAOqBy2qmnJsTg4r1szfCnKqiHAwTWvPxQgQxGpkEvx2df97PCHKWel1uwDlsAdlziurOc
K8yGipbpO8V6rFZgwAN+MJqvysOF6l/blrA5U1Hdf5ZRH7+KgutPGCCI658N1zj7AD1IfgatSnsz
mYWrIstnv10yII2Kx8Dp5ZzTYpaQFqPQUspmSIj/YzEx/JNiWO1laL3kpYJhv/I8wipqbz1+rhj1
H2HgYgkJcnkSEnyOqcBZemPQ//k52Lk4T3CTNwIy4Qd0VQP5eVA0KM7rMHh0qGLqiUcBv/a2BOuZ
aURXB2nu5mK57YA3mc5h0a1gHw1NrINljLaHHIRwLaQZCLIjb6jJ9I9WLnh2M7SATrRO5vgsRz4+
cRm5N9TAQBQI4bT+OcgFUyCHLosx5RGv54MhOBwk8r0kq6imHxnuojFVPbVdWkPy5CEBdvCWLab/
PhBVnZBhmu6QRNLSVLiw/FIDF9scXUODNkMlw/M+qaSww3PQ+zVPDcpiJCNV1z1g+KtPDmC+7N2j
kDZ6BKaMf5oxbf9twL13jqFnlYUsbmwaNlP54sDf9xiy0L560QhoqgZm+U2DFPLMnGq/saJjH3B1
uQOdfQ/COIuc3sRURCplcUXGg/aCILyZQsgXPzmJCYwi5UNBljeKoVzWwhmJ9ackiEx+hczD7RnP
E2UZKUWEF5l58IzM3KvAzm68V8pKQW6tF7teA5pQt+WJQ762AfdcgJsQFHF+/sgkKOiqklByHAqP
w5eqeHzUfoBKCB0nY2+apCvNCRW8/IuVUVkPN5gXn9W3cAxB+V9W6K3dDnxs4tcmbsIu1RLNciLQ
OU9pHrWwGgBbP9VhS5+AxitfIPYVfhoc1uFYq9yffs5RQu9d5+YyS9q4GRxYg9u++iZxevxP7dpY
TYFmZf+g7Nf94wlYNoHa029OZ1OmATplR4QuUI6TCK7uMaXZYcvomB9C6o1PjAZznBpSVP4TmCf9
5B5UcxEFX5GGmqyQo/c6F0PU3nd6ZqA48NRXYM2H6NhANOk3S+b6a5IXbZJaqtWcxcjSZqB3GL3n
3uR9g+Q2zLFiQ9Td86bDyzM6moe+JcPvRlYzzSLSFDpDKLWQTBC4w5JF1bMxXgu9dG+m4InjYQ8f
jGvNz7DuTmQgVA5e3TLhMmIm0tFBhJb9mEczfIwtzhx6+UC3OSeLWw93260zof0B8jYEJE6Ag6AQ
FemzBuwNB9ZUQ3LI44SdmqQtSVoEoq9BzQgSa4xL4PZMkhxXtQT26hZcS9XH0O9qgIjUwCA+ilTF
o6msJAhIBZwIQkhhHyuWBK+gqDZ/ZglnEUzGm06sn5i9X2aIhs0KF1HqAmllusSQaIJiCmXfQfzd
NvfhWGLf3MBnAPbmScSYCqElIyyDPlybA8dBcIOl06Cw6nAhun6ES4L8e4pxdUIOnvIS0LgnJRz5
owVEoz8EscWW+nGup6cxYbI89njF5bCQmvGPpa/aOzd14wdAZBdyWNAXsGeWMPtZL2PYpAYOHJK8
UKo+6mj0dZYkTZGZEeP9fu2J75FeqqclVOUD2jsqcxUD0LMgXjinMiisylgL9pybmc/cpOg490U6
oniWZxqrqtPSTgE91LwW5bGjSUtv6zjkt1M/zd/ispm/mKjw2UEWQ3uQuBzDPBWF7MpDm9ftCSuH
EYHEJNM9g4f0MjbNCMFb1C+faa7gJzUiTn0cSsxYh6NkuNzy6Z4OwfxNJHX5uwHc/MVaV99BkIM8
TJgBvmtBUJhncKLFI+/K8iXxXGCPCVna4DAi8nxxoswxxFFaOPAxcvOU1cFsvkvFkjxLQMJVZuMw
5XlW0wBOk3QhFiMui6ZKVevJb9ClNN6ZAIsZprwa5ac+9/NXVgj9IYa3HSAPs6AER5DDLJloQjke
Zp8XR4g+N01mBRc/QAEyfAP1WvmDE9M8tWLAFSpbAsdiS+DpTv1Myy8IxpcfLSbs4kz5HgLFARf5
HWb7IrwJ8UDSzsh6kLjXVe0zn8DQl45Rm3+gOlcvBcaVR4zCWFwFkFLgdRYGaxFYIfeJbuo5BkEF
+M3RyasRZH5vp4L9COvOfYoEqMJ0600/aBglvyvF2YkFRp1aniM2zhfzyQ0zS714BtWt48k3lcf6
g0B2AoLgxL1ZCTA6jgmXWd8MjGSht2Ct8TQE6HPSw0J0NX1WJQhITT1OP5HQBAPyM42Uogo98QVc
ff4POrIpuWEBIuBMtIVCVGMbNAYH0mMiMCxo8StfWc1M08+3hXYEgWgDNLSYx/FORsadGAv7L3wy
0eehQRqorfPuQ+RuN35bVE88ksVHCRjLfOh4O2YKge1HR9EdHyA/cZjrUd4CYcEBb+mjx1gBy5HN
wKPf2coAqWkwlaU68C6T0ImDmuoFIrQNhPM6aC5OBygD+59zlD9SZA7uMXd0UVkXoExr0HR5axZ/
vOUUDm9tih0Y7/HXbUBAeomiBn2aMfY4pxykwi/hUMHLONIsZ+EodcehtvaJY1SkOKF+gH4sBEib
bAiS7oNuYxh91CzVI+EDFt3Iktzoup0+i6pgt23SRQdMyYevi5eMj63uzUNLTXuHqEVnaiyXDx0v
QIE6tfq73xFxFgPFaouYtrdKhObQDvXwhayxkfCRVUlG4tewqfUvNvdVkoH8sL2N/JHdmdbUdx3E
Pb9Q7Omja/lyj9aleB5YWBx7CzdUG4A/ZFODuwyLkBIlh28UUdOUqqGxE+46sZTHkMzlN3TNaXHo
oDhJD4XNVWYAQLqDrk39iIITjtswk8RLqxr+wURIasESNX1OBAgrMbRVYv0mvTrowA4+infQ+q50
wc4+cWWc1k0Nc1SMgJ8zyV9kK3iKQnR1AmaC387QoIVwlQbNr2QSKb6gnDOkVeAPvZl7On5t43b4
DeC/RQguK3HUDc5YOOPaOXASN48C7bCXlrPv1EioFMelkDeDMRXS6CkOnmGdoACkFDlL1VT2g2R9
+YAbOXhgczTe9jCfj2Mo4Z5RkM+Dg2oioIrCBJiOLq28KLAH3A8YAD4jXSJeOnPMJJK0zIkK3nQ+
ey10KQqibmq/ZfX3PvSFOkvPsxosLI2L41ukv8g2GKS/pgOfJPmqUeO8tQLSOCmLaPGTElvjSltG
/7X3BZlSIGcfZtIl9pOSLU4q4izItA/QUuEfCcY5PSTLLe7C0FS9q1KUMkK4iEWUX6opmMo/g/O1
PbTEIL9bk6EipQOGcm/CTnB7h7lNGFtCuik8FDlmTFAp49iotgYr+Z0wPnIVjNX64h/RUB2dh7jK
WcY7Fnc3wVIX5uCZIajvpJbiBoht3Ll5UyloCI7NGk1GiLWtJUP+USMSRVpa1lKrj57f5wrk1E5g
eBE0vWN+BEOjxhntkXikc+5U8Dny4ALAj4O7Eeko4AomFlgmMecFe6loj9ALrneI7kK4LgsXHUTu
oCOPfgiNjtkPSN4ibcZEs0XMRQ3yovtF1Z58QXSRxAwXqG8+jaOG+oZmU2zvKKOxf2sNRnxSruvB
HCD+67xHBjFN1Ksgf5GcO0q6+MYBCx/fhWrp+CdoJK2+MpcUQCUwWEAouMTVDllirICYEBGfBE5F
CWb02GHt/AqpJ/jCXHycm0TXX7QSpnlMeOdeSb0G55Ajb+h5dXTtjc175524N2t5cLOeP6olQNjP
aMjMkS3QXsGzglKdQ8QsHVrMPPEOdYLjnQZ1Xr7OPUKcb7TEDPBL1UX1D5oUMAeDuD0HU+JQ5KeK
9TFBmAH3+VSFFYjIJ792KJf2jD7quCnHLzCnKj9WlrDiBnaGMHi2NUAjKmGjPtfOsJe5GReRItro
PwswbSJiIdWabyhTi6PHerCKpWA67KE/CAFOOYl0jhy9CdH6sIeq0qP7Dt4tNmYU8PxfdMkr/0eA
UcPwPqyCHDhTEVA0srzbZUSKd2tdiI763CFDZdzPCTQHdUXT2oYegv6enw3l7oA4cyK/h6qPzVFW
HG5DjJaVWQFCwSntO1QBQGDS8xqj6RjlgioSdJgyNq7SdkPRfA57i/oUj+CY+dA58zorwt9E0vBM
IcE+E6HIjTKa3erCYaCjGiQqRUKwbjyWI1BrvvDK/FhMtfxtoS4D5K+aJp7ctQukr4YaA3XIMmCB
HAzACPiGWWd2JMlDlDSwvPXc5LeiB/4Ktqh7/+gWeENcjguKDhSUx2+yM8tvR6j8HIfgIwZ4dngI
COBaPVf+h4JA6vFuqCf7NMg4ehJs6MZsHv1JHohKqnOMqDRIeRAFWVjjbgPxt0BJSEe9zsoYSul5
AZVUBfmjqivuB4Te5Zn7BF7UTqgbIk+pHnWipwRc3s2gjjZCUGrhtRUI4kX+glw3egJgkt/K2PyC
20A24HPPIPvqbJdhRNJHNsY8ceig5inSCjVY1B0HWD4Np+hRkQIlBr/lRzKR6TsZo+KHmFBPxdwg
e1ggD52filiQzC4RMsmqbCGLQon5lS8defCn2ltuAtSqf/GGI3UCsPuhLMf5lIQxhDy7ISz/h7Mr
aa6bVaK/SFWaENJWw/XsOI6dwRtV7CSaZyFAv/4d5W0cPnNVpU0q5QXiNnQD3afPgRfYxK1D08Bj
9saVLL8omJ1FnlU6yD2CxMMPuvXB7XIkoNIlRa5lqv3xu9nMbjLUuQetI5CdPeczkpbImFLy7E6I
rNJfTBQT7eW6M1qken1zYDezRALAH+oFZAvbDQR4/OkkkNW4xCHe389DGUAxcJmNmynPgOgQtMYb
LUM8eGp7rHGA7GaCaLR8ThHKvYt8RhMUyJbYZkkcykZP0UIzQ5V38pF9CvmaOcOFbPLgl52uwYM/
tvWjy108aT1kH8exKb+nq2e9sL7FAx/pfLyTcf7Ja+QrUJ7P5IiEx0AGvMnRuMFP1jJRMIYDE5i6
M+4JeI987b12bXFXSDsjxEWDf4KPZ5+Mru+fCnRvfeKuSHN0CzkZf7WyLLAjB7eV5xk6FHe2S9Nv
PgqWkcdrE1qPk4kCQuqmaJuF6nfkNHa9htOWX68KkPtFbHYQfpljuKEL2ZJQoAL5mRJZtegvbEiP
syzDTduZOzCQsaky0gTSwdjTQ2AVdWjVpf2Chp38G/PpmKHLCEW0EAxdMnErnl9Q0jVN3K7M8sPF
Ruo7qWRpNuGCIkyPrNdEQFmILGbUsLWy4xU0g11CaFXK20aUoxGNqA2MsdkbVn1CEUV88cyKQk1l
kbx6quDbxtUgwViBLJIZfOWkWpqvRToG1Y/CaI1TZfUjEmd11dxPdeY9GEA1xLwu8O6fHTl/AieL
Hxkj6bZlqqo3UbjYqsyWSS6LuotzMJyin6SoToyt7dbCZvnP9sw9HjGkw5BkZoHj4f3e558RKzsw
EomVmUk62528THGfW3GMjwvirbPiJV0lvS0peSKTlQ1XOOQLdtXOxdBu2WmRImgs7vPcVqM8GSAv
96PS7jFXFHiQiQFlImJ7G7jOp8xCwmZK0XPFBuo3yehn8Iluxj+grIO4QzPi/Q1P2tJHUAkarrN1
XMs/U72Cjq33OV7CSMxZ00+fzdNPM8jYjXTK4cdk9zhsm17ivUz6kn1jgkx48czsVyNc8VakaX0/
rUjiCoELIy7sZoVfYJhRtyKRJCx0RRrSD8xPuWnMzi3SksX90NlbFDIgYpK1OLAsE/+rumZ6GCXH
TqSW95L6Fs76khfBrxz4OrCgOeUdL7crheM2z8aEe2c4LMy/wb6FBIcPDV5cWm35p62Rb4iQa0U5
BidP94KAj3vNQFj9ZGQ4cmK8toxH8PghdzfyCbUm0g3sdoIkqh9JxpBp6VKAfofKwFOnqzrzkWVl
/9jytvzuuKN9b/eQOY3qybC+5Age/RO0kdo5nHFxY5d5OdMfczabyOgjt1BOiawd+Rl4cSSZG5+Y
V5uO+NfUINYLin/rI2fBlDRD1lXxjMuHc9k2SDrmA/dqpAnbGUwNYnbM+SqA3kVB4mGV9AcE1XCu
QcwT+rNFaS8D7tGODwvhBRjb9VzgYo+urfHGzWwGQiCJUoQrOF5SVWGX/FI2Do6GHhExZG1fYaqG
u94YwUjdGJkpQ4YjgSY4uEzKP+CKyL6ilRZ0ZEU1lUBI4fL1YzRxqEa5aw+3GcUr9lLmTXnZuJCF
RMaIXKEw5LZXoG5tPrFycZpTboxFmRi09ZcLFETwOupBcbgnIqmr5SoAh4bnzAIVsAP0KuoIXdr5
F7Mz3tW0HnYq6pqS938ILmA936cAaJitveIYAPdbbx6jgfdVdgtWlNbWl+mdTCbxFMHFyRrd3+fL
0LqJb1X2dyCctWozblo9OTnEfIXcwm9OJ2sH4KMxu70BQd6NnVVOinwDykgukxeQx/tmD3UWEhxU
OzV6DaJE1UCqhpEikgIk4Q/sJ+4vSIsu92nN7pfcO4Y+UzWQBpstfOqg+OICKYY8LnmqraM9QKrg
EYoyIPXLZ/c0m+x2MOVpxas1bKzyVINV4vwCa+ASquJRasxA8XQjgdwoDT0X732/ryIbqY7AoA/r
ssfNpdtICkSJ28UIZSXA9FxZ0RiRZo4XenRwxYGnFZSTnMCBG9qhQI4Oo3lFl/V5C31M6+KrnBVm
MJl4QkA4sF7lEKJR9lQhB78pszbEoWFVLicDaPrzH9OYSeWwAH3IAikBB0w1HKklFJMdLn/UjCKb
dv4DGp9QaSzcFiK2iN3khN64P0hkxdyYvrsMBNy7W0r3GxS/xgseKNIqcE5TKp7xMO2jZd7tRtTs
V1UEaQwgUFOKiZwAIXppWLVJtuN1wUCRQT1wP9Pi4Epsv+5ddJrytp5Ab0tOTVfEVTp9o7O70ySk
CXyWAlGSJhuKRQTuqUkRj5rtjojL4IwqKoLTzq7VfUPBJzXEq+t+QeBGrZslHse1vVhBkRZsaLRj
W0lx6Y5Nbt41pgMmP1wCmqD5sSF7ASK4sRj7cv4bur2keLYssrSce3h2sYLHfTLxhvcac0fgXDO4
yl+xEGJzVBygHhx4c9QFY3tdjMi5Hpq6qn/UmADGWJYgJzMrLlOBl59od9UpNMurklbAyBOSv453
SpFKDLsAnTCTMX/vU2/dgWPqjKN4sYmGRDrNrneSIOANK75UkdOWz+dto4lCKmkFspajMH1Mv7Mt
ZJFcvJIB8gykG/ZzbuzcL3S/YPv7ew/uK79uO+APiin9OaQoLJHaPMiaoDJXTEbZgvYYaF6IgD6z
ZVtdMex1y+lWV3VeNjSu6aHjaeu/qFIImyDpuYCYmu0p1ekWQPFdGUzUzrrx/9P3Edk2ZHjButs+
7/ZIS3W/QvFdPjVuLxucAxtHf+gFsJHkbI2MGnWqI/uIqtwVk9VTUhod2QAMD4sU8ThWv1ygVfHm
2dNl+/jEoSqJRTpRa4JcCCRsJrCKtnbk0/Rrit6VZX3qEcl3AvbHu5WqYkiV6/tlgfbaU+ouxm9S
Be2b3Wb1DlT/47UAHEDxhXzJAV/bDBVIlJvb263prCXLw/l10E1+++w7V7PxTh+lOeDID8BtP5g4
klGHeD02uOLHKXjgM9T/NuB8UEcVinOxtR36x0ZXDuOpyVjtlRjdnMTnrEcPAx2hLHp+cJ3Z7X/t
UgRzjp7UyTkNAJiFSPbN0YA3ghjwn/Nf0O1OxZH5Uq5mVktyGj1+szrI0+IcNoMgomhFqo1jD1ga
KL7seF3Goa+IxsUGCEDUEYcQ2Y+90TVmUgksirEngEXL4G8w3QDnDbW+zRB82FkGzfZUKSyKmoJX
1Vv9E9I539FGUqOKSPd4ID4OpdTfVubd3peoB+RZYWHwtrmVxXDrbTehHpm5xvx8fpF19lG8t2iy
QPrAQp9Q5KhjPM54WKVOEKGmuvdW1plI8WB3MRlFXQa95RWKrHKErmjujjtSTjoTKR6M0lKJvvgS
uEjHR1HIRDNbftkV7cP+E/DjVxpo+v9dBSAYUOAHvxOapjPjIfX7W9NoH3LH/dUHbWxmJVLqe7xn
OlspXo3IhjrJNOKEyawiv0SFeDqt3jF6R+orHp3NsgVrPPXx8JAbmhi6mS0KCafzW0k3d8WRy7k0
rMEVmLs1VkvSDwFNaG7uqHZoopFKbGFPQD2x1kdbR9P4J1qwL45gz/3oJMh+v9TOntLMX6a8//ZG
UJXjorA39Wli4EMLZGymSkKDrDn1g/X7/x/rb7nDY38tPzlwxLX5cch6KvtFUw5I+NfExzE6Bdds
AajDklW3c0hr1oaqbu6l/crLHI3uAXAYqOvSuAfNa3xs7oqH+xIJWWOChxfm/MoNAHYs/2CqitLt
J70LgmlZkj4nnnMqhwUSrz6rI5+4j1nuODjx+LHNqyomkbb3utWdKTji2mdvQBgEcHDdOUl11le8
2s/MmQcGQSbMnAkKvHgvLPxYhx6lilN761yu85R5ELSgTwUaJ6OVAwl3bGUVn+44QcksZe4JJWU3
LNAVczx2q9wXJfKmzcqdrVMLvSHF2FzMQ1sAJWRfUxS+d05ozQmh0l+gnkXRsZJuwuvOt2G7VW+5
hNHkMeS0vx0yk8qAYQLjkAasAZIPCM8EF0p+4VS7v0CzfVQKjNJpFjD2rxPs1M4PwlnFrT125c4J
qhtdcd50HnwAchlGHyznmw2J65vFALDnmGUU7zWlKbJu6TC6z7r5CrX1ImYkNb+eH15zKnjK2eyW
3FiBB0FSc90ULgXpYkmgFtUO3WvgTjy07H7v6awzlOLFHFAFQGBdfAvqfE7cZn6Q4G37dP6X6Lap
4sZ1Xcz5hPo1Ts/a/02BI41E5aAlwXvxDGfnENVcZVTRo9nMILviGdtHlqpK/urvCpreA52aoZtk
7iIblTu3ro4daiojBkBrXY3v9bg6AQcZFXIF5HGqj6kEUJUJQ4AFu5rbeQDsGZzbbmjM04gWF5H3
z+cXRbPk/yHDWAawqfoe7DXbeBsCpoC2lnbdSRJaWxT94KrxH+2jDFxs9biteUEgJzKwqOH+abLc
G5o3DwFumou883vvBr2Fh3JvlCjebltZ0EoTQG+ge0BAWZRo6nLInpq2Zn+p7BjpMuLB5bcYPbOB
CrWMVzhMDG2cGyuH1hrL7Aug5b4fWxzF9wvaLdQoq/GX2TARkhyn1ACEzLHARRRvdwd0ANXLMv5q
IcwSLVb3ivqqEx+buuLsgAfmzVT5w69p4d+hnueHZQCw4PnBt6X8aFcpZzZSYwCrO5bxVsyQhytZ
Y9xQWqWXeW8HD+c/YW1W+OAbKjVGPcrBGEw/Q1MYt/4YdCDhxkA5kC09s+mt2iUS0tKdoVMwR1DB
+gbuY4Fo3B3if0XXw7+3wqWsAi7R4fVnO14iAGABFiurYufaozlWVP6MTqCbyCR28YaO6LhGRgVb
4R4lm6eNH2L/R+g+s50F7662FePQzAbA8g8rpitpsC+m4d8Vkl1uUXiFHPrOjtCEMVdxeoYzCzWh
Ub4KU2aA4QS4+4zeMT5JqrJp1J27FnKu3LdpTU+W5ybIJKDHqILeKwn2dM90P0Fx9t6UXgHqFfJa
m+gj4WP7BrKFcscdNWFLlUTqoHA4Bcw2XmWP+zlhVmQszWNAujwE/gTozHyJJtfdS6zpfovi/ZkY
xrxpMvMtrdBeZPCfhCInct4zdWMrzg81p9qr0Kf35s38nvdiimaA6HfcQjO4yqNhgsPGLkgn30yn
N2Nvm7W3VuPB0RWXLobBMiCi4rzleYMc4NYoAW6LnYilm/rmgu9crS2FlIvE1FdkkGmMPpsgAOFb
OxWH4BpUpc1gnmdQUEebb760nCvA3kFWh76cY6eRo3gwWK2cjARG88fPgx4XNEB3qXXwIHU2m72z
TVMGIpPuaL6BkWH+WXtWfz/lnn9/fkfqEiqO4rpiyV3oTqTVn8Cf71w7uAPf0RL/hRKj5bQIlz69
I2K8Y0M2hCInL8NyjASeqlpJnmxdSAn63ms2FWh+KoHcKBjoLM7/Mt2eUvzYhSoPmtEX99XoSjcy
h3aJ0L26cznUDa44Mjo0Vl92vfuK6v0CgjdhoFeu2HkHaAb/D2gMPIED5EyyP7ICSD9sZG1/c+o5
vzhkGBU2NgemlOk6Br8N9JKFiyAW2mWKt2ODK57s5F7QouPWe83RyR+mYBqLmkHsiYwE2PMfXGxU
5Nharn6wtXm+ThvjZ+vT354FHXnpND9sBiThOnpX6bqi44UL+5hzq2CyvgMXy+LZ4q13SQUUVgZa
2nHEC/a8wTSnmwokg8ql07mm4f3ecopF0UYDCChbzu9KCGHWc3+N3pSdKKu50KiwssHvGSknPr91
Vf4yolu4bufE7N3HAAlhOezJLWluuCqyjI5OtnLezG8BKNSuR3RLXWSrB5yOsQDFcd5qum8ozm0Q
EwkpygWyOW04sq2V+cWWxw4LW3Fuj+VQD2K9SCxwxmQgmOiOIROoCikzPMqJBM9bYlWfrPE0lzuJ
Fk3EUNFjdu1YVuZj3JGkIGSr558c7eg7J78m96EixyS3A+AcpEDL0KWEzthShOP4tePHIoYqe8Sa
YhS2NYiEZf2VWPvXbKA7ybO/Ie2DeKGCxhrfkkvhmiJBn+MtT4JwjqdkjGXUhZD/jfvk3ovz+OnN
Da0I8syxSKCJFPLw615mX2e7bcHeHd6jlGtgo806qbqbzOpDRr/m3lPB9i6UGj9QEWVj7q92kMJ4
Y9d9qll7bZjoOW3zb+fdTDd9+9/p19AMR515FEnAkPqt0/wK59A9SEjjtW3Yzv7SbV7Fl4Gsx6Fv
YpGE2dZhCQKicCyO4Zjp3+TOuwUYUHFHD/eKhc2scKbzybP3WLk1tldRZIbRToHXsi0G9SwG91X9
GcRm9iX3ZmfnHa2xvwoly8e0mvMZpinJW5vfoycRXWih2x472lQwWRBUGS3QbJxQIdE2kInftszS
+Pze0Zln+03vLN8y5k9Tg71jQdvBQ2upg2+QIUjOD6/ZNSqSzGaiY16G4Y3hqVu+ufbz+XF1yRNT
cVm3BLuMpHAp/rV9MhPrBlQe9TcXHDdxfddG2c65r5u/8695jKWV7gTZ4oSWwMmy9hQse6bRWV7x
2mWsOm9FVTwRzfNo1mHevY7+1/Pm0U1bcVa3A5Ui2mREAjW55Y8PoGAbkbLlw04w0M1dOXsdEC2Z
kEUTCQh2AWn5QyCMk5bDzrXh49l7KmyMEKiW1QSbpqVXEIMMK/PxvFk0zyhPBYuhbW9eex8jl7hN
v5K7BxHNF1+qUxezY1T3ngoUm8zSqqmAaVofKpZBF3fBMV/1VJQYRKxBbCNbOJM4Dfyq4H0oh3xn
SXVG35b6XSBAmmkKOroNXp6k8eIduzh4wfa9d+OOnPhgDET0yullLh8DYycqahL/4Lz5d+AJXLZ9
B/qKxKFzVLDmsbLE0zIRcFbYb1bFQHHvfLFQf57Q8nh+/3wc6L1AcdnWdTL01eK3uOW3xQJ/X5WU
hYfu0dfz4+vWQHHbFe9I9HrWiDY5OHRuxnInffDxk8JT4WHdAkVutOmKxJPFb96QRw6m/tqQ926V
gj7K3gHOa6av4sRk7xHiCqyIPd8W4rouDp2vnooPk8HQgb24EYnp0sTuacQoG0P0q3zxi5bvrK1u
8sqTOLD8XvIRz4lSBs+ZMdTYU0O741y6zeqrx6w9p8ijIPCAMCSc0x4oD/SBGeAacPsrw/WvZwp6
IkGjId8DN2oWXRVAMpy2QJc5fhDN6rjxrLApT0Xuh6n3idPP5zfsx+eAp8ogWUveQ/MODiE42ECt
6Yp4Pvprm52XgW5NFBcPfKsvGyR3Ewn1KVDa3AjT2Qkfupkrrjxw6QzQ8hSJP9+6/LM3XvXpzuGr
iRIqQszbWD/qCUM7hZ2s8xgtZIxmiFBBm2HnEzrDKOdvDiYq0lvYTn6Ls/cPOqTPr6dmXBUgBogk
QMcch0BGK9DZp19oXe0YXDe0/2+4FmDpsIiD4ABuGRAKL5HDmx3v0g2tuK50ueczim3S12AEehRk
J2zqxlWcNmsnW4BEhCcmGZKBiNgAhcQxQyunLWvSdmzQZZFYUAIPliqurT1VTc32U7FewpUTXzkM
3Xb5CeQ5YTf9dM0c/LR7tReN76g4r8EtGtsBVWrSOr978lLVLz09lNTxqOKW41K2VjdsJjfSaJqG
WIBD47zJdZc/FeTVgtLLTQ0ERAax9779ulrtqW+9qCWIKxAar68nv4/X4YYHe9z1uh2k+Clk0/3G
kFhmYtQh+CXDZd7rINMMrQK/Ugu8f6BME8kEXuDx80iT82bSjav4KXfXnPkrxgV7bUjB14ac3bGR
FTetO8IEuP9E0k+Xtbh1Dl47VGgXWXvagJxwy97c2ywuvMdj81V8tGJgisIziicDqGoWbPbT+XE1
b1dQvP0bCjn2l11mGFheN/fsorj7bX0m0bXxAKainc2uCQIqpstmvrm60GtMPPEi2k1jZQgpvRGU
XJz/EbptojiqUwIJ4ToeTywH5EESDQ35Xknobwr6v/lAz1OuwXWQAd+0gvJCRt4FiAji8tTd5acs
TJ/kp1vnwomiPPxy6Rih+3iTfTv2gxRXJSNbKKWwWD1dUQ6ixmMRTYVvQce0GYIKEY2AehKh4Dr1
D4YAFbq1pZLr2U15Ajx6LCiPqbf3utLsHxW0NcJVJ7cyeeIP053f0G9tmSZmIdCjD8708xbXHCMq
cssZQC7AgD5O0O4WDX52F/QBsHN7SV3NDlVRWmAIyluvwrEqiQOqXHOqEp51xwThPBWlBXZfVFAc
GKgL7jMQyK/ky3mr6Kat3HkbPowTmBixqAFYTujlRpl5fuQtzn7gVioai62Fz/oOI4t5vN44yJGp
eBZ4CSJL90ZW8Eue/87fmsBHH1L8N6h7p6pr2Mb73J+q6+yF3i/hhfHsXHen8tp/7G4uydP5b+ms
pXjtUlGnH1t8amiSvvhk74U3zd5UsVltHrTgLM2QXgTLVwly7zL/PkML6PysdaMrZywUZmhZ+Rh9
JY9F9TYUj2bz/djQyiG7epNvWjWGXtAWPAw/XSePWHFw3lu0eJfLgY5x0Ldgq00Mt00WkKyXkkXQ
pTj23FMhVrPlVA1IQXCPZ/49dZrEWejOzDX7RMVXQQRb9MCv88QWIK4DDH8ESdl5i/8t332w3VWB
IlKKgoCrkifjd9AVvVSX86UR0SSI1vuH5ra5JdFnevWred353MfVdU8FWonFLltze+2Yd/x3+mCD
9PrBBMXWCRogr3/S+/auvzOuyjsapz+rnd+4LfBHP1HxaJYZDS7liKUBYkdYVmYQ1qSHtOz2CGCN
uDz/27b9/9FnFG/ug5TPogZ/bO0/Z8MtKBnjbvicWs8FvwCV2s6P0cUnFYJlBJ1JJwkt4qzgESHQ
DQjSC3sFvy9EEALf/tTD4Ydg+ezk4rb10xs79aO17aK2tROvWj8JaSTnf7HGsKrkUWeZzDdSTMVm
z2UWT6B2NR+G4hD+xVOVjlIBrpKaDjxpzCYJPH7CU3lnqXQT3/7+LhTMZV0wlnFcEIo6iAfDiaEF
/5n312KjkD5vHE2YVAFbbKKzMaYI7pnh3XqgLwf5U3NjltmxfKWK2SLZSNHsjljp+5FpXJDsWL5S
BWsRaOkO4J/jCWjw7eKyy34CWcuOKXd7Kh7LKUwUjuqZJyD7i7Kx/8Q7+yTaPa1VjQ86iqtDmWLy
02E7QJbIslC9uCUS9ADTDYjDPL5zKdZcRRzF0ZfVbqy13Cxfzg92DymLwb0YO+cOtMBgdLTiQxtI
hWj1IFWjYH9E7QFd9fS2WE9FueNamr2pwrMqmU1MVAJB3yd12KAAdqJyANW+V9Wn87PXnFm2cpTj
EijNZcHsuXihzp3YYz7RTV1x3R7axc603W2E+yhBpTjcDcaOR+mG3v7+Lio4tTvX7XYUTtOt4VzV
6UN9MDOkIrBYRyaIB2HWoJEIjNvpWHUdghT/TrkQEKYCcT+KFo4beukb9Y5lD1WAVe13ZDAgMpKQ
wojJOOMJcvA2Yys+2qR5yxeBoV2Z1M4nsz52AVMhVTzrSwsy1LiAZc3J8q3r1W8vzm9mjcermCpE
2dQ1ghxJGvszhGqM4NLwf1D+DC7IY6eFiq6aOwiKGxyXh9bsvoNh+h6dYH8YNCnO/wCNN6r4Kpek
mzfiB9hpGuVeCvz8HkxOZxvFIZuqSgE57/Ew60DdbqAJax7ssFjYPS8HNIB4e2WobcAP7lcq0Irl
bdm0QYUPlfapqOWF5z1bIJtkezUnnZG2v7/z/86lICn3sDG9fPoKGCGk3J7Om18TWVQIVWpaDTVG
nKlWRyE5WWWRWYDrVVisfj7/BZ1x7H/n7i2Gm0JMgaNk45mJ0dTs0gAwP/bAIpzkAo2p57+js5Hi
vLYsp3aocHG27CiorkH/dX5czcGtYqi4BaS8W2Fx7eaiRpKmgLYF4aDzBiueyB6WcucBotmtKqBq
rvqggHQQT2gj7wm0qDLQXwMv+YCe/8uiWXY+ozGTCqpynaAZB4shDzIEL0CeQwrE9/d6k3SDb7/t
/T4dbJ9OBM4MNvcoJyyc14vzq6DZp6biy6koREahI5j04FIurThYfowgYj4/uG7a20ffTbvPqZ/a
EBdNuhysYrQKkcw5NvL2xXcjL4xwbrtbdGtvJnY5ip2grHmsqjxcXQMdmbovtnGnsF5vc6TiSoCM
GdR2ahviQJ9raAqe/w0aBzbtf3+DNc4OtO7xGwjlESpeYVM9BeTG3YPf/A2TH4RPU/Hcemyg1jRv
5v/6OkX+w6N8uKB3t2Yswy8G0OA7v0O3hZTLsYByA3p+8ZlNWWH6ym0Qpbffz9vo4x1EVGhVX5Mu
dQqMXZlXmbjO917uunG3oPRu/1jCcUi9YtxpfAMzcriMezRlupEVVw0mSK05tMEbtimx5yE+QLpD
kZioeCoHCdz/T1rKT2t7te7hQT9eQBIobipdcylMCt+EDisUSsOhu6KTv7M7dPbY/v7O0nOelgaE
pfAopvny0LXyiwOJiJ1Ljm7mymWYCu7UHUJY0vQPlXFZ5Y91+3hs5yneiQ0BSZ4BQ/fubUceU3Zw
ERWnNEo/bdPVR7J5KuKWpQlg9vH5KX8cvIgKmxoZq3MI5Wyp+JKdZstwI2jPQbOEgK/zVGe2GTso
ID9UfQUqgz7Yk9rWrIKKo7JKg1RuiiVOneZLBy4btAl6bmwLd2eZPz7CiQqoMgSUXP28wwem0Ylk
N/1I0TwfW26+Xs8yneIM4otX542o2a8q/1YKdRFwJQb4ln8/zZ/8Y/1RREVUmdMAiQOGpybaDy+M
sr+AlsvOltLZX/HfyoFQrIG3RGK5fzyaSDaErD4WgFXEFFQEUtySsV2h4f1nEEL8akxrfT1va93E
FfcFtgEtaQQbR5i3jf1tCp4hYLtzkuvWUfHfwlyGVNq4Xo558YeyYA3noNpJG+jGVnwYYjptN5VI
pogUeiL5Q21dnjeIbqMrRymSBrntb6kOMDVCcipyizfS3HTt9zbrkvOf+PjWQVTIVD3VVSE45g5N
ydjl15b8UdIrZh9jIiAqldY6QsGxtDE+ZJhOTslD0xHxIPdaUzSmVymzumoooP6EmkvtQtG1FxBt
ITurqtmNKl+W5wurgX7ckgj/V5X/sj20Ae4REmkWliouKqsJatwCEWw27ghY5Wqjjwv5EIAvqGrW
nTigs83293dHrTDynAU15KPNiSZdjyUd+XrQn1QQVQ+4AdQV8QvcvnIf7HniF/NM+V6xV2d8xV0F
VLWwkhbeIe4agY74YsnBJUGcnV2vs7/isVDvocy2kP4fupslfVqtOpqGu8a/Bt9ifN6xdJ9QfLf3
1j4AjQCAN/3nqr4QKIcH7qbOYIDpeCcPrbGSCqJyAUBrO2IuwMjedxOJmvwCivY7P0A3uHonXtay
kmDzSJif3611dVHV/hX3+x330gQelS+r5J7deRl2Z1AOJwG5JGhnhvDkOGvzY2e3iqzK2z6ji4NV
LszrKsjAKrbXTaazzfb3d65FAquCKhj6FH1y408vRL74/tP5fbN5539faURFV3X1FJjNsO2b+RJq
MKb8dX5c3ZSVw7VvqrkZPewVVl7N7HeJ+u7y+fzQuikrzgrdQJF6NfKu5XrqoHrXJ+fH1W0RxUsh
aGPxXGDKK/0ZlLetfM3b3xAIPz+6ziCKgwY2aCDsBifTykXcc5BG+TRsgO87P7zGKCpwyhCklqWH
0qhMDe/BcWYKzjBLvJ0fXTN5FTvl5iPUuDfPX8a7DKXlPLhNu2/Hxt4i2rvNPUIjqrN6LKfb8hO4
FmOIGcX+7IXnh9cZZlvtd8MHhoDa64abstBR44NSZ+eypDPJ9vd344LioTfdFuPSOn8GgVrSLO1t
55Y7sVY37e3v74a3a1CXe9tmtLzsloK9AjqaP49ZRHFN2aNeyYMVQ+NaapM0zES7cwfQGUVxzR5y
bs7YF1jLTMTMml69db0KhHuojEiI4qEd1DggGo1kqu3+mK2fjfubQbfpvFUsncUVB3VBj2Ouc2r8
kg0IS6Et8rXsfTusqXMDdWQzrAxyVUzdj5b6kJXmq3dtWR5kZqDgAO6/ByG68tjjQYVTgYmPDoFA
Jb/vR+hJLuFk7KFpNQukklgZxVouy7b2JeS+bG8ADqEDETM9FuRUFiuxem3r1gsqmnb5TGXth0FF
f3STtZe11CySq3hz6oGIdXFxS6DmLzoXEGPZyxTpLKP482AbDeiXcMZC+zFcU6ibtyEpH85vLs3R
ogKqgjWjXmvDmwMnuIZE8QVI7S+KfLmteboDo9BZRvHqwapyY+Az7gjcxeXe/kZm/9iBq2Ko8KKS
RYeepcSarbgPvJigQnLeMDqrKx7tOj4XwBaBqsO5FmjmcoZbJl7Pj62ziOLQ0oWGjsG2W5O/3E2k
+bkG6c5tUjO0iolCh0vqNxYOc+mdlv5Ltfw5NGUV4AReBUM4C8a1ggtWvUq+p/ugm7ByyBJADw3f
wcDmeBqLT6zbufNqNrbKQeUKwOt8iYBPXcsIRxfPATF5L/5o1ZfQwqufzttFs01UbJOg7ZJKienP
9te0urFXEbrDsfuHimuySItc5gzHGRfAshqS8MC6S3cv2LqpK35ZeLxCGwdr3tylHMPKbd6KCm1G
wLcfnL9y5gYsq5mzpVSC4c7rW9DSoqN0xz23x9cHrwMV3kQHKJtWHk4ixxIni6Fo49spBLIn0CA1
y2lhxY+l9Pf0wnSbSXFYstCpswUyyFBCgXi0IOUgwoF3KL6QWpyClB29jatYpwo6gA63Jp7kZAqJ
HVxM4Nqbgzo5v1817qbineQIpWP078EtnPoEbkzUH7Njbc9EBTqBBjOf6m29V/+unb7Z1fP5OWs2
qspDNWRlDvF6RHmfGddSAFfhL1m05O2vY+Nv3313oxXNOk22hJ8tfgE17Par548R7Y4BiIiKeOrs
OZg7D2bhbZfgrQJ9Let0fua61VRcePRAjDkaGLpiNMypAcHfPTCLbmjFeWdkIsgy4UZr+TIcRh5D
LPfYLVKFPUF5pM4aB3exDsiAhC/SRv0lt3fuBBpfVcFPUMXjLlvQ0cQzfsu96sLPAZBZrHiBPMXO
L9BUlFQUlDGDNcCQ2JGtf+fY2Wly3sb8eqRfLfRn9fzG3DsCNA3n0Kf7d2/ywl9HtxLZ7zzP2xga
YdGUZUXE+7wNW5uul2UFmey+s6MlhToZCh57RKCaDaACpca0cW10ZCA1OJ689rE+mIxSGahSb+5r
6mFc1ysj1+ovRWvH591BEyhUXBRojfLOTbGxnPF/pH1Jc90qF+0vUpUakMRUp/GxncZO4msnE1Ua
R0I9INT9+reU7w18ueHold7M5QHiwG5gs/Zal5G9k+NPL966hdmWY/3/myCBZ5MqzBhwLDFIfJKB
dyIpPfX5+sQtrYTUhEUVlVjEmCGdSe389NsAfSo6Ubr/3ofTkaYaKLUWCvPhoce9nsi+OGgdbtxd
LQ7zZ05vftlc4tGwgZjUiabZJY6CB+hwgtugvNRLtFGSsC2ecZhmWhSpCLExoh5vKt9NqJ43bse2
oY3U3EfuMlU5gjcP7kIUgALo6lzfFMvI/wFIDbE/lTNO6Y56TNVLukXXbFlvExFVFmQIwKiII+Ow
PDmp+9BUR+AhiljtO3eZRFOKVCpNoSZx4svFpw9udJFbkHiLh5mwqKiLI9LEvP7JWhbetWt/mxgl
P9ZDuDPumFRToyg1BLVgjpGT38RFccgatnETtc3e8OGQBmWQc3jQAH2ERX+IXZkwunEitW1r8O8A
kaetiGiLbfWKp57djeOXHID7dHzdZ41GPm6YX9Tu2mGStvfK+RaRjWnb1sRwTcFcR7K18463RaIy
eUihbF1t1SJti2J4p+ulrhDrTZeFP5jzBP2xpBmqQ9B+37MqxMRBZa5W2Szh/aP3nuBlo0EH1b6R
jcRL1eTMJcHICIadqBf0Hkhyuj7239ecmNxSuVQ40/ZYlbJSoPy9NPx5zncVAIgJhhqyBtxSaybp
5C2p34Xezjmvv+VNlgBwAz30DvydBaCW+jiLx3wrqPw90BKTWqoGeb3O8rQ/pc4CyFmfvxAIS27s
498tkJj0UqyGOBJMEPepICuScILEV+qFS1JmtEzABt9sfMe2p4Z/Fr5yoWjP9Ymp7hJ53S0orE7d
7O7KoIQZbgp+udCdeNSfwL4ARu3w4Kh9XOPEhEfhyb0AHzhWyHciaFOka6P1rkYEYiKgypyEPEwz
fUrHOomhHTDwaGO9LUZjYp8mVQZYEdh5qss64S7UyB3ZqY3cbzmQERPu1Le00/6CEwv3nD5ZKk7f
5fHQPjRsfj+Txjv4+fjUdx49tiO4X9uBuEkxu36i2KL27bkJjWLlVJd+hNvdPAfdfddP3kvnEG/X
Ow4xeaVk2tBpDFt9ootMIjYdKr3VmWnxhdjIs+MoHSn69e440q+Vmi8FRx1j3nfkI6YIYSwphdwJ
ho/SjwiAh2wqj9cDs82oDCcuhwHiCi2MinXLcmpgukemNttibaMbPsyy0utUihCqvds2fR8MO+3E
TLITAYcUj/tTLssD590hjeJ9C2KiohQlUBPUDYwkTp891EkSPNK8XF9si5WYiChIH8F1YkefljlL
XP6h8S5M73s0ISYeSqU0FrmfA7Tk8m86Kl9oVh8Dkm/RNK/l6f/WH1Gw/3c6ZE4lPenABvHc/xrX
83JTzz45VFFET3G5fJkV3SLptJiNiZHSnl8ocN/2pw4pcoz0TYtT1PUtsA29/v9NUi8dsQQLxa/w
CaqaXZmQrb5KS9o1YVFLKIK8LWl/4uXnaXnnzlMSgUSCbpzkbRM3HNWp2h4q7xh+AtT54DA1nSed
56fry2KbvOGoFQezT5OhBa2b2mPPP3k5JHuyI913xSGR4bBdH0IBeaU0yUHNlgv60Qk3rn6WdTGB
UBH4nDU6ZQe8LEXs2AFam2jH68/X18Vi9KZ8YAkzHMsW81YqvAE08iZwspu+mqBwtBwD1PKuf8b2
I9bPv7FKOWZ1saydSZ7zUbkZCA/3tWQQEwhV+JnvQYYahzQH4IJBuEnaTOeqU7/2zXwNdW9mXk4V
zml/Zu4dVXHf7lPkJCYWKqrdqZuWRZ9ydwBotO8SMaTlxlnHtqvGxXUsdF7GOQpyYE2fBOS3poe8
kweN94d82vBX2zcMf/W4mNypqPVp6N7HMYjzs3Pf3CypTAjZUoi25BOTborEImAyRq7SoGMZg/g2
TBVe+cctBK/NLA2vrXhbozDh9KeoBbn5VF2WOHi4bjeWqZsYqZq046hKTD2enmL3vs4+NMO+I7gJ
kKKLr301YuUn58sc/ON7T9en/PcSODGZpaZFceFnJVxp+iD0JxE/5NDoIkokHvnQ1M+p3oI22xbH
SLV4+xJzoGCf7nI7k2ciXyq+RYhiG3v9/xuH7XQImth1derlG6s85MBf3eYxOMYgfzkjmNxS3ZgX
rEqxq7L5KLyXlD7I6KsKflPtQjd+4xhvyVXU8N7c6VDM6nCMHzL3xvHBVornFKHrs5DTvoPafwin
atkFJEO5YhCPcfoaq8sm/YJt9kamzXpOMm9YfTZMn6C/8gmk20lGx6Pbsa/XDdW2xYbb5mk8lEuN
T/SgvMnqT918O29isyzzNwFRuHZSRQGnPWVE43H7Vxvkn8nAzk61BXGxTN/ERS1qiPqgxMkPkNX3
atYvce88NsEWJ7MlMJu4qLZaWp5XcIDRGS4zyc9U/apj57L0gMrP9c2uPTDBUaMMhtYj+Irvy/dR
5R36sTs3hffp+vCWyGwSTs1BmQ1xjIsV9fIjiYfTCIHV60PbNnj95NsAISJNHbfSp9J7HBTKLxnO
94Dio3X9fP0Ltg02HLhgneNOA7xLDuI8LjOeibND2Dsbw1vitAmR0n0ULpnE2lT1dA8FE7RJQwEh
rw45EL46LZO+mJNIVsfrv8a2FYZDFx4HuUeME5ZLG3aIp6g9Q2x9i2/GElGJ4cujduraaZzyJ84S
IsFb+ngoFXs/lv1LR4NbcCfyYxdGG1nZ4hsmlmrJScsa7fYnyj4KB8AeVPOq/gz6+EPE9ikpA1b2
bwOLIX4OoAxKZNIFWQRkBfkhjkCLsGs7TOYoPg58ZvECu4WAJy57DyMf9+20CbCiVTnWc4iJA6EE
LIw+ZsE+jXhigqoi7UG3UXYYOndPUOS9jfUWPs7ibSamitdZ1foKtRIp+9+6ap89D2XacdjoyLQN
bzgzrVOWRRSLotp/oGpyjJablHzbt5fGGToWUecOYPU9FZomFGCPadqqlli81kRTpau0fbkWU4No
ObXudCbtPj0KFO7/bd9kjrgjgzVD1s6HIF3el7LfONpaYrMJlYqQtzq3wmLn/ruG3/hA3K6vqdHW
k79lM02s1DRTPooOB/4+9epj1C/6ILxRHeRSuKfre2r7xBp63qSXgfXzrCRqO5L6YBYKq6QaOQOW
jW+skSWGmdgpd4BX+mp9lmgfR3ZgNEoC9Sknj066heC0bcP62978Bj6LbHRDhMnMyw6+x17iOv+l
i2rFKHQbP8O2TqvhvvmGRs8OxPSw1R3Fk20tE95f8kbt3AXDa1kQ11JpeFa+tMdyLg7pci82Y7Bt
7obfjlGghXRhRkKSS5WyBzcO73xf/3PdhCy+a6KpihS8blDs6E+1rg4d00eNHsp9Qxu+C43YAdTZ
OJqgAMHcJ8d15y+inZxyA3liSecmjCoSKa5RJbKTN+kKdJ43gw5+x+18RuW2PM7SP/GQ9RubbIFS
ERNKRRQQFhXFSbpv85PofpapD1pkCCXi0ZHhcaIBar/zW2gxlLfX18/iGSaEqve9IpIzfkE4fqvT
+bDI6pCGN337dH18y9abUKqul11fRD5/JWWn77NsprfKE1t3Y0voMNFU2JnJRTcJ7DYlULrzzsA8
nbMuO1SA2ITlxuXSZgOGZ/s5LdssxMNmMwbDPU3Bocuq6ejP7QPEBD08SrqQJJno1nuwbc0MXx/R
lxO47WoFJPzuD/lZCfd533YYji595Q++9BAIY3kf9tmPPg720acQzzhX91MPZvO1nk4BAiub+Vg6
W/TjlhuCSTgVh3II2UybX27PL67+2Uh0g8z9pW2bm2kh4Exoj/64xfJv+ZqJqqrKKAqVA5+gkp2D
4CMeB4KOI8JkwLudwmZK2Bb4xGJaJtAqczre8AKfmuv7nPweq4cw+0eLLwF5DMKN8ovFnEysVUyj
qi91WP9qSQ5VSz1Xp6V2f183KNsPWOPKm6xHadPnRUwgG0vmO1+XSRcvCUhSgAF1EerpIe+3WPcs
ocpEXfFa6MmNUWSr2/S7j9Plx0kr7+hR1GMWGhYbEcv2GcPbg2JgBIR4a4efvNDFu0Xz6Ufq1+eq
TDeOybZPGA5eoWc4YGxufvUUXFWZLL90bPjtBuws/S0yFIvUKTE5qqqJuGHQAqUfg7e5I7/QggcV
ZDcZ4tcho8k0QLQdL9MNKsVLF3xq9WOTfYzDNEGR9CaIvePovDYFRC5m99TIf3wZn4jITzXtj7Ef
JGPxHA0kobn7yOstfVbbwhghhPkyq/x+xlkT7LuK0ndz8xTqGkzJ9Pd1e7V9wTgv1EGFhqkJGQOC
KdW54HiimIMovR0bEh5Yw8J/9nwHu/lvv4gDr5wZ6+DYk3/UVZ9kS+NgoSvIcLlTcv0jf/fswNQY
7IDlg9QoPtKBFPbIRf4j5cNW7+/fz4TBfxBgY9iMbj6DkmJ0fwfRF9Itn/J+nyRlYGLAeuHGuVgw
ervScnJ39O6yfmmTIpDh8frq2H7A+v83oYlor3TzbBqA2XJvxq66qdPiMmTprnt0YELCFjU1AQhM
h5OCLp8393eZWx5cKO7um70RI7wmRGG+wgKpiKG1Ly4cYPzYL7L02cb6/D3NBabE4OxUShcD2At8
ec6j9hBM6Ufdf6XFbRplZ+peQrr11G77lOHXWTuIvgb3LZqTnGMs5xspmgcWDF80WpznVPysRPSO
5fS8b+0MJ+9cjwAWDWbE0itPgC/zQ+0ziIyhA+X6ByyOZ4LGmOwWry1AiLFoJp6GuA3Zpz4cxZa0
wt+jVGAixxaHUdrnGUA+BLDO1m/P/cQuy4AnTycobq//CIt/mPixMl8WMTFY2KDu2uA+dr7N+uH6
0H+qnf99VwpMXJjveXgqJBh7eVcd+Yknt1+md92X7F7c5Of6kD19Cj64H727EyBMh99u8vmzvCnP
kNrBn+Xxkn64VO9XiaIg2Soy//2qEJhYssVfvFz3fwgq7nQFMVZ6D5klwdZuwo20brOK9f9vAs6k
Yp5lIX60qLxTCJGvWekNX7XtlRENlNdUJa0xexclazHMJ8bzQ034zuGNawFhQwCMIs48efitq36D
iW9SX6+bgm3mhuu73eQ3o9+jSdmN7sD3SRqGB/Vsw9NtS254ekjrdu6rmf/UMyCWPi91MjBnY+qW
wU1kWRh3qcP9YQ2QKe8ToC1z71K3uXK33ASG8RcvMeFlIk47FnMQCgSROyftyjxZlj93rbuJLgOZ
QJfjJonmhwO/jQ9bcCzLdpqgssxZFlUNHPxpzpkPQ+I1x4FvLMff7xKBiSJrCzlxP1b5z1GFOI/y
S5jSo8KJ2I+rry2Y+xuygUC3/Yp1x994aqwlr/I8BRlTzX1Q8jqBU/4WuRAB6CjHzTBo+4zhtZrP
oZpFiG7To38iP8XG7G12aXjr5OWOgsbMAjacKD5Uff2Rtx3fSG22ORv+2uJqGLWoNZ0U8esENG1O
MoYjJGrLYu8nDKf14oWzNkYtU7ohCMOeITZ90FssAJbUacLLnHleGkVRTe5xlQGkoWmfC/HA68fr
bmUbfrXdN5bTZSLNicTwIIRMJvT6koc2nBN3n1pnYFJtjQDC5L2D8ZtG3UxleBDz1luBxWxMZFnP
QVpPUix776Pct8qFDxsGabGZcP3/m0WhvuMAA46RUShLwDUeZ+qwOK/XV9w2bcNXBydVRVngubYi
adIS/+xOv/eNbLhnkUc4lfZY69bv3lXa/8b7rbKq5cAbGi46tIFfgr1So5vw3hUz3sIgbEL+GcCr
KM8wlmmrN8q2Ooa7ujR2plpg6Qf0QHdedh5icby+PDZTN9xUejPz0eavTqyG9gOEp5JBd0fSRGe/
Dvb1MAUmrCzU/tQ26+46PVSkInEQ7T5P/Q+qzBn6uvNXT4J/anJf1DNsE7fMDaO3LI+JLgtFAVoX
JRUAI20CrbIknh/67LFTW+06lnRoihYyr+Oct/gBzvwQpOe8v6/TX4hlQfiwaT4WzzWVC6WuFilr
LH+/PCu8ZmfRrzLdeQE3wWWShW61gAYD6i+AVpM7VHdQEtwIC7aZG84bVug2TLv/eRgmP7nYBO/l
uuXbxja8tx5dWfgtnErR4Y6NFUJOe2yWfVDZwGTiyqB6LXjpziefDt/SLrikY7BhlLaZGz5bLTQS
nOAhb9RLQtolwRHkQFF5ur4wlmhjYsmaWebRkGN4CrKCQLODajdGtlzPTAxZCwngGLQB6GEsg+jU
zJG6Hyd16DOp7kAXlp15u5UHbZ9a//8mW9XjEswMmmLA/+ChfD5nJUSZ2wR4joQGz/sWag0ab76h
w6gs2gyaOQKlvzmsL1Gzxfpkm/669W+GzgSmPqz4jTWu8fpZs9eYP3XeDeLCvskbGXekRTD2FLu8
5pQWPGdztg/sE5gChl7bB57ERfzkSXrbqQcRFed9kzZ8dswAqkNn4PpQWwAa6J37nZcFYqTYtK5Y
wXLESFGjOA5mBT9OkzTfmQFNwJgTFbxoA76cONTBBfM+01jdXF8TS4oy0WH1yPGO1SIA6/YeKN+E
5PdxDFHKel+0MYFhY537Hl6qsZv+lND+NQ5eh3qfAklg4sLSIfOzqcKy8z46qEEdkJv2LYvhnA11
wFUu4EFYiCh4LerHgVIMv69ya0LDmiVtp5LBfUrxsJ77kLKxShtx0hLgTXAY45UbdCGCFwZfrwc4
0TTw0OsLYwnvpppgukyK+f368Iy7E4tCSMpszdtmioZ75qmuc8ddU2r8jMMMrk3pvPtWZoLDRoJZ
8wwTX7xXr3np6nusy954aOLDunrwySDXiIs7WRR2x01LtMRyEx7m8THMIIXwZ1VwmVyDy//mnu/r
tgpMgFhb9sLxFYyxKehh0aAf3HsYMLm0VBDoFkoIwGWL17ETx4lF++zwv4iwckbDKLaTLI81bn0r
zvK6hVvcxzeS5xTxmrMRIw+wcNd5VXiL27wR2AZf3epNZq5oE8zLhN2Eb7oV3mu8l70HdVM7kPh5
EfI6mE9FJsenVGaQKK2cZnlsB8a3es8s/m/qCGoxT5Axd2ZwlM8vjR5u26jbSEW2oY0kugRDOAwl
gA4E7AZeQz9zcFBd31Pb0MaZN6ey/x/K18fQqOudt6OWZWgT/dVkfdtJ4WPVVfvSj/njgifK67O2
GIsJ9eJNk7lDAe/B5SXoX5EkCHLF9bFt017DzRtDBI0EHTlnuLXXy20UZE9NI/c9Gpl4rjKOIXcF
JfRTPYspS+LK18O7yGud+tDp2dm6OlrShQnsmiOPenODsNUP9/AmuWLf2tfNIqFtgdb/v1mgrEo9
6AMhDEy++BMVt48ttpkb99KJFzMoSLCvSHTV9BwHzwOuYpu5yDa8kUcVZy64HTA80kU1pAnIZROU
2hgqJ/tsx3DUpi51ExI46nrsykFy3dHmuG9ow1HBsAuOjRSrjoTRZBK8FXIjulhKJSZiK2RhCElc
QOZjfsFjZvvqFn3iFCrx0/NmIdKSrE2sVt77rAj1itXCbbHxHmT/EDUPtAA+/7xrgUykVqEgCjlx
DjxHoKfg4IF5/SIaP9giTLQYj0mNBZx16/XxqICgqu7DSpyC7ncT68/h1suEbR+M9OpzUbYIPX/K
nmN7vzQvBCdfeO7/Ryp0DeftZT3M4VrybGh/mzL5cej4Qafdxu3XUro1dQRlNeohXmscovq9FG2c
wIWb9EHW5NAJ54NPO7ySPl/fcEsSMDFaCHBRNc04WUKVKFmDHE6W0VYNwrbbhieLwB+h947BddAk
SDGE/EIYIv3r9blbYqhrePMketbU9eoOYCQ5klDLJAUabFcK8038VMOiuVZreW99I5pj+v9Qg/j7
uvgmaion9cCnHuvC9HNcZMmIKytkoZK9VQ7fhE55Ze82w9rRAGT1nwi9f+j1R73JXM1clTH/U9Uu
O9Rm8PLUbKHP/x7ffFNL0HMamhURZo078TD8XrMLghtezvhOoR3fxEyB9ev/llJw8649XI3rR6d6
xV3N3ac66ZtcWl5c+qHfoWrgdsH0FKpy+SEXQbfavv4e4HwTM8WdsspcgjXCD8jhs/kcoyV1TQKM
RxeW/77uW3+PC75JpTU2uh50rVA+9L4CgJBUcbeyX+/0LcNz+zoVPlKm/tk1TftYNs703DZBtQtu
DOmnf1uozjOgGQI0vnQ6j6eTiBw1nGNPgGnw+uL8PfD4JjiqcjWLCYCzJ7m+Y/I5gUDA5frQltDw
H0gUJpk1lZ5PaDl+1oH7ERiBm5DnF5m3u24rvomMKnJf9i4kak96ig5BKm5q+Nn12VusxoQ4TVkd
L4D1zqcG7KwMjFO0k8dyJLtOhr5JmdU1FJJkeTtDo3I6qrg5aB5sDG2buXFo7tylYlCaV6COG+7K
rjtCcf7RX/YujP9vkwwKPqROOaFveczFi+gLOXyuhz5k9z5v837X8daPjXyr3XJKRzW3p0wgm8RR
UySZQz5d31ubZRo+K+qCyBoyRYA00uzeV4KBZ5fe1X3XPfnhFg7MkgJMxNOM4wIbZIMCQO8lhMtk
BlSzWg4+mrA7Z+OnWPzXRD1NsicVV3hTHgW9n93lqLutJlFLA5Vvop4c0UyLnvi8PlANlx6Dk967
iacRAErvtqyzQxsS9XGk//ibAnW232Ok5F6nnPUF0KbrvWB9c3NRDb++6xa/MBFRPpBtjj8Hy0nL
QJzlROJD6EIjvi3aecP1LBktWn/VmwNF3Do8I1PT/0Qh6ZLm4h3QIR9Q7BwTb6GvtbdAiw1aQft+
j+Hng/D5JCtP4Z5GLjKVx5ouZ13EG7/FtlyGn5exW0xdH/QnlgL7wx9qVxzCnVUVPzL8uwfyD1Rz
kzplrne31PXvsF/2EVz6Jt3WMGTDAvkAdcqd/B1f1ZDKpt4qpliWxYRELVKPrdYYvOjpMQO1dRNW
T5XsvlzfVEvQMCm3wnCpWldjXXiJUm37iPNQHjTHYt6LcvFNVBRf5nZi3qBOTemcYEJwtXnDxSze
a6KinBwI0qDC4qzPqcCNPThlsFErsw297scb18plNAdDD9YVKafPirjvWboRQi3ZwCTb8kEtiRsw
lhxliCyXR7y9pWh0UFuc/raZG37q9cJXhcSiRA19jkCp2EE4d2PBbXM3nDSrihKtxhgb1TFYSza2
aG1tkhVne90ebR8w/DR0WDvV6+SBm+mG+zB8EOyuU1sYCNvwRiZeUk07SKgqSK5DJpRnByBbRudu
oltv5BZ/MiFRMlvymq5VGk7PDpp7IN+zApccvMXxMd1YJMsOm+goWZeR5+ca2Jy++FAKYBll9XB9
/W1Dr7/rjdlLZ1Etlxh6btOkwIxdulXns0QyExKVezqk89SpUwkwl4jOAHfm9fP1aVv21YRC4Vgw
5GwE3K1jd7ilHlHbQwjzVb8vOZloKFpQ1c8N8GJp0H+q2/CWjOXHvNrinbGtuuGy4YhiEmKZOo14
y44JS6bgZd/CGA4bRVBZGeMVRTDyUzckziqOsEDqqdiqOdss3vDYZRl043iYu5M7a2Hb9854AUwk
8Babr/K27TXcdhDK98MWVwzuPlJ9s4Yd3Non+nnXIpnIqFE0LZg4MTyCTpXmh9E7By45ZkBdXP+A
xfRNgFQwSuV4bg3z9NQ5rj932XiT9fsylUmx1UXgTSdljmgAxA+FGkMgt3qxLOdLk1fLbdno1lmm
Tqr6Tdd2becOgKvR/wVV3lu6BVmyrc76/zcxB5ALqpx5+fOVem6TGtozm9UYi2uZAoQj64mISSyh
n02Oow9ic06O13fVNrThtYTXc1O4kTx1pLg443zu2RbMzbYkhtu61AlSBAV1olN/V7vZR2DpDpDe
+7pv5obPCg7tzjJluLJjueewvKfxvOFLtpkbriqbcmiVwMyjllcXn9XoUGaTOip0yeyrwpjIqAG2
XtE+VX8wXaOfve+qnQUeExRFZ8KnugjxvOVWYJ0Kym9tXmzkKIu5mJiomadqaWggT8OgukTVITuU
HdtZ4DHpslQ4Zwt0X8jXuO0K8NXjFkKXraufbeqGhzpgNfHybiBfK1YBqhvUaLyTW93WtsHX/79x
fxXrsBpyTb4WKhdo7Rtf3Lz+ucvQTVBUKZ2s45UgX6OUxYkKpjDxl2o47Bvd8NKyk3mIlxTnm0Mb
cNxz3Gu6Tujz9dEtnmTiotq26yE9Ujvf4sYLE82n5TC1Am0UU7mVl2xLbzhruAiILfvh/BPgInEJ
0TT3RdVZ/+n6D7CMbgKkWB55XDUj+eq4EMSIpX7x3WrrJmIbfE1Zb6ymzkp0Csl+/rHisJKGqjFp
VLYVf22jG8dgXkJIApCo/NuoZRglM/MYIEHtIjZytuVAY4KkUiCLS5Kx+mezgnUGdD6yOXrXZ6o8
TN4W54bFgEy8VDBVA5to2X2j4NG7jZeUXVB6F2CwJPJ4fYttn1jX780uxEJ0lazd7lubVV9EMEQ/
qT/NR2C0+UY+sRwvTeyUgpRNCSKi+udQhfLdWDBynpbYS5yBF4dYlnWexEV4uv5zbNtiOPRcSMKJ
i49Nbfgs+waCn/Sdyih0yHdChn2TT2txxFDobCq+B9083GpS8LNX6qfrP8Bmt4ZDN2PF6qpU2fc+
C/vDDKB2Mqtgi3TAMrqJqBpjX4WBRLxzSfVl5v54yEfUAa9P3XLWNDFVbqgrRmguX2BGnydZH4K4
O6HejDJ58amYq0PtBPu22eTNQoSbnDCKxAthqkyG2XtXOCgyu6I44DyXXP89DC7w3/5g3wRbzeEC
6scswJPFGDzL+kmEaLHjTpKVDiy2fwlIeDsWxeX61yxuYmKumlxzZ8EZ9MUfwqMX9RfG+TfaByc1
phc2dC/XP2OzgPX/b/y965eOu2D9fwH91LGCRG5C4mILTG/7DcG/B88ZBAKBBPJfAqc6IBk9jDk9
+aX3LOCJTrp1l7cZmuHkqJt4fi/C7oXl8StH9yDv23vdyvci9F/LIr+odutV3hIeTVatULoat3rV
fO8ZODBvplHET2rSY3kM/VrzDUuzfcVw+qgmeqZIUV9pAEWAOqDlo3Bx/R4jd4vQxLLvJkZLOn7N
EOKb7xKyO6Dub8cE9CzRxjnKsvEmOGsIsgDPwVnz3WXsPWWem+g4Q2Wx0z/KsoCcNuSXd9mvCdJi
tXCQoHT/jXlpe8wkVJ2ybiup2x6wTIgWiggz2OSL6nvZh59id37KsvZmtazVqrK5+BJRfuYpR28O
3fdgb/Jq4cWYVsXo198zEHyiq6seHuI0cHZ1Q/gmWotPZee6add9A7k26KLqKgYfcsuTEnQTG3v/
xxf+EidNyJbb1C6AHoR9m+LqHJK7Tga/U3As5354yRHM/K4+CE6fedo/ShpvxEubQRtBQEQc1Dzr
VyVIXpOq6JpjMzfu8bqZWc4RrnG/hhATsDKpv3zltMv81zia8mcS5S3oHHou7kjYus4Gk5HtU4bz
i1Jhb6Y2/YqKZB1BPdabWjR++VXZveuHNm7dA8fz0Qaj5t891TORXURGwhnmIP0BDHulD0rln/Ki
5cfCbfMnKaoxPyhvsy5n+9oawd9km2xkWeNILX/mznhZj2OZMzwKJd4X7pdtGu6/m4JnAr7K2omc
2uvZD6AK6IE4OUcrPA79103BNvq6b29+wzhRUauWoHFmLF9i6riJW+CJ+/rgtgVaM8LbwQGWF9ik
+EdGwnejMz7qcfjAW31RYnh0+n2vJp6J/Bp6FpVpvMTP4Al8VpA3TASTjwF3sqOo0ofrv8WzrZSR
/usYQn4dSZ0fk9d6YPeVIpKeexBxWUDNl8xT3XhnReOh+kxSyGMHCQfe00kkFLlZ8KSiuRFnT/dD
CeohdEOAFokHbskQrmLKvS/Xp2mbpRE4CpH2SOXl+MObZHgjUi+9iTo+7vJmz8SOBb0b67Je5h8V
AWkNSOGLm0jS4CYeamBa0Xl83vcrjKjBFlr6KQ+nH6EfukkAKN5hJtU+jBo0sP9tlilAAg4H8cOz
P5ZBEkaVPDRD3WxkjL8fdzwTQiaLidXDUDjfgrkQ5zkcgQLljFxib9kyeMsmm1Ayt0iZp1U1/nAz
PzgSWoAoZ9yi9LRoP3omioxPqqd4tfOetSTjwc+aMyWul8gyPoAO4qmRy306NHjtb8BOT8jR0fMv
HIc3tt6ScD0TaRbruKq0O9AfqROdcXp/8EJyytn8Ea3zH2NdnCKw96wXrip0P07dPtFGz0SgtQVx
x1l47T9CFn1/yHMnXM517eOC1LK82fh1tp0zgkiIc3YT1DR8GvKcFofIa+R0QDt0u3He+vutzosN
99eLG9X+JNiTQ8L7jM8OYAcO7tjROQ2Xj5KEn1SZX0o1HXc5qolLawuQnpcE3xNx5CZz3tKjk2Vb
EuR/vwp5sREGoLoTVH6exU8jeHeiVzBYz8PXMdVo7EYkTj2e1Gosl+oMPbxlfonZMLKNA9ia//57
7PNMtBpJFQ3nzgH5lydAaFN/BTfpqQrcGxSxb66vne0TxvEhh3SH20EJ+Wc+RMcQxkzK8gtn3qHU
zj7RLs/ErOEUmTbZOJEnV83lIfTqf/oA4e76D7AYs8nXlcY0n9xuJk9dhUXxhZ6Pw5JuUN7bBjfO
DpIIF5Kvy/ikO/o9byF5Vfs7mWE8E5hWT6obl9wf/w9pX9Ikp850/YuIECCE2FJVVA/uwT1UDxvC
9r0Ws5hB+vXvwat+dE3xRX1eOXqBSlJmKpU6ec5rU9W34wwehVhderyY2o/eAFlrPHZMr0kc8xC6
VHKXiWZLDmxtXQwPb2Z/yBbll9fZHsY9J/TBm8GJfX5HVxzOhKFJ3AYgIzdMr23XP/d1e+I1AuxM
nKOyhvsqB/ZUeMkWPHBtKqZ7e4AHlozlpyrI+26XWEB37AIrvUwd3TaxaW5tl1Y7s+BVuCCnThY9
PJWOr+eXauWYN5FpY+v1va+7ct87vn7pOzD2+ziTj33z+/wAK6tj4tIsXdugGU3LfUl1vtOBKNrQ
sWP/12WfX6LSl9y8HzsHxI8lfr/lX9f1KB8yFDk2jqEVOzJJu4bOhX5N1pR7lMKvylnUOxnjHstj
qKerItu7zuDeNeV4mYoQEoL/nYy2hyRD5brc1zbtI2k57S1nEHC8bKmMQxvqGHGrqqncT2N+UIG8
mtutrGNtkw1vrnhN+YTseZ+iqiRI88tV/Mf5X71moMYl37acIvMcHbxOte/ezHJKwsAj7q6j3RaE
eKWiZDPDg7mos7GtS/8ncI6TVR0psfym2k2dnfBHj8oMKiJZ3xEUyGoZV43YpZWADiZuTX7tZtFc
apd5G9u0MmET26Yrv2CQCCr3YwOEFXcjS0TEu4yc0jZBbbhxjyoldrGnzhiLQzDS7LFs9fyYtQOx
9uf3bMUcTN4vSZu8tgNd7Cvh59Gc5d7bnDG98aq3tkCGy9vd1Mg0roq9aCg2iQY0LHT85NT0sozG
hLmBngy8wm5SQIRsPFHLfxlZ973tEhEKdZlGuW1C3fJeSSCCy2JfWn2WhLlnAbeeQtvrQisynL0s
mBuDhBTf91Pvvs7ycU9V7yUhGaaN3HLNbUxFycyuQCJtcXFqqeZedhA5uADcEITPgdy1dpGC2c+3
rLpO93mCHol6J6TS9m5Q1IJ8XV5WI7/U5IwwQXqRDLPI6CvtVA1WzrrR/rALSFeQ02VGbQQJiHnY
STaV/FXXfo8rZBk8VyLmGyWJFZcxwXEld0cH921xkt0wh8zDW3WdXgYssU1g3KTroOnGrD3FcYPq
5WRP8R3OTXcLQ7F43l9uGSY2ThWdnDvHz38RK7eCiOWTJOJKJaSZdu7oFbS4qjyl2EZ5dM3wTMBc
P6W9ACVM86Pqhvu59kKOu3QtikPaVLfCB5Me7ttJ8Fj3W4RFK5mAqU3pOMQl4LtrfpRsaUEmEq9M
5S0T/DqpisflMuo2W2Raa6u5mMiXlCZWhHFwJDQ/iFK3rNZ3vGlvAfJ4VslWE/qatRnRIehnn3qw
55OfpGXYSzLt+zzdij1rXzeyAcLbPskrjvwojccEXo9ywc4XVTlsiV2vHAEm31iXlGCSn734dZyK
+bNQVmY9dyigqiTMfJqpyy5vJu9Y6bvF0BZCnIhNfqvCqpF61OJwPp6szMHE16HJCpDALLFe+ejW
8pHoPucvbVVT/3etWtJtROmVzTCxdg6rCw6d1v6UOyXeDVLbHbsQlCRbdbaVUo2Jt+M+T9zE761X
1PD8e9/JWFgqKvel8n6zOYl3jkY1RfHO2QXdZr3/DzzrLyHHBOIJIlCMrHq5j9U0JvGppDR+SGaB
N7PQKns/gLhcLVsr3SviZS2E/wDln35Mc2KlHgxzsnv7duhr3X4CCKvsn9NYsT70Y07fu9xJLBGi
4bfzslBCaiB3UaorR34/o985L/dFl6kxDyc0ApYfARcZaQ6WU6VyvuIjxD+f/bxRWRHGbcbEp59x
F/Fo1oHsdxZIbwOonqKIFVTHRLEYHGUbh/7aXi+m9iVyMDcLLADA/Kv2F3nc6hVZef0w6dRE28rK
mor0U87sehGWmsZ9bcnjnxomTzZi+poZGRGJ9l1rkThgr106Rek8PvNugeMl1S4ZFSCFPYniIItY
vHVlWZuWEaRUlmVeIqzsxDGtWNbfKj49a7945G0WDeW8lc6vjWMkJlPjUkiIq+HUufbvTrJvHsPt
2rMfwHH6WIgtydK1rTeyE1SaWWXFTXoSqXhTumyiOmV8fz5UrXzchBjidjOP0G4jr0XQJqFDszxU
lL+c//hKHPwP/VrmsamFzPBnK9xbJdJ/l0/X4/B82eeXffnqExokAV0a80/SyKOTfl+KoK194Vlt
IgzZrLNaJnkAjloe0RTtwHTi/3glf9TJZv14bfkNt54Aw0aIQUMuKT3f+RcJlfKufDsrt3AnKzbq
LAN/WaN+dlzp2oN3wmHxJOg4h2NVPmJqdWgx9VLC489vxtpAhpczi3RUVh5yaF59y5IBl0OkUcmc
NiEY4wuIb23pca+tmeHe3MEDZt46/BWJYgA0MoKIZ3lbz81rNms4tXaQgLbK5a/BoO7t2r9GwnnH
XGcDELKSATqGM9dMpLSn+XSaiDrqIme304L1Vw6oeKnvbYyyskQmzrBkfS/GoCUngKSsndSc7Hrp
fZ7f6bWPL4n0F5MahZ0U+KnTCTUUaLaNrQon193is1tJx01oIbSSZpJrhQWq2NPM3NvlUCpsoAtT
63701FG0W76xstUmwLCR4CqT/jCfHO0w0LHEfV6mISumPn4OgNHwjucXbG1KhpMHakp47bjTqbDG
vez9b7yQj5k1P1RoOl88cOiaCzd+2bMve5MywvnQ0PlEGg3hOhKj1rT54LE2D8PF4zLAe3phzSfO
R/2Pb8n5J/ESsHdzPHLFuzmGTzKInWEpVQyQyfnVWzM3w91B5IeXimnyP32S56Fv+XWYVZtg4hV/
NAGGjaLJmI41/Qz4EFX+vAfe4Y6Xw3vbbIlErkTGP1fdL3tC64FVo6rmE0ijrmkRX+m2/PPIaRMI
Ghdb3IQraZaJMIw5q2y/at3PJc1aMpI8w6tRbunhWLXymA32pzt7NKq7rdrDysRM1CFvJsr6YSKQ
zh3BDMb2zcxeXFXeLBMTg95wnxUDMCGHaTASWo9kOgkNvExMpbWbu3mrA37FAEzIIVVTPFPZBidt
uaHvWrsGdNFzNd2nibMxgTXAgIkxjN1YBRXQ2Sd7nsPFyCY5vduBeBhT98YRWLhM3vReloGNq4yc
uNl45FibmxEN8sTnaV5j3G5so5yQfUfojfDkJ90CH67tjRESpqTri3QqxtOYBieZQdq4If5WK/hK
fDb54bp58hPf4sOJcMLC1kHDsMyDkMzzj4tCi4kytNvO961BjqdeFASvWE53lUJs7HD+62s/3zjq
J0iOFoSl48kuqhJ9peULgAhPSwJ5/vt/310ge/831k81LrwSJK2nZs4jvP7cL0/FXek9KTzmXnTt
JCZbHJVA3uXU706ENsNtkpPiCe8Xl4G1iAkcnFucGL6d8xPaLL5pC4ZTKOcJ8iofOPSj86v0dwsl
wbJ6X6KvJ7j0cj34J2Dia7T1FTlK/c3P8x//ewQk/yGNg2R5JT27O820OTnU+3dxZu51uEn13v9D
cr02CcORgSwrqiRm3Wc6s0+HTWgQInO8Pz+Jv9spMUnjOMu5owCDPsnCs7I9aIrb91pY4s0JrHl3
foy1CRiHuG0DszXiLnhqGkAB8E7Fwao0PV/2cSNlJ+PQBJSJ9kRy9UpsQNLdGOoZ5z++tjqGF0OR
iquyKdvTNC4Kp7WQ1+NU/ariOLts/U2w3yQ0meKEtCcAFYvdYCcyzCcr2dFgk+ZoZflNxB+fUsct
Cq89ufMAkaRJdt894uQXJZ3EBPu1UwVQhgOV5CTvvSIcdNHonZJi+vf8Fvw9syEm3K/LiavmtG1P
8LQQR+gPoIDDVFZ77lZHP/O/LfnGIoJ+2XCLJXyJGJ2nQE0duD3OtPStjsWD3WGYUVyVVhaVMnuy
Bu+2zre6aVZiiAnrixnxCaEwsCWMo2XrqAqI9nr8WpfuC6QTLur5Jtw8qTsuirFh7in1lNxRTXSY
QFlww0vWDMzwb4lnE+mBGfuUd51ybsaya+yd59ZoPTi/KStuaML4mqywhdXY9QmgibvBluww1k0N
dOf4/fwAazMw/Lwq6rgTEgOgvVBeAzSIwyKL9dX5r69ssgnWA8hNzM1yUCz21I0iDwsgHBeDogNG
AsTg+vxAK0mBSS8HJWFZUzRNnJb7jOOPz4GXPvUNUMSXppXEhOxRoUp3gN7MifH2ulAg+ahY+tCj
oHtxTDeRe0q2tG2rzj7xSWUPXSDSQ8VptxGx1lbJcPGB8iFgNCYn9BKBtW6Y9k7Z3A26uu19slH2
XjEoE8Fnu1qXQ5XYpyIevTqcuC6uJijSbOSuK0HRxPCleJGnrHXIqUM0Skv7Qc5yDCXypt6p9nbt
fbpZf59R8DCet6wVD/QNF085COacwSMn6C+5T4Eq4BzSt+0xSopUbpF0rzmKcZb7GUo+yTw7H6iK
RmPuR7KZvi9luLl2bgZePp2fzN9LGYiw/xvj+ZTbsxiwekNTPKlUibB0/cj1u7ulLoPTGEonyYbv
ryycCfJLp8AayrhzPhxS3zgTe8k06I9wHTg/lRVbNmF+tcotYNUa52NS7Dqh6dNgs8eicXbT2G8g
GFY2xQT6BXhsT3icV6euLL+VcrrPwaCO3q+7dGruZM0uO6JMMjpofTLd15Y+ddD8viWq5MesT4Po
/DqtTcLw+boG/T7obckJBcSIi5kcsmb+vmxzEuNSkHr9xkmytt9LQPiSP8RtO3alpPoE+fIs7KfS
PsZQQdhZqGhuXP1WYgszDnNZ5hPzml6faDrqx7jvrOvacod/zq/U2gQMTw88K699v9Kn1hPBXpMu
PgzZ2ESDctT+/BBrEzDcHMLjRawgVovKRCz2DivSqPS86Xj+62suYXh3LyD6MxVEn2xcuJsW3j1Q
cmym6R9XlxtV8JVFMrF8dZsBJFUP+hQHwj5UMUNXL9rGlyOw2JjGyiKZgD4+D1XvSEueZuX1d1na
vJN6yjei0trHFzf5YqUT6s7Kqu35pBbmD0mH76nYKkWuuJpJVJe3gY1elZR/9H31lDN1tB3ncwqG
iEj922u2HkbXtmD5+5cpEDB+cGvI+UfK7Acb/Td4lPiuuz7ZOPFWzMgE8jWNirlwLf/DH9lhuXOA
puqB99VRoyv5vKWurZThyLRPRpqkRJy02z/jCRMARQibpAc9gOdgs4K6NhHDoYe4otB9BAKNkhRK
rZgJpD2/o13wzwvEZTMxPFqUshnaGWO4iv5ehkDcuBaZd71czrYP0zWzNVzbt0vCG9kDpBX68uBu
dT2t5AMmRg8PMAzcN577Mfnpw6RfHNwuF4OV2O1Rv9RcbmSeK7/fxOs1XQoqxJy5H/HE9jSAgsqm
O6zssgnV4x7FE8CAOdBg2leTf2V1kICZAYnBMOc3eW2I5e9fPM4uNPNJGTgfOpc3MFflteBHDnb2
FtviikubYLzZl0UKdGv8yuYAmH92a3N1g9v4xu1oxd1MLrvc6nmMVXL+LBF+/3IJ80Z2l+EGAHac
jbixtseGUw/FlOXVJNyPNHcelLSq0AIty8bHV/J+avgy0Ip1WebN/JE57DEIip1LyyPF/XHJKgGM
XKg+yta/6PGNmGi8qc7mMWlo+eHUY0JvnMrtq+csyOwtuN+aRRn+XFkSvKNB0n5YVQ1lj13mZLM+
lg1Fd0YIwZ5JAkE9kDj797wFryyfCc0TcSy6olHtxxTEuwJxHTiyQwU+1Tkd9wlC1Tjg75umsBJX
TIgey+rWIy2rPwIEkmWncliaBLvnVI1RhdwzC7YIGdaGWmz+i28KsMOmdOb1h8RsltnBvpe3c0gh
RAsllo3S9Pk1XPEiE6AXu/U0xmiP+JjY9F05fsRQx3ADANLpzyR1Nio+a6MYp3tHLEFrtNh99F1/
vXAXgDknojW/83uyIwB9nJ/M2rItTvxl2YI+cbOGqvpDNUW4DKWwVvkY7/oAxY10iOJNWbe1GRlx
QbZzO+UolH0EWu4T8erg7Vek8S6rfmVq67a5ZuBGfAAZA+ljkAx+xGkXTo48xoqGI4qj6LoPl/lw
xIwM87ts+YxjH1BdanttKT+6vgxTEJ+Xy80TPkTyMvz/ypVMIVJUnMBKj4zpVBHnSvhp5M/jdZuM
+zmxD51Vb1j3SvQ2EXFFBz6QwnGD9wbgrB8QJQWGs5G02qL7XYl4Jiius9uka2WefeQ4pv88yFrV
Y2+P90G5lX+vnKKmNukw+VaaQg/6I3baNOSJPHZOcFoad89v+grTBDGxcQSfTW2rs94dqjWtwtER
ULXYQQciHeS+raBd3OxQAJPsCaGirm5Lp8qCcgcyt8EKQiYbrymu5CCGAgWXLp7eaaLK/hqscSPb
OOvX9tGIH1UwuJ3lV2DaCmpaX7XSBncQ1bO9RXC/4s4mtE4GbZPZiUfehzSNS+hLW7OagBKc58w9
DqD3rFBUAlFWsJt9UTYb9861aRlBBDdOUbcqmN+hxeR632iGlumXkWjdXXbkmzKojSe0qJKxfneS
Wv4YENA/xYj+7POms/bzjXjBxraY8RLVvcu6KsReJ43dHYc+8/jx/ABru2IkFFC3BS9R0PXvVlyG
YJDbLeQMMVzLK53bim09K6+4mImw09RNtA/s27sbQ4/yhzPNfvydu5zkn+jAYOL5otmYnH4OF3EA
WHr9nrrydjk20rTC6yYFcwIO+M3XlZVDwwTdlQkaPLXD5XuTJ3+iuMD5mnbjfclFGBN7VyOJaOML
UxUTeJcDqKQYH8qTE/c/l8LrkhV1DT0o234T4pU66rIivMnqF3QZiePJTd+DogteOmi2v0im5dP5
3VkJ5X/C45fcoRZCM8SZ5N3Cuu3zudZRHdhXTk71vtP1sJGirNma4fLNyINUlXkCUWLW6RAL1Vp4
YrPAddqqPtliQlsbxsgcZmFrsKi0/C33g7shK6LE9z8gGXVZPDaRdkISVJqShr9lnTN3HzF4NpOw
jyvbuuxyauLsBklpPjip/6bq7k74FlJ8cTVrGmZs2oheK8miibHztcymqq7Ym80SGTXgdwnjpo1D
inzKGRy+7yHyFzZ16e7PW9hKuPwPxE6kmg1W7L2NYz/dJ3E5vBVsHrfoi1e23ITWSZ5RaLsnzpsv
uqk90o749u0iNaOh8jnnU3TZLBb/+eInwrFoSaSfHaYcwmZdM4UBwIMb3rHihCa4TrSd9mTG0aPa
T9GyERI8ySP1b9o42Hj/WBti2Z0vv39wZiugJO/f4jK13mxHitiNIFOkPB2OSH7J9JgHUHXZWK61
4Qx/lx2wlHQk2SFvR/4Yx061i+PUvmmAT45ERd3f57dlbRzD4SUL8CZcjskh74qXrsHzYerIm3hu
7vS8iZ9Zs2DjwHfSIhNOMiWHeEYuCgYuvlvwM+dnsPZx47BngM2TTLHswEf1mg648RROv3UB/evy
AF63HJZfdn22VdO0M6y2GMG+j8OPUPGwFGYBofq44PdjiCXOfBnCTW3mSi8t3nCAsB/ZlCZvPU06
e8M1/ro8+PySI335PIKtpbka8jd/EKC/qgquh121qOJuDLC2RMvfvwwwWHYd/OEpk714a+bkH5aR
o6vpjbt5n/1riMIclr9/GQLIWBBfuSx7y0U+3VFd02CfVx5V4ZjazRaB6tpEDA8f8cbVq5kVERQR
vzsJefSpC7HB+YaPYitQre2G4dalnitbcq+I6twF/X/Dp1Cj9XhjK9bWyXDmOaVgwq7iIppF6/2E
coE7LN3g9IXSrMiiy+zVcOYOrNusRKUn0ijB72yZzkc9zVsQnL+m7thqw5trAeYEbmEKsYN7VDUF
6TGpaHHNZpHu/apTKPtM3u6iqZioO78RVY4ySRGpNnv2EFQP0u62aCZWttrE2xHqFo3n1VinjD4k
qma7uQq2AGNrHze8uh8agW7UHDs9Nc71oAYZQZh9y47+ehUA4Ndw6dihfuGmjniD2FwV1oPzp4AE
bp/DULc61Dhk3epXMmwBu1Y8zyTTK3XPmOiqIpJ2cDUVthcO4JuIcbUZoca54RxrkzLcWyHZtPt2
Em9EplegFtmDJrcBY23SoRfYDV5Ah6o8+3iZZZl+ngcJuOMz64UJgrpbBbA/2orRwXBR/RVbZLg6
p07bBEVgnZbb2nJTW16rlO4PztTvkIVuOPtKRPkP5E4r7uQdTw60H5JwwqEtZ/SIbp/ea7ti+Dtg
8QMZKmadsqK6TSZ7VyCFytNhN+TDwS7LY1yBgqm/pK4BrPnyK74cJHB1kdWBU0SoTsJlhBRVdRi9
aQ6ez+/7ynqZ0LvKG8BbgNbwqPH1vLNHWkYgZnaPChj0w/khVpzFRN55HWO1q/wiguyhfw3eUPfY
FT258oD6C3lZX3gcmui7IOeCZhbPUSzWg3tj+9rikL4Y2E7QOPno6kTQn5dNaVnNL9sCtLYLVktE
s27g0+c46/6+CrzJ2vFCO9+1sIItTumV48UE5PlpoQcNZceobafsrnXKp5QVh7ihydGqMzT/+Fsg
zL+zmMDWjBCAl5hWBmPpn5xFChR1V9DxRoIkV562jsgCjoM9RM04XYFRYMM01mZnBIW2LMCTYKPB
3dfZFREiQvqahGCUe8Dd66gzf6v4uzaQkQOgg3V0VFNnC5jjuRj6ead8N9m5DfRvujaN4p5tIePX
hjIChDdYrLdcATPMh3+RLOcAsWa3sR9fWUFlh37Sv5w3wpWBTIgemyfbnfs8jyCg8Myn+N/Mtt67
0Tm6yq5Ct81+nx/nr/UD9KIY+b4F7LwMUApHq6/Ow8rV6CoormtvvOJyfAV0+nsP2cvzY62kCSZo
L26nwm9bkHT1bhA7ezSVZ1AdLZxqiz1ibYAlSH3xXOl4noPNYadydHZ9m38MeXrhfhhBofADuxKW
zCI8zd35hZWGQ1De96ULKo48BWNs/njZIi1z+zKHdOwzMnMLb0lTTq1d0fDsTtrZNGxkmWuGZQQC
nzR9PXUEz6MyPmqvy5Hbjgc562vNc2h1pVtcLWubYbj/iFQQAlcTBmrd9IO5o/7ouBeI8LJ1Mpw+
iSerHy0ni3rWDXbIHZnNoKoc5uRCazVc3XIr3F3gaJE1ZWrPYgVi6kFe+PNNsJ4l2Bgr0cMXREI+
3F66NxbR1Rbb9WKW/2GsQReY4dZDlvZxij7iiPbWvVeAKRRt0RGHbvyGGa3srsm6Z6mB+Qmem6Ke
tz+9vHfRDJ30W6uzEpVMuJ7l5sTqQCodeTg65ty5Ryn10SHVv6UlrvrOO4xK6o2ZrDiEScDneNbE
lJtkESfxtzlBCXhM9MlN64i6IJicLr2CmeA90DjYWLI0i5LEH/Zl7uoIrAj2JVBl7Ljh14HHuCY2
Ajk4SCp0dINu5r7sQY2wcZovMfRvFmW4s6pAE6FLxCWFJt5IFOzKI9VVy/N6DzKpjbLm2l4YTg0h
GuH56DqOWKlRXAz6CIH1OFKUsEU9v6PxI94IH2vTMby7SafcUV6OXbfs21n7nx4dr8pqjvBUfUmv
MwlMBN8E7HgOEVfsd9N+Q1YPvmRLQIM9OMzKfz4fBVf8/D/gPdsRDUqOkKCpivbAS9tGyiPbb33Q
DBdOY9mrLwdSP9NWkh5mG7TVIWCYRpC/MzXceDq9Pj+LlWDyH4q9iuflIHC4dsA2HKqM9wca67fL
Pm6c3N3s2HwkcRLpdPAfZJDpqybVzhb6be23L3//sjxJW5YQ/MPy1Dmw9d00ih3ZRNWvba/h1LGb
IpOfYEJ5lUDVqHvNgAebq3rjLXLFCUzk3mgVWZJOPIk6y/2ZuuzkkMEpwtq2ZdjQqekvczYTs8d6
7Q4+xTSoP94llX4oSY9p2O99tyWbQv+8eP0lQJn8ed4MDbiS2Okr7tKUX/tpoNNjLyvn38CzvWcJ
rTnnlbWpbvdytKXV4pEhS8cnO0jb6bZVJBWRlWX5J6vwbzegM4o/F8xLyc2Aa2786Q8qifdQ78R/
hZeXIqRSpmwfxMKNmA8cmBh8Ve9bPTXjflRs4Lsyp7O/tF6jSpiAdEwcQROEjBFAJNY0x7Ivq/cK
ZFp1xOPRT3d+Cx2J/Tjkth15tpDTvh594e77qtL/AAXBPxyV2WU4xm33rime9XYNceergk/sey4c
SDxwqet78LqAdncOhokHO6IL0u69Cqgbb+S6DyfFlXWNhmqdPDu5R1FLEVCzDotmIG7YFUH3XecN
lT+deMytyAYZJY2EcvtfVd7jiOkUt9le8qVG6fgoV+1Y7SsnhOZXad83SZx072osufWUjI72blvb
zscdzXjMQllA+uUWkbB60J7VqCgFZwed75nfKjrsPBAfqh1n2o0jXc9jfrRG0fCruG9bitsWSQvx
6Nctnf91VJvb3zvtCq/ZYc9dKP0VwzcqGB32oBoaosIGQG9KpQ722ILA/+7VTVLtwXxT0TsXracU
THsiAyyDJbzPPkpt5fY9cIRxEWoFuMaOtZJPtwA9JDNgxbmCpIcEOz04+Tj+4uKhD6uW8Azo8sJP
U/8I+p7qhkCJbIS4Fkgc5O/YWRRt0iBF6CztTHr3LAU51BWvxFgeOXBKPehp3Aa77Lm5jUwNJBNB
foi7up6tMCM1aDlDR9QuKSOrVQl7sEbGT4FwoLbB/KyDKqTrWAoPv6n6NdmNep6U1V1ns+getfCm
BhEpc2XotH2fhZBGyp8qJKB4G05oCxWzABTjEfin23JcoPhu+iPJ3JG9qX6Km9/VWIjgX3RQg5N/
LgiQor5KoV1A3R7b6eNWN4ZKTbo7ipp243U6Wd3JQumpeqo8Dwy8ktUTLfZjYHXDtwZoJxZySWFA
ves4v5jLRm9HMrAeheCMrERYBan8aQVN+o1ypeZvzcIbHeaQqqsOMuddvIehI11uKvUJQmz1q2Ku
V9w2bAYDLGo32XBNgADMjoX2K/JEZifpw7IBS+wxx6KJMBhFWu/aOuHDqzuAPDTUzNJPRTnPyV4S
3znQSfPnSkHz4wrnEvsBGQXv3h/7kVzZs+WTHQMD+avoiHfSqvbil2kKCh3mft0/9Mpv0xs8X9vD
oXIqewRbax/bt1OecPtbj/Qsf5991Jf3Vj43+V3px8lwoEkr1Qvej/r23kpqW+zxDk7e25pQSMyX
SZ2GDvpjyPdq6BRYJ52Ru0ePzNUQNraFFVSc0jbsQPSYhmlf+MktTeIaslpN99jFMvgn9jPopiAO
g9crscsWz59Z/RRr1Vi7HM9Ar6InEMsaOot6B7+ScftoK4+DcMEfC394GlI9ge5IeXPQ1iG8sXKP
DMwMHLufgaUq0Wln7XqQ+bTh7IwIJFZne3fdOMvvaZcE9tGyeyZCLnL9T4fF7MMMzYFkn8g+YCFr
nMA/NjRWj7btuM2+A7ag2zPVWdnOnXCzB9WmDF7mduh/jGCwgjoEGma9GQFPpMkun3sRObR3f2Md
+u4wisoNIk/MYOCUZaP1jtoStpN0TARD2AZFkf+D4NVCl7IjvNuxkaLU79E611kogsRtrsaAyPFh
oh5zl/boiejDaINSMT94juzYAxFDA/LIIvE/cBDA7gAHTedvM1gAxa4N5BQ/QsEN0JhBJ9BK6ptS
BYegQK/yIfUhr7bL/c6heEPy8vi2d2ZHHNH/BIVHIAPZm4X+KgBmcah0kcUGL1ZhS4fOiaRfpvM+
Kab6pdUBSqwlyBSsY4bKJUeElHkXUreMjyARBxtOWEAumzhhV/NxOJQ2yEeiOE4Qa2mG92m9a0fH
gybDHCT9bzhs1+1JEbMPy2dEHRyrL14GnCZvyJdlcR/QTpPvE954vOtpnmW9L+04c/Z1hd7fa1XS
Bie81TrDEQ3rg3dA6W2wosDpa/Xkj1bT3waNzgCzA1PCN69wVIyKd+HyK5E3fv2d9nFjv9F4hogS
kDggW+dSEXRzB7ODgr/4P86+rLltHev2F7GKJAgCeCVF2ZbjIfKJM7ywkpwcgPMMgvz1d+k++UOH
YpWeOuXuBoVhAxsba4AyWioLiC5XqmH+ERiUbDwHMoBftJMR498Bpd90D07frwAkzfDNVTjPCE6e
CJRdnj2U4JXBh7LT0kxoMIM7x6IGVh9cDvjfeXXp3OJIrTWFqg/H6lpEx37XOi8BAqvStgN4p0Uu
k+h1xf8yxebf3Lcw3hoSmFf7Raxzo7oTiPrtf0qswMXAUrwrvtC8as/eKKs/PcRgh7ghJOTfJyPG
rwY7Q/ewAIqtH8qyoYOOwWIJmycz4+LOY1Gr7i3IRZl+xcPpWl+k+dxlBjS8KOQZfK00POlhYlUC
tzWczn2ZLTwBZ7mfT5j/anjiSjgnogiXCZ294TesYVAvjYa+z0TczF4OVo64FAnyLKTqjshugqZZ
qQJ4+XgQUqgS4a3NP3PQiRYPoHkuT4FbyG6n0rKR5doMCDygX8xbkYYy6Ko/ytQVQJcU4ed56MjO
JzaydJv1QGEP3EweLgG0hJViTZriCynb6vP1K8ZWB6wrEjzLXM8HHu44rGpQ8YzHtjkZSwUv3YLp
aq+gvtWJSxr/4aqR5nQsc5RdwBWevvq17A9cuXuvnlt9uPz9Q+OZH+oiRynz6DRueS+I/181+E6S
V4vcmYOtL1g3pcoLq7oeiDq63ZTfd6So4hm1wQcis72q1GUk/nIHINZ9SXG8ExfGUceRBe4DHAJU
rILZvwsvbA1l6uXu+oRfJvZv37GKIeFSMsnzLDtO4/qk1SiiovKegKFP0rBCOWGPOrE141Y9hFAf
eyNFfzI6423YCecHt6zYzrVso8pm0xeEDMIOfFgFwAECOg3Fw1L3TzVxDz1X/ZEUSMmgdLPz2rkx
NzaLoXCytVp1h76UIYNQdvnsAth1oKoFUewmey1X2FQGZVjZGtEo4A9gdMF0UR/DdRp2VvDGdNgs
hg7Vrl6tS3ZsmnS8J3ACAqKW17Vub7wp2zQGM3Ww5uVp9oVy8+zx8YF5w8MF/4Yp2rn0b3XCCnTo
KXuStEMGxIyT3uUEfgkK6tQ7a2qr9cvfP2wjHJXJFHIs2Gi9pvipFCDaEQ4keiPUxLciHFfesSP+
ZROZA8hSVZ2CzDtUqsqb8K1YQVZoF2YIPceZ1TElRD1LrKNnJ1PZLWRbtG4F9Kr0TKYSgw/nLVhb
Mq+7yB6vAIPcOP5WXbMUC+6kZFXHRjgBUh9Q7AwTe65OG1u4zTGAZJA0DcWl2jhDEwsytj9bBiX7
AO9uxU4PNvZWm2CA9A6mARlm2LTqZVVBGy1Oc5/J6ZQz/tJBs+b6Hr6xUv+HYUB6iOB0rjrWyLPj
1B0hcjbwG6GaNqFAZ2pRLdKBI5TgYBWQnQ2bmwjuAcec7r7ybHXBCuVlEbBYgtvjcVahioIcEEQn
bHaKslvzYEXyDAQzY6srj+kwD49Vmt6BFvWUN8sIjHxbQPa03dlWN84hz4ppcFynjlXYM0xQQI62
+xSsScOLH3nWPozthJv6Hjp360tWcLeuclp+Ce5qEA9C/BhS9tjjZjYwkxCAS7J8ui0ltLkFUEQM
pDSXPgHEARNJ7FWkL6okb3i2EyhbnbFCXacwvpok3jtNE5wvJEdSdbFpvft1zY7l8sSGPWTiBizq
f0gGKu1UNkzYE+sVqTmJTVa8jCk/jkPwXGj/XjviXFL1dlNk2hQDmROV9g0yBXdUwE47LbSco8Zx
QroT+htL2yYZ+BkOjDzLncRx1M+8FgmgUZeyVp/HeTuc8mDPWnYjQG0pX9MhQ6j7ykmgfgUrpL4Y
H1LpLOfr47SxG9s8A9/xQUb2sZpNOzTlg+fgxhfjiX32k9KHed3h+me2OmFtBLnsZZCB8J4AYsUi
l/vtgebS7LS+kRa6VvA3qHF7tUES2uT9eKdb132R2Zx/WcJR4bGMFXe39cIKfaAd/HGAF1XSAuX3
1vljH8s86297fbV1eyfFAtMh2UkyzeLAjFNEUr3nvb01RFagZ6676rIN5DHoVHNCau4YHY2wYM2i
BVZo1RiRrCpuYXO63OYYFFOrWAjFs2OVItl673iXVc+KAH+3s239fTlxm2GwhkFQFT6ulqVsys8U
3vPHfijoTRPBbYJB3oyuY1JMhEwd/9O6LCm433P95foi2oDRcVu7t4CJd4kCp/uOijbIoimbSmcA
hmN02i5Rnjd41XHQuHdAb7eGzJ68C9sqQ0CGqGAGNPYqHqqdrv59F+M2D2GEfdBYlU2adBcRNAh6
BM949eeJDPo0rv3QxL6G59/1nv99DXJhbQLhSHqpWtdJlgKhv9Iyvevzbn6aYKVxQIk8Ta5/Z2t1
WNuBEr2sdN6lSa2K5qh9D3CMEQ4k11v/+47JhbUJeBSIpBEizwnvZ+dhRrE6RlEsOMBvr4mvf2Jr
oKwMn3Ul98hFoAxmI/d6DLpoNSiej4AKOgv5ef0jW6Nk7QgDtM19qNGlybp69dHl3voCAkqxc/5u
dMEmInjQn1kXg7meMh5GVHXp55WHfeyj6HrXLzrfyTA3emFzElLHSbUPtHXSjWUaOw2BU7Ko5Y2t
X8Lmw00UiqNEGDy9JUUaUogLM/4QpHyv0LCxkmxSgtcOBfKUGuu0F87BBOH4tIZp8WyGQNy2Udo8
BJCw3DAYMMnggpSvqWDeQ9akeyrSW4N/+fuH4eF5LkZ62YZdoBoTQxwv7lK5h9Tfat0KYyF6RmeB
vQnmHOnXiWbjgyyyducs3xp8K4wh8NCvKd5tE78g9X0TaHXv63y+z8fyxnPEphoEPV9TPyygM5hx
XBWULk6hXPH+dT2At0LMCmBF5zmHCWKaeKMhh2Ao76uheRgz98/omWxnK/p72s5tfkGY45E6N0YA
7zDFbTgdHUVORV/cFw0kUi8iaIhnkemdzXVjzm22QVXNkPKu0adOt/7BeEF+ALhqz2Z947SziQb1
wlxeVWhduuKh49M/PK/yBA6ZkQG8IHZ9GFlcn5utflzm7ENkyHWtexnKNHF9Wccw53XwdpQ3O6O0
1Y/Lmv7QOuIBUplSpUlAip8QjC4i6D9914TcsSD7BRvWPQjoxhKzyQUz+HD57GOHwjIQX2XJi0/t
wIcHFxfdxFOevK0oxG1qQZOnvZhrRyRp1mcxH/r8fqE1iVXlujcOmhXwpcOF59HFSaDN9eoDfoLL
WvEdD5b3YZjiNU92NznoAfxuHd9eQCtYd3lpMks8Lf4Q9aLkqcrx2v1Q6hTP7DDHwjWYz8Dw3Lbc
rK2gDuUyDpVxEjZ45nfFvPZzyo1zvql1m0fQupBmIKMQiZPPIpZo/eDneb+DDeRYtP/7DsJt9gAJ
a7W6pEHrfvEGtESWtHMFKAx4JKMDYAYroVNfLzsn+saKtvkDOKcI8EydQMKr0uOSkvLoufNwP0OH
Pe7ksqdBsPUdawNAqZ32ZehDDbFKEZ0PqbNCRBUORjsV+I3jK7S2AL9IhU4rtC/9J2f+lCOpoq/X
p3uraetUL/FyDwUgNK0kznS83quI1uXOSt1q3DrUx6lqsn4EcIflX1xzZ7rfJLvxd9sBbqoBcDc0
HQb/uOZ56u7dG5OF0Ipon/UQ0hdUJCwPRyjc+SLOoZ8AsNF8WymZh1YIw0DED31QRJKpmtkhrNka
T2vHdrKdjfPIpgrgDmdMKDyRzKJDAjKOiwBGau3fry+ZjdVuUwUATSp53S2AY9ExCU1518C5t1/r
Y9YXO4G7sXBsskBbCS1q32BVkjqZPKjyB/6x8vVO81sDZMWrM09w4CJQL+0rGo/ym0b55frYbBzW
Njeg5l3V4kE5PKTcBdoTWY2rUeJpjmnpRdrlO5/ZGh8rasEAaZ3CRQeIugOELBZ9HoXe3lXl72Zf
LrepAQFSJwB6Ls1rgNoeBymTtORvgfyPBUdGq0RWzgH28oeg2XuG2lpUVjwXfkiY7jXAsb0G+nA9
9aSM68F/zNe93Whr1u24noKqcjN8glUcT2ifDduzmNr68XY4TyJo3QHj1QzvVKuYASTjvCCzPVxf
VRvt28SATkCPNfTwyzkqQhNlAAty6FkBD7fueatsrCibF1CsQbZqg090y3KSJD0g4u5yRW7iaXBb
2Fe5tJZVjhGSxDvV5RLTlcXM65/6pT523o2BbfMCmsKl/XCZYpOuh9B8bVb/toizVX2JCmHlkU4Y
H++pK38vgYxIc1txxpb0bbquAnASbffeELUoaqg9eszWwrEOYGRvkF93XX4IR/mACDumuLw1VL7Q
aY8PurVwrMDlHMaQaYMfPxRv1fRDN8+8/nx92W81bQVsE446mwY0rSjMtsU7E2/afL/e9sZmYIP/
h8CbVg+ctMNgvoC2HZnyNr4kt8Fpc4aLOdAe2Ay6f/UK1bbyoWmOLFjARFc7F/WNebXRaSvPtV/A
VPuw9s1JBffc/8PC+iC98/XR2Rh5cjnePtw5m8lhhcvQBw8spND5bJpn1QzJ9cY3ht7W3tUCY6b7
AY2HKl76b93y320NX3rz4Vdzr1hpypH3ZKRQJ7WUID+rXv653vrWmFy686H1vKPlTGuMua6+l1kV
GdrGAd+BeWw1bgVqHvaS1TUGnC8NjWBA+9Cz5VQ2e8t9q30rSqWLMx1I+PDQsi8tP9XueHCDced4
2mrcilPf7WukNoil1AXmrPy+NglU7JLbht06W9dWGYiruEhmy+kXqhD/ZnS4AC/2eNobP95GmbGs
uBi09Agl5zh4JGGAe/blXnF/Y63b8LKq9bgvNMbd7x4ddvTNn+ujstWuFaCgrPgVy9Butwyfx9Z7
Ddgeb3Or6cue82GdkxEPHkWJpitXPClIvw5kz9p5a6wvf//Q9KjrSYM8hbwyeO/xgEKH4yT2ADRb
jV/686FxMekl4PllIsn7VLKoKo+8q3c23K3Grfgkk5iAY+pCZL2Psga7Bhyfeq9SuTXiVnBmlM90
WBD8wqves9rNokHNO7nF1g+3YnMiNMc9AT+cmTchsnuTPaX+bQBdbjvB93Cy9uCYi/kMi7tyeS+L
05qy5PoS3/jlNnRsyMcerLkGWdHlDqjvU5Cy5nBnv90YchszpjSsiglH41Vd3hvQ3n26F/IbZ7MN
ExtHAe2cCU3n5D2vKXhhYHmyM++8w/WB2aih2UixuS7VBPUCTKnjPpUURTpcmVrTg0VTFWNE2+IX
c/fkQrdm4fL3D1ElYdKWNV4hktCt0jit5zziGdN3olj2HpYEmvpLTdCWoNVr3c6qrTAX/ZFxgHDr
6UDF90L9XFo3UlBnyW6ro9m4MZPzoKjWAut17h5myiKZgx0xM2/PJnvj+u9ZkTyQPiUDzcMDZS8V
Nw90fp2hE13/nL1pp7K9NSFWQIdBxXIByezDkD9QiK+QcwMdmdtWlnXWhmZkgXDQdrM4J+68t04H
MtCvEr4S7hgXxU3AbiB8/++aKsGcLOcKn9HqJ2t4dAnuHFfyau8o2AhBGw+GRz6klyqkh0qDXeuK
53XRD2oNz13Tfbk+VBsbiI0I64CkGD1HiaSSpXkxaTm+TmbdAWpszLGNAgv7tQsLhQclcLna6dA5
PS2SbvG4OXgi5/9e78LWKFmhjUfQ1vEXxcECWoY72DLn93SRfuRWznrEL2her39nY79yL0P4YQth
sDFjrCY8ybrwR7EKc5f7Wsca/CNvAg8wcNP5cSDeTnFvIwZtfFi+6oYF1PDENNU93Jt+83n9Juvh
bg3mZ1F4e0WfrUmyYr2AUQD4YQ1LoF/dxBkHY5rVuokWjWT1+shtLTIr1ieYlBiQzFgCDYL+FDAR
PFRtme/kNFutW9GeQXovBfshTFy2uM80Lc1035WQL71pp4Ji/f+dd4j4zCVIyuHB6cc4d0Igm/07
EOxuOsKZDQsL3X7wBCuDxA972LKB6nlqV0f9uWXomQ0Ly8q+EH7OacJLj8wntzUrSp4kM2pnmf59
9JkNDGtcSLWClEqTxl/Hg8S/Hlnvhl+v//y/xxyzoV7+oJQJKk2TpfTulvRb1jSPGaMHdyWPBIpN
GgKV17+01Y/L3z9EN1jhjQNNd5rIyQEHWYoBXGD3v9sat9Juj7ZmgO9HAHWPzIgjr6faPOFmXO75
df59D2Q2vmtChWyGU0qQDDl7cMPqt8/WOw9WtMRZd/qw9Qk7iDn06HPlBAnElHh6D6v3/tPilc55
9X3yAs/3NtgJuK0vWQE95aHJwe8NIAObvYRtcSwa4cHLPD/nl39cn5KNj9hYr6XVRRtUS5B0E4hG
7vSWzuw1b7IXRQJ35xsba8rGeUnfN3id8YOkMlS/ZkHXfCLS4AXlehe2mrcuz9A690bO0LxfpsOv
InX7b7Sfxfv11rcG6PL3DwFReaDao3oWJOEEy2rpBXPi9y046SHhY6zgQbxHbdr60uVk+vClEWzh
tZJ99YbE9mkY6SmlM1yA6+YTXNB+Xu/N309TZlu7DzxNl4mZ6o0X6kdatSco67+hoHG+eCJ6FK6z
17+z1Rcr0jnwM0MJctYbJAc/QXN0REXWu/PG4bXo9zyAt+bd/7/j5RbI16aw8ZOuIsWp64kbORLH
xvUeXEb9f68xzAaAAdIrS1/T8bzCoeefFUlzkjtl9YQbVPn9+ie2OmAFeAXx2o4GfDwXeB27Xxxf
wucN15jrrW9MtY3+mnvoyeRj7Sd8gcWm9NyfM06JadLlAbjCxBj37vqHNkbKxn2NkI2A7rY3nsW0
rpGjyzpeylk+kItWwfVPbIyUDf6C1MgStKw0ZyVQz9Oae7EW+XTbmWdry6ZuNw/5PKMD1EDRxAH3
HRLHX6//9I1IYFZUN4Hg0l2Vn7jT8sWF4Oqc689i7h9Ueevvv4zah43Dr3raB2Mozk2b3S+iTiMI
C++hu7aG3orkUa4mbb1Un1uoF8XVVPTxIiGocn10ttaOFcPpzFNoCXXDWflTmjS1rmMGcOeRLLsF
nK0OWAd2xkJIaszTcA6cT1P6h+09xm21a0XvWEPPSNUtO0vh/eeGYZ3khtW3LUkbtmVyVhhVpBgX
L0xEDa/lYM+OauN325gtPwwgYzm5aFo50WRgXKdu3DNtgNaARK5LC9OfmzV7JHp+B+U7jXy+9xa3
9dMvMfZhoWO75IpOvD+LNfDKJ09AYvRM6rkN/7m+HDeC1UZmdV1NKjPW/Tlsw7NTD99m0A8pDNVa
Z49CsrHiw0vfPvRBjpPnpoXbnUHpf56hphU5ZfgwKhAEr/dha5CsgB36MoeSkdedzVh1EYzxTDR4
xW1HVmjFK8TRnWpemv48tJDChyTOjykge1fwrdG3IrVNcwES2IzGh265c1zR3C/+MJ16ETbxEuT9
TnBtTYEVudwJL+6AvDvztit1vALMYOK59t3fQdb5w+H6PGycvzZsSxHXF03QTOfGAS3AI7iw+V+r
rnsw0n8kPj3f9pnLlfHjekJ9MvNaEpx1Tw9h13wv5/7UNiHk6iEiRQESuP6djUGzMVwl7qDDMOfm
7ElxkKOOugqWoXSP7LDVvBXaA6SAzMghSIW8sYRS5uRDr6nWkXLKbKcHG8vLBnNRcMOmAQo+55Z1
j5fL4SW1ZvDfwxr7ctsgWcEdQobAD3JlzpPzGrptlNcQPB/D2yLbxnHNHGrNVTiYc5ELiBRR6Bh5
TO9Aeja2DWpFNp1I7dU1tg3Pc1IZ+UMA+W+SDzsbx9b8WrGdhu0YTqruzp1s3kH8+31xYlWe3num
2fr5VkxX1eJP45D658JLy0NaBgqvG7utb9RfbMRWDa+MrOg5OcMe9J+LR7MGaZzQLClafu+MOEdJ
tRPPAnH7l3uHjdyiy7I4y+L759zF5a/y7qD/EgN//mMI67tGTJ/TrH5vEN/XV+zW5y6714ftA+aU
TdvpgJxxLzgvpU4Y6T6xcXh2Yef4/3sGXwDIsu7cFTamyUZ0dY4vxhX+q8gQWvRPsaz5vA603asF
bCwzG9c1ghPdGs9vz2PB/p2heudX8IzJoGy+E4NbH7AiPBh60tW9h31qLbBP8fVuVDWAI92e283G
sRFYx/foQRCndfPuPHrjN9cLTvla3eF6BV1EUNOZFDuvNlvfseLdYX1LdIeRatYFil8sqfTwi5X0
RP8/IHHvM1sTbsW9rJ2U+X7XnkugSqJxcts4X9a9HXFrNqyoz1KNayDsbBCX2kRmSOvIFDWkbWBp
fNuKtfFfgXZIYOa5PedF/0vX43hQurlNhZrZwK8lpEQ3RT3B90Pf+9jLxTy/oR73rYQQ0/UA35gA
G/uVlgtUtWnTnB2xFicJ4cdHt8r26DJbrVvHdlrSFOK+ZDr7E/1DhzErPk9rs+yZIWwsUnKZ9w+7
E/SPG95mU31utLi/JMxTVxzDEuPE208B2aV8baQGxIrqsKwriLit4xkeYKuBKfnq4WkLFdgI+t38
Hyjiqn9umw4rvAcPl0YIF61nvfQ08paSwzFV3ZhFESuoF5o66VLWzTkEHj7OwtX94gZVEMEcu/l1
vQMbIUesgM6rfqCizuuzR/Ip7gzkl6Bwm8LrZ5dQtjUbVlTTtdI9oX197uf1BX4xvy5PHXgUOV5u
Sjf1woaJqQXZGQ7a6jwjH8yb7uRW9NPEoOZ7W/tWVp6zdQ5qCAufyVpB1bmeYK+HB9pEdhDcvP6J
jVGyxcikdtp59DFKrXRex26QR6RWn7KggDVkVb7f9pHLxz8EYDaF7uBDGfPsQuLy0QjZ/oNzO00K
yAof4C+b3Vgw9q1ID6mUSG5ZeU7d5p3w6f7yFnHJQ3rQGHcmZWOzsu3RO2goh+D/lOewGOfII7w6
BJOzx0fYmg8rsoOymtcxKLIzNtwXiKY8KLp+vVRa23wPCLERe7Y2GXSgxTD0QXaGrjWB9WubxUIs
zm9AcJvD9Qnf+oQV3oo7+RAyX50pI4+zZ4oYWXXkcPzj+ge2JsEK7rmQem6aVZ2NS0610D/zwny5
3jT4BxvprI0yo6oP17FzdGKKZc3yg0MAxX/rQEf3psNMOcvpgdQOeD1xTYnooVkOulNg8IYArzI/
QmXABfmm65pAqkhAYWPsYumEjloS06WNXKJmyAtoYVUBgEYHIOV9eQ5p2WMuqmEJvV/LgrPkXxdI
PUe+1HJunfGQtYMJv4XtUHU/liabGxUt7Vqmv/1CjAOcLmYj50gRFLROkHPn2RxxqJPJNs7mfjBu
ROniJWPjF6e5C+EbD7lkd8i++M5Ud31EHEIVlGanwPhuZKYllQG05ZhIkRRxj6PIlFcq0K9jJp2a
QJhc1/xTysNlfCeTVwAMBJ+ueHbc7N+8WpvZQJmYlwSoy6p1vLuLZbnjPlQhREBecvykfk3atKmL
37B08qEHxCnXa/9cA2ZCnNgTQ+kUeGof22yNvCkUzStuZ6npo0rrkkKpqvDgDQrRTErxO1hV1N9M
1TnIRCHEnbFvM8Admn4uR1KHJajrCyk9WPBwb9GRJ/EI/pOMY9Y/t6aEdn5c+AEPZewbb2XvtSZF
oON8LTR7G0Rt5A+XNqyrk5JAkt7EqoShRZDoTAoITAcA2HVV5AFwWhVRNk/aSyPRQ++2jWaIK4V3
qihKFLxzlcMS964DkKDwwapcafirkbihVdGlGll12A8v+rwnUtCqx5kbBoo8qnF1ngQ3cMP04caX
Rv3a9uLcrVrRezEEbvDfdKHp/xYDX3o4sUKofYA9gE+1JPFad9P6G2LsbvZlGsF+Hx+h+z2zIVL4
P8kqmkINldxToUkQjMfFKSUEj+HQwpcyWoz4DT8BvUDFeR4hOHBs6KJgfCECgkv4EuhVyyjHanJ/
1EXpiCYuA07lv8wNslkmkkJe7tnxCr8sH11aUPrTceTowRFpakn6o61XxUgElsui3tIVP+VL6+fr
8AKbxqZ5GsKgGdSx170kf0QIrH0W+3y9cMxmp1r6RKP65r0sF20xmH5UoNlVkMlv+m48sAFKO2+M
ro1SEbSz9PJrUZ3us0/YiCbxaaEsTM2hd1g9elGjGUOVU45tTcuINZmj1oTIPjfrJ9HAGeXXBJ28
MI9r3vD1EwQ2Of3R0k6up8pdB+Ec83YmwTfhOQXncGN0wvW/eanD6SFwu5GZA8SDFRQHZkL4d2fS
SgePbeiGih2Cta+D48SXNn3yg5S1LwTLyntYAefWz+HQOvqum6kaH/N8cTQ0GNwFytfrvMzZl272
F+cdgmod6yNYJ8gIpAQfL1w5zLPmUwsznAoiCh4dgvdm4dPwjfXUSee48oc6fRN0If0v6NHLQkS+
P5DmvkmFj6tja8C2gSpjD7vdaKhb1b32gotMxkFJWsRAnSrVLZGAOXWVVNOSF//mzoqqRtR0TT2+
1f40wdkAbsrFsaTj1P40CmYdjw4N8R/AhQyLOVVF4ZHvpB5FdkY1cHAOpZJSwOhP6zV81d6cBV+g
HF2ZU459kMpD4eSu+1MXhclqrPFZDzXCn2u8c/umBnI/AtXGoMDleF73Ri9XlhzmBh7czzqIVowk
MsHi5XW8zj4iM2hcvDT+lrksKy+BR4METVNChqJ7pBeFawltCO06v6FWNOovfUHS8H2EDwE/9HPq
Zvi5RfYGSzqlj6tq1wbozsA79SPtRBBlWQC57hjRKL0vpixm/3Xq27IpIsi1a+d33Wlv7A55UAqw
SNKyI9kPryzAFEwXIUcVlSNk8LsYduNQVzlAZmVSr5BnVBoEed/PxX+kykvyWSrmwvQVIqAzxL3Y
1DV//HIsm69sxM/7j4Uwyfjhjzid/KQaIZ6fMLhc82Sh2I+XuKUZG79qAscvMO8gFWPidBiG8WyK
oqVNxJUDq5EI6glj84rtpiueUelT62do3pNKxY631OY/mY0Z7uhBlcn8Tvd9My8RJnYAYhTGsdX4
M+RaLy9rumBzjwwZKcNSWWSZHbxaee2pH+AikcIEQLfhv7XnSngxUKWG+UXCj6O8A8jYF88d3DOr
r4Bdeep5HOpuiAe/NFzHWYbq7BtoSvn6SJqqUt/TWYrxmwerDAGPylnOINyuaTgEx95Zq/DVbyF7
VEZGp8VFPH9Is+xlbWvuBoeCgLosoiAMQveOG9y3qkhkOJyaSEN/URcR6jVdlkWMGDxmwLdiMF17
jxugFOJLmoekLp4WRIrMPw2qarh5XHFwzjr227YGtCEWkmbDaXQ6WCceJS3boYtMBijQd7H0rvOM
3RJ9id2ya5zfMAjyNaTCmppC7IPkfXW3atw//JirrPX+RfySNoxy39F+tCJv+e6pijUnDL8AKUn2
PsTR4T0H59N3OEw0/RLhnA9w7iiqMhM70MnHzgn3guDQ+WmV3/G15dmhHoM5YyfYEKDmFudsdDMX
vgdZTqGkGjDn6zS2weWdrqTB52VB7nqEuQLs3+Ek4M7ssxkqcGyj3kUiu0ZQyl/B+YfVGz1ir1fL
D1E1isQizOZMn8pcZrhoBiPHTn9IabnMDyKffX5OiYEXYDQSIGunqOwV4CdRFUqGaF+YU+PJfegC
0XbRQBxgg+C2I+qyQTZk2hGGbKaja9RKPs/kiMlcplelUCr5pcJOUh4RpcsAU8G5PLCCDj3IzSyf
qjvK0rr9ZYzfBW3S1+5aRW4Gfxf3KDN3/c5he/jTR0ehMKYWz+juUBEW+v6xw3+dh3ENQ7vgTGAp
1FR3CiaA4V0Kf47qU9qWUr1I7AKNi8dNA/uLaJqypv2UZ1DI7WOHlBKuaJxgQ4fZvdR4hXOcHMbL
brM034KWGDjuiKl3712qwpOH50wBTj/PA43cc2rruYw0UscKapsmlV4am1zDB+gBIkcGzqYh6Sbv
uS4h2n6HY4WKA5JOk5KDLtIpfYXJjAleCoFEtTgI0xbBbwGRluyzLFNPLZEK+DysSeeyr7Pxs/Ct
Hju1fierj9QiFm3OTHAYZQpzqJjzaVlhVDGGdfO0el5Q/2Ss62YWNYEDGZ6Iwe4ZN389t974ZKQ7
nDQ01hCmFXGphoElHCQymAnIAQcpsMk092tgIZgr/+he0O6fShV5AJ/t1e+GBz9nHl+O9VgGEDYd
c5Y7v6T+fxSdx3LkOBBEv4gR9OZKsp28RnbnwhhJMyQBWoCg+/p9fdnLTkhqNlGoyszKTK4m9KUv
t2JJk2QUxb1F89D91dvgDjodZe31c+4GpCK4WVJbiNC1E1pDamvjOXPKk17CEJzCtMF9R0c2/URz
R0eMQ/hscKnZ56Ct/rV71emOLtaxNXE/oo339a6J1tI7DDGW2X6OoqZfl1Pgl4Et0rbQMcV8CsPF
Di7rUrvdAzohbf1yu6puPjaxOmRxdHvthOwwb9J08SWk4K7jHZ6OVfVsjc1+W9k6xgW6wibb/TWb
PW7vykmUIyr9QgyevLjxMnntya7KuR5uqjIZhi/lu4yDOaYuTss9HneRUTeK/xC0pDq+mf7cCJSQ
Oy1BOJHwiXqjGsJTU3fGDAfaGT3MTAUmUPJErK3TzL/iLVQuASWe8SU6ko1gohso3qHas650ksqQ
G7L9sXZB/s0gO7HmtNfB/Bx3k/AnUq6KpG6ybfZqy+SORx5HDOox+Vud7ddGqM7FXthapxNmhpU8
7jJeiAWWpqY7SKdu2cldCqBXsFCjS1LVzx4onMqz2BCc8oG4fWzfXRZmavtM7+Et84GIy3nEE2Np
/B2j4CoqdnWJVcnYdpHRFg7O0QTai4Zjzz04zs/C9rzdB0NsOvYO+Txz7ZMHEXirSDH+0fEtKfPO
XPGtYKf8FHWLDj52Zxj4Ou1oXP5WonSbjfEtGYLjBpqHmb0vOarfeloiopNCU1ZxGuIt6nGYnWWI
yV/qsRH7HlzFfR9XOy1cHs+VFbw75SKaJ2Eq3TwOlV16n2YgSO6X1KZw7WMil5jBjMyyIJZZM0Mu
hmnj2Q2+LkR+oVJKjQNzHeXEfcomyOdO6aXMu2Jm8yYM5n5q02m1Zv3QhKvTeCiz+rB9xhHCtyq2
jGZ/7nN35ebrDriLGoYpsuxgUXLicUx8KgId9UvaFHa0J5npzBZ+zlSG/b+GHFnzMdsdMaZsXbed
/SYqmcj54JE7RW3H0KLkTt/mzcjbMmp2/59nG7/u053T32NV3DpjSJBKZNsd5oiTWwz+k0eqVLKk
Eq/BTaZ96JLNk4Zrn8ghC+uyX3984rOQUe0Rd2Cb9klg21HKZ+8wgnJwshcOd5Vrym9Sl7Tz7ExX
x91UUpNzn/QX7h7hlgWLXB3xSypPTJSsXUpUNanoB9q3ev9e9nqhjoeMIv2tMwV1ob7dRFW1A6nY
dZuddWu9Mndttaz9Lp3ADsbkoYLc0jeDz5sWoJQKa+fVdrZW23zUKLzuMNLQtT9WOxLdlRVq3pog
U9JmB4S+oFfxq+DqEENGMlVFCBFlVscnTEh4rQSZLcF/9qJ692l3GqYDjyQ0AhqiZG4IKPc7RUqq
2uUypV2pInFfVdtm51tAYEiXMhgFw22yRoaxttxr8GD6KM8T32OkeRPTEBpiexQjq5ZdakrfsX4z
EvXxbbSVyjQnosD8/UPOcVkyxQ+j6Ebic8SkP1x/HIxJ/aWMGcKaMbxuU/e2I6zfcUtu0e8iGa3e
fUAhKK0Hy/dqoVg6W+2xq9N29YhvS2cW3ExtnOiljQaxzOkg9mF/5u1cqO+iRt9GmryIwRJuB7dL
bB8jn7a1rHRRS/i3sCSJfTuTzbRlyh4IVMpckCCPcYs0si7JvG1f1+Zor84mF9q3dohN3lbsLt02
0dSMpPeY0VhUBOXWZPVtfdXH4q5t59jmchuLqewPfcFUxrZZsE/1nLGGCcgDPWtzmFJiwWbnJ7Ss
SEzZsEWjdQrF3G9v0t4NLQ6NY2NIyirrlzYOWo+GaigMHfNCdJj3U5Zb7H3WvCz136Ino2alcR+1
ehSacvOWLEgrX0sHU2GZVXp3otvW9QkHYgR2+vCXPe7XPVPCZ6qGkd4xJRNV6fXj9hGvnIP7cOps
jhWW+qinCAH0cbZbhzGc7qbSGspTRNid16ZamKI+ByUE52Ozj9a65ZUdc3gzj3XZykkZQFr5MPnk
9eis2Dy53XXO5LpvbgsMcPIUsWEir4Vwwxe/qvbiEenmkFQ5ZsUKvQJBVPycdHfCaRg/+rKiEcmc
jefpnWKlwoGr017xTyr7fu5/LcwWhbqZpnUGq20KvJxSE6x7f7OHetkCZK146REE5siCHjVCzXFN
GNvxuTu6xM3TeJjB3kab8+9G9mcfeCRepW3ceUWFiRIRaX5GqlNQeqD/dHcvOmKFdMrsYu/bL8ce
kjHIBblNFuuYlu9eLXypMcqkomTTHPioAZrrM/+KGPnYl+rRfecMKumTdD9ZMzoZVtDHMFP0rrAZ
a92Xjz39Qh1kAcLECOORrrbQ84+0mvJ7o47vN303SvFYhb6z/bfNDWFU17A6n94Qr73xGBs3cJ7i
a5O9HVjV76rPGq/KPn60kwLj7MNgDfVqnZTTJvVGsDQslnuYVDAF7dElzSJcT77xzAaAxPDZ9qnh
xgi7S+vEWCjxz6s3Wmkup2wc+mqMD8uK+Zpzihg7AnHenRYzDx6jMeuUr6txmHOr0hkmmdFDmumV
1Rphd+/s2eCSkTYBEOp4EQMIXXm2WNNY1cvEYPg0rV0UPoacG5auPKuikciJY2OTsFcAhuEvP+nX
jvkwqlk4C8vYFLApFVFr5MpV8rB4m2wyNfYIbJGwCOwgg5LvpU27fhzg1Xyhrf/i0HOPcahfFtde
i0x4svF+rFouRqe1qugf02iYA6+7zJViQqbKT33zFJOeUf8ZCUAcbkJeouIaE1H6HDSpZ4L6+Fwd
MOOxJ97S+W9R9DT8+k1gkQu4UTrWC2mw1RxCe0+6IceimYV35O7riuFsbAbK4rUIxNq/rrqZ5Dcs
ozXWAO7jNP2TkyRNrGCzsnkdm8DWt1HAzZcc4K3QKB7aXrrrg8vNy+lKkmnyTUqAuGy2Q+HZq1ce
e0Y5sWcJwVflH4xwg5jH0e9hrS78wVTRbAnKzb3a3TfjIfBF5xIcmaAIyVYdgHd5hVtx+MZ4jr7I
Nw6Izescq/PfaGuXekx7jw3ZY3x10YA/G/f+NEhr98DemmoMtqxhAGJ0cid6l5apYnycmpowPQJm
I9zMgRog3Mj6JILmMwjtNfllMzjX325L4fw1WlNL1kTERFDd+3gnh+9DVyTlzyhZYUAb05gFi/UV
eCR5BnCx5g9e1m57oYP24nsSSvaeKD6x/pEzF3mRjmLek8NmgPdGGjOR2PclHYp9Lr1om/80MuD+
cZvQKfJEyGTIh6IaxZgXGzGZach8QrbvCozSPMGK1fH6UQZMOF7Gd7sWD/26uevhutBrM7bFXYOh
Fnvjm/pnVB0CHCd1Hf6xd1Wvb9haC7NliU29Wm4KNyJLKotmMcU33PzOS9tNZZQTn6i3dFT0wOle
OTUPVhQ1eay2saPM6hgm74pWreMN76w5ertT81jKKxRe+RtxoyWhqfVtycihL/AQ2BE5rtNvGR+4
BSHvZi0OSWLtn0XRyd+VmPmipBl961aOmJZw0buWttkZxjI0bRJFbJ0O5+ay+Sp6XJgdbz2/lvfB
NDBL+IXpbsrWj/zUDdT0O1zW+K3YW/eD2Tz8DmzM2PPEnuezalgMcI1ncVX1TncKMehrs5VSP50M
TlI2T7Sq3sHxt5e2DcYtK0bl/lbBNj+3gTF3g10Q2Diu5IWkqlg9lcEpmSNhOuZYee3wsBNQ4h0W
ESx/xR74yQtZbEH4y8MykiF6HBwBJN7r+dCVg9A5CZ7Dnylx1SXxiFLNm0LuEzFuexKkXOLdF5hO
MH2j2L9SnwoE+Ah8OAy55LAAQSTL2J+63UrUad8qZ7+JJ6x22QLsSZh1cUwc08QUlX3DscOcCNUH
iYnFNHafTbARS9qzxA7gEPaEC6okUrm7ldu3Wu3txvNDegH8/0nE7BYzPiZOr6Lrokvw3uMY8tUR
0Ohw8rUvspI7JDoY6defQWPHLK9G5VKlkzPG7cNoG5yqPV3KJ5b9CRlc/UB694R5Bi827pl7ajey
6c70KN59oUr3SzgxJa+a2+TG0xzglA1ZF6QrsHbya9uFQNazAjIaDxzE0MmTbQ8eDCxX+BDMEkew
oG1IUHRX1b0M3Sbq1JtcAhc9pKk3lpgEqHVD60fbsfZvZm35OgFa2yTr6lUEF3DtQmTNYHdTyvpY
OWaOMSVGqW5p/vl7b9TjIuxxIFlZux/MIZufq3jTTR43+/ZB4OO05zuZu0E+McxIwk/VWN2FTrJ6
p8mj8T4lAa6l4DIR66CEXJiV1F7F9Ueh31eYinmrglvgSgNDFNvOC+0t9xmuqiUdZkWM+Nm/oh1k
P8bDgw4Cy85HBHowN0PnmRS7QOLGVwvoLyvche8eXQCSXIB9/UdOG5hKWc9uc4RgDPRlNu72Dzwu
ETezYCH2rMqRSaqLhFjvS+v6qEAtlMzdqPPPPkb2MouiOXr0/ED8kmvZmqPbCt7aqLSZFEcRDutl
pjMlSHPxZ1Y3us1ac4oA/ybpZdP/1dFWvcZ+qEfsSBflHdkUJ48v8eo6OIolWLdstIiKu4nHVd35
mhflXNHhjM/kIAQPTVzF4XHZo+S5NaqCHQlb2vukNv85Anl7FoxLfTv4BKCemoWb/wY3jfB6iQd6
OEzc2Enm267psmK34SwaOUVEMHfbDtqKN7bHDc32yTtm4pXN9NAvAZhbM45gF8MunsmS4PVXvXAf
KigzYjS9TeVjIqsrz2U5v8FyyTgOw1g7B1+Oa83D45ZLV1iwV2cuvNdyqPr5bqkmf73EEKHjyYFz
fUXu3D2S1hCET6W3cLQH9BbiMDEF8stHP5anoTENFjJ7uD8WTcPnpmfSr+6yNlWqiHFzPkybOH+r
aAi/1jqsCm47U7nicYprQghAPGo7q+nzncxnic3PutEli9yR3VTfgGQuxX9GmZpZdaDxf9VYRv9r
zBwNORajgbnxbEXYLQBUMAgQQ2xmHowgbhp0cbf918CvYE97Z7an98WKFi7NAWWcvCHBdIPU96vB
ydDlTVU+TWXVpG4E1ZnzKe3t7xAW435LK+KOTxq+DlJKaSvIFgDs6axN2f4pVorzCbBEORebf+On
g1TbdheuXjRlLXd2lM/8aTYD11gULxvd3ka0JKhZqrwK0qOd/eCh9ajnDODXws/tGLTnpvVXcylt
SZp6cS1eB61j8XvYY/lfTZenfuRA1sa5GGr7cV9H/iy3xyMw3cfYe3SmWZrURcdw5+OshF80C44k
AVvic+0r89j76/zJymjHDJ1YPa35vHr+KYzt6m+rZWQyo2aCsvfGQ6FQIlTOVAjE7dSblaRaM11k
se3pG2wJ6u6IXcD4MzmuP+C1SyR3dxqVE6w0gsXs3EwYSvw0CJieHboiP7VHnKyPOobYvXVRIV1K
pvHuux+h1pmrA/eWVTT9a9PAmMeQ5PLwLNs6sb98M7vq0y9rpzkiuotpUsbGuyf2eCLCjAvIyokX
GpsDBCvXoD1Jbm6aNhQ68AfrdyjgE3LCfxk9o0lZ7Y/slrj9wVPd0wfZdlvmYJP7LAkTIbq5bvvu
1+JIFZ7ksoTivsC2cj5ZUBXVeTWqCM9jyOSaubu9RVnDEuCjbSs5nt0KvcGx33ly95sgYflM3vHu
X1Sh+ZGKpW2RT6J27TvPmkXE21IiFiC/tmlzU7pyvyskbUudMtXX4iADwP4T/UhYZ6UbDB1/W6ef
YrnIb4f5Lb7Z1kJ7Wd2jXKHr36r1vl1jQFREDiGlsnCS5FHThjevRNLXbBdESSXa5VRvu0lU5rsB
S+IG1dz45ToRCbfgyM7+u18FL4/ekmFLBxXru5p7iOBipYrfNXzFow3SoG7j3XBdzL1yxoODUZ1g
nhwTNm9EDUs3ZQ5e7xskTTd2krocF13/b6pdMq9PBg809RnHldTD52Z8VzSPK4Gf7nI3NbY9CJTX
CcOQ91dVcUFrAzNQ+TeNZettweemb6M1HdmnJlIQKaFVr49L33TOQx04bEiaEanQT2MSJ7pn0JY0
9HEMsB1u1t5nsWSIGdIAe5DqEfmIlbAIA3qWCdkxqMd01VFOR9O4+bReJe9MveU7ScdqzZcmAb8L
k8LnSi+dCiDYdbzultggFAV2JS0/d0ec4M/YFCdPtevu0amYd/3g8s5Xh2AdNpDL0rb8zMCNADAa
QZI5dH+9AbMwpmZ6DrU5O00k+6cOvfuUxl7SvzPur4/R7ow/3AX+p51Mzf7cDiHzeTNNA+rcbvOG
xzlq2DqTmMZPvC/RtqS9kJV1UO0U0dHP6/Qu6WT7s50AaV429DBWFkxe43O0yYjPyyUSN/21o76t
drirrImC4YWOqygOraui9tNM8cRVGhfhC+oX90n3VuMdmj6K3DmdhzohwMyB2OP+1aK7E9DFK9Ws
0vaj6VzZvui97i9IJZr2sdXXzPhkLEA+lqAtljMyTnySNfsGs5ehWjDzwYmVS1CzRbACmojI3XPE
IpwKghcIk6dFbWitotATBxGGZXM/1TFCkXm2uQqHsiYPTJee26dXREleBtbyIaL5ysTBn7BwzJXf
OPJQdsLpzqGHPuV2xyn+Bfwy/reJJrmTs03Ifb8SSPUkZBR+hCTQyfcYguqv8AdxPw+V0wFSlK59
bzkRJTgd+CAAAIWrX3fYhhhd0+btd117TeSNCpLLTqTKVAaEoV7iz2ZQ/v67i4qgrDJe87KLssXV
5X5w1VQ+tt0CgHxYaqvtHhP48zJPosGKLq49meYvk+ScPG42hveZv0zUOPhj37ygaaia9ymKkHp0
KHai47TVBMqvZZ28d3abDPcwv+vvSlnzftRWWK5vw+Ys8ksmbWMDTo+RhSxMLuyJ68xu3fj96gFA
dnzsOs6fcBHdI93fMp1ArKr4ifAl1ojzdi/GGQY3wY33cYXzDe+kbwzk5rpUi3deVtH0F0aaqTvs
flTVRy290cWHwVu80zprHrcFG1OdSBWi+XMXHXrpQIQgtl0uLPvBX2xV5g1Q9pshcD26QMJ6ZR4m
7vwZjnP0TUVyaXBVbE0HrfjjMtsapgtaA1K9MMA8aObV4sAUMiQXa+0K51QhhiHdczaxQAOH7KMZ
H/QQmT1vMFM3d/FYACCnii6svutMOYrDoKxSHYLFLqenBdi6/NMyOFqPVlFfUcMeGOplXMf11nKX
4aFGlPWHZS87zvplQW89a3+agKX32bvZvGKfyEE3e3TPbcX/DU3Ei7TTEd7769Y+yiHayWVpC/Vs
+zK5cde4jXNP2I6X+V0hticCsPq3nadSZ8tQVvngafBjiz7vy6NpPjs7Yv4/NW9lf16ZqJvDgILo
Txsv/ivCEHWHrDb5lzjl9DoZFT4PaGde2qYluJPoGfuTZBXarmWR+w/THewCU131tGC+8+Qziv8r
GtGVYODt8L7VdRL/FUzd3mnsgsjJoBUZxIGby5+l24AhzbDXd8QERssVRO8edvjnH1S2NG0F0pgc
G2QmjBm9ziWmpTiWI0qGMw5xO4TFqsPe9o4LeX/jYyRiPXvAwEkUneMaqwoHknbNIHbGnsKyQ1zZ
dF5MXFsjibFw9PsU+9tHmXDernreMp+aGYpgEJM+EWEq5Kmcx2XJE3+Vz/FGFBQl1bqdw0J8N6wo
XfxpBWWdltIu0AfD6m3w/ZfBpivLG1sL72bqtZpvShOR+r3uEi1JjX+XGfrlDcDaP0yO1/vgzMbY
H6amYBJaE31Ps6+cY8HWiMrk7tFc0yYG+9n2vc7OHEDEJPftAYlGiZweHmQu6QLgWfx3xq0rGOzr
SR2KxCvDjDcuRv1SrcOB6HcFFQwm8hDUtZoPJc2fznAX6IOj8jojbtp5qu8q3TXLsbQaOwcAnEH4
K7Vv+T645XaQYS1LyPtwD85gVv07GkIPdHsxrZ0WaIVwnTGduhuWaw8I5ogcr4kZl3ATYZc1bkJb
0pirMDhMRVQ96WQu54w/rLJT20YB7Q9L+UNUDzQCnTWRqH3YuUu++StBx8jT6he4bPHoDnFXPUAi
j/qk6tErjgijRHu/RoPpz4Z80GO5OwXA/kgvEydT9aoiXjy3SLaHdkncCv/xNTq7g41svMQg/LkJ
5vmm6IXz6mrHXQ6VtuASUKvYTFxatZnn+ZVMPW2au6TF7C81GMqLM+hnaV/8KFzarNFj/EZljODh
d0EfCihFEAg84x++ZtBsDA3D3zZxQT3VLOKl66xOpdsVv8y9cVmXDJogcbK27oL7yXajlH349cxX
Cvq10MOLBQhhtsqISQIgwE/bvVbWlSiNFoZcRkh8Fzz6dsjrk0EXwr01Wp2Tl7u3yFd3bZqfLlLV
syQg5eB2AN/ZuCZ83l4KcVlbS+WTEssbw0KnsqLeoUQtKeQ/umMdXyaUbioflCtOa9JGf2s7jpsz
wTQak7euYPyoLK3zoi384JA0jh5SlxuT/t8txL3TwrzlJLmXF134FFabyG/rRhaLF98AFgb32m3l
txUmo4aRsqkwoJ3WlBay3u/bKpp1umGJN+fAiHw7HjZBd/j+e6c2WbdDUAna5Gopr6HAiR4eZBnB
r0W1+TBYGuaQ9tavtYjs120J5U1ddcm774Az0WD72yEqCnJEl015v2opaRWHDkEfaq8wfjBEN361
RRO5v6UoNqs8tgI7yXNZerP1bEoUqlkrx6VnagdtPQZ6QQAZtnVtso07dz4BvjByaW8Yaio7ZTCn
hDnmDmEYcpqgjtUfR0tQQaZaLxv7ES6vNnHY3M5dEsHQdlH/eyGc+xJAD1bcj6iUUrfnBGhEJV6+
oLO4bUUwoKhpg/oO8H34NkHvnAqri/7bBXQLyOtQtcfNCaCxwrgp4nw2AEWnzfLkpyoRFmXSHuSb
AlOo0tiHiE710Hb+C0B0cDsEUU3Op8U5SeHk+RBdC0V3rLHKmC52ydDI5Bd5+z+K2yB+kYdkEydT
xGK5g2Bq1WlGWZmqsDPVCaG1qS/FpvR8r62q9NAFO2xd+ngN/fW6Epp5XKffsdTbRzWubN3wrpNH
4yez/NfVZglTS9XmRW9uHx2rWWD3smmrfG5kNOLFmATazXE2MN7Z6GbRILWN6fMBMMygNl+apyQI
r3ZcoJIoDMmwTCNDpSgAi78SnpHMm21f8EBo0Uo5jWgf4lm3L6bwo09vFqZOS1rsJkMRHqgjNnc8
Wr3uCTkfTu/9i8nMpH9W4fadbKX5qO1VfLtN6Y7IpjqGgqEs5pu2EHN3HMhoXW9AM66aoRqR9QMC
Cy9zomCMziXr1c/+YoWavtUFXB6MvfAkHXM7x0n3oTwdJeQsb/Y0f1ccjO0Y9VYYna/SiFvMOeaM
/LwWmSG/BEayRP4dreGQLWKRN8YrEvTikftc9JF7O/SO9Z+nLevg+7DwS4di1fjXPxqyGftMf2bk
qOvVRdGLApRpXFSnMhFcm+TFn2A7IlrztRL+oRMoFMJxxD60SPbua5ok8J2VGH+GdvGn3x7aNv80
rOvEPNS04WG2Iqzq9v3fHiwOLGfnJ9Hlimw1ZG021oXxGBm/UQuXI/Sd+4BqP/yNfnmIjgpC4GW2
Vvc374D/GNhj9a7doMBUttJgknS0KIaowtOHdmz16U721uUNZH8+RQ1IjIfs8GmDUT3MiYP6Bhs7
NgRCXTUIpRfp/O4roczDUDA1AttEO1so7r4c4oFfDbgbel9yH7aXPaK0Uk75JrfAmT8tJJUnsPMV
5tLd7oK9HG5FEFzHg9bv//TrVP2VWD38VhN4Y+qEEN3pVvfKZM1oOVZawcAeKwQ4b+s8GHV0bXfY
zohU/f/YEJFpiOQrm2gRcS7nrj4Cdddd3o7CwYJZmsDhuW0BV15bTl/u6iME3eytUJlx2/2ZAUnd
aoDg22C7lnz2Y/MZzhSZV9znZTOBhc8jVjVyc+pblDwqziw9Nv2BbW3awTBhwWJ24Tm7YJjSGtlY
lS1ms9Jx0OWBp1wPWacmxRva9/4/2xsCjMQ1fcwkscY7O53rqYNrWJ9MF38NPoO1Cv8umHm8anc1
/7F1UT9cJRxL2nrdeFyAzFaoSNf50zgoPCN0x099Ew1Z4eyUrlEG53ZAzLA2qqCvMLR8jdi8m0Ak
+p3CvHvp2EfFqQSUuEDgL/C8qKU2RJq1gxUtQpW8sIzgqoo2zCRiau1fjWRsSvU0otW6pjUnp86/
0gSotoY29auu//JnOzT30VQ0D2yyFNR5K1R/cQ2puy9kKFqlRGWuIiv4bfdbQVaq1QjraGTs5GMc
tvcG0W1yYvcClKHutf+a1C2gZsE+gUo1opiDclqM9QVtAy7Gkp++biM7GsMm6RoGbzB3c1OOXRrs
FW7KTlvWWya57aDZo3p6BeAVf0IHmTy0Ftj8lNjdjRlGoATq34PE4e/N6nZK/1RuAIICzugwNM30
Vruyv63qrnhKkES8WojeePHsoT0atIuPVtdA0ViTOC+Dq7GwCMOvMbnC1UW4okLq5vWu9lzK3VbJ
6RzHbDNkZXfNrlnYhjlzZBfvtjTK+UtqDm+Vou50h8pzASQndOcHxBngpE4ot8u4LfGF5lW3h5Bj
p1NpBfOPb+1oIMIxstPYUua/ZSwdNyMbo7l1GK+5f+bmYPexfwRrX89Bb+jUCRGRToYdg3uY6cG/
g2iy/iZcWF5mSiHjrAPmWzJWlmDq7FHSrc1yRNHCXpV+E41fBwdrcUmkNqFV/oVKKf/5BJj+qgoG
7gemEo5UPM5UhSpkIG0bZ/niPnVOszf6n9zvvriMfLI3pIDicyw2+dyzP2SddLOGX03MHJtqpJro
P9v4e21ZozmuxJ58TcvWHAxE173T23V1rK0VnHvd8TnKy2D1LvVC3UkTylK2b0t/Vsa1H8feMyqL
2nU8a6RpDRuyfWnnTUwPfdFdOd/0axPf2mhY3qqAdTgztrViw3KtKrjuxv6cNRKPwSPaWS+tufXs
rX9DN9P8V8lgfmr0ANzIntUZvUbwWkHz/0KwaYg6MBKLGWWm5K5wvLg49TDXI4ru1kY2Fds80wpx
aMu4I4suQyasXc77BG3jd4zLOUsVTl7JKslXgq0Pe0EclXEXyugUG3EPtWd91WrRV3n55N5T2ON8
DLzxojECdrJlneS/3q3Kn6mNm4Mb0o4zj4EYL9wUQAyRPieoF48AtdYNsBRaF/hxy8VFoRv/U3sJ
LtiWtp8c9iTRiJG3AuS7d5MwvrisQFG8QDpfabMnjSgkQVyx4wcd35SSbgn6zJi8DKf9Zy0ReMCr
9342NFP4MTsh0zAPbvmfozNbkhPXougXEcEoxGvOWUPWXHbVC2G3bRCTEJOAr7+L+9TR0ba7nJDS
Ofusvc9j5ebxk5s2QHAMQ5BZAqqHcheNsS7OjoEzvB9iRqQg80wLfWdmRlJEw0AiQxCJF1PXJsDd
gSfHHQIbXqqQHdlUDapr5tOg+c7iyoxsdGcmvb6sQeC/BOggpx4IID8uDTz6bqFM27wUukA9DQL3
gQYjY72JGQLxvk5GeT96CsqUnzBm+uKkRVqcksQf3qlZ5we50JFj30O1CmivqpOKAwelpOHzDdfJ
fkQo0oA32L2GfZU63u9wSRIQVuF8mf9bXYJY8WKOLl0Hsxevyj64p5JPpVhJidlt0E6c76Oy2MAj
zt1geISnQnuEYR8V7qpeSnZKZkq+gy3n/fNqGZvPBCnNkDDK2JbqL2Ypb7c3teGxxZOdnv08rd9y
ZMeXuHb1oa4T/VoZ19/jusj0hb5/evRcGf12y3by7qM4HPIP1h+7H8jjsTjWq6GnHp0k8q+snvXw
/CGa6ZkaIEtz7y5UwyBIOs8nXI22tdPi7jDMevO6Kxcdv+IOrIKnaOXyqY+dLYnIhqyqdiY344vI
gG2Jdime5m5uHzE8cOGlQNFcbrnURySwoHuBX4iJ6qwhopIHb7UOu7hZ4uMVT5S5VFDFammUkxRh
c98gtyU7zedf7Vlfqb1DOlb+eK7LcFXYNkdbnp2JRvAyMpnwmasW0BVGe322d6joiv2arfVwAjLT
WHxMQ7K+XxiXb7znXlUomhd+fBTmYQXf3uWNyw+Q+qwujvtQ/oxY393iKK0Y/09dnEvOZDf9TrRD
i1nP661vnP7OGRL7u+gUhE8XpQuxQrAYihwNfgmgsR+rF9kG3Obu3I5PmMmWESGEHLZzm+Ak2nlx
gFsbvED8ZdUcE4pI5929mOT/WRIMUfuoGfnDYSSmhP0MZAjsOpc3maDqhdWaHFmpZDTnN8CHNNvt
LqgWBaMHWvGB2bBCiaa+1Ax/+fTuhdfE/5G9Ul0oUs2T50wO06PtW9xQ7LqX0HFnbgsRjMe+xaNx
KrMAw2vMVZje5blrTwALTNcc6b/0llBdxVDxpJaSV8Xz2vUGTtbdc8Jm16ZkanKotDsg/3fAsXu3
darTNI/rGcnIPy3I5TchUZmDkSOniqE2n0weWIex2MTY+a0a+YPv+llW75jByYlZ1yLKLzmP5x3b
qLz1JmKqVoPyPMxRot9jW/Q3ctwL4Lk05GkErF7/cCpmxjtGnsMhBeOi/uNeY1MEDtWLcKWY9gHV
9YNiMvhDIwc9S5hYGE0KwmvPTuAtWhY9V1uT/4jZoPboZZH/FRRe9pkM0DbUvzzsvIryr5k3/gFJ
Yf6eeAO8gz9NA7go4y/sKLzpGXKF8n/LKF/u/C5B8wOvg9o1o2Y2gFznffapxL5fhpo03lHe2ypV
bwoX0zlZDTOd0W+xZDJPZ1Dbjtg798zvo395r2u41alIHtosc85bQvEP6AxKs8mXX4tLx7XLdctU
h/fB++0QYjtzIk/Ddz+0yZ3NA/EUj6q+6GxOn5CZkwcYsei5HpOakgW7UoES3Tmntg7V29DJ+qlz
2vRc4uf6N9QbUtKg2R3jAtG9xivZwAu4sER90CABRdH8n/Q73qWywUF1tMMWIl4wvKmZ0pzwDZfl
Vxj6Q//auwPSEW6h6uIJkieVAMNlT4sMxkM41BHUQVll8qjx5/yNmLWDc2K8OjW4Dviel+tzDX57
q+iG97SsfLV14EdEbiRR9RdXF8RB11XXWLrNWQoFO9TX2bdxweIuxPRnX/5QbaObYCu+LHN8moKc
EFj4yOzezfr+l6OkrkGFXPcpwjh1dkrMDQdvWsriVyiK4VpmKfqI5czfcRkBA+6jAJvAqULm+pzq
Gau4LIW/C5SHv7HDy5vcoRas3qsnCWTmpGmpLxGT6Bl9vQbmXIdVMe3wUubTsXdHL2H0ZYLqqygC
yyRbCCxtsVgSTRK1crBULJhc96SPlr9gUNP4JOuq6g9C5uMPh4FofNsEGQ7nxMj4QDc/sI9pmGb5
Tsu6/POmuWfaxy2Y/DPW6eYLSx6Q0QWOs13hdFiQ11Kp+JI4ucLzmsi8uvV1ROEfCkms09ptCGgW
j3K6eqEu3MvAdPquxE7xooWJJqbg3crh7En5p2BHq9kpZgLRrjRFll5GWmO08VSAb7NWB2yowcb7
CL4e/nHKLFG3Na7ThK0GUcAllcDb7mC9DY0QC4jnRxW5UY3rRdjfLEWo4Mn7KsM1ABXRnaatKIC9
tHzGhDUgYk2UeMEO14J3iNda4qKeJvuXm3GaHpgAeJ/xEtFBFZAgDi1kWrBCvU/eZ9m4dKQ0KNgM
lvBTNJh2mR/h7jw3DSEZpg8t3v2lpLMIpzY9yrLAaLeWc1gjciQuMGognfStzsn+savBjqZoPfcb
pT3tlzjv3ykP8/kM9Rqcs4Vd54cFieKJ00dVuAnitDwp7fK62WxGVsuA5HOGM0VBlHBfdB3eZp3X
+zgbMS3JpCruGRwz0WkgoOOda6W4TKvZxE5va1sMRMNeuzYw+4DEgL+O7Er5lC/JWh3MHA9PC/Dx
TbTGX86mR9CcDKQ+Z+Oc1ke/xUW3H20Hm54RTAvlxB/9iDRIb7j6uOprUv4c7GnKp5ydOsH7bpZs
r6iKvCOyW+juAT6av7ZFeW6p478niNCLTcLhn5RTy/ECvPvLYIkSL75u6791Oi5fWADq9hwugV4O
jana8dZlDe6lvIoPiR/3j3aweCPzlN7bWYowzvZZwULmCzUJE0cOuhmlCVHzSomqw9+NaZM/uE6Y
8XFJJ3zQZdfeRlkXe/KNtdrNXDcct8gS4b4nQzv6CaUTsYBBC2V0hdwx5JtrcjEETDZBNZuvQef9
gG8k8MJzhg1JfWJZYMyu7jRnSuM9ApVVXfYAbYEUyDMY5+g+RdKu9xL/878B9iS9aFI3X+PECLNR
LF3t8iT1iKUyTsfg3+RP5YcxPmpdv676Pl2NS2WUZlPM3ZcPzpUF1LHEMjeU32TkMbUak7I4rfjY
x4ayumQyvxQi/TE3dS+jg19J/5TU4fIouqlyPwF+RfgHU6vfpwcAUju/O0Vpo79Ew0xcQHSEOG13
dewEMaWnoomvF4yU0C6lMCdyHBL3Do5QqROaYsYMcHY3hmdt9T862tg+4Vj3zEHnaX/nRj73air9
4LVaiD3YYfgwvCbEIZ6LClVV+mXBvgUXBdzHrv+F83X7SnuSe7JXlfmzEdGvNYmb+U4xqIYprkNA
cY/IT+CPLiEeNWlGXexlb7V36cJljg+eA43LwjQJc6ZrzvCQ7m0RRy65qfH3xg2L6OgxgKxemo3m
Lvc450f3fiHr9hcceKUPJay0vOHElNVB43/McdOUY/6aADYbztwUGTiXIWQdG6YiQSAC5vADflr+
XwnsygNXRvuYTItfn7TCnbjruokHlGB4/7QktOBGUjzpFq38wVpKIWaw2IcudeF46lWx+LF4T4bC
M7cS3RfEhX+5xUE3P4TCQVQJsrzUSCcUy3sQl+mWkmAg/rNjRSkwNRAgRsk6YbZdCKQFYIA7/v8r
jUgiYVfL2dN3Mb7MhQ2/Zf83mjXhDC0bYc05555lmAhn0t/rgi8bAyn6ar1DLqVxNMVQHqcat+f7
4LS+vOBXh3/arXUjwu0Std6cHZ1g6Nvf1JuIqbsafI32V+gAuVF7Wdm/FRiK+gf0IjTfJZaieDBw
NRMuk6Cf3qBnV1YexfR2hwpko9tzP83Tc7a2CX0Ck8D2cwS7ePU8XYnj2BdqPo9ROz1FoZ/qI5EE
rV/tBUOh7t5zYwgbRm+KXt+DEz0azJ4Mfds+eCaBYrlCbLfQrbjW73xdwVF0S2vOrly9Dw7irv5y
iU+ZyI9H6rrGIZzTlSSIuqDqiZf4fqFXb/n+lln3nQDiXAYu2PTSjHGOeXcYHH3jZOhB6HrXN8XL
4oQ0UiaYrrHQg37IG8xUfxHoQvGto07nyBaV/t0wTmdDX9+PxUuDP5NRjxZrdq4i7bJjtHYnxD4S
4sT8xbd6jMM9Gb9YNQYCQoa/OaFP9nelBijZnd8Y1fzMGxT2ZzTMxT3lPingsMpR61CphZ08M8uK
GZuEse1xXrneJKtXT3jV6h0igSX6WicMMl6KUnn979mGTDxCrvPmzmcYFf+iG5rDAQ1WAytxeZRj
FpHu0jThAhe9dR57m5I9tuyVQf0grSBgmUetbUCEDPxo9y9E6olSJlkcq1v3UsTBxcWf0v6WfEv6
+4LogpC5EEOZL+KsfNR5X/bE+DRlGdf1rgqtJaAla8bquRW4ba8oi1F9G5Y5kh4LBmBxFcDMl85B
oAlaj9bymiaSUTlTsuRfhRVPPFjIKoJXHDPY4LtlNrf1kNMahiSoG5Oc5syI9G4KvYHADgYl+YMz
DH3+d4UP8BeeNiX8V4Z5ugY+AJ6rPwbyyorPuAt8+aMgPSJIdyrlePz0s0aQs1+WbLVh1NmLNrZX
whj8pb8UgRq7Am2vlJFzNFZUXvqq8sJ6OOy8qmkfCZ3B57G9O4M9Z2Tv5nGxA4Ox+VEmSZFdFkNm
ljzMLX7lnaS7gtrutAlPpVev677t8rDlvqsj6bp4+Ocl+ewmP/9a1iwu7pOBMp40Dmrm9lxNhjd8
QvTpr0XTzw4ZvM2cfmxslnck/iHPXsPCY75wSLuwQX1w3XCI7/x4xM6968AAho8ORGm4MJFHNU+t
dsIfrh1BMLLFg4/vBj+pjzMjyuEN4jpuXlrTDcE9xFhEa5rWS3nKHV+qFz6T9RkLW6iOKebF5VQw
y3uNljhSe1WXWCyJdAiIOel6SmKvYkzH7D/JLi2Srj2lUVyiNEdzcqlnZwBKIWfJw8PWDvWP2PKD
Uww2rpdcmWpk+bmXiU1h4RHGbqJClbp1AeFPj35fLtXFhT9an6zKte4OXhTr7Kgqki8uSqiUv/o0
J1P7DPVWtLzm3ja9npZ1TXchiir/AqXchxzWThct5bmJQ/zzxBfUDIjQVhhHcl5HnjqLIep7ySUo
aIiPfQOaxD8GzSZ7/GWd3w4XO7ZJ+RglrRVATnXXxfupF2p9mJp0Xh00ZZdZKrvq0aYYTQOfxkuA
ztZ083rOSpn9bVd8oziIpzR+7NqaOVGj4PB4qwzE05J4lM0Y+N9wjHTxznc0oD5TufnZNiFcCyE1
62Ns4NFZ4hhbfUrH2X1yGXeuxwTDCfVSFzw1XRksV7eO8ZTPo6+YbQUTk0XPSdxffpN20AQqaORu
QWsrjqo2uDYFMSc7HQ3ZB8uxfBIqRffqEHb2y6PW4tQpXCDaeCzNsekmrsel4qLdd/3CiK0wQ34O
tB96R7IEUO8IO1DlLR3JDz95OqSN84Y8O4VxVbwx4oGLjhJ26mBlm6ofxdKMoC8W2WSXjx2dUW+2
UC/uQv8/uvLxoU9jYhCW2UPMjas2+cwaaNF9ks+Qo+s6s+pnzLP21UQJ1GFCjhblZW0RxYzoao/L
Nc2PKsdlQVgpxBVOeux/xcT8fQtYW/dV2Tm/jFMBZtlQO7/kvI7qzmOispJ/rrBuYDsjzn0iRgys
jTSHZWuabdK4OOEXhiBhojbIgIlJuivIFf0gaAp/b+MW3nTJnNa9VGhPb9u5eL/0LTdg5oJrvjIS
0ldRZXSIVAxY1JIoCr1dymT/g1l4fWP5YVaywdi2HQp6WxHN1Pn8bnIyD7BZ0S1WLgIVcC1HX5NH
u2oas6sa9HqbS4jGnQXoSUA66zTDWTm7vf4lnHJwW74Z7jA/9tEQj8ztxj45MmTL+7MtuAWrs8UT
nLS41z2Uq5I4ky65RtEqVUt92aj0xV18o4b9uIC0n1ZakWpmzjosA3vV3NI9yS7q7VdqRBbc9Qxg
p1OezDah8BkndTckNf63Ej2akWTd/CVkKgAjwFT2kOZz/JWs2vlNUcZnMnGHVIfFYIlklr5VzMr6
FE1pOtN4LCuRdLxgvdOdQwEKflcFjlQf7WwS5miywahlnDG3V8zAvBM5WVTX3FLUgrTBQ+xCt+h/
oidSVIcrVe5Fsam+ADrtF+9AL8KtYkmr0LdV68yvX4FS8KVNrnGzal+vrifrS5k3s0/4MMAJczIo
ovynWeYxf0zFNoU9lr1OGDJJD5kZswiUdF7S04W4nWiMkSLsJQhw8gYvqEjj+rnG7AaCnonSRhww
v9TLBTyrK09RbKSH2jxqPLSxVV73OpV4MqrFp0KzjDFuLahQeZh0FivSwCa4MrO4YBGQsHRrkc2Y
54HuUS3hF7DzDyCnCOdyCDy2i1si83YqW8V4r6A2P4HG8/6mx9nOp6SStX2ztL4PTZGt/T42BU4M
RaxRsiv9yfT3RPtgpqtTVw7nWAxO/yMLDR8BDG0YABgHQdTf5cGIQWIa6pXymW8xCFDptPO3nYFE
7lOj/OWY8z4277KiRjsquBwMDaET/sTFwQcXr00FMyc8CL46GVz9NcyFeOiFr6Zz49henYcRPf6J
o6d35/06VAvGWfCFGqI4TMTJU34KDe+O2Z9lSIW68qtteHBGsjgeeHF0y9g11/45JKFv+OpBM/45
EmWWaf+CRz6l/P5aO4KrwGvixrsos5Trh1voZd1PgyMi7DC5kybcT6H+nm3WTnfYcBb3boW0/AyH
TuX7PkGEuFSYhSWpR073FWTj+BO1k56jq52owZ5atNVp9fU0n5fKtDh1puStazzGeSMaWkFqFhNa
0pJy84MBa/hvlUCk+15MK0ZEM20uTp/Rx5KK5au2lsQXlD74tnyT3uIybOTBX7OwwYuqpPqFjue/
iDmPh4dNg+pR5XUHS07E8HrFnBmc8fQ6f7HZeVdD0ql9JDwCs3evgUN7f0VqhBNCzyxKkOoiGGt9
CpnK3/VFBl0dVZltbumgdUPdVOHsSuIm5lJlX+m6h5KmPh27HqUEDVeQfEU3vcX0cAg+orPim0R5
5OEk+Mntle+2H32lGl5iF6cBgBrqEldaR/f4s6cjwpmBupjt1qGhsjVzzX/kvi2mfdbq9oYTWX96
TrS8NY7wvgsn8v+LI7S2v45QyXQt6N/x/WEXL+3v1FaUI3og5Ou8Ba+oA37CBKa28mjdlg5K51I6
6N47BYp7nnN0PTQ2ex+tTv2knBgD6ezKMjj7hI7Bs7CaCNQ0csMUxXjg3gtJWbqOdZi5x6L0xQ/c
14R0MlgU316q6uSUMyrwdzSqHIQFNf872uR0iYpV/V2k0i8xsUOPRJQu/5yCumgnMsTH/bQZ4HZ5
FpJC4A9lSjIkkS+Pco3WV88Y52+QO/O6Z6V48pJBNX6IseLIZz6eHbtM+P/lTJfZMu4123SU9IeH
lbE1HQi3IGWvKi6tn/dEH5js6JYBF2O7Zv1L4qfBU4cX5V7hDkQ7LCqmvKod/PogSNV83jRawBU/
dJG0BubkyQwbGWTIN04DMUgsVFZ9Cr7fwxX5ixHwQPYPXEUhb1oIutuyj+S11Bq4v2jc1xFb1XIk
GHErZXDtqn1Tp2Q4eIRYEoBif9qeRQtQI6ScgVnmYuZtqvKPIPCKGeOLQoOrchdDe5NFH2FL2sMu
bDP3Z2D06J9A95ZxR3YwNC9BddHBmNGo3eAxPmy7Nn1S/I5jOjfQ0/y5Pi9flCRIz1yz32HXl585
0CjD+jWaKUo66RJvM3ckR160KuLwQFWou/t0zPjxBKk+8iTq0TpbqYBQ2MBlv+mEoTxKbPnKp4m5
pU2c4IMQoemQhTUYRp+L0v+j9TaUX4kVPBGeWADyxJuvMSB04JW8BnoQkgqXwCEit0pOLqo86TIr
n84nWyF7NjZkbS1hZ6PqBvaDkZ/8LH94orFS5XlYyrJAYacLuWEKmSOOY92+ugORUPueKNgHWyyJ
f1xjlqIc1RC4LmcyHAA6/XbuV35Xt6fQmq55LgYCU++ITsxGVBGuFEAeSe3uBouqDpOCvroDdkEV
FWtMNKukuUwTkjVPOMzlOwyWGwDdaJtd+hUwiExWMiaoY8Hj9iZw+1sNZUmaGjpKsOdnTe0fxNd4
PjeGJUMxnbmTetPZTiET8V0m6vb/PCDTN7kLGeN6v5yRkuIYlbEdLgvjX/wsk1+LE8By9Aa7HeUn
q0j2OyHnZIZOsoe6/OzwD83TuZamo1UTfvBvZJXDSyREqg+AbTK/m6zMhlenyIqrsBEjNgbV9rfP
VzbZGQjfl1X6xWNHRPIf/nOzHDpv49kM4AEvw4QjcIdxuKyeoQlV+s58DJsvf6RTvVhSQOIzfKqN
j/Q4BWRiEQgiD+cKgiCt+v6cDiQWHUi/cX6TBIx9ymuk/Y4I1nRXZllLkz25eY0re8Li8N2ENBs8
MIVp3A5zjNtfwlRwuoDPwehT+4oSOhz9cQDOJAtEZ4dJBmyKrmn1mruwz6PmOhKgAPgGMxEdSNT1
4g/ZRAyHIFs+BMnCpwyjZ3bErI21W6dYFs5EO+IMqFLuXOqu5DnGP0EMLSolBaxn/UtFCud4TkrC
m7aqhKdUou7e/NLARiyC1abUmWl8V4NFBlchM/rpRvdK39VjjDczS1OulF2pfEEO0FiZis+4c5cv
YvWSCzkuC2FxfGVxrQ8uwVUaXwFuD13ljx3qDEJsL4X3oFaDsOoO0CPMpjC5AW9GjA9M3KIxOSQC
LLt4qZHVU1Cy9xm54SyHrHHBePH+HVORDe8xoUL7vktNSw5wxSNM6iT6zP2++F2vDOyslpU8lwV+
ml0kwvrNjKp612Fvx/+yegnMLygvurAO812/43ravDppPw/nFXO3fpJIn/qB3M7xoWNed8Q9Vcdn
a+KNXxj81ifZtxEviNwVI6O6wAoPqcDi3pFfovflNKY/rFzl1awbimCILDoxswrkpcxsxKTT79bu
jXTdTJ5wcJuCjNMadIp1lKvahePSP/ewctwCfDgUDrxh52i2GOSblpE8Q2+fkc2Yu90vs1pMINBT
wABk9AR7qEv0jrErlv/mFWP71YBHMwwjjPKM3ts+y17Z5mHT2Oe9VDi099iLI/lUSLJ9TzEayHBK
p9b7FN5SnAs/0N4DvJBE9q9ryuPZVX15Al5hY4kXoSD/B/pASYxzRTzTD1eb+8ItmjvZSotc3ThY
k59zdxnPInARFXRQl+qIxNU49zPI+L2H3vy89E3U/OltY5ODcKOs+XJyiw9FjmV0JVGWd7yZhqY5
R1gi1QO5bUxoyBXS3yZP3SukEvgKA8sy2LeO9sxp6T3wIAmvWB4YNIM9rv7YPmb9xj7mqjfdc2hL
pvM4/BL8f1rm71mEhI9vAXrsuMAHhldO+PCfNL6AgcUOQuoyKzXB4emcYPhZkwiSMZdn1GIiK3ZZ
HmSfgKHFdE6w82w+0rjpL3WUtYbsv0B04o9PwUUOaN1573gIwncQCSov2rgsuEUOCVx7JiKYdZMW
q9791I/9dCrUCu6m494trq0KHUZ3QYExIONtn7DTLKGDLyujZZp736tuwqZiPVVtUYhDZ7farPN0
cVFRXv1B9EVxGkmYBzhi9TBcZpD4P5o1gXScqOyfbBltk9gxdD98d8DHkU4pMbq6SLPHMEFi+T0S
XpWcmZBTqo4lrMGdJo/gnhAZJlaxaLrxooNVkm0YuQW2rmWmhD+ZlfURZGX6BCKEbcLguyuoeXZY
7Ni8BFPQ580J7M5Ue5IcCMSY3Xz41WKml0/El4nhCW7OPTLtoGMTxKGjJ5u5OVqcpngQTRXfJ6JU
XCQkZGJ8Kulstr0r/stSxql3n9kSwZykxM0qQzMoMKMNYuOjazJ4xJIrMOIhxhHda/uXJOzw3Qgf
50WZhfi2c47onyoKOb6rtl2bQzmmXHnY6EBlQRWz6bAUGFY00v26s5OphmuhSADcl0WL9pL6kWI8
0rqyOzlMaHjQ9Vxds2AFiCMqdSFbsIxZTZ82hHymA1nI+zTgRiFwqqbE8nVWfsdYLYtdBiT/7CJ5
QoNi79oTBIAXxPQU4HtdeeM5DUv/eWJgVu+5NTiIMbhsoGwKkcDH00OtN8k8vbS4K6AgRqIddoKo
5gz+j+DCo1zIxtrRzjs1CQJD/Io+QwlhTVQduekBaHwWUvzwsIc4u7JN5Z/tinR3YTiJZ9JzxAMW
YOxfcUNsDZTihoXCiUJgF+cy1sDN1E9hcOyFS1Mg3AYkgYuo0id3Hqb86LopqczMP/PuVGcme7Lo
Bi9Zm9p3Fa8Up+E0tjfrd/JReZwO0IEZgQmBvwVioKKyjAHmW938iUC9E+GW/i+ZTYSDK+Nkb3UL
ZEJx7fMHLRBJ4jFaGe0uTF6PsL1pdeH8LNub8Ff5kZV18BV2kGSECS6bhkajdzEFAyCif+cYh0iX
8YFYi2tmb6tpuKWeUyBUEbF9RSqK2mPqMTACJLIJLucQlwL1X4DtjFPokYdWfaneh6fBvyclX/PJ
f+TIwF5G0jpUTaR5CiEETr3HlLUZrfImPWLz3QY57RYMY4m7nFEr5/zHMsURhtWeA2Kv5hbCmMqZ
SonxbM9AtlHFvsQ1ddVBxTkYZSN0Q41F7K8geig5jkXAET1Ga/Km9JC/1gTq/UgIjA52qos3LGCN
1c9x3cIc/KHj18pONr/diRQFfm/yKcsYt4HbiQfJlOg7XcMkOGyCULfXMZG6u8gwhTWwQG9U+aI9
qoY8/wOtbP6SjnkCCNb22n8jat1RF/JuANeIK6ZTzoQTXpSrSBZgSl/9IQFiJTKG0dC32ydgH30t
1ZvG9v5ds4DFXCQwNqI0IlJ/KKMCVEELtKqdiMcBEqtmrq/YIpYgZssuY0gXwSg7NaAbvi6+5f0y
VhiHVACEkRFAbejiuB7KdeGUqwk054I2UVSfxdLnr7qr5ieUqokjkaAmtGng4HEWzCAkJVKBrYvw
NSjEzRWYdrqfjyG6d3AUGQPTw7YP7ovigrOdYQY2YM2x/GJ9aFGAR34akwEN1dw5eo9Iz3tiQIW+
nWShnVCOBUPDb6IA/hb9X9Z1TUYIVuhfCBpGCEyZKLM6IhrK9ri0evnP9AmIoCI7E2jdZSe1Qimg
SUtMd686SX8oK2f4IniWF7yMHALjonzD00G68ZHR/OCWAFn8469CrJxwYftj7NG8+DkRJw/MVRiI
mKFzP9IyLH77uK31znqq8NhYZMVdhmV2PUveNgyxTkvC/FxCJLk0IgYZVTnNeQ4sRCMsMfkm7Eqb
8jur5z7ejcUQ5qe8h3879l6TlDtmvVP1CP0OJNmt8F0Xnwxje0f2eNmfsr62WIdX4S7X0Hex9UDT
IJHwlws74FAim/qBGPHvVE38XdxBczwOyYSAjnnKXMneBCHUg1jvTUaVc6LpsulHOyyEVsl1UwK9
yO1QN/spstfZcj7QcPIzUkTLqyzABA5G08EgfDgt4R3Ztu4mZpPP1c0lJd9AcCWZPKCZ0IVyFupB
x2OwnKaWSmmhZizugTi6ha9nocj/pzWIQEfAb8oHf1Zl86l4CuopZBLXvbSiRLokYVX6+yyjXKNT
iVph7kWUxNOInElK5zUMyX6945xp8me+BnPH6U5tuCcXqUue2HEB2QDq2bsXlv22qtsT6ycI+Ukt
T5Om0BIuwbj7L3vfBNvGcMkp9ON25H9AuEme24scvGZ0D6NbD+twCYkYjTlr8i2JJE3jiVawY+nE
TbN2ZUF7TGx5kAFT/fFYAxJ15oGNU2X6ahde1qfR68k+VnmCDAwFyuV/HQrGKreMzHdxb5GlnSOh
SrQ31CJldx49svM04cXWNtldGfIVDFFFYKFPrjcaTLGYERm931EswUDtfYH/FytSwTS2u2QWuvxn
DZ+XYTXpXP9CXI/p6oPLqgP9x11d9AOfY7L8afyGGfQRKE7ydycAvfNvUT3gMhUrZNa+jupx5WKd
idA50T75DsziaPALjnxymD4TUCt4HjKUeFdDgGWKh2ni8ZN6lNB+wHoQig+vucW8iMyr3Qe/9xXz
g25u8ng3EByV/i7l9s+DH5Sywb0xY0GF9ynbOvp2HTJn2BBBfv5hEooxgCon3mNyp/zg0bQT4b9Z
OTrezi9Qn6EgBVmV9+lcRvIhhkoni14PIaEkVoQxm2KGqoi+yeZKNiAT1g0DcbCAsWFmbJtr1/AA
NsBD+ykPCVvSdVJR2z729daZy3akx11KtyH4z4tzMX0SNDvVz5bpdvkvQ2dBVFnmcn0KDdHDl6X1
ga8Z3PnyEUM954jbEKL1kg1kxT0TZFWDubpdEz72JJz/j6PzWo4bh4LoF7EKJEEQfJ2skUbZtuwX
lmVrmSMIpq/fQ79ueR00Q+Lidvdp527EfACtGF6+fFOyc5fnxJOs2wQknAJDdTe0O4k/rbvE8KBY
KRMln0/JmPvpe1Mlqv6lRbvI9Fh0LkMqPELcIvieogcvbWASjAL4VMiloN/zZV3auzmkBWK3OOGY
HiaXpkI4D7L9a3lM97hfpvGDsxNYUpTqoQLeMHNT3UE3JLSUwYGO72zNRo4duvaXv9jJRWoPrIA6
AcVqM3UPa6Oqc08GN0HWrqdX6+Po32e+KL6xxGfAoA+MAEmsPJzKIBdKltKD0ge0Iaf5S044GN/Z
ZPisTLA/oTMVcbDQ6hvwoYvPQVXK/jaj34BDpit0qM7e6q4DmC3P10/IaS5jpTcV4/cqr9viB+sR
h+x97mBHOSocHWQXrE5Uc/XmYFhJRLNRYRluCYNfW7bOxWkKCemkENamg8wB9H1QCDHElxHEJNfQ
SnOXBSLWd92pCxPA9AR3E+7hWMZR+Vgfp8wUC0MiGSoGlrpo7L3mVr/EPOAGFA9TWVTTw6sB+RgI
hhMGhPHQLdb3zvE8sn1aMi+ZfiyEd8ECJlmX/CHzlSdXEqNErbSMEWTAoDKLQI0nsgKwIbkhF20O
RC7Lw6GBgFJxkhYUfuxId/nzHUzHwPnu1Rku94x7vD/sdRIjbaDjoVikVnBWYczsGUawXYD99HQf
gTkL3eXFkApHMXQaDiePBrnmS+SODa681LonZ0u0iWyjdvTFNsCDjSVMV7m1kCjSoiiSV1gBbf1F
8w2OxQUlU7xw28VuKcN5zk+YDkZ5XZDwa3Jhm5rNDoBrBC9FfQYiNhQJ97JFB7y1G3VX8fwSnpa+
+5lVQojHZLTOLsyiavhYIChQkEXmIff5SsJG/8J3Z+IrM9XSPHrNhNXntPQ4T/jiNvxEX2GEeQGt
IGV6asA2jheWBnzie3zA2AasmzT6xfDT1uHOZygdkG593A1yXpMZLuGYsSXpIu60u85nxr5vi2i2
h7YUaqmP7KGH5UCjEZsqNi5z+5zZaq3MA80Kyr5kUzVG5R6VG7LGbm4T5BMR2Ble7EpqIn2zbILa
v5WJccWBlxBx/0ylw8bww3MJ8dTRSF9EgDh2Ybixpkgy8JNQfzJ0fU+7pn9c5cq7xAOpuVxs3pLe
FioYniXQQnFvuPz3JLt1390aEvefdoALc5dwVek/zdr7+kfjUdl50CByzf0y4uF8ca2ja5Aacn0n
mu67x0l3i3utUmACH57bxvNTakGSnHqCB8JgcPJ4mS7NMvQXCzTIBbsxkOOIY2uKm16YHe4pMiUE
01nTZr8mp3WKH0ovjvPflK1MwwiXvAo8CEXBTvW51AO+TQTg4xpgi7/jvNuyLLkpvkAzAVHIV3H0
qDlq3jpvHddHYNdZhXei1pGPx4hsWHkBJcXvBm3J/OrAfyP4lDn7VhNy3eT+IUppjmzJY6DEKevv
m0yWzp6mIQjemKohvwmPv+Fe82h4e7Wyidl7CVb1wwQKJ3tRNSu1DwbFcgNr+W13Eix4fECdKfcn
wCntcgbshEeOC7bEiz9yf553Ue7jniqKPuLOI0znsACZG2LV0Pv8gIc/X94qkVfOk3TGRj9Il8UY
r3/aDPId41xtv+HtKlhOb5BYLAxYPYgaLeFLlsfhdE90wbuR4AIGAnnFI63CHon3VCLyES+aEomV
71hpwuG8uBpcrqS3jklzzLroSWlJ2oiNSji95+hlanuEfLWD/B9vAkC0fMooGbnzNiGv5gJGbH+c
Rg8qiUSAirgUsNw99WSPV7Lo28mw+fSdE5g8KloOPL3l8qb43whY8eZYr45niSIYisCd34njFUjC
E1rxZcXGyU6F+L49xM2S6Z8qQak7uSBfgtMco7YdtIr6TUeK2uzeAD4JPxuZQ5DgDkpP05X0n8S8
N8E1d47Eh92D0wZDd2oNsWfoPMDK76ouZnsmoTXZ3YTh7kcXdQ0lZrTWHBXm5pqz28/a3/FEzcuC
6xD/PV8jgpOzZDmZTSVGnAFS1IErVuWBQQQifGYNM7dnagB4o9GQ5vgPfF95CSd1p+RNjS2qWkyy
XVybELHOzk5Ml9Lo6pnEbJI5j56usCVBaYqGMxEmiNPShJ150RkWpntrBzdlYIjcT24Fhful3aJx
f0zkYSmKEyWoz2rBAnSsqoJFkqjxez1k0wQILfaZZm6qytmZcbjPghyPDz8PBraLd7NZ8vDQKb8b
rjiQmz+mgoKEjJg0CyY1j5dNuxYpqSFPBAFYMkjmFCKtmXwMANatd+QDdHZDeCm6g8bvgOdXrYQQ
CJaL7OKCFSvPXDhIanJDnl3nB7LFUP4SwCnV3YRUhBwl2Kd+ax0Xi3gym35+gj8QvJm2ntSRxdpc
vcdQgtEMqpYjxIwjc6OSSYSVomwMSZuaZeB3vaZeQMQnTOrmjkVSuVwVQ+90x3s27565d3BhTwZc
fjFprvCN5iSu4NiyIFLE7EYPnciRYnSRLP5vGwxVfdH1nHOJDTeM7yKYdzSXaYGwqCcupiYimnVA
QS+9C0TnIr2RiY/Nix0HCryPLN84RZeyRauwKzIln6WDQ6DCxKouqLWl/akcpLS/3qL5niMmNrTw
1JgBoehnk61PnOzEfIgjNBF/GkGhs634L18Kfkt4WazmQY1VBE4YCZubHKcr8ShZ0eFz8bQPiaHr
wlX+GaxLMCBpe8BfzRINFLZ1K1+ZkF72Gy6pRbwMIM1/4XU05mj6hQmElicMQrvFt5N7KPFPaSwz
64wntlnzp8YduaEt/kS01yLOVTwN2v3EWLwZ9xo4lgzUlXLbvXH8+AmpUKC0QgPuz3qZ/PkREUGJ
i8UvYw/FTDbyJutOlGfs7OIJ3SgJ7tO8ZdTNuFD+nebN9Mrb2rcfxWpy/QQTljU72xyi8wKPVc1k
bzh0Kmvz7DOLO/swqYYISp+bNbwv3M2JB36FEVDpCsBe4TZbI0wzsA/HzZLFoNS2qB3dh6xLMgqz
zLH5d72WKYL5fnKkfLdK8UsglZpvSZ4nzlsXeJx6xMgVS2Fcau3D7A5ze83GngY6+FyicdB7y+38
yWZ24kBfSh80GBs7Y8RRYHfhbZ7rSO+ZfeMBk+ZkfvvYY0IuYjmHbOmX3kfE4U9Sm26qHwz34Hxs
PEJJ1ElLyikUUwQoaSBqZHPaNXa8y+hM9rHBD89MPGSlmKd8dfRGCRWawksuuz0jkr3R9oAuljT4
pID+xNP4y/PjYXtEZjO80+dTirdcEQP5UbRDOFDViAZOqU/sIBWwSIyKJ3ILG4h6TsrbCob9HDVx
qu4jL2J6H310mLe6VYHP9D4g2/LY8sVhLcfmFYalS78ny9X43jDxrtdG5eqLcA2ETtUHub7HdJp+
xcT90pMsQlfQ2lPzLenyXsg7MrJu8LJU0MZ+FPy1x8dynL3mOsfe2v0QZNo0/UbQZPcZKN2AzgiF
TmiGkuYydOPF4SgkrJEdjCB7CcuK5RqLLSxcb4gzmocuqMv10WPQD87GehiLPCzmGMVY3OHnV9AY
qqqM9HfRrU43HhsTq/qJ+qze/Tv6U73exiENfChLraW3iUvf8OWuM+Q7iyXYf2RbWnOrLiZZYeNG
8Qb0YDvL0N8E3bw8mWzZAhkw/6nrmUVXPYLYZ4O0hA30et6bwfJLzpK1vYZBWp46Gj71TtVjKC7c
cP2tAiDIMGgNEoZ4mCXyP5Q+JWlABhgJBBVyGRcgF07tB54YQShDzMF8SUI1vVc1QUPIj55nGAyr
7OQzixRnErDbyon16m9kr2B4Kri5OnsGQV5DcEo979wtSDHboofdtqaZ4x9amzSEll7/kTg4GdI9
FohY3GemHse7Gg+ifa5GJyjvabtilSPcpGPHlCkviG7btJrceJmQuE16wFKXLKcE4NJUYwF0to3d
NwlIcaB9t8XveoCSNDePOCbXEhfyGsm3zBun8o5oKW5V9v2+oTxKCFeR4hzTPPxTSJz8V45ChBsS
UupL6Hb6yqDtl48tHQLySHlE/qbwbqbvbMGb4pSUMk6fNI0bDXMwM5P8bhQNRW8F+s2ndV3fFMiM
lescY27sQBFqkWRPrup5X2RGbDUBuVDRTaD082nxhw0vEwar+VMZFlk8HTGVsK9NzMS21/TSuCdN
lUj7ykWITC72oGzQ2Jl9FyiEz2Liv9FHsWKz7NLj0gKOmlHooly/Lqz0QZf7vG8Lg00p6elaznZ4
CRGAEMaBO3mRm0LwCLk9vRIwTJsLQRqisMMcjO3PhW2nxmFFMmw9mCkfxL1QBiY7PheWDKA+t1e5
uw3EWZiO9sCnsKAi4KMNXyvH3U5V6/vjlVApr4rJL2R68XOotm9iaRUI1wZwIzRnaGt/xcQogWKw
QtaTJNXL45RUk/sWLYoFoMRbFTz5leTdNWE2Dk95ObODFX7HYqmMrRaEJouFfabx4uCKWkJ+QuJH
oLRy6W3y1CvFKxmA1xKe2blXLodkYKr0OKmE+b2TIUuZwScGfYBXJMShUmY7zjUgze7gLvS67NDB
AfDt0nYkNsMhna9PsHTl7OytS5HBY6Xw4LRnfu8leMDJvKyv2zqS71UV0hFgxxZSOAsnvaQ74gmc
PapI5umyIH6ah94JKvfFCxaVgxhIQqQl1Qiw99TvDc8WHkz54I26QHMjsK9wyfBiIZpm8nC+8meF
0VVHRdxdB2Itrz4kfufsZ0V8YjMLWFDy04u+xOK29UGwXZvwtIzqgaoS8itGbBPZXDlsKNsBH3Q5
+2N3tWnDywT9PL+xR9goal5n2emDmy7UUWFB2Yz3HXZ1rJjsKZp2w/l6lGRhmghzBI8myyCbT4Nr
8meGSPKwWTVOOSctETF5ylppqwNIhBQHkmrb4ZfVkWzdY5fZ+riMMbMtHk7I4jDlk6Y4FGk1Jz+a
3huclxxSnn8hHccmV0yE/g8Zrl+SmQV0WcQ6n+Pbs3k53k1za/ElZtANflky8x1/PqI9S8919SP/
VMDgwonMq4/U4xKNVXOc6FYibuZEhXizUxjZX6Ip1LPVgAHemCNl+hhiL57dS12hBz8x11jz0Xfs
TS+FxpuIm47RaD+DFvK6Q9nnG1hBTEt+W7loLOAwuAtc0lFz25z8ERK1ocaKPsm8JBksyWayAlHA
0ZMKqv0n8FLTnK3gG3+u0CyXV04V/DiY2/rglpUVSbCxAiDXLc20UAyTlMirmSVLhsczWvV9LAmU
nSf+2dkdyiOp2klPbAcQxFP/J09tEL8gRElC8OTvzFvXRBCJM1einzvF7AfcU1u9PIo19rO3ZHt5
H2Ex6OIWS1CT140SjWtCh8DAITznwdkbIKxRFbBq+UyJpfcryuKmfW8GQBwna70weo5nkqw7bvnp
wGeOoHhKKsgDL70lTn2M6oJFrS5G9zciMvZTkk/Y6Sa4FOWdno2f3XDDEngupJzU+zjHk3wqPWyz
bj866znqZo5w0Rl7X7szrjW2tqydZ5kzopPprAYg3f5I1UXoQUb2acrFuU5/o8Z64TVgVqi6+tfp
MvdskMaRVl08Qi26atEZdikto5AiQzCTAvU9jN8Hxt+xwYlY4dPZd/zk+33CJwWXZyC1Au8XE5IH
nSmAOkd6P/b+jK7TyGdeF6BmBbzS7NiFJuiOOCaMdwTF1/b3OldkSZnLOHip16N5amdgtNAhnNJA
fzbzBnYumqCko2PK+RgQJ62mkKnqypPXBXH2p+rZsk0hjJSr4kX9BGyHr4/duoreg4AyU4DbKIfT
naBbgWmCQvT2Q7HOm77ol0Ep6ntcVMdeWL4JDA1OYimyNEhgkq7Y7BVzhsq+s9tr+GJNFk5Vjqcq
/RAtUA5IjAx0ocFWvMVQFvREC2zorebUDdjpeECJCW4G7YsdPF5UHAQNR2hP6nVJ+ERauONHhVW1
yc4TizHMD+sc9s3Nta6NHju6M+IbdEC4aBkBW0wx4diLYwg5v4ImXuTqGarMEpxRsmHqV5A20P6D
RgB4yrsQhhkr9X/3Hscjpq0bj4EOyK4vWHA7k62q79KiP/g/usKBYd36qJKeW7FFO8YFDnnoUKHm
IFywynm0c7idfasw32fvpgB+D0WHbesToAXkld2WmccAjKjsHUapZuBo2FB++JYHmOGnCJ/oasjd
MyIGvILJbbnDBCR/yAU6DFbvoHiwx3r9WMmbmIKJoqWgLVt3x9aBJ4v2Ny4xlvpY0AgdU9mFdW/0
IJg9px84dXh1s98hwg80xX/SRIzWDnNgQAEcbrcRcBavLHhYQ+XTjs77JBS0drMsS8QQE7psSgEe
YxUO8/tIqjz8YdJNCk8pQvmuJHHywzqlDrJWSBvdgR05PoHAk/1wbRt/Fi3GiZXvZdJhIDngwPG9
p9ANvGDcAXWmlJIrXd9fCgnF4GGNSgMBDQLlcZY9izC8dSH1ftAHsMWvi6iDI0gBlrIzsnKC0WB7
/i/JaIRzZ4WbPbCiYdmU9avbPei8Gv5wepXus48wQyNvmfnlv9Q2HeLYgmmP457nEoJGRowsKX5o
fMiOOYSP4Oix9Fk+Qf2o/N4wtTNk6W0VakLPjf+iDLBcAzfO2qOn3zJL04Es9dyplzhzwH9ehJJ8
2Dw7JV+beJTlNcQ64O65IZHN4+Ka9JcwzBW7bMIiSdJdZGr8fnjeQGnBLdZbbg+4a1N/KSwj4t5x
pu7SwIhL/0uWyrMwuAlxtFtsxB1/DRF4z72LxdnesU4a4ODrOUiAi4xuqV6THP53ttPaGZhN03nb
KquF1T6dP8rEOwMke/MrV5Ife9XP/MVuau2bpD2RXGWz0LUB76ws1fobsRap62M0K7aCtceY+InH
xfO++TLk9rCOtnDYqsoeZxqU3bCiRCBOafmhuipR38sYLXvcUy3FgruLKzk9jdhNq7uZol7nu2tL
7DaNXQkcmZAz54UwEYKIUGP1pdrtpKsXtr1HNbJ0Og8NODOUt9ovXvAv801HwicOP1JLsH5SAkpt
yzLn0wcNlHHxUDYTj5Oc0jh8j6Ig899NWQP3AFfhvuPScKKPrmmH94LUK6KuUyHlRZWPUjaseXNJ
RMvKVM+yqK+UxeKr4r6Eu5qtFPoa26XZPWQZjUG8ccqA23HTrcQcmDOcxLxjVuvrhg4BiQyHikrq
49yMY2+fASqF/BlFJ72fQU5n2W6gEpStBd7/5pHWoZJAu6eJr0BNgwxKJbQgAIszJNaqvR8qrgFo
z97W0IuWhf5qmU4AyTpYU2Jk9XbfRGuCVwpdubkWQzP6uHAWKHjHSrVR9My3hznfhGPnnUN2NtNJ
cUJAB406iweAYlzxLcsnr/k02AKwVCmy8+9NXlGgHEsc0gdqc1nxLo4VT3h519Flz4bac6TJG3hb
7QnO28518KsqLpXovlGBW6dCQF3TkwAjHSF95Kr+1uRp/pEaNmwEMh2ol0zjAwTvTyL2bvFraVHt
fkR6AkJ7qEs6hT14ldQEkZeng246se7253udmai94+2I0f46T675BkNvqWgIk85KQULXBH7Z7BOW
QxhCcHuvgubvZAIblNrCBY4Hxr6FMh7JJiECOqfc7eAlcQjGSD7LS0JGaf1ZBQVJOYHcvTIVsNkh
RJUG/5CQFlzpT96RJZMHQItVPNYsmLDlM52U3MRAqGEfopyJR4fFTu5/8DUek68E2bPdFxNxoB8s
Kt3lDgzs6uxVXJsUV/WWgeBF2U+/mVtApNCC4+UzBYI1s9xXxD+BUiDkLqZ5BHLgoAq37HMA1WbE
2WBIATP4EMuod5QLZdN/LgSc+jgEE8XLO1w6GzqXibg+Yo5DY4Dzuyb7XMnqyyY1prSc/Wh4qXFN
/8X5CeCMThzzHDC/e8+OR7j1aZMqxx2dolgHBebwRz9rKORJJi/LvvOoVjk4n8DD2orJeCE0QDtC
g0VprA1lWiyj2b/GhOBpRpud+xDzNQ/9LL2XjNOXx7JnKj2OPSjQe37Us/2bEMlrrlLySEAB9LhJ
0IXIJmaJt7USJ2Lqg39B0xXS8AmnrMSm/Rhbb7ght3btJYV8R4Wx17EGJlgRq2vMiwIJ3IDkJu9L
hzdx4UWvZ9pfkPozm9GM15N2NQ82mhz2+nMg9QMqDsmrrKY6YzcGY96/4qHEGBdlifdL+JiM+M+1
VXS7bQvNlRJWiM4kq++dIcFGl6Q5f5IbjRa1qZQIGIGuYXFx3m2rDEK8IYTKIpiekHwYp6oeWNKe
63ShD0lCUAcu8jC0fz2H5MRd5mQRROVKA5bB9ofwdVeQK4MoaJvG+1R+z1bl7FHwktycrsfKZCqP
x5T9Oi9SnCqZd22GWQefXaUGUUAYLyJSNdy90I93Zm7i/EJLF/kpevh4H7A2Ya/M0czVbBpGnINJ
S5zx0rQUna4nrjTYMGIDyvnZGUNlqA/DOjVGV1k4kyCbbsow4z5NzniRO7+qwohUDROC2oVbYJB9
BwUOKbYjaJz6OulgK7fAguQNNYybFdMXRjcgWm+q7VntHqKYW+yVrjZ/wfXFLmCGQobCn/5HwXCt
ksvEBgsyEk4U5R4JGq5MPf7UxNm3GVSV5tbOj9NDm2+TlXbGTHRl/W4TzlFURdA2SfcUFFAXvhQD
LypVzjpwu39GrY64qdcxIF9ubfYjHUn73sphacvomI3x9tYIs57q3G4GlEb5WGvni6hNMFJOJP15
uLRUGynnkJBnqsA35123PjOC+c5vFfQ1tTMJvKaS1QeeeBw5bejOoCsbQ3nUWjQ+X+iJa0L6G1EF
yOluSb1J/IgHuDyQQhuLUakY++Uth0TcPGRBRzBO6XC7u1YGAT/gThNvo2ldCOcz4GGhs4cALjYs
sNxvqqeqHnHJ+sORe6g58ynon+HgVt1vpWd+R/TOLx5mR59pYc/+rH6x3Vk6wVpDzFVxciX2134Y
cOtSvxi2N47REGwGIOzXoNwsu+TukbGyrZhPBJ0+szHyH0ze5R9gtDDRdfGIQ419/mqeKKIKm32K
l+QK/3YFikLPJUV62Ck0Gk7JIpuLut32QGENr3eP7EtZxpi2Af8zA5N5cQsF1+1gqRxv7R6n2CRA
cs6hh5oc+X1E/j9cB8Qkd4uDSZgo8BI6l4gDF5XJ5cbBWPYWEqxeDwhOIM/zMHTjuwmFJT167AWp
wesFckSTprSboWkn7nuMIIjUuDZr+Jj0uMShd0/hiLnPyb0/BdtNunUYz19iUUTNxZE0lx4DssXu
aWH/5r2LKV6+Ey5HPEqXnkxPswh3EwFnN7dAwMYOISnS74nJTHZvcYLol8r4S/3QlUvQP3Rjnqp9
gbu1PFQyjbKr0muQoaet4R8OaIclmxPL+k6U/UaMKjfwQex35XuyOobxhl8+E4baGB7ZAVZp1HIh
QFCNSYAFrNTpNWCZu3Ln+wskilWRzDHRJkOA5RvOECtNUXRQWm3CkvSBBATggDiq1e8k7LoztJGp
/exnN7jnO+707McG3xzMSgjhxJE7gosgy7ZWN5IPfJfadgat2JOngBaa55R/xWJ2brJv5/QOg1Sr
H/BB81HgGR7+EAg1n7R0896qVge1zVujMLvTKSD5R1mzFdpD+NBnBF7+1Zov1VNTK0/um0Hj6GG5
75kLmEtrvhRTjIW9HeIL/hgxvX6HFMtcWI0DJxLV50A2GF3Dp6DNMirOgInwV1ymEWHJY3iEr+zM
qv1qfHeovhfS836CgWsuJAmK9mWxbu9/JjiaBgIPlYjZYuHCLthu0muf98eu9JbsoKZs+JUUHD1n
4bfh68Q5+WJjRVhkwxJPzLBr+bOJA5OzrK0C/6UAds7LvJ1D/dPLAG38hLrZoUw4rKU9OqVaHxN2
kvNmrNyYUHMXWtzbk4kgaCcSNBk3c1y+/66ibIww3HbS1NXfNg7YqoCenV5dKdJX7L1MC50GQX7c
/IPdtQxwVeIh3ZT6ptjaAgh346couzAl/v4P1rn2PbvHA5oyroo+Igf3KWgvxfbQoMWLz407NlFN
EFF/JCRvkajf6Et5kTBF8Yx3T1AYkvE5Z6dJFyalrtbcQUHo0nvsPDMZzLWSzJUwZ2jSKHDFDMM+
TXLXf8744Y24qD3cGoelh4nxh/T7OL8lZm0zl1dDqfPfZolnVg+olZUkJRUUc/hr8zVw5oIj0NVd
7cwJNYuRCp17iBw8nOT7CUZ8eh5MrQ80+ca589gx+2jbwmhLtV+SOjzvg3dx8ULfapTM4DkgUt+f
hyqH3plo1qiB9hNxB0a/Tg/ksvAFatjDxAYKrdj/REjRfc+O6mKGnIsMiE2w6h7NGoelpD6A5XJS
TKfQrbzuhGPN/uRM3riIS8pTZ439qb2eb/q8AVkf2LIkJIRX9MfqvIapjO7cmCfxIedd1vxs24Ds
pMakFTwmODauYZqJV1q8pHdUful+LbRn6JchV3yyAgLtNidkqHFL7LN1DEnKbfsX+gU593l0PKJC
2SktUTZ1H2b1jdnDu80hSMHtJEPox83P+VJHBGCwrvMSlrJC2sFHbLusP4dtHf2dQ0Jwh8ZVJK/X
dR24iIzK/A5bVt7YwhGbDzmGklvWxuBqp2iLEYT4Ok5glZh9MbehY6jF7Sg6Ltum4FuKfrPzmBZq
qCab/jSlRRdyEjWMeU2zvRMSH6837qzpiV9rvuk4Ty8gC037Fqbk1ED5U3PDT6Uppg6r+ER379px
Qd81I9j9IJ6RFITbSYImjhM+Y9vE2xqMPLIPiQy4aEQqTbgC9uHQMR9Bx363GBb7KwLDGGHDdwJW
/ghsMevCGBNnR2dbSjnbERc1TlQNtERyT7Yr1zb8YDk19+NAx+8+Raiqr9WQeJ89eIX+hK3NyiMn
FndKzKOQT3nfhTWzSRp5g95Hxajla15FwCNNTMbkRnN8FB5l6hIVsRavloCqAYwAFldxF5CtHfDn
ZM5wCtotYWyR3ZoL8LYhCp4H40np0gYbgGQ8IBdbSMqSgOCel0PS3zFZ0cVoOi/+RLZhat3hLa7M
vY/VpNq4zb2NH916Wx0t6Uz/FX7dCYI9qJggIrYlAVvdmzXlPgMbAdokfrRxAwNGK6OVh2e3O3Ej
Kr652J7CqzAimy6yq5a3gp9phPI2957Kd70xg3uHCInR7EJgsqUfppr4nwPmJ3KMTHTLkea+uL+B
nynLb06dcMK2Okzdw7xmE/XRSDblAwlb/FucKtPsvgo7Eg6ifKwxCZ9Yy2roibyiH31FDNFptFfB
UkaPmQxqkJyUTZts52J485NLLFFsjrFheruxDJT96yostFRk+ZZ3DhlB3lYdbAR9ryInp2rZH7ZJ
vWK256YikoLVwsESnItB5jWp131VTMHlcNYw8+kmJ+W2HrrB19w2qNkmBwqTZ65ufO0ZM1XmYqrS
leGsh/dRmfqBvcw4vtBqTIckZxx/abotuKykO8wRFNODN+7c/5Iyy80fZkgEXkTbwkdL1Jn4DKsm
piF6xHl6nwwhmfnMjFyyktADl8mS2JHlrwrQhDwuGo9AeEh8kYyvXkaO/9Zh/1x+cei2jxruBKKu
rtXb5Fh9MyzqLuxqMAwUVDuJB0wvQXY/BzBpnuEFqfySttMWPfaDITtWIf9BqDwZWdSgwV0rrJ/w
/XIYftgUqjn87Aak5YbOqM2VoXzMGmzziU/sih4iBTWJlIPQzd4wLKF50VBbQ7rcw1lRX3Mg4DpT
npH9rOUYmD22UG+4X8OQ2HIQIl9y4LZMmo1L+onTDh21Ksi2wGwk+9fYIfMhPdD+mUkP/2E3TiyR
rPBxWVHaXJB5JPJO1YJeu81eSR33Zvpj6KJMZ2MzrQvtEconELKX2t/ivx37lyob2JVXo1x+Rnpz
teVlsVU6dgnFkSN1D+KycJYZMtUeyU8dBqgjvtgu++xXpo+6yUn91wOGKPhwbB12Qo/u/CowWNbP
GWCx6S95LewwBXzb/iepxK0pBYEGe+qymS8wWXu3LG8LQyfQCqmY9AXwSmMqgHfWopYuJp7uWV0j
OjB70m1RpWvvovQ1VPkmtCw8BuQtqnP7b0kpgihx7Im7eUJ3+VKzZRbkxO0BZHs0/JYF8g9h9ox7
LUDbyW6xg9pVDkt+yLG9Pz3TZiouIcpvfEqDQoXnMXYWdc5WTexl4Un9vQUEk3vRbWNZ5FbDL9KR
KCDAsuRfv3LCuthRTtR7Dxy/or4RsFxm3D5r6n5h4Z2+ZXhWij0/KO7wWinOIeHYKH9AVzFfjHv8
vLUindpUvND3iV9WhkJ7p3ldPBflsC/c/kNlOYq+XAQA3qBq34k2TQZvUoqUpVBeQPC5XFSgVkXB
Wx5MyHEsxfQHDqlSP1WZ4z0Tqe4s5hsBcjGDoDiMpyUNQ87qIKo/oO00LxNbaiZ2oDHvyTThrmXV
Mp1k1WCPrEzkyxNRnfrSVX1u3zpBN5gYXHgAq04nNIx/5aGFiweFKjOv+86KhQZIss9xlT2MwWpe
NV9S4mwcA/pUCxZBUF38dTxQvM1VocloJFxwX9h4z1UfaNe94o5Ewwbrd410FQzeE42mdf5QuFua
PcS5hWA9YK7lcwejuxCTYud+rmcicGD+JjzmsnIk4yI9l+PODbLwyS4VXiYgufkbJTzsRic3hZ02
9ZjlzlkNjecPZFKs9QQfSelmOPERxSHwYq0UkfmesT6A3UObfUzylIoNyUncoJnGtX/XqJkEro+X
ap+UQ+g8bpne/My/I4EpBluBHABwaZ50FqnhfwhRvXMRRgnnKELBSb73OtSCb7QUpf1P0bPx/6Yc
AZ9wx/PSlCDhS90k8QubKwys8IDqgHOznF0LVaswyX8LX4dQH1L6KfzkgcWInB7J1LHVweJfQ9Ik
gafuRZ7B8cGDRmHAKzJtntZ3qMRl+xhjZBjf2KoMPY3F7TbUgZmd/XupUWIx0HUor3eE7pkncBS7
ziN1FY7dYu5uKfkt4bAtB52OYnyeOoCJX4FnoXjzsbsYH427cFoSYFfOYl95w4q+26mh9zKMkJq3
33NAqYRhKMMz9sft2rhb3o1eSOnvxtbr1P+Mncly3FqapF/lmtaNLMxDWd5cBBBzcGaQIjcwiiIx
D+cczE9fH25mVVtWb9osNzclhcQIxBl+d/+ckxKH/quWpGn2mBDj5mzN5BqXB3wQJ70QBK2mUwej
DuIuNoRsxDhvl/Ec1pNjLswPh1q/cDJGTgVs5snDgsA8PyK4088qLNhi4UhVCNhluI3FiAnSnPUQ
sByuEj12yF1iNpvc3fqi0PHcYHQeDT3DuNpD8nAu86TZ5rtltvNrVnZGceDwl1M9wEXQac6LK2V6
7lrYEZQwVG19JsAEE84w+2n8LmhCryMIN4xF7IWBTIVpcbW9rbmMfimxGcMt4oStBz6+vsQaMV/1
QronEQTcjTynmsUNeZZcsoFwQMFDKMHgITG3a1dgHMiHFFM3KaSiSnYNIV18cZRYr0GoziqDnyat
O1bNErVwLpBGGh/8udZ/Zr5d1tQtw1h8sZdyvExAqMx1QODILwe6ET8fOW70HUcnWw7M00x2xO8A
WGy8ie81sf38k03aK701IOENZGmYxiOr2CY97tgtLT/3sMGydsUPdTp73dbQCrsoqLCRax+d0A3v
lfXW2NVT2/a3ddBwU7EsDdsr5CQS4FTEo0UydVoZV3pJhAMCNqcYxcCQqRHlsmLLqJopbwqo471K
14htWROjBmc6pVS31ZStgywKKucyyhX3k3BHRVeOGSztgUMYwRNvJzSTdvYp/FWV7cvIypD7tv3i
4x+vQGRrm4q8h4JexKhkp1VcOsAW608wY3H/F3LS511CSJaJuFc4/TkoZpLOQzyKB9JpS39Disv8
aelsUxsbl93ZSPKG0JRvkA32B91+ZR80TM4pFDIbnJEJBfF3Cj0WiFTTJOS9Swjza0ESsOCkI4Hd
JA4DxdtsgP8YxQ5C2ibH9BuAurINcSjbIV/RRjQ9bkzTUl88sU72CIJ2ET+LgQvsAaoCVidiVny5
GSIz9CcdI+z96OQth4zGclp4tDjbgblAksgsGAB+HdwrJY1yj93BrO5GujidF51WD8FGX6BBA//Q
fORlxIJEvAiVSZyNne1RvI2WQuC6MLHf9Zlnlqelwy29Kw1OMY9mMGI8SuGOiosaXCCFpgbR42Rh
ABbnJdUNc5vabAxfjJs73QGv2S7O7xkhIX1g7GeztDlVBkSlaLNhB6TEkwQcB7kWmjYzvblkQdIT
pSwcYGZHwedn9se60etBzZabypz5rstPtSuWihkCa5+Ib/HisBWjO83qgqOJuCUwsCkjFCA5m+Hc
mb0whsyl084APJqZQYnnMXOCHhxtoHr2mSVNcAgJS/c+ek7j7cqVA1LiobJv6GKnZo3rK8gj8jls
3rjiVqszKDtxyjLa2y66k0Mm6Ul1Z1SDjvwqawq6gAi4T0eFLD0rTKTVmTtdWTRlAvFe8KRWJqMP
Mp+rOQEKjM6s5hfdy3y14MI7L6ZmOrfzUvKOUZXBSAr+i969cAbm+i0SH8wPEbSh26+MhbfYNtIv
ni/Olj7m+g/TysdHXzY8IqJf2VIMiilvHxmAsDPj1NQ2PXjbIizExJUWGxpmE7jqf90xV4BOlenY
jBqM/fywpsODoVMexMq14sU3KfS+T8CPCC4FaLefJfMBDZNnXjCJcBhwhXbbyHdfifyEApdqEXg3
l2ZYS6E0syjOAtUQHhDz2ZmkTQT0jRmaqy+YH5ngJ/5r4rvq1JNtnc8JwOBPrPNkqrPYKtjwBG1l
q9ePdIUyqVCLMNkzcB0hVj7EBkCMLW61to2SwuTGVTEgp0Klyr3nDPOtH+G7IrsXm0p75wf0r2YA
uwAjMPsYvqZM1GfCfRj78KbCvcAGxb+w6DQmroajXqrRwaeHWwYqMvBa95euV8omVMWI3D4GpcVH
g8Grqk6SFllwDkYL34cIKdUa1J6sF2VA1Bs1wkxlNIQj/sSlmaN9E1OFuoN0jSlYj+fEuy0scBIh
0FKKu6D4lmcTCoE6AvZnDEDjzTCA48UoSewzOHESZbONNY34oO7bnGzFiL1xg0ig6HeThY4YwavT
WJ8LZnQsdA+tPnFuUmYbXKArmq9a3xIV9DhC2fe6ieAe6WabOg/uAK4EQtwKNJkz4gkEPdeiJBDT
0wWqRUlQpcPb41ozYUAOasV9PGZAR7A92FiyyZVuQcrwY6iZ2XrEXWWeLkkHfmDVWmfErdXiJ8yS
mxPTH3tL4d8Inp2KrO7oY4Gmb74fYD8R4eHULYhJm092XnBkjidB9VyMWexXUpvame8J0Xw8zO6D
a0xcEBuR4efOoKYxvavH2r5nH+IU6WL99WBdtuQ8VG043YbnX6VHmTpacp4DRf1OMSJkXFIsR9Aw
8J0lITN9430mQxEpxoeMimVOdM6f1sAP6zyRvBn1wb72mdaO1yILoKvlAfbfikbEIzHQ9RhCvwXn
ShxQrKN0nTYAFmEkfRZYB6twGRr7qpI8MN+8mvDE2Uece2JcUOzqIGcf9n0YhJvCyiv7KAIdVoGJ
q5dPNwmwMcdLMz7mtsmIX1epsZ3nSU68+zFEMyAepGbwS07TaydW+GHcIlZhYFqUu7dpyOG0R8Se
xMc0KidkyFzyKatyTRIBu3qoE4x1OzFKwDU2DRMWX6wypnYDzg1Z4V3OWMF/ZUhEywEYBSDKSiOo
EiEnOgd8FC225tQWTwSk2NlN3qjiqafebW15mlbwziiW75gwAkVsfV9QSQ3hbt83Cxb5PMDDfaJQ
Uh2K8q/snU0tAS7tFoMdaSG3YwWh7vJIaR+JRA2Vg15jl47a2wTknOBGmXenEfsBV4LC8O9LxIgO
sIZrvQnDSm5jr0+fDeUpjHAWtIo169hP6PVN/kvYgq5dZ9Iqf0PEQ7KET0bQ1AjMhXvnd4vRbqRA
HDjGSgvusXrQPFNypHkaE1A3YT94mk91C7sHJ6g42JNMJVlO5Q7qWUG2DLtHPWPA9dzAGB8Xxo+w
Uboe9r0nO2MCCGT72FUPblxis/IKIS8BjrP+zpwn3hwIEdnWM3Eo7XpmvPYtecJB25nKyCakrHzA
hGTD5KZrqzPfCdWMMXPq0svDtpnW7w+AAwqDaRAb8XYzmN85FgfNNp9RboHT8KgIt50+HDpDqNQp
M/wTQUkunlrrodQ29OWifPyz2xxgFnmcmCa8fAMiynhRshF3Q1VhUiGSaOlbZhC1AnE0tPTmUXLx
O/F7rT82g8uyS6YNfWRqHI7XDQAc2FnNwLORk8RhUc6CiiVHg98ws+udrbrmconpR+uigOH8cvQR
77/k1GP8bTu08d2UZ4YbWuSbXr15gJoC795ofgdtXjN2pZrWe/XIlvCKfEhM9OD6xSk8QJimxyq3
dUoAe60JdubsiB6XV4b7MIzJtKuTlnYt2xIAqA7fKJFfUhpV7NiYNi3lURZjZhJUcMEVlOEkKp3R
XucYBB82Fhx/91pBvuLXZMxB+ZHR58cAloktrZ1uqlJxrLC7m6fS1wbUU0XVRnGnWmsNp08piIvT
lHidWUS4vl1GMNZilfsMvDSdpIpgvsIdyIPDiB+Nr+B6W5zIWgIIqNox462ke5xipIQq1uWgZC5b
uEc0EY33EBqwajj6mpibWSDHPaTH8hmqHaYQX2lYmux5sPkuY6VITxlCwER7kWSwoHNcnS5Nz+l0
2+ANMx/tosPWxTwTGd5mcXqpyLESgcodF9nddfryqWYKXz1rNBZM7y7x09eGtOjCAydHUA00aGC3
zHvxKWp9stgzM5kYjKkoPGYxW6AYfFdi7EbAxXOJZezotvZAkSgfjZSvfbzorr9Z25FbPfQI0Osh
BDif07bsByRlnA8QbsEQJNe4G5TBIMcSS3HiWbDuqqQeO3lD+JTny3VYXjjbiNHHlI6UndCSx5kE
mHrd4FeNKnCpOx0D5AueO8qYpDLFMbcZNpVES5PSei5APtfvTRBQ3AsuM780qauhwArSRqYl3FPv
m5NRHWxLUQtA+Q/To21Se0tytNpJA3XZ5Fb1IWxdeDvuwEH2C1cVw2ja4K32sXY6O7mWrFbjWyk9
BiWo550L0bTDludc0xK6D0TA9bDq9zp/fyy4334zJQtsxZmia5l4iAWV9LsfuEoAV1DYFUFpWPYC
gTEbCuE+9ZIQHDv1AGaZeXKQzkC+fbOj4sHrqp99Dg3lzFM0qQzPVEMlV+iXHF1PKOPr+DFxDMo7
RBkYNNkECQpAZlCmfNdPvQ+Qp+/FeMUqUWozEQCeHy3ElZKvMRxYTn5/KJi7zAgeTuNSzbVIn+Vp
0GfCXiPpSvWC2tBoV6/yveqxByNgEeMxu6RA7sHhwWw1gd9iEpWKsUnn5KTve9d2A2qQuBk00xGB
bcx0THAqa98AyzH8x4nUFPqj1laGdDaNX0ntbUmk4Zrh4s4JEQ06d4gE8IVpamtHK5lTy8hUpl8/
aJRdNJAJDLq9iOCUWsyXtQQZj1gXe4xKtwtZDTHv6MzBD3NZTJ8/Nfsg5+2ojGunwoWFK3pyNh0Z
Cj2L0tTJ3/JKX2D9cIl/SvI0m/FDdc2bQMUwrQsVrL5xqlqDgqCaZ/VSpPhtNzp3MwPfqkeUFFwK
QNuNEkEh9tzvhibYptmChBkawiQcsG0tHHQPncTcf8vIvaNHiazSOHyCp7Tmz9qlVPXCyWUJvk0f
DmzYUcsgzy3XTp0EDuvuKSNlBA7W41jBY0Pu8VLhZ21vFTUtcjcKZ0T3U614DOyB5m0FYcwjyFND
JgxBPs5EijJs7FcjlvKbBHhqP0xmvmDoVPpc3sXVQl+8nbhaTmyHfshDyjiXSvRlrC5arVW/qWZS
5Z7eXN0iR+d4dNeOTKruByz2yWES7CJ1mJuwWm8dxfhPMEquUrONOtvVPiiWNqjSkbyFT5Sic1gL
8Trip/eJCkMExozt77AyefkvhDanvGFOpBPkY0jOiaBKcprJGXKDAKWmC1VFqnj6ojKvJHlfcmRa
zE1uUZKCbXIwaXW2EyaHISKTvOrZNPIMDmwRjKyQJm8LX8Je8chbWEcCoDMf+UgdFAcpFcjvocqn
h8JCJvbQnQ2/36LwBgGVFhQyxXfkiKT3TpROgLqL/fKDoqFYMdNOtGB8ynmuHB4mXZvHTTfJwYV2
zce1CQYc8RfbW2JxO86oeJehrywYk2Dsva8MHc56bifOKfhSYxgdQU4YJggDzRM4FhPHvQvk0Hig
zCaNGo2ga0GqGY6+71TQUNM1pYxzZEbD9CovtiaHcvp6VnmnSAoNV4hJ6c/Gg86J5ShP7VM71v6v
mJRpHhpSH/CsKQPzcp5pdqQbRfCzXkzMUZieYmfjMwId95j56HPVHc1+BmLkPxEq6Bi1s1m3uj1+
tGCA02ihegISSO8W9mnALiYYybFWs983GEOJzZrPrArzjeWPsAhzQLtUHFfwcAj75P0NAlD1xnRa
S0A6CMIMADyrb+wD87kR/rDLuPe89knW3NP07ewGzgI3BsbdW80tg5fYGae3nsuSRSkALAWGS0V2
mRgSf/gsb6D7Yz3xD5ppN2S36VZkaKYlusfpF5JGuIyy++XVrb+yNX0mS1x52h3fOcrfSpTiL8hj
8t0sheWGXpYWj6uL4YniXvMJH9hETCxL9BMwJzY07ARcqpouuS1rRdewpbC2c58E/pONuBZGeha+
zdazzhBYSvJwMoFFrmb5TYh0OnO8p+dlUZQ1cPqppy/N6BN3a1dMPGFKkPl5pus7mIkTYRzhlfmO
kO+p84rH3kqZrKyuX27iNWUFvJf82NcBgwv4GMsR70bqiGuVQPTgXOMkN11MUPww1fQHbjkkFrS9
9Qn8VS1Akh4Kc7wjN40e6Qu3CSutdPTbRWZgMzY1HpblOnMwM7NwEIsEGK5AR4UidYPfTks4IUpZ
4c5lKZg/NhKHWVi2oE0r38FS2bgOF1M0uzF/q2Mz/UhMp7hUFkUboQy8tj2gwFSk6Lwq3QtvFTuZ
irbuIcj10d3R2lN4r6nZVwc8nGzvYM+874SKNG6jBQz3CFUmGZCjhmW8d02tJHOfDPYRfFAyQcR0
an1TM25nN4VF5xFpMyZCgZU50vsZu8qlocNMsy2giooIWOw3l7bSZytkelDZUVDWjjiiChBZIRnG
8LieBehAYp2lgSwa+0sUMJ4rwyEvjBs666fIg0bJmueWvjou+PTeB0gvTkTXO6tMI71YEdQa0+eR
eFQZ9SixzdVzByxOveLv/ARuXhDyUoXn32OOtIeINnrPPrhl7mtbrVAdAnpOwHn1GdEnQjWODVSb
DmuLhGGVqCa29sL3hurM0cGwcSpppc+1w5sLXusvGcM2qvInGj3shrGuQFzriqCApdnqOjqlG2z8
ztV/WxCHPrTc0CCKJJbzATa2B1Oz4ENEJy2rN8838CMTIiT0OGBBhasOCYFoKAweqrP7Vjw4TsfM
qql75OLA9E+TnDv7FBc4PreBY3OoyU08WFs4DB3Kr4F/DT1MaPZd0Y7mLzW6XX0hfKOyayM67c3Q
jLY5uc5U3XKnQqgnL0zfEewOGxsXlzJK6JqZRhrZWTRiU0agXfHXyM/Z5CxOda2mJxdT+ix7kyam
jDMVzlW8PVr1oYsiKDi/cp2DeYmaKrZZxaV8izBbXX0jFXwHKUe6eFM7JdwkUhbnbsxcj3LnEiyz
S1L0QfV9emoKbm2R1gX5FUODvDpc1046V6DxEFDQRNQIJ0QMJ7HV0+egJiT9Seijnm7qBPGMea5T
xNFkLiX2ojQxeWaSrsX2k2I5Ny55YOXttWuNarohCduo5yJvLGLKbdr65QZhVzQ4FcGr7zmf03/L
buw4Z9fTiGQmTHfrDyxUhfbsZxZsjLGl0YjYNynNEDwA7YR+UHcskFDFK6Z4U60HOVj3XF8iVmTe
f1B5zXjJ9LQqt0ZaNhr6j6NjHNAmLb6hm0Cz9xkWUDCc2QxDi25NpnY1Eo53XC+d8i0nphLYpFPt
uDoWsJWBj+mEOsMRigTPDp/TcEMNUGa+jSQg1RQC98kcempxabzqBoO0qK1gFz9rCxeVl4C4OmJs
McbeG2+MsJkQUQ1ysIIpma9IX8G4U8hoYLQwjpt7Ass5Ed2Es/QNAZfaOywjR4xwbAaHdZcjCdEN
r/HyeKfsLrf3/RRo/pUkN27hDRP2Mac/NnZeaYkyqMhhP/KifGRGSZCZGktgT0lQpJsSSxZlmR6h
fo6NgQkSgqbyaNanJLsEzJvqrUmAojnQGKrKe89zfV5hbIRnPTClnjGsmQXcgbfW9ITg8j83U8iZ
pKmvperL/sRqV1Ufadxo9i6vclM6EYadnPhZrDfyriTmZ95PnjH3N0OTNtUdKQRvQenJZ4RDbgAB
XgpdBKeuRGF6nen4NLeoB/Rd821P5h2lwWb9jFnRnIF+sk1fTWyz6RxWtk3RPSesEhHXzbCSsVnV
NllRQqzXkiiS82V0ae3dr9yyeTsvLW9TVEPTtrEdzThQI2dIhbdFBqlKvG4Jaud2AtG1MlOkeEj5
9lq7imWIoyF282+X0p5uq41py+avO977NHnVk4Omk+9Kz++HqM8KrHqumzJBdEaosYwAZ3wdUxOI
n0vlekygbE+RryrGnjYOhq7gp4mvFFEwejK+FWlg34qcu8W2Etr8ixYPixNE3nckmNyJkHxEa2lB
agaFbzOyTmMxNQPzRRI4JZRecQYkZ8HEnnET8a1Qp9PiruU8uBpgUvWq03DDtBdJ5tyyEQ1M5w31
2xpHYzwmVt5BhM8CNRx0E5kb2kBCR7bXUg0I1w4NATpmw1LD1wflVJ8CF2/WHDBpHfka00GUyAL9
jLYSBs1oYc2hDWichCPCLJEACQSkbVdlgdzOJcW4R+jAnLtTW+lxKDWmPFtqNgSeSAuR7UzlnMAD
ybieCvNqFSQ5P3shKvfgb5RVZskO2B3BfgevFZVg6/V2w2dq+zvleJLu5JYtYgNv1Xz1YoYx29yv
NTiGiEt4lTpmY6HyBRuwmduldeIZa16HrJz3jLDdftuSTM23iyp1+8C6peOW4up0ZzQxuOZlzs0F
2l4sXzxbqvlFYHkcaGnXxvkzG3NO+EvjwqXhXR2nAyUm6S2kGKN95P4EWNyfxWwd2TISC/nGB02C
MKua3tzg8RbjLcZNszm4DswcUHm0u+ziMeBsKGRlkrCRSstuMo0ERYjWXgeHVJNzQ1KtpWBy42eD
n57hzOdYHPq+SfEu2MkvIAC2CVx2TM/5CNHydqGZc7kJxr5z7+AkLj04TZg+kaNp7ocHrjbZODLj
hGM0oiwOxYyARfeiytf/J5O3OXbpE1+s/j0JCPrxtA/FzzYp/PQOFEBQHOm/k8uuEo73CM5nnLZ0
LZEKYoUcm+vCdBQTEVnjgqQ5qwdXQHfC5EbBKh+Ek2uvLlS+9kxwOK7PbpXlE+8IbgGc2F3HtC+o
YxeKlui3Cy9DxQZAXy3qNYA1V9ckHQ7RCZf+jk9MLldu8YEZUVNRtzxEYv7AQEW1pdukBuB58PvV
/dBLp73kozvmF+kX1CsuBDKbbbDUPRhNjrKfEKWw3ddVLz8Wpx2HbUwN9MAPllV80RarJpw+LPPO
7VLb28rZh2ZT0i5qPVsO4JTfRqtjhEVPzcf7hcqSOdIG22r3QjK12vslO9aGtbKnemW2fD9qzGr0
mEIPNSXoDavJjq6O9qmYze6b+DeUQKJ/7l0scCThgOsx1o8umP5jjqlnPGi+lqXRwDS1/10xXYc1
nyKCAy0ZZby3mHEbEa56+Ozl7AXPSa/h3TRBcpSnodK6+ojmLvUICVkbdniymAs6Ttq0l4pQxsGh
kdDnEA9ABgcmkaHRRIYFBv5ltFx9BUixWwvNez/7VdN/OFVfYjkZ/He/pcNU1qbYO6rWroMlfCwr
INcfy2xu7xz6MPi+Q8Lb8pWgOCfwmq+O+t2Vh2ZgySvjWOOo75kPLTOCD8UauFswm58cfWibe84P
xq0da569t7yCy5oFPPOrkmmAAW9RJ8LaLnBEc4okEuwTy5m5z1LNqLak9N0t0NxqD3NhfmgH3SJG
VoPqs5T7i2nd8NSmlLwfiWY5nzOr8TkwJu0ounh5h7YK7bXxPRESamI+qajAPOQSLtJO7yfbYffQ
PStq61Q9NenknpQibh0W7YAVNUNmftAAtVjwTXN3jzMq29YGdaOguN0dZREYbKpgOOFq7XWu6K2b
3QKC7rNjbdoeTwOFjWGvQfVr8yw+pmqZadLE9LchWZv9lHkO2nVsLa7MWobbewPYHNe8o6wUDwZf
noGmVoReJq3d+Aq9OBW00qbE0TXXMMdDIxz5GCcWkgI8QygZTAQo/ROkoG4m2i9EuyH+2v+mhcwD
KK0g9kNf0NWNxiRBRQ6KBOnhvJgpDhX1wuFOzQ5xIrgm/Y646gx03DLuGPAHl7QgAU14cHnzxtm6
0uCK0YHrpQ1gkszKmfc4zY606uUE8ZATWVY1XksXpv42keXUDyAU17MRc78OnW1ogAN0BXAjHsRE
HaDvLONlrq28CQHTkNuA6Iq8dNSnnOEIh8Wq3HduZd3DLYFrOpRib4xKniHSWXtCSNadD5vrpRBU
dVANInec+NVjUtZS7f0sgHMhubixCvt2J89mgSmXKQoui42V+RrSSAMSIKqHYmbykEjHjGjag6TV
GrY74nEm1fCSlPCyhRirp2ZW5g1zPUlOHKLNy7iIhuoy4SMM+piZDXQSd6ibg09CK9iWVA/D2gR0
QqH7oATHwnps2bjjAC495cB8hJhg0INp/4i3SbvkN/067WEXYKIkeNfga8GUeIAEPB1ka4w/kVnh
Ai6x/pFRJXGM7dk5kGyqj4SH8nnrJSTTorFctOJoc2iu3jUBqXFn1cWI85LCUDvU20BCbuXWx62g
Hox8m+RIZwcs8vQ65X4FFp+hYmX4LnTLWpK/HTJLo3VVjA2fdsetjh7LZdpnshgUVuxsic+kDJbg
GvhULT0L1luOBY6iV3PO/bi8QK3v6W1BiWeap9EVo3u+Exl+m/3KeTbPXtLZZ9zVMK6l5dzj4Zo4
mPH/tc1QYvQUBoHmVuTMJPv+92jwRQ1qKeaD5a6ysoQNQVUqGUdu/FO8UFiN6Xk/yIX4bEujVnzX
tOC4IOTkyTckVnVf20y8aGjO5GnopifQM7l9q5c5kZCJ9Z1uBmvJAD5BLYpym6apXQebFyYCE5AR
2p02qBNGO0OVGxISBI6ztl74qlpoORlIXXTe/jpryFBsCAbowGyfwzMxKAUMKAFOdz6QXzO+wxm+
aFOkYbHs94ulFdwMNacNqme8n0bWRZXSHV/tABPSuEpwD2PK2DX3niKgMtaagCVJ0yKUsG3VcQfu
osxYNMcGH6bsVkUa1/S+uVBxvJRXipG19nUe1cC/qu1Mezo5hkINPUrhIfVEPmQQ+YHlcSCj19B6
jKIwJqTI+JKT/04ih+n1+si5XodYBeNxDrXADh59CjU4F8CO0OaTy55dfCGAzh6U6NEmJMcdovTm
x1g4lnn88cd//OPv//E5/WfyxZgPDltTq3/8nf/+bJCisgTN79//8x9AzPnfX3/mf37P//ot+6/m
9gO16H//pvXv+Z8/w+v+6++NPrqPf/uPbd1l3fzQf8n58Yt7VffX6/MvXH/n/+8v/vH116s8z+3X
nz8+m77u1ldjmln/+NcvHX//+YNo2l9vwT/fgfX1//WL6w/w54/LRzdkH//PH/j6UN2fP0z/b6Zt
eiikrgd2wPV//DF+/fUL+t8C19NNkuuGY1mmbv34o25kl/75w/H/pvs8vAGWmUDnSTN+/MEp969f
cv7Ga/iO53i27XIENn7898/9b5/M//2k/qj76h63daf+/GFZ60/S/vMjXH8yT7dxVHB/sHwayy3+
KS6//vnxmDHV4Af/P3qRd7PhBm402Ms+ZSh0lhpuO/xJ0xavN0dRp0jOGmSaueJYGzzMVhnRKBFS
f2ag8sfdUfa0BbePXRxjJHO27HZiVysfXAHLi4/Jb0MfMpcTOC5EVJEMlt7dGiDOSLmKPjQCDZdz
+ly11T1NisZL5Zp3QJvDxSh+LopTBnCvZEfxMhyv/jJrCN0lQnbPOsXW+Fpmix5S+3JQLd82NhGB
GrYv6/o+TeGYkzU5g02/8QrtyZjc19Jc4N9If73FO8YNtdaXoVAY84L47K4pfj1l5IM1xgUENzX2
DuX/p4fYuXNmknCu3m876YdAJaKqCX7VWfOxVB9Lbv1GKt/ZbFYrhRg/1g4R/+rK9miPM1T2FAo0
5+kd0LKHzMZu6dZRG3P+MtiaCaO0wcJinNLn3aze6zL+SFJO+e2vtMYAo+EZNMsHYPuMmReOEWUE
+MVDlzN1ppeJiTfJ36Gh7euVGErk1O2m0Fq0m8Zutknm15uRulDFrHUjE4fePS3CHn0wqngfuFdN
eHhtZt8lRZCzxLl7ZO4VxfRLJZTowXhySYKxxZEw6Sgeq15E3b3kEHb0Lxrk7tc3WaZ2hNn9FzGu
qEvnUw8nBQ7XeaiZXoAbRsLYkK79NegptN3ykI9nb7BvbC4nI/vNJp28V7yuR8dCZGHxou8n7Gzz
KJm7DDkT0XRZy9bisMHop/HUkeeL/UOcJYze3QW/Ab/J7zu8hHUXdsZwoUjFRoJxHovXoL5SZR4t
PX9Pfr9echO/Qtp0osHkhUr0WDpOjtjf4JFP+8b+meSML41xmbf0WISM7Dge1h8lgxovdaYIsviz
Sw/HmYj+rlqN9Fk30AsvjfNg29eBXm1s/9wgqGxCi+4+EdgijzHtLD8KHV/nNPyW14S7Xqem55bB
C3Oc/DSnlFK29Yp81NXOBcLr6P13rDVbmxg9XrtmgzA9bcnJdRtA6Hsozw9xx0UZQ2NGaHUpopoG
kxCexs90mopQGva7wv6y1Qa4DsmiX/AYpHvbdvQwc8DCoDa3O8JaZ9WaBET3Q0vHW12zF590Thaj
HCKSSQiBH5bzXlPvEf/K1LhvqjI/DqmX3epOdal0g4t70Aybqh/wW8EpO+p1h020F2UUE7I5GjXZ
i8m80VWBmRobJ6JpL2+9MrvqhA+eK84cT31z23l9dw7S4aHTqB+VktMObjOdM+AjZ7ipiFJObmXx
vhgX5TbnVCvOmDTQrYrnvrc26ZB+Ds1jqt9w3wnrmeNTUJwL2z3YXoizMVxqegqM6ZooBiMp8GPM
5HP3LZDxdOwqHGBgW81bd7iSd9lQ6buhm/UCrjOUHCs6PnvXQO7C/2T+HI1gO5snw9t2CSlvT38a
hgnpm+Sa88H9eteXZmgWnzX2Ll8sm5ZRBnVk29iOI7ywTPlZHLnULW58P6gbtx23chVp8evAwttM
Ethk9WSIZT/Vaj/gPcb6tFXmw1T/dCEby/LdIh3eobcuIoqH526hxyAOSx6YXL+NE/1+qR/UA/0V
e6CPJ2yjG9u4as6AvwHP+q3lGLshq7g3aXsv1feVgRNxpEjLuoO4H2oWLAz1lk4G37X5gY8pzDou
N/z7ssTq9rV1WAwuae3Dmp4DTbWBb5Vm1QYJiQrEpFIsBfUrFa/Pq3/F8abdVBQ7lAAOQnLXGlro
rCg6bc6jLrBf5rzc6TWaBLmkOo+yMt7GyfxSGYdBMNh0vxXuHcy1CHWKgBu9KF26zaeJzeVnI4vt
LF8zVOwK3YJfmHa1RksFURpQntgPs+3kZ/txTl6SMbuns+xYQk6zTlnxKfztylekf31fcWOqiOjW
i4F8ga8rC8JBUgNOY33mi42HzRPmwiYhqdk1x7Kj6qTYtoh+onrFYfPU4TZ1TcyDZvJW9R9A+Sj2
M48uhqDN2hjPZRzq6CUJflLPtB+wlUM52erGe5J+C4zfy/yNzvkpCrTCiUrN7CEzvGeJnbybEAcD
80EOlGRSUjSYRsgHT8kK7aLDbzVWm2K12LKa2NX3YgEkWpw9Bj2cEbK/NZW6SfM+8ul4FP9F3Xns
Ro6tW/qJeEC3aSY9CJrwoZAUcjkhlCmJ3rtNPv39Ivs0UPdedAM96EFPhHOqoCwlFdz7N2t9q68f
cSD47LHjhWB7eysI2tisuvuTieLj7z9zyQ9ooyUEmne1Ji00L4hdUpoF6FRk3yHSjgA8Y20ACGC0
KNzrgvKURY+SvDL0OXRut1u6gjMod3bDMrBXz59FEW2VMr/MNECSQCztI9IeJEtWvfo9DK2fcgev
FN0sUTxn/N2nBN87bIqZuumcpAIALH4dfWTuWtAgtRjRZhut6vNUjb6bi1OnP5XW7JcEVmfvvEGB
xVQ4H9az2oSpxLGe0GyhwtHq33nSbEU1hKU7+pRvmyl9jYbyRMpdANlkQx4qM5oIS9qHXYKuRSyD
hmujMtR2gmqC1dNVDymj7BWNZYTMRyEceYP3ZYdO/tBJ49AgsceZjm5ztxr9dhyAqd1DJhfTtxeJ
6P3YK18up2vScmWJb7iquNtE6PRGKLuBUmJ5JxNy0+kM9NFwubzTGnyrhgl5SbpbjIZcbXdc79sx
q7eLbHZFb4V1nVOyMRSomz3z7DOZ5RhBu/w3e8ipnT7E4PrVykAGUhrwPPepltqptbiDSi7GdfJa
bs+sRrZTuj+xSUhA9JyhNcCz41ul/nRW5jL1GtN67iP3E37Tzaqy34ATMcwAbLfl4gEZcs9l7m5n
GxayWT0XWFDxu8RQlO6dblmqv6hjKCTRGAKj7THmG9N4NZJ0CmpcLPCysSkpAuplHB/sdkLI/bVm
8qtwzTgUk3hBe3aN3NaXfAIcddmVNIgbJRIHAOEnpIUZDs7pCfuop/VoScEyxvGpQFETFI3zrjAO
2sDA2nVsjAGb+yl+nFFLn0enws6TLF9EXsSeO96rOQw7rvuCAP2B6pG8h+WJxNyTWbjPUtO8iU62
Y5uVp9mRrUW7TpdWPbLt/IkN52uopsDuZ4/269DNylcXc0qy/m4QmgzQMdRpPNaNROrtvJvzTImz
WZ3DsF4IVIOCiVaXOdi2z/4IonHcqghtdBya076BzB8n9mmt5Q0RhMge4jFdvDnxB4wyGMU98uNo
Qq5Rx95DRs5fD55x+SCX30rKRi95LBbyLKrmyPrn1CCeHZXmwTUp1PqSqzwyNlq3mTT4yKhGiPv+
qV228UW3m1HtDuoFTPk91ceH/+DXNmr4qjsq62ua6Efi2TivObIQFHBI8xb0m9IBpZeviMeMM6NW
r+QvgI5f6gx6M4dV1jM8+R0by1eb+jCyozAFunEfuuD/l3N2Tpj1j69t4niTexdIbbN53vTLjDNP
PcTqLyzPIFQbPjY33cl3smUioy1hPSy7gl8jqhdvAUVOUOjN4txY+Myl4rOuTOLD96vJ6apBS6P2
3lRF4eerPJb2M5Sle8D5HTrBzt7VKy+ZTA8pRTDNitel9S01swPfGBb1XbvP2iwiW3uGY9TA8GrU
wW/N5n0Wih/Ff3hND+i7PJiN3jirOyYSb4kxPLoj9UNk7iutEfu2bB507KTou/LvfAaR48gncL/Y
DbhM0pIsWpUqRizSNzKUOwqUKIpMO3+ESsnkjIhaRBscl5kwzQPJ2+9TY36geSoDLvgrS5bnzGr8
KIIJpWiSj2Lx4iDrjpierH8Gk+zJ9YHtzqaZKL0sPTSHFKCVskkGIKPRq0FuU01tXSdfFoHVNV0c
RQ6TN05s1bs/O45O1gyPwoSvN+teonxV+QvZAhutSTxQFyFUqL3q7FHiejm3l06AARCCz2FgRRSZ
3EkaYLCd3oLEPwwTHkXH9KLGDnJzOQvzlLEp1KujWzsXq73iFdkTbknRBa9trZ9m/JaKzQh5oHTJ
93Imjl4didpC3FvxptgCgT1qSIisLpyMaD3qA5EaxsRmPXpp5RSu7uzn7NUcWlxyUrxkrR7sfvTS
SWWkPpzLszM8cFlysXAPRelOteKjVN8G61787uZ1+MwXtM/s89JFPiEcPYnmJ2aNGkWHiWoDdpA3
cFhM1U/xufJuYpz01uwmo3hn3DFOGbFwdck6wLnggzujMcwVWk592hXasNOQTJWZOPZx7WFTZxfo
euV6sGfjWOivqZVirX7TaJaK6Hfp3r0TEzkt4oUUlgNNja/XP3j6w7QuLgk5niBINeez70g3a5m2
GuQ12Bvd/ay04xI5WyRsBXV/uIa5cXNUAUlHwzi0V9OcfvM6Tq84M3j6Jyh0G4hmOErepzhBcsON
jUxqHXiqWERGgsUgFG5KdLUK4cvDbaJsVolvjjkqeuUZvIU3z/TBjR5qS+6Bw9gUPXkQxdva5lzK
sJ7v1mb5oSgYhaeHhd9PxnBzVW2MHW444DGse1ykeUyK1bRtVFLtnHOpur/Js4FjYPtLtQZ5tcso
r/Tl3OTEsmo3sfR4qM5j9dvKO+5zlDZWCGDLM/pduoKSSVluVHPIajYQbnzudMIpwVjl9RO0gCM4
blGPh1Wg0wEftqzDlheDdKlPmxJeLzQPaPMWWvDGrspdctekIY5DmHpDdYNFnMKQY2c5OdWTSJVd
blRMouON6V47RAytblw0QVGtFBeXbc2olht4tFzJDmoGuhf8n5bUL/rSkWyApase9+s4hkbxqps/
XbGeFyDLiF62JMT7WHYotjDaj6R7zGM9BESF7nWWuOBQqrBrI9+YoL1l6WOhNGx8OCVnReAGNcGV
KaAl09J5XjCF64myle30ZgvOAla9XsHiuslWpKjN/NjZMV5h7EDwwJSHZZxCRA1/SvsFaYeyGxw3
qLXyMY+jo6O01IfEuBbg54TYanQvciwPkfHTkU1NYRr29viYucO1o+BkJh6uYGZZ7u5mWRCFVz9I
6zRUFhcnax4OP7JXt3FKfze7XC3KriW8nrEBKd3rppvN7ZBTfy/VI/OyzfKnH/YrcxeD7qpnwJvV
0Pc4nWvtjyPAOeXFwVgoDqtmH/OENq78mDlb9Zg9JD0Cqw4NxcK6/jEKEuBFeUBAw935KflsqDw3
rNsDbX3MMLypQEYaxgUf2BtnwqZb9nrifNd1v53N1mcUDUB9CrWm9Ndp9Jq+PCZsJeQwekqTs4fL
8DKuh6VIsN+/W/csrWkVCDjeVaQAd8JT0wO0M7MwtkUQG8ttLZ19QrIcDE8AUbfCGbe2S6DV/OGa
3wtZ7Wq2jZZ81wuBTionED0LxQhWlS1DDPJIrz17bq/23fjFWkuricNWxk/bhfzPkGszLXDNngoV
XALe2jkA14ve8nOme+20J0ezsQkOYkeAUoYIvAznmdw8tgirF1e4/uafqrZhMQ+t5Vcq+CihjQek
zerxjKc9+5mGACn3/ma1L5n9pS4t7gzKzk7nqShWhAqAxhUWVLlPXG0Hc2vBH56fEqf9NsxvI0NP
YuYnRK88QxnWBqaXmFjpkb7fIl/Sze2rtXQeycf81+ZfiG9eSaThZkClwustuR3ujlxL247zvi76
g2yZZrVNaM37ZrpQYQSqJLqhXLasHw+rwozSmn6SGKxyZ+5H6JksimODGoxh6Fxe09Z8RvTEw3te
2Uxp1leWi20ndsK1tooT+QxmAudOjcVlnmfcuo9Fnz5ZvAfS5JJvAGDGhPMsVn0Zq4qfo0Dip94i
vQkRZt9R2c6vpY3hXmLO1T0s0gfcRV+06xtJorw6u7cugjmFp0T3rfGktG8N136k/FhVfyoJAgRv
Tov996bEevZGiMw2NWk41WInKoMbmApC/NbTkajmJbTvGSoZFaNNlaiCwemhfJo/cjpbCtIejWCp
1NC21PYX2d0HsrRo9voe0T1PlPka2mv0unvaIfzgT3qBRFUPJv4gPg1XVNfM1BL5idT/JcbexcHF
f8tR7Jcu716NrP9EYPbddshjOjozmI9MsA32fqL8ha10VraMB30dAyRxU6GqETyb7lrelahnlKGU
d13VYRbLkUQu0rCQM9D0NqJ7w5p6JinqyLfDwMhfZ1pGVb87FneWe1pwddt/I4XPshTbRdMpaFEd
QW8A7vRoRs+lgExLDZwQqhS4qHanTWuLTVQW525+NWfP7L/arr9M3a2MuDvpaUuTchkucS7N53I+
I9/z2V4dWV9NBG+DsrN0osYi5O7uPTAsnpKdo+UvvYrvrxTXpCvZqPIbL0oYZ+K3u7hHpXB9t61v
kyy+GiY+il7jWhqgBcRBf26zP+McbzWmZ25ihxqJH1RfOstLQqumyd66EGZ4EGChlqMpHIo8KIEL
SQA4W3oLHRgehix7NHOcK4CFyabV29c6sXdR1d4Ao/Nu/CEcGNHOpSk+eBzHwdou1aswX3LBm5ph
E7E/y7oNsMpSKYBeTMALkN6mJxMoAobWrtzTJUfz+DzjgC9qE1mV4xU5BM1Cd8NsdS9OZHNy/sqs
RwgKcAr/ZAw9srXgCB+2ttZ+ixJ4RHEA0rebcYRavYtcxDkJLfUguvi6+9R3pKsq84sxbckA8dUi
9geKk1xsGkTghU1nlUIiyMAqvq70HIn4BTp8MznaY6RMXp99VywUsmINC1GFY8xGxEme3Ub9Sud0
b+GH3I8udlbsup2fWw5WHpI4enuLXZOZdf6aFPKwNPqZGv3a6yRHFLE9ezY8lo2B5oykYZpcfVVC
XDhA+Q0eFatOCBe5ox8WnY2GZpxRI1/w2N+SlS0EjThvX2k+dJjOR6U61xMGUQNA2GlU4mafWe4b
Iaf1JSWARqbVe2mnrwPOZc6X6mrmoVxSwOn28jmDjV+76sCluTxCUHFAp6VvYF7NYLUzylFsHSW4
AG4zidCYqrlMBi2AwvDmgIGgnGwZC6EXrLUraIyNMZKfsOznpD9AE91UXbqt0vH+3YHa1UFlcddI
eFvsrbaxsxDjCAVLjQ+kEnoKgp+esJ+Z8pZpK0IqeDLDHAIoRAB9ze3sHUoAS3H9visvGFd061tT
KhgPleT49wvT1GhTZOopi9zH1FCpFvST6Dr0VsbkE2uxVShGY7sINXRgeoRta0rC1vgzc+OzpoEK
0jXbMclEaKj6g2tBWeJU6Q4N1pFNjcvD6nBVgSDd0Id4xhL/ZAToRTniwuq9S5U/+bAETUztwwRX
ZyQKKfKeWl5ye2fyRUrnzUlGOCkIljeLXm3Ahvl3KIMz9DtgZaEa9EQByWov8JHzK2BWlvi9PHRw
IWSXHROLI6iRiOfnEw/+tJApm6bvFRs3NxNeAuUBW0hwD90BSQDWhQxpddyC2t5ME6FxY4hYREXw
Jmh+CtSt6cILwYjnjEU32yvOKDak3JgNzbJBTDB4/eQorCre6mJ6hOf5BcVxYNjN/aUkUXSyozoA
++eeyFwtjqM9PyBbWneRNtQbLT+jUtNuyDN9Ia1qx7hf+I04F6bT3QjaYpSUMxXWJhZvCCkxua/7
eVKYUUuXEZcV8WYgM98ppfGUobUP9dLa1TDFieLlB0gTNQnjE7Q8GRBGjbIHVwx68qc1Rl8DOsgg
GY3paQa3YD+0kXmAzwSbJ0TGtZwkPNy2Ra6wRh+y7/oQeUpsIPse5848/v2i1rzuSkvTpxbDk4pW
CBpV+WLmL3FjF8+qvW/rtfFFLB6NxMy2mkvCqXY25mnaJc70M+jYPHFs70utMHyoDeLstOammcd5
NxDRcxeeUN8jZ79/CLrD2iPrGlJWFQuLjQkk3TwtUQDhLtBgr5KP2kweXokBsr1BXCqRaZMzc9oj
W9/i+ACkzbMAlckjzPm0S7t5EYnd7t2pPeVGHJ10Q+ftRSamyFZs+dFex2HUAXcInHWOgYlIO7lK
lG34QPNaF3S1YJ3gNFsMC1YniPOuRagHX25OsZos7UR2x5Rnx7oc94Uti9A1fpxa6sFYQzCMGsJp
yVz/tNluZmXV+FhHMIMY8wMOQucQFUq6H6LsD3ENizf2PIh6wvyz8LE/Oo35XrpmdXLvQ6iCgm+Y
TcqrmSmDxh1iUSvlVJs1wJzrWiv1PmF4jp7FDpBPvRZ4evxO01Vf2qymK5PPNXTxXW0TW2brkHca
tnr2XDR7VKnsTnGZm+MBuaTYFIZdM3F23S2JHmclcbF6r+vxaqxRcsnKdZvd111pnP62JDotvEBf
k/7Jr8J9zR15X0rrnhNX1cmMv1DhuM8Em85DSflddmEVFe+ToZ9twQ2QN69E5plbN8k+0kkbPdQ7
va+b/EB5NhFcb/CDEqh0TTvOWTMzkaU6bC7xCaTb/JzQepYMMdzMfiWQS9kowxFwj4R7oU1bty9e
x5rvixDBov1F+tvn3VGCEsL4jBCySr7qvnym0nc9zmWJbyW6xm7yqWisJF0J6tlRGMy1fArhhS80
0skDPjbKa4TubrnOnpCIA2SdvEzGOHmYgM5sWqLrADSZ/Iyx2OEgTeCzsHCL43KlmKzIy+6b0HXb
zxQZ+a++I6wA1H+AnLDZYa19h56tMJGmpLT0HM/Z+EacRqiPE6V7n/DWrdYzOSrXImkygvnWEFTP
eGe99dDtWb53RGFu4LuUgRht5mCqa7H3WX4ijQwtPvn7oll9deFkSUbjB1IswKJkvsaGUocNubW4
WgbaGcYRf78Yia3ywFtmuOZ11qR5HO6zzjGt/pD88SM3c2I8L7DHN2kSHbqupSxFV0clZySS1j0i
f20lS6saMCpMw8rphS+qr43HWWFWRZzthj99OE+EN4+ZEzgY3L2+rK4I48GsZHZ9Ktm+apHtcRzS
xo6Lh1aV3Abk13sl70jFRntLdiUEuZmocf4+OVbXo1Eqh1q20U6x6u+eoCWGclX7BNmA+WOrwDaK
+awlkRKqFu7PJB9ejS5qmRnloGIK3rOxPSJP9AgDu2ulasJXB8a1zegT2DOSO4SthhjveOtkMYUK
ale3AhKuWNkWgMdLLaYHQnFd7pNW35SKepy6Y6HkVcjZhpdcLgETr/IwjS2q0foDzMbsR078m80S
NcfKh6EsA+IA7BCdyGfZtFGIb+4aJShX1TFhobbCBI5FTblEI60bzNDhk410gMZfJjNA1twNuUOG
Lc5SpHaN42XksMGfdeqg62dQnoUofQO9qDI0JNgp3b7rnDfJqIk8XmgeIzdZGY3Rg4ZKRWcMAXnH
fsau/RRjIbyTC/Yx9pXVNsiTchFPx7NlhS4WITYheheSGEe3KMnM7Fil72w95DmnFyfH9JrAAEnT
XgRW59zfXUO7WUYUdNGs7814akPFtJ8VpfpWpnx8qm2xsFzKeSQgNnkuthuWjlI962mkPQkaGK8d
WA/gdrAgj+pbtxKINVt3zxNUtktUop1xp0vi9C9K5gy7qivx1lYIcAtXL3eS0xa5TikO9mopAWmZ
xEtUtvuYTXHQQpIBpu1oN0SdOn1g/oD2lGTNfhXvlQizOpIfcIvEDtsXku6m/hNNUfyxZigj6y8b
jfd5WQH54V1EfTvyG8xT8TpMnX0zFs7saEoQ1tz/b7O42MuWEfOJmT6npcEJU2aURmmPhVETCiMx
1nNNn7zzNnXbDpxgSBhndUvbaEtRzApN6xvEcTl/9ZxEFE1t22sjm9rLhSvC2NDaKxWyn2J3Pda6
mZ4TmWZnUUaLHxGx41kQYJi9MNAgcUc7/P1i3/9XapUK/PiLwNh9ULuKGbE2MRaMEiPUSoDleo3j
fq7YuRALqqBuh40oAdKa0YFLJb3aqAglc+cD+XhMrNhsBWmriWOWxNMRhU5O/WFX59WJ2zNp7+25
BFDkGRlp3FHGbTtmi3Kx+nS4wbIIAXUvt9lEXiOsT0PJkltkmiy2kYIHKdy7gLxYIgM04rs1q9YO
KBJIVFyE3M6iW49V3V7hSNgXwdpEDmFU6PqhAQOzXTpax3Qt8kfsZNt2qL4Ut+3OeZ4dmphW0wby
AfwsOxELmSCZKXbdOE0Xk+5ua7T5x8p4LSK5+1pqPXItKDjXtZE/JaY5Py4A10VpVb3CF6l9cnls
Xgth7uMEizhhXsa0MumzYxP0luxuVWt+oG6mcatEtR+4Rl5h+SaeleFotKCGwruqnzoly47uwHSI
9JsnJ5+qJ5ayEG9c3K+m2u0yPKk3h3spNEYxBRUoo5A6mgzV1PKbTkeRnyUkPBrZGBZpZ+wsprBh
3TR9YFiWdmiN4mc1M8wkcDZVE34zPCq/nNYz4a8YIFyzxbAcPZbzrIey5/Zp1IZVG5r5i3P/Yk3G
r/VOj05YS/WdEj2sTas8aPcvOXQZL9fMl4zWwIOfI699osqrnlnMntgkmYY7X//+c8deaF6x8uKP
HZWgwby66YTNzEvFseulsI9p8UV5RrV25HchHy1rko/CiecjEO9X8rfdwFC5RPLGHcjtluO50VCo
bsoS6azVewQmLTvdspmGNDWBc/kIGofaJdAdxPNeNhrFBg20FXarMC6utRAOuUR6aBHkruOzxJ8F
UIj5WLmrmsy+EtX8bbMw5dYq9AeyzyxkehnjPIhCCyPolmAFlrrLKZHugAG1oh9g6smSjYAENYfD
bqn9eNFS/sVUgNBVZB/O+qJ8DHSz2dpfGpNSdgaPtmHywuYefUAbxXiabKU8yD6LbzhdEBEtgvXe
ChMhB3N4NwxzzojMV0gazJ1e32sNZbY1NhHiO+OdvLX+oXaYc8VlblEhVfOpEuw0oFCUUPnr3vb4
yKyX1hh3o4kHKu2zGSBOSgJUPKQPGKb9vLF7P1nL9TNZ64CDO3pbYxU9To7mkPf3NyJcyrS5fiCZ
aH6952zBB3V2mYHJn8PYvpL4bl/diEF1nCkM+DLB3hql3i02pHjWC5hE8DYjEldQPBMFUmXmLtd9
VG/qWfQDVRkCMc9CiuzFY0ExUZvQWTFF0nQ7UHUtKvgwyeCGZPrQXhdI03slgmPQJBrLIQZAB9wz
zXt3b8pc1t0SISWmxeVq50wx+CPnrXQW44wweYvDIz6kake0jNH9SiLDOIMUAk5so+XXYTG8RABX
HynJbzFAsuOAbo2kwzb3YLsXW4mGDIMwY2tM/Q/pTEkKb2Uj2yoNiOcod3Mln3M9eoydLtveoTmb
1MzN9zTVt1nFDJ7ME21jNgWjHj3qWIhOX3Zb2O+xO5+J935wMLVukokdRyzTfDfIRQN3JdKwaDMa
x8DS1+XsTCap9uoUJoPz3RXmU4mzOmxXXPeGNYGuw/xVS3HFgvpWNrSuVmw3wTxFjm8QzuR3kr3N
gILibiDklJ6Xd1XO6QvfSBaQ+kBEiPmAu/5Nj+rPKlI/0nF55QGlHmBglXG8cVochCFxzWqM2LNL
hZXgxSoHP3Fn89cyafcrh0tTVkzL8YS7j5ZqB4jabX+853ubfcPfX2v2urOeqEeScHJSVtvT9KET
v3foCJFFYiZuiT31nkJAM6sy65zxMyoZdnIsQGJbKDGLV+2E4t/2ZauiJcMiTl90N4RyGqiE2NOT
0X40lbl6Q6eia9PV8ihEUWyRp3ObJQm9wmjiBzbq8mRO7rBtqGehqIP2UtivwN6jd++8JjcwV+JD
3+qqtcfKdemdaeYfO/k+j95cdxCPSfyJlPa1J5oHJI9zWtR6eoZkh96Bm5MEC9QtMFXkfMT70x9I
78NLJGVylfozfldMtjDGUnuwz0iQADmt9bBvADlx0ABbl4aXuwwR8W9v0OLhFmJUDkcAbMFwAgqB
piR6s2lPPdXOjXDR9fjYs48PCpUJdzlNxilvaB4n4tip0DpCiyNmvoJYAqPOVr9RUOpU0J2QmJ0R
DT8lba8xzaRZH6tiDrLEroLYMe9SEKPjYGFl4CS3rotq7EY6uLOsJLpShUgJHVZF84KGs7GNfCMK
Ps4EPT2U2OweRucC8hvgKqPhjcTySEHeuEAMV/jO7CtFwbhGmMulWR0nkKt9ZE8RCn7gU6p9LrVR
XfJG+RxVqw8HSAoQFOwuMNbFCYsk/S2LQSVFYtkXrtySx4asszrZM0btOAbxvKhxs63B5+/deDoY
0+Mky4UFt2n5GpZq2XyuFipQR/4i1IIZRqt9wzIU6I6YYWYZGsghHUAlyAc1L5qjcie4OADRPZ2d
2Mlu3fuEjyhqpZDdwZXdSZ3cB9JfvgdVaYJoYZE/MLDEpnspTLR8IuFiRB4n/A6zCBNsc2sxyNkM
JsbRMnFeModzMLKQW02MRPKBBGBnkEbgpHh4a21Rnhk9gfqDwSxADKMRqO+ag7w/Mj8DpNYwzZ0V
DXwo3qWByYhpp2zW1juP9x6PBsgx43JZL32/tmx7LD9SXS1caaN3ijSssLX6l04uP+04ypObmPKk
3L+4OmmFjRXt2nilFaG8x+YGljbBaQdwxdqlRdr6JUbLyahPlMvd1lzoZ+ay4focW/2yavp67vN3
0y2DlLSvUKr5EzsDktSnZXno5oE5AYS4bd27Q5AZYGFrhnRZpZ9jrTlGcdTvpDnij8r6zm/M5ccs
FPtxFa3zqJBZE2qzRK+jyMvYpzFYkTTZsOMyA61QnS2DjD2BBtreBnKG818cjBvxROpJFGNQm+OH
PjF4qhxtkzXfHORV2Do9Sh4hPzOH1XrWGF/CeklcMqjYba4Pq7PPhvdkHjFs5k7ppz0FSZdqQXE3
dllTmiOPJBjTgPTY5bTHUkVWQZooE3GucNxmF47zDdJfCU6LxACL+mSN/jjQk/aNBmlYg0S3lpoK
Sa3tGevTbzdR8mqYb6pANKFPbNJGYqkG7AYmI7wUhk82tve8eBpAorU5MxBEgXumIDPprGYl22eG
tkAsuavwu6hHyiFCWaM3BOfvRUpbHmezb9ERQco1IQQx36TBASXMYLcv0qDVIZ92XXbh7Jr9tGTd
HSknF9/bQSutZ3g2xN03A7/bwgndOcGbYTTlqS37Z9afUbCYmbIRMe0fOY2nwYlujaUCzK34ixC/
tmAwDhWSazwtFdl1+DPCVIa4cC6QuzC09fDzyq2irHLfWvWrw0gJuzgKTaM12Eehy9CH+yVN4V6t
KCkJ1+PdKoQ8VXr5Mg3mEzESw4M5T0dDxmfO/l/wSn6nMAv3EXWdLLJTf3cnaD3D3Py+485rBZYo
xaIVQe/EzmxWXxyzStDGuC2KyWp2NPWnmqHCYaJgQfbM0g2CEuMkH88AQd06AUBc2XctTnZErF3u
gD0FfaehPiDO019S8OlO9dUh71td8N0lUhYz5XrXJtzHw7gdG2si0SZ+gpjJ5aWVzP/7niRzKsWI
VmejEYVyTNJ6G68ngh7kjz19VKNGZ5yVw9kl6bMGBgxVlkovUTfuqufhXGBCSBmAEK1TUZEtdCDu
jK7fZoVAbAPBMM4jmA8iw6rkhbwbeltgmN792zgi1b7uQWyCNC6M6DvVS+Fb97Rhi2yMLgub2XID
dTUktsf+ayZ36w6vKmHGKaqHvFfZ9uU+zUD8DilKJW3tfC1VMr8aai2YbXaNCXsnbzHXhaKvPROZ
oR8z0AbrYAYRXgbPzG4tMGLPBa+zMeid/Z5wG85auJIL7JMQu9tNa/kB4d8kW7E2v7oBxwNKFPAX
rnxy2Jn5c9PleFrguWdr/D3hdCB2JD2Yqhbo2OrgjjXdue+eZ4cPPEPtJCxH8aBi/Q5mePZgkQGO
JBb6C2d4iSJUqRRf5JBM9TZvK+ZMM9eG8zUZds9xROLeMv1pcqUPshbhBZsOeu/U1U7qCltKauld
VPrWlqPz9xBwqkylA7j3swyLkyxonKQO1UM9o6kh0upGEqXLLJWRMuKLeVPqiJ5ydPF9A6iJo3gj
DYZ9ZbsEhra+EUbK75gpAf3bh5JgfB/i796Ku5MCyJub25l9U532mOh/D5rV3Lc86m55AgUIEt2q
Z7CcjHudgu2ioAGP2T3Z81QfxnliWdrXlISJ+kvVAfI5tUFsSPTYDi3AHT0eGUTw63aJM2GvN5aX
yBlOJFr1O0e0n6reYytqiMDTx5U3f6lvpsJZwdiABzT12sVGrGeKP+gQXlO36D5qIz2bpS2+7UjZ
u8azm9X9lUB4+8bg7vfMQXWKcQ3IuXi0ldjcFXF50POIFHVil56Tdr6OuAB8e0ysreylvWMqFuPS
qX6Ta3YbZbo8DoIaqHpxuny5EYlrgQFjct1l4ok4zfpUjaPPOIWgs6oiyusqM23diZjffn/foDvD
jPSRVtBbTcFimPeSXwljO2D+WmgQosHkyNJ2ele8QmV3jpqliK3p2okHwAflpcYj+X9imTynf7q6
r3+G/+qZ/Kdl8n/8f2Ss1PE8Yi393/gqN59VXHx+fffJP72V9+/5n9ZKV/+XZTNUUXFX3f2Tmv6/
vJUOBkrdMQyBoRGPpGrxb/7trdStf7HVcE3HBIlADoCB4fHf3kpd/ReuSnpfRwjh4sD8v7FWav/F
WAl203UN3RL8dyyMn/cf7p/GyjLWFytR3BRTPYKioU1fAFNsSlsJDHaTgRtlJtE2Ep12hN5aOuwx
/vGw/m32/Ke5U+PB/NPaadpYR1VhCtuB+mUws/rPP0EFMpcIk4r1LOsuL8aqhLs6eRzI9TEsjiAu
FvLiYWEEvQvOIK+GyTcM/COyF8Om15Tf/+cfCKvrf/t5eOaa5oDocM3/IOy8liRF0m77RJjhSOc2
CEJHalk3WIlsNDhaPP2/6DkXVdl1qm7GxmbaOiIDcD6x99r/ft+frKacJGM/VFZ0MKSqdiVK/I1K
kNtklPwUEN90oHCAWZAC/PlzhfvfD7Ywg9sGcj4u+OrB/flSlAO7SOUYyaHbumm1CwnOPnrEOG5j
3bM23lg8mR0q4NHB1WSSVzGMb02IpNGtZLepB2SpcYrVtB+eH//yzT79JJJfQ+oIeXQhBQZcaf36
zezMWsac5IGDGIdnGSO81kZACw4OZRrvVh2zvPzejodoHsEARohdOvMLCowO/cAK2t+OkKfZ0Cl5
VSycbPH/Tqb/PXG/uYlM79ffjm9omMIWlmu5rsN/rrf5TxctI8CAIAqiP+px+HDcvt7yA4Ps6ovp
GCkWpeGSnIFvbidzhhFoK/PODZP+2KLTKV4MrXolq9bd1xnvbK+5HyOtYwGyRjjEznjRhgU5DxWZ
0SWS9xAmdpjU8ZEH9A1hRomw2x+AtRwWVcB6qjRYbVl7AT7EnaKGitCSA/BjtiWCxbyeIQlJO9v8
2w306Vn+90cwDJ1jw8APj9/h1x+B6HLazRyjTY0wYxPWGn1FQmrNV7u2hx2+fTDBw7RCb97rfLFO
f75LzE8P8vrx0talsF3OJt2yPz3IWtPJbuj6lmA6le6EHKbbzjH2i+rTUxPhbWlSdaMYxZcz8uSS
6cCDQ8Me0VQyo4ktlAktdurRSXclWZEBmW4njdHucTCzZzXO31wvzf22fAP8Ye+l0Nq3pEYj0oFf
ruro3dbtvQl67GDky95KK/iSXf0AnVts//yXOp/vNtsydZPT0uV0AIT4+cgqerdqtB63FBVhHlSL
4yK5TZcAgSKmuVlUGEuspjsZRrhsJo+I8oHEiZ3q0JyBxCy3xDZuGt1Z0BNqQZmzm6o8PUGA0t7W
Ilq93Kho7fdM8uIfyN+KAJ8jkgCvsw3HaL5rLJTtAhToNh/3CLMgq6IIROSn3uCnnKENmxfPZYlL
+g2GDXZkbJCz41zRhsgUzhhtvXNip/Jtmvt8NyzkquLiPeg4ni9SsoTOautuIA8UOjZBDbTTJDXB
D2GsDl4DzcPqQlUoq0Y4U3mKd0K3zVtTd8VZxmW4IZeXE2oGSVsM2Xu8AmvCoQqvObOsI6FzRvDn
S+KuN9dPgAC5XhLPsAT3/3qEfj48oSdDtQI1dsg883VlcO5sh7waFVrP5Bl1XIBu2NdmilM4IjJ7
MD3mRiGPhFmEKNHIBssbh2mY0ijqtHk6Ud5jqa0Yv5QRulr6VwQflPRbjcKSFpc/2Vnaa6934K3i
x9CbyrPVkRWQmh0FtBPniJkT55RBTmXNd7d0U/6YAFUOHGCjmxgwgE+myORnOUEvtg0f1WuTI83+
uElROJOq6HtVdRrCRt7DqdP3cacT3YQF6ZgRNEPnZjovpgI5EAvQ3abnfkWXdjHdBohBk2NZLuvY
F/Vo3TiddlCJGu4IUaHlwE2hJfKx0TTN7/AFQJ1WaBSNrGZZ410se9Lh1tHv4V7982VaMQ3/uUro
7Jm/mkIHJv7rCaUNY5hJMEmHqEn4gHRGZGHxq0sXOXjiHP78ab95TEnJ0ZkNmyysKHV+/TRp05ix
JyW5kqw5yCZDAQV1zTQO2RGEjoEBzfS0K9803KYt0No/f/yn9/l6SwogK2J9cZqQysFj/PxOcifk
bws55AcTP+F1ql9GzFh8V4xMlvR73NN/+XWF/d+fl8qFqSrILE4nY/3/f3oLFvAWidZoc5i3RXgW
CVHR3p07OvptzdOwBQmORpoeNXZcZlrLkPpx2J68EQRYXrndgdfDwyLz2z//Dsbn8mH9IQSEd7pe
j9eS8ek6mB61bw5V6JBDxLssDDjsrGFYoc89aTvMoocpGi/2KpaN4zUEhrtzx1SN8Y8tOMGJ0162
e2cUzUkRA12w3b0YnQiJ00JXQqRfYJAUtGXTrt4LQX9VYQoHplmQ9e2xCqyYb/35T/rtLw1Fn8Le
hlNFTfTrL62NjpsOhG0deszEXcfT63Rm/T8jWwhrOTLy5qgBFNm4MSdKFdnetsbJgrQ2v7b9TJ5T
YyoUJkTX/OWrrbfVp2dM8IQ51ook1DGc/frVkBUCe4qlQrBj3puaxjxbu1ir/JpIvf0CZ/e8ObAp
HHeaFPnfPn39t3/+dEcS+SUNYRue8+nTS5nUbV0YaJ+YEF6ZApMMYhG2iHa7jLt9QZOhFzYX2vM1
o5anyAXEVI6NChrFDAZ0UfyXx/Dfu/7zVwInve54bao+69NXqklhJHeFEgwNBEsYs92lFGt09BL9
/fAmSda9JNFt30zulfMErISbhzjQ78mJvLiwt6B7maz1xIkhS3gy+jHZ16MH87+nPozU6qFd5osS
emCN/XPfhH95gMTvflSX+ta1yagVrvXp2FxWCvlAcsnBinWHPom0lrmLrqWNrCFX16oHLL36kHWE
RyerRPntGPNKKyaaKmyyEMm3fv+X2+x338lzMLMDpWUf9+8L+aezRlIS6HXLE9C4GtQTE19t0nYE
RZRadai6ntBcQpO3ue4lTJ7ttYVrB1+Qg3cAoZDfN7AyUIrL7Z+/1+/OGs8zXDgl0nH/AwpSAhR3
NiJ1ckvy/dKpjXEzFcccj4le4Jfo8zdQ+PX/JiP/3/7jN59qrG2scCU3vjQ+Vd6FZzagJGJFB6Se
ZycXF9fJUGIBikFHn1LVTSP4G9bBf/5rP/eM6zvG0DmIDGFZwoPE9OvDnnOIa0obOYfGbxoR2Bdd
RUwViSg5icheNnHfZDsq7D2iCPCR2Zr8yW4K2o52wKCDQ1vvdJ/J2OQTNPyB7uRvB8JvXsLUHnQF
lovw9V9G1c/vpKYifnWauubQau1d2CJWzARLXZ2m1h8H3TsUQ588WW179iCx7HvwFZ3RLcdpGM4j
MQiXzLFvskrIY1XSipOrjfGeBeaqzPv651/zN9UJZjBEU+sv6gr56T2lYUM2O16ShzxztO086adY
CQLHsj3zSfdvL+v10nw6lqgMJCUCYdmGJz69QgYzjbsuixqc/SAc+3luDuxYYtBQeF0J08u0W7lm
GGNgWZDpHwt08XXeD3+5QPZvyhSToZQw6Giolv59e//0IFe2niZQ/KsDnk0qIkt/5gsHBkTl25x7
aW4Qsc6zQdFiibeBHOW9IuqCLI3urWYT8TJVhAklzY8p78v94KnoJmuhiPMYRt9iMJTEmC5o4KbW
OJhWfAorialTCHLw4hTHawQa35JYJ8YauAeifTI8I0wEWSmCCKPQQ5VF6TYtvG8JNh+Zr96owWGb
nKVULWujm7WJe8S8QaKxfjLgIrFo96ydhQwVw3Fyzdg2BY2ry4DuY2NcrKXdz+iUgGuj3MULq0XV
4iMiTP5SJfz2l5WWgVOR4R4stF8fzmW0SP8pQa1OZmnt+G/GVogSC+fYOoe0gAuwIE798z38b1X5
6bYyLcuzHT4WUtrnd0WFDDNfkDodTBnN35pZIkEJgc7WhoUtgDqbbSI+N6Yf7Co1bNrcgQvBcv6i
7Ne+E/MxUTjADKASyxTnL8gWm22bDsP6ciM6hh0evsXLn7/1734pvjHIP49DVHrraOGne7DXF4oU
tysPBUKATdGxFTQRLoEBQATmVNHop421/OXOF785tU2HgxNCs0mm4+dJnwltaS3Ri0OdjXD7GSBt
W5JVgs6b31L7g3j28maOCZwsamc+Lg63f6fe7VxPXicd+jCKqPxUovKQFVxaUkETP4OR87cz/jdv
WtMBa82U2HP/W2t6ZHy6k+4WBxI57atbfMF02Z+zfIZ5369vfU3brhhitsEq2wHreaow8D4OS/+k
U0RfReQd/3y5fleQUEl5FvW3oMz8PGlarHiK4fgiievEa47042R69X1beChO5jXQRK/ReQ5MxKx/
HSnxm0Q2crBstbOS6pF5992fv5G73iGfb3smk+Y6Mge/8fk0jWyHZIqFzLPQtJBHVKILFoRWD67W
YToSnroOPTGkxIkN4NUd93tXc4O38pDHgJ1Lb58V+mM2Nd2lM5mbzK5tnJRHDsDg0SalALO7COZB
bubT1parcc10ZcBf1/nwZd9CptvPQuFqAXghwPjvqXabY2y7BFgJV21JUJ6CHGYFCNyZdZKAL5DW
S3tYkPj6cdy3gdZn1g7oLopvA0BBgQDfVzHMdxZir8KomCGEaerTzAOXInF4gs564gQZT17Y5EEU
4sEQkRTnCQ6LXOxbu7S13eTM4cai//ObFrr6bBcGOILkNIvpK1aY+ZZIFUKmC2bvWTndIAsZj0NO
puJk18QmxsUrqKO/dqq/uVyWztvPXtsE/Kzro/nTA2+igeysUq949PDXQJY9obU4obJLAtnprEph
/LPstd6zaLiLmaZsjMnsTlHemwHLYPGXl/FvToK1uOYYMLihmV3++nVI1VRyNrL8YJRJtJ2G5QXg
uceVi3EoOzdp5H33dIhgf75pf1Ma2dzqVKnsDRgUfDr1Zh0p8mwgN0ZtwGRHLveoT7/NlrptHO+2
61pz42oC/Cy5Xn85VOz//sUWkzKG5jQUjkm79utfXCTA7nWSIA8x8GbwmB40JWAi8xyjDczn9yHn
lZUs2Ver7ZGjLZCFAPucJiTIvh2t2TJodUElgKTKdxFC+y+5hxLJJIzrxqCO4eWit3tFHubGCh39
ayTQr1nRVD7MWYV5Nq/QwSPjfFmc02h+twlddBSzdPTTEbSZkPSnGveAJ8ClydWKqqwUZFodvtop
Egh2VghpLAM8WnHnLNpqldBJketLeW+leZApQkUYkBCnnYzqlVGCyd4aZDv/jEhTDLYaBu7yWKKI
3are/PHnK/vv/fvrcURYzzof0PENWML5dEPV1tzaM9P+A8ib1wY9E4Of9KhiTzvQM2FgbMv+TheY
NKhP7KG4J/+i2leJZW0l+cCbtnVh7JWoRft6sU8xKhcgw6Ql8eeWzFiOmWARbnW2wfCkd3fGzFyr
KodoZ4bqwtCLbky2XyYzu4K/v40SyBrWkIbwmWHl5PgrQbeETJZXLQhF5dZJ8mOvE6IaM/bbEAzX
bjAWeofG7vZRpL3XlqVdqnC8hrJd9qPz1/WXzYziP2e4a9sCrA1QR8jy+voi/OlQQFZCBPCaPIF8
Z9q4iafusFd0aBROBRxtb7KTh0qU2i0pepxmtYL8iFQPclXz7IXvhFlsEDS7L+Zgj7AsHELOVxJl
1MchaknR3kSrVc/UaSmYis9kgqXyFDuQYnUyPdYwhpfMww+vRTnMzbcaoM9d9QFEW93mNWRuJ9KH
IGryH+nItHYF5rnKpYuVzVm54cFzASwypkbiVXnb3BihlnuY33GEMhK65ijrz71efDFHSXxuxQgw
ZcU5DSFMwfSq4pp3Q24V+1BAupnbp8ZblqDHOk/ELzZ1845d1IM36cxrVR2sNqQHWbp+1BTebSpN
8gnRcmi2D/boFUFAdAnV+E9UIlptepAz5WjtSXLUkXowsxLZiN7PqjZZvXwoDbepqUfkwSX1CL4T
PA02o2+Ljr54DMut5tTJgegIvMKp89BKJ/XJcxXxj8YLNcTHzT9zrn0PkWhpNhHVcf6PcuN/SCNv
/JF3E6ERoDqaArOwhtciSxtODa2DwiBQd0Gt3tZfVQbgJy/kRxqKx9CF5j9lKKHGEEwBCc70hmEQ
00v7nU7UoW1l2zwf7wpSRv2hdZ5NXAkcHgs0nzjz086rA6yU7sYFsEETx8qQJIjkTIgIZLcIrETS
2Y9uTHhQIW8s2b9kyoGQ5/UEEBODRCQbUosqB0dSC1wtDgRETjA8awnZpHJ8QxSEIFV+xNQcl6Qy
nqn1g47E3CFcNKRPqeeHugOSY2Bl4OjODwJQAHZogCKcTMOw1ya867FWjjrDpUZDM45YaQmUKMdt
k3eg3SCUaAJ+pLf02xH91VBkAHiKZj9DDrhmXUVSMI5QodXfybVYTsaUnDMXVB2QbxcFOvZE6GUj
fNFTT341c+oEToCBBjuCEER8xN2Y33kAKi7YJbtj1DmXMU0GP3eWZEvi3BGhjnE3295lIRXi1M6R
vGrFXG5KZAQB4j1EAzGmvMpUQQnfM4rFPyZihotBIiIKZIQ7uZYO54kZw8EcvJNIJ3Mvy/oVF5gT
SBQHm050y7Y10f2DlH+qO70MaKaQAZUdWOPxu1mpt56MdOg6RrWl5ISSRx6Fr2b0Lwqt+BahJoI4
QIkWZuS+xbc4ksDpFfUPqzHOOHNQx0X3I/rJA1l4wH/moSEqCFVXUt8AISG4MWFxJW+4uyMgrFRo
mqFmbjMZgvpzifVw9iH6usik1oPXgAOv7AKcWLOflBnOeOfGVFxNMilhr7k18jhYR9YTaWilD8aF
8Ns83XuE3gJ3aez9MA2BmmPrpqrbu7RhJ2A2xr0T9R+urC95O93U3fwuYu9GE00HpSGqdtH4Qp26
6+r02QW0sMnzi9aSbTSNPWAMFzZnGCFYhYhM93Qg9+srq7vkOOZYX4y3LCauZpgZuq5gnkZjMiWS
+Hsx90DuzE7guWA0lBgB6Wa33mq+caEoRnPP6aDa49zmOi9sebZcdRujbaW2BOZcu5qvWxWE47A7
i9bxTcI/J7dsz4K6zraUwWoLFeKi2Y92lrjX1YPDXjEBU8Ozs/pAAByCCSiS2/4KGGolNcF1QDz5
RH4ithCEV1vU4wjfhIXlkSgQWw+Pi+FW16wa7wy13t4LYCpnuEna5s2c5KFAlroMcWCC2iZ7tf8u
HLJVkAec1aQhsq/RkTkjE9H1Ki3DXWgub6gnY3Ql6XepMagYLbCjsX6Pgy+OQZ1o0c51E3B65bBz
VX6yDe0irG/exKuFM/tbAwLPT3HM7oYB/hy8MlIgK9CgYd6+z6ZxMXTW1k4Fpw4516ZrDCK3Qxz7
LbUR2stywnYn3EPEdI+6pbo6SPDgyUbRlkCBBhPj8DbDsURXtodthSlKVB+ebX+fhIc0O7nj1XRn
SaPw6dOeUa2r6HmZuep55TuecdMu7Nfp0YqtFjdPxBCcdRTsAJmyH6kJ8RuJ96auMB8LG+neEBfH
jqRpp6lJrvHk+2jlj5npPNFJ+3Mt7qKRBX9P4T4PIbFQc4PQHbUZI+hYx/dZMdaoi+8LFG5/lPoC
xqF6onVKt/pg84Rm1CApe4OtPjrPHuJWchwzKO2TuXXXO0+5JalEWOSLtrgMRBblxewdsfFv0ciS
rtjjiNGJ6Nhg/t5og/kxO9b32upfqWCfiDXgt1/PORSNmHaxj+q8MXQ7ubC0nfdLZmBFKs5tNx09
Wb55UfVgMVvD/nwf94PO2ysh1ZQWvtGBf1Z9/DTDytHIN5eYIv31l65CwT9hvtoCQE25DLiu6vFJ
9cULzUsLgCU9J8rYWCTjYFcewEI73x2RHDgEwo2LA9C2uYaaWX5JZhfqr3tlCvQFY9++8VCirEGW
atbPkgN/JGZwm4a96ZvnZh4N2OPtF1IoXmdNHrW2SjZkQ78vGW+ZFH81hjFTZY9IFrFFKv1ou+mN
PRC6s75jNQZwdRmgnfF4E6DfriFNq2kHQPZHTULNQCaoqwTVVOLFaJ3MpzTOmCoL/qmQM3wEqrvI
C5gqwsVDCgHCqbFxU+yYMo/3iZkdSiFiXDHZzhHsvmachVZrXJHov/RifOY5JBcQJe3QYArISr/o
9XsbyWNr6WuGPHT0qPrHKGdeshRySvCmhGbe6mlPCrm1n5aI49VsrngGMF+RNm0UcQ/XiR3+HGp7
y8heiDRFL8Z7168xyipLu48wS8uueJyG+LVnKxiEPE6b0Qa8IPT6Afm87reGISEejz+szD3Xiwff
I3pOnSjfAzBj4jX0mELRmG9CB2Ryv9Bmx27K7ohYTjuGgj+RE7YBdlT41pj80CHSBFno0j3Np7Fk
zpaJbtyrSkKEGo9a7pyMTgn+WYysSkIH0Cf3lOEX6w0iv2yDM7Mu4wJMQ7RZneC9CyiqclaQkZRf
LO9ZaeBIUULjBTZczOALASKhFcQC3JpsXhfZ1349cRmT+ZUm+2FZyCmyvKTeDx3zUjFNkZ/BnvSE
t2y6DoxD1ua3rVMbUOSqc+ouJxnJu4wwopFIG5Z24PJzlR/jEue3VGCslnZotjKtPL83KMGh6uW7
asmPqXI/+iaBb9WF2BOgLI8lqbZJhh8jJteoGjxzWxIxhNE9ZmBF5N6ELIYEKk7Y1kvGrV0l4krI
oH6Z7WdGxDfSGa9VtliBzvsljnEO4omF/z4gbgLOtjiIrCS/zlEHJC0yRAxinvpAEzDzwGriPNDA
XTljwZMQ3o1FGPvMj8AdjXik1sK3Fi30Low9hp4zTZ6mELZQeteUWKxNIr5hQQ6gV6izfMqJqyr0
8bwWV111KDxSR9tsQC9DiUMxZspa3TeG0zGQrrmYjfHAEG3Eoh9GgaFaaoDa2ztkUNaKkhr+i+K9
qR+dNgOm1IBaq3L3DBplY6sMhQ50dA0ZphgW0M0z8uNUoW2z6Lad6K6DHbEBxceofo/+rTk3IY86
j20ZDV9sBs9ngsLXeTrvSa9FzqKHewv77GE0jR9AiAmaTbdy7FoI1+5rFq9NFzEIPIjmzZxpP+op
DJbI/BZVX6qh2jV6AomiKx/bvANrqpUPTlrsmKhRVdsvOj2mX/bPgzXed8kcY7LXjn2Xv3vD17Sn
UNIa9Rwbkx5wtu7i5ZRCXdiw6an4d457PYlv03A6ul4VAKHkoQQjR7X8gUtJN4vmHDM0D6I7koAn
q/HObGZ6Vmv6E9eUUGReesuPcAyp68Z+SxpHYNNteVBfcxy5WyR7lBEjtWuzGNfBi1dThnzj6eGC
nBtF7moP/rBvtO1SwYmxonnbu1gDPZ0TTMMSrPQn5tdUl6n5hTyQnVmPb7kMH1LT/tELu/SVRh49
rlL4d/aPRDepRMog78GygR8g5Too3OxQgWaOEENuwrJ8j6RX+611M2lORtUBo3RJvocCxXhp34z/
jkKIScqq7ia16wcodJzl2Ilh8pbQHcnpwd2XXpNcGrBoEdBDs0KLZbI+Mo17UAofXQdUGRLUHBge
A78wuhtazjLGM1gcxqBuww/2o2i0HPHSpta9jrPGUNSRjtY/6oVW7uUApDRLMsmLW2cWJ08E9lBC
UouQ+Bby9RhoDOokNe15roBwuoAUBp/tb8w+0TbAst0OJCkX1vJDrkG2cwK/B6z+UJEFQau/oyi4
thEce1Fpr0um+5qLjb6xs2/xaD8uo0G75rLH8NSPORuOSwT0iqRTBmPeO7He+bEOm9Wa6elbvjmw
kvJhMSXOUYnPhO5iDCD6uIFDjVMCV1HT0geOt5cOBywPdObwPwovfoDwrJHiSLfQdc6HdJMF1E52
s8SW4SfucvYGO/GT2tHgc88grHuUzAyY5O3ilI+IHo9O337g36A2F/HVVPKfHhrxdkqREQPf8hRT
lBpu31SeGtWGlybH+dajQctM7BP0etngHAxVLBcLzpyHOGFHnhQofzJAUqL4zgy9S0wrKZOsAo4V
zt+d2drYr3lOVMp7b6zVsYQ+nJcH5GJi73b0oCR0jO2H1VtfTbLpAmWXp1wkkAP4V5Nj+FqGmbUd
e56bNRDmsQuhY7RhiUIndV5FmaxUzKfMGGCNMirbCOg6ftk437XF/gGZxtqWczZvOtf9SJXYVjD3
t/1S6/gTe4qo1nsvY8zDOuDA1TBqG+3uqGldwZq3ZkqvtGM0R4z68hXsz4k+EkIKnlVW1zA150PV
pq+jy0uxyd95Xe6WpXq0y200TravEquHIUQBIlriUmZuJbW8oKqyQcdaNK+cJpsKgKynOJQEhjpP
0td26fCcWX1Nvzh/Za6b7KNsBqHb4HrtMz0gRIW05YeiMa6FbY0BrrDQHwi5O9S2/eAV/VaUJCxz
wneQyIB6AjDDchqUmfe1po3cRkTqbTmc7lXEGAG47K2aaNLmJDqgESQgTHMFE90xEBFKp8aRRFSI
16Rzop1zKdvZpWKkvXaz+LsT1x/sTRpEUor6ruH13Jm7TupPED1W16eBqm0mhVKFpbELvfexHi8j
mYqwoVjlMrxpdwxdyJWIIefO0tuS0L746cqfrtv0EdIRRrJ4ajblxN9kD+D3myh9cFFa3QBYfMsK
wubXWFcfQuyZlyx+VVP4Y1JURx3jkyprKHO98bGYDjG49M5o1c1b3nNoPPNtJGE3d+x010KdikBS
FpB7sm8ag7dmgw+zpAhoaai2LKbJQqCr2YWa0Z5lSyiIPd7YkrM3zofKT5kLswPIX5Ow/8cQ/HwT
AThaYmjEBqUC65nOphhSXYFUYGcxc4vSBfRZsiJT3UXjQ5e7ntOa9tzczuQsDMkcpF2O+b3kGRMq
/iFSyON08cRyJC3CYvSk+2y60AWpk7Lqu3xRURC19GuexCpsxsWjgRPmIam+D11pbqwGdm4ENGix
wevG2ngo9RjSpba0kOyGOzBk5TEcFBGFrfNYjvQ8ujZuY9TmvkOG9oZDOD/nBX9ESEOYus5jzOiI
CZTRbtsWQa5tDoxg6ANJJnjAYm1RWOBfTODWHsMoZkKmc896g4R83PV73ZicLTkf/jhODNXgRJeh
1B4T7pBUkJuSIcdCAkj5iCK1GIxTaqCJYm0H2bAQP+Ik+lYv4n61+u2EqNJbnaR2LS7jfSfbevMl
T4zjbC+vjXaQ1UlklfMsXaiBEf0e/mogRnaybCzus41MxT15z18kZ9Eumyk8+66NCU2Ydi4HlxpN
ZidiPrUtVU/svpN89xRjcg7LwvYxbXtkZOMDSSLe4eGK/Za1aQdsh8vFK4g2wDU7FM7NoHMdkMx+
SE2dxBp+4SUzr6kGUL8GkJ1waX7reIwDt8iae6e1Dgyio5NBdXeZgAkPPQxACEm+3kQWY13zTdMN
wnPy4jK6LfqUPn0nprz1q2VeOTfM1WiOefCmmzF/GrzVRb0qrqbYe15cnYGydyzSlEVd59wzu853
7NsS0p3iBB5r+ByP9YvLwnkTdgwctR6YcSNK5PPpl0pw2Ntm3mPFtnwXMWugVWD7ZQN1NavFQYUq
uarkZiizjlC09Al58RRMDaWEVGI/GXTspLb5GTjEXTwzjLXaaoLgjZrNijCXWO1jnnhIuV0DPATh
oL5d0gl79NgVoDN7gK0xOBD3Mz2+k97MmnBqtz1hDz7aCYxmOi0CdJSG2aV6UISQBL1ByFcTh6Of
Tx324rR+jfVdRmbArndh2veUuInpwLlZxQV2CmOM2Lq7mq1EhJuinWbzEhOJiWyQMGcQTc5hSrk5
UDp5DxzB5AWFSKloaI/TkZmRfTHJIplE9awZ5S2WfB/jwXtIrfwocbhvyNK7gUt9jizIFqAquFz9
pRowrtjGbF3jXD97xGpAzOiOg7OG686onlNwESS+4UKGbZEUyRstQA1qVAuKqCUrXKmv2tRxmBsh
7ACybnymGGxcBAbeqBjZjygMED04GDG/kIh2I2ApQueaXB8p0w58zXzixDitzJlgysTTsiwHRFlP
endbxdAemAXtI/qWzB3px6JgiJx7qjJUCtZYnmWzUl+oRxK6Wx5vSF1072Ztbpc2OZdINpjRTtxE
DdCLKo3bSxdPJz3bzooZU9NSYUG56Lap4bwVVTo/kpVNOgSzprp88RpCBlqbOn3JX5QxWBerR4oj
CLeALf5etARdQCU4uTJ/M+ppN1O9hqYHDD9xgoH8zCXHcQohOKSeajDkWEC36XDdStuFuh5epLZn
UyU2BY3yxsK0mKCf8I0qLw6C2D5Ev1Qzljt/acDeBmlJnNuEb94wmNrbSTEGFIKPdU8lPM3dy1AR
3zWRq2I45l0tzkjqv0z5oO3cfLgN37MCyniDIGYnVmdoomX90cmtDxKMcnY05F4l0ixPA+Mq4inY
tbYBadZ4jyHW+IbI1X6u7UPEQL0e4ujg9jzbnh69qIr5RzuoZifI9jkomR2G3pBXL8VaS7wCVP2k
jo4YtXi3sa+mE4toQyBnpaMHBoGPkMv4brVOck4LuDUxUOylYeU7R0u7K4z6JiKffO6D1k76+6Ry
X1XMhQG1e2s44XBqSPoaJvd5LlIL2b6ptnEF/b+ta2DOkF+z2BBBjWmh0TDumXV8HMJQD9wWdG2P
5tb0UsZ9GUkwcD2oWe/7cDH8SusvulWjyy8ILKMf33u5Rs1T5CMZJMsX9ueBV1HqpyFgBYNIAxfC
mC3BzRHzyosvXnYDWRDVwELbKNsTjjDq8MEIDwCNXiNhF+eyQE3GulJr4N2VmaF8CQspaUjaslur
BEARHh2Kpm3k0ehQoOt3hCpSkQpJKI81nrMMVpYO28yXSOd29oTlfkKCg550cggmmr7qefHBclvu
yA53jusO2U017+qIcLjkbFGWBhXwMuRfe3cWV5sM+V2t82axEmo2tCT63mEPVnSivSYAgK9N4RCR
AkKl4eqwzdo5tpbsm0kwtSNqCWlrFIDkYK5HQ1lLRZobyy7WGvfuVAOJULuYSacrpug0eOsuzGEs
yeplJNRrPbst+252mmpvtFbiwxcdGJZ4zpGsgDYYEqslOZbZukNrBvq4vNHi1dnR8yaliHnxrksM
7jKc0jKwx3nTcIKt/hIgPnZ5R75hvwMc0wR9yTh9YIK48ChDd6EBKswn2IxfG5dAZ2mQ4DKHKe0w
e1M53I6NvLV7/PI2OFJ39a5Dm2IPndxGsZqPpha9IUSqdknK5FHmZrObYp1UbgTTiV3+E8bE4uR9
yqh5ZAwcG/NlKdwrOq8Q+wlaAQ0wGPSXcbgsigoMF8VlEnOCABI4X1d3d9LkbTr2xboCFrvOGjQ/
cWDTRYQ8cQldxlCl65ALMU5X1nfTtSztR711aRvtORCOU97++x+znme30b7Lp5is9/L/SDqPJcl1
K4h+ESNAgnZbxfKmvd0wetrQgp6g+XqdelpIoScpZrqrSOCazDwNx/sS8vaZjzEo6rtmWN7ZfKiL
EzBxa4ip2hbAPkKbiX3fgnlMYamv3Vu6D7ZrvUeGxGowpoynL2DNuPjPxdCz5qkaQe5rEIqsBz6v
QfrMFTtz+iZHGcGRdC0WoDAy1xWXEXq772Zh57tMBhVRVHKb8tjdJPlj6YGPCFhHEeTGu1sp88DK
MjQ8tQuqWh4opNYNCPJta9cE04q22fKdg/lgPGcMzkvKNoA1lfEU9/FWEYZzZEdkvbQ/dkdyte1O
JvNVI97gguws/1gBh8MeNpG0vpyKgBxrYRO0Ps2LdS/m5FOpcU3J5m1n2DKQk3h/CE86EhbDInt0
ulC4bzzr3E1YRK2hYV61IAJDQ7AuQsLuHidB7LgJsXwNyp4fuEHkr5qcT6o0drII/kQXrCnzd7oa
Lsg8nXMkHwhZzHYkGQ7kdNlpOBskSBAXw8SrsemcyvmTWu28dJTLhOp/8wsAfTSy/TjX7WHMh9eM
Qfsxy0guL1E46REtsSEoZmJ7spm7NPKI8viY1/U1dUDFZUqSsKPLbWRBoIxQWFIDNqdBBuAhKxLr
y4y/ltEPwOtzxkqgTpcHcoD/LO6CVdwlVqimW1ddnJipPdpNUq37bjiTvUPyrLA/2ROsY5HNoaNo
WP3RfXUniDrEAHhlHz/FHqHycVtZ25EsIdc2xlUP9YQuFI/qLRGXjOJR2wYtHyfqIsUKbsQzoS6k
Z9rBO8JBQkWCaZNmlcGYi1+mJ9x26xhUmm2ZI0awtmndm/zxZGv0HfExPXsgA1bo3h/kHTmzYmX2
pPyUJsIjm0hn1JoxpzDMWG1u0D56K4gVHkBZ993kqVvN1KRrDwwlqcoGcEMFhsRN4e1YbEqb+sPz
ngElUDwY5YKZzTgmSfDgFaRbZ06u2J5E4RBEFy/DVYtQeibqhocrpmo3svKpQrHb+c3RJPkewcm6
UoF37YZfWQU/fsQK94M4UgZycHNqSgNqh4uXqquoEgYoJSuKgpOFhmETZPa5NZY3vjxQg9P4bi3p
Y5s7dJWMDFdzLefVSOVHgvdajctR9M1jWbPXV+zz2puiz2tyYgBJ34va4DjrDMBQ9U67+5ylVkPx
m1irus0uSG8fISzph6JmLWuVuxHvJ4inbr7Zt0nyyXzyrrQDCQEm67qsTNrB3g+DiaajKN/0In6z
qbh2hGCvcyvBMZUz6Sb6sjZMEuUnfp5UV+m57T24NN4dP329kCEvi73nxeJIyCUVaG+e2Uclm84m
5ylL2jd3xPTs2+k5YfvjdFSOjYGOq1qclza24KH4pNlSoFeLuurUOVlg4Z9kn95H40PWgsljfohh
tV5edM6KSDcE7HNttWRJy06RbRjBWK+yc8nudlV6g8FfNJ7nEh0xMl5mxd3GdfkLZT8yEy/qj7G2
3iIiKfej5/+0BDJryxqOtkXgb89ATpfNeJxT8TrK8fanO/doQWOClqJTPFBPwFx7Vui8ex15MNDM
YZuQzl/Iv/9+PN79epVxMHEvB/dDibRiqYsA6KiNOd210PG028AA0Vgv6VMDXXfbew9z028N7fME
k2K288fsCzAlTUlpnIQhF5L1fdaPdi12JMh9sCljwXQLtLplC2bPMT7GDQx3diXVzl0sd4Mig14Z
c21cfIsp+4pQFr+L4kjRC94N+zwOT94qYppQKFFLr/zFS0ON/q+3PrjavXXn6b+oCMi9BMEjyama
BWM82ZzGkZdHNbqHlte+TVND/1W/aIVMRokSPprjlLu2tl5yVpQs5nWtLjCyPyIfGGNkZcdkcQ6l
MTAxbpiJFF+mbk7KLX+tNHdO7ZiEZKnGRyjX0Alq/4s55tLXgHvs91IbUCkUMdxLmz4yO4K8EfGC
1Hb6Uxa9c+J/uo0EEPnYAAUrH18pw671wPyNQGQmiMMNeplBU13yY5ZORIi7xa/07HanwBYxqRAb
edsvLuZ37bO6dxzwiRr9YaueRlBati4Z2+CkKRblUGN6O7c236opfVni9BK1/W9ClGroi+KXhda9
cmb2fQ2TrQqOB+oPEgyT8snIiKSZHXejKvk7GRtMt2UV6a0dAM0xK30oa/FQFPoU+27LZd8+o6B7
wfWNx7p1aF4bRi0kSjF4/VJFU22kVT4z2VwNIxTPyJpCy2LWGtCzo9F6T9XzxGvK0u2dE+1Toyni
voHCaVQAJDrrOtS8ryDs/0zzU5i0+x3n9oppNbSYklpaGwJBtXm0kTzNAPOQC1fNJdVzE44dQJZ8
nN6NUl8Kp9s1UfGXZTeZXy02Y15ZROjGb5m/VIQMuZT2CZjrwEJt1eDSittbwnozbRQxs2y4KxZK
TsM7S+TzkD34anjySJR05VfDBgOGMQkJPgKcIIAbN/bv9kgpX7t5zQFQIgvTjJRYhFPBup6H5pCB
MStsuocl3+ftpBFj38LEOhh3grTFjj2kgn+wZMtH6iVhRJl3v1DJFkaiQ8Tn902WmVfHMg9JRdrw
TA+uY0gnCFyao9Oc8C4Ea7/BkJ5r6Bp2NopwjquRNxe8TRCxjLLftQZpXj1pYfGoIkajOiNDBKnI
SKRVJcn7Vk73KC3W01nRJxxUPkEWSQMrla312AdA5VL8moJWLzcS1tIwG8IGK+9EjANeu5SXDCXa
0BClGgvj4oChsx3ShFvDskPZY68YKRGxHJyV5WvWucujC5XJRwB8a6xetY2eqAiUPtd14bNUZ+cC
j47jMkExF5cIgoDUecQ3leheSN0N1uSIARJNDZgGMUI+uFfQ2RY4AApDD/mOAcqC5oMJwo5rVW7Y
zPM25eQ5LZDgo8jdOzcZTxW8ZvXRUw6yy+e5gD7e9dIhsTFB1VFBDMzaZUfQ81NZiRMT2rUW01ct
LGRLXf7ZTwggkolSHDMFuxNtPNUg8FhPDUe/Kr6qqaXgcNULDJDnksNkA0+An8WyfwtbPDltg8y7
Tz8lIaAk0Pk7U8FaoVjd2fbM99rFD1oXr20N9XWKmwnedIoE0B/OKWaxOTaY3CHwSlo/bN0ZQrdL
K+Iu7cF2uu+OXPYhYsJfk+E9BfdOxAlL9qx1srTFB0rWdV2nz33SbUEGXZj+8MzrbCOJcqg832aS
5xA/CLFoK/3sYHPL4fnQd03WX7nYT5ihGNB47IIJn6egy0AeDc3vbAfZqrPUpTcRwzi97LdNU9fr
ZCLo1Mkpid3gEzooX7yX5ojIppd2DFK4Z1fDkc4O6TvvRJHClu7Ie844JqwobzeC7nmbJi2ngaCu
TwqImi3I1DlHtNdnirCxltjGkvzsfe0ikpiH3qHIKrdwef5G5HjZrJ/snptnmXM2xv2LhDQmlYeO
kBkBLkZGxzdBoVzf/sWGq11ZTqCPJUdEFJjA4UfGIB3qQBeNTcaVgILSe3LAvMA8zY4xVgq/j06N
Gzj7buLpUfCnaq4n2Gwar3koCMTIkN88pYV55a4ksA31rccMO6GnUiq7yMUnF9GE52UTHqsLSoT6
nzXRV/YsHZtuoTb33DP073TL9Ue1ekEBA4Q5JSl1AMNpTkdeWL0OMr5O+IuYIDUnO+TTTytC9Wwf
LMe+xnTHafRgeeDTiATlCDMMhhreq23U7Ag6oLPE5MK1iak1n2tykevMOGEGCessuA6zfLSzCP0G
Kf5Gcru3Bu+cFDkpEjDUJvbjRUeEwmBzN1oC9glu1LXVlMhU2p8COSFkr4ZTtOQsGUhm2Bp1QqMd
eP3Gc6O1K+NfnIj43mTfbQq/fslsIvDIqiDDperjG+lsbfGpcJnVvOZuslZRvmMuJDdWAVm+Y5Fp
9k2z9Y0cVS8Rco6BfF6SqTuBYV7xUqcHy/r1cpMCqxys1VcKSe7QANqI3XadRt8lhbLfVpT7wlW4
twFJ+NbasB1iujMV1rpjyofcWGCFBnZIrufAjFQHjPZFmZ96g/jDwQApxUZMMQjgJ7KL4smOHaZM
wJ4ioWw4EsDYS6M7ib4dNxPPA9S6lZ1cm/p2nUYARkY2zKIjeZ7kwVpNn1rOd0Fl71Ov3BbRcLF0
/ENSCzl9oyCxI2Y1QBw7SvD2U3v60+5Y4njqpaA8uX0kAFMLe9Mt9vNMBOFKE3+7Er1CVhd7923n
IbQzWP6AT+FwFBc7owMvI00+ham3Mgt+mrncxo1FUYm2r6qYGnU2WBH2yU7nvCc1vuamjnZzJ45F
bO+YhsXk+cGmQNJNcb2ZgvrTSfJ7T9KaFnPwnY08/kJ108ZC246gmpwtNd/FFtAJUIDEW6rnGUln
MxihA5YG6QWDCBM7Y1syWq+L0Lan3eDAQOwYq3qQySmX3zXFOEPIke+UEGkXUOjgiHINoc3YOjrH
1FbuMGyfTbe9VBPRpe0QvwtyZWpD/pgdmz8zY0UpAgCSLIHranySw8RlQfAgyag/vdafjeC6qc2T
a9hEmARnRjFEJ7dMyLUDWN56jex6E9AWrdo8figS1yAGGvRnqSVgWNRUc8HQcGGcU0IqXosZTkbm
8jt7yDq7OL8bMgYjfd8/z9Co+E4ZFlOt934bwogjZL5GzwSy6MWONrlL6mijnG8rY9c8DGTqq/ne
Lbm2nQHDAEm73Iq5Qps3xQ9GhjQIDc4dFZjB5VW/NgNxpNMwvbWJhJHZvzU5JgjLqOGoBQFtXFfO
nN9SEx/AqNFKL3GeVCypSMNNInL50UutuF4hmQII0REojdGjICGYYOuJ4uzAexos5MAZy+ZzdNu6
4YGp3eLAwofzgvvrMFsJSD/A3s2NboWGrZGI8u3K/ckDpl9Gz39lgGvxk9a8ZoHGvNFP791yTkov
RVnXP4wE5ZJ643EqMbmbG4mnx6kv/dT9S/FvrtttkjqkOaMvXFuxx9mb5yF+8a0DNhoZk5tuMAq8
k3a1UW2ebcUA6Ih6kE8iAUzii2kLHX5KXHs3Ls2bbi1ov2iuktv8Ldf+vCMzYK0j9hPzK9+3t5LE
XobaS26h1uW3nTlyJ2+Elhmp+NY3oUsYw8l2I6h6c3ZEe36dUjS5kU3DSUiMjHx/66waFHU7XEI0
bb04iWDelxIdc69nIuBVyQPXPknTuslkzRthUd0PVU56KlMllCjdxgSlsZliYu3lwl/OyWjmw7QH
+MPIbOFjtd3FD3PebSv2CcnpGr2ZZ+2FCZmySfnmJ3LaVTOiEseERzujtyN3/9MqAw+8aobHokal
Yup0M6ib8gRdYeXhNYgC/WKov8xvrK3wxBt59dBA6wCUQhZv47k59FluMO41rrqTT62IXtTynymn
magp9d882K9Vw9QzaNs/jLLr0uP7oa1eE/kLs5KGdGKisJ9niO8WUd+gzmDQ3+DbS1P/DTHSCSs7
5dZiszxg6GPOxEkmdNqmSN1DJJCl1sSUhuaYzMdiKf65unhRynoHrjYe25fqmcR9xMMZnuryNraJ
6wlpHXROemOCgjyEfmmskYdrBO96nMj7bOtzNn0Uwwyzns3dqlnMj95ql5DWLl87i/9Pl8zNDUxi
29yJ2OtEGQ6Upc3WXWtt29G6WxK+46a3f23RseBFpbuVQIRlo64oynvSHCaiBKrlCeUmsHETklB/
26BHiC4iObFY2noug8smdf4Wg4o2nnOLSqhC0WmFee4OYT1E204Pf4o9zz7HAo2Q5K2XVLTESBx1
x0FpYrFee9CoJUucR0rgb8wVMfggDNZIOojI6gwkdEXCZHDVYvHbqMA9LYp81Dz/zvlAhslQh9iU
/IEpM8NxwN4JEmw/x9w5rYDuNg/BCzuHoxifsnE0ORNpJ4zyveptUOZigfST5gTHjPe9tUiSehA5
d8yNthW2OAugHYi8GF9oV/0OgBDDrLYPVDTsWUvFakd7nC3qIJaASfbYvqQqYUaa8u647PgamszU
+FQiJMaYODFCfndG0UORYPVk1cuh7R2bNle8e7l+p/dFn3NjZBsIDfZLQgrWyCBQiYYE5AWfDUL4
kKr+M8nKD3fJmxWxAM7azIq3QdRu6CogcTHJU9QyXAajhM4wDaADStRzpcufa+6IC6Dyd5MyLOUD
QITbB2a/FtP8j7YR4WsHIYeP/Gww8joJaf/RyW3dAD1cz1JqtM+6Ve0u7SsEVs4m7eezmyx/o4tr
I3DUG1nl88199EIez7ReBgLmPGUzmzOJx8qeeg0msUT2RkYSNTFBQk4fM0MhYm4z8IeGrijjdVGX
I0eG9U5MMp4vGt9BtC9RNbwvSXL2nCkPsfHtUFK9R2b14URdRGaisa7RIUqspusFj+Om7DpisI1k
k8gvy1LzPlmsz3FwHsdpIgmfc0pJk9py8tAlTvM+SsRj6vfOAY45czwCcNkLrrC4CGLhklDU3Z2o
ZmNtNuyHnIU3LK68G8HzRroR07NZIiM1I/OVANp11/PrTy62KTYQz0xPd3XH2trQTbRKtXNIarVL
Z1iN/oT0RsZte/Rk9eISuUvmUrGZigDRwUlL64LFtdnxcszhUrpsSiXILbPZdCO7DNcMrZSBQYai
EwfCwamXn6K4vVU4QaqC8GozGnroWONnET8TV/Bt+x3GGd1nawy7R1swL0sQD50HoaLbPRDjFequ
hn9N0Lxu2VRV26mdf3Cg9whyOaOGUyudi8iMAisMkyIzIdohM+mWyT8hhVzyqbNDgv5QVr8ay/Rz
uZDLuDRMBTxbs9JNIa1Z47JrPN6+YaYqntrPaehwtFaMAQeI0Lc8gBkGr8mN5/OIEm75UvrDBQyt
oIQdIzKYbULcToq9Vh4t0UkO+D2Bg5AYKFaNHRR7c6rguRO0f5aEBwOKtMnklj+eP/rEgicXHbOz
b6vA2QyMiQlkm1glGSWrS9xkOI+Wkc7Y/x5lKzduLi4+u5NVQsorJDsGBM0Yc6ly/e6cOIbwPZCr
XPcRxjPCzePGu4gkqTZ9JijeEi1OKMf2IkcWMAfqMBvOrxlRMhU25zNICWw+kBJHdmhMSVt2E+i6
cxXb66ApSLrBMZTUBg0WmeWLV9W7yJIGxYYNUyUK7gvpfDjpbbanrn2Nbtmr7XdElH8xm2m2TZza
WmF/Yp0KbTZCMw/iM2g9c1vHCDKYGxnD0u6radmSGOWc8Wg+NrfiEBXH51jVhMjhgmedrE714zB0
8UHdHhcnF9e858LLTYpCewSlXIgJIWVghiNxOHj81QV+yN2SLkyRwIrc/LrV/JbHRrcedMFOdk7f
q0KWu2Wa0Hg14lIL3a6C2ONbCx6oIPDREnE1tNzHHngsg7w3luTwBrwS1F1eHqjE6RC66asE2O5l
SNGZPx6jznnG8WRv7EI9wNF97xW7LEZpJWD3nnv2Bl8pIb4ZSIA6IanaOlBB7nPtXElyex0MkCiQ
nnBvs+aFdFHM+MTRf9OrQB9dTaSArDg/3hPLIh+KNWSJ/D8UYOnz9KMbMflME8848o/oLu/bl6QO
Hkhkd8JBKvxml8bzQS780zUuEkhDbLPUXW0lV1y8mKt9IcJG58ER4QBHR3ZQPR94WnjfFip/Rgoz
S8wxAYBa20x63XFFaaYZmPnUSu4WvE5v2Xs0UKRREkNQxvTdoBX/dSZjQUIDUoYy9qpLkqeSFyIs
M4v4d1SU3VjZIZJLRXV7qyUETozUe5z7+T1ACLsmCaNYj1a5GfvmgqwcI3MaUPkvFkNIKzohwAe/
VkrBspzXX3jYUGskykXyLxqIs/d4nbBl89UhkAVF4rV3lIq/pUyKQ9q/DRY+zkkyaaGnv21iP1SK
7RrkEGD74Vujp80NSL9o2Ipp+g7qmvwQZe7nsv4WKXNo5EwOJUjxOwUmaVk3jVIFsh6n/2my9M5a
ok1vZySMMPvteC2ZCur7bi8Sg7z9ZniJG0XuKX2W1HcGrZ0zeXdW3B1GesSbcP2By+tBRS6e6QTm
T48CnqqY1thVdMUNMSqOBWEVjD1bxA/y6Hg4+OVoRp5HJ70WtUV+oGu8uYBLavaykY3kpZLqL08X
pC3DfNFd0J5MOX1rMz90aK+YNPe/0A+oiSRzp6X4xhoCE48Gcl0qlvi2qY6ZA+zCoY/ZDAOf7XQx
kK/zV8OzDFJuItrrUvkMPA0VhaX3ROMBoSgjFsld8IMF8X3mmM4aYQZzoZs5gCM7nSDSN2ygClXe
RU15X0yO2HvdDy7biF83G3GCiOGdTAmEMILbj7MfcR7/J+E157FLngxBzdxyxMF/SsN4wBUiGVzp
OQ5nG9qwZ/wrZvUO4bZfpen03AREwQjnM7W9xxKNPAtF9PVq/lUDLbRTnNzoCMxAwWwLsX3z4GHE
XzUi+bDZK66socVjBCZbJ/IUZ/GGnvfDDdz7wQWfaQWH2Y1/lpn2mEmsU6p2HUGkdQNv3U75o6yS
fmM1Ls03QE93vHfd5hjh71ndHh0mZuOuCJCuSZ5j5qbhZPQeXCWDGcVA2H7VRw1y6fnHBneIOgv1
bZJCrarbkKVxvHanf0y4V82Qv6Ioy1kzpH9DAgZIgFGoneTQxghr5/QObysbb8Z+cUSQnxq4dtDY
zgjRbX8nlPfYo8zdSou82uamAEEAasWLuRpBNFpa/UCcxpmgStbPdtKiK9ji+jDHd+6NVR/0zPnx
KST22GwFinnG6n/4t/9MY1dLgRTWvUnonEuEAHI1T+UnPqOHCbwqV5y9HavnJgJmksjbXqrFs9IY
Xo4mFW9wYCAVsqrut2qhqCBu2QvKxNAizYac8Q7aajY/NgeceJD/sGNjoDSfZFy/FF+gOuJ1VTEB
dTqOMd1Chh8YSRWzdzXj0djMMnqY5/IdbvcdT5EOaV/B5tGEDsGNM2FR7+q4wWVQAl2z2OeOS3/I
BToDJpsZzwnSiOkm/UjM6uAK7zefkDrWmhPUBVBTDP72lguCqRZIlBgS1PzJV9rDBQj8Wa/L8WEM
2iSkGrk2lfExNe5vkOYEBFRmjoliCHtLPLTugpkX6Gnj2ts24eNYsOLEDeSZdhw2Y4cqfLFWsFr7
wX5AE/AQVXyEmld1TjhGzaY6gBS6TpgU+aqC8kILqFl9eIaHBXga2EnTf9re+BM5DQ3F0Pr82hej
NZ7BK8Bmmxbsf/W9cBJ2NAbDoCyAeFa1YM+nTdaxgOyBmETiq3fz38Rn4TXZW2ESyrN8zTisBuvC
WQ9FlUwCOlcnwZfcchPxDAYNb3ghRxDHjo9qzZ2JFfjOGB1Cd05eMbcyn2QDf/urPdd6rUvvPDqd
t5k5DdZTHNyPRNIivTp4CS1BEpAXZnbBiZstwXSV/JM+9gPiRWKJ8IcT4dTlqt46Bdtca+w3Tlvu
+05cB8CnxNW9wL+DRFt0eF4YgrMiZIrdoRH1RP8vo+fEZfLiCcJgW8d6JWYa0l3fh0VPSDdfyILz
ctv2/Ja0d3t8xaCkse04ub6gsWn+n4gCo7QFYbi3/Zzcs+al1mYTVnhYqCunN2K0+Sz8xURisFYN
tYIe+wfQRMnGviWGqNuMySppX+CoiBAsdswsDJ9fjMNdBRsERSwNbfehkhPozaSWq87sYwqa4B2K
oLnynQyUZbZjfZ/u0KYS14HPFGEUzGiElzONuDJQzlslph6YeISjX6w6/cur+RfZ/lXZmHziYo1i
vLv2engsuuzOL10KLVxzAe/zSt64LzZ+buRKt9cd4fKYbmGW05bKvtnw62E6cRCkyYqd/Xxp5uDo
C1XvGOiQ8gRFe9lEVfw7R+yFvXh6tdMkrFr8iwrVwDhnO46j+8ImidsHKOsx0DLyu9Ro33LH24Fa
K3b4U1jHSX7+joKW9iXdCUlwj8730qiRnneVs+k8rCJNDrhYOV9sdUCoEAKyg3XdbjykSOkMpbWZ
q2CvLYoWAojxgZnwYJMUh4zrEJWnlBEG7LSJXYEjXUqCpi0n2yTNj3aXL5+ddVtmv6YEp0fbg0DI
IdfSb3g3iMOk2GvxcswQQNqxTzakhgQeX4aJXDeke1ekQdIG1I79a/Y5EuDMfXdnjLQo79qdwMJ4
rdC6u4WnuW79bDMTgq8M0sNkDIyQVEvEqd0SHYohvzZYYEO2ZueOoys2DXWpagsRl+snR5jz+jGB
PIdPuWSEmQcboxHdjuyQQw3NDUtOE4RzR86RMxivy6gYbTbqrYc/+iIR9nBkqFRSBtfWuDEYo22t
rn9Ls+xopCp6D04++Q67fIjs43z0izB/aqVsv4rMv08HBSXpnybtAscy1lDkMuZhdFg328bdRNpf
rQzERIDLNxh7tqi04vPQBOueCIOj3Tkm8pDE3IDGvFaDKshQYCWX4LUljuYtGYga5IOXlOnGnXSY
dJtVeRcD20ZDpZNbFpjaMVJa8patV8oNVCxoJJJJoGR1JfHvMepw06wPuNP/odkP+JmcF3p1EmVY
NeeNUHxig33InAfTdOpzjDksHCAQkNLpZyfHLZ57hxZ9QrevqvyOuDX+YZoe27Icn0m0c9fk/3ms
nnKk+qnbnbzEvQg6nzPCq3UFPutSBNQ8jE7lqW36cKqHf5IwxQm+z95XTPRbrcS1tShAETxxKcYY
8/EwgGqT9XKxBC2Fscwvw/hwi7DJM/ttIYP+iREBFuUxOKtG8bTbxg6HaRq2RC+GRp9Pu4QN9GRZ
y3ruVX+uTPs7HpW9N2RuovGM7HOFAmilfPtetqSmvCVu3D2wTEk2jVXoDZQJMl4GUTwlSObL3MGU
kAbl40Rb3BREWzimG5ysiV2q10x8BF2XnCrgzEROP6d0MXfF4tlXTAxHYwieF17D08KorTCjfcEm
m0h7NNFDhM4Yd+Vw3+IvxhrG4gpj0leWTXe2oyeS3EcVjgqJzy1dmfShKPQ6BibIv1m22PLqFrKh
DGG2hQboiqQiYgIFm234dBpOByPojxV95Krq6uAgfCK0UE/Gm7wq2Lu7HYRM13lO2zI6KzPt1l6c
fLQZ6yFC3ejZFmKxZs/nz+xshmodks2udXadw2AigXnBFnJ+J57kPkiHAohwv5YRgxzjOuIOhq46
7swI6aVdZN9aLQ+DapZzVnHO9wDZ4BzLTYqUup2IeUp8HknL8OZD7BLJyOKW8LU/ArSao1sy2x2o
FHdmNSmU+NN7W0XZnYNfbTs5ZUcuQlX4G+mX/R73LJpny2se6VuZu9rE/nai/Ec+ycjxHPjX7WKI
fyTnlKeSJKfMLuWaRKFup4LhRjMIMPdZ7+RGvUYWKhAt7PPId3EfqYhxRWLCfqtu7gefExZqmr2J
G/iPB/CSWCjmybgPSgxZomtPOk+uVGHRtYjOKXECZzLC8lNKsc336+6xwIamSD5BKT/FA4YiGAsk
XDhELCot/0RBJ5KK4VWKVp8S872fTUWm1ji85ZJ4hVxEWHuZyHsRPYmw+ksvm02J33iNwq0/uEFG
f1bVx7JyhovubVDGZUI9Q7RXMlGOtwFdJs5ZdvX1SEKDzYqyFLY+69rbcx1aF3P0u0cs6Ae0U0eL
GadczOoT+vra+/D8b7xH9p0wSCUgOc7cA4zK7xgwZiOIeCdtA7beE29q6fxAKGj2gSw2mBrVY+SU
5XlEdEOGRLNWjDZfA6MmAq4zltCr8nnnjIt35wseSDJgTAJnlinUbferbfONhbsPYa6tQtNnyp46
N2F8htBrQZFdI3Hx5zq+Q27200elubPc/FL3S3znzT+tZYgHozLDckgk3S9zhqQazFNrwPlRlMCA
2m+erqp6YDj4MytZPE5GTJcWzBpj0Yi42doaeYxfqs+e64CUliboEIQbxAZwd3LjHMv8Vy15tqfw
g3DmGVBBl1N8c7T6To8Qhvp3Vcp4vAZZfcoN/co6S+9T396JTAVH6+ZhDJCI07Fla1ksSA5IB+4p
6hoeud1fDn2ybCUTwOwH7N94ckVKSdz73q6KGO0l0hjvVJP8CbftL6MjxTMJD/hPFsk0PLb2t5TN
g0PS0YrRJfWi27JilGo+mAb5XbNYzGtMt6SB0Z4K9qWhGyGXtRHArHOG+qHObHnn1uEw6+Rx9spH
/DEIR1EzU5LnOwA+lNf/H2oy7LsJUs0uxqbbRivTYufNcOqK+VBtfXBlW8IFRgAtxkt6W6UuftOi
g+Mu63tbnHv/rvOIciFpiuTc9KH3dHD337NikhJ++M/J6QwOSizjxer4D0RqfHEjbUlM8dela8gt
6+9/luSsMntzABfnjUcBJ530/5HJfIWydE6Qx0puoSAuDoi+C6rQ5ba7muYjHKBtjNYJnY98rbA/
LeImQCHW+WlAVK21fIxnz/qmNKqtWh/tmqxMQZYYEXE824sdLF9EHN+Cg+OB3b767QIs+a0mYMht
zfahmLPXZilX1SLIKWMzv3br4SOT01s2RDghK+9p9BPnuCxIE9zxGyXiP+KgxM5kx7JC4Z5vssLs
DsuY7RdTOUf8yuauH+XHlAEDdbzqSMWwhFEtnsYBk5/ZOOBgfUav5mjBvrPjN2siy1VWDJAsIPKd
wirlER2C1Wvs1lSb3arPGaMsys12WWL45KzUz4muUaRWUc84SrXox+bg9N+/YUrdjBWR/1YQS2CM
DPTyQqdnFVVHsLd4Bg10GGqJ2o2ewNUI0dX8LbV7yP/H3ZntRm6s2fpVNnxPN4Mzgfa+kHKelJJS
Ukk3hFQlc54ZnJ7+fKSqLJfb3ad3o2/OAYxEkgwyZZWSjPj/tb6l0I/zIgOtaaMhbWzcfteKrYY6
ZeNZIe27iYdCHqLO8sDQ0RBToSV0Jr2iUvxgJRGazD48y7oRsHQVyiEi+9InnbM2nG+NxaMF9QrY
PM09u11lYiog76qkDjpkDWHFBWaZkvM2cRbeN4lSgIiOn4dKKuey4Obp9d5Bttm95Y2TMLc3wJmG
DV2zcwg6zQ/GeK812VfH6dVtJnwQKtRd27rd1C7wgaiFiaf7VOQzsik3RGCtXarLp6HWSlR5Tr+3
GlpYRks4coD2umxEsmu18nfu2TJp4wdD5sEq61mfNIa7633xbrgo7WkxmdeeWzRLo+kpt+an3nPa
c4w+FGf2unQjOtMDnl0YhYhakPv7hONsgtJ88Ro/pVitqscA+TV5VCuR4Ht1TAQnCLaDhKQZLFru
ANmPEHK0Q9kecZTDP/hNrLoLEqJfGmE/KWQpA2vI8Sj6TOob3ylviHV+AtjHCsFckcPWvtkuOhw0
LcklxerJwlf4O0vND5FkMeHXqXVrNDu6yxjsquiQyvar1XWvWQIolEpyd0bt3bdNe+mYzw5l1XeY
KsVFFplFcJmpHyRJqVGNbh7gbAdkRuqXpN2VlKnRKtTIrEQ33ngOz1xs+2JpGiGIQlFpZIgSZIBB
El1+r1o3Gd4qkrCd66iNdcq+moIu1XL2LEjfBKiRLpfuNuuJmU2lMoVJKcFr7aCUQafG9z2wieAk
Oa5KXoLUe8yaplob0mm3iUkrUNgW2n+HtIpE585jueBve3tNNDS5IsQY4eGLrxr9Vh1G8kRMCt1O
ZVnresiWzUAWaEvB8tTF+jntQuOexBXasd14yP2aaeG4TUvbXrij6M+N6eQrDTAiAgckXHb8ojNX
OI3AypnVmfLRBN6PiwIuUc1D+ArB002nIt3Nh+k+3rbdzsEPxlzK37kiWAGHOXddgKAkGk40hKkK
VThbFPKfyZYOd5WlWAumveXOKaGJamaaXscqy9twYKKKZ6Q8yIjQV13wsUYhqLrWZXIA6+FfAXZK
19ATENH0enEGllae+xh3re1r90Ii6zAinA8y9MI99DuensOgo0aI1T2aRglcU5zbNk93enYbZ0O+
90lcp4UqpwZ+s1aNtL9SxqxBuHyxAzLumhgdlp1YL2Ye4fmK6h3Y7sVAsX1r4YEY0yjdsxTmz0VN
nlQbRoAZxxtyZDLk8DQFpsmDNWY7lvLqFpKyvjJk+poKMzlYpi62SifWbUeHE+QSDUirJ4+MOFrg
AXZ/lWQoZHT3ICV8ObPxTqHLFw+RB3F7+OOOLKicReX6knaDIPxcJ4yQhRROwZLFRWO/Sj28pzQk
V2PQXFe0n45YWm9NQ80vTCtx04oD0hhEFEWG6CqTxaZviodMEjBnDS53POEF+yAvvoWY4qHxQNBo
ewwVsW7fUjDwd6mlPtNFoJKqBodoSMqLpWEbQBafD2q3SZR0l7bgrnu/OA2eODl1Y30d4kOCklWL
RxrK/tFIm3rfjs0ZYzZ0iE57oha4ySh0xXg8qf8D9K0sc9vb3Q3JY/u8jLbj4JZrnxnvNd5DmxXE
Xqcbyh+K1HaqaDeRJuRtyiS1scV9nbTmTgzxVpcsYkSnY3gP/EMam+D7WmYZaZ/WtxbSA3zsEpmG
h3mvcGEiKO5Sco8AK+UOx/lF12JlwaKv2RjxxkoBtvUWtCdAxsHOTH2+qylllyjoiFatwFzU2zwC
2a1WYjhavhrhXg5L1oK0DsoSWZSnDwes42stRq7mWP5wSnS13Qp+wQa6RXxLJl9lLQ+P84tXVWsv
sbotE5H0EGUjSqgISzweS2PnRfY2TfHbp0M6XDvS7ym9J2fsDd5eRvJBtWr94IXtcYDDvjEo1W6I
TPhdNWp7nfRksowKls5GjcpHCrc8CO299Av3RcpyuPI5I7TTvddMwmI6sKuJTg+BGWpxQRRFXzKz
7KZiM4CCJRpQKvOGIw61SfbikBQ7rUgrSsPwUQ3s4XiyACIqTDbxSHfXZCs/BtVw8JBatJ2fL9A5
63BycnftZjB0PN+9GLBW72NFLHGDf0E2AIIU59WucsCc2FekLKknoVDd6RxHuxpGwqM8BKHcfFi3
W5MpvjV2beLFd6LXfVCSbU3BC/CBAcRwMBnOjNyn0qyTNlEq0QpvQ7DoY+Ni5dZlwJd9HQyGvwun
xb/a5Xu3EiFgAlWsUgPvtJYW/sLpq71rdbl/BXEtDHZRSlrpVQbZx06g24V2rW6ZtpaLSQlqZuNy
NI3L6HbDvTOwTqaXbJ3tGvM9+ddbD6XyWjr98KVW4wuRHOLW0vZYeuqdV8IepfpXbmKLG1RQ9O21
UaEe49nUI0ET2JktN9hRHPaxWgHrdvE9fFEF2pae5yZ6GOK2KE6cG1LVi0XhhKe07IP7upMdCDhQ
v7U+oDx2kelSLf3Gil9sXBVLT23KbKGV0QPFfxR3aSIfC9RGRy6x0cz8dxxu8Qqg2yQ4yPtTkt1Q
YC4XELn5IkUtidjSUpHgWpMLxEzqK72DMYAcaTeUIaZIY/IEYB5fqQPtmXb0nrpkSnwtA9JkUpyk
Ws2Latv9EwtdLpgvg9Zo1lrUpxeDllIX8KeVq/xyY0m3JylsFJx+BItHClitU8hFjhPLd5r8yBwA
Mfu6yhs0GQBXELi340s7GFjW2ssoSNQMqO8dmmFC5AxoWSLEzR597CW5bWSGDk28yALTv5YwJ3ce
ccwbMnX2EVba3ehhPERyToSJV+GldW+HQBfPRbGqW6t6cceuwsGgElyi5/VLBWjLwXFvC+g0EdC2
6yACW+TrfY+vVZgvmNjBILbOLaHazkobwSj1MqRMZeYaSV5WgBissL7gPyvjqnwGhCu3pg03pSfr
T2fJwaPWHlkMlEjLHdoSUvD1a5SeWVnhvWvkbNhw2akI9NY2CWxU8UlyHrK0uCEnRr31fWNFGWXl
ml5x8buGVfekOyunwO/Sju4ULBOZ5kUwuejWNhcEf9ozBPs9LXf7IlLl0ZDqk6sp9RkJE/QUPD9Z
rdnbJkdZKjw32hc18E7fJGDW7MvjmOjKwySCu24M570abPXouq1cRJlJGIgQwAk7eZ/iMWE+ylNv
iJRTGAbcJOro0HcRTlPE4CdH5bEonAo134idzMAtP341NU1cC5hJz12F3zrkORTGOZwlgliXFbiB
a4wWKC0ib3jUIIygiqoVEdzML+7gPnoCTTAdWHWhqQT48XDdKChamck4C9CCdLaQLuxiGgg3Hmhv
EnG9bdcRk4O7KULxgBpCoQ28LNq42xIvsnXoQN3xraBCwuKJdhEN99xFQEgLf93o8A4VyfejZSW4
tQboM1r7jkKpvi8COH30m3a+EWoLoyvKZ1IM6Nk5Nli6RmOGiM+p7KSzq8NRAUT9Lm0zeQuDkMyI
CXVkS73bWGQMrYo8wr1ZK+UyVIpvlDnqXRc7xRLtXnv2wRQtTUxba3QgWP5jLX/gzx8er3kZ9FRZ
9hZfxl7Knu95EG9Fkhu3AgfRVaQZ7hrBkXbUgC21Ru7uVWenG4N+pM9aHEZt2LihiSzL4RnqK/ox
0JtXk/ChC/0z3C3lcBjGzF3og3C3LCux1fbW2xDZ+kr1uzu749emWSXFwhRjrd3KN5LNBf5iABBO
RCyAOYCNs2GBXDdl2p9r+6hrablvUUmjZmXmEFBlQ+7zwET6a4qTZl2lzBIhLgg6sTdhaQByAx20
0Cr1xigpSzNpoEtLik7z2ryHZoegnMXerS37rUVz+tgCJrpS63MeaLCUFAvthYB3VdfhLSSJYaMV
GVog3MAsVE9i8KGC1SWrEZP4UgFoKg/cd9PIrLuWmzCCMbqPSHqu1MoD3cS0czWqTXsKtbrbizY4
Z3n0LfHhrg+GwwyFFTMWwQHhQKUuI+SgC1MPt2leULmPah7CqAL00qCD2jtr9JIdatKEmNgx9Vd5
KDdE1aLA06NkWM0cfvxc5aGBTUQfDisnmoVd4RAvPHgsAPFL3mUyejDV3r24yEMpzVcG0+Va0s3X
VAQUAvEa5Ev0IT2VtQWGsUmfho3brgLtjBJmw901WNRsUQgvfgf7Eu0b5ChXltSCC7UkgbcefKIq
4pNjmx7rriBd4XdfSvpw8xzH0QAIkOlK200d9b1SlaifpnfAe59kV0eb1WhzR+8EcGtF4XmlJiAx
JJbIncq0nUmDR5cI72IbomfRTNoSsQfq1oVdJ6r8iKOk3rm6xj+nuoWakN5pek4sh9HcaCBCMdjh
ax31cCPV8lT83hbRW9PDS7aNAIGRqPZKO2At50fZZVa7onq78Qul/mK2SOmUUYf6b3I3LXyZ7WSa
LbVctuegCxU8/hHmcdQ4oQ4DUxl3owaDxg1y+1oUo7fLPeq5tQGOhvzJcedLG5PrSNW3cSJqlhXV
4Ag7ncYc4TWrkJo0ff5KCyE7oFApVwqF0UPI12Yfqaq50tqquMOCvnXS8q0Bz/K1TI8xt/yLqlq3
IFfDm154Lx5K0C1BF09KXjQ4l5p6G4HuX7QtXISwqmxqEnARzEqtT1K45a2t6d9QsIuL6tVbwkXy
lZ6V1jLMG+fSvg+jaW3sIAmvhJI95JkcH5Ad4BzLm+OoxPnKqkf//xKwIv5j1oltstCyyHjSyeZz
/5J1wi9PUVXHyTamhj2wNCYWXEHxPq60clE2w5Mz+tCjDf8Opz6zxrH+EjEfvpbTJNXFCHBg0UwX
vEhsoGGYASWqm1bAVeHePod3/NtPaX71P/+d7a95wbLCD5q/bP7zkqf89+/TOX+M+fmMfx7Dr1Ve
5783/+Wo9Xt+eqWC+NdBP12ZT//+0y1em9efNpZZEzbDreSxe/dey6SZfwr/PZ9G/ncP/uN9vspl
KN5/++UrKNNmuhrp7Nkv3w9tv/32i6YSuPFvf77+94PT/8Bvv9xR2flGot7Htf444f21bn77RVd/
dVwC/gj+JvcE+w//vt37dERzfnUsYav8PZMLrhMF+Ms/srxqgt9+UcSvKsELFLMEDAckfVOse53L
+Zj2q0NksQlJz7IsVZiW9suPH+38kbTy8W/Gr+L79j8ymZ4JeW5qPtWa/sA+E1lMy7Etw3SEw41r
ikjX/hIukmM/HBrXvo+yfPzWyMCeDA9Y0HOQ6CJ6oDuDK8y1ElTFYXInSqM4dsJEEJU1eF4jDz55
kOLElXp9iilC4L0kX1oN/fwykLRzMVDjnu0u1al8GnJbupc6+6YIf3wQnR9c9wFWVi+RIyHRqrkM
BoV+o976MGJCszraIh/6Kz0MIKxqOvZdL8WRWSZGvbWptsst4ZLmDWrkqeDqp0+xUw4GC46gsBdh
Zpsv5lhDFymHjhDSBPTnlR0F+RN4QmcflWaF9652gkcH6tetEQMGuc60XiJZJJMBEhOEabr4Sjmu
PYU7NEJZbA00F8JNQbUPNbOVJ8AFBFOhMLUjIJSqlI8EQph76UbpdnRpwFxVka586/zGO1ZRrq8J
QmU5Mgbj1sJiYE7ZWwNJ121iU32Igi8eOsQFUtqVW848tpbEZAApg3r07DGG0lWGt1XkG+ifZIiE
w9HqryWGxK3UuimWYUSZ5xTDF2rHQPHwvrxXcU4Ee43qehIqoeLi02x1PXr0JI0YgPw1zS/rGqI8
oW9GrabjBlus2pxizW69XQf6gVkToQXyW2JmMdyXdICMOjg1sgjaN4eCyUJ07QWVPUK2qEkTqhwb
Gm1HGWnfk617oym9t3HCqigPbddKCmt1wOIcfttSzWW+o4JrPes8TzDqwdZ5tgJwAt1I9bHUk/zO
UdAeKp2e72TeATdMpLzVaLeRyxPbzWOU8C+MLXjK84hYuu+w4CAhzEPtDj4woJdaSdsl/S130XU4
/NMgdLbZ0GsXglfluU/y4FlaZnKX+tp4m6ApnmoU+R2PlHAvQENUVKOpFcasr48wSRuiQuPIia5x
/9HssF1Bqc8UDojyXq1e8fYgSk0TxbsxwjhAe0LbHYGxrt36hPwCzoD76QipP+pU8vdZ5pkn1sjK
i1/p2cvA9HuPxzMKsWSqOQ4+DzoPD8f+rIKWva9TipxpqLlXFU6e8FJoIa3vLraNp4AgwbPa1D3M
HcvnAsYocGtowEa3fWCM92mBFviutGTiAPQQpnldWui+IcqPjb6sm6yQS+TxfnZNuUCM6wbDxbht
TS1C2D8YUXPde6oGATdrtomqZDhcS1yi1w2hM4hXEVCQbMMXcS3MMKQ2kCUPXtC4K3RKanXNH/UE
Z1cI/kS/1xPxKYHNOE1ZQQmjCW2SMr8NBtwWDtTHVa7G3gqVEE1RCXKURE5NIwDC89D8BcODcBR7
5Q5Ouyr4sbF0UEsf+ro9Itwfz01Xilcii0DttBTI0LfluwpW2osCuWxrlZ677QCbbjp6/LtYcxVk
4p2yKgq0tHbhGIsy65UH09Mgrah9n5QLWU9uDhU5qnDs4raplOzgaP7wQs6I8yTxRNyZo0RbZQT6
Ago0lWglE/dpWJGIYhbpthbD+PVffyb/9x64N8U7wOXq/b05vhb/Dzx1hc2T6j9/6p5C/73680N3
Hv/x0BXmr67L05FUSFdzbGIFfzx01V+F5bjW9Dx2qBnotkpK+Penrqb/agpb2CQl0lQ2bYNg2u8P
XSF+tVzWWjxibAtVDs/qf+WZq//8zKWI4TqW6lim6hKppxOr+3OgV1iVeOSAo3h+orV77q45BlR1
jBO0iEpprWrpqfZGxyEtH8PUrJL7xCoDxNGVYWitA7a80rGBeLba+Zj3xwj75qBmarLyRApWZuEC
KB5NqsJxhEoNJzNdW8fubUiCbqXFp8ZKo+KAy0pDizgWg33AkR8b5s7NCj24KU2zVd+zMkGgi9IY
z1q5hkAXumtDjGq1amBIey+h2XfVFyTC49QC7z2JmiMZxrZqYeGONQXCWoRyyi4psP6ug1bW8X1Z
WYaHA1EOjbqwmqqg1uLA8LhPIUhQlgsdp+63ekUngyULHXADs1lqCvzMQVogpb+Khy5Owg3E81p/
rczSLoB5ua5HeTCuLfUmtrWsuiXzsyVRpxgwXJsVBoROl7G1HsbG1Q81ty4aFJ4PGKVW0TCVrjlm
CM2qYmeOQU8HrAqb2z4nqg6XMdhVnCMmBivyZmhNqIIVw1WRtra3M2WU/W5kjnuT1G4AIl7vwD+k
sURUUNF3/aJnJubcsrPHZzeK1fvKi2nNk/Ci6sxTmmbvmw66OjROVMQq5PSwYiBjkZuEYPhbXvks
nfJCLX/XpV+DzatpW7x2sesVBiwTJ4UV5TWa5eyGvqy1lW+pg0Ho1oBHOWpVrOSdoKyH6VZV8q+6
j5V+CfofGKcbNKN41Ia0QmFgdl4fv6luZYpk5XiaTdITV6Ibsw/q3MUMjL4mceyLI+O4O9i1C10a
SIU0Q4sHcZq7SNLBJsocCLW083QLUgvJ4dL2cRiHi8KHarPuXNsutrlVSukeA9OCmmcQ9tjblJsz
rPbrXo3dRFvTIY417Tn0dTceT2mCMp2AoHpw8ifkPwj/78n7yzvroNWgqZUTub8NVXMPhWv+zRGD
pVxcVWRV/WpE9BvBx2VJhcAZE5tVhV+GPpYq+FGYTMqNgj4w7jdmA6A/pEiQciNflnqrcdemWWt1
zVmJVY1HeUSjE796YRf2+C2SkSVpYUGltp1WoDbKIN5YYdUxkzXpSNVLQ2LqPZd5IpQORYdpwWHz
/cbc2eTsNUgPnQTn5Qgj8YKCofCba+gVyEsdB8LpsuPBCzdCg3+dIPeq2s4GMD5SdKCcFRRB1q6J
NO/pv/m5l1Ci1Yay+9Z2RAmcKZn1zRcmMBMUsp4AHchS83TPx08OvmhgZYKUPpZV/cyvCyuQXQBG
YqI92CFhv8RXY/6ByGmcgnZi8TWZokc3Q65BzNIGUVIjM5uUOBME4mLHVw3kFFI44v8Ufn3EDeLT
epvoEBG6c+RlNU6PrKbyFV2ZOfmJ8AswGK8E8Ituq9tRSY1uEhtZX0MtpLQU48qID13pI6Xu+qwo
hoPAz0w7lV44xJdUFtWLVaSdcxyl6YsbJIcw7xRHiSh81iFI7tITLZOCkWrBBjl3jlOiqIh+sTIf
hJFutyeHqkEfXA8EQbjHwg6N1L+2mWOUX6owVIznoJdUoYCbxyl0lx5BcFPnnfE/WFX///kEn1at
//kD/Po1e/152TyN/3iAK6b2KxURc1od27pmaFPZ5GPZrAjj85Ht6L8Kg+qIocPQ5x1r4R+PbINH
tm3pOjYRazpg/itPbCHEzxmcBsV2Wp7s5nntsmzX+aQ/Z3CmlEtAQzs+GX0wT4BtgPsJH7Qq03n5
08aPI6K1tAc2YoyGD+o0rBq+D+tjDU18gORHJjn9L3NRayQHADWF+YOrLFrPnTC8Ctl8dN4ySze4
z0X+5xFx3X6MmA/OwzrU90z9tfDjGvMn5CnWfrlCmc1arB2cPfagRK6cuPjxNigh5+h6SveWJK4r
VEF0YRRf3ZJlZpD0jMKsjTQJxNNrAQ63eM+aebtVThGiwluULxU4vpxiQIlgyqeT/wSB010PJnN7
3faLp9AvqBX6ZsLajKNJbd4NSiiWWVSZGJcD597OIdY7QZ5sQQDY90Xpp1viXEjPmY52dujdKfI4
H5v3uPnkrMqDbtcZjXPvhHyehpiONAg7uRmiYqVXChmPkFV21GJZAX9sC/tv3s6HKtFVu/ndVHwA
XDBtf7yl3Fbt3Pkq89v5qrGDSTOuBxeKqkI1vpw8RFpunMvpZYjV7lQwtYtaVz/PLymOhKI07GWS
5PmhCBN3a/pOsMXvnR/hR9erRveiWxHTKDQHAFj4qgQ2l1y+dJW8FNDz3x0buUpDGC1OYWiasr2Z
O8L2pNCra78+qFV/M29RpqtvM1ur5l3+1Dee90NurQ9Mt27+suuPEw2t0Q/lODQnQZt6qdYlCmnN
AeRpCBeWWtd+ETI+WrUGgMVS7qKGIuzn0HIampGIjGLNa7/4eniks2kjaXXvosyJT7o2nnlm1EcL
fdERAY61Jtrzdd763F/nGVJXEtqw34QfQ9Wx6FCUTqfO44yk/x1Hd7XuO5cDLV0WyuGS/m8OJN7K
DPdkFV1I7owbYStD2tXgQa/DqnnJLb6G5mDJXZam4R2gJlhbZta+UXkAGZjll0QnvNbJSRE2msZ9
yokOmAd8XhtTMD8YCcz/9bVLhZwsmYQZirc6Z/ZswwOBI3tDuM5InFcG0jtVxJvVgXkwkjee9tZi
hIe+R82FsS2mXo4CJzxl3kBz0PS1XToW2i6eXuZ38775BfKhmeK3/I9j+gTE+1h1N04KGhe9k3lP
diZEqc687Wrfup93oUe8xeYQnpRINe9VgQgSUKC2nDdLKwtObm/fBtjz7vMCJmxneYhqEMJcVaSx
lUOi7XBMujkWi1AcJj/wgeXx+HE4BSW8+9icD4tEl8CaOXE+Mu/7OPxxDVLi6g2dH/9N5A0M/0a8
mK7aLloCjI7Eao8HWgnuIpaiey4E6e6VEn5TPHzkZt7L+yghdDdUg3ED207eSTwcV/OQn6+m1kpz
RPU7HvwYVrKPCvS5JpgoLtvuOOhBsU6Qaoxc6E1Bp34tHROMD+9OIH0KPEV9+AYNa9/KoH8Mi0pB
lWX2a3fUDlbjimOtN81h0NUTCi/MpG01iiNtnQ3eq/w2ctTstqHrdWPAPbHp8nzsivSsPiMHn49T
4ud+JrtNlJroV4NSmHv0QdZ+fje/KKBGcOpBE6KJZP7pwLwJQO2rFkCtD+3GPsb0dmhig+AXik4j
cnopAmqwlGZ4exy1yD7OI+dDn4PmE1m/pAsKbc73c+aBqOT3ddk8DSZkPaMt3iIzhwKRUPkLEsfE
hB1mawVQ6z1cRjSUVmZ9SyCKzGN9ZPR/Ghtaol7JuLzJgnzX0xg9zi/cgPtj1E+5SghC/N10dN43
H8Uo2R+D+WibWT58fajE07nhkCbDVdp50YCrnCNeX3wcQfa/wxlMakw9lDtmyFiGpUGS7vw2URTy
kedD8wvhoOC6PoaSMf0x/vPwn4Z/jPQVopZrySotlX1z16pJc6emoM1ofTe7eTPOZXQOLRV0JAfn
lyqpSRdj3oueY0AWpAfkWgWhdUPIQ3FFpJnznGjReG3YcXNwEP9e2qQ59iKNn/VynZK9uuROG+7g
TtQPkV3sdaFYL6xPu4UXoBkaoX3ca015P+8XEc/kJJfdofHb6K4p1a/mNF6lcIX+ADKe53TDOWcG
fqUVvfXSdcBCAowHNz3VzxvYuCTM9fYdS40tSSDegYJbsVUHbR/pvndAe+kd7Jxsi8/N+d28LzbW
lpvWH6Pms+fx88vnqNIa7mJfrTbzfhdo+95Kx6WrGARM1VX45oGeBwuWP4XSwo1h9N6aSs7waAfe
LgR40/koIHW8HF+jJ690kaJlVtTz1AmWcSvEUlEsc+W7uJA0gCmumbxqeP5WER3gLbO49DEuq61W
5+krHr57BXiCHXdfMUXzgzTCuGNtgXOvb5/bKjDvmunFR4gIelgGq6qATVeUsHI1JVBgxINqnl/8
AC8DUk+2A6WOoM5ZKhFMPw7/dSDyWYZb5VCtE6P8GgXAL1sNdCy0icy7ymKh8d3GtYyUHHpamQ3Z
GVx4awVhvZxHS4g330ePLVFJtGDsq7wICu9KvzFPJBPmKLAsF3Yc07h5U9hVfqqdqQgioRn+9cg4
HZ7HVB4y/DaqbuZzbeo0KvPPn66VEfQocFtzClbc79f62MltX4eI0btbr25WVmsDhlZCG4DDMJ6R
m5i7lOUnjindf+auuKKym36M8GxiM2IvP5R91dwVADmunEjBhqsr9Z1qNsotJSkKMFNXyuvkJi1B
PswH/+6EYTohEpC2FPXY9+4mtfqG6DG7OYwjuRilqyOcmTbnA/NL6cXyY/PzQDINEQlmSiuzdWbj
P64yH/jc7BzKAFfztjDzvZhECJ/X+xw3n9ZomNDboThWpnp2Cqfbs3jiX972+DvWc19fYLrvz449
TFQC7inE0rbAb1BHUgx0nkwv/gKPsz1jSQ0vvtNRKnTtp5Tg+53VYI60p1HIzSu0eC789ekoWqa9
F8TGXTX62q3ijmej1tVHYTrp3oSmvS9F9/2laJtvMLsbjA6R9bFfdVoeVvO4LKOktZpH8wOb+84o
vwV236xU8ohSTVIdJIWG7uB0vXFEz7dCW/B9yHwZXcd4FJW4k4aBFFBbfynCzNgTiWQdYMWAgzG0
yjqMOIsXKDMgFvqQwOHyy7cIh+rEF7WYjvSkhHbFC5iD7+d+XO7j6HyGzJ0bpdAjlPB9txOh5m9b
dJbz1vwCkrbfze+i1Oo+3v3dvmA6Og8ZWbukV+j9sd5rELXnnTnfelg2Ycmhj/dxbu9KWVmbqLWJ
O4wS9UBl9NHSoGXOW5/7tengX/ZVKPDolNL7/zzQGlI9fJ42v5v3WQPBfgQhaygxudTngb8bnMcK
eB5NNxfz4L98+NAU9R65wgrYIyZVmUQv6gRxNLUxORJmrN51wn0o8Ta9DKXVLmJ6jzv6bMa5SMZJ
R4mRKTHeBAUhvNk/NgsTZMlVVVb1jfZjn1F2IGIIFahvTINQ3em0v9tHJ7i+oalUw4QImVOzdF9Z
dldPTtLm43syUIJnlcb/uhqE+AAwTF41qYIwq0B4ryb+fv46zS/zqVWLI/hzn6fg+CIveDeflJeN
uY4DvMg5i1Kc96QrF3arP40GaD44P87JIXfmUdZfqmm3Q6X0EOp0kihH6k+fJ82bmqb+5STO09wS
vaE/FkTy1n65xy5EkH1bGt/6ggQaX0gQIR9H+qHcz+/mF2kCgLPcBi/Mzwc+B3+crEhakTilfpxs
kO/RpBF4dZP4zMKIzU3egWYizhoNZpOpy4DExIseesPW0Okhz5uEjU5lTud5HitqTdxVGLHnrY8B
g7n00rC7/bhYp1IzN/h1zJv/Gx8FzBNprWDJmSkfLyWqgu+bbXDK8ZUQZP/Hrj+G6QqmqhazJJSd
H6fO7+bBJsiHXer4+8+DpgzANs/bYYEtfrrw59HPU7+mAWAxgoWIWM1UBdw58MqTP+buwa5I0sAS
dJKp5+vEk/B2HB3ioXNfLudxH6fEseMeFJK1533zuPnFR/F0skImQ3FaS5SlXODzQFsNf/qMeawX
csI84vNz5gN+07z4WhOdkJ/YV3Vh9oePP1btd49QtUelDKIbPI2TGZA/2kp1+rXh6fZyHsXj4u9O
8ksax7nfvVc9M9mw9tsL4jfjaBtAOCqzvfRYxC+2Tm5sFX1sVF39JnGzHudDTN5zwGuhuZ43NYpi
m/laH0db+XGteWu+INdKIoPMv+mzoA29tQ5BVIHmkgdelPgw+LFVnVuzQxmeWO1FUmvKRdoGN4qg
q7dFI+OHTgb+UigjlXc9iB9ao7JWpjkUyyRAE2OzxsNBXBObMG2qEA72tJKHq3lTCeziJDP5NJ9a
Glp7S1VxNW85kI0eeiIgOW3+IEtCnSuQ9lVWuBvtzj9PfGV6Y+I2cHJxG9mKdXDz+KROu+b9nsyC
HQljCXjmH8O4GahrxwDOP+8jwqU7kiKzI5HMWYx2YC+LaYakTvOiQdP2RZFS8p52yf9D2ZktN240
UfqFBhHYl1tRFElJ1NYtd7tvEHa3jX3f8fTzISELtNz2P3NTUZVbgRIJoKoyz2mL8l4L4l9EJ404
uSAo7mXId7x5CWvzLoIa+kwqr3eOui5awGQo5tn1ucaa3g4ieH9i41WGXEl4OXRJy2gyXX/1gTa5
2DT+WQKTvuy8bglMy86so9nk77qmqVmm4XzYma0TTlbSeKh/iYJ62lP9viTgd19rMxqPRQ6RRlHp
0zdO63hpcLqvvmIPR4ssGAg4kvmbjX33br/J/25PLgCbvEExfWt5fn+wl/jv80p8kv3e7Jf4Tukk
MKCr46nI6vw+JFkPOL2g4IQmma+H1BtPCRXhXymMOMSjS9WhHY2PNXR6VyL3Nah44ywByXjx0ufy
N2fQq6e+tItPYTveUgJUfDVAVT6aE19cGSoWxWjjUHosE4vui1dTkosVRPG8fgVjzf2CKctprK95
wVdvJtJXbtdCiqWaoioL+y5pUjh0l9qKpVFI/eUwd+kOU/KNkvGG+p2/K8gTqfeULZQ7Ss3e/PRs
BHgxZ00QqCovq9ZcHufeyL5YKjs1td9FD2zG5V9Y7LICmsfXFLCOp14rX0Ss9xS9TWxX7JRkyr9k
aTnvIzeAT3GJwfYvcElZmJxFW4PanJg/krrX7kzqN7SrqnXzB2kozVaK7IET7EQ9mOCpMXD0rHiI
jAyQBPOKNJr0wZnT2iDzEq8PDsDiNqw0zT/zpm+VKx6Iw7U9qO0+8tJOAZ2E5RhgHTpM15HzFGaW
w4u6H5z1mlyZRRR3LnZBM+3aJAOnWoZkrwMfWYNA7lDPSxlR6zyJtcQve7vdb7JtDgkvdgGUTzCe
VKdNJA7LPJwXahTtLZe3zjMMb9cixg4ZYTuSIh9iNqHS0qvvA3Ou7/Ol17kUmQEoxzi1YUzg1LCO
jiGGm83mIrLV+D1MFyZkOKvl6nARb7PLrSy9deGbIPNrBrS3qQeoECiit7WypDbSBBiln4OS8jya
3Jzeen2fobkYL+rVXDzF3FxijEDBe0pvHj/IxWJmCXL93/cjzSRv8+/3I8vhp2LxOuyS2Uu98N9P
iiKLkgdvHP3XRiUTpYaXIP7dmmuH13qOAeRkANQRdV+aPk+296MBr9Sg0FIAkn8XSa/U//D4Bj1u
YrsHDGaNaFFcnZv39Vhbn+K56Q5mkcADXirmJ86xQf3xPEpoSaHi3HPhhxrcntNp4+fGYFWQL7YY
px5lwZtxnp/MribjnMypq3KY6mdpIsD+b3lmvsnYia2fa7NNbsnWDa+6ZfhBJkNRiK/YSaifyTZf
mWNY6MssjrSvu1y377TQ3E3LPmUhG5fxsq8pY6ptICXkgARyYtTzlJpQ1nvN6nJhnYLKtRDQYQ6f
Zr1nN82Yr8Ml0N9nkNir44cZ1hAi1JedU/EjzE5cel8lOWfBEFJM5xp0u/u2D9m1B4b7QRrVns2H
YrZB5PYo6RYZuQ4heLyLTQdFpnjYk28519TUB4cYyrIrftSRe1gCZmWl31oS3xtCaqff46zBqE96
AJhk1urmmFYeizKjCz9JU6gQcFZl/SAjsdAV882iMu3wU8/GygcLiiY//ffvhQSqf/xe+Bvbmmmb
tsFTXF9+T99/e4nygHxl7f/M7gCXYdk4r7bn/2FlVtufVHt07qpyMGDcmoHzKjW72CuJ49zVQ+Hc
ibojqZr9g81SdQB8nYY70wuB4RXFtGjXsThKiHXMFgqHGmxHXa3ziIrkgL4/bXOkifnn5HblDYkf
eni9XUE9qX/NsVmrIacbtRZe5WyG1DAtQDs7FeQcUfN5Xxtqwr+rfut9kPkKHAltXcx7UYhd3kcV
XKwLg44RqHf+e6P3jVLeyLjXA94fF5tNLT1T0WfQ85WSuvOStSt0hsNQ8Say9EMossCI9g+r0BuM
eQ0v9uEwp7em716DlGCe07FcaDrj/tc6A3RTK2r1PqtV43OrR6cxz7tfZw6KblIj7Q4yjPMGRkXX
e61DxbgDoeCeTZ0nUFszat9IWSdF6NDNVUbpYpjdkdILTAbpqLQiLSZ4kXcABFBVJ4ILnYybxdcq
9fbKgu7qmlQ4Mp0klszBiTehtvE2lfTERrQyvIjYcApl+TOgmssE/2q3uX2YQxQiWz+CRBBhUCYc
+DrNnzJatdJdP9qFYDVwgJHP4Oy6iZOOWlXK6OMeqJbez0Blmtn+M3VYh8fedX7jtOI3vdTzTxNV
NLeNDY8dS8vsvgrC+qCQ0WV3AAWEapg/KfPSKEUBbgM5dSLbFF2a/x6HvrPaZlqTs5UYFOT4km7P
6Vn2JLaiWOJ6hQXfCsTmVFO31OInkfPMxzkFJBudZUS5T/tU+QA3WBAG7dhd7O9AJfsq9uCmOM8e
G2mHASrfhanJeRYF9eC8VHEEv9/iGn0Of1yQDyce++2jFoMtCxjv2W2b9Ky1nXGASfSbtog2OVs4
kPu9m1UqSL4aFCL7zU60g+OCfyyhYug6uMeQyLC4bXaiLLop2ffDxG32ugbyN5o4w4UFa+on5zF0
GxdkoSY4RgB6QEuwaFmOPOVePJxd23SBYe6sk95BCSTG0lD4QW02oOF3MvTnkc3Pvv0uDqAbuJR3
qbyEQnR8EguPM5lzbPTnLUYzezqvk5F2UBwuAnS55olza7CoGElj5hDVsCyMwZ01qKLV7rNQb29T
w2+px+SHe7WNpbc1/8NG1GK9xtnGH0JsQ+n9q51mpF+1tPfIz//rCjfXsm7frnpWot+V2jFvCkUB
G29pFK207kczSElCX8YA/H4hR9w4fDAJ6paC8pBa4/sGqoFT3MecV/8VZQv1QQZpSwWqFFmDm0Km
3Iabr1l9HXTWyzLLJl6nljG/X3cfksO7XuxmmCiUjrtqURzgfkoBmkzKgy6ZROb0NqzMTmO3AESE
LPbTx7qb00cT/qr7DpQxGYm8qlLr9r8f1ZpJ1tXfX205OKNkiTdEldwqkMz//qgmt8Zkp7OcXin2
dE+KmTzWmaX/6nA1uz7Li2e/AiBYzZrptnOMmNpaVV1+NONnl8P0KxabxvfQaHfAIZt/mgCVqsH3
LIUxzjSurSa1b/0oy+5CIDnvkingnFi6IhSzD0Olp3xgtRH15i2GSkwcIpceGPZNF8DiuKRASdOD
4hoC/rmkQClW2N0ErgaXaTf+ThYYr9ei2cxXm004mfNzkfbqQUzmjLrAVqs5SyzqTyGZkbfr7vOy
Dy1b2Itcr/WMlA1E0sg29rv9JpLeu1ziSIh3+RYnlz3yqW0/Qen8FltsxWuRc/YN4mTcjzvdptKI
B38OnAqNkv/V+yCLo9YjxzpVaKcMHgvAqzhHnPWCYpRFmCg2IEhTOb9F+vl4tZXYEkXsXa/3TubC
BnUR/v2SxGSdcpF5WVnu/dHLrzQqO+4GsIvWpgM2B5CNZRyTVvzW3fS5l//W9kNys4naSA/vPoQR
7QdZJ0EjPd/9j1+OZ/9jVeiQ9L+UeZJISGr3xzK7rNbMLpyN4NUGF2HyP0+zTmIb1IrddVOoxbmt
q+Lc9/0rScPlUdHyNDmILGmH4VDU3ve5qao3YzKgQyiUjPFVKevyKAFCJ3Q5+QEfqW98UpHThSEl
ZQ18U+u6/5Aljf9QLr1Si8Ca4LDmqilKDEUoascEOmYGaUZGH8OI3eriWWN6bEPMNXNMbqvCe4xB
kjn7jWqcNXhgQMAzvieJBqDKJhITl2PJQ8RRD/B3hXkW2eYrMqhJoGcuuUVuijWojLP8R+GGJATL
PEW34KuPtv0WlXdQGKD8rLzzWX0fXJXTCY9as8dBMUtgj9P5K8wUT2Bk+H9o4KiTjTf9lqucV+l+
y/qVup3DXOsTZXbRmxP4/vNX3XefAEH4nqQGOD7LYSLpC74GKFjQcQQpkkGOF6XrhtQTZIHC8fNi
KzaDEtr3CuwTMEW7pORneQhAoTtC5muWU3Pnx8n01tWXsQiVlNM16W0yEocA41XzkyjBWWrupLfG
kvE/uh9MJaLTVQ+grFAIuIS4uBKZCjiy4GoM+uqQUqZOIqNdsmXFCUREtcM+8/vygVfQ2QDyDF43
M1MBDXZNgNPEXPR8tuZqbEc2LgPnuQ0UCOiHNlm4sO3gQQ8sqGaWUjh/KkZyk1yq2n3yftZhEKXh
QwPCIWBCzp2MVmel3U1xlZ3XDfyhAyd8ZLMBCGjS1kF0rfJjSHlNRZlfH5xylnQgwbfLhkCdOADf
LONgZMUfQ652rcfwQVyMBy2p+do06nXQj99gHa9fIqXT71WOsnZ12k/fhrb5RrJt/dIDEXgPgYrG
KSZlYLnfXdizOrmwV+fqjxHI4rplf6s52kbFq4kFFYZuRufJ6d6a3C+qARw6xoMyOFSmQ8wrww+G
2xCmzvK6qTmi+2AHoFMJt8gywdhCxMVuGNQTIryYRvTqCDQOVDr+zXYp2wybjI1E0v/MV3AmMjjv
6vopUPSat/ykOHllQJEi6SarTLRRmj74XmTedfbceVdNmrY3dcJZmNgpqgfn6uycqLZTH1eT1oMH
dpr0aS+RfZ/wrUq9gQJyTKDFztHKQWBKu9LalV05ffMa42swFuqLnxk9Z6oJhGamscoV1Z1f4PDo
QXj+y97BPtSQi33H73RHqmRVms1Drtj+L0Vy9Ej0+DInA9+wKAUyYjmxzey+hLQnANHdrswvJJ/y
XFKj9t1JrOzAfnPKrdY4loreHjlkpyLBjFnGm9ZjaUTur7MKsksBKvpzUs32jarWE4+7wLpjxa3f
AHyZvcDFUu5APnB/9avxZCkt6ZaFbX0KiuDbwN2DRCtEacYWCEfvAaWtDAH4zyHhje4WQkmKq0qX
csWiPme6XwGqC0OjM5k1yFBKBITsIrRiEEINKiWPuh/+PrtwM2VT6QL/uiz+4mXxty0U19Uiiz+x
2xaFYluN/qWtaJdFJWhzbwvQ1d0w85PYynp0C/6+WOUeyPzKu12vKozf48kiVZahH+KJRV1BVN9C
oLGH2pRb9NIEmp3SO9UTBUMiMe2CezC4tySDNICNggTEb2jzgLIK/Tb+twgS0QYU5cBfnlctlrrZ
d98YXiclGO9kT1N2NzeRZnPvWYaOZQx3oQVMjQyHxWEbir9i/qVdw/3dV9NA7IWNM+EcrijcY+Sk
/XlQSbk1lfglitT4ReOA5xCGHhSuy1AUpCInOygdk6PIpIlTFzAZToVX0V+BNqd/DTSW5Fe1sfEH
J4zqbUEp9gOb2myUebH7LQrGvQqt/Q+vaf/Mwat4NUjyuomcWFtNwzC5MFVifzVtoE64ME2nznlo
yOq67qrpQ1QxBZl7vJELgEWoPvIMGHbbQmGm1Psqa1RtL0uEJLegWJOVwcXq4WKx8fOuxCsAXL8I
tS5LZJki8bKtC8YOsGIlNzrgSc0Hv5hJ0RytT9LwXv5LR2b+OWlT61Pm2vEN7AxAiS4WGRQPD1ao
XdjPcf0LQB/NGYDNk7mUUiQ1h86G2j6BIeW+RuYXToPLLzY5oQ++yza/GLlNmh1bx0z24VJvUQ9g
3Vhd757GYS6+uHb+mqrs0IRW4b7O6VfxmSk6W0MAF9pRr+zXhzbQD44xmH/CP3Nkq3H8jeTvAGqi
1Hxpin660bMWhJuydtmTH7sbNS+UF6WB12/uHOs3QJwP3l/ufhhPH90Nd4Y/tfOUK4UdC0Be/FtN
qzxIuRq3OAKVAG9SkudPq/Ddpovd7MlOSXMUuwb8q6sY3pP2SqB8c769D6OjkTcTGK+ZaswPQ0kx
Zqjqr6JbRqtl1q46GRk6x+GBHsLko+8+JkGOgQtZAApJepRcxs1E71PKwXkXqNjCX9MpxUwsRKmq
xi5yDJPccTbCa2CwefiQfGAYAUnkprbX9F/dsSdNiPdM2wr8P9L6uwqwwg8Q44HDHaFy7Q0TUG8g
K+46UykgLABtlTyOC5+y/T2tmuRHvPh0PXRrZQVDIGeMUTg/1UGS7T0zhCJ6+fYNdp+duf1/AcPQ
/CQi9kDJiWq9h2H5PkYLH4SdF2/2LfxEYh+RA389+LO+N1QyhJUq+Tws3yuVgvjbDmoCCKz41gGm
m1Nk4URH0Vp87a6AEFXOou2GHwD/66/vIURqsVS/5U0DNtklolY7+T4cG44S8+ITaFHKCSZIgwVT
b5xzjoKuh4SE6G70WAeIUNTaGJvnhhoHClico8hFJEppMs13byvS5T7IN9tIH+zrVs/n3TbjOo+M
l+gUjDhHMIJVgJSm6rPauLuETZsQ4C13F4C78bEH2s+bjEP3t55qUG3SDd03khuaO21pONto7py8
ZUEg47Ur0qFXkEpXKWFdorD2JCNpthA/dxEjVYFZPI3S8qaqsoUed2ge+bDNY2V33qHwQNniKLx5
7FkXPEpvU4ideGyKPivePLZQJEh7B1Fsxh/m2Iy3UDL5Nq+hAfalx2ZzN2l7ffn1pp0Tvw6Xg74H
WLA1XtsoEo0mP3kTPDB85mVQLAN8Ns3ik1G+W1MjAEP71AKXD1ZL8SBoaKCAaqepnZ66si8eNrn0
xt77kTdlf0pYowfXgQcovzQGeFuwlfimuocgLodw2HzTfLRZzf+unrr6xSw0zQy/F6MNBDb0l7fx
e0PN8nxrAdxVes14IMsVIkTRit061iP9zUWsN/WHMGL38xCjOcNsurmLqQyTvor21A12B88Ksl3N
IdQhdRLlucks/9kFVIAq9fgso3DUmqemg8Z9MciXhiT4HwEFS+lvsR49cOOAkHP5xpnL9yxeekWs
L6ilo3EUhchEuykKJSW9WYSOD+KiWI9wb14KS980jmKzxTaS6An8I256dXUwSM8EsMCbnHO9NEZg
ZiffnknTKpyzyMl9oBpGxqVqJ1dqmVQHMb5QN16/+omsbP+03Hz4poHHasUlPFDkMu97tTOWrEH9
Sa2BIpPUddfWb5aq8QsLK2r+h4XEAAnHvoLbL/tem+zwlDMAr17u3sIJ5YJ1Zr315s4H0mUbi1oM
P8ig4Z3yK1FLoy9xpBcUi0bGa1ekVBaZwLWEgLlt00L0DqHgNn6/jAuZ2EiIiykvLvNiOrHaGrli
v6ISPk3LLyLvP8y4CpdpLyKq9V5pyXxNOpD3r9gOrM5tGZUjVHc2UOsePGmLzAdshiTlrjqzF+Bc
9U4+7QZn0s4AcGnnkmJ1tDHl36l3J/JuUQ5sCExX0eBThWRZt2ESc3wvxms3yFyAKnXNufoQS4bS
ZFDmQf8Hq8wmkwgysZEru0qFIBtAmQrojrSzb6Xp5qnfj6DQktJo2PzPAajfSXezScgc0o4iNBaj
i3HhuiXhynDg/7gEXeP3EWtDmMvr9Nmp7fq2yc36uVoaP5vuLS1x7kWUW0393FJ217Wdcy8jkS9W
zT9F4jhrMUWoi+NitTm+h19FVCJBIEWaAmWZUNP6er/j9ajfl3OgPagOtZtXFGZqD2W8N1UrfZhN
aGSu8kULwxsJ0ABe7EYRiouEcevsJQgt8ySuaxSIJ4aT5jVwG+O7hhFjlYU3BXDg/F1MRz2YfSbH
dBWJi4SHqrPcd4Av7ypt7u77wrDAa8nL21ZZ3rXgkALMUnf68lZdmnVs9OZfXVHJWLxkKA25EgAi
a8NE2Rf/O0f+/zW5V/lVYszmtTOp7fq/n8C4zMEWW1SXZpd9iSHNINarj8pvYP06bXqRXUwpY5hY
p2sDkJzdlvluh2F+7xjlvYgCKTcy7e4ZRHpeWySRPo+rZJ/plnrtSY0KHNrZvYfLWrJCFUZ636e8
rqmUN5NS6yhPWZ0Fz12iQFieQJYnMmlA7IhutSr+U0bFYqZw8zynbDeK02aqm99ypzIfN8s2D14M
K9PvNstKgQ3Wd/PyKGaiAOGGtLPlWiS+KGZwRf71Wuqoh6l9quf1OhpYqqA+Xz4H12BqwXjvZ65x
VOMWmO3SDWxQy5TC3JmBad3aSzMDDwvz2dL1bKs0AdACI/7CQVTrGBLakvTM7IvIIMvDc9V8DLXq
RLo1F1PJ/OulyFWJ0cWkchF1XSe70Um+ND5U89oYVb+2E5UdPjebx0AteOK33qvI06qf993sGcdm
Vstf8/zPsSrnLwEgP7dekOfX8+LdL96WXb95a7ryKuZDo828071oE3TVra2A7sfZ2XBXS1f19WWH
hHGZsDmS9S160F6Hu03jpaZ+yCb14cKljRTN3202H73XQKkX/sEDOr0RtUyzKraxPUU194Jlxm3a
9xkvrrQCQGXvdxrcLKXBucNSRzH1fMWu9IrFPId0B5HlS93GZiLDrdlMyqrCdxt/sKliD6heO2Yr
ewkojad2lH+srcywqbY4FuQ7+zgIm0NdkzdPVg+HSGDaUjfqNaFCpu/sX4+GEUN/tOgNTYsfbS8a
ji5ekBCxgU/xFCtGnRdAPazRlkHy2MQ26PZ5Px1nnTfe1Tklx9mjsO+Upy1022bmcFJnUkl1V2VW
d20rlEGsQir2MOjdKgUwTYxXl7VVrS4Lb1bLdgCNT02GH0amu/tkZKdTmjXCavNPrzXCKpcIvX2d
9K4GNv1yTf90Xi9ivSC54oTlBdwEyUwJUMsd7gZcIOjuQIc8RzOHBREglntYIn4FDrO7FaU0fjya
MMTU8bULO71/VWdFvlQ1HMJpoixz8XCGNuJvmlL9uVfhXdrbbZztg4Sy4Xkw63tpXHbVYcqjqWqX
TFzprprFWqlTioyHaGgvfESttT05vKv7Yhk2WP480BJdfNbgqgeZ63IVQI4Yey8OeuUToFdvmYlk
BZoPztJImmE4ODc2JxAk5pHQKCJpdN3IbjowgHabrSjEroHsnJW/eUcFyx+eO/vU7vL+Dcusc5Ye
HM4ad8+xuNkUury761U53OpxeGKvkvd0yDGc89oVn6nhhytCSKmd8+iCia9Eg/KpGeP4DKrpUdBZ
ZtXWnvMg5EhBNV77Mdae9QoOgQWsBZYK7dlkJNAtQcxo0W1+75bvfm5m3VH5us+UMuIwhgTrW2ks
t3vrjZkHMeeiEBm46VDai1DGnZNo+4ZDqp3uGGCYq6AnnHOfikjWD6zJGImontu33ibjnvcFkNf4
qPRhcxaLD2ZdXgEK2VUj9Ub4X0wxlwUchdTHwdPdmi9mDGUDsC3e50hTJjabsvnWrEHSGKF34Tll
KN8MtVy3djfbtM5mTjK8abXNYTnZZc5dFvXNU9XGym1fdure9/PyV3cwKB2bs++OBYblf1oU7gQx
KfUA/xpjswCWk5fwZjCq3wcqLFiSKDp/uYgTHHalXmUYsEa96s1ef+3S0viobVW2zDbjehluxqLd
hhK5Hkrj1VapqNl8kx+zBzXZ9jOQbztVeA2P/mz9eXz4AVkRzApRVeSHD7+gJgrbWyNLHmJ3jB/I
uLSXeoUgi383kqw9qlLKsAwzp22Poe1RZGFNwGUs2p5zsQdbyhkWk2opX/ggEzdL6iSGrIfLNlfa
GwFVmNidvDH8GUBzjbqq226iylAtQaNZcRhSoKbdxvvEfqR7XYyJfZQTMLKHPnu64z41cRx8ji2K
fpfjsxpE3jtjJk1Ihv/mNCqBtWcjLOJW0OefHDbQZcum0uP8UxNMy1kJNd5FTw6XZinhbrBtHmlm
pJyzyQQqNrEBoC20sT1q6vCryKTZTCB/Uc7jwpDYW8nd6rDZWSVUfJAXzdebbPNVs8k/qaNzv7rN
BmilTeZBrRaH91FpQ5gbteG9DFdZykFmawKyz6P0UiHazfhnvuSSPBdKbh7+1VW8tskkHIni7mE0
uqefhlwuQsx+5gqpM1vo3Hn2m3a7RKWFDQwOtOYQV415bdiQQqhLZpppjSaQ8q61JqqJVobach/d
hpLGthn/f/mmeWTfZkr6R244SfNHbuv6bTbWbkZac03m2GwdL2QNJZakN/IomDmDKIxb8OANiPrE
JIygq4fAyt0BwdTOUOYBfB/FZz9w9PG6NXiNgqLDvsnVXj3HNslrV8OUqmcZuwloQbCm34rIAdNx
lcsw81L2GAAtXsxBfx7fPGU8pw5Ad4VN5RTaD54yrKMJekLwkoDATKNdaLQ2dG/Uyl+U0Ut5/NZs
JfhlM4WnSuuoiYry+upnJmuYcBz1U16x6wAF1FkNcs7fSTW+TiA+eIyd8YWk3PA2n6EfvhLZnIBF
4tlBua8X+hGRSVP0lg3YtFKwCH+3Vgz+JCGM2qSx28Exge8aAgjwdZfw0kgUt3GsXQFh0b7Je+26
ZyOFZGcn+wwS6SfOwqIHGVEz3gMhRSqzDAu7ME/86IJdY3RQ7YxG+wx1H9SqnUPWZMMB+N9dAf+s
D2IL4PSlK/WOnbiK8n3mqVbCB3fI88/sg0HH+3d3lYfdOrOxuNcj1fzvM3vAHt4kSvatd5OJVBoa
M+reejIsdGf8KBMTbdS/W7NZ3vyra+CXS1rXe+QtfO1DAPg/ctV0c4F8/1tFJZDwpHI6ukphKtlq
HyDhQzhUGw6V2l+0nn23oU/cO2rVv5BtGRzClCoMXwdA4vcJCpRDEIVPbqNbOxaG9T4y1fATOGPJ
g9MDvbOMRqOglKRNi53PW/NRZO5iQb7GaqGZQfQJjHwq4JpwOvqhWty91U5NuxHy8ge/cv5sAKH5
0pqkVWQNNyAZ8mrZXCtmV52AVOBQMxlIzkm0Ry1xrV8qaBEXqa237sOka2uERNWMo+NwzxKlRHDn
rDqlJZXKDUf96wOu93nnr+LM2a3PPxlnWu/sBFUIThCQKbvA2Nektlw1CyRJHKV3maEMX8CpB14v
7JyTEcfOMxl8bxaZRnaroUfPRqPedgvcgDnNxkkvqz/1Mo7hMMwaoFKpwVb8BcbFgmVtZ3lLHciC
VzAuTQmf7qmM248eejbcvP3VwLitDkBPK489/LP3apKd6hoAU2lE3gIRAiCQsjDdooD+VVm1PvSt
Opip95vcZcP+Frzvr+pi1fXQx7pxlpExW0FXacU2kPlO9QLbUvWiJlbLKk+1TmyOVy9VNF3pfgHD
KUR8T6R3OZxixt0BahwOdLMqf+L0E1QcO7wXi00OK7pzFRhVdxAzGNoNYJksePE4j7uOG53y5aJM
7/M2zAHT8+yv9dCees+Nf0w9OBjg/EafwXsDwdxcirWj2HseK4P3ucUkAaw+8O3mN4mmZ413tvUp
vaduLd8D7G9/LYmWAAXwwwDVdwEZjD6nlgICU1b90IzmW6/k6eM4A6Ab8RXJokz5VDRG8HnWzF3R
ZdovgQc47bifQbO5niCWfJBmWHr5sCDWAGMqonzM3Qdldt8sEj2JKXbo0uOqJTcIKuSAV6IyYsdM
AogmUsLP7F67t1IYqLO0V0cwubYywRJU8qspqQ1goWw4REDBIcPZSqedFiXLGN6u+ynz79fhexiv
MZ3zKvPTGsp32zIOW1jo13lJtpWDDlbVc+CTp8QGs/pblOQ3jhIof8xh/Jz3FaRxQwyFSd8Gj2Au
z6fWT7ylfu2jU1aM/h+Qbj+35kQuWG1r9iGe8j+b0qhPgp0V9NTQK955g8kaIUI4jg03lajjzXsH
sK96lURhyBcyvfHy1HzkH2Q+Nnme3vnm/EBdsvlYNbaxykdQ125aHcjdTSFaCtdBU0p95SKIKNrW
Ok79so/5HpzzA+uerZobMdgCDRXwH0o/6lebrZhohamBCQTc8QeFr7UvLnAD/PT+ukzuXOOD5f72
IbYacvuKI5J3obsBwEnUYd2NUKnyk9785ePPlftHbdTp6YNcjY/s1MSPm7hUovRWa7JfNpFEqOB6
3AeO6138oUTR29Tl9WZlw3v31zWvH9LtryMQps/bZwQTT78rYrJUl7/dJjfqAGqmLkgvgksMCoNS
aHea+eN/Yc7UO7fMtLstSOYt6+Kivt7+UgA5xTdV6iYUwIX62fW939QuCY5ZHZrU3yyycNDo1l85
JB/OIhnCRj+vFlZNUjW50V9Fxu6eftZ52Zyu51ItrnULYPHVXxxF/68TbSH8V5lMBOs1yIUsjUxY
G87XLeBYdsN14oXc9rwyOVcRr6JXufZLCKb7vYgMTpujw9QDhFPa7Tlh46C9jqMgOWd9COWwboEi
rYGMDmL6u0r00jj8zq/qxFL3nFYCi7NppNc7wR2pOeNpnVkzSUMnwYbocDsaPMWadZT63o6V6x+2
Z6YHuenLg2Ae3b3GgvaxW54DOSz1d+ZTVc/VbVmVv8YwPj/FXvHWqNb8lLtly07QX/KxNxKSUR1K
acVsUaSeYsDVfBTJEJD/NC2NXwIR60UcHWwKmamw6l+3ScRhmakDE/pukweeR6nAMpNEE0UI/PxN
CCHPVUhZo+0V80saedMLpz7j3vCDgr+r+iYLwvHkjdbwIBa5Pc23lJVmVzKUZgysjNejrjqKl6v7
w3NJvdsSURp20APYb93gepOxR/FF66LiXkRKTQZyViSfZSQXVEYAo7gkwNxsTrGbww/OMYSIesvS
j5wEczSxTCVeQ0WmhpeH2a3IEt8JHkd9OGwxts+4fW6nn05R2l9+xkwhT2Dz8i14jA1Pq47ipWTV
+MxNe5u41HRo+xIo1janMVYvPqMemvp91Z/A1Kyc7q4uvlvOJ1tnk9dfYPE4RLLqq7ro/XVsu6mP
EUNg9ufoOis+a4YNW7Ag5a3W4tgR76gbjZWcLW3+3LDFMNV9+RSGXf+p5XdGfhMn9TL0YP59TKH3
yUj4/eQ7Yf+Jp+F4BV9EeStDL3SsU9pCFMw2n1fu1MzZa2VSPikB4cDb70hO1oE4WnwlnFsmR1HK
DBKu698uqBlYREllT2CT2QD5WHCQ4p21tCd6Fw4TWet7LejfjFZ4rKSzqivIo5cjR62fqEB6GFwz
POSOGZydfPBOrdoem7APgD9CJE2iReHFUMxc0sQ+yGEjuvSqQGA58V55YQakZzxciZtMkXTs25Kc
NIBvFHUUNrrxrSATFLE6H0277Hcy7HNXe+ELKTAFIgFpwgC9X41vwaQBnMBz/mEf5S9iKk1kltSt
LPF/Zu9Xg0Z5+Yu5AB2s8UMgsOV6XDuM7904fuliE/KGKoXtxTZL0tJIf4dY+LLPjrJ/K82wGCfQ
QV5BMjxfXxr9s5+HobK6Xeq2YOtEoeowaSwtEAC/8xgk0dGBeFNTKx0Sb05S9CbU10Z974lMtGL3
YWh4RXUVGxrZTYvHz+xE8d9zUNv+MlUJdORLkMaazOpK3P4fLkPsyoaShLTUT9vH+NmMP5PJFK3K
QU8b3/4/fIjNpC5Tfg3rR44NuFG94vSvM4ibNEEA+bzaVqd5AQvQlqZZQAaCZaHL/u5tCz3XUUSi
/GAmikbgADbfyHerA6ULn1fte7gtivRkis1kC+/HXnuV13qzX7US/r+dJZapcr6mZo/blXy42m0K
6Znkrl1Pc+PeRFp4sFqX6rAFFIqSDTjCtfLHBSiU3pMsD77CzSYz2uCQBLnyM6eiypSdYsX/l7Pv
WpJUZ7p9IiIQCHdLed9uTM8NMRYvPAKe/iwlPU1Pz/72/uPcKKRUKlU9UwVSmrUcH9QWw0Wohlua
vBQtkIgYB/SuGiEVfbgYcuJybfJmL43pAyrEkrtEL5I7gAuA4qG6BwxMdZ96Qr+LEVRXAxKXo8zu
q1P9qkLSFlTThQkWLKVnllO1tXq8m7jZgakTFFh+rh5s1KSqFxpgplj/03Rl2Hi+1erp6SRmsgX4
HrDP7Njduk0+fJqi5sCcgn1rkxHggbjC3aYRVBtNVFjrthHltxZPZaUgdSAFCc9tgfhu1jfEURDi
0Sz922iXu4JV+ecS70vgOFjtYciD/BGppL9oZZzm3zIjsB5dpHgfaG+hcUl726b5195iiK01EpCX
vYFc8bI3QNvqW+PitM3AanZzHKR1gG9sFZaV+VWrGOI1ddvfsqpKj5wJ1AI1oniypZH6YYrcfCaN
WRdVLibAiuIXXc2x6lWvBw/k4Q16gHZMcersaZihwgbc0A3qdqYW+F9qdhmOTRS/UV7WIvrWX9tB
C4BgWhTrxhPhl0FHoR5RqHE7uzYscxH4g9wEGI/fCL2+gvSpv++1/Hul5HicgywBqHgn3PvzDyhZ
hFMC8spr3U2fRNY+Qwr1c94jVAgxB5D9LuU2OIhtJC2j4rVaJRO3rh7qnNa8wBXLjTvr2ggpTDCA
JfWlgLN4HtJMprS5iey4VNM1uDaVIs10SGk+CY8dySDpzbMBB8xFwEy2A6Rq6QJg0nH38C19nW3V
AvBto10/Va0BtsAQ176hZOGpBHkcXC4dKDIfWBtb+74pPZ+G1KAuEcS6YWooxnS+zhPHWLdeZBya
PhrB2wy3fQHUskOnhuSJX4b0/0TDNszfKg8BYAmXtTS7KJMpmq3VRv+HtU2YrWUf8XujqOq9tNxk
B5dS87kfgnUOLOOvqOtI11Y06OcpKuA+AmYWooWY0KzykzPY3uNgZfxQoqh1Y2SF8yUeEW/EfCHN
eBOAtP3keCJ/SAZzU8ThFZXM4xfdAn2CPjYg+IOr5d4RDbA2VSFZIVIBaov4ZcLI+peJVrHh0Qo3
hBfKRL4XQJ3N0oyALKebgM4OgF6petQYbT2sy7ZoVstEpld/6c3K6fArrpg3WyK1f7I563qn2Bui
M2kFDSjCcfT7vSv1UDup7VC89sRjr0WIFXQaHP5+B7muElhBYMgSLSIovp523i0uxnxjybpc17Hl
3ahJ8UO/TZp5L6fSOS7yJqjYqdf7M4loOfUyoePbxXrDj+FNaGuJB5tTVTr4v6LiYNgCZFlWd6lQ
/Q8vaCIekA8PygADpUvzUMnssDPXdjJ5m0UmcQp0ZNWdrbQXD1aZxzckBW0XBVBwoiwlAVmxzCrr
0Fl1uOJWNZzw6QNEuBPjubUjJMaFIFBoCqO7sxUluT4w9hyXLF/DwZecEsbKjyLQ1iTXJ57sxqgU
u1Ktr3EB10IhP+ax0I5ZD6ZlsusgAw6JvABDBiAeR32/XvhFgsRcswZOYzYBJafIx+LGOuGdQuaE
G7hhzC8WkPGNsc6///9pMGXD/MNGO9y31djOWP+pVSPwkyFdIcIbHQwAPJyewVNtbXU10t3s13/E
CWznzzCBq+NODwY9VLObJljxKIzwBripzLmJSmArfewac5sjMLMyBjF8tLWQbyMwam4tkGt+LJpy
WAcA4drTbM8BS1hnDIdTNRsE1ecCddA3miwmYx2MoXwsJhk82Xnoz2LZ4NqelHe0ZMLr9Cy0AZQS
pSsfXNx7ELIFO05acXiaB3bEyzR6pKbiVb8KSisF9DdkHo8NpPNPswYtchBBWml40uzH0BvWPSvB
J/HnDQn0bypNQ4zbZYIuPHCUF816ma7pwECXLMWBuZlCXGt0L61ObdiB6101NAQJJ3B8+9G64yYr
d4sK9RY9WkYy2dnxXhuN46L7Tq0mmzTtjuYdXiQvhhe9l23Vx+BOtXWdztkDcQQh72Uj+sypbsdb
0IpONyRjTreI4V3I7QgM2HrcJZtIK34CJi7Boxcqi940oBqM1+PZyAJn1Uo92IAFosZVUGP5eUSw
Yeqkta1QLHmmhkfuAy4+CmkstFaxyiHH3dk9ap6l78xUnMai0zgAiJGWDo9THgBqETqS8ttJKhgC
Qf57hTEE59GepLRggHe96XP7sTabGPSgyVeB/IknXvHsCexf4GwNywcSFR1+YiZ382OPbOinsAJ7
KmqkTqZ0oztQ4EV3pRO1cB3X7UoOQ3RHTShFfKfF7n0xxQFql8C4B5qHPjo6vH5+p4agogZwvO72
7z9H8z3CBAimPcCngdtSNzyklr9nqJri0rBi5Cx+mKrIW0+jYx6iMAAA4m8CDVawFyoNkoUCoSel
MTNkLHqU4EGzSAA6zcwZJCOVWBFt9E5lHlSF/dSDhk/HwRoBSpp+o06aHnwTG1UhvFpMLHZIVuFM
ujETOPPfTcy2Fgvv/wD1SWgJqSC98cXCP+1EKssmtKylwsUQGS9gtrvv2zFAmrt58RLduHdUYyJr
78DAeuKXXfMUV7ZCB01RnG2hxBbJKYVjOjcaFczrzqDEeARXEipsu8hCNM7K8vWyIMN2vpWYwZ5W
0MT/MEIKVa25e+RjyB3AIPrd0OCFb6l8S0PlZVJThZl7Qs7MzvlTTmqmwiHsUTq/6MdBld4EoIZ9
UIbW+2WCFgDOWqwjDubsxRxNLPubJZDgE16UW5ogPYfhoqw+RD+lPfcbyh3NkQKXqc1Jb9lo2Ry4
5LGGzCFQ0dCeiw71bD71O9QYdcCsw98M1JDkOCHLdWe4VoOrStgZR1kUTu7PmR9qjNJM40jDgVmj
d0IFhXEc3EkcANjpt7phA26WWlJa1Bm8tivwDsvVOFbBCVdaa1fr7I5GObJdUR2hJmKBg4ZPXWqA
lmnuwXZ1eDORIIv2tKgkIgpOJEtpsYwD4zCCs0Eqg4teFoQg+KDx+yVJJ/kx6WJklmDJbGZWVFtl
Eg+Zl4WvW9fScE7Omz1EKEZctYxwWMfNiAoDKn7vRzidBlOEyFb7XS6PcEbhId18lIcxmQ6R1vbJ
IwgAwKXYRuG2TzNwLZA6lb+j8BrlFIA2NgfbLK8DWNNcVwtPkwkuCCcDujtCB1rjo95JnDUTVfJr
6s5SpvXXprPLvWKoRTCyx5XtTRcXg3aLop0/jNTKEimRIeotMkA+Xk0gde/fiBaz3AQBp798Nlqc
29WdO9nhwYtAZIIyZIDYiFiH99M6vRHFhHCDy/IFccZ8m4Ul6CiH0BjXtIIaadgZyL6zbBcoRYb7
5CZsQe/i1J0JNofUPCdINJp7YJx6COBG3y+iNACsyroUoj1X7rPrmhtdS10U5VjOvRxRCZGzLPdp
OE3ShWcESJDj5Ik1yajxpD2sAni4d4vMFc2XCkTkJ/hnweA34m6ju2NzRxp2BqKfEm7tRb9rLTjP
JkSRFpklWwMZxCVfL5+p52W6qtMo3JNeaMv0HIT8XIEC5ZRPWrdPbHdPo0KJrGEwS9+UaYdYII6u
NEONSTPUHe2El4hsQp+U3MJE1TAqnTa0cJlYhu9N0JiaN9viW9HuVa3fm72cUkT/lUDD3yGausyw
bE93XNNzQUGtv8+fQTBI60qjMh470I9skIF61/dj8AN5kfu4CkXo9xNqQYARHAOR6xAaOJD4Q3dF
DKqI/bQS6zbog192oh9ytzZ+lMK4B22e/GbW/TfGjfIK8oefhWzFVQdnCrJogxR15H24KwKAKLvq
yoQaRzjMg3ICP3tVHXQ9Lx5ooht2EXCT7+cBHCBHA0Ekf1lku0hsisus2KZALvKtrjT3aWcEgPat
vmaWW54MCcyCFeKpIc4c9/OcYTfnRBsfGJ4BIJ+LwTGGJQyMzruiyLtVaU9OskLsRFv1oCvetlYV
3KM+QLuv8uKr7WTVSdY1yKZlWa9jtfZv+6gYepj3hjfsxa5tPFbG5NzRksU87U57qE8tpBsjlmqz
KtmKILFwdgksVUhkm6BK0nkP3GUn+lB0vAFvexvsIlbEH8DsLra1iUo+GqbZ0O2lG+B6VbH4A5JJ
wPgW2AbyY6Ecdkgd0yfts6ar0ZD19/rItjRHjXttddN9on5QPba8yI/dUOLwJYcdOKP4sVWNVRWg
CJsyJLlZNf4zuxzPfpop6ikwV6glwnwq+1rf0xz8a8jYQd6QuyG1uQvq4K+ATvI2s71Z8/duy7o3
W7q6EQukfavtSex0VfZfvwzDfHdlZAYyy5htMRPErkgve4/1W9fMklMlHx37gxNnTrIODPWeAJCb
X6ZufKYGrh3QW77v2kgFOyN2VJxG747TYEB6CCp4/mGdGZaPYwGc91brktnqP+rNW/Gkwh0Stlek
RMaljRqb9TxvaBU+EIgGQApoDx/hBg/2ksHtQxgvWqfX59YabwT2QrDV3m/RjOlCw8aVN6spm3tS
IxH4Km8LTMyfdkjV9arZtFUXALn0WN7EqF/Wrm2K3zCwE9wjciS/0ciemvE+iQUSQUcNkKZ1Am6R
wUqbnRe38EbRimIoDnUjwUaU6tz0J2YhSU3LH20OBspdgbgbgDXkaWiAaIPS9ixcg0xVQzZ0FFwT
rRkBzZzgFe2G+i0ya/1WmchaE1EYzrJlojCGfFWaWb8lWRyPoKjORnVywzsiG/O3zSIr2uxr2OOE
sYgW3UUGRpH03IQKXqwz8EAFI0m3XRTBVpGf/v1+BZ/rX99dz7AsG19abnH+11M9RQQUJ4WqfCyp
xgCHy1M0NvyMuwM/Uw8cgG+HNAHc169dB9q2eaR042SKgUH6urbQQKcFL9Yb0TtzCcjjQF3J7Hyj
SxtZXcqMHvZIxg4LjsN3FlyiSnxuG8166jTDe1Cc87o1Wk84QltPAKjc2nFT3JPI4/C/xawazjQE
pJmzqoGvtachko/bLeDe5abRavtJFwM/hBVciWSpt8x42wb6oOUbx4gRvEY51zFWDfWogUuBHwGV
Zh2Bk40SF+ouM9QjGSku68gMHoyZ8BcTy7p3ZkARV21QLRTP9hdbBlmgdax1QFKTD83FU/H4TCBj
fMBZah6Nrr62o87Y0rCVaX41q/JGo5CyA3gLUvEsGk6Zygdo8UgHNCOINmnWKyskttpwzKtacdab
X5u8CPfDqCG1yA37bFynnwwBKhZSoKYMhXHBYRwZSEwWe95on0k+tjUW6dRyKYp1LPDOWtZRj9ZR
DwUI//Vs/sudh2cyHBsGB2mpZfE5K/iNOw9g0+AutM3mcbQmx7cTJNy1ZRlchMymk+iBoxroyJN8
lVOPGn0wcEN2LbFbZIueV0bdTtcQ2V5myfAydCJ9M+VZfXonpx0neLZUyB2PHbX3Yph6gdFNCNga
8+SyfvmwJbNyP7XHf/l0AwCr3vzFy1raQn06uwRK87L/8iH6eCrXmtW9fDpaunwK4PFPp2lgaxIN
lYazDU58WeR9PaAa0/nqIC66AVJPhcurkz72Rf9t6kf3q57lcJvZmnNnBjw+uxwcwc7U9GvbqYeN
44TtsAW2K18DfwAJXrwo4u/eBAJBDSlbkt6LnjHG51mzUq/Irow2VRg6B1vnLPtEMi1upB+UbrNx
pFfF38cYdCYOsBt9lETX2j3KyuqNPpY2LjVWtW/C+tuggTalKab82qmGhmOECyBORfeLiOTt4OVX
5H06x6ax9iRCbQWILqnrZZ44s6Bf0eidyabB/SlsNjS3mF20QvkpQp05WIwABC3qWm7Dho8Xr+rG
S4Af0yUuNRDa9lW2rYqpLnc0M4TtT32wpl2gSUAoN3EO73RqjDe3BTAdqWRtPAFbshTDOuvGjSaB
HYvs9PK3NkfMFuAjF6R71yBtMISz+a9XzTuwWJfhh4hKKYfruD/gdfOOQmQaCyAHASzlEUDJ3RnZ
7ChDNJuDh3sBrleFPNsoNup8GjuJQLfgoFWLOMCyFiXq4X9GnmcdV62cl5v2Hk/T5kCjRb6snTcg
q22Au//7Xcnsok69189ZShS/hxbQeCLX/eUUgfeU6Wzc5lY1HXXNc68mMpDXID8KvjQZWD0a8Ign
UOX6gKrDyh23uEK8qOpagUOImQZfWF5vZJDbP+CDiq1cV5kLznrBEUz7ILnzNjMuoEK7p56wEj5r
0pCgA7MeKQYvmj3hCy5ageZdX9KYepAibzSRlODhRREDNZYRXQoUDFxpZFtTj6pnu5g1IlXwUGna
+Z1GoQXFKhnLvFj9wyztgBS0tABc3F/WaW3BFU6X7aaAxfzAQROWrkKQQh09M8RNXovCB0dvw4c0
D51NUpuTH3nABcOD5JRNQEIOYgGXnxq6CvG6GMKpnsdvugjrxfG6BlY/WB6LI6kPQDdk99Sdm3ho
Vl6KmmUadv6/f/NNw/nrlGV5yII0PMfALZqB0wunsDdvIZm5RQNs7vKRs8I9BlbBgZozsnUatQKe
2dS4UdOxYjoLz95GeJ3dZjVWasGuyKfWN5O+SDeDk8h1b8GfSUuCoHtZjNpEAWSWptsvBmlWbQTP
2F8bhSlyPl6X0yLaDFRFrU/D2v6WdHV/Jr8y+Z/xuC1OKV5MJKLmjaOdCS5odvFVz9TWNH6dfbPC
nBLw2JhGsrIUaoQJ2mHc11QX/nP7WKiGeq6t8CRoJtcB7qtH7pvZieAjAMZhH1vCpKCFs5SWj4RM
sdhMp+JDmKDaD9UuxYWacfAUARFvt4Eeack8gwN/CL45b08qHSkPDi4iNC718KfkBaiZtX4nYytD
NAzVqa1q5ppUVdiqJtskBjeIkhtFgKygFthzUgBnwgm8aUdlP2aGmJIcmuZCw9xNVkj98p4GQJff
m0gcAtcaaoUQeDnmEgiVpEU2NNnos42kSd/amKZ0lbam91Q6KA+dgXrNARypteJtoYaYWcosqjeR
JZA7riYWtha7akcQ9ymql4XlhVkBXwVBA0xalOVtxgovjKGzcWuh1eWr7XfGaEhLErXVO6vA4MdW
pPOmqTmYv1HgUtpAWaa/uByD57jPzFtoacZHPCrpnwWl/NY1rBsQc6iKqklHWoDecGuNJP38prVR
g1wm90s49eLZCjIU25Vl+6SD7wpJTTK9ixJN2+pO0pzhJ7UOEXPTgwS41SVDTHQLkobw3uyLap1N
ov3Ay85AXCitv6TMeWpBDfwzbEGJlSGz3R+8ADB2XfzLg6sMjodzDHSRE1V85EmIhNQaLqO5vgO8
H9zHDyw5UA2I5VTufZcDXQu86bQg7vtmj+SGBJlIv7nUATL9HZk4ZgrWeKfY9cU4romFMOJujCBM
M66JsrA02rdDYdTO1vDifNcHsnkKSsDJIw/reyDczwjx8yerqIIdG9x0/6eCLJ8B0WieamLM1h1Q
XeNwFl/M5NsbUaSItgfgP/i8g/PWSr71YQhHxaiL5DKO32g+AQI3/m1AOk3PA1Deew3w4eeniAp7
RcR0T+Pfk/Oz4k38DRMAt31ZtTxnaBFylzmwuCcgSKXatI2RYYP8ctBD+sBNFGcL0CdnG4ArFZKI
jylNpEqHZoWuhxtQJNs4bKAQAzk6+QCiJviLaN3U9q5+oa7bgpIy0PnW4agOjDRb/yDwT+vnhSt+
bTy7yX/1Q5mg0E1MH5LehC/BzPNLZpUuSHkTbctyDqci/sGBoWyihLRuqi0hqhs1XJ5Wfw4nxf28
YLDXeCCta1ZZKzYgq3Pdl3LDcoAZI3KlA5FFgSsuzaSAEGmIPLnJj8FBsa7MYXpR/Mc1b+bfdMmI
3dW/GtORwIzOfiF4OIFdCiwZJz1rwPNpalF20oIeZedKSA3JmqitnRV1K+qCRugGHgFw13ceQFGq
7hdR8o2aFxtbkWpA+nBByXpuxUormjbHUUrJZqWoQbcZyhAO+NZHOEfN0Py83nVj7ZDjFjHaeXN+
O+MVJbJzBIBbFFNwQmTDGbV/95vJRd5AqOiCvdo8asyIwS7vwI2LWmHAU2ZZVfo0nSVi1yRxf3RB
cI5vdeHmyLBg6RqecPPiqmgLKqac0aex3oH2UY8j5Oo1Q70ThdmfsrBbZ7JzR8QCcSuYu1HpmEgH
wO1nHiekgDs5ArilJvzAZsJH0ke0MsdI3jp4vW7U0y0A0E8W0ptp6OHVZMPfIH6FLtx6pAcsAbBl
CGu868eaHWcV0kZQYgsQwwFsK7/tkVwb78AQNF4XcZvjFVaV32Pb6N/sbtS49KB8DcwhQ+izNq18
SlFPsqi88ri4o6x1So3vovyRJbV9mXPeJbM3ICoYNzQsHKDM1lF1R6q06FWfRJnp2JtgdAZQoiIP
nvSVfZsY/syseASs9Ivt9NU26SLxuMBJm9vVN0NLjNXIxn4VedqA5DJEvqmRYX+ckAV1mUegobja
NYKhSoFC21oh7B0ASisUMP1e9L8MVUXuXWgV3P+zIRxn7bWJRI9NF4R7NgwWwnFNPSPJKVHQCutC
IHIEQadEZeXxizbyH3jY4dMp4LlE13au0iQlsvCnPXOsNp2JO+N8MShTnG8zJIHSZYGaqtEB6h5U
s4hgxkmuwBBWDYD/t1o/Oa7PiiC/pODGJkvL+kzZrJTeDK1O9pDCuG1tUys2YPt52XJZRyrKFFmZ
byhkhj7aOz1lagrCD7LgVy8p+5OTdpuqE8CmLEZwbmWGW/pWX3jAlEK48WQmAeB5qTtLaRGN1cph
AKrlPPFm0YsV5h50lMecLMXBjq8mmJWDzN1J3ssIF4/fY92QqGZp4DS/pQxnRVR4OrtZGFndecg5
COfK9ENmWN1xVGXFeaujPnkEa6t0p7n4GCTLLyXLmYuDPH7P2lytvEwkrN6HDevPi8i1gDllds7X
Wi3nI5IT4CI22pWnudWWtjGEjisRiMr8TscbpEUVy5l6nd1IfDjRbN1eT32asAyJ6zVNz11e4MHG
E7hBSdh0EkDetr6vlZnFFvXeyUbeNttAmY6BUIbcxUQCpYQD5mRjIhZycoWX3zkOwwcDyN73WKab
7E8Nuwja/TRW0VkHRqBvGrnzowwfgyRovpupKYC6nJh4EpUIcoY5Bzaa6zzUiSWBEW/ar6qIjAqk
8m5bD8nznh+1lbNurG0yNu23oXKaddCy8AKI7/jqlYW7MsMx//6HAlgYkFhis9tL9VHSOwaeFun0
GSn2oJGtox8FMkm2pakN5qcySn+AhcnZuhZyOdemYzbrsYAflZSDgAOl6nUdKdIoV1Sy4EP+Pdsv
XWUxz5xxK5PNlDgj8E7y6Y56efgDgJXljQbUIG0XmB9O3exCpTWren26l1GCV4FaPnXDdDfaXnNn
PSymSJ3FnUQd4NTsF003dtKdgGcLF48MUOc6cLKRyADsDrVB1fU18q/hSPIBjdAf+ngYEPRGAYKj
KGmpgWvlpTd5blb6y8y76X5id+qkvnsnp+H7tYvVxR7JAg/eaCMt2EoTzgXPF4TScCYLfG4wfRXJ
CmiKQM4LfDZMDhB+he3PY0RCoiuK2XCbVuqDY5p3TYTHvjJBI2oWM7NZPW1ezHSmZgOyAcAouoJi
7oHiUys4H4Jbb/8YuUipshXwD8G0w2U7a9JIrXP65nFo+n4fKU8fPh+wRlQPGPHjJakBZx30KNaj
CZLRLDWa8gimiOat27bqVouBd3oizC0kTTtyvaxdDPRuCR5F8clOGwRhAmHsG6vIHyyp5w+oc18h
LSC7IxEYG81T0gFCNrL8MrE3oFNxbzWSKB9VYcoun+DVsk2QsdZmHD3ivLuxeeveSLRo0AKSvdpY
NIRsX2y8apCNf9qFNP51l7JDeppRyBK5bnpxdbromaMic0+jHun9QAdTE8gSmydq5gB4vDPcbTF1
+gpM2Gz95loyX0eaNtPBY2Kx9XwxAeOFX7hxksfXqU7cXRi1u8hA8hG42nmyRqpysNFyK3xGfv82
BfHpB8Aw4vUruKZ+ZNFzEFXmahDBcOpHW3wqEsCDK7kMkxJ8SGEyL2fThLhQLb0bQFPte8ftPpDZ
XGbp1gK4/I5Wve7iGByUj8IFC4HavTc7czX9sQvJaRdcnjeG5x1QlPA85V36EPRxCpxZT9t0uMKu
aThPTBHSpvQBtEZKBRATd1xG3rl1v4Nvxboj6dClBkjZ8ucIpZPw673amcdDmHV+VJX6wZatvdE8
VIikTXSXaw57Em0XH2037zZ4uoqvCRvwIAnC53HQeyTQBtOuC0z+GZmzPinoraw2wCYUx6zouifL
y++tJMi/Apx0WuVdWV60kA34jncNUhUxMWrgi51cnd/FHrDzeJ9uzAJehmpqxNc/PwaDQ21DcvUx
lI/7nEspt9wNj0kmp5uD/7ZHy5PtWiCFcDcPpR6d4tRqfBqCTyrAufQxchLrgSR1wpFrklftgYYN
6iL3cPHIFQ3LNOb3uDHOIxKNFgh3dB2cIczyLSnTq6ka6mndj9ELgzMNcL59ESNgmF61AXCWo+SH
RU5q1DS9DvBRW4L+R+m+W68BwmcVN723XiYWPS3HmX1EjHe1WEaB/oAqCQa0fcc2fi0bLSoafo/H
sQF2A326yB71+c/Rsiq6xrtFMwZo1KUJZtRmMYrmAIRccP2CKTJaLWPOv4P3qUUOcFFqOK1pmcO2
vdbVOG4pVEmrH0ASxWq+JiE1PGlctvVw506LZAMkINS649j6UQuDjQyL8UvgcFwkldz5Qx66kJN+
Y8JdP4zw7KhFACEcvzj2OCBY0QwHV7SzMZIvi143Ebi7nTJrrHaxwgHgZnloLJude1X5T6IhaKoN
boztOlYgASSTUVVdhxDP+WQCxCDJ4nJkKNEwvNkSKTu5xCl5jFM/dV0GmkNlVe0RpQM7z8uU0SYW
1Qb1ZNhDfQpqvFqvrsAWRdo6RFY4Tfj6oPIvQoQePCP9T6Q9IgRh9d59Z9uPhR3bn8vImbZm6ZQ7
bYJWXnQAouAMVQ4TGF/i9uKlIGCh53eT58O+G0SxYiND3ACpkJe4ddIrPcnfz0Zj+X62R8rICvEU
lRT923LVeGcuiuzsya7dsAm5t73iURkVwQr1YvHcBmF06+LhRVz1CAkuqqQVZmO4ySbHWXVeq4Nk
bIzBvQtsEunjWX/Pcaza24qd12vzKd4NDM4Il8MnqPTeKDvx9Nx2wt5mOC+ciOiiCB3w4fXwKxys
kK0tosAg0oo33V5LfoAJhG3hUOrP4B7qz3pVsK1udyFOuvDD08QwtkE7j90gb8U6tfnHJK/GHS0Z
YmCehofS6cCunvPvyM+WgM60zKsJEuUrc8bmJLMMTwsDtJeN5+5xFpN3rWoGfMN2kW6D91MNaQKh
LIHDpb9IqOfB4+uzNDJ2ywTMyr3H8Haw8XDdITcHkCJDtmbCAeWWiBMfv6YmAbfpuo3dKPUB88Cm
JoMENc4on0FebQ3/pVvILPTT3NnVdmv8rNPyPHhe8SMr+X3Va+63YhCfuQBpT1E7P7msxReboWCi
7U0P30aAjNbh2KwCLQ220muTJxe5tuQUpdGESqcGVZkfXufIf7qMXueU5v9tXR3Hvt2I5oRwE6A6
pwh1IQ1cUki2B62B4teLcNFaVbkdXiZhBiRPe+9FjmTw6H/KXWDYL3Ysrr23Q/ZZ6IGBcUh2Go9v
VLJojV2Cn2p8o1pIR43+nAu98EZ4hqSpRsu6lKU3qoM0Riu5U3PZIM0zQx7lakIW+WrUWPqpTqXw
AW9Wf8Pj+pRmMSD8u2gDMlOgVU0AUuuLnH3PPeAe8an6jLdeudI0Sz4iRA/XWAZWZxk/mKx1P6f1
4K20PCvvTF4LwM6P46HN3O4qEVpbJ20yfSwC8dPGe+cXAJKCqP9ltfkv3NS7j33gOWujzvJreI+v
Ow5fg2Xe6UjEXOWFYX9q7PGrelj/AoUvqnMRJcjS7n6yOhNQxVa1coDS/TD1db9NuJefQScU4Pxh
vrVj8cT55An5aof1A+xU8MYwB8k2U9xO+6hDcTRoJ53nUMoMHJHoJUoWgm/+eZldev+u9272f9oj
PRTGAkist+uNy11gXhZehnokILmGAXs7XGZrhSBb19bLLA2XWa0agfWUusEqnkCmdoDfvj5WNTLd
6faL8mLAOqf42iPsvyNec2rg8P+AGmHttFCd290lHFIND2TFp24b3cVpp9M8UjngOXCMD02MVKE3
a0LGNmGtIcr9SqNe6E62ou1stYwm+j770CHB/I252DnTdmSstsMeJfrIdeIgZ28BS39gSKH0zYHx
m/4c4nt2cxnw9Ung2ll/qKX1rU56FPmTrBP4/iGYP67zqNHSTewWv0bgZh+Gtg7SzYsNZ0pix39d
P6suS6WGalB7ag/4i9ITNVw5zm1yp4fgrzvReJmeQhuO9gA40WwqzD1NLHqibdxjY/oknlXfaSyW
qLdYJyPvZL3kNdwjbX9nR9WaHDD4Usd+UofDUywda+v1SXUMuStuiK04q2wa2q+RVq3JA5O3FlK8
nUk+FWkMgCdw2VMuI8JjRYrK+N+5kZUIETnktT1PU2ojzYJGPj1Tr6P0x2UcxewoEOIABhv7LCrk
D1EvNMuXXqx6shjYZ+ots2BfZZ/f6S1WRFweQTn5wwHY5yrPDQPHcQ3vXvLOAKAUDh0eRtqqk5ox
O3RmLw+CJyiMDRFwdRgIgscW8HlFjrIjSw1Jxktug3XwA0kqVLfNYr2qkQA6gbOUJiSi8pXFmgut
8TK4MyNXe7FDqwY7dpQdGsS9eEImwPCk3ROJmsyczK8k+AfjSrM3PSoQznnSaic9ZxHKOPj4VAqE
LHqPsZ/affn/GPuy7rZxpdtfxLU4gAT5qnm05CGx4xeudE43J3AE51//bRRtU1HnnHtfsFATqMQS
CRaq9lbMwHNM1Qu+Bi6hPGQdqFhVHUhRteOCRw7fkzjiIXwaXdyzB1XgAfj7WyuaF1B6y8WF6oKt
tH3B89w4gjMY1I9Nje+MEqkkmIZMH29UFCThZehMP87Vw8qrrNtb1e9rcZmg7ik0DNQwATi6AhTv
KILyWiKbQxI23JNEkOZuVk2SraDQf/f8ksj25YkTH3cVm3nwIKviqo9N9MJruzqGPjAsvTAd35W+
zqPoxcui76Ebim2PTo6HXJMfw9DgUBrZWGDBdoGmL2aLYzsAYgR73HLWzcGajIB2aMfpZCUDkCw8
vFGBX3UjZOItZm/cEz6uh87LbjN4v10pT2K5B6Thc4qyt4fMNOQy6mN7PYl1D+ZsZWBRZ+/8QP66
05NY4HkcIu91CuygAEKD1+8U1uk1ZjX28JFWL0jE/Wy40kxEF68F0hRpQhvqwcLXQQ7IDM2ugyb6
HZrkkBtVLjcG7FCDRKw/eASLWnyLFYPWxISFzN9DbmfeIVS6kdixbOgqF3x3NwxaXzowc7hAFDXe
bRP1laDtPHLHlk801J4HtMKuRU/gl85i+XdXZDmS5jhq/z2IVKZhfQRJfA+OMnNQsrDKcRi9zApU
CeCPg/rlacpjDTiraYYqwFmJNlYgFHvAW8LuFAXTX4M2Jo+myOSOnA0efRjvRMNotX1QeBvSU/h0
tbvl5otHVGFNnjefgy6A459HD2+BG1HYPXpdA9110UBu2yvNcrwNQzLzJQeX36EQEjxkSjQNO3lK
wGHZ5xmgiUtZvTWa15yNuMteLHu0VwMfb0MHH8BeFAq+qvGaNPI/LUNXwcBl++LywVwlvUi3JDZ6
i3pAJgektGG1gJf7UIfmI0k06NlPX/OjZ5Q4wY59LYAaPxfLSvaxWCyD9uVPixkO6iZ7TcPr3YiC
HPQIoEoB3wy9CVFZVqoqYJIFwwmm7frG1mMlMsJfBprlmqdthhI3/ZvgEZ0huDtKpEt44B2nFcne
GCi26XidbnxeBUjxgOxrGCQIn+wIWN1alqKIzwW2GBpDgUHo5pgyNWURe4pMkJTIDjU4KBSGrlaQ
iXhQs6Ptl0C/gBR0htUenBoNhTw0y0WBTvkzORdhWkVbpptI6cZBs54uM10BrSqKHbBhm6rPq8OY
JmZ7qNAbsG8Cez9fa7o2tkLpOmoMfxFnwNo3KvtiFqodHmhGzcLwdMWlBeZ6GsiiKzNP/9PgiPvY
gsC8AdWcilADuc0iSjnCRVDhNRek0XCcl2o4aK5znh+AUZFu467QFizgyDWqIQ46cfUb91Tojg1U
iE+VBvy0bYfG1wV5zAE+aFhR9+4dZlWetPouDl3QtIRperMud4P3IhbRwReO5QJIBbC5nTn8Y6rL
BKnSVUMTgmLOzfZt1jF3IbDlPTSAE6blaT36AG4QVAu3Rz0liWRIgS1wHNzhcUwSLEU6t+bI4+Cc
ejsvkAZSO3qxfaxrJ1qOg2i3dNRbdBXutGhFnnJhPpCMLwCEX+J2g9stWZVIvnRcjF6VKWDyIHHw
2ORBbrTGvOTXGnY3vCSmr3/vLOROW8nC77xNAIPGGv0qs17bIN0dnPJMtodIb7OdDdjUBzQ/ZetO
uvwZZ/HIJega+6Hoj0GN3r0naZIvHFf2GyOK2bVTRy9hEdlbIxhwqEnnMU2OI3g7a9ZVGVo1ukOK
M+dDepqshgvuUloBTcI4vdFyRBcayDEMH29d1tBbGxy8ysvNYGI3PzTC3wTeiOPboX9z3LIDJVnY
okIIqRV8luZEIs1IVzneOUfDHEDXArdGeQ/8pik59iq4zaNwp5fZ0xx245LKojvmqA+ROKdFogj1
ZbrU86ue1KCgaHj4l17ZLzG6wl+axEv3cVU3m7Yu2x9GEIIrL1+VZeQ9tmWYvXRNeOIuDp8Zuv5f
opQ5SIEZ+Y6M6QAI8aEG8FHc58CAGMLwaqVYkCQV8BVO/lY9AgC/TIpdiNQ7kvAowi1jfnSB9/CE
EwL3GsfWd3M0krewjo1t1cTamsTIRC1dkpXZQ2v2QH9trQVTbjmqOI4WR9aatusAEQHMmBniChZQ
XE6cOccWd9prW5Ut6p4S9xxo4JYgXY7G5Cv6bZGJlMj6k0iGQcP9CaDk76ny6LUy3FciftdUoScV
cwZFBOo/m8pGzXFwDrj9V2xJlaDkFYgOzAEacmHZWEgGUBSEknkKGlAL4q2nZWjF2YFmNJS06J+v
kg0W8hYBcDbOPRU3aTZ+3WqIgz46dl+iaDnQyc2sxa0JhliL4mMZ52W+mLwj53OaIOu8rfrilbux
u8tBoLNKFOa7GTgN+MKRPY+UiJOcn/Uom0uRe8Fr9l1zZP4atCFQ0Iz4b4rQAp3fLJAVWrOSagGy
DjqfFghYXa19IHYuR4XrEqPryF1qvSm2o8cfgeFYHqUayErDnW6KIAu+QHjtmD0npVqrQkH3rJ9C
eMIOwExwt6GFpqOli5thvvCGPjzaFrKeY9Eb60lZ5jg3QzdcKz4cbiOmOcVNHm4P0FQdZABb9MUe
P3Tz4mS+1U6ro1IzPNIqk8zVB5k/jawt5CSUz008mUkmyxRISor26aLTP6FxdOksUyTCwhjZz1ZB
5Teh3l/dwXRAx9Y/TFSCpPNtYNgCz/k46eQA+JMIWPOrWoVR7H8L6zLJjuRBvr3GXeRhHQ4gNlyM
Bs/VnCM6Rh5mFfmqq1I4cF70Iyifp3si3fooBU13vhpAkJauoZNb3RJnPRkpSU0zMtiFPW5sHoVT
yno2UOwszrExmguRKEy2Y5YBMfLuGvPyCe5ke5Q3oybq8y4+RdB178ISp3FxCork5LzA/MHvdAxg
esfG2d19Ol86+DxzFF2i4iXYDXBCOD1M/KLfSJRTnWp1BDEGUX9xnd10voB6ISDoeH6zQhFwAhJQ
7LmBbGx1eJrvvSaHlc4sZheKK1isLW0Jklp6eIWAo1qkoAfdkkgDPel8sNwsEi9BSl49/XJu82Ob
lXxhON3F8YIRKCJOepkHV4tRohHq/nbW0WxwZI+CMdC4zoYOTPAXY4yzdR8lPsAWIJKVDEWDlzzP
Aa/MXYRA1QrKqbNvd/pRZ/ZpzIbVvIbW4fmOhrVHNgbFAy07Rker6MSFBUV17ri/En7jX8BD619o
5jf1sMZBobYc9G5MwVKmP+NfPB5mv0KW47EqvVNovTJRjz0/lBJZQCesQRToA23/PA9GYwOq1hAa
TumxO9uSBSA47i5AkYSf2h/OYW4HOJQGj/YUDCz/jziKcMfmV9GBV8Qw0HkPQlBrXYToUQMAVXFq
cRu398xp8xPJTlprS5QvGkvU9+an2dAYGoJnmcyeNOsDs/RlEYxoz0NNVLaynQKNrK2HHKIvB5zq
oBjr2IxA79nRlAYvsvR9LHEcqBxrzYcjTWcXmqHA7HMJq01KvpztszvrNFhisJCh2IrtyWXyvgkn
7YjnBiDu1Cei8MkLbOPJkZTDqF+H0MGThhznS2goJ/V2JE//qgBbGgP1ctuUY6Oi6WWHl9fecY40
aHrsHoT5Skb0TVdoBcKPEuBxykWawed0sgndzzeBZf5DZrsdRkB4K8/RZesuwx/IipPyZKtBvZhM
Q4MtoxsV3eFOX6Im+8ZtClC6HmW0i8BxG3q7Od2t6bji3DR+snN5yo4SsIdgADDwbheCfPQIUjS8
aQfdgQw0zH4kpqhXK1GQiLg7MxM5mpmGqlySgdablr5znIPJZxYrfJ8FkiZAMPztU92sQhFkp7AU
BQOr0RAnFqDYuhXd8BaZABuIsro/RE00vJnlq9Ry8RqD2uHkiUqgDwJqpKc+vDh+tqcRULBL6WK/
bFcy/AG+xg6cKUBO9VNePfMcZ7JKzxqAuQLeEqxqSkzT/GTzYnhOgq58EEhKLQIQMP0Qg8hXSQK2
Px42+ltiTmrAUEWH1vb7FXkB+KsCQxUrlr3flkvDs+VpGLpvo5+hs6aNa0C4YyA9DSKsb0XS6T52
5Op9fHb7r75Oif7LqgaFmroUDXQFutafdG3Wx7tmjB//65J3HynvdWONpGG7mA0ge8pWqcD2d3wu
AM10AChBfKShan3ca5suPtIMzeXWzgF3KRn95tONxMYv6xxl8FDehZHuTyGzX6wx+RHcAzloZxfR
dJG79WYxHlDYqoGIVa9179B2lXeg2aBEmlW4K4IjQMnT9M5OMbz0bqN1pJEWsVFaqzsDOZsWduro
XP+8IPncidOl/rv7jZ33ANXV0Sa/Rn0/wJNwDLzIFc9tS30FYLLBnhnwOuWRtCEKBabZZP+jnKmV
6tIC8A6FJ9TTEBiKM5cCaD0PjGaHztkJjSODzdHR3EhAmDvSBj40uHGDc+12eFP7skyOZDFzD4AL
JvCyKIZ0NIBVGgaR+ckWEBjxIq6BkRjgqbpA52Xkbg0t35doPT7WXmuhmZX5/zLzUjzVoY86pmRA
b2Yl202kXs3nPQ2qCaLlAIrI6Z19NmR6FyzRZqtPBlFLlGVHzPVxpy2tTR7kEk3t4GQA5ecbGrz9
R+S7UK8iUjzQS81YkkgGjiIWIGk67sZONG/ywxPg3S/H6khupJf9ya/L6JGEOBnYySz9S19p6Mwa
s1jbimIEtYu6CrnoulWvTN+Lp2WjtshR0T1kAJnTLz5QdAHmhe4F/BHadZc47rpUBAEAKwFMr+U9
a7nGnkn15Z8rB1tqt/5IYgNwYQC3nFrsy59HfvVAEvmbFv7YopsukfPepEsMSQFEV+51l9geJDKt
jY+OktpdsT6xUGXVjcaRBiB+mkckYrtlraXOcjbcOMrKioMVmW60c5COvvCj1XroXooG0IFUBTif
DDRdneuqtc4t6LYWTHgFGoNswIt9GUjEKa9z8otnEsh/9qKZH/bhBt8TEEpZ/q+xGrUNHR/OwCkT
pMp8DEmIK9zvD4Wnsd18Cjn5zXG5gnjgA981Zo0GhFLDGZ2D4iMUw/RJe7yZ9lZfrsLE0xbYnrVH
PRqEfaIovRj7JRL/CTKuwHTGdkrB2YGR0z8iAQCGD5oa4ZUnIFojIxPgblzNfjRD7xIKLL5iEVBI
/LfVWZJukGHt820JMK1zohcPaVZJ4P6ngGdHTgn9mUO97iwLtGKmU++0vLmdRXXUTLrga3bnN/we
2xkNXimy9mc56gCJSC0fO3AdmUevAcqb3nm/yZWjEkciQ9Ee+UettUTHHaGRFBwp1gqniCRpZY9T
rjhM15PIbWQHR1D4ALEXVSNRgGrPXDR7QinJQDB0aJygXkygJQoHBXxAIMjE24KvSEsiDftOWo48
Or2ZliPMk3zsgVXI8b9Tyljbo6jorUJXNwdxeOyB3afylqko9fWgMKV1NZChL/UN+lYcIN7bH6qv
eHKY9fMaZKhH7Dw+YEW9vmwPczutyIIRuFB5+j3s7GpLza93vbEkkmEOI52KGvRAbu/0N+245Me5
fm5RZLWjRTxefjcrhd6jGnsnX5rOq5gBtkap7JH0v2mYE8JUtT3BnlrgaLhpqiPZve+WmzrnZhvN
1EJZVgb7qaNu8uGqP0+g1XQi5v7fTfj8XyBdrqmboEEEhJ1u2p5514JfitLoUCUYPk1AR6gXHNaB
Z/xTVD17VxOkPtl7bLF/kNG1XxK9H1aAGsr2eHewnsKepYDHBh9iXVWXoA/772PtlButq7ZlWRTL
mYlmwkvGgeAH0YwTVc6qDgUY5X5HYL7jrZn9fCC3rg3ctZetx0GyWHvupqzd7IERpzFNOQPaEjPa
DwvKJtCXp3y4ajmPKkCMRqxHhQHIRokKNMFt9uT09q9QUZJO1KPla+UBVokEM0U7hxmU/EAiOmia
DcrrxDo3AO2bt8AAEobMrmXB5aYe0DuHygDkLwIdmBQFgJVMk9U4LnOr8//+yzn2PUQVAL0B3uMB
Cdj1cLhyB69WRjyPccgNsrzcdE+dhoMZECYXmxTcYq9FqqEpCI08ViLBaOSagKfTcwesSNxFObDk
TxNYWQY8mCMqWZ8aqlEwx8A9trZ8DBMzuHohSs9pZlYjOjKolQp4mFdXDWSwUffEgAvttcjJLnyB
63S8ypZkdOohwf9EGb3aQDnBeZwSQdukHUqnefTVIryRSB0BS3aBQvX+CryQesvbVlu4NuB4F8Bf
5pe43ZPRV0fqgTod13MbCFmodN1NbhQmO/xBgBkBKs0wks6Fa1PYHGuqMDsr6x1vC6xe1bn3/wC1
8HTvX38Wz2GuDvZzl3u2ff+DcpG+0sCvHjxnddzuIvWGz5sKg2Qgj5ymSp4tdqze85J8T8ZZTyLz
gOK2mMNAtQsZvFsYp/lsmy6RG4A3iC0dBWpfF7+NIn9bfYQ/r2K5nog25FCg7nwbadX0L0BbAtu7
oAdPR9O/SJx/PiZR+zMRSfmj6bp0bVaopiYxxEmyD1bIzgqyg95pAMdSXsDJTNABG2qXoGJijo5L
E2BnKrriqNXxPbze40TfWIxh4G2Jqm1idKuDbK8NLrbWqg57NoC7EpnCzDjN+txiKBWvPbkiHQ1a
NYI4pMEhvZGiApx003U8FOfPfgJH+ft0xEZiJqkja6bLvWt7+mnWl+o6RQo0yZmlrjX9kq4DnBtc
hz5nj+PwxQC0u+k6dfkMrOHyITCQiVT4Kj8jkz+rLpAXN0nkPkWuYqMbbvou419kr210oBn+8NjY
+F4p8JlADbJKzaXp6vaWdElgiovyIKJdUpXKA1/ZDw9ND0AaVDe7fkzGRWK7wH8iwE6r+RuXGK4T
XCfydOfAGx4YAYC6YtC26OdBu7jC8STITZYGYAnKtHwzYXgqIM9aM/+JB806kAfpP5edNBbu/3HU
P8zLoI7wY+kZJ3Reel7n96VJj3fz2ABQpBu1I6qradQYSnpB3Qpu9jra11FknCbVZG5qpp9owD4x
PHXlnoTCBrgL3gXNNXcjcerQGRVGoMXAVjrB8aJSqZn9NbvT+UgfHD0J/JNPr9mBdKxpwQxPUxqG
qqgPKaAaATnl7eTY6e8VIEwif6jei6YdlziosK6ijNKd1EAV5KJN/hKAhmiF9gfxhtOWF2Mo0Gib
AcEPhLli26ERAqgLuvNtlLmzQa+Svk7dkH8bNLPZoHXOn6zSBr1RrQ3FRvPhjIM+e10VTN9QrK/h
2H6wu35lA23GFEF6tgpTnOuYMfSgqikpx5q5S4mXx5UVlumkI2tZJXAkn8b1t+CcTg66WmZea5qp
sI4X9c5K7efZSMvVY2d9LIJSfJANVsvm1wAk1HWN5MhFj6UP6ubMeM3HTMMxbWtdaEgGs7ngIH1y
IN8GBfH7kbOfljQ9Z0Fuo2BiDbSYbHWjrBsciWqhTHbkg9W9s7DQNJGk7irPgv4geJZ9s1rtQN0w
6RC4K5Ru9gDC0bNvKdIoFl7pjmhfyleelONqsFLvmIe+c5UoJVnIro/+CvrxTR8L1AA0ur5H0128
GdsmffdaVN8rB4oc8a+eIrUBzyzUkUaove3fgNfoTpEh3gc3kYn7g4okB4osmrjZMLC6uBJFyotU
amg4Kop9M6ThlQarQBUyB81BJYXM1hZaOcB4BK7L2YVmeDdRCUbjATdWrCRlmG0HwIUDZHgEHdPk
k+t/VaMw962iRyCVKEV3rB3/TKrpU4jYtpdAD+EoyPz08wOeYNvAqsDcOTlIkarR0bSlU7v6sTKE
AdYKpKEWoHxAN1ahFKQlu1PE68Tsmv2smrzv5SmatLSEyMRTo8juSDUCIHyNWhZskDiQQiw1lE7h
LgeQby9nHUre5ZGGP+l0BSuCEppjFXB/i76hoZjWo4h50ZEjhTrr/vd6ZJ2d6bp3YhKPbwmeSqei
iHH3Gx1hAKLI1U/YycaHNPXWJJHe6gZ9MpJOV240a4w4OQCCa+3b/SIKN64AFWyBd5ljnyThNCOd
oww0Mz0/yhd35j+F3Ok4OuryRWG75TIaDGNJZlqR1hq5HuOtHwjdOOSsjzR4CjY8YI6hmvChJJlg
wmdx9kZ+PUEBTJysyA+dY9ahwCb6HW8/v6ww7J6l5eOXgHZRUOCV6RuwzFGByZDS8higu4VAUVo0
OE8OysC38ZgIQGn71pW5KNyO86791WtXw2ic/5BrjWKBG1fOCza5JiK8dzUTIADFgHROTUsskBuI
cFc3QmCUoASJZgW4Ktdan2vLOwNwS9neKfkL+YIrJwXtgoo1vVe0OPvnSTVE3QPgTcdDD8K0myuQ
63yFtMGp2qyjGV1BDN7LrJ8/F65iglToTDZui4wt7v4NqQyDpZ8BT3tTFiDyBaDUWfXbHgjciJCR
BgWPRDNf8Mk4q2Y3cGBMRnKd9eT7+7JkLARgUWj2ZZywl+bQryVn1RyqosbBDw6tjgpanCOmJzz0
0KmvoeQmVzxhHeMX9LYlL5JHJbragJZAeuAaXYq+7s84o/OWqC4sj0GsCjxoei8T4U7lKRogMpHs
+lxfM5BMoRHxkypoZuYh3UTh4zpNsmd2vA6S1tS/UVyFrvqF51RxtGdW+BeqW/okWtYRshO0nelR
iHYKDG0pUD19mPY/tBWarVxGerNwPW/ymbZQ8mt3RCskbq1trbZwF6wN5aaPC+s1A8QAAG+j8hyN
pvU6IvWK4+/XyJX4W6BscUFeblQE2z8FkRVHMH8K8lWQqa40MuzbG7frUJr9SeAoUVl5cPx83RMV
LRl8Q/E5ksVG402sMgkJgD2DLUfGHzBQ4P2TDjZaUdwcaEaDTDT8DGeZZrFyrFgNSxCP29yL+Zbi
Jt3NlNzvlkzNvj7crzvJ0zitModK6ZoCyNx/+CS0dBK6yPOHmbdKE+k/VJZ51QoTVEXSt60F6cBQ
hBacwkonF9JNBgBVHPu8P8yqXh60FMS2qC+o/eXIzfaYF6aPnC1Q7tANHgN2Nwi6Y0lKsvfKSRS+
9JdkMsLMXplD2D5YabfNwjwMFqZR4CVL89E6VoxL/FIA9cbQRW76Jo9QHX91wxwt2jaY2BMLqMBF
4Ph7P/LTw2jbt8OfdBKtuOjEMD78SJzDyHCn87D7QQ0GUkR3Bgq7u8bsMl0jN0++Zmsb8BJWh9iM
q4OFFCQoTpQ8TWXIy0OODYRYkMPsSuKs41qd6Esy66Eef0ynRcjrfpEbL7P1tl2u2ahV4MEVuI35
HnmyYNHQ3knpyJBYMZ4EJUgXKtrbKYOrFehTjoyFQ3u2WhlSywbSWg3oNloAzejI1HTjeAhCgA0H
QkPFBo6VL8hbXfBmb/ywK3NAQaCWPtZ1326rVPQHfUjEGeik49oAst5LzB3cO7LM/gVCUTzU0NDH
9O7ZbIN/JIp3d2jJQzlpw3EChSaoX6No4/0kkgX42j/jbChvdTHYsyo76/ex1404uFL9DJ4rX90q
Z+gpw3qkivBmd6mF/DbalfYRTzqvbZ5lNKQH8qUBJM8SBN/WY5XyetLnZXb433k4Zv4LwBfZN8Pk
tsfAee45pv47imnspJ0NDsbqibdMVRppyUOPXfCD5Bq4ZoF0tWqVaPdFba7sMhMb3gccFSxsBDiy
MpG9tONip7XGX7QCK/PGXHmpwQ6jg3ouNA7p09pdxnA+nnrAaFh3nf03U/3LusmuXFbhwVSSFiUM
WVHM6jztt8IdSpTV+YG1IAv5FKZzNZHIO0wG0vlt3W+dEb/fnDeoDf1ausm/o4HXi9OzUY2rzjGS
H4NXOOu8qsZDBYiPxzwBZMGoW8GvIIoPPIpMdMGmwGlmvrFHlWv5FAQ8nzzyIbji3pJ/rxwrA7aB
iPEyZtY4LmT7geN9kXBa5oHwXLQiGc6aGaGSt3eOZCQ9kOkAnwhyyvbsrRmrgE5IevJoYw8Hdnzj
jJo8G5HVeyvkeoFEOchmg3Mn4PjkBW6nPPa0besFQDZXyvm2STMvepetcM4kVF8OtFKWjs3mzr8c
wWdCq02XJLOj/5gXARPsN93wX9yyYA+C+9YDDy9l17tnR2lmNcCLUaSYA/vlRqf8yW+QUxCtQAPa
OdjDACTGVayCSMes5K0eMrEnI6kQCAIW90xCEdTuIYnyI0l0xaACYg25N5avmQuyVNb91egz0dVw
bPBxNXIlw+dHDEO/QztVmiQo6QmQA/2iVUsy96+0aXNswIEa5wVN8Zgak0AaoHEBTqQHBheJNBQ1
mpoNY0Sm5r+sE6E74lJFeAlX0AscFdWRaB9sw2kekFlpH8pKr/dmzZ8bkLQYC7LSYFRFtk4YyujJ
Dw/gT7Ohe7jfhXa4ndcKa4kMpeuKNbiG3GMytUPWXlytjAAocIRqNQFaUfckyUaBVnBpC2DOKeis
CeQqV9BX05S0NDgiu/W8WcjQW4BpMLmdnekCtHbboIUAFVwCSHjWO+3i8EoFJJxqynqR5m4rSJtC
0lW4X3+5knreEeYARs5XqbewxN/hGBvYcPZ5rZ+4AEyMKD5qFKhaAXyE9gmdIsAVNHt74RVVs3Gt
NEG3BgxANli3ZQEQuUGW6DQd9SMVdJZ6lh1yh7+RNBV+Wp75I0d9FF5DWFmhzRM1hC9iSXNTKaI8
fDXE4J4Nx+9efAlEJ1uKYZeVya7AG+eFlaiR1OP0agIVEdgxINMFUXTCNnbaGU8ydo0nnE1Y4Bp6
JM0AgoMtIEHGJYmlchDM+GG2IjqRyjQyeTLT8JWHowXeE9awZWuOzZasaD4w1tYIOp/U1cKtBdif
qZzSU2WRc23kVGhZ67h1apm9uy+dpILJeYU5jgw0TCswXTwaUWDvMi/6abk4/02AvPnEu3RYGQXg
AkmMlK6yh2WXJsW1T/vhqWlB+wUMEmtBRtKlJTjT6zjv90C+0oBE0IcL0QgQFqihi5qPmS37XOBl
+VOefeIv7zmkMUAxNa1zZ5595hVc2y0OYx+b64EDpt/NfdTID3q9DJB/Dpdhid64G1lWMt02oqvR
Qa3ss5x3Q/XIFAnPvAYgEapHaZXJRkcx81oTQHRvnPEbkESRLGjdEahULHuPxvQJfKH1cyqM6sRS
BRCl9PhY/2jguH8MMi9+qDy02ZC+dpDzFEgbXYCCrl142aAAEV2T7wP+Dijf97qzLhzwX5nBTxZ2
2el/70EMJP7vjp1MHDiBTMFzwdRrcXYPpW44qunZEc1TX0nkcznXDoUaepP5IGUhuUHPDqp2N6k3
aAdSMfTsZYt7eYqZbNN8sBMgzH6F0Uy0LmInO12qMVg/r38XMq1GF6Xoe5ksFPPvq9PqXQluHaev
NxrA0TeBXwULzW0MQEsCjPBjmmZFcCYtDY2XaxuPse9RZSKVyAAndTQAORecaVo7OSLDNPa2Yxo/
UIgomqB6nKILnIcMTruZKgHacu+mVn+s0xTHqp8SFQ7gTf7dbqL00vLUWKOLNt9ZQTW89U11KKpc
fwa+S35pQ/wISE9u1ZfboMmDicLqZ2yHbt0sM1mCmgg5CrqLJgyF015ZnJi62caqKixUg9YBOVnp
tdKQOxOlmeiwxjc/T8L0YIGNdVHT2S7JALsNFtMPZZbJnX4ZBhjFphgSyUA6nP0HC/otzWvTWiSS
oUxBQz50f5vm0IIxVITPUdXkj2AnW7SWg2b5sKv1lQ3orA3xMyfKaqQdaoMiWGNlpdiAI+2blCAQ
NMvg2bKSaDf0dQe+BIi+aQY4JpPHvHbwUFeqfgibHe/MYklG0vE2ekhtSzuTCsXY9g5PL8Dp05Id
W/YoljZSI1sWPOtfURNgroMGHV1BYfSvXLTIoYm4eWCOrJ7w5VnnY7C3cAD+hk4csTHjPjt4VVQ9
AvNoxF8VX4n/Pw8ROOFukJp+ynD6l4Ce8y0GaNjaLFrU4seuPKHCv1qjL659jXL9kSnUT1fkk2tk
yHCd9eLWFffsybVQqJ/KtQHa5WA1ryjEMzaOU3XhMsoGBt6n3+Wwz9GzFhYHDZuzJeB1zUdzCJxt
YPIRHdVugv7JNF0B0zn5gQzZuXA4+7sFxmVpNuW7OTC2LOw8usaa5e0aaTc7I1IAM4HbLiW6U38K
191UVZ3uHBRNr4IKxcihaYegUciMYu+IdEc6WxX908xSMxJ1ahEgJQ1OG/xlAdN6Qy6kAokkYGVs
QESC2xkdAQCK2hPBGgEp9L7+qaOv/yyTmRxJByC5ZF8HrnuOeIO33nVr60Bp6nz1FajFxU1K6xn4
yntT/aaDmJe7XCtGnJl5/RtOt1CO3kU3bky5+eCrunED5DrqZIZoHeDBuRt0oCBEFuffOMvtnWPi
3XzUc/db1Onqv6TvV2gxd7/VmjC22Bv6q3Iw3G96DfqFpsjlmmL1JNE3tmydNcVmQYV6YDBgbMia
5tiGyDIFA7eKtR1sbT1UjG3JilYSZzV0gO0ksQJp3MrRURghvLZYWwWYG+u4Rv6fReo0TR0FmIb+
OS1A34RuM3UikGvGSgpf25E7OU4x9+Ekx6rFI0Z5N3LwgA8mplxBvLZqiCwr2yDxF04Et2SwJKrb
b2RSokBcLoiNhTA5rKzbtKZtXEgCvXizLYGlvkz6Hnhoylp/WXtlNcD7fsPhkkftpuxBNjLHW8oD
CRHcl75WF5YbPMuku43//frECBOxyN4UaGJxc32LAprmNWwznCaj8R1J9LF+LcXZDnz5PS3H4ZL2
2k/S1gyYE2bssBWJaCOLgSgUO/spJhqf+rbxr2MmnRcGeFRaOfH4MqwDmSf7FDRHpaKYyIrqY8hl
jHQwB4nIbMB7IAgpSNbaGig05N6b+YdnysPkNLuTSC6zLihtcPQIbImGiv2gVoXUBIh2nPrZlkTX
bZ7yRqFz2Z19VV7U9uABHPPGK3Tk5DWErn0Ff8O0Fnm5MRIDkecNb19eX2v1qoWCrkheJP7bi4Iz
N7z0Q7d1VF3p/EUjPuU/6doUZWFWlYBi5OtbSV/S6ftKSklf3dnuerxZ+Q2eLbTs5Pl/lF3ZkqS4
svwizACxvpL7VnvX9oJ1V/UAQiD2RV9/naCnMienp4/dF0wKhQSVlQkowsM9EUwAfJs6QQ+k7COg
jA8AWLKTjHX1iDJWbP/izFnSYKNc+67L1TJuUZSFAqZWB4khnsM02seAnGC7FS36eMpKsrQEuEFA
fX5aygb38VIB1Loh5zK17WPm9G/zUtNp6yK1TraT//dp58HJo0U08eLUbu5BNGrUtPmPoDNMp+8k
uI7tIm33NPV319AV6o383Wndrz/f64vkRkbmrp2AwkPttgdq1VP3z7Y+RqU9XjBRZzdN+3/N/d05
ihq/gyLN8tXVyR3CM9OU0huAANIaFEq5HK9NbpPcIU4WPyAI8JhZnvOq9FxHvFgVm0F64I0o8xRb
W59BMxu3UB2b0wc6ABiXLkwr4dsm4chS1mW8Z2CgPhWWih+qGCpZlpasq6lHJkSBsCdMQwtEuFhE
JJ2GupMiWfrRNucOaOTsrtxA29H9KLrmp4yd5nXMaom4rTc+aj6uIxd5ecsaGxrAQH8fegP1RoMC
1LlBAvfGc/DgaEWTPdQ29sxtVrnPfNBBG29E/Ica/GMFsvco+F/nk6FUj0mWpKsmKaHma7egCJ3y
YWGtcNujJijdP0AUJ9a+4xYHOpCdWiyP//Y7D1PL/fKe16pZMqwKFMebkOxcGDIWd44Z21tIaxtb
gE6KuzZn5qItZf0OCbIdnnb+T1mqY1lZwxu09LRFDAnvW/yF6U5XPcR99TjaVH2+RkbJv6WDMaGa
O1szV5BIdPHe9I8BlSbvYKhyoQH/t73qw/D4zzXCKQgZ+02x7PN4OAmUsp7GqeUJqBoVrfWJFI7V
L8lGLrFvqI0u3E/RhxwaQF/TasiD7+16QgRj6uRBY21Xwu28ug+wDy1M5zrbk2FExdd59elKyCV3
DeDgv66HZuR07vMKX9PSsAKxC7a9I0B2ONF0Gf7YF/b+a4F5vVT38kWFV4pF5EFKRnesl6IBw53O
7fDO7friNgJwl3pkx7c2vDPtfu0bUKcAIZGrBdixJACbmOaO/Ojg4L62YDq4+ps6hw+kPcs1Ngzu
4uyT9KPaDUrjIHbB2WjAHFDX4Yf+eu7R+qabBwYfmls6OV1GKeIXm6voMLt59bi1dCgZpD10r4LO
DcVNbj0YqM3BdyS6PGhDvms9iFJe2b0UNREFZ3i/mibkdqujhNeFrKXsfBSsf61CiwJu4KyrKHGC
8wCYpPpNk4XWSRmA76nc4jdCt/pTLFNtwZuU/dCtT9+qwvfKMeTKrcLsgIp2885LuRmMvWH+AJbs
yOvOfhYDyzYhyHu2rczlk866t3haQWoVqEUHgW3VwPsdij/B4Nx04hUUzptiLP/CpuSBgcLjLilR
J8A7iM2r2lTraOqSbRiMcSMUAiHdYFt35KwZZXcqebqhHrOBKDN6Bl5E0YV7YPN/HUaf2fmE8A/3
NGJ9DVPXrMZok4zW3dU0INH+YxWVoPQTJTM4y0VzXizXLTCh/nMqjQw0iZrZEN1z4LvW5Kcz+dNT
YlhF4djtgZ/v9u50gBQbtgbUBM87mjTOqUle1Kdxap2nzz7n4bP3xci85sWZzmemmdcnOi9HLYep
nxBodEL3XiSWszpXp80FbX0jrMCW5jiP5FOp20VVW2r50ensM5e6kTE2ChS3/ff4+UTUojXY13nO
o4YCnaAFpu9F2QANXIz49plWFe+ENPiGcT17hgAnmIx49vFHj1FTYvYYi+qbhUfQtkx9VLWOdfdu
uP6D6XXdI4+a8OCDqHWJnGX3zlT9XFu69xCV2Gq7dmUvyF6k4n2sefkAOTPvWDvasKB1lFN/Sttl
92kITuYcqpSz3ZA2KF2zXNyPhnoD9j4LQDVX7engfrV+Z3Nzq8X3Z/JJ0+Ljf0QCDedfgUDL8UwL
tWOgKcWVXcmJcsDi/XBs/Xu8DTRHaKvzE8Qw+IlaYFj51coAXhKQTtyS/T/dTPkhxgp8S9MSQmc1
tMYzk4O4FAtJUdX7pkS+Yeqd7VerGagC3Mja+Gt2g2pcH5DLeZrhcH2Z5yCGuxo4d6llTN/eLFb6
6uJaoL6SL4DWKJbeYBYbhtrP5cyFLSN7xYfpgW42w4OAwFxp2Ac6GJHW7zKtWBmQIZhNwq5ylDtP
LmlmZ6iU/xqSSdQcEmPJIDWPyG4RjQfR5D2+KVOTDrFs401uaE+qK36ZyF6G1ia2jWRf4b0EDBXM
Lk+NBj1xC2g46tFh0FAusCzwVoditeonnvLtRkAQ6kSjdauDMY36DEoYUPuE0s284CDTasM5KsTD
sfgYm6y47UQmX7bMjYqXFI+7Wx6aH32v5IvV5NEO2uAjVFkwWDIT1UwdROSpW7HHP38ZLfdf30VX
RzDasWzXQUWEflVcJEtHRSPgs/ced4V67hpP2zsmCnFIBbLS8FqBbZjcnG1R5kN7AuKRv0ZmuUgF
Mcq09cxTLU0DgXXwRiPY2Qe2FarbQc/E7e8GIEhfbXlVFdg0IfIb+YgW04G6PUV/7WnkatiMsIMH
c97r2Q7ttwg1cUW865HFuWmnQ4FUCkoIBn1DXfAxV+s/f372dXGWqbvMNg1UrLq+Zev+1W/ZLnon
6S1l3TuRf5/iO3GqQLZ5cKoWSa6pUllMt2s6tAY+NzCQiEWVsmQFsVXjuXdbiD1E2s8QbyOeEVlQ
jQYvVWwV8aNWh97a7HRn39nJcHIzMG95Fuo+L3BsM/6MoGgWA0lfQPi0M1yNwGyuGzfbJGfbaz9l
mRHw1cxexEwOgK8BAxBGPD94cYF7R6FBC9gU/Dlvk59JY4U/teJbzK36swFpO0j10hFyKYVaexyb
iz9/sNgQXH8zDeYa/vTV9CGE6TlXxVMiTvKhAgjm3imfO87TG7welPskBlt/UiDkm1ZjGLhV4f1A
hT2IsPEhiih8rsuiffEGxPxcPQViGaiDIB1C72glOuLcYQ66+dQW72Sjw4XP3Cz1t9ZWjyEKL5Bf
gzY4aoyxndCMZ5RpxFvpOPUGiSTvpe0yQMMneXBUVC/wWhIec5A133qQLwnyjP0FoSC5SdNRmgtu
u+Pei9S4Z7Ic8fZTmN3WmfpkpAM2rh4UdBtkKVj+awoo4soMaD44tllY4W45LeTWqIVf+H0kVvj6
scBr2/qQV81NyRzt1kAdIuDfDUuwf8i7FRC2YbaqMgMpstA5uYjDgmlLAKXk93ILUGQdzC79WEIs
MUIhCa1DPkYZbvNGUzh9w8BNgfrVkx523argY7IwPGac6EADs48EXV5glWG9Pg+ffahVlRGu3JOH
Kzt1/aHJ9lXv7GhNMtFBVDGQjboT6auiHDQUzeHkVz5kw0uNClB6AwrqyaXqemPX9Omn5+oWlG8a
G8USVXRgCrLtSOLLpzgKZcAH3v4EKYybZO0nyGJZYGtxdZBg6NfEQumALyKdqA8B6CFRsy17D8rv
IeugTQTsSlgWzWkiX1yh9lcu/EI1pyhlerbx8Ulswc75LeybxtxrY8eOsbGfeyqVn0kSv5V+kqKS
x+yR9uTjbV2A2jTshuQ+0aEG5jNNRylnnSKOZRdP0FnsFgLKMs+W00IwrPLVSbM7Zz1qYbNpc5Md
K2aM2wFp3QNEgJ2d5Q7+rhAyO3CHT5sM8TMyuzaAwIvcnw/I74NdOs4GHdiNv0fw9edye+5TCwUs
SMBTkyZdDZ9tFijC8TI1rZZbIRfBeeh6oQvXi+bFrLl5Pe284MWVz83z0MX1ni/14iwXTU5/L029
OOGFw0WT1jqfJa1U8uujOhsvTn0x8+LP+u0FnVcG2a23+/Pt1XCva1NNZANMPPINHHB/vYbE4aGY
tQmQyfcCVNFBW7eNA6hrzve2bn0rUq7fzjbcmuPNUEqwUCagll81caovXe4Yy9xI+p2XojgbZS6W
GBc2iKDvIP/r3CbYcuWhgd9Lhx+Jpg2AfEyDdJAaS+5Y2INJtAOhwJedhbjTCI4dB9lUnJSoc9IR
BMzGpNyeHasiY8eQsU2YTedwUOIbyNQEhQ1CePiq5s9RlKAlPfkMUna+yMBg/hzHPuAw7lA/I+Ly
6bNqSQTfcyaqy4qljfse4DB+dU8Dw2SDTKS20gi1ADBQsbTMCqpSlK3qq/jXHHInMvCz7WodFFNq
K/LDT9BedE5Wrpw8G06lBDq9dcNyCbBXf7o4yH6Yu+SCpFy5tKYZ5EJzVQ9IX9A0xq8VfDd1+ot1
aGI/rX0xsdMRlqqmxcNaixaab2R1sikRXAShCZhJkN0Jg55JcKQBA3yrIUaIw+BvLSCByE4HsseF
xFt2pe+EqXlW4IV5cjQM/2dsWCh40gq+tVJTB91mpd9IRMNvPJmwQ8jV+spO3dDCnwgi+W5JE+jQ
TFOpFZkGXu/08KD3KC6FfE+Ckts4BAFyPGrQIpV4cgLMG+Ruju50yCC9pSaND+00W6l5MYQsHsS1
E4APydhzcwxkjxJODRj7h7qEMAsYHoc9sNTGQ+d1QIGOoAWuU5UtqgbaCrUPpoa574hy0VhRd0dz
+wFJwxJaC0FZpgAnCbP6H5hW91+bSNMEQbDO8IbkOaZnX714Ig8Agpk8s+/scRxA4NxBrelIUrR+
2NRLE1BwZMpBxyIr04YKcM4RRgIVC9k6K1rnwD+jFIWNmMyHbmcAlrIjLVPSVG0YY+AoHD5I85Ts
1EKlPtgt9TCGfKFyGDKBULEB3Tp4fwyQia5L3v8AsP9vKp+Z4Ye4gbyJJYFadJhZf879s0+OmDcY
jPH2kGj8Tk0yhYmm3ZhJmd4ZUy9Cj8ZMu2HfNCe+NROdz2NTr7Yse+O5XC201PFxj9J6aKpXgGRm
FV9VjjU85blrBrgDNt+lXR5Vi0wpiLGhG5V0f4Fg5YXlUOQJdWCWEAJpHzQjTNdqKLSjkVR8++eb
sXVdkG6apuN5juNPOzDdda/+lyDYQUFiE3b3udMCxhHEQ4jalc5YhR5voQEi3F0W+RU0TfPqVhRM
LQ07E8++rYnA9+vi0/DaRQc5oShgYHOWQzJ+j6V0ArManMfIQJ7ZGPUfrgt5LN3jqAfxfQYmW97i
tjP2zhE/n7pcpnmMb0Uk95YjC7w1u5lznJ2g8dCBPxR5R633v8vEWolUyLeoZdjm8ybc+6ZW3wFD
hXcRDbnxIh265VwEUk10Esi/DMcyXl/UhTD3+c+fIjP//UizXIthOwt+SB2FnFd7WT8aIlVVVnJf
c1Cn1SUYh1t3eAhlhooAO2pu/b4dDrVQH6PTfNiOxf4C5bgEb0bGPxov4i9FiJB7aNXpbV/q/tbJ
9HA7eDW/1b1iWDqQKn7pMRUftx+4Tsm2oe59aLbZvhmxD66MJvZ3ZeWar52/bh3Zvolexju/K9sV
eaVi+Nb0pkCgw4Q6sIkNcjY4w01kxcjhS12hICcplrlf5E8ZtGVviqK9r3s/e2J8yJ5KT181gxbd
U88RukCCl7W7dvLwcUveuMjoLGmCpiQUiGR9T4vRBNeeagNAHgZhH9y3J4yybsvqJkNVH2gl2Iwh
JkyxERf5speePuOTyZcGNFCoTRO8ZDOOuN05tp3e480gvU+Fvhzw9IfQnzdEizJN77hA+QINirZN
77MIwiy6idwMwrNw0XweBiaqOTd8GiYfx+1Q6xr66ZrVaoyQpVAAU4TeJJwBHzqd6YEpyfNZu5jX
8RBr2YaxBGHc5EMnHPUq3IOA53W+mlg1xanOKlTBtsPdLzb9NPW2VlEC5lBJvIm0JojuDTu8KaYe
mc6H39nmuV/TUKcYHhxPhAeW6PpaOpobcGH63xLZLayiAI3g4LGdDgKwZTO6w2syAswrQeNwIrci
BlXVZI8zne2goYKvRDbsz9BfAgbPGF/LxcbS1PrvNAp+58ZZu2GSgnqheJGJ+YloD7vP2wzlAJZs
F1QOPdkZkPe/s2dN9Ft76EJWxOgqqKZkf5P+6iyBgEuU3s4Ev6ABQ/FlV0xlOXgjC8a08rcq9iTK
cqY+8flqGTC2FqS5ZpsbxxLp8ipZou76E6po2mvesyMEP+VPTVM3YB7vXzMuwB9tNwDB116M4J7d
rPOk1J+iwUwDcGojUGya723Su9980cqgCjv/o/eS5VDHk8RVHUO0LvG/Rz72ciob0yeBJOSqCqV5
avQaLMBdOGx930tuOYpQlh4iTrvMrV6zHAUMUIZ3Dnyi1qQW2bxIoqK81xk2i38POJlZIBM1TZmb
5En9i3XGEgpQo1PgLvvlWJUoxACGdcEpmBlPcc2qDhHipCYdmhzKlKl0UAatV3m8rHXrBQTGzTpR
yt4PrWfvk1I4e+qmEsqBiI/+3eeagX43Oc2eX3NiGiHjeZi6jd0g/Va/1Ubub40pCBkq+yOtsvyW
YpCfiQizlwSpslvfB3vN5GH2LIYOVj0sKYjJUm9cYv+szRFOD/NBUZX9mj86Vo5k3lDchjJFbvxk
ORD76hB2TCDXE4F0gQ6WbhvYLJbRr346le/lhYSRxosrz/PMq+HzAC1B3fOySobj4s9PIgT+rmNX
zAOKeHo7A2+Pbl5HBX2w2AP1xrv7OIlKRDpKB5RHQpQ/wL6zLCdFo4HlT03m+i+qTMclV7YGxU5z
gwdYBA4JHCyvfJcg39q5wvxlIrtdo8SvNvt8eTUg2iLaI1n0cGX3oAZ1C72v5eBDu4XWaBJ9xWJz
C+ArtnkShWshWIZeIUzfrntgnzfUTd3hxTdq/85ivH3IXf0m9qvytYuBFlQiUyvqlnHVBB52vTdm
G3XfcOtckL2G5NV+bFPQdo52+VoOIIhIi8I50KjNFwVebV+aNm7BbxxvOo4vcL5MvOGeJ5xvBnOE
ahC4NfQDz7obDkrIu8znvw4tlPYCx2j7belI4QeZ0fs78Dr/IJfZFrvWu1cVCZiMJpcU2qlbVNY1
gZjWOi8o7PbkljLdGp7+lHQO4Nmx9pA4VnVq0kIA9SrcNy1BxrZwQbaCHPd4n3L7OzNj7y1CFeHS
Renivle4HXmg2CmVct/A5mavvbBZA3baL87B8yYC2xVFzCOBsJ5jqG5D3fMAOdNoBwTIhgauFkBo
NAsyniD9jCDyLjHVTTOVBeMzNo7txKdC3bnVFQ6q0nS5OttooJ78qEWHQQzD1oSUUL1KwXr90HNV
PuBtT+7CKd7vtSNYb4e27xaVnpmbuW9n3cLLIc9I3ih26bYyuwM1JcT2UI8DTmiXAUvaxPnBiCp7
O3e7xpLHCpEDEExPTtSnlh8KBDS9EvJwbjnxT0/Ds2dstGpbFrEKfGZoqzAW/etguxsC9qbKMLER
7OL7suTdXnG9CjofbD14ucB/kGvuDbQYDGRqECaAVlPywxvEJhYogQPeqdrUANFu/SEXz7JSR3JQ
XZSBBQHCxeeZiR7xRxRbYv8ZYRPUsfgvo65f806Er6HoKpB+2uyhcsGLCbBid2KNV+10LxI75BOt
k5UptmpADvPYuaDUtPuyfEsQjyg7bDqY/9Qrc9zImHs7FCcs7Vblr1UEoKsqqnGDMt76NQVkyfb0
9nuHGOZSl0Z20OPKAPwZedYqa78PUrFAR6EIYh5Rt8DzF+9pE1q74UVsLj1r4Dd+BR5o1FHtk074
+QHx9KZCOIDGkrqMzGVjDXeuhxImOwYHCrT0NB/ohSQDfkW7VVD8/t5BGXPRM7O9qU2w/9cZqmwQ
+Ta/u9p4l4em9iRQubzrlMzXtubr7y4/anZtfuceoJ9hs8hRHgB6LPyuZj0Jt+PRqjJFHcTgqGnv
aER0UL9+d8KKH9K4hn+X586WKQOxZzx+Fz12Hj2U6DbYu6opYevW+7FJtPpTj0HpqoEmedEaaQNa
mFY4jzSOjRhcWye7q1UWBRkQUc6QADDGbftJz9VnITwBaTvhPAHwPyyKyEt38yAQXiugS/0V1I6c
J4N52S6vq37hT852osmTGgw86dBzrSp9cMBzQTPJBFzon8/k+bjb01r6f52JVktAuftfZ5odBKDC
X38TFMc+bdSjCuboa7OAiK41HTSUKMytELyw4PCd+nSY+2cnhRrdC3c5LtqxTi4sNOvCC+y1i5nK
jlf2k4NaipWcdKaxtUF1YRo9N6Ub7f9pFwnTvg14Y/udvQYp7p4Vcb4yqugDX1EtiJ0SkiheiFVD
7VU22Of5dTIc+WQHZSmksOvkDSRh4+/s8dgNDzWQ3rN/i+2LAbAUYPV6bEWLDO/kQaKjsKSFGjJY
p8xIrA3LQDyI+kbftse2z/Fwo2ZEEjzNIFDULYs12Vieil/DQjlYxK4SUKUnl/PmAXKnQ8XCalVC
ZQv0BhD1IdvsQxo98xkzFX+HlHy6ma+FPCvEYHEyVIlu8jp8mCHCeDLVEeqNKwIUk40OYoIfn7sX
NpFsol6rdxlUgUBC+l5LXmGv5tevHnS6FDaJKIctrRvc+WRAdqvJ2MozS77N9Kp59SsXO2pEy5qm
7u6AwPuOTHnzKk3gLUPDCtc0qezUqxhGB+LMZvFgjM5t0dYJ6v6afC25UAc6eLwftz1+EtSLS0C4
0jZD1dYAVXCUExUwkBWUW+h7Pfs1kYx56YMIrdPS5TyJjB6rIbhA6+EpXmxsJMLGPsg98W4oo7i1
695A2hCiXeCsYNGqA/3xQuh5BiVTDJ8P2ML52KvVBXSeaitaRbIzlrwpOnB71Ha06pGgXEgQFS/D
CY+UonpjU3r50QM+1Vr5EB/eM0gCWSsaRhE6ypq1a2sniuiJHGiCN7gI92SqWYWNb290t+7uddf6
CzIVw7sQUbXQR605EflJm1dy2QMRu3Rir7odB/e9tFvtGcj9ZO/V0HKhbgNaiBVghqiBhILnc8vA
ZxFKCxQTk7OtxG3n59n9qBL/G7SZ7cmJFswj+516tKCt586CuiZwffOC1NUKsApCND2gRck0LSpR
KXs/DJ3/Lbdu6Mz/vMrex1sbLXp1ldSFLi6/uEqdoYAU5Q7zghYyoGURvfzzKpNYhYs0yTrId2F7
zvPmo0+FWtOOnfb4ZKfW/7AN5fXU83zccyHgZNvIGPhyBJkJKtpao0SFQzugIHeMrIMoByT2v0Y1
0U9qlBnXlgsr74q33nWsXVmH7rJMq/KNt8VfgMHiaZyM4x0vkIEH2/Rb0Qp/iRdDtqPuFrfGX1O7
kGN/Ok3FduAvuxXDHXjR+h04iIstPgBjfz4o1Brti7KznRUZ8ZOEcAM140aXFZS6/vY3DECDwwZh
Ub1LGJg76oWvgdAR0sdAmOaBROj34E2aQ2mNn8ERd3+IBIDHP1pHAmWo5ejnmyF3q1sLpUpbsNDi
OxFDwToAOq++Lcqs3PYCZCvxxCkxKIEROdjNFlVy6S8jzSZvjmJ13Ix5MDvSEkPvKnBaxFDz7RHc
KlLzXuRF+dK3PapfgEZJHMNZcd0SO4gPXdi5AsoasE2xcya7wh4Wm97xXUx28m+dpNwDAusFRIPb
oC4qMTW2I6LcMzPuiNsd0HcTv82XCxHlshSKC0w0eHMIUK0LCYIlGNWNDfdqZ+lxw1viXai5a2LW
3IH+oD5NfI2hn5g+cIsY8BoogCB5r28Fq8FVmRiiWro11FWToTg2mczwhJqaXdGAKMlBjo5s1phj
uMTHurzwjMPxiNy02tKwVA6qEqfJ196dJ9oFAsH5MsoBPQlo/KJJk2i6IYF2GM0fltbYwJmP48JS
Y7ulrnLHAullWw+om0sHGQjv3XHt5uHKH2/T9qPeub/8kYNOFijyK5GdUk4b7YQ/qtsotTRQZce3
kvnqlkx08CwU13io+wzONnJRpgMwL9jhljRwnoa7Yxjga+uvz7ZsWnTIjW8tuHL355WaQeq3JvhU
IB0f3ZwXqhLHOyYIjZ9N1IpcJiABzz7PS5PddhDXVEbVLKirEiD8oTSH2/E42OO8Co3QCVk3QRYb
q92SjdaiKyzGZOeC/fd4Xt7TM+0mxu7r62MhT+GANSuxxotPipbWIPa0QSZSgSEGXA16Ffl7ngmA
klFY+N1Rxq7rE6iJgsps0daR+kwKLQmYBgiM4UI72wXw9y72UIjY1xpYF5F7ONZmU65jE8kS6fXl
QpaJetNb9lDWYx8hjxug8jcBCZEDGA0vnFcwE4xASRj2fceluXZ6FxLQRQfZsqFoNhrgqHdDlSbL
HFsto7CGTdZBXMkye24E1KyHbOP4Qh4ubOnkM4IdXS9y60Bu1URBRnaEvYu1DqEQ7CrVwvdAhY0E
0hhkRa29GcJ+D4fG+FC83kt3VFGAQATiT6UFNfHorwZYDpApdfE+BEH9R9jl7z42bu8NaB5R/Rab
NxU4B/SJ3MPV8gJoyqQNGqLmIGNK4XZDv9FSVe7dEhwi9nRopW7/r9ygcR1+slBhblkGfkamyf6V
CHHsOFKWmzb3Xql9I8Z/YvSvJ4Z/aokk4uC/Hm2kE6YyH1C9HM5+v7Od5/pWWh3CDGVr8rMCwPXb
4FXh6avXTT0tzT5LBPXmsamXVfUIgdgGp52SkibQ9kvk/9l6TlnmensEOv1DkboDOCi2sjXYrQUF
lUVjZPrKgcicd4zG0l3V08VfwDzPAM/ZmBiRDsbyQlvx0Gmhi6Olp7h37XtlyU9IcBj3UAFOA7zt
FMcRMZZVw/r4W2fi8dPUeMTG722q6T+LrC0CXoJKSbeqZF1zMzxEWeb9j2Ch86/knzXlq6A2axu2
bzjeVdYKvEQJ1+quuK9BH+DjLS7X9ce6M95jrrIP7ulvqu2NJxt/x6bPO741srh/+pMD9g78ZtRZ
ecx7VDIBBtbih4kHK6lS0+OSWQ3KiVOvWZ9tJdBRu6Js7zIHVXF5JkH6knD2LQcreZCBzRqF9aY5
d8+j4JNzAmCNpnBcc6dpx8HS+EOCfOyD55nhLovtAvQV6NJAaClniRwoW51tWi9/sKYsD2QKmypC
hcQCKQIEwv3cRvZ6SBwwS6IV6grG9qt/Hq7q5iHOY1QSQuDo8OeArsX+BUa0gUJ0HFCvW64Pcfer
f1LcWJwbquzuUh1RWnPibSpa4NtCWYJttdVTD6irZBs3DD+ksoVi4Xk4FCpmwBnUxhGhiyWEZkF9
Xxf9cuB69xj3jngYjTfErLrHNsy7xwaf5MKu0m5LXcMY7INZ+2AXm0YdqIE8gmgaxMOxf6JZqSy8
Na/1ZySaeEAmmWfZg2m/UofOM9bD5aoxHq1LYYCFKBb4osimKZugxsbqCBRqdaQWn0b8LH3gdhpu
qDf70RTqk5/bF+8y7ircZbVxXQhQcxaI3LyZzAICWtQvyCa2+zrTR+S9POMt0sYP26jEPSvj8nZU
CE5YfWu88aFniwraLwfwcohvKcu3tA4tq6MeaxN239x835upptZcQY1j5FZ+1DTkwirR7Wrw3Rkn
stEhxwYPT4KJ+GNynufRCE3OJdPqYJqdp34LoeRp2YLn7la5EHQexQAxW8QKR9m0AcJr2p1WtfZB
Rvgv0oCX/YgUStnMpI7XLLfZzrc4e/zNxNpg9sEeG0T/C9a/+/2Hn/iBXarkhurUykmWA+A9f9u7
KK46167RAJirwUsr8Gu9GvjnIjTo+G14vUjF7PQgvfSdYaM2oGT9pVWoVsTLNAJa08vxZO8mez/Z
vX/Yz/7A2V74m72lvxQKSR7NFdpKdP68ztmf1ncyK8ZlZ8ir23aRLSMr3+CeMIIwD3fFNREreV8j
sdWPOyJNSpsOVM8tQyg9OlqxV7zUQzyuB8HMXR4X8UMWsTpIBjv7+PLwXZTtkkeIQM5DbkCehDzA
I3hEVPEPa0jGl9Egjjz03R3dIlG7Vt9SKxvyZ1Rrubve0Lp4NXXF5Db0PaiTvlwubHRT/ZomNQGW
PQ878VWI9yjo6dh2nC5nFU1IQhdLjiKzVUQqm0Irs9vSeiCGJRLVbJMhuwsnt3hyE81gn0C7F2FF
7o+A7jbjzSj9RnsscyfagvPCx+5KFdre++fB8twTUL/15my3cqBaQZQYgYsGvBJ7pxSguK33cQVG
jYAomAmPH048Lg7RPZOR+tTy5KkfO+cEkbeQGelNpWx2w/GuByY7P7KWrlmlSzLSARhmjEBpy+6q
9CbiYMEjO3LXIMWbJgjWbbs2wdm/0vC0JzdGZiMxCpxFFcxtMme2lgG40LurP+/hxwLEvVUHMpPY
EFPF5Vi1S8V0B6nrpLRBhYt+qXWQ8jVDLUBpEUjLIQkCMpBuCJSneSszlRDhoz4NdeNYnaiFe2F7
8PxhkdAoDYCV/9codVEP+lA5IaD1KeCSyfTDnw4566aK7rDXF6gHDJdkZI5MbrrCx4EHPV4Tcf+3
RZBwvHotABQGzyyiZ6SUZSgrBwuBbDbU1YFaO5j4CQYx1KUeQnYKQ9FUIAsEmcr5gOB8ucxDO11E
2tdwIxoQrpQKu03ypP7cUta0Rp49aV1UbXwQie5HgFcMiRi7C3GniB31sTHxvpEAJElNBPPkUpaG
WphQgUdJ6Xm8kuz/KLuSLUl1ZPkvb/04hxmxeJuYx5yHyt5warrMgwCBxNc/k5M3qZtd3bd7w5G7
XIKMjAAkNzezLxw1R6smGsztL/0Adf85vi7ShyBR1eGXbhr4i40s5GoES/+58KhqVZ8CFCv2fDF0
Rqg8ilMcusi6fkw9X+UASu59MPpvn0aQ2dAfgoRmvLWrNl6rDkg/x/HtFSQUrFs6OKaIrlnrrnrZ
2LOL/Hlgx0deYq2zdLQ6xO+7ejvVoI1g5uT6wOPBGVQhqkLUANi2nhnVonz1799egn+q8fGZGTqO
69m+75rW53ozWfi53QFJdAdCI1QuQ7z31gHg6zB6bMRC0ofoWjWFm9ztspcyBLijQNXEzxhSpShi
+0MN4hVLjfiLbcXFZhS4A8ZOkq+LHKkhV/XFNdMsw9KBREIXvpiS9TdCBvhRarc3uhlKRFW9I5MG
pT/f2ZC7I9cLCBXwc58WwV2rlwwfFvUlA5jbdV/NrGSHlypUeCFTcUuHsLPf8FowHFOn9k9RX8oz
tpuhswBqHuRsBNRPfDCp5laf/ajrn6h1bL5Z0g2hk9Oom3QKFaqCHbUF/tZ4xff5MoQs+2HELUCP
hv8kHPWk/KSS9yjaHY+epUBknAJqF7HSQi3XZF7CKjQvn0zwb05/gxC0Py8SXD9gWBswxwfexrWJ
4PT71wcUG3f/9z/W/0aWxFcc7xVPEuQWEASwLsk4Qq3FGeVOhBMKvmXK38ze2caVaT37QhUX6NaN
a2NAWKChSAUwZ1cVmg74mqyL10zHQJY2/2bGLd5lJeqgA+lsBnewn0v3Ajbt7g0YhxPSKM1zKNPx
VFQ+VPYmi/3N99OyP69XsQJCmQ9k0cCOZoWO+YmeFUrzflxHIn4KmnbriPRJMCcF8VTVP8amc8Am
afAqQFB3soULxBAEdl9j0Gtvegj4nKg3ZekxbRV/lB0KPk0QHlBUO/XTQUVgM3wSYDi865ypvMRe
JTZmaibfnGBa1aXrvgV1zHcoleyOMkY1iJHyFwqoTWyROJCMvIMSSbnpC6h2NDLHAqasHxzmVw9d
kcSHoDbr9eLDxkK29s2hOVAIdaghW4euVdzZRdLuk6CzIDSL4hJIgnyngLqoFJiEamsVQhvpEjKe
2jsAHuQOfPTJCjeksV+BQu4VhOcAVVXMfwMb6RavvUiBmRASCWxIzHmtYi++Ceoj7a8Gd9qysBdH
WXrFiScSVCTylOsfpprqDF8HbKaQGVhttQtVU+yJ/pvHHYhWffB3QXLQf0HthocH9KtCddHZxh8b
yfwbCuLiZps4wHpHmgE59aPvY5hXWIZ1d6kFbksPzHurpsnNp24y2GaoVXvbovJ5byRBeBJTOp1j
bBPsgzIt76zcOMc2cEBxy7PLqDbC9IaL8LvxQi3UkL63yAf2AmyduzZkCsKyB+sGlB3+/X3TJdyt
pkGFdNCP//sfF2s9hp+cLtY1ceP8J1xuJ4te1XWZPAHmUZ6rwrOvgSMODYkGkqky8KYmETQCoypz
rmXXH0pZdvc5KqZu47heoxJhuKtLJrd17Q53cY7/GbXI90tv50P2sx3YurfL8LGo+62rkVWQJlGX
SQG/ZmuzAzfXvgMEeUe9olPNmgegZ6VeZYpzWbrlA8p5ASBQQEFHpXXqUtu6aV0/eSzyMT80tRjW
viOSx6St1MXn7FvEq1UxmOVzJFr/vrDiCxIoxktuNsklN7xgRWbhdWJvg39yS2aLdBFKn9LpSGaS
jj95ZbjQOMBQPSNUhthprisdG+zn3jdAj/bHOtK8qI3Y0hMB+Nd8zbyJnX36ho3dGmD18nlUaXDb
t/5XivJlh9W1HuRZ/WqComV/7ILRza8ArzxWLpiX4wh02JBk5SesoyCgaNn1Fws/f0e1YH4zbYCc
sJsJkbag+VJPAGWZ0djtTDagjNjD2uSMclXvbA0pNhi6qW5A8AWS8sgKy2Sz9NeV9d3OGoDprXBo
z33s7aH9hlJ0/V8P06C9D3L21SoDaHB9uCLpfUXxO16viemtMuzZpEEU9uFS0kUhA/ZUcvCRMDCF
N4M6NlCGRREjzkDBU1yB5kOVIPjSJ6yBdt8JkLlBTrOGQg0bfoSGx1eqy+NnE2gnCOEV7VXEiTgh
gyb30ASq7tsoUVB1TdlbLoobVjbWH6BmAAArqb7nJQongtKIIGSDbTQX6xxgi2RxrnCb3k0ATjx4
AQc8Bt/frwX3jnnmBq+JX53wX3avSV94V9EEaGlTmlWwwjo63JLPjwE1j+Vo4YWZbf3Jsb74MuPY
F88czSw+Psg/mgi5dOhWeT/AzrmenNH/2nLPBpedK2+dpExPuDhI3SPH/kSxVZLxFQ9s8BCObnsx
9aFpmehXgyGwnYGbUZuZ2Z6sOWQCqmGs4lzeRwxSv6A2tneydMSGfin0+7D7cm22nN2B54bf9/R9
g0rX9L5UA/3GNpqK4bqs1QwnbHcgOhjXtGrj6iYbPWcrgCp4TTiEmvSX0c2xtrJDo4bQTSOPRtcw
1GvYdbVnMW9383k8LzWPwZBDsywGoUsP+tpNzIvpoURuzzX4Ez2pC/etYeVigLGMP9GLE8KoB2LL
3cUvS/2DScPgH6HxAFY5aAB0CQSW5MT/cF0ssCfQFIVB9eKVQnz1WgC1ozwr3oroRdgXp5/8dcjz
5uBHICyTZRvtLI6YUWTTS22lYlN7ln07Tgrbk5WTnyAEnF6RC2DbdIj6R1GjqAgKcunXDlvj+tvV
DEV+3+jtxaQoQev6p6XM/FSXoQkVqAlPB71raYPNc8uiONmk2nR0DnDpmFiRbPA8QcZw0Cv2JZoC
aUgBIoE043I7Igt4gpQmSMx1K+ZDu5k03zNtQ5Sa5HlhbJ53JYR59nMoCZOfFXa1xh/orowRt/RB
jPFxjAPz7Y+QjdObNMf0aPNy3BpJY73lBb+fnDp97FhqXsGkDZouHVy0cbL2VC2v2BgrHnFjgI4j
4iFiLresaPJVkMceAO9IgSR20qynCSQPnXwxvMr/kXQQqrJ4HD8Cgm3vh0HVRx9rrao2+7ORuQUk
oOLgGmdAuFGLfKP2pdpHLfKlDCKhqPe4/w9i//2cxsh/PSPNZ2TGS1kmKAbRzOF+qsbbFKK4s6V5
wd2E24e8giYv+egAGsNkY2l6rsWHfeM7R0tXo5YClS9V2oAaHNkXiTKeCMvEA4DG8cHOnemp7MO3
boTW6d8GFACsgvtm5Vd29gM7tseEIycFrkhgjKwgv9h1GV3NmFcblWX9VwNS34NRZj+CFrnMCW9Z
91U9gvBrRNGFLOv0KSxBN9I5iXvbR6a3strew8ID2cq0rOrnKokd3C7d/EimWUh/U4DVcI9kRfNc
FlGGm3cR76jXLf1p70EJdkO9fgRxsAGbuOsqBSNWXfoRsql4FDZ4p8ZvTiok5GX9DXIAqyEq/R/Q
xEbpQJT7jzWwunsJPuIjxYY5ZCMCYHU/xTaApD9yHTvo2DDkwd/wJPif16DYPnc8KCl6FmN+6Jmf
qvlFb6VmmAj7cX62IZu9byDXujM9kTxxwA1WkCPJf6rsOwrI2u9Ql8EHXrn1vcwB0QdYBBVcXPL7
jPfZOhBB/521/5iHoOQFWqS58eiVPQgTpNedHDw6blw25Zu0b7N/sKE7UKyhqluFH+03mUKSjbWs
fbSk5R1AdXDILQtKPaBMN8Gv/xXaUk+DZVVPUYOanhDLxC35beg2F1b1dRQqwZOwGo4iDC5gr0/O
YyTdLShjszvDbd9byFq52zE20rsqd92t0q04eqttB3CM3s62xMaI765YteAyQOrQc5/ssoNeY6q+
pCN2VylsSkzxN6+34V/XlJ4VoloKClsmlpaOiSXYp6ozG2lkKBXVKIcBeB8pe/+EOhr/RC3ro7X4
elxCjDKAw+9il7Bl/H/lA7gaaQPomMS6lHDWbg51xSDZpLAssuJJVX20++SnCPLNw8ie9ZmpufTT
NLNms55syM0ISh9/nqQgwehZzFnE37ww63uwh1dmvKmQHD81fz3keGM4jR0DiEZ39N3kYc30EUM9
YLrxj7J/XtyfRlEH+agFVDPkmhf7X45bQhioWFZZL9WONlJzlnfbDJTH61rG2Gf1OeoJA/CSVG35
N5zmukrxL5lmD+siKL/7gYO9Cdvyzc8kHa6cbFa7bXBXWQ62c+WmGrzyR1ZFMd7pYw429cI7QNk6
P8jIqx9sHzht0GTgHoWbW8nLH2oaQCLtXgkgGvcZVg2tMO9K9N2kUZIARwDkKChSADIqsveOwoAg
EnUkDToSOxrvkCqYOiRsy9w8gkOwA71h2ZlIt9TBnSen4M7tKnZIWnBdLD7e9sY1VdMW6HdhrCgO
ypo71y6cK1l0CCAXt7IVt1BuEAV3NL4AIdZ2SgTbUIijT+EII5hPQT6KG4LhPtbk+lNh7XLDYo9x
nBh3YZsAIi2d1yG3gsNogOOBzMxIJkhyy+hE5j8PQnVbv6oK9n2h9YYMrQpy7w6VmMWlDoYvEAwC
vBmUj9iexfYPx7vZhrvA0KJIIfiS8/WIKr43BQ440JrIdEubRyi//w7MUXhXR2WJRG6NWj29qUSj
NVkdCDUcd9OGXF1rzwBQtWqyZwcvnKvSB+R6hMIhOMPcP1gb3vt9nr1NlgFG69Jy7yAZ7O4HXpYn
weL34dj3fB8+Be1DlpfXpEKGBqx+95YZxvcyDYrnLLegbA932g/qivxTu5oXvk7q7fkEbhPqbYPY
hYIGqqypt4/6e0fPMfw5B1BAqygdQ9Qrez44gRxhbgZrAD5Scx3hXQwlDiUP6puRN/jSuDzeeEBX
7GdBd9RKgdIVOidagBzajeWTBOByJZXTXzpHoDoTxZcomyiqHYUU2Co/l7hVQZwYweAg6x9tLG60
QfE8rrE7jNr2Y5TFg/HYuWzciUzm8z5eMICnO+yAneZFcLGNqlrTvyLw4mINNUzjMk7j9IS/5Ej/
YFClxHvNnLCnXUE93DUH9yap5YnqR6jEpM10pgkQis1ScZJEaQVBv1f6GCjA4YzPn8pciEJsT6xy
34eOLXhX/KkbjoaXS5CO4GC7SXXiU3kUvnh3kX/UZp6k+Lz9HtRELvb2Ue407emDsKpyQBIQVSX0
kbStkdy7oCYliyLcSN6bTPY3ZNHwMg3VPLwcxHBssZxYhWzYTiw8laIeHkOold/mHIJmPHHUl8YA
0gBo8OLg6QJMSEyeq4aJxxplKbcJjyDR5+bTlxJClP8yLOYJKCn08FbPhuVGoaII36TEictdjZLA
syc4Z+ssasBnY45xA91vND/bnZsmzYoGzE28WjznQjnzJLOPRubNAI1Tav4yiGy/AneiD9pT5fnX
yYdsFBiO2C7okYPz9IFadgMxJL+v2Ula+X7xQwACqre9ivt12UXZluKQs0YuhsahSkReHZ2QwOwy
SOGnELJdMFptBHI6wGZgSbhJ86SGZpeU+ygqfyxaPzzFFhE40kGKrl/9qWMUZrXinZ2fyEeHTu6d
shjuZyOKsvO/mkfEP/opal8De8Lv3DCtc86a9qUDCwHAB/xNQ8wOeSjLnadN7DPfur2RPoLrproZ
KzCSjSpo3pbhDG+JjxBr28ei+lnmgQLSH7LQTTwCGq/KHILUNlKri00titEjIAU67SiO/Lnl+yvw
uqvNaCO7kBtR9EitvmmNudV+tJokT45T5IMQN84rsJ91fI83FOcVX5w96Qv7oW2vUfViXmUzsRsx
TQWIirFf7XH34oguB46blfNICE84r0n+JCWIGvXVf/o7FpN6beWnBwm2oGJq7BOg6vYpTMHJu67b
Ci8eRY7M4TREKfbm0D87vchFF8VaGjI82+8DPqZhTgZ2ZNn/IB5JIq1skbVf2Znsdgu3JLFTfjJF
kt25AfSwDVSoSAEmOTp0YM+bW2QKu6uPgRqun/yfYl1dV5SgsHGHSqtfx7O2cw8eH/q7sVP1OvdG
B2JBefTkdNGebqO9iMo9a0W0o7ttWNnABPviCWJU2bWEDuh8F16Gp8EYPaHYaZ9EXytmyQfCvAV4
LzCa4rnT2aw/DULKwcgBM3v+MwworC+yYVtAR1DK77KXIlDlvQVUygO2ARR0cEE2RSYdGkO1a9YX
kc719g/kwyDpY3sDsGrk5UY3Wg9Nip3/LHmpzTF5RFVSfknJH9jYKi+cfhPjLR6qEkDLXFqI2He4
B0rs80Zxs4ntuFkb2jRVqvFm7LahEPJRnNsVGLLYpf0aYQF8Jg9NOk+np//km88GJk5UQYNeejWh
Rv6APIk606HNJ1A3LrZNVI6LbVjqPVIByrlL/ekndS7+eYYwqtfYlv6K3CzkfCvRPwx92j8oVHas
wsyrT2QKM6jvXJQck0UHCOTx/adRjt/9I0+AwTdXIx7kgGrkab73kSzbKokVN6/S3LuxnHGXGnI8
GX3bqxMy8FvwZTb3mV+xR120gvSK8/xh2YNvzxbUZvAX/2otff/duFpwE1knA2RApp1+CaBVnDjD
a59Z5bVIwHZC7g7Y+i3qB6BZr6O8KXyAeq24x8ppePDz/kpReGllB9PrDSRhEAVOyhRIgaRFJmae
2jWb4dU1ovepUc5YPNqGkmfll/3NqA9QvI/AaQEl+yLmpoU3c/0kH1h3U0NWj1txfdRCtfY+7JHe
aoPsShFzcBQX4qzCcFdNQJdv5rF8CrDZbqWQN05MG/hlCVEWy7DXhZgsnEDPTeevQHo0n3o+w8cJ
KaQcW+AZuWPs8dq3j+PYxwZdmd7zZHz0QAOAomcWHkIr8jbK6tzX0RnMdQOVvxMUZJ3XBoTkNAjq
2Ol9Ndigp//iY11wsPrgEDCU6eM/qth5wMJ7PuAXEyLTPE2oStXOmJo+ty8AvNTvY5bwz3PMdhUl
4dpNpQR7FOagOanlFCVg0svwpefjquYTLiHUmqel5tzfDkF/NlGwGRY3YeQa+4VdNdXUBMTD+slH
HZ98H+O5ZlCgCDoA/v0Qswwc94Hj3DHZNGsQqcR7Mm2gW+7q2K+RHAU2lXx0sDJVXcMwPSDLBw5r
8sXMPtp2yS4ywJdwFdbF+1Q0C7dQAaLAZ+GFtbMTCXjqhjjJ7gfOU1SXE1UBA4rUskAVow9h6btn
IAXmCPJrGa8bt8CHrQfRgfxp+p1PsXe7uIfUuLhjKC+LqzGh/QwgIWpE9PTUoUQFUsAsafbLec2G
exuIwtZbUFDweO3o6/UmYGaWueh68avrVosvHzPvnKX+/fJnDXWAUr0e5ZNZ/xo1Y/FmC5Tm2YmD
BKU2fdGszWScXqymds898F1rpv1N37MVskLy6mGd8dRgCvLnU5/vOagLdzQ8aUboBTTBIwqJAizE
fHdFftTp+ms3dsdjM0Qrw5HjrYHtxFvUYrdrEHKVu2hk8H109GCSXlkDN/bUwXQvtZrRefYqiJIv
seRPfeRFICR4+eSHaiooCMObxR1PqbgKVyvj4jLm8+prwS0lPoe8v7GlLa62A+4eUEtAc6D79UC+
gKXvPuZsRDW659+F1r8ZyRQQFYLx3TLtEoZKbav7fNYR+ZB9m0xvn07xyVQ0lmYtkRLbQFTYBxoV
1y6njp0SFN9IF8w2QPRmK5GY8o4ORNcygb+gK2p1s/jNFiX8KLSd8MNALJGz5Ej7fh5fusj0gHmw
guiJ5V8S4MxQKqPyeDdahVjFSoEiyrZb/wJOvPeDjEs+ADNvHSW4GY7UQaPn6NkeOArA+vEbCfMY
U+g8YJ+CjASMnY9d67VbGxVDW/J1snHBnzYHkKcSE8S3bMPcUryLe/IDRym51v5pTLAYFnHer+pe
QiSWRfkhleCLc822wP0MRSzc6vD2CwgFRF1xKHUcn1ok8Eej2ZGv84FhxDoNg2M9GOqDsLGbmkKn
wcYqf9UBfelGZX5eDvZfTeoIoyE/887/IkTc7RbXMsqKQpSj6LDFR61/OR2NWIJpbNJDyzIQwI12
ZoU3ngEii2CxGvYiADUPVg3AJwwGqCYgllCtK69r77vKbe/B6vruI5M6yNe3O1BoHdo0uE7mFJ0s
fagjB6JY1KSDI3MINaQOj05zc+maQ6sg9rHoU+x9gl+i1CTavZ6exuAubh+E2e1Kz0WxGp6p+NZ6
zgVAL2y8UbNJU3Dn8NS4x3t4A16aFBglBsK91dzU4bECwYmPROkpg1iWNxTozbAG2dkjth+oFo8O
fcIgwCvYobV9lOyRj+r2qKLvryHkJ1cA1cC9lfoPoZFgEaQmC9l0boFPHia1am1S63fmfzDMkaVV
gotlfBVR/ThUjnXosVi7YWw0Nq1lNs9A+eE+AtXE77bT4qkB0rzVkJWgiFDym8GAa1XeYD2NXlBv
LQFBilCUDQQ6O3ZQRgUCRj0TijGbZyjnglizqCFPP+DhAoUz99L08v0Aqgp7m3aBWpGPegOA3ZoN
2ZUO7MFys2pV4e1Mw8L/yc8CF3gdzpqNFFrNCfRrZFEHTSG7JkXgXyefnYYZtAeggbhjAlthm5u+
ic1LUsbD2ej+qCpUCKzIRQezrzMIciQ7y8ANO40a80L+OS7XNjjEMCRBBj0EL9yJfB60ctMTRebY
RonQe8zXvtuKU9onWPuisH08YTEODhGv6vtDF8fjCeiUyIE0m9IBuu+fvOQQkwisMwUs0yzxI6TH
rTVFQu8kXyuGjLZwqw7cLWE7H4bRvuknVHF+8pNZYBuqghz4dYknv+dl/YW5Yv3JTyZUz5GiSp2H
2eog1FwPLrSx1njFr66JMfUSPMtAch2NWg1nVObdAvs47qOsGc5MH6jltKiD3wF0IX61qR/qYbed
QEGhZ6ZNBAJWjKFAmjBG+jNaLxNRjz/UIZSH/hwYFqAeWlHM3KSRFMmsAKRfQdHPT4Cox5oVZfw3
9CiYRNIeJn8E8YpTA86knx+ea5w7R5XrMfK6bRSLAZSXZb43FOcAiSXDY5E004PC97P0sV9IngKv
iKnbgQNGm1EaZReg4X+QBdgMwhqOdDtekmYLGN55QjKx9y/PKIT8MkQQpQSMKQF/AMhcvQp0rY4+
kEmHMQb7CNMhEmWE42bu0XSs1CNzvA8r4nVdplgGLnMvvcsJlhmk1LeCeW59JRSj9KmXGXLT+iJ7
x9oTaxCTKagO8Za1MAJ9Iggi+iCKTSSIenXs4qJRZFKLwsj8iCU/TZnjZ3d630L1BURt6rR7wq4P
cIwTSwDEicKzdKPmMQiap4qIQz78taWaRx0f2B6YYWSC+lAfCXl/qtd94+7bDksYTNWDRw0td8wF
vtKG3awWm1qzk/qXMWROyuFgOTfB7fAxGXX4Ujrv8zS6h7pn52KTk8JzR1oHZtjzNS3+z5dDVztP
40n8KszQcVEGmFncQhsyXcTaT7z+ZNIBOLp1ZHLzuLio9Ys0ANld5vDzrAyw2MuYRS1AT9iJ0V8b
5hcDN/aXUIXb0qy8t2CInB03SmtPZgodz7J2ndfOKOOT14OJgPzKLl4mvIc+dGYW3+DzYSvyV1UN
QhWIUF5ZYNkPSR0/2V7mvwUMAIlOPytGy7phYDG6aabYukl780fjVcMhxn0wAN66sk4OdL19HTH7
hO/2qByuFFb/vmlD3PPPGbK1FSXTe5hb2eZ28g3smemx2DpEDouaPeoE2sySp3LEftyKzgu0nYII
qvg+acphYfZg/ESeLLgMhpeeUwihnFVuN+Ag+rDJWWU13j6pSQfqniPJxoqCr7NUafjHfzrHMpET
Y2fNMQGerwpQe0yGWuXYFdsC+FavgQ6JICwyosrD9+23scIrW9SZzjXPQ0eBWiAxzykE6SiCT7V7
pRaFUGtQ5ftUZNKhau5T+4UqMfuhu2kSVVypcrPp7OQWtUdb6qMDx9PrUClQeS6+Tgl/3SdJsl98
f50ISjLj1ar8PRBvYBjLkboCgPk8DmF+9gfkbtbUFEak6hU1qZ+JNj9PIaBznirDjSo9Ext546+H
/8qHhMT7WBrWn5SK8Oz/mPE/mKyBbGIJ2BkugmYDVfrJb6vh2ge92NVJipKxPPLv+0iIVarLeXmX
g+/KG1/LuhI7PzJtcHRZ2P+yoeUOnunklHbx8JRHUbWLIZm+TVsPZh2nqD3mckW9JuiH7sMw20pw
wDzRAeocR2QdsjuKN60WUDMba2nq9PCaMM/W5WF/jMsIzHNVD9KnAMQI58mAVjO1FhMAAgHN5DTd
ks8O7O5s6kMlwKHJ02unvOKGDj4kXJFDf2hYj9wcudqsWGHV6l9m35C3R5S6OKfQafB2xyoUYgVW
eia5lF/0UaSx15w3J/LXWvZq6UwqBuWGLrTWKehBYxEk37pcQWs+7qpbVkh+rVBEt8b9Mv0Gpqtt
1Q3FF1FVeE77OYQ2GLZfk1zdUECQYkFEIyMgedPQ5NdGswTUA5SKu7H4infR+iZRSX2jdCtwanV8
TwUD/eMZq16ANB/81+B10v+NC179QcAEbRRxCQsV7ic3fyTLSOHqiTXql8BRsWYdO9Ow+aUr6iU/
ZHX2UOtENB2yGEBN2Xn+npLTSwe1Bqv9yVibH2ZLUwvOo8yiuXG64Gtv5GLuzLTLAxc5JJ6Ruu98
pfDQzMJT5QXd0+A5gZay8LeKD90TIPdgdE4TtaLeAuIs97jVrFVSTP0aGMwb1tjZbVTV/ZPrc7l2
ZMAOFGt6xbDnwBxvkJTEngtPjjFguXw1dYl9Jk33z3bSBsURG//ghIfQzxI3gdv7XRGeetywAUuE
nyeXqDZzPFf7oX6yc64rRqpkrUvarsuhBIHNbApstp7BLTpHLP7PsQNY7Ybc3Zcuvg6/C/sPzuX2
yEiCbQj67pMnV+7E0+0iUfRbeaNF7uhTN9cz2HoG6jAa+hhBKQV8oYQGdmq2rznSGWAW9YPw0nUD
1GcqDxn/rtxCOceFqPtURJe5Caqc6EJ2bkH21EjDU8jw5ryhwe/hbPoJ5fp8P5s049ytB1PLYomz
5jGvNzRhEFnNxQR3T2iP9QqVO/m5x7KrBg8abta28LIzOS3doyiInNRdeNNPq84DXfGD2/9vp/hl
trlJsSm47jeoZy52kDl/oVIXntghSqR5eUn6ynhouu4l1xXJQyl/6/9NPM1Tf8xTOFN75GDoBMe2
3OiMwzNKjTzkksYNcdJ/WMRJX6pp7iNOerL+Og7IiU+zLON0X7E32nhazrGcUfcusfr8i/XRR1cT
ACgy2BUY+pOGb5zcEKus40GE0jxenoU+WF6VZbteQaRKmlN5phYThYfSgY+goJIKRArT1aeOoAN1
xmoJN0FphDJZWW9YP3bX2hnELgemAKjusruSj1qy87srtToVt2ejxUJQD/D1gVoBL5Sch5l8OjvQ
oDvOvmUWarUxKGPLCgWUnzqWc9BlBGWItL2+jKWDRtA5Py6jDUEZNzQCpUuT6Z6szuPmgZoONUMR
upAg6Jt3L3X5g5ECbea17ikoJKBq1PQmswXfJ6gT1rJmck1DWWt4kOTTs8wTmszKV6io9UC7klR3
A8vLQ9kqUJarhkFmSjtR9QvqPgMMOCDiuiMXbsfvcWTSgXqTFrQMzE7Oi5/mDJnAnFZXzeOpV8eW
yLKdowlnIRfWh3+eX8dGwxQwyAi9xy3j/SYsDpZnDSs669LxEbv4lzlz3LC3tpaENVZ2brfbkSrl
wd+NL0AVNNthLqSP9M7AL7bSaRNZRBvARrb4c9TZTYU6U2s25QRp1aXHsMDKZfEOtyPNcZ1zTXyt
D2T+zkcho6ueZw7tj9hPQ8mk8TRdHvtiDw61UGTHvImLlQGqMay9/Cur2gSQm+TXwy++MYyPicPm
CDebIEQInVzcm/Hr9BzvsS5r8w7Mx1uq3qYDs+t81aaVfZ594wDBRLyioIIZ8h0GiY2jLpMzo9T1
6+0ViUUbErSAhtu6uiR/BNg3+rb0Nw0kl9/JZVRkuJsxqerbCrrFe1+24sLsrD2meRsd2WA4Zyvr
3b2yQLo8gOF4W4f1eG8PNrABVRk8JSkDuScbhy+1m6dgicnENzXkN70a7T96CJHbgZTAHY4vvqHF
qc24PFmjKb9zQ34zWTC+pTE20yvwWoBSMAjXCa7hIWlUv10uC6g/TQcU8PmywGAP5ky3eL8sEKQz
gA9t1DCBq+lY5q3/4Fq6ln60L5Ba9B/61PEfuBaZtBpUNBYlbtteFtv3ZfZEfRSVYX9km4O0bksB
1OFyuQFrbHZHETEqpQ6GW3drOgn5Em98tjsUxVA83mXZaQqAZaA5KEKgQm7lS8gjk9kLKKqn2F1d
zuJVLN5EdQrNTX25ymrt+9B+RDJcodxAgRsDpMHJq60irMMz8z7RLBdmAt7hIUKiHc98UHwYXbn/
iHDFUKxReRbuRlYMwKhDrQjb56hnoVYNlWXAOrixJhP5+W7uWOIEyvL+htrIAp78Mz44AOgfKGHH
RScETj5hzPGtA10xFgh3rZcdlIkCc5sV42pIiuIrFBPvJgXAqM9BqDxlLAFOcNrYYZn+jALzy8AL
8w3ZRrbioXCegnaYNmJy27sSTEUAyKMoLU8Uck0yqo82W+c8Sw4EgAROdZU1RfoapFl5LhI/3pC/
bU3kC3LfvVGQJYFke/FISB+zjoKt1dlQScRmUumXPuqcS/UWooCzx3bhNwFZr40BQDV+76q+lZmX
rlvdUdrTGXCx6aUCIyDWSubp/0m7siY3dW77i6gCAQJejWe32z2mk7xQOTkniHkef/1d2nRajk/y
3a/ufYhK2ntLkLYN0h7WMlKA/SCRhCOU2uYXRzMvsZbzF3es2pc+81M5IElviTu4c4NL0Tj2ixc1
T90wr4ZK5C9cD9P7tCifadRJEZvYGrHd+hHPguxlSCJkZHDBDrXZ5i9zmrY7HXXua5rgJPW0jac6
OqWzXdynljkgp9jONhybf3PtaUlxDyKDwU+l0Mzmb4Wb/2gSS2TdKgOA16qfem2lt7W+Z5SbZB8q
lMI+lTLvyApMvo+r0l3pMlOJGrK381nft7pALlN1Ko2seMpmOFUmhADtzPFRdRgj1TiBW04CEFND
wzCRAMTInsBZtGbo5v30oys6VB5Kw1kqSHsz74/DZSmaRuuhFvqHp//TGRJNDpTkzC6co+Fp/KpR
MsTMOfAe/5MJzf0v7P4LExfILTscYO/+C1t12WbGa3u1jH+905tlquHOaEfz6BhAxQJUcnuiHjUJ
Z6DMlQ31SFZOlrdNm+xViW6mKsXNVLLD6x7OVrWyHQLuxTH+7qNYSDBclHZI/DghG+r9f2R16a1N
EEscKqf913JgSOKA646HjeHog193wvva99j1FGPwT8cFOEbq4ouL2vN1P3bjxRqN7IDHa7lP9Yg/
5FN3nw3NXWL3WzD6AH4rKpH5XGkSnknsvVnjwLIT+L53UgLdYgViu21ZARneTPkJeGQ52E3spzQU
/V+VPX2b8MD76uUCJBZdkDxh1zJuA4Towcb2s3FAXXt2kzA6j19upGpIvU5LNX/AY2ztilaMK5op
QHU0rt7nAwwNcguIt37SNgZHYGIQfAPgSpTZAeXuSHVGff7EcWB4A45jdadjK+qTmKxcy/2BHS5f
atEMJ3T9wEQlRSIL11CsHKx7fOI7u2nLV20EiEBiZd4GUcvi1XAcY9cBbWKZ2xT8vY6N5gI+Oz6B
6xJc53Ku4cGrFFgO/B1yLoAwIjwY+dd8zr3vlmFfwCUevSW2SLcziiiP8Ha5eLpaJbBZLPe7MW2n
ME++d/1o+WXb2/dlo4PkGeCta/i6fLw4R7xWgSbr6XjvwHHqPSA+mN0LV2yUCOx/HoAtxabOk+ye
rEgZ6F0iX77jQcm0DumAXopNRAqysAeyyyq8lTnjuU92tJzEyj95BX9RU92Ylw8i3tmJC+IpeDwZ
3C04tozzufcsCxu+eWg22B+BJkMKqem0fBjXbWUDgBekJeupyvCMcvsBG34n7ba3lsBXfRHcM/aL
Icoj1jVqck5kZwEv98xK3dr3ts2la70dirUt1gKV2p9BeIgvL2s7kCXU0+eMgSI4jbrkREOerT1e
iM+6KZzTVJQdsi1L8H/UHCgjUZ8cmwEFwnifF6jPDBJAJqFs1cJth+1kfsuBe+1z2+suyrYqu3db
gP4Zb40wDgvIAjhT4nWTDsCmkKXuDNnwxxEJyMlZn8q70R2+ReDPBks7Gidv35s+1K6HpCU7Mvnd
kBRkwrXEPkSowR07gA4ABC5I7nqOg7Kbf8okcnoKpy8i57Jbm6BEI4s0H4G8jjTh0fGA9LTSXC9+
FIETr73BDc/U8ARYcWvD1Mut5fbIP2umNtyVVRIcRN+4yKgCNSTSJhNACLK2P6EgsAoAB4GuW2kI
kCrVMi4Ll210B/dKmkVI9ldjFGd3CK3OCJIZrO5RFpE4d51AfZiZodLjSuhZrQOSNqi1noF0By4S
vnOdgB0M5j1TtjGOIO1T5aDyqQ46Y9PRux6Z+OcO1bdnMgm9YbqTE0zaOChj0k4adqh5bRxVHviQ
VHD0JgDZio0i2KjccOqRHSsAwYKEumJcVT3ySWuX+4jnF6dSFl+ohmSMCjB+p0Z937t14HRgcCpm
FCfLFZQxoh2nAdvr3Y38dtFMXv1qWqRn23QYkoe8BYZ+D065Eh1tAMWcBdgBfPJLR4Bw8ceHjVQN
DjfeMuBqOdXW7S13tWRU9vWPOLGAmqQY70lxk1J5k3n5MTfUg2JLI0ravFoFwX2k3+HIYdxbs1Yd
4RgYT9SUZjKe0th8H04FksKSUmxu5DSkCWR7M1Qr1eAEqVakBgm8P/Ya+LbkxRCDeL8EDX8nUya8
nPyQ8eLYyN9a3AFyLHaQMk/DXP4Ipz4CwhyNl+5YGT9Y1fZbkukj27tNNOxFj7rSKzpKGiN/pjoB
5OKdmPJ3MjYgLuW8/s5STaxNr9uM3G7x2ED9gipRSEAysWl7x7lVkJ0yBhDPpolDE56LX+ZrSYwX
eCRXqVB+tKyi5iJkVIOhMGvBFu0OqeEjla25cxKjuZvKgG3NIPiHRKoBzFhzp4bUs+WEptTEBuUC
yGmXiyiFGt7MnZGtAcDOEMVycgG6rDImGQ2VIsRJagV4um6T55W2jrvZOdaoKz0YQ9Jvmah6bELq
k9076fc6w2kE6IruY5eDwTpwvW6Lg2D/xpzy1Mgqf7JAYv2wf/8BGTl4dT4ShilVeMka/mPCcE8J
xDd5x5RFTGnITSLqDeBO3VPQh97Jgz/sREMHpEhAI/zQBPD/HQagNSkTmkENEprzXeGBpx3uWu4z
Axwabexh3z2BmhM1OfYb/itn02LR3403/tWCJuNFoDhlZ5n5cAAHcvqYWinydKWFpf3TIQnxL7ge
Ap+3cNREQxMcWdj36yIX2etUOtqeeYbl0zAGLOOpiW0GOG89fWVJNJ6nMvyblKD/TB8aFxEsOdML
2+i5MzmgG9vslUQF0JxTEygCGjDUEx682PBXniNZymiVI3YhQ5rtWlkE6WaedhBGAoR6qR0yQAnx
uffxGgRzk8xMBKd5uO0Rpl4vOYpD372PKfUQCDANgs/u13eUTM9F8hdVjyGYOO4nRAPhCvhZUaY1
KHXQnMDZkowaPloXpI4EdzSKRFZdCle7KkO7WYjMQJoXXC00YPdnL8QgQKHJkVyez6uIJfkDSAI8
HHp5cBn6uD4tQ3iRAuRZVu82NevhzpU2tpcBxr8kvM+679+mdJg+D6j7R55p+lLUun0/JyOyoKS8
KfRmo03NDBoEDKefZsIp7XvRjV/hze5PZadjm5VUxX1kBTjXZ7F5TEf7QHJLJBGIYxLvrQH/6anj
OehajQKMrLJ+NrYdts36vl2Ao3RJopEAPnwBjqrj5FACpO3JG5PqOTeyHdXR9igRBPhU4y1Ft7SG
iFi7HYe5eDO9JPZjzxJHA8Vn2OUW2VpBqHCjGXZ53X0KAgsOKYJPWSBfqWuUwLOZkF8vUlC/gGFw
fKBmzAtA8ANI2kqmB2GjITGooUFy0MKbcGWKasodCngieLZ+2jHEoC+WtUwisW0D+7b2hnunnLu7
BsRkWjS1R+DfdXckwkeCb7+Ln0DseniA0xgeiXmnt/knGt3YKRkpaKlE6yM/b214V+V6VjgiNEzq
pavmeF2y3MK/bNRl6PJanH6itZf7oltUywjnJY+9SgTIdS5zHVzJ+UOkV8kZFKztUxtP4jzZ1kOv
pyh/kk0QDtWmiOpmQ0PO7eYpE+WDbYXvkxjy3c6Cs2VSHQMhmnu9txqkJ54aW7rjqVfCzwvCZ+fe
HBCKJXmomTHoychkNItqmSeAXvJL92OSWjFwG8kjHWD3J5e9mkI2ynCgdekSScKRZZSZuyvZ0iVz
FOjiZtTMDoF0RPwDBO2T9oDjPKqxzMT0DRw+lyHYfEwwR0FrylgfDZWWjP+PcwFJ5KDWrdgzpOps
RoqFxBLKCKUNgEeVwgUimKCE06ZB/QdK1zYKgVgpyFrIyST7o6KUlRTNDFC0CKG6GhVoAxIxN1RG
mp0Zil0A3MWbTa0l+tHu8v7JhOsQRaxR9FfoavEK2c5wTzR4P9u1+Jg4pobzLSrCdplYoFj8wWzc
F13bxUUDruoCJRhD7ITDmsb9JHZTm03HWQ8RzkYpboeMctlljfg74qGOGkMpSz2tXwu5BIiOUQsZ
9flmMVyEH4sbM1By+8apfbqWuqqyy5HNisp9/HeKWcelpI9nxwfvnw6MbidqTC9Atn+c9OUmiREx
rHmiI7AEipGTTSrqMgHsnW0LgPCoBTT3MqT5KDiaNV+txwcdpz69KMsNRzruijSLUBn1yKE9XS3i
RREmwSe1K+AM2pPh1XXJnIR6FffbYZy/jgLRQSZzwqjXRQgAKhlDCsrssORAIiVXw17OV8PfmZDs
v7Cju5BXBIHxv66YlWGBgLG8mg3yBL+zRbxBHal+5tmXGtUUC+izKXH0aWgALQVMIx44AKVWKWiS
Z31WEp7rGgN7UOODoQ21nKIFkkNsHQi+jxpC63M+IP2U7MaEhihxWbPSMZf5HdLKFyBAZZuUdrdO
rd7bo+IbDKHG/FQjYHDWdbwYU1NjX8AkJ3ygRU6S6Fx7arroieRzZlebZKjrw5SFGsD4dyR2q6Hf
Oy3gnjLkuHwBCNspwonhJQmd/g7fRPjladW6G1bwqIUXFz6ixzk2kdmEq8G5isoc7gyoxK6jNxQ9
LfbuGLS7Blxr20IuqwOnDtGv+FMyBynq5Zt0PRf4OWt2CfjHpM62Uxlpa3dy8ufAqpEhbi2D0ciL
Z6sVw7rWKmtLBgJbxAtK1PaNNRfPJEoYuCXyTnP3NDTiZLhzTP6FRtTkku7DRbnOiZacZ9M9FDYQ
R0lbjEP1UBbYQabel9wFpPRMICyiARg92FjK7TJ2IhSiZawGwirLEZVoS+xa4Hp6JIyVFvjLyeiI
C4GthBKEGCCrCqZFLs71aT6SnuRJAsIdmUi8JdmC8CIvwpD14ysZXQiPx3UKZ6ldoqIhCebgBLig
4ETD1pgldzi1pFr03Es2Wq3PwIz4OedmIg2Z2U473Q5f+nZCNFE24J+z4axBGgvgNJoNB2Dxuyy0
YmBoL3pTJm13WvtGE3XhWSjHIj34T6aVp3XeuskG6+jizbI0M6r7jxnOIjmwy9AlDdl4BWAzF+GV
/qobgZ/G9NVSLsi6UAfA34RuuWsukJZaZxerHlPkdDrpeZYN9dQQxNUWAO+Qu0R2Zc/NYUVdAaQz
Vw+y46LQgn1fgTRELacWoR4S/cA30CUXPU5BbS6vFbnPLPTyuxvLm2uSvVqWejEQdsccPPHM5e28
arzJQdbIYO0R932lkW0VznmwdQuRx2z8EXDsdZy0796NSe0Cf5NmLMZ1Mp2xCwRMQ/uEVJJyRcHb
VLfPXZW6n3JhW1tddN2BLMoQJDN0lv2wsPLJ2joFu7ag8zC2A+c4tpzbNXQN8VN73JHPPnUYXzu1
3hxoCB60tWHNzWsVxvaZS8hukoP/iaMG3wXgsTxv6CBavzHrpdyz4Pj/k5klV6PptNqvFx3GsF0u
CmzA94uqe6PF5UXJrNYQVDBd8CIkTTquAqOYHuPJEAByLfEjtSvnzbG9QxslGbzlcAKOqQea6A8L
ngK7qcpCd02JyjXLgUTB4dxTGcgjg5ccdNrAgZRUNNQEQDrXc3N+oFnTCJqVQY8/K4MMf6r/ZaGR
pagNbwH9ZzN3PmS6LrH5wIPGZdMlvuid5pkk/ZjlvqYBIZJY0JQ9EZ+RiVEs9n1rnESYzvtk7lpJ
b2KuG/wPvvXFN/qucGSS+BEIfe//YKBl2uQLq3434DhwF8CB8aoBiQMICTyZNoBzWsCzfi/c+cib
Wntzw1nbJHZhHPW8qB/mDESoZAHqAX/qkuAJzMUPqRnHd6UJ9CO6Y/qvaHGx67FBfiARMnBBaI4M
n60IQKkUIv6/cRJU0gZOZp1EB3j1lRqTkBrTHgIgIHfGSsmop7VyCnV/Nw+0IDZ2kyCWBKAAuDuR
gcJ+eGNT74lya+HdkrRcXqbFh4wPn0mEfF8ZqHcC894x7B84KdR7IupaOLvCMk/ImKWggsEWJ9zS
Uxv0FXjmqyf71bioQXMdR/f0glge8U3m/PsFMTDQZdmDdywN0wfyuLhXaV18SgSKUB0TIA7az7ww
aQeMrBBVCVJWF2AyRMitwtvf7/Cm1O+bALwWMR+irVGLEhDaTpecc2/chkPfHBdZ3KLyvgEj45AA
a2GRIR873Wo4CiNlzHz4z/DZiIH+Cx3OM11D103Hc5iue7e47pZoAWA1tuGl75GYmDtav0oK5IRl
jGebVvr9MzPUtC0HmileHB7zHW0q1ybo/uDuH5l2t3RJb1sW0iCF3fuL0GPYto+amxdUlryjNAFK
CVC5An9MHegGO1ojlpv4asbNAksqws1aXg16XMsV5xC1+3hTz9mXm55l9vkX0cD1nYM64FbbVPnz
GOXplmlCO2mzFSB9pKz7bSXJTkhYaiXSD5JwRVolpyE1ljFemipjD2wCQ2Uyfx0qT+yslps7W/Pc
L461gffHXk2iwTHMKlHLLFPHKH9M5E8AdTGeSGJybAUBCgz3nDTIXLAeJiIzV5SbNkjiEavr/rGn
MAJsZloC9nbUHV9DAHhDwiqrowswP6MLwofGTiBlFg9iyBbrtE6js950PslGz4MzKk0AB4Qsmntq
UFNt+TNg/DdIjynZCu7+dw0KL+EydbrTTAqy1r1mOiRF/bzI8NFN9zQDPrTARyGYs75dxgUsQpok
yIQRFZhEtbLZA045vO+98r2pcbALugaBV0iiEEdSRKDRlefSlXTsrctSHESCXHlsjF/jthqOQMNw
14iFT1+t0TnqjV68AtdsOEYD8ACJCUnKew875Abh/x2R3LkWio3hQdWPiIWCKVMvgIo4ANCKtGVY
B48FG1a6HWhPDAUbej6wQ9A609oJ9cjnJaoQtnEEwBCODRBFx4RRIjBm5rUJwIwWxbmyaKJ1B1yo
jAIwoIdas0/nLvO1NLMPQnKcj100ABeiabc0nIxw3jMHH2sxNPYL06fhDrXAyMiSQ8Ap5o+jpi+2
WoT56dStGsR1n8hgYPHnvtSDMy1Gl8rKFrxfunMm9jhqJi+c43WHgC+31wnqb/0GCAYXZCq0F5ch
4gSMlSOJdDaAK0kDSuAJBHyLzBYMsM+yKcDHd0Ko4UiivMMTbmyjbB94uk90eVmCFCt9So1LGRoT
KgHnfAMEWQ4yWFA3cMfSV8aQonYKaXVvQW/Od1wC4Ts5QMznHCjyBjIfC981xyutLbU0Vx/BNwns
/PENf+75jpDC1Vx3YAPeuhZbaUaeJjtU2QJ4rPecjR0wRHFaCWhFDdy9xbkopgKZx/CekTYsrWgX
cRuwGbGYd04eAZZKi/VPQWYfHVnXoqOYzxesGu71YESNXVSPPlXCTI2x5+OUv3VtliELvp+3y9kk
kgcWehVRY6Ua8tga0L5szFY+PunoYprTvQMa672NQNoBaYZnVZgzcYaYNZXh6CBrOiARcdGq8pxy
SBIQrFleeK5khHYW+PJ0HYAYGpSFX0z58KBeWUUIpYf91rHT3Fq0pOhQgRy4yPRStiQPjBpAMBx1
xzRUjShyC4BtuIT0Oh9EARy/YO5bVvgaA3hZQ1QRshkKfQvcIn7oUdRy1xOjhJSXRj3kAPhAN3Oy
fmNn2rxSNh6RS6gx8t5AmMu01s/hAFuPoOR7Nu0IrmamA+sCI2osu/2radz5DpnC2AIG9rzNo/pv
0WWvTtTjLcubSMcBj1qqhYVMMxGP05sEGG9dHty5Gr4BsZmPrwbKuOBV0MdXxJXee7OUtUhaPbYJ
c7eqME7VyaXhOAMOQ5bUKXVvdsCkHjV8llJxVVtnB0BDezdXM1Hsjq+CxTazEYEpJwbF2ByJfhPn
oL9J56ZiqGeTQqmu5uQrsDD5nkSJZeJBjmrq9E4E1lqZUS9AlYAR44Ly+0JNk9XP5VDU+1iKOnp4
kUJ9Cz9Mlu+a+u6R3YB6l7rrgeKcO+wIyg52zGSv6zSegbUK3UZ1Sd+KxETcsf2Nfo6Iu0iuctVd
1rpaVi1TZPkljLi2vb3S1XSyBrb3scdC++BX+iDiEAINlH7XOdMrUv/5TomoRw3xDdHURTsNt7Zi
AgyILTKQGGqAItYAW3ffjDmCP8nXBgBBr2wYugf8zV5IioCqB77PLAS8Fi/eqtlKN5FbpXvS6g7I
wAcUqMObi9Ryz3tiYKNbCWwXcL7FsZgOyMthGMjlD6MTg2FAHqFJq+yYPePkgaIUsOjmyUbENR5B
Gflmg0tOWCXVr0PQ0UnPbXBhMSoifWncOjxdgT3VTs5ljCxpHkSFewCRi4XIEk837wyCoLkQs0Ro
84cJVMuE20GgHgTjQRzewhLNhsUFHmukfscAAaIiVoKKhNQo6A8l0+3BXQ1G3mwWum+1+DJGyfH1
OouQFsI+FyVuNiLfk52EyLiYtGPtOBoSMNAjWR1Hb1pptcg3hBzxuHeLkVlBDmCPf0+zpkrLkXgI
y6uuWlut0be1wK+c6LTxXkLllNxwIoluExvTcMjzVkeGs9yPqmYRsoQ/6WFS70zRNStTTOVGQfLd
4O8phcLk+53J0CC1KoFvMeoAWNho9otm9PndmEwZOHgxzGLhPZSRsyvBAtX7af8PMujLZ92ekClt
hZ+iGvj9ZNlMVoQ4twbmczkRxDvVBmDFM94ZNX8x46TZ21YcrtN4ni4JF4donICNgJS94RzpCZIm
o6jcTjlwTwfZIHsrnhCoQLdO8DojNVlTw5s+Rtm48RqC5vbk6HCjAlzPeA0c85vTMGBG2MNOG+34
K4ubco1E+/LeK+AIqNz2rQJjtiyC5ajeQE81VzJz8vwhsUPfDi371vjK7mMB4MleL/W7a0w8wM9P
Xe53NmppcOJ9fy8XqQvU6+LvAS5sec5AhL/046EbzpnbZo/RceHWKUNAAMzia9CxcjMC4eXUF619
sQyQN5tmjYpILSn9tgPAaiqxVVGqwvZTk4FJVcKtyoZ61MxuPDUrNaZpzLCRxvhzxu+m3cjKOHxI
gDd1CbMhP1UgIPQZr6w34ByFm8DJ9b0Gkom3eso+mUNiwK2hFS9gWMPtN+LSgT5gl0gASzd1gIwp
e9Q0QFZajybrF4zMBQqT4C4V0qWat6g7bcdGBzl8H0tdIWrqKY/gE0GdjBimBzc6dUgZfSyHqX78
KaGB3ZTNY4s4rLQhySANp/dZNCCxlznK5pd1vNh99XqrDpk8deDNnnTehShjh34uT5Mz3RtSpOQg
4GXrIC+tdYdTNqoHQu9csLAFbc7MgXRvmQcPu2WkkANQkYKmNPRQ4YATZGu+tpOeL1oKuJKWpyCX
Jm2MOq/SA2yNZJWOxzI9cEO4/nJgQIbLoWomgNTFTjp/0gDgvQYghH1ho2EtjcXEIyqNQVvwIffA
Pni2SuGTlZKPbe7tkikBYpmcrhRxJ2x/ihpz07g537NC+9wGJhNbJ6jjk5sVdvY6clb7gFLEvdC4
TNPcn5wgT5I9yAEqFLvq3XF0LSddGRFADYc0KDZjyJE2ZgfhCvBbAC0eNXEIahsJxzYgxYJkFG9D
C7JdMzT7tSuHDI+aTZEzlBw5sXiLS8AXuYXIzjTURjyqke71bII7+nkAFW4NCovIeBEGav4BA9ez
dREjrbPOUH7c947wPen/r0fDm/etjAdIlzh2IHXsbqiLG+PmYkX6xZRUMXn9qWuFTrZyLSvaTHJ+
B1+Yu6GlSS2AVoOMrjLeBHzAxq7Kp/AkwCrD/duuSwZe6oSnpVshsevgIPb/e0tmaW/eFDmF+aSF
Yw7cB4HUpTyE83PWe83HVrxI1q3DTB+lmuap1J+mRgARazb5hYPJ6+uALTV8l9UMp4debcHH0t4x
MJUcUTs87wKcRx/0DJSCWTgPb1rSf9eR4PUP1uFZhRRXZ91GoK6KQCdoyIwBORqQPKlGE0tQ/gaI
El2WwkSI2uxxjwAKlkOqlgHTiLVCLVp0IJmF7KlHF2SbTWlcZvifUuwIER0XeI8XjakdqVnGpLoa
dxYy0FeLzmKc+X2CbxtZtfCgnZS9ktF0pShAv3xwEwG4gm0eAPUy1Y1tI7kCmRt3G1OAXXnW7P7T
b+RD0AcXJ0yqXUJJqUJigk5zYJ+ADmefaHilofGcb9sMEDRkFgX582SFqFT6sCf5b2f+nN7BMXJ1
AdsYnhqQGHMHLNBCXwH5m9+FZkE/YNBKebpdApcCQtued2DN8Q5sjC0wkyU8PBpavqUq6LLsu91U
mffccN8LowF0l52oKeaSFyuyIzUJaUg9kokRFKr4LDCH6qKpR43b28J3xioX63rMgRy88uopXsdj
HJ2oqYbmvXcjC0YuTqCOQ+i8Kkq0N+akT5mO7HM7ALi6XOfKcJnp1fHnAhWxknxgcj1wOGTY0aM8
7oY63EjGdCvccVgU6tE/lPGPKB7B54j8ogvqNL1Lls3GWa6Rad2xjWvsgCTaArzt9blpgnqERxdj
AOGtrQYvtCsZ2ZDWHNzCnyMw6rYFyOhX7VBhIul7zU33jpm+keHEwDGMQMA3lV478rAsV3OXjwAH
eQiNrkBcTebzKhPKz3Xhez9RTzUkW6bg97Jt2yw6AJv4Jj+JBEviUV0G7nH0bjOeKJeIBc5fANf5
jpJX90RNytv33q0s0mxAN6BiXNnlvxr/eS4tr/dHPMFRQCdHN7b25KWbMCi65alBv/DlybA8Jeh3
n8kHikHPFjKot4PWe0f1OCADMr1+tiz9m0eKE4KPqk4RJwUCLHzfVIS9dLnFUIuYWweSeUkWo8KB
Crfpr+r2SMfJOfsObtBp52Zgn1TkXrGuV74Bp8eOz+AEI4VI+d4EH949icTMvXMe1Ed4HfrEp0VA
luqXJrjYTEmKiQJosKcnbrAbZF4iEOdl1NXgZ9IC+wzUMW3/6mqd9ZCZ2lMoEyINC1wEU+KiLtGt
4k0Rm2HYXTQbxCDkiOzF8L2q4PIix6MHShYb6DvtlYzMyBEp5W0D55kSUe9DTlYkokaurezVpJzB
QRbVR5P39pbi2TdBbQpbF5Mz33nO7ibSTjoV5q54K7Y42wFA/tewvLIjhYca5xVdMDSi6GA1zif8
M17ipLA22EpEWy6HIUq3ARE7lD5pG2E198YEvGCnM1560Ba+TKBmkZYkGTl/AJmrd0+Ts26K/Am0
nAfhtvpDY4BDqhJ4A3X6sKEC1hjpwXduHIJSEGfWxm8b4C0G+jOVszZdjChaVYGvUVbCwjkWb+2s
Psa81DdLTunC38eBC7/KhD0B0BDF7bg/+6wyUoU1LApKQPUquzykuinj+QFI2kSlbdp0QFmO2wZr
EgrdAX4pdbvYCgD6AMsKxHBLb0bIUNsozdVCJAQ6/HgYanfhZVDkDIo34kZWcK9ely4g6UmRy4MR
9ajR6WCkxsTsgCSM6ymkdbqUr10AOqyduM7dgxV0SHULGfD2JS1mLpP7y4hl9hlR2nKLzUCyqogr
k/Tc5nCt9HjELiodAGdAGpBTh2LyjC3NKrQpWS1jLvmKrRDhhilBUi/OOeHJoa0eINqw1VNj5sFt
s1p0JCaDEaR/J/0r0u74MaSNo5rH5eRlGk0Apds/SMKItmEAOsotPXB6espE8aOR2dbRo8TPK4Wl
B6Vfl062jT2zP4k2BBzw2NXP1HhJ9JrafXamUTO57q6pA9OnIZNmPbxRhjk7jyQCAbLYNBWqELU2
QiAKDM8XEDBsSTkbHL5M5BauOsHKA8noojrcxKyftiE8jvD4Cmu8mwKPW1u756g3teCVaxPXgqsa
mlzkWr4O2xg0DzpgvaTsSlF1HYqFDTHd5WXQgbhD1GuS1WmIaFnsrhykrX8GR+2Dh7qpp3as+8fM
6p9R+1J8xvuE71oNeE9JNufYKZj4aQV9da+Nrf5aiAFbF8wuKm8CdS/ANmiIEx4OCmIWp2Uo6lUU
ueWnJJ3sczCidotWC60Jsf4wzPc0lLeATHlw5TrTvA0tjipD2eTlgOKjHqX24Hzji0KD8wBxkxSF
0A1HLE+axNwy2WqxNuNyXRTBiKNoDKFaZ26Mla2P4uxkKVuWJmUW5v0WNFTOqmud2FmjaN2477Ts
eZoHA88HOaKl7KbJD3MRvdGFSEFLMfBuTqy7FFa3qYIoPpslPmtDNgFKTo9jqj2SaAC1ODgsXaQ4
tniXrJUd9ayu+KuvjekQAWn10sGHfAGMd3/PkENBBkqutd68G0SDfBlpqxaKQdzpu4EwtsqYtB83
J4LxfkQl8N4MWH0C/OJ7Ax++zDD6GFNP2RgjnH8uiAWUSNmSDMGp6/Vu7Eh7I6MFwsrFR4cSQHAn
/1zgd3aWbfeHoga7oiz+0Brb3iS9TMkk168aL45iACDaYBxPQNIr8atpDniy/iUjuxa7rbUW980j
GdNaau70cT0l+8/rxciJ9BHBRJkXuKE5u6LRIkItbpvlKRyDLRFnEWDbQixGitjStouZZBxTDFw9
OH/VLDWVer8qaUnDDfdj7ZVHFU0s8gHEYbkON/mvEUbsmKoOeGTgYysNtlfaJeJIYxSEX09mZY+y
I9LIecg/YnuE9epuTTIeOj/AaNtUACuMvfMQORUIyvoAOD4SYCCWYALUi0od3IN4SAH0+1pOSmoy
NwZSwM00paalaDLJAhQwrYKgRWrRxzWUMZcXV0OTQAho/MfLo0xJGxAKU1ZXs9RSN7fxu4u37uih
cpoh0fzX21DGzjwa4Cb89c5vhupODS95mJOi26n1yFb9NUhBsoL+in9UJ/JjsPAx0IwZCBg4ujUr
qwf8YivPj2Y0Ar6UxhprLUB3Sik1V2ODrBZbre50P5vMxmcWgn4oUA/eJyxjLtcOYg1Qqcs0Ejgj
L8WWuuri2NZVo6QclVOW1Zcpk1XhXDqNzibI8OV18vm+iuf+xTTcyQfQoIPvJIZTgsI0xiqwG8ph
krLmDhwtEcCqtP7Firz4GY540lEjF6v7FmRWgG4Cxu4wSdiGrjAfqZl58KYj6fikRLFk3bbD+KJN
mvk48Kp6iNkPpXewD8K+NX1QorrV6sPcekCGDPX3lRmwZ7c4dqFgTa5DxsAC69fZ4HoIXuIOSGG5
Ll8BeqDfkwzkBxWoHcnT6IGRdEKJTAWfXwSuORev6mXc5ZF1MgMLDjAgrFUrNSZhxHrz5IlRgyZd
l0XZnK5EZEKNIVeg3mJMRvMUWrt3f5HheeYqLD7Z9exhg1dg34F8CnCwjPaI5MpiMP6HtC9rctvW
uv1FrCI485WaWkO3ZXcSx3lhJbbDeSZBEr/+Lmx0C7LinO+cui8oYE+k1GoSw95rRR642XZYvgcX
p/Ca9hQAF2MPSI0EVVUWq15LprxNAfxLA0QXW8DVAVR+BcnPJcVb9RKMVrCrJolpYBhvMq2t5yrn
ERkmiQCWg28jJQZpUzwioxy5De3WCXlzQeY6RVDaHmXxke0s3m6iOSwP8FnMhINYXM5eaXYLAIRO
5sh6doRCxWrHRpTLqTkz6eMxS4+Yaby0ZRNf2YhTx76t1MiZRHxdBzyCO9NCQZ60oMZmyKxhIebZ
WlaEFupEO4dtyC3wg/DqG0txsub8O4nI1uH42buWsVEjeQXqJWOx83hlvf+KwbsURPo9Vy3A451G
TGTptUfvOX9hyYYZeBbo96Z7k2UrCBd4Ebo4VnVdEFcOHgi5srqPaGxnDN3FNS5hLScYNCQNl9US
Rm/ZUYgcwr1XrvWVg7kVZVSjv8cRLrIVnZYDxn9f5xb74tpzt/EyNnzyZjbsxdoMl9Cd7FPbtubB
7AfziAzcdeMt5oHyclRyTle5G1HZJqphkasDxsnhA2vEnUWGHfDNIi3I4WaRDF6xGQWQrHUqh2fN
CfK6ZOYHpYOEZpwh66eY92TzlvkhE0XuLHM7BjCss77oOFjFLKDWpsprAEdYGwZqqnMwi7fGXQrA
l+rx6lvTGYnaZGbfbO+8bJy2GxlxlC7I1t1NowNWgyxjl9EFuaZZLScSUQMiA+QLyMZwfGRkkV0L
QsFjy/jpTqa6wPKsDnOLhN+PWLT9SSvgqgHZWZWsRx+/Y/eZZD8qkjLJxk+LRAuTxkD1AMflhL/Z
YKI4zZ3THUgEQNDq9+ORPNVinCF7k4dgDLmr90RyDlaR2YgMUB98IKpadArB91lX4YJ6Y2GgSNQ3
+SVEjeN5ZukPsqSZL6SNx5jjIYGGegIUlagucuYtDUH3iD+uNuzSX9emby7t4rfTNsTsKMoz8PAa
EmynxGISFEcziMhYYj7HtSsnS625B6qaBypqlr1Yvu3jXReUX9v+gP+N/i+UQY/gwFzdQ2ONGQIB
brvFdHMFHVIH5G3WHnLkUiETEKjcpE0aAFlHK0qCn8Az9SmjIb7BNzXZoC6bAaErcbakCEGA8fSW
yIAlC9KNJQyWjxSLI3XnYMEWFzamlii1gIWtxqQqkLRZYeE+ggBumPYJr3MwaKOJ8ZMH9LQzNBGN
p6mLPZyNVOZxMr2I1HFc4uirly901dWe64fYBTwIJRjWnT9fynj3lmgocw69wa2RUCEVa4EHr18N
98mI7wpyV5AeS1wOwC/s7EOKDBUvKOMzA4DK3kqqPErTEFnWJOxlnsLjOBZIVCBNkWAziHxoqBXa
+UGmYs22s25T1+pb8YqSK8ki0zevYWrtXb+oTlm2hheXjV2PIgJ0mYLYlVQDrWXt7jQgabF4NDFP
7ExztMClaGed8k9sTLemAdWDMgQ1FTaiI9+fmh1t5qvde7VxT5v9qvsPncHi+IBv5/QPIzlbY+Wy
4rRNdkVvn2Q+8ZPO4gjld6WHWIo6AFjHli0pMMnHN02Jx27boUuWNFYZItK7yTwHrHPC2jwotHHl
AxnBfUtwI64HgEH+5RRYXBgWQ9LbfQIc6Qsz+7oUQBu+15OmBq0v9pJw7EhPaN/HkZG9st/VA1k9
tR8S9Oh53rnDZ6yg54N+Suvn/IMsLNhm9jkOw0qcIA/WDGyGjrXbuU/6OiIhNf/r2JSoctr9/4rB
JNYcGdEtFHP7hP0/LE1iYzprFpQHThXS/heyqRrWTVvkTJGyEMGKdqPe/yTD+/stnuJmkUwvVVlh
33d0j7T9qTdL1xhwlW3gjjutALLV+4bqTzdPaW/1UeMsHWin+mndBzUvj2HRBmdfNp1n+HfNz2RZ
htxAVOEBN+jfjP9zPB5ke977A4Cg3y+2gJhkqazur7kuPnWSCKmRDfV8Czif1GtDC+TijuVvtAwl
5WA/ejA0S2R/8jg5kpwaiseIU4nGoDnpjmAxPOlQ1CuBRb/vp3JCgTmg2gdrm8kj2drtMV+7QwYK
8P6Z+yLflaQhI9UlcKCiwmb6vb0Mkt2cdKC7wMoHKfKovkyRy+VlosRrETjsA+BMfmAFyyRBWFuG
4o07jMZECsabz/VSAT5Csospv7vuT/1IT86uqFd3o8nFgBE1ncCwhAL2dZuFyOIn0HGCG1fQ4X0o
kclJQM1MiONIWeSgmaA+ickNkG3Gbl68ryQi0HGSK2ttpyKjfDDN9lr6j5hemb8EDY6c9T1RTO2y
yJfu1ZAnwFii4eyXukln129dGlOD/AIQkpAmBnrtmcbJYhq7esm+PtjVjQXEGS2sgDV6eEMlYbZz
9YEQ8mEas+BlAPupHHROCGA96gVVvJ85lg6kYKFn+lFe4vDPL0G8RMIqBhcQG4U74P/Ec1qgvjfA
9UlavqWby1s/SffqI4U9svAjul19Q/ojUe/uE6uPSOZFtVhIH0VQMqqQtvg29fYrbCAbvDhzcCyA
Cj4bULXsFHgnogpbacxlWMYLScnSMdLyvGZAXd2QEIQ1SCQHu5zoUfAMeuT5XDnxCtZkTOHCtMd/
D03SvCSeDk0J4ncl1FM8mvp11eIB/i4Pd4+ONO6CP8ehERejKbuNQInjNkOd13mRZ7tF4HLsqN/G
1KPGnnpw74QAQpZK3ZCbkL4PMj2svaXegSAU5ZI3O3Bx44TLH5Ha65mc78rc9Cqk+XZIOvXL4DMA
I2p+pQkgColG5CG0kqQH63Iqy887xwEhHLi1MWcDricJgywuzkVuAUBmcrHPnhWA18XBhTLMyZCE
2DYEEstqvxlOoNXexSsICgMAxD6BQfl6V74yy+owDRL3o4mWk4dJ8HCoAR4OebEV3Vh9ETU/NY3t
fUNu5m9WzebfOCvcHXc86wwQc/M55asJIjwAXKOWtFZrrQZnyA0KplbskfXVUa+/FmcyLwxbK2ZZ
95c0saytg6q538q0/NtCAsnfbQdseiC74Xv8YzBm/rma6n5bTCP/MC41w8Qf2KK9qFIQHTXbZOFg
3fsJORgAqefnDufXG54yScyHxTCqe94JxMils7xZqR8VN6KvtjLmDV2EAv70SvIi+j7UhW8BaEhR
6D5oqEjJ1C1Iw1peRKtVBMljpmPp+6Bb1b5kQjJtorUPn4sulMmvTCser3b7TnRkHU8Z3z4wDbWW
gsaoqzgKDwvF26fSF1N/ho4+2+1Cd38bHUvf6t23pQPpDwtkaNAY9RLs9IbIkSC3BJVoyKCVokIj
aCgwDcLbUF2lU30OPOo3pA3yewAHAVILTvQ8ZMgBNuVZcFCaIvsbRYcSxKDjVsf3NHapMuhHm3+o
yTIJg2cm4ygXkqH+EyWMFPNHG2TTxWcfhEagMAlVeYiqB5lRc1SunxYLC29dISKkeIhb61B5UxU9
1pmUfQUAvMLHzhH52+CJNs0VGBZ2Fy4ADWhLTHGAoa3u5+6DUZcaMuoqpLHQvSV5jooo6pJ6qopP
Jvhr9jFDAZ8roZUtOaOn3oPMyN0RSYnSBsCy02F0RySdYaTtaIhEsbdQNPz/kTmg5Nz22HnCMnN5
y0kGNK1xSte/SKJSjg2p1BY9QFSGO4+kROZMMYBSIEn6Con4t/xmnLGnl7sYdg6GirnF92pL8qc+
67tDuKQfAx5LWhXJHqW6pL6TzhyFvHhPxsYuBFRxlPGdg7TvD2kLqI4kqSon8pv2S4t68yPJSEtN
HFvN1kOx6fZBkYtxeaqwJxVpY+oZtqxRersCA7xxHnhdm35cqkzsCA/VSEDnFpVN+NXEbtaeZMvg
T+dJoq1S70EGoGd4KL+gBRXysjo4kghX7L/3MzKNVqSC72jsu3Z8EAOf0p0oQXX0qH8c82Gq92Kw
kl9jMcQ7n03dkzO33RcgCINCZAVIRGO25xqFYZua290XMITMqGOyzZceJNOfAJP6CQeLwYsfdMu8
7o25QYY0dgH9Q1061Tl3w62JjfIjjWpgByHTRirWCgXqs2v5TaRUUjhLIWlIhsOOGPMiz1yepmQ6
qCFpjLqrz4ZVvHuT4110A1CxPurjEFM4LXjNOx+ATw/RSwNbPHQ1FZn0GV1TmdLdiQaPRzEk1U5d
RMa8C69c9T2Tkboz9RHlRfUnlN9Hjun1UYVI7Qzn6wMmKAYfkT+sQEQJ7LeUeKJhEWZI6U6bPWmo
IQWI7bDSqfwUuHoSjFSrh8rLohZ8WHtlQ5o+j3/vetvf6z1g6tGOL5LM8ZiKBzy7bjvGeiv4bu+4
yVb8pLSKzLX3g0Jf4GdhY/CVRa2ZLFszBK+kJn8Etv/3zraNHckfOSS1HakffPWQekRWST0ZVMgH
wINcM1lqW5LhUBtJnlqt/UgWmvlrPzfJJShc5xUMBx1SC/r2MFP5ZeWys13VgELui7KXuSo7/JuG
Jx6zjwzZ4s9m2u1QIW80u2ECwlKYpFixEJ6CJzqlTiUJDzWVJMXRdgZHNlWEXGUOSrF+w9ZUsP7P
AviTIUC6TupZkAfi9W4IIqlXcFTgMMvIroQUzB0AFkYaNFhhCoOQGNJHfGE1Br/QMajD+klDHFPP
qZo/OCrcUJeHetQJFQbvSzbApMXbLMjn7cNaznXMa2kJ46TlQAOxz3GKeYB077Ku31sc2TRJhSNC
RrvNttx4tqp5OfX5K8lNIlRA6bqXA+4U2dVVAk6LOZY1U1ZhbEuw8WyoUipt+uWZeqqkKu0l4KtU
U7HVXZ2VKr760ZsKsMibtKlfVpu3ZavR83Zv2OAX7cTyAoCC8erJxjKadsvbddoxB0UPUWKBeg9A
V8iUyMcrNWQcZ8ACHBgfjlpR+NxBWnrpyENC+JJhkgWAeDCBPONhQ4R2RWSzOA7Q0HOg9JHMWNYB
K2D7rzBj3SkAgvRT2iFXGklJKxLURvCTtpWIsP8BiEtvbK4Z6FkksGXgGnUMEJbcjDhgsUApAIsy
5oC8nBbrkOXAYSXZkrBkZ5tIIreRuPWc+aP/HICHYOdLbIUVuKgCvB8uUIl6/PmGPG8vbVpiaI5e
s5mBE/Js5EW0AgU8i1CI/9aTshlcYVf8rXMsEgFzPBLnZjJXJRamGOsmXLzeB4gzhKQWKHKJrCSo
tlr2U+sgw+MUkLL9aS0tcI+vxnywgNn7Kw0xe5sPjHvAW5RalK0ud0PS2qvof22/6uCFrGCmm6j8
uNqIoQ7UjaX4KjEXlvdINg93VlF5Mzn+9HPOI4hVQX2xqCWXntbTimEO8EYFwPP1Z+sHktUx2KHA
fn79Ofvyu79aOfjAARJzeJyq0X/htu2/OISRB2qFzSiHJCNtGOT9M/ItIpJrBxqGQBqTu+7GnhSJ
O3AbcDUVe3Ld7NuDMcWcExxKFDMQYuWl1wZbPyGwvg98zTo8h0D85lRIkcR2VfqCs93SjGLZNUNU
Z7fNb2lWpi+uHTozEpCRHdmK4kiyEHUPbw6YFzsbp1vdLQn9UIxsq0NXmJ5tMLupN/Qd0wJJfStz
0gLdgoefH758tZwibQAtfd16XaWN2ZA2gMM2lAWZtRI0OG2tC1iC/DM4ckDVZgIyOUUKXiIb6nE2
mvvayvDPKrVsbOcXbWcCMWdTjm2InAAoyENrw7Q52ZhynkiuA0/FIPYsrzjKo2wUF4MMcZQHtkSO
rY5I5FBhAtD4Zncnu+sq7/dYFCYXDaoxyHno3i7SFDNOqNZ1GazNWPvFU98awOfNg+o6yoZ6gOf6
Eid5eaIRKrvrq4OM6yery0ByfzMjxbx0X4wVL7opW6oridowA8S0tBWs/SVeveSonuK6hHbpkXs5
NL69028CeqBTQ893MmFj6kgGjVm9LEhRqxfKnKD6StRv6jehvAKZ6wvQkK6Ct/oH0QYfCsPABMsK
AMIfz2ETqXEKOoznorUtETUGOKHaxjvnZg9LlKUCwkSqA6tLAVNnj1sakkK52NNcnN163N8Ho+tk
No6r17QXh7toq89RtxD+nbV/0EzmblrV0kyHpj+ObaOW5W7+Q7Y0TvwYPyz+9c7EzbEJ1SEPFPVJ
5WhiJ3dpvagIsPfb0BM/l++GVDbzAg6MfGwOINUDbtxNTj2SmXbywcRxuYnk0OAS5qO1ySSwbCKb
iQNnpnD6CtDXGNo4rb1T9D6W5ySjhoNq6UPvz82TVlAU8tWK2kC+sPJ7iE/WgGT8fY4LEMgCFj7Z
jnPvIBMNDbjpHeCy2vV5MP+hnADPdx5kQ7ZYPSI7mcakMXEWEAHtptiTWhvqod/4cNFj6lFj+P20
E04yqIBaoY2VcxKu38CF4+5mPxYnavDdz9halWMAfvMKkDggnJ59C107s4T847wbvKlg6pjdEPEe
xZx3auU0qdDSn6JqJwqnh3eXJ41yf7z8g/1EN0au1PjxHmjn7SmWHJa+Yr5EIs4plHyZd2PXKpcD
6PvOShY8mJM7+VCP1NTTCqcASRpOoxEXkxpgTFBXSbUT8txRqehYv+iktrwJk03dIBt4pcS4f09j
U3pKjJuF25/qbsbvGnlx5KIT5n6aQDdT8Mb1J4CLlmcAT3xeW7wwkaPCL6ZkfyamZ2qI7pl6pIgB
K3Pqu3XzIP+ZLYXjqRVsQYFjRP8a88H3djsghagvqCIdjQkIfUWQXbCzPS976jpLmV+Gyr6ANWl8
8rJ6zmSta7YxB7FuBZIhwZoqfVY2DzjOk+Y+zhLy7cySEoBdYQ5gKlsYH3U4N8TvGTwiUVaxjh2d
2WYR0lxjYLvM2F9DEp+99VsUDqjxwyMoZb+Ulu1f7p5b9FQiN5Sp2Rv94KIeCPb8Z9VLf71z1Wbk
OpiVjTQF2KrL0sNQXfvtivpGlAVOHrFRgReHgYfppktX47n26/tmnnPn5In+ScvdKY1FROPenT9i
ldAef+bajwbb9pnwkN7zQ0wyBqKJrQOXN4s1Qx5DZPvmRwMlOkftqi47yqBZN90HvfSof8BGpAVM
m9KzrBMq7qzTwlAoiNpBdJWqSiZg5Lj24O9WLDWe/K7aWYE72IBPgxGpqXfnEyyTGZ61StmjgjZK
uiENOzBQMxt1FgkIyBMsmM6dy3eAj2mQvYimG4P6hYY3JZlqOfVICUSv3YOcYpASLxKlfHA3wGYW
LcHUI8vUjwo7zK7pGCSfajDSXzx3/WBmTfpJiUQzHlZjAO+AtKDGyBaBBQQQFXEo+GaXeey6pswG
mzTMhqJoryGbI+1UsDU+znmBBb3dF8UGOG3tzhrWCsAw70GsCW9rlPm4R/IjBUv9yLea/Mo5N/Es
KeqZg7ZbJj0ihfLCJXmAgb2sp9qsP9JoHcrW3pPWJlaBzhmGzZzmA/at311cg/Pg2Q6WvY1CxaMy
VD5jkNXbtXe7/RAnYKmoXP/KUMN/bUaU04BCa9iRTCm6uXoyXMyDtaxxrBygCvlRi5Zw9IGv4aKQ
cxEvJCeRBYhWUM/Z/TGRl/GBeMVm4OzJX4Y5LyUeCuNySCqQp0S61MGSGhyWLQcyvFO7q/mDj2mI
BOU+N+koAz9UVZBWR6PLqJCkYRWWmHflFzIC2eio79YN7pLu2mXmAla3H+s2pON9xHaMAiMZkKl0
AzzDFg1IvfFMJugyrQDytf1cW9iF+BEhjYYoqn5F4VF8pFEjZuyVA8IOeYhA8N+RsDBq8TSoHHar
nFzAwCaY9zrNSzh6wcmRUHnIoJ9BNi06JatdEIVEyGdTdk6XhyfyouYnchLd4pI9iXRckqkhXRFw
iUBROmN3rDmDd9H8QE2IbPIP0576LB7fpDY4sM5BuLxoQ1JaPJ0OwNvGNsYtgpBe3jwJvE2YtX1Q
DKhUw3MoXw86OnkY2PRrATx6xgl399yPwXa1m/RVGC3y3ZppPtFwMAH7W/H5W+qY6SuJgEaJNDjD
urcoK/GNlCD8SV4HCwkzFIO80r5xzzcLMuub9DqiWrQFCAgHBtzRLfEsoqaLrbeelmW8T4HZgRQd
kg03kwfjpovrfZs1QKC9xdNBxehIou4MiNY+cjvJV4fSdtoXR+V3tyeW5fNbrn+ZJdMRQPN4V9AL
Qza5bMAIAWgxEoIHG++auEWSI3jl1YgULtLY8Na/Oeo4jXxHkYJkd8EGHRfniJ29eTAlpzsjdaHK
/5D1oJQDNa99MlFGcUrb956WMUCMbHs2gZdHmmhF701hpYSkeVD/TzIdldwKnsT/VWgGJoHZSJFE
3AKEI0M+dJrFvzmVNx4bbpq7yh1exrZrL+BNuRA2jh/My/U2ApijGhGMTprgOV1WyJOzsrlpjqoO
FrhBZ49b2TEEyRyJ7spn28H+swBFZFecM6yMkWSG51xiAnyqNZojjfQbmV7GzOEuUtE7pKy9v9n1
i/6mJNGD+7+GNWNxxP+pMR7jJBwOjlhRFSQbxlEfJGRDwzxZvi9pyXY0MrHFoOQ0JDNyoOF/IUuc
sgOiigz/diEbY3LUcfTVLRfTEwFkIBA8LcjdAWVIWJYxcH0clm5XKRtNG/xIOKfwz9Ss3tQcwqH6
VYuQz2ilWxWBulpV1ChIEsm0brXsznzuVzbu6TpIW992doC9aRMQ70WGxBwFW0IYJBq75A6n5AHq
RNtoF+rxMH6qbb95IgsSPbiSjGBPugeoFO3yU5tbaNI+3EE/eajYtZ0/Cb7FtzkmltSlpgb2lL9m
Fxo0bdByVM963kV1J7vvt0uN6jDtQb3HMBloKhusc7TZowVbwFPws1B0uc4Vr40k3RvCtnheJ45D
V5F8aVGskx1sRxSAP0RjpWu6tbiZbBts6DyHJVuA7Bs06wyaAThW/vKlt5CKR9baj5Ra9ntWY+5F
wrs4NI7FtILBCzOJTeM73WnuM8P7XIJOtylCcclSPDtWd5x+FTYOJ3FQHH8H6h9WIuX3MguGyE3D
8pdWBM1+AIAzMuzN8ZAsmQB2olGihAfgUDvw9JRAuq4swB6N4BoHBu6fXuMACgzp8mB0SHp/p8bS
OnZz5Ok6Tb6tiiF+QZ58/EK9zMhRbIUEtj3JhqZ1wb7ZYh5WN4AU1IZKMwHoquqnl14GUCKKYOA8
Zq/GFHadMWOkCEqo42TrDsx64G+W90EXylaApW/bPjx45pBdQJU2gMIcxWoMiCOXJfv8uAylFWSB
0kKcOi0OEHBnLGn1EnSy1hprxnSN/D5BGYWcWdBcYGqGQ4FJzAcSYTNLHArTdzd6epEC3aasB9Df
yqkEWegY5CVj5NKCRn1QAw1YXoXZkl9Q4ATtIQEunzJ2soBiQnJKnaPEOGq07Y9m2gIr5gJgSCjg
mEIObC2wOu+RujGh2jlzBSp7l2BvGnYHsCp3mZ9K4IYc6tZ98lbBTtQMiwgXNTbtFtmF4xAwALBm
GZAUblbantR3lqpLelJpS+qF9twGZy20O7xXgJGU+IfE8p7IxRaOF3kdUH312U+w1ut40WN9sAVA
I6R/kkadGg1rW+xKhvQOdUzEK/Bc8z7eAkQQOxp+Fb/opsVRwnO+/k6Sta5R/7suyIO3xs44kHDw
QGMUTTkoK4EeF0dxUr1McX3yJKgjNTjI9e6GD7KxxCv2P5uQx5qPQHbUUR/C0NC5XZPHZX80Wl85
/Gv4MkFhUb80YBmSO37gk3FOvbwhGlqYmdWR1lCP1GRIQ2oy6ayHpEVSC5y14YOfybGTzV3zD23x
EKpfTewQ6rtxhz9dG1twlKGrq6o8ZkXlimwOVX2liq6GpfMOlt99o3xdJVP6oUeScy8mMCZRLdcI
2ARQBOE8uSVgFG5MPbb6mhQwQw22GGYUfm5J6OT4pe9xPgUWcUmdmhulz/a+LCpVVuQFnDo/urNX
8aZu3RcWptNzC9wHIFJXKBPD6VPZdPwllWdTNGSWCepszBF3JCOttrPN8VM2WAIsoe+u1FsrgJpM
LFEhtZJi6AtOvZcgE7GpDmAC9S68KOtw3+d+AEbW9SCKfOq2qMTxLqrrtYWIujWzd2zx7PZllgBr
Jsiv43RdkJ+BZ1XERtBSkw+F7LMRJegr/3T3p5tywYKd/iPf/abuVG6YffGEQPZSh/fahv7oKsjD
j+LOR/3AGhcQ1CxZw20v0VKcsgbsirf2393A8/dqSBrPK5YL9WIJs0LDMqnwMmtKEJHcZGTSV1h+
qYhJBiiZLvuDLBjwdCfUkeNK2qMbUWc1xuZiVHidmfXRlAg6KZ46Y26MJ/U7od8B4LBRGplDMyAJ
7XT3M1mlC40L3M4uBdF2DN5GFDKaY7JBLkx2WNd42OAMGGMDxwlHYB6BfZzGVtYzeYL/aWbhkGw4
m6eXOna3iW3nH+1+yD/OSZp/7HN8pJZd56yfEqBBmgeAoZvPpCNTM5h/jxczPimLiZsr3tnm+kQx
qEFSOw58w2HZq2v1WEPseiRLqIsZ+Eu8xGkYWa0FhijUOmDn1O+RLpeAi1DK/HGAQg6pR7K2w8bH
aq/nBzNSmtJrLJ3lMBfmX/8agxTFLOIoM80XN68mfA8GMvfsJWu2RrGAS/BhvJbFtyCbxGXxuuk6
iPbZklimQo6WvsfUDuyQQ8yUzutT81LgGwV1JZsORYl/5ynED/bgB6IPP5QDQypbArIAYxWynNe5
IGE8eMI8F9jvsUT9pgZpPuZFxHm5j2fwBIMSoo/srrWfQsoSATR0ebABZ7MxaAzY7vFDZX/2swWY
1Z6HvU+eOr9UTdDvNB3u0i2oQVr4BxK5VuZdSmxs0oh4dWtrcfb2NGItIXl1qfFc18cTwUMGgcUw
6VjLdj8hr+46ypSpbDZHzLExJBkSo5Jrxf3XKp3xwpdyEk0OOB8Tj/1CpkoklQ3yFTa2wfFaHMIi
iETgxh+KDRnwZUmvhpGVz3nW70bbak7+1D6bLX63dljeN3Ge9HsOUNjoQcGkHQsB0JsBy2untaSg
IehvPtu2FT9R4GDxx7voo/Pcu6b5/CiWNwPql2fbA4VjieLztch8cDKP/kegJO05an9faGRWQnyI
wWsLVJox32RxglPYyfhG9l7v+h8nxpMDFnryXATupBhHkMK2xTzta2z95/jXBnPSWpr5iVzAl4B1
g+e7uzjneH86dueeqFmCFNivQrjAn0WPZH0b/I0sr2VnaTPUKQG7XdppN+o9+D4MyUSH0b7/Giow
ywBr+KoAOG7YAWqRSmx0M898A9KE6ZgVDeqnSRHWrhM+UVmOh53NJiKpQ91mQDK2NdW/JTPylesh
QzGTLN5W1drUpabHFmMe43yLqrhJhCVi84wFfredUIUSdSg+CteDnaBwGW+vrPviTwuQoEzgEA/C
bL+EVfsdiDDsKvCkvM5V/DeJmel622SavaPb2OUXvgsDszoimwW5EyCV2TZ9LWlaHPszgOmfXS6K
T2G3sk/22JzHuLM/F0WfgWIVMLOu33S/hiBFFF7JLmsZmBdUVJqqRzK/sOazGX7VOivuu10YMgaK
pqG+Wu1npEWDb0fmKsYCjWW7w24ReJyRjBqsb77bYnYPLcC4junKwXLhJFh1okEBCehh9HipZ2UC
XiIoipvhT0y0iHo5y9LnPuVvkSnSjDJz0QLEBAALo2wmiaXgEuoCjVXXm/u/+17SS1Il7yTpOchS
+5Csxlml5Hy+Kt8EwNNIKWl2ttUD91U4mK0MIcobLPzHAON99dqXIgReARCYyYRJOw/nLzusFK2d
IXMWAZZRsde6G02+q5oTTdgBC7NgU1VUh2pc7uf6KYgGD2I2l0hN9O+m99Qlc97WkRkuHw0gVICb
Eti/hh+Cn9iaDwQCTKIMVeP7NhfDloakGMri64SNr906rOmO282wn4qafQbG3cla++prOXMcrwnf
/lileXz8vy0AMtNsHJOJg1M47EyNGFJL9f6zbBLZKw79uztXFhtfHSMwAYebvVVN/VhghWX8bxbn
y28rj50duKTtcxKw76pENozd7DR3sgrZAlAh1lLeRTco+8LfcF2xlbOgquAiBlCdQ/RgAeTse5k9
Z8jXSYb6MKXmArwRY7mugEM5DInrRaMckgJ0G/UV6BQ0SIyuiZGBgVPVOg3zJ6CN/4JTwVfrhibO
3cZDqoeBGvebjHrp7ODgzzJcwLi/Q49Tb6rHTQMqp2dwZwEY2u9C4EiW2ZXTUMRpZPdIXM9E2lwW
QBBfandscCKQbgspIjnSkOpye9fFMsuPTJBSbsMxhIpM87YwANrksR5sDRyJgCmADicJ6a168tF/
N5SKrozTrT84gTJuegFQQ7J2uyZHlsCPIXo5JFlgWoCsnWRI7jkhiOhk907aUSjtYFZA1XgDKfJi
YHfS3p7ad/xX+GS9T/iwtaj3BI0GE+jCiLvNz4zn3toEU9n9PuQ4mQgH9jksHW/eNlmW7qsknoEs
1K7nBxqKvhCoXq1BWYyaITeM1JgsRYdK8D3OfgS4dc31ZHnlt7Ba41ck4I9P5uqwwxCk1a88bn7L
k7z6irr6b9kS/7sBSgyANly6hzrmB+5OqMFxWJ5eBm6hyEb2kiQokFp0G5PQ7MHnWvj2tHtQLNmY
Ah4WDdktFJHGvMD6ApnDBz4M0xNPg1Mwm9ib68CUrI701ZgO9tXpPZ3mG5052hvq4rAAeAvUVdkB
qitPgEZT5hQoNz4iv2NmZowpys1BdSc2sqepijH9SSb+CjxE4HKAlB6k8sCeHAQHyXnh7EjpLZ39
IbTdAymTFPZ14YC7Fr/5E8nqkPnHZghsbJ1A62HKZbXp7m5NHedYiQsPGScXPHAZiG+C9NeU74lb
gAZTsyfegXeNKTHc3wek8QSwFuoMnIt+PaJgCdl9aFuf2YAJxylMEgJMhcqcqMCpxNZxfuR8KHaN
sOOIoQYIRHAg8QU4tf/KBc7BXJTNRK7E56bhKhHCpzXFOZvUUjPeelpBduFUAlT8P7tQ/MxJj33d
cGR4JuvveVBgQ7ZvXjIcvb4MARIXAFNSO2epAEgojsw70F0q9YxF5bmEogCzw6ENkyLygTR7tsvv
VOaqq14VcpBGG3o3uwMXIiW5Ef4QDbE5wGU029+0mDo9PyZrTGJ9Ntbjz46HDKnr/LtDJ+2c4Hzs
2c9PdOYEcsCvYswBmCpxMjSkRZ2PO9e0q6MWaZSLsLRkSVezcvDe/OBGsj50zY0Z2g6A4bp5SSWi
Qv9RSJhIe2r/nCdk+PrY5043XjLcD3Mx/clW4YF1Cr+Hzc24qwFRCcKRXvu3VpF9jEtUeWXWkYcA
V17HqfnDsr+nk5/+tQqwTVtZ558nJLxcJxO5w409pH/NcfIlBebCq4O9+mP4sev5hMws8I5VY55f
LWwYl3jSvJLIEOxvtxlAtiJFI8qy9jMOC5BQiKEBMGVtTxbZ5NzZD4YZ790YWWEBeJTOc7cOO39J
Ps/c7y9DwcxPwh/qS1YVvzduuFabyW7dTYyklANLUvYpBf7CJ5xJkG52MsBGyUp78qQGkOifbS9c
Nk3QPfmy+glE0uxMPT001wRVgw5zdw8KPdTGc1Y2pxQMTpQJjn2QFSelv+SWD2KM91Fft0uD1BP5
b5G0G8LSpJQOndeRJ07k2QDX1hkl2izp7YgPpSnJBlaQPADBW4jwA5eNBSAFQB8bp//H2Zc1uY0r
Xf6VG/d5GENwAYmJ+eZB1FJSSardVfYLo2z35b7v+PVzkKwuqtVufxPzAhOJBCSXJBLIPHkOV7QJ
ZB8R/731De2WTIu9CnQfGmzdsCabmLi+kxAKHR8SXRgH1Is5m4il+sEFH9v9aPjWqpU8++HzcFfr
RXNyO9yyZ5kF6By3a59DBZbEEkhL4VfSCjS6uEw5k16bAD22sAIFRANE/dbCJ43guqJdMjRn3TUG
9HU/5UoXVqDFNjMHLX035h/zFoIgugJHrsIR9vreru34PhDtVsZ6/4TQeP8kQcekmJn9/ahs3AXi
3E64XM2jyhaN7c6CkOwdmTIDQHfsh8YNddO2tnEbrsubNkSAuvH1R2p6UbdbaMYN6zYs9MzLWXUu
UeF46ouKPXaWCYZpq44uZlTCyDwGRqsbWgAHqfBBrTnZknmNq38N3MFYO6Gp3Ub+kNzbY8ZXA8ok
vmt+iHSd1XzRshgbBllGN6CkZy9x0d6TA2QA5SrUK+s+t0R326Qy2OS6G35vUGirVqClpzES67Hp
JP5O37U0iu7ne0sg3v+xF4n3Km2j+6kLcY/CPGa2312wNWybEmqaoHAtEIlSmyLqU8Mnf3SPIFU5
y8w2d2SrupYgnPWm8a38NR2eSeM7MEN5CLkZgVxFTG+O46RelzvNcYSi/KvlXnhFtguvLprejBDV
YYtXW76QGajb6VBaYTx7yTz58MoE1IscPduOTPaQQI5Qrl6N4ZNvmMa57KaD7gRpuK4Usz2OnnQI
nY+tvZ5NO71L35cj6vVBl1xkUFy40NkVYtrY32nBMVSCF8jPIIaR3lGnVOoXrIRQK1Ks4KdTDsuA
XjaoMkOsY5c4KXNWflytYpQ9TgWgM6zfLNjgK/ivRB0vStzHr1cQYpqQoEoTLxWjeI36TpYJEFKO
AdilwWi8ulrrwl2ToYcgGz/QvGVtJGLyNYrhsB1Ny2FlB110DzIxF+nrrvImbsXvkDt6bWRWPvkZ
VLZyxhngDLAnU7GLe9f+4gJqcWOAk2ebQhn7XXaeK3v9G5j37G2rO+UNZIjMV0RJ1jQORcBooyFI
fOjzOnke3PaR1rOCDOSxfZad8tri99qgYb+jXsjQG9Q4B3Z0j+LZQ571IHmSSFzbZTm9ZW3DN2Ac
jW6Elcg3p9JvDemXT1VrjXeoi0Z+OzQ/3KZ6iG6o+1c3PbUfrDpbYw+wRVDSfu7GsDwjYNDNGvaR
j/xpMOTBnr6iFtwgK8oAwu2LtRWZ2hPP6y9hLu330oG4srBS825ohuw0CdxKacAO05u2buNXt5Ji
l4HTfDeBaPY1GK0NOcRllKAGspRHEKs091aBBPI0JfY7UL7vEQqsnwwzbg4NRzqd7ByliADnvAeZ
xjelXTr71qq0J3tsv/hItIc5nuYjlOgeW0uOXukClh59CtxPSXKrD9BAIFObh925xA0pjg3oaOQ1
kuE9Pl8vgfxxgsQ9FsggYHyxAKJk/y8L0PJ+2zbnyEq3jeKgjlrsqzN3ugUqvTh1ykR26lITVygH
bZ2x8BYbXS1+k0zr46hDu7deu74/HJZNJqTWnWJN+01qPl0c0lblpLa67E4/fRDHGw+FFf4nSDjC
tp8bcdqSR6TpQ3ty2oPT8NKlq9ln2cEHqR95vTOG68WR5lnch+zWnP8xNFAaODnqhQO3qTahqqix
VEVNrK5sNeBoUJyiAbLR6DIwqAIbsi0DAHF8zAgiR0E94wSnssYqAPyjAiHDTBwvhtzhIdFq975u
ElS3qpiSMSLCM2jsLSlCsfmVR8jrXYlC2DdT46hgjrR67fuWsYMGzH5oEgmR4d7X1okbOpsQPJoZ
9sTlOnPc8L6uEvbYF3m0n5oKuBHyBhSyApanKw5BZ+mPgRaPZ7VWMOXIY5V5s3VVsHYJ584x3dgw
t2xE5Nr/HHXCFoxGi+Nk52feAe9GJtcaYi8fERDlFlL0kRIrpSsLX54WGaPFDOEGIDqaLJvWHXbb
3ogKIolsyZ/TMAMVdMgxKUlTSCqjnJYG+7H+mFGrERqmAZ7Jt4/jA/btbI3PwzoTQxIwN+Y6tLVk
jePxn7RJRImE7EsdgUOY3GZOpUQ5u3aSrsl4MQPOk+2nszMbovj8URCdVfu2MbodTuDYuMXy3s0s
8Z92eHfcwFYg436DauvxJ9ie3m2XaW81Cp+9rB2C5wDbPMiLc3lnpxEOEV1po947aQ46pBxupFGi
DCKr3U2fFP3WrjIkTxMG+RClIQIiK3dfav5mMZGdmtFyxnZ10W97iYdodlpMxLxMc0MdZWFAvI0o
KQfKPkj16Ix3nr50WgK1KHt4G7W42TtWzdfdWA9vOtieQQMdy5MO3aEXd0SqVblljg0VotiFTISW
jW+FK1CCqFk14neodNv7vPC9AqwLp7gASFaPcLPrGgZWKmB/3TRP9r5eo6yDXKjR4gDB/yoxvYY3
Vr+jeeDXVDd3rq/DwTgXlvhShbjfux2emoaqZU4l7q3UZarSeenSaKGcfeWsK+eruTQaJskanC3I
5JYO6B/mNgTq5c/rgRef1xnUO7huAAsjOnZLjalCv0t3sV3OI+vn5Pk1/jZOTnGNI88UJrdhHpgn
NvaIH+pBuBMMBCjYFcFIjasocFOAI1s2GxYrQS6SEqImKZL3kPL9xcx2cBD7RKU5HpZ/LkmQjgyH
7wnoesi226A8o5dZXFBNHG0CC2U/g+0XngP2PGQVoNyRlmF/F6tm6JDNFwE4jGmAGlT89Hd5Ahbx
sHS7m6sZ0RS/xXjs768mBEiNuzkOxssadKUN9daPpuFIvSZGYnMVOcmKIyRwXnxzgwEhBAROGynW
fNUgRgaKXuxn5y7Z/DRTPL3KSMMX3tjAtQ7k6D/VsgJd5BCQRO6QxLNooDPEU9eH9ZFMqL6O1yIK
wE9Tc2djWkgmgZSnOCEvgpspXS4N6/QdS7XisJjoylH34NkW65er0IBQo0l+EyGG8yj8Hr99rUZG
WB3scH7p91mGvQzkNCHGI0S/ZijnvKezn47g/YaHDtQBIOL6ZLEgv8uk2Id9B7XZq6X0sur3fWGI
VTvi55ElBt9ljX8DDFD4BJHF8MlqOcI40OvZVRYH3L/JortUc2ePKfiKSjiegnvK90HkV0IzDOI3
PnibdA7ofKH7R+rnKT6/TgT9hroGFFK1LQ1P2ASvEdqtPOq6eYiJjpq4zHaK8YdlafXNAkkkMKMw
DHx6SVHs8DAFOCVr9Xg3OKjKmYpQm+GKTQDVrGJI36I2xbOiT03rjDOfdbZF9h8Aypob6i32rB+j
PX4NX3XWWGdDNT50YU9B5WRfCqf7kiDpBRjQaiRtzMI1X2rsDN78VpOeYUTTA4gzBP5zvrztYnuA
VkCubWvMfECZMc67U2G+5WPzZQzDSq3T1yP/KjXjiUIKwCO8Vtbgb6m3NIuyI9lKkfNZIvLKpWrF
9XwOdGoHSlU6ynEknobVfNyrY22V14CW0MhyBESQzvF8CMEoGY7mzrAAh7QRF1uU1VCcyo6QJt5l
BigrtDpzd7MsxIT6+AAqrWtQrPfPfErYKc6mN72I/NbDEyTl+TOpSQDdAcaXojzRPCHNXy/Tu0pL
qhbp3kma4SZiodwh91S/GF0N/dAEeQMt/oMlFn+aHXiPxwhHiE834x0T9Q/SeXcIHkKi8KT2Tg2N
fPqRqQE4bC2z2sbToCqqEJIbsXVvqiZn0x8WCHj2g2Oa92T3u8Jdl5HU1ottKvDIFCY+WQQPNH+l
Z75+76KOGZMGx4LFatnFQq4Nns0ROwgoQxvS2bQyEofBsN0DXdW/6C4u5AcKyo8Zy7QiblZ1aOr7
xdcZ6lfkbastjuM6wLZ/fYnFj15x6dLV1buguVd+IwTgVmZfFx5XBIttgyxWlrt8a6kudNOGuaFR
si0u+MzAd1MrRsDFMZrAl0kr0JSmlc0eHyzESEZX3kxaOe312ga+RLT9phE6hOws7GJMMw2/O7Fx
0zkBpGstAbydy+wfkE6GbtPomC8V3ulapEI700qgDp32aR9DqkLk/cYA+O0swjS7oTs/90UM8Ld8
oTs/NYU1lVu78Ov1rKDoKCgzZMoBSbPDIfHG0FyZWlTck7fZ5MmyAItBt6aBZ9jWQHDFW8jf4T8d
5tNwWhO9BjUXhCdB6XwzutQ5J1rAHiHd3lVm+ERNiWPgxo4tYxMDzvSEPWhzV+bvRZ5y7Eax71m3
Pljl5/5kg5R9BF3TAbqhGAd34mpKuH/nRpH2MDl4F24rUfdf+Q9xZ/gPbgHt3dxEVoa6NCBkJtdp
Y4sNzbJqJ75DjaQOSB7yruHRF056i+Pw0Szs5q4Zu4+mcO10I7JkG3QFOzqVO617Ebvv4/DQDFX2
Q4DoHe84787C8iHDYOC9ZyGwgcxJq+3ouLjNc4EDqu/U3Fvga6AXQy6ZMGnU5ABmCDnV+0oO5scA
tG2zGQlnDBPb4uP4olcG9hGGc4t6DwX0SlvnluNN9fucg5Wa+ha0R9ZTxxqvaIBE7nuUdTr+t9JM
EPOQCkdIMn10VUNmdQ8es1OQxj8hrFy/VL1fbzU5uQiXl+DSG6p0zZ1g+Jan/VaLff5TudoWr2bX
qC8kMGKxfUBmqz8PMTgJOIhfX8tRT3YimfJtKg3zVQpEUKQs4hON4tPMcsG/LJMS3S7upSxDFCIr
wj3wzoly1Rltf4s40DEDoyYQ+5+2VtH1zf1L//l6BIPBbZhBE890a/s44DfmRbHMflTJizO5xrsh
sWUvonw8DjEbzyk4sbwKNPVbPQlBV6xyQkJRmtt9gTdBfV9li+gK8qIQAB/Z6C0DLmWUlj5dXS9R
VsG0ZbL6gb9KiKJ00OgsDdmEIsENmtRd4xn8MUoDsR49hH0b3jA3npD272wkdcBIcuymEpJTFVAH
ZMO+6WOAriR502Ux4amS2QkUx/sIRGFVjvylUo5HjqR+UEjU2WYpffnFhq1xvG8ZRzpr8aHhws20
s50HQDX54xM4m6ZtOfhIbCZJfNIqt4JikxZ9iXn8R61qTjTjube05meJGrQVsFjTEwR5pq0x5vlt
kiCvDGz/i6ENzWlC4m95a2mYz6blnZGp5O5eYNt2/ve//uf/+d8/xv8V/FHcF+kUFPm/8i67x8fb
Nv/1b6a7//5XOdv3P//r34AyQpfHEo6Lf01IgFtq/Mf7Y5QHyv1/hGld53lbmOcMyNcdUe0QrQ4z
063OUOO4mIh5Z+nO7DsRdFpwL986SRvNhDzkcUX20wsBgldmGUD3+cnR5uA5iJBZ9PA4TY6IMeNj
pkuIOCTAhcGHutRA6iLxukR/iCbL8grkK9+hUe7hz89/TtAPWmWlVj5ryEFt9cZOD0Y2tXemleCe
YID+jaR/NBvRfZz1gptZUY/6OFkGNyllL5f+rMCHnYy/CngU3pA43uRvpFjPz784SOJtqek6NCNK
ABKpX6v+xDN7WAMsrR0T3NxQdPmQu67xEIWQQq8n5456ZhaNd33beU6AhIHXg9LtFmXjz4u/OST2
DXQWUfJNLlkTZtuM+8WaFqAGGkPx2hjHZtt8vo4OQfOVETrBfl46yq1HkJylR1paZ1Z0HkQEhioR
PlF+oa+Kc4qd7Il6cakzqP0gdeH4Q+H9/pvm6H/7ogFd6gIvwIXlMMPkf/2i1akdTEkg5Fl3jOCW
dJR4PZbhLL40qysVqO6LIoRX5mEoz9yCSTfv5n7YsyJc/9VHl6XfbFGTibsbURjqeLzu26kNVv5k
ZPfEaEgDSTv+AHWYuUe6AHJNU8Q2E75UWy1YZfHkfM/Vg8xorfIUQrr+JJiJ9wLgJeCN9nbm+LbD
Ljrzal+MKMnaBSaY6YLGtdYt2MO3JniNUO1VxZpH2SawggKSTqml2kqhKDpldzxFmmXugU9Y7uog
rY4QDq3OrQGwIB3m1OmtMPPKg8hoOx/fPj30iWWFl4YNRq3oYzSwv/3+o8JP//qzgsAPbgYmAB8C
zKOOGr+4KfS9NhaZ5Y5nwDJ9b5Tu0RGG9mRUjXuUrlV6ZR+wrziEmiuU7pbnzkzKR25oL2T3Qy3e
yMKUe0QJjbdQO1hDx76ipG+4mSLD35AXx/GTV6mzCbqmvbHSsrnLgTvZqESrR91YyOYuVE2XmJcD
JSrzTp1EBrlmsRerJ64P5btNHpTBzRSX5usQgZdQAGyTN7x80TtwNSqvqR41aMVgkt/JNxY0LUqD
E8CndNx31ppZC4+2vIVwEYENRbZumHv0mT587TrN9xpnMO8itw73UJzDnx+n2XvGKtSOVVJ+K8Jo
X6qbf5HbR2vKN7EWYnxwm0fBw2RVuC07UJeJybobsx6BUeDRvdrNgh2KWXxIOpXaXosdRMwj420q
/fi7ugAfb/I9wsWgLOqCLJ9DuS4XHwztWJ5Wt3RaXBo6NyIS4ayh3FN4NGDiVrP9/bfHcqzrb4/J
ORAKkFEwDTxV6JFz8e2ZjMRJgtCOzxoQd17FXetkGxN+UgLay63Jfo6qIIlMNEh26uaxnt2aob65
slOXmnDo27XTFdq87q/8WpbsRx0VJYV65WUqvcI0QiTISdjrlZ3eg5O7/SEug53dxe7BVI2eITeG
yh/uHEZtxCUNzZdkpT5dgWPCPSy2ax9abhmmKxQb3gSo7r1Jh/AJPydj+/F6/7jUxZtY1rpa+vqV
yZHe3bw6uS/vOwPBbKZee7Ff+C2vsiyz2EYteuF922x9fHQHkSQQhKNLamJoJx1wvNMPi42urmzI
ro9gVFBLUHPRpyXmvlNFYGhqEYb61Rq/stHLAAyIXfrVcAiSulWl1fmWCeAbWOH/Acwd0pFCfmnT
GnwUVjmc+CidA+CY0PRztOgJaQDwJAIx8ENJp6St5f/BSvYO3lT5hbvDn5PUJqUqx37bls4Je/gU
XKQszT0nbyTqXxCw03ItPCeDfWJ0P5/UaNElH6NZX0Y0ikxx+EQTZBdeziePCPN1JOS2g5tE2xGw
iqNjmKlX9KDOriM8xUcjgfwW64znrjMBOSqrr9gfRrvERM32MDnlVyPnN3xk7JmmTy6wDbZyW6YL
/J9pOrJYIUSWca6bgXZM08UaouL4v35i7GbMHY24zNhWTt6te6tI3/SmPzuNwX8i0frAtGR4tUDM
sxlyqwWndO4eM9MMN1ljpG9ibBfXKoZkRRu6L25VWmfROCDkacH7qXqp45sgWpIIFvKJ6R5A8dWG
/GiEGpSPoSYdM67sElrjnj7VcmMMwOJrU9DOWa4lc7YkuAZuY0eaYVOikmRz/oz8ehNIvM6PP+bS
jKvkmJqLJwwEOLRwR1KBSaahcJIue6TX2hWzg03TRvGBbEUpUPpGA6UjtT2eGxzaLFKUAN6oiuLK
rtiBrmzVpatloFP1xz3VH9MleVtUNkxOKKVGBfEys6vScjWJBgBrIfutk7U/bLXrqtjw0cg+gqoS
9XXE+OpVp8Qvl/GxSIFsyICPyVUFBTWNKo2oqd6C+iMgayvD1/kmUfCVxREVhNo+QOB9/h/Tfz5y
sbnhuHHMWomZ+oPMfzQWf4zQXwp4FObFrUKF9V1xm7fpR1P5AszSS5+GJ0OBVclIfYi7GBtsBKPV
PPL/s8a8Gm/qbazpZnJyszJF2BhEtJoQ4h6x0uHAsD/dTAxgDiA1dgSgJo8Kv5V7wwUdD3noINBc
lXWerYEMsI+gXN0Pou/21KNGKPvSRTFhd6iCGjhXVAqWVlCgPkQfN5PZVdWKuE541E23c58uw8rO
yy1dUpMhz61XhbkFeWxX7MlGq9FV5JcKMq5Wt0HuizArb495g0N53AAr80Ajy+vQHISpawD8Bi32
6oEVe4JZTqAQ2FcONMQJpUm2YdvYvv5E17aO0x25u4rgHDVQl+5B0zce99PSA2204Maq6/ufkpl4
JezXd1SiGEnQj1GXKaSz2VjZplWjUnVp1IjTYkcVjFPmZ+AmN34zd3Gmua5tHIogdVc1ynxvE/U9
sxCRh3o0svio+FFWvZQ5UmOoQ/Son6K6EvVcaoia2Mj6zRDYSBIqT7INeRQkW+rToov3PMUf+vXv
t2ZMZ9dbM8tFFaBhcOg2MmFytXW72Jo5eqhxhCWME+Bbcbt3v+rxm+lU3oIuvQKlLmDTf3RBbljb
q0VCA7/a1od2sN/fIbZUnHo9bVH/7IpjIoaHrBvbRzJ1Rlls7K7pNtSlgV9Myv3pgRyoadQkR01a
FvqcNFh9tcKGPZ2PfaUF9rkidb/T+S+DkgRo02UYrnAfrvZkZAZu+vHY9yiOy1wt2PxNxgNPG4H7
5WEgUQ+Cw+eEhKdLA7pqW8eKSzzQcuTrEvenVTrYERTTaxGARsEAJ8iDCZLvbRJ0wbEBJyH0MVtr
F0vTvutxdgeIlfGXYJxqpOAG93vHQS6NIHIAhL27EsNO4IRxizJBCLQuucg0TsTaanBCDAs7GFdL
gnLutwZyvmpiBPHt33+BxN8OhpbLLe7qXGcOal+Mq2hR7BdthZ9ufwoESH8CExW+q0pWqHktUs80
A3S1KoMKtePmoP1CxQmYvksIqaWZtSYjNRp+mTrCS9JfQ7i18fyCmRvHNiU2SeDxW1ECK+7Aodzl
UnrUhewrMEOqIe9lAH+E9o5clgHyoxnLUqGS7tJLO//mNwWSnqhEeRoiDfLKbgShMc5RQIWiLM/X
bdSfZW9gRChvbKTtvEaFX7tPyRS6IhvqTJId14onklJZ7L/yvXBJfWPbD71cxdMUeVOT6ceSW+6X
xvyDK9xfCm3SQ+4gY9dOzvhGXnU46EcU4ogvdv6HpbyqCZC5wEZCjrxwFFO0pliLvLAWmRcvmkRr
MXBtHX//zWCWfX1rQaqYM5M5luNCj55dxQwMEEZ2obC6kyUb15OKWZuaMGaQFOTgyFlsdJVNowcK
lvgcjj5kJsiP4Sl34YcTWHbv1BMCUk187two2A+d1ayKMs2e8FunNDulz12cpL3IiPmObMDm60en
j7/NmXfJ61etNrUj+bYMFDwpPv41+dZ5VT3lx9lzCAPhdXVtzut02OIdm7j96iYAUHpTlL25Dlij
aR29M+SuMloNLDdOvS4mq9k3oEsHsJmJ/eRoyRfEWXZFZUzfhi68tJcojyK7KPNLu/KP9UR+89Pp
q2Y3T61tnVF63j7iHOrfu6x4jRAueuONU+wU++A2ZW31ZgbW6QMUFZsWYGPBzwKkDSfC3aieDAL/
RKCczzFbtsbLZ48gOZ+9z3mgELxYhdb8nAe2Bf9EvTyI51fIEgA7gwAgVrXUP01O4f67t0dv9vMt
kOfn25Nu4415h4Kw1LGV7LxROhCMdbU7rR8yKDHb5VOAUxVCd235lOv8w7aMLlfkp/WN+d/8FsR1
qFMF1V3bcRhulQh/2Fc/hW4AOD/IhvRUOqgYY22PbT5loOa0FKjLdobVSggh/JmfMkWFLLk9HjVZ
IwOB6hMPpFn8WdOC5IRf1h9BbNvP1uT6Dy0f1w5L+bNQDcq6ockxZY/kIJzqR6zz6jT3RhSd911b
7MkVqU9gGkMWbKnLjGTaGNbwFTwl6QpshuZDl3fmQ9002W4MNcBqlY2aNqzEOqmdbrPYtM5PvCl0
nJ1t2x9+gPj+NDphHzrTQaAZkNZd6gflmWZlTZ49FNgGqVchCyJx1QmgzdtlBbNPg8PyjhLbDgFR
CPKD1FEKWjSNfY9Su0HFSmNEw3P5PnXA7zV++iriKLqp+6jYVaVuvKW+7pEDVLKN9Wij6mBEqOXR
dPG1oQFa0nE9TQsRiF7lfurs/5u7onl9VzSYwXXdsEzLslAboKuvysWGq+qjYIQIk3YMbbCpL0Uk
NrJ8NnI9s2D1Yl+KSa5skOdu164boIQFVWyrMAvkBZ3rUswTFhAn0IU1zaPLAHHGGhkkEWjuMmAC
hMNWNGJHaYsy0Oa+JeRyoQP5lMTASjXq0gK6dSusYFrRsIYgY7KjS8hN730jCA54b/1BF9gPZIVW
vpXggPKKyM63RdefC9y6fwZ2fXWhhsa4bH5K2V4NjbBINfQXH+RE0pVpj9VNveGiKu+IrtWlnUO1
JsvcIXu9Ydim3/3FAsRavGp0BVwoROvlqvQ9U1xX1OSSs2MMpqOW2KwQlwUzSeIY36tCc24u/NQ0
ByDnTc/CzpMu0MisrtlmiFAEZU77hccmKsuuXRE9EvHaLI2q7pRDue0VXsAv6/DJHqCnh+0dYK6q
B8WKGx9xHvySO45yVCgzpymkDAdg+OsVXVKTKyNdua4E6UXc8c31QD89/f4Lzs2rp77BHNzgbI7K
NWaa9nWmgDcSbH4OwAB5UCBChIL2l6Gw3srY4I33CBWq9DkCJ9JzlzPU0tqxfduaXfacxCXQjnFl
g+8EXV2DIgUwmBkATxyFFZ1QjJgtggpxqgvAQZJqR0kcaiDLnhzDKr6lfTyleciul8UehQzJ+KCn
sb+zo05rS0Wlswm1n2OL2xLufu+BHSO9C/QxChc/uzSKA/t7+5kkTv70mPPB5AEW4ocIZ745DwNe
IAZ0JlJKlLlxzZwdB5G+jhTz682OQXWs/xiN25EdO4xWAiU3v/8UEFn/28cg8JsWBmOCgf/4b8k1
btoutvyIlPSJJVGGCGZy6QVJ34TgRdQrVOgE9vijmvT4XONI/WSk2QZcrZD1AQTpSStDE0exrkf2
pcLWJWJyU4jAfYxz1MyPuWNCoqBxH5NS648JNlOgv+xzT4oqhhqiMG7IOddBOwimn5s+qcbcq/sp
W5d54G+lrzuPZWraW0C1Hf1dRrn+YMm+3YIAr7uRkY/dLMgzGuQvv4Vh2SIUPSIyXg/TG2rJVinO
aLN98U8R41nsf/WndfIu+Tm4ENCgelYdWsM7C5Ehz6Za1qVPw3kGxj67N3zo+I7lMYjR2FMOQSnJ
0cTasC+KdEcmGlzcjBQ3TSC+4WdEKN52Oze5LQZbB5oRjYlimnNX6M9lXfT7IY3LnZ2bOKYGgWxX
ItWbo0uXY5vGu26q3+cuNJ4eClkF2ykFtf9KQ0ThkEuhH3BcwJUlYKT+xeWF63x54TBPUwssS81T
aSRsOgi8VEBNlhW7jaLuaz+F5raNW/A4GZOGlkYAhmS3F/3ZXc2hq9oETcOAG9dm7tL0eREIlIKW
q1z9/qvPrx+wYLSzbBfpCQdbLks3rh6wgDb0zE5R71CPeSiBmEQNHlTTSqj8Musl/rwqpvDDtlz9
o19hWfhsIr9/yP1nnBvSrzJDTZ6IemObyGH65lYvBR/Tr0yZI6S7t1poVqc+ycHoXgQ+dNZcnDZK
q/1i9TqgWSgK9PswOjAcEtaxqiQ0ave7G9lGckr1arqzJW6fXuBD8tLRgvoUZBCoFqwz731w0J97
cAog04mXFkUJImqQ0993KNS6GKAZ0OL6mDFZoDSlGUBVZ6ugx4AE6888w4fO/bc0jrEU0hu//0yE
ULn8S1AJN0wmdNdBnMBm3OVXYYLW1vvB5MV0mlKgewwIcSNOFrnFLTVTkpZQpEKTtkANrehyYt1m
zKGnRC5a1pW3HBpPH/Mu+rO3mk2eS7fx/XZr+Vq4yhT/ZoS87qZwquIuHllxR1etA6m+IvTT9dWA
BPfdNixxgqaBRO0Y6AoEhgDK4iiO8OqfS6VqvXDyo0Nsjk/L6uQhoHN7zE25vVhDzeQ4PJ+7bLe4
0zI0px5yLwN1OhSyE3Yb5+N4rsosQtapwJOKZ8BsKVtqNKmxwqmlAoAbkLSMIQ1VZJP5c7SjVR1b
FkSX8id96PlbaQMhA3mS8X4cUHbRQApwwwL/FvnexlzXdfEtHgbUc3PcgXa/6CLDMt1AbRU7QwBP
PG2C+lSYlWw3CkPH/pLrYNNUVd+8HUBaD4nFXWcaIPTBNw2gs7vZA8whbNeVUl9low9fmvA5S7qd
3LWgIzvLmX7ANH84VMEGwQaEgiaWrwlMBP5pRNEIb0T9ZXiGKqVmx7caTmXdCpyYEgSmoEMFxYwo
1i7Vxc2zXKe6LZEc/dpkvfAMYHxPjgH4FjJQ9bqP5Pi9M9aEVe6Ug64coNjr71kcuLeE+ITMpLNF
pQYeiqNCdi1Y0BkgKqF7CiA7MsYKSEvNhWP4ObyIuIEnE+vEVoryeIimebnKdwRB+KqFEpIA1LMk
TKrpKDE0u6AY88YI0jsxms5jWucRJGpQ1DDleDCPU1ptxmqQm2mI3UdyMeSricf3KrKtG9M27Sff
tbR1U6CAogKTz1OIZOdxKJtvINCCkmjeI/WZR906rjhHZAUFe1EK8j1QMsjDyPt7MoUCukKrMnPa
gyXYA259Enk8B6xxcScel1l0NXVuDO6w5PnK3jXQFEH538vFkiAbQLFH636hFy1JQKvGDWffpfkb
2eZF1PuCUFG/1xPrqx0GYJNqGkB0LFa996p6cHEDkjjdu5b/XVQi2KUQLljZKqPXqHo2qCmgbk7z
ATjSuHdlJw+yJdGUe70Ah6NDpXFkDFW5Xc8gkanmkvPF6DyZtx/zyJmmASrleCDYy1ErHIFCocm/
m4ENMYms01/asB/XSOtod8PYjbuxj6FjXOAMC2qxahcjA3o/BmOztlo/+FK5A6S/8pJ9T7lxAxKg
KFx1VbxK0kH7Q+TmWzJE4m3Kx9rjSVadUQgJ2kawTBe+Ue+7yXwlxmhqltKNSWRbHWmCI9n7xgez
bw3SMU/L23qzVG7Mw1ZX7x3ffp39lvXUKnnX/1/Grqy7UZzb/iKtJRAC8YpnO7YTZ6rUC6urqguB
mGf49XdLTpdT6b7d3wuLIx3hDAakoz28X4WrdVltzJ42xRsIDFIvvIYeF/5pBrbXdDpmm7xyP2a4
dR6eItXtbvvi5FeGafv9GrWmxZR2+YPDSQS1C3UA/hdleKCdqWJg3mVeem0zMGivH+EWD4OXwOkn
AZFMrVs5MHsFxky6JyKz7vw2hXjltTvUwpW6OxuhnZVCIZx62dFqtB22yuz4wBLUf4z7SFbD/zNp
3DtDZy1COBkOJE4wHQUV1hxMR2JDxFxG2KCfhwFF8HdW7F+NhbkH7Bwa+VpI9aqeeltHDjR8Zc0E
/upNufcvkV5UmfxcvMYjrzcfxl21WCcMtPTAazagvVkA4znIvfSxvLQKqoyVzJ86ffAq61Um9nhk
mH4+tQ6K+oQOYM2wNn+qrTTbU6uFJITObdNOXqo2BsQTnWbA78NJDCpFHAGebw/pKoTo0LYT4/QF
aknrtBvpU9jR5oS3QAtZLrRbOk3otEGHTc3Xsa/oExjVi4ylwx20NyEgQMn0BTWAVKvK+VuZqusV
E33F0g3fr2jazQebNJIBbZVCAxblsf4piaWmmJevFuHRUaFaEDheVL7aUVhvvK53Vyb0KtYvwgQY
ERMK5R+hmmM/mGsUWbQ0zRNPoNigr2H/ukZcYPlbE3dZpQUB3weVB1OD6AooduClf226taMQxxZW
CKq0abvWJcYM8DXO09drOMMAvnIH6C+j8ngu2S4LeX/Ka4/CfjgaT0LN9j6iHerDxHXT89Tiuwxy
57ixGyANlmkxJCBr99EK8wq4ssgOmny9F53NwQbHeVs2JA2qTBbhUmQT/pL2thfDe4bfZCBa58r9
A+pv0e4amrGwVrOWwAbhJauz+ziT14smpBt2PR7yJu3WbsK5/amcxAFGBj6WNbgbGxgvYToSwYh8
By7rUw/q3SkkqjhdO/ykLxe9LbBpDQzxB+tyDpBK2JVQPDTg4k925lfrctNlBv7KNpHdVIdahGLv
rxgUYT/Q183t+d6Kl1dzHs1d60NCeSjPV266ua/dJVznoO0a8+eoKciybl2A3QFdn2QQN04HAM3I
tsKKu+OU6x1Rgs1KU9BgSdcvXFC/18rsYOZWc825FT4gPDhvUICBnYDG0CsNs/8khF+I4QAxpHp3
U743Zy0gS5qvsYdc7gNYZNNTAf7hJekUzLsQ9R2fngaeHMNUDWfT5LZ2tKBjHQFjgs4Q6NAVpmru
yvTOSY19yjb/UXJVQO5G9W9NP2GuzWl0KIrOf+l5sWj51L8lBfE3LXaO1yYtEdEdnsnRk3K79IiN
cXVNI34TL8a2L7G6C91HlUPTMscXuKSet1dp0l2iynruJwqJJnCzLhQFqqNHvbsUD51Lrg+kquiq
6Hm8urXZdnOxI87vTEYqwB7J4X8M7OdhsCl/Hj3aPgnrzQQ9JAUfJQgDJuL4nzwCUwrVdOk+x9IK
L8B1La+ZoukveCLhzg7dJ6wCKwVtjxgchJLEWJqKIofIuQ2mt1lDKoqN2giPsHPrkfk8ZTDJCAsm
nrGqeL5JPBSRwtvIiI0NHlS7w62Rg4AjQYtJr1WxDYARcwAVynvsuecvSWEl2F4ARhVGxOTC21YF
BneiQveeAWD5EkHN7ZpRTmn0WLXV/5yhPyXkcMWzFS1XE6hrAZSfKUy7G9gM9S1kgOQ4rLkaI7AV
8RJfYgNpWvVyTO4dmYGaKEVy3+3GpiVn02oORe6zFbUx6X6/kM6fEjiixhXE2XV0zUtCviHQIg46
3D3Fakrct7RL5d5c9prnJsV+sNzXa0YZpyzIBgIrCbBx33/Eoe4hN6ovAGmR9x/xGpN90cXkfLsc
cAtsVY8Um4JmAHHbTaF/KDsdo2XUe9WGFP1Xz8KrqoR1+bOOaFV9iJQkzanJbPvZ4eO1rwl79lw4
zT+N+9UH1aYiiBOy67iH71w7fEv8HmsAHcGwPtqKENxvE468eMkEtorqaZWHKNRNWjWqbwroq4d1
uek1HXniE+4jnzz5Zi+zlvM31WT1Xas7kyh9v+C1d3BWse/gQiUdFjlEITduieeIcqeryuhNb1Q0
CSbOZXxnFElNe8Wg5UALKldGhNS0zX06Hog73Ju0W/uv4WlIQELMymEtxkHBiX4mb8Nsv5/d2j6d
lbOMvs5QkLuOEHVz9rLm0M6lAy/gyX4BVwfeFGS8gNOKqs346tWp/aJf/felpI+dzoHAEDuk0PwI
XDfJj6m0mhWw3fWlsMc7SGg7r7Cj83aTjLAi1drGZBbp0goB0zIhojs3GbtLVveg4UKf26FxGS4M
J2rEbx4+R30LaIEU4eLKnqpZrraTB1FNlKjADqHt0dU/2EB9QLFceXGdkjwn3ca0JrLmUDIhZxM1
0Pi+kwzcfhOmtKfbEg/kpQnbKLNW+OMX16E5L7HDEZd07/FabImLRSa0dGwWgMCACUUDkYcRQt4+
2N3zCIEemCOasGajf5K2/2es/HGLZx64VzA12fc+ZLWGuhnODHzrcwL65qaksKzudNutY8K/EKbj
UDO9tZmztBqapQUR0OWnDkGHejGJNl2bjlsvc3qt0IxigvlI02E+DTt333zVVTvTHrvefBT+PK/4
9BYCqIXvtpffmbMGDm9tYE6jDj3Sx8ZK4ISZWlizP0HpGo2m2xwS021O+4yjMJf3ZMloATgpRLIb
UfGtiaJhUtB00s9uE7PR8w/RHAWx7jC9KdTT/gPIZXv+5wob87HaFZRzn/vgTX2qsHnCl85QTvGR
1sUYXFFUA3wtMcHL1zfMVFtAcr+iw8lApibQLbVT19dbQvb/DAKUyF232ByHgUCULcMU5N2bzjZq
Jdj5kt9vLebslhpC2V4EJs2X372mXCQcGlSTLc9R60VPpYAU7TxCEQDu1vIJe1UUsvkTwAO6d3b8
8BGgD91lGiD+itIGaZy9SaeiSfFMS/Dr6nQ4bfinqnWPJjKj4AV87P05BYqDWcEQJRGMDPCV50Me
7mso0T838DBdYoEcb1sdwooUjGsHwnom2YKv/ZblE1+YcKRAGcTuCC6iTi4buzrPeXJ/zW2AH4FJ
ZYAHSDQsuhRvMeyhXszHzFb2zEk4nExqb+GexWtfHcx1XOkGDRRbANuZYUGvNVPwSo2W0++h6QWO
zL72ktr7mAxK+sfwn8ZWBdQLVA+b8pBiag/7n8doqPjBj736AQWx5kE38Uzyg8Kq4sG0l9S+Nvlt
s8xLBS6T7UHtDbId/nmIYJou9Oxcdf551gcZF7DhGMVPk3Brx1qth0x5mK1Nx/Uiv8bfkmUDdY1x
pt3yCgsVgNmoIflq5DtNE5hle9LUxdkARVUzATid8nZ9ywdc4quJqjqxHlgLUqGuw7mGt26YPYaj
HvbAi6eQiwVDWFffTFLeWv66x9pn0RUyO/Ou1F+cYvraQOsQf75uOkNRMTu3aWwFucb0tCiKXjvM
iBji9h9GwLt9AlQtc1GDk3RjdHdR3sBky38CxcV+bvMPwV89Jq0iW5P215ixiS/AGPjw1wEUfOID
e7WSqdhXCgUgY8SDBUGxtVnD1TGZ6Rfz+jczA7CB18Sl4dlEOehGK3MwoenQGWYKYCYJYCZYqPJQ
uTehOQPBHohCM2n4dTnzCZARfL+cSY7xRT+LEM8NjjvZlT3uSmmJXde66QJvDvHkJdV8zNj4h4lY
n0FD0qEzVHu9cBeTKX7qSU8xwdIAHh06KivPEpOLvOyAE1RzfEwZbAAY9mOeSGSXyynLhk1fkfhp
ruEbkYBcG5ihTGX53TSNS0jRFYdIAjJUlQMcUEhSmnAKbVRZSJ5nm3/f/7DMrvdv+x+e61k+dsUh
KWMDb/tpU4qVSWmheoGXdETKPbOxdBEl+eGHZE2GHgIs0EwdO+AONY8ZhHIHagMzA2MLC+LveDz8
4RA/+uo4+H5hb4u/NDRBpSEn/HHqybzMgbN6KKs+Wpei6U7JGM6Q73cTvLyrbhdVc7S3fKc/wBki
2fYjdbD6zLv1REhxDwBstGK1bBeAJANZgOnmwqvH/lUAvgxcjF1+42l0hC7qFAVFd6FtGUNncIhW
lZ/BXcEFd4PpKZcVavKf1zxjy7tYqnAqHqa2z9dxVc5HUhBrK0erwXblAH2VebQ2TpQQSAJhI8JW
mHWnLYt2Luf2ARxvP7DC2n5xRi/eeqwlmFshHCmA3aobOTxuEcLyHnRZFM0OJvR99uKUlX02USK6
AGqjzpNb9+qxlsnaNEesLk8zuKfXDxgKaw+PUaf6xrkD+ZOgtaFpiC1n7DN1CjINGhTX+QkPCneu
DgaE1vwKB4myK4qMj2GYPXRjNr6m4wAaSzeDxuLF4s6GNdEKiEz1BZsDJ8vq3B8ocD0A9jC8hlgV
rHpIv95Bw8K7c+PUWjIN/xzqYWNnVX4/KZrdM9BhQK+YYIntog4AFnB2T3zorDL4pGxMaJJ/5SWs
6jaUhDGMv5JxRXLs59kczj0mdCClAY4TcPC3XgOLF7SGfg+J1Z1570iHLFhUykcTdZim3iJ3jpYl
XHQOQlEH6Ex1leZVDt52WAALSG8P+d3YMHc5jln+B7X+54ykFD2IsaX/T9dI6Oz8B1KCWZ+xea4P
PAK2jJlrgYQhPL11+QGQRUOQpEmFC9dsgKrkTVjBiC/EylKrRCTdVYuhsSHIcFVZMN1XCQYzyLIY
zaF5Ae0FE5uRWOF3UGj6JdYAEnm8aIEPX4YsogehD1hQzgcTAgMG0Lo5NY2mWwFPsHRzF5pfOtFl
PnLM6W3gp+vcBvsOqaBpkkagqqOcM4MkHhisbRczYMxj1W9NCG3B/H5UE9vrvMrkuemU35u8ARXk
7bXR5EBr5+mK0Y0BD1+IQS8RwumnAaqOrKkXthW1R6jHAnmjhmv7FGO3wbTPFh8edL4BvFqt9bFd
5wNB+1ViIr51y9w6knq0juZMywAdZbfyxyn70AyH2hnF1NjvdzKrTyY1IiEMD5l3D3jZw+jGowes
YCvOGXZLlx4UEJYmNIeya7JtRKYD/N3zJ2xlzUsUp1JUxgeENvb7Ej/0A1mx7IlhsQe5CL5wda4Z
AIzfM0qg7vE2XFUi3Zj8KZVkB83S9+GWRPFDgDa16+oehhkdXDMg9rbM0q45UDACJmyOYxYV17yF
iIvzatL60SdTQJQVTgHDKhQTYSjvm8Hm8CEJ09TrxUybudYtz1xVVParabeo1+xI5NzRvrBKKFuT
5nA7sKRsP4TchHSsUDS0l7c0c2Zyrxn6Ip+GmpTPn2FyZBOJFc+VDPrcpmVwG9iauCEJWs2FTdcU
S0xqYKWA1Wt3UUowUDpoH1SCdpdGH2BfVCyoN6utCU1H0cE9o5UXM0i7OWxLxsNgtqP+2gaHEgeo
h1ntTD7hULrnzbVPVECGJx47McxG4T/TNH8om+1D7tRRICjWirnf/YgoEJgd7DNeIpuPoFPH/Tmu
/GI7YxK8wY+9jVwsSYDT0tDwgnylIIPP+m1QlOFP3w7FU1Zn8zrHHBbLHqQOTJCFW7nhV6jGrMyL
Q8COpMWGaT2U7BkKF9OJ1uJL7/T2s6ugXI15xJdb3+jzLxUV9jOxS0gs/JX5D+N0Jl7P4Kc1chN5
DjZzvHg6JpBIBZkRMnum7dbBda8JBSSeYXAYQiwLbDSs1fTgLiJiVdV1vSJWJtbAxHn7Kq8G0C5B
o6VQdnlpWuuPtinDP7u4DKRynO8+FAZBFCnix5C557wfnqWAWmgwkQ4zBn2QFmv28YiN7ODzqekH
4a7ZK9N/HVRF7XXkbfiHHHMaQwLk32d6/PPbxKOO49qgxPiu5YH1/olP1U8uh7iSaO5a2MMxW8h9
bnVxcNUYMXExj3/FVYZpdan7J+wTPRhhEZbG4xbU2KC2WXRlBwsyeae+9uBEmYI77MD3GrL9frUg
8eBj7khAg120Dl/fVkYQupGBUoTgFQ0OXRYmMXTe1HBdSgE6UNxDKxQLJffIkhq7J9pJ7JMSIswO
pvWUsfJKKBI3jcQbwSiEjR+c6ppdkzj08O9/y7+VNDxU5wE8YJbrUbicWJ/ezDZUciwI8WV377pu
loL+0/UdJiLcermfhWuoLfgimGaozoh+en9LmVcX9lf27uBBXuNsRJdCIcM7hRdaYKQfIlup9VQ2
qIppwabGZ9CNwRLwNPn9/PL3QRnEeRaDHIvtoCGhoQ3y+UCiYldqBSHTxhtSX9t4Axkh0xGx3/I6
PfbW1pZ2DSkwCe80EKNFu/Y81CP9KLsA2xmd8moUQYS/z1uWK2DImBDYaW2ry1DNL6a9y1K+RHUy
3/MmK179rlwMXei+WY3+xVDT3JiQ0hmrWB6/+pJW+xiYsKUZrj+OZlZ66ZWU148z+XUKlyjzcVkI
/O2//2PxIvlUrPKoC1lLX1icgcDyN40h1Veu44FYfufXQzD7zuJdcyex4/OI0Cj0mNvB/3+a8MVb
XIV5TIa+hrmHzEjcOclZZ5hoqIALx//5gOl0sYcWuVrbQHx9gZz71sU66Duj8FZwRVQ9JGONjKLR
ml75F1fSh1lWzcNQxrBcsOXWfHHAvKa4a2d8YlJC6h02EjDQdNTOhFBR+zDIipJtwQgJwJZv10mo
Edm/HxoLXKTANMI8Otvydjj+U96traL5EeBMx/2KTaghiLXXTeI6bFvl8xcT3Qj4lgc3HKk7Mef6
Ak+I4mSabmlm5IzOa3vIHkaARALRnYzdhpg7jYMl9Qm7a+yOlmxcVlDE+Dara0IDuPNCulV9kh6I
M/+W4IZVuZt9fxmDGkGz7b9/q/6GMfSYBTkhbnRGHIfxT4+LHPWbdhKWPMB4B/tpwRD3+6xT1kvr
eIFIaPfkqWJ+DBN7KUtGX4YJZqx2lX8Lk4q+tPXoA6yQQwdFj/EzsECFp2qYzSJ3qrJwiU9Ittcr
cjCbKZ9HWO5grF540jCk518fR0NvyUaYnd5A6nExzksfOsqrW1vq2+4Z6mym5YZbT6n9MdV0mNRm
WJid3n6ASCN3QEPF7VPCGiV34O7Yl7QB7xa4BLdy3toez7BkwO+CjTnTCpUJ5xT1qEUP8OJ4BZTb
2s4WdJ1Nb/r7JUrPul6is0ZzCUtfOHbo+yXMGNp49HqJSKMjbj+FEvXPmYbR7oaHAl3u3hYuQEEG
KHWDUEnfTvFycmBkrjFXtw5bqv8oxAj9HfhYh/HwXhZAwzPfcm0KqPDviz23ko47l3OzR70JPBBd
Qu30gh/6Pljc63pr83sIPOp7L88p+5Dc1M43n0IMKCmdfNVSmq6j0OePPgkh8e+oV1C4+SNk8vgj
lFWOHm8hBambYLP5nm86FeC7x6SNX030Kz/HNON0vWBVD7AImqDXXbidBX+CMN4aIoudEoC1Rva1
hZbLudYH087qvDHtJhp4Wp78Pl6wVuRrb7DVYzVjOaMSG1wpIDYASg5/ZhN0QyhsV8Jem89kynu0
iRIr5fYoTXQe3WODtttkcELQj0OIurhT8say6ZLDUPBnk36VRZL9OeIhHHDWJC8p+LPL1Ie8F6zd
op10PXIPq4svbUk8qAyEyZrG1NsU/eh9ScFII/monqLEJf/xL2efCSnCAgPV8Rxuu7b/dzy4GgfH
mnPsUIleoAw0kWNngaWQypauplwQ+Hai7XYIO63x5sQ/bk3mjKDkv7RBnFgOxfQywNfoz94P4buL
jf/AL5tlm7jhj6m2voZRK9/sETMU4JedxzmGyVjTNepcE8E3fTemB9mWyWGSLEPxH5DJ4j+ehSgr
fvqig27LqIcvIAP9FpOnT190xVmPkmhRHxywBu9A1fC2HVCtuzYqotMouJ6dW+0T8VHJhUZP8o3C
tK6qyg51sTJZYs+MfM8z0IbsBnhCmxG6pF1TnXO3rLfTJAQMebzqCE6dA3RDNz+OeGIGcWajVDmj
XmWuJDssHuDO/edcZBJKPVy8TBEvlwx/4ntqD97G7pN+j2KcDe5bnK3dpuOXUMEYLAQg9qvwrDPP
OKTbbHLfi1D+9NPsm5SUv8JmLFyYS8TQ5a/PuBN72DuM06YA23lxsxwjdvUvbY12JTPJJq+MMwBu
OezOQPMXi6qWQFSMQ30BRpHPtf0QOqq+uHiU7xSFT6rpk+MkTumIKhj+leWLxE4HINJT/wf+Bueq
B+4rsPzn0Io9fE8mbKM3ov8BteE/wgrfEyyn44XAPtEJWvnJQmbx19vksWh6ABBs9dVMJc3c8fem
XAF7VkDOfxPJelFUFN/F388SpkBvHIsK5B8LZx96V1i3AQtj10NzMctIHUHw+0Nk+syiMi/mlaMz
zaLy17hGLzF1nxln+kpE/9u4X1f5Nc5cBVQGf+d3bFzV8TQdPIuMhzKnaTB3pX1ti0CGhb3qXweT
dwvNmWnrUwh6o667HWCwU4FygOsV6ZhCqqO3V9e8qfohqDftqDfmFw/Es00sZYMqAsJ+9vOLgsrg
Qoq53Zq2VrfhFgh8OyvvTRPqQ+UhdprvJuqiBEwAatENFO5QDolgp6ErV+Zgm2KVOW2wxbjpUCfG
AkvXudKZHqnpNnFnScDVpyaGl4IucN2uYc4iBXYcBJrijQPa2Q6ldZQTgQU+uiA5HaBxzve8llc+
YNGraNq1XUnX5QT9AuUzuDR5bbmbWAGhsUikxy4vH6UD/4eUiejxlmHaMp0BQPGjyTcHPHf+8RqJ
V5xQ9XrueBx/Y6xZesnofIH9N18PwuHbsrbUcxnmDyZBwiEtGC0U7fPEg5YgaeMlDHblt8pql6Cp
OV+y2HaxpoF6DCYfYERGXbhGya3ALBKh5UTxYwbshagzQNB1E56K7xmm07T9nmGuMTm8WAJ8Xp9q
6j4CMwp1DStGCTFp6/sEeJqFMzLxDe5cKFFA+Fc04BuDp1PCfG18zy0nye/GNtvGaT0uJg9zcidt
t6SIyJ+l4wApGlZvrd/K5Zjz6dyAm7LDLmC1tf0STnl60KAHtSC3wQeyvbgAPOMfo9RTQbIdzV3+
pXfTcKP4KNc1iowQT5y/TjPxoG3ulg+COK+mGdQ4AkwjrB9gLHX202GRssp7sBPiPrQF9/ZlwX/U
UB5MIF5RA68PLdFQJGInwUB7U3BKsaH+lTnzzrKATk5hTvFGa/tHkZbsnpR9g3pBj4qXToP8Ol8y
SD/uwCyMMTifVf/677N5y/lcSREQpeG4N32P25Cm+SwaGPIQPoW2lRxav2eQdrAG7UQh0xXMzSCI
gm2rlZCj+O6qUAW109gvtAXhP7LUeM98CVYdc5pDOPc4oIix0Ubc962TwjZgxjabnTXPTocNQijH
5wuQTJpnr5/7A/afaaB0WHmA4tZ8SAI/j9rnlnbjCfPuVzNU5G1+X4joaEYSh5OHsPXBoMTAjkrx
mA8/WuzmLBspvWU5sgJMExy6OSoPfTyg8HWL7SwGr+kWE97eUVcNNQQtZG8teq160cVjdt+6drYB
E4AEpu12sFW9Z21SYi8JuebwIRem66cqJW9wz/KDpI5B8claW66lSsIAu5Z0wrRyIsurhRyEwdmh
wvPWuMIZWcibxYAJzWHGzsqBgFx+azIDPuWaNA531SUfU0qCsLbE/WSxY1NYxZ3A3IHALA4OSaAj
CGin6NgFxGCF58b0PsYLO7KtiIJ/TYefM4iK0jqiJr82F7uOweJwEXlsOvk08u9NB1Se44DGOQMo
6+K04BNQg04YUMFt3eFydaszbTnYNEueQbPvQ2M3DKAEuwSVA41n0DgHQPevY29Npr0Kta134tn/
oZJrViQfVywC8zhMYKEKbGML+W8CTQMYcRFrp+TgZRk40BWKySghZ1inygpaqHl86TRRvCDa7jmH
dJz05+WV9Aw7dYz49/vS+byCArPSgv4r9bGjTeEB+2limcSclyiQQbnIo+ndBIgDvqo4mLNbmBWV
NroqUWLTvXjSdGtflDW21yf4KYBEfqphkW2i20G43UMWS9hV6yxzSEBZXdQJtm/jjKHSPBC33Obg
HAVxD+cUVfnYwE21Dl3djvbWVyBqliBqrg3XyvigmrMbwcpx6F8pWsPf9H446LZBssu//930H+fT
lNz3oJDkoqJpCY7p6Oe/XNOEI3hGbbXPXcx/OZ6lfBW6dDg2GiaK1UkUmLDNgAxlNWSImYuyeauh
oTmslQMFLuiyBsM+gHiaPBZJi416lh1EXsujacIGHBDcJnYzcqFqFA+yDP3NZPf5quYdebHpBEUH
WMnvTEg8qgLlTGCB694UPielL+qnqinnC/S0t64UBNVQCm5LgSejCUX8ncLKb+vIOl0kDQgSLqSi
zwVgGZPXgC5R8/4JN9kilh15MAlRXzYwd6n6g+kEDRhquGk7rk3vbCkLDK0MuhI5CUBQLF7BywvX
NTb314Y04YVuvugSPMxNL9YO+7hM60ukcufRyb2V4VLgcQazSF0QgRswO0gQJBfQqyDOd2x8/kiG
Ek4XPkzRJkPIr1+TtHYvhl/EICKy6kOI/FYdW7ptKjWO+CVymQ0sVC7vZTFgMjWx6K3IwSWZAILb
AZgo3wjo/3afJa9NH1uHsrathRmOyoFcFFkdY0LWpc/AoK7hd6gXhiTa9kOI23UAIMUZ4IQwkyzc
dvGQQkEcWtRXeTKrUW9iKrP9FesPyc84SFyRBDXxyw3IKRNABc4DhWXrhU6RfU/a8atphmVZv3bi
FLwwzTPuM/eBxVGMSSuyZDd+HfRgL3P6tblWJ6dNiKIz1liafdWkzoJos3Gp/cjtduk4+DKZACrZ
6dIZ+npjQtJM+REw12dFXXgUjR35YxhYexdqq/POoivuQlV7nhKsjrWsQ1XGxclNrAuEDnH3h4Is
e2zXPiitCEH9wqx/5p0/5KALNWW/mQY4nsRiOhFOcui1x6MDFd/hJZz5eG8OBLaQ94Vyt/BVEnfX
tCxmAMi3clqlI/yPChbzOMLkv3rxsN5d5yGMomCv674Ndfxn4SfqAcYqcBUB9yVwxsZ7cyiUJSMH
jO2Wpe2jiJt7OAl6b3FoQZypDrtdNsY95JifzWXipPA3hLnj2oQRw1/ft8RzCzDZQXkO/DAmMNck
HpQBige+hUpw5a8HP/9+DaO2lPCchHRMEbRRa+2sToKRl8oJr2jLemJd72/jMJwX8FS1nkQj6dEu
/DcTOaPfPsrymSTINC247e7giGGfzWDupDxI82reX9MzXsNSr1842GRdUVjGX0pNlbBAQqmhWn80
TdSNxrucFk8oh1EIUisrWpkBvlvBbtJzXqKJ9wGqBviUKI/PpT1jzyqFXoPp8IqInSfQfc+0YR87
bD2CEJhRfRpx66j1pZSWeGiScmX7tex2MILaSOWJdVQmxako6N/Okl+9o5v2+GMXrjpOgF0vMIVH
jT9sXsA8gMNWZUMOSdXRATV7bIGhrIl/sLKwUirlD4/8CTJ3+KfEvkDfq/cxrAABHztzESZxtQM/
1AZjuKCwDHNuY1SrvvdTE+6HEOXhVmA7B6x6b0dE7YIDBoPVRpumtEJCMMEdX28ZThm5DzQOP2fU
fO5XwMf/rEf4Ekl7gIkHd7x23TUoinjW9AjEnnVWIL0cO7eGM0zH6VsTNXjydOVwnLAqemThfE/6
HHrrYT6tXHjJbOWA0F/CWWd8swlLdsICnNcMxuLrATrp0eNAxvsBSIx12rAOfCPffYws/Msrj7Mf
bno0f6a0AVANcwX+nPkSHmHDiDWcpO0Bm1HLaZy2Nb49WN+hCtrrQwOLMxi38nvT5HdVsQQMt9mY
SidAaNNh8qCFwQfru+d7ycoBejC48o8Lth1dbW42gptMLZQ7PNQmt1eqcgidDUgMbLkPNUAA9aEM
9csK5Bp30ajRuto5BG6WYDSxIV237dzg5xmS+QVcS8AfNEyKhBcLJqtPRh00Z492N70Hcf0YDrV2
RqN29a1sBlbBschL55e4K8qXPAN/h3dMHsGsY691AQm5yHnpcz6e3B5Sn6bZg9IKRLBUth7YMOKn
lvAWYXjEueU0nbLcspeguSVLEzq6zZyZQ+tM94Py/R1NY+2Fo3ulyMJ9HcX7a1sNStuOgyO8tUJu
YfaLtXQs7acWewVPHRky7BD43Zq2CUhXLgQCdUIDK/ClB3b0XQG2zH0PTu84Jngbk6p7HLKhW4Gn
hoVyF45by/Zire443IF8QuFV1xYPVUNgZwBfpBfIB2d4z8OofdYEvaTJYS4H+JdwsuRnlJIXAtHu
NydN0kWWFph9TWMI0BQmDbEqB8wHCdkCptI/0Qa814EovjS90IvM4Tgfq8D0KlL5l6hHYUsP7fVB
euy+j7DDAY2oAf6yqOJ2eGwdVcoPaV+ry6TtgR0CYmvVQE3AhNcOAZdzM8C0mYM9Qy8Le0AnE40p
XAiFNcQB9i2hpgsAA4r5UfWUWg50iEAwDcvZ3np5ASdaTTB1rPbPgr9akoePInf9VQaFoDsUosI9
Fg7wya4t/gC8Zb1wiqL5muTdHfxfnJ8WeDJdncnvA0D6AXEiZ2/F7ndOWv7ofSswxX005340pAtA
/rOdp7v6eBx2cVtAV1OH5UC7Be3ICGUZeHgNnt0vyhLr0Nsk2Ex4nbqDM5uAkm2Ug98claCJw3v5
/SxG2wDIKQAGCWC1/0fZeS3HjSxh+okQAW9u2zs2rUhqbhDS6Ay893j6/ZCtUWsmZiN2bxCorAIo
kd1lMn8jd/dx/+yNzNpcmWHf7J2qMQ9tqjzevX3kTnx8xNYHNUPjWDvWIciwTYvqGgznWMMZS4zs
H+3eb5xtY/CzPexWZ+/BhWr64A2cuqFrBw92MhfNJkKB5ljbzgNeIn9qflx/jNb8ZrRq8Vrw+z4n
bNw2N2EgPiXqwHQ/txp12EwLN1jCxscBGMIaUEvg8TEowj/MDsLsl7HSv82O37avCGXj6uR1GUI2
VO+NYGoPc+kaKywNQM93BlgtnGgM1CfpvqVq7zExD5JnZIy8wo0wQQsWI/IqtoHiL6hyr6IKbVgQ
CQzXCg82LnSb2s/Mc9ZussXrqFxmtG6ZwP7VlI57rByBseZaf2zwckcPfFC+eIDBRQPJahA77iMj
OA1gyu5xf0Ii+R53w/wgv7L7eM9CCqVhakZj8lGEVAMf4Qy3Go4SElnVX/GRAuxRQjpiSDt1ySmh
HBaTfGgDDHj05Fmz9G99PFVfMe1Lt3Ua1MdEsk7Nbkixr2BPnJ1cRZ034zKKQ3K8GmH91DW6+1at
laS7teSpS+NvZMIQcq05XKgCbB1bY6VlYX8WvLz0SpM/CvLPy+B7b7oMnpZnjQWDL83Br9u1z99j
LRvTuGkQo01CqmHLPnWm3nKWjak0CxXkuX28CZwhHJuuijzzzmlAMq4uEECJKoQgULa1zvNykaZc
yrwqV+3kzdsUuEG9uvfIQHkkDVhy46ww2RkapVpz5sJw9sMC+fOgeMrKAQ26sTO2jIJNgOH5YEZx
DA02MF5sm2L4glHooyY+LSCgjYxCPaXalHH1hNtONj7ftkqJ6i72XHP+UJIm38Jd1N8AcLUrVem9
P7swXdusZn8Z4LPU0hy/th22mWNjxc+U3cc9tJUOo+jiG17JFolyPA8AkGERN11sdYq+V9E0bKhW
LJrlUYnnz98DmvISxUP8fTabfwzQk5dxtplVPC9H5KLI38Kkf5RPpWrgI/Afca1HnoTPTXFudP5Q
y3j51GtK021Cl5Wm8N250aGUudFlUIYz2Wfk55eCj1SClpCRFtDzxQPqV3Ne4FmJ1XjXmxJdl3X5
w+hnHGGopX5H9nulLmg+iMktqMCueO0UZdjDJO+OXhnkhynIbNjzVm1juddqpnUq3fz3lV1Ph13e
qPr5vtjL2p9wAEKeuniXuBEYfy/7UGn1NUt5upU35U5aMQGb00rmH3fu2d7hWLq9V47+FZOJyP41
Tpoy+N8xtpjoysB3LgA/HedK+cZGtHm8aVJkS2wy3P+MDYveyl3UIq4Kde8br33OJ6d3vfh7y0YV
rJv9w5pGJHLG2XsN7DbZm8lCpLR18xGPgHltueXR6i3jKQPHs8mnqn2CA80qaidIrKB1ewLCo3Ak
nZJHJYWZUMANeUMEyEF5fGr/aAv9uY6WLbRm/dyT5E1w7sw+/t5N/M/CcHC+jHP6Pvom4lxj2u0F
Ih+2uFA0OPvsZWcoTemVveG9KQD6JvZ+Dv7/evb+ZvlB92fDf/4z5OfyK3Svt41nQ9IQ8F+DWs8C
mwBagZulqY/5A9SxfyEpbpCLkczOGhT2uBFUhgf25TyZ7aFpFOtt1kiZVV35PFuT9dbYqMXkrjde
uqUznpH86dtZPUgTLW8m6bEctzLY6wPzaPol+n/Ls9qQeQ9pywy+tNo4d19Sf1zJk/KjFovmAX7u
T+9h23nzluN8YHGSlzs3tb+VvZmenL7k1G+ptbJNKsVb+5IFsI1kesBcb9f0qnUCt2StM6uB+7fs
vDLHsCHt5sWDYjfR+8C/qndRByElZx/TxN7cfnss9s/NNNhwgAImQ8Nx7FPo8xMSfY5f86IN1oPr
RNuidMueRCYjU+/BtJFVKINxj91F8oT5SbPBOjR/p0pXLEoX1Z+oPe8GQCgQSbpo4wBC/VF4I5qL
oZ58xJUSbCz8ap9Gpw/3S9HiPGhGdJZ3uj2+3o3iOZfcT+BY22SdRrfTj1pFJodK+/wKGaFCooMv
jIZNZqgXw3Pmzf7aarWzg1TH1axwctP1skSDjtyXuLjJRTMxWF3YYEpYVl+8xD7WfZA/Cwt9UBEp
hGH1LEzzQTNvfQhoV7uohdOBUmWwTW0rO8+BqT/btpGvpEhXe+4P+Ev+i9EE5clxBqrJblt+UzT8
HCj/qQ0EHVR1no2i1W5fKRQl2IcuTfngS3OaVJrL8ntvylcKBUR3o4ZttStiTLMXoKU4I1aR/ewb
yGbefRJZm2DgTOHl5s64DF1CGswiSL/ezweXkDxIyrB8rLXoS6dA8LPtegjXelPEe85k/2hHzBIr
pad6psT7vJnIv+XTz5tfkd9vlEL1YrbMyACY8wMpWJxodJBgihpc5Z8r/xoJkQe+BrKH9DVGLM37
/xEtPxJebuBR90OFbK7QByaT6WwwsLS3bYAw/Txo2M7p6bwhJWMNt4fNBXraxPV2Dvrh9hPlpUuo
hpN+G/UrJA/ef0FhVG0lFC5/pkpRQbtW45rjlvHBEoHlIdnBgzQRqfpCFs9+8nF6hMCb7iSM3UR0
3qRQZh5bW1v+tcnLDDDuZWJuPQAGchcLzuRFLinCrusOds7uHgNy/xSFuQPsl6fyMC4etZE0CF8D
wM+hrqxHCgn7rBrDVw973Ef0U5c0GRQLyfl0RfoMw5oP/Fw2h2zhrwqJtXPGn7E7zdWIa5JTowhF
Nmx1DAXzn5kELSWO+msbP0kaqh4z6xbOxrT+Ct9bwjKaZJ4rKQAVOnOkaT+ahefclVgYq3VzVgIl
+wZ9xiNVNo1IrDX87TiFP5SeF568IsoOZmTPj5Wj9hsTddj3ZoFQ9YplX3U1+Qs+lnmdEOUjIeY7
e2n2mY9xQaAo6lEf3FdzoronHXKZfTPdpIn65hbe/OzVyRoF+4SDJnrRsFEr73Q7QWqDt+8ty70d
GZGdDDa3TAjnmZ0AZ7XE8Q42lrwracrFTuefsTtkPczrnzGB7JLzRuM+6cJDrZoW+ESK/pVnxS9y
8dV4gzig+nhrKYhmNaH5LC2s75KXdiBFOw6odt5jRo5+TMXXIKUquoviFmve5QJ9/eddD+k+iKyH
yAS5g0gGnTqkub3rYYRzH5t6Ed19SSEgX15lmfG4Tod02ckucmZ5no6XGIpQuaihTY0xYE7flN9i
swqOomHWFCXjsjBXt04EMk+CSTLZu96qtIPnRPHBLNm0aLNav7p9Ub+O+LYbJZo6KcelVyPiCOaT
rNtKZ+X4KJuoylY65SEAyNHaaozoKCMQbTTQQl52L79embn+uz6CZ7eXH6AsP5Q/z6WocjjBeqSu
HMQCNlXY1s66IkV+dpqgay+GEqZnN8f/lWoqUblIUB4yihLynePnSXIASaIeU/TiM1iQabSro6zd
RiZGqrNJ7TGx/P+VmfVhmSpIUmu0N0oZB9c2UFEi6x0yXK7Sv7hZCNCwJZ9hD+W6Wygf5uR86G1e
fFQV9EB5KDcPNsnRyYCV1eCM9hSP1CLkonZ87woVxU4i0mdyqtxmKQo4LkmD34ZqSMn6Ra1d768I
08Dbhs4ARW0Z6wcWIGktwzMIMPNr0SOIuSBAx3T8rfWrT+Cgk27+YBvErr7j69Mkvf4Gl3lGZnyK
H0bsDk+zUiCVZirDs1VE3VrL6vyPTNMvhRpof6mgFCBmWt9V2GAreMcA5aI03c1VXGBH0XfnoBuM
XdwBpBxrN1x7pj58a6zy4Dv2/AVHmg+nd7t1UbP3IvdsvZpFHJ9Q7UV6b2nKpU2eXU/RX6RxHx+U
ivmqL+MjjeyE9M6G99roavYAmno7N4n/aC7KelYBYEJLQ8xXl6aI51XUbwYMsR8l5KeAzJo4C6ll
LJ6j/9FbLb03f7vl7c3cU8kvmm8padtdnQAKzerp08tm/QdeO6eSbPbXAmDLygVCszIoex5qp0d7
MK+/JJlvPAVKlbzVAf6gS7jB/vys+P2wtuvI+HBD29+Q67NYDuA6U2uq2KoAQf6AWEBWQasHZtrc
PYixnZV+FuXgfNRKrp34MoHiXPzuqgFz+ax1m0dmS/MZDPSHbZWfeLB/eGYyfxY2hAT8Rl46H1gF
tOwfFbZdn97oZPjEwrLui7BZpZnR7ub+mumh/SKzK8VeNFbMWj9IM3OCEMOC2VwNRmi9FoVtvTI+
H3bUtKuHRGcPe2r6NNskTROv9BQMrvwn1RK2ggIQbC+/gpKE6KrqcvVqWYP6Hs1XCVPF9NEf4iEo
PDuHBXSYdt584UT9VOk9nE+E6fIn06ymlcMx6JDCvIE040J8X8YsnIg1hirWTUA9UmIbMpY67O+Q
dH4Z7rkLfwLaA30sj7fCTG3XfCLAWaCoFX2fYwUyU6AUL6VHqS4zKWNJhjlYKX4efE8Vvr3oj+sn
Upn1izwY6NQbnTyPjk3t1i8vZPSpRi11KYA0xgF6PihbqUKZ1eCtWvZVB9uarWcr3FnCszFLkml+
/3DLx5U0C3MaHuQ0O9uduSnneYL1mRX4A3KROw7LyToyImN7j1VApH/rtZyCxM/yxL1DBsuzztIr
HXKhwPBz3L33/mbVDo9GTxIlKoZPV+/4BvkxJniBCYwqruPotfGr4ZKU5tqstW6lZGZ9A6Rns2mu
EFukOrHg053aRa9v6ZW5S5r3Xhn8//As8pvgy+5V1JDJvUtBrLly4gpRLlkPwKR3Ul6VcZ3rKscB
z2Rp4ZqU4DLXPMf54qJU5hlqzbM7rm9WyK6KqkiCzVc9W8Y1Lyj7pJ2CI1STOX+zXYT4MnaU+NyC
yr8yWv54HAunhrZT9GRpxjh5FyRTk80t5u1gFqXpdQWf3rJ1zxr6sjfEU6NnGP+m7XTQtRrd7bb8
Wuo53jD4G61sVytfpKiMxLyxAqsDVXBJ5aGHb++8ga2u9PK1OUYNpRSR+nQMvdvk2MasRetTYv4i
8ikXd7mLbDM+NI7xPE2VT+rGQ0+5tB87P/M4sEH2ucerXq/6nQR9dSx2ia8l8/uoF49dXvlIMWNQ
YATMj6WvXXSOAq9ujScwtm2oLpgmJYVAseC0+NGDsEVgdWZ7ZwFLCSPkziApm+q0fD8vllPlB9Pt
o9W/EsSSQ5ZY4bqfVLfi/T23fB87thaQQpKXG7Dd/eMQOj8T3j7b8ceav8bt++awRbJ2dtw55AQQ
97dKvKjqUv0yJWX33NZq+dwM7buESxLaG7gQh7ibkMtTWyN7bdygf/KKdGeLznAcol1dTI691FpZ
75gV97UdtRut45SISKxjOcfPDIGgL3URs8dhPo4yb8QlOTPQ8qbZZkyFIwzzB42yB8q26PklRRU9
lGqxLrURuq9aZsGjpzvKtfSnLy5wnuM9hBBi8Og7Tr/hizpsZJj0SocxzGy8teGLCWQHpMkyWIYM
qBrJj5GxIDcCMqVcODRYq85OLeiGNG+PNUu7WHp+C/76R8pLcz56HQI7dlK659JWnPOcts75WW7v
QWn+V+xfQ0zL1vlSou5173B/vfoe+9f72KGPB071l6h3/BXKwuZPqeNbxilVzQxFBG8rOaVb7JZu
kvFhZJi3rltQ2D3yDPX6bbgIJd+euWes7j+HVPe0Q8BbXTX9qLGLGYI9hAP7hSkSVk5Zd3+CViOz
xL7SRoJErWY803y0S9siNx6iRsvATrIvrKsy+IAadlC02QL2V6ZvmR5vBPI0Z6n/YDIFraRZT4Z3
iDNy0dIcqzbZVr3HYWbBR+V9NpHoie1LUofOKcDPeBsgjnaWi6siKB44WYK4Ph2DHSAjIsHb7W1Q
mpL2l1tnnKozYgY/H791u52208ci2LD4mlCi/j44OW2XbCAKzTs5JklHpzcvDdzri4TCJDCB/trr
+0PtwAZIXjSb4XMEFOUiq2IQk8RANS1bK+ZSw7q3O6lXSbtMCwpimN1cObxsJEEc1t20l/g9Xyxj
UZ/M1vLqf71famJuHZMDp1y/JzOrcXqo6l0I3ZsER2Jpx1nx/hrranq6xRoHKb1QSVHHB4Mgl8ma
r+FiuRvXJVIIqVwta0zWSea122HRUbgFmdyQVFguetauQ1LQZ2ndHrwN1DEt7TX3m7SCCFCIkfXB
us1Jjzw0WOuu6sC1tpntROE26u3RtjamiiLxP4EFAibIWcFPg1ojH0WN7rchua4Uh8LS/gLmPO2x
JfP3NZP2Oyokp6Bzwu8qQi3rUK+Gq+qPwdWY+nHtJVX0nbr4Afp//lFkRUzOxnuyNT9kD4RQFDYu
3pOhRFRYBu9NQlN/aAsveZOIk2RXAALTo3QBBu9W/ZCpZ+m0VE7VWYKLofQ2ll3vMDqYt9KrNdjl
VOggrqW3YoK6YHUdrm4vNo5AJkrfeZ7HUdmOdtZcYLlgYhSYT2VfjmdEW9A3Akd7Gd3Fx1jafcXr
6qVwyXK4T5QE2AquuOpe2q7KqdYqjNJADpjcnYHSz6omtX+c3M56z9EmXyl8yAGy0Iz77pAH6vii
8If5wh+LHSzhOoqnR2csPkkWWu+J13inLgaNJp1hmKX7smqtrTSjris3QaQmRzdESi6JY46LarJL
cI/ZCialRRvkip42+BbwKsFC6fPD6b1uu8WCo+rOZtTgFwlf/jcW/NLklLgGSFmf73E7FJm6pbfK
wmQ7g7xmn/33s1lvlUdDHc89yHCqN1E3/bzt3WSiUDi2B2BkR2m1MJWL420Mu9TzLY1tzN24C+yg
efbdJN63Zc8BvglIZt7boCOMq+8Za2WpnEv5XC6ZkcYnjNb397K6xLvU8tdlH/ibmYTDYwum2Rw4
e60jXEtPgYnXQdLp/rNcXN03tkVTmpvoVyxMScH3Ta0eZIh0tFV4ivuZKv0yLI4L+9Bl7f/QrNoG
nam+yEUJOFlj1JsBonDnbD0p/n6kbHeVXr+yvKOjJf3q/kSbAi5D/wAt4yrRXoYJEu5QdNs40ONz
FGtfZE92p1z/xraWIPPSxcni5vCvcVZnuVvwHtVKLTzSN7o7VptaSfX1XVUZAB49ne583oDWBWan
x8r03EdncbSoo5Bz/mwOa2tpSkx6XTf8C4pgcbzHSdzB/4m9tQxgsaW8oY5XlMw0zql5ec2VJj0N
tdpyBG+TFztBdnksu/m7OoWbvBj9/3nZ9MXTcutx6CdjLQc32RjqQMs2sdmjEqACLb13HEPKs09T
5V00ACckqDzrYLaDecV1zdtMbt5/SSk4r0Z02/7U0EkDuIvmCfqJe6rszfdO0fHw7rLxTekibKdr
iIVmbDWYFYYzGopsu2KUCwVpa5X8NtHDuqUS0LNA8h/ZtjUInpEKASjz4aj7pZqfXNXo1q7G1qtD
izk/YWHFWjtQQVfHT2mErFCXoYmcVZWRykG9Um8BmeM+m5d9y+Ei97t11sYAkpbgWMGw3Kj323oo
nLNcJAjP4uBXkXKQ0O1tcnt78HYbkBDTo/nBRmiyXv32MivDnrQbw3qjL1lYBNz6dcBKtpVUrMTk
LsqwDdXHcd1K7vaWsq3TP/VYRyva6oatMzbTV7cLUMgN8z9ZH4J1mbrpE+i/5PwfI0YnDdZ6MqZP
C+ny7OuzvdarNr+OCC481XWqsKgZAegpmnJRRzSGtMR40aPYvIUkPvf+Stc88s2/4iTdxxUMie4g
I6oiuerJYpe2CNOPyYOlDslNoF4icnHT2V5VSq3tbD6L3gYBWWNP6aZczXk+eps2G/+4HXpiRMJh
xZTssEzupACiBP/RtvvJ3942JB1HuE3S+l8mloPb0oItfZltbqtM5qFsPHY/QhUz7h7Bg5Wmsr8E
anTkq2uc2B/VxkbO6cxpR3WJacocaKt7VkBnMDOXcbof9mcZsjwhb4mMrDJueYRfb74f+//5ptuP
MBRYpDo/uigzfO1Z9XWQOSjthenVGHA+RL6oua36cJxOatVb7yH+Knu17/S916fRR+8kx25yUYfS
q2fDt/VrlGSft+RkP+jX2Ih/a+WsgxNVvYPhBT0c3wot8tgMm62K2eeq1m34AUlpVJcpf7zhHkbH
WvvRzLZSfNBS5otbG/spDKi6X/03TIRl6T/HC2ICwlPx5OtX1zBn3APkKudjOS6bYe7tkfJ+k1DX
1fOW8kjOrwTp1QjQKZoVEHDlH3KPSVMgFxLDNwItrF8YDau1jZXE5B9wf9ZpOrTWxClwxuHq1OIg
t0/SaNjJGRFk/B/Z7AKA5z/2EpTeczalYJRvyIxC55hdAz0QPkJF2vMAEXDh9AEa02ZNv4Iqfh6W
loQm5Ufg+sqLNJjkwSbNRXmjP6RhYm7COkv2yqLLUmv9xZ1j0vfoZv62QCCyaD3EeB7LOnBfOAIP
HTl7YBb7V0fbvMRIqg6sOy+FmdrPo2s+hU4ffdLCHc+fSKW0XvRpFxYLcN64l0UJ9yPDqi6KPiul
0S5Rq1MnW57poxYaQxSoB+mlpM/KyZv98u1WR2udwUwenOYTS1llj/Oy9mYZ/VegbNmffE3+GACK
vM1QXA8Ymc04bnTf8mUHpvlpsRpbTt+yIeuowiSOZr4AAnPeuolE/7Jrs3xY20nkfpVn0GczToMz
N7ddm16F4d5oPfe2ayOzhvxnqZdHpt+A7V8H1wr1Xz7UIAy6gX3BGJDCbBesQhblyRX97vd+afkp
4o96kqJNpeTL3qjaR2YRPktnijTsqijq+iLNhHT4esBm9SAvMhxlWOzDYKLlBfa7KagQmQ51ttur
YHTwvvo1uUJeU3eKSzXpPosaVVhfIv76ILLMp3vcKVxqrI31ICGZpZvecDas8cVDOFffsjg39uAO
ige2QUnCmRevjVE3P2SEv3T44gE/clDcsKty1mGffvM5HOxvHTJQLn3CsTeInQ+kYlEPvb1BHg7C
4lvopA0p4Qw4c5BB9tfNKT9WPmB18K7Loc038+cBmiR2tcs5cTTT5xrkDtt5SuquR1Haq9wzKuf4
zjeLR+ztFsBAuVXGkSe6oEDnjksnFrL3MZOOFbMTsXa5fXquXXV+xCfG23tZlh2KJq3fPGf6htxd
9mdozJ/11OJuDOp+AQ78NkBkaqpy/PTTNH8ZvCzZ5o6JocZykbsJTieznhaFDzAK4ynrL5CrAtwH
flA/IBOdj59arlRb1wcvamp8fgqnTDaKlurfPJgBZanFP3BmB+HpldozyYHkaBcqUuy5UpJJUP7S
vc5/inyQhZ4TvAcomb4COU4vVovouxrrqBBzak2ww2yQzGT+GqzxRCHwKjFkp3Ca/XVxuuESdRV2
pL9CMqz1lGbjFYh6S4eBTA9kir1tdhUmU3nyZxp963Ga+KFVy7ds9ONXRaNGEWCrcdQofzzhOoFq
mAvOurL7B1y2ylcY90dvmTRyDF6OOgoCG2mSdq9RdvT1szSr/lsc99N7jsbBg88tHDQegmSA4wlm
OXsZhRTch2302lOY2GwgnPnDj8ueoo3SoZTDHRWH/naH8MPHoLrGTuKWqOPfh3i4DpUrpZj6cxYO
ybmL8D4MsvJQiWA16m3WCob4P9o5aYVN1AM97gYTmn/vaSvBdIZGOJ8ta0HDL/DQe1PgoTJYeqss
MNjnRF+E3x5jjBCzXeNIC6k8Gab+6Bfk3qVTLuHfI6RlosZ2tA3154gwbbtDMsbAj4L5u5tUw9mx
reZFCXvzqkbWvlPT9kVCQAHqXVXa7eYeWx4qO3vTNx/6YjfQm91XUjjpE8R++y1rcqzqsR1IlRwB
UQxx1kprGh8mzLmtHo4wJEPN2cfF2Oz4ZhYoybThTlPRu7tZ+AXQNfAaWaJLZgIEMoPEEFruYngG
NlYg+zrGzW1EsPQd+Z95j6PvsJVmsUzJVWa1R2naFXgHVNym622wO61CsuFvsB6il6lTTprfBx81
J5AL05e18vz5oFX9n76RKHh6wH/sJk/dKIXn74Xw2CsRqlrSXOiQ0hxnzVjNuooT3Lms0pf7hkvu
EDTH9WSw5p1s4EzxKrz3RKQOqI1TzEnrMN91Ra6dq2wzz8Hwzfb9ccus0p6KGAUSL43+ks2aaSCB
rEaB+4xZbXTGDCze5j0b9RrHEZesgxqr752VaVcFk1dqZp7xYVOS3w9uTt1OQDNlguDcNPgXafKQ
3ZfuLvIbqALLiUwJFeMao34krfshzV/cjguLLdMtthTWYm2ENUIF0UdO+WgHFmu5gDuGZGNi3nAj
B9iekq91OwiPXfWtRC9uX2KP9KCotT/jCsQt+fJ23dd9uu0SQ3mQmF4YuMaU1P0OaAx8/Gwuo+9j
FCfZ2lk3nLHMDHauE/TQ1ToMkbySTKfcqqSwgGFz6Zee/4oNHRWH1Jxe/jW2lLdI0M8uZVW7QPPx
C8dogrLIpJJdz+LkYus4F8b6CYtiGJBWheNa71iXWE/ypzIfVlU+TFdppRJSCn1rW2WwkVjrTUsW
qWcp7MjbFk1QnUdJ1N7bEkyCmf+T3N4GRbWxZnZpgcHzTKBB+VmBLPz5DglWya7KpvGx7BxlVRZN
9lsFVdeT6kJJ5iTHcjmHk0gbEGN3vJUs9ph+5nhFXu6Lt4TvzS7o8k2AVtX63nFb70OEl/4GN3tm
Hm27Sh3/DSiPFiD6/XIDnd9Q5oI/T+qSD8TyIFhfM6du1ofxNuWA7RQrZ7AmpPqSaPv7hlV2rX0C
DrJO3WgrzfvFQYNEcXr/rKI44KyyJLdOahm/zGFSP2BIxFlXHZcT7vjkae0PbXLc491HplXw/Ugd
tHZlGBj96SlpTAdblJ9PzoPdH01gXt5eK9zka2AXJAznqNgmAdsYxw8/8szV9kAI7L0/OOa74qcn
QS5mbMDWgB4w4rHH5DqNGGuJIImaJEc2vvNWCeNk78Z9e+6MWV23kzN+hg0bXUh5w3lQ9P4TswZL
Kd7w5NiXejQ8eSP814VamyhkVvMB3LDwcWdPexqKvHhZfLlYqtOZ+RDR13fFa78jSNbuUT2o92Iu
cDHtbvjDXoJ61dR7MRb4KsFsxHqn8uHXaoPVPsCIVmDKgXVAGqlh8wvAJxzb+ovdqrsb6AEx+P2g
RsatWeXF2enq+BX+za2GkHHqQXPLPEnFILYr/9m53ssLY2P2J7YYMbhpVuE1zAP8XAu33sr4xjBH
POnFyiqiAoSZhX2aSfjeC6Rydz8PSiFVmtWS4gnRNBWM2P1H6nzkNoCLVFDNVD6kY8GH+QtQTEKk
+bVHKwg394cEYiYv6nFW2OgCdE1czkRVODTJO9bawQuUj9vaHc7TLgYv+CjLdl0Z3d4JAm99W9OX
xT7+v4yQnUA1FumFTcPlBjfO8ecuvempm/T0ZUqyZwnbVJD2LSZ1u6FA82Jhr29EwGNahLahuhgd
1jh9DKhEIvMibKI0eF1ILGPxzl1NfUiC8T1YyJquH0XbvMr0owp087PrH+YOqmethN2hRIt4J83C
6i9Vkkdv+oSZmZdZsJiXpzvQwHBe1PrasYt6Wd5ahl/zus2wRGeK3pVKXR7awGF/CdtvL36NndOr
iJsiTyVNcyzKZ73Fo6d04G4DM3pxMfG4iptja7XnQcgk6IUaWLrgYWJ77ngsYg6Jls7Sm+pTuq2W
Jvoc01nv4nolvVqlxi8lhzPplEsdI6vDyf1RWnwQwNMinKXPhnbp2nQ6p45vXN2qJOUWVrCvivgv
CVn6DBrBlg4r+4r7aXic8PXB30F5C4KoqL7A467W/r7syukPwNfVfujMbm8kRveHvw9YRf+gllXt
ZxW5O4mS0Ar6/80IW9ul4zW7oo2cZ9i8iMH6dfAUp0V5sKICWKHKr7/jrHFB2Ykt/JgEu6ZR4Qsu
Hb3dDBe5A3AA50Dat9vKrk+po8dHWx8ClOaXp+/PoGphZItDwRDGzrPaGT8EUeMkfr5y3QBRMrfO
z8yzwVYwOJa7M9yh+AZ4WtvGllGcGgCkp95CZxvdcOR8FwA5ErCrNqrq72OrjxCVUv9xMkfz6GP9
sYc1Y7zK2LK7+h0ekr5q4WaQZO5Fy2wsOrNhjXXHeLHQrbgYy8We0XbeNa7froD2Ac1prbC5ph7u
b1rI9qa3+rFHwwJimurhWafMqX5hz24juaCABHCaMxt8jLqkwyin5mwtF782ThH5yX3kk/1au34d
nwtl1lzszri1/LBFC7NO6kPTo9CKj+qZHDXiNnJreWnH4jXX7ZFS6G/Ze0NzuvOk6atbGj9ZfBJD
rSSjL7e/uu8eidTkOUZKO4WzmAUzEmSeGR6AQ3xmhlVhZPL3hVNuM66kPXmUbdOeio3V/z4Ec+f6
9kTVTtnajdlb/vbY/V1wsLJdRh2hc1L022IAwYjAAQQ3KgxJzaQ4Csimk8xy6mX5QQZK0F/gwzeI
zjJaVd38aCyZaumVyzB0+aFGPmYlHXpoHWuA3qdJVfvrsFzcwIjJqJfeNkXA43rvkDs/LE5Jw2lV
OsNQwdJwGdaqin22FDQYlpbEZbw0O401ag4QoZKmdLhVyNcyhOZXg3h7hOP/jr8ESntNHT7KReK5
BTm6xD8IrNw/O1S1OFhJic3x0iGD5c6Iy+xq5dcczzbz1ilxZ8oP8D0xJ0yNw7/yuHKESDv1M6Ui
cZCWXO5nji6YPrHBc/djSQbhzfSibH3LpOAP++w2TrIJZiu6KkkZXBLXL7ekxOZPvuYnt/GjH1rH
kQmwaPFGERVjw7iJMQWY9OfOG/WVDEEElCyMNn+Tt5GIrdft7Bf7InC0DepLyhdtjnEeb7r4RxVa
a6jRVGhaYFT43RrfzAwQfGUbyiuaE9gOFPVEQkQ1jsrosTSWRvaYqsW8wBePQch+L8419yyUkHYS
qGD0e7Nza2Aoy1lNBkPj+70519q4qlKrPyGNpa0DC54YtnHr/0PZeTU3rnTr+a+c+q6NMnJw+fiC
UaRI5RnNzA1qwh7knPHr/WBRW9SeY39l36DQ3ashUQKB7rXeIGwVgIfsb6wufLH9INoHwGCOPB6i
ox5QXZzGjHJQ191aNga1xnKQM1frs9t0ZpOfJ8Nd1fVv/TJYd0a6q1VqF9K8jsr8QEM3oKEWvbuO
Xq/y/gNrtpsd6/Jn28ZipnHa7oAHRvC1rlGxSIbXjNf4rd819lq6LZ4VrCG8+gwj2HoBbrK3FgkY
b8SRBiA4qK5ltptGL0qrhk9NhdaF6eCf6ixhVoFYgjuF95IPkeTGNTPy/9AnIbk+KwentFE0JpVy
yZMM3WM4xxqVNGgkVsMNXYxHKjqsue2YNSNrgHT3RzJZL9x1knba+dqfp4jsLdVJWcEHlrKjeFcd
5yTuqo2b1M5NEbrnPkkBmcNHhRdVL7yovENP0UrLcXeJ1C0bDbsRCQzUMqeHym4fSea0t0LtkkOe
58lWx7t3c+V8UUPOTiamHTLpQvQqmGouU6XvOlXD3GETJzwD2J+9TZPRa9zyU1u1vCmRnLkVTl3p
h0jTxkl5lmb93hTiUeIlb6PS/DC6cIbFTec6V4LVzC7OwlK6Bida2W1ndeLTLd7ALktipQ+33mIA
bG0+NMI9vk0Yg7sxJToSD2zfE1O7vR7mJtQ/NvktQAi8x2QFKSPs33/OMqDOfbTJm8qBEKhSo3gM
9dE/mjCYN+iATN/iYDirHULTTVzXe9mq/rFzlc1vuCCZZFQOdpOl27b1UF17H+hlq3xtS6BMbmsD
iRjQtghVIjpQLz5r2Nb5N2wiHqUl/WK6Js1rRG+0j9MI5mF1HZA4Zdb9m94aHz8YtklINWHYGqbO
gWzQi6DV7QW3zuuOL0aTtCTiaJKxxX7WqV6kJQekGSmNzBhly6y2aMPzco1rhFwDXZC3a0jEco3r
T7le4/pTlmtATnFup9L8S8214MVL3U82IIgzrnDhS1RBsJ/6udrJYARW9habEHyRllHpU0BqFtQ2
nqTLY5e7ntNoPvRLRI36HRkzYLkyWoVF81Atpofv0+GG7BsLeuDC0k6rrW/l4W9kIqg7YWH+WY01
kyJ1q94VylSy7fImQEblfM+XkUqsl2mv8Tx/9UgZHk2kQKofTQDJMKXabTivbmGS3nL96VtlUMWf
pwSXdTRP2zlGTWwekOqh31F8+tOmvFWRBeGWRjNAM/x8J5iwNIb3aWgazrmCMSMP9o+2jLv24K0F
W2bmwVNoOvEGNMtorfwqG49TGTyafsEXp496HnGl/8BnUD8NTspOubaNddrU0Q/bs3ju9/argpXq
Ph264iaLrfAzO9mzBLSA+9fshLEfw3IH457g4LQwVFz+TecuxKAMcSxnm7pe/dmN59dhap1fnWEf
YrNovjpKN238JVSzs/l26vwPoaIV+s9QXpnRsSP3UXBTntyiLbeqX2pfBkgQidbGv1zHCGAdd/kL
4nPD3vXn6ADLyHwEoYMS0hJSJu4qDZ3xez5bKcufIbxjIRiSK/rSmHm+po4DWM/qi29KE3q3iHWP
T5nqluewUu4t3vxP0qVgx7ApHTva/T0h3wLBU+9lFOQi0jIF8POiV3N2cKOlrKi+GjcybBp2zv7j
+2Wq4mkhyCpsamQwaNFUaahR71DZj266Wc9AFWjxfVP3PBOStFdPbYOC9tKH+UNvXoZVDx/Iysux
MW4ihWcht3Bo9Oa+R1T0LSbKVJXVXsUtdZ0oP0bpkeZQMNoJEaY7uaoKXZgM08GeEmTLB419+ZJd
Slqz3FS5PWwVf0Ed5irrVRd4uV8F+b1fYiAYe0X7gOJTyNfF63B8ojnBZnpAJEffo+oK+Fqa7wMJ
XtcKXBqcPJewpT9QI3RpM5gnsetCSFS5gU65Yx3lSpe4vgHd2OQu4Pq+89JdNbn+UVNn/9ihCgUL
fmmjm34e0rphdfLeFxnVW6BES9yH4YrKobKVoeuh8A3VWntNki9foBROTsTKvkwcFedr3XKPdqD3
ySmESeZzk+952GM9TwqDRAQv+vWkxwB0FcM5y1mk2T4qTPPztT81B3jnIU+Mc4tL8SpLs3FvJ7kx
b+KlU9OmyxRpfRgYFDdcWZ4/7GVErjh07ITsgjo2ybMYYZR1Vowd/u/heL70pLkxXNpAPHKnO0/L
WCrRMiaHHggjYzLv2uvOXcl+0du2borgqWJRZMUq/qlVqgBhoJ1RwEgCOId8sB8oESzlpa2o/XNZ
j/ZiL6M+qSgM3Raj870JEf5Ys9GYwI027T4eNpLJkfwNfqHu3sCVaSVJn1L81FAEuZ/arr2VkHbJ
/Vhd6+6zPFQ/yLnKVZbYtkzfYiGx3/JZvPPYJg0OYHZylF9GtwbtjkrOIW589Um6BgvGGW8dE3Yh
v+6ARsqTiSVVYpdYcS5dgQOgxAXSurrOogz7szF/5e1MAUdP/ce6Cb947aR+Jbnhb6zBRsVs6oov
Wfyp6APta99oPFMbyEmYTmpfSXIgtphWL/lYzictMtq1zPaNgjoJXLm7PO3uRxc1hmF1QcuRq+XG
DBz3yBZaWWkLtwUa5VtTfBavTRm9BospoxPhgZjWM2TMcjb2WdqqlKY7EN9wx74rZrPlTej/pcQT
4uZz/qUMAkRDhpTqW9JbhxGVlHUxA5SY2asc+9Gqz1ECzzjoLefFTotmlehe/AvJgJVjFubvONYe
nEGpvuaap60rbK4gVDnq3vHQxnesBj6+E3RH3nzKIUjN9s+zBLzesa8D5fDv41guFbsBmSncurX6
ERVk2H0/RgF1tn66NMKyHM+s9w1W/EFjGYhXoVQM5ut4KXpdjk3rnjosjz/gmax39pOW+KdymXHd
0F7wUMtAyhtn56Xe8t/yy/ATvMVdqAfW7zTEUJUK93cLbeJ1b3XVU1tE9k4NreYWsmx+yisl22nk
tp5n37VWqkmGaZnugH3eUnHKd6oN6eMXrupPNn4UxexZBzv3Jwh9NFMELlcphYA7Vnc1stoLvnip
kl0P2tA9B60D+H7pL1PT32We6a6dAJSHBZTvsii/NmW5L80qCaOzyA5cmx9GKUKfZfUvo32h/n7j
wjaOQr3byTx/m7umd3RSaCw3cpou7WEa0aCQUz+L3beoAN2cY1KyWYqN+XHAjCSHtE3fYIX+EdCG
vSuG4dkZZsQbloM5Jizy5VQ13bfO67D0DYrxVS9bHSOPv6e1dgRL3wwwW6xZlRzRAcG31Jvb2zFp
7ftKSaGAj1b2M3LYJKiVeec5+g9guNq9aypIQLqQzmzIiTZgVjqHga1bkNjurh5L/V765GDNwZ1r
sye3qpLvTT0q+p1tP0pU+x6KEjHEYXP+dp0tg63lUF6s7Keiq0mQ/g37Slo8VPKkPV3gZtJcIjJs
ndsC8Rt4WiBAl4PsNi8bTz/NKaT18U76riF5SWVsdW0jDQ3fCybPVgIrRLApEU8ekmA+uEg3Lcyj
rsI0dPMi2w6JXyMrn8Tbq1s12BHvvp/nY17myi26QhByYhz7bkwtMKFZ8vj9K8PBaRAMd+iXZbUa
Fvi2HD60P5zKkFPoxXFcZJ9GYDveMGwK049/LD4SvQI0xXLBU2J9UMFKTZoDhsj5ftR07cXs+18S
4TgwghCL/5KDSNnmZaGT+cy7O0fTlLWms9RXLAVgmpPmazhu5Qlye/1qJ4vDEwwtY9COccZfQpr/
NSqCRvAFqdS3qGiRkpUo6nLVCcyxXEu6/cHSjriNhAjqc+lrVNU9pNDYDkk0xE8KACusDrTwh5sD
wLGprrNGjeYjCiLttk9a63v9SQ2S6IdhJMgD64Z7NOdNHbHbh34LLc6JO/h6C/NODpHSQsxOFW97
7SPHBkNviZY+JHrBJUpg3Kf+1i8SZz8W/qf/q7Z53qtAvX34h1ddczlDyDU4XxTSowrNGImJF1RR
NwT1rYFsOuJOqTEAEyI/He6cJT8NzJz8tClZaukIJY0dleDYMZp0NhjQonEvGetkSV5fJji6BqU2
1nVg1FWunxAR3Ct9p95otT4BqV3S5QhEkSPvQJ2hlVSj0Vhb9g3sMtY34/SFF1F8mFGX3AYqAoVe
leAV1ubpHXqw493YeOQojH4fDsjfi2aISIJc+65aJa3lv8VJiARf46RPgqVvYpNA9m8Bi11jrte/
XisesDEss1anmIh+kRDDhEM2J1q8aXMo2tKUgQt5rNJV9Rz9uIaalZ+tRivIdt3EdhfaV2zfuhhx
rHzFarc2EOFb6ZMzOaj4ZTU7OTUija/fNTzQ86JeyZDmhWm3SKr9xTKl2oVL5VwOiVTK5RQROqZP
i6YbiM8XXhoVnq8EfoipG5+Y63Q5kyly9j7vMoVNwNuPcbLxZzHy6mAXyP0rtzKiWM5xwR/ILS5d
l1HngrpdbnwYFM4xg/h0ue8v43yxGrLw+NU4Rtvc9j0JgI+no208lpGX73U0g24lxgizQj/JqRba
2TEYo5nFxuTUHn+VMGtWda+HpyFqUdd5P3NZBytQ6Q5/9Mcy4xp3nRt73LfVsKQS369yjVMCco7I
sfxDrCKfkQJZxCvUtOmiXaw43k5vlKfiXdDig9YFelGEsxEc1728IUO+EZs/GTodBlG35L4v3Bwh
6CQCvOw0/DIGAK9b6XSxo9i+qbdDXS/XjQLNoA36/EYKlagVWvvQwJtEmkMxpWcSkT+sOetfgtKP
X9gTypAclEp79YbZPEtLrhX5yovqasa262Pl1a6KdQzS/Bus6Xg3Thb+neAxMaLQ95BNrVW0bDrD
eAbTG7Mb5aGl3klfv2xJFZAQGxyRh20ku9F52Y1m7EYTBHtxKV82u2WndYBniZZ50/ulPd7gWBJY
B33UzHs58AHsVdn33ChLn6NV5v3cBta955tb06vQIHiPTZHZuG3N8fbaJWdGSgrM6Tssn5dYIDIl
xllWv4GFB0QSxJe+Rgdu2qDJM57l0MaBdcpLrWdHrEcrkYOnSt3fGACTyQhgS9dnWraJ7XE6SDM2
vdexy4KHyImbz0pxDBd3utrNOpB3ThV9s92IXGOGNvOUUMztjR5Mu9exUjNbh/cth6mOfw9Rahyl
Jf3l5K2T3GUXt0xCDdC5I+OwbSyrxU9Mh70SagWyZst0mUDNeNxFOrKLMsNte4qWSWix9U/7sDrU
OfpgK/yeMUtfDpe2AZ/cUmCQA6nM042MXE6TOSxYYVfmzqrCXwnGkmxSlr6IoJ1Z5jpvLbQlAAEs
2VdRew10q9o0MeJp176r24How0pItYTMdsY95o5PIdmzY+zCQhVJb3CJn8CppM9BMYenDBNDpBzR
537vTx1ktv4P/ahshaewTe7KMUBVzYGs27n6VsRgrwKxjVRWpW16voabGu89BQR8sL9GymyfRfgG
8oBLLkhlLy2cTA/cpN6uzZzvDTPB2IpGD2wDKhap+UP6RKenF5Gf2gfba076ya4rfROXk3nERuBn
EXjl99AqLyfx3yfvQ8sJXmDVd+nRrfyb5Xwr/eHcLgjFtK7bh6UlaMb8H633sQx65trn73S4ABWM
fPytoI6PD+mi7FXEqNFOsflFsAyRa+Oxmd+I2mKsI7kItKarFwa5nwLWfxdX/LtbYiRaAkj3S/Q4
DORP/+sFJLIZwSc4Rf67TmZWriYURNcs0xu1L3Hh0KbpVs5MI2D0EoPbRKqspbvJE/OmGBToKoTr
TCZTkuK2it3e2wU/TJSg6+F6demDYIcYafZl8tv6GKEGupFiWhvpgAwrJLQ7PBqfdbU8S384ZgoY
oSTkFqHmZhrOqfERwmf339/V9kgdf+lPgr7eGHPVHhFKVr78kk4j5DemyL1HGT6GuMjClrU0VhYW
+5AF1PJa6J+kO5+ghCTQny+fV37RyweT08uf5fpBLn8aDeH+tWPwgSSoR5lpq1VNvsqGaGhX82DW
JyNuXG1neNUnZarVvRtGzSkt2Z3YKOezzt+hgmI9446M1rnhOSvQM9YBl27zeaohqOeOXa5ltI0g
OHTlloS+7dVrBKkQAD9NCIyfNMs3177fWOvaUFENfh+4NtM8mJsVzirzjRNoxwA/Y3td5lNw++9O
XUTzQTMPcbEC5z8f524rXfbSL2dyCTmrdIRP0ehEGmhGk/uN/9JEOxB0ykkqjVKBjIzePqAl/s00
B7ZYMtAbLrKTQWlsL51FEj+YZYuhLWjcaoNC7yqPN3mGT9OMFIa5ChFuvo/n8QcfPTg0Y5reV8vB
4qt0r6k1egrWYjm/NJ3WAqtd4GOyTQDzUahwqAFPsYErsOn//GMyZQUbTA56jwkA/pWMymWq0VvL
byBdpGwO6FmoJ8PTw1ujsBcbC+2hHwvNX7m+uekUP7xrpZnmc7oukzLdF5mvPpiIID4gIWWBZWTn
1y/zZHKau/4dcjpvXTK3LNvvqTOURwmTg0v+YwuPRNtc+6inXn4LUDILZ8r7PDY1Wr2eke/jpWpT
o5uQlt+kF8OV917D1otviYqur/R2ZbTEznqvPGJlXq+aAoGXZhz0b2Vfn1snAMtQINyPm2z2Vx+B
QgCF6n/OO73cxLGr3Ed27+F119XHsFadk6PX4C5wHniWK5kNK8q0T6smAjELkjpcSiYJNjU7U3HT
F7Y36WINY/1qi3mdd7P1fVBYKXhZPN43i+huFPc/2pGNYm3rKKKaNig+Iyof06JD/ChC4WopCOK6
grTbEiHN9whpyaQhMdRNk0cPDaYol0dDqfifzXbOHvn6DY9REl4eDXqLN0IdqdZONspjaX82syp/
jICH/hGFcpWF+xHuC1mcshpbnuVhFjxpSd6g1UJLuozlsU7x5Knr/fpDf9ajgNUMmA0Mi6ngNAX2
sBnsbjyjLzyevQwN1zyySXiiOLnFZWgMMdhzHrvAKC77k+sG5MOGJM4sXJNkM3I5zZLFrIWy9srD
OX41wX1/qF3ydioEuq3IiJpJTwaZd+2iM2rWXYJIQjjvcVAdt7mhWTfDotUdj9+1cTReI3c2jnav
FQCg8JMLbd4hbtKWFBA15zEyAfgsfnJtYoESGJQXwwZfYZAnekz0RcnHJQWoZYH/qPKRL7qnKQpF
/vwL0YW3yNhL3yJRFgK+apJ1FMwJDhVuq/5q5o1OuuF84T1cKA7a58Fu8jNeajAjhAlx4T9on0M/
ynFBwSEP0b2zYApU81tcONW9y17CX5VuxXuC9db+AlFQusACb7Xk7S5atXGs7JH7BIXh2elJ2Evg
8XGnInnxFJmpdsjsYd7BKMteSdac7NJizylOXagakBcsitcMQvEJQof6xI1QnPrCeQ2EEI8Zi7VG
HqHZy6htqfPTLzmVAwnbCgRV4qz7JqF0kajVK2kamJC1copNABerZJjzNa4989ZTkuKu9zpnPaj9
IqxBrTcnkfMA2zG80wwzWsvaL2nntwGdasfdwNp5bdZmhCnsoidbVKjv5772TKWmXCFD7fxqB5L+
Rdr+UGDQrfsoowIZhOah0OZiH7HW28DKnDdaPgy3pjqWG3m8mEn1qAeG8yz9Lfsbkj4UnN/7wVie
URarf7pmmr+WRa/kh9ahSOWobX4GLI1w2iLnRyYuP481ODApG/TTykI45g6giH+rsLwVHNefcK9l
MHBhnS9EmCvSKxq88oiiRIbC1XZYuFVqQ0nWyL0SI9Q8vhnL1L5pjAZeMNJzaMhQ63mu/RJ5r2HU
7hzXts+lQWlUaSH/YsS4t7qie8XOot/XaCAt907z2TGAtBZz/gDuYFj1U1ps4LabQNVt7VWrfjaz
ilad11g3WTBOVPFoGmgqkTB2H4tFRKr2+2qljRFg8GV2EyFMZEGFeSPtRpBQoKh0N5csq2rlb+0L
6ZfH91v7Q7xuqN2Nng3GemzLCUHIGCwGkPRNr6M953RFsEuc2t5NGG5+NmKNMgRv4oOMkmNIUG7P
rbOMOrF5Y/RJ+ZQNjo3Q9o0EQbpyHrSqupeWYUcTmOqQqt9y/ayvybGmaO/m8CI6y+mwbfCyZ/Un
ANX+uV8OZo68pY5O1V6afe3OILOLb9KSKW4TvTqmGuCiRjwQpn4fI7O4iQrPuMH9iyroUoerjAL6
RBJWa6nXSZ/U4QbPBrKARvy1X1FCbbekQC+2jBIro3kC8HaJla489cHcVhObf/7ma5Dzn6p8nDBm
Bc+Ax3B8adoRnlBUDkYQ+bl/Z5XNZylBUKH071yl/CzlCjf0PBmTaoW1RDpECvro/zBvuYpE+gXE
VYv62C5Ss70sH2XR6Cso1jt2GJ9kmRn6YbD38nHcyCir0vRhNl4HHUvhRUhZDiWy1mdfG/bXhJ+N
Hp90XfJ9eEF4WJn3e7/2ULBJivQm1YtXf2GmpaE53PTtGIOChLdmhUDIm1CryXzShCC7NZuof8nN
qH+wsJSooq8sfvy/3OGvBOjGr0zBbSmcrfIZOzxjF4Fjv2UDhNJbYC3OFWnz2bfLn148zRs3sJs1
suAF8FXcW2Nds/eOiM6AH/9HW8bTZbxLdb7CFXSRv+mvc90XKyHkVWHXPOGhwtOnnM7SVSsF8oqx
/iwEPjkES+WVNCS6sAvP73L4/5xUhhQbR2HjquG9V8z8OlnsbOOmcw+u6B3ondtu3hi6PSDunRN7
7O6KtgK4MimfLDjUkv+1Xds8oKozbZqJNQtmDNH8uQ5BB6YkhjYifyLydBfhvX7aUKPFbdk2rD1M
+mfbLJxztAh0yRm8KefcVjz8w7Kdtn8MSMhAnQX/JmcjrTzDpS4dEQlJJ9PehsizbYVAIf7CnrlD
cKQB4QPfQiu1m4Zy4VHDMG1aXSFiY+4fvKCMjgL6mmVUTgVKRhoAcP/4j9HLFZYRmSeXGpxY3ZrY
vrLad3hJqQpYfqfqM/1k9D9HXu6IyJP5ZGXBYt6Q0yVR2moFUoBsMhpAm9qqCaCHZ/2kby43k7RH
z9A3BQBudX8dv9xMQ9LfXQQvstGDe6Ih5BH0rXIbz5q66xIzeFLxHoWLazRfB8N9ikU1mr9fUljq
b9/pv6pIE39Jwxx+dx0Fjyn2eftxcIab0dJ/zmP33AqSqrEbzEVoXr6HVqxbt50+PEelsp5b/aIj
cMGDjvy9VvwvebbKPstV4ugO59rLhuvSlyZYtrDaqREYNwBfBs3LMI7qa7fh+Wm8UqzT8czIOyAl
nvGKCa66i4zG2Mlo7WKzZYYWsBGrA6NtlmgqdF6EcpyJ3cBiN21qU3hrtzjHyn9f+vo6jleGDUxe
mobqvIVIUw5ylT1Q4uFGm9VE3deh/W32xuIN9con0ch/JesqycZNlSJkhUZ1G+yFBC6H68i1T84G
oYjLqdZhkIDYMTSmSDvqg3OIQ7hYjmv8pSvqKans4FeeAIGBwQnSLPnRp4r+za5yNAb6PPlaB1Dh
5xbUmNYANYIxFn8OfKT8RhLbL0Ope2u7S6Fq6iw30pQd1RzyWMzK8U7zrOyOAhjl1zowv6e9u0+z
Bc0HET/qavV777Eu17PGfgK4NO4qfuHbYuIZb9eUhMXyrFW65KDo443okUmXHLLFPehqinaJXcyE
JG4wjezQp8mNaJpJV6VMn8PB7aHOdP3zBFW2S7Cd9hZrRwhPydYPfVACSxNGeXyfhv3Rp4yA8Bao
aUrJCrnTzO6f0fOrD762FJWXK5VkQdgnGovLB5BX7R3oeoW8BpWjV6sYDN7OdPOvV9irnH2IS7iv
WsQ35s9kTIxlh+eFDiBSJXyULV3SI5cHX43bYdkRSp+OcKXuzuGjdHGjIjGY8eqTwQlB9RME289I
quYvkZPPpJ3gzfcR7ytXx812Ys0ifKgcZ5Y1GInqYHhq9hKBf92Ps5FtFHVQdnplF+tCCbwC3lek
nZDY3flzEBwvfX5aP+f9YNw7q9IwC4R/MgsLDZty4LKGsw3td14VA+hGY34YLOsv6aZa5vGUdvSD
kRfhS19V+z9siK1Ig2kTzHB4l7q1HJDD6e/GMMEW13rrkv6sDPRdVxvpmn9+D0RtsahxyBmdRAbs
4q7lqjUOM6TZ1qISFlgRT3E7z1cd4g7Uz2HWl0V97mYneOApGD7Uy8EsIm9tWoALZED6ZDQCW68u
6I4lXi5hByoPCAMc/x/XSAr1x1h42kEmyqChD5+Q5DNutB4mTuHi4Cd1mcshs5DFWCQ05JDYjQOw
xDlcu+TsWvuR5mDpv2v/CcpwfnPZ4WlhMu/zYHRXF4S5Nk7RQ25ubIzGmi0aMQhALtG90+zfLDsN
NjDgrnPreWgC+zkKv7SNPzxJT5oPI+iKZriRsaCc8qNSuiTCAxCWlz0U2Od5d4V85NHE7X9tC9Tj
AzikbfLPFJ2C/TVEH7FbxvomPYghHjqQFlD0Z8Rs0asJigBLvlA9yVjuO+NmKudmL6ORi2p9FE7I
7QIcf1EstbqbIu0ytZ60epU1CxZ6DMw1OhI5xZvFk8Ump3HI3OSvEF2MZksqB0B+rJwvf0OMM7fp
jLZpXWg29WeAOimYx4cyKOu7GNb6Fc4j/SqfBA4asR6qIB9iyYR8iPUXc9xr7FSOv4F4Az9GYsoo
7uBij3tlUgqWh6R0NT/72QRj9VCbcfcEjvJeuqM6fosS3IM+lx+jDP1eukOqFD6id5uwagxkfUbv
qPt4kLK8NcBPlM2ajHf5LWjMU5Zg3Nf2w8bQlfhnWLgzX44ofMmSzt3iRVis6wl1SdRs2ycb1cZD
2HnNYjXRPMlh5OXKqqNX93BG8FqNXYiRKF8/xAuavbNt81Jvs2M24rE5zzdSdJP6mdTgOoCrI/pd
1+7Z9AP8kftXCbr2F5GTbjXMqzbXgR6r7b+LmlXjQ4grC3fjg6pYo4CEAeKAx8LlTIumOxxin1IL
udxrvwzq7ENufW7z0FwcGKRPDrELZ7Rz9N/sbbv73AGpWNqwusgzvY5qP9+SnknWeHCUr9WILqit
RJht2E3xCkPOXTmpmZ1kNJjNnadN8WOXoslpbdLCT7aSopmH8JcVVv5B+B/CKZlhX+4sx7PWlzvS
DRT7DG/jMkFC0hHnZQXZYsyOMZPKbd85y1mkFO55CDT0m+LZPU/LGYkH9+NobH4m3xSsMak3v6BE
shG/G5+16iaoR/c0apV+7/pk7oVuPioYA9Za8mlwccPwm9baBUC013bfOgdwdOY6UBp/7we8IHkt
tKcBK2V5t8o7M4rmTyjR5WdpGYv/sjbCK5T3q7G4M/MbyJgcXAyvgGeJq8mQkH6vrXDf553x2C4H
2/VyDLJV+xDMvEHXTWaeGuC+50vTUw6UAf0HibUKXh6+NexkegG083Euw+DW0sYfb+HR4mdN2nKt
dS3bA3JS01arkY32p+XqqeKra/kNZLZd9a+ToWNAsZQoMxJka6ctg+21Oik1yWvzGuI6CYlPGQFq
QyVA6p2u1mibaa70JcnWG9VrmA6PrBHISNfTERPt8vestd/bckQDqTJ9ZPkTExGwcsEq4McZ2VVG
+RVCSZ4b5RMU32pddg4oKa84afNQ4zRImtdmUWXt58n5s6I9DUW0SQIegvKduh7grrywTayO0iXf
VCfgr2n4v6SHAg8ihkGNqZ8+e8VKOmtH2QyejxiWMcK6ymffu+nT+mwsOojIuVb96nJ6GTYwpey5
H1AFWcJhkFOli1HMDkonvDfmsF4pSqnvDQQc7wd0+szVPKFoFRsK7nFL5yVwOTOo/h4VPX/8ECyn
jYXQ45y052us4yrWTeM6nwTSJBCmOAvc9UDNeZ0L5AmBr/hWhuVwgTUJwuk65wMs6hp+6ZRrSnjW
IN/NB/uOg/AvW/bxEVlfFHzHX+qyy4/RuESkiVzD3Yh9iAxc4pK/49xqjm4Mdfw1vMsDt9wsZ43C
+VmJjF8mkMa9DMaiLSynU6Snp7ZVV9fYP+Y7IZZXVpnjFvZ+4SkODxo6e6fG6ZV7HEzkGXXlp3Vh
Na5Kyy9vrgMNq4t9CW5hJX2d4833VXKWe72ATYKd1/TkU6G1jkat0NS6pxr35mJvh7l2+td//Pf/
9T9/jv8j+Kt4KFJe+Pl/5F32UCBe3/znv2zrX/9RXroPv/7zX5buuWxnHEvXUdNyTVNXGf/5/QmF
HKK1/wYoeiyiIE+PYLuzrRUlUOhcvuRLblQy6JI5N2Dokq7Wn0ecXho9HV903t4HXMPcLTbr83c5
UK50t6QotEOc19OLZ9XI6yyUVk1LUfgvpzvNBx9eDyPSuGasfkf99GkcO/1GT2YbPtsAreGIfp55
RNDutnTI62FfvrgK4BO+wpre39m5quhY/eXBCXXIHSVtyki4414ydMHoYxdQwQDX8qgHK7E0oxS5
JRWnCKew4jWpiBjHCg7JhD46sLJ0D9whufRFU3S2Fe5/iSiq2b4bcT6+TgJBmt3IhdIU5/l//99w
9X/+NwxV9ZBmJ1tjuZah8f/4538jTQzSLuAujmkCzmeygvohdeuagqHWbHDbLbfSJwf8I7Rz2cSX
LnTkYG11wK91s4k3VFzRd0mr4R4+TX85YMiRgxUteO8CrEbcJQ0HUMqdtp+ioYm2bVP9Qrd38ybz
UbqNe6e0Y7AOVbLLiGJBb7y2KTRQwZqD5r5ezmRAr8gPSJ+bOwARuhZvPem8zC6tVkcxYJ9ahg8V
mQ3jZYuZo5gxF28bTqXlXZ9qxtuGE7nAGNRRfZRQmTSZDZvOsDOO8gqEU9Ecrpe89HHJtPbsB2nJ
JbtijHfSRM8vvkex6LJnlevKJcFKG5cfI5f0dMVH441Nr84X6Obf/6sN1fjjf615jsNXjjSxYYEc
V//45imKa2A2loc3UalqxzF1yds3uEPoKRrAOBi4mzacwPP4Bek6aU9dasONedan2LrrzBLDvAb/
3DWSVvX20vYipTl5CLs5Ufd3TN3wXxhj9HKNvHTuQtDfN7WWDWTSE+9l8pJv2OTNP405e8FEyfs0
IVK2M5SuP8xVYD/yrOcZ5nbqz6Bt4QaEzVc/pFI4k5G8xUrHR/ihwbhzHuafyM21wxT9tH3bW2d1
l9/p/ojTOPc7FBurhlIIyc/kpyVBY688a1Ae5iRPEaVH2sP00mekUYOjARnuXg5qTbohzJMGcdLZ
hUMLfUv6ZHTUo27XdUawrvu+XWwPmRcWZCPwtTtf+vJxYV72un4IhrHfJEMS8fZP/zdl57UcN66F
6ydiFXO47RykVrdkJd+wbNnDCOb89OcjWtut8dlnV50bDLEAUD1yiwTW+gMa177ekIfiqw8/HTUc
2ejkFGqbY63sTU4/3NvWcLwJXltI5+GvzNP7epPBpcxcs4lY325i5WhgAEGIrzdOy7LckwMTuAnG
GslBnA54vGuUkWKtOIkUX6I+0QtsT8riVMyxBjY6rznX/h02Uby7zpYjZhO/+k4LLESunVfIZbIL
I/dB6QHyydD1JvJSy5291jUGRBWDG8uYvIunGy+5HW2tLo6P3QRgYfjT6HaOpAGK8mCJKaP/NSC7
YdDAoimBFcuuXHGbZ9qKsRfo1v4Vv3VblM4cDzez/7a8t0dYYwIApFzgtPq0CkMka280L7VyVq4S
imOAHC2FckkQm2lj84A/D9xCV1KZdS9cjpDqdyUXw482Kq1FXRfDg2am5n1Vut1SDkxiOiFOnz07
1lTu4yZN0JMrxA+EM+U4BvHtQiuMnYroyIkkZHNyBocG8PvaBJW/tOauCyDCRISekrYKcGJjBSDL
V3KNWmYPBl7Ze9N1dW0hp1sRJ3JQTvPtZOA65peVvTft5nydJO+BF0G2gc3pLuTsDv72joMx2X8y
uvFT0e0cHeO9otXvanLMKPm75iUxEBDSomsnJmt/b7TpXg618yS744+PQp/A/YyujJmcvygtwkaW
XTlgzorOeGmkpLaZJ2M62Q9c7Pvsej9500IL2KbNkJ35p8u5fQxSLWgulTFZIJGN6b4IEJ6ygYCM
ZC1DRUfNoYVqh9/shIVtXBoPna8aD/KqFOa0sHV33EbI0tlAQRj21HxTj455d405StzcpWzg5eA1
1tcUKCDdAhuSP0AO1dagQyLG/UF2v/yUlOTIkFSHYf7BMi6mHt5oN/uyeQB25niRj+QDu/DXNQa8
8/5/vyJ01/vrFaGrruvh1+ZYHpemNW8XvmzOeN7rDkksY4vxx4z4Sm0t3Qy12RZv/j4eyv6ADJd/
NhXESJu+FB+mqm5LrI3eKpNXSZlPX2eQ6hneCoGJWVZpHs8DCuhlN6DB7tZwgWdW3hQ27VKOStFp
OTq1MIWtTDW+TPYcFH350zq7k9Js6qiPeBO5UMCTsZifsS76MeWgX+K5GQwAUTFe3TsZC6PqJeor
/Ti49s8EOucBSWP9cm1UZYsDe3ySPTldXsn7aEnDADMQ3LHP7HKLozZrvRte2FaLKUYrulS0+Z2I
6ns9qgSvl3M/SGHQ/NcRVBq9Sf86YZ4v7zzNt5eLZFdeyZjstuw9174fYFnz5yeglMF79ssP+3/d
y9L7CyUEdXu73/XTzQu+fvjb/0ceZvWuMbTj7WNdl9ymyM+VinivCyB+sWf79xyTjMWgOeLdxYtu
CdumP4JIdF5GDyQ5G3vUZcZho83UFKmy9EV76aq6xBMOheD5iHdrkPUzlqPllpz5IbLIgdstBg91
is1fI1ZX47/ZBs6yhd9/tjvjA1ULfz/qBa5vkGAqjLJ0dekoswvcZKbko0SzQPavyxv3jZxIsRtj
ddigWIVwV/c7aRXnGnb7JFvZpe1vhdYb3WISCU6+4aB4d1Ff5ptuJn/IbjzH5NV1pl0U/l2jUS9s
7co8yjdL7ZSIy4fa9vqekXxjq9WBkUe6/tsf1eFzZH7RyDmRZdTLqrWQ7GPftTUaB79VI05fbdfZ
tmNu/rA9x11iexjcY6UbnMuYrHCBC+kPH5Zpj/rNU2MNWCJglbeWcf5Kg7avfliYYK3DMrP2qWEm
3xJF4Jc4BeupojzEMXgmpidY5alBW4PRQCrtGnT5yzp2aN7IGM7q5qkxfI5OY6R6Cx6FNexMgnK4
jD0wJh6w/IV5/c8Qtcm2qBT/6Bp1fEjKnNxEp1ZU+rJqA8Q0ufDAL1bgPurnvBUG9hB68t0W5QuY
Jcw+hnSFzd9wHEL8UVtF0U52plMvH3K2cp6qn64xwZF0EfXdPubpf2za8nOgmq/MDBN5yI18++Q8
GZTrqCR9BBGuI2UbBqc4vpMOtQFK4qpvhSc9husGZlbZyC4wRihKVR5tJ57XJ+lcG/Km3vtx0ClP
18S85pkNkJ76LMGSQ6JUqyTO6qPBkm9zXCKXZDyu8/P/ftRrrjcf7b4cxEmDabbqAOrTLA4Dlv3X
0U/t85RDeqdvhpZCsQ/cb681dUBFCESRTdH6B0JWq7qL09+2Ff9OzKZ9js0QVnYpEOTLU+3eBS2/
Utyxf5vS7MQb8dc0sR1BT7BZjZRzXvHliNaoq4qd7JoO56iQ4gZ5T0aN0FxlOP89FVqvPZog6mU4
rM3yzuxtExk7/lWLQUz7evweaK39rLlDd24jA7FutXjFeNXfGz0yEfGc8Q2VArelVE12crTooldd
eWoRjHuSLoia8tAMffgoI01ZoFo88M1GQC7LKaNcB9WhFLswAOPt6WkCmPQ/zVAMryV/2Fs3QdUg
KNz4Omig3cbfzp++HJbLcB1BuNYInHVp5dbC1LzplHm1uazdMH/uRyGWYrLcF3IKOtrJ6YQJCbiQ
Asud70rTf6gACX/mQn1qMVP9xYPjGKp+9A/otY2uDjF6CA5gOPZl8SIGkDeo4qVR02qBX0f/6iJB
ByW1hZOfK48IWu1lGEuFEPCy8qJa9V3XdX2+tewJlQNfaPs5lk0diVAdAaiFleQJp52tUmj+B/rl
5F/TKb5ALPN2MQrOO9UlVeSWhoquRYs0uIYcuPi/prqDiBe2ZoJzn+fDTvhrvhNCl5e31iET7fSw
+bz1v6aiZmR9C1r3I5oq9S4U7bhWAbg9K5nxT+6V9m+rf8HxIvuVt2Ts4lRNn6BMdYtiip6H0CD7
5ejenq1g8i23UGWMJgO4mZmm3zq8aE4gxh9UExMu7ELDXa0ExbkATrfUQd5t66GFFKH0d3Pq6ih7
jhaO1qIoujtbNMaW2uZ7mirqC+DUHxbO3L9trL7cKjQ/sirnoF210ZMZl+6mVYVzCHPcwCwbaFI2
L8L26oczLwJauCiG/nNRH3T2Km3QE5YghQRZTGTgs/trD1bd3gsnvFZn4MO/Z+gJxlaRUp5HQ9HY
nHb3V/Ddn+4Vmxc2BUwVcL4qwt7gzwtd6U55pBUXk2KUtm2VTsAHKh3+NlT7wUc69tg54k6GUqOr
KEGk9bgGI+Ito1axyXLQyMmZwzc0FSkimX1aO4teqYKD3sKghvB9kQfc3s0PqhVQPJlDigJBPOTh
czv8mgE6brVLSfi2SBs9c10FrbGSMbVJV8lgIOFet/eq6VsP+tzIq1JvbP72amNJnkrbDRoMCfkk
iJqAQ/Tg4ABdVOGTq4flxYhQx5yfFbJJ7VRbeR4ZVrkgcMvi4iNec5sh7yHy3Fp3Ajabp31z0a47
lION5Y3sNo146Ib6oeYr2i69cN2WVvJNjpl28tyiLXOSPadCOh8nsH3ja+W5jQt/rQaltsr6BmVc
dIZ4UZBp31/7TfZuTYl7Hk0lBtdjTse4s96vY7e1cjTFKODxtl7GAGiND+j7LFRIPOPInrjP+cgx
POPHJonKbYOJ22GajNmFh9p0hlXp61RaL/ILipL6Uv2zSBhq+einoO/RBHsodSFOdqGgzu2bj7IR
bpyvJiVje2611Ulr0+QldDmSYUHwVA9l+AL2uh2TFxEq6lOvNUsOiMlLFozNZcL8Ti5QwQk82Lwn
IPAhMIyIFl73BZKCEyJHsluQaz5WRfJL9oZ5Rm/lAhWSMjjGFnUzvJQ3jQvKdEA1/kLWMV5iqOh8
WPFePruGDNV1o7K6x2zSla2card2eJ2a54X74U27toFBb/rOUz1LFcLaD6HGu+1WsrQyoEeA8LX2
KjovR29dgXbS18nzWvSl7lPO6seq48AuqJu8G4afLHkE4/kWFdUTZ+azjCva0K8rN4OODVb3HeNW
9FLjtZrnSHKiNrUsx7D6MeTKDmNu/Z8SW0DcIKwfdVIqi2woncfBq8aNNcT60ZmBYu2A/18UpLvI
t9KdPG6Zrt+tqNaInTyMQTDqV0M1fo6m1KJXGSUBWOV6shozfBth1xrPQyaSnTJ0X7ve3K1UV3/O
reZz9NaVawt8ZZ7ygpdjH7rsegQVEzuEIYgxxXvUldug7Mdf4NN/j37qfPO90N5EeU7hoKrAtrRU
OAViCT/j/recqafISk459YIMZaKtV7P7r8yiPJC0w1K8jZplMXdlLACPe73637GCsvgUcGRll2Hj
vw4CV0UvNthO86Vr2eWyzwas5eshpICaRvfySjYC2M7aGRt9pfazDISOooWa5W99iUkiXqHduim0
/M0Ba7KIS0rAQlTRi2GgMTxPC9BFO6R15y67MXnn5NIoT31ZaBsLbXmOL9bwvYmoNihggk56oeYo
/jAghb5VcJBo1SmfA1AAyoUU+5YDtxVywLPI6UymuIQk4B8hkO7ZnLkn2fPhGu38oIuXsisbpW5e
2Dq+jDzmF1Uo/pGSyDwgzZPkFsqmd0NA5W20v8XrKDnnDggKVTGVtaI6+jeUqvJFqtqkHVejlvu/
LcsXi6gz3W+q0g1rI9qYIrfPXueZSCGFyht+PI9a2zv/eMOvEmu1X7btpouK39WzMjg4nLnkgHPD
GvY6NnbQDduDJTJxHwWhy55UTG9w4+6uaPu+AF2WJ684VJVLLbIPRlggIpEX2cfU5btmBJXDG+y+
MHtQLmbSn8ci9b93mqYufOx0n3MckFcj+5GzGGA46I3+WqPnc5ZN1ZV4QqRltbzF5NWEocIkgDPf
4oPVausMuOqq/LNejprREYeZ/gGT69hbwJ7wZh75gt2+vtSUAkUiz0t/CrU3jmiBTo9+BC1cMcm4
Gfb0KEPqgPK3pQfdRnblQBnpixYvv7M2T6vi2t5ZJkmT2gg75IJ5DokWyGERq2eV89nR84FbxkDW
fobfQivrfkZDZK0Uw3WO4VAW595ETbaHwvVT7e37wbfVQ5XW5caMfTxqpLbo9RJ+W7yrRqSy/jJl
kfYsN8XS67CUMb3KkBppkOwCJTu2yECuM6B490pYOssxRYthSoq5VPSnD/oU2JAD5r8E4rEQHjWK
NrfjV7SVsSdNvcfMG9WnGnsH3n3xK2qZwb3TYWEku06iUa+t03qdjVnyiq84RXjovLhjMVk3jO8Y
ZnYPctCxqJEPCrubOLxkMLwWKkaoz1mtDvCAlfycsDnbjoOOf2umpQfEONRd2hU4X8S2tdbUsXkU
U6jiziiG104FqaqOdfGhmNkuHhwS0mlKiajoZ6lF8aCPWvHDFumwGMLIfI5qJV/1eeecJ8uDOdD3
6t00ocLbB26451+uvY9zNvFQ4e1LHNrOcjC8fdmWNfLoYX0XCJViyXx1axzfKTdoNpaL2utwl8Pg
raG6E2erjvOWuu3Y7177RavmQBjnSTJYpnm2quYgJ4bmrq7Sb4Fa8LvxVedRDT37sUPcLBI9BxnK
/Y+TY3THxEr+kT3ZNHVlwdIC+Cjnx1nUnHwjvc5XlNx57DFWhWY3RFtI22hRuMVwqONyXKmlmh8y
1ezerHqXzJyw2tLzvTc02bqTzLE8+oEEZXZxYpEvm8EaNz5+TAvODvm7NrDfa22YgQOsy7cI56o5
PCGEj18sOmXXrtr8E3R+d+4mxeCpVP0ix1W8262gulnH3T5o6vy9s9aAstW3zKiQr4aFtJLhym/E
wuwcjbq9Ol7ypH9LWhX38MHt71wEstdT2Gk7wVH8zffxwqEI/8yfF4adCTlgu5yst95xxUp3kOBF
YMF+GxFtcIP8rezU/OhCZEOgjHDtw1xqTRgrUQK9aMiUdO1jsvEy8LJ/KdAXu9hTiQs5IVLr8Z3O
2Wohu+7kx7sszIPrgqiOUH7n1b+To3KeTXVoS86qAaM9vUVhOBzjQef7NTdJmS2yoM3PlL2ci91i
Ghmir36bUFSgkpwC9uAt5pPD3IxuJ1ZpQhVrqcE9QsgTFKK8i5wIu/2fHOXHg+zJeGhWq0zHr60x
zXRlhHafrfwg7+G92Ujdw2XW1mOa9gvT1ocM6ym/u9Mysg4bVJR3mjUNuFMRmzR/VK6Xco0fQ5SS
I/Ju8qoHdBoLTjCRO7TnQEBPHpWw/25YgiR0mYWnoNf8c6aZOAfPA07El8zRFEgdddhdyCr9YyDJ
9d0VRbvUfSW5r9xCuVSR/vN6o1lCVxVPuHSmoTudugxigxPjdSCmgdoQiDt9IS/jonmZAcL7L7FA
EdZBdwPUYliLXs1gr/CADleWo5sruSwwOnfjVXAbpQSqhrGbVovwQeqn/gmplhM8WHVRX2RcJXsq
Z8nQZNUa5XWITojf5GzHa22h1xN8CDctnirVSo+GjmCz62gxwCYrf9EUC/VHOdkhmQyLv1k6YZsU
SM3qSFWK7ixHReEEaCSWyTo0mvxJhHH6aJqP16ng5X9GY/+KNmFx/cnCqNqTGWFDMf9geYcqLz4/
zPWGWiSuH0Z2ZZPH1ZcPVKVBvYOQgZH3/CPlnf79oVqnvQua4H4KveSMFH16jlWTzQPpLLDf0Jj+
xNtaoxAt/GJzG3Appp+inOLfPE3G01SN4cu7M56ER2Kp61g1wEHmEEMXdI64J+v9mMNWAjhRse0k
HxTt5ChMM/8B61no6s0xz/rqQB0Xyyq8SNcW2mLmXpTVsA7jkAwwWNaVn4fRRmqhyWagerYqscP4
Eks9Df8A/EI3eWgDKcREozKHatMYVf1iN/pT6QTRLzPSwPlGGdkV3DwE252D58bRGbA0++p5Rs//
UJGrH1pNRtrSm/bB00lyUM6NNpGtKy95bJyruEeY3nJfLbKSzx3WPxtbVNVGj4xziVQyJNgC/2z8
eN6yyDqjQuv/roxqo2TN8KO34c/pbCkuWlr62zEV414uin1Mt1N9mt5SFkm34q4pNrC3xi+LhBH5
235elKGp9dBHKtTxedGfn+SMqAasmtFM35GA0ta6kqDFp/O3XkKfwc0iER99gLzn/5wxMgNJsv9+
D/jh6QcSvtd7wD9fTXaQ3vvl+5Aq4iwbHZb3uYQovMqhKa+Flrgu74w2fGBaPLXs9+U8EQpv6SAw
lcRUbtvBXZl5k74oqYgWmaJpv+P0IDLT+MfS3NfGyv1Xa1LRezFBKmuA9HaaUnZ7udr5s9qbV6tq
qv9Z7bnQ6UbSHjz+8F1ubWchebNZEYHdnoz0rAXWdJIDMo1dDCrfWVxNJJROaWNrHTqUYBtJgdMf
6whFzUTfhFad7FStSd5d91keWaqBDUyezTSR0Une7a/hf82W5xg5O+41e9HX5XsbNJa553ma3TVz
Y+azUKnnsCet85nm7XFgCnh8sL9L0kctro0t1Q9rW84n1EnLPxyVJ3hndvozopJfejq9BD4gGDJO
uvNM2QurdvjIlCePowi4Ea149lAdmjhDvAZBomPmNubXbtunyZpiwbCTo+hIUS/vQR6h2fykt9m2
0z37NTK08YAYGzXvNCZvOdjasp8/ryTwS+6+bNQmanaNZiDjp83i74VhU6Gb+zemv15kNRo97F6t
oI1JH6YWCS4vhuieo7RvmU8yZI9jvqhyURwBG1hPqugwHPj3AtiPq1461VthhWRenazKHNl3M1Sn
u8APO5jcyJXK73UjnnojtX4Anp1WDfa4aAnV3YkvAG+MULzj8DXDtyHkkbaANmh4w0amLHV0Fi64
MC3iseCNeRt1VT1a25C/thrlH05S7bBtG6N4K9v+G7C26jIIVbm4jn8ezKJ4A3NMEUxRrLWcpXM8
WnSw7k61mcATREvi2I/GSg7amaXsVccF7TTfMUkVCgAUeo5y1Ll43OxQavN0soSHghrptSnZPGWL
W1/L7c+RCub4Ap6nWHP4dw63dVkdumSEhpOeITiKsrK9RyG8euw4AV088eij+/MoIylsol3m5PFS
duXAFAYIA2SRvpMx2WT5BjI+xjQJ/HPhtuOyF2UeLCdUTvcYohQLUOXRRTa9i1hLn5UPsRsUAVmi
un/QdTZfsosadb4B+pcvVbO2VkZkoVWiR+awiAuvuZdNmWft/TQXIcFq/ZIhv5ia+y/zHD+OjnkJ
0HqeK6ek5HL2MeToONfcAyfFCZXoxHcPsnH/XP09IqeH9pguURlFOGueKGPy6jp7jFpjG6DuawR5
dIQSFx3l1X/r/n/FvLhDmsKx4tXtfjDEoZpCLFDE2N/LhpREf5/PEPMCTCXPWXd9G/T+TJOxUcVm
NAXMIufLlbBrkJ+Wl2pfxncCYUA5Vy7treAPvp6aurEejEoDKGyqd4Ex+SugKhhnR9C+7DpS24UT
dYj4KbrGtZxAfjC4TjBLStOfglaZ39xzsBGPkaokF7N+DFART5DyU8XeV211oZuomse89wtMALfR
WBtrt3XCN8SqqVVXHsrYJFJfMbGt+cN8qwItvsv1OVkZFtFbl4MNVAFo7GXXb4e7VEFjogUSeukT
7ckSjXipTZB/AxDRjLqMXQG0kl0LC1x74bfKG2qc2l7GnN7tH+CKMdko9gpljqPsyTiEM3Ey8AGV
tpdRVIbHaUAsW3bbynVXhepaOzaqBiVI9ZsHJPmc43GQO+pKG1P31HY5UpoYH/kITNSPFY4lpIeg
1qwixF/1WSH3CylK2IZ6vCRV99p2igWLtA8eJ9WHCtAAi3eDxyxKg0fsPUMkwMUvOd7Pk8o2STed
C6tazpADYXzytEsRO89kLIuzq/fBSz48Sc6KjtXuqVbzlOwuBc1RbfLdiC3OWna9OREBDsK6Elzm
Wzi2CrcA4s8a78V8Zbam9qYkw3X3hN4DsMqx+zHURrm0oim/+EOgUGZvhn2kG9FD8mcRXtbXRTnY
DLnIIK2TsfOaXwDyjSFQN9S9UFxkz0jB4DSQ1KiH8k6xXOi1qpmCLJwXyFhWRV8WjGCLG9wPk/vW
FM9NEH+IWX6wSvxuaYOMvA/M1rqQyvpVlPr4HelrbEQV1De62lQvbWj8lvP1RquWgUF5a8Jp81K6
mJ/LgVDFxLMY6uFei4piNlEL4cf45n2Yud5Gk/Zic5MNASLFLXXG2VnsFpfd2sr7DpGMrFnhRYbh
9r/nRCB00YbqYXXbwkXJl/sJHCr3n1SxwdV+jlPzog6meGt7e84bsVMuNRTN3a5X9yJSxClwQg55
Wuw/ixbqpDu59e9GZYNsmv/8e7VTmeF1dWibX1d3TVAtOHWMK5mEwWYoP0W4V5xg1elLBbPIVdd2
EMtlOqZsQnsNkOejQYdwOZa+84B8DjRtAd2bDRMldSPkPa3XxTdvsE4j5nqgukjHTtVdGnraezUv
nJqJQqDjfC4M27E7ezHH1sH18mOOj/Sykmz2cAz5JEjt9KSg99e9n2RTzLF2jl33h/yGr105iN+w
tw/MuF/b2Ro4snO27QpYRYz3563Xuitg5e45GUR9QdOtvhAZjfa17qPiAShu/MDZQiyMoBrfSM2h
aGL3HPTmbutjOkjm/UlO83OqhrlpIkSMm8gyQBBTQtQswe82NMb+TpZBjH935Sj+SP3dkGTBWjda
3gDCfBnVInmm3svOErT4Lsni8FuRGR/SQlwM04tR6p8TdMWGvBcZa8UK6ktJLes8Nk92hSL7LdKF
T1c5DzlOTw7VWutvjX5UFm7kMN0mMRR1YbZL59+EpXafsSIqsp3s+n/myZgeqWSvyhNC3O5j1KaH
vqD4LXuY5Ci7aoh4BTbIrS+t3n2ffCHu5Kju1AUyWTrpXLsb4cywc+7UUdvLrtxIy27oMHrrytHM
3lwxL4ahn61QB8fPjzk6FcjmGcsvQ/Iq9CrlKIJmR6a2meVZSh7VcbgreMnsItsfvnla/r0NQyQV
U/c9a7zpm5yg9mGEggwsEI551wmp5r+Xbv85Qd4h7PVkMbsQ3v3fswalDHecOj9v4/BzDNRZP/7c
5jZBfpBaVN91QxRPnKzsTVUrVkWudvKPeDNwMtMt8Bo226+jDCaDvikyq9z/FZeDMnZdJvu+q2+n
DIXUbSs07aIJwOUQrZWFMdTOe+FB7RI6zrJehxEYW8u3npT8/wYI6arn/kXVMR3P0xwYOoYFSUS1
dfffaFBwW5lta4W151037ULMGaalp4nsUHP6GK+XKf8M1EzmKInTbl/AqtH0NtiYmDustaH0vtWh
P9dGJhACqm2S3CMWNll+Vw9FtqAi5X0TuCOSMbQOrYMlxlIswHa53+TMaIqOjoaxqT5PrBs3Q2kD
2qYcRFzPojLlmjvZpXairElKKWs5ORqwdnED991B03cJrcH+ZtkjR5eGLLvsGhZlLzhPm7KrKDHO
MzQ+bJOHKTbY9KIsecEjKj/JHvbo4TLSzfjQtiOcRFLlBzPwhv1AYmsVIqe7a3tQSl6clyt+RWhp
NGgSiYr3dj7F3nVUDzwb1l9b7OXkqTCWmovpWo5e2b5tpua5Q3R9ZUeFoOBM11OxxuZzpZB4RfMM
PiPYhH2LMPU8qqetv8lFX3LuoasYir8dgmRYxZoawchDM5OsX3zvzA175fh+slXvMHrtSvaQSfuM
y2m3GIdDYH4JxwnXyX+3uZrfy8aO8uJ6dYtpmn4eIsfZ3UIknPAwmxsZQyoSTg/PIBIY/xqQo8ro
RyhbRNWBNIa1v8Z8xEe9AHjrZCVPERzv+ywNfEDfMIk3Rgw0Xga/jNz6PUR5z7ED2GysuzXXOxhi
Fn8227M26J+jU+4iZxTgOqJPQn0c0VEqzfxRdhIedtsxNMel7KrzhNQuPzTMP44yJOtuuZVcrNkG
RYYylCpWkCQpus+xpgnDc94Vq4IvGNnOBxu6xF0Q9v0j6ShA8QI+iezKJjF10EWVE+1RD+0fbZsD
nRA4Ks8LZIOsFrJLvMvRfyIG+ad/jKLitzVMOIjPIR1b6FOJa6LsyfsMCD+sHSfO1zKGuAwp4sLy
NiKf7h0Eju5FVLSPYWVVd4hHPMte4arAvLDHhh+LMJeMyQaxqH2HDMBJ9hrIuUcvqX7K+TKEnQm4
/cp5MZKeopHq1t8785fSt8bboAQTnn8AbgXsar7tOjzn0lWfU2cwVoOmh6vWFd+tKlcOeMlmWydP
hmUm2gIBurBdapN2jnp2CooxkS1rKvW906J7zRXeU4TnFe4+0w8w4PW2ggHHD+mnNUom3W4Y6hDh
hgz7x6E5kEPA+WaId2oW2PeB5cfbgU01Hkudc6o84zmv0GJwG44YHh/C0+p0X+NdtfZ6GIN9Jbal
bdZ3SnaPa4mYj1teh+mBxifq7Z2WxpvEKJJdXFoxMPIUNY5gXBTjBA0lC+2L6uN6bajKcMjCiIqk
q72UztD8QKKZ50thqqdCKS1ANQH7ILcItqZTaetmSM0HULnLYtSDR9kgkqDuJ0AO3Pw/MZCWyboq
rAoI5n9ivYezfKik/h4n9/C6NqgNUgxpepbTVKBsd1S3H26L1FLpefb4LTrI/1mUQL5capoTb2Vs
RHXszg+9Y2eC0VgY9VgeKIlifiP7+Yy8kH3Z2ApQ2WDEdRtFuXRxbXXM4g4aEhCHROk0dS37emcW
B3kF5Zyp0zxey1Uy+rlULYaFL6j/yDeRfEkFsY+2/NzI2K17i/01L5bvMjl8vbyN327BH6vz+cK7
XgrRIUwHoQb31MNQN59NFGDBkcxN7FhhupB9OSyD8uoWuw0kUYV40W3471vcVn/ORO98W8LsW/pl
tOgDy70oyIc+RWm3RyXiF/DB6UHt8Icxu0Bf1YB8gKcL/2lKRbFQyOL8tszfRTAAeuixmeUpHl54
Dpq7wqsLmGCheel6gRtm1CS/MncXG1r8uxRDh9aVL56Upqi3uZaae0NJdQiaaPW5AH1/xKOzmlTs
0ywPiHqAoMHKQhvyaExF+oy70N7CXeI9TLto4wYVqL8eCzUWUC8O4uBZa/nLbOv4Z0Md8FnvxNox
hUG5M23ekylZD62pPPf1VO4ixVo0g9MfbXxYjojwp8fKXOuiGfdems0lVzIeJCqzlWFX3s7Ss300
xca+DRB6AENWHgvbeJtBD/LBHs95R5eD4Mp/5u05boXdoJymaNF7XFGw4xf6GEfFLkR57ETaFBMU
M8WRaRq3WdHHW1dMq1Fp6nUp5sJ40SBuBLhsawSBSgEMxDTfm2Q/KgjyONBiETVwU7zQ40el0tqd
ObLD8WMS/WCw7Z+I7e/inGJ8OIT9XZsAxeS9shQKlmDa6PyegvhieopJDSFemn3ynCJY8YMj1joO
3HpBWjo95UXQn3xkJZdo5yk/clc5+lGbvdhoC+8ydPy2k8MRvgPI5lXU1d2o/SjAJCwGt+ouUDXd
fTrGwyb2NeUFxMEJ/H95Byk7Wwk/M5c4llRHAPDpmzqueQpqy0nwhUE3zltZIQTfUs+3dTlkx9Sl
mO2U+QNnRayYmyBd1rphrjRKSQ+dZnqrAQ1Szy5WfW0b2zYyvZOtq2/g/tCgaJBULDEr2ceUy5Zh
oP9y7CE5IDAGBc18+j+UnceS3MiWbb8IZtBiitA6UjLJCYxkkdDaIb/+LXjkvayq1z3oQcECDiAq
MxkBuJ+z99outzEnLYtjn6CnVip10dSF1aE0DBcWaFxTYqrUva3kR3OotVVrV74XZ2Lt6UW9LkEm
Xx07zo42EzpsH74iat9TbXRjoxt86WqgnyL3nJfkEDOvBBNGnb/xmJxYOeXeGOmn6hq7KZnejK4u
XoqDNcRPvbAJ2AZrQ7YA+pyIutPWThum8rPibpqcWdik3wgoVo6B0dLdyUekfYvxLweelHgJ5U+1
OXfJ+KTbCU7qJ4VULH/Kp5jbfdqdMbCEQXIIfnXJpG1b0kSPclN7TbaeiM+bSjfxgeOIY13BeK9z
D3xXke4txdw2ZqbbGzutu1XV219VTnB0ooCG6IWZkNjW+lge5Ub34urxSu4qlV0evWUjd0MSbrmN
//fsfx3OqNDR8x98gzXlsVlyAlnaTcVjvy3KH5H1w6ktPgeRsyKfTj+WeaYfZzOyWKIzv82wGYoq
8BEsfyNNiqh37iKIgokQxkzkzSv5EtXzm61H1TaqRuM4JLZxdCZsmphGRvRvhyCNPb+MeiokAwFg
Sa7sYosWu++5vEPZVKsk6XjqN2iIaxcQNQkckwM2xwMLveIej9CI27uR0KYe8yd7UPl8q76qT+mh
aexCW41Z/u7kDpFmy0+AK8321Oowibe6KsajFw7jUVk2nrrO6gjuYtkXx2DZyGeNfAUFJ8LEQwnT
t0NFWw8D9DM1GbojRSBC4JZXvdX/rJrylQQO26/VlL9AvTxiqcpZu4knAsFxDR/zIdjOcXoFXa4c
myX8UW6CGKyIkpmU/VPofu10sGJ+Mfnvp5n1u4WadyMosxyHaS6OTIA6JeuPrV6YB9NC4GFrOWs0
h25eb3TFxlQ7aChgRY+ll38zytbaFGoy0cwoBSkqdfEeal5z5FuKz44/rDkqJzshyLObsAt5zk7+
YhFkslVR5eg/Yn0+xrWYj5aAGEX5HHaYWx2pV9RH5vLuzkliJiSFekyXHLm8qbrHn+nzjfgzyVdZ
UfePVym854MwWPcFYDyQ4+v5KixdNKRqM29b23oyyhxmXugB0Vei9ig3rlq3xy7FmkVkB9pKTBp+
VZY+xvT2mMfBN9KenpoaPWAV1mKV6NoaFdrJbTpfDdyTZo3HMM6fkxoVmoEO5NCHzbEuKMtrjvW1
sZXgkoz9vBJJ8VQm+UiqifYDajyw83Y45bRrocGHYDHtwsXtAVzWRpKQquK5TttwbdvMiJoqa7cx
WOkVPl06r7UJTAvdJOLF90kP8i2Il2QNHKDZhBaZFEo8hKz8cAkrFV84M9sWgfs9VSiAW7Z4mcpq
XI9V6HKJF6waXY98exbZNmJlj4FreIkcuqvj1KNCXwpgS3M1tWwC0x3gUujqyEF1Ft9+4vjTwocQ
lr7RiE7YgstBbcWyas2XCi+g21h7tMjqtvUEkwPLbTaRF/GQyJ8QfZKRqQ64o8PR2mNAunnhWmmq
EHcL3wktKMYdvCGD//WoQ43j90mimXrnqPkhd3yCg3V+y465DFWmPLhnaQieNfOUXRhn9zGxxN61
xdkOFPuURtUh4Zl1jIN41+WJ4E/ZO2AOiFDNiBLziePKN81czhtsImSdKeE1jfNqlTaNuuHeam+I
pUbm5WTv5EKqGzvBXJQoNalGI0SDOMo2g6cTWA9ycZO64Xtu4p4baPyEjhivPOxufIeaUxERPe30
5+Wx6mO6/6pCwlvHtHRWhWugHWHWvXZVh26lpn3rXazyQjTREeH2ymrsiVjkFkZNH6cbpxPd2gvr
axPFhyIyUAh45o2AWMxCpWfissn0ldsiJe+ydsf3Ez5xWz7pZYVDoWk3/GPNe9vNrV1m95tx0Ftc
MGbj00TiQ53bJyuK+XdVkuR5NvjI6cZhpni4ZTFxXWb/5zaGnZZNY3nQjJ6lQa/Sq2Q2ns4T0v2O
Bz2djdVQgTa0oGWdMjX+nUxdjlZ/ISf1EKqpyxIqaJKspoIPQqpL5mnKw88bbmE6Ob6lzJAiUL+f
s+7ezkR7qRW/v5jSv6yqLjaaqxgXxSL1lwrMb89MYGdlzRuLqdPc6rC7LUzLg6vekgRYQuXNO13x
LmYWlatUE97R0pC8VxocmTRxtylU86vwLmOohXCko/jFKcaA5U9m7V2ld9bUkCwsP+KemC5MP9Zn
uu15Ry2Gdh4thWwvCC5YqgnioER2retGuc0WeVlIe/Wyno5K1s07zNXfylLTfZdp8X0Y3sosI8th
IG2aCZ+2YR41rJrGOttZZO0B2kN51Zqf48R0BRhHcOJpdE0yq95P4w1snuVbWLV3jeUkJztTaY9H
F8fr23VBZ7jpK/cWjaROGI1IdmJAkWRQg/eTIHUu9axy1587G4e1qRHzxYxq6HN3HXq5vhKdUfka
ArjtWHk+jDTnGceRhkq+XPde7iwPbgsTv1Ov6p78pbAmyJLSFohbNHsYr8CNdtbyQyXXqC/uNFzg
DIZBC5IE4mvq8TnJbVqTShqHtPoce9PNR1hp/PoYi+fajVbKjD8fUGTh6y5lOc3s13PlvU+pziMa
ANwunKst8ZjfdOxe62CmXRtrqELLKs5u5YjWED30KlRHwf+vQOZfWNVqiJAjgP5MVwOlm9U0OONx
yLW7HnbNNufxfMu9AleFhWOIh0B0D8PyjVDLM7i7a0d5+Qo5diJcjEZfNWwDt/eeTKvfZRPPnzqv
jY2tqqBE6zi/Tcpk+N7YLb8PU9Gitqdto5YvCP/bjWvU3bpUuu9pkYut7VYkPuUoLoyQbL80AhFn
mCOqQFZO/EOw2A9mdUCrVMK8q+IBmzhew9R9m0tTefUS5Y5O+qRDlb9Q+ui3upqwALLb4apFYuum
lXaKlr1OxMPVzo3hqiqhdbRJYcHvzBlxhNqZO8Qqw/E55woGJU+/xtGsX3Pca+sW3NBK7nLTPo5T
0hI60o7o1uf6IzTRV4uqbj+qahj8zui6jxEnv+/ZRv9BTbdHOBmOHyHPbB8fI25IViR+DAjmQyum
DrkDzU1vTjsErb3x0XY2Zm0+0B8moXQgQxrnA7lU6wMQdD+YfrD6wdm8HoUGAN2kNlOh9v9gvcMn
qhHal6SdEb0aZvRliRHwjSDv36sogvkPT+CtiRWEnYSfNl39ZuMsXglVWK9RVxigNsLqNc65K082
fTPHC4r92LYQgGChPGOBYwVomiEKjAvO4BhiHQptS0NWNjeOfvPsod6GOm5Q3IgE8sTNdPGS2Nwl
mZjOpdMMe5N46BNV9vognFY7dsjyIXsSLewiHsBf5QZ7ZcrIx7OTbD8NtXEUiCk3eW6v6sRyDvgI
nTU5C/xIuI/hlLTZRsQqy9i4e8omdVeGbX5Hod3sBUi4xf9hwV4qXpuUUMdkrr6U2J3XiITUVWmS
O1aYJzs2zySLaayCtJ99a7yj2v1d2AqFFyb/ql4fUuYPiIDz9VjjphhZiHcRX/A5Gj43faocC34W
35hcb03n9Gx50bhrnOkdYuGwtgJ7ue+N5jYeAL1UWV6fWJ34SYG9QnO0cV8AGFuNcAB919DH1UTs
78pZlhKJZQwHc8ifTe+r66j6W6FMv6KelbnJ5zVS9p0SJrcmK1hMeM5HgD3Rryyre3NDnF+44hEP
NfU2CSnpKo2O7FwxWIy34trHg7sNvUL3HXsiNpX6ba+fsdbDIFpgDImbfmjox9e1lx8sj9q60XND
jfMo2uagQ0Fyxs8T7XZfy6L3ymkxHvjGMKO36Y5VrGj7SImfeHCtBzMZV9oEJUhXm9+glzW7KdGG
iN8UZAee5gKVmxrHvhWa1jGftX4zF11BBntzinQn3ZWB9sHoHdd4CzpLvFiKcs6cbGtV6CcVJoGP
rs2wrBqz8o0CAEtKkJAUBF1KoMW26bN4p5tf9TI3ttwfX+u+KFZ6ngyXjg88bUcjXAMq3zldk55y
A6HqUA24JO3hbcxqexcGgSC6pv+mtiUlBTPfzHbEvW8M+ktMacAOWoh7uF43dOm/5pbAD2R0b2Ew
xSg8/GzG59c1UBqUmCeTUlWbUmjOJnN48NcdDIaIXBgMOxsMHdFr627rjPDIUu094m0AO3nmda46
+roQXpLIm+8lM2k76X8qOggyzU0hUwagdGznJdd/jA5FM3rhzDjH7uuTE2XuXx6etIQQA5SsGCeK
8Bi0WorRaSTTe5i9J5iO9lHo069mKoxdOix/kNhtbpMD7W/VxhQ94freQi/Wt0Mxt8eWrEJEc+Bu
h6VWkNftQKmIEkXerERqj81N1VU+4LHHuqOaWHIUFangCKq7AxPhfjfJw/JIg+mJ3NY24Xw58HiD
vx2T76Ln6tGM82lnO7/TOmgOfafQN2nclYoN5WiQbE86D9Y0rVLtPQE5qwp3+qoC7apFib0zpk1K
E+sZ5s01gyG6ikWHjKuATTvSfnzDukpGTo9nqUg3g8AarqQFN0vUQtRvdkphOz/DhN4/EaU8CMp5
bc8lNfyApI0YzLNKEcpPW4N1fjWcqkisu767016rfEIt8aBqCExto3vq5txAHlKZGMnEJgoPUQgn
x8hIjZ1SswZDseRD5mm+mdAEgVGLnsuM5xVMM4Vs4MmzBQgiy4DH1wTrIIheuxz6rO4cRd9rb132
qqLKgbwQNteuHH6Z9Hx3/Vwn+1qNaJ9pPN9mpE3km22wahqrckTmoCjTNfBA/FRN+xYHDZ254Hcw
FMWrGvTfWd91AMjb7RQGC9Ga72JVpVebKJcDIbnhyrPtDUifr6zDYV/n3bzpnIDFbut+Iy00288K
2TZG0tM6MoLZz2sn9Ine4XPVvKemHbJ+an81A/FTTjK/WlW6TYuPuozM70EtLnZTE2cB9zafvoR5
Xvowx4m2nMpnErO6rRM7z8aYfSkLUuDj9ms6am9BJ34VGfPULvyuxtNvN24KZhReR+cgDOnLxerJ
1SAfWfGhrbudanfz9zqGyxYQ8KtnPQmotV8KSilKodVbrTbEJrEKfPjxX4KUNRpXpbgMPXTKXM0S
xII1LE9v2Ghx264V/UgfIU9Jas6t4He7aLMsByMB2Gf13ndU3vjkxg5hyBkaVKi/eJCZffRINrzZ
cVhbB99UMRjryppcv8vnbxl/GOLmWY9097I2vO2YV9E9GE0Lxdy19Ox1zML5w2nHg2UPgW9inNvB
P35T3Dy+LTbSXRIoPKKEt6cc7e148H5XgNqUqhEeiiAon8Mm/QnvcfRdjax73VBOPxxuEEwfnPIY
0urzQfMTp+z12coducHvmXWnhzQ1r4PLzKukpLYqiaykpFAgjlUNvhKERNRGVaxjOGjc/llQxehv
tjMll7WqmyDcSnO8yleGoNzq4EhThxJfSdD0WHia+In88kPYVs7etm1lVSaVcjVKflWHvBmLWBo+
wplxrePJutCWKnwmSMq7NyGYs7J0XuZLyrsxq9jVQzvb61Yb3ZWkTDCaRjaYYi/TbsiiW+oqHmXt
MJmbjT0J/k9ElYsXlASwvLPuLMKAHk86C9AWJUqkzxisPEXa3kcXtecubM5ZdnYTGwsPVtZV6czB
Bc/+WtgRzNt6SH6pGMWYrUfU/jTQoySdxSaGwpr0g2iiIUX9QiFzIrF8KdZpwrw5TSluJuloLj23
PnUkW/lS2aMmFKr/nCyPyl0mlCsrIf4to5C7NIZ7oofCJl/HajRs8zHwbrZWfm6GAN4BqpU/w7qh
Efo4oxwT8ywT3T9PbRSC75MJ2wrEdLjcnU6rkEohN0j86Pgdpo8WHD+tNfc2NfgSmwksxDIsz7Jd
phDkoz3Ocllm3ebWcp91q7/IYUBSV8ej85fikSMKsnmSrJlugO+apemJ2SfrTqdRydJCJSsPSnKN
HFrOoFxEgpDcXd7DSPUDlv2IR7Xl3OVGz3/VhJLdII7zDFH5N0ExEB//nJA7MBZnll0bplyIVMzM
HXfRqIWAHJZLaKySMwZkQl5SVHO1tpOURpKdfDCrml4qMTVHlbLLA+2qBZcGqvk3J5rabQ1n+KBZ
4URGbH/hszd/jyZ1oCykmpdCa8XNEYPjywOYSD7cqr10I4KOySNVImtT+pMInHeKl3zpey/azYlK
k2hEMRkUUfFuxM2HDP9LYlR8s9l/LXWmWjiIu3MWfOHGhx8HqsDKtjscmYnep7QDxDbLTOcqj4Zl
11ysrL2ketClmImCdKd5KslWC5/BBPl/RcXz2qv2WkGe+VwvyqkShLXck76CZW9qUv1ZOhD+e+an
xspem246rRNh3KBLQ+NaUi0eMRazJUiHy0F0TbpW7D8Hl+P/ir5IRjs+LHmCMoEcta59eiSUk2fW
7iihv8gD+A9Laoy4pU6PwPJyjrGDPwK668F1zg9OtuYUq6htjNMnNvg/u/CqydixnW3b7B3H9e4B
CQVbQ5+1lbfsyg02tfQ4lfmvP0NhDKYX3/gKEoepQGrhXJJ9N05T5Yg1/3Pl2KqR7xaddaCTHtxV
Kv/32aVSR750tZXnyQOQ/VzWwpRhvicGJpAqysenNI/1yzD3Yp1TQV3rUZPcNE1LbvLVGBug8N2p
9v91YLLn4pxa2VaOD3Pam49TWtbgdYGcSL6JaPrO9IN+BrqphjHlNd7+z0axVbGu8I/4XTf+kgT6
YpytTeX2LfjFBVc/6aNf48C5yKN1FKxsR+lfy7lVn9wuucbLWSn1/mPYNwhjUOyyivOmTYk/f1sP
4O1luJkoKJ3GlsKcb8k6IyiCxHrTii9yl7/PWe/U7knuTTwe7eFdy3rtqUY2Igdb0ZSXpIUlIPPV
WBANB6ONwnU3Jup7NBU9RT46bKZr/9Q94knytq/5B0W/Amgqf02jKUc/Aw1crwjLGiLjoyzR68pz
VXemmtTF7laeaxn556X9EooiL2Vp+Xlp31uPS5OxzF8dYdm0kB1n+ziXqglG+IYm5NI0rp1OeyWa
IL157ngrlz2virXXOd9AnI8fO3mhvnGLyq7yEJt2BUCvOciL9Q5J1TQIdSOPxkWUHvE0Kn7U4cQL
KRHeHKO9DvWQfeS5FiH/FS5fiFCckTM2m2ke+y8VnzQXpMdf/zzVdvXPU3vVrf916jB1VxisdbqP
owr5XBfWd3R0NnKh8i91yWyx5incsAaeDkOHEaz7DUwu/Fr14K8K5jRreZK8OCBE+o7H1b5bZva3
i/GZTgd5WsM61CIr5c/V8j11HOC+vNpqqNj1daqsghGRWgvVdK/FgXd3I6VbDQH95XrWdzaV7l+j
bly9uYy/NtAdFm9Ne1MJ2/PJjqePsqSWqP1AcWQe9JXcnXIlfraIAZV73Eeslz4dRgKwZnzcoUIL
N3Gy+T3NbljOWlCJRr03QzXDtapDeJaD2ExwdRGZ4RukZTxOnBqT6LZB8AzH5OiHXRGfm8HLX5Uh
UzciEcpG7hathl85RAWjJ2P+CozGfXGxPyw78gSzokpHv+88FW17tFSSeHDdzB8iZOLdNqZ+lA9o
G4tzK8QXniQ1Qjyh31VW94U2K1cE+8Zb0ifvPK0UnLvsLccIrVWuMbmWh5rA8HWYWj7/Bb/qef6q
j1rA1N4IqO73Jk+wTD1O7RztyKYzn62JsI5M6dqfBjcZrWjvVSsjW5PxbjrrkLtu6hf6OhpoTdJo
plybP14oUAEJ56EV8v+doxJdtq2ER6KTM6j7vqX03i4uN8Ih1b1aV/l68orq9PhfmfbCRSTPxqBI
JDOKZjP8gWsuvMihAiruhnIJGr/li6zbEjFtz7iwuWAxMD1D6yGMNFqg4eJbrC22+Lwtzl4qwjs0
WZKTyqj9MXYuIJUoey+tzt3RYLd2tvCq9yIvLtQ02x+tgwygMBX31mZNfRYskNe16XWnoscKII0y
RGj1+1bLnvsup0LuVL8Hq9iXelP/VqmX/fPFco4cGXkxONjFlRAMnkNC7ToHIH4AeTjBHZnWdQUC
T6j0FFIkYr78GEx9Yq+TIeoOcvefp2E/+zxtbD/02PsyCGuINuqYElClzFDBxoFaicIKeKEmSBW/
fOWI0FmbmgpyBqTDmu5BcwAc7xFuWuhP/3rFj/c5ZhRDdXK9KLuHSridWXc9t7muvy17raGWz1hL
dOzlOtmqHQKbiHmOQliz6bwy6bHAk6OwKRf3RdRM5zxCd2Pweb0IN1D2MkxH08m5jgFAbnnUoVHp
MNteKAltZehOrELUTRXVSC+FGhGVA+Bx8gX+sl07cd+B/IDzqahEjMgCTR9yDaHulWFkqRO5tNih
MudnwFGJT1varqYJhqQ7IX/jldywrhm3dgVtxPzv2J+jY4unUWVJtpNjFanIjzcwxt6+GPGZCGsd
MskAFSIO4+d8rqaTsPdmLagWNwPNavTOvc/Xk1RsXQ9IJCisI/IaXB4MyU3fgtFEXpJcG3Oejn/O
la/UeR7X0/K0l7tImbx955REDZRu8FQY7VYbWAB2y15Mx/tK5CKNQPbkBsNKdTBsCmF/xtBWFWAN
2cir5AGXko2vFnkNk4RrQT9kN6cvNu5QUuPqjRs/rvo8g9k6CHi+VK9KNV+1XceaqxkUCKe19pyZ
YH4A8uyFPBrhEN/kukKeIcvYfLW8X6pH/S1Fvp0pDiiszjmjqb0p4+zgWyicp0xT8AWnMSKEZVce
GImo5cIg2VhZJ5KVEgUeqX247UNiwmlimgG4EnM8y7O95b3sp4wF7uMt4yI2Vrgm0i0WUaUUznUw
e741Vvq/7zH3QbxALUU+O2Jlis9lSXrfLlWcaN2WQDNa5oRrZ4TUsHaA1NBXJFos14P6sRlzseIp
25/+jA90APp1VS2xlJ5R8qfhZFFONDT+XBeYjbOrcv3bnyH56vE2ycY2t1HThHeh//qzPpMjhJk/
lmddG4b3PP+dSWroXBBnYdkhIc+oNxSx0TVYP1Y0KGuZjAE98UDNMdgT6jdTt9dJOE1FvW3NCZD3
spvGARE8sVZfK00Pv0zuligM44uBa+YM0LvZTQKoh0R38cB+fdwIHrHSoTUK+PDuW17q9vmRa2dZ
06HPRljHS9Q5igO++1Sr1poZxi8zpet1Eg75Ll68vXFjxneSPDaxNPPaC6sFV9LnUaNOknvAJ1Se
m2VQb3rP6P7mcERu1W+1EJOGdDi2i81RvpIbeW9v8q95ODkbhVr3cdQM/SIyV8FnBUgzz6Nv0rck
0OowT+t/pkNPZSAO7OeEutkORNxJtEmwDrm7v5iAIg9jiFQtXSzQ42JcE8aqQCb4Ikeo4xcrm9Xv
AQLuMS5D452C3hBO44/EGIGj8vtd2gKYT0OznrbcYhdhXuiE099O6MWsXMyQbpHaTOK5hTuxKiyT
umkY9ukhv3bYkW+za7J4RIXwM6WgjPcj+gZVsdpQc+pPmCmitTIS1BsAC2J2ojUvEZP6vTfbtHYn
zX6bOuu5msf07ArW4Ik+tDfd6fqFLKbuzCX9XW7+pwNyLLegLNIht7du4cHXNFThR+q0LJPZlWPy
ldwo06yes9BUEZoX3O1pZr0nix7dsf8TT5uq2kqp4vguM23HvhPH2EHNJc+QYw5hDytrkZUrTvA1
NI3pW9Bn16aNhlclzOMTrrVxjeFw/gaP+DHuLgKRtFU+x13OF8v59jKeL+MJ9NRD7ghQFl6Y+IjA
nGsFXPfdzL5gmjG+RENsQQgAyOpkCv5QvSdrGjrfzlp21dF7UquwmN+pedhr4rmxo8nwR70OX4hK
9DLYQQ2Vc9HhUDygpvEQxiijCOnquvYZU9xMVa8CWGvp30syxJ+bNnf+Ni5y9TEeq1w/9OjS7cIm
0MTzVmRDqV9dhej2ZXatDwKtYzh8y40aOIxeDnezU/v9ZDfKnkB7Qscci/+7ASUmtZP2hsLLPuau
dYVyPJCQN4ItNQAfyDEab0ygjbaCdKGmRDCYlfKXwSdLvDqGsJ71gUla14mHuxRhhnqaVCVZyeVp
lgfNtpk7k78V61Baf5Dniiw/y10nd7ea1XgXouJfNL6L57bykrXMJQfpwMyJlmyR0lICoEijqRzC
N7V0nty0jn+o+rikFYzWTcvK+NMphsNr2oe6MDYsggjlccgQW6mZWfkwYZSDprrJs9w03tlSDeRT
TZk+d15QnWyt/yEPySHLEUurA8uJjM6OdMA5JJ1G3GHG/C7HZBo3ppofmla7eE9ArngpIN54nKhm
QFkZLi6tiEol2fYxNpd4BaI4PpYqvucw1aynP6/mvHLX0VhZTyFT2DWxAvMxmfJrrFk50BQP4Lbu
JGvM2cU90dPPjYcloFJC+yrHFyTtSveaAGAXM9I4SbWnqQdaEGVGvQ1Mz/jiLcL45Y7z54wsHD/P
MMrG/JKW5eMMnSaLX7bqqc8L1NbSMW7/bctKethqXp4iZe7UM6E/raNStQpIbp+NKTyEXf+1mS3j
ClnTvCZFxQGSnn+Bjun2dSyIeXD7X/Bh+ktLPKOwDaXcZIrSr1xWUdAKdDCWS0ij0Agk0XLYh0mD
Y8wxjDv53OZdXzZTQHhiUvFYFjFJOPCKEM50eoMjg/PkJhZ1sC1cExjMcoUcC5TRxLleHDMzQAYJ
joLlZUCpd+cuTEKqT/y0iqP4+aQGZzkmEYUSW1i1o9hQmp5WckwnZ8XMbbP+kfbiuxuTqqfE/D0y
Ig5C2GEAvvJgLXcVOtYUo0zu7VYEoHZWymOrE3beAIZbYXAgybIlLucWB+Shy4BPGhY0Bere3T8O
NyOId1B8Of5svNS6t5FzBCXp26c/Y3+qtuVyXtsvslJZtiXl4nP/z9xCXtdXDWk+qube5b1L85Sr
Nc3OxVzuZKU3mHgpK75P8m42WdFNHpXnRlFl7kUg4M4iU0CfQgO28ppzZOIFlpt82U1R4K0AYQ7r
PwdGO28fp2j9OG/6DjrAoA8daKxp0wVe8xSlCi2Exy0zqmN6xy1zaYNQpyPy9OJ1Lg17i4fSWRvL
epy2Qn2ZmvZrtyzk22WT17NvtW0FwY/zI42sAVRJu0TvFNw76P4jwAT3ec4+X8mxZBkbl7FksMrt
iATxZ92iCW69MTpatRe9ECNanxGgf83rMXpxLHEdLJWE62Hgnkki8XRRaTT0gxLyUQtQgOIq3tbL
0l5zXBvUSkROwD93JRQWi7+zmUb6mp7Ab9ErqU93on/qFtIwqylgS0B21nI3wSv+AjKATkcGYG2x
yn8mq5uoLjyRzR2JvnypLDRvaxpVRP8uD2L5SCaPhsP0/X8x9XR86mzfY212b7USpW8InB5wBMuu
CBmciEfzlnztjsbfxlI0up0LK4H8i8dFQuv+TxdNYaGd+mb5BWuAL3JuGSIlOshdCX4l3+RzVx6N
pn/spgThPE5OdQVlVJi8541ZrysXZiIs/unDLls/i5v5XVUsB38SuhNljPOtqc3hIVdYXXqV0TyX
IwUazYO8apKI/KNkickjhvzNCk+oYoLNs8pnb2Jm4C0HPMyrCpk48kec4T1fyWH4kD9h2c/q1Zkx
kWNReIMH/u9jE2dGzUgeYuzQzLRaui8VpkSzKrDqy8n8EIWI3OdePUgGlzynJ3H7fxxzl0aOPCXq
bbHrB3SO0XqONWjMeX2jxuHerKULJV+lMUXsIkGb968DJKxfOuAkpz/jJUqzkzkl+xxmhqylygqq
ZbRHiLu0FZaybZKiLIPyPexloTbR3W6PjsdYyQsmpdNu+WQc5yKtjhC9h5WWpeDR7TA6WIqwXopA
1w6sW+DL0XB+KUvbeoF0Wql5DRqIEZ7bPxKEeyFcgh+xTXAXATLRACBUjQvvQoM7u2TJUK+dgj6K
kJ9/ofM3XuaydlXHFzqbYLvYk1NZOS5S9TEuh0b5df3nmDxNXvXf95DnDiirHm8ERmeDDueOuhbl
blz8HFiG+6MlGhqfQ3jiszlvcpPgjOWM3jVuj5pYo4kNrrTxIjdx2YyXcNnIXWrfu8RCfj6iAfVN
RORAEI9Vm6NIGabmqV/uhwEquWiY7uYC3JPDjLi5M93Fcvg/I0bt7oAzUCbG5sQMiUCj1aP+olaV
sXewZfqyPCOrMHIzWgFWnaQ7BpP3RRum6FSZFPSK2HvEUcguoO5k64Dm+FU+PuQmxiaVWe3nkHz0
/PfCx3J12W319ij0BmFaroz3samnu96W2APRVGzlmD1o0x3bAfabVLCcW857tG0dlDUGCLir3vwY
J7Ij4ogJe61q5IzE5ZF1VbyRNahlXOuKz/HUyeINDuv52z/Pl+M5s/w7GrnETyP1LLLIfBnDXrso
E7p5WfW2FRNCn+dkZwBw+pvKxPJRNG/oYQO7GbeyCj7X1L0UIu5EgZxS1BDP1n17RKwVXR97lljq
gjZMcWWZC7l19vy4VbeqeIN6rD6BzCRn9c8rKuGAzevNSColFclpWM2jpn7EWfFVS/Tkt91/Vbts
kXggkyuyxPg+6Cg4stGyX9uuVNYlsSpXRUGrN85esigNjP/H2XltuY1r6/qJOAZzuFVWSaocfcNh
t23mnPn0+wNYbbm9+uy9xrmhCWBCllQiCcz5B+qpQQU2vQdI4sJ0/cmHSdivFXZyaeYZqFqvWa+h
F/s7bCwgxcsmLiobr3Oboxw1Bwet5czVL1VZWK8C+15mtffYu6H+3GOcKCeBVM3ussD6IufAf5pv
1LLv1ha8jVsvRKvRyfxbtrLVph9wy210H8C87FRbFNzjpL6TLXlAy480mpjhGuOpinvl5tpvjplO
QRqcRA1W3gI2vouE03wVWd6dPAtwn4kmNn3Xfqs1nAPeoPFK9gEP9e40cZAvUrk1tYwguic9PVUs
AwX2REnTw1VqOFNPyeSqp9HVqj16/u917SLUNQ1mfY6VFEpFr3T1uQu8ZTgZKEpuZJ8ZQ9jdBaA5
NtPUl8iHbAZdNW86xScRGfdqclpOU3E69F5ykmfyYA1AmtdLOxhnrmARtPTiTqA5tXnjzzZvd/ZO
lajty2cIMDjMlKKH/+xZHjnlzz6a4ocJu8pwTbBsyafK/zFdoVh/iJIWg4amDu+8FEHaeKZyK5u1
ooUkFRmARFPexCa4HHO2ggNlkdWcIWSfzwMOwMvcImkADenz/jpNDqQqupR2mK2xUx0BoqvjvTwY
IdnnAYWoVtwnrv1WFxwpfjjnQBGIjyBAIfI6VQbLqU6cvMpZk7gVybNfUx0qOEioJehEyqluq03H
giuOZZ1nkBJXHKoGcXxcmopW3Pk498iW1WrmI+8cQSlPDSiyluZjIQ64JnQlq3QZ5QKdwwEh1Ndy
TEaB4HuCIuCeZUtFg/6k6h0QRjFbzkqs6WcGQ5LUg3kcpMxe7cDNa5ExkvJJpCTTJ/Sj5JjswawC
GtD/T3zaDz4M22g8OAB2tvYwWDtd+LHZvjtBail/b15HZbAcVUWwK4Kvo9e5mvByU1wdPFJlWDtr
bvWXP+Zem9f/NwxASle6s49FtrpKVfaArbZqZDramZx817ZQLYvBnDKg+f658Rr34go5BTO2rBus
xZKVIZPVpVfFa+R3psOA+u6D6XwzjDw/aC4VKakYqU1f0DhS3rsk+L07Cr92mA2+X6OlGmUQfv0j
WnaP/VeYF/4SbYausUXDkF+00HmO3eINjs5jVXpCnSiqXgL4AbLb7hL9guxrtWq7snwDG+7sJ99r
sB7qijclC+318hrZF6fG4dlE1CpGSoNfe2vCtLBaM77FrgPHiEGzXsyZVSti98UPK32SKp+5pr/0
QVi/V1FCvrscknuFDOyhJiF8dH7N1n7Ntssx/+GOT3lamD/F7Bgxsvc4IM04l05yn0FbOwy98zk7
0KA5+m35pFkDfjl+CIbR8ccPR8OEydTVHw2sPW616OWPmEbNWu195072RUE39L0dMToaVIA+g0UR
oyHRdauZubJHBd27aU0wWU5szPvQNNo7lW3WpmmT9DmZ3jxgZqtYa+PvqAisAL0qX51ICTYi63mb
97p5wsSw2yZlWLybbntyGx+4IWZVaFSNz0jalPsKL2zYy9iJxKAJgEIm8dEGZk3NrgxPcYIdiUA6
pVrk3IMJ1u/Hmwj/OTSQvJZuvXwOnbk4LX3I8vbrueFikaPLTBNdk2JAPCSR86oRdpEdoGepXFwl
Mr8EnvZTnuCntpyASfmpqarxRZz81zFi+ixm/eN1/nP6rxh1yra9EQaPlu/0qKuF71o8sGdGo/K5
YZeFhHf8KFt2Aksoduz8xtTj/JkMMssG6GIb1x/7C4DzZGMkWDQJT8bC7bsn34GkKe4IMWW7p19j
FJuXMYnFk2Ma82Tr1zzkN8CnjFFxsrIq2ec+KSTQFOaLPTe3clM2l364LnGWuEsor1wKZMrWAVqE
31TUR8jNNK9Ilq1mwT5MixG8RUHyNRZnoGc/z2SfHJVxyB78L6PXVyGpA3kpnNrjBGkcTQ7to/cc
EqZ6VB/MaNA+GuOhitX2PQwV8+hP/M8yqpq6N7zaI/ISen8bpNAQZT+FmwYVy1o/6zhmP7fwswbP
i1CKqrVHb8B02y665t7SawXZwVzF2kAtP4JSQxUEf6em6JUtMr3z1uvK+iBrzNQ7jkNNorXHVeCu
6qtsKUWHQOuWMFmxFmEss42n2cY+p0bwZAmbPcShEzdbq0poCBhmsS/Qev5/n/3vcW6qqSfT99dO
YxR7chn//Ss1KvbtISJFyAY2dw2+IusGtbVd0TZYa6UwFFfNhJ+FhFgEYdbv5efXw/Ze6ZXqMR3S
7h5xxW+u5rZno6LOaaiNdoar+00WeGQRJ1DtY6gZUAZFzacUzFYDhMlOlnsQb+xWIWCrPVQFoJqm
mu9kmU2iVeUZ6OviFpqPjR9G9/uodKuXcVpjbqcedWFhpeVpFlljxUrGi2w7CjkAFZ7YLnUKEqL4
Vx2wcw4u8lD4c3AhVbJWAw9Fml/9Awnug2bUVDai5jyLxWgl16VFfOgVzT7JLnnQ2r5vsT5Xg41T
YOfoOEBNMWmrn0yN74w0Bnp7lV7ea13YQi+pnW8K5Jde8e3v/fSk5/qj/F5hD5Mb8+Jp+ZojS7tj
O9c9Fj2QIsgCf1W6Pq9yuxM0MPDS3u5ag29iXfgQaT9l4V0W7VVY//rKV+tkXdkFmNny7yL+NQZT
YTyqC+8sS/UY+TUbX03sveX3L3rnGK9zXetbMI74qZbcioaoMSis68o7MLQTzpbZV81FOrSEuYPM
Y7a2Cqu5c4fImZ7bZ6saUEUJfRbCpq0G+wbJ0bWUDJTigbIvrfJx3U/hDpp/d1anubAuSV9BIpXl
HVQRoLyxIzgYc1azpPeMe3kY/Lq7m82/shGO/tKPLuprro8uPPrCXKJUseo0CiBl176mjd1DQbG7
qH5KzTtVH/i5G4kVHsKwKWFSIpBniIMclgORgJOrcKzWJVKZe+nr1XS6dtAN4O+TQJrKvtLreTxG
GmUaCVUFf3yfOZ51liERlm13g4N0iJiAoxDQcwkkQp2uvVu299NcA9kwh3h+raJj3SZes8M3djrO
Tb7FZahHsnFmo9Jq5wxSxLlGnPk8pXBJtc57xjFr2MNmHJuV7JMhtoRXZLUfHcbOeZpkkkZXHP3G
NSZkP4SStWclxo1lD3e9SMtUOlY4sZYgE7MeHS9cy29CfGM+QrOLaKDskt+V6PcqxMeuXb/i/+yP
QC/apIPXeGLwrft9M98mvqDa8SZ+tcR7GEclXuEDNKAGBRRHu5cZmziiPjti167ZWHz+3aIK0Gyj
QmTnWbLc2TZ6BEqX4QslmlmWtieAJaflk6v+BOEi9I9SsxtztPsFtpDp/UXmYDoNTkBIKuywGIl6
Pp6lWev0h0/AgBhvNTBOMj/Dnwop/b4OhTVQcbHDFqKlPB3jOdm4Rg+ST4w4ZV9c5Nn1IPsAHqse
aTQRpMJ53n1e5E3ofcjO5TVRVEHd2sXDQHb+8XKy6Yn/Qu3MdUjC9HQNm7qqPkbQH6K9JjxhY029
GWx91I/CoGKbFzqV7vsc7Svysb/+HXgQiPb0+e+vcRf9N8RxeD/6gVS1uyDV+wyUZJTl3mYBopMU
cA59oDVkOVjjyUBk972L15rbBc4eiIEACM5E2eMSyxWcN5tCSlnD+Ap13TUumPYGSI0+fLX19Euk
O8Ou09v+1I5Jf4KtWflIxWUl9KAS15hh1tDBRT9Ynl0Pik9h1Xamw7Xr38JkHwCgHlzYFC9IJIkk
0gufWzsA2bVsXg95PrU8G6LttUtCl1Bu8G/TpoAKU8dIQYFf6gLTPiJpAcrB568Qm561NisIdfbk
W85Gb6nftd7PxdA3nOtw62aKusm6EZMipOtUY7TvejVtH2ejUG/UfE5WclD2eYkJecV1w71sVpP6
joeVS3169rphwajqgb+1fGg2lqHmmA6hWyDTcF0ImCxDJfySGzgDBm55DoehIjGmgFE2cLPzg8lf
WbZj7eUDOUAR+lDNydv1QX19Hv9z8NpfDfXOp/B100POXBgiBqJtFx2vjE/+CCm1ixyV9uSkuX8f
7UTzOleOomH0NAdl+1XHIgP6JJxzufxi9U3aLJgeRwXxyiCKv8cTRrV1P4ynYGTrcO6HOLm1cBNc
s1I8egX2n2rjQyyNxo9OwG9d3THwPYQAETR+e1Djdr7HfGsmfRqqX8Qkf+hPmkYGWuZXB9+ZL2Oo
wDIWWZBfqdnQTb+NPkpJskseglgspbMZUxujHG4Tb9hEJf6qVCg/aSkDZRXLwm9Erg1GXcEEonGL
W8NpljD5KYMhDpAKnv8jTClH7bYSgEsfXUpnfJCPnHhMhKGZ/1225CEh5brtSqGILMwqZV+Ny+rK
UfXs5tPx0tyWJvYxPhT1JZUsP0Qc5m9ZnOk3ocwOZQgsbWeXBPb1c8aRoZwLE9U/8ZWY9eRtfMVx
N/IZDgPuDogE5oNc8ssDO/egF7nkX3cyQj61CzMKD6BwjOUxL/sGjUVhjcDjdUWgt26JNqKmU32u
tWTe98iV3ILPoJ4lDMT9GFhWMvXePq3cH/LB0PXToabMfpKtZR3QxuNvfXIZAPuzXg8mm4qHGmIh
BIiVYdYunkKDfZxsnmg8a/s3t8A8WgAC/i0CD7v+DeLKbxFNI3RErRalLrGsiWLFPReaejSihCWN
/Jj5HB+aFA3u68csM3BKXgek89oHNybcW46PHYxY+iQ8646zG8MbVtpvw5DXL/pEhh2mOeWQrqnv
qN2C8cP6gSzatIKfNX6fGpdfmN3CbsLAlfSbax/4SseHlj/YEiIcM9Xc+0u+9KDroujgwk0w7GBV
JNF7piPoiJdde1NzQd7YVdDsHBxEkebL+uc+7MdThifXqorn/rlGe/txDrBALSK/Xftpe260drpr
rMSDnK9OG9vk1xbEZvpQw3G76TTAKXmsVjAt24OsEyFD/xnRiojmv4tIuqxCx6D77TW8uWy3Kk5x
azAXyd7V4nSd23BcAMv69Z0Sf3STAyMumaDF+mFsHpbRDjb1xqySXaYXpPFa03hTUApdx4EdnXUv
Nd9Mik/ZVHQvE9D0O7Jpf8moIii9vWV0TOIj8NGmEw6JLOmKAB8BeWr3Cj97bJ7guAhvAbQzdn0k
uOlCbFwtFG/TBSXCL6J5xS9LFfJUszwErhJzfR2oOyDOFkmzje942cYbYAinqXF0rMED0A2KBLJz
HrBuxAwHkrIQBMEMB8tFJAdz88XQuv6IRgYq905Qvg05yJtiSqdDmHflmxqDi9MiQ72Vo6EFfXMe
XuEtune9ab93boRPDeYHK7XCJ9RWQu+r5es3ppXhpZoNH5OXpj8bbX7HZM56n9uoY+Vpto8hG5gd
QNrw4uaafXRzVT1E/TBAITHSjQrLIMbncifdsqRJlp7m3FVFH9oHrBHzoPlsD6KmJwNln43dxDJP
9vn2gJ6Ernc7CZVoUzApemuxkHZc/zxHs3+eKj3YQKdV1ghF2D273Uw5y+FMR00c6dH1pLpfUIJz
7q6H2qqTjT1g4SL73I6dFfiF8IwxvHa6xqFiPp/yuEVsjvlpaoerwnfnRl/7MaokgdrHl84utxVZ
mTtEj6w7eTYMdbJnF+sKkbnPPq/U+5s6tr5PkbXWkZB+IZuBi8gcmehVeeN7NyGRavaWejSFMLuH
iiDCX0+f4B1RKZb1Y1lYNmJ9z6UQ3MuWpUXqBq8YbyeLyvUIYjxT4p+yJI2F41eqY85FEwd5prbq
u5957SEk/9fu2aGHB7XxvkVO+xnRqtW0Q6qLvafXDIeELSQLxgGShV1MVLMHbR+BybwsTbTlydsW
Rb2RMXnpNPd23eKsk2GdnfsOT2AE6sbQzj7yKbMQPJjHU50M9ms5oqKZNNkHJNrpMA+I+Zg6hhqU
n8YVdJ3mMBtMnZoA0iYypPXSJlPJz8jXjSfT1z4m09Jfx3x+cRody/U+PnEBBh9J4uubBHDIxRpT
5zT7uU71BpUt1TNMDw9Su1LAko1dtRlDLJmL1rjp8toAhAWt98xtItkGnUHZW8aYem2fYc4Me26F
MzQBFTkk3YwgehfPrBs/sxfXfAUp5wR9P8DSZ199niyUw5x4i8JWf7RTrqP97KgRSIkE2xqzcC5L
J3QITMWJ2SVQhFYl1j4XaeIxcImaRv0G7CC6TToy57K7VCGOab3T72RTTgq1pl5b/eiu5eYpdyrF
9VYjf5Md2bbuOKfaU8ot/imt+WIKEzkUAdD9YlfG04Q75G/9jXhO/zN+Zie8SXtv6Z9QK4rzvZ74
kPvlLjcVe+D81wH1b7H1lUeYGxBeMNvYwU9DbtfuXzooKzc+mmMb+V9prX8cnHl4QaGy+q1fxIfU
RAR2urnkNZt2wzcfLMcNn0pzOso7e2t6UOc6B9AoNfw39KN79pzsMuwyTR4+QVZoxYMi0qwUbhYO
Mm0EoFoxHdR00oaC1gBYdsH8yWF5sNPcAiif6dU3v3T8Y4X2wcbJsmHvCYGDOcSnfKotcKGJA3+q
dNOHBH/J1uig/omuVKsokrH2kfEqWs16Xd6kJArOfz5jZBthNo0EUI3apq/EO1VvlPUQ1fot+qFI
LmoxaWnLAGCidMMBOi22zmNtPaVWOz76LlcVjRni/E2i6n/ljhlcoq5o1lONw6BsXg8Jxf+LbOJv
i6YH2MY9yk4DRAGXb8Jia76rqCQdqcm8OWOUcqFU8d4WsLlcCfN71XPYyAgMcKHo3zq7U9HFB/Ih
QaLXQ522IDZq5+u1S55hkDNe0N4YL7aRomJomksESiBPoWnj51Zmx1Zrpo8RVtwGaLF7abqebaaG
mn6Uq9mrb6rvmMjZ36lYUdgIz7rSvGmG0jxWY91SWgx+FkGcnmRXgaXbXTvmu1kEyC7b8tVdnCjZ
Jg87A8m6odkGY5ngKmEFa4mHLWcV17l4so94VDXnCJEDd2Xk3xXEwrVacx7YejjHKnK63Tw2+DKm
5Uki14GTdStbFAeQcOMOG4S3Sd5AEg2Ml1rVEc2jZVCxX1rIO/1lhEj1jP6E4JYE/DTsZlejGp/C
UNcfpwiYr5vrAlcMWg01zGONgBbAYprR2EUbLXWjG3kBiEnWZKFWYbroDQ8hwL3Zs4sTG6rz4hBM
1ot3GoZnZHmyu05m+AZth1Sk0LXj25PfkO7409rwlHF//VqtcgSi7M73sguxn+AmSJA7nJq4InUL
aifHeQTktFVth8kpP5Rm/vAUo30Ia02/c3gSrGQ/2onog/the9PGdv7e9BdnKKsPx33udTyuwzSZ
3lODt65AErlA9/VfkMda+q2kMo/UGNBoiJ3NWKj1bT6Cj32Vt5UAcQqJflCiwmGbhvwFKAjZI5ER
saZ5u3mKw/UfA3mJwlJfq/VBDuieHxx8yzdvdPTVxqB6kfUbK12HEw25L2YEvcvqBUnK+VbTgLuI
zLdtPmiBi08Vl16xHwxcShqt0u6bqkqFmm72o8bqIQvMn6oyvNj88t5H9FaQndTTew+tpkNrmMYR
j4D4dkixfcGkQ7kbczSpLJQxLhRWm3M5VC9sDxFlVczQ38xNbW17bPEe5UEjq2AnsX3J8g6RTNcP
D25k6ckFJIe2NzP3AbqGeid/kXFqP/DzU8m18hsUY7IF5M17nLV5GwzZrra480+OguXwyNpSS3L7
JkcdaqebYf4Caen74Gf2dxE6mE22LsLErr5h8JMce1Jht4UWv1pVGSwtXF+LW9k/ikGrDl996oVH
2Z8AI9ZWdvK9Nsy32pscUjEcDJ6hsCjF6QBocQpUvmceoHLQTftuBuCkVhsdz9RNgVbNboEjLTQ8
J6lfcVOvNpHHEkj+IZ12+r15HZUFPQM7vnU/Bmc9T/i4//gFodJtbADvohr0z4FcL297L6hP1/4m
d+uTeA1vqotdNWNq13eWcRnFIatLBWXTmIJFCofkt74lpnGyQzApH3JAHhI5Q54iC5Gv89gpt13d
f75gtMecHFRQaFjzN6ezzIMvFI7CvkFhUlyOUehgDuWpsFYaN3xRw2kv+0nfU7TCw2snmyh13cR5
Uj/jQZBe5PTaCV4XAQGvDC7qoIfOxxR6Tx4QpRLv5VPil8WJLXqAdJGrAvTtO6AIrNQj0KuMt6QP
ypU8/a29TPhtzHNVfWUYZXFAUtO9c5T2Xv4uk7Bz74C83WuYMJ7HeMgQ70PMLsvK8tKMOTuhul67
lWU946zZPJTOjEI4FI2pCtQbm5Ta2nDV8s1HEXjbYvGwl5O6n3oHuGA+SQxzrHvWfZVAhvR7Srzd
ZN3/Ggv8wl5avAI7Ei28HUqoo22tJDfIpxskHrQbUOAWOrdj8Bhn2W0qeWiVMx8NH6iy183NvVuh
7GDOeNq9K2ieNigK3vqzNd7HdtZzCw8/FDOZ7mXX0p90+4Yt4SWkoLb081HjDXd78kEIgFyWGk04
5Dda7x8w9lLerTlJt3EeF2cPQdQLCvXlxqTY/NUyEcgNM6AELbw5z+CdshtxDzwOtb1hKbhGZC7K
aqYefXdd5cDqyj8uy6DWMbwtizn/ps3Dp3ZC/W+r96gvGWZbHn7bqkbkZkfzNLdsjG7KUYcJauXW
2YgRo9bU+FbeoqjRxWe1mN7kLUp2FaoGCYpc63In0+y4ugxdc65j/UCCzfho56gjcdUEt27h1Sdm
Y7AD4fEV88MPuRH4FVqBnkVFPfoMbXw/2I1GEr6iNX8N9frKOc9G8kOuiDCoDpZlkWMqt7DwncN1
pSSXS5OtQU+ZEtj1vxgrpfJcBX5yJzkskrVSO0a9dSavAKULr6XMtVtFad1D7etA5pygQqoZQ6Zt
2Djg5spB6W+QPvoyDfxVw7DrnyZfj59c4IOZ3QMyCPsn8Wxdp3Pk7mXTS1ScBafgq2zJOU3RvE7x
FF/kJC/zW8TmsnhDOVPFPmZWt+Slg0s7w3Eha4F7pyi5yoMckGek7cKznWUwuiZvWvlWrH/vt4FY
Z5lxhehfb7gPpQmH1fUAUc0qlnRpyrLIHPJ0m9Sg1HEVeoYhFPz1jxPMPELZw05jOXHLynmz0mxf
dnizc7exHhK3BR6I1/p28NvwWw2Pt2txULCo+1ssKW50C3HVzhx/yHE50UYfa102enqHUO/RYW34
6ARD96QJ6VR5/c88C0tsYVaK3RRv3SwgXx1iBXK0SJE3tduMG8AYRS+Fam7bHDwSJDyYZ+G+7vHI
NYbW+9DDpVtFhnWvJulnN9Gz4mPU5msDMmgvjbhzsFfonmlIBQTZiEyUNGFJ9LEuRyQf/e9G4NdI
U+JV9LDwzK2uAEhnQ8jBJvWLmyK4kLDDuXV0bmUAAAHporX57DbtTwSSp6+W5pOBGd8azJQOM9XD
SzGAVt9P9HU8jhKS588T2CQYk2FxkSg12US3ubhIlNpcIy4mR9mb6rsuTrKNaWHfNOhqd3LwlH3K
YuW+4v9UnqO6W5pa4oxfZFjhfVNnMDBzicasSL7yp/qgwqs9R1GP1aLexYewVhFv9NvxYJva+DDA
B5I7CnlIvcTa6JVV7mrBr0U4eiLL+xlRmzYbDxGR21OJUiP7kNCpntF7zh8ME22SxoiaC+ut+Nl2
kRoWYiE4rJi7pkvbfTODJQlta+ey6oGo0nfnOKuRr+vtBq0hkVAudO0WDFv4lJjsAXwfea7FiHdq
lE1QYwojRyMxGiiMSg/f1HCDp7kJtnNlJ/eT3eTHxCfn/UqlPjmEKWIxhopbwQJJLRD7o2ZB25G0
JdlGPvXv9tybm25GpRkuuAsAEi5uUCponWYoO8mmhEBa2B3hM/AkezKvRNBSxMci3tKwhbjGyxC3
/dd4I8uTVRRiB1oLC9feMfSNkjczCQtv6ncLhrpIhoi0qKjxapFyntN8OuMWKPe3ueqlh5LK1joS
212jdXJ4Gc5Z7oDlntfJZ1xJqvRexluYBbJgMe2DjbTtiYLyBwJLAkOsVs9xhZetV4CgRaKxwYNx
Suptrmrz2m5Yyy1vQc/sGRoGqxSZYUTHCcYcAgDc8TYBW/gHTIHqBxcRkts+dQS0jfet+NHSlIMy
TEYombWpYUrva6OGuy8WlmONIYWXmcY2ijxyM7/Wl/KMqyg/+Z4Jl51157LkXKZNzVFPZpsKXxMh
P8a32U4BtOG5GXcmiuiUs+n77VAMqIDlXrOEXAemEYWrFb9/42ym5jc/o9YtayKFFbQLDKKLNMT7
xYCs+Ts5hFE4nHQ6fjQs0bJaIoc9UTyVA56GydaPwk0rnI6xvLlDAcTcDxbUB/kHa7HXvY2L6B6+
i4O6pVPuUBK0lj+dArJznYVTeRySMbifQkxEhmn6HqoKMutiDR+h6G9s9DxDrPktisFKfQOTOMG0
YJMf8gPZxCpF5D/yAAuLVA431BSX4WtyQEZX2ayuXWTGlu3BFCr1qeexKf/b33YMuLKwIogQv5Fv
xTVXWKfE2MojCuzmlbIzbYTl0FUVW2xn/AvcE5tdzD01C45yUNmvKM4E2zFt4uOACOE2Fro7EpKV
pm5wAXO7GaoSBQbZVJR6IyNSwP6umwnt2Mi8lYeh6n/mpC8O1y4VbNRtMIXxEWrlu+zPMw0OgV0L
Q9/g4lZZeJFniHvNWzNDOOraJwdM3YrWZVlOuzQPspMe9e/X33STIVuHENx7JC6ECJ1ySKqSkw1h
hqtX6d0TypYJ9fSCIpCP9u7Ibv6Hjbh4Mfo/IgtKnjq4yctg5NZWL4zmrGpARRvTm7FZRxNAMyYE
LVw7XjBjHrJRlzmuXyWgTMLIfNzTshw1D4iy4yrtSnuXPyGAH4L1Lbq7bIi+mWYkluphekQpo9/I
ZgtSZ5MHpXuQTcdXvjvuFN3JVv40exZehDItMvcIQ7U2wjyZoWN+JnST5qIw0Je7N4whqdeV0E7K
tD66kcpKlBHzdRfqO1VAxyRbQTIa5NlyqCxctJXoWfZfwxTdr7dGXtUQvIrmFk/77VLI+KOZBvVh
ML1s3WdN8MQNJV5TMpi+IJ13mZqwgfQ6hCsH2NSP2Rh/plwabxinFxBdlYgCT+vsETdtb4zEM/FP
wylNL5VsZw/1j7TLvfRoZ6ROE6v+2uvTOHydAcajEAU7UqArWEZ+Hq7NIppIFMt27k+4irDD+Lc4
2ad3WxQUgou8T9niZgXlXOcGWLoreWO63sDkqGwGXqBvMYP4DLkONBbqIZp5F1RTsfWhym5Qos0X
zrM8i6M7JXLKu2s3t6HfQ5WZ+L9DOyutfgtt0+geDOgtpqjTQ9Ir6m5wrfyszMN0E6qtz3MbS4Su
LfQNJd7+pe+HbjWzIvvWcotfyEW+pa0MOy9RuB3/cvGXe6uHylx3tYtbAElBPB0qex2CL/imIMyR
DiQha8CHOz/q/aNe6OYjm2L21CICPtNfqOQPT4lXdkfPnxGA1jvjvTOpjYiAKYZxikdHeYsOnn5x
bO5lwMmVs8tN86IIoNH10LUfXTNl52uPPPstFFbXBt+xcX3tI0u1cagJ3kd1U+46D7CKZefzU4+3
472HRidw5vlpUJ3pqWysnp2nNt7Ipl0q4VFnbQMqMGyrtdG/avpQP8pBU+xFxpRst2yyauMGN1vf
llC/RadTgX8kB2uHNVmbBScAvZhXkvC6RcILYecobtEHxr8abipJb9GatYiDCInnoTvMSfJd9i8H
OQvDnGI9z4nJqkrNbwowUyu7YAvo6l5313FFbmDY9G+IWYNCCqyfabK2FDX/iQo54jH+/Op5pk4i
qDZvgenh6x6r/XZJf82kI3N/kwgnK2+oXITZQdvGnje9U5BHNB5nzlPcRdO7G28zETU5WK4vUaLb
JFPyzyglqpTfX+tX1Nwj5S1f6+//sY7CjZ/Bc1SmjZshnTuPsfnYFXG8Ry8ZyoFozoCFHnuY6jjC
zpeo72k5E8Zqml2u8KyBLa7gYY4Hrq4fAzEcBkN/q/XtjZy/zCgaTHzg2O1SlCyZMW2GHg+chUc9
FqBeyh7TnGQcyeHH5HuE9HuBpbtcAgPdR58GJW45nIrh0A8/h8n4wKIUs90Jo5tYrx56rFw1hO5a
aJUDJck/agHgfU+23VrHPx7t11oANiOnMteto1wvyLAqVoabEUWdfytbJJpxP/e2eqhxAxtWMgTY
Cy4KcsP+a1gO6HFRYPMhKiJyFKHKZfJEQvjvGfiuosTOzhyt2uQ0B+h0L6eyXYpOedZ94Dqp3Mhz
UwnTpddWcuKvUXL4jxjZDJQecluafGSZVy8fbejzH0aMKjj1wc/0w799ZJGlUNM+XybJD3LNV8gJ
Q5ajA+1MKEGWgXBnUl1QCUFx7CI9PAGI+jxgz8Eosg9BuLv21m6l4VsrQpcAOSQUYzIHw0+jtPaN
AEKtuzl/Vc3CBqXdOg9TEnHwURtnsbg0In63sWvdLOH+GORHZKrRtBfxsTiojUHqqo30jZwhB4JA
ydeO+G/6SukPfqkI4xxwC8LxQG9OTt5iEeP2PtLQrtGC8RG9mZ0EOLUo3vbPEUvGQ7KgBjRs/KQp
79rEqMCExNlfNaX/PC71LwOQq+0cZy50BEqnHtDiY2Hoq0r14gcsTQ1ARthL7T7X98rwFfmC5M1P
+vLYCwsTKXGj4jPvBGO2qihz7PLB8cHU1Jlz0Kf0Zi57aqGaa22nKMF9bsTWrKyxtytsmx+sIxd+
bccvcXCRfeCBbqyEiYhIJLBwTTCJhJZN7iD2dVZn1VbmDuQIjevI32F/z4EDSAokyQ3KV73ghrbj
SmJ3JZ26muCLDhFC5L4p4Bnjrxg5LJnYtp7/xzwkSLAON5onn5Tesx047/pUZ395U4Hee9U8Zz31
CzBU3r5oimBlFSD2qHtFN2D0sINrJ/dtyi2eO+QIcvQxVq5tDQ//d0RnZS9NHbdYXHbN3aLhM8Jf
6ntQIa4WAmKW0j+iD1Fd5fxHnCr6coza96HasLkHvb/LtTI4h8pYnFlUO9s+qZVnw4BHgv25/8PC
yVszfhiji0qnVqnPqZgzhXNwRounOPuD6QCV9v3/Ye28lhvXtXb7RKxiDreioiXZlrP7htWROWc+
/RmE3Jbbq/f69646NyoCmIDUbokE5vzCA2yJtznt4dMc8T5Oj+dkZIdPCjf4IxhVZYV+BwafcxGg
HRyKAOjmauQ6aU999jMYYs5mc8tDYGRciHkc5rPDmGMe8x4r+s8hutdfowK6c+xuqyit+SNWjdcc
ISA0N5VgXZdyuW+1PsAbAJQGtVr9dQ4ts2laeEn6i8qcU+O8bHXNBmXXccXTGrsJBSUd7orVfVQZ
XzPFDr4VuMsv+kEpTljt9nsfdcalSMeFyi2lAeNLVGuvYdTp4JaUcSt7CMuE80MR17OCNAZOCkg0
RQ+ZQ/5QiuqdL1s6lFTKbzyxkIKvFatcmkHJVtQc9aemBQsN8htlwtxHVzEZU8QVwR3Gy1glaz6F
Evq/DDStER9mxzZ3sgtjHyj6fa154V0P3e+GND7uLaj4v/YBhj2lN7Y70TSLV08lT+aXGZroCVKT
3FGC16AnqWkbWn0MI1t7wCdnI/rRqOM+GDscoufF5jexQUEtEE03t1XeeXvxYtqJhyi0/tYsxwiG
T6tirvUeUoHaCJf2MCx6PvlqLLz2vubWcdUMOMmJpjqpHRs5vGL8WLoGs9LdK3mRYkGHmY4YxC6I
pJxhumJQTIo71cdSTMp3nt5ygtHLga/ShEGe1Vl3UtnHO+gVwSYo4/rJrDiClFn92Nlqf1XP7nWz
fmExv9imF15xw0h4VNjmSQxksgRG3EHPQvHUOnKDWaQQ0Zdgc26ntvIjzlvryhNyhvM8xJtdvYnk
G7EKimfqdR/l615q83UHTfYKN6kfTRin33EceAq8PHvUu1LZNCZ3jiiavPtKy/8WUA5pu806MpOK
Fa8THVtYaH4/Q88DP+mAhdQ7DyZ/on0Le7DvrR+qj32NDauf8oWIeG5tiiZTkf4YogPy6nBFtL4+
TZDNAaup6jM6KT8QK+ivi7niI+7HQdeutMhpz3qixtijntC3p2h4RFM/xOpHzUFWJ/ZzZ5o78Y+C
icJJOEEOuctwFmF3lh3kGYVgw07K5UC7Fa2sNJydHZqI48+DgDmaOwQaBncoAnlz6cMs8PMsQ1Pr
hZggwozBxA+I/ct/nNVllHQgBNcznJQC8mXGuT2/RzW2e+4W3gFwZHDf5860NhwYM3KfsGHE84of
k8VXj/MAiJBIXgfkUtjAzpCQgVEyef6pVlY9Cclno+PcEcg9TkmtcwhsRK26WUlqSmSKYloS42jJ
DUIjTEuC4UOY6BdhbYrkA9Xb8aUEICvCfCV+W214X82aVxPNOawAb76YgBcfPZ0zfCIqkDwwnk0K
RuvBQkQLPB5HASmYbXht/0bBvuDRUxNX9BtxV+9HBIXcOGCX3zSjslTHIt+J0YF/TIla5Z05DvrJ
9AZgMSymRtRdIX35K9EsJurhkl15e9H0u1941pbgV/hAnm8sEUEzF1WEGvPkp9ELampIO+jV04iw
2jWi3A1SgWX4Ug2I12ZdPm6QkwhfVDt+VSS9u7Uym3pREe9Ed6OU4y4dcHIRk0p/gEtYeMNejP65
thzlbNnn96xT4+PayOy/tlbT3cZN3v9tbXX+BN008xTf126zF7knx6Zph8nSAhRaeJHl5u1KK7iP
WJokRMyC63TI8GwUgYhgeMtEixH2m6MRWGVEzB7spN6FbXuCeRte60rTKksxBU7QQuoD/dDrpbFF
yPUpRPUTmU8poXyIXFInVwbeQk2RbaW84PTvNcpSxBiOYR/VQ4sRe7rXFPsVzyzkHubp4iV+v9In
M1mSeclSfVhns/RSYLN36azgZOm9ctIT6Z7TM7pIQY1MQoFLkoB0Ulv7FCUmiygZdXt0UC3dTbhn
Xdll9SPrjejrfFH8vtBJFYgecTEF7Q9xofy+mIP/p5j/6y3EgqBLj/xN2SJKaGFJfTFu2QAML3k2
bJOsCR/adK5AKWGxEP0izNMQGjDZPL3wcNkGXhI9gFP7R5gzrybC5K79EFZ2EoemAFnpy2rvbzqO
qNUPf65mO3KzEm9qUOZaFhL2xUGIEVk8wm8QhSzRNPRGOogyV8Lt5Twq5BYuo0LIYZTM/69zxccQ
byRWpi4uHS7ve/mQl/cVo/37xxjDptvAK7Tc2LDBTDjO0Yh6/UaWTP1GXEU1XiherA8YtcwDXRta
i9JR5UU2NcNGBKqis67KZWJW9fEy+b9ddH43P0/0m8vCTRZjZCve833hc9//sqiYnwCsO3/aD4sq
IIllK/j4aQMNxQFfk85/gnPs53/++99FLGqb8rARH/zyb/63hT+8f+aZ6Uprl0IAvwvi57aIZGwL
kd+TbDx0yXYGG9GEDAfgI61wruxnOb6i8U5FSH1kVuITEbkafJiO3ec/pttl9nF6beauWOx9Og4k
06KIavnotyQxzRnkHGtf02kMv1Ml5RiLIjWakTZ0QgwcN4XXxfc+Zee/hMZm/RY6mPBxROiolD/j
vnd1K0wetVzXV8kE9QMvVnsP8A/4KW51D9Oce6uqsedEsmi42f/M0YOiJ003DdujhTKXNab5RSs6
z1V7HXOxuQ5iVB0aRagB6ji93osw0W/5BjY7kkrJtMOupUWVdS+uLi8aHgjUHO23kMvAp2DR9Gyt
cFMLLCBV4P4YexWMB9/5hsJwjTDK72YEnDsHv2rh99dJ0yqnooCGSAJiKMzG2Q6yv2LzaNx7KIkB
lcOBW5/F3BCQTO5IykNG/oVGYvQABbh5qKQncewWjUJ6EgfyHJXaP0fi8UPY5zkCDcD3759zxEZT
17X6Qa6fxdJm5ttrR7LQvR+f/peJf/1M+IOpbjDg5CnLbe6KpxOGBZKLrL9+JZ5hiHmyIeuegaGl
B8ce+XbObIWg0D9GKcoRTm33zPHlLUqeqm9JM2Wg4OQQActB2TmyZ9xHvfdCQSn41spAtiatt1E6
hcw+Toj3CfHbKP85yHb+ZZgnwsdUdjXiB/d2YL+IcZAsHydGfokezrxil/0SE3tQsOtQe6ono7uq
Yw8zc7SVwM0oEKsMHpmD9yS+wVLo/GgKP36iRFCuVLuPj5yWsOj8y5xyeBLWFO9zunlOE2TxcSjz
dG812rRW822tS+qaTUeJm5Bt7Lu002f5BOTcK35jAVW110RGygUKir9wqkVR5N78fXop0BN4wWZe
dzu5TU/aFMWbKcYHWUtn8VWwvME9Jp/OatJnX8hhiG9qa1AogvfR90LfCSSXFCaRG0bDeMu239m1
6MquU+ydHs3CeRERiqHe5BpIzaL9KmWjdhvPTLepwJANKwCKt7REfx7kGBNMPFYLuWGbLuEzudYT
xXPFsHgxZY3qfSqdKhESRc+DibE3oIjoqNW5uSs7X95S6hivDUdPVrYV1Q/1iC1OAGrvK8JDx7ya
z2cx53hdl38V+fhkdXH0Oo5K5SYg++98jf/NJrUxK2m7ai1+2+IlM4sBoVl+6lb+zQiz5lCgwLaT
2UAsfJISzf04ovrv3EgdqbxvyJPmqNTD0VwIXdsoajehYk97SzB9UcMr1lYbSfhgTvo1ZWUFpdbQ
30cV4MixbR4rH4hkbKnDNkLR7F6zlZ8IZOS3fhyPbq52LtRWynt/XuX6iAKQH7d4xs5Xf46yXaSP
Q+Tb6J9xuVxze7LxS51nfY4NmBWJ+X+u+fkd/1OcXxxSy5fLbwCsE4guunzH0xyRvbofUDemaRpp
ezPk+Nwn2IG6Xjl1q5A99aqvY9p4pW1qDoE3IrgvfTS7ZBKLVRkrdwh1pRsNodVVQY0FYcSvJPec
VR5r3S5Ig+JRnYwjDJv6q2HHCMwjW3U04SPe4vfULsRAknKzHQezPWX4oh4KE+tzsZJkFTtQ4DV6
5IWxbUq9W9eJpX3R9WVTAuJDM6bcDCbPHEh8j2RgkVBIyh8CEp8FirXJU2NaCcaIWfvBfL5LDgI/
P0+qQUzlAVU9ZKMmdmPnK7+o4EdH9A2izwfL+mE0tmrqNrYCzk4dVnJl10B+wK3jSLCbJs+8NwyK
2LCRUZypvfIebzKMccqfmRmb3xVfOpZlzR2+1PmJdRoohRGIa5Q4bCV8GU+paD9oBSgQz3Rc/CCr
a2PyweyTwFq1pla+FnqwydLI+j6pEpQJq5jurAnVYs5RyiZSqvIBL++fxhR5t1aQInMcwepQVeNb
7VfknZ3KfvB8NVn1ZV1cq7Kf7FRb8ne9ObScTM1wZWRq+GgUGjay/Em+S5OHXWdPRXteqU6y6U38
PcSAA1W1OnZVrTNJVA3BdR6M6GDqg/nV4Ohrc8t8okrebo1pwA7Rr62XgHKUvnXSo4De9kOhPTjm
UagFiwYwNjEyIag2j3wIS48CoDu8jfwxR4WMCUOMO2I8oI1SGO2KUov6Slp9KdgZfVUGbomF5+3/
HTGFebYHWV8FDcJRC/xhMQvJMIz2scrs+ZsgiLG2WfplhAuxjnt4TUqmN0AZ0+EckZT9Xi6D4rnE
zH5Niq1lxzYod5ImJW8RuXlqssJ+xH683cQNWVOl0r1728++n9+knV6bYOofFIq52xqQ4gZhdMs1
ZvYgIL/bVLOCO99K6lOj9Q/UbosXWUFKjOQET9O5qcDXW/RZ7FyndmA8VCR4RX+ultaul5QGBolR
vKBaQAmJPdpBjDovOXp+L60CGKSUcYkPbCd/aQ0hV9cMOzEHOtla7aXygWNicSPZaApja50+5sqg
Q5rMkc0+8RRd5XhY4n/K1aT2XAWZ+aEvimvs2Auk4i6FOnyvi2Waj9wq3ktjovAlmuaQB4e2fVCg
Jh1KdSKJl6UP7VBAWJm7ADM31F3my0vIpSmubAkn6xZe2/LTQCLnPdrqmGxjdAsvJCuLYY+I9bCv
Y3/YGzZsw3NnWKVuqaj2TgxcQsSMc5wYscSUy/glHOSojaSD3y8/rC0unSR2FigujsuwVIw9NxVj
L64uL5e+OIgeSdxSRzSqrFr8LeTSV9fe75jG8M/zxmH40cDffKmw5CrxNfySJ6l8U+inSBrA1xSa
vsuQwjzDtKY2xYA+TvEHA+J1KeWKK9E3R5igrg6iniv6xcubd8Dv0cvA57Kxc/vG2jQ8LdmRE9LO
Sve4XGLJ09jy8tLXwh+C9C59Vd8F8cVgraydQYrPyvqiB75QzA25bnZTNwsIk7ld1zYq1tCkumRD
SatcnNvhGOTXilXl18P7iOiDje4ruBSq+bWYE+nYT547A1i+q6hFYx13mRuvboMX2+qjldwgdTG0
bY8bWwx5GAzTs+EZtwK1Dt/3BgGlt9Am7nHmCEhoW3BE/xJaKZLpctaFNzsbmkRqX98YgWG4VoRb
/EXo+azvTMqLXAEDl+BPA2KBJI8mt+7GGPF90IoC59MDDXOnHtwt3ECQiaLzAlc01HpwTb8ESPkX
gKPou6xwWVXAhXprHPacEZd6kbSbbAB4qthmdgfPJ7uLod3i3yaZPMvS/M6Ou+yumr7Vpu/cikbZ
O8ZVmWJpYRkq8voqxXWg84G96otWil0q+fdmqvUHsVwIuPMaOtxatMQCl3dNgLuvyg7S+UXBX0j7
X5pOPmP8HD1yL9L+YrRGhTJNvfYqcCoHtq1grFed8R3vjWTX+Jq5cLJEWQtt3xZ7l7Pmr+HX+gZZ
pWJxEf0VV+e49mjIfXwOvXTrYFsXlKfEw24ApOrGo4KR9mxsJppO1dQ78ZDU++lt9NIM5+A6k42d
pc5bP6/CAiUYfoJ7+pZoTfwSppbijlOqnxylmXGrpAO8ym6uVA8v4ACrQTSpTB1ftLZ4xOWwX0zj
kH8bKww2FZjEi6KibJCE+PkIKHsHLMCqu4dkKtqV2qZIidR+B2id4gM0fWpU86gCD+62lSp+ugye
J5AUb716PE9XSr+nQAmTMw2C9FaV4NKUWYmSszlA48txtqwybwsuZ3JFE3icclQN5VW0Wqy+7xub
TAaRfqwoD7nWoWcsqzfn6Bj4bOZ141U4D6ptUK6qetBXIRUBIaFg4JLgFlZTXYkmlhAnTXb8E0ZB
6WNkTTzH0F0ou2g6tjmVk6Gf8ucMR+mNMwXdquP5cdD66lcWAKESL1puN7sh5djYoTJw6U/eI0Sf
GEW4FFtN2fNW1VRyX3qfIQY+NS/TANGRnIfRv/wUJ0Iub2SZIG8W6aC8elABNpfPcnnzy6JiqXOz
Bl2S1ch0zx/539/CmP+1LUw2JE1b/OxAg9RSZT6kY2a6rTYq266WDBIrcrVWsb9ZybBXH/xQUncZ
9wJXNOHq20dJNV9EC3dG8y7u5IWY2czTZR8UvW+XJxEgeR6IJd0cD+FkoB9Y8NcopbE6AllfYdiH
0eKYBrft/BIDuFpOeqAsRVMMiBB16ta6DVbvMiFQoF5TaoXcNi9yfhmQQauarMEEJcq2ok+slP9+
Q9UKVt3ZxWCImwMiU6F7Lpc6NmZsVJWG1bldODyF2Fc720v9tJaVA4hwBM3maiqZhfSEjMA5PpPQ
mysj9V4UZ0WAX6OfR5oemVJDla6hGLmcjauDALaimzxLepP9uGpK+yzeLUbVpkM7UVyeY8Tle6CA
xlZi8nlgBtP6Mf4a1uTry27Qo2IN6gDlhsa/0jQf09y68Md9q09hsRaXQHfHfSApkOgRHyOhhiDp
GqrnJrdt6F2jxD0BxRXDxGI+R8ikjBY5tNoQoRIg7F2DPualb0C48TJ6ufpv4rq/zJ3X630QGMIi
2Y9V1FY5tvlFrrx+usrrWH0dZD1dTKX6j9Fh7pvm0X+PE6MkLN7iPr3H5X0/x4VosOUI8c+5SqED
MhjNEluDkDo7+Uq81+MlrG60K+dmndWwf1oLc/ugTSt3DrYyNTgJVZFLsFgOivJbsBhVmy9suNrb
QtF3Kr7eT1HVD9cwN74X9lg/hXjf7WVzRJNoHgxxwdvJip1A9mQ0MWOLkrxircRo5hjY9qUmYgBz
cDtMMyYgKK7YUlZPWSSB8JQHn9v2PBo1dzqavLei1dcZFG9juA8cq3kEryN686wxTx6qOe1oO/Bo
kbKRtCpcS1nYHijQpnuMzXBIolB5J4c5Zxqt0b6gs7O3tF7/pbXdKkOb9hskeqydyDvd60Ybrmr/
bhbLw8Lczw6ZggbJ3FIlRFTAF8A/Fu1oVBsqumO0OjdnBRVx1Q+SdVWH2uacXfKlflw2Y49gXK/A
3EM7Gk+99loPJ2Q6J3QdQ9cOtHvHik0QakoZrEkfsA0Vey1Pmn6lsuJcsddpFpwz471wIDHkPF9X
/VStRNNvpA6r0P7XhNMGlCZjr6RecS+8S6bxxoSg/dV02DqEZWE+Rqk2LGtHM26CotHheyrGlZS3
/sEIwOo3qp5Dyyptt8mt4blMvJ898rk/aj93bWe2ZlCsfuMVjfnQ92ypbXuEdzPmO5FHcRL1FgHb
4YRyaXE/Zeo2aJEnmGy7h+YAbFbkYsSkDGfiuAJ2W7lBmeDcXtQwvBvVOrajbx8vzdwuF15sNoep
lPQJXCNxZeT7q9jQercKsn4V57K9wLCsOni+/EMLfZz7hgnTe4/z8MEUl6OpFhgnJ+Uqsfgc1WAd
AfjwbvNVXvndNP+BedY4fg2dmk5TTnjgBDW0cocvLuIJluvZ5hezKYeroJ68U07l5LqvddBWpXQS
XUHnWNsJ6sRC9yXvJAaspHWWql9z3p77xEtRmuUi9oDBDdR1otkwcZmWUXXjI73tpjLf8mokkekX
P2s8ahet2ZmPSozVdlk28bWGVuQuqg0OcAH52WVgT+WLXViPhm1nv7oK8PtOiqBsojI4oV8hD+RT
0RIrDOzyFCMKTrUXYUlFNgHpKYDFoMUuoVbiS/xMI2mbxl2AF+nvUFbVJDt5CPVpXMS516/DHD+m
bqhSGYpd6KJEcm9i0YaBiVyt1FIZjw01FqTOWmMDaFbjqRsbrueR6oX0eoJHpf+SEB72Qqn5kcyU
lDgryk1dKu0Sf7KSczyutFZlV5BgsbwX6ZtUMe9ki3/tJcJHZuVDhKHbdw3/WY9Zr7J1wxdk84En
RFUAvgenRHQf8W0gLfycKZaGBFEpLZsgwRNqSI2Htgv5Xc0aj8ikake+Hod01n8UXbUmKUsk1N1A
cfwVlMjhTsur8S6QJNIOlnEUXaAr272tNT/4IuYpmlaoO5m2U29ErAhBhV1peKyLhh+N5VZT0fgX
TfEigVtFoRFjeTHJ6aroxsKW4RKRVXBW9TIKzp9Dbe3naAZIACvtQAObybWhSOV1DTvR7Yww/OZ7
0k5GG+IJGoS5yTtD3fDo858TG0jrHCBm9h7g4EYeFg6/+H9VTUW3yHAn0yuXIk68fBBfJa2qHdRi
4zWmtAa3iTNxFn5wGi3wskEoMG+vhEx1jUDXFgKk7ApGUY2fzl0E3yL1KQB1wPhQckJGBWkXAPo4
k2/UuVngTrryuJ9wS0NW5TIqtAPEKCo2pGvfg0UzTut8QzIUS147P9rypP6YLzLQtuLC91P/PotN
cm+LkAOHaSzzdrKfNN2kto7Zw3Gyw+oASidadWEdvdbgIXoJdv0Q4Z5uKdQ+G9XTNqBQzG1RZfGd
2WF2J0I4leLRPlkPmcreRtNUexlSe3jWHEtbjr4xbkVzbCDztBAxj6Lp6M2K+658n6tqee/oNf9L
ivQ04f14jPB9X4imp3f1VixZafx533RsQ83uDyaEBbCAcnsyk7TZp72Nc2OLqrykgoVVpS8GMiOr
qJdCMplldq9rzrcCQYaXBL8GtK3blwhXe0pNcnPbzy+tUSHBaBf7S7+eVRl750iFWkGseOmG0L6J
8/WlR1wNSYRcYgnH8zKQUBK5UqfiJWvVcckfu3FVX7GmbJFUCvYnlQ+cH492rDwCPdzkSHn34xpc
qrEQSsAIpYx738ofRWtUovr0Z1c128hI/XSOEq0/J6oRaXb3fZI0OxGOxSBfp9GbozWyenfZqHo7
ITJ70Zy1nclblikSQWKgzguc/RITOF1iBZ+Di9RUr9PpaxSQcNfk/VkQQDzMAMhV6ZItaYxUzTq2
+194qpl71XaMfTVf1RWI1cWHSzEU9r2596gObnO9PoouXwIyavTsZoJYxt43bNMd6gAIx0Q0fZNH
jfxEVt+8Fx1T0/poUmJL1w8pGw+824ZgqVdFvtCxWd3HHN5RhfjjCmvrtz4ANv8YvczwvQTJRnkE
nfuXuL647So9pPRIwL+Hije8xH36OOINfc14QdhguMq9WjqKl9JBvkiRmhH7VWAll4FzMxjYMcY5
AMv3GZ/ieJzicakeL90YjVtuhdMZd4iyiiTgBUVJoXYs9+Iq8qcCz8O5fb68jGOG0LhaZGjnOWLA
TkgQL8SleBnV0N6GubJtpsm5KTq9uobJsAjgaKarBNfD9Rj2eDPPdngiRFwFA2KfSLBq28tAHbfn
ud280qVfLFJYVeZ+Gki7CmzUvIgYEKuXXULWAkVra5JfSwurxCiti21cBcVKGClOsZS7dRTKeyFM
5xjpMpAS80HTYdD/ZZKI8izgL/x6/+Mk36j0U2HaP6mjYFNgO6iXUM0ZsCD/EsGuWDqmVR5VedAO
Fbo2/PIC5VUbnLU8tdGPoOLG0YX4ACiIg29j2UJQHD7HXaHFIEkVq0YnJJ12bY9lSz/fIqs61W8y
dNwXgzrNMkbdsfXN5ElWCw8YuKNujKYbnwzH3IuAxk8DN0nD9qYMRvMgq3nKJjsuvyFXtMh40y+U
2aXVCMVlp/SDf8/t8qeYacxUQqOc5Lumy3FuHRoD/eq4+6Ij2yMiSHZVaF0yCNMbnaA8eIgG4+yA
kSnhsFVUrF/KGUQ3qbhtqTYcLLOXg4c21reiX4SNGj5WxgzVk20F1F2L+4xnWr5Y7VOYkDRW5tX+
DFOT9IXNKabQnF5u4hFhObkcuiVOYtAvRFL50imSyiIXfRnQALQj5kfO+pKkdiJMpNMSMrwuo3rL
T2Xc5EalbcokMJ/DVluR7p++Sh7qTS2ErYMsScXJCNJ8EdSj/JUqEIIEOQq5raqjYQwibilmjC3u
7vwmXyhOlqjbXIWW4aFgYqqPkCqcc1PIeF2aZ2UojVOXYzjeWQt7qKP6quvva9y9Fm1kp7dmMma3
U4yeNZjuxzipxqtLv4ZL4lbE8t+KftzwR9y5r1W1t5g+LUcoZFq48gYD3L0MFSfn2XO4NCNM90TT
CS2etPNLPKT1iS+3qydVegOR2jqxYTd2xQhFykhaWFoJmeO14WTl0m+SNnKnHMggzg/F5tyWSvWr
1OOHiXiEdWLDZZ1SLHiHMghuxYKwzctrZJM2YkzhTrTK/dLb5EqzkfNi+jVfDIlxvuh+X/xzSPTI
nbaahj784L6eBkO+41z3VXwhJuGG8N4nvj0YiuLezXt8iBPBfWPxFXLy/6IfaAqQD8eqzsULUXsI
VW9+FCu3oiZxPn6L0kYCsWLnqdOt2VHiXlSzTsMkDf3a73LF7fp0XMgWhkaJESSPQVSgzAaMXRgi
V8jFnA2RTVVeDYF3ZV6J80qJVeWyMy356LVKc8SQhKNp2Abfqx3yd83i7eGRw0LYRgB48oUTpuke
6M9cmQwbdEjmTj/u0r14wdL57Uo0Pwx/mH4JN5VgWus1kLhglI4oVPMQww5SOk4OaRc/K6S1GLFN
LA2W1iwC66dwFkTMOVyM556mHKmci8a5R7MXPoIotx4KVUjqWNeCgBAARN2bRvv9wkmoUG9e8rdq
1yJi8ofiym7Ta7VAIwm9fHQr5jIGKmi/mzP5LQ2nt6ZA212aAiH3Ifh9bjYbTsmZnqF2GiZkOqEO
JSWMxiKfxmSphF6ORQC/wTVeeOoiLin9NGDSzJ0+ZsWBQnAMJH7ynTUSFt/OTXUeQd8pMXfovqE5
4GUbyy6tdeiHxqM1eVSAwGCkavvYVbb1GDmBuQZNpO3gfienkP+9RTTjOTL4jQ4ogq9+U6OD0yjp
UYG+iCLTMCx9dI2/NEPt0mN+L8YG13pPyU5ln6o7Wxus9VQYw65voISUbfbFJHHww2zybW965msl
IU5hQXZCa1Qu9nVLKgzhTOfxPRSg0zm01fW/h2pecV41MN5C6zm07eW3VQtz+LBqQqqKMwhIh3wa
DhZiPlt2AHeIqjrZMpz7xIB4GeRiOKDaOhxSU1sp9QBTZu5S/Rh65efLMZ5dL8N0WIrJf1vrPNHm
1LrFDsdF3Q7b+W4x2n4yGw1qjwn+JhwZ2/jQza7Fl1FhcCxGi1aLDxwi3oIHr4iWnYXa3fxDk0A+
AhxL9HTvzb9G0Znp/bCwCg6Bl75Y/DjFsHgRI5/mfYgBL98t8LMP2p1dqNqmmGFTMQSajZ1WbB5b
Xb47v+iA9cxmOogWXhDSvtbiL2dQ1tgBAWxVZdyIUZTz8ztEJsVioifJUoRMy1RyEe+QUxCIyWP1
52olq50hXZfVxAJFO0JMj9xI4L9yDtbrxj7ZcV9tqrxsbpMK7YowtIenUYOb6wSl9j0qm1UjioBm
YC5No/R/KB5GrFWhGk9ykCeIs8vybZZZ6caI5W5faE6xp0xQbRrLhPkx5BgYctS4ES9lMlo4z3bZ
6tLnF1ZwkzuSvTEjxJM/DfBtUrm/cox+X0RMEE3FSe4D0/R2oiX6mzHY5kBqrtLYPAXQUmq3Lf2t
GgLuGUrEQKYm0TkFOeUWNnL44KhStJsss3DFaOtZ5UmdGg7sVfQQSmP44I3SSxqaOcBQ4qORD4/R
WbUWg61hD3u14HPHrV5jhBYA0Gy7+/Mg6GU4Pp4M35Spra76G9Wk4iyaVoeCMAp9J9GqgvA1noXb
QypWay9JptNI3mGJOC7a4qSMFyYiCV/YKz+gwTP9tBTHBaYEpygNwoWS9N6vpK1uiiJVv06lXi5y
BHGecExTwZ974x17z2HlyJV2jQWHiZw5KnuVPU1XPfvsbe941tGf3znS4Dh1ccD5UKLIqXWFdY1k
ur4pNb3F0I6Ur94BmtQbQz+muR6tsX3vTl0QJUu7bpXHJo7R27fb8ouVT49+PbU/vSJDhtfnszbD
j9iRQn8hyfr1qBTmV/RR2diocfAcgXtwi0hR78Q75ymIV0lJ1WVLbkxbFuzMkfDgASnX7b5qnODW
6CgeS33sUTDX/Fc9zE0yM3DUs6LpgO9PWwOn5NdUymV0YHK0VuawDGkwWTbKu67K2hvowWwy534w
WtYyVSN5Z82zBoNvtWI+NzOpTVMC8EpJq7mCtzbmCF6NSq/u88DMXkxchmeam+V0+V7pCs0VJDgR
1UFEhI6U5S8GBr7vUdTMNFew2S5RYi07PTPowBbm4OeJQo9S3gTtkPCdBA6SlbLh5pHB/8283RYv
3bxrMkeydZcBEezPMy4Do9iKic7iL8tEsIP38PlvxWnCNGJr0Vt4YwAljJ9y5EREv9ea1q42vR7V
cCxDEHVsMOz1uwfd4bzqaOkdjOLuoU8DyK6yrOzFoKUCHvVtQ1kLKABKbd0OrUskKuaplZ42N7qZ
HcWgn0vSFoUcxWV7Z53zXpnutRuvsqaVSIMNCTf1xFPGnWhWkvqz7GLjWrS0JF9IdZCykZOt0wRh
VyTY+rINDkWgI7mWm1T3S8tg+5U1QfmoRI8e1Td/0QfjTYNi3RcF72i3qSvlToE4sK71oj8oSAFe
ocwrb/gHNrdaM0XLiu3Bs9b5P6w0zV4s0ls45JBJQsPdJZkz1d3CVuVm2UUwokx/DBdS7rSo4IXp
mvJSfrAQANqTsLXWFV4UdxPuO1TQCglR3uLKUXX9l6VGSBrazTcWNRZOW0grazJluNGFvU4L0tri
xEJRApuJIU+3ZR3pB3E6EQMizkJx5xyXi8PLOGXbQDXg9M2nGHHuqQaMv7PA3jXd/6PsvJbcVpY1
/USIgDe39KbZVuqWdIPQkrTgvcfTz4dkb7G3RhNzzg0CVZUFsiUQqMr8DYYkojLmiAhZzUth99fO
ro7d1TVI4m+RQ80N4il5e8ohBD50aBb+t+2FXiDegHgq2d3FCsNAUu4Ux8PXCPvUg9uztesqA7nA
Oo5e5nm66yOvvJeuWjPeI0JzEcaIKvWuMaf3USP0gkOv2+bZCSML96ZEe826oj/UlkFqvzTU13yq
1G2EW81eRruQfLpjmP1JRrOo/Bd1iPZeBks8b4LYCF6MBFndSPl1vULRZOwxipdrS+MljpYEn6ZS
j3NqLNqRA+lPipela0lj35qSxnY0Pk1GJY39oSlJ7r/MzWJ+f5Lk/hAcqiytl0sly6h8UI6N9z7k
qzhZaJ9zhfKEVOcyXAS24HeTg5T0tDj7njSO96CqVfTZqVl1LBr7rley9QvjYAeoyHzrY+cMIHag
6DKWz+q4eDeNxpsflbhsBW6+saj9vDmukyDMb/rHto5O2JpCNVSNo2NbzTOs8PY5zcN458+JBneV
PjnYZvBVjVTvLC3VshFYZlKa8yPMi+5Rcf3p26dWT8dvoTIgdGgY9X7K0vNsF/in4xiCulVrfbLx
AlpV1uj94m2E2tmUDvnKKgPnUwTHbpvkc3qHunVyt6gZutP8MKVOt81KICqDWOJJuwyRCLpuSsvY
T/dJGpZr286fcCLv7kXkcCgwQp5ansXStGKvPeaekq5FZC/H1vPJt/VtGfOGR2mxfEq8hXpsYrrp
/na4vHldzgvQQhNwRjAb2ta1HBStbp1ySh6LVLGc5qwMr0G3azgqPgImBtqIdxbbMS6NN50H49ov
1PkszSgtNkgKWZ+GEgVytS+/WlFivrmqUR68wDtMk/tCVfIULzwRsTaSs2ie9mHc1Zdbf6YCPPGM
uv7gilSaqr/zawXO2jJfDjAqzLs+Lk5uhhVbGC8pnEW/koqOuXFC29iJqJzZIdXZTN6PzHXhaqE9
hxUItEQpDd1iZao6U7BbYmVQukIU5QLXNh48o5oer9iOZGq9O0kimJln7+e5aVbX/+LQ1t7bMtwZ
QPhQZfopqvHQzNIt1ZnqqvmdOhB4V7Udv9S8/k+N7tAMszS607BVkxlVZHkPdVFDuGvM+tB/qb1c
geEz+E8UWLQzb54vQ+H6T6DG/Kceec0d3FdrLX0SCzgINc7CzvfSJwf09j4HXhsiWMCFplA1nvxv
YYD47lVyHU2ZZB12Ff8ptTawIOCsmNxhHy9nqNO8n0nfbRQsT4wYZeKc/ZaNVzPX7ZaMv/NYY2Pw
6OASQV2711nQ00dNnYFKjS5BVRylCxGQVuHFhUd3p6v314gl1ihh2rnW3BxvfaVZj5iF8zTG2A9n
VcjQcX3JDKvC5EGtkUtY2hTP9FPPRvZDn8RUElMF8SdXR/FS+uqqaMbVNTIoXHNzu65l4LpdIYWk
dmyNTSVVHryRHWM7VNkPH0O+pFOtr2We4Tz1lwhlwE5kiOxrRKNyB4QsOp+6Lv7qRbryWtl4tnlx
jgw3rKbTpAfA4fWueKkMaK5egWGEh7xINjm/qkpnnzYcV1ppuldLAlGKN2qWnkrtwsOR+0o6PTXW
VpZlzRDCkJ+Xe0oGrrOvt9xtpoxL5G12o7s9wkN+/aoH2aZCVukt1dzo2PgYDndevMhDiWwp25gS
ul6IqE0LYHUzxWZ+B76ajDEakasmr5Azlc4P4xKP3RQplSrYm7Y+HCXkGt1YQOITKwRN6bRnOZgj
fJbVbMdmuZKOTEVU2TYWE2vptCXgGnY9D4qpPZtD0p0/jsnkiG1IWejB8WN8VHSonIESac9DzcZ3
UTnaCGQ7AZaDQjrSXg54bgF1S7+AuJte3WdAWs5/9EuEZqIZtMyUwdv0dsQaQ7G8n4HXaWcjwURK
zv7WlD6ldCjlymmZeN4mDrlBZJ6SDjgMTf4jb97+PPI2ObdA8q5n0tcsA7fRv/VpuoPVRjHu/ohV
0TnRyWGNlU2GWG0PyQyqmrVl/tCZg3HQWTXeWW7v3qFOWPi7sgWxlOHytbZaK0T50h6mI46bFpmA
fIp+Za4aI76nfxE6Je+6NVZ22Q9rXrBg/JieAXTDYjTn4VTXs3uBi+ZusLXI+R2Z+ab0rPh5brEf
8udK3c0NK/J1WQTPSmPMfIUU80MMTh6qEq7pEisHLRjsA3hlayVNHJjdTdgD7kfhkmfwWD+AxDA+
V9bwwua8ftCXRc8yJi0Zg2H5ofV7TCKXeWblXPp+TAFgGsPlxlm48RsQhfkVzOoIr4YIOdz06qS5
RLQ1PHySiv4u0d3gmDrNPY8f/XOtqhjnBPV9vSSdornMH3+PlYkT32EPAO2CJK2l40jcqU5Bda9F
fVU6cydXLnqdlPuRvCUsGZq3AUvyuioubFaTo2HP4LVLTpsoYEd9FP2mQd+UkdV+7+Zx2oa2U588
rDuelUH9JeNetgg8B7n9FMDcPONJGG3LAbIPLhbm2kGF8Dy6LpricfMgB6wjmwfpZ3tyvipzycDv
Pom4TagUOFlInGCQgmBrjvHpl0pDl8er7JYblKbj2MckUoGxBZn2WKK7MYQYG7ZqoO+dePRQhiYK
te9l29Rxi+kxxGj1G5k0hEnyVj/LpW3kuQ/d2M0baymQFr1xBgRinivTw1li6fLQ7zq5uo+QDV1y
6Jb6aB2oPZ5HCqX837FkkNW1yTZ7BYq12MaBAgQzihZLstb6OmfGpyy1pn/r6pUNHeW7arYOrFOt
f4Ywo6bbTu3rOARLKsx1Hw2T18RQ9Nld0YT1qXSA/lCE1e7l2mUfRevJDvPxaXTC9gGZTf8QYDCz
HXgifiNjvqaqqr1xj/iHUnHY6unW+E2hPy7q5II025euxeiqWQ5yJgenV1Zd6ionMcCSrtHsVBRH
qYxNtZru5K8PESL3WMVd5I+Xf7vSr4ZjFA0/pAs/IRXVCSvV1mUSKVvplINpTePKjrLPBlDAh7oJ
Nq6Tppdo0VKWLqwSAKJN/gGFStPZ9NbwCPGTDQFbTwdocDTsFQ3UHynbGnfFXTQOFibFKlmarB2+
etSq8Jf8gi5IdGpMH83pTOm/Nkb4UxsH5VFVa1Qr6o7V/RKOUma6caYgOqPIbr7a9rRGO3v4Sv7G
3M/oN+1kehE2J71Wu09mpRh3kKiqtUxHxpZnGvZfl6JTohfdx3h2uax8KSV3Z7TTbZ1bDGuwRWt5
jSsa3lyLgpMcYJbO2Ec+i6nSGOfKIYkSXBR+B/xt0uxcJ0mUHys4erj5+yS5kOPMlJt7VvS6F78p
ODqem7ivnlnE/UqLrPnedQ6O5p2mPuDY4V48bvp1w87oe5z0z6naVJ/giCensor6rUyw5h+KD3AZ
CFiwj3otOwCeb97yLt3JPCuMxo2KzsQ5bOGaz2g4HsSVEg1rmxJBbFH6+i+7ymrloMvyOMVNdXct
GePHia/j8vJVl0Ps+GcPIOxJWoHqOncNilhhHrPW8XJnOw0BPlBLs5bVdZba3ztP1Y7SxyPMe3B1
Pb2YabuVrmlZJrGdZZM9Gzh6KQhAyZeUg6QP7G56dhJFOcm3vf4FQVAcEkQDDYQC0tD8LJSZIvCD
h9+tei7Ch6iyPwvZRlp4C1xbQzaHEjmD/sAvrsrReNUbhcpvoU/oiRTmF0lXdXUFgp0C053ksvzY
0zaeieynjFrUcA8tFubXTFeJrcO9XQJHXkgyciD32GZO8pJ1c3C2i7BftaCCSL0p7KL6AoW+krSS
DEgTIET1kjjdxTQmXuKzWr/YYx1SC4UVIoMSluxLhLIRseMKdlC0m9nDH0vCnSKe7r1mvLtdTz6y
iCnfKejNDlGYPRoJWe4hN2fEshPvk5ZY+TGOcaeT5iLHfYeONZn5ZdQcK/ex0cuDtOTgmXvHwjNP
GtRK75Glnh+kZdlOi2FWzepqmWzpU7Tx2w6Q5NKUD57GvWV+6d0cme5ZTdR9X+CbseDeAVHWsbp3
oJZvzTGu11j/miy3ChtBnEY58dOmegExqUAALcPxpmuQb2hhiSlVAzO1rzKMQbziPCz4Ol7gj77q
uI+O1uavNZzvtFBei8mCHzlaX6TVZ3NxMqxeX0uz68LFMZXs2zV2uWA01nfI6vX3fTiX97mCLSbi
Xs22tWMgjnGOpWBojAjsc/DKsNtZWFkhtxZNj1YbTRedIh/1I1Y6EADIbQBe4SFAE/rfe1NSRV2t
/F9NM9Leg/+YK8Ey2uexhaGbWW/Z2mYX9HTTS+Nb6cWta/NuUjfSLT23sW4JkD7u+2SnYdq+ktE/
rnGLA+CWoTfc67s/4ga1AY2vDPssVJyetbIdz1D4pmbfahRJpOx/zb/cOj+AT/TQbvZU+OflAdqF
bImRLRBGR9k5Pt4h28Hyw8swZy1Gde+tfFRraVWqlyCsMW5LpFsvELrcjeNY85chn++spdya5tpL
VzXRW+56w9attfiuULJp07jmr36xXnN1c9hibw7HaGmKsVEc189N7lh30mVAdbsEoXEvY54bYgck
bjtN0b01CljXDh+02fHU1wIq/4WCc7rq9EF9LauMzJmimWsZ7RrDWu6rcGcHtfZaqQaGpo2jHGS0
DGfewrM7343LpWYteQi8zHuUwSw5eGnvfv79cT2sQh7pp8z1AnQRh/Kt++Xpg/KaTn7/QEbpu7mI
9s8Wpoyx2nYbaSqTqcGaLkG8t1rx5nTDL8dSnCPlbGVbjqm9cYqB0uNs5ghCd5rNcm8q+1WIvC2b
TvwIcVYkGxsE9kbvjgZ5PaD+GUSiAROMsxV10IWCeGRvspw6XovpSksmzfM0CmSl/ibmrFfzVjCt
9Ra2u00SY/k8GRqRcmeBqJT4r9qLOnZn3e0lt+BOuD3aRRqsP2QP5FQOE9mDMyvvlbQMFb2LvZwm
SvXPBLrwehXp+pCdoLgFjOeqW2zz8Nm0eOg+qaNrPnUZZsiZruq7Mm3AjdtNTp7fS5zjtZ056alr
Z+0i0X1XNjAK1kENynntlBNiZoVzuYbmLXCYsqWOLLFyQPKq2HlWXmDKyafZmfsP6iXfR68lURPi
i45yzyX20o7lX8hrUQ0y/aB1ifsoIYFrBNuIr4iXr+U8BsthIbQchtrEF3W5igx07uwvFpTbW5f0
ayEL061PZeqtneJqB2cg5M+p5iccOoeVFqD1G+bpSSKyuKp2/B6DEwCH+SlRMXAht57/byLCDHZC
lLHhtlyNe1d1NqmjAWy5Hiczio6Wor18QLtcT/kl7IvcCM5XtIvAWFK7R0LKhE+mFDse++kn2wCN
ZiH99KuNSHEX/q+2sFBIb/LuM2tT4D0+uXvEyrRzXVvFLiji7BPP7PdJNuKwren/8mrYa2WmYjrO
7mobVOZ8N5Ta+yRdsbKzBZPkytRHTqvcZSSobxz9P3n82kL/F74//ppZvUqQ5+cXqNzxVKs3flha
r10PJdo0lOCXjlQy/8jkyQFQ3FVl7X5zPUVZTV5QvuQ9bwtAOKjTpT4S++4QHLBBdR7kSvCB8B4J
WvUUA1A+laH2vRym+knYzenShaDKtUusvCVq6ZKWhEqX3mFN1XArS9eU5f/kI+6TMER2kqjKJdnV
W4q+zbm/qTuxgLt2zkn0LU5b53jLfQ0lf2mbp7vAq0+F7esDAEA7AvJ51ebAWy05YGa819J+/s57
N8J5vZ/voszUH50BmqsMREkUQvT3k2e3icgt1aqB9AUzUh+nc4ilX7IBdbMcIvOhnuzorWWnoKFB
tWqbIsb83Ogf67k/Cuu0X6inBc48pLFfpMeuqpeUUt698FCnBJ0Q6NT1SQarASGAKjOdnUyMOic6
4LcOWHQhxPL0dc9mhuKazEWOI986XoytWuz+aCIlOl7T1r8p/2lrfei/vgcbQ7/2XfF0ArPkifGj
neZPuQKRyWnD8CKHKFK+VFVh7W9dLKPCy5RoCJ7kBcgZ9ADAVKiFh075zS6uMJSd1bXZKVkM5aS/
d4pfts/jbJhddTsXmrdBYSV+lkPW8rBLkjg+OUt2R/pS42A1QfskjSnQ0nM4WD9ucyZz+OxA7wj/
TVBJWA1i0qWU2psG0fAl0lMqBNBrEEQrWcCZVgngseMxZarhCzxUAzPbpCPzt4ymUwWZxLBRk6Ds
2YrdLWu5DMhl4aKyMqJO6/TWz9S4qxZDoLHqg1VrdeZn1YmGLSgB50514fLoRdDtsrAFbBn592jG
6Zs0rqedPnbwj7o6ebBnoGRLSw5FmhirrqPCIU3HiL0TDMdyJU2Zpdn6o9IkzkW6eivs9m7lgrdf
LqK0UY3t2nHyu/l51uz6xVUr0jelvu0CfdqL62TuWo9+pgxP6ZxUVBrng7hO+m0ynrSWgpU0qxSu
Xr1I1/5/J7kpXL1pKRPdJuVUnXlV6dq6Qmcfl1zwD+I+jQJadBz0NAcEX+NN7TXNC6Rte0YJ58/Y
oemj44xK4jrAKeGlCy2JjWOTNJBn8yREvFXZqKD2qvwRiKK7jdFf3MGm6Hn44pWSuBiG7J3FOyU1
8BJPa/v4J99I2tQfs50CzXNlhy2Vxj+D+NanoiEf6mfWfy57+yy1xqzTcEdVyba1AkzAYZ9+uOLd
jexzP4f2YzkgT+obyU66LbeIz5kfjmuBwadT7G/sBrLD70lqrWMmmmNQp83xn5Mkyk1RzZJJkVlp
61Ttx3PoAKDXRgRfsT0hlV8mL/XCz8vyzDgYlFqfehjHrKkIQXZhpVHY/MdTB2PdYCb8UOgRz2+9
yHcGDKvXvvc+D0rQ/OTdTO6um968EYPfpG70cxkZmNSCf9rE+BV9Xz6Yqlx3cEpe6E6WwGHyymxr
aer4OvUJxgMVQG19zJHIs7F4yRq1P8no3KMAZEaBf5HRSg1Ojae7TzJo78tpbJH5rpNn1uJHCTGr
JrkPY7S2nOXyc9Zop9xnyyZT5MPDTtXXlZkfTDc1vpU+cuqLKaVrdb8SCsufCzdHxcV3jFOn4D8V
Q7jd/A4dptb56RPqkDX5a6iTqx+u+js0Hrr3qyr9sOjk2R+umqP9q+tJ+YyRRbHT21zZk5XEwxrU
qh5G5StYKuOMrbqB0eBQfc2SjqxuGKb3aOJkL9zEDxJ/mx4OhKFG/9fptT2+TzdMK5Xpclnfc+Ba
JVDCm2KTt+O7xogIh3hG52Lkmb5Iq9F90wDJQkhUGbA2uuEsA609Q1IaixYP6olfYC/t90Ac+VBN
ePkwWeb8vsIfH6njSroJQMNdv4uZQf2bqfiv4nGmmh6ZLep6f54mYzGssKI1NzKeaUpwlrNZ19/P
bn0fZsuw56Ip8P6+Aje7qdx8uk/8wMOGWdtK63awgMjfw8Ytt6ltTDyhiAUrzG9ITp0K9qQ1hUfu
p+n+w7TYR9jDHcg0A5WS97A/olHjoTSxk6YMCGodQ/qPA9f3ct6wN/FSGEYf9qvS6Uamv7tdVi7h
Ltf+HwxIcMRTbvQy5ZzpfnVRUlZIZaifpCWHXC0ory6DcmimoMcmTTU3fwzkplpdpC/hwgcklV+Q
iaIe2xYwbVYyuS+wWpncGLXFpep1O9zqX4NdUOa6tW8xME+Rlg7j+jpZqatmB1Mb6ZjFilZWE8gn
LSY+y8Iiy/lfqo2QhIcsQKQzV5wMvk7dYHutpf51Zu8Xyckc+h1k24YyHb4wYg5ztYDxoWaFahae
nKrP9DsZvprJXMfrMrrvoFjjHpbqIVD/PGbjGWGaYZDZPAPU8uy139ErQxUSJWWM20PXVT5wkCVc
AnVylcdirFfWOLT2TrLrptKg9onUwU4y7qCjp27lNJEK7HlJvN+C0t4mKMydAsfe+ntaKQkyNQZm
ZbHHbnhu9c+3pkhbSzPzIDHqC6flNirS1rfm1d81CkGt5+RRkNQscvcZamv66j7b9tC8apnTPcdt
tS/NuHklDx9jne19uY6p9vJFTJU/g8EZ/YRjSk2ExBUzm8AAnTCOrJKW0XIk46LoQ7+X0TJxefY5
E0uHZTQ3MAEKQ7+7k1HYJK/IJ/YIjDG4SNDLF4uNwjvOtTK8i3JJDTbqGuQ2Iz/ZXpuLMNe7Rtcy
4pTm+0gZaaBA+UvfO/8U8rqNSOFXrvbXC8nITJZzffXMUmKY97ham/p3T3WfJtsGClO75caY0JWU
Jpwk8zFrLPcQo0SzMpamDKip2sHt/yGNWyhWqK/AV52TdI2zhXmijceMRYbvALTXP9uD6591q0RA
0YgH4BEkwSCmjxghL32ofh5Vq/yJ+stagDyqkitnNneIvywAnnRGvNPp2dwh0WO85fb4T2lpxkOr
tuXnZdJQtc3aHtvyxSrVje+OxfcKrPJaQ9htWTwAy6NCvNPZk35SYzdcYdvjLgochEx2R84UNxf8
f5tnmDrsKhGljGCWb4tq6A/9hOF8g0BSF5bpW90r8TmO7XAj/TI9gUGTO7GOeHOzKC6HY4AMtYXc
Gra3iJk56fzqe7Z931f6KVYLjRPAfv6gJQctSqC3S/r296gPquwFrd7kMC+jEhxYY8PSY6TFCzmM
YyhOr0o9wP/n5NrDUNgsPR9jBoDS2z5VcCLJlPGRZE1KCcTXgEdDHmFfD+srmeMvXaiOj27lZ/6q
Bp0eG3p8kT6ronQB/OXck5fbOr6hsoD5T5XxWiwzUflkcXu89cc8MS4QJTECpgx563f8bjOBJZqx
ZA865LqyxEx2bcDuPc3HCvUXdV41C6TlLxGLjeKTj4/FLUIzUQLX01BD2DerLn2N9sFvYqgQPhO/
8LdoG+lXdumNHWrFwQ81aqejkEiln8r9BCwmD+9js/gZ9fr8nY0rBKqyKh6NoFfuglhx1tSx5u/+
MBzHpBzRX8bgxTBSb1dbTv3V1ceVBCghdtZlVIdnUi3qsxbED53s2UDagNCuqu5F86vvIlUAmb1h
ia9kT2VMGcw30aJrFw2DQXlOnFD/ppuBty370TsiZb6/+tinBvVzyk7DGsmJ9GvWAeEXZWayhWZp
ev9adfalz8zmS9MiIJGR3XlCYiMB02bBctc7+xyr2MV0nmdfFZ7LMUHjtZjRXqTk/JKPer1RrMTe
hct+1ERa7LFSRbW5uqTx0G47yzrAYe7CtTf688VBRgSKItw/6DZ/bbqtvht4zXxOAIsiSOzPewAw
ybccKakEE27SoylLazQ/pZubMaTu8+2P6OUepcL6okBAXQ9Z/aBaIf7no995QDt4qF/bpsleDDOs
/nADYMRBsdVxgnuQrma0gstygUyNlVWi6Orem/TsMVjcPoGsfXI7frKp1uTXrkTv+4M7oBDnjzkV
SX6dCdAJVHWWF31MChAnGmUrzduANCMU4NDI8rTdUDbhQ8ziZoVtEdRjnUKBkQFlkqZb4ZKtJPp0
hxeF8ZaZP2eyDa9erm1tO7AaxIAiDbl36JPjlAA5wV5nL01L7d/78qXPX0KiRt3q5Po2w+J82w6K
D/cKfQE3scwX6UNWtFYa91l66sHlQVqwS7SK8FHr+/AOLlh9soGbIRlRTt8sOz618RDuG5Mq32sz
oCChq/i+AmKY9gjZRmjA6up6NuL+a1gnj2kWmP+OcbTWQ8//4Y8d+lxNaH6qlHLc+jZME8Mxo3Xe
tHh0muV9rNq4jFGaSFaBbzRnzwn7l6A1rcNQqcXaL0FGrwfgowNo+6c0s/sXqJ/GxrMcGH8hbJQh
RCdkuZSPl/hq8OFC3sgDkR24W9xohrUQA2TgyjSYbGcbOCO/Jt7hl8wb1yip89pqMkiXEN/984d2
rfqUFexkL31ysEoPr6yEG0Qv/QdvtnicdlZ5Cq35W2Al06PTlzxw3UHbhaSdLhJxDavZscRp7mI1
S9xgR/o+NlU8i/WgPzs9KtXL/Si3odyesck6JtEThwT+f25NMGfdOWvyB4m49buxpq5ikL3XO1sG
BtNKzpN+8CLtRF49uFT6Yj+ZLeq0Iwg8yrF6NxzJ85+kTw7JMvq3kIFa4R2IdJaKMeV6tbi/clg0
5KPuwOmt+i78B4KOtisjvVwUcYLPyM57+BuRoI0Ra/7UTws7KLdfw6VFNTJ9dqElyZjE6+MPEy3s
lyYclE/OlD7k6Po/yJDTIHWQ66gzS7hqUm+3h9wD8M+1VA0aq72I8snoZGfhwc2ccqOMZCLfBUXm
qQ5RTsoxbFDwYtnEah9sKqjGFxT/jesBwRT87RQ3u8eHYjrKgN+oxuUW54aAZo1KPV1jb3ODtti3
uXWWAqpaqqSBHJ8Hz1KRdcZ4X2ctqAzVcXjkmsCu6R6jVr/MfV+spDmjzXyIOmwGpJmOgDWVMc8B
aWTavWWDrfGrtljJ+p5lLvI0KXnAyYb4fG3eFvgf2h/2B9dTuEG4BuvWGcuo5E4OZhpNzcodKwpB
bYvgmbRlaOaNRKWzd81tFTvm3tNSyHK4/p3FbiuMYCyB9olX0hwceICIljvH/uTO44yxd2Lex3kZ
GKsCRxWASrxvpDOIGanZzd8DrSguV9PskdQOe6DSdzBxc57CRUp4WmoJchZLLUHa11PprUUfGNz+
uF/m6JTqNu9M5TgMQVjwvMsx+XytUQ7ZO37pbdOliQtzuvGnrDpO/IhfMYjPlzrVfJFm3+BFB1rq
uXQRhfAaPEGXSZNdVw9BFH6TIGj2aKEvHxAiCncsQDrvPOBA2I5U+UVvUI5dR01twQTo3gRZpwxW
uekjvzv0sM5QffHfm7fRota7A+DQYJ0nFS+DyavtgyzsIv0OTRX94bqsGwYtWPMDrPeyhntfyDn9
waq7biUT+mU5KANMja3E4Oe0rP7AAQTrck5qWGRVgUwNq++DTyJ35ciK0eWp9DBN59yueZD1DdVY
3MtxCuw2VjYlezEzN/XBJT8CHsEQO3PqH/gvFMHWUdOAqX10WPjLGIQuHyHfIv+3hkL7eP0QoyBb
7lhYmsvXlC98m3X9ohiD8rD8we+yvP4dEhX0tkUBNjSvf7lMpzQWHTyreUrN7hhDROKFvcjgiSKe
SN7hx7BKoLzdFfDs/6OPtwSyuVc2keIOawMsyyFyOoNsaqkgChalARQ0QymPzYKLvDXlvyvvHPM6
KjjJW1NGb8E2r9A313e/dV7loNHR7HzLxF7DsJJdOcz+P+AYWc8BI4JIDn+ots3mHmXa6KhXbnws
uqG610MXr4LY9D4FrQNUGve6o+6nYKFtmONm4sYXgY76tprwhEuTi6BFZVSa84K9CBxGb8FWoD5B
nMT2u7EeEGyvn9gmfpNdT0umAtBGkB3toay+DvaJOh7vNhRAh410lXhvrgw7to+6krpbrXP6Yg+/
CxPcjLI3m/aJOT7cwanGt0ZuLLkL0mGDZG38fhvgbONSeMrnD7exAgqYTRnTtDrYhmoB9xz0fRZu
rMpJDskEFp7XuI6sFusXpMPmgYdmpYOmQS0JQbzurjb1C2iHdheB0L/uZtQoBQpILh2KqV/5h2s7
zrvoHqw4CV1Qltc+mQg36RxN37NFwEKkLCaje5s6QKXSAlLdPGVB9ZaPcXW+ymE4NUi0pekrWnpE
HE4FsIPQDODu1t1kSqmuBDHwJ3gA5BF6PG5nzFt3QIU0qqtDGxagwv0aW5JMV9Rtj4Ldc9L46rMD
YVdze7xDltZQ8gRTDB0lvwK4yLoN627Fk1o5BhRBnqPcdO6X6+VY0W+cYcDRY4N3AgC3xFEf2RzA
GdP6T3KAArvrY9V7lJZjWvpKiV31JM1gUq2t2Vb+Vpp5XXWn2Zj5DXvh8ElvmmYXD4150jGFe2D9
G6zHkEw30LAEjDN9cgCwqG+LSB3WmqbFD01s47bCMnM49lH3Jn234EBRuvus5m1u2bzTh+QBWPV4
uk4iP6DdJdjeCaqoH0fzVFhKcGWNCTxImleQUWN/HG3+u9ktzRLN5HVuOOVd4mvJ/Eo9U9uicMe7
XvHJraC7s6gZ+c6uXDSXboduEWhKwNjsAJT1vLsYVdSaEr+cmoNqX6z7Dz3SLbPkmuoEX0cbKG5A
ZgYPlCX+JQpt74JFlY6DSUVdXEakM1UUguoEKQxIYWejnFuVnxPhbRQOGyBECrCb3rvcriOjpsrS
lTcyOmTEfriUnFZ+W61ChwyxNGXuVDYHWzGavTl5MOqcBllI6gi22WbHxrL9Tb0YLfkD+J0BhYWT
brbs2aYxuj7rrw/wtO3W/Ed19/LLl4OaeAM/i3LcXd9jkRd0PF6p3kZh/vYuo882yLqUppatweTm
h24BKckBUiXJn/kpzbv2OamcArF9HX72EpBQsburut6lJDqHx2qylGerbZMlF5T9CBT9cQbf92oV
ebwvEM5Oc8/dK1HbXGL2wdsptU1wGJa9KKf03+2mO12f03qMJ3IWNj8bnFhg73KNsFUXn3qjeehS
flxDolJ7sBVs7x1UsaokxqpYxTo49TrwoZYLhaxO3VNGQWLfDb76BBevxbvVy74NRnSRHVSLhkVh
khexdHBhYAa/qkPbbJUk4G9zsuni6t5wCMy5vpuB58xdvZvazGBNDFp8KZhcz6QpA3/0lb6toH3F
f9BtoFJqn//55Qoyj6Iy7dtlb9ceSj7WN9PDbVAuo6mDenKaf8sAY+NscTzuFnfjuffafTYN6OD+
V38fjKwnJaTws0VuMPvkxEF0Mfu0P85kqFkSUmKRPjkU7AcvcpbGnoHl4PBVWh/ibiHKQDU1USu0
Uf64zO1aVuA5G1vvC/J2fPBt4I+mNrXGunOUcnMbUIMhWptJZm6oSvggASJ01PERQvNCR7VA98yT
DMhBhaWAEL4cpcNaAuWMJ0xxrpDLdid7DU+7X1sqG+gC+3GAAouKzk2jQ87+30IdMozs37v0x23e
bQqp72hdhmBS7apcmwX3etCgGbrQ+QKSv0+mc4yVBM3XGapeZJn5WYv979KS/vD/kHZey3EjS7d+
IkTAm9v2nlaUuUFopBG893j6/0OBEjjc0o45ZwcjEKjMrEKz2U2gMleupcryToXebyNs4jAmcb0G
JjIAZGUdYUvoGxRLI8nnrSwbkMKwMwzXPtFFUJ7dnFKwOrIZYFun34TOlQOYB0mRqNsZwkPaPriM
qgxg9dwYyJ0U4U3PSQHM+OJU/tH3DU+zU5d9rKodHdBuPSOTFdcaD4mKCIvwUsrNbqojzTPDqYc/
aK9KYGibNs/sDXpd7c00jfYG22V300P9b8s20oMw6ZN9dk5hcb7NTcWbI5eJLQ84B7nPP4kVFJef
lZjkUvrbmMkYbZY1pOYF6RSe6Kc91HqQcghCNCSLUwO+kLRyD8qggAHJ5Ir0q2avNe1BPEi2mb5m
Axw9iS2Dy4dSjNxWsle64um8xb1aF2sPzmGaXbremU+p48OxJazzaRWq6lZ2ShiNlyjKjNWZR8/h
oLVatl5g6E2qtrsUWYW1lgByWBxqiriSnxfX2m+eWoV+O1FW7GqLNpuBnlXZV2fqtMWuFJpzkQJl
totioCgk/rILU132MLzmQNqWUm3Lc69Fqw5qYIl7W+xDSzUFqE6/XWwiRIWjBnCP9HmxOzYJIpRL
FL5XEz4WnnkV2rQ0+mw66CQnpd1fc8XSz/ooaVs37kdYSuMXnSzi9yl0Avu8Ce3cyDgD0XwNhYPs
Jc80U4R6IKt3fDPy9gXBvbBQsovAmglEGv00+94qzOs/TbrEI4JAngm7ITtz1GL6NXEBqU0mMXGM
kVPxyzbfDj1w1NUg9cWxl+XbIoEC0Li/CgYxYXMiszg2xsCnmTrxPEucikNRBOWxd7tbOXGKLfYI
eYwzfYAbqVRjeeVmrX8b2XVtai1v3hrtyWNLun8I2vj7HA3RzqSiPBFzuTX93EQ4QIhufhBDKCom
TIfaiT8pPAYfFnvoJu0un7ICfeNl17HOQTdJ2XqoSK9vhM2Jwkn0E6jCujKKAFYAAmdjUnLDWWUD
pKYykzw1jaO98ItD54F0p/EGPnX6cq+L43W2XjiHtHNpvfHWUeBFV/LN0TVv/Z7K769xaCMyRoNE
tqqdPLoKR2/4dCiI07ZJJzotOrTmieUUNKRRWm/U6VsEdcHRjekJmpe0xalUTb/nPy4L70OZZOWp
pRB9HuQxOTeDn5zFUJwJG48o8EH9LgbtDPLnWg3umQWCXiNOnC4rqLZiQ++upxS7TAjLx045y23V
3LKYHscuiaO/KuClduUG343UMeHwkfMH6iTVkURuujfVTH0OrPi7iDBT95yrSfQJKnKYaHgGEjmP
fuKrghYHnS721Oo/h/I0BIXx6nU0+zVYM8v2CFOoync4sNVwq4A6P9mQYe3zNO+A58VU2QLN+yJ3
1tUwSEkHtbQ24Rv7VkdKj354mj8XCJZvhyZ2LupQABSY16u0Ml+3MkBVO552UyEcuoJqV9jYUBXw
OEw7zX6KkQrGMy/vFFiVoASELRUxYg7pI6TSZ7JVg/LkOnYqX9pQk1RXIAKlnTrtfgK3YG80nQ3w
H24jN7BfAzXoRg+yOnzjIf81RMTJWaVegzYBBmi0+krYxCFkt5rUbXoWo2BUaT+tYnNb17TV9WCq
Lk0Q8LyR1UfkYBB1+WUSEcKJMElCWfwx4ZlnlziGvhl78gxrvYH5U1f6h3zquumrZhJMAFNJ6/gX
2o/UdWB5xX1Ro6XZyRAfuE2FbEkQWGsvDuzPpFAh2fPcv0HrbbxouKSjVKLUTWOqn5X9tWkLGAxF
F2sIV1eQp9X0pftpE4HiIHXqi5i7dLzOc+dlEohQppXlMefTRnfZWuAwBGKji4pX/KewsWOweHqn
fw40xwLpWIbiTH4b9QbZsYTBfbesI64RRNCkBp06bh1RNOvB8x/ZsZjsNviFG9lfRyQBz2K0/B6g
bMcTPc3fAv0SqGr2UhVtcK+n1ccktLOPEfnyowdgZgPCNvtoVr0EEjelQXoaNkYVrlT2JTcxtPwr
D0ch5TVLWsHJChWeERh7wdWkDAaSEaX5yP9w6c7Nkx/C3NLNuOt/RUFL9CZK6cI3UWZNFjhwnOET
N8ArmOTXtRrN+yH4n+a11F7e5ZqLWFGhJc8ZwqwbPfHDfe0UCQxkrn8KkswGUI63bQrrwUGEUTi9
yRTb9YttkcPJi79rYBb7LEq7fUMn+HOlj96qnZjLh96HcyZUPtGsnm/HsfAvmeIFQMZq3iizH77S
tjCHQhUAY2iU6g9DqwMDbSqXB7XpYcwO23hVTHUvujUBU/uQ5w4xOq12ClNw9sODZxFl1fYhi3x/
23fO69n462zxLmdQFHUPPaj27b+IywZQENyG926i5+pHuw/XVIUGsIxgv2UoINYhfEafWyV5nHHy
TrEfrb79kXbVl1JCjE31XRtchWff5/C9o5tNGynSAAG8hayTSXKx0pNJprdGnGNVtsB47xrzaS4y
t+yQDb2pYQ2NqkvjNNUH6IV2PNkj3Nnpzb7VS3VnA4/7PIGW6sLxngO4qa9m6VLsmuxyPHJXH4oC
OG3WHTVkUx7GIb2oWWG8aHYgX2BknwiGNfLuQ9Yd4DUFHTwNkfmk60XKtL0IHoqOKq2JYovwenn/
mLZ+cy+curpr+MO/VG2GXJXtP0MrLV/0drAzngTaY99a3IhSR76Ymj42lMhB+45lKRX1JqN5afju
RX259WT5kJWpuqs1uvliB0ktGsCUVRBZybOpGP1jkSYr4RTUOLTBfDU8MqzCpDjgDsvRYweue7s2
r4pPCVs3u2yHL+BweZRwVeNMbqS6q/qB7ZbtejuNRpPt3IDTxySZSaY+LVwioj0nN1pK7r/4RUiM
7VKIEE9vCUNEoNEm3TpqYw35HAOk3HQQ89zY5RmGwqrBLh0Z003WVcazZirSuTPiHFEKw3hOy2q8
hy7wIEZSgAnx6SxoxidhkZPwWUYJFNA4LlWBLMUy/ewk1lJa0pEluoE7MRRXqv2Adiek7Kgohqkp
bwfKxYtIU4SmZ8KGC+xclsTjjna38gKMyoY4bWIHQjt3qhdP/t4uYQmfjCIolOiR2cnTWBjVJnyN
mecskWlskugZoz3aetE5btW2puLN6ejxeQQUqBzVNg8PupQyFB5xcFJDdw6KrloHmeK8XzTjmR4P
BMbFKS3JdPYpLTraYVIe37vfRM6nXWBJ3B6HYTWP3U4bz3A1DNJanLoF8heIeB1T45fspdalmb/J
4hKwW6XCqDeVvKiy5v4spCnG4jBHitOypXFNr8ZwJRpthA3OU7vaQV3wsyHCo4t7xqA1Ujge7CH6
IpBi74hD1EoehHPGli3eX44FfrY4/cQeDnGYfpmlJMXCIs6RVERdkprPAWxW4IN47Jcb+D/Jn0nR
1q5ivjtVc9V6Rb+Ta8+4o1MtJfmU3+YI1Yq8HZLvw3oJsZVCv1uWgu1gDcxiY4wJW/peDU46OYaV
M0jts9VZ8X2YjUfhFKamz7a2Y1YPRTi2z45nQhPj0FglnEOX9NsM/oJd08vdrVVpPNPNiT7Mifyt
KHWjn5rdgL6STJjOjPji9QFtP2uvT607obLSOsBiunxwIAqDH0zIr3hODs+i6qiHOUQ4Vk7SdKdX
GYjB8pVji5ixYB0LIxLqmRfZazHUzKjfhJlXzl65je9ds1MeskBSH/R86r2xfvI7uz4kDxMVo976
0BxN/M5i2I71gBAfjaEdzf7wbEMF7adbQQU9hw60vwDEHz7ZPlSdmmK45CIJe7fiFIYG0vBpIZbO
FUiAtNDk+wbLetJJxVU3NOMJWa+IJmuqR6LNom0gxoQlZnZ6UzeFaXcveZOXVxEg4sEAAqCd2jKg
MNBvzthdoWQ2noRJGUicOIq/qjKW9iecBd/t4Z5WQh1OPVh03AmJIQ66rFjHJgr+XkziDL6jTaU3
7lWMxBo5V1ob1tR9Ma0mHKjvWUejkr4Lkwj7NV0bSMzPF4YUOVPycoYxQ/xkwl9IT6gAJM845AXN
LOdRcRnUj2+QyQvAOZqgzhDawKDvlsl+nrtgnaOEAmzOBwOIFFnfKL0Eyqics9yBkSSe0sKKc44m
k/ALLVAnG8HBizFO2S52RvkXtwzlPBfLXLt8fjdsNJpIZ2/Rpc+NZkXHuNfUh6qhCyefwPCitpgX
fLoqK/jHsKRvR5QaRbDwilJjOQWLubARuo+yggQy4DYAFhTUYG0Igi9TCoXOi1C/ylWvDJvBrFOe
jr2CHTweCbL7YTXPSSp3DQuuItIu85yEJ6u1n5SQAB/zIHsSGaSobWjQiaNwN/dVL2ORixIx4iw1
h3LNrit4DRRjMVG4l8wVbdQA3kTqyIzJzuY2xaCZfkjQEbmyYV9cxU5PkEXtIkFY1Dny49TSe9AE
LZFuoK42z4OL7Qhw7yRSOyKZE1e1Rn9k3hyWdE8R9q823wjZdirm9Olq/OYg6dO4+uVvFJPxssb7
8dznmEAiZvqOtssNHpDy2n5xG3RmxcEnG36TJNu6Dap/V+lKeUKaDh7UBPjbbUBoZWsr5KdFsLCJ
syojuRr0+2W6OJvXrSBvYatY7qKCpCKIFS4mLg072UvrNHdJJ+udv6nyXEOozvByEn5xduavlZ3F
2XIoXMd/db+LKc0Sj9cq0amdSBanFZYQLUAkTa3ii7g3LTeopraeZNnLjm+UkYV3cmgkcY6vIOsJ
uP3LgTLczxnLUhKgCDFD3BfhHcgOpQpwsMsUF1XyKEB3uYk/jAUcUeTRblYDF/8Yy+ojUnRrpfUV
hOHS45ShfRaRRUV+MBqTBzECifMx6fNynoegCDzh0MichRMBqA5mHTgbxaqN4Vsbu4VUQHilAgJ7
Z8JFiaGqww4d6TDuZuIFBQWEV2rJ7nAaipdbjrAu+/YI51OQXuh3AmkEHVt4blyNVoPEHX8a7Kr/
y6WtcPcmSHHl8DyP50jH5Y67RgotJMclF2tLTfVLUff6RY8R5gso4mTTSJEUfi3w0z9PRYwK/h7e
6DrYiuEyeajyoF0tRics1oANvLMwzd4lWpKB+kmOwsd/bw0kKR3k1y6+JbeQx7ntfLbY9Kqkn8mK
EYoOU7Te/hgoJuvtmQIfCkbTSh1EI8dBqgbY+huIpQzj6JPkH6CFiNBlMMxuPvzyugq3MWpUOEIR
CBL0TEf6hX8QWrWDLLSiqyXzn2zzLzULlQcBz82VJt3JdG5uhE8cnPybPAWIAdywrwEi3lPaD6ZP
trfeTD3iq+W3rtFi2ehNgi7c9HaAsoX0eHkrRKA9/WbibFTtlQq/wWmxzzOWsdJ5m9JLosfOtJXh
4AxtcazT8aGVpt43rbrFQ5l8ihOUAQPFcy6W5dUXu87KbTaiZZlDRNbCjbPW0B2/5rZhPLaD+QSB
s/WZUqsHJma0jx39/h8RqFpV42h9TrKm3ydUSsAdEGaCq3NSxG6aRFFO9EgjUj+FBZnyJTNgn4Tv
lkSmCtORiKeVM4RpMequyOdsBgMMeOsG57m15s1p0zv+OpcgyxHGGVoHvjl8GzpbeQDqt1EnSwdN
R0iwow9hp01Fc0muf9iy6t4pfmk9kiO62k5TPlQWbKdXzw5cOmkS8zImoBuAe9EhP/ThUxWk9kpz
5GyLMOKYnmS0hXczOqF1B6pfvfZRVlcDjZUfQysKYSpCzZaEq/ZRqwt714BUJXXN0Ou0bmUqqAN1
oUFJjZv7dgi1qe+elK7f2EhPhRCBIS9nI+TuraKc92twSC9A6LWqirLkcrq3bRstvHOs2DuElG5O
im8bZ/B70d4FKz51mZQbyDetDxB01DAumxK9YamxoTHa4FmkJXtaKGS/oHBBEUycikNYqQV7JDfY
LDYxJ7AcbVUUdrN2EYq+7yJFvbX8J1rQsuKsk11/06Ehyd7+J4y2VQr11kFSLUwLZFYawuBNLNzA
+rEAf3AQ/HNehmKy4w+XhbBuCCZmO71BZWeAah7V+taUN8IfFC6QSN/68Y7jTgzjMUy2yVCiwLrA
QQT4w4FRbw3Gu9mKoTjMMUPjZxM08GttVnpLIgcwiW+qa3eCb8QFYOmQPbQgKBWH9GOcuvL9YjCA
rgxFK5HRgA5VMJ5C8DCufVce5nn6xIkK0NHcqX7b0FPDUNgSPS7OkSU9CZOYSr/hl0QPoSVKPFDj
vi29dNDQ78ahqXZi2KjgrIsWBgYxtCvlg5a4wb0YOY8QLusvkVs094nSPJVGI72EVe+cxHqQpcBW
5kOqH3UPY9XK36aTLPPmk/4/LP8lxuuq+lNADm20PTj4w+LFBAC41WiXv8RGl17sKAAfBhjrQ2X7
3zoHGn+N3mWYwIu/mpSy+Ki5HrJGLe2E3qge3KqBATiTqrUON/PXnE+2X0TN30HpfinttLlpDajr
wWYTHtpq8tWl4xtxJ824k0x2UXJgARpBCPCr7JkfXPDzMFy18FHYk/hOGadfh0Df9EDJPppUFw8G
GNl9AdvDZ924FwuWkmxt9THtjrB19x9Cn+a26UK5rHmwn5QNGohF/2A6QLIdKKKeI68/1qZmHnzf
rFZD3LOVrRrQPo2kb8WfU3wmxF+XTfcuDRv9Ov+tp8+KEXQNRHm9elhspR95W32gCi+L5cpfyxvj
SKHHDY6z/tBSaww7urzsUdmLyuFin8uMk7cbSLQKr9fod8Cusk3lyfl1iP1+G8aZ/mxlyPnJauh9
T8gw8g9J/zFW8b2XO81nTdXldcrD0wO1CpDPfEVOjalH60hT1DvdcJOV3+r2swe6Zxs6Y3JJiiS4
QHYjbW3ZUp8zu6AKXBTW394GGqPkA2wnN2dKGrpTNnGs4a0KSC5u7Tomh+jaiTJ7YFRnbInIZiJD
mYKWieSJWnopC30/0fospbnBMaNj3ct0LVF2W2pt+ZhTylrihGeJEUMEYH8W85YKn/CkFORWAB4+
d33trQX4QsAwEr5Cm8FOfb6jBt11aZajFw7z3EnECDRHEclgNM3oXpj6oKquA0k5FPMsxFS43xy4
/XjoQeTRXtKV4pZmctp+l0JJ/aIlartFUtGnG2vQ7sUhp2/zqibpvoRCbjYJe2wNp4InvEswsWkL
k6kjpIz2BNRl03ThKJyo3osl+VeGeAh9aF7vWvYqt7stGfH6CsFVcj9MvP7d4Fa7llzrugn65H5x
/DNWOGUNcKCLOMtahCltSruiFI0XSBannhHzezax53SSnkMqJ7X71G/bo1b1xX1kk3SPYR58lC3l
qe1K51Q6lZqurMKhqaHqLXcr1/LPUxEwW0XAHFuTDKVAGrYbYRRBheuWxhop8OwYQ/tS+xHwPaUw
3EtuP9FX5VxRR3OuvYdW7kabyFUHhZt+auWoRZR90R1GrfgkAh2K00AwpgX60j57ZR0gvDfFxUMX
bA2NN0nEjDRScv9K+5NkpPKupKV1ekjpPqdtADdomHzrocOCEzxN7i34INAj9cRjzBwhwHOmpbyN
yMEErzRg8L7VBp8CS28mRm3ninRv92I7cDJg5kYPd7gCv51dO8EntzWGTeH0zVF4DVU78tkqnpq4
ke8bPfyUZUHwCZUuZZ9bNq3bBkKMr4SMSnDurMq7Kws1uthlb290dsJfW7B2gpBJotWNXbFPnyf/
P7ZCG69sAuC6oXXjl0ZXKfQ+Nh1YWGXqQJaN6J2vlmrr9t/moc3R7RSexVEAtLKbr3t3tRfY5O/6
7GaqSXYTdnH2T6eXOD6woClkckCbYx/radYytasS5dD38WcrhYmmU3Lo3EFHOBMmwtdCZK2mM0hT
6cyrfGfzziGCgy5r9kghRatlxrLK9PtdouTvxcIHolVIMsePY1nnRxjUsk1eutkR5UZIMqNovPOr
VN2PVR6e86Gtz5GcN/seXXA4DyHBlflNPsghEtv20HZf8zC9IkMy0cm+FIhreKvSiO7yVPa+Ikyn
rkwQ8M+tTn8L2GT2xOWqVV3lbj5UsnqHrtywkdRG37xzRCDAaakgnxJIjmbSXDZF2+FW68DvzTav
dbWLDQsrDKfqnSWPyBREUhkcxJWEcdCSb+Bx8jXgaSBoUhA1N5fXVaf6bTbFrg0hRxXnmzDwRuRY
GEIIP0AWDQ8cj8fxADxsAtMoqvsNKLjK//pp1GXs5pYbHlIS37QILJMwiQnLjTDU44+2FxV7kbb3
NfVHoCA2LEYkAHkuFqfL4T25VphWr5U7q34sJxogA+nJLA7Mr4kpk/WQjO5Bt21jP8CuejTHxroB
gK3YA9rlp66WHlCHcpHKdvWjBxgqrbr2mwR39rQBKp5VBwHEFhGqi+y06gl5KTpMYrd+IMkOGwOk
iZ+9JIUWUNd+hKgAQL79GJe9eu2E/EQbKKt3w6rw070jqwkZBQjVQ9Lzh3r6ly7+L4eTKGWl6B/E
P/jl3/oSKxxLLGxPH8RosYvYKEBH0g7QXroqLvRJsAOgS5P449oqaKMSQ0sZg0tleX+L0UAX2BPd
6491KA/X1k3bJ81Iwr1FezjM8jhbM+0fQ2/22fRCrUcgn3sp1sw7hME2Cz+uWxl0TA6ms6bGL8f0
hUyKfmUkn4q+rB/H9mUw/PoWjR5kw7obHEjbolPsq4DmJtviMHngWZVF+Wqrp7Mi1YKDj+L3agnm
ZmG7UX8R0KUmM0xUfLwvM+LpHZxJAJuq0eMv57sz/mkQ+CkSEFueJ9OVqLpLZiTRjTlGqyFLLZh4
n3OACU8Gdb1nr0PG1BlD+SxCez1yaFaQlKndR90iFWtsxR/FlNsXyxzbkxiJAwAY5eCa/FbLn3iQ
dk41eDAIGNw9jm8AieBQ6aJVAHPNqEU/gjlrpU0wRYFlVKzeCo9kKC2EOLrxVOiJvLYhg9zDC4F2
kAWjcKKU/T0d3fWjnOvBqbY8vlWRzNAZ9LvchQ0jqAFcLcA48U0dxffYqKtiR3WjQ77k1/d6fnwV
LjHTUKCsjgxaBaeisTw2P3qj7i6iQgxtbbkNbT2bC8xllEVn2mtpyprqzWUG+ZXinrPYjB4oAW0a
1NBABVmxu0lSH8jSL2zsgpKNh8c+U42rgMySWPL3reAZ41FWU2jmiidJEtHsm1xUtx6fhEGK5Wjd
2BU0t5PfDQKeb6ZwFXYnWt6nQvR0W7KmQ1HbKRyX2zjqjas+ZNyzhEkcYjScJ7sYeOg4z9CB0uHb
lHvDeTmMbU7jWKj156xssoLWQcZmV0LanWcnESdMywxx5vQylaT81lVacG4svwAHCvl4A2IKSZjU
/+SnyRfAYR3v82v7lG6Vj72edJ99e+rAc73osS+HYdcqPuTydROca6c91IWurxA5h2xoOsQ0zdyk
1nJ3ZZArs0PYhDcz7OHWoDwUoMm8EabaMciMUYnfZ7qTHmgNQmLLqMqHzNVROu6oW8+lEzGOyvzn
OCy79CTGVgGCap1M8WJcTV1Khd6iNFJ5xW6QKaHoRut+ruwcMk/4GMO4PTlUEL701cRLAl32fZ+N
Cjp2CCpL+hjc/3NSPzE/TpMScnpfxmmS85tJPezcSCWENcykZMBLVVJvZOrWRY7+iaympO1DNpGQ
MHhXGpfYE06HxokBbJtedFhsHvBECIvKbiNsYgGDFq1ja9DVXUz7SWFT0kli1KKIUCGhQCMtB3Em
Dl6iIdloFtwxFPnVofSeDJzh55Cc4sQ83E1KL8wVDhGyrJIbSbyqdYCdi+3dKnnVQSyS1/T5/1x4
WcTyOps22stiEessr7UopegYaOP9O3vUsfkf8zA8FtNfVDcnUAq9LvPf23b7t0ONzUzXlc1NxDbq
34PWxQ+AEttTTgPsatbLdE046wK9teidRG/TVPvyXpP69ax/2dFTuOv0ytosApq0cp0gSsxvbKbl
R/YyRy2LjeMMkRDgiRmBUWwyqIhmZEXZlaQKHOUwKgEcU4mjrEKlVpGSrYfbchg7bbhl1rZwsuAm
QoVPmEewQvuwoFlkiQ+QPlQBnLNc4CTgY6b5i1us0Ps7sdxiFmeZUr5d7t3FliVB5d/znQhPc2Up
tB3rKAXa47vqlKhFAQZ9jEXAVN1aylNNpEtbz3eS9VLOWrxztWoZi9JYMEVrjSttxYWE1yrXkH67
95Lp/mXGnXKaa20T/Sgl8G/CJEp64jCZ6goBprlCB4HGPFwA3bQNS5Zyn3ipdzdKlv9B79idUum3
zoGSBR+iEmFnjQ6Zo/Ba4VhsvbDUd2KIMju1n14xNiJYGSlkS1aZrYW3o4EMCBYfV29aqi07CdyF
QTmZUeHHylNufBGueTEUVZyRe44YFXr1KF5VrIBmJ0H5sefTRRNP4X/XtU4GrTEN0bANLvMp8kyc
wlx4EWdwUQYXyEBq8tgAJjPjL8XXzBPtxK8HbRoaY1OkAHAxyo5kQvVq56/jrvTK/zwVofMsscBv
x8uVRIwCNGUN7XNLEuLnS7DEhcXYsgYZKchyVUuud4kqataO3vuXZRhMtnwcIpoB1f6+VTp7/y6E
omNcreYYsYSYY/VaiBoL0iDT0mKKcL5bWtgWh4gjU/RXpNnabrHnJGur+VXmSTvubCWBQxQkzSlE
CPEkzn43/F9s71b+70v5f3oZceW70Wp5gf99mSjpuJ/8LuaPr8ZRc7pOh+FezJovNy9DG8A/Lv3W
97vl3r/Ut/FvfGLqfIU3VnH1+YqoiNHZKwz/8Zr+/XXfXl0sI6ZWUYOewbL24lls71/V25X+h+sn
MaCH93+gN+M3l31zKl7W78elOvL/ynILtqRBesqngzjrDCN5P/xdiIib8GQncfbHuUvIEvfuan9c
6l/MfbfU8kqXq/1x+Xdz/8XV/t+X+uP70kjSAwTdkJ5Pb/0fX+3i+J9frYSaSkSnwj/+0v/il/7j
e4q6Hxmwf/ueLMss78nv5v5/vh9/XOqPV/vt+7G8yuWd/+PSfwxZHO/e7mUpE06yIPIgdWmQvbNX
Aw8Qt4Hd89roKrRHwZUrwA4x+hM6pm1ot4+yxNmKQGFbvF0b0usweRfHvAJIVjyaAeJ2Wgay5tcF
xdCDqWcN1R5qEmOOYkVVbgqtl6+Sl/aXKPMk6Ces4bNNgbtOA/WDg8Aw8DlZu2ungxOY9iWMLZjv
GYlDQBs7m/5k2KdeOLEqVZI5z/AGwGyR3ihztAgUU8hBUJXM8tOygCl13h1Uzu/WdbQRBrUYHVC3
d7yXqlLMVdqNzbnoNP+FEnBBPTk1L2Ff+C+mPXyDrRlNoWmUhpA50HZ4J0bg4GEOpKFIjHJtJAMF
Z5BY1Yuf5M4JVhn8BLu8LCahKciwTm9Oddcr1XUPfOjV2i6nIpb0RwWZXAhhTACuEHC4AU8zLBMb
23SlvfvJsxvtJUHMmbpQ/tTKkfexr2375PshOvClBpGRy/Za65N6J7xV3rfrIJKUk/CqffChp6B2
b7om+AuKmspUDs2geF0loNu/0tj2DfIl5dGXQ1jU/WDSQki7r1barylNBPukRAPL1fruzoLB9g4R
hlPQpvrZkXM12GoS1AJQzdyWiBximFulfBUWkwATOufWOdc1gqjTOnk78QiT6j4g6eFcSUy+uMAg
UJWSu2cXYiApC54tMg+I3F1INlg7HdHzO9PRwe7V8OiNJGQsPzM/IHSmQtbYJQgEMjRN0tHQRAEq
moaFb7t7YOfqBmp544NpIJOJQIv76oVXcj96UUpTEMFaD49uAgp3K4LTgV4ZKJSMV+8wFruw7YOd
CE5H2gcUGFp2IljXdW0Li4E6e4GhNlvFaT0oYWVWlpV4G0MBshfBWVY4G32Qlb34FTSSWugpSd5B
rByrTrVh21wdxFxdA5udtYZ2MCVUu4zCJ+PPy0W3qU0vOfmEj46JaovNNnNMI+nJkQwkEiezr+fX
UO+p2Y5j+FHrquBgREW8FV5fRmpegn3+KLxQ6H2n28a96VneXZ3avcltH24sW3ERAJfK54ZmzYOt
dRDvTMNMq5Vbmtj3Uj+Uz1pTVs/tkKy9MIsew1J60YGanWlTG/d6FmXrttZ7lOg6ZMnbtDtFjpki
OZZ8gwsweqyBie+TCTwfqzlde8HQhTsw/vCsOIbysY3gRhrVpLyIYaPpyDZwS9QnDR13yJ4zeklz
C4B3XknZsyFHMIZCgnCKIzqz+L64uyLrTaB/2m2ISx0uIlV/0MD4HlsTciVh82kxfrBkr90VHhzd
wiYOWQIfVR05JISmuSJOLcjKUxyPIbJlKeFQS+eualv5EjihPymcPY5aB7WFQtdFZJ3UJuDj7Jo9
yWUn42jB9n8WB+EK+OrOw1pOvg4VsmQ+wKRgRDzRCAv/CYg2uz+ral7iPqP0gejll6zJPkOzBFHP
YKDAU2X1tvb0YUdloaBr5rQc1Kiq0K+ejLVbvXpc8tSrqIE/rtey8ua13xu/ja6oun/uSyfZmyXM
aWPg6iBA1Y0PDY9iqxcEH8f70Og3QWPGh3ioyr2V1d4DW39jrUq5fp/F8i2l73Tjg8vet7F5KvWK
NltwEmstqsZDY2enWK+tB7M0rAcpAs6sjuR9hU3JdKgw+ZezqvwhfFAUax/CM3hNeIP7LnaPcEhK
0OFxKHWv2EuWl6xgUZCulmG2uz5sqhWoq7qGb5selfk0y6gy520bbWuYQS7N1O0izkSMTY54W8tp
tG598kkKoIe00++SNJDvhYUUwyRo4lug4QgQjtKRe0gIYZcWNt1SIspzKeIVU0W817+lyELeFtl7
s0ZXLADzshE2cUhTJ73XrA/oqkd3NmWs+1Rbp4iEP9uR/hxCh3Ar4rr80E0wUIOGtKtUeeUHuPTo
9KYHCMogNudu5mUPjlJmD2w79kMomVcbSgOwANAp8qV7nAggH3NrVDdWLksbf6oGjnmfHiMPDIbu
B81E97sCSlhu3dI217bndWe7Dk9x0dsPje30dEv46tatgvhzK0Wf6kLqHvyh5K2EuJQqaJmsFEmi
YpRqA4yUw1e9c5u9AVjmkRqwr8ub1hvNv23JvEe+B/qNZKoYlho09qreH2ObFIReh+mTsIHturZq
ARtizj0wjrL0oAXFeJEHSd9TFgkdHyxHYmj3TZllG7gRgxer6qoVSnUVyJ3q2lqdtvo/xs6rSU5Y
Xde/iCpyuG3oOKkneWzfUI7knPn1+0F4mVmzvU+dG0oSgqZBCEnfG2pbHQiETNat2MgNHoFbVqT0
wspOrEo/51WHDLoo640l8Gdqo5dqhnWYcCVzIVRPt5ON13fgqDhCWkr6GU8m10mk3EXQ1jollam8
4j0We4OGoEagS8ajn0ouJlHzpTeXO1TjBrevpDTbSV38OoXLKjXhXbUex9/G1H7TzE59KwIHvF2b
RidkW/KDCWDYHB+wQh0fQsZfZ71tRwzVQ8UrykRzTdTr77Ss9i9Tg2D9rN4i5IsYil0+R7K+76UG
3MJkftV7Lb01ZlYq/QDbIaso87sRkuJ+6If5TWqxc1COfElUaZfnmnO1vMQYzatIw4p1rpWhXAtp
NMHRkgv8mjqx7uxAFOvHrWyqrXIfKI3iiaPEDiWe5dOooG65laGQV3rQHr+UMjPlEmDWq5+mv9Ko
U34ZTr2bi64h/Dk4O6go+VMXIXI6OjJe7yorcUUvQeFLHJxU8/xLjnln6cT6tScacrVT69dkK/mX
tlOCvar3w1mve6IHZUt35hcQevv8qbUM/aXubLBVoN+s3m7vW4YViG6DpjOGCL550hae2Jv7uJmH
c6UepaFN79RqNHY90M1GR2LT7C+K0jbXFAGhl7mAtWlGxgg2ybJP4VAFextEiDfKrfkwoiN5lOe4
wKXYMXFpg2TUjs1JGZriaFVF9hhCLUTMLQ9+ZIF5qfK+e0vSmrW8TB/Ocp5NT/ZA9yhqyNH0aASD
8yqHLaYvkIpOkVIGL0gDf08dZPWsrJ/usZyP92nTxTeK0ZiPrW0x2kTE7nvWDL8cfbCeejxhGE0i
Ql7LZvUtLw8WDmk7BSfDF22Y7gJnUD4rRq5406wZd7T64gbppPxg5xHA+RDJvKDA6qosRjdrrOR7
DqVnUVZornaMGoc11jdl2hYs5sfdoeyV5skMtRKxqdb6MoXmdW5CiAKZeaeYWfx7NprvML/Ut9my
A28g9HONVfznrUaSjyi2IaARodMYEnyRugQyu6YAP9Pqe1TLy9+9tsjTy0ioTQYqVWX2rMi1+ctI
jL1lacq3whkqF8eo7FE24/gkG1Z1Lgs13Xdll7itT0NVO0M/LQyka1R3mtsqeYOV1Ag4AnAaQz4U
atP6C88y8qLAafHArutz13M2sIaQBGqj4qV/TJAYe4H9aCF/ECEIV7XFXkEL4kEtJh81/8K+DXJ4
jhlP7pJDjKfDrUCZDsEV7Wrg6gqzpRh364cqMaaDEyEfH/hmfaz8Oriz1DI7YfDu3DhFEp/NMLQv
VRn9Nk1kY+RRul2wrqgpqAi/l9VZ5ES52AxLja1aF5rfkkTrj1vRVi0M+m7vJCMf2cYyXjI1d6s5
G57yJYf35DctVKe7wegwsgrV2tWAgZ1F1p7kG8J532dVz+7xdiuveKAEblc02VFkU6krr6kKvtXU
WWJfaogisZOIPphBqfMBJaQVGGMEifIo6L1qGtpd0mj27RD1w2uvP49d3PyGgOfyQQJMEn1RCluo
cCEfQQTvOsft93xQwEY52s8O9Wwra9G6jo2HrJmuxRA6l2C4NyDmu3JsPhV2gLkgcUHb7TGXX2Bv
4JWzpXRN8qmY3CyYywNep93Z0IAXFKNdfVItB90LDWSuyDpj3u/HhjlzqFrjzmJU8ahCsni0Idbt
esWYzltZMSffu9GyLvPkD4+iPNHDR8OsC9gZfKTdYbROKQqDd2In3rs/kevNgNbmCM8PTf8pRRjk
MqJ06OJw3DCDj1+HPsWl3Z9efavIPTtsvgpoJApnCmJNEjYSIi82ANQoLMPgWIYapvRUEeUCa4lt
o31WnO6ukrvwRpNAa0s+fS+jmnFnqP1wb5W59ORP5gPvdPal6FD+xe4GuMuSdTpn7zMqLfRbycwi
RlPxOJ3nKHjCyiK/DZ1fRRbHN32s57ejUV+VuGzu8kCx8DhV4Kor8qtcO+lDV9QvpYlkyGCX13ko
P/fWpNwVRqHcQX419rEk1W4XhPGjn2hPZSUrN8OSE5t4Svl/dn8RcCsbOzOsuBccV5l2F0NRMaQ1
CngLqcXzxJLYMnjj22S41tjWf1dKO9oFGH885H73uYs08zDl3UgbSPW3KW3wU5ycG9+I8n1V+Rdd
T8ZTwszhpjAM69i0GMiNCWsBFvGjMrMtL+izk9M6j3FROL+B+PSyAeUwGOBcQK78MdoaM2tgQG8m
TEC3J8Z0NPkdkCFo4iq+3n3Xc/NNqpHoQmp/l5cFUrkBfiGq0s3fLF9+aOggn2zHR1rK4Au7Q90X
iOdUBW5fzHB3CxYVF6WJvWSbDRCNCSc6Ta5vgsInLBpVzudZwxFXPeRF1P+W+mGfM/8MdlLxTU8f
4GkbN2IzjJF5g081HVFcPY4DEuZzO4SuCrvkR5JpXuJP6pfALO9MdOaZeyF0D+ffP86pbb4Bg4GA
3dffzNJipq5gmVt1k/Y0VfV3iKP+ibGccgqLZpf6ffQTh4th10dlcIjUiPvZVf3zONZf06gGRArS
8tmfVQn9Kax/6WvOcGL8E15TxT1GrOUeXAwSYk181eQKfQA1nN60DIiiozXOl66qf7bgfr5ncf8Y
zRY8pipT7+UI+xqniqT73mwzpNjSn0XSGl+0KKqZbPvOJcFH4GqF4YuNJjEOfcqnOjSVB+B9n0Su
GqqGwUfa7kq1WCKK9cOGJYpkxFCjJo8PU8aoWZ5wp8pC+aXUR3snR05702He4bW5b+BSU/iHvIHC
UWBk56H4NR6WMO25WEKczs8R6+RHVC99Q7Pui8B0dglrWQcntxi00FU3D1uhsWT9sDM9wqLlzkTS
D/sxVPQgTuE+3SHd2wNfk6vhK8hR8xuYizWxlPzdVViz8d915GQ0v1lURo9mdPFsyO9HdQx3vG8F
2BHTumaV/mPo/OqLLMfhPlCb8SysrCDpmzVKZju9D3WPv8AKjwY6CqPr3j+HWBM81CMEIcT7wu8h
s8JiqpxX0zEraO96dqwi23nLHBj3TR19ZwFNd/HV6u9qmBt17QnFYSFDLFJChVjSBvM2Lz59KN6q
Mnhy0UhD4r6Pdk64+HmoAUs0/dTsx8W03M6siKaZpucpkbOrmlX5NYkM3HaT6puowQx3ob6HNmhF
6In5IdAC+BkYB139SlVYvJyrY5g707Nf1VjXL7JlI66CajYV3xloQhJl9XyYi7fJYYHLsSLW3ayg
fEvULPb8oNTPYq8ud5+kpmX6GaXxp3R4FKW+WlX3iY3GsN8V4D6Q3GjPTgtqDRZt7vWZBjll0dCE
hqH/ANXJQJBHOkl8uCRfSo9caPEkNrWmH6c+Vu5FLlej5oCF9CkNsQNzDJOmiPneVzU4SVLYfpsN
FfiZpihnI/SdlzLpHxA7b7+BXhtdyC3DnT0F1u08ZZEX2G3yxSqCgwA2qwocKwWgEC5+msXbhTzt
f9eYDZroEBXGBfLhqypF6g3cSc0rtCb8nkpvEAKGr5oeSXsIqOYZecd8X0edsauhTzJZyw23x8b6
uUAG8XFCFlaXWuO5s1qG9FrzTSsMAIFqXe0zKYfkzL/cTRpEnzKVS8YCNnpdguTbJM2hasKLgkLC
/ew4zafSDG+ApIyPTNXbT5n+kAd59WqxyPnMGwapglJTTfyH2Z+ey5y7EJhp76nBWGE6L2flrlWk
4tjblXGDN3MO/xMLKNgoT2KjOEhVNDEyWYwN+8S1oWp6QTWmB3PGHFPUqQYbXKOMztdy2DAp3XU5
Sdhj346HJRYMf/lYhgwgcra7gFsER0tsQNXFFz9xvqyWHJ35IBVxAR055JZLRvQWJT5WGQi2vomy
XMXT+kNK7M0L8309qYDnU9j5Tp2kz5FwbdRq/UZyhvgBOKbB2mUS70OYFAdtES2Yhzi8W+qC0Ijd
Uh2SgyHYHtuYRZBDrJQBWNTotit2SLLKUgFDOWn0QOf1TyJlsbK7ppy/qX/tRTH5zhKvSB/IDB2t
nYk24c8sZ9FO9hPzGd3u7DiVTOBKU8fxdkYUw5qj4vtSF8a5zrxwceiQoMBonQ7GXNNAXHfm/ID8
8EC/iqrRYCBjpS876v/eIY5QI/kh7uNPodUCKopi7TVCO+wosk2mqq/Md9RjVRBNhy/ozbhXXyQw
tFepDUu3KJX4Z/rLKDX9hwF7Ajd5ph3tHKmXCGTewbY0+ZOfzE9SgFyT5g+v+Ux30bR6j65L1+z9
zH6NKtkqYUiGWJpLspbc5Xkc3mtp2TzwbLqzVAdfe9knJ4qWTcBU4RzZ0VdRlIVVeQp13AVol7yY
QfkDu4LoLlEi/UbNi461yutgduNdJKi2UNLGOzxvyIMeuSDka2a8bMcQ4yyE3FhLr2HUukrLBPFA
5zFfJtCS/UIYiVREoPXSqZ4tJeqPaoBDUAZ5/xovoDp7gl40SFOOaAGdNzRB9bVUe8sbcl05Cie0
CcliT7bw5RZeZ2LvuFSWl8r1UrlpgMiryRg9OIXfXJtAPY1Wg9DJoniajT5esGn6GNXImdJiF8+q
yrqInaCegeM2RA7E3nZw8svclKhsLYc6PVEcFGrdxu+116yX0kObNimOHTx1hBezwxzU5b4w0h0u
mfRXTmfcwLXEIXPJij5MloIDWtzDVRRlQd94SWjTSK1Fe6aAGiQrcfMo97rHx06935T0lqIgSLX7
0nKGaxIkrmzCLGWpJn8ZGas9xhrWtwJ1rKX+J6m15Tt9wR3rNECvbLTwKLKjGSUXcag0ojyXw67d
hTCIWC2ek1tZ01EX3vKZ1s4eeBzkD5bd245Iy0oII8hoyxZeHU0cTzcGC2ivhkInjCYyaxdahgEq
Ac/SKsOfc/BbsQrpVwp5UMslLOLaFkysFtR32hQFN6kFEstowvI5KxKCpLMZ/GyG321Tonv3n2P0
bM72eHrXd3JdaOcoeex9p35kWle6+MI0x7WnF3nFARHXLrsd3RoZlsyjpzVT5sm6GR0EAlVsCNoh
r9TIf8oEtlTUG0BdHeblcYh6fsHUUtUagxeM2KkrSWBBc78tXgId/KlIRX9T215pICqhxzJLq3Dp
2qGzH0qjcBg9Bf33VLdYTGjUT3ELf2ruooIhtFm/drXPkjsVRgsjPTQCg8cxGQpWhvDFm4xI47N3
EBV0X51Qhsuli269TIutNixwAhzaGS/DbM2IYmIT8UkrdIJMS62taqvr9i6OyvQodqCTj2tfii9m
qVmYh0hPYrwqbjSP077Remipy30V5aIoaqyn9daLrEENsVNfLMEdv7VufFgNiWbdirFQ5OjhxXcU
xxVZ1WqKfYOQwUkMgrQRD2l9ggMq9trd70wPlFelcubr1BnPWSr159yJYH6nA6pjsAoKVtvxDPb/
prJWJvBSazeiXGy2aiKbxQkCSE1eudsOJCHToxbN6U4I4Qad398R4NythqiiTGji8q2MiH8jdSzK
th12yGKbCWLe3cpYtJXPQxx/K9D1VJyd3NoPesvqioCiC4S6AKxHEPUu+EXeiyKxU5SL1AC1Avke
aCDv5J//HiGqZGoRarutdrXUFufS+vxQL/Q1obs4+ml10ZCL3iQdRXki/LnQXgP/DZsN3CdAWRZ3
f6IvMB9HPFqPnR6Mb3o3H9dlSSDnbhAlxl3e1fq9pXWg2ksFHyMruJ1BkX2Swzk+OTPEQL13DgyQ
5JuoK+xTPg3yjdQH/yvFFNo+/ateYAS3rfhWT0hNjY8MvtHsKW6lAj0kMSCxlriEb0z+WQxIzKjU
T4GvNK7YO0gW6nPO+ID5lo2WGd8KhpOQ4pes+HRAIeyYY5IVH5Yxj3u3abBZ0NIwWigowP8lbJfR
cotvxU8YkSwdUoe+RezVnCq9RnJ21MtAfzAIhq0KqJN+F7aNcvtHAJWsBMbhVuxUUyTAJzTWjqwU
NE+d00KuSp0QNTWyKDi1T0XySGCvfhQlSdsu33PU7cU+KcsQqnVMpOZSXIFT/UtDDL/Y9+oyCbGz
4CxI/7k5SwclyjsYqQRIrMRHSbzVtbciClFBi/qXStYgmBv9W+tX2ps1LAKDqRbvg45add12rCgO
WvV9/aSztC4jcRB1/uNanGvaQ1ap09eKaarnZ051M3fYX4dVfJUL46b6o+OaLvoFxuzk94rfScfK
msxDTBD4q40P5IDHtDmW2iGbbld3w7jHHaZD2CyuM+PWgaHqFXHsvBY6qkcdF4BD+IsQVsIpiliI
Hq+5ZZ/IqUarvf6tKUSWttx/9qmKoWMRg4iQcGDSJnN0xwwjzUo3MaDsCuu+qxG1WpTGxWZgtPqn
BgxOLCrR/+kafa0hDtrOIQ6wJOR7/p5jSnTtOqpEDxXoAhCGkosUK8pLHTXz3pfG/MACiIJaxFSd
gYY0rthrlmNy3/f+a5hQV8Yf8UWx9mKXqN7W5YPcW+nDWltBm0ZDq/ki+24QLrpE+C3uWmtMT5ZY
X6gMqLFKJzcHYyHgacumWtSsh9AebxhQuSJXLRLWa2rZKaqxjjfeQKL/U2MpT6qo20U5VrhTVNpu
FVao0ctY7fUWgIHJrr8hKzffGUEun6bBeemmVL4TRRZshdEzwthBai826G8mqCtVvywYlI+4w0xQ
FUtZzu7ECzBPhXTLCOtRtH9RhOIb2qUqcZ/tpfnHQYRF1ndI1HKwvNz78tju1ZylWff/dUDoz83T
9ivbL/89yEqK/tRUdEB9lpcXHSbopTH78iKymqxiOZ1HjUs4QceseWSA2Ez53qTleQbuafsyREmE
hVq3gF6Z7QfewJ3VaP1JHUfVYjEymu8l59ea0/Qpu7WH/iyzCHcI1IzLX77o4ustPv5GpGS7Kqu5
2X93jMPQ3fd0GKKGniKgFJlOfOiIbV3HcQwONDbFnWWiGvWUhVexY9KMKy6t0Y0yOdF9kRF376fo
ajexdHZkBBEjjeHxuJQ1RPMVJ3PcHgUet1Kbwr6grUDsLSvaQyCjJ+vFmi/fZQuFJCriG4tBBFIO
Wr4zAubqXipX2m0jI/sLW83vMeMbvhR0Tbc65GPPDFLixyUCPsQQLFZwk+pebCQMKNdU26pHK4Bj
qE726MLEru+n3GBFJfShyEQlQpEW0zkP8lZ93wZ45kBGQsS6l2YvHOvqWW0qbJ59uXyVVC12A12v
3wqDmSAD3fYuSaPQDVuMGWJgb0A/OhqyPmH5biPvycIRwST/64RhkDfoSvlJKnFTqJofvuHPV63V
5aONUMYBSJu9s2e9u0sc6zkxIRA3Y1kec5aIvLxJ3DAoJjiTbJJMGQ9yhOm5KMN4anzK/PElLWKZ
mBQ2qxVE3EiKwRrKbd08MLYvg9jK99g/dPvIlhKvkjRmm34Ur5uwdg6j1fu3k4/3ueHgzyWjon4R
mxQAMXqdWXEXwPvz5C4bUeIxnE8VSyE7JamzOzXI/U+xkh0RWg1gNtIF+07oiVqBzspKD9txpxWY
PwbKWJz7YirWvTqEHVyY4pHhA+eoE8XeWcNY7TI1VV1LyfJLgFj9Bb2pP6mtTOyIi4WcLXZbKlA6
MExUFxtRcztwK9uqiBTS+jmQRGvad2r/ddJGk6W2iLMUlfnfSaJQXIodga6dF/S0yIuqIiXKpKmF
6PsK5bg9qk5UXpxq7M9mW75ovqMetsuPknB06wldqrYAhDhKN7q6WHwBX7gMC9BfW6Dg5mz8LBSz
BLwRGjvHCCSXzqJdeoz2UjU2i3xbPm5MJCnyPDsPQB1Y5sVBsJaJYQt6gDjpMKtx81lZTk0kjqhx
CwblUirTfUNEH3hpta/1sEN0rYtPVsy4Li7AfrjGnMMZMIMS5i/WAvn6RMStE7dYbNZKfqvySNa0
KBb1t6rMC83TKOEalvR5dmoWnPKkGFl2EjewoGttoVXyAIaOoC+mpsttRyMix9Uq16rrpN0NUUeM
YCnfbr94mKJsfUTb7m3PViZS20Y8ly37oV4XyTzzNjT9k44sAx4WhPN5wFs1SbQKke9AFU3rRacg
PyeXyE6FKk3ag2HlirfNdu2iLOg6+8+BIi/uzFZbpD4c8iH77o9vxyl9zcVjR8jMNRlfYl2z571o
Aa2lprPbw+v3kNVgFao1xnQvHheL3flle9BbVpRtT3TLSlIJIG174GLPx+Mc2/HyEspUFKgFuBq5
lAmxtgXyH2xqYnS050xqZlcU0BO1f5J6BrQZZ5aXqWdZcCwuBn33pSZ8T+NckmKD82z1Pp9FSEJ3
LXKk4vlst+vda74m17ub1+a+d/y9pf6YbAb7fcBXe9nEy/3Qlt/5V/ZfZeIIsUMctmVFGStif04l
DwSHZWn43SfO7fqmindSbLqlIxApS5B2RF68yP+q868ypCR4LNuej78g9ojTrr8wZWAD6yp2Qdqx
CrT87e2ZipdYPNgPZVtWpD4c9q+y//NU2+k/HBY6VsWSTdDvoqWPjGQ8J/8kl3y/tCDRZ77bUzKp
TtG2YNeUZSTFoSK/nkSc6e/hE3AL3Nz+FoqU2lfzsenSkzh5hWKoN2t7CbnL9X0Wr6nouraPwoey
7U3e6v2rrFAW5oZoiqLidhpRtmW304gmvWVFan3jt8IPP7Wd5l+/1CsqioHBa6q1qDEvX9O19/uY
FMe+K1y/xB9LRYV3tURyqxRGVT+vHfkg+th3vyVqfTwrI6/83Ps/tk7DWEBhWzZZOhbRu4gykRWp
/9964lhxWKKn3hyrzWntVrdLX7t1cX3/KymeRyR6cpEMgDoB4Pm23QjxqRFtu1Nw/tF6yO9yENCY
RReWElBrb0QnIfIZsMUFQPm3i6twGuna161rFef6Z3e7fKi3F01U+VBve8fEjjhwJOLbk7x+5D+8
xx+O9TOJVSz5sl68mf+YSrk4L4P32UU8BEW7gcCFOqcHnYUW0rjY/2ew9m54EIoBhriQbSOu2gpi
XMW1vUlw4yBuxtbzi+yHMlXcRdBrYnDWhKG8F+9sLpI28OiTzurXURr1rxPA9tkVoy1chCTofstb
L6r7TvcyhKiqRo39bgy6Xr14jk2vSH+GmqkYgK7PVAxARXJtzNuTbrDllfzOPIlGg1hf6klzPiEe
+veOiH+8PkpR+C7/9zGC59PqeTxvjWltY3/HvOL04me31ipSokzs/VdWlP3rVKna6MimePoytxcX
J6q2SfE5AA3LnKHy1u5Wq5jhISzggOJlCpf00w75lF/dMroTPZFI4RrxPluEWbY3M+V3oKnVJelY
hQSZV118FDVPfsRKw11f2ajvhMRgFGlGM6GvTu8+aYyK+bptX0nxaRyLOJndoSgguRJH2IE++LHd
GJESm8YA/a/l7aFRH7oY9v72jZYAMh9AKt6LitJoKB6+vcyDoFNz6uWrnIIqPDVQnVDkAmuMUUIU
mU9V40AlH6uj6HPmOmUoU8Ag3/fcMtF6xZvtGB0fo9k0med3wRcJ1TosOMts1zWN4YkqSoO2PzKI
fIDXjV7z++2oeOJOig1jIbQzrLO4SvFk1q5qwiAX1Tz7WZRVceTsWGK5msb0M4RVc+a4Dw8mHaSM
mPhP8YqnRbhX4r7lQhxXHtWLeE1qpzslHUtE8zzeMFDKWJVTcd8svvPFSPYsN6Imvzzu7fokcM97
RC6+4Yf0CrhD2jdYRsxuiw3FOZZZrsMTLN0hZftldBxtbzRTdWGgp+9pAJ/Fxb+b1a0D63el66sm
httb+x4au1qgEqws/B2zbXdRsRIiI217Eq/XesuWuaVo2+IkH/qg9f0WhR8OKSXCtmGJPCJz8Qmz
JyxvxMDUzw+Fjjo07ljEDjGXopOH/bXLBrs7TGP5qPc660CgRKHtn4wheyRwtlPQsskC/9aMEzeb
20czuxaRY+3FryZIei4Rxx1y6YegZN5NC6KxLC8XslI7wygx7lNPUtEwPUn1sx7W2jpJXWex68hC
vIjiPd8GBx/KNDFbEHXW5If9Ivt/DzDWY0QzIHx7kJPCPzbRcIBFZq3Tpf9z9GFqNbrbeXNcO1qN
25h+rtvQOG5tNTd1F8zQcBJFRNT5nog+ZU2KUpEXKbExA4lKAQ4WjB+Hg67OiG/g56M3xn7rONZh
sGi9f4fcamHW56QeC/xpWf34uw4hmskYm8Guw9ob1kz67gXcelHxUq7jGWeW4xN9CsuLhutk4XgS
LRIAzATVQHURmvCPipIexOsnnjiRtp3aR/ZJNL127tcK4rdTFt28vKjndagoruzD7/6rLOycJTQb
3bY9X2a3HE35AIrrYe3O6qE/oF15FZctzmY2QXHM2j/LKeKM1tjILCGFX9UwV+a9Jc1E89PjjE6y
2P/uCy+ue/1Qrm+P+Kqtr5P4h4bSRJf52ax1r62l4rStfGS9pnrdrOS7dwNiWcUBs9T1fG3W75rg
u6S4eD3JCy9otc7cNajAnYrM4iMB5uCQxrRC8Y0X899GZU1NIpodlNEB3mV7jvvnao7MY9roBy23
GJuK1mQ1aQjxpkU6vf3u14sHSVWpqM0vM2vxRogfxqZyJvADGG9rfqJhfWyizdA9ZYXvYU97mutw
Yd79Z9Xq3R1c7+jy8RcpcRdlgN67Zmzxz/3bbeldMXlFFdHt/R0pgEa69Hr2Rk/PWhAKa8uQyMjN
6DQCKMA/kl5YzEHXpBjojXpoEm5YzvEuOfsliwSVH2HkF510FC09UVu04DCouLUi3yIiv7De1iGO
+L13nc721tcM97xsDNT1Jolb04RR65W5iry1mNUbLCRMVXLuYcvNrh6r40ElgC1eVy1rnw09Bgiz
fvsHlhDwpvj6bsg1AV/bJx3qX6w5T6brEAhmqVdtuBkmjmDLP/xzq7pv7VyjkCvGoKJZitvMVV1C
tPcXRwGnO27331EIJMXL924rW8ey7fK/EEdU1zWQXKl+Guh571PW2c559iCahGgNkjPNvNaDO8yQ
hE74t4AGokcSv2yOVrQPLZQe3701IrluCmOXqpV1ypYWw4qcs69wvzmXyBcvA1iplo+aAhlonFh2
x3ZeX+f+hpXBpgxlRmVLJyceh0ipNaqMCNb/7UnXixL71kajJPK8F0lRKDbiqYmURizb9X/ZbWY9
ll3hEQH/gkuSuk7q7EjPgatJ5QAoVPdx3xr+s2Znda10bKyyU90BKUpxZ9aRneiP9Arg+kkk14VK
8fDX5Gg3wcXQv7d+Opy3uR6OBwzEdLPafZgETq2PKOucoqKpzM/wP7N9kE671MyA3bGkFMq/9fBl
JOB5mo7G8hyR9gFEINqJ6LbWR2yBw90lN52+LD+IMeCyjpoum3zZzIjg7aMg/SSKxEavbnrcAM6i
eh5eHYdLTpdR8Li8kWZbYzaRvcrztz68HesHFQqoF+eHvtQf+lYD2SIRVrUssBGNMrqKCc2FwUKQ
VicdPDiym+FOr2k8JoG+PZOtbifVCt6ZoAkfNNtMHrpZ087orF6DxYkrivP56EvRT8BsppdLveQ5
FWrAAcAkFvOthlB7ULygnWq4rV7/yZYlwSy0iDQ3CgwPXn56iTs7PGmaJh1NP8qg1xKoKGZbe+zK
uuR7GRFAXbI47bxFqlEf1DnaYRLqX+fpZdbwysvB/V2zFLiT7GQWbjyE33pp4oQA85xDBGXxOZl+
N+Cmr2Vfmlejpa1Iad1B3Y5QarYj51MDhdUDdSvTw0m71Q+0Cnya1AQPVQqgYrbTLT7VNzmTh0ZG
XEVFBSCSZB2cgnFvx7PDhXqRM4b7udNOUlDHX0v9bdZC+Yjtr+klg/SkJAEacRK8Ga3x8rzU3szw
Sw9zqFnGwzgoYRWwBDWxtSXw/7sZsiPyl3C9+/q3hq2c5MYKQ1uQlh6Az9lD0ixwqzSuvHk6KIk6
X2Q7/hR1I6SmDEsk9NzlXR0Xw8HU9fi2V3CuXjx9csnkXS3M+zwIduVE59iZNmL+RtweFawRvTQu
NYyLg/ycz8oL16NdRmAFF8cn9Mj7V/g9DMxMbIHCSfCCDAeDtZrfE2REsRlSgMnVrPauuZxBnMYS
te3255zDVMCyPX11im9jCTFncgbrNWqqT4bawh9t4+yhHUYQkuFs35vDlLt6ZDT77QO/TqMQwU+8
GfaD2yGuanVlfo+WmzsE3AScf2/U5ZFqi2BFYIWpJ77bne47bmZqk2t2znifhorv+shFevaSlTX5
CjuhBOKjnqUML3hcDwl3Req0x+RHdZsEWhbUhQ40cakc1BwNyRnbhuqYO+kutTsFv8ykO2VljwR9
NCZe0CWmZ801NFM52uHgG9xvmw7u1cXJM0BqPN1KJ2bG/HThnN1NvqFgw4OWWy/VjxhBwOOrRw2b
Mhf17shVHSPctbb56HR5fEN0xd8BywVJLfXwEawmYW370W+VGHbHGCOHeN8OoG3XzaSbuMUW1zhV
DZy2ok9tn2Kc3ZbGrrKzc2IlmAAEFr6oOJQAq5fCe7sM2sdZr9vHJq73fY8onchp+ajcZoN2zso6
uU2WTWohi19P17mAzqM7I1jc4BfYkPxxnpNTXVjjZUyU/S8DTVEAZfY5VnvtBkH86oTY/m4cq8KF
EhxiwGzwDSJyc5hsGpSNOIan++W4k6rZuDfq/mhaWXOuhwJQGR++G5HaNqUfwRTSkr3Z4Z06jOPO
Rqzy6pNrfVn3asso0OO1XwrMgkAypPeOUdRubaOua8yJc1IqufGQIITaaGTBJdR6Nyht6UdSOBcb
59EJyY5Wbv0fCNwnQBBqODPF1OrHOI6PWlHA0jU6+3OcRM9KgYemNAc9rnUNQT0LrYEBCwsElkt5
11YhUuKLCL6U/w91Z9YkJ5Kl7b9SVtdNDe7sY9NzERBr7puk0g0mpVLs+86v/x5QdUuKSlNOX35m
MkwQZHgAjrufc96lNA548FGqQsnPbYs8oFg3IUAYlbhVmkpwSrvAzfP5Y90Kf5OmkAvCAenSSn/Q
jbp8hA8LKd2BhFryGLPODLaW72ubsus+9n6Bm1GafFTqeKuaY4UER0RaIOkiLtu5LOPukx4VEYoZ
Ps4yPn3JNKm5R7l5HCuEhemixTHJZINNkXMfZu3N1E3toYPk5w5YHFzCcruveorQiuJsYur816ZQ
lU3WgYqF1bvIAjBOkzVRXQMj2DZRLDcxORxpFD5rGLntSysyVxDwwU4DLhb79r5d1gENUsKUFhaK
BCCIg11BgXPAu6CKh5mn3mIJmaiaVwbhxomR/BSdBWlo6YzgQLuNRLTXBXrvbOYquK9kN+2drK03
ZgGWReKFm+SWQVGc2yfy7AlMfYa0PM53htdmSYsr1HhHqnXULfOq0X2UChsIPWhqRxspjdE1dMBn
TXZlaXH5LlTaZwGd7cJnX39i+ctvxYOv4nIrn8GsbhW0ZxtlACUOVyqQgb9N8g1lgU2u6MZ29YKe
tX95RPcwFTs5oqBQN26f6ESBSel1Q0/CNCsYspPCcjsF2rcCIaBPK7nRVWHcisB87zi6cVKayrjF
bfxrr8bNzjJ1fA0TV6si/VBnZBPi6MuAIjP2GNl7sxrqgzHdZrotdjoOJC7lL15TEM8bGEfaqZSz
dFv1Ni3L1mU4tC/TTnyO+gk1iC4GvOY36baoi/jJnH3iDcr/5DEEBTGhlZfCxL86FfYRGCs5C20K
ThZsrEtVKBUW8igdix660gytJSMtJMX9tMjZdF19PRaVuM/HoD4Bzf2aIBBRGO4I/Wrfmcq1yD5V
tak+Iaw7HcOsqDxTKMM+ESQfjbY3r6xlk+vdXd1VF4UfymNTh7A6EjmB6VM/l2VgQeMR2rbLKbYj
2rlR64RCOSC5C6NBBsJQYqCbdeRWeN67qYZQq1bkjsu7DCPXMD+Fhvm58IN0lzi52DrCHnZa3B5m
syxco9dDuHjDCNijrTw7G51jVpf7pmZVVkPiIxI7KMi6X7JY9d1YTrepObY4YicdfuHC2aoxCinQ
rNtLizfxUCnmU9tX1Z0ZKqSFRuml0Gy2yoC719zK9wnmrcxsE9hJHaSbVifNln5Qn4bWTA5Brm0l
mVElMOTWSeVDMfbzhcQUapMao3qXBtRZ/UJe5jUGD8asDPQwTO/ScghPlvyCHLFy3RqpT9yoor2R
qCOzQP8e2iyc3sg+AS3HA+Hfm9gu55qlJwcnB80kvgdS+fyYR+/8Yeo3WhOru8wPtEtjwpW1mYbM
tZMrNWyc27m/K3UwuQ00B8C1ZG0wnfD6iic0j1q3Y0mR5lOLoL2GRxrewjuoV9TsDFyn+tB+sFm7
FgoJ0ahBXkZqT2mPYXvXD/Zxsb30wBModOL0WGjqtVJbtZdWSrkxcMrh6QSHSHXHmtduxgDNE6V2
YaihsQXW48Lvx/aztqJ9QdWra4oRaoL4OjiDvku7TjlhDjV5IrKREm2WYTaW2SZzPgKQcBs9p1KC
372X9fgHqxUj4ljUR7xCYDfh0cXq6JDgJOamRvEgmnjyMjKzllN9joWOjBAklY1T9lcKfmG15sMV
Nqv3qa5ShM7Ty7ps7Css72ycrZJ2FzZo4+DbBZxSHUpwT9sqAOY2BdmVPdYQrGt9KE/ToD0Zddjz
S/QRqr9ZXs9gjI/hZAGhN7LmQQizfkhY96qZjG/WQz3rNeS5sT9eP+zLZLj3DUR+wh6lBidW3KCx
R1JU/KWRTfOVIup7fezqB7BP2taZAlZUDiSNQOTJrigVPE2woajGzj8yotEwSPkFj69cdMOoXjex
D6jfrpCn4vF568nrMU145qg5gEFhoSGUfKe1Sn20jZKqb5tyy42mRYCjikOvDerPo5mjrz062bVZ
9Za6GdUAK4wivv/h2PpfK03nkxYWp3Vv/TNecjyazOkSWy1KF/3Q7yE6qPem2o73lrf+f90YQYOO
7kDq7vuxSpgfusCPLx0wXPdVpI7Ijw5P308Y+jbw0hoBru/HzG73Bat0wOM9GHhbVf2TdJIXhBiC
e4BQwX2HK/YugY/tfT+m1RXktQbgXi7TCCRYbe8H326u17+YC22+Zq21X/fWTdsMZJUnqdNf7eDe
tG1PWnl029fIcUhTS44Sjst94afaVWdON+veumkMtG0rWAeHdVfN4+l6nPmRy/lSVsFD20FawIHZ
2q/HYBN0N1AY9qzilzM4bapwUoKDW3w7oxJZfdvoOJh9+w7OAIDdefqA1/d6LM2Vysszxd9W3ddS
6ax7CKHWvdP149bOogazd/xmQOSP+Oso4d16SpShzJszYbtqK8GYg7+9bHKWuSZIt3vZDBRz8D/b
rCd/2wzDIiKe+4cygHNddNrDIPFbZhHQu9ayO1pZ9FDGe3UwtYeE9cyDOteBixVGd1xPGAiijvGs
YN69nL+egnpK4jsEvMGoHzNTRvdK6eQnMSF/kCZ1dB8vm3KBltZ6VpCpYnfd2CERagWs8kRGrEyw
lUFKA8J9r+qFC6BQfywxb3EzTbJirHPtkcXcsDUEDqDrp9wg57BQ693CmbXHIDGLq2Isn9dzsTga
7/0q/PZZMnxRuS3THFZYepvJZd7GXxMUGyBI1+Gp9q3mhhKXfBjjMNuGEFlTjE/ceCq7h8YYkhvF
IuBf9taNUyyumX45fDvmB7oGgZXYw5f4kdnLppXFDu53fPvtrzBH2jJAT9v1QxVb3tsKn/fvX9k5
ubkBTyqO6zFcvaZTuKj7r3+wHvN7CP4hDK5vZ9iUB3JsKrfr7qhH5d3ow3ZbfmWOdeZNpkQH2Tmx
ayKfd+yErj6ULZB4VSMwq+1EPJDyEg+jQ9/qtfZuPWRGJkbrs5nt1z/wR7O/7LXxM4si8bAeSmPn
Si95MdY9W1omACal3667kcnNUqt+WxXxoZK1uHL0ZrjXhxGlj1L+yeQ43K+b2Y5xhjFasUyYfx0r
HdudCxHdfjtjKmzqCuDsNWoB+9hCgC7ssKgWwg9ftP5qVUwpJvUzxGztHTfA9hQ9T671ykDiLxRi
Dw27vVNaXOaKVjofpyo86vNcfsW5+jTmSnQ1OPGzv2gxOyyzL61lY1aWv6lgFd9oGnWTqiqah66M
/5xKhdsWaDO9PEeKozI9xYlCL4eafJ1s1hRBWKPiMYqs2qmKXm90I1MOdu3mo7yueoGYXB05B+uh
67Kto3wEp6jfYLdYU6CFaD6aonjX6M6RdzPYWb5SbSyEHfpc3Fs2AhXtc5Ni6TSg0oU4tEX6I7Tv
8h7xF93RSqShA+egvs8bgMOB6k2YJj9w6btamNFtwfg4J/IegOfkQb51CB2d8cqYK7FNJgOlkDl2
7VBLPvbJYO6GOibdUOSUXw1ri6uywMSRnGs7hvqFBldUq6OXoZPqKSitZ7tJLubCibZynmHQyCp9
H5h71Zas7TDLKsgCu05cqe/U1FJ2YRxZ1Hyz5KaNlC8wHlGTqSKU/iwwluEz74Z8V/jjrd5VT7rI
pseiSRW8FKvP5Zipx2QxgSCexGUTF8mjsFoky5BGYzHayU2cJPFtDmUMzLbqf3KGk2+aSD30afZt
IzAOrpQRXbGonDfrcjrV6hx7DMqF0Tg/Djq6hhbmr8mYx9d47sSsEM18K1rR7A6IjEZfLMQ9XLWM
zJsckYylAGyybCu/aFM4vmsm6z4xjOCLyOJ3uWFjL5Wh/wW1hMqDXoUXohr9k9XX6aHWx/IaqfaC
CgoynKxDgweRGbkbAQD+07GUJ6sv568C4RlrcT7K/ZSyM9oEuLtPmyEu0ye7mnRvjsLmgJKA2BiE
BhiyVk19QnqQpVmgYkqSlHgKhn5/2/Vd+9j6Zvs4LRQxM+vv171U5oSkoTpfrLujFOW2lGW3W3cH
zMOOKQyBTdfm3WNiLhMa/NHv31blyi6RlnG7ni8iy8Si1ijR6qMpQ0+yXTjE43bddeCPXuCvQey4
fBrWTP2GMaFdxN66wWfs2tYHUmjLIc5v4QggUL/umu0AJQ9Mu7fuYoUzXwZk8P/6NivTlxls/Wz9
fUZpvZ/NXF6tv90fzNjrKb5/O2PKaqJwZyJLsTRVMF9cp0b+tO61/RR4oZ6km2Dyw5seZ7UbQAvJ
JovbnKwDx9ZN3PvCE1MA5KM2FW+CTY+voRrcYA6M5j4KqjeKquQnq9Jvz46vuyFMVKOfp8u+JUmw
WY8FfctKBWD7bv37gdoPGHsn3nZ95VxPY6Xu65G8Y6NZdOj14LrBW27Tq7zY3w+RIHSuCwD1bjvG
1rcvWD9dP9Agxh/TtP+AK/21Wpc9gZUsNCrooXndhtPjZKvz8YdjExylHREtggPLKbmszWvRhPyJ
BbjBYt19+W2X6ASnomwID8v0QxGoMVxgHRXR1/I3WlP01+Tz1511g/gPHyJJgsHc1FJwWffXj+Q0
ZRcRjCSZSfNaXzbfvgpwcbYZpLD268EOfT746U2/i6t0vkbpVp5gq2Fxyt56SNbyEPTGfDuG0xGK
ZYXOzqA/QdlnHdSp3/aw89uz6vPv2tDRnxIj3lWzWdyvZ9Yi287pOH/bi6bKa6LZ+bZXgsTFrap4
WM/ECXxTz/X0EPml8dRJAke9c759ltZfpE9wOjuGfYEcUPlUZmJnhaO4Swe7eFLgYndJ3NysnyFB
ikYZ3tlXdVpmOz2h3KDb9X2B129vbCIJTlEzbbCdStJQBqBAnQaWF/XlQzzjateEs3YPpp2IIVaX
1OdUH5CqyF30/un/dL2U4O4ge/IqUy+CjWZjdKSVRXV0uokpUFPNWxhI4tIYmytt4U8nkx2chhHt
znVXFIVEVsZksWYA84gxFxwRqnFRVrS9EOjoPkHGbK9MH+u4jp4D1n8uOmXNrYOy4AY+f4IIoVXu
eYHe2Q2agoUS59tSzJ2bZwu5Jc8vSvjiqC2hDRI/VKIznukfR4Iq46nXySkE8GPDNFHeA/CH54dX
6Tx2eUROedrE17a09WDT4xBZ21J9SRTlyvG1+jlz4g/VKkM24ZvVZNj1kVjVDhhjPWNecm8EMkJ1
uErACIjkJtB87cop6djLoXjZrP+z1VjbQwSJNz5ML1SV/AcYXBtlbJw9btbz41i0t71TFZ9iaokw
YjKx0RBXcq1UaVHTE+2llLXlzZqFaLFVTaAGlYjsfP3eMp2bzN+bWVKDiGETYSoFN8krckXBdEvL
3bDPHtIJsktRYj+e6t2uE3a5zRj73KAfhoOaB5ZbmrFEOKSod/WIae2Q++FT3ifiYEro++bUJ5hl
VPs066KtqR3LcqgfEZZijukQrURi9W7dax3/XaeM7bVpmenTFCELBRsJwvaymyhh5+pinI7jRAay
DRg9h1R97ye9ts/nrHuSiHlsG800wEYO5kOCpC7JjiVirsGo93dZJNNHOQbRPrD6dGumze733/7r
f//nefzv4KVAm3UKivy3vFuwQXnb/PN3Tf/9t/Lb4eOXf/5usIrXYaJaGuaSllAtuXz+/Ok+ygPO
Fv+gzgzXIg6jQ2dN71PVPK1SptWs2txBOfobJpcC09xlfwzC/HI5R0bFn4ExM6+VlbgLGPi9IpvV
b/9bjxV65gOj4NMQvz2eJK6j63mIFaIJDNf5m9rOtGjslOjfEpoZ2WHV11k3LB5YdGTN/XpGY5ub
9cL/66crb9Y78VyUE3MeDNqfd//3scj49z/L3/z7nLNTrqLnumiKr+0vz9q/FNefspfm/KSfvpnW
//p13qf20087yFdF7XTXvdTT/Qvvf/uvJ7ic+X/98LeX9Vsep/Lln78/k3pvl28LoiL//a+PlidO
QP9DD1m+/68Plwv45+8fP2Wfo09/+4OXT01L59H+sKi0gbwzHKGptuH8/tvwsnwi5R+qqurInGi6
RHpRpxsBOGrDf/6u2H9IiyU3n1Nug9Ns2L//1kCWXT4T9h+qZUrYfFI4ljQN8/d/XfpfnffbM3u9
M+uO/Lk3kw00DB3pBvoxSWBhqT/35racFOpOHenEtNebQ6hpUbrrwmGGQCjwUZ8XcraifhGyL7A4
7pDF7DXPzrGaBFWZB9XJyVR1xLI6sGRQuXWGXNV1m5mp7uY1NZSnCClsNLx7NGKyrzgwGeWljtYY
BKksniYEH8lk7esCMTP4/VXaXLSlzIRXYqUHiFILgwZ7MziAWztIs2pGKFM3nYocio6+DebL6LXl
qPMClfP50RGGl4WTPTRp3jifSxkWy6xQZ6i6NE6fXw1tGSHxmgTRe8Y+8kRTx+LqWDR60e/qzs9Q
YKIIg3SUkeGlVHfDZKM+m46RV9oUpDdSsdWov5jLOs6zu6moidY3yPBk1CitPmkAY+boceX7JB36
YNgIGdp6u3MS9L4wBIss47OumnI41ElWpde5YSrV1ja70t+iONKErsmc7wBP1I2ZbByIk5ugSupp
N8nS3DgSMyzs0HQfJS2+sPIM6cDmqrBYpXZYVpDQya18jFXTpFiZw2ZEPyZEt2JWe7yLGbBtQJJJ
8qeEoyZ2oqvVJfVHRuoS17ciWirsiQVy2xDOIYxLuz71hYBYDaql+NOaQzS24NrFyLyl2Uw2288L
fY8Por3AoQjpYOSlqcb6QEQqArcaWhCjWVMF2HRqNwxeDpjjT5SESV4XgcisY4OlZUD+vrSRtRR9
UZ9ytBDDp8ku/fi6MzMKAVqtLEWtYdLxA2sVPYDR78fZjL1YO7wbtKg33FksWsy68M3sGfSd0jHC
qqjLpNKOxW2kMxlCCR5I+ztKRo3fShxSRNxVprq2RsMSweyhi0+i1PP2OgbD3lwhch0EbpZAE7Zs
c4KymsPipfyUlrDv6tQqIaiXybhFAq0dj3YXFzndPncIJVl9gBp2zLzNgCzoZXFlltQtTklosLLB
0c5JIfkNcoy3cVraF4Wp5F5mOMZ9QT1MAL4VEtUv0DCR65u5Dw5JzfEpFkbIi8FiPA52oelAM90M
qMcjGdzPgRXz1iqtspH+BAurrzJt3JVWMxlPuYWD/K2lCCvbTk7KHNtoaQr+2B/S2XOGQdQfpI/8
2L7ok5n7aY6q8akJhUnMjenBuC8jZIu8ro4iAy8TRZOkczOb+D+m+u3UrTluZJ3ZaPmYJEG8Gvk2
4CBAqKzBNYOqrD9XiVwMO5HsgF3cz1FukLl3hlp1HTKV8yZMBHr9mm9PuHA4Q69NezXsu+rW4J1I
UcOttcXwA+bBrYVO9EgBqmW14LtzAvLuPeBEbXSTPk7bz2EU0FPziIy+a6dKCXqCy9U9PdS7EV54
x0MYW34avxmB5tPI7WtuhJ/FotngxAtzIbENOV/ohYliGDq8CkvCBlL6lR2wSt8FQEYUT2Ar0G2H
lp1doECR2oDYls1hMrCnI/FkyJc2okqy6cohDfaixrqBRzX5fXjlKG2nulVGWcZVhqbTN4Gt+vnH
tNRVtBdY6vXl3kBNmHSYPRTTVohG/Zx1ocMrGI1yxEtYEV/UlkTf1YL+yG4SK56SrUhM0jGqYxup
uUHnPaomuiNiUF491uNnDInN7nFEOyOFl6A5cbBJw7JXCWWN7AbdXrTnRWzJE3qNc7ydatQMLrKh
nu9my5wYDyrngBBfCCSs8HnEAoSxFuJhYgLEm7a52oC1ztQs7xYByKbJ/oyapkQXstGJd3yHr6JC
noNyanwHuwsxyJkeayIj7gVGOD4mQ6ipm6qQM7DFLOzzdJFuRPeKPIfxZx93i1MK67eFZoXygmco
ZaFiXeuAlgj7OPFRkjC66D50gukFa02DfBv5W1IkUre153AxgXSjjHSN2yZjXNzq1qy3NeAWW23c
MUQ5fBeBsyuvMJ207dsk1GvW7HpQL0O9Mitw4QdReHldTemhMvDGYKlXJNGXMKnD5CasrQF1cDGG
7pDF2TsDw7SPGCZH+oUIOsO5qG2Upy5I9I3zpVJa42NRZagHsn4gPTgNVpvubQTsLEics5TeWElR
XDTMqQ/IlGiUSdfit68oZmNu1MH2T5VWWoD+W6SlPTye9WHvKHmKvykoU80zWgfV0lYBbK1Y8/SR
dXV1U2s6w0WrIlSDQvhAZx79kjubjDymjbQ1GzWEXiuZUtRosLGF96NgK0tDQ9Q6K6vLtFGpgDDX
o22J4nCpfVLQG66vZ3KZ+q0yNSrWLsiYoKwSZCjGnUxW74DzphHqg5iLrLvqcPswKXBBwkDgsajt
Kx5QXZ+UthLDBxJnyguqEqk4lnGATP8cmtl4iZ90h7q9QiIGhWKT7lpFM6R8oTrIFyKK3CFFWpAv
IE3bbCsECXVSqUVUf27GWWLEnmS4IeR2eVWGSdleF/EQDa7jd5r5SF8fJ6xH7Kr14EB0C+TOpjgO
TmjSt0rFo7kaAm2qXIxJQK/YrNvkgbC1rVFvm1DUJWugTBuyK7qNkwpqb8cKUM/sJqLM5LY3itbf
qHZAxgOsRmyhkUC9/TDPTmDt8JUR9ElFysLFVrnpLpE0Y/BIQcx9GKUpCQzm0pg+KVMJ5R/rdaTS
OpgSxkHrdJSLdfR8y3epoyv6ly4teutzS5lYu0iSSoUoZAhszPSoggiTaZWN6MJEmd/ycl3CFtj0
ZIh4zRNGaAqr1k6D+IPQWjo26WPCkx0TBues6AzAYCpzDuqX49RnZeiVszEwp1aolHeXCZDEF/yR
feUahxUQeeB0uJH+lIaEa5J0gGFuUBHE2Bq15UTxalSX5/d+rRrkVFHJSqnEFuo8evSkDAUBmxM0
yhY96TMWmsyW+27qmHBFVdmIfhUgdsx7UetVv+ulxPl5DPJYf6epI3F8hMKb/hQ0oY6KfWXVX/AF
qhvKBkohow3LFOVzIALtQ8ZUjnRHkUicX6MyxGPC6WoLMUuA0oeqt4FeJkPfo3/R6DzBja9p03vD
TobmQ6brcKSncCrxJp/RYCZ7DsoB9+Su2g36MhXV5TgOj1M0Y48ydmVTPUwR6JWv4G2GaqtVc9cd
//OI7f8Wjt2UL/lDW7+8tFefyv8PYrIljvp30P63kMydyrprfgzJlvP/isj0P0wVyKeDIOkaQJn/
isg0+Yc0ibocx7EMg6H2e0SmGX8Q6jPgESDZ/G/56K+ATNP/MEzJ49b1NRqTxn8Sj8kl3PqeXLCk
QUDmaI4jHZ0Vp+UQev6YXEjsOM1LBimXFdZWJ5zy7L3cAnZ346/5hXGt7a29f5AfcDjDwBhI/vaH
G/VKdkP8HA+uP0BXdWJP2zQkl3yW3Zh8TdYw74CUuzAuowMGMy76k8Zm8mpX8Xz31+0tX3d2vTTn
2LZqLLfdEj9fL+nceERPckElhx5B0Kbp3v26Bbl8xa+aWK74h3xNY5ZCqhlNQBfYklO5lvvsGlic
R9H9QnH1zfSh2TVe9igvmR296uLX7b96haYqbBaLQpoWPfHH5oUuCZlsKEqDvBPDl8H++Ovvl9Zr
1/e9AfssgpddHWsKSQa39UYPRxXAMy7Qwh3kTYTP8YR5P9J94CZe24dkF7g1eJsN68ojjJ07Srdv
PFG5dNG/3W9T46XQqRGh+/jzBWd+QdCYGsvvwazgftgmn0gFUDUBfbBBkclL3wMpdZFpP9CLvfrJ
306fi8+/vivGKz9COCovsiEtYt2zflWwTh3aEbxyYNxlXO8Cc6UI+etGXnu0knHCMkjU2Kp29mip
Ns49c5l0ZXg1+O9E/PLr7xevXcUPDehnj1aNUSgEiLB0XdWVbugibO9Z7Sb0qE+6kzdeEZp64dby
ft3wW+2e3T1i1YZ6A+1C8kKHKtzgLA+sRb5x/95q5uzNnAZFBOFEM5EOv4qS7YBPnN5H17++mlfH
tB9v49mgakkZkn6hnX6nIdC4SRLP9lhveoY7KW7+8tbtE6+9kj82uHScH4ac1DIY8cb1uY3eOO9M
lyTIRs3dvjxCNPHQv9hOmpeJ+8h76/17o1Pqy03/oW01HCgaLxeraO+MRc27L954bEJ/bUhFe17i
rcT4RYbprI06siKljKVrppVwM5JIDxOSvKdMxE6/QeE+OBUzHJrSsF8CWMmIdU4exttEiIplUr5w
np0G42nfAFIU+CSTJ0e/CJPMdg0zGL80VmBuCxkDmuhT2zVrxdqpDTJ3ymRMHvg11VXCJdtggjkX
vT/vqUQ5vOvIwdmKlZ1Uxfrgd8M2El28QRMo2KVqT0qmq5jIogbuAzPtLUk9OMGcv9edNHSprqeg
MTprNxrgZc0xOvZCT4/4OaD/ApX1T3uIkACaMxJSGgJxc1xW+2jSwoty1hR4qLX9zrfMzxoGL1Qg
WFz7BQxTrSo38HWOXcy8k6bGHTSGEt3Wrib+rdBVwSFrX1UaY2MVUasOdXBvBT4zcd5HYErEESCt
8PqyB0RZbc1YPUV+4yNtFj1bdhShHgf7R21CUIQ2vOwqFdeWqn0KO8ruCJMJXznkZrNTu+h2xt0s
ipVd7Yh9NSipq/rkSrNU7AykhxnODtz691PQkgLAVDLQ1eHTPNU+0pY11PPmiCy7Bc3Dfzcjs5fM
8iKc+muDWtj2Hzr6DBT9HVQOq+YLAN+vBh6GaJcnwPWq4z8GHT+y0ApIEab5dsL9Ugn6+04dUKxV
9csIJxJkpgtg+OFTA1wXGZngsgT0uyGpgWaRln0BF37zj7pEyU+tUVNMmxzAa6wlnm/rnyoTqQKo
NaQ8+i57Y1p77bUyl8BEZQkorPMJZW5kKZCEx4ckt55bDSzdGBB7vzFSkdg/nzttlgqsv8CdEc6d
DbzdUIsU4WDGJdZe1/Kr8LRDcohO3KG9/Rwe8Ek7LTM4znfbN5p+5Z3+qemzwTjDmrPPfJputsYH
NNUP6cXo+pvu5u0hahkezlYIPzV1Nh7jfNKW5EbhxzXjPpvEoRnNvQnrgIRDSdUMf6FDIbLDr6/w
tYXJT82ejcp4PQCLN6FwoFCLrP6m3dl73RWb4C47xTemxzrwUvUGj1zgdlmZdIf66q3brL11m8+G
5ygVcdEW3GYItdW2OxgP9WV6W1+Ccn6n7bp97Dlu+zXal1+fg63iJsfKKy/q7bglC7RVvWxXutrt
r2/MsiD71eM4W7DFwnfUAiYQ/ub+vrTu4/CGhMgur+5/3c4rr5BN1co2TWpOJB/PVjNabQ4w83js
lvXUtlcq0NBfNyCWb/j5ShwiKF1KJidKatbZE46MuMf6wddcXDq2utvs6wv4f7v01LzRl/6+cnEo
vXEZDk7gQjXOerBe+iFY1oSniBQg2QaQ9Kpx9cbV/P250AhxJdgCQ3DPzp5L0ousB+xkuP5HcTsA
gN/CHq820dbZNl6anvxnzc28yHtr+fLaxVnq8oQwFKbAeNZFJfyECgdfKgD614k0VZwmXjul3huX
9/fuQGZJGBS7TOjUpnl2eZWhBX65+JB0pwroyf2ySAJhsulP03N1xEv18NZTE39/+WhSSmnh/6nZ
uno2xumxMY9i5LFhGLyzdtWeJZkOukN65L7ntwbzpROc9Ua8XVSDSF61NMdeVok/rMQKcy5taCQ6
gdDClz40e9/r3ZDM4QkWgxft3npw4pVbynRI8L6kDug3Z28Y6kl+25JZXoJ31JWWFoFiPfTb8FC6
vNHbcPufLzedn5o8m7GMDNZoIGiySZ/j6Smr/+Pw+efvP3tkNWZdqRF2umuheW89Iu391mN6pVOA
clvTOhYJ0HXa+OExATjuyUjCIAOIfq1v/eO8L+h+6IO4b2U7XgkMHJAjhs2woRug8M+uRqsHpPwV
obnTXr/riddNN71Jrswv8z0Umd6FobSdDlW5paT1xuu2fPV5b7SAGpiSrBK5pbM1O1ZURCShofG6
lZfWbkl9BJf4prvxtty/1SteCbm40H+3ZqlnPZFyPaRQKgWufjdscc68yvaJK7tNc9QvEK/4/MbF
vfIM11EfY84l4BZnFzcJ3CIVq9dYvGClvQ13ETBNV7jxxXSgxPYftgbhgxqHrdtk6gzIm2cXJwQs
gdmXqptfLq0hYrVblmXorL7dY84HkfO2zt4vMG5hKXnTeaXzI4IU0Aj38By9dvSIZ9zA6956H86n
nfMWz/po3VNJmDRa7Fgi1d6yKPEZlvN3WOPiWMIjNKgOMXz52zfu6/nEs7SM1hNIL0NjlF7Dzh/e
xO/xwSwRN2C5by/rfmGM8GgJBSBLQRyR8qsJvHjxLfQkYUO7xA8+gcQ08+YQWPz6R52vVc9/09nd
EI4v9MCxiDWOwSE7tYfkqO+Ymt4Y5l5txjYlaTOmXoa8n+cKwIFEsRVS4enR2DX7ZG/s9Z16iPe/
vhrxWncydJvELia2JpaeP7djzrUyYqYn6E69Vz4W95RHtniee+rO7Dft/s0Gl/vz47Cz3L8fG1wi
nh+eqWkVdiXBpbrTaUlgJQ4vp+NOrMoswvNd/Ma7+VrnJZPMjdSB5qnmWXPfQ1DVqY/tEnqaxKC9
Xn0tiUl/fTP/lln+f9yd13IcWZZlv8jTXIvXcBWBCKggCIB4cSMoXGvtXz/rIqs7CRBFTHW/jM1D
pVmRAD3ElefsvbZ4b6aQaDnCJaRrbx6Gg0o20nJYuVDEX80L+VILuG0fc25rxzL8JvIMPHIpL6pt
N580P7/Wz39+Bb8ts7wC5opsWSpIGvb8N0e1kQ5+o0mFzLq3+qabBZRHRGFLHGiku7HcffC8d4bP
q+e9ObM5W7uUY0n5RVTStkN0cDAGyce5vxZXlDqY91tRfXRQlH9fFxxFVMw0jRYLdTXxqn4ZQ/Jk
Jc0YpRsmEOWhzfDCDvZ5HKyHLpUDkCNBJpWm1xf950mS5esps4Zbg+z145KlYQe1ahMgjlSTpWv4
7/i1s/kL3ckvo9w07ox4NMW2L6/TMe2GByCJ7hCT1rcQnRFXo+apMeFT0ebgcqP+E9LEjrGNs/7C
kf+C80s6OtjClHzwJan+TnbaYTDBBOl6fzVwIgviMVn8zqqPWlMlF9A6pj36XfWalJcBCTUx77he
t4e120y/QpnptXH/mciCHx12tl0yasDkRxDwfY2gx7A6FwVbvqsNs3l0SOSZMvXkTM7nCSuhJy+d
c1nPHfppxKGy2qNcNmfXHhsUGWXzkDJ5wq3CxOOU9rcOvhPljn3hNOjvC9oFoCnK3WpGRdjJDnf/
PKZ9KVvLQ1XLzhWudngLW7JPLCvoo+puw/TbFG2LIs35XiiIRaSWpGjkubu8g36cVroO4jG5rdFL
QGrQmktVje8idD3KsCqeNOojklhj+GAZeGedcyjSyJpoQphoL98s2+o4ZFU9gI7k3lIdVPJVPVFF
kWMP4yWiF7F9ffTM35e61898M0xRgbY8lmeihyMWcpd5XGcuNldzl89ptfvotP+2yGzarx8nLgO/
zIpOmWZ6LTxusg5mc9YYGLp9bzvhsNofbBu/706vH/VmmZGXbbTrnEfFSnotFVPYU9ztWyqaCCOS
27Wzz7r0+Oe15qNnvllqNhlpgyU+TfnCCPKLNKR5v/94R3xvbfl1oLzZELO8Vyr+s2FyfFYFN6N/
Hueff34r7yzTrz+/NxvFVOqwUgh8YtedfWkHOuSz6KrCc/Sbzx+NC+X3PfD108Qn+8vASDD5oe3k
aaRozP7mVeOORHY3p+7uwkiWAwNSB2dH/MIfbhDvzwHKL7Juybr6tky6ojEeETeId2p80/02VK7M
HUFoe3WXBh/eMt4e+/+eAv887c0s7zr0LFbN0zqP3WGgt1I9RJ8WX7mX9x99rO9Pt3+e9WZ2Wyuc
nmjjWQR9HtKkfFRhrqXRT1xX3+JWPfyPhsw/j3szu21lzUFB8bjBMxz68JAt2dltCvb/V334fzNE
kUSgjeB7M98MGr1MyOGyeZ4eDtACvCwgFXnHeXSvS+7HNSau1e8OU1Zm6hSmQgv+zQSXTCWVohWK
Yp4mT/26fskGW/d6c0TPVQL/82ugbEMlE8tFpu1OSvUzkeXPw9RlaIjYz9S1N/1izVFW6aElRyEi
vYs5ym9xXoaVSsCo3Q+Fjz+9Poxpl19X1bzcInS1weQWG00bi+KvRhI5rNd9Y8uekZkPmVQdwQ/r
11vhrGgQ++Xs5Plx3nD2GziF/KlvQ8gq/CPJuFcMULLEMTw15nbuDdKF9diFAukP4+RSV2BBsWF1
rCoK+8l0Loh1vs308aChF8awnp8RHe2LLb5ckS4RqX1MsBnXMtEh2igH1mDs+yw9IR31iYYH7EOY
aV+SOVUsZFlGS+yhmwVJ08XtTUP4DeygNNlP8kq01pjkV0pGlyzmxR4qTfe3qTRPqm23fj6rFdxc
XL1zJEFm7md5D5hZ9p1FIlTVsrtL+jTPq55fDWOu+R0ax0CSRjiHk3wGYTDfIALOMEO1ygH31RZ0
cQSFdIP3ONQECZHMfpA2JyjM6caoyR5KdLvZ632eYsB17JAAofVmyC0Zdlu+7u0+xVlIF0uKSvKa
aGxlosNl0epSaXl11ewtFBE9om0PueiKlaI/1ohOWaSWpL2p5kB0GmQ+e9nImhC9NbizDbAPg0IL
jTfalQckbw34k4LjuOjObXIVjrPzPEvsm7Xo4I0xiY+pFvWhKvp7EoGRrmzXabCY5fBZJwQbjSK0
bNEVNGgPDhMVjk6SrUAh5BDyWJOQFks/sS4jH/LiyZTg2uTxVR7P5rG0rNGtRQsSYS9WY8Lo+UY7
NxFNSodupT1Ej2pl4i24y1rtmyMbmTsPEdno8Vbtxuxm6qejQVx1qInGZyYUwLKZQO6r6K/OmiCg
IQGn4VklbtFqP4n//Im94SZmrn1pqJD4Tao7WM2X09ym9SkWHdde9F4lp/7piG6sLfqyFQ1a/Nrf
EXPfjaJtW9ecGKNmCFgnfsDF63bE3/0cJa3wjchovpMiUruV2vg6SV3rXOysbb6wjeEklf1XHKBX
7SJtKM3he66Esc/j0wLaRiik8fkfe4bBmDqhEhWPwF92JfSrqk4CCf5LB5ZsTrzFqPm1CRPHHGCf
vLBw/Faz5g+OfIzRdqvpI/q6Pep/l4or5CX4RC2ynpyaspMf8rTwaRhAgRHwr9LH6IExsA+LdfXL
UdnXMpl9jvNJkMNGgBDFKt8VUz3gknXApMSXmo7zXze+V4l0TElX6osO3S/UaghCRf0pV4lnsuKH
Dtut3l7Lg/Xk6GM4Yv7fiUDHcam8Zs1pT8549mwp2hFxdUiJpUuS9Tjwh41Z3tMup+vdBZFuezWd
BXlI7ytpvYpixdPH0aXqdNNPbACMwTVGlb+txI5ut2DTDxrJ5nJ8VzX8sU5UvKPu9exbi3bUnK0j
zbWWtLTczwb5IkFmJfd4Fnr7uM3CN5ptgQ5YQMmKg9y23gSDInH28JMCx+B8ORFDVyC+rZ5ko/BQ
xbs6s8MBNmur5W1eTh0qSifbLaV2oRoAwuLM7/ovqfHcDgqkVCTV809Zeshn6DPpmfNW2EFw2yLU
GOUnK7U82jnuNAJvmDCP5uibVwzycelhBwxltDvl5PgZPANz/up0W5BbJSS7/nMyZGGNOJ874T7O
t8dupuotZ55uP24td6uOkkPxNDTxftJXgBsmkXTs2ja3JlxCO8CEJ3NIwzWLvGQyWFWt0NZSnsJ7
WAi+bktIIRp8SltBtNsQsb1rnJp8S9XrbM4cwIczi5qYeqPqN7bZhOZcPfNNQTqWWHpQyyrNF7U2
iE21432ezCf8YDI6KBzezqekLZEMY8u3+SfsH/zrs59p25cs5bgmwWdgJeIyvyxflDy5tgZtps0N
rQzf/hiYswO0vAImTZa0jWcKPMBmDPGeVkvqZmU8BOtQ1gdtdJzTpq3WdU6L1zVweAQ21bdDoZrp
57gBrWDDjQDplXc7WNaDx6GjJD9Z+aktZkGseH8cmwWGVn6TNRWvdEtif8273M/jjO8Tu8lZy7bs
zqz7+S6r++56IvDlqoS9jnAoScpreR6bju+1apB3gLCLZq6G3JlxQ5bAEbsZQLmat7i/rcE1pXTw
C3v4VCjmcz+uMBy6xnXyHlH2drWkXXwzty1oV36dQGzTyxztOgFaJBmVBqU8CtJ1ChM7u9yG7jSS
GNFgiHUbKbouLOvrGkePZTR+GlXcWMVCHp1qlId6Mo7cIq8Kyd5HZfETspGf9zJiq5vJjkzgveV9
bsaBPMBZ0EHdqVoBGwWVgWOxiWAnhYKV8I3p9RWZ84du1OZdMljflzZxvGizkp25THvgIz8xIwwH
BKXzbpXWQC34LRkORQ9Fl69U3jVxfLP2K8GN26mp8qPVzEeghPjCjAQlRJqojNmO9E522aQiBrZR
SmWvb8bB7oaf3Qz9NdVw4i7xLlG1oBBIuXaxASwCfB1maFJ2tTcnda9J6j5ZCabeMsB7eR7Wy3zI
y2w/k0B9SjS0HlF91OM25akZIePAqZLRYY7an+RR+ZIO2X0MEKnTm3t5qzPqId39kppeLcc/8tZ+
JM7valbkz6qAdhbbaZuy78aIX3sj3WWX5tuPOTK/wW4o8LlPDTCNeJ+1/P2YV0D7ExAS8PonwEuZ
3va7Kh58O4qptkEKjTVJ8duqNjy9A3SYK3gMVFO+lyztFJHSt5tq5KsFWWsw0+5aoghfzhH1cqto
MW4CcJq72VqOE2QOox0+D3H0HLUQpG1nn5f6rTJB1ag3a/PyoTqQEgdJ1PrWsyBUjLClTs60cS4V
haiUOLrkp597CRpkXVzNM4F0tgP00HlQnQw/HbjIJbsyKnRuqnOXGzi8I1u5SxX7eVyneTePwyME
DM4AjJhdhgF771iRQAVO943EqSmucBXFSnZQbXR45L+TQ8/YxAdgY9RJD1C2PWWbLgs9RW2Wfy6w
982rGq54ZHbl2nkVKRTxWP4A5H/uAGPCglK+sXnfmSXfbi0IlLyqhHJMc4nR85iu2F3w9FUP/djG
h9VZn5Z+vWtmLVxNYJAmbkQJF3svZX61YJ6vMiw66mqAbLLr+ywFJ0euBzGnniMG4jJLPyp7+1SO
1uylZXelbeu3UV0ui4Xaka6tADgz5wLL0He8pBeOmfrppuduh4dyN2nxxZDMx1UDu1jlF4uNFyWy
cKhJDQslW/5uirKG1Vt/bs3qx8SytAPmApYQMo7SbkdUbCd9HqU9Na9gs1OP0EBC3qUUb0O3nhyz
Bl2z7E2z/FxkSrbLk/GoSP2lVZehgbUqt36WCzvTYDR3xJHs00niLtBqE+Q5lcKLHVjd+Ky01r0t
x9+SGElWQzCb62jSvUHQKdc2XFOLdnLm+hLgu5vN1pPB7pu32o+UJJyd0hs/Inn92o9g2Ilk2WUK
9TKS3T9rhJvt1Cq9rMUpAU/Pp3YEYWbaN1IZH5skzb0MAuG+HeYeF+Jy7EbT8iQOPru4Uw+RFct+
lxYyVTYg9Mo83mdsKhJMBGBmt5uz3HZTcqODbK6w6kOFaHY23NdlbeAg5j5gJK9IzWM8wCbA14Zu
urC/WLWOT6ONyFrUXb1SHthMIG4rPNQujXv60HDoByQtW0ZS6bJemlV2Z2G+AZ5photeBphx7mXO
+ThbWjC5Yp5v5Zml/lTBgjHSCR6gAzu4qI5rK4X2ZF/LNrQeg+S7zOBQyI7TgHWZYneSO6pt1Nw5
3hLysM+06ZGrwDOB7ojzlCCv4IW2pCNA2Uns4WGwnAc66J7SQkQd62ObFtdDqz7pswHK0i4y9q/k
Mckgdg417yitCVUGMFGPGsKrFT61tExebnJuWKpjK6VflTEhxQnekzl+6zL4O8wzqAq5NnilTAx8
uugQeoqfyQqWYJHiR7tagw5TcMZaoVcjy3qEdA3EBNvrxMtdmjnd13zkbiHFCNZX6QuSSFcZ+ivS
c0CUNGErSV9SPfmSVTnDSvmR5qm5m+zhVkdhXlBbDbKxCKABwQklsLiaHcR8bRRgY6xcp5lblH8Q
qCqlr690Q0WTV9uBPuQhvuv7qTaeVmW+o9o/ccsS6enGA2pEYVMsddccdOwJUXlXOlp5lCPlh8rX
uEMPF5DhAr+Fhl3jWMBcaxgkHDyjrvrUdwCEdwB+qxtH6qljpNOVOaBPmMY1gQxu3yo5rJG04War
N33pRn36nEdtFTQyB6S+YraSdrthFkq6U5lVX0AmqodywtvIxRSye5KBv+az9hCbNNdGir4cWvi6
6cwztF5x+rMw2gdWzYeycS43HK2sDtYl3HBs0IiGsiw9q2n8FBtcDBBZeFbbBVOZ4a9ViZXFZLiz
Svsz+PPeTZIMXIg9JqE5puABbXLGrTpMW/sk8w4tJU3CJWtu4igJnWQBZYpFeVfpDhFecmgWQEXq
VrqV++GIKFXzsUCnX42Sobg0RXOGYlhkO1kW56hle5Jth01Ghz3XrIdcW64TZ9P3sy3FbmLMG0sf
h1R5wBACzvNOTdpHbTDhL+4HY029zcAVL498xyMYSlZqYCet6qtzHCwLd27MGaE6T6dYrwVl/5G0
0htCZ0dfk+w7rSnudbaQfJH3mABPWdGepcw8Yyi8UsvqJlnyvZR2j+nkONgrpdWrFv3rqnNYTS1Y
LktV32pSAyh0C1pzPFuTfWwADch29G2YbLZKLXbVnOZjNhUHZVRus6QlwU+2PQixF0WFRDeRmxCr
JDf2Jjnhz/pUGEPYJFbDHoWdPbesJ1tpbyI7B2NgpdedjKdaUWaht56TnZxGbjsaRBLXREHO/anq
68BaodxF+uOML3a3WioHBQ2Gtb048ETz6ateK1ezk3zV4/oQGWPIiuomm3kZi0uf3AZLFWvu1uW3
U0Wu18b1otKTa1trD0uxHKahC7HNnaYtv6kax1d0mIMy5rfe0Q9J0Th4x3AlcHi8M5z+gYyV20LC
WCxOg+o4XyRK9VwVw2kdkkNvDOeCeCtIAkQQqxXRcjMsY/ow6inquUZZ0KGz/rZ1pjDTan+ItUMc
k03QDMZNN+dXqb3hTINQnLcne5IPJjvobl0YYNlWPjlWf+Z2TsASSbiSE9Vh3iTIonQJ0I8TjKb2
zY6NB7zW+ENH5yzFSstsjMO6AE29iHqCzmXFRTrLmoc10q1lXPE2FZDJUQpuQFmKqdD6iZF2b0r6
TddZX8nFWd0ew99eAnfqVtuquQWHbAg6WXTesDLuEgvYY7vSf1us2jnENXLBpdN/0Iw6FDWgblmd
HjrxnjhlFSdQCLBpaynxpRHaUdTqzyNEpstiAwEQr/1FPdbto5KRMTWKHprFlCeugBJZwX22WiY8
InH/o4n7z902ruAngCQNS6RCIID8U2jlvJMSGnakR6vYxGniOTplFhg+zLSxWvxe9PpAgF31ovun
ydVhU7vvMm3BJe/PUaVKR7vRo+dW5e5rik4iAkJ2HNFdTESfsWi6NexpPRrs1AmtSDsajgmtyYkW
JTbd5oOG1TutD1WVZUV1FIjdMEpe9wk6Kjy2GhGv21ffM4wJzne1+qCJ85vgiQq9hsqAJrnoVqnG
G6mM007mOJQI7md3C/or42Tss8D2On8+mbvxEfwTQis09cYH7+03qR8P1sGqIAOF2IOK8U3LatWV
prI4d/FgKHZHIakAlOzOh+5jjcM7lexXz3pTyR4s9JKTw7NWRBXjVeHVP4QuCAnSbjkbF5W/qAFq
/o/eovh+XksrBFnGkhXFNkDLvNVygBaa18WSV0r25VWF1cvFW3KYAyadcy/vUq98+HNT4p2W3KsH
vmljZZY2KJHGA5dgOlUBaeVheygurA96H+o7TSQDZRUpdTZ9f6QcrwdmuQCZ5QKruvZnPPFhE1QE
biCvSH3bq/b6pxF9Q+cCZN51X9ugueyP6keWoXc6S4ZOM0RDrIxc9GV4/dJDm2IyTuxmJO/CX7zm
C5FqB04YrvY1+1BL/F7rBYuaSrNa+AOtl37eL8/qYjuPutoQmhztkdplKB82d0OC3iHv+mjUvPMd
vnrY235nCu99HHgYtJtDH057DaFRGXwktX3/MegckeHQUBIIpV97kBIgEk2adYXurRYAAfHjgxR+
LJv6zSHHNBcYLoeSFXAKoEmvnwNisUrGbKOI9bR4ss8sEF331FWg57v9oQ24QwSs33+eCO8tazxW
SJuQmiM3f7OsFRS4ysRG1aRfLo84vr32ovo0PZsH+Vr+lpw1dwiT2+yzdvPBc9+ZGRZLjWWjalBk
VX/T8MRYhTt4RL4ldI6921zXbulClAunUH5wTn9+2u/6JodH6GJkskfAYHsjStNqiBMbgCUXANny
Tbq2L+hdo9GW3OmBeq3P//at10EUCKhbudaXjwarmOivVjheAGQqx7LQaiO4F6Psl5mRVcR+OBns
hNZEpm02O0jgH32Vv62iSEYNXUefjd2G8fpmUTPbSds0mcV78IRSNfWjedcc2bR9ytzHyNeaj574
Wyf5zRPfvKt27roGPpZYt43gksmBFzn2c5eV2894qivvqvA//yhfvc23G7FJEVwiTJWuyfAgl9cz
nLo/j5bfzBfm67dlvBktkFGtztBe3tZwyC/Efjt7QsT40dry7ufH0mKaKk4stojXo4L6aabJLQ/K
KX7YyWWynUG/e52yT7Wvf35T7z2K2SZjwtBVHL5vdvZ/nGaGspZul3bmrhMus7JVv7aQdrxcOND+
/MzfjmV8jvhkZMdkwOONUF+/vbiQnCES23qSPXU6tdH6Jq0/Opf9dmR5eYiNZkF4E7DKvH5IqsOs
XudtdbnGtjNGbeA4zLHUl86pa92qj/AZv5lEqOzH/cvb+48wgv9/QilUMRL/PZXiE4TIr03d/fgV
TPHyO3+TKVCQ/iXjT0HSiX5VjO//IlMgmvmL7oOBrcMg04Ah/9+sQOUv3cIfhOJVsRWdmzpL6L/I
FMpf1DnwZjCGEIeySSn/CZlCN98sxrZNxVo8HCMLI1N/Oy7LPDXatJOqcN62qwhR4gRFhry4lZKR
5NdWTkuwc9rA7CCSLURw7Ba7+WTX2xG4D/VgKNWaQWALcTV95dYaJDGnADpnYPlJJY/ybWBHcxXG
nbk36+JnJZGotrQGkoPWkxbhZFnMIAOe7U5mcaotfb/hF2/SmeIm2LWstWwqrUZI39zV6Mj0Bo9K
Qf2QyN7TNVTm/NxKOW5ki9CZT3mu7PKmfLIXGDdWpLplqrS7RDJEmZhYnGeIb1cruT8uV02YeURK
xN8y05YIsCHqCenkmkLkK/M4YB4Hg34GDXurRequqrjlFFagWqMnXqp4MW2LDy2S6CQNl5OIcuLW
2RqlD5/RNWLP2AawDHawltC7Fz2cKh0Ja/NIUNCnininXRQT+ZBrdHCqG/FvSSM+ur54ItZv38pf
baBulSL5OFRv42i6NNfnoS0RpBYU6EfCMPDoJoSvAVw9xNp5kAZ45z01ozMSf4OEz0W1DrJZ4j42
wIyfNSO6KIDeKMThJNEdoalV2GJO3UF4Kg5UE3bGsriOQ0xLi8RTfLv2eDPE9GMjfY+P1KMF6W3d
SCd7hUpNMuljKgShbXWitAqXauZUPT7X8jOBcoGkFCc5n7xEOxNl6Jql6fIqxSuXG8Wl8kUmI9ux
pO8NaF3TUN2s61n8kfhqxC8SChLGsh4qxC6JFyNpQv1jHoY2/m5mxi2YsUfx82DQL1u0irlUUsEf
LhPawFLWNm7Jd7rJQCYzdQcnq6elVOHfLnxeJKiL/TpPHi49N5XPxXiu6rPM2BNfxLrQPeOX5Zpx
YIETuHPIoNBkNSSPzc3y5CjmiaqP3qxYgTWagc5w4O4dWnpIiewgRsxINECyMIZLdxjnHStB0Dap
K1JATYo1hnMwu+/i8V1lhBLSF0WwbXsVYB5zkPEeg6CvZJ7RMcK4LXWFD2PUtRqa19M5JuCjzI19
vZQ3gwJ1O5su27F6Injk1EfmflysOyqWlNoHT7eOTja+jIm8jYManQai4PvWzn0xPtayuKT6y9Up
4GLvj0Pqd10UanZMzhHffMKvWHWyW2sJF34RluXmwrgMzKE8bTYdWm1YLlm4glTHbxAttHp5r5V1
NeRGaHR8K7xLhxTQMbcD8a2JbzQd0CqqWjhLpAKxeLS95K/qdClmDKFunvgeHEfglmSP0JOJRWOy
LVJCzQAf8clJJH9pkmCN9b1G6hbdhpHJMapi/NiHyObsDgOPxCuvk8dL+kAU7CTYzoz3FB9kTS2M
uQ+PDtkLOHzGDv+33ko3H8/aCs2hTo5RagZJfLXm06G0ylPXERemt0HK4u7aGyakFC8EkwE1Noon
xx070pfylmDCzHqKxmYMYdadsn7Pyvy9Bw8YsCCfTKc8xWW9ojirC4/8dq9wSvOi4necLqYTYCV0
NRD6a0TbeKWZVIzSLlBE16mhyl4Qex4oan2VzTad9sRSgaPX0Fjihv9ELuW31o2a5lql2IQwwtir
7fw8bdqhUWAHvvxspKQ9/cf0Lq3yG4D2SYi5IgnUeb3sVedMhohGDbk1PGNWczJB1cta6UwUElCM
VqIrB2Q/o9PTMiDyezdZ+k3F2rTj4rGf+pI0Rzk1vMay/BJhg4cAPYbnlkCO402+vM7BuEDIUvI+
Vb5iELAKCRruPFU/zQoxXCGpl4VCx0QykksCC75oNhHLWtKvOxR5u8ygI1OP4wUCjSZwKIzaw1CF
8LEdL+2SL5AIw0xC5NXO0c952pZdoqlSmFbSfip6Dd7s/AzpDh9UXAHXXiIv60GiOCsrMI2Hb8o2
oNvfYpKi2dPivvRmer0+bXaoXgZPW5ygaRHvJTo9ncotuhQ2T/Gt7BQUaTmymuixKWK/hmwnCy0M
2hpFPkZtdpDUD02p4vT4y5Xq711cGIp1U8a89lJ7+eVKJWEA0GN9romwtQJEh55YQWh0spmwVFTq
bUGb35qeY32iyRr5kvMRNQeL7zuvgTuXIwoeumyI48yv1zqtNInaHfM6BHIblk5z0UTz5I7A1ZOE
fUTsx+xfRfQ1b76LfXTp8StmpD6tnXqZa9lX3VDus1K9BfuoUZVd7ufitplj8isMkgS1Hh2kU/9Q
Q0mwAQ1Fu4ai6IkFmmlrZe2NRa6hmRPBs1lXKXRy8RAiqV25vJvkKhGnhWInthaxKMabdDGxEWwr
IkyWcvFB6ZvkK70eyk31KZ9sMiqeASK68sNQ2IeE1RZ8OSV081BRal7jgzVVTzOrktkzwNH+6Sx0
jWoG22AdKoU+7hQfgf34HW7hNDX3dlHSJI58K4+Psv01VXATsAZmy7kr1B2RXTu6G7sUmedUPM/b
5NF/jjW2P3SCNWxzMzPdWTnP4tDFdmCVyK/5N6iThlFUnGZb2TVz/cmx859Sg0FZHBUU6aLTLuLF
vHL6GcEe4s3NN8jdi6Vlv3QISQn3vIJtDONZ8smB/TmTnOJo+2FFk7RyBltCThIHLNErUEjQEYbR
7kYdtuxq3REBcVvY2c80rgY/VckOjpyQLJ17cZBqC5OPRuXUyG6c4pU2Il+8lY7TwVj4Eeu3+KQM
zn+WfjHZPYKx6rkvy9PQV19qY/N1/bkmEVWyjSAu7Q9uZG9ugS9zBtmUMKozYRm4r8frtCR9URpr
jVh25W7uqDtyCTBUm4gKdVKW0udf7gU3f8/GXxHzb33cLw+krisMelxvwUu9fqDcp5AON7sOzdq6
GtMeNI6xoyi0n6X8CSParb4hGsg78Ncj5BgzqHIpXNnOOCXf/vm1vNRY3i4YFqx6Yed1EGu/uQI7
fawjUDPrcJlET5vjBifRNW9uYN66K0FDLUqP3OaUYF5I6acikQDin2RtuNfV8pSpBhsaWJ/itic2
mUAmp/6+Yvo3CPpp2F7FqEy+UThAOyf5hDeG0XzRFNZVSyzuouhXkdRd2NrDoBDTuZiHFtKuYJNe
xojTmHaSagUmhyqAVQhQdHcifwv7UdgzT7bZ7cA6V1PFlImPjBFtaT/BIRWH51jwLnkL4rT954/s
hfv19iNzDHzWfHccZV7MSb+ssbDR1WSS6zoUxzpCeY5Z0uzneAHbis6heWBYz8XzpsWBmIhROMaP
UI7p13KKjJiN3TMT3XJwFpv0qJi/BFfvxbo8xhIHVE55qh4sZC5lZdg/tvrijSv+u2S7mvvZbcg/
Fw9G1XOFjJnkUmgYw+R98CbfmxTwdLlcQgKngvCmbjY7sZzrIxsJX4K4cSyrHpoT0O1BXHZY3uYq
KMDkCCL2WIlQtPKoGs92ziUled7ZTnVDQIY3R2e5K04FJ+h8YaozuF6+wuYsvjJxgyqI7CSSuVmj
i2WCA2Vcqnp/WGzjIP42WdjGmo++QqiNv2+TVP+BQbJNUWB+Ux/RGimtZmNh1GfFM0wi4K+4IghG
6UaEDol5qPXogvPszuKixfrH2BqNH1quXCON9duMJX2V/KgpPXUEJ60Vp5YBKhbtehED0zo2aMn+
/JW8LAu/jTvu5uytJpZ7W7ypX8adhuTb7ERwoLgBiSveIhFrZcLBLfW9WLbWCuFKOXmb4ol0sMbK
T5pS+QC6rzSLRRT1mp4eJJK0luwRXcNhGc1L+7pbntPPEeTYlA9746ZFrC+SpTO8dV/MfnGXn/Pk
MuqS+5pdc92U3QTnZal8c2BSm1xANw3TIFdofpTcUEp3VjAwSGOFP6uNYK37RzEb//yJvK1gvyyk
jiW8wDoHHvvl73/5RArCd3OU/HUoPgVxHRDHcpVvAQ7ETqweRKikIMC4kM2G23Wo8ovKFTdS8Rbl
+sucfRarlZ1UO30y3ZE72wcv8U39+V8vEc4LRAGOZfabeWQ0zdCtCi+xWcyX6wi7gssnLq6F4g7a
8CmKOxAN+1OWVn+f07hzasZxWZ5avsKXcoDBMsiOLdHw5JK0WFwP0bD++bW+bXvwWnUyKSzU2Aqu
Y7TKrwfYxieHTZ1ZAfJsG7QzmEC/5Bu1Oi5abPZzvO5VeXZTK1RsydcGuNvReCmW2Hy40ufc09rq
g835nc2SF8W3qzkKr+23nsjckpwJopxRz5mLN+6KT660JJ/sVC+OS1/ctxmtYuE8bU19Y7bxUZrN
D1qGL3SC17Pv9et404pq1XgpW4WNMt8QaZY9bkwjjEtOVogul+eZ0MQ6+yZOkBWFVXHcEQORxKl9
f5tPvU82MRHquivG25iOXrc91fmp7BV+/jpdLhnLF1b/TEiBN6wXjfks5pKNyKpt+rAdEoKjrSuC
IX0xBcWbnRjSEweG0RjvXwbCf1TD/d9EwYgH/Xd+zP8bKS8655p/X7t1k7R4VbcVP/532VYyzb90
mBWEjuBk0+FbMYP/zniRIAX/hQEZhhMIIPZJg9/6r5AXxfqLvwH1y/Kk08Vnh/lX4VYyzL/4WWrz
6PAtOuFUgv+DjBexgPwzLk2TUamphg2skXlrQZd4PWmtLFaNdv4/lJ1Xb91MlkV/EQGyGIr1ei9v
VE6WrBfCcmAOxUz++ll0AwNbNix8bz09DVOXoarOOXuvLftjMsfec9yHtU/+iQmUAINbBYcodj9V
cTGRKQHPPvvg81z/9V+vrrgwPwY4ApPtNdjk96s7U+qm+dSMp1ChKM9IHN/pMXIerLiVHyyl7yZQ
nsfttOiQOzjBADn/8UtbF6t8vXT9qcDZ5l6HcRjfLqREk7FGiiOHq9lLH0mxEf05DSt3PpqRxjNX
m8Ri7X95Pf5yhF/PB7//bAgpK8aZV8DzaJr//rNVHzM3Bc9w6mKG4Co01wgnFX/nZ9toHCUAS7vw
PxjYvhO9/LwBbCIg0CxSgxSDgd+vmoG3S3SREbjnSntBgFdOP6Jh7bpZM5bBDaleyamx5/S2F35J
Yo41ViwPTUU0Nk5M/cGz/8tNAGbNG0wGkiJA7t2K2Gmw/Nh1phMtKftTF1EH6Nanf5Kk9qaV2AII
rPmoWHv/uvMSrKBlSgBbMR9U6x/1y5Y/LrHlZFlnnmD3GwWRCj7n37BLaHbldkhiuanXpou1uBnN
bOF8/feD//N9R3DEmX+d4kAb/Elr/uXySwQTeKZMPA1GOJyLoY8fWstKHqa5+4/AgZ+PmwKDW+y6
DMnVz0PsL9cyPCdzZs9ZTqL2s3U7UYQb5vii5pxX/STstDoTm9jry7b26OxRe4fbeF7DFuuq9lGL
9nH5EUH8b/dfIsuwrJ9f/fvixyZw3h/zZjm5Nmpkm9gHMspyG55l0tvfVRdhQbcROPs7wmBCFt3/
X5X/8tn9FEC8++48SxLQRrUuMR2/e/qa5can5bScUn+xse7lButcNlbJgFNiKVAQGCOqPbum11eg
m193aTyn65AifdKQENGEx33LOMrtyUp3JtcxaFmqSm5qHfqf7QmkrS5INaILaOHuM6o6wswkBolR
0SiKNeLJoJDpEttIt52T4a3yE/I4g6gKl3O+mAZZMNVCMpRfefxnS2rat2FnrD3vRuDNKz3D9mjb
E8xbiJL2/2igIqTSWP003dhheugLeB8kLbf0RP1KffDdrovT+5u4Yog8m7oOes+7Yx4hSM3iR6Z5
GtuFTqdJStO+HY7kI7+SqHBvdOqUaOsLwdYfYbv/toTDtEFsghqDNew9M2+K67nIKBTooVtksBeO
/jaMw+riNvEBYmQaSsJwcJq41zneNXe7bgiUEeD0w+O/36WfA813t0Hy8xWvE1nD7ntaoJ35cvqZ
yqB6M/Ev7DhTivgU9o2uzMiSIIIJsbCtJigthAM52S4agNDgX5qm4dEgyeMUmoN4+/ef9W4O+/Or
p1qBPMS2aoE7e/d0Wq/rlsHsp5PkC6QJUCXJddMZGGY3YWPkMrAbvwbEEg3FRZP3vQ+Fxqp7vgIn
m++cpAMEP8U2yObSJ8sqKUbnpY5wLn52vcnYmkMvaxpL/oBUFcdAdovza3GPkaiTW/xx1IsaRrPa
dBI4c9BC5qq2Y0bcTuDqNB4IiEnd26KpMGA2GsxrkI+ubhkoJQr+RJwNchPyVU2cT0uYw0Nscf9S
2Lrf4n6u8oOdV/FLXwkHX0+hih9ubRtPZYbBpMiXY09wjSPn+6rCRLBprA75ee4x2xzIdBc3uKfE
uK0iCrZTQo7Sa1imCaHIabpstAt7de/3iTnc6Miq+j1Gd1ec+iU3sx2B3OGjx+vUHyUpVnmgStd0
Hv798N4xaD3qJ6ikK5mRTqJpA8j/fXeq86JSPKPiqFN9ac35qW+8eydMpk1uNngkp/GCe9sGXabi
7eo3atPw2qTTBxPgAGoSmrXZnnqbd1DqoBSiZExCgnGkDy2NrTkyq23SfbSmq3eL+v/+bH48ThDn
L9xCRxh5l+O0P1qZOKX0hCm4H3KTUi+VKEfizui3Y5K/Gk0NjZ6Ak0QNbPZOe86rlPVec64MPffc
yizwsu64jNa0GTUmNp/48w3cpMvYWo6WGx1VXl7RviYlXL7Nyn6KQqyUlYsnzi0u+9q45IIXozee
meuYZ+aoZNwa+IhtYzsTU4YBzUN+QKRtgHicHBlmj5IZfFkXx6gQtwQMZ3jj8wqLlkOSamNcZDl+
80nYP2JYb9e1y3YgF5podWx/0olPTvrsPwgnXa01d2aNc1NNmboUyXRT2+YzRzp9cMbWOojUW4Kl
wC2mstu6hyiK2Svd2LO4ZNx2KsPuvi7mYyyYVXWq1fx4rPJZOsybzPerfTuNb40KL+Nm/qyFjyK+
+my3dSBpkIh2uhjs8goTzz4Li6vKjm+MkAAiM4l3hVY3IBruEtN6kSI9+Hn0wWJor2e1XxZDyhub
xgMiYwQl69u7viG/nDXAe8Qxek6sk1ZqfxekA31a4hbcWD+bRbyZ+qT7rnpv3QujSL46A57L9Tv3
+73O5XCR1WqBiDFQrmx7DyNT0rFBbnDFdK9xpU1xHVcEnx4TiB+AoJnwoYpP19yB2J79r5k98CAq
uN9vdurNN+Q+dPMujQa6a8rL8QbpouDDUHACVVuoZxC9wgnYP+Obf3/ClGzvboRjMgtYQeCM0Ii2
/f1GjDlj4gSVDqFVjb2Npp4xhZvl+6LPCe+2YvMDDPC7AyU33mE3XDVa6JHXPfH36zlu6loYZZbT
ZEjaajTMrqrVkFOahfigaHm37/+8FGUslQOtay747qdFjd3HoAvMU5GYmbuPU7aNfSQIRAqoVMMH
jlvhK+HsTbctfSJwD7ljGfb23/f35wHx9zdtzUORkjkLfwShO7//YHI3YR4Yjknz0czG3VRaiJTJ
3CVwUVs1BzYaU+Y2WxKCMBJPpc2+FLKj1ZjEdQZQY/bvU8tvqwAF9/SBAPf3ySXLN3Bpdlwawj4f
xB9y46h1JqfUnnXSUZlQ13FIQfU/D/7LBzeBU+mf75lwbT406kh7ffS/34a0MJaU8a04mabIlo0x
aqxMfZOPu7aqnwZZZQeng4sShoV9lwwLzUMcrbtOoHYa60Wc86KzsF9Fzb4OFS4ImolA9/vpwPs2
7NYgtJtFZTmduvR+Zny/7ZdEQ9UZtQ8hQKtDHDnyJSVsEnWBX8kXgmLFsYqK7lRnY3ExMNlFSppB
5iqwYALw08FkRhDVjZGQzsF76yLYNH3cDLvEBp2QNb6b0Is25tOA9vDWV7nE+NYst5QD6lRZ2CTg
YA53kTPOR1uBNZjF2J9pweu7wbZfwmrM0fyn2j8iwCxvfAvYoEoJ1t50ayJbI6LmUofAgYLMcjWk
HuI9qqIy3hoc23s1I7kwIs8Lxt4RT91ijghoFk8HuiI9wu0thyzI2fwsoi76agk4FDIzPRapuZl4
BaV9F9vLNG8LpKKneZZVxVwJ9cA0g8OTLHVbW4y4JivFnKewovqqt40YE8hgKvAtwyJRFAn5Wta5
84gJHpxJuIR7GvqrWiPsybzE5oGpuFp2lSPLu8SejLOmYnsbpFYXWM6rfY+d8N7BKXjVx9aRXE72
ncScboq8IOenSNW9bXf1RhRRs1GhR12YhFW1H9ps3Y+0TcZoWDT71o/5WEqneOgMez4bSr2U2Tx8
l5OwbgwbXR9piHWn99JlxovD0PpWhLF8G6UyTu3kfm9GLGkosj6VGPN/jLF2r/lwzE8xXuidRd1y
FdVuVm/yIeq/8kqcBwSQP3rb0p9aU41hoI02ObjuMn4qE7d+Cm2HjdW0mMpr59ZzQzzAc5tnK3sk
gXxgTIt3bQ7YSgEZej/mMGRymM3ksLI4YuYvl3wbOdY3t53lBgu4u2v8YfjcjKXaNSqDB49OCtOc
icIixSdg4VANnNxOHpYcgdqciBvD09lLoecR1m7Yyi+j1T1C3kTvyzFgCPJYfoVmCnlKD4KZ+8gB
fNxMbfo9GgQKMnKJt07Y9luQ1fMF8z4RdPPkbkyJOGsyJvXZa2ZUBpImNoMQeMybuUvMx3LoqoI8
EFEPu04OxHxkFEb7JdMErI6K35bBMij1PJ9w0j7zfsd7DDJ70Ffpthoak2FnW54FxKan1Im6M99V
ChKw/OxjYHsSpX3pGgKgihkiNGfWwxDrKZ15QATYnq2hgANd83eObaWfC8ov1HrVlzCsMXTWNV+c
6SMFMsnF3Xp95R0YqPRPYzlhyHOTxaLsqNvlwCS3+RR3SXhZpY1rYBsW2g1mt72EPG08W5p7RSey
ITx3EW+taQFs0Gl4NOBMbseJBs1G5LjfNkXPtyoA0Ae5Tr6Eqk5ffDccAKkaHvrrREbziwoje0Fg
kOp8nT7luxTK1pVD/3E7tPQ5t+kii21RuuOtJwwSBEcMtc2GfyabCAzxcxAHnXfLGzgGfWYm2zIf
262Ybf3ZbyTtkY5k6KJNERepKL2zq85DFTm6m2KAvyPdKrvoVe1sWFzU2VcT8AMrmb/G4/h1CuP4
aNe0+QvCoV8bFx5NOciBcl+OXwbTmijzUV0njFj2/dT40Lu4+QWTi3wzNJxittRCaj+ks3eTR1AW
/L4pg7bJuKdWOm2HpPSwCizNlAcuGY8I12KigEccq7cWkclEK7q1ZqDnWddG77jQdKqqPdKVanah
P7iccOtPoxm+cruKK6ZO/Rdj7JeL2SSPOO11u1NRJXc9BezJy4AOUIdOezSQ/hcqxvFMnfK5sKro
eab/FgwcUnHjR6E+Z2RAB6xtOBkse+SMkEzWwVdLxSg6my7nVOa3HYDWTecURAeV1nxy1JBu+8JN
Lnnxh2XLlpUh88URXxjltS3KK6eMzhFsum2Ud9hz04lzdD6MW9ppTZASHrkd+/ZyQoQRyMiGHVWW
+yhdsST8im3bkAeckHCxT1nud9DAGIqKKDvSH4W/NtZYoTPtHCiN65s1DaHdRHMZkkLbjRDtI5RY
vYaP5pbNoSG6nIl8F21468dr3khSCjIbQVA/8afFSevvnNSSVxBdOdCTDnbAmVRujJKKg63ptrdh
m2WVOxxEmeMqkxWOdFHIS3o4+nKk3AwQW9xaibyTQwPVbeHSRYwRu5tFuCnI6H41ydzeNmzJIMW0
erWR7QaTDxe7MMSnjmEAcrU2PKWs0PQkCOjsep7ETAjoRuW9tzUGrpS7X5ZavEKJ++HFRrWzZfMN
g4hNaOkgtyMCjMkvIGd1XVO+NRKbb+/Un7U3ZDuUqSIILfV5Llb0gqG+wv+CH1279p0n8F9nkenu
O7vYC/JLj7DFqotKGj8K9vDraSQSiI/8wpYcY4SKq4O29LBm/72yS4evovfx1k9jM3ATq/wtHZd2
20e+u4tpegcccLqNOeAqbzq/Za7WsaArr96pIbsTpug2OTO4rbbdl87vbimzsEQmLjA19EQzUdeE
O5e70JkG/A5mAe4ny+8L4ATbsHAQsqhUXnSOLE5kgkYXUz0/eiU7zzwyssexwb0FyISmVhUvceHJ
k5468w66DQUXgsttODBpyGbX2CzzOAfode5dMdyXtX5O4bhszJD/VxLiuHcWX61N8Yt5rJZsy8mV
F402+o2RiujQYNA7j+MA4oqvnAx1yAG5a7wMCbSyUuV3HJ+93ZyYTRBb2GBkXlkkyIsimDC3T2Z9
aUnjpUpqYHdFsW41zd2ilxaCSq52HdzgjZlO9puVYtZuLXqQTep+mRtFnd0jxKn7Kty0NZtLaabx
Li5Uf2KRNfdZbX6NWN2hLHkXWhFaaw0/7IT9sWGHvSh79yUbFt40kvCMrvyuPKozC0jHtkrEcNdY
1Tp7H7YdKddbWdmPVj9bX02NEL/2U43+gJ5Rj6/3pPP6qDgM7Fi/5k0TLqCiotQA5ZRwrof9d+X0
8lMNWJUdk0rRW9V8riz8IGKAj7ivt0+pyp5bs46uWr969egkHUQ86n0spjfHY1zaVgqVd+Ew/w8X
+7ofIv47crn3PRvKeifigK7g594p2wN1R3Uksep7PbK0sIjGD5YZHdrE6XdephEwi+gMewkE77hc
eRLOYFY5DmJnoDego0Hu6ZNIW1DPeQuFrAHgnDTltVqsx1FZPnrkNc7KSDnciPawCNoPC3i8IAHI
uE39BL2Jvb4Pet5qkyJ7Kvt9PhIQKhI/RzrKihmPYXJhmFzaaufmInFB8lmdqjBU9KgKe+OtthO9
sb0hug1RgWw9xF5cU5j3GRUv/64RBvnSP9SGLTciY15Uav6NpRoeqkwJQrrkuZ2y6dRkdcrtG+0L
zvbGLh7ZnyqjhkXCGtKTWrNZJtZPl7zqLxHzl3OaoOss8Jojp575hwg/5m3gg5IU2BgwGnXiCwm3
nU6filAP106fZV+1L6NH8tLvTFU/F2zO26YHHtH19tatEAlbvWh2UkPb6DwckUrQRl/qkDRBXA1t
6AMWk6B2rY7AiVpejFN1NcKmDbyRti+wRuihS6fBvhmKQ7dXOZvBhR8wVKtuwDf8B0fmJDD5izyO
9Yi/ushQVg3U3mmRtNcMS/mhbRKdSPT+7kXie0fvCOUqGuvGqyOoAGED4iTXr7avZjOwwt5+Bit+
bqZi2vnN8qOoyYuXRS00UZ262aWrcKoFxIriv0SfBpbAemjQ+x+zqSf2sXCBB5WiJ287yrI0WI91
m8lIrWCsZxXQMmbk0NTK2cNGBGhgtiMabC/DmkO5/MPOOtrAQKw4YUToOgv5MtXtVZO4FZwENKLa
zDmflfzLfr8Q1lHAe/Pz3rnOnLwE+dRcOImDMZIi7ehalJx0q6pLSrFsv8Sxv/W1Sdp1ku/lMtzF
BkyFJOtF4LcdZITW/Vqq+l7TFUSI5D77KKCupWN8W8r0Np0TyckvMY5zO74Wad8+zqFz1fTzsnEc
Nxo2RJ2jxM8MsQ9n/qKxAJvQ0cYObDM8Jxa0tCZFRRzn3Z0v+jU+0LQCLH3s+mUiAl3gG7IQnJ6l
0z0YxvIEM+xaTNRkhczSh7bV1DNdbk5bj8yHSz9pcmSWyuD9t56bujnMeT9+0XJ0r3Izii/4epzd
lIaGF6AIBqNJ33BjKf60Klqy4wBndNPNnQwqNCfbXgOz9XLh7zzJ03MGm5BWO7cOjXCNm0JBJ4l7
zl88bMRKUIrCMFmlpgvemI6T89KCueKhMLrPC+NSVAo8U1RzdgIg6mScp5ApwwzyzR7di+Vc0MS/
QjZT3Ajq6yYW2WNp2KD5HM08yWE0Zcdhv5Y5HIo48sHY+FQ4lh10vv2qaoOFyrb666RyMMB63lM+
RgDJvHBEjhclW1K9OXyqsOzPYZ7kQWLGPscu2QbppBVyqaK/posObcsIHx1innaUxPFON3W/U1Wq
Tgb4enR0qt9bNgVM7U/hwQvd1zqN1XasuZVtMvm7ARDQ3dItBVBzvFZRm0bwVBe1jSd9FGP2o+ix
njXeKp4cCcUCYUMN3vSUJNC5NCc/jmSSSoPeJqRY1RCHmeLtncZpt8ROs/FnElVNY2hOIjdwqXvp
K/PScE9RctkMbDZy5uiULVO8NyvvNdUpwexk3rLfDiwaGKS3uV+CS9Z+FbAe/zCqHoCMq6DY+u0d
YQnx0WEZAzlys3I/L0uPiVaUuRc6S35kCwmMSBn0tZk2NTBRr0PZvJzZv1c+GVaRKVzGnWtrEiZo
+2zAJxLNN1OrzKBYRJR+7cO+DMx2MTeLCt9INI/4+2IrEBx5orF291zV3GmnQcDGQH5nle51RDuE
3mxOA1XlXYCHhPXeg68zdCnfpify/TJO5wS248b36KHYVeaeyGHyt1nbkeTZL5ikmKDcaFleVjY0
HkeX11LrfN+IGYJYY130HYuh3bbPsZNelnHyidXYR6tGq4MTAbtD19/VS/OMDEZtLBFn7Gf8zL6y
MdbVJqfU8mapa5bYRqjNFKr7MPOc7RRNn4sp67fziDM7MZJ5K4wQu3FkGie7CKm5S0hvRYmvLgT9
GlSem+yqLHoePbbLeGrehmaWgWCgAmOmV3v+2Lu2j+pD7Bh3Omrig6tWLVtqg0NMqvCeQbDJnj9a
J07UlKGl6zwZMzAzyHd3E9vxc0/L56Td2b3rBl7DnrEZfaqCGS+tQeyPBqek/twqKfZVVyOXpim2
xdyByL81kRbKAtrc1CKuzozVG5jby6V0MGMBDHyFGkYQ41IxIuk74pz7Ad+JS5thTNz1vffKwzAa
96WKEBnAKytYxJ84ZtwaRvl1Sv1Lx2TF5yV77JWG2qn9Nx8a0yHx4s+lWb750s1R6Jo6yCeoPCyx
1dmaPBg6RWds6GpdkXIybLwq7c9NjXXPbxHURXX11PfsTJ05tbslmuLjWBXmgw3saRvFxRwIy2h2
dR+rfbhyWOY6NC9B9z0gpgKl12DSKML6akJIfMjFXCEe7BjhjMtz3k3GlTPI9ohjn2NdzOo2S1uw
b9oUs+4MaiABfNnnyr7NY/HgIFydZ8cL7Hn6UsblZ+XD4WVe9WolWLjm3H4rXAc5JSX8xh1Qe1KZ
0wzLaroH7qToEZJsqmPRXkWJQZWQiV2Uqy+m0Q6bfC6OIa0/u4iS47DM0a5xp2+DV710TYaTp+3u
hnptPo4dRrAVjWUVs7FPGlEcvEbQZJNOtXMHF5R0096Wkjctb6rp7DmDuwvn7kRQLVa/Lr3N80Sh
FUZmvPD+Pnhz/pIxTWGaVX8TI1gPWhfV3azj4aZPyhegPtnW9IcbQftyE409/eF8OPsZh8QS91OA
8ETB0LbuUEjiLxIlhk9dXfed9bWd1z/KaRjJ0L7m+0ufU0ZpfSKAmPJwtm3ifVIG4D+3fGIL+UaH
69owOFRoUEJHKp0S7a5kWjm4/UlOErMnUqszmG1A5431nPnWZ183AHP7llXXK6CP5nUBfrlsxqdI
tskNW43eDHmZYggmvtx3a8DMhUh3uh/VbdM56dnwY57hgnjDTNN9X87ihAwS60WzJJe201/D8Fx2
Zld6P4epIkX0bJQU2CiMgiwCfVoXkOwdGOeTKt9SOcfB6HGWCy2OhuYAHY3/CyZm620y3TaBlS2X
htM5X3NV0Y7prPjgVNOKgcvCbQFoj8KgsW9ZgdMgtaYHTF7jeY5zVKeJ/5YRRrA6Hw+VKiiv6xsA
W588jALAK3R9TZVy2VXJdzXjNozho3A+b/UuTRFwGs6SHcYep1+lzLsumX9MMacKhsmcDAoKazvr
JyiPXrMdXWcODAb5wVDo4YDW67Eke2WzgKBvxoZXPDWWo5q0DFSbairLimMsretgmmH3hn16o93y
FbxHReEWw/awOQV5ISWqchHbqwV/UVYAgQvV3egNy1UPfP8yngsNuyznFqxd/saHtT1X4Y2ha2vX
jvaLmpIZXKtwSZywX6c8bg4ce/2tckHDV5UAOSvNZVekXRXMfvyylGyOicbrMMtIU77Z/WovpCOH
3ukEOgo051zN1yKyZhZSB3qwz7A4yWSyV0b4ieXni4wyGD0yeXITcI/top/Q9CBc4c6AoiwlEhLF
WqyHtHqcZ3CARjONl46Hq1WO3ckoCwbTtmfQjVheDGtarhcs11vUURgze+8L55IHq9Ihp2wz2nnj
OO+kPxhBQXUGpI7GQJEO7Y2tZLXPs6VmTRutcyLkxLY6HOzMI3RmZH7vtdJfxRK3U+XLbVKPl1LP
wFOmmk6tfa1jI9+nnDP2xphizBZpvhycJI2fs36go+b6nX8lMzzXY8NVzLnFQtXM8/TQ0mi96Iyo
PpYluPom6+LHKqJzRQWbPxRJyJAm8cxd5ycTaLamBBPNi+V5XnmKG2ayaZnkRzr34U2Th2w5yon5
GRo7mw0qny6ZS/fNqj3ivDsbOOYIWyesB3mYRnM4RnAsyx2BtuJ7mjnllfAW5xNNLpP/zaivKjX9
sGTSXMdu9aytucYlKeh2Q/ID3+d0bFj0pEAnUjKK5D5U+jtDQXMbE/GME843Asc27MCpU4IfB5VG
yWYkYGA6py1zbhgWmFYZgH2NzBqWH1/ZPvLC6GWhUUOrOEI+gwoh7d6SxrlyZFvvKAfjC1HE7UVN
RMRW9dXAyyTDZ9Bxjdza5bTcTQ6U92ZcxH04RPgfLWZ+R/iDnMX7CZ44islzRA9hU3Xz8DjCvL6O
PdMHBO9VASid+Bg2OOAp56sgGnV74yT18JkaCjIYovQztMzwqMBY7lBQ9fsi67MzqwzIpwK1V1QY
P8CpY7WHFxCYApJk6NgUioU71Puo4kwz1mAMmKob+25SNApjnVxmrtk/4sLo6F/E0UXMyfnUjxhP
JraqQhli52rDvuA42+6yhfNHiPj1Ng+H5EATyobrOiN1i2JEClblPdHdNk4wc+pN7RXsxH6V70fl
JudycO2NCK3s0WTWQQfKQcdAR/2znOgQh31LSiHylLFpUPskDCNzQ39HUmfvfAeAaG4aNB3s0tom
ofdoVahZ7GJFtnf6m1MDzhuwi2zrNU8AL4sdGKI2j4shxSHzWgu9Rg1EXyb5WU2ui/AEozGSDl6l
BCkFSefdno6BOObcWfADRn7S3rKcTLr1AB6JBjcWi9TNSLJkkShBl7gmjLPokmsLVdNWFc6IA9/y
TglTlk9F34MsNQV9EaOGFx6TgrQjtNo6mDMBJZ5UyWExdXqM7NHkFV/VHG4uPkXCKIKB/hr1T7fe
eMxOTisMRqNQF6sB+irAaoDPo/+V05DGpMmcy197y3HhtLdCDOYxGhwqgcycLtSwpBcWGprHZfT7
jaFLjV11Pd2BSXsq6fDujCyJjtPSeJedgmYQG3b8gTjgnZh3HX3baNIJvkTS7YufApFfBCCzWGRd
9OaCKbkwNr5TE0XCFGy1LABBBdRPW0hGH4gt/nJRh6DCnyExSF3Nd4oEaAKNgdoS8YPn9tSW43yO
jDwnPkRCntatyamR6c2/h+9/UVwQ7WkBx+F8BHxqncz/8kvjMSOhvMnNE34qFER49GGSlww3iFyx
DecDg+V7yeN6YxGSoeZzlIO87L2K16yzmp7IYJ1anQxnlgUkLnFJxwbH1cZgkH3L4UPuOK4Ho0mB
2DUYRf79i/9ym6Xr4EeWSrAkynd+06mq+OQtuKGTHZn7kSHGcaJsvnYm4F+9A/pSf+wg/IvaBJkM
Hge8AWBv3HcCBw9YMVr91DlN0h6uykY0p2wA5rZZlo65TN34xZsTAtNmRYzTCRlVQZDDv3/4326+
EoK7zzuGz/a9WrnqyCNvhUXXqkm5dDUvJgYaW+Lz9VODPEeXIwWjEe+ByXlpbHuO596uQVERfmCo
/Iuu6H9OAcWtwBHyTtYZLkviaLd1T4rG/pMzmeNT6yCgBIPbQrhR1aDN//7YKTkFBR5CXwy+76RF
8eImnS8zKCn+bFOPmOtMBee56LP87LE8btu02f37jv/5qqHOATZqoo9HA/keDNiMmeygtlqn1Gjg
uo9xZQYwsOIQy35azmilPaJUWmse3fO/r/zn+/b7ldcH8MtnHdV23ZtlZZ2GtLX3Is7ji2Ig/QNJ
cXs/KqQvUscS95Yqd20Rxx8837/9cCFYwpDFm5Z8r0zPqNF1V2v7ZMZ1fmTYk+7scuw27Zh0r41r
TReJTzvs37/5z6UM2TL1BVoln3nT+1QvfyHPQVI2nxYT7aDBgf7JmfP8VnXC/kCy9Of7y6XQK+GY
xX7DtX6/vU2+JO3QtDakGjnd8T+DqqsmdK1TYpySFKvyv3/an/ooF3IZXVaJ2wUw1rtVeqmHUeRs
SMyKzJA0wl6qMkipdMsPLvS394YbSEiZjzKd1er3H1Z6ldcmOjJPcWlUmyi3pru6nD0yahwF2tou
dvnabJKe3UAnkt0Hr+1ffqf1P7IX9Tyvz7vLGwuk+c6W1om+B40wpDATK1SIsfY/rwYM8lEpeTAt
Vz/bu/W4THvJGtQ68KESZ9xP3MnqKKoa7X9VuOkuIR3CCxJmdB+ldf7lJwo0dRIFDp4ZFobf7/BC
cFnqoRLnUTpDTs8zL76KwSk+/+c3BvAJpwnFTsdy926FFRHsgKhp7FMGIGAOfIQ087GefPBJ/77Q
n5/CitVD7eSSVSssb/0qf1lpfNvsYP0I7+Q0bke/mDYSs1QuqrZZaSHomUGH5sF/v6ji+bmez5rO
nvr7RT2MYaj+KnmaXKEv8nxoHvPYR0SfySG7N+BvmB9ccf0Xfxdq0poFjiiFtFzByfD3KzqLF6ZR
HXon1dnNvvCM5nKi3RJYBWgnZrbRVYKtG/UboXQfvKt/XhqkNKGBmJDRJePP+P3SRoQCCx2cPNXF
0t8TVELf0xNhmG0icyGJqug4b22LuIQfMcTJ+MED/nNJ4Cy6wkJ5ax3Mle8esDOWsxPPHi/sUi1I
qsKXpc7dN3c2birsVUchG3OPJKk+VyFhYf9+0H+u6b9f/N2D1u1M+fp/hJ3JbuNIm0WfiADnYStR
syVbHmSnN4TTmWZEcB6D5NP3Ua+6q390bQoooCrtlMiIb7j3XMTvh0iLGYWnMfIjFPEERTxMXGH/
8nf9Dx+1ZfpMZkCAuLbp3e+1//EwJ65IwYW53mFwlX2VkyiS2Mw1SNjlXjJtg6nqXhjlZGwg0A2l
/xKM/p9+PIBrLhT3/jr9t/v7f/z4MPUNTEDKO/S26t3YXArSrgsmGOQ18DY8d+Y9dWyBjAGBXUz2
vwh+/9OHTWFO927d3Xz2P84Mxjpdh87OO7jGOH6lvsm+AcNLG67TqF6Gf3mj/m+NwJsUYB+8U9OR
N/zjsUZwPbMvn8iPKpZ8rz1fEHRBGljNymlDXsV7nUnnXx6n/3v43n8mPtX76Yvy8B/3NrEYhZ12
iUeJQAL0emoMZPkj2LZs8/8/t//pL+dTalo2R/39wPjfDxIz7zTxa36Q140o7Eoqa7x2TvqoC/Ke
qqmxXmmqs4///6f+p1f17lkI8IVyZvyzu2rZkxUFUuVDNMqbMBXR5QWzQa/M09jSTf3akiwS66oa
1hIM3b98oZxJ9+/sf5+SAf0D2VOURSCqg3+ckqpNsFUx0zrYrdOBsrKG/TgS9CLNQn1HAyccU7kh
A0/RN/OrYaXFtSwL1tSlF45Af7BQsS52CWFFK7wjRWh57WYnIIurDLKT8tGtrCokgWhNyBiVgTBP
cxA1H4NCabVpkvyWseA/m52KWJuQagV9K2crgOnKnszpIWcvpxkoqvlmjHNPaL2fuJRSlc5qFHGr
AHXuW9KzsSbUMyzdtXIaZPmhbfSfyh9tQPN1CLhycA2gIuNvc2nnp5RkalYFpY8MrfRLm0WwZYzF
CrqWGlbYGUJWQ1aD7WlQUaG3DCjRQNRNWtT7QU8ScMGIjWOVwSrzwXGxyUO/tsianW46nezM0wmS
X9/YoxDAftKWmTwWi03URJ3PBPuUleG/L+hN2cNas/cg8G0SEUTuCv9fajBnSoNBvyzFxKKga1vi
LX1bTOeoz5L9gI4TQ4cKWVQpIi0u0chgaTX1olO7hh3svE0jtVwsh0mIQaTjw9JMk79DfUYgaT4k
/rB1h05+9b3TgIWdi+OMeM5eV5PgYxSB176NYwJVLyQ1ZVxJXjq0V4sNfow5AwurkCj20CY2plxU
/60MVA2rVvbFbcKIdVk8RmfFWOSPAShB8nXCwvxjTYQEZqNXfQVu517TsiI4FgeUffAqh9N6GJFI
tqWJiNdiP4fqlGXfki/YY3mIViTtGFu31ubNsilzJXI3nPElTlbMFXwO9tj3G6+KAgI/oyjZEOda
Pk88IiwNhMkGXA7WYqxsh8BAUp4agvQKNRWf9hwIonwqtam9xUboOzDtahz3vaOJODSZnzxWLjmN
Dr5gxNRY1td6rHhD3Waxd2Xph99iydynIA/CYlckffDSse5hWTsYH565GKdRNcjMSc5K2EybUWXy
1MhExvyuNktJ9MP4wVhhfnPuFPYOfbiILnOeEAPbGu1CMAsjY7ZZrqMO0ozKvzxXzhW1evYY6Lto
3slV8FFV97SqXk3uh1MWLRN6tAisstlt8PaMZL5QCvXm2uu0xvkkHPzHO50H5c1P5eCszHqQ26Jr
gSLOU4pFDelK8FUZTf4k53q8upDOP3E5ud9lmKFgJ5lo+GO4CXNfYRdjvh08k/mk23nriFdjNWh6
Rx6y9q+du/2yzrNSKCTcbnEkA9Z+t2wcu8Bc5AWXWHZVIfum1VTjopxMo/qVSXYynekbV6l8Ys+7
uULzEtEYo8BtN4a8YyORZG1lF9WskajDYgoi/Wxg6WdOYtE4dyG1ziN+5uWql8Fv46WfJcZEYkpP
Tsk0Ky560pg7IurWtmN0MT5ar9t0fFVM1ZQ2yeUiu4Wq0Uqzd1o3xrhqQP+G/NTPPnJFFDODxm4+
QLclUYUky2OCCBzpCmsAu+kLFNETZ+MxlSVKY6wpRxFkwTqbDbELpWw3jiiMPXtFydniaazV1pLu
wCflezKji2+rM9nWJLaK/qaT6aJ/yvIBrQFUS1M6wbYYWR+t7MoDv8alNb5X9LaHogkZjZf936LP
7dgaTPVbsci4Bw1l0YHqLFyFQeLHRmNWWzAQn5MdigrpQWHcQOg4p3sXjTjLG07mFAh2L7K6Ob6T
b53EUtdQD80+rLMGe4bykRCg6uWEA2KqtzUvVgz9yRVrURG5F4SqwJeQ9u9elAa7EXEAaFLb2JM8
TXIZJ+ZDycMZV3UNkrgc2gObKnTrHeuRDgTgrF7czkgP2Lu6DbKMPYlG4kHkxKhhom+SdVQO6SnB
sMWRIF0klD4xTavGdbpVP+QSeuJgP0ZG01wrsI0nCZJ4pTCObIoW+aOGYse+TODINTjhEIHa8UBm
E6YlUowcD9XAyuiNyWB76xEWOLfYQuU9SEjig9iOWaJfwm6JXpK6dK51kqgHjsbkYHZOtme4z7+W
U/JtiJpEEiAbO4/lLilKQwHVfDJtkGLNsrOK1vvK5vbuGlI1dKKegCIu2vFsiC5cmWwYNp10R2Kc
TPlp5UPwKjji6HgdFz2aCO1L4WM0sHLN38YZ0B9HRCJGaxVZxnPhsswlxtRE2oOtkWBGviZrJJEi
l9WeO5mtkenp13QwraMisPRzXKqICCHBDu0YiKb8QwinuetHHKNUlWb6TJZOhAq4mQ6gk/292TYX
o1BiTfp1smsUlrGVNu1iQ/K1EePxCV/maerJq5Y4IeopmLkslaDUIUkw+msKeznqe5Z0EFTl1raX
5pNsc7JNem0ZMSLFLm44Pd8CqcEUdH7jRxvdNrxo/A8CN1mVRF+Z7MEeUqnrg7Ire50wPP9QqYt8
n+/GXeMIk7umLa19Gi7ispA9q5DTEZTYWsJFAGwytZ7mOeP+I7NjkwW+jMt28fc9s7f3ucnASAlZ
vSBit26zzc1CP5GAcR7atASn4KLAHxC6B3Ogvxeb+lhA1P0LKtCMQSDIF4FnEbWj6MgHbqozgV3U
FaStkjEU6M7esuuNnqjnrWE1Q6Y6LF0f7Oo5b9Z6TpgyazMDxEA3T+j2RJ7t4HW5wUQ49a8mztQs
XsxxgWQdKusBNQm7srveMjbCYvqRBCMfMvqRVeion4xWCXRourxZZctVq+3AQN5A1G8ohmDNbZly
FlrJbTQR1cfj0pQ7A5rDarQmwLOaYke3E+AI2/EWTNCLuUeoSH771KJJVlUoVihwUeFV4XgFzSje
rCFJNw3obZxPxlsdoDlfey3WSG+45zbqrPuKsvpXFpD21OjF2RjBlP0Jsh7zdpMvCmGPEsfFBxNg
aiHWNvDJ/rAgGAVRGA3RyeqWGSeRR/1nk8zO8QrCnni/alkHg21c0tlBqh8GKkTESoZkl0Ki7paO
zyFtghdEPnwPY2417xxRloh9OSRx1yxoEF3fr8oVRQUmqVlhJjFEg1nQ5Ahkw254z0tW2vsZnQa/
XNm3awLVnC2aiE7EbMEBB7KhDLJN14i8ObiQv473BUKc5Z77R6N+208d4HXh2ZIdAmMzbPXIbNg8
b1xnQWJuznZLmZvNh0XaxSOKt+LoBpCUUdeHLAeLJqbIXOi3fQwc2F2KI7+tMYNvNhqSx312ekRY
XjEsPud9/zsP6+SFiNGnYrTljaEr43tSCHOSdmWpdrgbCC0qhqXe3PUeW8trQSFG02s9t/pbZJPD
/hgn8LRacpdSVgskioGmtF20xp9esPvt57nu41LlEPjyMB2Rm3uS/ZA7YWlXmarZvrc+cqp0cs5U
+YrbVL51k5MdsAltzFGfO6dCxiDK4gQfr1zZvZ89cuZz/VVZAL+8SePaMF7TOn2GNH2OWuvFcSGr
2TMp3ihEM+5/+TVCFXdt1jWMJZ59x+JeHpCVyGqOVUKYZzIVBErjgcQr11+wsPEAT2b/REDgy0SM
NvWVuykJ/g1L+ZaH1hPPndqlhK8Rug24sCKZNnU+htpz4z4orrz31ylzQc9L56/l6l+BZXyFFFBr
e5q6h2EkiI9Kl1JHuTeWpxG+8Lx9prJBge76SbW2O7t6TGwBw9sjKds0Bsw6KlQ7K8orDsLyJzHQ
EZt3UDRuWyTPrfXLwdHQJ2a5q5PxAzrLD40sBIyIJaRRHXIOK2TPS75xKnHWyJAxi9WgYfqbp50R
m8D0lWchC3TtPLljlKG2wWOQYkZdmkNhFM1mcggT4nzhkLlDJQdnl0cjZtueIMP07oQspm90DK8U
Ri+Uck9Nn/ZoIcVmwRcPRlud/CX4RUF2olwgpzK0/R3ErSAGjmDEVu1454k3dosFST3OzPDRk4pu
1VVOvc7q+eIn+Pym3kPhIEj7nF6w3lDG2PmLa+bfHmBo3h0t4xBYPjGAdH1mFgouv9qO9dT+Alyd
xQj8Hc4Ef698670evIvT1TstwTkvEV9ZQ8pp7E3Tsu8kMEyd+R/0tF8LOSeJp4nqzZsd0B7nSRvk
1Y6T0nvsZ6ii3PmsBiKMW+J/4yonFnAos5W9OC4eAOoumFd4Xf3qZibzpZxssRIelQUpgi+hJY11
guiVUHerPDZMZmOzscztYneYqkHwILRE0jS45hYXAWY+c2xPVmlbFOumQ61XnVLl/lRueBwZ6Z56
Wd+9jSWC9D51j1kVVb+ZxyYvXqcwG/t5tmd2Em2mtPgsjfJvAXvkvvFPn8owIJZa1ZuggENEI8Ok
W5FRSepA9NR15c0KUdqmyIjt8seK9NYzeQ67JDoMtf5u/F6tBBf6EXQXebXL3TRZPIiKA033Ctes
Q93e5Ui9ih7zRWQbr+Eycr2WtnvqCuvYQXXu3PJXb6X9Cn9js0kglKyTYM7eDZ1kN8gYGV9S+AZL
5x7aKl5TnX5nbvHVBQEqiZYfRWt6LbzlWdsd05uRVShxiHDDm4cUEc+mr0vUkk7tIb7KCUBOgWX4
yuRXBKEU+1kVUoi7V6QMOWEE4TN584Kap3uXs5Hs+m6pH5ulDxEzkqTdp9UZTtcn2Bf+PO38hYDU
IqKfgaCEIc5AwZraqN8Mnz6BIWW7w+foboWDIiD1M3/Vmws4RQRQDfqMVedgyxst70OHpFDrviY3
1nWXzzoN4aMJYcHBpxEG5bep5PKos+pBzcGJIjR2uujaLxhIyyr7U/O8dolWO3ccWjSlrGWLNjG3
ttW1j9KaqscCjgmLokodIgTM+4DWY4tMuycguC7eehcVIcD5FGmKNfwpW6qpKWqTFAleBLbTkAc8
xQr/XpF+tgUFa08VxRJotxR9tYnueegVEStJq/7gZ7DenSps102PbbUz6nnPEGqnM+u9KuRvWq3+
YKXTBl/BIbNnnAf33KTFGLDQWdepun95qbiCJUFTr3y1Ndwu3/maoDvZX42+deB5ZM/SLIs/Rtb8
qTUfaSvSMA76WsUtAsOVH5DyzDzvOiflRpjLm9Hc8emG2tU5D6aBrNOoXP4l/QUU7aHpFmBW2CAZ
Eyz1vnP6GTO2NSKv7BExEk208nPMb4jokfVQmwjDONai2aEEufm9/+gZ/RNmzDgIqBCY1/yU1aQY
kmlJAtQ43kIjOBEXu6zQ45xaH7OBmC5BqPmBc/K7Vs4xKHh6CW5Qb6LihTRS+Trn6mnsGrURZMrh
S5p6oF7+TpcDleOgd6qvzwlc3b22xG3geTc5fggpQVKYd8bRBqAQ18p4qULjCaAtIjsEqz5c/aYq
XklBrtYGz0hZAhWYYejUTfQRQuedzDGiDPY+K0BL7Dp2RV3vAn+65RLcsSbigiRYPVoxBfqRDe+x
BY3TBPodT8+Is9XczwD13HB5JvBi73nNtHaxNTSSlYtMUUiloIYLXdwyR+NbySJGPvI0uu6TFMa3
HTQWIo9ux1ZKbttGnYMh3VlefXTt6oeRFg7aPNMXEXQPtlh+TIm6ndz4hreqBi6N/6JDQNhVrxaA
dEJObLFDb6BIkzKQMt2f2zZaTrUR0MDWfK6um50q3FyDjda7j5aNI+UnE+NdJsKrrIpNnXrAoDJa
VO26n5UAlGhm6bmU/RlsK/dmUT+3PE0Qv/JtIpndoYKL/dE45ZKxyxhBzMUEso2C9DeKRypIb3bi
KBwQ3jKicWbKA2TbK6Wi2C6KKRY6f057TiGf5GphTZqpaHSpgnbvjnzisjvYXk+rUXwUfXjt8uSM
7/e2OAp/F8lcM8PLzEhImBZPTeKfzWU8Bjq81Vn22nT5ZUmY73jjG0bHmnARtfMHhjuIXt8rvz4O
1vxeNfWNNsqkXHCrUySXP8vsHdVka16x7Kt3xDXDpQCIDRZwlWy8sLmxEL8PBw7a8jGXD+5vK023
s07aY9/n18Z2bgnjA9NM76h0b5eb9XMFnHPFfvDAQO6rren+hTD/cge/+lZ2FkPNqNMRsUXe/ZrC
7DYU7Z6T7neHoWHllLAtDPAcHKhogRq849rHGx+yrWU6QgCy4f2xm/KVNf9GJf6boA8IVUL8cwjn
tkxqzhTRRZikas3UyiX3yRT7FBLp4CQnBL7GGlblIz6qT4I+qhPXMfSCLHlIihpNdran0KeM0ZzZ
QZSsuzB4wyt2WWQaYkSd9S2pqP0JgBbo+1PAH2PANUTFkCYZGC2RnCyaLK6AlLxtu3qThYGprxwj
7sj8Iao5blAh6U3QNsd07okHsl/SESFtsSD9MgTvEeqMbdBjPhkJcZ/BLntj8SpnfbDrpXuq1Cx2
U0qetfAfe2njMiRAIdI8JpbZT6S9M2mIjJoYcvPdpxjy+a12fh0dFr+/iiaiO8LEBkXI+YDlBiSb
zfIqCTGBmagd19oGlDnUbb+yrVThmG6L5xEbkhdBKnPradwK7d5cdLhwBniYxqh+IEQOsfiAzwWh
rlgHHGEM0dIHc8rXCW029AYsJn5Q/2UuY69l6Z2wy5/acdxUvk3uNJK7alimJ1VW80cbeMaOIW2z
RlY5bpSRIuo1ky2+BAJZ0tTZqXYun8bFIICqWj5FG87xIr18n3rB1NLLaoP0H2xgj3VSuQhjQQuE
lM4vhnbk0zhFDPX8Io9Wy2iicxYYRkj+LrxtqYrqPBqtv0kte3lVLgyNogbr4c/uvA47035z7oiE
2Uccy/DXRoxfW/ii5+F3LTI0yS6+mT4CoG+xCne75Dnl+DInIcHD8p4BJWU4YftYd7t0SF8tBytp
EM5bmrYrPqQzV92ENVZu6TQuYa79je9W5c7kIYY5MmyWEPeMZxLOvqiAuRtj2Vg6NXncXYKQwv7D
FLDhdgYWVGXJfWeaixhlf/16n8ndPcMpAT66jWuJJzjNIaolUwCgPDm6ZEDTZuMAqs1r3nTZpu7T
UzVZv8YuuWZ1wmxVZ3sLpTjkFliTVsICA4zDaq6NS8ZoEX0sxjWvvvpT9qjsBUuYG3JM36uh2jwz
fmHB4NKbtAz15y+rVO+kZyWrXNlPCIgeMYwT7dNYR2QjD+xJcXuH+lddMwvDaXWecdHsijk017kr
PlQLA0I58yar5geTSSaCVvwlo7Q/CsO/VG6/dZqElCTvmLTec7Poh1YOe86GaY8ypdu1I2wNsClk
tjpVQkxtlRD8BUuNKDes2jrFIO/m44y0PsSKJKzfQd6+tNihLdUy3G6zMmZHHRu0uG1hvFIo/8x2
/1bqMbbmQFG2k3hU5M6jly5bb842YQZZr9X4FXNCY6fkIWQI6xjzhR71s2JcyRwmaa5tiduGJCVu
aOe5YKgdL00RndNw2LGjfSADnQDaNsRrZ+IK6Bz+sjVXsy1BtWfNS1uZmxkPO06Q8R5MxVSCbI9c
6r9zAba7AL5Qj6ehhV6YzXNznIbCZeXjG6dUl/RmFDtO3LbYvoaqqLe9a1YPcAvVU+OEXJam/zmM
hfkxEHsNBcFxnmU/squrxUweGm7l1mUxUlvJ9E69tWykOfAneXV/ntsSL0QPG2eYXazknWlsTQav
saj54lTmkICkxUugaCuLqieEfUq/GShxto9i2pm+fm6yllpaWYppd/ou5MLptxgXbn2xBgUrV2HG
U5fgh3SYIzGuWRRpJdwVq9Zy/UcCbbu3dLgXyS3+nZFBKN8zg23UX91aDZQKoicYJ2CkEQN1dnf2
xMM11HmMYWJ80vZoUF5UZI1i4P61tPhDNYCSHZVQuvMX39vkVm4ePUS28IAX9dF703ImZzM/Alpv
VqXLAAW8E4Fv2WStogHSqMMG41zRDb/YTdOsc8pyqEY0sEsSQFHohgaIRp6qTZt3S8z084Z54kdx
FzcBFsL5HkUGfxhPd4C4fsq5qIwgT3chSWObCuseTaEvt0mWfbKKYBUO8CQD/dR5ezOEMQAJg3aq
gWJD8AyJ2yFDNYe0IZlmpGR0WcC1aNzQy7aXohLydagm48UfWvnqgsJZI+Qwtw2Aqx0DCrHO047K
ZmDouLa9Yt6Vvk9zzTZ842LUovvFcp7MFFtOmxtPCqfnRzpm3X5MPYU2ktnyICtnB35ojNMy+AW9
0MWyzmTMa/hS0r4LVl0XDBdvCghszG1YqBHDItwFPCeB+Q14R2yztnaOjW/2TKrZWs9+ebPt2Wbm
MVTbBAM+HS7OjS1r51PHMD1bLcLJ4xHHsV6VHaF1bmIGGwsV86ouHGc3WZzbaWIXa5n1xU7Mxt+G
MurgQYjB5+Ux+5e+ehKpRwfhp7966JyPBVvulcWuinlHyUotcM7MxIedYSYfvmMsWz2O+5FxDTs2
47X1wiDG1Br1K/QYtw4behkb8KQflN9Xq9EoKWP0qbK6o8hVGDeuv+0N78FfIP/PbrfpXQiBlhZy
lbf9Y1D4u6IrL1bJH+2z1fWV2thDSUjGlG21XJp16AACjWQEG9OsjrqGdJCb42nJiP0r+bkmZI+V
v+Ch6uciBkkCeLhzYCKMYxpjY+KR1A7lT88uxZ+GD7YWwIfq6PcCs6ppve/FF7fMrqZN4I9n+GYP
bQK/pqqWh6jSf2QHRQcL5gmsWo8fxBRx5Eh0qkV64JbJ1i6L5ZVwGYw14j5pIYrTSc6eVx2MpgJ2
phh0GhNLkdnv8YuRoVzD7+XEuBaNc2oJY8Moy6C9H7e0BDw38/3hqanVO0sdMrfrSHAQE3W/e0f7
mZJDfboy02y+8Rs8gWbx7oGALATb/i92no3Hx05E6h/QF7su6vamkFvRU/9Hi3uudE0DWTwLEneZ
PQgTz529wS3xKfv8mfLiBT4CQoOaU7TF9uMs/G5mTrJTXej1oNsHOrvgw9UJLNHaDzhKqG1lkEO3
DYJp1Wp8Mpmvjkp3E4zn+moFxVPel7Eb1K/QkLY6ifZdq865y8ZWmM1lQBi2cgGCqt7H5+9tXJP4
bhfga0WPsV6CtkInWHxIy/kDAfFg0N57BUcsUloPCUV4djqm0x2Ql8BVN0YahySTwIP86omdo7WC
LftpTcMl97NNEOjjYra/7xE+23YIoCgaw85J6ZOAhjmswCukByI0tzWczhVOVyhM9rJRPPjnlNJi
44KnXQ0+7sC2a095WL3jnCf826Uhue8ngPg+FZr8KX7NviQwb8g7cEvDc2OM/oo78opV/Ia55MXL
1TMirqdGFT/GxEgmafGsdpLpftY/qJAqLZIVX2iAYdnFGLEuXe4CUZZfY9ocSrsM915C05gE7aYM
CeAEdvTptM4XKh+eSfIq0ZaUJjkbULEybR+apngYSwJLAZby6eKlFV3YH4rEXEMnIDxdR6QiLq7D
hZPBfmqHy1K74F811xQMq3030o/63nTrOXNSHRJGSru7yn2Y6hP2HNG9AuV6xfS19pU+pLyCVkPe
X5e5/Edslfivt07rnmlpK6Q15WacsB7jd8Z3aBbHsKi+Wt96yDBqze1iH1MMonfA0qEew8tkiavE
K0a1u81Hh/6eJVFtcZYQZcko268xTOePHdl48LHk39E2GEPdgUqTj1kJOIhTtceKqRLKuM0y3z8f
z3mUUj4WzP85vfxtknp7Iyy/ijw/0QswOxj1bmjr892HAD0luTI/+mqa8bHEvdvMFCnG9MqI6zc+
qK9gLh6bewfIqnTXBc6WYGBmX170tujxYJf2MSyDI0frVz07d+YOeWZ9+ZiUvnXXHC3xEKbv6WAw
EAFSoxzn1N9dUFUIcjQxvvOke48ci8KKoUYqKe9zOZwFf289cTqBBmAr1k/muq/6DxzDcRUOP1nK
ejwf2uoyB3OyIXiFjXGAc7KAixAVzVV4KFVES6icle2yND12vm6fbNQtD3NVP8KoLx6DsX1vsoCX
zkcSEOnhIFiwREb45Cz0Y7OPOiNNTiYiBjvVf005YmHM9DkCnNrW0z7wi33bVSYhwf5V2P3B8ylp
RSRudtNiC9MQH0vhbTSs4Hjow+VYeuMX6y1mCxhW5Wh9RKIaaS3mZtf0rJjsLplfeUe8bRYaz206
UHrPxYqXig2fM3zX5Bvq+0NdI0Ly5vIt6qJP0CfNplVQHzFMNmuGuiTWBrTRfle/mf7wY3b1rZPZ
Nqk5BZ0yOE+Fvok0eA8qhWLDZ6w/G7CJ6CDpjvng+fBoj51T03AlQnF9nJeUsX5T/vKxN61HN3tG
k/FkJ+afKJgvVuCf26BO124Q3gwXo6ezcHaWoPKZzzVIS5I30+v5dvvwBUM2FEBYfDzfACkjpqmX
gGaAHX1Eza5evdp/CKeGGFCzlesoQ80lWeb1/fy389oHFJl/G9+GLNAVNxnqXUQyFEFPINeGqjyZ
gBmHFQoda5cN1pfvwYXCU7bqQgQLLVPUFR440OdsjRI7IXmMJsDt9QHvdrp2pgrh+Pw+QL536aK9
gGxJ+KC0wtL6zAorBihdr5nX/HKwSIL/wPZdtxzHmZGXGwOUFpxRUC5iZOjKpXMKHf9oEWUG5OvY
d3l9gL/4x0nTp6Bkz9gaw37KgKlMLklw2YS/1mUsn4NrhGJJNIHLFYgyOmBE5x5NmJCyNzjs7GnF
WvdFzt6q6ZtfLnCHULFTE5VrHWfY4it8ZQOOf6tbs/3GVTsFkj04RcVc6S8jqi50fZ/g0b9tI/2A
1AuQIiIF27Daets0bGEJVKY4CgYMyuVnLhD+SGQy0aDp2Vz0aKov9kUIIseDmDgPdrMDEnf0Wx5U
bGYmpcT0LnPhnSu4kVz4RGRW/CNshzPDmVs+eD9+NB79DNRqWvz0FtpAWJfWmtIxblR4iMSCdZeW
sewBdMl8w5zEOubO9OWxqdjgrN0jJjrzEjEek+K5txzgMc5woE86k972J5zlbYqqfpVosmsH46tf
dB/n+KdRUgJVZRFCWwoaxZ/2kSk2bicr3KXdtuIeWkJxzIPZi4s5HSiquc0ZwDz4OePvMVWfdBcn
JEQHIyjPpZqXGEaEsfIZq5jD/DqhgMDdWxxN8Bh3fvE6EKBLTbJr4tLyLaZ98JfqRj8vJncuvYjc
MWbf0td/c93sI0sQ5gw6ndsqeE9d9tCOP53b2n3NrXReKQ+OEeP655oT+IhMhMuCZSZeZeYLhUtb
ZLAxZhxinm0RlI+OMq9zN3Z7Sqm9m6sXbafP5N7OR5Oz4zA18477/qdOeWla6WyWpm623DiPM3uW
VRNNx8S333EV/eL+hYU94Xqfnc8pqS6jzJ/LFqyl7lOyySKS2MfwZXFyeayykreJm9Q0TU0eKCsb
YoBxwGfPeSl/uCM3YZ3fTEmUHBClL50x/y9LvQa/GsXVpE+KP2bVc9lpyyDK2JO/7coEiDQiI5pZ
prgsdtdLvXyyji/ucGj20xMLX7kUF2D2zADG4odckCS2+MqRnUFQS0IRm7T39OjPzFAYuIELQzpN
/8nVw4AVfPEwvTctzJXcBSLb3X/pmb4eHSuRjGzOIQEhBzKnJ+3LqwG8Xw5gfBzsT2kB2DxrWYMZ
7XtZtxyaSXLp0SusTIYwwMfGn7o2DxljqXBwnhZbnF01WLEsSqJsJ+Zf1szG0UsA4ATVnqBaplRB
dsnQKq5c5f1g435OSuKhBy3u7Dmf6447eW0jG+P15O8E4mY9N+DonfJgtelpXsSnHQ7eHSzEdKtx
IBLkmqy/oMO2Yo8PDdA0Fhcg/K3UQGI3lTF6IWa4CTMkN5rQoobrCnQLnDS1r+sIpi3DQ8YvUQxt
ZaMXb96Bh52PVgPgzfe8U9SYzxKYG2uQaF0Ocg+x+51X7uhNoPuwDD7ZdfeN0/bSuNaeqyvaB5MX
TzXSED11F3VnXUgIvyuzCnaBjbuDRd+2dN1H5QwDJ6SzNzKenza7K1IY5A8+QBRAR//F2ZntRm5k
XfeJCDA48zbnTM1TuVQ3hEqqYnAKjsHp6b9F/zdWSpDwN4x2dxu2mckkI+Kcs/faja9BnfTusxWl
EUAx4umCEkYk1n46NuRXsiZhTBwVPYC2pFdg8MzDRN9jf6AHCPrFGpuTACQqNF77ROw5s27iiQw2
vIU3gCng8ZV5eCUrY76z6vmudmMSNWrYVmZyC/JgD5+XV7HwXiukrIcMPTncPvkUzlKvcxpASY0e
Vnowge1tl9nyaOPcW/PeHzsFcUI60+scSaotf5OnxS+flifwVX0vHUYYFhqNodUnTnEkq6bOtvaZ
VYWABR3Bv9m5LGv9oOvsNMFZI6bmRglx08wDh6L+DRqRt82ypSK0f/V2zAE4Go8dp0I2bc45C2/Q
QP2T0xnSLEydGm8ZLtzlGh2B9lN7tbAuMGZvKk6/a2qFa6tY0ler6YS/+G8jrOsGefwmGOQeuPav
sBuuVc94gGekXpU83kko8bOU4YGYWWTljGjsEUwLjnSqhGVgyNJRkzKZQUCAJHYBf5YDBLgqNNfQ
m6EzrXpb72ObwSEOt51XWDYU+HzfB/IlMtMrkaDXoa5AnRi+NQH9RCCG+5xx7V5SOa3JLM2f8EtN
kAitfUcbQoPxptiOf0dVeamcegDX1SFZi/w9ZfTOhBez6tAoo8u/RGsNdFoW/BU1IqlsLoH3DC9x
PzTYqVE6GZEDQ8r1wUS35VYP/l/VVDeZWV+FKjto4iyKjtUA69sznMxsNw5ltWttkSPvUXQr27q6
sYGaMOuvfjFX3EZFcFe5Ij5Njf2QsdNdWaPxF+HbgxW2dyJLLocUYIDKK3FvjMVtMHQ/EH3yBIac
Ex1vZLmbzJfSbm7Jlki39ABOgxftp0pcACGmzdBO6UVlyyd0gD0Izj7f9lYxMMk3NkYVJJdjycvC
UFahDo7/FE5eQHE2HZTHwBpy+LFrNUDGqGdONHHe/PF78KEA3ai6Iif53UWu3kVuXR7yxrosaCAh
kENqUhDlyCGTXBmmotWIiYx4UsNw9m1kbcO6JgpcA5AzOzZWZXPkqeJyT5MYEvFQP0PdYSzQ0b00
YCbNE2ptpubZXkToQFBLAxv20nUNy4wSKBwSstrlWnfhI+p4WGSZaDfxAkPuvWpep6IQhyyl8g5h
bjdoZ8hjCoiRS16srtzVKf9I2fdPbonqAbiru5yBEvQdAd2YvGS2Gjg3gy2go+OmINdgs7TreFTg
GI7+qe0ayC2e2HIXhnWMbw0tAmZo3yxulMG+ra3h3qqR3gzjOO3zTux9yUnVtZRedCVPWWveKwLL
uauRvXbAOa0YIsHEkUgvDPuyDjIQyAbHQTFXf8Yku++V8QfyRIlUBzdCwPRzBx11W9nib4UCJpPD
82B2v4cmf8IaJFcTGq45hiAzid8kz1DeWeEr6jxIUaM6yL4DoMKNFdX0qy9mG9WpCnegW+QqDX0m
5+gST3XEz9pT9kJeqp5nB8KUlZRviRs82v74kykMDx/TxB4ALUpplnLXnH7ZUX7s7YRun6xeYB4y
QKp0/Dajali5o/PX7u3q4E71C3yfI1L+Zyep3xLbPemwvGot7+BkyUUQW/cUFtZ+poW27JMHDDDU
/1P1hHiDoieyn5ykjTmWDuZl1Ml9HAangdWWKq08kuN1b9vRpuvMfjWFNCWDvnyNpuy3zT0tSgdp
UT/sPMO8D7R3wK127BnDQ2uhf1E3/kGEKao+Y9NqpkpIKt/SNuyg7qT4ajnYejqtNsmY/k4WimOb
BsVljk9lRZ4UE1KbjAEnr1lSAurdyICtai/SY6MROcraZNz3gKWSiHKSPLRd2I9UKkV0k+NsX80m
9SWM8w0UJrXuK8bLVf420Hibo/LB7viXGUF7IygMwjF+Tury1IWcapj/HmekojeAAP6h+7M2PM5v
1ZhqMGXIM/owACHatxem7omcF7RWmhHVGvHcqrMPPKjDOgrBpCrrpYu8U2MENyHV+Qo26mFiEV/N
iFb3Fl4GU0Dzah2Rrty6vmiqdutZiKEFvflNWqWndmk9Zg2CI8AZVw65dqvcR0gx59NLxYDRkcWV
7RpXnL3HY+rQDqa5sVcTEwHtxGweYgJhQKNVo1BkQcMXm5yoDIdXKxmHfWRl8WMXxv2aDJcUDbl1
37Tj9ZCMkNGGaIHrIFfIwCJUZH709IxnqG9Xo9EMt00jwgzEDd8Lw/F0GuGWk2RPVlrlhS3s5D5i
6IpbhufCrN7SxvF3UhT12icE8zWuC/8qJ7TmnjY8KqUifoAMPEA9Hhvm21azx8Acb0DoymPkhuke
Utd4H2YJkbB12YWboaWJiekVRv0ktCL/u4R1Gjs1xT3JkylqYfMyNUvcUczh0o1s6HLFjDqPrt8M
T/RF5aaPLfsfv4/SU+6WiDIbpHrSsupnOcviOOiuP7YJpURttR08KQX/PI/cC9EPxGnx45fINouy
RpPdZhceZQhJySrPXhsnpt7KY4acVVq+zFlT7KYegLFuunYv3bZ+LSP02qsZhi9sYjti3uvL2yzH
DphYnbPGmpJe5DW6bQosDy8ZcZsQfFIX1aNcemeC8ptRlL+tObzsumh0rurJ/R0q0KaBpJ2SK6Bp
sN7ra7T79Mla71fgqG4HJtPGgS1aBKV2nO0Ao3RrB4wq1K/eHQ+TsH9D3wVlVxNyYg51x3PVju16
cAYA9Iypxk1bdmrftICtWRUYptteeUkrwN9WtLmPNCUbjuqyZ1yIrJEW4viQM5DZOuyHGxtD2YHW
UbGHIpzB3jZsBjczkYPclu42QLLAWTqsd0VSOfcZrpZdlrnxmtJwYXP2y7RGJ2/eXCN2GHqjY/eQ
LE0uQ7ZNTPzjHe0n5x5yentRj3NzpxI7oD2Hz5DUq/jamBnkkMMKYzgHM7MidgBRiZujAy7L7npK
o/na78e3MTXzS98ug0VlwZlP5jNTR5e2puU0t4MbDzdORopbWkcFGcTM+Cn8YwosI0FF/e/A6lRF
lI0rYCAaQtEsgpNJT3SDv6tkNezH30ZOng/8G7VzQoxoytHTzh5moLcWlMjnnnwHZ6UVomkjYAxs
5mnzx8i85slmCLmTOnvwK2YQTeLMJDvX0cPEd9hUecLb+7WNVCz0g3MbZ7DEEmEGJkT33MZZOZxj
cll7R4/7XNN91tHeYvLAAXeEpHeDyKG/nOB/XLei0QdWs/aRU134w0obuNPUAOJ/+Eg2bZrA9QXp
C9z694baykOM0ZYqgHSOz3BFaSF/tjFcWZbIvnR/zYms77RvDG/oKQImtC0jFNWnwUOXxRV19RRm
3jcf6iP6ABCniSfedImOtM3lNv7Hrq0MSkG31cHRt0watQS93FWdUAnC15adHRsKMYVf/zSfWLR9
7NIef5jQCKyzS5qNTdBfIcOjjc/1D4IKTvR1pC7JNfwGIGF94uXFR4yLmIhhMk7NMy98ZyS2iXIv
OM5l4sKPdM2IQ5huGOuXZTXcZx45B8AH8AxxZJHxq7Jm9ZdVp5bXKcX1IlXumZAkrINPYUFNCmed
NXhlhk5Nkw9G1EMpq+CiDMbgkOdt+uvre/WZG/lfJ7RHehnxkedsqxoFFMCtMTgWVp3es3XDhwD6
i4BLZltZzjMuLdSUUPcqecHwlLfJ8udvfrFPHpIAzAfh1/xsnnXuyWYJdaJetPxi/SBuPLNAqKUJ
pgK8nK6tQnXfXO+TJySA7hQwGKbd/OFFmdFwmKj+g6P8fzXiPOq9rHEerHXkvn59hz+7FsEpvoNt
RQTCPgMGOBTJhUfpeqwB+gF5rp1k6/E7HOF1zvE39nJhf1yV8A05XIZfFZP5+bMP+dYmvyY8KsfK
sHIH4qn3mOqBzvMONlFgayCy5c4b6+F2XjbTgL75ysCbhDGWjjj/+R8YBnS2WZdA/NjCO1+Vaumh
3NJJeAxq7f2k4A9uikghW3Li9pAXsiY31fouoPLfL3q2PENPYw2ACYJm5JxFEkgPbfQUB2AiMuWs
RqGDnUdb+h87nee7Nin0HwQMHWZQQoUuzBl1Mojfyb5MnbG5wZcGvGeox+SSVBXzLmFhTEhwsL37
sEvFL1fG8YvMfMdDLiXMR4mlu9ihCPLlnhw4072DvBzZx4bEq5wUDrS1/4T5hAwJaDBI/ZgnEI59
U3HkmeJJ/jLbvr8KnBDnhTBruDBCWsNRmnbzi8AlrIgmZU+O/cmavKsqbRJ/g5/Vj3ZO4tdXHY7k
m8ny7Js0510mOmySExEaulri1sLUPLWVQphbFa55q7O4u59Q70EaZ18vVoo6yLkjyY6/b+hTx1kz
VELhkVKVMWwd6+Q6MqLmTduz8jZe11j9///7GMK8I0cy/Dez/QxzgRGP2zVwEg2yxMeQRroOw5w0
GcdTrNr2O7DRZ4teCH7J5aIQnIJzhkjcCc103QiPghUGMG5CK0YgByCrm5Ibsj5ycpFfNVMidn0U
GttoFsk3MY6f7R3kKtqhabn/sjaWV/k/O6MtZI0Ru4iOg/T0hYW//o9FWiqGakYm686Pgq02XN5d
7WQen622zWJtz7pdtKLefFvZNXBhT6JyO3RuYfXrePDzn64x2SDfp96LViZhc8xFJr/bD/yM4puf
7RMUS8gPBsKDVgVm77OlTTVNYRcW4c9NjAALgIUfw6cOelqmtQJpqaLJQa7awMnn/IS+9+uV9dPL
49nHbAwmKjgP3gxIAGgVPeOj1ST090jTWCUAIiHZDuaWhPHklslhvo2143xz5Y/kksA0WcuImCa6
1z0/1CAUlcBSiezpRD7TwIslcwYnKNvLoZWevWsN+uL4rm1O6F9/50+v7FqWgHIkLI5W7x+acJxr
bmcfHRvmUhf81iQmzRUaoMYmeCbqnbvORnPz9UU/bs8ccTzBPsl/udCq3l9U1GOgVUGKlOO6DIVl
7wd3c84JU8mgwGOovoF8fvxhOUnxdvouqZo+BMz318NxlHUOHUnEs1H/YvSl94qTGZE94kMT42Av
ZyahQ/jLokwLvvmyH/E3HEV8AjbZRDHFeWdHuraHvDxw4j/W3Rj8SlHyFgerYYS3+/qmfjwXBML0
PQaNLEPAuM5entCqbRpA8AEaVY+/8NsAkMsK5oeLkvPp62v9SyV6vxsGgGh80zO5rcILz+7oNAda
GpJMgpbaPlvrccqvh7GiESM2eN71a6IFjayIp+4p1B4OkTbrfte9HBjvpAMGfRS25Ws/SBdfpAyn
P4zD9amIGVTdG24c3uP3IP1GeuTcrOewne+//gaf3S0wQSYINYu26Pm5xqfinlyqB4Acdv87JdBC
MnWeh59RIQFRf32xT54/YfHg2VCjPGQIZ3VULhJCnQAoHlFp9uWpLFr2xMgblhQJa34Vmaflukbf
2rN3VvqbjeGzr+pwaIGJyXdlg3r/9EdBiqkmoHyRXpxdpZSRK8URnDG9a0/XX3/TT65lEUsTBG7A
I0287PtrVZiNxjRlwXb6vmTqM8T3jCjDE0l00TeVxsf3ig2CtFzerYWhay8f5T/b3UB+reVTth4F
0t3neZ5atHJxV3/344mPqxV7kWW7JmQ/n5rmbLUKlSjhTCrv6GcMY/YdO4RLLghBXpsmRVW5FnXs
/MBLWDXrzCZSE1lUfjvYg288YhvzgtWY2DaVGTlwMLZHy0egWYiZoWI2t99UBx8fNT4sT1ggXD9g
lT37sWtelchbYGqeF7WIFdHjqtTQx4TssB2Ee0ydOapVKwPW//VPL/6tqt4tCj5TQfJhbJefn3u1
3Mj//CJM8zMyTZBaGZkZXctuCk6tQzQmwTmDQpKATn9d90321uS1i0QNQIW1IoAYhx+uWdCParKt
6zQT6g24hPdsDCRAbZxYI8yw8cLS+TEjukywlesXb+iDmzRwibcse4OsDyZmcbbhFwxhvBZywClj
wiZAFN2J64LYh3DVGnKeKKQdorvsnL41wUaMPPqkyx5T39L2ITdRQ6046EckuXTVkmpM07kjXz4q
j/h+e+s0x0aX3pnEoyvkZI3PoMAU/a3pWiRFYUYDQ26GoCyQd1p/urKidHfisH62yKJThxR3kYR7
XwM/orsTocmz4FjEkPl3pm4tg8Qnx572LmE85GtUtCKvMjyY8U2dow2aUVT/satCXCm39Re7U01k
bCOxRauxa680LBO5MVhvkDtkkW7QFxZziU2/1I/N1NGmdaagJrTM9snhgxFwkRWy8Dez20/t0dFp
cuoZLxHZSCbhjZkOBcaQNKXvOjTIYclnlfyi1MLTX8OOsNw6Ffpjkgdt643PUlwQgUIlomEpXeq5
z/6SLOnMW0Wj7XbC9PFnjGhw0MR1AHvMXlr0W8bcbb5t6wx9pCau8p9S9s2VIiQjXXtFay2utNEs
tg6UqqtMZciYS3uhxUOigJ+BQTvIoL6r/MEQxcDQCb64JlC6hfbjOqpCPE9Ihdw09tAjHBadUpug
78OTSW/PozaJ21fPrhgawGMefn79VnxYPHw8lSy8LgTupbF3tngoGxicS04b1jFBVFeRB+ll2w0V
beWmyp+6rlW3X19RfDjScUk6djaEX3tpIZ0tjE42SWecmghXKg7zDYZwcr5cjSYsUhHgs7B3pwsw
tlgmkzEp/vhYOZ+CJPb+GTDfEgLmjNFFkxT8z1w1HgYsOwI2ZKOP/jkGVnT59ef9sI7zcQMaXgGd
z8Bh/vl+1fCCdioC1qgj+6EHq9vLjXg3Jh1jwK8vJD5sTj6SOY6UdE1oZBB0/f5KuSaJm5o0It/V
GIKV24cLIYG1ST/LCFMmRUVOI9+aEzJihyAn6JXNvA9WZD+OAOlmWz27WBJRCjq+CUWt1zHVLiWC
+uajfvLU+GxpbNom3SvLOvukagYja7lZfFK6dffENjVMk4dRPhTkcAEREwUhl1/fnU8uSTPJASXI
j8E9On9q4E70kZpjEnECk059DOuiFfMdSeKg0kM7+uZ6H7CJtMsoACz2C9o4nI/f/xihiktLzFF8
YgBAKByiqEt/Fs0NeomfjVfqle+OiB1jFpPBJUXn62/72UuyHBzoIEOvpnd3tk+qQdNcG20wW3HT
n2qZ5uuqS+e1UiHqaBo3h86L7L1cogrTkmjEopPmDmmdWk8Aea6ZaWQbQXojfZqVR5ZGkSTp3Tcf
cjktvd9QwWrDdeR5pWrhnP3+HqFysV2VmPIEryl9ngmWf3Qlu9XKEZH/R7axu099EylalBuw2arI
cP5B3xNfDI5rnYYOQ3qcNek3Z7x/uxnnH4uT1UL75ozHhOD9x+pyhasOfs0pKofuiT/ZD8IfOGm0
ce69yQTg1i4UY3/Tl7J5KeYmOOaBYbyhP5ZvOOTFXyAWzjPbh/ld49f9+Bh7jgkcGco0Kwqb7vvP
pnKkSbVbJSevoom1Doj5fFuaQEz56FgvQjibThbdMUa1LYQUYqIxaQNGiib3NU+9CRVJgR4EY6/r
P2ZdAPZITYleYi9jtIC01dhi/A5KNcrJ1rgIZy1AcWW+hkEh5umnbEYE1anVQsyMSJ9H0slUi953
3E8FbZgcu6yAjA/AAJYueTFdOdyMRZ8ShYcN6WkeZ3Zzz5vVLweXB6pQO3bRR9hpyaRrjpiDN/DI
ccfwJfgrKB2inZayeImjhH5/yWt8bEPFgFomWQljjg7KvvDsguidgeD1tRZuQuzmXA8e38psbv1p
KO7huAgIQBxNvjtBf1x3IX779E1DQgdwM509xi79r3gwx+RU2y7wEWnDOEh8EwiChTj263fmk9/f
tZfdD5iw77J6vv/9CyVjYw7n5BTWtEu7yOIk4ZCF2+VT+KBc+/Hry33s/HHgNcG2eyG8ZxpvZ+tI
1Kdui54VEnfQdR4iTc9+qUyjLYBwSYS4prOYbcccxtXBx4uMY7coCLsvIG3V33wYZ7nY2Yvp47J3
aHxS5n3YSqOpNcN0DL0jCghr0RE65cqwg2NGH6CBZqHr61Cjd9zrobAx5QAyrbdVhb9lxzClH7eq
iomG6mtt+b8p3nrxw+h645fbDPDvsNpNKKcwm5u/iRBHIxlWZToigYmYCxdVhqSjxvglMnKeeX5z
+9oYA/w9Lqcen6PdTEBqZ2nx4I9BlBxsUHTJHfoDNeE71eTXsmXAEopFQda1ExFM8ouhis6wvJfy
tdGJOW4y5TIAF0nV1mvk2+4NNA872TlG4lZEGZWT3oOvj/VmFByh/9Jumcj2+uZHX1opZ/eZvYsy
j3MEY5jzdm9la8CwZW0cJ1XXl4hzzQ3dQX3w5v4xKiJiqyFZ71yhcN2Npb5qMs6pc9R/92J9fNjp
cprs2DznDhkny/7xn4ILahmWccA2x5JPehhYFg5YncpZ5+DP5uKbg+XHcyVXo49BcU+bm7Ps+6v5
kWbcO0Km7GeY85GeAJ21HvGuXtbu8sStt63r/P36Vn98opdrhjab4DLKC86WDhMzTkHmEiUlkaY7
U9YaRpOtbhuqk+1E526rQyoUayGifn3lT78tx0ROpg5f+nwjyQ2+m8JkfIQCBY/SxLpWFOCwSmx4
QHPRtHpJ4x2/vuhy6Hn/YPkIckN6wRyIlgXs/S12vQkS2kBsCa5Gw1obzJeCtRFayA6/vtBn99Ve
li6xdGlC92zZaqmjs56D9knbBgGSqfeA6Xh48bBgoOKzqnUO6gY6C5z9ry/82W11mCXaDO8D78M3
jFLDd+cxiE9xgOsapBIKHvCc+zlD9N9bWh4QPtjf3NaPGxC3c3lufWvpg50/RS62nBZJQXzCAIy+
ZJzKmSVkaZD4pVGU350tzc+uF/qkB5CzgyjJOru7/YRqI5JzRGIrlJ2dC0DFvwB24Sa3Ncv2jwpJ
26J41LleowB1PETPnVZ70NwKToye7BSReRwxNeeUqjbZlDf8SqMYfkxu2Lz19I/bVeLBqtBDXeMz
5ijw1xwr92h7NSzXkLUVGVhlBqcgzJPHkXYFtME+GVJI5Aa4QKAaGBYNJ+dkM0wIEzezM0cYWoy+
hSxRzH/qUoKhtKoSkWE/A7RyZjzQmBUaIJReD+n8QhCRd9Wm1vhSdCHii0kQ77TVZYUyU3gK9bNO
JSzJAMWKs7Im5d12nLsJ9YXwm7tVT2lvqIW8TRIyXkzCkXBM+qb9TABwhwZGmMpfczhfiLCBGJ9Z
IuoIwaTp4V0ZMTDPQy0evNg0l9lU5lWLydgrfsexjvKN5YTWI+9UXW7YgLwbAuVn2gPBPIrDNJn6
OYmrkcu6CGj2oKmc9EjYCgBhmWoStcsowWDVygm2ZlwEETbE3vmZ5enwI+KMG1xGKPOKHXoQtOS9
UuoHpPPAOabAgzGhmVHwQoFp3AVsyfjBW3eER9qL6S7nS5vI0NGubOl9CIBuopWEy1lIjGBY4nB7
SgxGvasmQ3S1M2lEPXu4mb5+FT/ZPRx6dQQzOSyyoBPfLzYVKEyIY8o4kgVr7WU4+I9UReXJ1W23
JWhH/vz6euLjtkmFT3sSRQZlDXE37y/YqL6TGXLDkzVB6rChRhxhgjya4dRdREX5V3ekNlmL2g5Z
7ymqkg5qbvCdVuOTpQ9ZimmRtrAEJblna2xiZJbba0SaDPOiZh9PID8vpCXLKxCOCybFVeVLO4Ux
hoXJj75Z/z656S7zBttmU7Mszozv74HmPEPPEH+XbdopTkwpf+YzFCpsRyCoGI63yTd98k+OqCgM
uZq3qBdM7zx/gVKhtGMG4Kcqr8kyzDxMK25J3FniGhufnvAW0MFcppRMyFl1hrP56x/+s+/MN2Xl
ZRslYuPsjreO7XAg4uCA6p+8yRkMRQd6vl5TnXtYaqLym0Sjzy7oW16IWsvnYH6+3tOiIbQlmOKT
a0k8SzFRkKFTXuY1iKNsBr7w9ff77MF20eMw5kOggejprMm3QMT8LvU5K1hqoFPWmPW07al5f4He
sy7rQhsFmIwB4nCpjJz6MSuUsQVAP14L0XjJ9usP9On3p/+/3HGyRc7PhYXIKlM0VYwjMox2ZNkM
h2iyn0Wa5BuCt4mh+/p6nxxbaPzT86LzjwDqfJ6b52FtaUtzvbaCsLeoMam0TStxv/linz7LnB1M
z8N3Kijw3r8+PngttE4hj9LCLAeNEkTPMNVJm4+1lR9lB5Jhh6Yh/dtH7ZSBz8vpAlejmapv+lef
LCMMP5chNtPzpT3z/pM0scPGl0p6MyPV7SZ0DTxsVWhJck87w7wZeD53sxnHT+hdm+GbG/HJL8yr
zPwVB5LH3Pfs5N9QFgzoIjgoBupv19FeaAaA+VOr6O/Srv0fnnBw2/y0kFEIjwnOzv7CMIsI5G58
CpWlbzKm3HDVFeNDRoBQu4veWteLyUpBbl3XxH5A6ZjgPAxt8d1HWX7iszOyZ5FXhhx5+amt5db8
p+iBmI8Od3Tj01A2E7bBrCFlvi1IX2bV/ak7V9yRtzfe9cjjFMWkhSu+dF3kWF8/9J89i2xkJL/w
HBBs458t5UFnuW2Eevrkm6Cm4zYvSD6IzFtEs8leG7o8GWHarXPctls8cPMqFw0Cza8/xfKYnd8N
2yWeTtADFGgu39+NLi07dxq7+GSNTrsL00j+8PGdrvnu30WlfvbEk+ODE57mChvK2aXqCKZdVyEw
kArkTdtN3trAkQ7ZxO93We7tmtYcLqzEr74pPD/7jjBF6eks0ir27fffMZ2Y9lgjxIpeFiYEkapz
nRN7LHMNqu4i++b8job43+9ydluXziZNRIoVh0y395fM8WRJ4aExhFo96E0t/HzPFBemUJilWE2l
hm5lYgrYL7lUG21M5k8IyxbwdAejTETIvQGynZMzOTrlIMSh1ZBqzSBj5JA7yVOZYnj33ULsPfoH
1zE752WfBM1Dh/35FHL6vWtVznFkhieBob514CkaMDPBZWLSr3JdvuFsyThAozJtYwO+QW/Y26gm
YgkbUrVzscM/97woNyCcyCDmUFqRplw4xYK/SZy9F6Q9LcYmMtaGBUcbjHYyPKhBRNeVMjq8ZqBP
X4jEzq4hn/PC63RY8tejChh2Bcp42tVlKy+mypFXSQ37p+mj7ipF+nHQSPpPQRc4QOnitryrkgXG
PzUGxswEo12rw/3oBvnj3Dp/UhllF0mE4suE2ol61BqnC4ce6QPD0gGIICRb1eHvyw28PPxftfMZ
2uyS2pQ7Rq3ZNfkyagtr+MGYYeFo23fQ3yX+HxvvOanBc/eahSjxFD6RDaDoaNWNmD1VT3PKoKXx
tpSFPyblu3ecTuyXOu2nKxgF3l3ru9U2N0xMZokkoEG25ZsVOpVxSAPTPeSW0T/oyCCXwivH19b0
eyTHCSahem7Kv07dGjc0pcQj4qNp1XRFcCmrunsAkAAtJA+wa+XdH6T0/kbHwJk5m/TUVl64j0qA
rqqG86QGy71wJtu/7K0K/t7ILBvnUhVuZYfxjuiBbEdpoQ9hgbeF7nS5HuYqJNu8g2yl9PgQqbi6
yY3CviaBxvhHOtG8JpOK5ExZCrWPEj2f2kI7j70p9D/GuNCmSAe5nfNc7sj21DhMQHuMEDVOKtSP
8HTio+MPAINAQNUbBb6NWPhhEY8W6R3GI3ejxwz27DgHGwzwPDQtGDGinMadraL0lnmpMB6yCuju
uhm9+obwDLEtSfTGIDxEGz9KsaKENR7WJPTuJUVnDM67mFbErOdHJwzA/nkFu54v0yfB8Oh2almB
fE498AB7DMOxKIGnIsu6cEWS/KDEVW8udIK1N8JOLNEX7AuBuC9NcH1Xk0trsWuWAAUR+3uJV/JJ
4XZ/in3spG4ks+uY23sLfQwuYh9DqrOa9KTMsS/Y9dW8HmpgpGHEVLtRRPdiAMeeNoDDVaRevrQF
OL/Qp+QWQ2EeZyWadUpm+qrwWxKQ/XEYyiuU3A37pvuPM7dQaYdgXfkGXq22uM3aitF1bIhVbljB
IQoGH7oocVxp2FYHkjRxZ1hQY7y8jZlXuQ9wvH9lJha+Ek4GPec52LlVuUMS9VAhgF/VNQRcIIPR
ti+M/pKYhPiwjBw382TFzAZUcEJPx13PmZdvWfnCX5T4znVip525IdZW34cB/gdYtdI+Omkb3E++
Mp4SiorXzC7HZKu0sh/pfAsoV0SEXBcQx3h8J9OBcQSnYTvhZT3qMXT8tScWl1dYzpJE6paUkXUc
jAD6pqbp4l3QSbDAfebF+Yrb1ZBzZSRvg6raq9SZXooJgYvZuFivUm4a1qdmW5DHfiULD0xByacR
t2Y61Q8BOp7hqgRYHpNaT/b02zwSnX4w8L/aV6lduoh2e2M0rfSoY+pSUrJjkDBbcpbimxCs+41r
ygh+VyenF6dCgQG3jegNp7Z7bNp013FIAZBM29pbZa5jED1AawNUgjSv4pyNZquGwaXuD4FCpmMD
RNSK/ddQVvoR7fDIqUrnj4NTuX+6pm/vAE1hUArqks+b4ykOiMHdzVjIVg374q1scvex9L1qh2lx
fEgsUe+6sNJbkjnLUx8utBvTrl8aMalmlTjK2EBpSV/zASus7nihp27IjxXgAlLvvR6iHocvDyKj
YTB4Ri+wiqeciBbPS3M2w6mHyOHjFV5SEi8DYr6g+mKLuPEM8qVXhaPL5zTrvONgqPbUN15zcmc+
rFH22SFIEZ5UtdU9ysrhjJIK4GUOhvJXyPk1zIC4+BmlTMV4qkfsshaTxRuY4u1TpI3rAHcrUPEl
RZyXNKXnYjYorucuD38bgwFQBZO1vU44eANDCPwbpKXhr4JU5hMtJhd4F29fmqEwJDfJAEA9xDBw
zLq+z7Mwvwo6lV25IAUPFXDLf1I0ND/EGMDjGg0dYY+126pawj9LaPnO/CMFdHqsSheVbIudO4ot
dTuzfz02AXsOui/joil9/yTHYHwCohIdxgnyfavdpcfQj9khxdwW7OjWUz64+Kt510YjuOxDmdAz
0sbebfLpXhgCU7eO9BFqhDyk2HrZEuLysZKBu2lVCcbfbTh/5mBVk7A1tvQv0pPlRckJVUNwGBdm
+xYRCn7YIUoJR2Miu7OydvGQa4EJAIFVAFgzCzdN2yU3tpiMO9lCO4e9100vuIFrE7agh7GDh0P8
lKgnyaIZFNhBFUPWjPAa+gDAGE9meYXtvGkuZ3qKnP+L4mBXOa9Bb16JIY4vQRVZN8TtUQqXuAmi
qaZRF5cRT8PgHfMCpRE3I9mQpPH4fxydWXOrSBJGfxERFEsBrxLaLMm7r5cX4trXzb4WRQG/fo7m
eTqm2xIqKjO/PMdl14UNBEeCU17cIx42+z1j3RbY8aKueVW1z2p0DC6rtn0eGQa/dwyCUErVQLQn
fqadxpJBUHzYinoEQzhY/p74HOSbdE6f06r6SU25Prj0EZ5D4Os7tRhAtd5UvvhdN3wsq1iuM76U
eCh7/wUv0XogSMwWdVPa362EGZC7eQcmW49HWyzuyUJwuMRJGUCSc3smU8vSOHvUWZjdVSSh8/6f
vVeEV18nIdO57PZbMtFZLwv8TJOG27md8muHMuW11NV/UQPAB2hddLQmH05QCn52JXz5St3pb5cq
GHdOWcIK7DIc7pgHD30IH7C2F5r4gL529IeZ8DZ5vS1tozYl5J7fCG7Abq51RwJbevvRHf2DA0Tx
b8LVZiMgte0IqxHOa1jfUqvfvi9alve3ZSO4iv4w34XK4DnLfS54RuXzQ3ZjB/QOL5yeu91uYqRz
dlvntywDc6TZfJOk+f7BA7d4lvYgvtpgcbm82Ww0M57v6UuTC9vYoijjflH8xoWpLFCzjQEkzRo1
DL1YWWXyFYyvlvsbggnvpgppaa/6GPsF4HO1AjFrKhcQdsnLbgIPUZk6dsrq1i3v6b4YlDTPkxQs
Aqd1tPfpwMNaQCE2drXaJV7vX5JwCraeDoKfqQiqqz0go64HJ31MpyShE++zwuLPjX2ya93HJHPK
C7mlYLtyr7lvx3nYz1IhdWBPHYaEFwy/Hq9E7hBL0zw6Ylp/Vldi2Bx5qsO5asnc0w1cS2iKqOFC
MDFOn3+Sp0A95nTqr3YFiAC/6b+RT0FSTI1cdIxzI+QkbslybbxM5H+wEgLNXAZf8h9ZJt5ydHg1
XigCeK96SWDbGw0Ibjv1tSM5Ref0qqAKVJtShOyPlQ4VJLtFn0VYrR8OoOJbW9z+Y6U1+ihQiuhB
Zv5d7CcCwYVFhwlwAXQQtWzeL7ifYVk4Y331kzHY8b/w4oL4+pXWHvJm1FGnSrKhxapPcxFB4TwE
i+UeebS949L43qeVMzsf0lJ+LgPf/n7M+/yRTlX1IpNEP4TD6u9ay3GPgz0M1x6+2l2vxXgOrZlT
TFPfvZWp1d0XoHm/Xci5IKRVzypDZQUgxQ2uhV7PMH+yYHpqdEfEJ5/5G+xhRr/YYKyDV2XU8Li6
7KyRKoVabfGobqHqm68FN1e26aQ/vRJU63fc5e1tDtr6MSVBSEHC0JoV42YreGAfu1G1r/ngWgcQ
Ds5nRcplO8EKmeHwJGCr6WhcNbCKy0rtvpW94/3N0uEWQZzG9wroCgg2zzInFcAqqOZy+HKjnB2s
xu8chz+Dc92yOheyzILsjGvioCEZdv2uMDCmZx5iaI79GiMibC4rScPfCpvysw8B6llmgdkPQZW/
11M7MSCRJmNF3plcfAW93g9T7V9FG5gngTiF5KcTcbRAUxV/EFOKnUur7/XWwea8kdEAg4KDWRKH
G0ZClln7tymziTBKmcfKL9RZtmvxZOnUv6Sh0zzZ7JUfF2uavjOdsszuBCCnhZeQYILGZ3Hm2EjO
uCCAauN98gdQQHRshoAHwlLNARklnI+8Ng9ZSMaFKQ2D7j5LZ1joAlZRLhzoMGwq9beFOEBBwFBB
uQqI3+vRMKlbttzzKmZQY0EGyIiy3mYkaujMVE7x3xp65Busell/gnYsT4T5HX9ASKOoSauRB1/0
GQM1f05PWQCyPF0MtNNeTjmWnJI97SCZHsgFd6cxGpf31EY6ackevqotEVQ5Tgf4ZgXylNK8uIy1
Wjg/amfXgzSAgz/LB+g2/RYdk/OvzJwZwr8z/AxNW58X2h+vWa6qk5bZGKPKGPdjV/Ha8OsCvlDk
obXh9VC7yz9mV7MPz4cVdVFLshrOMj+mKhL7LsBAQAM3Od5MgxSfY826HrbQYct3Hv10eS69WwsB
8qcXcqtawQxUS7MfKjhLdoUbTBGtZWGXCDC+KG3X4zbpG5cD13b6X+JF6dlXjcD7ZMEKB3zSHDhk
vTN/A9o1N7CO6wq7IMna5XuFCHQd6PaS9dD1HSsKPMOW7+2GBJpsMkJvnTP3hybIcOibFDsDVyts
mIuMAzLTcXLrZ6CBM1u1hk8z9fjBrGFzbhcuwW3UuG9isr4FE/Unp+xB5dZ2+ccanPB1qlbxs7JV
uS0BNx1S/tit8DK9Ses8ey/SjHBdPQEJGSN1TqXi+QQWA47+/zA3aHo53N4650ffw9CfmIcaBLkf
+HhwF44B9h7jCgjPU/pHmGj4CgBXP6eW7K59JWsObzJDmH6q8Q2oO0roGUzob+ha9sWaLP8pty3M
JJppphv18N4W0h9cyD0NnRoiEOCXWVA4wmX1J0wL3g1gL3BkxZUp9W2AWhU7GvXBzo3WDhiGa344
fheQub1zXp3Ve20AK+zBQmBNmBflPLHNzj/oyeGedd02dqlQYuATeqflslxaSLp4bnU/cHg7+Yed
AdmiGZxc6oRyP6nFH6Ay5aZ14Ce5aBY2GB4+KgbxO+LDcPWz9hN7z4sNQw87mrqAOkgBOpj3kI4T
eWSPFJ4uRYxiXsZzWUX7AbbKZimKR6o6Xi2l+KocjXc3BQPkafsuLNt7tTZPIEB+ak0MkktYQOZ5
Ew7i2QnNg7HBDHOj6bZrP6OcS9HieNrx4yxEXBLALtpZPNh10oXsn6kDsSpNjARqHDjBq7tEDZex
qdndGN/UeILcCWNiwMecxLVrsYyn14f8ZrOLivAr5JZ37KIhwsUwDIdorfZ2s75UbV3EDpB66r+A
M2kdYJiEL67o3/LC/VOkaHf8JE+208z3zIF5TIrwE9TKf1mXYJm9acvLSOFT6ppXhNBPkPp/PbL2
EP70uRvSYzez6iUhf5XeWm4C1gh2Qeq/jQOZfGb74ya3Aa+bNVN74hg/TLRdOgjTTzeU951bVptp
ZAEvqRwUAzD++HFCSzPlRyQh1sxdg3CuYIEBOCi/QZ3peHG7z6Wt3rjfxlHb838QGrTfIbtNwIrS
LLnkof2fTDFLZ3V+O4fLP0NL8JGr5HLQAvlLL4Q5mKz4V+awlwezSoBkrFHUsngYgXiQlrNlXGo/
2KYwdDYlYiu2KZZw61fNqa9tL7bm6XtS6bWXCADQ7YTHXHFWBVNfQrBzkRvnqr1Ec/QRhBZkkN6W
p6EtOLYC7Q/fCLWXow5b8cGMqPudkrAh7tbpI5Zw2GVBM3rwhh05vbWB19J7tMq97COPVROKkSfc
z+IB7Ue7S0xFcqDt1Dl0zI3IVpFzYN/NPa/56j4MBeK0jarCEUCclHehDu0YUTJbEKKetlOy2hc/
KyhruyaoHpmhCpDskYAsX2DCglm5k60/v0dLb87NGq0NErpcvQI1H48d9dgl0wi7/KnSL5OVl9N2
nasRqJKXbF1G63JDi3ccNxbQmruVEd2XrNzpPC+W98GDTwbFCqTeClGIk4FBCxK7t44NzMaD6cYB
4hpfF8ssgCP6Xr5OrPnd5zX5934Kl3s98eJjc66EXFXnO6AL85NOcyJSvRs9Yzdhb9wwcbXZqHtj
ddz+9MeMF+xErJA4BQYvxCXev7QA36Ysa4jDRWenEJPHVqzhHbMUE6MssLhgiScuQt+s6VzB1Rzb
JMAyKRTVRIIHmhyHVqh3IOVvmsb97DOEeFYdoWcLxbM7wmYMWDPcuMb7L7DC38kr5MXz6TQRT9fb
cdGfhD9YdgjRBUIM3mCjAe7NebutWwNrVIiNO9AzY9PlLc0sHwpN877MVckCS1id3KT8nKdlBq4v
xHWtyRs6gXE3SVaIvcdntGjQdg3EIBug/YGNAix8tQTi2dQPSVhRbozdZzAG/8Cu1fvOeG/Adp+G
musommkZ5gp4eHKcgvVYKP/kjz1jv+JI5JY/uDTPGFO4iQG0tgQK7rZoXia1fgZifBlz98Ee4QMM
Vn4dvehqpvSJfSaIrq18rDn0YFY3Uxz1RtmcyBDi+xSEIVQn0IOT/ldW/Ydg1/9Ah1FSmQ6v7Gd/
jhQrrNdk+yW8IZyJUcRZOQQ7qOBiF7Y3lC97eHtsEM7z6lSCS1r/20M33ZIANmjg7OcV5t/B89s/
zsCttkVMlAWVs8/4LZN47lxuJzZbZFfKzuDeai3vElJafDpVkzzqoffidYiCjRdpRPS6l7uI1Xc6
NaEEKjm+enUG2d/t66ulVuK3dfOcOMBR/XbCTGhHe942X+OYvLcVpVvPqtZmatMHbtCPziLqjbXO
hwqnb1wmVIM5nik2rejtqUGHfBSKemIFwfgvDwCvZ5EdvlG6YXJdc/vEyMUnSDvOr61c2vPYatRh
0ei/0K0S12oxIHSzcUl8GtpB98I9iu4IuNA9jat0rzxR79hvg5arFzojc06yyVc/MP5/YR+JDdmR
YcsasDiszoK8h4MetDuyj9uViCTC8u6ETXSq2aChgSZVXAeN2kgmPFs0tA039jXlqSS8KSgIN8FU
3xty+bHqrbOf19yZb3pjV14ryf+h1SLEZEm7OiRZ3d35vfMBarg7Lrar9+xpuRviuBy8OY3+cWzs
vZCGsZAJr6uv2DJr22g7elA9FbHnk6i7F7Wuv83YflX+fBitIHl2lK53GuDkuWzgkZX/J3jD9ttP
ibbpJVUPDh01RmfmGdrguGUWm557iWNOQCQtHOpKhrB/aRymb9HAzk4TKoWxYmY4NGf0cxnSr8fU
aj4bVtjOU7XMWyyavyw2Y6IDjns0SypimOC3BgZkTl+PWP0mGPipHPS+5Ovd+p55KdMgjJXxIWx0
to5TGZg3Avz92xJk4963uvQwjlN9g4wyjCNWtK1ohO2AC6NM5zB4ovsUbCPvlq5s++Oiki+w3+k5
N/J1YbsgXjOktP2NrpJw0XuGKKgRZij3s5ocH60eiFEH7TCLy8TNZ1XE2BUNReeaxwLZZkpEZRuG
VX8GznSFMR8x8zOvwrcY+E3NQ1bxJ4F3uK0mil8W6PpD5yzhIeSvPq1Dle7oCXIejvLfpBy0pcZG
WxEStG6IwL5CR2H2mtUZ6vQ5el3T4L9Z9b+OoqmLc8wQX5tB/cn8q/Rra39rh1jUJccBFc3e0+EM
cLCQVFWEkEST2WwpWleHKPgR3C6d2UW8FGHjQlR2hgtItotDjiYm+zbHecoN3OlZnKgU01YJbeXU
6dvxmLMnBOSQzKrPvLJvolhKbXbJqOnlTZOz68SComzksK8JSe8F1LKNdNmOHI2+12X/UdRlci+y
Kt+bynmrSOWzGxnpHcVWHo+S2VU4tP5uJA6+C8r1i3EpVZwe5gMfg8tH5hSHPgjUoVzGZI+eV++m
EYtrYy9bcKDibVV4h+ZORxtHzwNbpSVKLy2+vGLOtnaeezut+/AOLwCuwI5+Gsg+qqoh/0Z2iC4p
dH9cb3yRmg11we4N0wAVUJosyb5kxXaD4B3Z0ezCxpSL4OaDBWFsTAfBEcco9pcDjVL/ghdkoBfo
wFe1/B201/TCK+wWh8TQXUCZh3ANkTKvnSJ2gf2AXE/rYx62/yIdGFppCR5Oebsty5VmelpMOxWU
HeM0VmZk785H3+W2yzbKGU22fbSCUV/bMPqIZmlveQjw+oSLgqsPsTS3OvbCeUQ2DCsG4o+sXzVB
ywiqaDLAweNwkgSgkb8oCZABYDf6GCEJ/KRmeQxkCU/edTL+TRKM60LFTXzxVfKzguNW/QKvrrY+
kbYbdq86Chx/u6Ksi/8iv27uSLdmxw7jWgx0B7YsGOxYCXoGcMWgQZAzvUtnf7k3UHK148z79PZT
QtRSxtlaioqy9Ga5nha5r/tiPBZI9C5CgUcyNvDzqaSm0VFY3uXeuD6ZJdTnVVXO1a6F/VbXBTPb
CiBdDgCL/WOJUgz1EttErHDthVbDKV+aZecBE3ps3Ir7vS2HGI4tvuceyZM27Y/oV4jgqm37N5qU
HcxxOHj42FeCsg6zcNTWmCtXZtbx1Plgxh26tY3DCjSNtnXnWRbtwB5idBOGFpEGLnydMGqPIlH/
x/lefS5zaW9XUQ0PKNfbE+GTmb5fNx7g5ecnqvbmlPaF+5YvnvdZVUSY2xSub2czfNogUGCMB02X
sQiyRFoRvJoCB6ldb0EvSgegiOEMc1gm5a6vSfEk2qNNXKzygaEwz1MHkWTiQIkhdGSkoHnXtyEP
CWsC84l1UgafS1Owf01mczPWLW97/KX0Gkz0d8G5tveztj4l+Ng2OMxR69l+D0+mJAls6LqFTL2e
MkrEGGD0BM+ZB7loZMMuS4o4kHVumoagfqdZ7XLsOMjhUZZ7VeLhqPOg3EO/4h4heigOUx+zAHI/
scJSAQ3m9HHwmtF+w1XBhhV22cBtn9ZmSkBMSroag0ijjWuZ2znPzOFU0ew8UmtlWPX4gfAOjuJs
lAPgW679qcgzjm6ZXgeLzbU+nMtzBtsnNnoY7scO52WKWI6qqrC/ad1k2xU2COeVV8eZuyI44IV+
iNg9e14ZFsdmWvJdMDr6biyX+U6vLAPnRdYfTTb0FwKMxXlJOOuhawbBVnS8wXiLz9vUkFzJ6lBs
JvwSO6X1wro4fQF7TSsGR6W3sbNlQGyRDTQPOqwXM5ogVDwsd1c5VNSt5mR79EmCvKD5GPadV0RA
9jXXTzPaI9MvUtw0+wnZQDLJLiarQR0ro2CAFkUR++vwxiup+4MauTn5va+BQ6/r41L5w/uQZf3e
4by9b9aJYlf3/c9cau8AP9r6KBTJi8QVzbmr8T442hTPzgBH1JYoiCWlvx01/WMa1T7J7aVedlWk
+zNEdvnu+0n6lMyI2nkZOgQdSLB8BW3IfaVcmHTo6dYr8Nx6a2YzPDirtN9J7NW7wMFt6BQyODEf
EE9UQCVFSNjn3y3KR5YuRu/YL1lxbWEd7ksf0Vy/lPqeij04U5+g85i9nhaNZO7/0NOQ+ipqR911
jUeZCAo4rllJ3vkJ10x8DF79Xlp6PvGDZAZWhaVz8dFgb7Qq0jvsIevD4PnqPzez5XNtYbCgqs/D
+9Fykj9+UuK8VjrwIX5GPmW9DhPs1GE9/bWTLpq4CIruc8xVf+c7s/tVgYbc5h6N/am110dWB6tX
qVc77lWeHXsPin8tLP3g2iMI3ZXs2Aa6U1Zv+Bjr0zBZFlRa5+YEmvjEF79j37aDU21IjSJPqKd7
MZUGpm+RgopWxR9f1+3dzELyZUIm86skmniaXikL2BEXPpRUlkUcAhe3cxl6a3yw6XWy/yeshxAL
DnTIRn4Pyl0e3LABjSMmt0BlAHC2nbP5yW3W6ogGCiYvv5xdbQt5rbVxntn08l+IO2A/y9XISFev
9z2/yTuLMX9Mg388sfUFc6vz3DtcvEygVnwdn00H4nUTcfGntMj1hAKtaO4sLnd/mlUmd40T2C+2
sqb3lvwUL2zXoeU3jAf6zOKlnwQjoznvByrgVn7i1832oZnM8zCthu+ULMR+nbz8WAYAQtO6yv9G
jDUufeePZ0GNbM2Gy7M1OgfGtB2a8LCmxVH4zw46t3eXN+Ib95rqly+zO7J8qp4c3hasO7ASMBPP
TvsLyzTe4xIF4x3HWP1C/iWnjNWlxybJmLVxMJb9ni8ev0J3m+y345S9NPS8dq2t8eaMnUbtwWMM
/CDypiONouBJTEP0YyVTc1EtSGWuog6HQEbj3MmJs4qqGj7VYt88xXX+1i9BviPIWe6q1iufeEVx
IQ8a2b6ETUcR5gf++Nwu4XrW+BP/Vq6zfAOZJuoOq+XUhB1v+9Kz9gsas+PURcV5clxePsXNYdf6
wa9d1uba5b59sEolngdevQCKdM441EHFq+2e7clMBhfPGbLHhubRmcyGi40jL1BESxN+p0gA7jgE
y10Z3Majg+1Wz3PYkJNKEpcbYR59dRyh58UR6dWdpdh0g1j/lqXn7tK043sXSfGii978WUDG/zFE
lh9cJy0wdoxh8x65i/1daguF0dhn7a6z8YKlSo0fIuzTQxuQaFgW/V10ynwsUiRHyxRoNPuudP+4
48jrWhNQSujZZJzqCriD8FlQdcBIHmwNQHPTe4rTYiBbizMr92I/m4n1llLYB1al0ys71e3PSgbJ
pzmXs1rkpDBKas8UhlqZLQqlTXQnZtSXG49vKrbSlHYgG0rzsWhD7HnujZPjZmlMBq+691enfffB
MMRoeJy3EQnkLuPS9qGrmbo5yZe/DWGTz2UieWfminWfdcZWyfryv3YlT0kLRlTcTJ3mErm19eSQ
dPmQBG/vZkB3M/Ynn3MnSKzHZHKy3TqhrzbCnY5u4IoTrTP7GE19cz8x6TkK8CDXIorSbZLc4HNM
H7/qwu2fWG/Vf60+SSgoXPtu5e4WNw6Vb32D//Sru8Q2pfJRB3Z+Cenz8cKnIaDrcbjPx1mc1sSL
OA0Hfc6dLP1bIzmLO6MMt62u3usAEGvAZXUPYze9hLwm4iEsQZ/Dvqx2VKTU8LLzp7sK0s9eDaq5
gqNw4aOrMDoWqfJ3gV3KH8goK5tlTvcoA2+4Bl5SPaKETc8BkyEuhFXF56675GNtK/fAUmW0r8Ol
gXg1pxNrGL3oD4r7NkRNb3m2V/l/f3PDWEjSeXn0VVnezVXNBIaD4XkkDcg0yB3NYQYigkoLGeYu
qpqMEUI0v6gOXHqmyuk6CnbOUWUKpF4Bzr42MsNXlBkMAqEaGD0FbUBKpbE50pxQLJdqtTDEM9jZ
dTQ+DolJh0fsXCGsKovu++j1j0FgPmaAWo+iiaKDrBu6cJMV/rFrz3knaycvaSPrsxtmcObzpFm+
k1z2Z/5eiOY04Vi+90KLH0wTvrQTwTBZSGj5E/eQQzY05pwIbf62/Tzea9bm3rqldF8ISKx3+VQS
IYiS2oltaxkOXBMkrwv41WVHiIRMVnrxAroLnhkC6ALGdng7FgyofduNdnWXOCdLWaTnqnDeWb65
gVKHxqY6yFu1TSrX//ayAmFuFHbPS2g1dy3IWZwsU+PtU9jZxJfaCJ6uGNtnzde/6ej/0GUQjASp
0uYYMTBdlqkST7cf69u84qaufRIypNTGeROyTntvlLWek95JrytRzxe5Dmy5+ZA4fugW2cxF3c77
77ZBsg1TrAc703IRh0qE58bCCHtpa+/W9i/XlpBlWXd/C4ahtFpr6zLDknySRVP+gldU59yysd6a
iRY5RLeY10fPlI8W7dbLgW9Aji2sI1rd6TiMmXxUjvE4dHg5PJL3Zg89G+oQs+/cQXJS9U80j8Vf
dv2YKjiq9f/rfXL3NBVI3m+bEfjBpjQAh8J8bp/XoHHPylvmS1djo6QLqJ+Cwg+5qdGOGe+h5oef
AQbTuFt4adOoBuJfsvJ+GsG87gNmsyXr5Lp689g2wFJal8sp7wUQ/mBwPhxgYfherOou6yOe7h7u
FhaUxtT/Ek09TmPY6PdySCraZZpMKNV6Nt2NMoDg35VVjWBrmjNxVa5duDFX0HRBXsva4kmpLkfF
hw/knDCzTi4OaYd/gek6zgLjqHFj3yJuW1VXCOQ03oX87KRNpO4EzJz5bDq/8b4TZ1lIdnklD1Rc
SlhR+55pUva4Lu78LNE+Nrsgo5/x3ERI2HbM3Elak1ke1n1XqOXVyGn24orwH91ZUBoS/A1T6x30
KNzFzYC7A0UCGMA496iSiPUGfXpK7ZDJelME48igty/hHPhUwpt2oJnMmyC13DfPH+tvT5UNsnc/
mtzrEvQBcu20Mm7M176YC7/VPqf0S5PXmR+DdxwdNaD/WXPWhbUu2pnhJYCgKykCAgwMHm5Kcip0
9GhEmejN1TIZzkUfrF+Gcw+Mpkuv9RbxIA+UaWPMpe061uXTxermHXM4aqlARw7f9NrWj53AXEPn
jtLxQHXJhu2Yr0CsixYUzJFB7gjwpZoy8dZNNlroGlJ8dcQ133RnZtnAzWzsAPWZ1R3GkJKm9cqP
j32RHX0Urbb0low5e6XjNdth6IrwbCJCrHvVFRNTVeWE1bGYpi55UCYM6ZLUNpZcRrq92JisKgvw
FkJQNSIjSHZ4Jmx3Z0EeYFTKMw3XydVEezpNVAOCvyphmJRQW94gjA3PCQnK4OAKMzDu4Apxj7wt
H/6zlywQW/KRdMc2S0+4clcaMUTbbmp5D/l+yjhUkMCaD0khYSRW68pAilnxYN9ZLWvyGzd1ql9C
o9WK/iBfxJ4xZEMCrVH0RZZE5ZhXoqBYtjJzs6+aDeyM8hqk25GbUxHtbli4iQXBYWVPrWHWzXY/
kMmtM/sulqui4jWHv4ZE7LpU0lBMFErsUQbXn0M6EEhISIeW2ATzomvfYHyVQFV071jmpmDULv8V
8MhBNgQVhV3AXVCiMmdH4wNnQv+hKqOYuTtEzm9vpk4wO1Z0lpOgbS5Napw/uqu9aLcWVhts62Ks
s0NO60Yxm20C+zjQfp5u71AuxzndIw7cVi3/GccaCs7zythkvsev0uFwwf/YVt5GCNn2T7Ymv0+n
zyvEvUN+wJtP823karZOsPSUNWSPFp/IT++P6LowfxReI7d+0PEIbepsblqggxlqWNTtrXMIZhZ1
Nqwbht3WBQ35ngxs1u+rLopG3hnjwEcnR5RAUdQRJPeTgkZ+xO7/ehyZpp4jtCHZXsvZbV7MisDp
CLCnDJkiJVqeM/KxOpaoF2jLUzJDtN1wjyota+OZaLUJqiuF7E1aqYbuVkRlsm+WNin2mTLW8kGU
L5GncG5CInpO2PoJof+cgZbNxxf8adeGvrNvkoZqg6RMEstG4T1b/S5I/q1sVxGnrhPyFjYAH3sX
ceFz74joAcZhlkBVEBHWoGPbs7R+rtc8jIYtPh9U99uFKFCRsxqTpCG/fdF0O2ahlO7sO3gRYbhe
MI4D3dz9g81IBwOL0cbL2zU6AbJurZNPnHF9m8EtwRufu6HdsYBeZc8j6CpxCtGMmA2JnFzuizWx
PlBhzP/xmTn9R1A4NmlfF0EoEEjCkJJp+LS6T2TpuuydxX+lrqssMrlz8LwU/KsytBrCsor6jAF+
CqgmbeXxBbZ0qX9LuYzLdgqGDAtt607r5wiEjgLOVfyFLPG2itaa4/IuonHEULsgcXXI5CTMj7sa
xQa+oqQFGzVGLFrcgXQy08Wyy3wiI5IwY7STQsSObQ3lnRO6XAC2oqGv+b3w9b1GM9efU5+ZNiLy
IqOQvfXEDf8l9Bc3IZc9+yua2uDNLkb8puTZ8ps6Jlmaw6h085eou1/gdcToSOUuUNmWjNG8O2E6
ixlQSS276/l4Lewhnl98jTCl6l0xrm30yOWKaUd5W8PZWlYINLWrZe9bZI6wb/8ubYavzcyoQbcZ
6cf+MtNLEUxKwbZsgoFmMsEd+NZH16nd4Gzyiq6qbdLI3En6983BpFX7kAdWNuB5gO7OO5mMJhtK
DRfutiV5s+/BI0rCHrflmAjWEsbQPPH/dauciEyZXHv7tYzEf3plDndZrYDmMbebuf/s3LT1kcV2
Lc08z3jf5N/A4ZI5Ktqjw3HSfdYzWEcaMciNm7e6Et4Uh7j+7HsmJoPB2hBF2QUNO4pot0xYgqhE
UOoXlHPSeqGTygE74Dz5zgdu3ntBJ6d4ot9DxnYMGSXhKer1AFFzpgqmTmL5yFXKu++HaP5JITNi
x41MI+hW4ePDxgehRdy8fCzkHyI5qeqObapZx772lmVXyFvFkq5pm2+zzGqme4cELIoZWkYl9jIL
W5brOqZ6qopASSL3bvtj/MgxG8diTLIr6GAR5u0Z2W+ninqQp3SWwTXqpwm5ubvibIj6IQiJygIX
OofsosHeDyzN+KVk4IiftnRyNjBLrU/EMrnGMIxieWNnRNWuca1pN6Aj4lU0VHVkE70jDBlzztsl
cwEtit2kvAknar7ewixEebkd2SkPTc/wPd+FSzfmZ5g+JcmbJlrKx0z4yfKkIodHs1lR9DZdPnwP
bRM4W7LllEoDoVN3O9V5n8ZmxLz46VZtppitTM28S9jPVjEpFeDrE5zbbtf6xTJ/WQrgWIxVlqmm
qkuv39s677j4txiANhWkU6Joftn9ly3S+6Mr2hdxq0JZs/85yDAuA3eedkikSYy1tc96Ca1TjlOm
4HZ5molyT1sWGAkvRtbql/8qWpjWr1RpkX8zBR4K/lFaNOYJfTJl/EJvdMi4AKp8vU59QPz9fxyd
xW7kWBSGn8iSGbbGYkqlAhsrSSdmZj/9fDW7GXUrnQLfe86PPDidcs21BMjcqldQ0RYdb+bn/Rr/
mrKMwSAZuzALynwBZ4PcVeFixmpqv/smaqkRysIIegPPqkWIEElO23QIqQU0yC27K+YkfXRRERqb
PFLq0Bf/l9hOlmC96QO99m7KCIPHCyX6d0pVXMxZWvbzES8R/Tclikmyj1omoWAsxKjgAyhDyIGS
6Q2hQjGF+7kb6DhfCekKX9mfjHqbZKH4jmy9lz8Xwgotj90/Mzar1BXCTgjJeLLRioovOXGY2yQS
urugI1Q1QmN66Yg4/54KzfjHldy9mKqOdqQukoECbKwJ25mQj8Padghdy4SsV067hLt5KHTpfci6
/DHEtBK41FWuhJd00dOsrGrRX7iiFbd1q2H6k8t12rQ5LeX0GI4XOU/LR8pW5lcGZ4BHN5Os+tmA
o8imvHtWuXlzPBbLwv26TG2IFFyKNLfK+hC+b1JQR5fzTCOCAY+JWhgpNHrdQoAsgaEkYT8Z6MVz
LRIwsy1Vl8bo8X16Eg30QwcJaxRamYRLLzT1Y2b0LPIjfTUWv24phK5lLetnVdASYOtaE12qMaUi
LIoiXYHEGfrvPA3zN1Bzk27gqkRusloyYIQoqf1OQxm+BoNaiv8U1YoevWnM/6oWOdcOjb5ylqh7
881Y7hjRFhJyF9QFj7TR+6DpG3FHPAx5NcSziB1ugZUkUeyoYbst2tUKhGekPgDWIFyI36tvCANz
F3RclFFcS7pXVog9VktANifyAv1ZHVo/lyZpC2qf7Qotb/9lZN56qkqYcmeq9Rf/5cw5dE7np3To
qXCpOGnPMmMAUNZ+nY+aMXgk51BMNgftcu3JfmMFo/L8C+W2vZDvp8YPTu5NpB8KVF3xWcOPV7Bg
5JN8iMd5Jy7HMapO4RJuuoyedCt9WaPET3i65LZ711DiadZDH+qglUQLgvlZQbzvkgZ9VeNqWHar
6Z+mZlvwr2fDp5/M7NKwW23v63r2kfXZoabdu87Pc4K0ozMhZCvHosULAuE91S6qgDQ2QbepN1uY
G6rVCLKG8/2tVaiFKP4wh/wl061HGmZ+b87bZnpvFYa7bPHovj7Dfr6QvO9H7fpY8+zKN95LssXt
8znBX5d7c2i8jUim2hoV93rJc7wCteELHVjt2Gz0uX8hb94r4tQphF/TKqF6QrS/lPmAkgqLhUYE
LjvpcEZ0Z52dK6sxVcfhTm7UW2/ND7zL3wrDMoruGRGg5C36Z4l6d6ziSz9/ZUwtaSLZffsvVF6t
nshnSSkOoxjyL/XOamROnQ7gPg2lYK8d2K8hHKuKVGuJvXyqhMpZibGe1hG3sL5drOJWIquwyeB0
xLXnI5eRZFeF26KwASi0IVzsITIcFPcHduaUCXpleYt4Mn1yjQr10tKm16UnPCIuIi+7yRNWDsM2
lK+KLDIpNh1aYGxxvSrjuyQh1KQBUpxyx4ISMTTAtnzDGR/o9E/jQkXo7ZlG9W2pMf9LB6k+Ig6k
p1Xx1fBRgWs1REy6yD5ArURMH4SWOEn0otPrmDBDUrss5mjSDEebJp94VMpV3b4QLvKUfncdtQ2y
omyt5/vwlF+O0M/tgGe8zFbkc5gJkFFNxosYv2sDyt6nJbhMPudW2yWlsUcOcinV6VZb51n7rORd
Nf+b8IArImTLirhMdkNxi+t6bBgCdkk3YjrGP4LDi497Ie2ZpsKn0nHOTlKd0m69AjwZG1bkYTio
7R6Pahh9Uu6Byzd75UAFszXdSuEOowfH7XrsxnxK0b7vt9J3zCXWWQ1+7/pvTPcrgIKCSbiEgS/9
xgqi5JDdF6q4EZ4p8lVH8Se09MZ9CeGHogdteCYrtubPNWZWJAXLGU47t17yCE0vem6SpqmWTW20
BIXo1aGLKKWa93UewPqsyraBPSu+V9lJhYPQXFR9Q5tpE3oyFZE5qVuXKqGTkcslunFJSMq5so4I
yPTwd0VbZjhDAh77UUlB2Nl9+qiWh1Zflvmxrs6QseKfeAYsyebk1VNP0vxZ2+DwR1zzltfnKn/A
07TdoewcjGZe8onVvmtQNDl8Bom6bzjvCfozjUsSQcuL9IfD+CY1TvejVgpseR4EHJ7mzBsXLDRd
7WmQ6uCYeAGfCp3K5+RTtA31kgDrFOZ2yWmQJW7pBN3BD14csd6tZ7UMlivVrFJ8VWU0Pip101aM
dXlCkM15OvosLq2t9qVjCsmnduyK/h9UqS1ISB4SOmpq8RZH8C2hKqKszo55He/qhldKYPelZBaN
qjZo+csU/rpmGN7i1tiuYuhhvj/N2kMSPqsVk12U8CDnm0r5AQIECprZ1ev3BJSc28VVE+yuSxPa
Ex5gjqDvepbe4pSRKI8OrfCvNnRvTU5dpuGqoLJX0IMRsM0IoYUaRyHIfE4jJ1apbhKoQm2i0RMB
mnOeZ6nWgqYpfUmM/tXJiMNVpKa8hXMnqsyA+ox1XPXhNp5zzFXS3jB/MH+6z+7FLDQ86EWfyfY2
jfVBk/6vg3WKsg2qQbr0NKLqsb4ltf+BA/s5i1Pyk7sDlyrYD0Qf73wf4snpnHkhOnZFbCih8ogC
nD5eL4ICystW4lHUR1AsFNPxeOhzBjKMFFL5loDMzSIjKS3bKsMi16ov9YNDPpSjqoNPc6a7Dj84
nbe6+NtMv3F7SYrIqXNxXDdk+hDYEC4Slyu3QgYtv+Z8Z1u8HiTsoK42/Dae4+w6d3TneFk1yhJq
sZngAE3MNfOiLOu83FnJqd22hKUmEyVeIsGDKMgmn/M4ajcRIWvNp5UI3Z+o9FAhdRqt2rEO17I9
lcZaz3thzDEEaA1CXrRPqSrmPzhF62orRVUTe1j7OmKiIyMq/3TTIsuQIy9Un6Xdk0XmAB9nISB5
jYjX92sTgZE1Iuk0GnHlxGwQfSoYXgr9R5bF+4p3a5JGrnaNwt78JVFNPx3WY97z5SYFzzEgkBEs
gdA01Zc0yHcs3JtyQhhjrcZradHwhTGobGq6bXOJAAZh9Z5zGHNyYbPniE6xNhJ6NVQzUzFybDVm
CJTMhjD2hSPNeJNMPFSZpWyIlj/kkdj8CBb11n2o/mtJM7I7Kswq2bzBoe7TsjsnevSYTetWMyE7
NTEtmK5wg5kdKf+DyQY0oW2KRhH/gXCPhGHXzv1VQAKvCZLAOilupl72OlF/77O6d1f0W46hPJU4
c2ZbS6s41aoeZkViR1YQ0YlK92kmGY1pGB6ojm3sSpe2BXJG5mTpoJn9dyvrKOkIZhgWquqLZxLg
qCMgi9AuUvTRbUuLfIwS/55krq+kmr7SOPquwRbjE0GhZ5rNAc9CZucIgGy+XTsQv9+ho+bOMI9I
5CkMnqSYVtbikRg5RxAlM/Y8tltYUz7/tLmJcFNAEy+lorpICAimGFW7XUyeSyCCHaIHFuE6PhUC
vIfanpOY2GCNBmzJODHab6pG3gzQXHZSt5dQ6j/FVLCfpopKOsS6smFy/YyrwYcVRdQ8/ETEiSmC
4RmD+UZWBAqsEgfADVzgU5Mzti282apql8bEumCdhyp55yl2JlwpckrOBDFhkbG6hBjbqPoxs85n
sEKSs5Z+G+W0x9WfVj5uxiUEctFuaIicFevFk/jrSbdg3RKBJwcx4UOY97KOGWlOqJ3gQ0DUy1qv
u6begQ9eqN0+q+0P+PcBNbwzTXFA4odnlMtJr8IvmXzOpY1VF3rLqWTtV+J7CeFb22m4hdBBPVa7
RrwVl61uvKdUsIslmnPlE4EmSFa6urrBHIKxpg0LD4zT7Ze/Qp6cGi0copUbZ9yTVnfwSHqE/AaI
pY9T+I77zDcz2dH02U+n+4jxrzHGXcYLVTVAd9MthY1qXLKs9UNxdEgSxU+UI6yOAQm2Eel5MqUi
oQ+17zW9b0S1U1LAsrKCVTdz/O6w1WIGEdbGEcr3SPINOXOgIwhO8SOUIcg4yuG46O81Mxw5O45c
7SPrvYzpdI42Rdc6MyPkKGWOWXB0dETTk8qgfGjhpnmaC8MLiLLzNG4p+jtZ/s4w7tQElW1+1AVx
V2GVEFr1QvwK4qitlS2BOs3vK36xUFjPpUT7yuxrFiNWsb5UoMvp9KYZ7WkAEkC06OBO83Q8rtGo
YpEaN42BUAyT4/N19h8ig0dYxrdFX+493wT2LQz9/JBCu3czgSc9ynWlDAyhcttG2lVGiIiO2bgm
aiK95/K/AtelBDOYuQiDiNb8rtrPBHBjeRXKU6S7OcuiaaJFQxAA/yhUlrdg59JT88nNuFNTcD7k
Xo1dLB7ubX0gb+loEZ46T1eZMImBvXaqT7K8javkCzfSWyqjBsyVq1FVuyytTyz3IwEwS8PjStFI
C9+csmDk7/DqRvdIqs1i/hjDxupQOFbWr06YTBifZwmbTTf5FJY4So0el8GuW881XXoN8ZEatuyi
Rl6IYKIs9vFo7gbpTWGCRn3lkS3hZSIMYHaKEULBhln64LWi068bqz6g+IdjpVk9jN3CuujKtpMu
Sf8RracobTDKExoRaeTMrsaNOhEARe5AlON0xIYxWSKwQjqL3ClSPIX8Rag3l47ybRh+N8mrATCZ
F7t+gjxQvybIo86AVJiRH2Q7zaSKWveIVRryq77+m6qPdr2WNbsFl/3AnYHo9y3NDjI6i/mF3DDS
hOga8eELxSaI5ZfY2Ecgmj3j8KMESI45NJ2muiFZmaUBjMtte7pfXLPyitJLsVVLhCAdumKvjV6U
sXsBUR5mwlOMnOQnt36fjCN/ZFKlhBMr7s9rt7OyLXRaLO5TFHTRwcDjkaTnIr2ULe9G/E+d3/rk
L310kzPhU5Ld9CmYe1e6f5DxvbZnifdNXUEL6T5D/KZrl10F1RunRxFhwg9o5Vmk77HHI+qhkrKf
3vTIKZJzrctbshZMpd3Nsz2rbwWfzfJTKkdQjrwBXAzCaJMW3mx+TOuuirC2Ej115PkVhUCgvFzj
Y0aV8drIDxmuu4MOxJLoySk3dqBqFzkLFqDD1SHkgJb4RH+r5D26TJNLh1x3rf7ITYTyJllcLATh
rki+iOm1xTYQxI3Rf5rZqSgeCLnsnnoc+kOWzEMXQu6804iLt8SvYf2ZTr/ADyJ1GzGl8xwgpM9y
3mJ1GXUhqBk36/oiDp4k7WLMI52y+iDoTpz9hajkkmCuf+slmNOtrD40RuBkpAsB0Wme/pVgzFp2
KfNto1qOnn1FyDi6crIhePbWLFChepRCL2/3eA+YJZ9pCUQFt2g+py9pQYC+Oq11mNFCGowdwjnp
tkoR4C7Vra8OIivJDyU92MunxnZVjUcauVjizkmtOcjjPOzuRUUkDbbRRNyLyQ2nb97HCIfPhnHN
h39d3fuikQUGM+sSn5BtIcz2AZ1dZA8ABYdceessgx926WnSyHDKUSHqqAto73SM513THMW7Ov09
lcxYnj6s0GNmaeYTuVF9Tr8Xzs0WVkFuRT/H+jEX/WtNfISavhuRn7caOqvI63LVVTQsGuzNvBP2
rKTuQGSOMVKbVP5JI+8wEdDZuMmV+qgUd91YAjLBSZxSsXH9IggO5CX1TKQgZhFTVGm5lGCQN89t
0x4oSDPouhBnACUyzyQUnsT44TX5isUVgoT84w5bS3rKkwrwN07OlQTDqBWBSSc81xggU+Ut0XpI
ytaflpC++VX4S/mgxQahefkRqeZdST6xidnorPZWP/h9DNm+TNQ8GZsFHWnIWI/anXfaVRZ1Y0rl
NqEADVGfm+UHCcAMs3qfvgkW/XuCnczKpnvOSqisyM78zYbCGabej+flZVFybPIEU3U8wa3eOQuL
aByqbtXc9MbkRGZ3ieQ90jBOF8QP4gsCLDdr8K7GtZMIlruYX616j1i6YQD5xVDlYrFjUcL6TqYh
N4g+hWTfVFtMPbsY86pCMS42xUAbCz+UbnkSPxO74UkJe8VAhCwH/pUrvZF3asstV+i8/ZWfR9ax
VAI1PlnStiduCHqJn3Um62kGHbM0FwaQypmczqXOXoXcFouczXxnyKG9psFobSKjcYtovQrmVRLX
LxVZQrceDescxrdIIURnXjhutkm3w/XO6P05Je/F9FpVPlmMK4O4LJ+s6VehIN2MZlsbqC0SIMbC
u7S8S8AI65DtxKZ6rXD4r7P1gdwfjfxvq/1F2mRjiCOfPMgEy1fVeKOgSs+y9GxGLAoSdyX+6pmd
ruHwHNgbVGLUonTynjVSYIiu0uMuUN/kcbK7ETgER+qIiL1Dgdzsp+orK94WkNxCPAvyJmIWyapz
BJTz9JATqGG3g4AuatmmZnipeTifFs8Qj4NYM4ign+8plzYL1ilSzFP0T+FsBq3+6OhvaRTOUrPx
EkySHcNi/wO5vFVm8x4Zmq1Z51ElPBTZuUlbix6S1gPtJS6vIUBYxcy5MMWUWRYUSeg24MRVZjiQ
o64yDH5etB4bhVOLqkM6S8m3qLWWqwF6qmfNrc3R1HFSGOLdEL7NokdywvBh4rAsQQWElFzYK3SP
IxSXarnPRFfpoeAqYxZg49lGYMoN8IHQ6UGyXHoBxOgjVfnnOt7d+E1qDzWS/lUnojwjxpmiAEOU
9wWRgpBYG2l+WPPNZHTpelLdsx0rlUsWBeFW0qaChm1Clm6cC+2WSJFNaYzHqn3rMBwmWwTImD44
odgXxOdqCRxINWU3w4exRhLFQd0Vj0qy0Qg6MQgIAROrlO9a/ijUrUUY2BR9mtOhTbYcGLC9+Ppn
/vpz/UdBChuGaz/XnTifGfMNRvCqEy6UTmwq/pmspgE0zd4JKNPtsu/2vdEd5dK4Rm10qmX9NU40
GTCiSx0xxmSDXOc6l71rCImvxKDiBj5bQiYMm+KkC/ZNpIBmBcrMJjK0i+rWOeuZocipDcZ+mgd2
LWP9jftoswzRC1bAD9SwDVCI8R49PSaoHggFWMNgXnRy4SY1ELRiN1cAolKhBhroWaK3Xrxqt6gs
fB1/vNTqnP3YoYElrlbHqi8OKtYN9S3RsVtKVQPJ2Sw76eksWxvsUQqiKgFrHcZHHsehF4nRxaWN
9ZukFyo+FttICI8VRfgFQdZTQrbMcx1b3QYnFl9/1N6e0bafVfYE5bsVgGjyq1T8k0DRBmm+p3O5
ee7Z4SLu0jm6dHV6FXFVVcQU26Rrlfga4IhMlrdORvZhoUsZQX4Qr6pQ+fo1TZOrmhIKQvijpzUD
QoBJCihyvLSEIvgSgLdpsHioinWh24ZlxKyvYVqggSwUWCG9wAGCOzOT84dcocUpLLByWbHoKYrH
Rwxu5qnlTHTeipZKWyrgg4rHq805v4e1Kbxa6DZRJN87WgKx55mvZYIZa7ZuiTR9DWX5lTeI+KIw
PVdZ/khCpoNe7C5awzkeKtWONoBveiWIBmHsrSTsmTzBMpGnPaWskVV/mKnyp/VEtqXDN/FCePMT
+a/J17PWVhaGcFaivPmRWFpbAdSCeC9ucflbAz2qWjqbFtiWQpa/I1AvZ4mnV1SWvriaeDvGtzos
TkhvflPVUHfjzOGkk68Uxurs9DLccWKoDcrh9LcmB1XETou6+lYn4r+wSi5EIG/rRd2RjXNC+eeS
0fiPEKAzbTxodvsrg3oLtlwTKj4B6aG+Qrgmqmj8RtNHZLFvylAjnAcKCt3ms/AJeVdIxqY1iME4
r291Y32rT1o4X8BJQEiKZhO3lCySG/cyS6ADYqOBzxKN0VHRW4PyTis4dWZgZBTmkB0YD5qtlP1J
0JIpiKd1vxb1yUgVeM6ncqBPsi0yAGJBzO7VWDmZYgW5+aztFkLHPMki1pFcjbd01Xx6O726Nk4k
7WxlwXog7dvqwrPQCqIi5SsayRIGy4FZJ6nf0zZ96yLAe0HqPpJ43hA1d1onTq1aelIm2rte0j8x
ZNgnWKH1g7bIhGrKHtG+fxJKw3HGd4sYw8uzTnEkLQoQiCf2aDELZWn5Rxrh1qitAEn4X5mql1od
7qg22OGj+SpVOMZIWAIB0HEgdlhmrfJI8jP8pXxeEJl5M5c5D/c9kk2PxNXRVtmdHSGRX7OeXD8S
OqkXR9LmqN38lXTqI1rKu6CGr23ddbsmHfbqun6Efbsboz4wC9mneYNcvvUJ+IeBnJifo2rWdrkQ
HNCSPmPV2G81zR/Hdo9NH2gx/SFs8RBP6Jqg0FLy5iy5/sJtCt+kin8NqJqTRkB8co5uT9NjC6RM
YC8jbckmPuwNSps1tpsO3G8PaOnfNBW+jHK4dQv23r41mzehU6l5JfKK4pHOX2PpvWylHZIA7Whm
A94ZFBhOp1ev/J5OKSlg/gm4whBKbqGUd6LKXhe92cer8No16yvM+QWdfeWGyxrMM+LJEjWlHVXz
W152PBIrMw3nM2bj356FxTbhW5Ro3tYSoXUlccLsECAQBBr0dpck1yTtEYf1IUVJ6TvqIgoxe/kG
U0qES3fB7X+YJvl1kXVfzwm/Jaa2NqK9no7fWcd0TZYr3Pfw2s66OzCsEFyM2HgW95IqJ7ZRCNuY
2FqSgFpXM/j1BcGhuWQzVz1pwAxbyMO91LL28kjLpS78a1aSbDU24KIf+S0W9om4sonA3hfKpNuJ
CeIE3Gx4+qjerHQsXRQugDtzd1efGbUhlhRuhfoqGfNG4aKpkpp9B2f3MsorhUHjsRu1l0FGetGO
JMeidEkcetD2XYQMt6DVR9HjPS4tDCjC9xrxlW9k6zJZpuxTfVu7aRrd8du9k/jx3lvN+yBxsUxw
nkJnIPMvpt0QA8tk2kajdBeRB331GCVtfhF3IXTRUYX+Ihf125A/T6Ze3dGpe0Y6jwfAClSVBznM
eCUG4ow8jO4haDzMl/XTjig/5OzL7Jlw5vqriJK7YBq7sjeP+hwyK0q9CdrFR1iMyi+Vwh/cU+Da
IJUQNb2vGKzykeGNdfstgWX0UYnRotgu8KeVJm5Rkr4ofbo8O7D3ZlMv/ir8kAIF5IDHXIKDAY0D
D7ax3m67MsWFeQiJqEjnq8yS3qnGYcBdnHL1CvRnkA61bYViY+pkTDYhaB6pIYnq4FkipFl047Le
hfgJtUT5mZsu9cN4cZ/goSEC6KbsrwN4fEIsqzL8oMX2hToOyXbJCREprVPSlFd9sRiZjV+hetVM
044YopM19GrD8DEXOAmJUHP+EyL7XVkuBaL4CSXwxVxAU/2HGthNkjaYM/iSkucnKnHfaDN8/hEx
1Qn/wpsFo2JGRDc15jHRaLsir6yBR05fa0EB7UPyFPQq6VzKEN309WkiGgJuysnRUfQaYuFKDMcR
GEsEoWKT14bw6ibF2nZu231b+mZDZWW6+kR/uqQbArXAoMl3QqW5ND8E4x9JaW5vKZd0VV4UAZBX
l/1o1QNjaByS4b4NU3KNJt/VagEj2F3KARMVvlsLoGvlF9Y5kelyDAgUflWKv7Uy7F75AFy/mtND
LrF2rywnA8cg6CyaeL/XO4452u+EUPFiM39LJ59IL0IMF2B2LugU5JRCcTkFz4e7JkTMoaCuXi4p
5wIxmr1kIqDgHBupimStNRZ4R/lPWv9qQokA0tHSLPrXLJ70dHDK4b2qJHvVX9eUNMxPQfGFEsKz
qA9TM+Mzlkk4q4IQNU/EY5/KBXAzarXpZRikvdiyDssGYHTrCCIAZNIgE+6OxK4Cimh+aLTHke1b
DKuTpCboKkpGyKakrCF+ywvyRhrFQGeZr19LviDRTM6rivg3sh7ESHwnANfi0O7Jw33JE3INou46
KvKul7lk4V3F8tSbEVx34iz0KNu9oR4ETL0l4WxpTdWBuiGwTTd1V+ZOyAf8qpZbRSCWakGO+fxZ
zJ+0RXkpzOSs/wsNfxg47eIsqJG8Dx1e7oQ8hjh3E0J0usrcdCFwKh3mBUl7iYlouz4bPdHggr6X
LTVAVR0MA6cmH1o1FT6lz+6IGJA7c1vzQvsouxpRfApn5GJS6ibj+I/ma7QSCjy1oV2iXHHVTg1I
hNjh+SRe90pUK5ow4q8t+mazMqiSYYsHxitFoIZlMl+poD7OpYo20TzznG4jM5FZCsMrIv4nauVU
+SUhJcvK00tvTV8RoEOY3kxUCDAtaL1++QR19qIhP+IoO9GA+aou9zp9yYrvUP0ssRf0wEgTYE9c
IgeaskNFX3VM13eW8bxIwxezp8+KuxfnY5w9FoL0Cxhxe8rrTVi2O0UnDrE5t+ZjyW8yWaZ1cRFH
xV0incU3CyR4lgw9QmzqG63SrhrEBGtlPh6t9ofrxE1jCxmeckjSn2h+a4f+PtTi1Wqfg2RImtpr
Oyb7TLrkFjI10Si/gPrPRLsucbwxVw1qXkRVKyw7xvQbQUhQJFgyqL109bD2cbww8HzhU9ambxEG
klvDa5Tyk04CAON4g6Q5YK8iUyO+pUa1yRSwylVn/82QgvcE35oCLBp6ZizvJIeBl2RI1hNJe7Zs
EIJncLjQ1oqCELGwNUKgFr/lOmzGqQRtAXLU5+vay+QJ/KQTR7o6ubnm5XMbIFD+HY38SiGmWw+x
ixsoAvuNIyom5mnTxwwbiCpGKBhJfDOAKJCr2kL9l5rJFpPOqIgeDBjAXeeBqiBFAlEi5R/JPMkw
gwNpiguLyGR04fqB5DrEs7tE26Z555bxro+/rH5PcAy3EtQUmHc+7cy09GQosrZ4GGRYyZbkGSry
CSmlrCxopC94z5iREs/7iFZIZbcI+fInkcPV5pDs4E0DGoBSdRrSUIoZmUcNb6WjzCCISfqAwucH
vaWCzDps7NPqNSWavrPoeyaP/s00eO0jyygkxIYMmXuetruhD93QxISUiLJD/Ihf6bPqJNl0jBYk
Y6q8EVht1HRXa6qvdC9L9pLiDhPyawzVH37p7Tk1r3pX++n4a5XaQRTBftVXtX03JYSgwURgDDsu
+UkeYWoAiBh+TBJ+Fp03Qv/kSVWS8CGHi4tlbbtaP5gDeTON5sOiyNBqK1qudNHLGM+rAkgLb8S9
HElFqCpx3NEMys9uhtNKQZ+t9c02rJ7HwOImmRSkcvNP1mAsjZcp/2unYy/jy8O8TqRi/R0uhR33
UBnxvle8gZdNgcYPGHFJ8OKnjCol4wa0OjqXSevBteTMxowOGSmRsCe1DVfEVsxdxpMp2uORRbhK
+LA2BVEZ6L2XxWh1S2nXJhUnMyPKeX4fkbOtm3XeTNMvSUV2qXp5tJ/rOwsVYHdnfI+UUMOwSL5p
nGAjTaDX1NG6Q69+jmUQI3Nb/PbKdmST5GhP6lfXfAuKQ17UOHIMcQzXThH5WN5zMqcFqsbv2nwi
KxE+cLhbQJaa+mIqW5SuS4QTwknDXdoeWwXw+zpM/jRude1bnncm7Nbo19JXb6JCxWphAg7nDylf
T1V6JlpuhLaJyn1i4v2MyKP4qBFjwZPhg2hlbMB+36Y80n/64lrlB+HGaxGQjTqrFyE9GAJBeG7Y
gwxKsl+ysIy7pd7Sw8AN5YtKQJL1ZPrsJ1JLYMMF2RFRPTkYOYy5cBkwMf0iDKoQWFp4mNf8s4Jd
w3MUyNNXLZ3oCTjNtSuMjsKTmLbXtHhV0bwYKFR2EsWmOdlVd54q+Fyww5Yn6hWCrK3nbSQfQXTD
9aByLgxekZ5J3yQwIRnO4rOGQHLq5SvEr1Cf+R46Aguo8BHLB33+xpdGVgykyuxhSvBk/a9vQOY5
XEAoWy2oCbIHLurF5qmp3ZY1OjVe2HBHOmercrPXe2Gbrpm35NM5z6RrLLyIhOUm+qvVvckcj0RU
k3ske4DshADUQmUPZHSNxZ+lfLaqL89vtfQe8ZU3LbQAOORJYdtr7aXQPJVEUimoUFKst4YMR2Uz
zb4k70BuRj0LtIR7ZATIU27c1jec5NbKI3go8k+Jeg2Oy/4GHCTPeyYnVutOOjVwAQDfxUYcgnpf
6Fjjt7pM48bgzShRweWJg6+xgOyqFkEIZicnrbcab3Z/1CGk+HAM9Ja4t4OFkHiiGiAYWlcEgcjT
qzn75GHGltfO0MW7RD4Z8YG8yNpCWepHRAtlztLh4d4Y5WFpj3JFrMjTUkwPJ/mAD2hEjYgXprFh
gA5y59RfhmO92BnGw/Teq0ct+ZjkF5Pnu9qq5MIsUIo/OuGNnGgLQZ0Tn4OT9ncUBFLpdaqdq0dd
esT9n/GloNvHx2rqRF3/w4kcIz7M7kXlp8oR/Ndu4LYUDwAY0lCOPPwQfbcxOFpuCrz3fxydV3Pq
yrpFf5GqlFpqvSJAZLDB2PhF5bSUc9av34P9dG/VOcdeBqn7C3OOiW1FsN5a68RNJCdn+uHQpFwY
OjdluRX9afIWstesX/GnR8lN/xwIJM6+G/01LjwhD08SBcdTzyCEOc1G6vs+5tDeIZhG0b38f10K
FIGNEtr5pRgPtn8R3YH1Mvcq5z0ct50a4ETdV8Yq/0exje/TaPalTekKTNxLgcHh8a69MtrSIGn1
PsjQl44HjWFF6jPM2hFqix4A5b8S/zQlAQmeI1dB5GXVq92edMDJyC1h2wZu9yRnY/no0OnJlzLb
msP7NKw09ZFZiBdXWCbCJx+JYQ6KJUoBrl3Mnv7OyF6r+aBJt33K3Y6c7Mm8z+2PQr6Qwqcpu6pf
zeYmFfxGxLCHsXnhlc4QxGrnLmfDtCqttWC8VLpTfoS90WlrqiGIryLa5gp8KFjZx5BscTKdWKPp
6PFPNKLGdDEGplzstBY1xD9UtT2FqStYXrQs4BZCvivVVoXuN258YqJ1zzdICCLSYoEnE72+dMPO
RYTHFp2LtjZRrYLL2PokS8E0GXdxu0J0b2QMQT0AFSRsALikniNkcDM83yJ6UaxuyIg4O3JmJ//Q
qT3tJW5dzWvGSjOiPngx9cG3xhW1F6KUj8A8Ti0pLf9UmJIUNi3+QdLK+b4QFbQfuXHSnVdpc9tt
/fGogiEbujXbdxcWZcxnAb4Wx4LmKXqCnSTJTq351sKPncHyqaFxAHy7aed5D/HLFfE2bTcNjEYf
tX3LIjJRxTLVjFOsd19W0238gnCDSH011IncnGzFiPBYtOQDYXE+DKV8pTJ6Hjnlr5kB6bW0cmeH
Wu0Bw2DvL/l41GB+a1q6ekcb/nWFsh5MMuaF0ZTu8MQQ+3X4tF8MFGe4y2TYe+norzNjQqJabCeU
Kc5zRznGi1GKX0kxFlNlTnFON3fsnWhtQxiqz00loXiXxDS9WC12CCwoZL0yH/gNu0uVkSqRLYbo
ECrvzwHHKJfmE1NAzsc6TneQehXl6kzMOKHqJvlCKm+OsdeiD5NvFtEyull0E9UWEb9quDiNuXQP
sjyq5q8RHu3611Te8oqmPF+2XDLTv2D8G/NvBBEg6mdlgdITvUjB50u/Q4m7Gwe3ducVI9GPJzZj
WCL5Av5s5nQSax/ZV7CJbjX70thF6qx+M0bhcQIsL6IrCl4/fwlBH4jzfI9aVsVrPXNhug4lGrY1
9Y0PBogPLF+1qMt+MF4JIo2PKGmhmhaLcmU98slloG9hAvqn7qNvG9kzGsE3yaBIc9GT1fa+ZhR5
71947vhxiKvqT9+m7n6h+GRykEMXANFeHZ7lgA0WY1m+KWur2AbtnpaCvUSEy34fgI0NNgo6pP0Y
bCiGNIZ7nkH7E29DFCUzX/u6++NQQIJBrlW3pOAQIC6rLfHi01P/DZBBPcZXZHcgXSgxp9fsH0o2
m/lqAWaIp51R1gIPE29rfFN+/aOaL8HADbuSXlC5UsjoKD4O8YH+aOaybxC1LMBPQdiLF8Fp/CRQ
woPyIfmTwJJuA405CnFxl3I8dTW3MG76jfweH+kdaa3lor7+ahCb5YvYG3bADqET5p8Z6mkYf0wm
qoV1nLbpW8ffbH8N4ZHQMFoW1s/TvEkjjsNNjjCHzQrBAyc8ZeE2vUCHgl/dIpr/iP/0+oD1Icq3
RoEtlkX4esLy7pB4t0z1jbYjxk1sCNqK75FCw+SxxWX+JIrL6DkXGNU65fI3ZpIey/ebJtctGlqm
qAY9FuOZ17FbsxcvuAVQ51bAYkDebSMC28/JzVryeTnvzkb/h2e4+odLYZ5hPe7aM/JoxEIDbtYL
BQLCW+2af/qUKfGKymGbfwd01b/hFZkDIdPiGPwijAmZD/EPGZcSYR3rxQuijUm9gHfDw1su/LMD
p/1nPNmctilYkgUXG5B0ulPDeK93reXOFOP2Hg2HjnQFFI62mG44EXpxiffIDjUUd4wWwq2eLFAb
YklHYDSAPAUacODhbQR0s5tdrmR0ryMccfswfZm7UzYs5nv9zf8JkDnVdzG6lNTlXR+85gImIlvr
SLstb2j2Pat2NzHPBasol9CigEEwZXGxeOJiX02kb167zk7OhsU14mBeEEVZ4G9DH7S3Vi0pzi4T
GoscG/THC/uj+bb/2Cqy+L7+n+O95lTLQG0jtCGQRkO/vomrt/4FeqBWrBmMwbIPk5XDefzKrj2a
zs5P6nwlr0l/foZ/ZwuiCTC/wFJ1mRz944anrMpXbH5ze0flUH0ygHa+U83NGJwHO2yqjCQX8wee
JyX4V0Xrctop6+o+PttFpP8Lcz+OXtBfOoEe3Q03WbqOmmPDTwu21on94eRESCD2ReIFnu31p0hB
oOYmyE1v3NHyFt3yffarf9TfJAjiD9B/LLwMSNXfBm0d8rJvGSE3mC3g4bFEIGFvtmiV3SzVl7b2
JBt4Q7wX2UcFYtqcOLfEmjBxaMctDE2OT5xtkfyn6nCSxEkabMws9oO8Fk2zQsdL0DAv451pFIfu
KQ/XBmMm2MlO91tyHQ4I6olnqO3PXhgM076xDFHdeTh0Ya3dS59NIANcZtoLKznECTFdMTO0dmvn
eNsvdnRjRVjmx5yAuJHH/cdoTkbJd2QUp5S0nDrzhH9Q5JX/x27+1FouIJOCEfwy8wOUmKXVOtSX
tG283hoNypIxQK7vtHpNB0Z2wKMG7Ii9vljJUrw70FrbUn6b4780/M3RoyjGVZgQA7IvQfRU7Jna
SWlvs7GGwqqwsHzS4pn/mDsQlUd4AFQ2P90GUQqOBs5OZHU0D33CUDh71l/V3ewAjuR/6B4BWt1y
pMqt/GdzRuRJsMRKiXJ0P6HwY4MyxItY7JXmNWFkZX6CmmstbDEDkYTBj6AjJ43NC2tthcd8yvYS
196MLGqireqde9pAnZXtvbSW0Tnlg6EDIo35JnWDRfuzGoUy3L6FCLcG7A8p42/4P42xUcfNWOMD
Q4ChaDSR3pNlSXZJYMDgn05spWquW/5jE8FhOnLA0erZlz7fmTNcWJDCnbrJ6WBhxqFNT8mIrG9x
P5/GJyW7KT9CLT2QM9jT4+iiuNak02YFmX8mKmC4fxpbY8Nkxu9kq9T6TOETByjhe1izc8NPjeK1
1F7M8dCqyr3RKWiH6Bjpuuube2gO7AeaDbgW+vps7+s88f2sbbHHL8d+xl7b4tqBCzPEoJolbxy5
Yj66N+6/7tAy6yR/j2oyPSaWuZtb5bVqakR4nEKYSpaVH6N/V8uO/631MDFaOiVlHct4C3DhIjRY
PlK9oPfy8NqrsH7mT4grTxq12Pa9DlR7FiejKFYhki67ra4xzV6hqO4EtcHs5Ua2xCeAy4RqxRgL
YRSwERVXUMg2D/F5zVGsW+du+ja5ZJQYoR0wOltFuoe9VcUhZhPq0zEBZnhKFcSyw+goze0h+xCB
sc55sDTtt6v5tYppIYsefhtJXRMrVFSt8x7EDyugti6jTTlYR8VB1sEDVcbzzhnMdBU6yq2ImhvJ
Pncw026ARxdHC28fW9RC4Y71YUmELZ6xVoMBkGJDRnWeVyqeWgg98he9PYPNp2wx0o51EeH24A1U
G6/O6l3gVCuhAx9JjH0Lel1V0N/xwtatQA80MYPLfwmhwQzEuFf666GLXBmzi6ejh+R6gcxgAhCq
bmAYtjVJHRyyGd4GB5xKP++kIndyjneqMb6ZOoA+3zy2frN1jHRj2eXGGXU4k9ppzJvlDFGayF0s
Z+hmMERAnP1Aa7gEBklVQQlQVvfZn9ZjorFwokFHfcr+RYPLNNGQ2cbVIukLekoiWxo659C02U/Q
H9PkPXXqxdC9BhnanDI5ANWD1s14G045a159OBUmhVZksk5DahhFpsIRGoyeMDS07YYB9cCkFQrD
+CzKUNsmgOwXk97fM79dpoybHXV86TtMivVIbQbCf2yQ1uHl6EBE8FOd8zPXRUePL+U90/84BdZN
YC+TkHVrxpb4HR+NK9t8Z3TZhp38Amrle4SIxyDDJSlobKZTML1U+kscKDAU0RPOVse7rLGpxDNO
0t8JgQWFX1kA4D45jBzjCio47oOuE/TQxOzwtpQET4wN4Z0SetIiq5DAY50nGZMEq4XWcOn19bs/
ZjtVm/bl00QgAgbPg6Nj1rIkJqv8rcudH8JYtlGaeGn6afH3NkLzDF7VNGcAY60VbFBDqgE7JwOm
VRH95Ih+uudIrdUOZURKnRgtztWm/Ik0xcGAO3tGEAkXosdnxqDGw1Orr+tk2NqZ+QoppKGL2Jnl
HnCBoEuU8CUG/HoKo6426HHeKHsn67AMzujI+98mtl4agxjbtls1VJMKEFu/bhBmyFUIFn8hdU6m
juBqcMDVzqfjkpF91CJlmzbm0Wyjox9kx4HP2777QXtkYccAHM0UfyVrlXMbmzdb7+5wF9/GmDRu
+yuNGBmVKbebXDwNHDPZBjkfGUtMC5clyUg/bZ29OrPzbmb+XxEO67JCOoIafofM9QJNHRhSedMA
6tVgZGzQhxoy5UpHeD43rqoZq6qzThMjYcTnlBfI43CS0cajxtR+VYboo4+oRvyAcakHenCWMILJ
pJLZSG6dfSlu9IIrv+QNbScApFqPp7MXENRN1otWzqS/XurIiYnxOg9T5uk2DPjBBG0QHgKdQpCs
n2VjZV5vhdcBcgzKibuVxVvSg38Tmrp4IhSSr03pGWc3DN6gPH/kjtz0cn6tEc+nNvJhPLEEip11
FqI1g+eGiJEpLK65hvsXcpEykS4SXpVy/OEx2aUaLVgOma15UZqhpYROzooCYpVdjISSVuAXnsJF
jQtBYzUqOTSm8UYG26pDL+oX3qRHzLD1NdGwlOkGNZjDWaNgFMBH5gwnCCZeJRUvwQs0tv6iK6j2
E8JWTExvFHnhPcKlKIp9Fz2sjv1p9nBwRFrlMRu/VHkah28lO5BHzBulbVJ8OKCDvZymGvneppTM
O1izoH50TbZesi/WYW/tYvMdINYUEtylF1hV+KiRQNEbBqjmIVctwkChb+ekIO0XpRz1EzdiJLG2
41XwuXKkeLeYM3C/7dKi3nD7LavyIrJyialwmQ8TujofVzxS7kTdWwx9EkgOiZ58xx3q9LIzXyCj
Pl+I1QBm0RKON4XGMhAtUfcSpFsZvRIkCQMWF/6ioPgaYQKFMwCCEbtdSWGuZThwo/pgYD4DrnUS
drMMq/Kk8pnEDgJ8TkQ2IQuHSSNuRPQiySuBEksByHl08pcCLYZwnjqUGPT/uI7UaP+sI/3fBIgP
i46hy7sFUaKg15IZrMAfBuBN7Bg7arl9pRNjpM+rPnwO4XX291y9CVsnrlRrOiJTXg1sypJpIhcN
sSWJRBYRSKG6SzvGrejddg3DEqsZtggUwOqruxB/4lDoa6p13D0TW42++XuuFdm0LCvnGNmcYGx8
cos1dZFe00nZG1pxbCvnPani+zxM27Fvl7UWn0tm5308HC1GgkIFg9NBJ8XHnczpm63J7z6iZpft
mwRqo9NfDEg4UyPcS7t8CcrslbStrc0o1YqHXeon23zk0gpbN9FbsczQLDS65cU+56CsKMsbuUWR
smvacpmwR+NfAZrcJgJlSWDuHXDvPo5SFOL9JiLWUeV8mfJuG7LNxWtxgDkAYcu+WPrwECBgMI8O
R7YXTyWZn/gPSykRFifp3up1tj9BtiMTlUor6e5ZjEwb62MF2L5GlAj+Dy39I3hO28vmr6TKc5i0
/b8NmbAmhJs+9N2g1bZADgBnMttLYOsixrBifTc/wRZzcU3tn6bhO02gGdBTBe2XitQ/6X7ngLd3
5gFBX4Ehb3IeNa3kM9R5qljGF0hGgT+Ht+bpApwB2oDeQeezJpga0y24h5axIDt6fWQPwFCZvBJ+
LAMiq/Q6sqj8YfxqunKBfNALW0Ky+ATNNtwqZIG7sm8I3M7oeZBUORUFpHmST9XCBUGeO1Xlw/eZ
yEnQmZgPI2ObNdbSLP8S7Ttj2KPhQYHywEGaEHtj6bBWcSgwi+lDsZMW/8Kwp6Jh0iiXlqhNEhri
Swo+/yurVR7+MXIuZW/9zFpYvqXIuO5TUmovNZKeS1Rkk2tM/biupqk5ZYQ2LqlCTMRcAxrSajBP
jbBZVvZ28C59G9G73TmfBvg4hhgzoG8N4dhg6eQR8IRBh3nKVBQ8pehRQhS/iTaYO1GXNlniiBlf
s4IPoiYKYDuW0Xsv6ezBu9DpplHg6Y1+FtiiV5k1W5sU5OspVsz+EyUYe/62Zrgez/pRbxkZGX6R
7/qQa8FunIDe1qSjD8aewXCzHwv0kGJ+ycPgHlqEn0219Q5KWlvx2XCxGARiIOR1YOnr3dsA4RjV
OCys1VyQKicS3Vpp5Bdd7ZnTwWma9JBOwlgPVvlMY7clrKIQVCMqsOlY2ep9LuNP3eI8G9tG3Ppp
nJcknlk7YyQrLWvMjZkG1HR0mGvGxD77FXtiMdFzVTtGxJDOqI0AV5RvHUJyvE4R5ESyZVBOmgHx
M/E4+QfVHn9iuzLI0HiyVWUcvHe9xY5cmXM6NWZGPWAv7rSmFRuH4MVF03YWfqKqXPlaNrgGiER8
9aDC8nC0PPJLMw5UQ7NuduJjQRRWx8AuVzElleM/YbFBVOCQejXMqzMWdQXTnkb3m5BihFe9u4IG
Qk+VKTUDDbSpjlcHWr9TkoATVjETDy1h+QaxOr3Uc4LxHRU2g8rUNP2LQxS0W86N75mRM0IvGX0s
dWmTLVO7ZpFdIBOgzHtLfKz1FevyVVJFfAZxX1GxjDiyGkOSoCBgCKVNW79o+jBXqNbwYRu+LE7O
GEX92my5i9Hm4iOZKIfwGPecNL620uaRMRHf/o6/y1z7FH3cM8EXvwDTL0xjV3A1rZIo+m7ahNmQ
hKpGxMM+6FAKRKiFH0nT8wtL/od0zeWj8o0E7H1bEdrXGjxwYbrJVAu4d2f0hOJgUZnLabhyADA4
CbLqzKM8EBHVg9EByrlo1PYDd3m1kCR9rVRZtocJyy+bLouBoapTdoclerbaqM8td9/Kb57Sujr+
MdPQ/o5jDcSGapXXiWMekSvtfTlFxc6AIA+cUle2+QCIK+2J4O1hmqIt61UPsDtDW+iW08Npk+aW
K5HYE0MF8Ytbkj9wMjj9Rhy1pHIYnlKKcd8lqD3FmGY/MmvSM/nc/h41P+57s5niNRoOlOuE/zz8
QDCTrIChfjgKD4kYZMNsMSpQ0kkd/9CM+yXCBPGetZW27iJW11PX41kuEq7oyaS71hL+VLUePkcf
B+kMzPfNCsPAlQQp7wkB95RJHLHcHjpjNDw5289WKsh+Il3BHx41n0NMD2VF/bSIDAdISMB/Nw0n
h6cBQQGt2MIP6mTR1n1+mqBBLoa4e4xGdLBAx3KidIhpSIY8QM7CFB+x28pwC+CUhiHWDZeusXl3
OBQxcCn5v25ieUN8AWY82YljT1b3li9gB7ZznzCg0ivCLy37CkkebHDwZmHfG2L41n0JluIpNSep
9IqG5TNI1Z+xtK5Gad8HPz3WcwfeW00Dz2Q08JuVUfZSgF/Fc88/f8oGFC+N77ik/Fmu4Ri3hHz1
pQ3pdwGjMXRLBCdLP9cffuQMwBjoALJAa92yyx5GYH/4wG9SuwhxaooRXdszTwPmxMKvc4bXxsDX
28tGWYRW5zlhh760iq2znoXymEvM7HY+vNrqpACYQxfWa1jUZUf1NCQIZhLioPhl46LSWMN2RvQA
bPyPFIKMQWzNMj0sZtpzM1g7GgwTUwCOo4afXbIJnt4klp2WYa9Ina3XDXaXVTXF9rFyWFjxpqgu
oVPhRrQtmCi7f2+1vvH6kNKiJxByX0XFF6iJhozCHLA/VGh88elXrNvFom4bJFo5T02j8tWmKl+y
Q15UDVXOqg99FahY1/IKsYV9BpA270dT4c6CBugZ/SSg7wj8v0PxNw9zu+DIvmLzF948dOlhHJj4
zyA+NsyLyMCmWdN8rVpq06x/9XbucIeOQHfCwGfgP0P/8QFGRITeuOTBa8u5R6CaSJEzjwothldp
pXzHk/Ft5HJa90l39GdxzdJ5VRbWLcMNcKnwH200tcddL5xhNYsWhe4sN+wa5Q7JG9dwEG6UAtmg
Ca+W4bdw4LkY+i2t/YKMAFkcplb70rVwhWOjYOjrAMUM+q+OyOxFoUP4CNr8tWTmZtA9LCjieion
HaqSaEGqqahwVELAt23O3th4BgEFQcADCorA7ZWUPiEdNkxAf3yHjsYYioOiK7+qWd9mmxlQZZDa
wXAlX6tZ8BIKDgN/HFGNB/LhN7gW5zHsWDmiR4K9HRCnJsGSEcaIEElcsHBAndaebA42sNiZxoVl
ggiETfqpDsQTK4AxpGAqhX4zh0FTR3QOGvJb2MkXp6SuNbPuQhqHXFga0YCtbL8aRPzLth3fbEcN
NlCaMhcAW4yhGpUt62PUShO+8CLG7k5s0Q8qdwfqkk9kR1mNSwj/e4zFDL6AVSDvjIv6lIqnNTAc
AOeJPlogHT8nxUTuh9ZeHEH7j56KsdJgvatWT01Ujhw99r8SF4ebZpnwuIZqGNbtLTEgaGWTrbpI
P7Ho9wGvj0TGhcQd8X8Mvql8ng3TkGB4Kc34tyMHHH0GOTtKNRcbzEfPvjT5Vmc9+1Ln5jNqOXdF
gYkAcnu0yeWwJ+iPk67M0UZLvou+z2jdSvMQs2reDzaUHfS3bxFr/sDSFDqSSjkrMFd4huwnIHiM
470yy9Wsyks89n91NN6N2mbEkbN3jIoT5ZTBont+FZbyOfBSuok2/tNDcSAV8JBD445y7Y8EE/UW
NgqaohIdktmxBeVM+C76XPNSkh6AXZAeaTGccSd+9b+y1BU6aIwGmSJejDjcWSpzfV95Ggnal7kv
eP2ygHDMkvgtM46hgLcEp0zj2a7RQw1dy2Ldmh9GTXusoopmOeq8dLitgbKLmk30SPM/TYjUdJsR
tTl+CostU0jgcE8UFiNJKpBBHmbA9Yg0UUCoRn/OY5IjEoQoJLC823hRN32v/qZV+MHvVxGMA+7s
KmurCP1u+U3JBsbRV6alvCN/SI/miJTemOwnyWg2uEJBMmRZFuGSyt6CIaDfGV9DOACRH1wdteNP
46SPzNEh4VHQt4vKKe6EQiYb00ySVebP004Cqngxm0pcnLibziKhoavUcQdbHqCo/U8zWrIEKlA1
gBjYCIFqav8sKyeARSvqpSEnti1tl0F6jVoaW98/KrKUO1pee92o6G8Hc2hd/Wk0RJ+JX30Oh/xk
KT2VwdO/J/oS56C+60gcNKzyPQ8d5Gkif4RGGqy1tK1Xnc2eCfJR+uIMUbknM2xyqaVcoglpODi7
hc36nidZrK2J76/LI5bbDcVnGSafquUQYpfq5TIq2MjmxA9KtQEipao2cVAS5lgSPovX4ENQx1eK
+js1LFvBmrBnykbQL8+4I+7o3PbSMFhnxUm3YcyiNmt5+OzxHXDdwdJ5+tAGt07BdSb30VRtMd9M
qzaczk1S7MipWJhGzFKboynKrEPb1jcLd0Uj747RfU2zcg7QlfSjge5wvIh58lJByO9UYLWY488+
mtlqF15j56cnMHgQ5EzUCSWWOZVeo4GO0mNgIuP/qJ3zUMxvPbc//xCKHSTVQJYo+7OpWvdx+GmE
yQ4Y4S1oziVu5UZdE+S0DKoGk5Xmdu1uRGkwC7J/Q1aFsBkafTWNzNy19k+inzPUlxFKR+H/km8G
9vC1n1DEMcsD9wHYe6VlvzF8P8eGAFY/8vKatPk+J/bRtB8An1xfsy5qT5Ex/rHmOw3hv9Fg9z2V
S+pLr8saV7GLPZLro6MfW9bKuVwrTM60IPOocNna24eiw0JzB96DEhEz0lK035nhlaVHVXgKszuS
gNgMPnXx05lfLWl/qfEJrdQFoc9YngQ2JXmPIaYpHf35MC4dy/nWmKH4LHum3L7UdANGSt+yanrD
HcnDToxN2dxrQVygr64TdrcWuqARRbnaXZx0r9PcpSglyRGiN0/fRogrZmWeclBLRWYcqH3dDM9T
i5sbtJxbWUAweBU4+7b4fRcjAslwoDqFbqlWtJ0qMCOt84S2SehCFbp3H13buCf/gB9ETrLchvoW
V/UTMH8OxHXSbgnvqVrWuM+V55+GBKXclRBB5uSkVKhQ4BZF96Kz6cpipsbfTeejJu0OvObMDCFo
G/PKt0zPrzTXeE7qhYmH8wm/RQdIgVfZmEdA3Mwo4bmbA+BxsPPdCqkq4XHsEVBKKX/2vKo1zCee
7K+Js5sNAxTEb+IwqyxDHhFIauOViDT+Zro9iqGECS8AezxGjyfcP8dDpzcabAvMucnOZKud+V/D
fMdntQf0xLAcHaBZPgriPWt2F30abE1irwgP4S8cM76es5H6a2Wo1qXTAK/7Hm38QISyxQz3bGvX
5me/OdsDA6HEXkiWiTGfuZ56kXqx/X3aDSwibsN0hIaMMujqc77rTsBfPmxLDiA7+5wT/hYh91YB
GZMwceUdEvQyqU9KCWkJ6Yua/5B+7hKRu4iBiplFu59V7h/xpZRUU1a6dgiQGKVynM2LA3ZhLh5g
Vjp5balPkwmn//QNjX2dFojszH+qT7/O6LIHJd4/FXqgfShA93PCwjJjOAVH0RJcVAgBfOtBXDZS
mcQzeADt7uZM2rKMQzq34P+pJtxfoJw/FBGnQmVrpcPhy55Gk0Vvh+u4jT/aukTO2H8mduOmtrYa
1XUdHQQCNhA7mtF4MuLRJqRCh3chOoRVNNlRNOzm6Xfs7oa9Kw0GsIF1HJ4zEAISNQvQWc0+mvM3
aYJ1b3YbNhCcPajMrR943Jc2w0fG96RYv9l4I82AJfLV1KmV55esR0xgPkAiLnBILIe+eyWgSqgQ
HXlpyLz60DmXqpg/o8i8udp2w0niLtTsv9qwN7WaIDPt0GphxKlRZBTKiYnBUmW2OqPnRXZB2jRb
qAEZnrmrpElmH+hgje7I51AsDppqroKwWcTa6BFgsYUbD3JkWhI8uOgZEUaoJrRU2Zvte4jRYRj/
jbggZRPesT6vG0PBJc65Yb4l2dY2rwPYfzsgPrtumIIKdkHBsughUSCsIBEFmQMlIVXZwMIEDTk1
VlEzFI3tl74F8VEco+Zqwz0r5aUtBw9k6SKQDC4VuHQFUzWUvdb02w0TqBOUVFr0pkakZM8hYiof
W0a9yPxHN2huODIfpLXU1WqdmEwu7GCH6Zh4QAgmpbKFvfya2h3eEGeLv5dRBNEchuXm4iPSs6Oq
PBGUVDoNgqjmR/D7UzZNivrhO/WmrQBUcfjFwR+b+40BriDRm21rv9WQyZI6PczDjXgzMsP/UHxo
GhdUvqmYYpg1svGL6Wwa+6rTZGaYRAcGdMw8A7GFUeHHh6Tf+6A0jT3BM525TQsvQStkntvsd4gf
qn4JUBo5FK3iWPUYapirodPNcIPBDYpeRv+vjK4i+B0bUgTrZU6zZX5iAXUCZHaMz5n129P3pKMb
Mr5SHLQV0SGXOH5MOvLsN0McQobRxsSTuJMSewiHnT3+s8konFk2rLri1FUHB4QWADXzhhDISHal
3GhsI+V1Ht+H4Rb56H34qkliduDwgSx6bYOPrv3AEb0Iqms39DdDngr/DykP8QmLaQJPQqNFO4Jl
zQT2y6bUOeVkLk7fvcWPeqcjMDIFbInHAmCqbqX/+2RqlWjhYpDsybaalgli46GnyqIgrhTJnjE/
dVjsuskrNcE5QtEXohSYPsvhrmuEtGavUbMcCSCu4g0cY/5jokOsTZ5/NxPzyHMDm7Wno6GARXMx
7AxJMAvfHP4Npdd2MlCWwhk3E3tnDrDuWYmSWcoTThO+DbLVpCFoRY26d2KE0S+p/6eBkAZ5PKhb
s93U8m2ocSktq+eoBZPYRbEvulwj1hrLDc+Y2sKawHU07VSiWJz0zVR+7PRLRWTjr1pcnMy88Wu1
CVcRvWLFlCgZTqp6S1EWJfJG1uxSwyqiF4gumfOo1dXR7nWRbErw1Gr2YcL5Tc4aBci0oSDMua2i
4BCNSK3TvWA9PbdelPzo2qYb/0Ibpk/GT4K0q4XGo0fLlsVEYlUcI1UZLQuHjlqU1XaoEINDINmL
nK1t0hcbJ0Q2WUR1sSyHBCo1KtgkcLYUuQnGFSBodncdA4Y9vgqK/38aRyRIQibmJkDMGrXq0iSN
OGJAmcbRpVHSFZM30CGUXqgTEBtq/VCzhTahFaDegBtJL7gcmTjzBSP5N3cmcqXY/wxtxyttNNo1
9bIAGSRjUuRiRDb4Alv0tLQqO6XEoNAIkIP4ZFR5HuizpbjSwTMT+Ams+SWWw7pPtVXgq3tFIFMJ
rU0UpTuVXsaxzcs8hcd+7FEyIzugdVnq8kfMD0I2GKkEO3hytwzNlKZNntWoHhGDm56Vp6sh7C16
XGZ9tCaQmNHptAJvSvQSbbu/1dVsrwIQk9Fe14EO5PMShqDLoQRFunGzYqWqYiFni7ifcD3MxYsT
fhFpwC/9qwb1JOtfGxGxz7zCaGIJSlBi25324Nc+4N24ZN8yds5fVdwKkdZ8JFRnsnsXs4NCcT6P
hvVWxtoBb+1C74ovVWWrKhySx9D3K4NC1nPCx2YO9UdIRLuqd0tbZXc2PEZe7Vqv1rRZNwcQClOm
ZTXaYHxJsh8K30tNnUzB2c1g2UWG5//H0XntRq5kS/SLCJDMpHtVkeW9TEl6ISS1RO89v/4snocB
Li5mutWlInNn7IgVoLTS7I3ZibqVHhG93mYjPchELcrqNdPLtZ8TWsIapgMHIKbAboKRUzSXwa/O
TWGeDVZpKoeTie0ZDezeRs+xwn80rpj1K79Db3ks7PaP7nfoDdMd1sFeL0tv5oDyC2tj6NW2DIaR
hY94iNg8UArlVup7wOc22ZWrxvVeTn90vdH/sSqz9tbxlASG/qtiBIUiDSMw0VzgOy4ElCcVExyW
Hq/TACZp546UR1GAJpH+xjRMKDPEerA1qxVHTcESqI2OJebOzOHSzZ0U8xXWGYSqJOZdVg7PIftw
GWsrXQo21CkdTK1HAw591H5PQ2Dl1lOwqTv9MeJ6VFHmMChgccYjazNDdMqHRjAYS+beDGKmORI6
QfCaLvKCo7gLPpYzassHuIp682zDv5Ih8Z2eagbJvZYiDAqSqLY7UKr1VNMuYtbmuYaFOZ41gwc0
g4NirkP/z0jIEsyvllKvsWisQ2SHDMak5c/PEYCOou22KmYtW9wlL5Se4asGm5v5tWtG96nvtnpD
Y3CbvROHRSJmVoIoNDWsB3jrwXVnEU9h6I/tfDl+fU7wWUOGHrjWt3i7Gc5tgIq8M7xlmq+Hhont
jQ5mEndsQ3jVMCmNCHw1/7vAh2zNFzq3VU/EzD7ivYwi2E+4eSODnEi9S7N2A8VvFZXqQy1tLybW
V0G1oJBolQ/BWuBtp/lG3zpF2vL9xxBhA9308f5W1llUsAAnvBdh7Z8iUx7DNmX2hU6FsYVCBkoR
PlqcpJA/BIx3FbyEW4riUDjpnYaraz/Z2yKB/aH5CBblLW0Qg8N6ykiE6+qTrtNSYIPlm/UCY9Bf
EvFbb0e9ZT9c/EtD2gNvVQHij5e4U6ZUbTFKJQ2QWuvuM5g7hWQtm28CYsKBTacnVzlsjeZ4DOXf
2B0GDPsju8r0YhB0xqeElgp6PdyK8LVRgGYPxKSiUytfkvJZNiRSlvXVtmadauPZq6N3Zwivvfpe
5r+hWBZy3SkzcVYXzSkrzMtkR5DvPZ8TNq6DozmRHm3oYUgvOj+NnaobWKkeiiGpveQ8BdKz7f3U
/ekWwY7pM5fYwjRxz3vUd9PeJJTiEOZIFnxaMO2FnE5ZpABJi/lnLmUGwb8a86tGtyE4INlYu56F
3ZMVYnGo8JZc8vrQh7fSt93akbytGF4LW4lRdHHwJv9QrD5gMHgh6UkDKR8zw6euJG9DEdwSx9jA
mdthfeFItj70rl4VKFxmKmgZxUvX0mvyTncQ0CqNlOl4iJPS68x6b5aUmCcHs9n7KqU5c3uvImCT
aDNqtwtMTlEVfdMc8SwDbi3q6mYOE/cWOMvErbNR4ZkmkN3if9VuPlm5vIyPfgHgI/I/fOFfNJXk
pu27Yy12tpqvs3a+g4bAWxmvcW1vRkKiJvcmp/GhjezbrmNWwTae4gMNnm2V+vPmnfUZbgJ+hTzJ
EYaTOXztEJ1TSeyOjjlqNry0/LLgBQyM/oF16RgrU1+BxnUpmkfvez1sfuMxgEH2WbOMnPoVtkw/
/Si6i5k+Gj44aXE3t9d2/Dk47xmkQw0QobJygOuUzVlqlx5kbmnhgTZeEv2VfjuAh+9lorChfEwM
Rk3HJ2UQ+8fHz+RVTKt4+nIi8unf9bR3On3FNg1PtjcVn2NziQCUWAW1xdegCTCewuXa6ekp8G+V
dqUGjgghsGZSOvgVImy5s/KI7Ytv3RsyC42GXtdJt/QxZ1kXjSez7kOXJDk1LC5FNnR4ca/sk1WI
Nw5aOMRIA84Mi2WU7o4SMZ+feJgfxJJWIxlFbJdlux2xXTnyL+hfud71SMdQSiBL4d6z/+Av9zZL
D+Ye8WFmpqeovwHmJZ47hvlbS79MsMdV/aRwxRaQBpm4EA27+pT7pCT5YEx770cl5E5Guzjw4d4C
uCbW9tYt/G8c1cmhUX58irwCbA5PVK3y6/7Jy5uhXJvkxAb6qR53s1rgjYXpAaAQKf8pMcDNGSCD
ufEhtonxTn8eE+rgauAFobUKew+WNzLvxrSHXCKXdGi8msZ+3VE731+DyabjjxcTFEQ8x6uW3tdg
mdcg9uaW6bYNNjqW+Y71loemuwC5zJm/Gn5tH64LhsTA+QYmLGwXA2lWX+TgCdF53Qhca1XNSpM9
kQQ2aI0u469lz/dnwRTi6m/1C9FJz8/hrBPvbCkXe6scdutuPC9sKJ3B7dTS+AyhF9b6Nmzz6N4Y
0L5YfoZ/WmDZFomiIfqXW9EEoA93JObLMQ42XWRhbBC/BrHSbFzCtv1zF9xSoiGl+S1jFrW0B5gI
ZEWv7oL0R7XBFI411cWxGyo+1UXZrgmaHTVuuNW63cy5nssJDzrNKwwXBGbxnKDr1Dy7JLT4TWRl
d1ChKOViLxdZMZfXhEqvxCAznL9Go0PkpqC1Y1xn/M5Y+C/rO08ho0GSb1UXI617MwsJ1qX4uX3o
jCa54AYXR8Rc1POVV/rPpvho0virT+pNIk+98bAlzT8RAThxNfTWVaZtmow4vNtTm/92KtGZ/E8F
PunQjwSt6cqIs2IRebcg8QqyCYNcygQ1CIGpG4ySBV/Pc8mr0mHwIjgVLj3w6BPD+I8EwBSyN3Gs
k5W/0sEOg4EICvxfhe/9JIlGPFIbxhC7LV+cVKy53fxPoq1X9jKo848v7qmoIYDAVwqo2MhxCAJI
HFKvZWkwkwzKHhx8RdMc2mYA6RcegqWCdNHaxL8O0YpWMY5e3sFM+VlpvNGWfphg401yBSsV49UN
is+TIR9NZtzq0ma3cxPyZaxZaLOkGJKX1vweMPTVRXgqmUkj3h2+JF8I82ka/pnmr1a+xe0vk2KK
KWmg/6BU6dBzrknI2VYu96SPTvwNlnIUbDHH4tmkPcEkFSZobPQjpvD6y8QYVpIpYANSZs89wENf
cVzYw35urScToz/uDSc8GfFPEsA5WAJ809Gqb5nyU7I9CIxNxiTeMmMMXmBCGsCdZQlY8omnFree
92vJgNgyjXYflZ7vse28zP2lVK60Uzw47J8weDCFkjACzNHyM6RvYabiqVmKXzJCgOp7PPmcOKi0
6nMTfeJXe5ql9WSRPqLtvUacsyHThKXnNOwrIqo/fLSvbTecIAKmDnuDh+qcJUEPndy3whwLHTmf
Zy+KuSbbAGQolDbQYnSScM5UXad4wHc84PcbkOkFeRhcoiOSIoPA4rWMgzfypx6JXRslZMouHUZ4
J79mNj4+CTiA9FlVB8TWUzK1q8QOORNZm6faZ00el/6GW+6/lLQ02qwyNf4M7Hz1mG5sClcwsiFr
7zqDX262bluSRCNqCB1Y0/AHMw0h+CsU3d/Q1muFAnEjYOkwoY3gK6/xueO7Xmnl7xAg0zufVvmm
cKJwlO9HeRSYSCVJ4EzuBv3DST/SEASXbTWroGuPGN7Zgxzb+b3Xf2ubi9LyOdDswCi4yiZy/8W9
5sSuCQDFlD2lsvQa4fNfK5ZfvZda+qWY06PR+uty6L0mEE+leDP0+kF751M5WxvqwRiucZHSaqZN
8YO1GCuG0cNevzaK8TJTW2MwFVnxmzbOR6v/GNX5x69JaTUq2IDfxPqou08Igwc9+FYCntjwwE5Q
Ke+2QsbReKWHGJrN6NWkwgocmsVM63VhnkbxltaU0BX3ABlCcfxdnFWehMPVsABRI7luQGnGzJ1l
vx2n4UPlkTBUG4r8v8ARHtXPGA6+M0QsJ22YN0O3DPZC/C3fdK396KLWlVPhjQY4qyBY6UrnVsPS
KWzwy2P11MtNyQDBLppyDR4RcMWnrtxWBAXwMBxwAGAaxfUByTaeyRRF3zNbiIy0Z2wHZwuvZBXD
dTNeJAJTsGxeqUjH8W6Rv6u52DVN/hlVCmgM9lXgfvEjMns0JgEAsakWEcEswG2HA/kBsgl5/M9p
oCiM2kWPlXfAXFslYudnOuF1EvFiQaPPrf8H59dL/A2IYe5zwDVBr1S1tl1cnhAnHcaMeEaS50Hs
5Xg2HZC9XKkyOW3IFkD1b1bYjtmF5o9cn9e2/MymZ5XAOV22G83+RDve9WxWivaskupMueNnfCa4
pxU2ysqW/fdOAEXVw+Ax58mbQpt8kGkUxzFxKrk3LT6h9KV17lqEA4B1ddh+1MW/gqjEWA67oTlY
NOBx+8MERVVACbipJmAcFgLR1jzQvbfNNR2WtLmbgXFkWbtLyVZkpf1TNDHhk/ZFVGJcJwM37Cqc
OQUK56Y16RbXITloFAPRNv9PIAz1SU+BW3p2Qv8Yi2xtpcAIuBXC9WdBPOBWZBXD0piiUz7J8SQ6
3rBapRM2natftdCvTkUqpYdUx9W3OpoLPS/POGxDuAijtclouMLYRrqkekyyOPT9rPPGbuNtpyaC
Fp2cVLVFQLfu4Qmzmb9gNvQiq6S9IzwHqoPSHP1rs+lkF8sajWo6TS1eoiHbRyXkpgwLXaGehTVa
mJDVv2Quw23Fokiv40MYFZi3Ax8cmf/SkxHlzWGRMwr/VNzUrtPX60DOe2pwaLRwTtT+YinDA9eM
AW94MR2itgXiXPsHrBk/k03UT3diXOrNv0TBHl6A9DT14hvT5mdjcobaE0D6tOqw9XF561kshw7S
IFAaTCFz90adxjWtqRLMfcHtr3SzsDiYIHTckd5Ogm4cNzk1TUV+ZRHAMV0puD5HElYD5y/XbrlV
FLYffkYRUzxeg2xAVcyxkgwVt34jQ6AmyRJrgH9r5RI3TJeCGXDNOay4uRa9lBr71UZvL+0IehsU
fIOrSFIdkVgmjqTsJKV4TLAn6RAcqfGa1m1n7QbR7QZl3E+q+qfW488c6RfqLS+ZaR8k0MQUcULz
aaWt/fe6o4Owsw9CcMZItcXor12SevyIavEsMa7BcCYDV6tYYBM8NNjX/So6SbV8kQaF9pLny6Eq
ju9/vtAQkEwmSvhM8ysNJtfvDc8eSgiCdK4Kjrhm5EWDxo/fJeTiM6TJby6Y4KtoZn2dFwazV3sc
JtTR0km2Wk99TTwZb44SVMjD+rokB42rD9KL4qa0Kj9VUj8Q+HmP4pg0LBRYnkNK8orRopfCPzrQ
EA3uxiKf8OnnVrlRwRw4TrPtbPuLGi0qCCUZ92oPidnBjE7xbZ29aWidqRYJ0IH2tdE4NiSLJiV3
WOenGcZGwfvKULlDAOvQbIvGp2bx5JUsMtXOf4xm6hXRc8VDjee0xsDVv2NleNVo3tYS5wKsbV0K
e12pQD+iBc1ImYCa7S11+BA5+taCUYD7aDfBXmerzz0c157j5UELqSNxy//vcJB8YxMkSCRhdqSR
Kwv1fWZPiqeFU9oYsWDUTSndtnS+/CXNV6BMg+9sPD3L91ilqPohNjNh2MsmeYhCXFTsg6n/KD0Y
24CWMG5ETfCXCyZvvUKhks4pVMt/xTQS13GYechVkiPr82s0sEC0l1tOlTu/Uk9/QswKGPffKV/e
0cJ8agzsvg0KImCon37KRm+2uosOzFV056p1NlZsE8OR0Edz7iJ09TYWbAqzZzkM8V7qdrbOC5Nm
NZ/7F1R+WWECzhKH9DTwhxFFR+e7QfLXdhBAeMSwZuteJugwEeQb8SAD3fLfy9mGZIXuV4UabIBp
7TsQElTztbGct0ydDzq/zzHkhmM1WbVz0D2YaSE8BtnMsZ5+GvRqa9gzHdM4dopKowWNGVGbeVKm
v5ZW/ZHJgXQwAzWKTC5wVllvyCWFNBdVt6qtvxQn2uh19g+r8GNUuYZznnzFdbcWc08UU3wqunoZ
w+VQybLlojWckOMu5czpr+bKw+6olesC5Tw4HFCFkf85dXlzJpy5E/qcq5S5CqhseF7OIv6zbgd1
HZj+2zDjiaZwB9vesw4qEsbn9AtmZRFqoVF3taCuhk9nplyHux2L/prjYx3JtHUn1dFXbQxju+85
S4W0IVv51hs+UlqhbaP4MCoyR41mBmuZDD9WTvp/nAxwBjmr5iCyd4bkyh2PkExyPVTJChr80dGb
HUffkTq8UcQlgQUlh7q1PB05VSsE1hSnwDwP87XGqzTzHkIiNuzxVs5AAG28ILDNdcpMFJ4G3+8o
WyGENEyDpHBBB4lA6iiI4as03QuFRRWGZ75afsZYIZb6o0knnR1xPzbaxAQLHYdbSj/F09R1KIHF
se390QsjrBE5Viq4iZYrUAEHpfhWqhEGJlPfqD5JbWbphI+DhAmZvlVg8jKfK0RtNInE8HI1+ocT
C+M6Ah0QLpSJJ4v+Ahxl+xw9clQIfybs8X3HwAbE6Zpp+7KtAC73JhkLzxA+JqksxUbJJMeIvueq
TPuA6jeRjY0+mfu1psXokVqrO7/NLLitEi2JrwXJQE+zlHjaGwhmIEfLFHjsaI/Dm+l0vAGCyMmM
nyRJ0nxD2sJU2HmU0j/wA0+XxfJ8zuLqWzXZ2Nk5xu7RbiDLWIq1VkdSE1NR3zvZt4T2KRval73y
opm0BMI2aMVnGef6y1hQT1/mIvrNUkP/YhrIruHY9xtVtkD4O+ynaQhypGm4XQpML2HMh9SJjhu5
iUSRK61c6zFFWTyOf9GMyFbqy+M7GDZvWgHfXeMR7+N4OBK9O2R2FV/MvAFao/GSiJoSBYIVEbFu
KJC+kyAxp4HDj8T2ru1Vg22wZno6Acqzmkc/hg8cokzEws+l+1uxFB9mH32aTsr5nZgAzfA3FcS6
u+wrTxSxytOMZK0ztJsx1+Wh88duZVvMk3oUsltr+j7/lDO23FwoFtggDEnTQNFkEWPSFxq/BZtm
9NU4mu0dAEXxVUkRHH3LXHiNGixioky7Thq4uY2YkrjIr+D/qf2bJugl6MW907uN2vGCCAPC86Rl
FMtHLzTkyzzmF8WIUNEj7UAY9RVm1KqVLckGbqoDgBV9qJ5nWztSiyvpzqSgKBpBodTcSIvE5kPv
0nWY9Y80qbjJKwq0Wv9Q0mbSQKhr6BWWvAfdqXbemxjSgsISd8nPcErNMNric6T5m3ZagAclKuAc
OrBswDNl+rjLCdAHdfzRLoCFcXBbzX6uCIZozfSR8xG7wwJwwo5PUJCMvAh5hXBUPsWlttJS1BFz
Ti9a1D98BYB4F0f7Xqd4M6CaAsqjxX0MgmQGEbfriT/VgqWAKHmjs7m72fq41rXi4o8CvhLmW3ZN
5q4p1AfZFEaXkCudaOdjb1TYmQ1kg1yd9gk/ymgZR93P940ZfLNLndiWZdegFWzeCwKUNTPPkGcE
byq5nWmPSjPl2cDenJsKdREDMJIihwU2l15YyhdH6XdTPL0is298i+WftFwai4Fr9Cg/lvEtrGxL
qOVam+lPkwgqFaiyTyLzSOsEVgVGNWnu+oYqtLqk/CPdR6J5EW28S9LqIAoCkDHLNUXF6Rsm7S2j
d3ZAVzEiFHUbQBjGhbm3Tm2MAbtNf80243o4b8ex3fAqxxOf3GSleG01bLsqfc4HclaQE0ooYc7M
xhMbZIpYliFhrRzHemmFbJ8cUhtsbEJWNjGLGdigugGkNTH6fj0bLPcMNYaDFBn1LhjjUwC3iSEK
dBbVBSjC/LuRTyw3Jz6f5NMR2zBpAQkqllxmryYXp2FvTRoS6I2KGyPySyKz8UA8FxpBZ5q7hP8C
DaKOVxInlNgeKYREIEjiz7irvuN2eu4HZ4aznjPhRsjfIwBBT5BVTnyxYBpltc9MFYHQ4Z7sKBCF
6cehgQjBRiZmvucF9mmNgEMrhJRV2DAJJzqj4az7n21mxvuqVACVlw4LzgD5VVoSPrdPlU41o/30
3aNu+YlwUHEiTUPqouz+dJ2tuLUprR0sdCIepAy4uCJTqgn8Zl5VX2TyqUiBZ2HgkLWdDlqNTeJJ
9Oq4cK1fxmg4WaIeV0YR4aoqQwMsRsneY5HGUeRQez5rkw4Zw+Sqx2mcGu26Hc37pNHl41T+2u5r
HcnVpILNus7UmiWVAbObS4+eEqLVqQfBSRcF+i6a7IvRj1sKlvbdrO7rLCOQly/N2dPBjtLfUXbz
ymqxgPP/pryD3jA2YlsWRrcKMx1rsOGd6MdW1OrJEEyHRdntYqP0NLqBwCmkgCXAz9eGxfsooC4Z
w1hnTd+KOd2aaTxi3AnxTKDwNcgsbAexNPfh8KHpCYbs+Fzzr7xWgRGfDbguZUhBjhh2GrWhbLXF
Uqmn2+wISmXVG/JVVHw+VlOWrpppwPK5ADVD9FMlSK8Q6b0gC+9IXAaaNfPhHMXXpOacbQe2BENq
NN7MQI78ijoXhxiFfANDX1zzLhpq7DOD8RJP2VsnWqBdvJBrzdnT0vCb9BRWNuQ8/Ya/MY5/cy39
IAVxrhvtMFeMW1GVYZibSPp1ekuOMp68ou7o5kiXO/iOioy7xbtlca/AmID3soECYS6L2n/8be9V
aD6bDQIcKXBDdX4FazHKuFZdiLvScM76SLWP1vILagnxPhWWtpn64hKNzS5RlQNgGXXvjNOvFMa2
Y01MzSKVC43qDU28qS0yYJOSbppFiVVSoOiIwwT7f+05em4T/SUBf9ga4Q7rqEv0Ho9Z/IdQh9PX
egkTKrkU2mEwLpyaYPzUxs5nCg5vuoFhzQTz2VXEyjWYvkEu2NK3214vCPIURwcaCxcJPh6e46CF
VmVaO71XNuBRvugF+khw+xIWB2DmQ3sQY0/qCrDhjGXJ0o1vVW8exQIVrNjN0b34AWF8M6flerQc
9vIlsJ45+KolXR8sFiCNf7a4KmZL3Tkd0DbZ9huiEDVyb8iPCre4zQVAaHQuRrAObblmDNoixYL1
cvCY5n5/jpnJ/Vbd5zVGiqoiGIejxb9m81Qh38XmlhgMAjqJKiApPkDjxWKFywmBmGd0ZVbqq0V5
ScZCwoSw0OfJps8UpGNDXkzLMLzACX5VJkh0+03bLlVR4TGT9XYkxKNiXw0c83mRPIxZ/Z0CjQBj
8tdWv2YUHvqou5djelVHsEaaja+XT2mt4q9V5/TDiJxNjueVaRG7LijdEAJvBKbqN6RLtEc80iv8
MUO1K1hJOCb81JnZKbXXOV7eknSMnHjPq/lLr+IXzeW2pPpybpI3M/ZfZtPwgS04Zx4h2NXUDmJ9
laF6SdGs2WmKS5Wp3Gq5pqdIdFHdfNFcu0ApvIGbwJBmH4WFPVsARuD7dk07Y1+N8iNo6OaYESDT
KaJelI1+Xn4pU2MhmiswWZx9EQuIun54DAtWHDJZJzHjMZtTBHB8d8pTI39zyJkGnsLyRelw74IF
6AlqavKzT4fnKpyec2W8c8vlS1EYL0Zlr2upv1kxnWQKWYqBs7nuTHcehaf0FXR8v33VO+OlscXe
l9OS1aRFRnjo7D82bz+hAlyXlOwSSbMc7FaBOu60dNqotDPY9J9hzsI73exSW9L2Cz664HgqE+ek
pM2+bAyXmNQ+hNZSZd0e0NJx5A434gtslzL6ZOJPdeiypNwcv8oU4VNjDwAdntoVFvO2xts1cLaz
wSXUKs2T0/HSG5XGTdnEqBrkmxyHnqnAlS20XeCz5q5s17D9u0kJjDdFeNFTo3RNzBSDZhy1mEl4
4qyJsnkreR5aGuXG1HrTQwBWM+5yqpCAbLnEh1yyNtzXjJUZVB/ECVccupveaO5LR6wV/MbJgyg7
SaNm1RlfGko6H4rn40DXAl7DOrouxvLaKt2hVEG1BP3DaNpbz/ZNJaiQQ5kpihEsE7cIdOh9hyhu
Q9AeooHvWEpcj44AukXa3RAjoQ/qD9m+dQDKM3MCXlP5ti8LT9fQbcZrhDPLR+eZYQLNsMFrZSFU
mxunxoJfB5DZcTHU1BCgV492VHm5pf4iLXFtJW9FwFfZRzrQujGJfknyPSozl1Tu6YrXJelHkymB
VyTRmx8TaB1DBFvkYjSmgQ21JZy7WjRQgAmTjhXY5JCCJCcfvoY8D68ZNatKXHE+THQ+kHvEW0oI
daxneg+cr8qqt406evk8fWQ2a66GP4KFFD/nkOqEkP3qFMbqTkn1e19CORimAk8s046wOLcLBTtG
WCnVnXw2tAcEbzorgzD8nPoEXHqGlAyfxhVLe3Wp4N9UChJLfozYEuaUqZRSuWmGfy3SeUO46yLJ
+zyBrbCIe+ExTQDYKmM+HvsI3EyB1y6N6nwL9GnnOPC3KDQXDQZURS1b7jwwGnH7l3axyTpzpxFt
WNVgqcecRKLWJ5ea791aU1gQ9aSbXS3toj138b8sxDvhd3mwaYZE2aIz4tqz0p+4729IfcyMCUp0
JdSeKqTIxKDdt9sgBbs1+z0TY5bQPdgbuxKXj1sQMn8y+W496YLdNZGXCtm4tBk3kPCrhFKogRgC
o3HDML2MFNjbQjqAknbLlCtI9Ihyl6knhctr9tZWp0BsZssnYM3qMXulxv6p4hZSMOAPHRv2BX97
nhAwmSkXUFGHIX2K/yrW8CBifACPfv1ThwcwXgR1fzqarZoKJBdntnGHAwZQ4Oo0N4Fpivo61ybi
1WrfCVHXYbzrzS2E94fgU5o7q9kDwOmnBy1lZXmh1Is76ETSL/0chzUUyFmyyzqFBmdgSf3ipVQx
TL8nupeGP71ywhlRQfSldcIuz0H9qqTL/7VVhlfaxQwNbnrNt4ngyANQVloy8lpHi7xDGoT8W8LS
TVWcmLDUqkvxzCILd4SaYo52FepTQDqCMwwY+DE8eSK8xgIBBDWBQLvQcNU8TbfpQDol4X3+Sj2k
nHYZpFaoJMaW6o4g3VRsCut1b3p88t3OKLDjelV9HMJt/I//YUs907SZySyaq7J8Zec/LcF4MrNb
o6RDfN1ah1jdB6Rxre1wjEh2ONwFVtkfJE+QggaXI8VtQhckMINuTy0qiBqjOFrmLiWWGm9oMGHX
EOYfS+GAQtwhPg01zegvjJcx/X3OPzN+MTosyGezBeIeneEtSTbvrJ0oDUqf5UXQTsFkiiHGcJnk
WGTD69Apdb8CJoN+30XXQEHj/m6oK2QVoa9TDDS6S6MRKSL++VbNPHcEumvBSdDHu0krXoJGxhWo
cS5T9K3JDWp2lz+J3guzkdpgrzJPcf3ZvslnLbyE6o1m9uHKxmp8NdMVjzkHTL1V8MtHHFvHEJcZ
G6PMmwm5jfAd1sBqM+N9pB4Auw5qQZ1BW33A1UqTYzWf2qsg7AD3pXokvDP638R8Jie9aktS56LG
78PWhr/0pas+s/yumRfVYqcd/Ywdzrny5Me8el0rwsHC+OjlozsrCHYrY/IoetLYHZKVi+7gqR5m
cZI/AxRFDNQ6roRVRSYaBNzElfCRk9YOIYqvkgfrphms5X1QN2r5M72RpuJIyDIcfyykiKAjZbnt
S/uoHcpkYUk/yX/dyeQYK1Y4pQy+17u837JOAZWi9i6/PQC6JMvZIgi8eWueRvWvgVtKnGp0G4u0
JRUiazhjpDtnMI2YT2lbBm+jrvqa08fjXt/kawXrqjv+OO8FgQguz/KEMQhSMrqt88+68Iz0v8tz
+CYgieBB22Cm1Zyn7u7jZvlkxVSBWyWc2Lr494n2O/ZGXAEyA61RffbS/DrXZrzLqKTdmHi2cQQA
LntOvqtkZ/7mD3JednaJz8vJznsQdwp/JA11lMD/Na8A2SXuecfN/0JKlzkK6F594ZeFBatp3fIN
S3DX7EmIsUV7pucdLWuwOJj5Ou8HHF5vCjaV2UXqj0OvxYWH3cTCagnzd63QD/nt4PXByMIjciHj
pYDzx607eDGE5oFwJF68Q/hFD4lpgv5yKTtgzpbTOn1WUC0e4GZAKdHX3CguKiZdjlWwRt1Fe4U+
h6cGbWtls/oHwXYLfTc61gQ21QNfeKX5isI91+Q6hL+/Co8sDwtP4uuHk13sK2qkq8/pNvZbI6Iv
xFsw7t2KdXhmUmNPtA2j9jakml5iXed6fsAVw+ASg6lkaoLFg8UC1tb8hBfy0/kIwvVSkQAYJKHE
2IUJ1dzh3mOpmCBeeXizF8J25vWOm3l84+YXWfBs8y1D7yRFs251lxy9qa6ncGVSdpSToHigj4iH
8toW/BP2MMHAtvInp/zr4iOceHAh59RB8N2ozaUZjnpyM6ZN+TMslO1jAbMJx3Kx12kxMLGR4qZ5
So/98jfr5ZGe0hL2FZijJxtq9fL1UIYXSkrYDvDQB4fxW1JM769wRBsx8SB8SU/KEbcSLso+dvOf
XD/IT/hkSbJNzbXGtydcES3Hxhh9V7M7v/Ong/kbl3im1/6g1wDbq1/xoTXGrrDXM6b9b0oQ03E1
QwLZG9XWkWf8RqgH/I0JX5ZpGb4Z6RERj2azlUfIzSWj+yN/J1pFLBIfr+RE4qipjgwbS4Sl2YX9
RbZ8OwS1MHIz9jQFV98RhE4T5xxQTduzb9YLD4ohzqBNKZzHdj18Wsq/Ak9sy+uFk/sICC+ThMgW
YjIuA1Z+seEhrVnX7o/9EIx1bCQy/Rv0nUY8vvb/IKpsjO6mYKJdxq9zyYWtJkdAouyRVVvrg4ow
j87CbOlyfeqpw1NPonrReIRV7l5XUV7th8Cuyz5O89SQMw9b1y3HXU3LDF+rbKEcI0tuumHjXyi5
W0psim0Lrga3t48hkq/+TfW3JrTDiEvQR2N/TOYxG/dKtq8Mr0yPE5dFA/sR3+kvjWSotefziT9Z
k5FsIpoECo2GaLZPFZr+P41EDFegiA7KYq3QBFfKa4AXlW96qd4NKuDGey52o+aF3VM27ZFyzlG0
jdD2hfzSeF0a/dWMD1N0Vji52um7ETTUdy+tLZCTlq4Djyody/dEQr3VIT8N+6VW4lmInwp2i7Iy
2PuQAs2etHfExuxNfWWCMHk8ASyfgr+EGBbQ9HbPl6H8A/dSBif5H0fnsdwoFoXhJ6KKHLYSCJSz
LHtDWXYbEDmHp5+PWc5Uz7Qtwb3n/PEXSCwDEMSnP6cZLETMBExboFR3FT3UL6VHZb9Sww0gK7UT
eG1nOoh9fYQfWRTA+6ldXfoP608gTr0+BtbKuPqHmrrcYhd95PWKZKscIvZkmYdAWagtitMFDwEG
joZwlnpbNG5Wnqc1YeuxupanY5zaSnLHeSg2l47smEfsr2uTJ9IlzU0pMLKuhG1HQxUCJqIvUyd4
gW2Na2x/GUPsvR1X0kPStzoswns7r1myF+WPlixlIkJ+o4kIjGWGYWJc0R4z8Xhpbtnu43YD42Bq
+0za5dW2/sQUpiIZI6cAniEggX1JNEAjP/L+SzSvCPzDZjMy9DZf8nPyuZ7iq2xtCo2NaPtueUSv
HVky4aPqHvWTn0UrfgxSQ8S/9NSp89FNKBpMd185Glf5CvFyvMC9CQILqTfdA22PLRTAv4H6kG85
1sIjalQGJOMbx4vybfgXg5Kco0a1nfBRtBvC/ORqLe+mxH435F3siYAVfpOEH/pfbax4PObgPQGL
HJNkIG/EaU8SxUKRD+pcIDxdBpLPiw81OqeIgkyC4jddvFc4YBt+hfQ7N4+Rea8OI3k0HDUKUxY/
Gz91i1EFDnIkKId2wf7l/ysnfYkYUNV2WbItm3UhVAvpYc5bBfjyLjN+oAC5WSiXHN47U94Z6gbH
YZTnyMLJ9d1U3V7icGDRjwn8rI4tZH22AjEGgx/NFcJ0uV0RfhzxyOifefkc9M1Al8jboRQVqSIx
EIp8w4+UcBt16PgkkgvdbLhn4ZK5iXyJorNnPYJ8M6Fqo0dAgIBhW8i0CBkYVyGpDOovzm36AiA7
uZ3wSFSx13131oGJGYsUmvYeo+2EDpG8GRv9aIrK18IScNQjTMa2pJ5ybSsTbYlQHKwiqH+KJvUi
eZMjix+n7hli7ZPf6yHYWhP2K7D35pmDjIzHN5q09hvGGfy1gk5Z4TCes9mkzVv2EHriZYkU+SRV
zaKgTuqBX5h5Gd0nVAix4V+G8SKwu2PNajYa2IpYcg7Ee23eQWihuGao6pRfQz4UBaJ/O+FfMqrI
O0bwGjon/67Dk0qIPy0WxrhJkKcgJADQflgPw1hWSEZzLmkvuvJgdThvycjhdpHpPmZ2j7qvJnhB
axJ2pB8shsHJuhrSbSgOuKG0fwYeRAxRa06rbiIMTtypfxCzOTsgieGYhqDWeZV0dscmdZNL+V6R
d4zrAJ6Xi0aK3Iw3HNnscC0zl5gs5jFpVlyvBs4yAahZIMXmj6jWfuJvONF3a3DJ/eTGGT+yjFOh
2Ul0UVCsI+9GyjhmF487FQ/s1DR6IMhiONT20shcJn8z28qGy7RCBlPwzIS/SVyR1U+hLw0s+Y1p
QX4fpfdB9fkNaF8BQByOQ/BD0AitArX0aK2L5e90hn0k6+zYxps+3JuM3dcnZNPP72L4yJmn8uxu
lLFTS9KyLm7MgYqxLccDWdoxAmZpfM0g2Tsiz5sQrblllOLwHHTyArepVGxRW/ocFJIP/GeONWd0
ItFWpFUa2cyFwp1qrgWz66wWCHqGNMg6d/zs3jcOKDUk1HFEFMdT0i5yf5/6XxSuIraxDDupD51C
lBHs2bPnxuXZI9tJYzQjSqXcC+pm/JEr8sG2sbAZmDloYg1sAiDMK0vE1BwG7klkD9pVVZYRH7D4
wtZKz/BYnYfYy7ETBRLJOHaR2iLh4zeqvczhQwRSFqVdLduM5kF0AXHpgqcoHSj16JQj7Qq1xJqb
fYFTAV8Tr4MgH1BfbzH2iomHDnTRgsU69QcQklxbmJIIn83suI2IOGUQb48iNeAI9oFEa7vIPgaw
zbwCTlVCBtORKXw/RJ4q0WWDpnRq/mrqBNNuX8yxiFfo7SuajkNRnQbBM4qblLb0LtGl1Lt9D5vU
Fqs4+6xCr2JqoVDWlbpm0RNrO+uYe5rVhYkIiwJRB4d+phjLklelNMplVja7hG5Ds75pBHBZ1bds
TdwXpLKn2xrBB+rp7Kz6X5kfHRUp8wJJsQvwSZN09oVulufxTYH3eI3Vb0Mz7ZmEFgsB1Umy1xv8
5LNdGUmQWWEM/NV8zOfjPExe9GbbS8RXSicVg2SE5ZSY0oZQPjwrE57/IMORJj2Mqv0LCG9LxqMq
fZfDgSZho2EvmNZCl64Txh4LOtc65K0XGNg0Kc/pZbsQsTtH4p8QTrxl/k+Sti5t7Y5F9ZxcxJdi
PBYK+bu+QcVTjlBRsoHBFrryoZfqUW3720hc5KJ+Vy89aaGNxzM2V555Vu2ibRH8VhBQYpn+dmGx
jrMwYfnWPt5RTL9ZmLA90PYr6fqXGGgP4pxYR+PHgJgexY3q1oW8nsiV6Uzk0KHPaU6MUVPtEnP2
0IcPWEy6mXqMtKOsfiqCeBJyf9UOTbxV20FcKm0OCgLUVhbFj9hOx7Yl7MYyaY7qe0VeQdrJj5Y0
xuTdoPGnowgyIAupSu4YIc+jWXtzgbDPHImfJV7ESJ8SOdwSQncS+m4lIGbXqpQ8kdrt0VQEwPVi
s215irUXmhg6ukkYgKn66cN9Kha8drGDpankliRjqkxXY0U+8CYjRRaLCCbgpMoWA2B7ksZeNAvL
d3qz4e4iSMTxUS2P4jk0bP8VSOKunUW6ZCFA3gKf1utCpTXxSCOLJAFjkgExLXtqn8bm+z1ozkQe
g0yGkV1l3y3MCt5B7ZSJB6G/Gt1dFz574ZgIbhZTVHOGuy/1Y2huk85p0UHN2Tgey0aR36fxlI+X
6b2K3oU91bfaX8fI0QdiyNNvmqAQLW1kDGNUgZItl19i9sBc79a5ZJFfD72KiIGCJYgUIT5FrGOx
uCLtBFHaswbWHih13abQrNpR0baZuuY9bpmK51/MHWCZlIio/etoXav2krw7L1OvFTDa4CrlSh+3
tfldNx+T4BA5Ewl8uVvCvCPReZsisQz/MNMzEHhhC4D7r99p6MGRcok/Fipfcy2SRca1WfeEka2m
bmnxz5ay86liNd5rvaR7ZAXy2q3Kbyr8rlCY4YL+5q/yj+iXS/GEAyI8Wt+XhSv0rnpGaAkAsyYH
6E/fi5vhqG/6iyYu2Nu/3u8llewrjNXDJn+QvZism1X0MZ61a7GWduCIJ0K17PaTuYn3WP+kuOfp
3/It3gRzWb5QBtoj8RTUWtrxlhjZV7yH3rmS1fNBE7wrbgkRd/I/NEU2MwvSimP/MJSlzAC8REtU
/4W1EzLcUcOUUqVq539gJ+C6E6bFJXKJL1I/6b+0LtFeUvcpEQXvbffSgf1W5s/7W9lj7Fv2dnZJ
bToUHGOeFkkSPDeOsm/t6FRckq9+y564wjLgvK/+LfaULWKpTfvA+SIcTRDPTbkHC76rv6WtjHhF
uBSnS7zjkbAR3NrmAlhoN+6lHVF5S2qMogXl8gDFrkrr1LDNXhEBPDfwZfMGg0O0PIBE8Epflc0t
exVOxm/1pA20WYv/yDnmeNSWmO/XOH6umgeG9PE+Y4vDQn1obIIFV0WxYfbCqmd49IGN/pUfk0HJ
/2bs3aZAGygiT+qRGMl6pZ0Z/+hQyYj8J6fuJ7gZX7CgS4z59/Bq2nV2pOlok64Jg/sLbtG4Gp/y
qnJ5yVb5XlwXDinhaXED3ASi9Y/lqd/1K3NhMlLoK2vT/w57MG6SSzkX3Gaff0bo4VEZbvvQoY8s
46Zd6Kt8Q9G3zRvaLotDecJocdJJziiXCCvXxpY6E82pdsKVmYyvNV/GS+kwR0v88GlrM/zqX80n
1/yu2Zs/xWEiGIoWkgUFeLZ1fx8kGEjwg4UPH+Noezomj8IXqIJGVxwtLGdASnCX2XO8q8jYdgCd
Ce5AezLxUbm4IZ1mp9ioM0Mb2+LSWrX31Jtognazj9IGbsQ1m+9oMNXZEg7jY2KuBhRlBLfrQ3Sh
g8dhuHyUPzrgxwoE7YP6xp/pmXui2zvhp/43ftfLcg8VAetVbIWHsA8c/Ws4Qk/a41fkRF74Q6av
O9mIzlaM5tKmXOvbZJ9vS8xCCz6QDVlbG+OQe+mjWyc2l6/LMMVvuqStx2XdApp7v3hHD5Th2O/z
9LYRa8tewBW9C26SU6HtXFK0vUaEDLsOu/Jv4AN3kt/2QjWmIwOQlt/Tc9gRngVp+WXaP+ZRcRF8
erMKzZkc66w85NVcCYN66IomH5BjUbKmLrE1qmvtEq7NMyq/6QnxTd7bU3kq1+DAY1peMMQTp6t4
EcWYHmmWykqxpS3vBqLVzfsQrytnWGg2IgHER6tsFV5J+PJot3RCO/xj4oJbhMnbCG5wS2/Jg7/o
Im5MDiZtlay00+jWXunxNu+Lp7HL1sAd++bT+uUwB0UcjSWt16viFwDerq7DurimS/MWOARq+KDj
23lju5treuv/5saCZeRYDlVr0YLRbQVYhFHI5RUm8fVQHctL5Pg2kyJTNlJGhBCt3f/0J8vpPMMh
luY39zBIPYsbDxYYcrsYThIw3S5ZxwdsQivtRVTSFjjR89cIpZBlL0A+dad1gpmf9epyGXv9bJNe
T9hreI4lvNv7QXYEh88JIhS53zP5qhan7KpR0WkHLrMGzXFAhMUJ+0u/Cz2d9ecXU8qbWlOb55mb
nkkVjujL4I8TZxI6arYt1nm5mlGrTfdRd3uje1A5BsIL2O7fwDqizbCN/uUunuyvYI97l1DkC8Oz
aYtHYHlWLf7gZ/JqturaMBbV1vf4toB198IZeJjFmf4LlOhwC8veSzx+dO2f3K9kGWIb4zHKr7PI
8vLCwGtEzsDncYD2OBCeyYd+nVaRV7qCUwBDMuxv9bW/pvQicCkU41ohrqX2SB+aNjjZ60csu1wO
xpPrlI1tIAYEvZdmw92195YXTXAQQcmqo27EDZ56mjGQbXEMUXCHoTgAg113W+3Cs5Ztg7WEvmuF
bkMkLIn9DiDpj4+TtIkgdEhr2mRO908ALe68HphYWiYuqPGsV7JHO7WHErBsETrkab14yJdcbIvu
ZS0TgOzv/GaS/rwZHvXJ2FCsGFlIX5bxRamdYl2xBCMiWqZkoep73XCoNT/ihEeyy5En31DMe6RD
E+xd7mcIkNsDelhdNrVNSkjIwwt468hXhYKQBQTcavLQLMd3YGWAUWZlN/jmUATwfuaH4jRc6y+d
8gu+JdOR+TPCQgXU2ctrfydgJ0LA/so+pO372gMbL3veB5lXf42h4pMVu+2WmPatv/aXpRG3uwxs
23iok4DfbS6GmjYPl8U3QlKDBX+NdsgtFc+QVsPbSVxtLks4cMjxyGyqc3fgygA/XMt288W6xJs6
XIuTBW/xrUmQYAuZiaL97pPF6KBCTU7pQ90EwQplwxuJJibhRzj/pRcqpVJ1Q9wo6yvY2iI75tQe
7Pt7vkQ5d/eVhXbIjuFRP9X3dA/nBq2Y3uG7kL8Mpct5CswnnqKdkdjsfZfmMjjBEuQqdFUX3OYT
+cq63KEKxgnkiiv0P5o9eukpg2ReWmse8RVpyOhJV6RVd8OycAc3Fm3xo93isxznoWlBowkTwT3Z
tOv81p1ZdW8t1yGto1x8D8n54Ka5TKtipxxDeKOVxLE5eT2z4zLmsZggV2Sa5hfFr/VBIIsfbkZk
Wef0YhDlROl6bNdnLnlSfo7AgIuGoWOkN3pJdD62EvZeF8x02nE6gw39MKwtBY+4VN+FeuZeyfc0
Vc9XtwLScGe+cQB1OPIEl/dho7nmD9ldu7nEBa/ebTiYv/jP0G2NpDXujEv44nDQHJVeoUW8JZba
brbJirgUdDRMuV/kFq6UDeuXbDJzkNAH+X4q3NRWkSJ7PAjTHWiAZB4yBWHOKBm5RWsKkzx26cjG
lsl5vLWYVpa54oAIpGDohIcsLJrAFuVWdDEVrLgJQ1c4NXc87+jUEFBgbCBaUIJRXxBSL30E88jB
UbbGwexJ1BvvfXTni5iTj0q39E7qzqK3+f+3Ljk1Z8L/v8f56qyO+Di3pAuhiWTGINFswUNIQhef
0WrwOEBSemLmElz2BthVwCj/h5YblJOStK5/o2c2ueqLoB+BQ2FKXj6Q4RzLCRuK8Dc9iyP/W+j3
eAv/a9AMazjgmAYTOxh9tbVaJ0SAIsIa2N3gDsYO4JqQ3o5b9SMJ16TywyJCOEUtYjv7zYF076FO
vOoAWtxkLj3C43MiHRcaPrW7P+kv532+IUokO4UkAowOBScvC9ly9gXQrk2JUniaQLV5NSTYo7my
t42XtBFdqOrVn4yd5XtHezKdGy0Nqmfk/1xH3bfP/I27/UmoclRsBoh4PPaGcsWlr9LBSu6nYT7F
eh0hkA7Z55WEyTrd8EBXAGujn29afEWKRPJiyjUp09FlDuuqAqeCv9IKYwF6nl1Caw82kvdg1Vg4
IFAIGdIGaUlNqxYc+uzi9y7/mESvLvtBJz/SvZn9SSHTZG5jFSrkvaHioVvwn44IY0vlQR4lFtXd
OzlF9aEeDtF4zqcn2M4yybxI+Is1RGYO8a5CRxay4JolFxQ8G5JwiJzyw6pxm8NFaDRgU7KmmSsN
Rlsai5+pae8dSQRpffUBhtUAoUFCToiUujEpWyWlnK3wNytcSmu8BoNORpm0SMko66AQ0akBp6rP
MMEFMZ1kZqLa6yvWLbw6zaGDEKQcyM3F6lOkLG9hxUOIpybRAa8wiCg9OkfNev+MorHJxeLLUsqv
aQKwq6wUvRLKw1SiThvz0TYU640iNq48w6YoZAKZroDRpJLVpKZ8BD+tLRxVdTdp6CQQmVhCcVBq
QhTHGJ2m2Cq/okHulzEowor40wuRSct6kF1ypHhJo1Y40KSp/CUKf/qdFIeM3NG0HH4FkZBEIcJN
EPpPs6g/MpFeZqG5dz6NrbWGmTSUc5JOJJIo0m73pka0oC0pUlC4alqFXjHSv40Uyjc3ezdH4bUY
1InQp7HhojNROSh96rSktvhhaHzrFayYOMatTZdZZpedfvUp1SDKpONOwD2mNYxkLS6QEUumWmsv
oa9nBFRC9Em1UNSfEj57TPx0m/YbURTOb51bCnec144Yt6ppRHHicx2b/nszoXMdcpOCSvMcq8kr
lUFD/Fj56uiHFN7NWSvG7URUkf4OAP80HyGoPg5IJTkDcjxvhyTUi62ph0TjdTWt2BG0lWVtYirU
/Mp8vfH6ShSoDFL3T1X6j1jqSHMWAXPfwpVA/o1Vg8ykBMDMcT8DEqP5/euQWweQTwF6j2QqyW0E
xw6/ag3D8ESIcCNK60H7K/iY6uivC8iR50IX2jlyAsxfu+ZNQp1uwBnVHEOVGzMnhDPhwuWhesOM
xY0G9nIaNfZ3XVoksrLuoy8loBupLLzO6kja/GzpG4u0l0hJTDNYXj9oCFuJZyDxK5pYMuA6A/Gk
CF+pyVXYCBuRvJ64tpBF+pjeS3wCv28TmABLxAjTEdcwW+WcI4udTOOrxAk/yiZhWibvJdknmsHr
kbvosOloj0g4ZBFrcwcbIykvOmsjXH6TXEboSYSRKP1BgEFxkIFZxGCraCyNarK7N5V7RrBMYk8P
/hUJR/hb4BQur/E4MPIc0tL0xmmbSysJ9rsQUSKBGRTrN54MEe448D8qjhQZFuUNeyKkYFjaN6FE
99KfA+gsAu788k8x33wIE94DOS/domyPRkyKTBkp+RIJ87NM3rAi5pGzbV8Po1eNwr6noR7r23uX
CuVR0QW7kZvtu66XkhZe5QHRKJdlQLtZmobPUZMfqCKRTgwfhdR+YR/m6Ga2SMyPpsTBnf1fKgXb
wB0A3H1OVAqNeyIYiKXdZlik6kykjBr/9LCNRxIRzbXPTOITP+i3GkPRNqsOpAmr2W0iMdzqkpVK
+idqIj34HdmJhPmUQHOahNa3YZbfBi9ga/wE2IQ00h8o7TtEKklbTDbIFqnb2ks+738XU9DHABmW
h6Q8lfwAiXatKMJE8c9STICtqp1wTqUNwhUo7Vj4HPAVEYeKfWatx3yH8NKTOp26OU+XhNuJ4ZiO
byBYLJK0uCyK0FgaAkXQXUlFHqhYzob8lrzSQJGie4GOfY/kRS3bV/jx2Dmy9kFc3CovFFJ61j7L
ja/8+qm11REdiPpeYhFJoNumlmrjnyTHU8wpkD/mNKSKtS0eumWA/jAeWk5gpvPqICLSi2jWlqTP
N1drU3H3pkBt1ozbBvdCma/FC7FAwluxy/RLgRpgEkvvXU1aBSsu0KDewbgexQ4tRUnBOvNz96mF
WL6buwhrYFBk3Yo8seGadhu4RKI7jyNbRrbr2doUoGheXzmEEk0VSmU+Je45AUWypGxSqKtEf7xj
JBqcLXH/T9aJT9aOMzFboDady8mxC7PrBiXIRAK40txiLCICw61gtF8ysaFCny4ViUEiIYMavmO4
ZuEmGfKbRN2ib8neu0dYkPO1KNAl+P83OflU9ftbAj0ECpPDH5HgXON97hkZBq1Db78XwKBIXgAL
XytsdUZeHWsSGIcgwwBHDCRE45Cfxu6NV+glT66ELE4IPiOF0MLmYDbkVrR7clodsSRbzHwmQ2Bj
TCAuQ+O9GwGs4nLC9kx/mYgtTi0F4gcAVYuZM/E7p6loE+2mdWlw40Amttf0XZ36ER0qhpAiCL9M
lfFJ0D9ktcWzViCu0KJ9zPzYtTJeOPxSB6rtOI0EcgNnWX+Avyy2m16C5M96UnjkYJcXLDxYldHm
Ru9tPpibIu4fkmx9Eh3gRqk5LawU23SeAqmEyMey6BGrGWln2DGJ7YaUxOThvWOf7OVn2VPfoBkU
IodeUow7Ijmuajb+tFHxUjVlLWWczWRzL8h03BpFJ9q91dwqA+caVjY1KD/CuHr1PuukrEUrkfky
J8CkYVuY+q8Y1cOcyZrRMEFPAk0NYlY7Gv2IBfARsR2IOKoToQL0094slEGYdi8NyVhFCOL6riOk
uDtKwpDAzJYgnXBDSSFb84cNqFLY6aqIQHrSijDNHrop4+19aeFfpaj7N/RugWPeGjRcr4xhZOw3
xSeBtEjTSpvgAvZiu+cS4czKeIj8N80CnkGLUWL+TERSicptSBCLNpxWbBwlug+8j81F5QMMVmOz
Qa6Bu4NaYJoumnZVmOepverKJfL/hdRwcaERngnZqmHOX4PXEvc7BBj9EWYRCSjB6ED3bVTey7lf
m4C1TWy5dMv7yI+Avd7HEjew9hQttEcuAX2LmgluYKRFLTodyeDgMyVGy+8ypi5Ig/dtMg9v9RiA
ODMxyQO50ccRHmmyPsgk8hViiShHnvvm++GWBwQTpBbzx7Idif480bLGlGJ3BbLkTe3vMsulaQEP
RQ7XiNZ2uGUcuhl0pLpJn3q6Iea+L3axRQ7tMuT6n16V/jsVm4wgVrb6VQl8iEJCBjz+RlvQhBs2
FkN+DGQMakuhXKnaMYYTgE/QXZUwGZM4K94sXXcFfs8gsE3lNyJdH42p5EIaqi29B7ETtztf2VH0
7RjyVsvvVBEsmpxiAWurCh+VeolHTP6e1FBetCVItq//ZEDcLKXUEeVLqKN8JTcp4/GBcCGLyuI2
biay0+I5kNaap1Wf70ZbSsO2E74wXc7Zy+Oq50PkwBzR4mq9h/hoYq4sGXqg6EKoAw7x4qdEqMlG
ObEl5B6LTE2mWuKndpYfJaiDeBeFnszylNJvSvki3m6MNd81wYUVuKvVYrhVbYqLbQxji7461Im6
ZGWCUxaGf33I6O8fogBP8jyRIL6h2lbnWSCXY1gFk5PKN8SYwbbmx2BQZ7cjDmWBPk9ZozTkmW5H
3jwgv9oRhkOvbY1+K2pzPCmRyEw16UNZi3/vL6JN/DMqYDVEc0NO2FrdhPvpGaEOOmDnsWLcUwc8
HeOB3B4ZhBpVBTLI0osnj8Ad3cNFVbJDA8Gn5CuB/fLx8GOr7nRCahy7iBzbDWJsRkvDNv/STfaB
qYNqUVR8JAC8na649C/NjnUkco5Re4304OdBA0S6LKeDzBTxhXfajFyqrbAwmAHWhEX9myF6sdlk
dZc/ApBm8jGCvBKfOa1r0svwTeMRovVpUVmuXyxTwcHNQGXdPqE5AI94vRw/g1N7kH6qo/lLLDtE
8j3a8+0I5xyxYXakvO2s/xUtSdPgv+E/BEwUTe3QZCKOmI7EejTr9KxwzbrYjixHcocn+beaLZ0k
MivBKHZIvoGExwnJ/Bec91StO6adLPkShGNq2mrqFK2jaS5lqRMifjrp/3pKCMTPLN7I8i7JGQMX
hriZU6sYlxfDXsbHtrTga6gFTsmac6HOA3tCQgCeAmj8Rat28YlosBEc2pRRCFmLWT4w2ASiS8J3
Sjkh8eLlgqqngLjIFYdskHrUCJI3vuE0nQNIN7Oz/VCR64i61MmfoeBE8S4L9o22quLNO3MF4VSJ
R+rNASNiTibfRapF6lcD90t6xmP4nCcUKLtkTUSfzE4iMjhSdH3AXI22M6fhwHTNL0W7KByKB3FE
nUIBKpGCjuXROM1A+aZUwtX/wsDlPcGGZbPWlJfwpF2pSA6WFD640nMWfv/A/5j/upe0E9aFDYaU
4LQGRAdQCp7xMfrzz+xc9R/TvokWX6W3YkkLZu4CeJPMwVfdvxf1P4SbbGrU+2EU1NfKpnkplGmT
4vde+dIyVRDocoygLxGI4PppH5yY8UaDYniVjC90rF8mZujYJuhoXX2W/7gdNeD7V/hNlaaLqOoc
3lMS+v9CLzyXq/q3FRdIeslSP4kX/0gQLYm4B9QTgHTl5+gpaxP5nkN9o3h+exnFu0t+GsNJ1xFj
MXaxwGE10s79Ort33+aWrjEQcQulxwIhIOcKpTM0Vw8v/Vivgz0OA0ZXkzY8/vcHic9tD1FnXZST
eQ/n1EL4AOkcYyhdBp7i8R+ggCln0JQORqpCGWZZxFz5qDxJeHuArPC3TzvJmy4I7MyP/Fbt0389
V5erYYQAvSdb9Kf9o4tw2ziseB4OY+qDXwGEW0YSe79oHD6Kr+EeuMJe2vcv3bLfX3yj0tW6keet
52tyAXa8qv6pXjFXRFvq+c5MIeF3c2GfsvRl+zGAv3IkTPcE1nPE3OOono+QVNnGd4O7lcWdB4Bn
Ud2rm4FVDRMFzmWHkTvhALV5R7sflGjgDPRpkD/oQ256Ko0GG/PURzttWlKDuEo2xsn3WuirclPd
imO653ffwhjUHBzoXI88nW+SM/IFJhxOUfSoqLqP1J6vo1f4wAQ7S0/9T8gcGeX3ZtxFRygEYRlu
68muf4gSI7l/33zrLwEhKNfFJ41Ok1e8gJSRcSnVSnKz7/6JuzhEYlw6+bn6nUOaNxZuM2wnp2E2
BS4QYEf7hI4zUrL9ffhbrIxDczRPQkzg1RI2rB5XNLLyyIObEww4GbYQ3RSmNLCq3/4Vc3Bx1IK3
U11xD9HqL1q6banE9lGyudhpJLJvFhHBtOYG7BS0VQdmLFwGVWW0g/yCHqvIbun84ABxLIrx0sSs
iR4JFTYNuDQoleOOVJqoNxcKqD/xZFjwW+mcdMsKb01IFVanIKt2LctD4BtbF71zi+qnj1YwFEG5
ElEg3Km9XoQqR/EmNu9p8Y/kOr8Y8E0QqrVCsTOZLoExdhf9kFb7Lldaz9ed2NSfz+41kBiI3NjW
cCe1Bz38181qFZJLv4JprYbHORG4ExDTzbppV6/3GgXfGYpSRivgc+smdldFupPArqZ7P3Hb5Cll
nBEchuG+JmebBLlunerHCJdAy605VJeyfTOO2BKgNQjZQm01Z2hFoCbcanBB8DejirT4j/Re1yhL
Gzf2kMNCdYyOQLlFfMItG0DsyRJVRS1GOhQi0IDJxRcKpqG9anyQ/oCEcy9Yl6p9H1oq/aTmLik3
IudisNEsA/4Am2hwdShsZYIfotNwuuCHYJZs2BpibadKb+e0VfQV6uKRLVsp8SNIxbL9x1pmJO7I
Nle5WomVex01LvVDwweVAty5AdMaam6MOQ6odvQyc8RgT1PyhJoMdEcenQogc+4x4B3Qv0XtlmFk
9t2WSbw+qW8PyVQicqOn1/bcvWLdYxAfRCeCwoJ1awZS+Gg3gogI9n65tbiMzWqXS2dpQmoK4TcH
ruHB0xVOz5wwduTaEZQXkeT0tIYjR1/m/040P4Rqavf8otjFOSshpmgBp+Z5k9afCknpWmIX0eQQ
De82Jnu4kXmiRZ8TXZwJ+oWmeAXVpgC3bQ+CelJIhEDmW2W2/zP7Ln7GdAW294MflTBzbmttzVbo
S279NezwA5H4jVEOaUaeoilxm7N1Q2Dvg53NiImrIKqObGFdrUQaWR5Q17xw5Z/wpF4hO2d4s0gw
MK9MqcmXpdu89CNkFQvjCdEjZht+8Pc65LEDzf3HKw6bcx3oHL2zq+Qc9WeyF6FC37NRaxHs611y
bjfve4AjjzFuyyyFDKxcN27rATFGCoXaxIyv6xEXMIkOKCqMx/CB/SRdCxcFQByvzz2QbesrwJJ4
nvlyr3CZwoeD6Gm2esZ72AkLrjRiLPBVuvom36obiBZsC06ruSLFNod25T87F53mQNjUNdhCdSFS
zJggcTbMOl94g8kONtkWCoooyE3wyD/QK8WvArePHiyGf6gIMPpLNgE9bBn+AsAojpbiOd0hMqt/
4O3STxVm5NQ8OjfZz71lSNaAaMwFbWm+g0oMgW4Lm7A1D81PR77nwXRUVxY9VN01rt9Fcq/rFdcG
dU811/536WK0xyB0BGuGLq1wo4/L4oSuZl1wuTw44yae9TONmsQ4vdGhu7pDCigCL66kTe1lO3IS
6hfPg+GqV/0n3c8GSZLgWoQb8ov1762urH2WOf0TKKBZ6Gflk3aGC8/9ihM96jBd4XmY6Rz0e5sc
XMWR950bobhbBOhuyU+3+yc590iCXX9r5nayE3bv27gPWpsnK3eaYenfGfnPBdEVx+bgr4ITWZEs
kuv6YJK5sSyv6j7m/n8VhwjN8zI6Qw/GO21DhxwGS3yLx44Qh0/aPkghWkFVCV4JM7+Q/2DD6R5c
+zbim/P7JDXb7ipSYL9sd5gR6QDf//8hfMps1owe08ewDv/j6EyWG1W2KPpFRNCTObV6yZIt9/aE
sF2+dAkkbQJf/5be5E5uVYUtQeZp9l77YcBjuOmP6S+jKNbn/lXtZ0bgq+64GICnqw7rBqOS4pHq
s38NiBcCJ03J85p7J5AdEK89jUlhNwhWy9v0FR9n/jde1UXt0ecyJoAs1vAajvPVq4PH3if4j1FP
SmkYQAWsG3ERy7IrMIfneBmy5DOEZ2Ma/95GkRALZ+cV02vjn7P42mlrm93+cMO2MaA/zOKtS88R
1cW9Ba9KJAjJPZCFKPfE8OYChJzrg4uVe4TG0VM6TiML1DGh0IeKa7z2ItzoTSRqG2ukFAXtLHS0
eqtSLta79rGhhQKWdVt+hmKjGT2i40iPBj8ltF08hZGj2Ah8hjlBHjx0+ba1EdveZzwYZmMg06Ep
Kj/Sep8El0FFeBI4IGmrOkJH1sNTJHauf80RZ6XldqT1W/AByAeayKLcZHRHAdfbeq6SbaHf6pbR
rz623dG2aI5O0KC87pAOG7t7xX6v3VXAfA4uisXjpNeisfDHA2DeF9kRy4AJmGQ/2T64BjIpHkb1
IDSRJeMlbY6TzaDiOIeY9EBgr9xXBNZU3TfpqrMC2NECrKd39E/ldKhv8LRrhq4LESMw83iiXYoO
VrQDx7jR8fEW/NIlKIp3SKsBDhDpOrMCoNdlRttV7AoQ5+KiXoGsUPGuWrYY6rcEjELt/IAYIdWW
IpJGCiMfgweXAkkSnnmPxNkvbq6W5ZaDzTZeyEu3QFW+C5LvxLli6mlYtpYloRknnwJe7iYmDght
mJKY9kfl95aHJxB7lddcMe1rcA7GvBYo6AijKMJtZu8l8a4iJ+tgH4HA3Q6ScZDjoS71CvffIGeS
Ivp1JgD9Vqm/K24ZB2wTIKFbiGNKave6OZOfsRqQWMeStc5UeuxXMgJcbytfP/1tnTBYx47Lega+
bQbOwGlCflG/+c5U75Jr2vW/g1n0T2uB0k+sRP5TxA78yLhuD8bwVuRGFo+12xGWUfivSTtnh3Eg
ljqKEvAFYRejlmXZO+f6L59nH1P7GACD8hOQ0zOVeRQkpIA1foDRS5f1BxE58c6eSABr67nB1gQj
9BYRLrcpUQzP3cQCMtOt828qh5Y834HgOocCcbD9cesmDRKYDAuXKmwi5qJBvPT9jOG+BiXiNFn/
OJU1511pDQnzzJ5ICMd1/fuoNIm5yyLU1WDF5WFsaiD4S51CmJcIbbyI9iueeBaC3iOnNrPnhW08
x//gLtZbWTq36VYNyY0hYIT1Wg3pR5GPJfmKpnvr89amZ5wjsfUIaNtERomHvAlKyEkqwjbug4jv
IvGVdYpbJvK1fchKkgzTMGOQpyuHKFgRdNSiqipyceqHmhlZULsPbdgjWAJwzJiWaRX3qGDI5E7Z
NY+lelQeISGh41n1KoF3x9ar8/dElbMBGBIszRNJPiaDRz/lTvVslyOTA8NALhnw0PY3dKRb9PNB
yxSKUzC/AkqeMi61EUBFWdYvw5RFNGQOvdRcMNog7qA5pb1n80MNVf3hqgL8bVB0+OQ9f0QtWM1P
taNR+NsggxlUV9WvlfBIIi6YUv4B+0ZdmgKra3a1L6OfbJrVY2J6XDezhgTt5gU1ibYl1fUc5c99
qGiztEe8BxAPu/lqA+tmivSjfQdVXtY2VYKjJUWD8uhP+A/Ok6IvOXebxuBwjIcDKBSBU5011FuX
NBaDRwUszxUDZt8Fn2OpwvA8V132uiTEP6qp+Bfb5nduWJ4mfu89kwbFdL6t87VXD09eOrqnJRaD
hZ9SN+WalByDtjzntKiK8EbxIxX1s/JZry0Oab1t3gNmmCx+V8rDvLb3s+s03TEjkOAesiSnVZ6D
TaX9KWYGCG6tNkIIrlLfY/iXduyp4Bq6j1ag42tVa+Z9zdLMTylP8qaze1JCe5zI8QIYiX0twEHD
ahEU9TvfHRsZG6T1QVlATpgee1syS+N1J6r8MdUyJhFUgX+q5oR4vfGn8dmowA9k7VrLfquLBdUX
KJuJyLMXO4MeW8QQ4nn8WyArt6TCoLMv49xlD20CzCGqjWTiXhDp4YYV6dAzU4ek85ZzU8/qFqNN
bA6JjvcWXGRMYZKxIHjf4jTafPNyDr0f0znVjxMn5MU7IVM3DCkk8zb6pqeWSu0JG+J6DEdky4NF
MJzNQfFIIHtyiWxlziaPnGMJAx9zKSY8P+vMzoqbDj0mr5sXCHPUIblwXSjGk9daw4WIvf5FdF6N
biVzo5OUZkB3P+MphIOF8oVaNXYJWWNyFwCqASFF8hvQOi/WLsNAP/6YHaBJ9uQwgIjoqZ2oECSO
hbc/Q0bSDyoFeAq82FeHjL+Va8BBkJHESM1IkhWz2UNGSRBHe+hYywPQzdWT7LPpGXpcJ7kcBx6g
FgGJrmsKhiG/WXV06h5GcsNR7ZFdHbld/dTrOrnYC9qZmM3wemKD9sQN4OzGAew77F7SRYbROYxu
hu4KHK1/VGFmtkkx+udKT/735LvIN2WEr9osyaYqZ/OTtzNPdZ3GEXPrdkSG5wnqzjpankZvac/h
MEOUnSs0UkVQ0FYNzl70nRDINNCBBE1XXhpVAy6fE/gNWt2MZqbEsupYrTqXZmLChJsSnAzQyHxf
Nkj1FgPfMfN9IhO0DT0s85PPsp4Zo07uRzqpeFMQ5LWZ7RkVSzxi31Vp1mASRjg/ej6kjBFeRN92
cPgSNzlydDJIrGZoS3dNnxS4opccDpQ1UiRKIBaxe4sSLLSHxjCVj3VqadqWrDRPTZCgXDM+J2ev
iHo0BTFmXBIUgi0j23GOBRK7tM5gfZPYAGpRM65rlPXg6TFkZ08Oulf0yBBQkMxTov7aPquLLZAt
s0/DEuZHTY5boOv0atkhmt6Q5LjIjydanR72C1dIAvpqqv13mEY3LE0omAb1uZ427pgW5ylMJaoa
xap3kjo8UeVqzM61eqCGYXvZkSY8ugH7kLCAhZaMAYvIwrgsdKiXhsfZsVUEQb7rdjLt+m2nbFyD
JWSAciTmcQXbHeJANLOrvAPgRJdnFWBvxjSnVYb6izq6sJDWZG2IRDB2m53xsN4OLaAvpA01YAKm
MTk6q/u4TZCumSTZmWLUu6aFzEuIgMUpNSP3cydWqLLgrUwUFiOjF7znSFgyRm2lSM8CovOmNB7W
gDHp7qtxwDJed/oeAjav5kIaL7nmxv5WdfwEf6t49eLI/yW8vf8A+p4ebAtOfxpQfyeUBLvYQXvU
2AN/1xMsDWWQ4uBXBCLg4YMvfed0AOHuCtKq0ru2dhuIrUP62uZVgPElNc3JaWX65sbJfwYd1K00
w5+oFH+6kazPksx89n4wW7vIM3TqIQuUmVQfhWM/ZEyWJD/5kFXbJM+znUPazDaPBBPivIXM5dqj
fCWaSR5br/0SQS/vSRdN9v6Yjvd+mOHDGiTLEiYiYRK/Zs0iGLsISQJp7wnMbFOJtmA0jrt2pvam
dJSST7ru5/He0/n4z+14V1eNo4ixmdCD/CGyyjdSR195GjTrwRjQafYY0E1zvFy8bJH1PoaFhBOw
II+yH9n62OCS8hRHV0+D4a9Re3HRUXuwIHTxKA6DLu/jxeu2vq7tx7qGPcdyL1M7VxJDuSQQeJVQ
LDzLieSJVdw67i5PWXq6XSoOjNgin5A3B/FmEqjx0E0BJhqNpLzOy+FhQoN0F2qSInm8zRXYsHtt
3H7YRUmVH6PRMMrIDa1Imy6vWuuSF6PMDeYtMyMLR9g51D05sLLIyMfI443tB3ITQhsH+uda97EE
RlLlcbrvgkg85hULMehX9XYCKr3lu79tEIr+ywmnAThGEuyXjEGJKwLDFqeyTosPsyKcaz74OQx/
CaOq33xVw8eqJv8/P2+8CxFd5Q7VjvrqJiZCyk/GMxe0u3M6gFZCFeNam7Y8StOp3dKZ/iVUM6Lj
dOpXARhUdE6TPNuRUxxLvytOjmapGg2GsQ2p5B3F97Rs08SFUow98z00+PRi4ulWPB7j8+KY7yYw
6FK4jH70bWYWeoFzDNpbm+Pze4GJi36sgHlg4wqkokvoJkRqy26TtCQuNS6gmdYCj+EVfrM2gRuS
PdPcWgGX+Gl0jau8thwwYiZ+4PhAhJKjUdYF+zw3J4Vxygvr1Z48iXatU+9jQcxg4QjrNLlFdV0g
Aq5IsXhOEMWcejtNN55XJPtijqyTTYTrtptdWupGhf77INP0g2jX6UUhUttZQkQ/aTaTE57IeM8r
CZfW03xV44QKt5/KeS/1HP/BdHQewva25JbVAEioKY4CWex2jsaICbum22cs8FK1AdmBrmdYObiD
z5PcTBPXCpv8ucq50FM9+j8yycOHagl4zVN24+R50vliabQeZN12xDaVMACXUiBZRQ1mWwvNYwjt
FRxKx57HTlLForFtracqAMyPFKOINp1kEoiOxpymwZ1B3wY39KQ3oaXAryyDpj+lDbrUPMjiY2h1
b3M667NJsom2P1oiWNvpeKgUCLU0BV9pO77ZwnJ3SbFUlFGzqX4p2o5oK4m4q/ZtMjySIGZ2Y5uB
Sh+aSVxJNJvhUFT/xqq1NiZaxL+iUsnOBi16alPjHJmZPIexpZ6sIZj2o6ppgx1u9GvWy/LH5EXP
pFSiqdI0rA1T3P6vTfsUwW4kmMR3dfbRRjnsBRrhb84W4CN2XF1iurB3Hp1lHfGVYnLwDcoy/2ab
8cvxSAilvs9JDFj3NCkfnqqj01RnrPIp7GdEvRqMkZzxqerxthYRzm20N1A9sfcIw8cmaPKXlJZr
4FncBn2W4nx24pc4xxdh+bFP9q6rHxbHcg/TUCYXX0vWVbndAjGyIXpMyXKKF4d5FqGdYDry8l34
9hKw/7Snp7Svp49Q0KaE3lLvTIPzbfBvQJXZc5iz+cn7EoYk4IxErYPCZhWnLdZjmYMMMnaZtDWd
vwW8hjFJhM6+9WtCwxw7/UvijKSwrAMD5LX9f3ztHs0W1Kqm9Vj/RYNi9tIUON4lQ+iGOItVKgLS
U0M/QYhWNR9+ZxX73F58QrgTrksdLL+WU80vXcOKtPI0EPOgXq5VCLcfn3U/BghUbUAy0zKyDg1r
oF1O3M3PqnSjox6k+8jFeXF1MP0nijI+C5i5zMZnGw0vZYs3D6z+pwJh+JbaQG0ZbhEpmjkY5dGO
qyeesQ6B/PI3KcRegHwxqi5kgbhLikkC+ex9ncn5KRQlK0i7Skm9AdYxDnF0jsfM/ygnU51y46Tn
yB6dfV5rZJp5eQsnoDII1mImudWQUb+Jhqg92d7AIdCj+vRqfsM2mNtPMTU5sNabhDiIYxzKHiBf
TmTGBjMMECb+lojc39EMyQuU6/Bd9oF8GPoEiM9Nsl11Y/NGkRXsumbEwSejQBJC5NevnvCzi+0h
0hrSBFJplbZb0w7ptinsZS+9ADMNbF5dr61Rg2ASuao/hOk08qPK++Y8Z+DSaPfQFHhDGoW5ArgE
Y+Xe4cJF/4v528ezmy7+v4pGcDUrkgLzyYSHdo5x6VXtb5HUYj1MDTjCpDc/lk84aZFT43P8Qkvr
AAjFWvBUy4XNZ4g4qetZPLt6pr6O1AlctfwL7TR4taQ7nGLRthhcoGKQ90XKJd8yLJyQyZrtWN69
kkmJ4VVNEDpulFCg3j1LL48INt3L37wIvBMjiOhArgPGViFJzugeRpk+l8H452XtP3txeDTIadNt
YaDpoZtZalShkqVpWCS7srdXdTRsp5b7MVJESYK5vrPHBM+Yt6VSXymYV5NXvJdLxMLeJi0OCiVh
qkg8OJu2wl5eSHugkGin+7CdQeTo4VpZw3ctUbrU4TZKcBYuqXet1QB1zlBbUEY1m9HkBGCZrtiE
LGkc5mp+F19CIuW7ongJCAVYeT26obmKH/qs+o1dRK08iEOwPLuE3YQOh5klINLYRwWrmK9wurfS
+R60ApQ6f0+42CbGwBG0CD4Di0pQHERI2nqOF9N1t07UHPAtvMRJduglwzHtvA8hvtNFHqzLhFQx
sbK9QfVCsUPcA2IJV+wyyzkXy8DVY+7HCKlnx8phVsSzF8il5qCnCWLFlUJEjMfHWJdPTYllcWb1
xorNZ5mseUe9wbv2vb+v7OZkKdyCUctoXUL2RDYR7XilsQyBPCFn6BJOHO9e6p5svbwWfoCmMF/F
YfCDOnFHU7OSS/9c31o0wdYqwk6SztsB0a+PgY2JzZY5wvAdpWIFC/jA6IsK9qYLic1Dj2vAU/1D
mQ5HmsBnx2v/wiB5LBAW2AoL+aSe3CVJcJfG2EN9rLjyy6Qd7oIcj1EPFNWxH5bbAk3+eekNjdcc
BjWCNXrMe29HViOeZcarWxdkVZIOOwsVk4ZfjKzXZfY9wiD1xvAYTiQi+a/k86T2IxjJDsuGFfZn
G0WeDJdD5LHTJKtjfGFcAVPD5w2Q6wnNxPLhBO+d/RNWRBEhUTxCqbHK+15sIF3AzNwPpK+Pyz6k
rxijDeYRllxkX2IXcZg0lNPf1P5rYapFV1W9Aoy05EkQ3ECwcZpAG/XFV4uayEfH1DfeZ8qy2K4k
JJTlTvVAIwnUtItlJ8mRLe2vTBCW+enmTKDD61JCFlvb9r5PNuQX3YXqmwIaldiDdl5c1gM5E2i1
wVLl2k81QR7UrqTf6d8arGn22+jvcOGCmB5yjcHC4rXVDqIN+MA/hcvmatRsjfP9YpefLmRRivjN
0MbIvv1djuwuwdvL2JuahFC2VWCYDEgWVlP5n5X1GzaldgLPEvU4Y5qjDIZ7J0YiyNq4/kxJTc9g
lrFVNU81YBSqH+edg/4uI5xXT5rimTUAoLopIFuo+XEdc27xzE8JqkLDIHKJdiGqbgZeuYvUzNwc
bc2wz0pq4NuGA42rn1zSCezbD/DvHTactQOCcYxRZdzuM3WjUn8LdBuxxUra9x/y9DcyeItQPoiH
G9riFgXQmxs3HhY+1VZSfXuLe6zAgCRsb0Ud79yy8Hb20LABl1tKEhTRyZ5TqeQgYoDZtdXf0viX
OQP3g5/onPB1BuFwyCAPh8J8Z7AW4txdxxbLTWR20ZCxXs2IFeUdjmIsB2R5pQwxCq4hxtW0zwPX
XAwizifdQcaMDRDIYIqdZlw8bnAsZXWIXHORlPBm8daljQI8Gqjxy/nDw441CcGk2j0Ta/i5OO5Z
ZuIkbRyx3TIeBmm2fcrQYOZvu8lXKR1+hiL4pDN+XG6IP25SBEpMuwcE+ysKdG8jdOifErLh4SaJ
NzLe0a0FPcgdymfM4P5n2oEmKpRPQ7JwUDqNhR2UjQaY2EVjtlTxciK3+DYrpttOV3GPU1ZUYK2z
8OxGgqsydF9856YODUcEVdyPY+BFd9YctwjNglPYdyyvg/ZiFDGCySjuxpGaq/TLfS8itsxNi5iS
MINb9BDH3gRELVMgQESzQO8Nv2c73wsalsrDAJ0GV2tKdno2bKGYG2WTd/MKvTZYCYXheE2jgMFs
KmF20j3Fo0gPSdVASO+vcQ3zre0/RgMKdyrmtyryzp7ujzGpgjSf8Pe9uO+4PYINJ9Nv7eQPMhGP
/Zw+DbI7jQFBU8xE9h2g4KxnB2d73qObW4dcFpuUZp2KYR9YzYVZw70XIanKSGomfTOqG6SdGgOm
jpOfGKaqgfRje/mn8suXZPTecoI17qaq34W23ns9dqV42od+dk9q25rZ2jokecT2q09DecFzWj/6
QApnDAe6wE8UVmpPqvEhGgHdUketbndXE43rwpvP44i6HINQz7PDfSIRnBYCJCCXkhzjrce9q9h4
5jc1ixuhSSKPkrEJ+cnqZUpwN9f6OSUbkRogPLAD2AseqztrXH7EUvNpeS+1y1w8JvTbTryKSWzA
DDFeuxMZKbS9vNFeqf+h1UFg7SVbdi9bkjRflkEfacyvixYQ+BAl+4y0Q1yZOSjh0A2eJzu8LwKc
IQ6RkVpeSCDeeWN+GHMoWG193wUICXS6K0uAclQY9FeHsKwOXUHETgVvpltuCb83YkAXs+hqX1PJ
OHZGTdMsDI+1+zVm0ZnKb8vg7JuZ9Ep57i8V1D7s5tdYJXspWXEyAdp0Sv14HF+B16xl7BzbFF1C
zCKmA99OXV8D2PXaG3B36P+ELJ4DMHxTbCP7Xq7a5Q8KrnmiNElarzeGWKdj4YPelEwRudX0A9Fc
aESn4iqq+jebyQa0xvbZQcNGI5Sux9m7UTnr/aDSDyvA6ZLb8ugGiPwI756IyLrrBKW2sjdUhBtq
lZNlmYNKSAyueFIKct7o+L9diwAlcu4OxAhS8ziktRfNlfAcCiIbvQAMbdZqBydKfpTBWIUPjbus
rNd1Uv5T+XKhQ30to+FJdzH+awtKmcEJEWXonVMGFEqTiEZo3D4tnDvdPcoZw2tiYAd5/nWhoNdB
Da2Bg8xzPwJn/m+pqkdVoPAlFWNf59UEdrL9ccfbVmn2jiToHkXXvgZ57J91C/nDZ/u3SgMmIu3A
EDWJU70znCR8IPOmsPmOPIZJGPsYJHRDTh/Znlw5nfvMX9cespJodvfNnFGVCPFHgpci9IrDnwUZ
0g4cGV1Gkl/rPAS9PW7MElyKNKezZX8+3VrfwP6UEk6UTGAwJwHXGzmU5i7xItiO9cmJFPs/ba5T
ycDczqzj0NToPRygRgnCUgFVu8vZ+7aYBnIfun1cWju5cCA3tbtxof+QU3TOGFBw+nTJE72M82OW
gSuz49etChapEdwUeEZFko1MvvSDGsOXPLJ3WFJZOozmmwnfw+RIPGKJla5pfbi7M92vKjt/x9a7
cjLIVcSfz4ncBJH+CXn9wsTdksH6kSPt8m3zJPD+rFJvUlvNCAjsqenPocR/n2OYDnr+tTxi8IJJ
gx294FVdppOwkY/6ze3rnIOzsW7WZoN1KwXlYPLpvc1ta12G2eOkAFUV6Zn249cvsw/Hn4vVWKMH
bqj0C59AGv7P6OW/pVv9N3WtZAQ8/vaie/QCfAiEwvF5+YKMB01Be4Nzu+ZhjAlwnXGBk0cJdgkV
LcU1zIOlfWZycJ47Y92VESOgGwK0mg3umGW5Bp6N0L//HnTY75lpOfyF8UEpNB/F7LFdn/exAbTm
M+mKE/SJerhME7e472SfFbRFy0Kz4TdnHtiHpHDe6qKBnO1aFydZHDqd5UzOYvVj9YjVSGw4sC9a
g2/b1sgy21YgOAmX0+hiyuwCuQDAG3fFZB971zk5WBJtQME03S+eBbQq5gh3W/TgWS1GHMDlT2kl
P3xgqFFRcrZyubcstY/xkXYhjklKmTkodraFObVs5z8mUhsvWLZ+Jhxu6dsodsqZ9lg+NiG/uFL6
HhssL2oJ/5FS+tDV/mFMwT+FKZWQim5m7hnHQC2AJtA7gxUBRFKkg7u2JtaLrZN/a4eW2HJs8SAX
RhPsQ3EbFN/xqAG5df4z8emnCD7dqqXCKSazi4g9YIYMW3W+Ycvd7i2IkHUu/vhaETHTdje+fxPg
xfAwMjBOXUUhfvdRRNsls8czb320TgRqtLxLN3mLQ6OFsApSUTkm2wQhguNu6dpTXXUHn21hM8QA
cArrVLpgMwNZ/qk4fLSY3u56P/7MEfeQ7PwYL/2rdTuK6rl/JwP5IBBx8MQ9sGDgKJDZG4ZNYB22
zK5ESvxibIO3hK29GxHHlz1ZowVMEfIS64VInVJep1Qe49Z8+H3109687D29a6W7E8v/xwWiKvS2
6d5W3jGjVA00225XY/2xL3GhftjGnLqe+U7L3ALuYJqB9uvidp0hYC5q/Jvt/MBhdvPhO5CMfXVN
OMDvQgxnTpLc2/JmJWwQ+Wj3tZXiWU4kmBEU4KLMW3pEldrSWBt6RKX1Xnb9qW3s99wEv6rLDlYM
M3LO31UJ8UdYHNCl+2tjm9LYLHsRXCySVVkJ73tjjrGa9tEQfuEc37S19aXDrn4I+6hAodMnH50D
ptmB5nqXR7eVMqypiZiLYtiUvQNPkWjN3EVNDd1DhozUm8rfMn1C39gPuBixsqWj/AnH9p8l/ZkI
PH72sAHITkvKmgpZHKQAf2UFHrBHxu+DQEMsFn/TscuOVPOiZfBK6QNFpjcd0qwJHpBCU0dSwZ1H
PqEvq5MohxPbIucuJa4UQsBT3YYXES4PqkW8aMrkt0RV2E42hDgwnLiuNGUB0gfaHhxBbFxPEtOs
UyavAepAW+A4zN0P4VPDq/RmqnGYXEn02Yb5Vx5Y6yYnlog8gSz02CS1T/kA355Iv7LnBM+xSOJP
dr4T3JkqT9C8ipU3kD3TiksdlN/EJX3VTrRj1Pjrmwhko/iqcucyL8NmoYjJNHoskV5EALi01VfP
al695K0QLhBTbEvC+ckGyO4zt9tQP/fkwUX2HBG1Ne3trj/a0pw0Or4aYGFMdLXle4e6bK6huvnG
sGP62K6XiSnC2Dxl1nyVCHxa4gxQk2xIYFnloGVmdEmj7NYuvVzLg5N62Za2dMe0jRc1vbi2/uxV
cE/06G7Bs5lon3A569R28zvj1Y9owilW0NPSCKLGsIgXM+nZq30MKwr6TBZdbEIRY6JpOjp/nbSr
ZcKSaDXXvJ08RKLWoWiL7zmLfzuPFXCWgZwI5V0+9G8L2OyyqvfjSBHsjLTElcYY1JiT5Tln+j4c
IaO84mA2K4Mpt2w1697AJyzQfi5u+Rd1cj9M7lkZ++hnaHJtuGRpcjBU6aw1XuIRf3mFMGSVYWAY
u+7R4cwo3fR1xvk02ZQl8rZpD23OyxDrie1ExIG0uHAcQEDdzUSn2WYdWBNtUAjx+/F0T87cbAlu
znYSln6lChjXGH08XbzlzHDsgIpw4kFBZoTP0SgiTfso5WPI0yfWMvlB9V6383pxtgMYWE2omo+c
n97DBmVIKjuFAxS/2cZQoZfksOT8mGmD2j7AFKNHTqRiqnwU3TT+0gn+uCGyo/LB9lcZKe9efxg0
omDCORVDCuv2mVvP9HskSyT2eOwj/6519f3iNVgyUR7B7g0SsidkvWl9m54mZe7zf0mR71fPUY8f
Wzn6FDnUkX1efFvE4/jTiAssgu0TeeBwO/qGgKTsgnuqHarnsaNf859Q5jECG5BXDTOmLKaDBz/L
Pz20EVlWANjAehFDlsEIS0OuKaeWbj7PVrsj0AcVBFeK5F6bTP81DOaV7JN9Sj9XjOYQMpAwsxc/
Z5Haq2X+mxqD+1AwZ8l7ydinRgLa98jab7p6e36dhNsyUg7fHZGCzRiTe1Q5l6CavEsTsa3PsSyz
HHdAKM0AT5bEQgicv+YtcsyycY+qwcAkHHycc/Q11MHFi8Z9Ntf3ClOKEMU9ly58+xwUSwbDJUmX
f2kuyxUBX8HFTCD0eAeOZMtnG1Xh3quktU8mqIN9oO5dG6iOW6nLgpQKrMMusdnzMlS8q32GXkz8
ulB9+T0JzJ1wjpMKnrjnH8KMIWaFSmBrtdI65kIRMSxhLPZO+cayTx9SP3wkFcllB4/j3df9OSey
hzDK3VAsnyn6Hw5izA1u63Zr6WEWU5OctoFlraQdgm3qW4D34ZNu5/Ut4N73JDybztl4Df52zfw0
nYJL2fvv0hleJabdhNXBNkNW2aFsJFP7RLFHUThSarWtv08jZNPRkMLbdlCwQ1rFXD7jLaCNblsS
boeSvrAmI0zbJyGr5gvpy9oJcFyR7bxye60eWZeEOzgehxjzcIQDaJbNlRvji3rtc3ISagD5XPGn
hRWVh0aKES8J62iHaEzOdlaiAf/xWHTjOMrIevKSq6oTpI6WFttUK40XGQ3bKJgYh5Ndr9gXUKfN
T13Rm1OThc22ddv3wsPXVVgpThwk7yRP/zX0GOCCyBSqC0WkbkW+k6FxjhtN7GpG8BXbTDbzCJMB
JWM2Ult0tRu7Qw0wAHGOouemoeYsxjrYp518a0McaqlEMwIz4eDN9qYZ87+iY8fSJQZwcHn1FVsE
Sh9sEvhZtfucIw+jR2jWuoEh43sjh6HGMRzOvMBll/NJIxu9JibmnyZ0conaqyiIwcmLw+KNr8LG
DNYo97vt0VIU1RbBIR5b33qNiui9Bus2lORliLp/dQN9gDMyr/3WHF3d3VLVSwX8pK/WoafPkRwe
64FtzRTiUC8KSvG2DV6mwryIICG1SYUpXFHnXoTMsiLXhgsZhXpdLuKrXDj35prDe+zEc2aHz5WV
7yy2DVnCrIP2lN7NzPsqEmi0DWrdaYg/ONA2KXN2vBhkErf8pohW+quynYfUjJeQ2RdRUt79MNg9
IUvldKIFkgBruohE3eq7Eu6hdRnb+1wK/DbepZKY0CuCI2T7P47OYzlyXAuiX8QIkATdtgzLG3mz
YUgtCfTef/0czu5FvJ5Wq4oErsk8aW75qfWBRbRxQfH0ZXnjuzIMyNfBvCP03dk67Ig3ekilPPdn
G88PudiCIVI5oAPlGDrMWq9RdpaQ5Xn39bn2/Nme/+bovZi8ewomJrJHFiozE3yXaFi0LgxFLEvs
h5jjIxy7o8XYoK5YcuaYrYvMfS9nTNGxij90SlARRi5XfP9Ml7i3UpDaUwNqzrPmbbJ4vsJwULfM
apKdowkAbjM0xyx0TXAY8jTDdHYholMiiBtl127muAVXTlYhUxg2bCisKUjiHbQIzjqSP4rE3nq5
DUiiyLJ1IZHWxhnOFaaUlOoKyWyov6WafNab7qX+f9Cuq9dxik5uIF8aPfZ2IqoPcQJ7MjjPBSxP
RgfKi6cNrXXz54Jbl3n51KcYEj1pMkVrrpXpwh5CVb5KPQ5Wz9F+HafHLkyiT1CXjLPZ6TcxwjSF
YuSiIpuaIWDKM+Z6AJJbtqzLDBu5Mv+B17H+NKXx2/JFrIwg+CwLMH4eNsLIvnZdAq4b02FtxW9a
obdIJcCwZQs9kWC/XWLPX0TaPsejw8PBhRV6fOtj8eHkmFmsEG9yvdyng3Q4UokWCENmWpIFgTWr
Y7ikiAcZQjtsdFP/ZFVqH9b5vvHCz7JlKcOa9z6EIxJ9fWBhqEmI2ca5dNVbxi5ul2mo26ukYOTo
VC+9m7vkL0T6tp2GfbWcdA6y0nyAaIi4bl1aHspewxeOBrEKIbqSzc4IncU40Rmkw4VMBfJ63k98
sXGSgJWZYNs1zVPfDpcIY4pVZE9mrvE9Zy9tM91yxyHyL8e4GMXs6GGYr1IyuWEV6sdWTkTFw4QK
4K+M1nucWrd8of+42DBqmH9F1d8500+lhP5hEgml3AFlL148ZzL3SeGqh0mXQIHlc0K2It81dERr
Prrk+CT0VsrF6qiH+anvMsev6tSfdf4mcZ9IgtSyb02bwH+zgzbQaG+KFNKMNDxiMdzxMUHE2E3F
djIbIsMCIKlJjzyw7oJoTer4v9itXpGRffOpo8lK9kkMrADEdeKpl7hzWpYxCOtKJhhB9tYQItIO
hPuVzsvEyghPj5T7pVfoknEX1/FBG5uUw8i8dol4MAp+xbwzKDI4/hjAIhFmtpigkAWxYE9lsjFA
wjzmzM82fWs/6s3/EG9yCyfYDEUJ5ZTigfJgb5FDnCuKJ8ZId1ef6BJp5Fw9PYZAv21rxgdn7ALE
M6Gy3hh6vKOfS0ByaRtSj8m18cx8jcAbAdmARR5vmQVCCCGWb0u6MlfGm2DkD89N+D1nNaBQtlQK
xEUzDNvGFGvHYxtTw2vQndr3yuE3T38awAvScPyyrw+VBsq0VfeW4bx0643b8QbPECqkd6e6xoIq
JIUaj2uLWoi0CnHqWB9FU3sITFx5Q9S/O0l67SZUijl1B/MNtavU/Fep3pfI0XtDEfFIjGhcqa9e
D3F8V3m6jTUyHKqekUnZMYas0pLzjEWlg+iYaxaG4k9e885WOY5t2UCZrHUI+j3e3qJrtrnrEB+G
B7SDmhH03qWo6k9NX8ZQoX40HCrMpL5IgwGcKeAXu5IZl17p0Gis5jhGwXU2tBdZ8jpP7iYfmdxm
oAickdTmkeW681n1p0iRBNulWYnPUQLvOJpwoob8oY2mDWqoesAh3V3owbGAUd2CZe37L30ay58y
LNx/qHUkyaCD5g9o+5iy1N1vGoXxI3JXGlsVJIrcN6uAOYu/BEBb6vZPKTKbbTIE2muTF9N36saY
e0WmNecs0MRnjGbgZI3zeBg51a5GH7UvozECN56baq2VGTyR3jQwf+oCz5UsepKbW73Y6lEAHdrC
Cu6JIDhASeLOCDHlFhb7ITcFnNFHfXefseBs4xqNeeflf8KSyZZl5oS1tw3/5YWFv6xAYdh0GXTm
VieeJezemgz4rTZuIxcnSRwSYJmTir2WmgcSrq8xUE1Fce8bagXV1eimoL0ZGnyTgVEzw381em/R
GL+3yOfOsVtjxtYmmlN8Mmw14Wew64v2fCA2i2c+7QaVOPdYiBy5a9R06uaZLDo0e/eowKeULlHO
eQQ1pMiomwwLEp4iAJszpoRpGJct+o+KkZrLf7jKPIIA7doyeQiHimBF4ni6zmKSyVKfxk1fpANh
Gm35fH4ty53vYtDN8Gyby9/daR4dNdQ/J/Fg6xeagvoptCiZ1u0wT1cluUoRU8P0oRBy4eoxQrDj
hXQpNPpFBHDk37adQLIgPjRO6SygTpw0xrXVskJpHSqTmilI2TEQ112/Ifd6l+SM/GU8i49ypI5g
5lFcp0x/jBqz3Satc4uG8tNAFp/25sFrnWsPqrPvQkTbhfMP5w7uHsnUq5zDAwLK5yAjVkFhkBjN
4V5kfeHTncD6qEmyi7Bid26Gw11+WEgGJlHqrJ+zO13Ev8lllwJKkBCpklRrK1HXyBoPQQR3szOe
0jl4mmX86cUdRXC7D1X6FLmI9wg4T3y97fd1H3JB51tumWgnUJiGwvDpj84l/rjaLV9zF46I416M
hNiVnm3jNBS3GYEnutr3zDTuQs9/bQRQGI2qB9lW9FkV5737VM2M3mPdeA0SibTKuNY5qKHEoEgY
IvYDTffALm5+K7zmYEYuGh0jeGnQuhFQBYcacEfkNYDiJ3Pa5hRom0B6D5qmBTundJ4GnZ0qfd1r
osZt3xhvQ08QTNQ85ZRRq87E8yxSTvxYkR8XIZk9W8yQuJjY488RvpyodA10CX25SgJUJEP+yD2y
CljX6KQ711aB+MRgtWssb1gRxAxhMerkPSXoYG0dsr7qMuOLlmct6TxqXG2NAvZHueKbo8RdtrmG
HxJxGnaQa43+QTNrEDoiYjOmi+4psTqIUGH8ooEdGRG6C/Z/9KkxJlQHvR0mgk0682TqkY7+lsyl
rOvG1yRxmLw3ErS8bhwdVTg7PpN94vV/pBZX58ppHwfiHBk7Nhs0XpAUah8m576UxBNgPtvEsCVl
rjEbikGAaTxSXtQyVekPkeFu0lJ+iCG8okel3MjtQ5uk/RXl6RrnoMfSmOjMpYPLBVo75fED015u
GpNxqIqdK147xOVaHu5EEf9OipMgbAdwXR2e19ZUa3eGm5HiQHAmSqICPdhgi0/Z1X+dpNbmxKtP
vR78TZa8u4oJCD5IjJjzYrw3M3NjiRIuL2iLuZfvkc3fauYXy+3xx6tiFbXjRvN0sB+G/u7pKEls
Ay0z2SyZw48jtrXVOfxT9dJZLU3KcAhTDFJeeAkWRSng1W2QgvOuEvuhjSPfHIst0/iPoRwhCFX4
oQe7oq1oyuFI8b/tEZLPKRYHIXHZFczINKHZ+0rlgllMK570QEPFVOTdzWh461Ox2CH05hpzcFXs
BoZsXoc8pmSmrKiitqI21gbZMlbRPlkW4AuX+CPJU9AxR2EJs9ZFcq6RWJW6+rbi6ZwHJZsz3Y8j
EwbohwttozX3VdD9Fm4Vr002BwVDW27ue4rtlPcLVKD3nSBsacXdmGGkk6U15/FFojp15WdBSRUr
gFOeC2jFWsItQa+AA2dFSQzu+4QREBH4IZe45CH8TW51QxO2pSzati2MhMBexbbut85fqxF3aPyr
S/ks0RDF9hc7mOXQVTYkAHnMS9uHhXgtBszHMEY0B62xMcIxRRTDFrALyO8gFg1jBLcBLO4Rljzw
qSkHdW2N5zYDgiXBOfAUlQXHQUcIldmeVR2y0a82UciUFltnCFuAoZhHnKfp6ecKEVMwfDlk9FFx
rAwK4dAGMssfK/rgy5lyblGc6hZW5xZFn4dA1qjqTS377VTq5ArI70Gj3Pe4Q4W57Yv63oAm4Gn1
M7wcSdWu+jhbW0YNAPiR35ld8KbAaI7oq+l+DOBamB4XGblfQcvC4rNyXOGH+QaVO3Qo8JR0Caje
0R+Jo50Qi9Tbh8beRe4zuzD2YZPv5BYDnHGbwv1uXxyLDUb5Ullo/Q3EJPMGMxvF8kXk5Us4raOa
x9QgqgiEDKt1j5GAccxC7Afqhph38bhyGcA0gdVMuZaDDUHJXM7P1fBZEt4lca1PMyp1fhzqXN9M
NfJNtbfAKt4U1CK1cGc4tVRjr8Ee+gF1AOvOHdHb6OyxZ4KtaFPdd70PbHL7JZHbLrQvuzxDHNa4
PPqA2FxAehJFWAIdZMbdmUoDqi8UQxYPBYJQ8p8gtVlrM2uRKJCgVL1IEgfZKRVkyaqZT3ROrnkr
oG/aX9zOu8y5WtNhck86VDkTZavdQduCEcfqCVOzR2ZwPFyrLDnE9cxOgyFMeGjNT30GmjJnh3ju
Ts0kGJ2gq3oPWLxYZC85R61j9L7x0G0k03PK2wkjxMbCYJTHFgqo+1zPVxe6h0Ncdwq3FTmKXV2r
WqwrdqFy+PDi1zLvuH7WcfmiY/Rw2CmTWunsZhAbifieYETx+C1wIiADilQgr8LB8MgpI/plc0kM
WV/vmsXKSq6X/qrLHAL0SYHFlMVDAZUJtUOb/6Qk9vGFpcszHIAsgzf91+uPIRWnCfoMFuuaPWTd
PQchbQ5grFpbxL3Azjn9ugqm5C9CrhV6rdWcDSyxF0RFvnOhmtegtwz4Rdj1cO6rdT7q1HjdzXbE
g1dal7HvTv3YncLod6Z5aOJ5M0YQsbiMcLqRhKvuEcI9DX8DbuJdnz6ONkmFMct866oUTxGNHRoG
nnEkdkSWJm7HyBU3MwA4SzxE8IR5lVP5G4NXmORZQmQWRr0t0VF4tH3G5OzKQUE8mx69zjs0Gpd7
86jKiDQtGKsRK09wwhnxz1qqfeajty+zJ+r1S90C0mFW3cKnCHv2qK9p/FMqHSW/JYkNjinOTO91
coF4IQnatTY3FchnpKftgRXVcVbD+1Bmv1kjtzihgciqixMAwxyfp4ioMkxPGho2pCSXefifjhgF
JZN4SDCMItUEGMz+pRhZjeVvEekrs2EOpQ/rKQy/68b0tTD5VUNxlibAaD4S2qAVeruLsEG1I3eZ
x+E+xkw/rGqNnp4ByG9vDucqequbX22WpwSlxIhuF9kIsaZiP6Kry0J1mkx3a9fsHaOfSkOPNuCd
NbOrcgmCiShUvObbbcPTADS3ZxRjdvHPHE++JBzZzT71toU4lmzs9uCl/V6DHGGJRcwMGcrQXz1Y
f23/SQlzmkNvb1JihHFJOlmwNTAg82vxrxCLYtOm6A1NbLAPpRZvjfhxAinmMP2uB+w43W/JYtvI
bb+0fkbrO+X6l5wQ1nxn1PkI9bhUj2kodmNxoSLh4mBP7b50CLbT/j3PrpjFRpM40U3e+hVzZx7+
q2Fe7BS9BcTaXnvQANbIdl7NyQJxHU8MxeFZFKvZ/ZvrF1HckvSrDvE6kkZnRptwBH/7kLFvICSo
pmxNIfbbDKUK5pNeeHahVkdQBuFvlM8zTCfXY4uLDNm0t1jL1kl10SF4ZxFh5SUS44DEXH3XCdZP
rgfeC8KuQm4MIgLuLiI+dz3i51jJmgFf0MXwuuFL0lihfd9Xbsr6vmJXYR4sis+Z6nqNFwHePLiL
kErbG6AEsv2h8nbVjwugu2sfBM0/jcIK/YpDiW59xeori77ylJFuVK4s5tR5DJxlV3jnADZxYy3J
rlA9pp4aa0Qr1Fi3Cj8uupKSxY7HV51gOwOXp4C4kAnb1p9tAOxEJDuZeA96zbowjOt/Ickmk53c
dPXsZGpdWdMG8xeuOBYSlOEFvIhV2Ub72EVJxia9xlM9QwYoINmEs/domr4Tf7Ong96Z3ctS+KAQ
ti5zDOn1x4UxLfQPffwLCYMx8V8jzXXHgwLlUplHTLCbGV0n3hGOIl75HoIzSWjM0PwmQ6Lc6+tA
dP6ABkKCTtBwA5QM+fTgTSn41tIjrhE3Fb0bthSdrSjVavzW2Ww/shoQWl/vSa1kumYGBI3ZEXul
kj9dIndpbYOFfjY/Od5EAxl/yJ6MXbQjxkiDabjZOiRdlG9rG46/UgQ/Ndqjik/AEv/IQIQr9ZyZ
L2mH+htwghZeE9tcZUF/GLNbWZ3m6NXjIAvB0uQuRLkERiqVF/b3ph9XzAnzia7kuTdgVRuA2viW
6UrWI4MkJ2ZEB7PUq+0LKJ6sBXIHEwB/akv2fL3YGvX2s6+hDngm0SgC3x3puElwGdrm1mQfNeKZ
uWzOOmnSo3oqi/gl0wYfmTjYvZ3LTYdd14+rBJ8SMQ1SQyzKbC3aYxdin2v6iRX+aEzke4kSRHg7
zWLL6GZbzpIYcKLxVRpRAdOqD58auAqmyp5yO7u0OPkchl+2iJ/c7t4Y5B7n4CjxH6EHvATof7CN
nUvx3rmQk5XxUHb1JRbPo/ljUoQ31VstcNO69yZ+x8jGeHSblifZRveOcGMr1na6tHZWiymSFiIi
kDBZ0ows7dwrAgH5LibSgrVYvusFb03c/AuayGeyRxZA6r0MqINp8HegTADsU0cqZiUEWpi4tPNr
OT/NiIz6sbhpBLA1lb7N3D5fBYzJ+j7c6NFddW958IcYrzVOuSBZLSZGE4tZ7zQ+Zf+mB/swi5sp
n+DA8NoPh6hotwKVfG9re+D0vsz0nXSmTc+SA61DQSrJuUWhXrvB2xRrvpjFwWKKWVS/U/WFAmeb
YDZrjOlYJ4KtxXurnpzsvJS7ClHdPBDBS4gh+k2NFxxeppTo5dvolCnasxrWa81LN9OoSI+6D8kf
ZJKVhMpQqn8I4DdslvBZxohZmbwPj2OPVIwxXGaeW5KopPUzzf+g6B9kT7IT0o42fG1IJUkRTzqs
MmyMBNHMXrBpuOOBJzSipn9A/+/U/JPJBOouDgSifAnQcaNd4nS32IYTO6bFwVRPMzS0mu9uqqjg
xEsJoioTXy2hfjhdnIeZOaDJ0NLXXZbfv1kCfrR9FQ7gpunTELd+vLidOjB05E8A3s1vUeZchuYB
ZD0F2qqGn92lj3PFu2lCv4Ti7UBrQIEcjUwUB5xHB51VCUeBg/HL+SJJczaSQ6hhyEkwfDgjpmG5
yvXqWS8iPGatj6lrXSO/sMWVjGQctbV7V+KSYPMkGal551UPLL6Zrea82rxvYmT1Q2yYdnbjz6L+
aOiwjBLWFVdf1fld8y2AqFEKDYzCQ+4oiq3gSilQ9m90Ni2jCJSQMAUmpMAnNG+CNSf6VwjZ/G9G
Nh6bC5xcFch5F02FF+BNwzVYOSV47dbXkJwyCDy2NtFEGCzH5pEx3joEeukwBe410owye59jdMBL
jo2Q5iZI7gKChS7ujVrU2iFKpNBPbLoNUPFW803PWof3qrzjodxWJHoLaFbCL3idSv5iO39W1g1B
GpzeBqoUl7kalqfgZLloFeAq8eeldiZCwjJOsoRPPEm/5/lFURvzvsVXc4QJYyR+rm1nxu6QxIYc
ZegpaJ7a5NgXW7wXVn62UTUjUgKp/Eg3smmn3Siyndk8sCmQ2ZfOZxOiah/4sRKBl9TJ4EbFOrF8
IYx43VDiasNrWlyTmvqo7TfI5g9xtsS8skMwvoKZFkTObEjfxjb3veo4QxeeGa6EOfl+Dv6agaRe
j1+QDy/N0ZFzyVspuv6SNLAToS+s8PYej0SeepyHxbpDBBuiZCRRQHf63zQ8CVH4PcvlCXV9mkAV
wH0Ask13CQFJRpb/sUmagDpX1mNZHFoyduoIfm8uH9osw0pGWhMldgrEPpAHgcJltDK4RtNd1zr8
tS0y0PGipk2y2A0EHpyvdvQOWJB9gwub1MpI8zZWwBcaKIDDM3is7hmo0FaL0DtLl4vdGa7U0yvT
4oInt0rsG2Wxrn6eqneUVuwlVxXkVGGNm9DEkQ38IAVHLkyMPbiRBHE+GBS4p+v1MM6fDtG1U0Za
E1uQIPZukXVJgpf/AUAtLPS5IsBYbo3yzZzRI1D7Bs4pYzJvKD7bsbvG9Oi5hIZzy8sboBaDoBtS
LVETHm1iCDz8qTGuHhaoO6SDG4aOPIJnC+Q+aAGrty8UBZBz0wsDfhKWkpthPUoFnGwGljfKADCq
5+d5R/yFgcBr9GtVfatZ4wM6on8QQHXqMSO4CmUYFgQo7PHAS2ZdbNsKN1gqPEbx6mx7KUP3tGqu
Yx4tqShDfa1TjQysJP2FAPQRBXG/zZbY6DBDeaehhlwDF0AWMTBeQ7iCp9bkmA3lgp0Xz21l3ccB
DFIZkIjiwQtsWOw4TYh2DhlJi7dVb8UOoeyy63dPYgw+cHGTGclGpU3NXWdGR0uqQ4y6wevIEoVJ
A3zRI+5OhNkN0R4vXHTsnG4nvYFyUsJsNOf2Ns4Tb1KN89SrJyj/NvLLPppPsZVi5cgqUgGNMt92
mfbJYGdfWEx4p0UKMNnkhymHQpOocWGz9W+FicWszDB1gXJhmmYEh2zpKTXjZOjWMTSmL21i8uUQ
ot2Z8svB24o8jpKLIVrGhY0hZMRukpZAVo2jUXBiZckmlF89hGa9DzYmUuaC3hZfEOGipXlnUXkz
Cu99HBU7G2Q3qSlCpOghdF0N+e+8LLKH6Z/LnBKjgjX5gzf8Y6D66rnudxBOLboiBJru4vGa0dEl
SDvXymOijNjgiivhRqunf/MwkHaekham6uaz6mzoGNjMvIoszQGhidslZJy13lIV4TWoUWKwQ05n
COSJbDZCaq8VLHiWM1HlXIpQ/GM9umvoYh0UULk0wLGU/hBFz5WtcUlg4iDmROpMaXC/jIF1CFGN
mw50CNSysXsTGkTD3H0ZCflCk44nA90h8J9QEDatUWzN6mpl8tT19wjHgix5YRd7kN4LDjvk8+1Y
PY0BqnysUg47FO0nJEdbs9M9Q/avthaQO8GUoRR1H8HkGYz32p3rmjAL441j82S6A6lwTvseBI7f
w4tDFG2wfESaC4PRIQ3CjGME0dO9t5xHA85+mFkXLaUvZt4dpi9YLQ5DAilC66kUkcya45WWahPV
zcmwngVsDVSeJCgQsYDiJaKBx6FHJWKyiKLh8j6TqjikMtwVU/lqYc1LuRLHZaneyANgHqxqDNWB
YMa0f03jbIcSp1EakBkWooY1NtnihvVGpjtPJClRCXYbQ0X7hFAXWkMqluHc8dIWFTMbe6vxbbiG
s52a1759bNULNAEPVzJtYZDfrPE0RXejudTApFPwUgWTSqKKJhsKP0tbVqw+bIZdhcw8QZ+jM2gc
M4wlHhx69MwxbFsbkrTFcKuXXyU0jOpVRxUX2M0Wpc+2GtLLTLGYat8L99FFYVIPp5gJOAv2lZGB
wUfB2OTDbiLqhf7/VNZfg9Zu7eDLbjgWMOrCcZsjisM4AI681xnDkBxBM4SKooPEF6JmyKzpc2Z4
LMnQ7BajB86rvOBdrf2oToi3ATLaLnOjRdKPGatpMRGFdD8McnPN1wPvEdwSz+4cvqWivWW4hpY3
Op/xKy4IIDc/8CQeatE955imLbbBmTPskauf3OmnhAHeV3/I5Vc2xNq5hPNSEVfKLrjBEZ10UI6Q
vOolx5AYtyTGrKOcl8bY66jtK8N5KL3FsDKXd1ntpvZ7it6qAYd36161CGPjzeVRixob2bY8j91n
Et1C+NcIMlex1Ww91fLDRl+3+30WC2DI7cbC3meyAAEkg+GgW3eW96qaJRFP5iafMgWl7Q4/tUnu
81g0QH+VOklZ7lRr/g5xikJSnGMnem1KEkVT7IlJwNlWGd286cZsNxqSGXOlw7mgcCwmyiXOUuZo
wxH0xlNb2pcSdUPIUCsGv+516V6O8Z8DG5OD3HlMg/HuQptTQWusQ6wSGjIjNM7iElY67kxT4wwQ
W4GrPGQuK9KCvVG/nS3YauFEOPbipzDPplVik9a+PAgszIQofaKoEuAu0hO4SCqnKNqxYaLaTvJj
orHwNZDCriBtQFpOuwsWXWttJ6LHLAUJS4oSdjBpFd4oj/1ytboGevyk1H6UPuxl25J0n2wBILko
d1nDRFX4hpnxuwzkggP5tI1Fxjc7bylEznWvuwEhWFBCLLaUgNoCzj8Dey7JYDWi0tZlaD3hothb
ef1ZWRAzzYk/k6pne0RIlAV/pRqOdWehvubMHUj1idS0b0C+d7n5amXqVoV4OAP7uzVbXGnFS1L0
X2DzxkPXBqTciupWlF8aQ93CGvjKETfiGbV5+xmcFbDiB+OWJ6SW6QCS1XSdp+ypQOhjpeS3l4bv
lOG6GcdHxZePiXETxBSRwgXQWy78ex1Nm27GOzZBftiWfim5M1P9wXCbDisPE/w0RHmQVvmnkUIf
aOSpHokQiMPhsWQghQhI3SzbfI606KTDGjJVfumrchn7sWSDRSEYqxcBbp3YuLedjfND27K0O2qq
+GvJU/BctRO86DEqSsb2jPPCgM04j7K27lCfs6IDKOlkxHZXGCntCtu4m/3OdvdVgv2MkoEItmAu
gbrDZK5YKXVt9CFMSNM1J7QX36vOY6mZzuPW0lOoBNbwUPWI/UVLgFEWm9VBMzo/SyZWk13xFprc
bnHtFzha14VYzFMWNNxyKejTtvtAmobwDwHrDmbZuRo8/LLJd6CBvA/ReM0JQaxmPTuXNKL9kmWz
UxqRBVog71MAODdYwo/ILvTnCa6LYxKTWFS3ptdH2jZj4m9F89mEFOKVrW8w2uJFh7w0aRpdoGRK
zHMXt+e8zj4nGR7wzrOHGd49lomBat7ShBR1DVEgvqajlcU9+wGPs0nb1Q6Jn4HCKd+55p9tmbfI
rO9oEuQbf8Gjk3IGDFn5qI9AvUIsm8xbwQubmZ6Sg4DRua+SbW70+b7X628yIC9pmf0YYXkylHEx
9UluUk9Pdi7KzbjN3vDHHFvHWaZ2y7Xf/yF/85VtfNijhvTAPhctm5qxDHw8+z7Wuc3MztV2rdNY
6qexhlOsFddstv5E7zw0fXBsjOrDNah+tbAxAMDTZg2D9sbZsXPrAcBUeAzgkkuRvdZuwwMAWXB2
oquIoi8zmxiS2hud2Asttg992uxSwaTPCZBNWvH71PMJprlE2e6aIChV9cOOGtfwsnXR77Xe1Ven
ii5eZ+8cYXwCFsmwIcWfaJCOoyo3mtQX6POqDzDYqBe3J1LTQyRaFfEO3c+m6ZN9BNjZKxD9E49a
VNMHqqpNFgSvhrnEJbhHYjZxUkumBXHAOiFjLhPU2iYMjTMBfE/gI421XXubrCShpuMkBPB7Rzd4
IWmSfQt1Xl8CWoiLeZ969G+FDnWeYsGMk1PjpQO4+OxxbNrrBAldsxcjWw6V12savxjRzOGLyjiC
xZ/T4qsoWRXiacDopgkiDXTY20AVUdfanMilDV5fgWdOp8dpBBvTRaeyjJ+iIr5MYXN0emeZ6sJc
sdnuOJN3DUP5AkKB/PNOf8rC/toJaOpSbgsZ7jvHpvoo17oXXWpBUNGgBLsQmFiUpNGn5dRIi7j6
opjRo1miF6wmHa1CgtVl1q/tUF7SIEo32AlBLXkmJb/hRhukoQSAmHI6zo72o3VuDZqhvQ+ewz/D
gL+GeSruIz6HojrLiF7XmEkC6THpoz5+qq3h1RzInyigG6+RAX7hm7vADbzYcbukhHbfUmfVmjbz
a2JX7znr6yIkBwPAyEMkIyQy+qYt2dinhn3qvELf6pyqEN8Qxo9ujEQyTv4Ji2wQyxy2qsSnlYjs
orUd+ki2WqgKMEvI3DK2wOFoB6r3AQ0ZE20Wddr0T5XOMSJ/YR/ZU81+10z8IV1yUekm4tx+QbVa
bWvmASh4Eobd4gvYLDEGlmpfUPf3azTj/B64djZ6wZ5q6kjCKmpcZZr2HmY1J9A0n8sGsSmv2CqH
RbfGf8epYob1jnfhJSqpm3RGDqw1ktsox3s1UnsVFlpz2+wPog5xjWl7Dr6D69YPc0DknMtaF7DT
EpzDx3WwEyxCCSLHrZVi164xIfodRBBugPZUTySDm+NGR0e+tifrWGuJ2jZzLDaYnpbAGfU4Bk5E
NFPHDJTVk4ksY4vSEoIP75pl18h5PWJb2vY5jBxqcgcuAc1ZrAZAB5b1aJCRbGm0Yw3r51WbqV07
sA7H1UIhaVN+KX5GqJiF6gHTYNJyzZUYWI5HxfBiDWig+YnvVs2mDrHELhAkWoXdNLE+asQlVhmJ
VrGQT7MZEm60zK0YGAV3NNlUMNFvTY+YuCZI5PLCPUB6eQSS0JwbmATAAnN+mhHnqV94Wr5gCd/j
uWn5BfM3N2QlFkmCoT1jznZ2MGKhVR5crME2Vr3oX2Uxc/P3xDGonv0stf2QgqUT56DL9q7eOezV
aWEDC2Yji7sY+3Hh3qIxX3z0Q/moem0nowHo0zz86JHxNYcgS7I55jzhg9GH8Wnk4GoqR8Hi4Fo1
yvhSIgl5BbXDcT44PIhy5v8jDEEhe0f2Hb9YwnwZIWOwokM3aOnZ3xgDa9EhwvFSsatTGusBb6i6
NTcFDXhFmVD3JFEXrD4E19HK6jNi0/WP2iPQxsngQY61++a57UteOLGPF+XcFhlQgyl7w4VwmuWw
06382dHrXZoGz4k9Pct8vqq+eOzxK0m4s5BtP8DM3SrL8jVF3rU+sGB3NHdb2aBKgwqvpuM+qCbY
t3nh5yJ8muTCSUnQRsbutcblnHnUVPDF/WGsOY648yr6PKwGf9BTtfV/HJ3HctxKFkS/CBEwVUBh
296w2SSbfoMgKRLe28LXv4O3mMWMNBLVDZS5mXkSU/+1ot07GNiaxzk99K6F02Zkrp+qI2Tbc2EB
ykB8ZnPJkl1ULzrJEl2eQsMj5+8z6qPUVvPh+ynNZMOSMOmdeyykD74x/jRRXjBxkFez9DCUcnuE
ApL+UCrKZZWxQ91bZw/glyKZAcB4ZmgW7KYefrHgcuKw7pBk/4vZaciU5N/kmh6SIPhwRooLVZuw
CHu/rWqu4EVfwJ9zLBN3bkAmNi4YbYbVNU1hjQzqYdI0dYGsp4nQxnPPs0dSBvuBBYhyihsG8bZg
/csdbAjVSPAhRLUMTPynyuCVb9uKCWW6J9/P+SUZ8EflEWpHxg3Q0f4BZfcodXRpsuHJUpKEFydz
ZIh1HtHngyPvsRbpWZRZfhAZ1Z/uoC94dQs6Tc0bLIS9aw9HYP4Pxax/6kK/c2Tmk8FChAo/BrRY
5MA6C712rMg4Vyw3nE+lMT6YZIbf4fWGtx448KFZ2gH8GukkjueS4zTlyrvJgnkNtTm/c6z0pnMn
uS/itFmXPUJRp6BhRSCZwURedd+LrcsYhWWHO99kMtkxfHac2SBYSXH3PmjNl9jMvyRJLLLELdf9
yvzF5o5CILtj2Y6M7abmIKUsbwO1zGT+SEJXCR2M/ZB1zP5M2j7bqjn6lXofIxNEWYb3Fhbrwa25
CjHJXLc12mZv+bekJZEUYzRZpdl0V8/jkvTP8Jz6H37ksc+4u0ngn8la4EDzsjbTO44spN5sx3uY
l0XLsP4xh3qolIaIEvm0wjcjf0M8PJGaPyfG+BQU5jkQ8p4x/Wc4mS8c6ljZCH71NoreDD8uIEe+
qjSTSD3L77mjgAMK6wUGyD+Suq9NwREkp0hqbKw34CXoKCGlHypo/4qMydgKHGQEtSkVJz0M35Gn
5JZNqj9gct6MlFLylk60XvV6a0DkGsLeY7FFFmNfaFehRVigtTtm6KODU4TKh2RjdBXsMlHfFXVx
jn0gEJJpKadbOBuFFp85t7NtC6WGGX/CBYZrVV3PJDFcnLSD0p9BTu0nv05Wj+YaJfeNj7sNAuMH
u817wr8cBMwLhIR7AUXPsO3xMBVstYDxd2PCODLiFeo1u/ukwA4UL9acUtEGVy+vvHtXcjnG/cUF
8jkIepZYmlji5hkMBsE0m6lPaDz03PMSu7+Ymfq0YAQgCQHph660EYH15BTmY+UI2il0tQ04eSNY
Ng9uSh/NaP7OOmTKYOLQhXpjIfvNIfV7qXv0WoFKol8yxu+cfBm+JLO+ep64jf1SWmAEv0zGmP2T
b3Q791N145bPYJ8qIDtCPbAErOLCJjZYW+EO5kp3h5P6caoR8ya8Eltm0pReNbFx7jtGG74iuloz
QNp1NtYsZMJqn8/zc8rbl/n4HvqEoGDo6ivzKwnkDDJW2mBCcnJsTq5jdivTqPQeMjf5Az94SwyY
KYWPj6PjeQhcl9SHne1dOmoXzgxb2LFJm/1gwIufrflLjd5ZqCcZcXQuYvdzAO+9UbwuBwHtkIPU
svBVYAlNdD7I7rR0AVcIk1NAMJEjFiM3As7obiY7S5TNxgnUH9AU2M0ZYbjJAzYWRaSMSdmb507U
3nMXNRPOL5bbAR8NZ9DKZJKZY863HX89mVhUjHEpDmsQVoh/82QtSqj/U0gnWBt4D+1K3BElfG8s
M8eI3fyibxNoI9NfppjZ4vCc8zCsI4eJbtsT3bdBmTi83wRHk7URciENMvcjpY56Dbb0GMELpeKM
D01iiOI1p6gjDuXOxs7Ex1itOcRgMcAdssESDIG1SZ1Th8s3M9t/bhL9M0W28OlvTUjfN793J5p+
lzBfaWIK1dqlsmEYt9pi8U2dmzVjpx2r4J+dcZA1soWSpoK9mnAEgJ0lUWfgOFDxIhAL0iLRuPQJ
tQI/MY4ywX7cuTMmNwPo0kRHIfr1AlNa+DXVjj5nPIPFQqmyp6fZpxJpks+JBmpiB7yFCRQ7+GQw
U4tDLJyHqIm31Wg/FX31g1f5BCEWr1hVfLatqZfH7y9pUEwiml+o5JtT/1AMFItGyioOVZu+TuV8
8uvuLXSm377nzU6lfwPkf83HlpqjOMLK0sxrOfwPR+SI19blM50Q3B+7nURhnWLUVhIKkGBUuUOt
/GvpZOZn5J5MMVHMUdakdQ9q/YGIMWo0+/A2GKufgt1+HaPkP+X5dBdnXgHHi2YecAo/oLifyTf+
gb/57sc2oOHOOdamC0vap6klqS7+WB6ipNhxGeca2sn7wvSgTPhddall0DxGkXkBg3XNowaaZ9gc
2aU2TtwwPOPPJj506zrcuzqOF0D+T2wbwbZUztHD/oyeYfLEq/afz7VTTxgW3R6Vv5i4sNMK1nS0
aeKTW3JJb1546Uf7zBiHA7rJvyGgPxymf3XIRnfBjfhnRp32UQX0VOu+oaAxzeUdBllWf89/SkAg
kHxmDZpIJ7WAle4Nt6j3jsTO6VjWq/LqR51qxuAUhcOo49GY0eMoWxI/hvCfwKXvukGcQHcwF8dV
dliySzOj7V0eIA/6WBlFCWEwTpmI2PDRAGTZeUehlfWmG+dTDViislpelWF8VEZtMdSsul2KiLGK
k/ILhnyMmpFi5iSMGo5PxpS+epFe1ZU6OhyqZ9K8pPyCWxLWz7Gc99Lsv2Jhf2nKIFCPJfN88ZNM
0RPmnyf6Kt6qYjiDuaAJOjLXKgUemdC1q+dtR7gs5Y+NTJw9s9z7ebypK4752UAkqBnip17axBQL
4CFy25r1uZj03gtQHexBMyUnnuh78tqM5Vc3RKDWQu5G84iGB5qqT+ZXNdmnwJowsMT2+wydLXeC
bZT7+zSeX5MgffIiuq2Kb2VgOJbeeU6Tq2aMOXp08PTwWif3FoJ7hIRF+57H5kj/YjZj//X3LW9o
UHWfZs+LaFNDZ3CYRBzEKEOXVMUWidCcaA9pEUtS2CHY/5jjF/Esjpzd0WjJjILLJYByYvOgA7Ok
2b6/lLm+Jtpmilq9zTFj8ZztB4G9LvND5bSUk/efSiV3/pw+VdRUBZ48ydjcdvSmZ2lx7qkh4KBx
zCjpaGr7LUWFbSkmMpkGU0Xb/sbzbwpDGyXt0WesWyV0l1H1qxdBOs3oR0M721fK2pUF1zZbuU+9
hUfApv5SG9E1mMO3qOwPOUt0ndMP3BJurZxTMnDIN+EDKMfc1eWfVX6VIEvLML2MKf6vtk54A3lS
t2XpXXzP3iW99aP1tPM4uymP+21tNXR/BnTecINts79eiUMZpYyzlhH/KzeNVVeJpwxTVok+Ec+P
PoOToKbHlweUWMND3fY7Vw2Hspu2bemS19WYScW6Hu0XXU6bKh+yjdGT21jqxp3uhTK2tzjWVyv2
X8owvgRYvFl+732quJF8IdUY8EOSk4qrLRU2tyDygR4s5A3WZGrTMjoMqo7SUdlb177R0yHJuY85
E1tiCqfWljtrQP6iR+LesFFrTGq1p2j+zimSszGigGHCnNlEzTqI62/W2PvZZzzRTnwOnqf/kmz6
lZGXgfcywCAlNGDXMUb7HA5SCO/60qEhHB2CiGQlMv/s+SAC6ql8ZIzs79JhuBhSfc5V3qzJ/jyp
nPSxje8wyMpHXeK3D6kQ5TAp2DeRVAwHqkYDIdwLQWfO7fzO4/DVQxugrWHHzQp/uCb0CDiS/p1E
wIU1kx2iw27Kk62b4BmDbn6hgiveGA14hYpBmhf1V64Mq96sTj6mPol41Lv5OSGUroL8CD/57JR0
voGasnvQFw4UW2oxCOQUNKwkstpAoscWTLgjhk2+qqPwHbgy26rp2gzLDX6nQJEXKawifNlMqU0o
EwwbAnonNNR2n5KNzqpJtYDcSwlkPy+r8Mz0cmW78CeF5vCiHYWjanqxOes0FlbKOT9xAbgu87LE
I2Y2+R4ZoXbHmeLUGhCJEL86B/9XUoPPpk7K3CQTY7y05f/BQazbiKwClQmDHwNTYFI6bDX2JZ24
PjXMW2qH6qgMU6bBTk6IQ56bJapcmAFBIu6eeAGH+K6yrXM4j3zC1DVPxdHl1jEZ853dLA3p4sXS
7kvg2uesxS4w++ioc9lssA2gYznDfkgpk8VRgJApa9rg3HI4OF3zRywXfGGBJ6E22Q3tHTy3u6Ee
7nMJAaKnFmJuljgF+lbs2tem827RjBgU1PMRIeMwgf1mXrhjZEKdhHMekrnYKtdHY7LzX3gX695F
XEz0q4mfozOicCNwyMQN8Hv8Riiray8A2x/PO/B+lzloHzyafj0xfyFKHSxVvsL57kkVN0d7TJ47
1f2Cs8LzbQaUlONk5XFiB8e26J5pltp2Zv+dTRzBq965pTOA4cn5G6Pow8dp7uZyz/mO6vm0yTem
9tk56EIPhlPrAJcs3efGRBHqh3fLhXYhWvslnKc7x4khI3nHpUms8/pm1dJAgVPQurRFo/gxFj+Z
QxNgXBtXU/VY7cPyI0idn7CNFs126TGsvCcmPsG6tdo9ITwuHCkcV2d+cMziCXTbd1nyz6oZqWzd
AfsMV4ib75WPXZvmu7FwnwZgCGgERXgN6fhxHJZjL4bARoJCiJhsHcVP6KXFt26yX8Pn5098YvBg
eokMLjJimbSbwo32aau3KDCgtNKbZHhiZFhfJ9yHY04I4a9dbkPCb94lcqsb6bOZ17eu5TTIHfhR
QCDrQEfbtgEtPCXDlepDnQw78gyn1q3v8TnfCoEdJeJqio8FqWDeUpzF3KTaVzAkOBtjs8zzAsEn
26SAACdO4eu+gYkbOWsPGSoZ6lMbscqRTjtMUXnyyvmpEtZ7Yg0XwW+afGTcWnzUfJel6yOsBo9J
ml8jIjXzOH7OE/VLvSy4eAotMAn4j9xVP8ZM7MwOf6FuMB30qPOJLW7mEgmU7VvfuNusJTdOVSLO
CwJfTsrB1z7HtoOtkWlwFIp7hN1XOywfHCXfqYaDiEa3+sQUEMt0Gkx7KNE/2eifQAM8WGFE4K6+
M+zsZU445gXGU4lr1tMIC1N+Yuh8cOX4MBTDUyCbA3TRk0PrTBWycuC5mTqqMowwP+pxPCYMrPze
Zp+gf3C0b1IUmD16hgndqa8E1SjRyYjwTZjNUwu9o8iNL5qhPiqGDiZdAi6wSGTrYNn/URtl+sGh
5VYN2YM1hrd0hDfSi/yhK4pNlJbrGtdhUpq/nQ99VrYO5K3FcmqZ8BrZGiymZjiVXRrwNFXBzLTw
kHSQcL30g2APAc2h423CSAAjrUzGfcODk8/uXWh5lyjQD45Ltkp6f2Hm//RIHcjt8tEd0IuoZhAY
T1LBaYtMoG/SGweAsYQYDfro3hzDO0TApfn6n1FNjxamV8pGznPPTzCP4abEKVeH01LduI1SggnU
J+LgjmDCVsFdxt8pwgBtb3oEab2vicYXisHIEOzndLqJAAFhaKvj2HmXvhAX0I1fCfqbzz27dOKz
4bR3aeUbS8kNlpLxzg2jgzeAQFXVPkiNZ8fkkQnpv41JfwEsWY3MGlcpm1TINQbTPt1CSUJlermV
nQEIbdYDjPjgGd+z3FshJKR0QYJZ9ezS1hgdJ2wDQR0DiGVzxl6lTsQQYyYW+evsoaj7Ph0qWPkN
liAsB1svSBneQKOqRW8haFBxMBjzG/LpWZeMopIRFWy6q0ZnpzP9NpniTU3JA1OdTRSPd7oZt2YB
posmRfracAqDDPN0zM2dCx/GWritilY+0GgpXQLoN+JVdstcIcZf5APy3JaZBLE5MAralLmIrxDB
qgXbCEU+kfEH6IJyo5VurngsQpqeMC44Nn5IF+/72YNbsDaxbT/MsD7uGFEsYa8p+cBbq37sEiP5
zLr9SzuejZRsk3PJ3EFtwjHRH8ol/2X3isWj8pYobu600DXmztnOggVeVkT4PdArd0Wq5An4mHsd
Tc98C0UUZEvSWJ1naLAbqsW8bQVwBDcVb0EoLaIJg765Beo9FeWuZKxNlAZ7r4YXyMl+5vbkk2Hj
ft46jH4aYw1tb12n0yu5i12NbzQiXG923VXFjxZ93b1rXk3so7NTHU2f2OP4npVID/0C/cXwI5aG
JMjg/G9TAOdnrFd+jB6D7xsMBTtQsBqBWC5ObK5uWMb89oMLDZZscSBWjN5v7+aaF7ZjAoEBI89d
cMT5yh/MVZ8z5vOdDU2G14I+cdekZLDKX40wOROpO4ksPw4BCGXe4d4YOXfJc+JOn/kIPKoVDwNv
WOi9VCo8xTWy3ch6CWGWmsCd7v7adN4WoCHQz9AiaENkKtUFVFcP36zhB8kxtmWfzNpPiW8h81/h
V+5MKC+edF6wZG1av/udLX1XifwxrMjjzfGWPq0bLXSbZVhG4v8g+57Jf3ipx7/KjA+t1QESmdZW
c8G+spYzhRIl1eilz2kSoXyFOeysKVTGpLlSwUifDyTpyl2r5Aa9hEkfDaNVuXVignXSv8OLuUZw
wmo2pRfbyF9k3cpTMLChGKaXnIlx75JEv6cAbV+GjHLWqjIXgwvRQWILTJAJDHdaX+xyvginPicx
WIERUyvPo5PcKhd7sJO9CewA56RNExpEo/yCL6rfB5Fp8vSEXPWQKzCTTe2jwmnHoD37HuPs1wdE
BIJnQoC2OfATwF6NEy1rMCyMW1L3w/c85BHy/HAei/g4u0Kfm9Tut3g2r1zjeVuXj8SNnASwbvPc
RPX4pcr2y26HH3vybk0Dejbq0Tp0SIQNi6w7il/GnAS6BpAJlkmjnMst1yoJO3telz3XYVbv7QEa
VUQBxZKJU8FwQ0I5epKStUZ1OC+Vcod73/CjZ9wgxqcaR/dk9vlr7cj0XRk4Sth6y3OUUak0FzYg
VdsFgMii75hJvcmjyj11XflDndWTbVR4TZTMjkk8uS9o2r8wuf9lZuYD8EygXPoBTci0nLUl4X+S
UsWJSfB4bjiGH6u8KCCnkw9C/HE/jXFIGamGcMDnhS7MNplghifvX+kJ9HQlJ8aaARB7fAzfZUzz
O1yBM/tmtYag9wdR3H3jHsGfnpXqrlfzTxZPf3FJXllVL4VDMRXLA/a0ifMsr+LewLp3yKfe+Jjr
SB7cuG6p0kq7i6rb8bGJfEqReztelw0z+8RmayxLjbcs9H+g5xESiz3uIhwqNONsKgYyFwxhKUgG
uaZsHgrVdlcHKPM6L7neRSXYn2qY4gu9LvE+dGEHifRUlzMzh3oBjLmFpb9yVfyalSWvad80d4k/
Po6OcLAfpPmfckZWq8lqEAwdnPv1gCbnhIQlXAs755zw5EuJBWWuwyVmgQ+nrC3cGSN9khCOGU+V
5dnla2M7RC0rZ1YMrwRpA4ip3dH/1SOV+WilVlLvsHPbpMKt9gWdxd1Svwj4v24YFvt+HhHbDMV1
roUilu0frcCqtgUEzaeks/uj51PexpD3FieCrokQlAK/xhtZRy/tPH70PmGcLrCtB2kSERSgQDiO
Dv028due/Jnoz02SA/aw2lxfQqDEu0hHZ8LUOFJgS4B17+eLqkS3wSb75Rkyu9eeCRQ3MpMX5cuY
x6tLqKGz3+qFH97PjX5v5qyBr8dyCaYAb1IwUwdJDIkDZDBfrBYXWWZyddcOBtXJ5wGqIqDdMjg7
bW5Dzs/I8/bOMwxfZM5aQHXLKdl2w7n96oqEI4dmsqC9wHlWM2kwiJszA0b/KeoWsceHz2nSEXW0
ZpQdMXGpswztrfEdLUsmcYma8U9jY02hyB4AAZjUfURga9MUVNS6Y2sR2ACe31jjzcRPQtel6rt/
gYcbBnJQsUSgG0L9dv0ccjQ8FEZUbal1/Aas7lN2UkP7STn/9l7tbSM7j1dknTXDOi6Nbljj6cA3
ue8qJ79UWkU7ZbUSP1z5GcKdhV2vqFiaB5bkKOeI7jfD1a0ZEs6yjbdmmoU3H9Li1ppoxIwN3LKK
toIVX+0mdaW/aszuw+2Kq18wwCtscvFASvqDZ48OVEzhnq3MyvephSsu8Gwy+LXCmhMn8MxrVIh4
Aqg6pPKzE6FzSNq5fs/noser3Hx4rtjB5jgPeYb+lfJmWv7dMNYfhsO4PwvRBEuD9HEKC+qoLHog
WxMnygBtkKYO92oUCZKWX/55M9TwEWjZCvnZuner/rnDXnTIquSIf4vrEWF0oGLwRVTYP40zjmIG
Ub94Dt+runl3DPXMVfWGYGCvSmY7mOPBQQ2a/nAzdQF2knganQUE3IfND8TNnDFfDIGvX5gGjZ43
mc2ZtC0mWkMH0INQ/eqdAGTCaMJwdoI/D2wRN96eXkZTkdltIsInQ6ZOg8goTFyOzzjKV2XexHcC
J/aKq6D8tgMHko5uYQbMdPxAybK32KgQUq0O+WF641O6VA5W0sHGZ+/ngtBQmeMEFa3/zzWo3g2s
ZVNUzORnLeuT3824VdIkPrmW/mTZCFZmzU8Htc54b9mTCbQXa2eKCHdV5ZryoxtKyGsNAmSteLaB
D+gPLoCIv4X+6IzS3YaasUrMGOoURtw/bIdbb740FWZMqX3mLWsxQdvQMY21JhTb7VyoR2aa5i6k
ZoMnUqBdNs6x9Jx8a0xsPEypXNxgFqfskh6jCCsBBUZkUZR6HeJxPjhCHDmD8ZR0+h6rRUVWGVpl
1c4oeCUY87Z/wP10F3M83+N47w9dgv9TuWHDUyGMXZBzmqP5grNoMuZAtDkp+WZs7Vgz5B1F6+Ou
a30FZGAOxbEog/IuDQd7X069Rw1GhrWgqjRob0w5xywmvJuYNk4/g1/wJg+JbYzc155gPxlR6R+Y
tE10lrnIYz4MKOxXXrnzJCG0pswJleCs2A2+DE7eXM7b0EyQiC3z7CmfCk9/CsnqRFgHcLNby9z4
W46LnzxMf6wMxYw1athaTe7spGr1Ho4zXzkd4TD5HWyupDN4NuK+fTIkwUObwU7mTQ8ueRUIPgUC
XJ+DCUtNIe4z5cjfSub1Ee9rtyaxQlArnfMN11byENMo8Cz52XGudPxkBfO/qk+IFeIWfR6HOXp0
zZqNqVmuWlEfmKwWuIQhQMb7mpsWp35SFbVhck736djyYhdjjTcO72Ki1besCzo6wl7+OaL7sewk
2idtAK+GMpcVTcpwPWGvcbmxFOJrkp0dH9pKVvBfkxgnE21XzVarlImdnY7RKW1pZ3XrXOwqaF+r
hJaXLZGK+MWtWtCMiSRUZ/mvUeRQXgX0weYatxiDdBbsjRREPrxxajFYSWg225k5LNyY3YLLY/LW
9iUs83Ig0lfg7SQ0+jHUJh3ghidfBluhQvsmE2EufSvlVTEnNDBXPdDAOai/qHnjZlh3RB7cEN8/
hPKtWzvlBiAn9WpD2Z+s0f9wq2D4ciqw7cp2/0mkZMo/5M0M1bsG37TiBPeCPVkCMYO46UwpWwoG
8gslsIzQ6BJaTT3ZalRt50C6zbh2Yf1rLdTnXKrkyN/12IfxI62QKDcC1c8mRn/jGtru3Cw60Ej3
rRTjtGEAjpE4FiDCLOJFITccDlb2F+fhdBRFcJOMbIEVIRoIwPN0YunxRssn8FvgTcc8mMhzK0AK
FfxwHL72/dB274VpQREbAPoUoCt4SL7deERl4gKLk0/AmKdDY4ON+1XNE1TVuB7xVjiYUyeUfKre
GqgR9rKeJeGL9tWJkdqIJSypDk1O41rpszB4pXs/scHnBRkVPRFjKJs6YjXGQoHNBqk763c6DR9T
3/sJKCbFhzBDL04DVtLaIp/lql0pivrAJL3cclEHXSqoVeuG4EkqK2AQQhPi1HgFO9pI1Y6tx/fO
ah+oVZVM9IQ6TjMNRmlOIqsmFbhpPIJ4mVNhN544C5YqMLaFnIA9Om3jfah4ZlSbp+EdiGDeWcBz
r6VsOrqP1Ms81mKlpwasbFHwaoZF856OkMuRvadTxTf3YeNQmhFZ2fiCEIW+Kzlhmn1Z3koJ64Qi
ShxNU3gGzCdYkwqE+SbAVukEZyirJ4nq/jZjzQbi0HL9kf+Iu1FR3pn3LBiUewiyahmWyJZ9ldMU
k046hLX/bAZcGTOA90f4spANIpowgcwWp0jE3ybd4I/TTObYbvobhm1oR73JNMzJn9Oh4uxhj7B8
xsBE5IjiT8cZgx0DCQSnJaabVplPHhOgSupG2avHII56rnGjrfHCBfDbChDQY3Y9oDrLjGCYSOFU
U3DKi6wkHeVekyz9EQ5HG2+qGeolEcJRGzY2ru6IqUBZVdyuTbYuA0rZ2k6k9wMj5LNRFo5K/cTY
rzkIJ5s2lDbAlWWZu6/H9rvOoo+81+FjVHS03lj9JU+6n0Taz0Uc/ZlNQe0PtLeA+M7a73qSPvE/
q3NvXWY+mnlJgdGQ33PwXhznfGEIU9ccc8uRWS+PmOnuEMoRhPLap/i4kic3dH/YeMI9cXEschzG
NoEPN6LNpteeSbofzQ+2Z10A7xOcHuFhlPK1Grz3wgN7ozNAyqN3cb0RNzW251WncWc3nkejgBHA
cguy4iuNCPBGCBVxU7u/9iDGI/8Rq0hPlGKzkYAyWKqcZGI/GmE27AtdNDDITIL2MqdIyIyX2y2q
CxOXpjoEVgf6O5vK4gSJwT0aUPcPeq4o2zXmlORqgJ2bqGS61/jME8ZU684oQHXYNiFna2I2YxFu
EJU/naxy+ihL95OZxV9sU9+44FlsOzKuAydb2S0w1wSzA9uavf3fKk0b6d6QODtkhsISJm5BMpn8
kTn072lOdJOI16j9R6XVfe0SyW0ERjb8Hf/8sj39D8SNrfLJpaYNaRKIwBC3XxhRovXUdPQvNsNj
mXr/vIL6D9sJSYjpun4wzAY91GayklXyZizVnnEjsYhTTHfEoW098S1zkbFldKC16BDB6l8PtG5g
vE/whdtmv9alPe+KaZpuIa4cZHYRrzGbM9lQxiPFCOaun9qScijegzKrv7AhlS/xXODlxu/CxIam
UDsc4JAqvz7G2HjrFWTj+NVMewXf2BAngsrWl5/CzZGqZGtXnn4ZRkxNK4uexE3ottNTQC5kZeQo
E9xV0TdNcFpCuCxP08LRtV3AqK5r9Icpo4aMca1zw8BhbyUZrM3CANwYAJnJZGAtgfGGGhiwuMRG
jsUw0rV8YLr9SHprwnFOdtuPcGcX6GOrpjTt3xm/130ytiR/4OSiytUONEAxiJTPoQoMoOJ0D/mO
YcAfYbD3o8N2L3spvwyrmnib24emIwfDNLNF83GXLjVWuVbhDfGTMmZV6YuZfUq2DI550Ph18EKF
p28pl1EimThkIyz8VNgVw61ugKVx88eg2YR8HyK1h8eQhiEUx+wSNVT2mTo0b3hDKcoIDdg1uiRM
OiXGk9tT5ZxYeUV5E4plNkcdW8lQ79CP0TN6jwAbdQJrpP7nlv6FrWO7EIoc7juig/lvxKD+YAo3
e2YYxrYcBhaWGjuLjx7RYj3DPuhftZ8eCqc9C9N77YoOWGCLH9cWs9onJgQCmI18cjHYhFbCw+H+
zW25KdPNuHDY8+XenbvYIxo5QfuR9bGltoDXlErVRNz1Th/smbRbe+xu91zx86eY2/tmzIFQ5oF+
mTxVYwKko4W3d+MEqXsYXTs/2WpZbohgE1UqGeVKELAr5bv/PJeSl6FchuQWZp/ax2KfqvHskYag
XgATWe0lIfI12E5pi19KQd072Ng0olBIBJvZusjWDPZVLcQz81HeTyF2s4NzsCSjeiKbND/Gcf9h
2PFbYZC1UKRLmNOzKDD9MR4o1J12uWCskDH6WuVA9RFdbVjOdk9TbEg4xJbsdmMdzZuwrW3akkgN
EY5JwLeHf4ZLo4XjGd4drz99BRFcRy/x3xUjZkQW+lcYj6hLCyWYWCJ/Q+nMb0mAfsS3iItNh/1d
hgbCUKT4N1XqKRDOra8SkzFTnpFcT4yzDEPGHHZn4Nz2Yzw/XnXWdvc1WtLFRwQcnQ+2hygcfWc1
wfsm7H6iOq02bTDRg4qm9tC7dXnnKH8hTIjiHDluezBTE4ypxJCSGlaHIOIAzzKQv4c57fd9XQvJ
tFOa57Ez852ycwqDZaF3laHr55Y85rZlSrEuCq6RVQ9+N8HSFzsaIJLfkaWvsGgYfU4t0zTmZ5F1
RwpImgT/Uezc2bYHuiESwn6sht4CJVMyKnRTDsAkNPuPwGq6R1m45VLB4W9rBxpGEZYDunmYHczS
9d6FIUnT2I15LTOjPeG7LQ5T2nbHAjQR8b5RrXOOtLgZ8K31sfSvTZQrKI+ld0sSo3/2TJEfA5pQ
96gj4dapXUWHaBa9cIDs9+zGHFVwzZs4Fbq+e9cObLoU1yQskYBy36nFoyDach+UFqoukZ1DX8fL
xlNjhGCUve2oLwvcjNrgufkt2sjYNS7wEh0yojRsPu5pOamS61YPSTMtoyyeNC7B+Z2uxIT9hmSm
TePxpmjC964GSZRKEl/8COLIdARsREEwKstn4olx+Vz4odrGen4d3PIhyYwK8o4MABG09A6ij5H0
sBkFDIXeoiPKTTFScVV1jAJzAqzaw1Oqs3qjjC7A3QlVHjDmk1byaxgxc1GWR4aBkCHEoOFxmNRR
+/2PGat23Tnq2lRcREZVbaAGp69NZ/iPgUcEKOxGDKCqbVnQwK92DK33hmktnFEMJDz5aKVmW39n
A7YeMO6Mkqwk3YXsHVCYCOIRdOr/4+jMlmPFtSD6RUQAAgSvNU+u8jy9ELaPjZhBzHx9L/q1495u
21UI7dyZK3fZEBvb1m/ULmduXnhDMQiWsL40s10+eb07XVvaB1x8NQz8xFQNWC2jcAR1lXZ1Tf0o
eMqoxuB2GPnik04U7hQevS+EIPBq/5Gs1T+8I4ET+nh8dlFPdw0ZbMt99ocYv1dIbszY9kBvWlZe
04y4YwTZM3ZQxaa0IS9EJy0hTjikVfcy0yu2F0SRDmE4PjvRLABHz8WTbTcprBhKgvalNv5PlIgD
b5Jh61VVdGZcc0GWGOGdaWMpi4PU3aRdf6tJ/K0rVgMnvCjpIRz7mRdITwFiTE42RG5eWa1ZvjaO
JjVnyI5PH7eAZ/CJ0RyDroOh85Z5YbjNTTDCsgA/byTIsG7LDSEqDTIwLk9vYHvs6QzW+7ENhNUK
tbWtLMd8MAa22HRJxAc/GQDI8bYQv1TMdK9tK/4K3+fb2sXdeTSSRe9ApPaDpt80qbTXNX/RnTBC
KoLznJo6yBAIQqrN93YkqxtRJDLBLUZYLtcJgalaEXUV6ljRZ7AxC16A/FvfYqUydhled3bAtxLQ
qu6wb4Qrw1fmyfZSmF2uJXehxVu3MVv6cRP0qCCQz6PTXxxfdL+5IdUtnzz/pWlyaJlGY8FVyein
xRmosG3BzCFjTQlxPEZqGyHh+fxhiTdUPWchIStvj1SrYEt6V6rvvF2m6dIwmHDvVNVYUFxacXY0
AbA4DYB2hNlD7wjS6dT14ICL1n0VP2PRfSJFx9YTNAGVG1nMR2WYNBlqf75Eld2sHFf/xmP1ZwdV
dKGT/m6iPuAJ1+S05qKbbSVIcYAc3SFKm2sYETx22M1uzcbB6jSlMQus2d/aTjDRLWoS9LUwUmXo
cxvW//UhG2HgW+wBNzMg5gea/oxFtLZyGE9me1JuwmjQ2aexDV9YS0AYSROJ2YfGQ/4uD/jZv20H
tSFpzfQYR+ljldreG8ME7v6FXqOdqDq2eW+tGhawXBeDndEAtQ6pp+I8kOF21v43TH5quYWzHVml
vKEIqb0jm2ZP5IoUnURq9wn1lnJJtOmi+QgcYVBubohzquQfXK5kx8l8oaT4J82ldQjmDtAk+J6/
yg1/+Zoykzp3NByovTXQD+/p7KsOEc8ZbkziW3O3z1QyHPi7VHuB/EjRnFsc+LIO6D/scMFZ+WsZ
BOxIG45SXEHTRlDEsMk9GBPNBHzbgdLtinoHv6jaG0PYbsZqCl9F3FGd1eMEH0zfINfdmI+Jdsgw
8B7DgNzkxX0d9PdZEfIQcDwTsCgOtQuCxbCyr7ZNPiFgZqTwOFxYzjSbsnCpdaKj56WvXNwCfV2e
4kk75zrSLq1x8LAyD3w++I9fqVx3X8WoqPT66NM41d0mRyBfZqN2Uze4Y3rqhy8u+cB9GfFYJguo
thuV/5SIueR2Lr4qHAFHOyUOoDMIuIOZcx9k1WB5eXY2/NgEsAUiPpqIgxX+Gz2vpG3GjMTOVFhn
l36uzRT68lwOii1eVNMTHmCfTaqhh+ySb72Wh830UKu5lkLnrryLhxxP6Fseiqh9FF7Y49TMPryJ
hMPQV9WGwNZjFITOxi8YW6cse838BgC0rL5Hp/zSINoYv+J719WAFjIUVneh2SQ/ECe6ta9A3PYj
/Vpu6vwOQfxnG9AB2ezd4jqEzwXI/dGo0UNnTTQOZFe0T4FKg4OHztfPmmYc2k8oTBjfuQc+A7j6
cIbO38f4XVn2QSVJUFzYCLCmiBHq0BocvXMgKx4FvuYVFb3o/AFifyeDc+otPni214cyxNZnzhUG
wKwNr6VOyGQpmC9mXUe7ponBSUNpMArGmFw82MpGcrVjLLONeEvx/NsOzl6AQ9gqctLxIz1wZHu/
UP1xQ6KHDLkP9FtLUIyN3oOiuFbj8E2OCsAIiGkKHNlSFWX7U3cuf1L2OJif+2OeZlvXDl5kUTun
0HX4b/XIlq2D096jUtAJF0PYHbK6c9DOYsRvArkJZz7NYsxeFbrjhz9FFbtZDP2SeN167oL7qLUD
hqnM/kln8RhQDfXM7cJ/owxI7pweUX6im2iLc6XhzKS6e5DhXeLnzQYcC7URkfPKXoj8oV0FG8YC
fBlNFjzPnniLCHmsnIjmcmvATJPWaX6OW6bUOqj5xrGDuZgC+2VicmLaoisuTjrcKKrgwoCu5HFC
46/0cSvCOpmr9rcI2vroszDZBakGkueZTNeN8YmdYsEEw4JAi8Rpk8JZC/k+E44kphyaFPt2WIV6
d77EfoTtJ4Hb5bkvHc3eht0MV2EiVYRmTGWv3b1AW3rzEwH6I+DfyYQ97+YgHC9eu1B0IR7s0mJq
V/R6fPd2ca/cFDBRyZWgdrzhkBs+cboal7c9g+albKKO5Um6yKVY9pPdXIbfdEmzoeRiwKyBAa4c
WXEbXJXXdc19n8GXP0M55M/cWpEwYrJ26ahPtLrEp6aL3yDi/isNGDmW6TxSC2Q+cu8gqE+lAt0B
UGssrMmibabHwPH+5dyo6DHh3TaF9tLPXPcf1YisG3UxKmxC8xQ1XjZfd48AtfZgI6bkRwh/YIZJ
DNStNDe2nMhs793WfPI9Ei+jYVQ172k9bAqfWwR+key+duBNRnMvQERqIEXmfarRsUFnbIehf9Ol
OojIfWSQoet7ysR5TAnC9W2RbiQRlJuX1b/uhOFF2qW3NoyARb/4aUqu9I5JVUfDIsNN/RezjWz4
4C7xnIx5PgukJDZYReu0AEYzF5eQ/AWOvvx+WnqHCqMacG1VPYs5FK5a+ues1EftZfEOOWJX9I2x
ZTWY76AujyvVAo2zl5pSP1MnOy7AH8Y1RK4UUQHzxdvUFd8AVra5lOG9K6tPPc4YnCK0mZMvEyoi
Y0ToKcBsUY9JcXQqQABz3c2HKogAiAVjoe8Z8tlltklOFYU5fA+Bau4sCsUxIzv6Szso6Zzoxees
0XqzCD8XkxDWniD567EUwbYBKZVlZbvxqevhMSuaQ0K+ZkcXKPeCvAzODOj9wdFaHy1IXbTVYRku
Cuvd5IZDgWLx18WlglODzzE3lfU6OlP4HrOWWk85QZBW6Oww2I24MqJTmJhTQVEp3Hx5FBtw+aTB
zrQxH5LExjhqdtGHYK1nRfWzkAubXNMiqDTY2NGYNGA3hqwRKfcAfoQKbd0kW6R7d1Mr+6pE9y6S
4ilD51rbWLrPQx2RgUtG/zCSBtqmMRy82EnkueVn24x2YNET7EIa5tQBbPFroE1sWDkWh8DOy3Pl
s4UuFO+6tAs/uo5GGhGbOL9TytPzjCoaPgfL13Qfmiwfc/LoK5p+nFtPyQlEG20d7KT9KufUPcU4
wQh6uFenaQrkGbN8YY92tthncp1rkycR++M1tbhAqzZQh1w5JXYf8seWzS6ydQKxi8eGoFcibqKI
h3M0Nf5+hHNK/4v84gGG9RiiXrbkgvpQ3GypDijwX2L0HzFpP0o7+qcNgnv1bBfIsYB/zJnmt2Xw
z1piEHYefo8dtTMqra3bAC3taMrxkQH6h3l13IgpwbPvii0FLcbRwjy1VXN7MAN1jRXHDtp0cjG8
9HfmK7Mz7RLoeJF3J4w5ePLShhw7khNeaLypA8xyBa/0rfNscVNGTH8Yc1wbJe0mcrLglrD+5nyw
0sdmcckhN2KRscilR1zaa7tv6WeKQD/1UDzuaEbkparA5taabTyZDioTkhfLNR+cyLlPsfhvYY+4
q3IIj6MNMteHsgVkhX1o5AnjwEaQpme/udi18zwnw1voc1A1wxwfcdhhO4TczRt33FeBw3cmFNyg
am4deVttx6B4osSePhEMxMveFWXL5v00LNfkKpPffhlK1uTqRHXfUjRG1LaL8OybrG+ruqXUF8tI
EFrPThuevXQ8lRXr/zajywBhLFs1IUaOISL/b9ElFUiftsHYlyfD99u1PdQ3zFgW2sS0Z515GRCw
qGMk9t0M7ZMIUmc7AEtYF2783pv6yUvL6SLrAHqMbP7ZpUFOYjGsonMm+2JGkmur9q/s2TBNpg2a
gNUx4iwo6hL/9rqdAop8QjXeBm/YN2M8Xcpoekgm8YFBEPUzxGMgPWCBadHx6CYAxyOI48i2LSt7
99H1ypdEmo+qxFDNYQcDspNPfGOwV8iqujELM2JwUUPfxQ0CJtYktDnwzwAbbKzG5xqn5SfU1IuB
uL5Oq2k79jUDalUN69AoxaET09EkN7uK3RZNEavwOa0IBY8jVkwcSMvCkIV+ZDI4avFes+Tk1yzf
LKgmC34kXk+1IQ+p5nguoAysmONp8EGlXrFzWxRA5zimzkvaaqh1OVcubcMLioEpbYIMtdVbzAxZ
9VFCMkCstZkb4uYBvDcyAWGygC8ka4uZgDQ5+X22GIJkIn4c18Iy02tgEqb73unixyKvvc4cjhlf
RPuqqx/Zabx7YsY7PWfmOnGLM6B7ckHDtGkzrIZzIW0I7xiLQuLgwhtT2nXQhrzAuBud5rvMgiu7
ERy1lr7oecBdmI630m/zq1fSJkobCJs01tY0R34OYf5RhtatskDLiNnnEE7zkxECESXxYW9Z8SNc
teQ7CcBAPZ87vke+/zva+hqlMf8kAvfUK/ClvRj3eeQUpEjqg8vVhHYO6jlc/SNk+pyw7qEM3vrt
W4G2aX2zWSX1OLu8BjtwY6Fm1hBm9FqZDm48g0Km3NasHObhFUzZHd3YH41PPqoe2R4u1qh+iryD
9qqXGToRIiA3gVxRsOzQNOJRpeiptt52k3+gYgPers2R2MTBlsTlvVaY16HFnyplPc+1Ud8hTUMR
pP7M4hvJg3n2pflZdGQc82i4xcQZXG8CJYy5jagknFXoOdiAJBsOfBaj7jLGwxhuaOiVe2VR64Ph
waL3gHtaZQ63ylAf8aBftRdBhIzxBCRj91dl3ZsnrSc/mp+BoL2SdL6QN8g3QOWejBlTbO+jJc7l
5B5yy2dzEcbiaLjdVcfeXtvqK+gKnkNZt0ehWjqrLPs5WvxXGDvRhnT8h0hJeYcBXVtyK/81OR95
2HL2Cp4fcdFwIoIYZnenmuan0vEb5+zXYHNRn8scaRr2ekqLjIPqe4gV0HWOesInPEBdwn/Zwg1I
vosy5d58Y1oKN0mddXSQ9PSPZ7K8JnFk4HmhRlOxRz5GyM+nmnzThvgXxdUpGw2p2wkTtnVFLrvT
TvdlTvETDlhaKDq5TT1v3uY6srYBaaA1Rtyt78ujnzjxfemY3knAfdqTx4HXH7B1LHAD05OZBnt2
BQ2G844hxp7eABj/WR2MIqs8Tk1k7GfY7wfiRt7amhUqElKk0y9nPOzQU5hIosKl17FEdf+ZfYMU
4novOiJuOpttsvH84LNCubr1hfFS4L/ZpIP1ryM9jtUne+pwDd8Cgf/ByQE+zpPz3iqEGvyx01ur
klcwYSiAae4B2Yf/J0gjVGFyDnE+bvhtsQ8qYifsgzm3Uh91XY1Bs8pKt/yN8BhRa8Oib1Z3iTU5
Z8sv7mr0e76z7anyBnH0WSUzrdHmNrR4NWQ3dq9OnB+mHBZTHIrTIAWdXUtd4fIR2qMl131rQgBR
zZZdJjWLYHG9ST45bf1NtyD9ZUpX93NVo620NGpifGHVbIqLaY+7uKcOanTpThuIQq+MRsHmGFzv
Uvld88FF6hC0SfXTZJ2mwF6ND70lcfg5pXiz547mLCHnU4zzfY+tOPjgzMQX2OiheJotI9vDImC/
pWs8QDH1BEVLsM9LnAwgEcTMCD/LDioKZP9K18/oaFTaYUlEncsd/PUen1mlxbTLhE+PvNX6bykg
hLsGUhAVwJgRDNt8YGRufsaqQ8ZLE7v89EbL3qaj9TPkpt7UqU3mt6JONRs958VTYXoMBqf61Sn2
VkoknqmlNE8aiWTF8Dz/oh9guBhZ3FQsAiBFuNj4daa8Dze35YXrPuBb/k7jJpyAcrp19UPh8WK7
hFTJgAjFs6RtcHCI+6ppeo6yMj1LtggXwxX+A/5uoK9GSQiuNK0Y40+UflkjWwlVClj7NciL3O6C
m6P4sq9sd0QYY5WOQiiViSuva7pfL7PJX4S9LocTkyC3VdH/Szohn4qEcawfRg/bDxXFZRfPOL7I
TCVw4dCZ2Al1RLZQmymd5YtpgULDKOYl3IJHiG16EXIjkdoYczGHWHFFFUWledblYgl3cpuW5mx6
oOww+uQFInHbsgArqJVMBR03kv3uzqTuT5Wswxwz0kCoCqKPjrFhlQrpO9bIbcaDYNV/by+lub2c
6OSsqoOfyyU3ZyiIFXnn3unJxN8YLaXwpvUnGswXheP6WIGmne/qG5YUexXMBnP7QDZglVdMA4yK
M4nOzup2mmrGDeOMv9RR5sBVCUjsSgW2KmhiBvcANw137ylRt6YwGE5VPG+dKBtXvL9L/ryIfQEU
MoJLJNXJ1PBWfzYgRUYiJyGN2nROI3YKnC8GCLEiXU1iYv2eBy+RDLqvaSq4rcTc9ma17ITr+DRV
82tLrJ/Y8bHwA/T6KEAXnPVHQV8rbuv6rvTzNx15/jEMVPDRRRZzjkNQ4J5aWzx2aL4cwZaK/4mG
WKNI25Cdt06PUASZGqD8UNDolgaJEfEPXCWGTtfGtDpkq6Gh3a9R4U/jdu3jiFeY0iO6ftdWM+YH
E65Y95WBxIQKO5Uwo2WdD+W+CARAwQ6/2FOrJ8XlpL5PwcBxs23zTdVxAkP3IKo50wkw5GOy7Vtq
JIsmDfAPZndB69kb0CV7rSIYrIpcMJt+ynIi+1r6HuheDS/eaWGIitK9M2MHnmJuIPfHt8xh/hgq
SI/aFi+2MrFjq1QZvHYpRMF8B47NZn3H1bdhHa1t0oDYtcaOl0nWvOVxy5TbIE2CH6g0M0anSHsC
12v4lCD+uw2LktaDzOt4tSb22aTfUDguwEiRgT3TemSjMz2POuywM3rfvRm8EbDBBBkwNrGA7Bby
w0CAko24wzYFYK/pbaAuaORm592phmNR4F6r/fqpttEpOz4JHsi8OVg9DEZi3gM5aaK6tcBzMjvY
3ZyB5WHE3xrQTUBaL2N4hmkQyCWMBM3cbSmQZ5vSEFNDH1CHiO+JYSqyn8HUbCLEB4QiYAI+PsNt
V9UAA4kuwaMPq13XZc86bm8AaCbKd4m5hszOlEnwEiUQ9dCH3DL8RbSZqgwX6TBwhXDwDzUG2wRO
rgr2F4nV5BjN1i0zeqIN+L6ajChc2pTfpaXpA5LyseCcBQ98LjKPsudk4FvmlM3Sg7QspZLvjul4
7VfVL1s9a6NsXqqa9gRlT/1tGLKvNMv+MDJtO8vj9oT1GzNp3M12u4ZyXODRMgVtudVcEzJD25y/
7FgnAWBYe4acULnMA2NKVIqZofafUkZjZxskOa7EoMG6u8XxNj1BXkHErUXu3KGY0JDECVu9eUlH
k5TvtAHOKHzizf1s5hqMTGYO79juGsK+wCYT3ErJgFmw4AueBILCgZxmNzgLTjaxW8N3tu5rDq7a
Uk+m6uS95cb/RiFeqrG9Z4hxefE6LnYdXtF2hXu9CjKYsf6/Nmbd0Usn+4r8BmdPm72Kwh/WlWHl
Z3NylhsaJthoGRSdhmVFhuyynuFjX93aHV8DLkJHgAA4uVqma9RLhKQiNL4LsyclIMjS7UebbBjh
5RI4G6vMIyGNiNYjOqJRoEaDWviBqhI2QpK9LT1Y+uZpdo7kapNNB9VwRUSAisYY5yneyvgd0HD2
JWx6vPFWmkR0cXn4uA9WeYLBLw5wb7iSfHMiquzRzgrICmXtfLIPS6mH6/jFQ1r7ROgANHNLDn4U
G4Ywo8rgn0Z2uHJZ6++4ryXAq/PyTvAX+Mdt0PqVupF76qbnHfVK0W8qvOlnCIPo3hpxa2Qu3cTs
xd29X/vkd5BGqARnYcXTNnjBVqRRdhfjBvxoCbE8IOrUT+5gtWtH5Wx5ZSkLqkywyw07i/n6xbdn
Sg8RHfXOp00e8LDy9EORV83zpILi5rMIxA8xEIdy2zJ9DDli3vgE9c0U8fIOahAU6tRwd5WycTSV
Zk7bQyh54VQJN4u6nUHFd5ll32avxZtW0Rdsr3IbsMLcznW/sRayZ24H9gncBUXF4wyAP3cN9kYa
SrdKm9NMyGDVdQZHUeYr7GqwG90ew1PVDQ6jvI7OPn9EuHNMr+EQRDsXfuyqLeKPsq9gsyww9ihf
+OrLIOV1Y7ZWKcyiojPlWdaw3eIBQTmJy24vLP/OInyDnIicP1sJE0YhXoaK5tSEZZzI+g7PMQJQ
p3syUgK/eIw+WnmKTgKFkJj0DPlZMgYrf+SQkwbXAECDC9oct8WgqmPtAcAQC7Evt5yB8hhs3vr/
UdLL/D8Tj//GLaMHQPo08UXpG3QKquMS6qLiuOSSbCz0RpalMamSmYeAVbfK15DbocROZUO/QVyh
DbcPXTEFmBkGdnKSjSZF7zjHw4p2djlT9R3ETvBMGVzxWSyLq2Kp5pBj+j0V07PfsD/sitckHzLS
LC1/HtdYYpb6pzCRAdBkInKw3K9zZYASNng4pMzuOcbftdeckpmYrz8p5OKmx8Ru50+eX7zOeUXK
PI7araq77iKB/zMV8FBabru3WmWsgxTrJ+OXerHt7nWI6CtFbViPlvXGbb3j5Wil0SkrCTuwoEzz
o2WEbMw7Bus9A3p2DfyFxNWgVyRt6e+61AYMnPX6AqJhXHcG5zYPZvWZY7mnfZbDYbDzf04ZwZOd
hoeQKB1+1u4rDJGW8tkJ7oFTxg8UE9ebfkyekwKOGOslqIVLVHdgxjkoZwj3Zs2v7seLL78ckcM9
2e8jmA9rpfhZLYM9EGMIu/HSYpk62fcYZZ7moKWkRs96TwFzsOpF+1sWxr/ChWHjSficUcx3jTsQ
16wsPIf+RI1Wd8ol93iZQ4FJBvsL1wRCb5Z/1jFxQW1O9roK57dhdLHK1c8sdiCQONFfj/QNBD2n
dH3o7aubtEhmYH23fm0cy84zdrZhPPsh/tnBZ3c5igWvbNvxdg6qayTdBfKc0mFh08PQcwi2+FNd
GzrxqPp/Hl2WQBbJdHoBWc24YXI0B/slZHfFdm94Dcf8mVool8+NxbCbVn/53NzVIbqX72cPWEE0
QyclnpTw7vtmosRtZM5ysNNRPDbQH4QztZPWl+UE9WHCN05yW/0UVgnA3bI88G3FK7hAvbf8ZiBm
hUd8CKgArCOC/VWIaMXbgqlaUjUvkaXwNJM2LbX12cqYqWmkjCv9S0OBax+32wkbJMziEDyH5RpX
1ylvbULKv/A98HgCEX0BNDuk+FOf6j9jCuGNsmTH0GMHMDano1em0VHL6C/remBqZQc3FPznQ2n0
YL1DJ2HoH4ZDW0O1ymdkLBVnybnPpuQQd+jCgEiBaYRVB+0DzuS6NSUfgVUEB4L7pyAKxxVAYpuD
WPs4v/J3t26pSKhre8+6z0KvJ+qa6/s5courbOXPrHkG8l4svIIAGbj+81PmKby673FY36vGNi+T
yj3uUDV3H6fCJ70yvB6voe70J7cjwuOe7f4jrSA/I6CSBNBZrpdDPWzxiUwnquaxgzIf00+bBvdM
majrTKtkEy3BEsuSpxT1dVfUpbnB0QugOSHrEC8WWtUEb9UULdZKFF3C29HVixmANIEGIkbeG36/
9NrGVX+fDF12GZz4yZd8GBm2mqNv1h/9UHSsXCWqXaiy9RAH2a3wRI1tm2564tbmV61oqLE923uI
5fhhFD3+j5pdVN0eOk4ZtrP8xDDgaO3gUY6EVJu2NBHW3GBgRu+RarkRz/s04iWTtUPNQK68+2BQ
ZIqomz2YhmG/erSGHzx8Aqs8rv4Nw8KYLVx57IP8p6QKYg0N+KEi4p/q4NtlO7XlusU5nQvU43TC
LpP5a8/Rv9gscX06Gm53n9WXPMUmHYzAyRDWdLmUKS1zzTj19hqfiUJpnfHM1CDsgDcZS1h53rgV
B6s15a+2GA4o+hHgkz5/UIbtfTBTl5u+1tPBJpv64IzNX1th0Q3qut5rEbFIVJUPMpAWgo4Lq5kS
pTJSR625oX4znjQrd/T+TTXN4zHfvG0sjHct4/joCe/LYY8JFMCfj5Lv7nbEPLEZveCLrqqfNorp
W5GolRI3FCpb9erpRFxy1x+2brfcrxuyoDoSw0m0fvxJ+m5rRy32+2DWm0FXw1555neeAcUAylwf
g6aQNzYOZ+iltD1JI9x3IdJV4ykLr/kkz1lqGCtHMOSLIfr2Oxczrzu8YxF/cGtfHmoerj2fmAT4
VVinMFJYgTCP4yL97nv/GwWaXclEf0/QtOVVWi47IsN/DxC6bqze22Ns1BDAOhX+KkcNV082eFeG
od1wu/bWtHX3XH96BVdgoPsmZ4cRE27YDZN/Ea3FI+7RuRDjIGNONQqPbB4NI/0m5kcEn45kUhU2
WWXbscBhzieAoAdBsSvB/LOwx4fCcN+CoPTSoxF41tKmPYjuni/BLZiCfYIniUI4WEmTenLyhXls
7LMiuTiGejZLcbNSr9xE1MgNMTR0y+bM6Urjpnhvr/IRCDFM+3GYH5EUkfOxbar41aZOxStKXmwO
uQcf96oLJn8JGsAibxQawhTDEfAANIQB25Am7x8XgkUFTx3EWIQGbQWP6aw+/dk+iQV1PCMj1Dz4
WUsTbmH981MeRRgG6zKDig1d15vNbZT0924Vf1opSSuln7nSsRUrxhdqqQ5jziIOUxjHcLmdaZYV
wGJx/zon1zW3aaneg679+p89g0uO/FnfJWw1IyCmvNiYO9VXN3kNhg5JDBM+nRuY155dFVQNn9JM
YV79rLzMWNY3+K3RHnHirRdL7E8xhgwcqj+7HmvOiBfsCqMIVkPuLPumrwgoFxgGP5EhKdduJsi1
bnJP7/itpT+6B4SPIGCuqqod97IfMEIIdr3v7IL/tJce8pj73Dx3HwSw92UrTlWQfhS6f7aL/JCy
tJDw54AERa82MdnUYqjNc3nMzfA49P6rXeWgkk1gQP2QwcNIk3Hr4dk98PrlEsEFYGWZk3FvleED
xvbb7HY/EwV0B6JtCZ1lI2d499yYUvC5kmcEYX/v6txauYJ1EsTkP8jO0ASJgu2dxjFXLmDzNZun
PT4XazO5cb0lqZzshrh6JBHH/yj+lmn+QkNXuMNBxS84c6Ot7qOScAZNUtD3U5JgZUKEbqKMfENZ
Do0B7eT9RKBz3jihzxi3btgzFWBY7xMl0rz4kJBzMf7zUOqdrKrIplHSJFHoTJRBv5eHObM/4n5+
d3tIKD3OEEMav17uI1561Z9ZReEWIRUObMffxLAm+MSxfuh09KeT6LnLJWvy4M2kS3i9sOVEuLxB
eNJWDt3RyYArI8BqthEme0yEPDL9M0k+o/ghFJFvpp6xOLWGpzxhucxf8Ak8msETYu5NCq71xAzC
jeA1ijSpPP0VxQS7CUTzs4dYRwduwWtTNWfT6X6qVnorko9/RkdEwK2T5zHmzex0i70zhgI2dW+u
NaU71x3hfDJ2bqCK40EhdKVQhogiJHcY3guoN1xp6UR+KKeROEKO5cRybNZWw/LjpM4TcVoA2c2u
y5aLs1s2+zhGUA0rx91OrJkeydbCuQiyd5PwYuSXKDXWvDZc/VZaztVy3J3r6YqwWH8jBnsXN8xc
MJ7p5nPZYNacOonlkNcMC8o1JuIdZSuPsqu3Qdsz95jwz9orFo0nQa6UrMe7st1tZvgny7W5sNYD
mjKHnJKLXa4a2Rra5o1953WajceuK7Y21zHy6fx844sRwhnpQ15mnMafZAz6R2diyYhRmL1NF/DL
d8ZWGiwArdYGdWhlJGwLfRJWdZ0GhFJnPNcC+MlQvJDke/K6fJMaTgXEVeNhhcxhz+GBzsBuE7lp
c26s5DEsbSx+9ch7nruw1c0XvyrEekj1JcwmfIwlsbZBXTvuA4aEOCMXClQSzV+1hiHmG+FuaAAc
5Gl1H5vxow7sB3aBCNVYnHL0fmdQjzQtbCXezZXd9U9h4v/kneADSv9Ru/gvbtqPHLhCo8Q9WaNb
E/DyCEDUuwHluQY5Mk15m+Z3FROqLFdmHAnF2rdS+imCswnbgu/o1VUYtbMsuZI0XoyDrFymzLzz
mWz3lGFvBvjnW0nGrZn9m0etJS1fWxUaT3Ni+by6G77y5U/V+XTOBpijZpM9tT2dhXLOeUGKPmYQ
CeNhn+XJnzcDJOyCJy5qb54nX0xv+iWpsqPF217jAJnX8wii0AzLd1G2uNm0/gkct/maZcw1DtQi
v0y0z2pLHATs8k0t2Hq0VaSuiKniKIb+FSzcrs/wdDQWj6ptRjfBXM57rYZbnuTPPSK7WxNm6Ae1
pLG8Cz2Q0aZj+wukJThHonmURsbKXMRHjR68rmRAFb2SV343wJCl/rEjGgCS8VdObPVA/upt3chf
k9wJSaXHxOX/7Ixv7gh+HTfSASfKvuzNPcWx36bhEprIfng2LuM4Q8Dis8sRIteiDB46U6WHtFVb
XYu9QcCKKNPL7IWvda2/4yjwKQ1MX7zBuf7H2XksSa5k2/VX2nr8YITD4Q6AxuYgtMhIrSonsFQF
rTW+niuak65kWpbxDW+LiwwI9+Pn7L22FiU0ibg7mWZOfmA7HdGb/o4QyqFxsOC4VeXaEv3DNCdv
UA+vfBwL51wbGnvSOQIKuU6raaCCjR8jDjKoZaLLFOvBFNAbya3uiQ+Q7AZ3uKzNgjPcFF6HrSIp
hdWXHJWXmNYJAv9wnxTjZUV+r5t39M3M/tbUzHD8pHsR4LSXHAleRql+Ox70Xg+O8tHHOqdMtIDp
XB46MyOui3dqUdnx09wSi02ZuA5N113AGxtoPxWIvogWCCgWG8DtzcHQSOfaHBt0pAOaFCEDkfHS
bg1GY5H3i4efLUz0zxECeMctr3tKB4QcI5HAyCccWAquZcBc0+UzmALy9LA25aXB1hBap7hPHlqa
nAQ/AA0D3HED7n8powhoqAUZNz8E9fjqS9IUlTavp244hpa8HjuGHmG7A3z+cW6FkgzWojZRxeVg
xOus6fcUMish0reA6peHnhu4wlGHeBYRGuAxKGhJlqK/EOx7cyTCpG7uglFAvx9QTnTVRTx570kR
USVJjLfecyQZUMvpznEJwLMGbxe48ZY3ZLwaPTPe6Voay6CJ/CWQzbd5PGv77KjaZDyMDQgetfBo
pS9FmmVofSGXTU67qZIOZRQF8DAjw4vzk1m4T76oNg0cCY4hFL+cRFcgt1ey46ZW/ryyUSuvEW1s
gjZ/rNLiISNzepl4+YNr0p5VRXgQHoSjKn5C8oSMKlBwE2h4JdW8mfwCYg7RJ/aUbzAol+sSlh0Y
nUvEoq+NKpbjRLyoOxkXsuTji/v+EjgdPR/H4d5FSJwFlgMv7ch9gMgPDOPKp8Hc9oiR06o8AgtO
l76r5LHKgqM9KrqQ6bzFIfxatMgh0F4RAeGmH4GXrPtRPlmZWDFR9ZcDIrLFRCoUDt8u3ji1eMC3
j8Ip53m27kUi7F0JYAjlfHywqzw8BR7paGoCA2JkHSAN/u+GA/yEzipErHnjFN7KAdbrRPyALmMo
kmbd0xCka39K2cc0AfSFy1qVquaGlZhsi3MAd4OVYjX08igh6iy0FKCDKpfj5BkxjbEjLT7iESK5
2/xKonCPOe4oVQ/M3CVYqUXYixaKACvP1AnoVNRsEZHYk2L0uJDuxMKZvA7h/BBOHdYSCqFFfM48
8IV19A2Bi9S9J7t2PzdOuJ+AQ7ej/zwjjgE+3fkbNBRIXFtiIWg1r5IoO7iN+J00bOe5v29z4ykt
KklSITLa5IyP6WKXPxNk9djrK+1x0oaJ7OnqFojN3jP0M/rcI3PZGwc1xDLv5wfROBMMqvheQPjI
qWqxbx7o8qESEA7TrrxYjehdZB46AF77e7BLuJkn4ySEt7dbVa1E29MKD/cxc/1sIlYi9DiIRalC
WV65R1RPl3YpPj3LurKL4q2dcW37GAuzrLGXg6F3bGYXdsm5JhvuZ98Xu/nfxT0Ap7nsXtEpkHbp
TkhY+Z9Cy8UrT+ZrdVnJc/4LclaaSeaKjImbKs1x0WefPoekIaY50+D9zIP4rnf1L4A2KGD74HaI
w+MQUpt5Xf3gNu2GzudthJ5vXbfMx9C9fvDGMO8FEqulPIg8fTBFzKDBoZa04hoIIhmwUxeZW3cu
YUqjjzEkQiGm3/mCSLXd3KcXTkmes0fX0eH82dML5uTg387A2klxYUdoeWG4j7s5dj/RnD6WMrnw
DXVoGFtQ4KEFskoOhdACEUW00WPZo4CeBqJ7wXjQra4xzCD6ZhLl0RwUYkeU+btMA6apCcPCgbIU
+aiNGXPFTBGCSn7hCXGTudNboMpLkhU+S6Z3nFmjVYTU2wLBLnx1Qt2E5DvPPuBKlIsJj5nOrbvY
rUhh7jxCTs7CaCBc7QC3lULvOPbFhYjVhSAIYs45IqoYSWtU7cuYLOCp7u8otW8GV+yq0rkJ7Aw+
HFVEAsRhiBGoJvxbi2AkstQlFqOOwrfac/aJFd6qpD84EMm2JLtxQpzj10AU/AmRPKJn3Js2LtQ6
UNVyhKa8HIFdJd5UvtceB7pQ0OKmYXFE4NOfQkH6S6r7N1ExhQ3OkMIqK+XWqxOEs3V3ZE7yOfb5
E+QrfBZF71KthAfZaAeskX0JuNxd2tH020kb/5g59tZOmnuM/mDlEwIWaKYbB8ax4ZKOJcF4BuVS
O40HFZGAGXpHm152m1t0fEkviOAELox5vG9Fe0UjnNWmiXe2UQDpNNrfJjqm1k82MD12tCYeAYjX
i9hAoccZ5ldUmJfWGeYvzuOWOHTWs5QvDRLULsS2i3QwUM21YbQPDOeuSm1cdM45a4Dgxbpr3iC1
flatjYTJ7gmsxo8PtGXHezAtTcO7M11/3BDhzOYa2Zc+81iR1r+FiSLXI3d8MZTVlWdO5sIiUy3y
OO7mcXrq4jNqHYB+Fh2GJn/rlesuLbP09thKamRRIVueWvK0H5GlbIbO/uzcLN3orvA3sFtv0kzX
yHPx0AWYDTn70xeP4LUvsY+Scey3kPsqFl+nvO3D+gH1IDSHISjIKCkUAlV6MMwYVoOteHVZAYg0
mLc0e3O0c7CLJbr3zZiKrZ95EGuJ5pZZfnAw13vCwFFAwBEjixUr6HLU7UeX6GTdMkDaMDiGsQTP
bVuZPqodB+Q+JHd2auBA5b+bYuc9yb7qyvCu8PPLhkjmVsqtnM0NgQn1KvFG8ArmuyVZycPB/EgE
UxSn94A5dvWW4+lVcwaOG86e7MuZ8Qn+4SEOtk6DhCQU0Xq0WtgEOC/XJnrJJajPYdlHOGqy2Q82
g8JoYvGdlQGBjFMd7+j1P0RNQs7kGG9609rQhHkuPHU0g3TVTMPjnJAmWogbK8gePGv6ZGN98Kbp
LUkspKG9rbazhMYsYIJ2vn3Rh+naVf9ef/N8jUunQx+LBMfvKVzj8p7PizqkbfE8uRiEuqMTlJCU
K9w3CZwLy/oV59DuEPdc4kvfpJlPfUcKV5jkF4lyfuVmcudaZnhA70/Vl4fXaSKvmEnctDZ0SDar
dcvmuphdY5OO9tZvixejpSK1wt+hVqcktNkZ++2cZxdjYoKowbgCBMB57VPy+PDyiYKqT6Y3yJdX
JEDtCeu4NXsPFZX12Uh2/TFFtnLWDgidHizhPPvTsBtEcaXSvmRjZXpqkuWbZVm7g8qyKiqE1AqP
bFK3955fX6EG3cIlk8yxEqaECVCckLbX0kUHey2qbpugdCli89psIQ5Z7bELi1ejqa7VqNBy4p0j
mpOMQETEQ3ZB0/k3mVmr3o8vhhZ2jKODu7oR5cKZzV9+RRL4ORCU7upzimh2HvVzH4vyqufbxrNM
K4nDKSU5Nm28ZiQqpILmp8XcgF6Go14sxMr8gjVxgPveCj8aQhyXkV0mSyeprmY63WjT2KJYq45O
JrddWL9NnUb8qAWkqaxUdBk4zwVgN9iNxmVvWfchTTmrDNcsIOG21bCviTtQDOkYXjjXCL391WDi
0sW4AFK+SuUy7QiC6GK/QT8zpTSTsQm53nxITa0QkNUbzkhAdulB+m74pqtyy4h+hjBW9adp6i+R
qRvkp3LEsDzXPjsPH83YNjdeD1e17Kwbk5HgXvkufEvoHfeVjo5mI9+MUR6NbCLJNwdRkU8sxmEJ
kszJamY26Ein+oKyioZtuNJY/PQ0b5SBjk5aWwZ8b1MdfhKpEqPyYuWIQZ64WOYXPW1l0KSPcVGO
e692r2CekJHOdRJr2oXVRHN6CG67xIRsgAWWUpdsXt2cw51hr8c+tAa/MI654e+jccZqoMk1oqML
AzW8Nuvx1rW9vecSRdYW6dGn0l/WM/Y0oHhP4UT7pO6t2wQCfVpML64/X0Wd9YLeeZfhY1qQWRgv
J9HcDYnxZNg0qe2OJ0qML3gbjavRD/w3k5EV2nK4qUF7TmUF4IUer9vVYCjXGHXZ+THGM3xAVloV
BGqmgqSQwX9zYkuTyXk2bGmsYLMPhK92rF/olMlGCawTyv0NVJFiWZwJ4nixRs5mDYORum1WfWHf
TVAzVrVBAhGiahfBJyr78o7zMCALbl0z6jNSXQfbsdQP4GpfUEVw9tTPOKffbJF/unOAgZX/eUXl
LutfDGZpYBKB6pfebZ8GL3OGWKUj6k6fX+XCb+8JoHjw6LSSpUR+VONAt8fCsUpm4FD1WJLGYPub
3mhpJXq/K5cB3RSitfA4P7oNrc+G0WPgJhcgGlvc0YxRJI/IMtsR60V78Edy4BvaDH3uMgwuh4PT
MCuUMmWPrz+R3aDN6dm75o7DUOmMWKirdgAtD5t9IGvJNaqbfGSvG0MRrwikWFVmRearH+OMUiVi
KbSdayhY67QuHrXs6KI61XrQ04fZ9E9jNg6LHM4mJSgpw04Nl7syWQwQq4glMg0ToZigZSCLrUzG
30JKABnEnUTgyq1JvwUTxvl45Azd9T66ITciUYMAs+VYoiOZzfTFCM194wN7hp8z5e3j0IVgGvt8
S2P6qlDmpW23FKTmdKVsh5Z/Qe9XEwxBi//kDxbNQ5wh9J85GnXXdiVpS8Qdrw4RhHE7PE2RxM/e
M8KTrfGiawaJEBlXdHm2lQWFwMsOOQhXfLceeYS5fah680B8+Dqr5hPHg4c+D5nts2Mi1J63FiYA
NKw3eaWgzjegMgMcX3Nq/y5H64ABYKIvMZ+Y2gENctQizp0nBNeoZULvOQjy00xrl2gKRECmc1G5
dbCFlv8iqWImkcVL3ZoPokB5KbAZukgnyboJDrBZduPsPyVFQ8eL4AxH0D11Dx1UzkU3+MFKes0K
NB0+rYRAPb8id6TdUIR9YACbWFE5ohtZsB4KZ1s7uE7dloDbOtV3IfJTho38PfRkFzM8HmgHdOHp
o9Y8QubSNd3epjcfPbt6V/HU3/oRyb9l550QHAKDhHutzV8Y2jdTN+5czVmzNfyDV0k4xkxk4JvG
KBrof9XzsSBTAykTIV5qBvYbdeXKR6+3cNPkMy/dWyPtCarrhlPQyN9O623IvdqR0XBpM49pM8zI
HbPQoS8I/u7I6sjF/EjKruRGiw+RNHd2148XtoUVtzWNclHrSd43UfHY1twh1bucM4AtUDxVS074
N7qmqZ9AzlVO90Ec968Zzg5Ofov5J7Iuk/faalmJwiGBhdWoayjYe4+kJ8/B3y469zPImOz7MzGh
gPIN5T+NRn8dEUxE/xSRxljtCay+o7kXrqpUXEg3eUKQi0x7Kl7cStzxL5MwDpvXmJiMwCJ1gkiI
48COEenp2laMditnjqDUZ0+W139KEJw4JUdApfIMgsnVO2hknE3Zsa2EcWgVsg8kc9V6FMmbGXIq
miwYDDHTa+SCyT6YaJiXA1rrYGgYNLnpU53Fz44VDbc2vspN40X+rqkQOjk5n56V02UOJkiN1kB2
61kedpHRi9iFA3uuUeZPEPKvwcNcDVFClymqpq1pBR5nxdbd1bPdvhgdksJzN104TcXx1kyPQcMN
aQTcU9DJ71TquPIjAAuRJwMiGLpmDVHagCNSim3dAPWZYrHvBugeBebVS1qdxaaR/LVG3PG7RuSL
miCgi4ABwQZ9C0jyKa9eQ9sPUfeYD3S45Qm8RLW1STMdAbDN920pDOaiEuN5kQlrl05KMgonKXNP
/kn2KOKWfuTsvDU400C4qAMMM5/j/TCsQ6TYz9CorSPovGnneG39XKqhual59rcEl3bkaYrqzu7n
fNsrgmrjocFP5sWXMe0rWGkkDqBuuLMZPV9lfV4ScuQyUsVdzWkaSC7vpzDw8eVIvbL+qiuoKNOJ
9DfPa7Jdz1GaO+Y8Yhrqbt2u+w2X930AKbPtbR3u/ZiTJEMX42DNRnEiWMxf57Ld+mr6JFodvUDc
PclKEqvK2Yg08PAJZwNu0hJL9AyVnHRQetGVSh86eJ2Is3OclPV9SXcF/wwwxx483rp2sKUUkF9E
xLoVtasklc9pMxXbtlPBksCMLdxXZoGjLc4axcpZtbqR+VJHwQdpk80BwQUxWrZJ087yfJQunV3f
9hXVjRtixQvTXF7Y2LrXvgXdTCi/3ScqN28JMy9XrtNAf2Yk81iE3kw7lYzggTQYSnt26rqM51sj
ToCHpcWjCdhnoTPt0XTTHOBIbKpp94WP/jxe9bG898kAI+WOhitCfqIQZU27pDWQ8Uqh4EPF1ECe
RgCnaAHadfEORZvRTNOPx5rabIUO+o59HMZGi6yijegZz8mQX3Sljh8URmXEIj0VjzSukoyiJuxM
Ab4ie4bhx3ZvVkdjgmwG5jHEVkrsAyI7XoWMfjin0vdaDQgqgGPStez805izDSf50G6niRIuTQIm
pG0Kp9cTe2uKASM03aEXtEaqIfExW/Vb0TNQmmsDVYqeX/DUAcHpo0uoAeQKCfXmS1Ahoyfng2S0
j33HTKJtCWHhpNMOt7H7kJiRWjkol7eDTw/eN0bGcvkwbLK5HxZOEHIonW2LCl+TWuWWD7qQRxMz
+7rMm7u0yV4wrs4nMHiPJQ6mlTU7QOxtWGapMJMHGY3VZnTb6Boon7keatgWJY6yXUozc+tEHlhi
H9eDrew3BY567VjgPGRv+x/wBr2tEcDfb5jRVmAcLh0bQlBDS412AE2NESIkOzq3ukuJDw/5RxQG
BzzGz2bW3BfTfO/I4iGpVL816qyiext35Hxy6rdz7dGFIJIjSMbbpjarVajlpeX04lJ0JjlIkcAD
bxCD1hTp3qidZGc21IAeSQs4wCkQO2di58oGKIiIpWPkjzXKGsJklhbTHDohknlRTVmR+JCewnAC
t93dZshGXPIMsgDNto4jA5E92x46qIzsWg3/ISzvg0BB4xbUwhjku5tGqls27WRNSlCOPru64u89
mzOpKObhtizTXQq+cSnjeG/6+UQhxGDPB+V9dMGnLVsFgsYr6Z1obSKJEujZdtLu5VqZrc8/9jcZ
oKx1Js+o7S4l1kZ3T3RPp9MQF/MuKtJ+WUb+/di4BMaaJIBMZyn9HLfnxYYRYV7h9q9jYo3ZOd0V
m1yLe6/l++yIoV0j7jkDeGLjaWRHo4oXxcUka+adCPYpnIjRmstbeKn10ezxnmArvyOYlzNxLewF
rQ/i+jIJedDBQkzBxbCtYwnSnLcRvY0kGqIwZaBbH3ogY0svbD+h9Ba7ogryZeXH76Lpq53hGRZs
Nre9tKRtLlsrJ/xbRXcyANIW+OSnarfoX1LH+IWpUR3hPCU7g1kVCWUWAiA3ygCfDjSWEUvyz50R
I8d0DVx6LC51ETgPYqKOyeB5j4mel7Sbz9GxRXUxhz2plDH0BFUx6mR1JneOknls7iKUwM+OrgUx
9ibm+jyfLiTUpRXLY7ouPMjJQzxbD5hT7Dfa+84zYOHfJeeRHVVZtMe/YO5FD5MDpXF11UYENkE3
h2qUWQhCcXljEUH62f+KB85DW8AYzkVPFfoOJKivUJ1amADyqiYSwE0kB07Ny6cD5b8wExT32sdb
R/XqhD0uAg7VaHPEk8wBVqMh90+d1zMFSAyJHjzQBIf1jrFP5qg5MZ/0mHt4LkyfztNEQtu04WIt
5B3HkuFDAJ28cYOUh24BY+BwGwOe6xr97NYtU8BBtq+lG09MtOvkcexp7Ydm294YRaIP1VzbKKMc
nL/x6CsO/CYTxjaXHMJjK60PjjF9WJEt9sRMtaDPJtL3GpBU+MSL4b2ooSaVjOJxorTEwJEQ71x7
zYhqSXr1c5+5/NulgABBnDYmWKOk9pNNNlCzApOz7XMTLSQ1rzkXEARDUPaAWF5awA8vsoqjtAJR
culG+jf+OXcTljbxAabm3OBanBBrBp/oHEjsopoIYhBdmtpzNcyGWldh9NmN5afCfrsPpYuZsu37
G9EYJxps3U1k0h3SObMr2DLZRiaUs1jM3ssJokOYe4xfPMZBPmFBS6/qx19zEcgnXjgImiqYtyYO
rh09pGDHR9QHm9YcCJQGlrKIYFBvGFLXazGkagPbxN+VWaA3NogTNJOSHmziN7RfR/U8oTD/hWMk
O2HJ4dRreAUUFLwL+3Rwo31bw+7UdRTt6pFYCJb54AwIByv87Ca1cezJXr0Z2pJhAqw6aCYsKcC9
uBoRYOFYXtPM03BfrWk7MMq/UUalL33eoEtFd3LZgdnhQQ/Hvuz6Y6mc8I1hORK0CtFg2jXT1dxx
YVpOqXlonZ4EuNmUgK+QmJ2TfenBFsXMqlV0HJ/ddM6vm0Jz+J4U1aeLz6TVilN2QZYSgES9H8MG
rt8UBO9YLqP9IIOHkUDnvSbD97YJFf+HmWMTUl1uoTkRKmg544UxBFR6/UhvIy2ycMsrQL9LBYJS
p6FbasWTOGvzh2NmV/XV2c4L0g3DnsMxwUFDfcWQl4Any6nDdeLMRGk1dYKUwMOJ4duBOpa8hay1
hhoPHbSdtQ81+RC7UX/qWutG4+VczoNVcvzFCiGAD1OFYGMeTcteKwthUWibjPvo72J3bjF0VNKB
It+Rw7sUMuuPsJ2ihU/9j5pStcyu8gxV7oCRxi8ni3fKcPVRm711BOrJdhKY1PpZlkJVCM2AU09r
jhUZJ7MwLyHJw/g3kMofBbn3y05CTzfpWFLKxvYTE0//2mpFRMenxfPj0ywhItdOlg2VFNMTFNLI
FjpzV2Ne7ld9io91QRaJdrecSm1islAb8Ik2ZOuiPYOe2PC1xQgrFvjPvQuHDZ2wRUAZzbGYUtTp
I8bTCnejgiQLISlPdrrCN8CmWBjtljJi3PwXGYhtMUCrR5ybARmai4cKMfkIs64Acrzq4+azNvKn
Rg2nqGSNmBNyTHKSoYm1TMSBmHHWjNDpK9r3s9Xf/PMf/+N//6/38X8Gn8V1kU50HP6Rd9l1EeVt
869/qn/+o/y//+n+41//1I7teMyEXUdZpjZdy3H5799fbyOW4H/9U/wXL4ga0B3HvOZWcprOkTFH
+iIqpxcYk1D989X0N1cTpgKK5UnTFJb559W6Hm33kKjoENgiJJNExG6+jSRr3kJMVfdYm2N49/Ml
v/uBwiJSXNBPFJ775ZJV1sHLLqP4wB6AbIkQKWZxpKgiAWcbFIufr+Z88wMtZgCsPx4307X//IFj
GWDmK7MYTT4TREsWeq8rvv0M1hMCRXP+YKRi3f98Ue+bi0olcYWYNiJ6eb4F//EME349tvk0OjAq
Fqsy5hOrJWOvkhzQtQWeEm9v4H76PiFik1DJ8efLf/ebbSI7LT4Cizmy/PPyGeawwIiKiHk7IRXC
QJwZ0DxHox7dOwEGEyfR3e7na4rvHqvS8HBc6TkespE/L0omFkLw1ogPfcgoedtYCko1XkG8r2tt
JuoJ+2XwaqFLha6cnHEHSL2Dq4AuxbEaIuudNiQ5PTUHEAftGUZzypjYff3Ln3l+3l8/L01JCrlQ
2tpU4s8/Mx5HjlMiTQ5EH7brYojTDaM92sYZQxFPKgdFQNzvKqHtFfIT8sV69JOuR9HPko62ZMzV
KoP5t/n5D/vumf37HbVstLCO/nL7LAAjzhyM8SHCY/gEkDS6qL1RlYu2KWdxGYY6B4VvRzRof77w
tw/OVbbn2JalbYrRP+9IjxKEQZ6L+TWXCe3Hkoa6KQ6D6pj7JBW9fFNlx8SgwiiQvONZNUkjs7NH
qUKalAH1prbpKhpp0f3l47XU+Wd/eVzKFIgo6LmzTHlfbguBJO0owz5E+Tz0pxHGAUe7FP8p8Dm2
gtnuYX0N8SMH2uxCYKppVyh3wZpbakxfx6C1t1Al+htX1QiyLWQduAjdvmQO4BmQSxrj1qIZdRjd
pHgq1WSCgcSTu4uFDH5L/Br3ZkSt2Gr7zBKOXY5WLehLqcU2b9WZljE2r01G8FEF5OjNcjR8kHR0
nLvIZgtKxETsg5bptSqwksQQBpDegBQBw0MN07QNpVLv5eaxxau9tcLgtZxrVEMGscrTpHCI1lV1
Ra1NzJfGbCHR4++UG4L+KCuVoL4QeXCXFZW+4vReIqqoin3fOsVjMoNprBk2P+t8il9qxyvfI5Pg
NXhCxim242CH4BvFDNaWftXNibNRHGd39uw7FwOxbRyGlb1qclItPX8eDmZliZXr4rsdbIQ6CTzR
ixlfCFMkKdAKWPgiIemXyS4oEzLjjLa+MyHvYKWGbhDshaV79vTGhIQHp8qq1jhdigcWKmNnOWeP
fq2tz2loUO+aBPhqBuN+vJX1ME0LnMXJAVubeintCkcp1EKQ46BQ0H/3clN1DXpPDiw3dlPHN2je
UCD5mgxW3gZ7UQwWOBOgJicScfx7z0y71VAq85TWOR+2dIOxJEm9qh89uha0fnCKvw5G0T/rqXTA
6MF1Tpty/DAxpwb0lWu885REaK/T7siJO95qYB8rVDPWGtKD8zvB/rur0wzlGbFxd6qwmMD2Mxls
PTwlHOWBM5/sZJzuilENl4NdK8qpKP0FX08cRQKkAEMuTl0jdtNbc+yD68ZKiJcvod0sjbyDkMBx
mDNKFjf5nlDRASWYn6wRBySH1koaYzsoKwNHjwMXIWY+t2jRzj1vB2vdIq6ZlS3cuUE1Y0S9ySSI
gE+6Yrm30n2Vk3wD7lKxiWEIycvlYBjDzteBO69EOw/P9Hy7i8jzUcvSG0TGFlrrFkU2ecSkbtKm
1JNepn7aNuuORIuN6qZs44hU33cQC6+Mpp73OAfdfddX83udW4CrjJGAOYyU3cbH2nLl906xzkbv
HC/pQlRYJLWMsCS1gUGBCxOGBphnJ4yyB+J6IMzZ2DpndSxybzhlMITfiqkhXiMhEyMnoekETtXf
Tg7E2gghqEcIgEXkeQK2AvBkaXFccTrGMhG09YvGztiGjDCbnpoGBXlS6rPdWYfOMsBad2lnAVAk
f4oU0UVG2p27Ip33njXoGJOqzTeKxYLXpUv2TNPtHdba4TJK1PgUmvwgu1Pmr3mAKUJ10LuX9Dja
d3yyTbJ0O59+tSzHzYSxhsleQmbOYE0eOdOYK8LED05GyNycV2b8bYmq1n/Zyr/ZipTpsEdaGGw5
v55rxv+oXjzYoXnWJtHB8pM4WbWT0DCL3afIgyth97V4ihsGMD9vQ9/sy4iRXButnFTMXr6UvWE8
QVbLAKoQmW3yvkaFSNfEZaPi/PlC39QpTCIlxGwUNTSmv/w6G/1NW0OGONDglHulMdsA7452jUVW
6s+X+qa4VoriE4wtN9QRX36TVRqDg8+NGzlnLm7HTNvXqSkpkfxY3JfCS/4bF9So1ai/PBCV7vnJ
/ueT60OIxKiMDp6aNDjmUt15WJ0p/LxuO9nl+Jfa4bsfyHrjUV+zqFFS/Xm9STlS09Sn0PQaptyK
/Nx8w3yj/+RLdFB1+hUkuZ9v6ndvp8PpweZytos+9s9rjqJsmNxH5C+Sz7FOpHiwCKy/mFSX05iK
EMWeKVs/X/Obd4ZX0rMd1KDS4eX585qmY/ZC2VhAbALCrlKTk+VKgk8APCs7KqSfr/bNXdWOKZXl
8tpgEP1a8+SE8rXwIakUxvlkWpN1mGNSY7SEv0ruifv+37ge52mTIouv3vxyR20mz6myrJiIGeUt
+EDgj0X0eXGZesuOrKm/vKXiXFF+Keq0Y9mM/j1PaurwP29nMRIQ4BHzeqBiKV/HzvJdpPBFKqFW
zfIlYpSfrsKmR11WjGP/O6FueWNAE99ZSBLY/qqguOrocU1/ec7nD/L/+cNYGpTglRb66/usAU2p
sfDPNvh83I6ubWwJGsKA51R0AJC/3YYRwUFBNtS/f34G35wY+XApdV3P4uRhnW/Zf3y5odfD24DE
gs7UKR/rIH0fYdutXDHasK4YdlYhDkLTHpx1XM/VX1b873438cCebenzSUB+eeOavpaN00/QrKb4
Q1T0L6ezKYjxYjhfFAzhIOhHwTobECX+/Lu/+Zo5M3L4MEkoZ+3/skRmTjhAVAz4mgdAq4K+18qW
ESB/XWn0WgW8aqes/7JsffM5cz1F9qdr02ERX86AzDe7SqY85nYm1W6X9pP1UDftqM4wXLv9y0v1
zU9kn3FsEt0YR1j2l0XZIE6zqSsP4exAXFRimc0KaQQByorW3pwl0xoBwa+fb6s4f0Jf3mSH74sW
hGuK87X/fJ8MLBtkbtbJoWmVd9dR4kFPMhjtA8zCslv5XYgsx3Z6Opt9ymEjg7ne0/UGsLzwAToe
etN0imUZzu5TKOn27X/+C797BsJxmEfgVxTC/PLKMceVqqQ9cfCgI9x0rQcv3QOLnDhMHH++1Dfr
qSM822XJoQdEd+3Pe8FkyCnyDpwygAvNSJUJFHx+VGYDMvXaOnHMMf62M353/y2luS4vGWvc+Xv/
j+/ZlDCARgDohxQZ3YNXVzbBYXNKsN7Pv+2722ixW1gOa7Or9Zfvhx4tuW8A6Q6aeItFgf37cg79
Yjtx1P//7yo5lGZS0zxhhbLPf8p//KRpxPGSTkXMZlRHa7dwJhCsabVEnZgtiEPDrhMG5vbn32d/
szTREoU4pC2aAPQo/rxq1nW9mcHgPzRBAJwdFydCt45w+nIhy366R+7nPEVJXjH16gYUi0bY8WBj
wrPRf9rB5xnfBEQLVRNOIAK1Fij0ho+xlJgqbA0hZFEYRnZUyPEQ1pu4kmkom/duRMrHAogdFsOk
DvtLJ4yZRSQ58IuTDa2DuMxaQpJykvF8/AAwdls0bnSyIQ9ghSKzYMtpqjmfTCrjMRrj3sOWl0F9
RAcT8Kn5eYOZlxghBGoZx0ey5s+JS1OsuXCMa67a+J1bAXECqPaKVTq+lulQ/6Xd/M3H4TISoDoF
86lZD/+8v0HW2YUTN8EhGkZGK+QCIPkgLqQociIHCcf6ywv7zUbnIeWgP2h7Ji3BL8XGWCSDhNNs
7NMxRXFRqHDrtYNYd6Pv7Qjv+D+Uncdy48i2Rb8IEfBmSgL0RpQoO0FUqSQkbMK7r3+LNbqlrlDF
m93oG90QSWTmyXP2XpsBcur0NwfWGKSlK57+8T7xcb7six5QTnrrFouSU/7PjzsmGdZNcAa7SrkZ
v0e1RA1BoNg/W1e/+53/eZJ5u0hZmoHA8cu2r9FAYsP3op1KXlAJ1ORGb2b0wBW2j1WEL4PArB0m
GSJuxZXIrcqK9bsFMxFap+8/9V92Cc+mWLYcR3cdCo0/P3XfjA0DIJyEom96VKs3ApM9o6MA2tD9
41l/2fk8KmROPFar7alfDtca6lcIOkTsVDT9d3aryR9lNETH7z/RX7YFesxIAlTTtB3n62bURXZR
ploR70g/qjeE1eXnDm4H2B+kQH2hIiwR8C1qi2TU75/8lwXzx5O/LBhkmD2vDs112ZlZwKo2EDMb
8c3sRyCu6zx+/7i//XQsUIu0x9vW+7Uw7AxXyoQG445WtrEt0KAtK9ljzlUR/n//qN9r7+sr6/KO
cGelbtC+1uVaZ6VeovOlpkqubXpCw08j7nS/bvvOb3vDXlSs7EMnUHB0HiFeMaDwddrEEwYG/KQY
rj/bkYjb8GZuJoLpH3vHf14tV1V1WvCc4lz9bO3Locp+m4p4yKJdSPvsJMuiQMclRvtf14D/XlB4
kO15bBF87S4lw5/rpawEM5N8xn6eNInNetUEqvPCIxvX0jrQJVU2Hd3YHUhu6uX8JGpUcJpRZM9q
nc+E1eggS1aF3tb5P87D/7wOlHMUyyxi9aaRc798BT19LHfGw74jLk594KjWV2wg8SPcRLH6/nXQ
/7NV/36WyX9D1Wy+hi9Hr3DG0cyAQ+xQJ2gfiWGFOy1JWgbQtbQwa8Y1XdHOYyhi5wpdhsrp7H3o
5eKn7pL7jv5o3tl9lwKWaKHilYaCZtUjTajwabcJvBdOP/5irto/IAp0JcIrtftwjTTHF+tNznNO
f89bqg2wYATugA6QEnX2jgARgNKhhd7jHy/YXz4xIzvHo0w3KN2ML98uM3zYtFOX7owpj3B+3LJa
FpOb4MrKyfbsFvaEe53Iorp58ug7v89ZWt5//7Vrt6/1j1Xocj6ajAgdjxaHpX/ZrGNEHjOgHZoN
cUUgXd5+CGHJJyHVc5sxc841Mgd09qB1FaLZh/n3DBeJ/mmMveb7v+UvbxvrjZ3H06hiDfXLXoe/
DWkv6SrEdtloKeVsuZca7VC7sNWxfPr+YX/78g1KWJ3ht23Tifhz0XmyqrHwl+lOF23d+S6ITwMO
RBF2zIjb5C6q3O7BncL6GXThcEGEMfzj6Prbx70dWUxOuS24vy9V/1PhhjDdrNgrsx2MqfBgxmqz
hRRv0xoEN/L9h/3LVsawi4k7yGGDFfblR9bLTiOUpMl2RL3Fb5GGZnU5Fmhu/vEL3qqMry+TzWlM
X4Grj/V1uJe3qisVzv5drQqP2Kcy9oELKwuYpNMyGYlU1erhH8/829d4u/jcJs+uS9/szx+SWMvJ
bFKiMESVmbyzg/uSIS1BymznNFO+/yL/+jBuQBSV9E/oKf35sBKpZYm/MtvZsVYWARTQ+I0IAPr0
6Ozkj+8f9rdXlN2BWwCdQJ1b0J8Ps/t67rRBT3dSJcYux3D1YEaqGRRjXaEXrt2gJcaQ1uBYM6yy
w933j/9P0cPOwGnk2h6NIj7sly+20BsMyHqU7UYv6vao4zxEelz2lIh0B7OLgZv2akygYPyvjslf
XiMuB7fflNeVfsKXK3QTKsRuqJGEs9VwkepZoJvJqTSGMgwoM38YtT7b2zNIkO8/8t8e7N2KEUdT
DaYRt///f5YkB2Bs0ynIdinmAD9tFYANFbO+CV4AIzlMMG6L2P37h/5uAH1ZNej62YAZD5i8V/qf
T02Vvm9mZc5QXtnxlktMRFfKozdaiotbIZ0FC3HRzcKkRzjE93EfuoeiN+++/zNub9PXv8LwuDlQ
8uCi/fpXGGTfqRFQrJ0+gEXHnqKqjzP70UXotoaj2EnwDX//yL983dTTFjMY7mYeG8efH9ytu0HD
+5eTCR0CYzZLhLGq2gWDRljiLOZwUQBm2P7/H0pnDEWFYTIssb6cMp5syEUI+3znJZaxnDWJR8zK
WuzuTemj8rW2sEaVzfcP/csGbFqIY6lxXP7H1zFCBgSwjTMt38E9muh3NlDUFoNSdtfvn/NfeYWr
EmFAKXkrqtnzv7xLgwb/PsTLxk4PPsecbfAmph6gWkjLpTn3HWMSZzk291POmFGZYQWRKoU9dUl6
Ap4gKdwUzAQW8u//MEI3/vt+UejYKocuo67/zBmKPjasasi5qWWu2i6yW+pYlOGnHLLiFhJhlSP4
HFI7kT9EpY3qBUAFnhEkM1k4KEgeydpayTE0P9288kCJjwM/XRRiUAVktrdgSuEM1OgM9cakvUW2
1d116HvWEyt+CPo6Kjcm/ph9aNk4cIirMD89zAJAAuYUpwC+9gkXNNEvT2hVjbuh08KNa5WAGJJQ
uTTAVrDMzuAniYNgIN44ZrOz6LauOozoyCi1zLqj90pqU2tpS0YJ2YQiwPF+jq3WPbq0dYjKLHk6
jgWRfUDLdoIJQum1qppqPQnDCIO2DS1EtXAe1kAUxiXac+PnaLjNyH2HX3aRJeG0A++Y4DrCWQNa
M5nZK8JhhI8zFg7uzkyBeLPAHgUUoE7c4dXNMQAt9LF2fyGKABfDVJwAigZFhz+5k7pFgmz5wrHF
I5SYcN9Th/iQ6AcfCXm90rSb9zAM2+SiYUR+6MgcA2iWpNZqrPL2KptwumD/g90CsQdwUqkPGniS
XGu2XHhsqIASiaTP5pN8TF1dHwRfg+MLhut3RVrnr25neCtd74ieoFpVA5G2Bg5mc7gOfQYbiOE8
6BIP55u9dh0Fqspo9+TejjazihDS73ZibKw+ufgUHkjxkttW6tW1SSP207rq7gyvDF8YKMRLPq65
JUGmv3CzdoF7oQwfWt3ZWWyrd7KE5GXH5rhTYq3bRnGek9neu2aDbkYrf+hFO+aX2INy7hPAlGLl
FXF9xTaLfUGG4UAGhy5JoyU4s2l8UYf8HliKYqigMjy4kD1Lf5ryMaiori9Fk2sXgSWKdhzwHHfp
MZSBFJO5+XMzGE0ZSMeLgTJD6ToU4WwkALfq1ts6VqQYaEfnQS4s5OH7SLE8ovZEubFHmmo4/Jly
GWLot5WljusqTrM30mnre2XuBtAqXrYrtKiERFo2vyxjnO/BXPQHQ2hQMLIMiMuSIBNM/Ypptcna
igdx8XD8AXSsVKeFHk2zg/zS3t5GHamUfgM3L5jiWNsblbCcOzl1ZROgetGDiRYkxhVPa4/DSL8R
7s8A2ElCBBfmLA6Ec/abnjf/WeLJZFDQhki93FK0J7NwtIuH4ideWnWkHq26lm/4ivTsnh4u2vWs
TsxuEc82ITZN7W0F1lqUu13Vn5jbekYA5QVzcoTMjkDfyAiRNOg4wit2E+ta6m6HpVntLWQ34+yI
h7ArscvnlVrRahXDZ62FhNaOcjAxlgmHpFxEnA9zXhlXzAkUCrepZaQlOG/LFP91muvJ3iktRDCV
HJpV3ZQaWq7MsYLWQT1FO9YrlyiAvJ2WqxaXfXcKwNYSKUjWwlLt3ewxLp12JrmH3Hc0ScNVoXq/
Z2OvZqjqmbZRSFMh3Jz7KtlQpUlQZ56/ikIS6IecOt8BgC0uHXBy9M4aTetMDADSHK//UYRufOZB
WKKn8ZacAHBdHsJQ1G/kW8loycY3P+aQDfAb5QPGbBfn74brabSvHW3auJVqCBIO0ddcuskSPT3r
wjw4xahtPbVPj3oF5M3VFLn3zK58jFLSEyh72q1FisQWj2b2Eo5lGcTYvB6cxIJSGDruEcq0vYm0
QY3XSlfMGxE6Cf1oRVsVhrxFGyCr/dHltH4GxXwpOwewrIGvfjEPSW8sNPAcBw/X/YZ2hn3sCyKD
rAGvs+2AQoDqWtwCIQ3zSgEEl0wQlAD9JsrEeAPhSIIZW4RqoW9Y8dIpG4B00kF1jyhAF2ur1LKd
5uSpsSzBBG0Q/LiuL5FaAM7r8nbnGT12xjhpTWeDTxUQPckTrA7iRmwyjOrWJtQ4xvJCNXMeW0Xd
0FiPTznIsl0rivBFdA2HQmdGnGAdF0GIz+rgYL3CIYniCjqmS7+cVLQsrW7cf2BSNeOLazU65n7O
FMvX3B43jQpJWTMUvj4EBOuGdv6lJvzvMZJDe3Da0EFjmNmPuL3tszpL+2KGE+EpWuzoP2/AzI3q
lMpS9kr2pNh9YnOpCZvIzyuccTdGk0tiXk3UH52Ezai5EaWoh0nKKoBVLbmfieD7osHUf9crX6pS
22RMTG+MmRp1+Z8lYu/ZWS3qIduVAEzExHttTK9Do2GkIA9RcbLtYJFJ3PaP2lQEmuM+KfhkR13u
lFRcFC9dDvp4xLu01HR5LHr1g2P6LIv0sYvy3UCUUojXe6Bmgzai3zgL3odXtG+TYx+IyN6qUfWc
T+V5wpi7njNEawQebJLGex0JEc+66S2sIlJTRW0sQ8/8zaeCBTAHxYA/Kiuas56xocTFOY2Ua2OE
BICpQWJ4AFjUPc5MHa0/fD4b2VXT9M+kmF+ayKIcQrXHS4ffofW7RB6p2U+hNFZ4kfH2W/580wPe
Enxo2/kOaX2Roh5y6VyTsv9lON2OgGnKZ+vQZe3GxhlUz+UnRved0ZFsKOO73DPkgqvraygJ9pBW
erFobUKU2E54sNVqevCScZc2zkvlzR9Nlr5XSqouYKaey1pUy8S2tlD+2wVw8zMratl05b0mJkLk
tP2Eix5YQEhsJIZ27za8G4c9XLXHWTFXndIE2CBR4094KmOl3RuKtskbcbD7KUgGCTzAPOZVtw1H
ZwCA5B6GyvUVRnDLpMF2ZTb5fZ+nRP2SiKISIweumKqMWV0CA1nglCqw2nceQNvJ6e8bLfNrqQcq
rUTSdpVXLQM6lrHtY1usdp1VvfTt01AaAUFpD4QYqMswUafATAklqTm7FazYavo2t+5yAsMtc/UO
7R59MVg4YGsABjCaw7P7PjFbwqmnrNu0eG5xJpNfrkOPwUBCEYNrVO8z0iSgm6PH1fhbQ+qCJS2A
IxYFiT3TOCvhtC4jrI1kD5/SNv6BBt4L3DpLA4znmwkFLLwof2xJmHDV5pYBYl4c+rR4yrVdWyXb
5mbjmuA7pyr/qTTd9ZRpeB2x52XswXXGFD5qHoH9Lw0QHpqpoSTubolB3UVo2UEMylts9p+9Y/+K
hLJuVPlruuH9xuxYIUhfiMJ8ArWFr9J6U4tp27nTrhrjg8EHR0QIOdfUT4bhRUtTxsdZSAxKMDfk
MO0kdnoxoDYEQEi1nx6rKsSQGW1Mbdw2vXmFFhs047BLQWCaeXEnB/GLLLAnixKNocArsoc7kLfB
0AGbVdCC1v3KUMtNZUE1z2fVVxKsYULf2gTampayijxr6/RJG3hEysJx+i1zId3MWSNp8IERrBJX
AIpy4VsKyQ0wPdQc5GSXPYRiWrtutB3dZq1zp7LaEtKg6gMQxxd023/HJYKlXa83J1eZr+BFSV0z
graGJpk6w8ZmRuR2GmwTfuWpMN8VOzkTZvLiueAdKv2xggJuW3h9rDICqhr9DuHgdZG43CmEivaV
EQCxmePHYBmrGzmKiIGVns+vIci8Op1+gYEJBNI+T8s/MlHcKab3zqa+rGvnhznBuRIq9mKuuh+T
W710TsIA1NkqaX9XxeAskpJcT1yq6jxdG7gA2Pj0W7r0amKhEbRV3U+pchIeWBW0IxXvbEHYt/Qt
gZcOJEA2VkcHR01SJfdI5XZ60cMK8pZJau8r1hd6FDzDcB6cor6GEvLIWJ8s2Z3yOL7GobZjxPKM
XnllWMp965CvF8WrMcGGB4yg6rPgRicAROGPYBbCdgh0VX46zbgh7WkjWvZYN8ufDV1ZU/GehpBw
7cn0tUm7S73Mj5Lmkt5CkKCLEemCZnoWCMqdBMnPVGxgL5xL9D55OAaGSh5IRPh7r7V7vcseQ5tv
xS23zYxvrXCjg2j46s3Y0raNXabAEqsjAoVznHE5iOKOwU0zuduZfL2FSjwanzgltsXba628j3PS
AfAMAhsHJlYjs6KmvLcr1e8jdVvGYiNj+N0CZ/6k/KSSoZTr06sgYkIX3Vo3GgAfqKs5h/mR1/AG
TwkpldpYr63KWJqjDtKDlVlYOJiNbIWv8DxOBKTpN/W6dotja3si4KpLG5oB7L+VgGxCmd0vwxal
vjXcVYBPXZHvbJIm5w6rTA1NyjKzZTnjwKib/KFMC+IAPHPj4ImVUbPFJgJmYSguohh+arAOhA0C
l/RItA4qjBhNWXWSV1YFSWuOvqo1hyg2LoYGDMvxHoQnBxyAJuzLgXsMQJUbQ9rgHawIlonbVaiN
9xSLG32M7tRYrDkUV6mh+5UszlMYPyDGWLVeewn78slTm1Umix8TF6wknDe5mx8aL3yE/q4sylau
irl4szpvCCpXWZO/uQ2jdqOJm+926naj6r579ogzjbQ4y0heyZEl2HeUPUY4iz+zyC5RanxYJcTr
TkfHTm+FVsUI8Yk83EVpi5ckJ0NGquS8FafbllbXxsHB4Dbh1i9VQtq623EhFGepluF9ooHGMQkh
to0dKgVjWSnRSoScimKcsS8a21uwSgM9LlHFQ1GZ5FQoFiCbEWlvFkyZ3q5IbqCgBLvvpKjUq6ok
1RmXyDwGINsuvRXtWxBzmjrujYaQL0AHqd4fy0lsLCPdsg58Hdt3aIPnKztb84fW3ko24NnrdnGo
0qLoToZOW643+0dSrNf1nMdLojXeucBvyx4/h5K2R4IZX8M0vSPn5YWbFj7fvH+eK1AVY8RwDYGB
lLckDipMkTDesdNsqWn9Wm2tTWE7sOXGxPALIGzLSDKFSiDNrDmRjrVMyX80SZOAC5xoSaDkMRXu
LS7aoP/bPOUk34SN+okOIRhbD/QGV7ShZicw1DPUzVdXm85Nbj7hFmGP180na3DPaYUAu3MCSfIR
Uv9NH8MfSxgiV5ZC24cQMnbkNCsPQKUfiPak+Q1rQSOEyBcYGxxZYu3XV06qrvWhfub74+FhMIbR
Xmalb2v9BXvtR33r0NMjarhu0d5fRWr/YJCXF7vjk95B2szS5qixI8tmDPCNnsy52/CH35VVuh/d
+U2UvA3d7H70YQlXvH1jBLdXrOmTPcBXmxJudVdstREpHSZ6X1Omu5Rs1orZ1s1Dhg0gzxZx0m2h
7AO7T68EY+tYqnPMr+m74pQJ+K2BznaaBK6XPWRj/0L63X3qimFRZuNb7apbqbhHDpqArGScteQ7
WQa0qMnottK+pdhThpFvSdY1L8yN+HwXtuyi3K737eAGU20Ek4WQU9OhgUjLo5ljyEtCYvOhgAcP
O8yIVl47vQ1temoc5zVNgQ5pykmpo5cyIo8CpaDjJ9Dfo1EGdS6emrq9pTqM2zi0nkxDvGNFZ3MB
T2DwLgH78AnWg1mEjlTleVlvBkyt16rZ3Am1A19/I6EYxwhn1LmgTPZtZsR50YkVK6VfAs/9AeNt
3UT9UYko8Lv4w0u910lSPxCQ5C3sUr0UbuH6Gb9m2EIKrziIwAks8bNG3EnrgNs5oMfxHWvkUu+8
Z+e2B3MD27YpaDPDI71DU8RT6ZGygnr5swcXMYXWRuUqgpTeYqNNoBbVwhGLOncvswJS3U3kHdk8
F9tKLo5WLyyLHIhclxu8s9imMdZAOUuv+OaPMiMEp3DdTebSXKV4eYub6rks5Br/wF2rYoBv9WFj
GNDfZT1ceq4QMI+toBsgM3ElwEo+vJcjYapTq7I5qxYdkhpaubUvRmsr8+roDcPTCIDMVjOYvu66
r9ODUpJKk5SGz4Kff0Nzeykf1LR8bFCdEFdEuFjVlQukwVdXz7cV83pdazfmmN41idhyzdt3+Vzt
xha6N9ViMDlaukg9SXRtfAlrkgiFYlyLIj9i9twlOcQCBqh+pQBsdVN3mxE/s6hU7dSAw1mQFr5z
EhNGg3nOvfJazMkFZznlmd3tZ9X8YRrOFRfd1RhuwEEyQxi2ZXj8O+jSqnttyz6Chk4WVT/rJyeH
2+PVt3/kDPtooBGZ2xAcMQYt8puCr5AVAENeTa1Ujw2ogmUD89BsnbdJS1cdaYB+6MRbK+4PYUOe
zyB/ZDoHums0b6ZBxxIb5MZkzTRTdE+64k5OMadMWd5X+Jh6fV6VOald+aR58B6sO8zGvpWwAovY
WHWjo5xMO/FWbl68OPBPcS1wXHF8Btyjj1JSpssEXyNmxrkuPhX+vtRMYBNb8MtMQHoLMN6B0shN
54JdL65pXD7FavpsYo1cTIDwGOcIplOUg5ptHIFXt4E5ERzgJE76ozYJW1PAD48DVAxXfrZCPSuR
Ua/sdm4WeuccrL7y7QEWpBuVd2lP5O8N9lspvQMmpDyrZDePtRX5nMsRh4HGORSbSxyA5xJOlqqE
3FC7F+K8VnBgiKcivMTAbTdFUBXtNMx8Tx/uFYvEvFFW7wQirDtD2YIv3inIXJZR2+K0I1vIThSS
XCdIOLkew/GObllX0XmIxjtVmT7QYPjCzDamQ1ZK3a3a3r06c7jl4i5hXOJrq5TwoZojeFfqASlV
vkQ2e+ixH0or5kOl/TPekYpfguyhpqsy6B7Kja1iE65e6UGZOyHaCnbtNmmPCYlEhtDXCn66lTDy
fcLLMSVcVmP5Kgl1QpNyzsH6L3XyHrJWfeZyde6i2H6vbPOus6jVDLKaKXFdeCsWsPiEvGlnrlFt
zCeu6r5hJuIQJ0YA53nXQVvGsvZaITsJk+ItYcCa1i6ZVwBlmIyQvYKbcRwSyAi56nuzSuOcvlVR
tyc5unthm1Q6pMdhfvHZG/3JnIkCE8+FAdFodJP3zuFsLWYuIjh5iVbj3+0BOdTti1S0d7Nv6bGN
xNSJ+dJFwPjH6mwRViMadznTpMhQQ6ng7uNJQMatppdQKw96Ua/N1qB2sVYK+DRjrsWGoRVv1OR2
B29OXzPX+kU0a78kAiOEQIW+to1tH9n6K+1MCuB+2UEdy1jshFOVS67KBxrsP+PQcJglxWu2TN8G
+jin+iWJp3411R6wpOgAJAMtbeJc6QxQ+mjTVeNtT1LKVem6qS9B/sfc+PGOgiy/ZTo6BZwSj5Jf
mG91p+3RgD3lPZH0hOPNOPTtva7EYPrCKGitdOe43ToZo0Ouh3c0qw963n02LfFviWM+xoQJtrm7
A25EzWn+knFYAyinzVTwHhnFdNJqICJ13hOlnm3shpK0yGNxlC2gbiBFHMDTeBwU8aIr1odl9j+t
hpuZIdUjvcNNV3vEDQzibW4gMLXpqhHKpXKLS6KX/YL5E2FbwBlrvfZnZQLM2NHUIdDFlCSqtPKa
JPoDp1HuE2jqZw1Uztwcj6YLiL8bV7KuljNjJtuj5ZwI+a45Ul9GpvPUJdoOg+OBI4Htua2Y9Ycd
IRWu+lbQDSbbWxPUz5QX8aAz+mGiVlncGqKMkqseVxaQJGNO1/RIVqyZkwiNdwJ12cySBD6K+DDp
4C6Y4hAEL6xXpTZWNl1+dKIL1R4nmMeoyZEBftoR1FaoI0mpREsZjucY4yXwSzqC/fjcqKBCyBhT
tj1ZNwN6NMV1j67mwqtkSDNqxcXJZozF0EPJGAp/YeN+jioWfKfCXkygx1ABlvbOjoyPniIEIaG+
I00goWMv3pQ0a5ZRXVJNkWe8cDsuJSWi0mJq8Z52ae4XtwaxBo2714fjyNbj6eV0HOvWWpiDzfJr
yG6xB1DNM3VCQd5cAKTsqkwZ9laTxqcH0tvO4PDEVSmDNov2UzysjBLTU1y271z8jrOrPSRxiKwj
c8lnGal4R3nFuTEGmlVc2HXIiDLkD5hOGyYQDG4TvUKWDp8HmSLcqR7OBH1Gy/Ibqm7gNVud05lt
1cEqwDpJ5p59vXqsp5YrdCGXiaTmxrB1T47DXjEIQ406+55wc15pug6NbVx4OX7pU7wv7dY3O64W
QJKCLswPptkfslBugT34MGkhnzt386Cd1bF+QvPNxVO/aG2xdWX8OObZs3OT2M3kxaqaBfCejoS0
lA3kh6BwhhN2pesUsTlVDRd+3jlK4IAwUz9k2or1HpzurK9jp70O9N4KWT+BzPZrQQ6nVztHNenu
oyb9FQtIwGEyfyRhuumIHokzmwpA0LRXlmXunpA1+nTbSY0mst0qwksK6K/RYIaTLkvGi/ugVa+J
k43LlHklVHObzgXPgd/eQe2PUm7FA0rCZVXpD3mhnMeSybAh2HKq+j2H5OUj2lF8BxRqkEwpVelM
gF42NxqzI+adTF5X/Dskk3SzXHmJQ7gFfBKYsECoTKaAJq1aQ31p2sQfe5BNkzNcRahflRL0WKVn
B7dv7qFSHicoBBnsISukRJXaGC1Er2xLtd0hpD+7bvWKhWQ5mtO96LKrmB0fG/m9x/lA5sLOS61D
oWuAy/vA1ol6J7F6ZWtcAzyx63P1cTLpSCZlTjNfM39UCVgdMxm2JalH3DJ+z5TlD3r5TIkszBhm
/JINyqasK07iGK09P9rvYgAGgDEFkTk9M2VZl/0NtZibK2cIqfcye62PRFR6/FPiOO6MtiGXEA/Y
YhjyJ0iNW53GtK04GyceLqDe7ltCCAwv3eu1txtrxteWdYbP+RCa9aeuh0+5U+6lNE9lPp3zjiAx
bF4OSxVA4sHCwLJsosFnVLixY7lKMvmsRpFfGv2BvswS/Npm1LvPyh64f83jc6ISaVc51jUKYZAP
EvgXwYWLZOrAKI5MeJrHiONGMafIJ796BmwT6cx0HS6cVMo4yBl8oR5/DtUagctMUJ6ab6K6RypQ
dmtRjswzeu8yIGOXugFKlkzmZUZBvqCeS5ZmQfqTriqMyRWuvOSGxrYgVrbe16Z50jomCLHJlzE2
b2rUUL60rzlN7bYnNzKfjFMkw61DnFBT975MwiCbbmx63fwFC454wKwwVxmkPo1s18iluAx1aIZh
wVbnoNjwDOapor8I0R5BzC5MWZ2FQf+4L61FmSrvqoeDJRbRTmmUx1Ipf9EHO5khgQd9nC5Kejx9
TfBbr+tnHPV+Us5b2cz0QkiBmjRt4UYVEeQRBSlptVP7yNg1WhKGS3h8SXcgl+dpomyujV+tShOx
aMqtGL0NxTKRRLqChsW9koW9afkdHdV8DEdmvaO07vPEXvcFZX1sBU7iPfbS++yM5GfGfKoK8402
E+/ugQOntIi32G/fTb04qWGkLs0svWajBlw07n+mhG8DAX7rAcurdNBGaa6EUI+SJPjc0SGcxc8y
FpfZE6u+x22UmAR7q0X2BjDxk1zaJxtgHQlF5NlAah2BebtEVt4kbbMSbW4rAzzej1r9QOyxDodK
XcTTBNah131E2o95TDRrJ1AbNkgphZL9sBQYsk5ZgjWEJYJgbOtJ1yPBZr5DmqMuddteqK0KDgvk
f9A35a4QNrOWpnzUyJlz7WhPXsSqB/vG1SlWfPp/b0YD4dDFCcDo5dy35SrEVEYp0GyV0fQWatb/
akf7MEpdJZRsZtxvwveIzwK25CopmZhZGj0kj8SN6AyxgJGMC1yiDoiIWs2jtquhzpOkMhML5AZd
LldDYQQzbUjSLjzeoGmvlZDYE7LQCRkfzCeElZdK5f4z1eQ+qwuN8Mopyn/WSr8BjRgkJq5ly3uv
E4PyqnLQ4jh0yTzvjISPGLjunTHu06D8KF2NthKbKl/anhGxASmXAERngvdgkcRcNMYttYITE7tZ
TjanJKa65ZhFrmN+ogK8ENm7KRsahz2XnzbPrnUoT+qgrAjqYXwN39n1kiPT9SMSQQ4xhWGUc8iF
eEKms+rbyVdCC6cAHHiqIBKr/CbFkSbpjQ2gIGriINzbeKxdE5MzoiZRwPGBj5VI/Itk2CdF/YOV
/671/c9minkH02UXReumhPXJl0t2i5u82iyBVLO3uaFcOfRIi8jXWp0FhTffhc604ohaIWLZDIV2
BzeAKq45CB3VQ8ch6cKIUjLfiJKVPYoV7uClogNkJAikaZJ3S9bA6gfEB/FPkbm7bh5/tPmvMgV+
4ykmKQ3F0qR9xHUkfsJeyrwkO3mUOCHNl3JOfSgxe4uuF3xR0KHh0RjIIYBoq4Jslwx4e6NYiVhf
NfFwnJEAlKZ8mmUfxMrgeyahnCRgLWHItxDYjHso4ZsmR2sGJoNjhvRPSdFE+MOGjg0HuTMcQrJT
dHAp4BgZ4TpdsrcHawUna+G1lLczfQMCGY81hzQWwKUTdc+WUsKoK7Y60i07Vh/CaPxsFUKPQek1
CTCQ6aUooyMUBg08vRkMk3YaZv1eAtAl74IEdFVfQ9peQ3ABCU8kleqcDObSAVNL0EOEDrceuQ4d
UWncKczm0qQ/Yemd6AOEzRAg43hIHe0Qio9i0Pc6FLGFzvVUh6bZKdNp4mLITOzNUh9pR4x3g8FO
UzcWOWfpJoQRXBNNN3tyO7YlNESKNBzdbja8UEjGHIFcTruqfWX0UK0QsDQoDZ2TnnA/ZzBB6MHn
2LlvWVz8H2Xn1Ru50W3RX0SAObx2DuqgrNELoTBiTkWyyOKvv4t+uZ81gxkYsAEbA5vdbLLq1Dl7
7xUeyirdaF0wt/wOyrCWjrJPQeFeM7u9ayztZLoEMomuvOZhd47S6meT0QhRcguIjW0LCGFQy494
Ijc36C9e428czzmgcURo9KNSIJ7ImrGk86I5XrUYObIHMG4XgdM/eK39QaOeVtoItsM/JCq5i1zK
G03jgNWzNuUE0jxVmsV+6dPX0GsPBAJlsNC6e9OvHgc9fIFzeJpm0rNdX0c/uJ8GDf9dtJOgHVrD
IkmUITkxRCo2T20cPeLhvFq0xE2rvnHM4aGnEG9qWDO1uFiTu0jRZC4E5Vbvqgu6yQNUrEVEdtjc
79EbcR/CfKSFkqxM50cTllfbEXtlkuLf+SsoAY/Z1D3qZnY31T6ACO9A45dRSH2v0ohGSPTI3EQt
gqr/0bn1urTbjarNhJEHUY1RvGuj+p4pGcubnt2yCK61gdHzaJm8+ZpRQ55qVxHKui4MnmGbVVs7
Zg0jPtu86UqxQmB5iAXERBE476gEQR1J2unrwm/pwsXKP1WhT7E5UHmEqTMcPQs0C6o/Qorjgh+W
JjIzPlpr6qiAcKmcQoPmpt+27xjgPpUWHClU17FRYEkmW4zNKJ5paatQam/Z5OwHAn12VORvfe+c
wcnsPEweooUbG/dKbYvC5ZGgW2zWzklGHHGLoLyboKwVQ3bX5SFIUTRmepsd0qbYCTtZ0j7demHX
ImCoSViFGICJ5A7L3FUvja3SqhtvIPJd0Rdz3WShaeV9npBDXDt3uI5uZNifaXGT9tBYt8ifkNg4
FXODgPWgLlM0GjC9Fx0hREy7j60wN2VWMgjQFo1rUT7b27SQq0GWdx58VcleJupuB4H8nhCqpQnn
1km6a1SCFUyZv5XQsNa6NayHgtWebKuOxaxIt9ig0MESbhIcC8epb01/sh9klgd7nOPBVvcZdnBH
gXJNvihh0hF4v2NUw2dDx8URGinKPx4L8m7JQFd49JZSJvGbPSEyJ1/X45VrVPceGOIndKJtVNQb
l9DSRZazM8wsFIBs9GhOfjzuO5M5xWBvI17U4kOzCQI20o0QqCws81nYjVrpdvNiRC1zDUqhluEB
MRGXNi/J8ooXGvS/vH3qaLqVQfisiK1mFVl77L8dAPuprq8aMqU4MK+mQ6h71zB2oF0DE3bS68XU
ulsrMfY58ui5UG7r/rYnloL4rZhK1bq6zbA2olfSnInhp+0PrEO51Rop0TnQCoZ7qBpi+plGDgWp
jx9SZ8vBh9lWwROlZdEaYMI6qquVXpALzuyxt9+Txqa9mN40VnbhYLOGEHuTFM7ebMdp6WnXrGF7
aaBnrSB8T0AYszuPvPWFcCryLDkxNqVxzmbBWuZzCvOYQC9tBObkPjjXbpwurRPsdakt9GHa8AVI
OAHJXntus6hN9LD+EUnWJ4eGq0JuQNz2ptbkGeAFJrq58UyC8j4U1KIFEpsiOzECJ5HLKjkBcxo1
a6L+M+1BM401+dbLPE2OyJPZhyv9VfMlTwCF+5QBFuzdl8JijhgZ8cXMQG4M9TkK1CbK2uvkdwyy
4mpJQNUumMRSVUxrzZGzKudXi7PviDRGZhRqgBdqXwtQTfd72iLjT5Z9Dq6k3NpfIpJeu0zagDIY
bHL0WYSa/UUvs/jZ+F32RjTzeHI8osAQS6vsZYhLQbKrCr2fLRa9ne2GkU3QblWLV9n7/LM2qEZf
liXg6YJC8eSllSdXE1lx+VFAe0Coq2nTwZC1eTByctY20nKMCsaBPzIktGmSTXlZPslIxlBPf/rB
m6WuYeEC8DZ3dhj+rIMnIHUrsqRXZDbtvYExmhN1nJoHuexUd3YnShDR2+OyiLkJpNPQpf90q/4h
GeeBpuiOVEknQqqfdHS9iE1p38QkgcfqUhJRrtvkrokE4bk7E/u8ieRAcpnSgBe7sFdeE5/bsd82
rlwhNF57UGjVFNwZtHUNG2pKZ+kbXFT9QkV0itTEGLASBEPr7x6NHzKUvW1WsIOl3cWIBZpKaCW9
3T+xttPUaXbIsEtUcma1FIM4Rbr2zsgDUgAo+9FF0BFk257FWGlMoHWO0wL9lUb7AGzAmuFvQDu/
eDOU/qMJxEYxCZD+QKQ600sxymuq5x9xZBTruAdDmzIGdaKvgOFuh8F+KMnjxpjF7rJGNsuvSegx
+OKGWBTYEiQssJD7Ey3udrgRsr00E0egkPMi9r8lXeUNYshVw2Aa1SeTdovjk9pqqEo4TJOyP52F
YT07fbKriuCIXWltlPWbkYhXVQoASvmZN+hTIKBlcmz5awTaC9/LtqEKb/NRe4y6Oa+flSdRIHAh
O5+HpAadPpHt6L+Nmrlxk2TvZhzXPOMh9rUn8iWoSqI7vtVOS3poGOZC50jU2uVmmMA5p91HXk5r
Tbk3w5yi5xLJ2ORXFJEgcSShC3WDocAgajHe+mW46IO0WTsQN5qgPAdOvcU+sO1S7X6s2V/aNDoO
FaV1gbqbboFUyBD0fhkpLlHQwO+bC3LfFTtceo4GXuCcM3VcyZWZdTtzkCRG02ZzqCdcxyVbWP9p
RT7FNoPuUrxjiD0XGoswL4CCAdswXWfmuRr84lFxaM0kubVtbUM25VZE9T63kALaqLttBshWZTw2
HaaAxCfiwLTFMSVdcBVnkoN/aJ+RiW7ynuWHbHl038EhRefTTiiigfi5OtqfInzlWz2VY4Heg6nk
5N3Q+XnIO0IRQuuqSPUERnMZG0SAOW3qJowTujdIMPA83PTIFIIpuPWt8EeGCS+JxDp0k6V0w599
joZ+IC4qbcRez/LTRGp4QFZorm6V7aMa1JaExe2jITj6Rb9G7MvghK6Dz+IM8faYTdaq4JVYogbx
b6aKhn7l3Q61OLqiuEmsZjEOqBJz8W6n+aNfp4qpRluu2wisUT2PrqCj2VOxstNsnzAlArvKbgVd
j2bJbTv6bzpkGERMhHQPt+wfm6FtVhJpB6HwlM9Yg3woU/CULyEdAOmfWq28Sulj9iPR0/N3NdRv
MzdANZHn7+es7GGqrdUE4ZbTLT62R8r69WAVJ09cMVs91FUa8VyUz1Txs1wK4RNMrqajkp0igkfr
2kHh1Eu4DPycOBwYpV0CWT+A2SXxNW6XxsiIMAxum4F9rx9B9cbsQdIvNrWdcn4NLqH2UrnelkQt
pDfNjmNmssJwtxFKPQxoYqaOwVYU6ANUi4JUmSUQc/whGjJ8ofKtPmSXjh86ifRd4ULlbOkGaTX7
rsvuTReIvwHBGrFxcEb/NQmMW6vXVigZD32PWBCQUtoCu5jM5BnjyYaoxR2CoxU5k1e7staD6bw3
JKfOPNyU6OIFq/auZpYA7WM9Wj98E6E74WgM0ABnMkE4y5HBRzq0K2FBrajDC7vJtskhyVN7j2Oy
J0J2IwZ/29CVYRdejThPIn189IyBWXTdwnDxtrZsWVubZ5LcMXUw53KoF6RUyyBKl3T+4FeGB2Kp
V43UXuzUvqcFtSUpaxUG+TaY0dSmAw2R/y6MfxBDxwOQIg3rq108S+0KyuBANjdMaRDK9h+FQGrX
p+qq/GTTk+gY2dVDztlvIYV9TAeBDmY4BST16UJc8q64m8YdL1iylaNPfHVZ2wyYdTqND6K3Xh1j
fPcj5iCSLoveFkiFkwfDAdeMgQH5ZugxlPCgBdjROai1a6qcrxHRGMHBRBi7kwJ3zzldtLw1g1vu
dVIDqpqc3sQ7lq3x6cEoI54JgeysJA1ltM2BWtDYoB5Cx5Uzw2Hmai7yLl3ren1bp9ozUQvrrCkP
Im33QBGJ5StOxPSd+1jfdAZcnmH4TBNryza67HDS6CrdDQkqOlJxxWJQzGhLPz8GvX81w1l8S+0j
u8Ngdy00P3mvZPTDSwElSxdER3YwKEZqv38tSf1kXqLRwzKD58axr2VcnTMIwibI4QQPWg7g2iQ+
1gswYDkaL3PUoQAceKPHnsTSiueCluh7hu5nCcucOUBKrG9VURD44BLoZdSrfvAfEqPcR2a4c2nn
8qkfmPC8S5e+utdKdimDIhpBvsDbrWXWQ0F7dOlo4iXx42Npjde0p9WUk9bfmhCP5A0uC04eTkwn
sHZPY+2Tjpzj9ysN7UF02Y/eCZjBRMfWpDNAO/sumf0fhrj122ipO/1t2PccKVtekBCFRRyF6yaR
S9KWmHmP9IGI19E3nujhB82Svi6GFtYijJyQNrUtEsPGbOINjI57ayDUJAf7u6qrMsEraKttWDtb
gRgV5Qxy/OYrZ3itYtL+W9UXS6Oxj2T0QjcAluBgjllSIx4CsNBLhyifpUDi4cjqE4LklzfcuQEq
DbR7fA/vwcnNe+qfm8jOvrJggh6DJF0V66CVnLbtr7TiFWeVuIQoBpKKFCkCuWkMQeVskMzZsjya
pug2kkC8NhA/49LgKJx3bBYRkFAfeBZiQsgVI72+RD26igxcvytv5Fg+qswNaOh5sJfKee9q3bU2
dnNVf1uaw8VBV1RXbsQMbTjYkZtva9M7BrGiAemfmBEvtUKjBOW3LWr6ELYFEszqssMA1gRCT7cB
C3EU7DHMhM4mKxn0vpCT1IiPrNyYWXg2Qv0VFlW5Qky1HdseEotPrzN4JfxgPbTWQeYJJeXMW24I
lYC98UkXhFEhsSuydM+VMY1LkVQ7tzZQ2CcQijm0sV6XAZY3D8PhPPpKpgELULCNvfpFWcWTJxhe
5pV5l1Lj5nX2aA+QiPGEcCf3ZWHB/p3uYdvYq9ot9E2WMjgJqpVnMtupbKhKnVpqXT4bXcQWBtH8
q1uoknEeSabZQ3Cfmj3JODFtxrh4t9jDkVmtE05JRDQvA8/4iIvhhHl/k7rpneT/ojOkJtxrA6vm
YQD+3sVi70RAKzN18cL24sYlJxDnlmKQCb/JTmu4lMXRus/6T5LHvsou2bZDdiZd+25oUNPbXv3s
MSzLDRpqOPlXJveapesUM57pUUh3g3rArLIp2wGcZISDp+J1jVP9XbjVSU+KWyaVq05lt1aU82tV
hMHXWyahdOD045R6z5kPJ4ZQ7V1hR8f5BBQq6yJQ8DdC/2EGQKIxl3rSfnTZHaBJnaraeTOEBjzN
Pumd/wVyprpONjPWPPrAtL+f6DDmUpzHmG+mT81C9wm4GYn7ACro2PQ7ajaz8j6Q4gZexbAvyJdd
I9oyF0nVPw5DA/bEpqmfsRRUFcp0G0FfW/yM+DhEQneHqoy3Wlgf3dY9w1e60ZDlpI2G/sFp9mZU
/WhAMTBByHaObd7KyIO4AYiG/kDABFOXbx0fU5+9c25RHY0mJkSm9r+KXO6YjLy1+niN/eJNm4aJ
c2am08Maq72VUu6ZgrV/grlUTOS8yc5+iXgMFp3muaueo2ucxxtAA1+4uyBL5z8rYlaJ4bIeSwOP
jMaEi6Dy6xBhciux51pNaC3IiHkxa5SRzvTOgfWxtKt7kqXNldYO19DSPpWyn/J+pBLKnG3HZFKp
9qutaMv3uv1cW8k6pxfkArTSLIF1uWwewhIdvOrui5YjPg6eO/Tc3XqKM3Aomj2uSe70CBVyPySk
wTKwXiKv1Hd6xvQoFtOLXfTnJoT5llbPVaHhIM/e8aDw42lduqn0ghC84CHDjcZinazINjiFlthO
enEIHQFqzXjsZf7Rtx56gXBfyF5uptRZS+Q690bNntSizWGW02wEtI59MY7+uh7lbqRf4ZhAw5OR
AjsUlVpgtD4Mvq+tRFrSPvGAqU+Jj/uhsg+m3d0lsbUyhhGoPVZWEeYsX+JrGoZtIz0THTeuaCTw
Smp04KZDHSOb8VgYOIDbbI1hzCcgA8cVzs7OvYXeWCtHifvJi55b0vyXdcZCLHq5NSu50QDowoJG
6QrRVslhl7DP03t8quyy2ZaCox6quh3/DWDUMFFbF7MSZ4/sqxndEsxlgugEsWY9diaLevfSttFR
x9rK4Fsc0j5bD5GDtW86dYjMQ5N5XhXT3IK7meSMgmxD/0wRZSm9OhdMOwYhn+2aOhPAnVqEY3kY
wuxkjHLL7p+tCiQ3ZBWso7L5mc6qH2/YwPleF7VVc8Rhu2ZZ88BDcx/qCSlMmx2Rb74A2jhncfqp
Owoeg/IORR2OYJ2D5ojodZ2QcUfjfdaHeXO3zWA/d82jUQzPqugA9Fjb1Orvskyu4Jqf3ULxTox0
/vJ7r4A5EdEbT5KV46J8IpRnaxPnz17XMo4zqFBrC22mpS0SHXkO1t5n2ww3TWHdAJFZ2wygaMFt
TNSXTHv9fRbHd15k1ptUn9p7tBYmLtGc5YuVp+KZ530HSm9bNzroNY7J7aZ0KypBt0PbhlhtpZru
lKW0/DoY9av5H0qTA18X7ioOaczO02OO7maReM0nzvUDGadrqcW7xkwdimBrJwwUBUksD6jdgk0y
QpKVw6PuNrceTzHB40w+9ST6SC1/pfR4Z88LG02P14DOn9mZDzNyCmt+We4wGw4LB5wxgt3szVfx
1ddJsQ2R4+ManS5hMNxVtXaxFe0ebXJZ9oKjp9cVosFhXTooTsZkOueefaJjRfIjlmZbv0BkA0dP
xyLA5A+0oFlG5tgQxWpzXmspcUBnBYCfR05ZYxZfKhwEImNGjCTe7stdhZATGvdjmWsLCKg7cmC3
Rg4F0xLPbcdAzHG8o2eOc1N712i4XRxxbvtwo9uCn0RuZZxdS9fHrIJUaBlHZFNkE/4ay7wkCAd4
uLMnd2IQNA3Osy3QFuMduBLjG65NA1tD4WTvaUCUo+X27tKKqWBFC0fLGFdWx+lQJo+tUWHwdfV7
6dbzL4eqSgHSk2KbNnSqZdMxJLcJf/CiN8+t9obKd6BayZuJe6ojHF4ddElGmBJ9qKX6uxkYs4Ky
+cSB8VJ69U0yMcczYu1GOvkXQ4d8OU44OmvsCpJNFr+7N/jxym/shRKy3BUTQnNf3pEa3EHAY17I
yrRh/9zWRnJfdy0KU9vW96gzeHf1Kt5gCtBo5TBjD2Nzl4V8CUo2Hr3YrWei2w33cu8IY+tk3YPf
AfIuUID4bXmoTcWxyLxBw/Jp6+0LmDKAgjUunazVX4gm5nOy2JJCtg6L5EGhtVgq1DeZbWw9h5Ns
YHibgvnoJDmfW/ari5wz0dtbV87M9kIcEEBsZTQ39IZuWAad+KhqJNNhOG1GA8VspEdAY7WoWyDu
IgeX5omQ/alsNNBmpEWsOrylrLwj6qnJSlb46csr4PufJKA7i4Tp37KMI3cZZQqiW0el6dryh8P2
u+gYxfQG4K4o0FgaxKXgLakiNnM6ni/S9u5LWHKci16mjopg8JeZ2V+j2TlLxNsZF2m/0odibWTQ
aAr/VHNww0rKrC9tn8rSxyJEhmU4Plm9t8novXuyQ4pk5kCutYtGQJ1ED+ea4w28o4++TG46pXYh
vlZE9ycVF8j+fTBw+nw/vGKLb2ramFHxmqftVi+0m4qJxjamFECfJx91RN/LhoC/hSPTdyc1dk2J
RTZWL+kINyWQct2merNo4vRJdeOp1FEx2tlIck4xq/G8N9IMP8MI5mzQq5/OaD1T+r1GpiJcZUhO
Ushdkhr3cqJ9PFbDJ7OuHp/f+KWPFh4y+5F4aKJp8CvRJqxPDcYaHHRHJWPcDRpWW0/g+SLrmR7K
/MCGw7k15TqUxnMns1On19uolZc6q8ZlqoB1dEIL0Y9wbAlr0k8Dw0aq02waRyGIkm86qr+C2ZDD
5r1uyvCamjwhiSEwj3oaIx440rwK8WNeWw/wvV5SUwfq125HPp2RzzK6uA6X1B5YPybjKbbScWG2
lAYm+TdDfsP0iNEloLlVO2unkrK5oCqhiTFuJ9u4SCe9aQtdrMCTnuj7H43QvNMDTqp9a1CFVO4h
KLOHwe4psVR9N7XxNgm981QAbC2QoInaRRnEwMhR07KDSonViOTTkUaVFx3jBliLYb2OxEKvAwch
EjJptKc0KIIhv/Xrn3GFtIaEjB9WjLtZoAjmyOukwVI4E42O7Gdgl8VKr/S7EFP1MuttNqgKgUjL
wDeYZSuS3RxONUqvls653dPGncN78SgaPVoqeIU7Wj8gyYIHVZbPpst4MszALKNpmRmuaQ06vdQZ
6Ij6RVAdx4Z5cFptMer21YUxSVLXUct586TxruziOAVEktjWq9W6u8o2PpVXPI2J/tWERB+U8tym
6Y1WTC+l3195vu41tg6nSW/0YKAjpK0nvAxZ0F/bls120uLz2BsfzeDwm7Y7w2SYXYY/YofBu6FP
V4HYZkGq+1eUsBZwWueEcUTihjBaZ0Dd75gAHJKW9TAIAtrJ6OimmqlMtm6JNZKYvhdtEaw0YXxY
MjqFTGjH4b1nuTer/EQp+ej5xVVL4MZznGdcFtz3nUaSXH1xbWvJ6ZCmFF1JZ+pfwhz6u1/sGNSt
xsC7Ru7PoCouEOR3Rk8XauLuW5R/MYHQC3+Qz5VpXAXnlCLEBD2Wr0nUnUws2Dg1W8SWDK8A7bz7
HsCnqMBSK7rX1CvXJCA+hAmJubU40bOJ5jXwVIfq3mqshyYgqD5Km6um1D01+rhMCJxeEONA3wOP
qe3WV8szr2U+vPsMG3U7vQDq3hAFwUDaw6qUTx1obPTTWc+cWLQ3VuddeFZuotrYRqabHP1QkjWQ
DP2mGYvHgt3Ay+qtZbZrxAPLycvWXdx8hpPgFw+He5Bc1C6R+CyQxVq+PElT4vNjEukb9WEcEKLX
8uyiGVsPrEsUwjQOEHoZ9XiTx8CMQ56UwqeREbtokIJXjfasJsw7y25amtF472Fv8YdoetwnwxD0
rPLgJPXIBJcwHeIO0w4BDm9dT8K+U9PzNRFT54y5zOzi9+wAIIeWUYiys0hu8FtA81GIJrCOJMgx
qsl/k1p1qCTJ3i2VPejTdWB0731NjwhDJRENUbctovji+e2lYjFwVfUVYajiCeuwnBrDjdvLB4uP
b6O76gx8oJ119HtzLVK6VJGbYQZtdnjasTMSahc394JDAP8HSGKsC4356nQQNa3ohC96Tfg2ik/8
C346x1LkeLA6QSGblu/t3N5gW0I8Fe/GjNiLKHgJhuR5LLRLHk5rfH97ZSUM0Jn5hOqMmOqFuedR
94ZD59OImFVBEet5068jRn55jrgV9OICi+c+j+2Pxig3eg99nBfYYeinCyNYOtDFcUhnq1amh8yA
ZSnjXZZCxjWcizDY3FXbrsH1Rahe7Y0WO3dZ3j/j2HvGJb6PbbilOPvP2I92RuGtGpeQN6bkmYlL
3bflU+uES/hM2P5z+qIBeHPzRW+0nz1ZGHEbr3kup5mEidXK42RFMlwDGI/F+w7k4qqrAfASjMXf
pJ/NaPWpXIFUQw9ZGdugqPdc+Ecw5ngvGnWaxX6NLndp8Jl66svTE+Zq0am1DfKz8NB603E09Zex
sA9J4SNIsnYhWTpdhVw3Ho9pymmuzgpUYM6ba/C7TXxyr4wJWtB9dBcDNVbdm4cAo5hZILnK0Eyg
LUaN3fpoz/yBj691N9IiUIsybgJKrvOpI+bAtkwuleOyRmms48FSDXL9jwSw1dWyZl7qmdUtrE6O
uRxYBRTckDGxJeJznfbPWehRmfl3MgNSxjDIIA5rkh0K8ooVp/hUDB+rKtvCjbsmUblXkKHWk1Z8
EjHgPPNGx08h0CjTHB99itZF1OZgZt3x2jQ8qh4zGj+o1wanwyhlvprUvHqU1Dy5pUSZoL9wKCT9
QD/PLgRiSvaR0NEomisnwAPuxrjU9YEVNFu5TfCjz/OHVEWMqdjX9CbjzoftgurwXCUv9ljDxjNW
Th/i3ZmupTZtx1oRT6/2wWw0xmOPnKHDsl32z4lhc7C2l6K0/5IL+ZvsOmIKdZvwVBOFXTD/+cf/
U1Khw8vc1e3soNBzLWuL5jp9euO+FCwGf868+U0MI/l4usPuC/zHNL/l0oZRTVhtyqodeTn2A700
eZg7HJOagV4KBUQS//cURq5IaKtOhrrjfo9Qj1xB7GMJrB5yANy6ylbrAcDBvZP6LCO+dE8Qq7q/
XPR3d5RKlGQTaFUGeZP/vqNg4nQzT4ng0X2SczLTm41iDDlb4YXb/35HSeHXLR/0rK9/h2OUfS0Q
p2fFwQ4wvutNPhzwZrVUMDkZMb02/vesRyJTOenbOqGWZFP8+6sRUGWwUhMi6idAIdF4GrcOlN6/
ZCPNMZXfg5Gg2c7MtGAm+XzLSPWsIY+bmtBQJcbqloyGcOm7wMt5h4y3sYj8VaHccts7LNB/vp/G
/Aj+culAn/N2DV8nr/vfX7AsRTSzQ4tDF8XlTT+BSs4S9Bl2BLtU6Yh2MiH1E50HfTfohdqWE1U8
RdiIGaaPSBO3g7+RSX6TlUuEOilh2M4M39G/vaFwMgNOlklxyPzQQMZB94KEKvtkONWagdlVWcMG
Xzwpkl///W54pHpaJtZNXlz3W0JVkxSYz/yEFzZlvlK5Xb4zx7EgtFK9Noq02MnHr1NoA4zIqacd
m5Yu6W6Wpl2lqWcbw2zyv/xCv7kZ2A141nECzX/Na8z/LFedE0IBaUkpFnrf3sadMV6DSJOPYUpO
XFe/aoEuyfV3WzS2IMT/fEN+82aTngvdFbDsPHX7dnE750CU4B455Mogp7aTE6HhurM1ab/+5Xua
vwmQnUkiM20Ckaz3HXknJGGaXTLwRDWhR1PAHWGDJ+RtkFZmexs7d6ZN5pA/UQywFHFcNIX56ABp
7lBJ4ktt1USAMbOfrakVDWx1exTortqRcWlWmbsgSCUhLkVabWzX6JZ27NfvBpRIbCcOLCcyHL0N
JPj20Rh796bAgiv+8h1/+xXJf/ZcWwcU9h2m4U9WmU0GKcy11nXHgX97zuuio70x6o/6WCGVB0b5
lyXT+E1erWcaHk+0HkDPDr694m7vOfaA9JzoKApp8NHJxohcuZbdRHqZiVhwhM0Dqyaq643mYJRS
eiI/6e4yt3AY3Ok05BdMR8y/PF2/Wfa4E5brwtaGqvV93yjaIJNdZwGNcLrhkhNUsUz7mJNbg7DA
jmz61wX2/CLFrPjn5/pXxIqvk9LOM+05BI3b9rclZrQaoxcOgILeUxnuj2zYmNrw5TFYXkgnQdvQ
83oPbRcfC0FrOPkLhOTXF8vghTYYwNHX9XkU/v1W54OlxaVFgpfbMvh57UK/bj8GIwvRr8bq/s/f
9teLcY+p98C0sT3r30lPhiJMAmenP+uXgl0rc3oaWoQKmkC4pz9f6tcnnEsRO03/12a7/F7xgKSZ
KuVE/r7JsaS6oe1caW1Ym7IOxVtVN90GJJFa//miv3nCwbE5LNc6ce7kOH5bpjSLhu2ovADbekpE
JICTpZ2OFaUI8om269oPUbfNI8Z085Aa9HNlTZ4NxLb+DHw8QkcnGTqLsf5L6vqvdwPJLVhsAPLU
mVDc/v0rJ9k0ktSme/yoxoRoFeSJbjpkPmRmJu9rD3c4ByYq7T/fj19/by7rOYxV+NkJqJ7//H+2
DA2dk7LNydsTauut1BC7d7Jp203fEYD750v9ujtxKfraMxRphh98K/2SMpUGiQX+PnCQbHez54+j
v72ZQtGeyxAqofCLjLaE35ByWFp/Wdt+800pXGxWEGoF8j6/3eDOcSvTbyJSSjuvOceiJrSxHery
TA4bIpU/f9df11EbooXjsGKZrFfOt+Jg0iozF1hn95oIxJ4unHH1mVI1f7nMr6siOl4qd5CZlGWG
/e2WjnXV1Z1O/O2k3Nmg2fj5q4h7/8tyWzfcJMBn3owhM9+cdEAV/OfvOL8p/y4HuTiYUq7MmDfw
v12c4AFvsNyBUOKWLLhKonwzsmSXEXyJOM37y/vxm2WYpdchExgwAEuhNb9A//OkBk3Q1F5t8F0L
Bl+g5GtGYKSUBgIKlC0zY1VkCK1Hq6ATNxbPaH2Lv9zu331jh92HwoPyQ9e/VfiqTSu8X6hFpkQG
L2nu37nKkC8NlPjlhOzuL5f7zRM7/7j6vCzwgn7nZdoT63AurYDnxzH8RWmZ6r1P2+B+KIru559/
zN88sC5IFJ1VYIb6fq+o0qGvipJ5OOtAoN04DPGudlTL1/98FdZ7lyMZK4AHz/ffv6EoPIKV8jHY
u7WyqhXaqjrcInYMvv58HWN+v749m1hN+DI8M6bHPvPvC4WkArSDaJGTpm236U3no+mj+omucXDT
jsaVuSSqINyolyhJ38mowmQBc33154/xmzUd/QPLgOVRwDnetzeksIgPHCbeEAe3810tRoxDFYWk
T6ahwTN0QGfl/OWh+c01/ymL4d5xOsEV+O9v7saDw3Q3Cvb9gEDamw21vsJu12QqX5PbPa7ww9p/
WQp+s6v+c6DXTQ99iGn+8+f/83LmjkiDSE+DfZKpKj4Re4lFphAEihNnM7QezD2tudeGHG2eJ+hJ
LqPRbux9gbQWVxPtqPvIH2kyC6086oQP/62K+/VdIkiYJdY0HJOD0fdmR98yuq44iO7HGEMWTwd0
eETWhIEF5sOff/Vf9zmEMjOQcyb/BbAf/v0LkK7n+SLR3H2QohKxOx+xIRbQkakMATaqxXVrSJQ/
JFYY5yBE2vzn639/ldkKCEymv0J9w8H0O79MQljx7TnxPERm7ayY9eoeTcImWv/365gGhfFcvnm2
9e1JCwm9qKdpDHfp/5F2prtxI1m3fSICZDDIIP/mnCnJmixb9h9Cdtmc55lP/y26gdsWlchE1y00
Cm4UqpgcYjpn77Vz1m3Yf028nrySVunl63yY+S0qVMIQkjnfITNJLQ4l+NQCogYcsM0Kwh49mmrv
NSngZvopO1G3qDDTGbvdoDkZpGM9Nh3iyn/xI5i5mIXngfwhrM3v3MZo6Vud8MSB685V3d4IX/Oi
XQp9H5OcPeLVq+qEInDTccRC2CMxOMmmMK6UCv8UWv6e3eYHwq6ZHaxpu9KUi6UQt1HXZoZITuil
0d+9lI7Z3FRDG8DkgvUYBtnPVijSytFssGwgWQhxtqL5nole03POKRa1opUdNDGBcYJnKbNAX2mc
eq89tuWSOf9USoyS5UvOWUaLdzfmqYl+RSYnL5Pqk6sKmoqISIRM0u/Syfu9MWB5KjpvWJtJYh6a
Dpy30CNIOyH/wIkZrWndqE/cBkKLCp7vlRcrFkvFn18oOF3pVHmhxC+Wip7ZCUGmnaCS8p7MGohq
WWGwSYM++YGrXjvQSgufjLT7jUdIey0loFAnT+y7PODBXf4xf5b05ZtlR2eYhHZRIF2Ws6yksYqq
8JJTW1bI3EuVUuwGODXSO+4j81mi8CvXI/z2F7uMUec0NSXVtfRd13tCRUtowDgbWsKmC49ZbLPb
Rj7i/w59wO4rDS3XPxx1Q2dXZYWNBckzzWHtal76grOkp5ER+8k/QSOTL3aQR0jMk+pnDUYMb8fA
TLbywgmZxaAC/8flO19OmvNbILuGcS6FstRyMnE8B2OX0PhOoinEsF1Fp0jhnGI3AskxFvBtyFK4
8UppPrYEUl958Mvl4c/l5RyKLgxHUFd9P2drBnmChe7mh0qX2MgMVWx8jolbmBXa7vKdnhsRFudO
SVWH6zmLS6XwfHzLoGKZCB/OvIkWkK0t2zumFNi09rW63JXrLUeg62jCzS2yHL167D7DMER76g72
Lh58kmmduL+yFzj7KDnhOYZhz0WExfLnstKk5aRjVRMMWyLunD3GEm9tJHL65/KjvHIpMa+Ef+06
IiNN+yGKJpBLiemsZcOAYmwGM6srG698oeefIzekDKYJtYwwHusqmNoqcA66xzJO76nFveIU6AQA
DuWN7VyZmM5ej5PqfLgzXE6t72/OCHCsh72E5JkI7d4gPHwWP3Ynt3brWQsp/sUQ4Eo0oMgrdnV7
cbiZDQYVLMLsBCtCf6jgiO4iTfg3sVZb/2ORaR5tDi0gg50KAo5lkQkWSeXJscUOzVYvWZGGmP0k
GiPCbYR66PI3cu4x/nUt13z/GG2ktWHli+lQjTAC0BJO3Z1ZO8Wj2ygUObGUgCsvX/LcZ+lYVAp5
aSYn1cUIqHLiJfwUrSghZBSMWkhNkVPHa82U7v+Ylv6fJ/n/LrU8ULH2ciAEWnkqGQg3LvlEDm6n
HpEjBT5icibQob+qFF3j5l/co80BQ7Aroz+6+Do1vWxIWermjELH/hlbraatLGnN/oSwRoR++Wpn
XyKbB1vQaJl31+9fIlANj/NppB+iqh45UqALe4ukBNHIH8kEGSLt4fIVz61HhFnafKeS44Ka3/Ff
U4vnU+bX9VQcEF5kiDjMHHmZ5k82GRUpuui1CIXvYenJQ2JKhZiSW90YATNe/hlnbpyiL9Qry7AJ
1lSLGS5Bn4I/aaZEkq+19SG0EYiIXhdDWHuLTFf8m+sRPSlcWqbmx7oVknXNrulCp3U22htk9rSd
60Rv35oiijDkkaK1v3yLywMrnzChfMSFU5XlvLq8RRcgldDGMiEiQqld5gNHcj3f/xpTIUAfZ80W
H0yCly965vVyCuIOdZz5hHouXm8DBiZmh5OclCpiBy2z7BDhsY9t1107zPIOkWHI9DON6Ka+dJCL
B6nZTf/7dz0X9FksKVJwOF2MItYZI6SUpA4uUu2DVrqASG1sz0YmxA5/Q/Tj8m3LZV1kftg03SRn
B8EflwmbEQhch/5fdorYcsSr3iwKHX9nKG4Gy0cjS7aVdW8aZKsDkk2bb9Tn26/k/0YvjcLqBip1
CL/6MdbdVRDOpocuD9HKZZoG12poOwRPSIGdp9GLhycDncNDlEC5XBmpg3M3LF1CfTXLQsWDzL8i
RLUGEPxo5LCmV2XZJ9+oHk3xtuwq9xPxBfZpKIzM3/ixDxt3sDz0hNBItI2fqzlcqcCsbQ2EqK7R
vqGp0XzncPmJzXP1YkPOmZOCPMV5NfeZ388DXd/VpANGZHQ27fBN6SnYaoqts/pmVN+GyCjvJ9Ah
m5hkwisVz3NjX1Bu5AMhLI+k6PeXLgFXjBkdmJNZjr2+8qCm71g5AXemXfqzT7PyyuA/NxL/vqB4
f0GlptwPjMo75jQeD5if0wc/JpbOieH6uNWUHSyj9a4cZs89YEpkpiPosOHKXjzg0jZIOQqzApeV
beBiZ2JLN6lC+bwz9TD3NvD5y7uoClBRBeaAGvnyCz5302g1FI1riugMjfc3Lccp8hPg2SeM/wYI
PaW21fCjoVSEtFerh5MdwaC5Mu7n6WX5VdEjZ15HxuFw4nl/UXMawM0mLNuy1dKbOIvyFP742B1A
PYbXIjjP1U8ca24gUqxny7EsQ47AltywTtKTQR+RDNChOEqNlXpCTuVTt+mJ0xsEnLLWmXOe+oZI
Bt27vfycz33N9BU5mindlVSg3t9yOWl9KFpvPISNA6uBjKiyOeB3JZSjsvsJNy0qCeNfPGe0RmwY
WNLkhyFUVZV0fEOFpzIa3Z0FijFgfnKdHS4jrKyX73C+g+VLpa2IuolCAruixcGuqmDzCisJTnWj
ge4VMCQf/Yr27ebydT4UW+dJnNI2BV5K6HO3/v2jBB8sc6sU+qFyxxylaz2M8beUkxbdaaYFbRdX
kWo3IaGd2tbvmD1Y2oYw2rOmNfpWx6tRcdJMis99a7lvBpaQa+36c6PKtl1ma9thK7E8BPYA3tpQ
pvxEI/TWmu86d6HQCAMIKncjihYgZ+JcaxGdvagSStHLpKDzpynw156t7UmhkWUXnPDtm91Nbw8G
tgUnNb8AuUvQCbeB/4Uq8fB6+YWcffHKprlJPY6LLybqHBeAMhryttqmbH96bT9uKlrXVwbQny31
h++LLQviLzb8+lJgM6l+HALitk7cPJD8gZ7w51KNSptd0XSgitiC5JGkwn4RaBbZLnJUfBaj76df
fBIOyd4VpY5vfkygh7EjQ3Tfqh6HTlsMbbRG2EwylO1P4ksSB8ZNRqTOWxUJSJxJAyKM4o/lhNu2
LNtHjGEQ24nUBMSax6F2TEarqvZFoIf3OB7cL15jmLRxkRl9UejX1VbguIUrR9UBtlPLlu7KQn1u
fiG4S9eph9JktpfnvEkSdJIMwcklOmFP6YEabQyKNNLzBi4jiPfLL/1D4vI8CjkcoAoVvHu5bAZm
sippzav4OCSaty9SX9w3Deu0tKJgw04dn5fo9S1A5vQWeizS2LQGpO2DikXl+k9qR9GL3bnJvUUg
65WV/Nz6wq6WjYOr0+M1Fyu56ekE8hUqYOvgBD+pBuo19tKiH9FWD+7ny0/izMWomtHP15lqZ1HF
++kIpyFZoHCBTkhomd99kNDu2iZfBwAe0KVrXdEzGwbXYbPMgkaoJwLR95fLXDtUTVQYh7Zm57wJ
sSH3YOtTiV4a1lWwLr0aPSJn8/zzZGrE4V6+3TOzDNdHMKsgrtGWnX/fX7OMmdK2Eb3SDimVY5L4
nATGXRbfGIbmP3UJh9SUv1/ZpZy9aTaiKNHgorOcvb8oOmiNLGAoBjaCtbVu2BGpyiO+v6Sujrly
goPbd/1jFxFxe/l2z5yUXKo0/ynjz2n176/sh8wHsnfUwZxEoGHzkRBdKi+uPlt5DEG81zPrN2D0
IOGRezEeuoAzwrXBdubc4iIVR09BtcGlubX4FcIXUQIb5ETH1+b0YAj8paXbYGTqYJ3ItNsadgB6
Vg+HfYuvelWbUt91htdc2ZWfff3//SXGYvF1vGFsRc/0lTSQ2KcwDzaNHjftzs8hZPjBBESU/c3l
l3BuiFGNkAZDmabPUgnglUkXZ3gOj54zhFjc8iYkVcG2QLFhe3OvaZHOfW1MHxQdBL1kVvD3TzsB
0tFLaYBVJ93gSNks/RxmiQM7DAXLUIQkJnbWsM74d5Mrd3r20oxtiylF0Y1ZXhqoS1z4vbc3SuSN
c+SKwtY5EkJ1cBD2QNsfQJROcW/iGwV+cu0M9PH66C0Y2srRpY68dPG5kyxlVkbu+Ue+t/ZOxBEA
ldTFVVHTVSu2Mm5se6tGIrN10umv9dHPXZ1eGSu8RGpIce39g9ftiegW1aKO1/3cPmDRpIM8qDx7
4CDRPjRi8l7jobNwFeN9vVLy+vhlG2QgsINRyDNY2BaPPsIB71TERR/AQ6CHEOSiy7shkwMIK9rX
MIxhsn5F76CJa8P74/fNpW3umh0jBzF38dQJCZj81AjloaRaWqyzSKbDSjGg8EB7UfCYOjoZ5Wlo
3JvwPjpolnYNiCCbvoRN2v5yQVgQpx6rB5ibxg7tmH5lFvy4u0AviMaJVrdFVWb5bILEbYuJkXZw
ghBfKiDk4djmsbvvHWKzWjtWV0SfZw5tiKkREcy2E9tEVfH+U6gcL0ghbTsHvzeN2yCYzTZdjKl0
wpQ91cg6cnq9VHBQOcWz6zCeiuqfy9POuc+R2VbgSVEUjFz5/jdknh6lQ6LXx1KVU7OF+6m9NSVk
RtuuxVplBOG49CmCnW91tCUvX1x8nPPxbRgIeDgpM/Uti74k14ORR012DFpVfAr5Dkri54CYINVJ
AmIP8TzKA12S1rzlMfj9Wssx86/ygn7lXsja+THAccHAN36DemPfl3UVTvt+MuMCvlvQkltZVCrZ
hlMeewBjY8c4FLUurqwYZ54io4oUa7YMc1dsMai9yQm9EGXpcSxt97kDzb0qcUMVq8Zopid8K7q3
MkAFr1Mzz46XH+K5z4gPlk4Lbhs+pqV42ehtG7gUyUW5O413UU0iD+6N8sZza/ychqOVdzEd+g2w
fn0bQFQ7SRH5V17lmeH9949YqiGbvG7tsaXaanme85h7Ni1+dB7bcYBPdGUB+TiLoZnTDXqrVJWY
QRc7BbsSIpmjB06pQx0yNPw5BjGrNUJFsiZ6cJQH4gGQhHflulRQGQ3vz2ezWo+mPXo95BnLts8g
ZgINNvRTXxr51gr9cU9od7LpPRq7atSHjaaiaZ/jIPulOSRjNEb3LRoH6zNU5ukop6pamT3Q4DgF
TGXFhvskopZmH5k55MKadiyozLnOpyqv6vuYiXyd68S7CcMPnzHEJ89pEMuDW3skA1vxdMpm3CYq
RQNx+jjepHNgVzgo6lrp+D2K2aSqzvs0C7s2JBecJFbtTVvhkZ9CgnhTbKzrauwA26Sl/DblBkmT
VSWAbADzMDB+boZm9I5VWncHgGMauVxl+di2Q0hT1Bz5zG2HRMQunaM5/Uojk0alxUvO4Xbtz25k
XwQw6Njaab8cmquA6Mj5HjyY0qJl7TcKcmEzjjEnj9wBKFaqWxOTOOcWmP2LGLTsBdVA/MPCtE/0
h+rGU5jZCIGKoMp2Aw2cfkNEgA6jDbxb2FvOs+pq8ojMujc+BRrZhD15j9B0YI017KhAd/Tj0fey
8kXLwfS3Y8kVXT8/hkXVkpgGPuygk/RJ8qH328cqDeV4DjAfFcqR0il36Jh6bKqcXJ5UZ06/e2cs
4fEIcSfjFGoOreIJREtgwMLwc1g1dvqMaah8bnUBuZ/C+9vYU/8E1NF+6aOm/xGAxThxnC92OTho
znN8Gp4dN+s8qDjkhHF9JMWz3/SEdG9oWDW3ek/wYoMtfq360BtWReZ1e5mG+n6KMzOFNGmFD2DS
h21lUtxlA6hWrRn7t0qzhp3REehoNTI4xWHdPtGqjddJidM0tDDiU3M5OkNgHT07TU/BgGcPTsgt
uj5IBRYmYjknWBLjA+jQGLMfBVK/17ThmZc5GThKxrzllGzPwCJS2ywc8pUI6cL0DHmGilz85HrM
+ayvQXGwm+xXaxLjZaTe7F/nd4ak/27drC8efCKgj12nOT9NzYLSPnEAbddW0fa3vklordZH48ZN
NfcxUS75FwYNA9hqhM3EgdeDv5PlCcrssOq1svvkjKG3xb33NuqVe8gruKYYWaJjW9HWyB2oqhM9
j6NMBn1jtHG/6lSa3TMMu71T49GskPMAX83J6SI87T7hkHhPNqrNLU/4gRkR+X03WCYBK2Ozq20J
mychr4bs1I4kiNrCUSNmjP1ssw41vfnVdSUhOKhHv2hwJdawZ2oI49ZwyPFInHIjeKud+qestXZv
B0DzrIFsBtELbacMb3owfal/wpv0M4icL0GcE0bsB+ExKep218JN2DVMBCUyAkA/WjmGJzn7ovMM
ckyc6f7PmFzSjVl4atN6WbMFFPi9IOv+yU+wpdM0nwMkrRIYUIPrRUJ8p6sziW1OlvEq7guiZan/
QP1mpmN53kwTrGi2fluYXtBt/eINjExHXrADV6+WVJzzKGhvI881mIGy5JA3FGhXNABeojpHb92W
/brRTEhE0eh9cqOo/2HjfB8AMToEV3ZNvemMsd+FdGv3Tudpm4zwrE0RRwSxZ1X4MGg9GX145+z1
4NeIL9Fh7uBu/pIqjx5kGgGKc0W7yQrzK3sv48eUxd59kIZEkmm6cWM7Mw2RHMBX1ddIpvzkFW0G
LIrW9DaBNZqrIIk5BGqGdWcXwJ2EbzbrNiQOpXfD8uiZnVxlAL3WxMAUROP6w5OXF9H9ZITx3i8r
NHF14JHeF4Pbrbu4PhHNajy1Rtefst6rsFljNHfzHIOM1/jrOASfY1mcxTJPzCpbGGWAzMO1UZeP
KiUFsWp9sdb04An/tahmin/zRJSIBRfTyf9xos58wu7FL4U/fWRdjEii1uSWmGzzlJjzMDQ8R333
+x72c4Bw2m+mZtPGEsgkHd0DQX0k+44ZcMOyNbZW1r9QCvWMVU5mNwIZsmTsYBIHPYvaE5mE1a4d
XOSSvR1uTNIhDl3dNpt68uTN0PKRyCmoT4XhcqZ1CSvH1DfttL7uV7rZhIc0EeahaMG5aPGon+DH
5nd0iBOSNQxA86DdjxW6z80Ed+5gpkbP/x1+MJznd8RnNQ0VMWAYnlGyuRxjTNBXFjnum2ImmztJ
oj/LHhGDzIuJqLaxfspalLtVaYod2tPoYBeDWkeTVT2bTlpQ3ofZGYZ+BEou6vONoyFpXxdM1Qez
cZr15JrdrtT6ctfnIaDSMDfBNYW5tgEXSvBcORirYW7qO8U4QystfYtSRm7SjoznERADI4rnVgcR
dkQDyAmq1N/WVEDDDMCqmJCF87URB81OjU310kUR6Vk+rCTX0jIoOy6AOjIswS1L/dtojMZr1bkp
9K7+2Wi67BZRwRc+8fBh8uPms0NO+FEn6m1n0/l6qIws36ITT6Bu4nkr2Tmvg3BwHg0qsLchIIgn
mRr1a5MZ7MmzcDyhmQIBCobePRA/XhRb4A7RJiM3ek/XadiglI1ZWpmp2rwm3tY2s9dkiMQrqkDy
KNm/IwRSAEMeQmj4X+1Q+rj/q3HT96zoMeXVTTWQKwQVqNqnkUsLOW0HD7QIfFaZmOMGHdVwJHXp
cyCD8i7MR7mlP9yTBGynN8OUdUA/Idd1Nlvg2OfWhmwwDz2b50Pq9R1vaD7jltSgbpxmEv9I0h1P
rd5lO28shz1ObvmVtA+5Mw092EWtHezRMHlHIP/Qe11qq1ER92RjDTVAfEQ/7BjKwCVWFNLL2gkV
VGju6NGt9fiFzaHxoEUVqVi+ZxHK52ckovkusZAjyZb8y1s30YxtYk8F7GQC/BoVN8eAVOEHF74K
DHE468NEqtM0lWKFlokeONq1J0KSCb4JIjIOY6qxjqhTkqtAneg9abC2RslozJlnajs17/vBz+60
tNAeepOola6mxT8NWbuxzdZc6aDEj2loS6JZiEcVvgXwqtWjI8R9cHwgjNeUrqtdrCXiNm7E8LWY
ka9Vm6bHWAXiUzWw/Sk6293krpTP9mjx01wvf0Akbm0dpy334dBMG6tha2eK6Wsj0KBqQqd0PA65
TZJhqq/9KG3uZS/9rRK6to0BLkFmIQjZHkJxmkoS3sgbSrbVFCd75oDmFW8XBoOysGgzimbn6ol8
9MoUWlKZF88dvL1tUg76rjQly0ptQgSHcUxykz6Sllj50Pjy7oXDkXGTlgRErTLfJ5fBL/r7iLPE
rh+mYqsIAi+g7BojqXEgSLoqNl+7DkwUcoE5DDux+5u09zpCx6bgZBQwuiea20CnQ5DwZFStLCSR
2y63+k1umPWTYLtxFyfCeeiLPrhhIiDwnjGwzXuSMesSEm7idv4b+QBssEQivTtJ0BTbqvolp+2g
b0c39fZVPk27oEcCXxSJdUhpwZ0CS+uOqgi7YTUKpwWUWQJRCs2JCWdqxefOUf4933S3h1Jd3A6y
4+NQJCG1NJa3mR4YsL4LkEugpcmMzwP/K5xtjA0UdfbohcnTazLz1tAJJg2GTN+Sbp3vWptTrs75
ly1Qizq+j7h9FzLBnscy3oWVkPcox7Cp+IpFfqr1ratn7jcmVA9h+qDD44FaRZCPqLazLPowOpgx
E1bVLfL3HtQtm47AIpJFI3rvYGiT86SlCXEeZkohlt7ISyzms4Of8A2Cv7ktpQAm2lMYWNH6n3Mx
O5iHoBwJPw8mZjke430oiE803br9TNqcG6ylC7qzxLdyiuNmWneYo/d2FSMNN6vkLdeIFUvixtrT
BAT6r0Hxn2szqKdce+baj5vWSO3nwaI12XtltVPAbXcxRaRD42Vf2hrPMlsq54a4o4i9/5jtLF/3
9vEURezJFKC3Lq2BUzftybEs8oSIkgWuZRKf64T3lDKcg5eq9g2Vmrfpu5HAi8ADtjR5pNKHYKjW
U9XUpMVXUBXj+hfBFfbeaRsPKl1gbdPcDrY9U8ZGaYwyEyb5Wz/kISIwZjK3yafPLNA0G7Wg+9qn
rPBJ1/YPsvK1+0DJihATndNgp2cPDa6mlW0ncm/nhbrTmjF98TvokKNdsYYLwsWMwosAcdnFIwZ2
m9URxOIYI9ylUnFfZnlDHn1NInwam+ZDHkfGNoTctwpRLq2bJOHY6PndTRERwWrUnBVzM8t+cnxy
19MY5M+VAW826HpSYyQUY1BWQLdxhe97QGDVaoIQThNDf43jUk4HlbnpPgg6coJcpCXkh6vt5QrM
x9oH3geawrOHz6GHsaiqahXR8fk8BCPb8vc62KdXByzkpxCH7XClBnGm2jNfDLmiDrAGHftcovir
N9XmzpAUGdt5moLBBEeaTV3qtvIOHJ1+pPoT3rNrm0CUjiCyYPIHm7Z3m7fLt/yxWIqSx8DsgZ8Y
jd2yH05yj7ImF06Iqlh3GkUkipgs/a4zovKArCm/ctvnHvHf11vctdHJroU9Fhw5H+lvnd/4v305
vFWxd0168bGUBwUAJ9J/KmqURN8/3ylgN4jZBtlgBtZRqiC8nW37Dx0dGiZ3vT1UXYjXLtB+/u+P
FPmOjn8aKQs+lfcXrlOrGAwK9KeQ7eJbEQdWsAVYJ51VZA/pUzNU5pWq5Zk6Gsspfoy5kDbXtd5f
MUiasmEBcA6hNe+ichXQBJLDCNXWbqyXqm/mQ6xPJsSVAXPm61Go7WwdyRsu8aUFxiUr3I3IDjzp
hVKPftnldygM1NeqrViEAjJvLj/a+dEtynZ/tJfiz19Uat/fKAffxijYZJ5qt4mIGLP3HvvVqZTb
ocrzvTNW1h3ZsvJYUtK78uWevVdU1CbGW1rnfzQGf41XyRLvJlQxDs1o5Bw+m17sRFvbP60Jbhcn
yGszxLm3+se0jWYbgIpafEd2G6NUbpkhTZEH25jd/CNb3/retLzXJGWdbgFK7i8/4DPDk038PCE5
s/zMnn/TXzeZTV7c26pMT62P5TUm3OSzzi5tkw6SPOrL1zozQIE6YPDH6WFjwpx/y1/XGt0xruOw
IEEI2sCaOg7ZbG3CppHA+D1g33HXOTLZ1ejBPl++8rm7ZIDCopk9LxRf318Z1k5RgFp2D/gaaFNO
RN/BppxuYVWP3y9f6tw0T4cS+9Of6QAV4ftrUbdKqQAN/gmb7bAaIJL8YxYkztiqCB49jXRTc2qg
lGSdeoTvH+97igpXavpz72c5bLCK0Sq0+ZAwTb3/DUrrxqmKUCNpIH+7VU9marJzRvLh/sXng0TS
UWiehCQd6v2Faq5jVGwcjoNeUrWPbYYrRy2s3Bs2INf4ZOc+IPptKPgkd/YBu4PuMXfFaKrDZI3x
L2sYq8cpLhpK0mmZ12yQRP2KVx7RFOoHoORX3uz81BZP1ZklTDZHNdpuy6/ILx03yZpKOxh92+MY
MUwixkke+hTVSfk91ofoHzOnT7Wy66byt/EYws/u8jQgfZlwaZJOmoIz6JVf9bETh2CcxhUCSuoX
vO33r8CtsqAK6PAcuobC0hoUTPKNqIK5EUvYz0trthpZWb2BYbNw++FHIlKCP/Fvjj8rGJRXFMNn
9I+zfh3jscWPcVkq3v8cixzwFPVzdAwjrW833ljNKSduP2lPfZmk3qdmKvDygyMcScpEy+481JaR
9E8jPEYdGageP1sDdhJyI/mOdzDIi+7x8jM7s6owp6NFtHmPfFCL6QBFt9sDGYiOWu4ch7LT2XTa
xqZn/TqkTLR3Ka0vTm6a/z3J0ytL6Pwf//AV/ffiS5V/HgRUrIh/PxVu6L2QaZFuHcMMn/s6Ujtd
UEtJc3IrLt/xuVkJ0h4KPGz2/N1avBZ7jGQQaxjWBMngTxVQYWNdKlsTa/LVqu+esNxHpCTtryip
okdyZB+yOrymzjozDTts0BDkzUp2/vD+26iCRg3OINRBQbY86ITBwKMbSjDm7jWxxpkZEH0dhgiE
ScjQlv0+wrBSIxBOcPITYk5WkXRI4XQyrb2GdPjTIV6+T3znM2qFnf0Hi0xleonWGnQmyqhE+DT5
VPQit97qRi036MjzY+On4SbpdWcdVjWZ0IMd3NdZahybrmuvfF1/tn4ffg6WLxRCcADZt7x/xmDt
aItULVN/58vHMcq6rZ8LSu6aSim5a6RCkCmcBHMyYDE5Wy8s0eml5u/LH9wfk86H38GEROcHT775
pyH712Lfsc5XeWGmJ4of8PZymdLbTIrGSVfsZ5rp1h/LMdrkouy+Z8TZh3Oen3eXapIgNJWWxPSW
0s5+F3mZ3Y1dS2yiFpJeuckDgzDROmF74rcRFT9bynxDHoT9qfBr+caIAkktVOr+RirlPAkVOVcm
uXMfFyJHHc8bLx1n1Ptn7HlhixeAM1RGDeet0V2CPdw6tvLN5Yd4bqqQuJBRPc1Ot+Uz9IwwmahS
e4dpcAgtk1Z+B6GYxs5IpdmSDcFBbZNckTKfWWSxHv33ootdaGe0GNvxZR4DP0u/JCHo7kGFzlrY
EwxJXWvXGd3ebVH15vHy7c6f5vKTmbVVGOxZYhlP7x8rE0agha7mH10zIY0+88zBXbV+opGvZxDV
sUrtuXH4/3XRpSQhl57WdQbB35LG1Ncsy5o7jbPEixgt7Lyp1l2Zic/NgRbIOiUcpAiIlN/fpFeT
ZRtN+D28rphu+VO2cvCEHkosbFcudXYttuj28JGiGxN/mKF/jUE2DB5VDwd/VARErG4dcWdhSDiW
OiU0LIMOpuXeniu80bpNW9LmutBdDXVAGc9yOsAT1nOax1d+1rkPjIqAZVKtn6mgi81px+ZYYioO
CXIn9W7VU7GbS9/p/WSaPokKlXYPQdE9aEVe/ZvZEZoaZRgMJ7jGFjaQrtZ4VAJ//0R48DrD0LOz
WJBeiO8MNwQ50P+Vhb529BRlR2zU36E5yXvT8Z0r3uCzCzKWqvkQLxFQLU+XWiKdzkkM52BRHf0x
ij64ratBbCCAxkg/XJAblbI2JUqpQ+CqhqJ4cPVNmGdGnIKCBtUBDD+b2/cfYztOmBZG+j6skdMr
Qy8G0I4Yggq/JUMqtUFBKWWw6Q0CGC/a+jH3QSE8BChdCBRyqpFSumfq9CQcitHr0EINcupkpv8k
U61+9HLUNqsib5N41clZPIJ03MOvZmQDNiMpiR0vSx9pAp2Lzx4GxscAmRQxX7UHDTVofO+HkY1+
tjLUlL16vZgCWr7NQBRnXcmN2XRgPsK25QwA0AlYkRnan2NiNOaAzAgodxpk3rgmM97V9z54jIL9
jkfKhsoLxDtq6gpqGYns/N1okNO0DswaeE1AmWc41kOT/RjD5DOJWeqHpw1+uunsJBm2ENP9W6Cy
2XM/aoLWYY8zd60lmjnfD0SczWBNiblKslJv1kg2kRHVxPiK2GxT0i668dZDrBzO+xKk+Y2tfiST
IqqiVp2WPg/okaoviuP6HZ5fx9vmQUhiPbEo3S0qNgkZNcpdTCUkzNg7FVrNeB8RcuhO8VE2OV2V
y3PkuXWIjQPTModK2KOL/TL12lKnw4XuNtY/dQGJX2bqqds4GLAzxa1NQ2m6Jtk6t8biTprxRbOq
esk+tMwwBxwEALvMg+YLuUaEaeXhYOZXpoRz13GxcEqmR2BJch4if82RdjkNXUX34YRvp3lGfqER
WN1hErh2TpvH0nJ1c9EwUDVjHy7k/EP+ulCLwNYqZq6CnieffD9oGFhSZq9mbtvfUTPVvP2s7B5L
grntg+kVWz1V+8sv8tysg1uAgHGcxuA9l5xFkQ+5F5PpearsVP2wvHSbKM6MyHS8G2W3ze8yDbTn
rhbEKjlW1txWcjLElSX3zOfkGjb/Y/6dvSKLRz6TRWPoS85hHIwBIZrv2l9CgSBnryOkJwEhwXW+
7kbXj6/c/5kdhkuYJ9480NCSFNn37yAUekc2tB2epsmEYmTJaVi5pW0SjyQJl4GQeK2AefaKNoUR
RPO4hZdgEtkYgu6Mx1axisUvs46mL14CENzUx/5nTR59c2V1/QACR5WLIJlSKaQeto1LfocY7DHw
IKcd+j6LtpWikTS1gGuCKNTRjQvvKONqWOsxKaWUcym6abmxzpvxd02dc+PlU/Xp8ld3ZsvDL4Jf
iEEG/fzSe+k3lj51noyODtlx9jqPO1U+dVXdfs27VthXauNnthfvrrYYZ8hZtUIKVs0IX5y/am3P
vHHNGl3B1E77jL7fTZsGzibPWUUu3+iVSy/pQYrojjCXdnAs/SmnDSF6MGjmuDcyo93ELiWqxAxo
QfetuvbW/4DjFtOLiyFEuIwnCxbb4rZbfczGfBDBSZFFfTOw+dknGp42Nyr7WRzZJuTr9qQisbde
h3nebAYS1ze5FqElcFNckQVUQFpR6megEC1kkoIz38L/cXZmO3Yi0bb9IiT65pXd72ydzkw3L8h2
lekhgKD9+jvw1TnHiVEi10upqiyZDQTRrDXnmPzmnuRRi2x3P3bS4RqFSI7qZuaWKXXrSwSxh0kK
1OaKFFfgYIYvJq86RcCqMtsBaWhJso+NkqwnShwHGAoJOu8xwiop0MEaY4k+qxXRfYXQ5BCkZfRB
svofkcVkxzzK+eV50ZEvmyloCZPMCkwyLLNwPxqKuQ9S5csIJ9JXInPcpUEZfszVzj7phBIRvotw
LmVHc9StKN8lCJb4maX9aoYoNLB2pzeGyOEgxCwxI53ixEI2EEdZ9sGUHpsMqYt7sq+McxJGzpUe
nXqqELP7Rd2QXuPgL6q0nuylPjRfdVGQLOTURy8a3X0RDdoO+OwEFgXl7GgSPrDL7DD+EtODvtU6
xwVC35KIrrfFEwzaLkGNqwZHFD/RTumU7LFKqDIOec12JURuv9MdRRxh1otbqzfQoTmIKhFnEhzf
TRZ6Slu5IVEh9yMC4zlCR/phKisCT1wT0l0nSXduo/HcUfV5rAGFfzYI6+38BGj6tDPV2DiYUGl2
jYhKwu/CgN0RsbNBNv77/leyNh3MJzwPo9ZsQF4c8yYkf4khUc3ofS3uqm6C6KHLtrv1BuDGG8vu
SqnPw5OHR8GzsVsuq6NZJStjlIZyGbUGC3blZKgoDXJ97Eel8fR7KgZNtGtMAAeEKZFefltYZKNv
fJ5rK57LAsDaOwPk1MXHCdqvmKQqsSUGOXG+nVsmAn2YGZm71K7K70qnk3qKl8/azIVY2XZwxKPO
OTd4WG//2OIrolfn/Q2sQlkeitIab2zqrT/TWobtDpK9uMR5Y0S7zuax+F5oE9AlwWj8+NvXDrOc
KYozLymR+OPfrr06mjrCsRMQXWyHI79yQuWnZda1w9jsOHH8/dUYZDPPljKgurThq1akoHnKwsvY
ePjMFUc+dK3l7IN+2Fri/3y5LLkzrGb2HM/GvLc3Vkzo+eq2jS6KW1hoQMh4GqbW/cjB4wuzTv7o
mrW1UYH6c1hzzZl3D6qOc/SywaPpFZIljbOD4nEoG6zC84mMJdwv8p5mqMVB9FW4GwFmfNRTd6sP
s1JYgEVGhgWbWapfWKHe3nKWDG6Pp9w9g4Rviost7fTfOgAa70cAGMJTAi4D1UpAMf2RD8xFcTL2
p9F0UT+2kR0BNOzznwbAwM+11JNiYx1e2eby+3gZlH8hF3HJt79PGcmAMFG5XQiQHC6Dlmp+n5Cl
h67KREVMdpfHbL9zp7x6SaK42lv4kDbG++qPmEsv6twtYnO/GBcRRJxcU6L4GoR6totsEurGzCQt
tu2IoXcxPxU2Ar0x6tDJVC2ZUONmjNDaOOF4j0+Lf9L8NN4+CM8kXxBeUXpJRNcnuzFy7OEQhKxN
fm6VFmHxWoRvDWeW852Aek0+DySVb43WP2f8mZDFu2ATTMtleZZDXk2kGAP26qIquyksCj5J1pF9
53ZbpIE/t2C/YFzQW9j90mteFJccM0EeGpvKnAuef5RDbyKyZdbdmVXRvEwOwa6J5UQ8A5zKfz/l
sP/630sv3jfcoQJKSiMvwOXlodV6EzqgOhyM0HY3arSrD9T7xR9HHmEtUyeI021rVVbeecjcTtzE
BNYjYC/ViqBjNNv9xvl/9Xv/hTOZT20mjZW3w2gSVFsyi7OrbUXuZ/LU9JcaN4bjh0NWP4JUUR8m
wCf2R09QuDkFXiQUvE5DCKKiquQu8TpHxekFfXJHQCr0nr9/9ITNoIdxPUqLy7Wla2oZUEFULrpe
hequ5qfal3iqs4HYVlF1r+9fbvV5/H69xSgj4i+33JbnUQbOJzXoy3OS4feMC6+iTo6PYLYlcL/m
V7fSP6I/am8aYtMguBpYq8xSTW+AHrkbp9u1hcibu64WltBZY/H2LbUF37gsmZWZZ/8VTW7Da81Q
Hs8yVBwmxkFzSufjxqOYb/XtuQPKjely6OSUO+/o3l4UEJ3mdAlGq0FrVcwoJTvbXR+OAm110afR
ztGlGhDcLHvsK4qO6HRI5mJHZo5VQc0sCJn5ojTqNxaBlW+ENjTLgGV5ECGW7CiZ6XYmesrMgxLU
xCDiv9plHPvvzTjbwoGuzfVzPeH/bwJQZC0GBJgz6mdTFV6iOJINMZRszVtiYLATubz3oc26r7m8
m/A1tPIFgXTnbnyja7eLBxq9EhIXWtuLmT6KZKmozuSecWZYd+RoJgfVJUE+wBa48bXNr3T5ynmw
wHjA1dHNXWzgpYAbjabeOgN6CDp/6Nw02ZGZDomAo4YZnSqR181uY6DNe+Q/rgpYm3gYw0EDsljT
Oy2206IQ8lLOH/ve0gNb882qF1/VWSbpt03dPE59DzpKc9PQOWSTJdyDJZSgOiiO1b6qfZHmO90T
sr8k3MHz+79w7bGgxUOXotk2orHFGDAjgtgHN/fY4OakQHroizrY8ncYKYKnUubaxue+9sbRG1JF
M5mbgQK8/fKmthgn2wjDSzDQYTjgFEhdjt4t3qkE1p698dZXnj/UeihK5LRgCFhWcahXaWWf0Yy0
JrMRh3qM88IPDD3MNt70yn0ZlIsYwzRYCRSZp7nfCqWOmqBdKviWAk2lLM8GlBCnunwYw2FrHV2b
yA3kAQgE4ElQ1F+8M6sPiI3mqArx6idMnObk4RK5TolGFK2wXsOMOrDttMquN2P1FTr6uGsVNm0F
IH+/7d3wDszx1oOeR/JipJPxRIeMhw2GcamTCzAPlpiVw+tQmYQzdwZlAEwUIW5UgtUPlcga81gQ
unWCdmoQHZrhO5WOnil+U2bhzybWpy+tGgzZdea5fRWdqPqzZWGmO4+NNX3Ih4mWythjkj1UuP4u
bibi17GJRHk0hB4AEfeCocVb6gYAqVHqf5dkVTwIvetDqvAWfh36DWFyRAY6/lS9Shv8oFUh+0ii
FUmOj+uK/n2deh8ggyt4e4ci+Va2yfTcKYZwdnbpVH8PC6ToiZUetIqFnHEpz0pCNYXqj6qniIgX
ngss9d6l5tceg6FJwegxrmi+zHyCjRG79mnAN8HkxdSrIaN8O2KTLq6l1+vuuVGM+HsyZObPEpHs
4f355VfK1GJccM7kxMWKy6K2pNtUSoB/rgJuVHTVWN5WqpheQsuqbsfCiA9unRCr2+KuMXyv9pJb
R6bxDysTbEw6Mfc3bcFUcjJKRbsfBrpXzNyhrM60oNvi4PF5vzjeGHvkVYviqZzP1dTgepRcciQv
xMvb2yr16juiNOG+ispqZ5xOLTCIYcBMEfW43U3T28GtRmq6fAwc3btRZZKw7o+UJjYex8p0y9GX
tiVHb7bdv3IYfpsmWqVQPDfznItiy7E9DoQ6fyeVe7qTRqGrPn6CZKuh/mtlW74BEv9mxBsThreM
I9AmkiS1iS6bUnqYadKETxMPTYybcDS68atBk5Dkt2xmL0VYMKJjrDURh7/cmBPQo6pxD0WrjcoT
xr85WX5yem8H1De8Zm6ppTAJnAzLUqbE9gMdN5xloTX1Z4eP1DlJzVTmBnEqfsi5rgCyUfnHcRQy
oiuaJbx8GHNbQqoVQRHSE0a2jsiQwMPlvM+3TZKKiZKqHbv80OAwjjurIcqabS5Lru0nOfNjbCJi
JUG035UIMP0+6l7eH/0rr3vGYzLuefTs5pbfWK+qk6xHqoZQru6Swc7Okyi8HX5zKrHCbjZW15Xr
sbLOCsF5U4dg4+033VMR6zShJ9diiC1yQ10Mb7EWHJq4089Va7cb15tXtcXQQmIOVIUC/lwonFfF
34ezNzmNF1GojNG4noCYdfvOJcBEz4bg8zABhqNtVjy9/1Dnv/SPi3KgmxtxKG6WmaS9FvY9agkI
gbi/ftRDRWizWZrKC9qLaivlZ22TzNTMhzNnNqLGXizsXSBjxYCjfLZSIswRUF3sCq/TgEHJr7Lh
W1aF3T7Sxn8I9XtM6nJLqrcyTSNFIxyMUyL7piXIyBmpwfRdAT1BEK6+NxEYKXd1jK55owW1gh9k
P4b6blbUe0wYi824yBvdzUlvvtA8bZsdUhQsE5ba2sCsm/abwWJdXwfchO1TlU/ui1dNk7OXA532
Y94I89kS1URUZ1LP2GeQ0LafT4lwjn//+vmmQNyiR6JGOn8Dv425Pizh4qFouMTQJh5yswpjgAew
+H3ZltbGWPu1QV8ONr5epmz6zvgAFnstgGKqOfR6gO01YX5MEGUQAT+4cXgAuSPrU+a4ApClEqgc
W3K9O1l9nZ9iavj3Zdc3nK+zPprV+8MxDzMSjQPp9v2JrRLtK6nm5bNTGdqnJhnt+yQdggYeNUvV
SWhB+o2WMt7tHtfc96Cl0bsbUrW8GewicPCwA6nHyqoAjY88b9J8gw7elgJg7WNj6M/TJdmdqBLf
Pu0ms2utNTQiqAMHAI7pPRqtCPYqZtBP77/XX6K15aNmfNMGZCrhxLSYTPTaS5N2ktkltyhMH6Qy
Ef9U1EZLe4eCMp1uS3TKkXWz++GmpUNQUTSp+snRWweyQCS8x9SMgfeZk94obOToYfkOxSyamk5g
3naJ1V8NNRh/6IC/Xy3s85Hv9JmojuB9InkrY1goh/fvirlwZbqaxykfFXlAHEHfPsGQb9fi/yZX
fn3zHUKJe9/Zff4jQqTwhd1H+KxNQr+yMnnonHX3YOpyOAivFkchxorMrVk6ahlYYg9u43XeTu1V
Y2/kSQ6iq1D1f3q3dI7e6Bh7zKXTPqwQk+6sUghzh0wFSqtNUfsOUURIfiMYDr8m2OmfFhXQjw6W
enlQTCgD10Efop7NuNHhAjG0Sxtl3QmMCU7hMKUd4MN3N+6HOLJvOr0Z75Ox0JjzSbDyjTGUF6+s
+2s/wAvegdMJP9s5BAA3Cr27UC+GL1KNrA9h36SvYooyoAN9bjS+UjYNFceusvwgtYYXBxYs8iUb
D+WE5v6QySj9XOuFeWuCf+l2Zgz8fT81onntVbZ/IK4ysgxkxGum8wf7lM3mS1yYxuPkOOnXujet
S6TOoQPMGeqZCq6u71KFCtcQwxHAZmtVDJNAja7s2NSz4UXujmyr4KsO/vEWvWH4UIRxQN1bax7i
Rk2ubGSrI9qx7mUwI/rKkpPP5CM6C/adsJNvhVan0TEzsCn9Y4yYKkxbNscqaeLBz72onm70vC9H
gp81I7xHwNWD0Obt6V1VPE26jqX5/UG4OgRxZ1FNdwgnWLbTpiHRkK17yjmBrbnjKnAYwQ7eo7dR
vr9/qRVlOVAyRjoSSaq8fwCyCS4OS3e0gosjB+MeSTk92xFl7s5L2Du6U5ecLXswj7LPko+Es9QH
Qnfksesgamz8lD+7iLRq0Q2hJp153b9wcL+tFK0ENEAOGN1zs866o1rlNTl9JogeA7Y1rS9F1PUx
8UQ5za3mSd1LVlfgJjWQkvd/y9pG6fefslhb9amJDE+0HLYIhTpbgWd/RPed7h0rAQckgV7GohUb
xL/Vi84YfMylc7Fl0byk1E3YV+llCIdcQJNQHx8gY7CxB5pOX17tfKxzckM3s7YFnZMpyZ6FaviH
NE0GyUiRhFBcQmuCUyjNR2aU7FjktK4SYB7++w92bWi7+JN/VXJRzS92vGleAwsvi/Ba0TY8Nl0e
k64x2gILBc7396+1olJiA6bO6Dv8VDo1mLdT+YjqM/V0YrLLFAfXKZGJk/iJno+ARjQ3oUge0dq8
xbddsA/QCrzpBejTaqeC8kL+H3bGJ4/OIVyMLKbi9f7PW3sUyByxUHDWoOa4OGwoOf7FxLGySyjb
WverRnXuXbuR48nBmbQVe716NVqEs1WFh7JUpVljqTlsTLxzO/TFnldgXzOCzY9Ovxm4tHqpX9sC
jmx/gv7Vbux5LwoaMNiRBId3yG69CNX7TleUtPsvj5F2kUrNdgbkLnZ8UQrkDkhTfIV9o36VETz7
gS5R40OZmDa+0JVOJ9ega4Ivj9bJstuKupP4X91NLp1d2vtQNsFFZmzzTJUwhbTPCUMKyhQxE5Lr
vsr1v/e503DkpDibhTXql4tpybWqUdVZt86kxdTVXh26iQ6426lIKsBmFBsfqzv/fYstHnYjTCgm
5RZud/G1Utxx1SEV7iWJ25q4wypVIe/i+76PTS3/mNsojnzZhUZ4gAUCFoK9dfaJrNv8yWArXO36
rhx1H2lB8xCNZIv7UWqnewC29c84MwZ5jtqq8nMzBuogVPMlzWC0FB4bFqvaxW6UH20Z3jeFUt5H
rdlbn9KwEBo6G3xXt27WCuff3p0ifecKQu58YQzpt7EkSHbfduMME+m9rIKZ0ofpZbRoz4NqGvTX
1s7059p19cL3Cum4IDPaKt7pVm/2d1Q6i3+HzGlxNNZO9CV9SdiJGbC0jtRta0iJw3Si4cLRUZii
+Aj8pLy3jJRaQWTbKamfMkwPqaKN3xM9Na1DCSLN3QXmnBpaCYM+EY8cZxG4kfSetENDnHK2kxEc
rzCUh7hHTLVXen1w/Enk6OdipawIuuJs4R1s0devRt8P454SVPatKOdnW3rdfWlPzSMjBN3fMJLQ
43doe+8mYyadvD9zrSxUvw+LZas9BNukmXUQXOiiKEcxRsopTErlA7f/Kl0TswlllL/fE3F0Yxzi
IyfEZCk9HOo+puneRyyOYfqQNUp/nkx3OOdk5G0siau3R6ONuFk2YX84gDsnrvD6xQipilxRd5Y+
EeKWxl1NX8emU8WXbjfZYQiVTWHtPOf/8cERhMXCaCEWXzbYMlXrcmmJ9ArszLWIggrsh7Kdkn8l
yfWm70xZ84FDKLxOLRvAWL3/XlevjljOmec4dGCLzx0qAAkKwxicM3rM7DtME9XGUFU3lHvZEBZJ
sI/HxPoXUae5sVavbENYcimpO4iNbA5fb5fqsilrI3N+ideG8kYA6xIPSmVl1XmIiXE/DHrRTv/h
mnhE0TfNsgPUK2+vGTVKl8nMTC9VQhqY3ztu/6FJU2vcUXbJXD+HxNdujK21R8zlNBfTPCkeS/wC
+ErM+jVZnElXtMxMWjXc2pNSxscabN9PWMqwCFOdzZcsnPbT++937SHPnnIEVez0MMi+vWGn1wu6
85O85LlTfy5KjcwtrzJH39NjY2cUcfvh7y9oYMYFDkAd21jakN0mr4mGUNNrJDhT+LUBCZG44j77
FyBr+wSBsNkQrays0PMLpR5BE2Mu4r69xZFWBZ+1Cv+GlVI7BFZj3UxSN58NmVtzclczGR9I5Kko
fEkt+NIkVrGVo7k2f8whSwilqXiSGfb2N6QEMWCvyJUzNQ9l37ozyk1Su0jC6sHoTT9MxBblee3N
/n7JxW2zo3VS5MwZkMRJQrm0S+tT0KK1utPhzvXnxpZK9B9WAZdnjM2BOAxSe9/eJmAzK62sKLqk
Fqw4sKRh86/qiiQ6xWraFr7aK53zearKUv/+/rCaH+BylkSDAwWHOZr5arENKh0U7rZXIjgrsuDa
24p1qkI337rBlX0stS0iIGcJ4ixufXuDbK7obJZOfRF6mfUYQxOWtgYE8CmrgQdsTL4ro4aevjmf
BGCEW0sRcQc4FLdknV0ClNVH4rpC9rHwHBTReHu0d1y6HbdOf2vH/7kJjplhbrfzKt/eY41+qsAc
yT6WNnVykC1pOZCJqZT2/mRVgXgYhkB/TVsZvsbNqHtHt81BALlGaj9MSdABbaxHu91iAK09jd9/
1/znv9UCYukEdleH8TXzMvYZutEchhgba2FNwUNQF8OOrqK3sSCsvHCwDPjaMTggcll2KgozjTVR
t8E51eFW72N4BeWpHLzwh5OmQbVxtbVbxCIF4p/kcfb1i9UWzukw6gaGN9oJIt+1U25aflip9kOD
1D66OHqUa/tUxIbYuPLKbMH8z06FSZmHvETC95qRq3kdplc77NU7c2ya05Sh6sEkSafR7qyNob32
XE2mf7rXBk91KSJxtIlwWLIcLkzKwbGjPB8coiSImh2+vqjcOKStNUawJHEZug5zJXcxGQLVDYj0
BZLcduk3F7/vrs/gOs4F8zuH0ucBfixEvZrU5qKK612GfXbfFABdNLV81GJ4pxLlDeC+acsbtzJz
uYAKTJ2zKoh4azGsWTTw3Hlaco3qAJ1AYej9B1OVm67s1euQUYTncBbFLp84HOFRZb82XHAV80F7
TtmS/NSok3Z8fypee7XkxP7vhRZzpClDAt2UrLy2ZNBR4XfV5gXv9eTgklFB7b5/tV+pcYuZH7m1
M8+TFHb417fTQjoYwgMXqVxMVZmudlz38CLT0FcGsKNqadU7CV+Pkrr2uekNgBgh56x26J4lVrZj
oRCL3JPqfrKR5NwALlZ2QTOTbevC3hjzKxsRzBimiqkUXoe9tMWzXOImrnXnopUCsRhJszslwBlj
Q7I+wyIZD7WDacAtZ49yyDHj/Se19olT5mF5pkPIxnox0Agg6Dg1q+GVcW3eZXlWEgZHXwJERvvN
1eXGRm9tvPGpmTqPkR3BMiy5qymWmoGsLx2KHSjsegxKg61VIzZGwNp4c/BAoPGm5vPHFI3/OvWQ
COgXpwDurzjReDKsdtwFcalf3n+EK1t1Rhp7yVnWzgS9mEZir04nKY38UgPoPVpUOSAyJ8QkFOzh
gwtyi+m2wch032rjFr9n7fVRkmU95sDLLDaPrt+WP5kHeqIXARQz+qVd5ndFEAEWnovSJ6Wz5HDN
rMYRW3e89nRZ/0iumCV4KAXeXraMDTdS4b9dkNCm/5QQcya/Uhr3qawqUJmGE34I80z7yH7CfabD
iPfdLji2BOUYHlve+XAsTK2mohOLaK8ZCdDcpiltkoGzIvwAklm7Ijwybl1NiCdclMaNNVT1Kym3
xSvAouCpUgf5pMFIfcn1YPoEA968pJE9XMIyVeA8xxGBL1Uo95pU8oOFFCrxHYmHz5STdT9EgfFD
bxqHzJyKYMyJnttM/remXZFX2kMhy/FbZDWi9hO6CaWvZqL9qWepFvty6tzbCaXdwyh7DTNh3Hl+
Wtdee8Y86Ni+cHIgxYFTFO4egxeGCqJyx/SoZbEa09JVrZc4T5onftnwtQr6zNp1oqachfpQhXop
w1tgy+ZZ9EF5q5utfT/k+fCcmiMcvqyMT71oyxsqW+193Sf5qWBiuRadR9LypGHfE3jHb+xB0FUL
LdyC0O+MTyomVE4WyLZu6TrXj+R2ABx//0NY3SRSDENtwBGO0v1i1i2E2g/AAJRLG7TiWShmEhyE
gbU2YnuDaMsIPxadoe/doMweqGEoD1Zvl4+JWvX/jFUamBs/aG2YIlLCk8TunKG2/DJrWzFT+nWX
MKZRF0o6hDEO1INWF1tNqZWJjYVmzntijWPFWcyjNFcJkMsQ4ZtGL2wkR7H+j7SH9OPGI17pfaGq
p+2DGJOdyy9Z3m8ffAURTlRDHV8sEy8ZAsLRKndKJPtPVhoV+k2bJqFGQEaKy8QCh0smRmJYL12c
hVuk0RWqEosr6gkG0AwaXdZiSBOxptTQybLLaG2WGrD5RJme1DH+HqryhrSgHkrkcCfi5nYEF3GQ
RQNhZLyJVe1nFkyXxnHknhuZ0JE1Z3ToqS+V4LFPOpqoXppCcobQhIOaNBqBmivlHv9+naDJQR+R
VYJhsuS0FmlMNJQ9hdfA1ruHzk70byk232PoFNN/enf/d61lu5YA9ylKsQhfhjHXduGYu8Rg9KTM
BFjCOiMc9jE22l1uR+NhlFTFI06rG6iXlU+C+8X8RGMC9eZyvWdmrk1VWAjXC294TtiRvfTSYp+U
WP+hk8QCwacAUwsJ+tKXBzHeSNRIJhdN4gi0BiO7iGxKsZrGW2rUX2rTxX6P4xHlMjhufIPLa4lC
0CDvmP5VVI/5NQMV7R5Utendcx26AiWD15b9oQk9bbwZWB0pAkiyEm1/xJBrv1a4p8uD3o5x8cEF
II83NUPHR8xK6YR7I3C08fT+l7yy70M8OMM+aDsCxjTeLqF1oEeULTTlTPqL87ETVbFPc++WirF1
skQJZMZl9RnDMTjkbrFV/lrZs+B9ZcfHUZ6Dj7qYrhBUx2qhd/m1qm3p94XTnEZ3GshCsTK/6szh
oE7ZQLujE4f373ttACJtZ5/EcVZXl3pyci36wMwAT7MXiPYeaRZfIC7KHUWNrariLxTMclT8fq15
9/TbZJlSkOqEiyKAcjzsrKnS7OZgaqYYwBu1LSZr0lX0XZYqXuijKsE96hI5RiRHrlcI7HUreRyr
iWZWOQR9e5LCLINdQIFHkHxFtCCZT4lSf/4PTwhxg0qm5izvXfxqJWpccP9ufNERPF2km4hH2s/J
WfOy5NP7l5r/qj8e0CwrpbCAdWGpuXMrmMVC4ZjpKvr4bFRmRfKzl+1DrbAfjHzTer768rkxxvwc
u71EnDtp36hNoIzMgHrtPEstnoa71giTHzjEui/v39zakswZUEWXPbsmlvBPs2qKcQSCf7XaXoQH
sPLCPIxttBnoNn8sy6eIOYKOK2ggk4bI22EWBnZSZhaTqKf1uq819heEUUDm1Sjw+56+piiarQLB
2pvjcEuji1LJLJh8e8224BV5dtVzwKV1+DkchP0a5Y3GNtJNNXEipysPz3//QH+/5mLKGmQd5ZLq
2jUqca7vTa0l6ts0EXltLFJrcyNPk+oH8yKurvnPf/tux6nIPb2GjJOZxvggw0HuKOKNvppCHTOk
YMMczC5aM6theGnD4/v3uTZKf7u8tXi2Q6MNzaDa+cXzRihbVDyTpwAnk+N3weBuNUlXb5bdHCfw
GYzn6G9vtm1bbyR+Pb0CBCWwlp54xRFiVEH2hjMjgvDFgSTBY5IYLhovM9i9f7dro5dKE7VdUnwp
IS7eKmE47pSUOaR6W32uYnJOgkHvLnoeeadxKIwd5pX/4KoCvA0EAnOaS5zXYvkZAoqnsoSkjjHa
LElldsNqNxLN8snJqHdu7PHWtN5IT+caJvuRP/FdhhajPRhNA+2aNOp9P9nN9zEh9OhaCdij4FXU
ob04BF4Ut3aSo4MlnspqDr2bx5tio/l9vp0tZmA9dVVOC7M8Y/G+jWjMDJSE2HU1kEii77SDHWrR
Gb+QchriMj8501zsEXlf+DAT472ilyR7RbFHeHmdf3z/9f852O3ZqUyvXJ0Ns0vTWZmMkwFHM7wo
ZgXmeM50IZRL3iZstE5/fymQG6xsOMrgNSyOhxkSz0h2U3Du2wLMTgDLWyGjypOPZZy2/7x/sT8/
K5RcKKNm1ghz/9IX2hiVnaYZLPkG8MZHlWTVR0RG4oFIH4Iho8hpL/Mscwmm2gavXHWi+A+3O3On
Z+jsXN9b3G4bDt6o2al7bhHLXwKTPZ0+GMoB4063f/9m//yGKd4SgMvZG/UNDZrFHKKHObUHCBwJ
ehjhUyyvoxtksyS+gy0lMjAKutcqp4+7ceEV6RxXnj/juXhM72sxVxp0LdV0ohUSM3K6HdGT6bTr
nTZ44AQVYvV2CXuy4sqoDmHUxc9q1XjhXpam0flBp4XqARQDkMPYqkLr+P5TWRvaFPcZRtQbMbEs
ngoxfkFV8VjOWmU0p7ZR21OV2/WhQVqw9Rzm+1x81TTLWax06ujQVBcVMa928noyA6TeFuerfa+K
LtyDaO9fsxoMpD9msfVZgo980uqITjrIo2ny4d7l2uH9u/5zZzD3aizq+Qg1NQbe27HAFw5UMhI4
Dwmo24ESelHnAzQyFvjvXR39/eWor8BzZTJDkruUuqGqqss4oZKWJVWK3MnITqSgf6qS0N1x3NtC
aqzc3byj46PmIdMaWcyetejVAHNFQA6GE/9wlUqdro0dQu7Loi6bDrZShFsEl5Vx9Ps1l5KiFppE
1+RRcCaTS/mqTGb0bz0R8k0zjGyDjee5YpfA1ob7Cd/+fDj85RL+bfNj47Zz88GKL4mT6iQcjkN3
FsT6mn7rka7ns4EdHuFHRbSXi8Su7gmyDK1XD81vALG+L607rzbNx7zXtWCnWYBATpoZGIR8VULe
BZFMtZ0WTTYHH6rU0qfiCQ9DBlorLo6hKJYvSyfdYAStTRRIdjz247PdhiP622HZZmVlo0FTLoqm
R+4xSgZPe4nM5ym06q9ebwzRjuKlARxsajULAXVo9nsvixLKdUTmXYmeDj9BUcLt+f73Mk/Diy/3
zQ9bTNOE9Y09SeXgg9SiGM/E2E/D2bPhX5GSaKcXJOYDYRJtj5y/jIqs2njhK6fUGUPzP0+GIsbb
JxM5Xc0K3cJPsdTiWKpZMieMjU2xcwQWV9/D4x6SDOsar82gVI904uFSwtkp3RPpsuZPhUn3UUDE
NtEcamFxxoKhogRPeNNnHuNWW/gXtn35yCj7I8Rik845fvGLizZOywlnzBkHtgm7r9XzO1LONAKH
hyEvziWQoye1zggq47hPGSNtxnaAAqemDmGRoYcxohuPDS7t3o+pVH3FDFT2OFNdNNRe1anZripa
jwi4MlftG71LyMArLaNuCfVrLfuKOAkvzEgY6zMh7tOzG8FP21g+1gbGHK5hzzZIWGGL5cPqWDqI
oAo57nDuoeNuOOMxr8iQ4wYLkuLDsH+JzVonXNfA2fX+sFzZv8BpglhP5A+uxyWX1AkskbmwBK+G
Q7n/XBpk9ZpuJbUTqcq2uFHq2jYvHE08oq8Ty+a5TWM6bKxra1Pf779i8QyKEma3HjZkpFeOCZga
e1BYg3/vMkIt379hBv3Kl0hlYNYtzxri5QN3zA4kv5djxGlRTRvD+Egs8E/+40Ly66nu2aO3BGTs
y1j9GISS8E2p+Qi14D5q2nd6q1SZkxNoy8OoSTiXyknPpy+2Rj5y7QU49NjWNuV40yahTYS4e4Wu
fCk1kj5LANKuGmBZqc9CsZN9XpPyGDc1H1h/CGr1o5u5tU/sdu5PwfgxF/2ZhEiwBVN8o7fdhYyO
52bQLjYx5V7WHsY+fozSAaoiAeN14700gbjpK+s8JMmpDkfH1+rhRERp5VP3vek9cYFl/SNMTM+f
xvCMV+h2KvOfU0oVeIie8qF8qUQ73vN3fGB3Ta5NLvgJ0+s02R9ct4DIbezTkK6QX3fGtS28Rygw
4kz6Q+IX3awDndvuaYtmwUxvc6f6V4/dF6igJN9hnPfr2AN3rguom2AVcohRBNloB0cjSbBXoNUM
wauLSC6pJEZS86myKggDdusPTuidzME+K55CirUYPho0C869M4yxnytZsctyMV6ypgqeayW/px57
49HrQYmevCRphOoA1EUVBEd1sA5KXFw1b0IrVt14uXqJzLbYJxEsQDVrnnA4HUlKvxFSe0DP6/qS
M+ugqSdt0BsfR/ZnRZ2OYdTs3S4/Ee1y3zrqsW7HR68UFyvPG58SyVEW9tkb29P0/zg7rx45kXAN
/yIkcrilobvpnugwHvsGeb1ecigy/PrzsDrS8fSgQXvuVrLX1RTFV194g5XkTJ+VQDdnxx2WVrjm
JL41ZntMEj101djym6LGVDaCeCLZBzTK0faMtOuQqdPBzCX5Dimjv2SownJXmw+M444GkpVuzDci
ITsXZAAZxYw5fBt/7ao6OztaFWRTdKfS0SvV4ory0P1Uaaprj+nPEC07V1OGX0umhK2LaliQxEDk
gAk+RML4QcsRmRN18C10y43B9EapfKhByhMMfoouv0+wE1eHCZf3RvOTgYGqtcTdqTGicz42DfuF
U23RXIfKcZVZfRkyq/aGxgSAH15aEOFmmR2NAjhMUTcv3LZuWDOPBGkO1lU9IitTBqkTfcPY6Bom
+qc0TGv2rEe1UX8dDOlv1H5PSvQiwuVTCR0NpY5nXWDyyDQY/+M5b4M+138igHoMR92PuiENRO08
SDpyEZZaJV5pTY8JrVmi/9/yYvJS7eXQa5bH+PM8RT1W2XF8FNIqIRupd03eD549O7hNt0cbm298
Mr3GbCpya0V24wX4e9dFXjk3zF5nkR+XGiu+QfUjxfKXaDk0Qx7gAbjQB2hNLeAverSNn6JkOTH1
/SdbLDQlcHXORvF7mJuzPPRflka/NwZA9kv9s5vEZztZvqWq9hWTzB+6gdFWmn7KFvOz2Rl/qThH
m3ArQdW8ppnpw1DD/KXDfr3Duc2JPVkSz2aUTi7EumMlBl/PZN/oEhxZ1ENNf3pR8r8AyI4eePDf
8iKO+YTahcz4PY6Ma1lVT+iPnKpF/Kxa7W5qVJyTe+hnbXvE1RpxvSF9HRArOUnYS17DaXkUjvxD
qC0KlGXzNGfS45CQMALM9FbrLHdusx+K1n8tk/h1HLLvYmhAzdjKYcTGvs2s5xGnd+pRbwirg6HN
X0DIxJ5eNJjvwh8f1Xsz1QrygvhJb8yrOWMuKuz0i5kskhtW8kGxF15QORK5LYxDu4wIggEDmLLx
mkuF5Sm25Q2yE4QMzA64W39b6AY2cav4QtGfpNw61Gp5SqXBHwgwY67/UtrqzoiQ9Srq4jdm8xe1
bi71OPEOxAFB2UfMoH4uA60ARVwLBR5OpIsrt+dTItmXGI1gW+0zQqU4d5b6S+6czyDBXRrnrlp3
9Blza3ZxBrhmCgPXtvyUZsuTFianeZROgz0cW0ah7lJOF+xg3Twsvw7jcjYZ4ngQBZg2meMjWKST
6Kpv8iznGA7EEX7h4TVSkqMZjz+jqnhUsuo+NNsn7txnSRoPedWfe1W5y2TtHtekX51jnRDZPIc5
yiiN5VfG9LlPHG9KzEMkl4+5OloHRRM/AJ7ekYb1B51X1WOIao14nLaZ/Em1lqCa5ZcCp9lH5CS8
KZXP9hR+jiX2Ix++TLPzq2xbP1PFdzxcvzv5/IhQ67NsiYfCQUWvWgAKKV+bXj3pcTK7dttXh0kb
VT9rqqOuFqUnDeFBzstvpVnhCIlPglOlsSvlkFzK6ZTMGK/n0u8q6iPcnKPnSixHQNoHJTF6t5FV
FF163DgMewzitPFQF/U1us8ulsJ/d/BrML31gK6Xbj10A5bo6UNZ5mdoJVclNM5901+acSA5qg5V
EjHTKY+mUfrakFz7eLWNJrZGWoyX8vCCbrQrG9LIrQzpJ+uTAy1+xrGJWvgYOnwGlfyZuH1yiom+
1XgJw1EKjEV4Uepc6RJ3nm3gz5z1IPXD9oRr1VWTQp8r8Fe6KC+hnH+3O60mERg0RtnSz1gUL1Ut
e/HcfWqd6itjxpci1u5pMx/nnFA+G9q1zLBenddYTD/FrccOcriQjn0jXVJp/MQs5wFv+1c8KB9n
fZowR9G+oxJSATwAltsVqptZQ+6HrfAcPMuO4HVPoT26jeASiMJXu7euRW89ijH2owiF1qh/NMrJ
n9CndENHA4NeGKfcsF5UafHVPKy9UKC0LbQTPkCeZA4IFaia7KJwiI1vadyZDBMbJLjDYZyOVrGc
FHlV5u4umAL7ma0GCnOsBopRxRFO9eKXIwOLwvUc2S50a1p5elwMInKqHqpKPDKn/uFYUtCNobdo
2BLjVygD9WG8MnqJk+p0xuOfaERfhYwterJkEh+L7uGTFkSSdOdI07Wq8Y4R+QKyZijPaHTquLoY
902ulIE6rWwG+7M851er691Y59QmfCtKF77OqeKqevS7kJvxMFvNIZnkh564pUvhQ8lc1IxgdaNz
SUktHZdR0WnMq1/6tvobU4qDpOWfs3o6h3MFN0a979vuKhT7i9LgKh3Np55mt1pJ3cGE5OXaYXTR
9eTvUFKDvhgO+UrRDzvt0NvLsSvqu8ROPvckb6mVvCjkB0014JW9+tDLqZgPjlNcFH3Y4Uf8W3Xe
1ng42MI8YSAK0/qmjRRKgo0NEYylXMs7L8EmHG1fkwT8roOfM/poWiwvyJcjnQrAX65/6OCi1SOJ
WJogRJ4O2c5UaKONb1JUgrLT6FXDdl+LlT86I5GZcuT6Ig9k0f1CGjr0dQMfL5HaI7dQgY9Bh3CJ
BIX0asKUPS9aM33bKVI2ShRUY+mWr9DSd1QgePYwR+KY3rHaDccJaTgPSePkdQzD2m2tdthrDmz0
FYEQ49FE0HFwA7rpryJ4seoYyVkwxnUynW3TLquLKvfwZacydCxvKnL7Fc4K+LYePpHyyayt2ELE
BWONvR+zvvObMwFmgO4bzWYZ84SbM9GnGKbTgQ7PKk41iTeAtPtdTBLQfjguVENItk34hoNZe0BH
OE4PQ6lpj7IGUumuZ0ZrnpFKAoYGNs0edxpMG5XqikhcmxJMMezbMZZoLG2xMO0J1DkyURLX52db
4rOXy0TbOYh7S90Uxcx1ixFNsyLIi7mpDiDLEfbnvuAq1PE9+OfjI7f+a7ebjqipRePWhnFn3gxD
ATEqU9VJtCHMFAXJBhxUnrbopy4rihkZvUOfFHuo5O1FwSoxE1oR+TfHTsoVdS6GMQxEyy3Pzxv9
OkXmAgCF7ClGnB/DqOl29nWj5QEIC4UYNBBNALVr7/eP71spmz5jEphecANJc5eRKWUtZoDRUFu/
kAZaWff4FoSYiZ/L1Rfq443eXH7taIEg0lalpLfLx2UB+qeuw8CoNfW+Iaf9PVKHIS6JBnWoF9Jr
S5sFLhEtWsoiK9wRalo7oLcvegXI01XjQ3+HV7DRrqClz+NDS+jsIyYaYXS3wrX2pq9bL3eFEIL9
WQUKb/lKo8PUJrHSPGiHur3EqlC9YZ7Ts5WXDBv7Dm8M0FJPH+/uRjfNZgwGQGuFujP/e7u7q0fT
VIwtKlSIwGLwlmQn1OLWcb75w8SK1TciVAa0ai6Cjxfe2lbu9jVrg+WBkOXbhZkVjIhbQVbFizki
12sTlAqT0Jzs/8cT2iYeakyYVfr2N6MJydYG9NEM1L7Tzvi7i9P6yzS0DHWjwjJCr5+NqT2gozLp
QPwaPd65sbeOLwZ6Bhh0oPUArN4+Zyv0DoF3WnXzaFGqDIq5LPegavToXFhReDX6Lo39BGMVPMmW
5Ggr87Rzgrda2bCCETgG3S/TyLvZgiSSyVwkIH/DgBi1V7Qmlh8Aj6Fhack0VRdSvBhTv0o0p1hO
8P9EtqiKD00NGMwdG6QHK1zHe1cshh5ebHyY/qYl0raurfSOcxjjZTS+f3w+Nr4GvDggI6zzO67a
m9/cDVJTa1lFi7PtheS1KH18UhQQQxchy/33LM3oIxRcWPlOvNnKZ1YXECCSCMCtRNS3byzJZpBk
2sAHXxTmszUUIX0Na/EHA/pJDWnFl/KRBKeb6vkn5jU17QyxZ5+wcZkxGmWghvcVkjL/vtI/gi6S
IsBthxjRWRgn/kgzz+3qaTxFoR7vHI+tnQZpi4YQUYAAdzNpEV0/2J0ySYG9SJo/SZb0UBtxHSz1
0B+rfPoGzt18/e9v9881b8LOOFoobinge6s1LXIXlOtelIEy5xSOOPDQ/YP/4qqVXO487Ea8QwaU
D1ED/wpR/ublgm9bY2+XXxzoEc9K7SSHBnMGby6l7mvbUlVFWdF69STtDbQ2RqTrtAJoJWNEDZjd
22Mlj2h+GEA4gnyOvydqB5+pGg0PVJj+CW7OsvOgWwcI1VNAADJgLejxb5dr50xTylhDhtTMl0s3
TU5AZyB/Dhsj3GHsbS5FjIMiDqgPKZe3S5XFInfIg2ZBlYKWcXXsU6SD5MDaOyewmvfADVsb+e+H
ySBdhc1w82TqiDwF4izJBYniHop4r/ptbFBf0/U/Wpm+c1S3no4H47GYkAKOvVkuxK7AmEDuB2kc
5/kxczKcfEPZarMTxpvRz50PY41rN+kGFEvgvyp6tau8wdvNREElBqikx0GRMmmgwLMl7c6qGuvX
bDf2kf5zKdxJtsZrnKTRpxgKVdBGyvxc0YTyWsCpj3UW1wzGMlX5YddTqp2XSmtQp7Ykb4gK8yuN
3wltl95pnou4Vx9HkaS/okFfjHOLp5TpRrg15EEmaUv/QpNDeK2WoBevodpMJlE/LFE7VK5hdvEd
0pQ/8S+IMreAxQJHrhWnzlSbAAVsjLqiePHmpa3PIw2T5cCHKfu6VjSBg0RqSMacAKCtUXdcjL6w
3WnSAMgww/gHnbhReKGkQGmd6EnQ+pjAZxSZlN9p8qTcwZYXpIQYDzoJIsTNjJw+VVda0iMYhPU9
XYbiwco7+/usMnJyKD2vEjIz3zSrL6pjikLYPQPm+HtkSXjSaJKNchx1LBozH7/RrYjDzY+mKPUP
kiBr+P0jkptVRAE0SlwngjxnDmfTRUL1bzVHDQ//7QGFDHTC8Txvdm7QzYuMYSXVCYkdrhw3EafP
Gk2rjVWHTm/bBwXkz8lxYtlj6Fs8jQALUG1WiX+RHvuIJKcHLID3XA82n/6P33BTPGBkX1cQfCxA
uBC1CutBzhfVq8J5cmfU+I9LMTMbTPdMHLf6JNTlK2UZH02AGzcxyernSqrqMSFbyK27wblnRhF7
TUmXTO6W3O+Rs0DdwXLEa+N3yTAePn7rW5fqmsiDIKWChlHw9q0PXZUOxTJIZ+FYwnfK0azd2s6M
gz53ra8pXX4qey7Zj1fdCo1gcFYCAzIE70CMEWde6oQRXWqzwdKvNGDI0lxGJqRSDfK7XN4LVxvR
CsAPMHUFmSnQuW8fs2unpdWdNLnAgGuDge6/DzDG/C6ZjePGpp2dpnwXZL0VkSlHgeGgfQC/8iYi
I2ajyU0zwdFAVN0XvelcjaSovGbp9oq/raVAGawQclmDhnuThZL5cEDzFEmBIhHfSlnPba+QJueT
PsVpvDPV3zy0f6x269hVA0GFdBeWF5LK8mLko6QxNu5xaQSd/7edJKXlxsnCsBGdUOMHjF16DVXe
E0+wD+nM/vzxcdr6eLmEEGQBukYqfPN2uYHEgqVGfIlgvR/qWmhnZ6mvy/xpKRLXmtX0kVF5+vnj
Vd8fYs4Rmn9op2M5DYrt7ZkaJuZFeVU4QQkBJjr0jTkzSLEXDwFiLAyhKjx/vOD7l8yCCnU3y6E+
c6uZP6EwrSujkqBXXtTfkebvf1tV3kYeTtH608drvS97WYtacEVSoN9wq2mIyolti7pML0k0CO0g
cqT83EHE7X8WKmIdwgD0dVhlXDw3mwg73VSXMrtQ1Jk/oPaq6zNpriqaiF42DTnRTeYpMopo5xS/
PzSsTPuCzHP1E7wlrxRAUyIsKLKgHmSoo3k3ZP1drhjdSr3Q5OVx7Os6dyucUMVXNXFyY+cHbG7x
6lhO/APIfYu0NBJZZlw7MKRIcPKyw0SOcS+uij2Lm/chfu1b0Fog7q0E05uvA4gRJOKklIJGrmI/
la0Q0vGsQBCwmnNcj4Wfpvqe1P7Ww+FOjOYrJsXs87r7f2QTtuS0ilwYRWDrUwuYTJUMymBAMnut
xq3X+MdCt3loq1Z6lEYIttlaNaH7F04Xu9ZGdHSUFZswSBITqdh0F22cd17gv0OMtzkwNzbch1Xn
3kbW4+YhG2m0GmVCRm2uZAudOLO+myZcCwDR/dAGa3DHWWNaJRsvSjdMOEcASEC4cfQmPWoPzB3s
l4+/2q2Q9McPut0MM4/MJK61KHAGQ4bEs5qEdPU8aZ49GsJyx3CSdvpGWy+aqgOjrlXEDrjZ2xfN
ALdFI6WLL3AdmaHAJpKGY4MYhbaz0Fb0wx9OBt5KlkiX8+1CoSJJsu0sEkChRrloEKZOk9EzWCyN
PXH9rTPFdwkZlBkeWu43qfBUC1MrSqMPBDqi5SWOE8M5U/pbP9IhXvFiyFU+p5Wq/YwVZ88KaXNx
uklAz6nAgf+/fc55RHJzydP80i1j64eTtTyj37NczTJvr7aGJVWXIbIlTVQYH5+eNdd7d5xtVIlW
zi3jlJvH1iar7etiigJQv9nBWTTtMNNV91ErKu+BEwzoIkDxmyzRuuiHmzvl+daD093VsTJH0BXt
xbcPDpbAsKnocrjUHeI5CbwwBvvA5kCl4e5dIWXSzSlAynTP0lZdb5nbJ4dpoVLI0oZ417tn/NvN
tRBzUCaqGmNvrWjzkxC6HN5xtqEgoA+/GIdlSrTkguOscPyq0MuvFVP4CVOlWfs0hz0ADnA4juPK
czGjdi5a0R41Ym16J9dqf6pMUGMQc3vle1fAH3q0uybakxPZ+kyoTgGAr+Yu9G/e7iJMC9RA6yy6
zJ2VPS2paO7RwQeC4Ux72P3NFwbGlKsLyQL7duKR2E6pD5WEyKCNMcQ8Mbyr7ao74o2hHlhOP4R2
hwkCsuCnj0/q1pUGXYXca1UtoQHx9iELHO6TpQTBZNQOPhTyYB6dcBDukkxevACXoZpT/Y/X3Iit
K6KeXGXVsnrHuNblFmin06eXENOnR6depq8Iz1WuntVf6TRnO8ttvEcuTqSbmI6t9NOb9wiTekFf
NrTOqHOhaQi+YIEfUzdG41WDJPaEDDbC+J/L3dIGBsmEWKKZCLTNDR7WEX7rd4ZamOePN3FD4wOW
Dzto0l9kBHxLdNFKEGXo6s2BXbV5+qKWluQA31iSJvPjAosR/J5WLy5dp3feYb7nx3lmxhheVfND
mzmcJ9UZQ3PnKt/abapgQoABNoCk/u2BqtUxihrZSS51VIlVd0VT8+PQLEDMZlOCHvLxNmycX5WU
kzAn443GkPRmORL2wQYJjIyCbJ7HOp2P4OyTa9XLzmNXZ/WhQKD228eLbvRZGA9ye5IFMlCHP/l2
VROhUQjIQDgHa+n8ipabn5aOjltEpz1RDf9I+uXVaRmoxHXcHDMVTeCPf8LWKeM6XaE9KN8hG/X2
F0waDT51BiYphb3ReyjoGCYcI8mudgLEv//STUSHEotMAG1yQHa3WjIgiEBmG3RDKxUmn5ebtAZd
ZaRAdfkJyEmDpUxyEIORNrpWDHzTBQVpt2i1G+qpjLuvctNVnd+EpdMcAGi2IHeFnMp+KJZRv9ft
PHvKanVWTmlZL5nfKUOYe8rSmo+9kxWT2xvUgifTbJY985CNuKuZq1COwxaiTrVGqj9y6zEpRagJ
DXTzkLe+rIK7RQRTPYCdwom9ynHLxJDI59xJO5/vxrmlQciIjgGB/v4zMQZbSyrqhiBhgBlgtqQQ
3VMzyEygMnI/Ws9trEg7zaKNxzUUUDucGgq1d5Lywipso+deDYQssOPSzEU+rcqssGwb9VQD+vQZ
lszXcZjUne7YRsz/c+nbe4aOlCrXc5pdUDkYxCEblMZfJuFAhlLyPqVJliM68/E3sr0m+hakQDAJ
b9+umolEjH2eBYqkD4emUn9lYye9SovcgkTTw+PHy20kfShhoQOwBgU2+OYqFYiMOW3K3DfLFsm4
JKayeNi+UzJkOLMAzgIthQdwuyBnRzicQao2vfXPxz9iI/zyrCReoLMoU2/NcKTVghKibRiEPP6D
glfSp2EZOn9K7WHnlW6EIPJI/JXpc3OQb4PglEwR7rktjAI9R7M97LoW9XcVtu1OCNp4plUdRVtT
BkZb+k1hNOmi01I9Q5RYXwrOTtv8Q6E0f5O0cnz9z9vHGJjNo5eAZ/dtDSbgS0lJN+cU24VzDAsn
V928LpZnTS2snU7q1mOReFEiUIIx8b3JS5osScu0EslFyvXwoe5k1WcALPmVXVv+x4+1cTSB0sAQ
Au5BW8+86Q0Z49CCGrTAN8KiMdrwYiUyLow441yX5ggpxJbBMJdKre18ghsRx2L0iXuEyvL67cKk
s6ZZkexfyHnDe1SAhiARojk2y9wjKmH17qLOL6Gh7ymjb8RXGm6rAL2x6gHe2mrNhNYFxlx2kRRA
rUPcj16Th7E/lTEQiFDRz+Dc90YAG09L0YdvCcR6St5/vc7+uE7aZAT6Cz0xQO+uf2z0Rj61NDO/
iLl4iDEhPTOkRgDfqveczv/Nqm4uaUA9cPoB3FHu6mso/GNlJ9Mh+akOqntWogcS4mNH3cwqb9bq
Auh/DVK+qxFZ6hOpLjy4PsUL84r+aYEs84/RTU17hC2QtHBlxnEHTbYRJ/ht2DM7q3Sueiv/0si5
Ekp1yKuAwmMGUoHOxYGJbrPnRbzxQdlMiOmn8wGv49S3m5DhaqrrtTQGhpEsX8qlro+TYTVPUter
/73CRiSEAMvdTQP5VhgF1nGiJy1aHbLSJ/e13anPVQWiQVZz4zPuFfM/3VgPjRtPyrSznVtPuUpF
rSp3a0C86d40slYIeWisICIsfwW/N4HjGc30ICLd+v1x3Nh6desoRKf5Qlv+ViJjaFW4+30ZBnVR
La9pD9oIdpZQ9kRCN+IT2hDMLUlLLITKbuKTHg9MHuwRpE8dRwdcciffWJK+RSexr75VvaZA9pqL
Yx2330bR7pErNxIFh5nhCvYjXMi3DTF9wJo2UcQUpGMxXNXGnn0Ct3Svj1bomXOv75yezfUwjMA4
e20t3ALUjCYZZTFNdqC1ceo6NQAY2E9jdB7iVnvN6nY5f/wetxaEOYsVDoRvjarh7ZfhjHITTxYm
yPzZnPlw6IvwbFVGantgmhTQDQvCXDvX9sbhWSt8Sga0P97nBxWsxSlS0zAAXzRjNUIx5ULzkeqd
PGRDYxj5UnyWackT75npvH06acptGm4FjVNttCUkovv0t57a+kOkavk1VOz22sph9ZChixk/DFaf
f3Y0o/DD3uyfy2gSwI7yKncdfe6/gA2CMppFuo6VXGG84g3j7HVFN+rH/4Vv0+YlP72NVPDbW7lD
lj2gyyM96zh/HmCyfhLqrJ6jbNROUZWWZ6m0kgNID8sfcJLZuZk3RLf5DcyMqZoRj6WMfbtrPd5S
RlKr8UUykGj3w3h07sCdSss5S+IYFzu7ChM3U2eMtYpOsD8lLIfPZVlU1QEuHm+zLJm52Kmh9geU
LbTRmwd1zLyPz+77eGcjaLFqqjC/ooFzc3b7OE3MsLfnIMEpofZkpyteohkEl4snvDzvbMvWavgT
rA0xxjz0/t7uil0aeRkTgIIY89vPi4pEg6PU0pOd5+HOUu+DHsMyUiIYSGCMCbJvl4LzEZtzTq6J
NMz8yg7DVMaTyUVGmGBOv/bekBzhtqlZvsLVK/76z/uKzhTZGUQBwGK3KCerCQckm4vVR1CC0JQn
1dnqqBRKJ9KDj5fa6FVBJP+/tW6N8khME60YOiloCzn+UkZS7VKFiZdczNOvRUHKaw5xdzNBqBwY
y+Ixj0Hk0RhxfxuGfP768c95nxtyy2ChaILi1gEgrWncH8lSgfpRRluKxLuET1aqteTPMl6fk8he
p8LU3Fbt/h+cGcQ+mULQK1GAT9zOKKsIZIYURcWlqFVxLAoxelrdm/84ptJ6atUjLDHX6VnvnJKP
Ka6Oid4nx48ffCvucNFBmDEZslGk3jw5hkh5bqhU4ZmcxsHUGrGbgLc4d8ZSn4zBQs2iWRBTrCb1
GaJgfxF9aO4cho0vzGGaucpWAJSRb0sCPW8HMY5xfBmyobhXzTw8TQPmoJYqrJ0vbANeAeryj7XW
k/DHm24NKQvRt80vqVOJT6MWJQ+5iqd11vfRqTCTBKgZDCOcOipoI65WohXmtc0cPxRxlf73YujN
r7nNckRuNYwUOydgHB6ixLvQ1/QKO+1yyO1VvRyS0g6fRZ2vFgfToH/6+O2/r074zlaIEAmrsxIO
3m6G2ktwGYVlBYtV3CO177AZspmeOiLEgV2UHuaw0/ceeuvbd0DhozOGgzmg0Jt8VRetvsyUJ5Dt
w8ytkNV7yo2p9sQcKpOrzpP06IAUfOwK7KRcEDCNlzV9+tVAe/spslX4VB/vw/qcb2sl9gG3Lg05
brLa24vPSWu9bCstvXSDhSdBXTCQdave1J+0LDSra1qC9NlZ830uxJogu9fajGv31t5BduYkmvHX
DVp7MP+ewohG/Bg3eyYsW98WVih84iAALWZJb1+xVEiLjf/cFCyyVVl3uHHBmaenMGg+YpS2tZN5
be7kH8vdhBM1geCpl0kWkOcuClP5LLmOmjk+lHUPDi7W9wLY1jbiw0BrhrwFrPzNlalNoS1CPtsL
kivjr75NLQu0UOM0/sdHZOOGoBJYMdu4Nr7Pz1ondJbOQRqwNefkYDV6dUkwHnGTePqr7csWlbQw
/891HbbcgOqYwq3skdtxI0UxjleA2pBkNRTPCJXWLTQpeoh1wK7//fHWbFmDnrwexvUY/REWk6JL
Fqen85TlJezVSu7kyG3bAvptLvXqX6Oz9CriAzGch/+6MlcfYACgg+iUgzZ5u3JfLGVjE2CDLgpz
H222z70io7wgo0wBl9i6zKq+M4t/f0jJ51BhYxjO1Uu7/+2SWT7lQqpiG3Rz1q0gWADrqILUP+lW
hG5dx3v1yMYMnBUR812LSeKsfrOiNIeFpbUj8qx60heuPjThVzO0BuEVwpbSe21qu7syX6wjumX5
Tyud2X57dJrf0ySPMSRnsUjwv9Lln6XQwi+0Vw3Q1tncfu7tbP6S9gUKpGYUS+1xXOo0Owytke2Z
onHq2Jm3gZJhKYAqwBMowL5zFxxCRe1HWcKolY6iN6qrekc5qUdmetWhCHvwl4aoPCXMch/rksSd
42a1fo7lg1z0Ggqe048Q5c0TuknDMdWQvMuhlbs4jusXAP0wNvn/OXjDCDJkzK+mwewynCoJP9/B
fEhSJTxRjdtuH6Le0lX25DtJmf2upbn3kwWlFFtEqMHh3eCpQrK9mHnOfd47g58mqM/FQmmPg5yh
DaFL41NZQ9o2ZrW7CFqB/FcVf6lAIl/zcJDPDVJvrj6X9m8NbjUSWEmIcLk+H4WmZ/5UJ/k5pfl0
Xqzota1NGbq8XPtIa0+nJQSqgIGG/QwCX7iZrU0PdRFZbpc47VXRxXSpkbC+4ohalf5iNQXuF0Ax
MAqAfuM4P9E3aZ8SdLW8JLTzK1zj1M3N0XaR7xeukNIJCb/eenBCcmMpFsIzwP3/VmNDJk+EhV4D
eT80edYdU+SFjkSQ8tPkqPh6ZEnkzobeXBFe7w8lAShou2b6sjaY8Go1x7MaM8qbakM7dvP4lxyP
jW/YuKdL0rByavPiqXdKqz7Enamlrmn2AjyhgzaYmxQL0bGNkIpYGAEOZSLuJyyZrlXM5jVx5gRW
j0n5XPfGPRi9hJHzFPe/5jEXWGboKHJAF3EhtESHRoIEedAifUZgrFeszwJTDxctCDmYnOFFwk8S
H4WpfqyUFsmQuZt9wwzFua/tGYeOEfq5jDp71SaJC+gTRY8ssx6ztFMCeTDCU9WMhr+MIRjpDG+Q
Kouaex1xFLciFnvq7AwgEYzCrVPzS4PxsocfYIawUt2dJaPtP5uzFtPUa8wfodAZVaWVpn3LekX9
PMzJ09gm4adcUtOrjL3wMann62TQaRFJ95fNdXLpM9BzcaYa/pACdKoNm5NvMmzDI8aeSYZU2Stj
VXLbpJWDORrLoCvl+hCVkmC2mpmHYeqxPxnN9mx2wroi44/ijzJXetDAHD1GvZb4UTtrJ2CCBWJu
2exbpjndZ+NY+6ghTK/0C7lYZluBri+L7zMX513VoBzkAtP5qRQ1GjgYWasvcWnOQbpMlgczrruE
KcpDGYY9yGZ0xldLWOGhi2TbJ1HSfjpwhV2rqefzAvPgLiGrPUxK3T44zSQHo9GjiJNU1r3MoX6K
O3t57HOruOOMy4/LPJnPIY6lcBUgnYSJon+JtS7x6nipAmKzuPa1Mh7Qdpt90S61m1TQqIY2/Z5V
OvI+gEv8xbGr36XkPFYQ+B9KSr9rJ5EdZOZ4WTTRXnPBX7U10bhSg0DXrOMCay5Wi8GWMxNoV29Y
nNOt+3KSkm8Qb8x72+nrozVoyjGCPvccpYN4yKR2gbdGFJzm5VuCGNdPC0ffM7N44lJcFJ/jJLE4
12Z8WAytvq4C++dURdektGP7flD7+THtS+XVnNX6VVh2fU1nByPxpsXyIJa+4/z0d5t230VT2Q9M
hdpDx06yh4VylGZ7PsxSq6B5AWW1LXXHt+WS/O7jG3rjugTWT78O4zcmxLcY1wEBdWdBojTout5+
zofIOiotpVDsOBU0FrPb6YW+T7VoLa8p1lqLMzi9KdF4P0aPVfsSgOOQtYd2TkhTi5buRxanw9EU
aWh+sjoj22HLbT0nTQ8k0EiAQIKvf/5HDtQOeJgYkrEEncM8tkis2jViTb3kofMq2WqzkyoDelxz
m5vrlBYIrtwrPA6wtPp2xabTJRAhlsmKqGLhuY4PS9g7h2ZpnCNiJjlCwVG7Cp+Bfmgk/YpHyBkJ
6vJimz1icaFytotIeynrAVkJ7F4OaY74WaiX0a+BMZrXRPW5ne0jGrG9TwnPZwmqwrXRSzMMHK+G
ElhZLBkPVcFN2tTqk1EZ/8PReSzHjSxR9IsQAW+2MI1utqGnSG4QoqSpgvcF8/Xv9FvOxIzUZANV
mTdvngvZfNIAqk/2yb8fAA0iZMgORLrnnJWWX0bcszeM/2wyNeqnXJrzSqgT52TJZar7RdRtoNA3
e38bDOBaWh5p5vK4udUQQ2t8bHUBWKvdPkbOaY3xl9l1ZSi0sT7W433HIGueaq07ZUSA82//BV7+
6HewKbzcjGtzStupqonfEPxtcFwODDj/lF1dOtDq/I4VF/BiSQN140hYiH3kw7j/1dVoqqgr3REW
SN9S71ka0F3TFdMY7rrO7d7y6w686pOHXHvWZ9y9q1mKv9vilEXSluWQGMPsijhQOlpgCQxschrv
4A1LezSkV/NTWrLKw7Hb8pct5xVOtFG6fULAVcdHW6u7dlKewbKNSUUyVlyMKB1jTs62BSI2Rca2
4t3DzFhYTRUpTW8+V+GaH3m2WlF2T19k8lwSCpN9W1qXRxUWvqhy5xd7maCz50FkLjlgBOsXQxPY
glrHnTla8sMvW7JsZNO6x8HyoD4J0IJLNXUHY1+XxKr0B823U4ldgfsJiknPotR56aWMK82mxmOP
8K8+g9Ib2DY95RCdTvVesUpmaM0jHh1i1qnocMnAogwHmBVpR2t7mSZHXdqm/6r7uXmjxG4ffD2v
0sVF6zL2LD+7O35jyYARye3ftvkyVfrWxwPwu0NR9v4dpaLB0uv27kAl0IC6MPF+Ny64MB7odr0u
7R2XaFmQCEk9CrsKz6TGQDaVdvOfBOLLNrPyww66fLRlOnsAJD74j0gq5huRg2NabWo9jFqZf+lL
y9+32H8WCs5Y3FPwMiyLn0r2PFumJw8e65YHizSkq9qk/9QJX4PoKhW+p9qM2QUPIrVLI1KOxw84
Tu2V7KBvU6+3g2/NZcMDOxiPudGoxLTl9uaW9vQxunn2DkbvlyCC70T2O2izdRxfsiUA6LN7+smq
DD91O6d80Sx6BqHLIfZaGPS02m5UmXy8LtedX1giit+L442PesCokemndZBd4H0J21XpLkywZq7U
tjH2smahOJ7NpTny0JdNrHYfA7COS+5M8op+rlw1Rra7QTprio3XuK0JaXREa707exEkltdAMFs5
ixiRAZIcze4p15X5qWW7eax62f3rjKJeo20e9Mg1ZU9HIMu461B1kppXLg/zId/fhalnQ9TwAL50
Vo5hrPL2qzG4+6OnUSlsnVhes100EfwC+TwFIk/lqFtRflePs30C1M+KGEHvnfaztpn9m2wPrUJL
sZdntVrrQWGC+PH3oH5Xo9yTwbSKQ6st4kmUlngRJlveZqb2qG7F+CcjifjsqNm/jLOxXkyxrByV
BfRKo9YigqaXaCYPJ7RHWFkkMlSPRbfYcVfmLuen9Xuf5+LoCKG9BwWp9uUizJvFysSZdtSNJ2CC
Dz4ba38LpvZTVFu9elZWNhzcfZLXoOjHOMhc70svivVhLHmohtlYDhR2RSTnqn6ZR7auYGZRfQ/G
xux1KnfQeGbDK6iGKd6brok3sVZg32AVxFU27f+GIqfUZGPwaK6tOHYTTHDl+/I/tzVvui4kQqez
2p/CV9XNUu0QafYw0qyUlfwPeM9/slrLR4NnJsnXpk4018mTvXdnWilfvKy7XR8XEWgdzvJZV8cS
rSLpHKd7wZUT439d/pXEZ0kSQbYpwnfSp40Q3mXwg1Wn1Se+I/OG9QQlVHGFdc9gXZy3Ke+CxCma
EriMPs4hMpZ+0EyaKGelwIuAfAFfXgRnbAjyRVYJXv7tTxasgivUWZpEuqol66xuDhz2PU/QOnUP
ldS8B51NkSIsRt+K1skNnsHHT8eiBSQ72o3hhENpDmVoyb7SjobCR4qgsB08gAHvtdInI65ytgvi
aaqxZG/TFM85xLUO1uw1tzx5ZTmaRgJAsl2FdVt4MERByxIT3IgYMqWItGGFmbE404OwA3ZQaTB4
uRwutqavvb/MYcej2O85jBNBTw62AWVedifbv8jONL+X2l+uXsa8LmzsHM8cg7IqKm0xH0d7mhNN
I8BCA4kd5qUnE5OcdCzHJdWUR/sWD52oJw4EiPvMlgMVBdZ9hA9ir0yc3l1eho1Q+3ykFoHZ1d57
zQLyX+bPHK7lZn66s5ZrQAMhAFrdPvrR0nfeg9l6zZHEnTIu84wfaOizUfDSKPFHClm+9aSp4etz
qEN0QcXDPMNIlsmG3Mub2NukFOyqyEICJNN1xVmaZf/EbvcX9I0UEbN8AcdKEcFK0gFP8Re86jqd
SRP9MwbjtzGXb4OZXTwJUc4NFHBDdW2K4myP6q3qnJOc1XjWjNZ7ygCGb/3Ee1Ud562cjqYonl2l
8qhpXCZMw/BpzVy3xCo7oVZj+Zp64uZxkSSCpahQLjI1CvudZuIkJp4aCgB+HfmIfO3eb6HOAT7W
HuVqe9wcHZb9naNt1u39IMvy1VLbrZ+1LdItSaKl+CW0+y+ZADRjgNk3b4m+Lb+HVSxR0AP2FQZ9
8fIhFV9o4XcfTu69L4P2UTTLlOqreXOcyQqr1c+jvtbw3NlLzbiWN6Ce9sjTMhEi5D865A+iyPz2
K+vVs4SVzKNx6qwG1qUVa1JeLJyB5wk/1CSsLjJ1yQqQr1TYtzrQQyW97I+2NV1MimZ1qwYYhLXh
Zo+uSZLm2JOaRr4FPbsn+1QNa+wXDbgB8qK1YC0vUtQ1ATaef8jN0ksH5XwVukppI9MaJN8WeHS0
xfNSNQfpOZfZzwx2PoqjP42/693+9irtvLAz9mRmVXcwW+dCP3dm6rylnQlFhLSSKJ/dj0FqSEvi
dzUorHowpm+ZRe6rUcAtdgflczD2r+sE5nis2u5IoBgwIDdlHHk1Zi2UM3et6k+eUfMdL6kiBjfH
jBr6ZA9z9BJsBG382Hmte6gd70kOWLmFt6bWQFNZ58Lh26hPZlN92v7yktMvhQVkHRQJPs36OORu
qnv1b7xPaV9Yz6qvX22zPJAK9cop9rdq7GjjpKPopxHc638e4E3MkP+sFaA7oISnrlzDzhzibN6B
0aCrNBoOtlIkDtv1VLZzlHPs6K0BwbDIUhIgH/nhH8t6ump+/pc99Nvm25FfrYc66/6C73+VjkE3
SxXQZakv+6cm370Q3+VvVakTK/SPLJUnc0CP2o13ErPP1qEun7l9f+vr8uKv8wLp23cPhrVfmwoF
dfLmsz3boEWrEp481S9Aeu9ArVAdzar5AX0ZW7v5yHX36VT873sthlu9rk66aE6f1ArZbZWndnEf
FI8ld4f92Mv8YWqqmP76sAbIU6iQ2RpcpJcnrgklkgUDmLQlBMydzchVVsdqH7L7kuJ7MFE0BO78
ajhjBfa33uPA4SFwti0PC6aSB4a/AVvVtgcbWZyywP3n7UPisn/c1gXtyHKl/k+Gwu8RYdqvFgWi
dOStZfEqWnzjefGWNMi8H9vjwLa9zI97tfyM0xRJczlI7LZq8G9uVXzv5nzYB/vE1f88oQDlRXmZ
l4achbzy4rwaWErZi6u2BWkJOD6b+hTt/c9aFj9yythtokNa6xtL22MkaNwjvKIq2edKHYLCFJwg
Gr8flj8qvx6PS9N9BXo2/UeIEgkSftfHU8MUo+iCF7nlsYcUGQFeBaereLQITLn5lOXCKL7tYnxv
2uKnUOznMVQxWnOPsfFTpQTXTvNiZohx20qiGGq6oB3bUOenk+d818zQWf8zIrNf/zUYrNPAy+qw
tyqQoBvzbmknTWskY+W+WS3zzcamuqsDL9QW3mbERzOW4xSpea5CBh6wGnLRc402YMpMluRqI4j6
0fQgp08fTb91VN31r6IjijcvqPOgZNKTDurHqgM9ZI5nhkPtaVHAj+JP86m4vyzdXRjWxRE6ccY2
Zx0kCJHwxpHbmPlrHOD9HrbadstaPD8WzFa2IooIjPnTVNGnyPq22uUhKOlM9u4v+2evC5sT4C6B
rbSiSKxhe9zUmB9Kq7s6U/U1WhzG1MX/wI5m3DTdS2vZC/FlKCp2TSW96PV7hVZkGz0vceCnVdWM
ibSkedhk/5avzkvnMo6cua6AaLR7ZFXqpyduBs1VO9vWin6+TdCyFhX3zvDWIFJx6ZYXcItTNOJd
SYJiOgpwaJXdXu18iHFTZ3FX2deJz4PuFiT5bNcAkfrTVvRPppMVIMu3Ewu/I2ky2zHouxM/1dWA
uq+P7AYUOdfE2ssmVXvzlzI8skXz12uME22Fhh8SQqHV0Aj3nrhCtfnZMjwtus+X61YQS0t6RtWP
fD0+HtW9C7ib10vm8j0wAGkTAKNeQmo8wPXemimktVWE5gB910Lsv9CO6Tc1Ebs7TtI5mWVzHXTo
7PpSIhW6T8V9s3/qj3cAzTI2vzilw7U1DmAdxjhT62dR6VYsfH95QJT7zzO0geAAVjB2TCGWvr0x
C4hE7/4qBjFdl3EyIsejj9Ir0GdT0z2Y98q2CtztNautC5lPZuS2/VHZ0BKrwVOpbjV9NGroJMYI
lgM5aI4NNX/0Y3BQXh/ahMO0ubpgb3wb9YIiuuv1UGNLP9K80Q/7ziEZwecia5DNw55NZ5Dd1wWB
ioLzZNlsOAntqlPIAvpVSWZpDgJ9rUJIgltU9/ZRemoM+fOPO5rTkV3NLlx0IkAGe3mfg5H2b7C9
Kp4JAQ1tLf+iQPlVjZwIpWc/rUFfEPW7uSlcD44nNV3qZTt6luLU2sxkN/tbDpCDlDwnKnU7XHBZ
d2M1H/dSpENtHaHjfPitH9W1fi3VfGdTh6yu5xHYb4Y3Nv84etWh8oKGJxkqPtFcpmHFlZzf/LZ4
N83tUNJjOBSX4RxgPxO8y6FRGdhAt3GNDG/xkoDJ1TGnri5r+4xr7eCX/B6pHbfQHN2vXJufh9H4
V2TigxQRygKDIOwu/6S+j7POeZHmnHBv/NpWmif043Ah6jOiRnfiZV2vStveFQVjM2ovgd3Op9Fk
XrFv6qR0wYU33tapBEJOYKsJ938ndX6yGGSuz1B/PpTV0paXWTpvKy/lDJFcXxKi7F6mcskvHjYD
0DR0KnouSBv2uHjzoO7YxgEY0+TTTdtFRwAxN7t7R9Gbbe/EFV8mcKH//EY/Ebb+y+ptg7axsFjX
7E79Yv013Ho5N6ipoTdtRHznT4VqzkIYj4zHrtvY/VcUC0KdftvY+2EIIX9bpO7Gpi7+4eM4j92u
J7XmP3mbd2BwRvJR97VNWdqX00tbT/Cwdf8HljrId/dPfce/7/m3p2nBYaNmcJQgRHafvkVtk6Lo
ciFT5EyxW7uvndKiaR9eBKUSGrN9rJ3yW43afHLYDGfndZxCIkfulcxQobWIq8e2QrxX8tRYqG1C
Tc7RYTGsMKYHy51vpeu/7pmYTyUhGqHX83WSGkT/sf/qnfUvZZ8b10HrhYwAeLT2F3sz3/e5TNXS
X42V3S4D+EdYj957UwxNtHbqTbllc1OmetXtHN6AXb9qHM4oTrt/h90znLEuir3JfRzHh9oc4WQv
a2qMjIMCmYHaZlg7eFP6f9ou1Jjv1rGvPiW6hIM0W0Mew0E41TrJEeYg3KRprLix3GTEk2QvOd4w
lazZ51x7b72/U142ydB3j8pZfpWe87ewqr/sdT/qtd2dO4s1zrmBT93Jg5r7KMdXn7ABhMZQs8Zb
An8MRpO2TF9vdO+Pyna/rdJmQlMd26nmfbP1M2HmdrivU8J47KnHGsspwpJ1X0e6O8Yu86Nab5M1
3w/75P6aB+u3D4PMW4Lz3i5pr9/3DwHpL1tx42QH8rVNZlqKBt2qIV7OFcPTAGSs1S0KLnncs1pL
l6a5+VUbMx0jT1xgDXL6MgkW76TpjFstZwqZKdFXOako5ckVuhGOM/SJ++MBfv5ttfK0GMbzUHhT
FHjiphj9hCUDitY208GkBalwMRQasz9fvPqyRW713txqTj2xPwAGQG9nPF+QbqD5Y6ocJwomj3LC
PHKAXHxnOA7deig7IF69TizWtgZfRe+n+84ZYNQEJ4ukypuDsp0000Qdsmd2qty7PBe4VDHbA9d4
1LflGS8f5bqWWMRCmMYQr+1yIGAyDuYtHDV+dVVXnD1KDExQT9m8IdxmL2Bc0qXzkZj31LZdytL5
1m7TQ1F5VwNAhmoyHuktregJ5Gijf6xR4Rm33AAKvFqXavZZvL1P1QpOjak91ptXHHzRpVYAqX0b
6+u0oa/X2k9jzO69f4ukBSxsmC+8v6lE3wyy9qCR2atVG7P/MvQy/VDTZWRV+yA188fesxQ60VVv
5m+D83Frp8/W5VJv+QfC6N4GlDe2nA5NNnLwOtd6WB/cdT/Pg5kEfnCbzDIxaVWWtkmbyj0qkhGX
CrD/pG7mNJ1mQ7+aenEUbRtbtnaYSvPcbMIgksCO67W5KNUY8dh0x3bzjv1Qnmoxx/ebWV/mI09f
tIuK7IAt6dhOq6i+C63Jj1tmDo9lU27RsA4vnl1zk+DX8Fqm84LR97yCk+8z+zQLHvLSfC778VqL
7XnSM7zA+u9F06ZDPYs8bPv5j3KAzEsqf0/Gmg78gEm0LtuXtXBS15pvlApLUulV2uJxSTABGhen
h063BCZzhDHK+A5vinQxsh7cp4wgX1Y098ehWObXFqw88MwyzV2ULb9Kchhb3aTSrM/fYYvBu5FP
DEkvo50zMNljtQ5nSFIHTfMSU7HnmVf6L9XDqgnaWN+csLYpLrv20Jd7FsE6PCL2JmJvb+0kma8E
/AnOUW9pjlX/pYuM3ANDf8PBEjcsOmtrHfnmWjGgQSpEoMkgVHMAaG9rsSXUovD/Mfsnbkb35AzW
1aiW7EHXiA0WLPBFfmPPNLREfFQqYzYkgoKj1H+157KLIRtRDshAR8aooW9x21aDvHSlOo465xmz
kms9l7+Hcf0zaLtMiN/jE3R6QVs8Pzlz8OIqts5zVPnc3XivjJfWCYjj421ryvUBLvit87s3FF3j
oVf5B3Jle+GoQ3ozpjoi4CpaqF/CeffoOjXtWVXrb0dUZxwWTtj3/m2V8lsEPvKDaM7lth3aUT6K
PUjBVhyDqUglwhhzrSVG70zXhp9oWbNk67UHtgs/Kx4MNK/9JFlDrWoKylw8WYJCzXcnM1z39oHx
extmrnP1sQDvjkPRbXwX1l0IYOxBdBVhF6O1IeSWpvbdG3MdrSV1/zBk7gOuypMWoMJ4+iO2gpXS
rDnYzswY17r4IwcTon8GQj4uKfhdtSE0VtatGHBndPUQ1VD6wlIbHjGWfCnL/DOo2nm3m76j2PNx
mUxrw6+ypnBym5e2IwdJh+3H2ODkOzX1hX/YhiVZQC6KdXHOMlCfUi/8Y4HFKO6sDqnOpZa1UUaf
VbCdhbwXhLiJmPZQtiHRxzxrSSWKN111XyOuf2RbvYxr3fqVdZiIHENE+y5ujH8IYKmQHzaNxKo9
96kKcVUZ3ZGclmd/LHaqdO1jsztybya8F+t49DQydJy+SdZSN6Nh0d24pzBGUnGgbIzpSNxvZDlU
vfnI3DWf5v208HuOfdKcsOWXhJNAyJ0zxkxzzXOWmYwmR+x6hOqlXt00MerowXIHmhFvvSLQvnPh
T3E/dkXs9s2/CkNsvPMGuQzEME1ZR6BY727HtLLvsi/w221sI3JFZlC/qAC7y+hoSS2HtHFk2uTb
Z0dUkpWLC3svF5sKJlzan3zDhaBpP8uuP+qjOG198Svo6LgKM0AZzCwu2Go/j+by4xQBJmRZHjYz
YARlH9p9bFCfzN89kSPXrJmN31u3/CmNKpIoEk45AMw220dWiD7KqrrM+XbJKysxd4YMAuc0xNk+
9AjGiPpNi2YvP8icfZxi+i8vy6vDiOlB+rytevEvGKzUISBUt/tfhglZVRRVELabeZ5Y+wcCesU3
cRicKrH26ggH+ZvQL4qbkkS3nKQZTFMETJBH15XVd+7030D/U7Y8X+qhfzXM5Vyix41m9T4t2NLm
IAkyeWdhlE+iEa+lKJqwNYfUbfIH2W0bMjipLYZ42wqcKap+b3v+IqR4EfmQ7zbX1JkSVFGrFw/e
MH4UE1d24JztgtFMParXxlh8kqK0LR6N6QcjOU1IoQHKzsC5O1PzW876F3LfcB4WDonFczBZ8h55
LlsQQf7P9lsgU3kZi04gnymrZzYs51uTNwjRRnW2975PKuo0YBJFEZmt/+LLKi0Z+1eGSJZZX0+d
lr+qvk+54iNLY+Wx86/SzPgJ28d22mNj2x/XYojIq0LQbKDCmT1rT775oILmad6nvx09F5ZrPZr1
8sfZ1ZcNATDsSMFMa7JlOU6zwyT8pBaqiIhjPLTzXvMntLFaUJfqvDVDx9x/exMShPsp3dGJmwwa
pL+/ad72E0zMzNZJnHQiZ1wSBsMOkmTk20jh0hTfQS8VBCpCdlZ80VHeCuasWhukgT5/as6cjkF1
7HrnNo1KfKtuQCfPToFmvwUgMGIpi/7IrPOSTRgRJzN7cfQFWIV/EsSm4OMF7qdN+mdHas1ac8I5
NTYAbI8PskF10IRcQ5H3PwsDisOeadfSWz6GHYQctTdZZPMr2XePlr0lqrbXy9qYDOM9QyVL4J77
SsbKdP7WJRbhUj9zXZGVM19W+QufOSKcvbfob9pl9NcvPd9IPzZfCSk20mwzPpwteNrdHetL84CK
xTUJA1t3qjgQ4rC6pOMFbeqOWh85Yjuo3nGZiXQvTrY8mprcYrgo7CzgABDW9ETMYEDWLFtwW5Wi
QF2I9aKWCAy23UQ0ShPfeda7oRbY5bHz7U8TWE1aoqAhCD3z4id9Jq9Slbdlk3Mk7M775D+lygke
WTK+o0zWpN14UvXKJX3BcF+rjgag3rMuaZFPZsOgcAikCL2WXDSnPchVu7V3+r2p1R/cfn2IZRzr
4f6opvGP3WZPs6592jhHQncvv3bZ3UQxP81l9rgtAaljCxcfp/y/vqm/uto54Ct72rGpHDdFovYd
dExfrJp2jJrVOJJjeyB3Oxzcu1ywk+7j7b+H3HgB0ngVJDHD/4mdejWpvLcXYACxvaKPt0vA68xY
zODDc1TKz8mWP2A5gwQPpPexI4r1s93HvbinfJkn056+ycp+gJV/Wpv5b7nLh6bX/63Z/U3dHBDf
dNx28CgGkKUWfVC+S52zp+N/HbKIq++I3mTh//FTHJb/0bI8DVN2KXoRb4H+G/5UE6FEhrPoTjLv
znmVP20+6VyetfxCs1QMibE1K6bBhmz+uppOj8XEYBoh52VENOm59WXYM4fqgMKUlb+XYHlp/I6W
cyXY1WOlr1zIr7Ii08p+1LT8cqfxg57y3DhlPOYz0ppzEmBJ3Hp+Mxs36v3tIcCGA5u5TIetww/k
vo4tj5pVP+iZuC0NTYdfPTguXU2Wbe+uX8RWqe7Fn/Wx5kxavJkBhR1X1ZLyjJURkO3r7ARvHJEJ
09nTWMorGU+/x/socirZMyylOkljfMUA+GL500nI4phZW+y26iL2Mjbm9ltYzoOV0fR57oENj0tJ
Kl4wzedeGemiaMo05Zy8gmo3G230yDyR9sgYo936aIIJDJXzP90mgEMbfkvTu+xGG5va+owb8eiv
jAvG+jJ1xqF3jSN2WtwMkglodvFt473wnfNuY9Qk0gKFVLp7tNbb4zA3hzrXL0GDCMez21TTVWFq
xejwsM7Wixessdc7r2LKGSGvdVjpXjrOxXlQbZKRyyGlutCfRD70nUVOPBVMSpjfrlJfw51J1TrX
9DUlMV4dflPCuSQgCZ0ksXp/FZkZ6zOKbd1qQeTl2pnRa9yvZB6SGWfhm24I07S3/KD3w+M021So
nA7DGMSazWFebE1cVxnwWySJHqsLux4HT47vs7cxAOFlG9gXaLbmXG/iSdupXtg5qmOuYSSB8qFW
TQrM60Kfi+fVPa5ucYadDMwtQ8lSPM3N3zqbqFPXc73jsSRN+M6pSrZtjowSgfkuB040uMjrD42z
vOPHuNDRnRQLIIRqnEeppqjbm0dLadfMKy7Nsp/soJzCUah/jY3O2zYXvsRTUGsXZyZHTaEreyOn
Q1YYFw3hry8I4fP3J9KmRdiQKjPXHXFpdvZal7gwlO4cCC2hiPazN1GUCsi6/WzozUlqEwXg3t20
dU3NUvsPt+o3Ki6tNjAUWWKMq6Zgukgzx6RvMI7Gbm2jIHJZHAxt1A6IO0xItn196G3vZXe6cLPM
hkTYJnLXJWKKecR4yVOmOUXY2rylmhxOqy8vm5QvRB7dFOCcbvMYRhg3TeXPXrm2oYFo39kGvYv8
0KV1Kvicmaxp7x0/tMkvndrhyCfhuyvVn9bo4n0qv9Z9PlZ6fmMyQaZwxuZrjdvUSTdToaLKx1Vp
sZ7D0/a1S2WaqT3at7o2o03PPk3cB5VmRNXufPT9dhnN+jAs1kEMVNtSm9mgpZhdTe+1xv0vRvGs
NIOPQKIaQSy12v9AS4znrry4uHBv5bqcnY4YUkwpj3VFRk2xHJh9cdEVx6GiLvTpN5xRuzoNc2qe
tTerKG/CwV9IDCPEOqIXKwpSuivvgcHHGe/pfGTKYzCTV+iF+fZeu3RCxCCeyoJpsPKsP60FXE/x
d5xRDMi+nj+AAqTZFCSTxW5eh50h1vLufbfdm7WMV3+nyZXGFs96R2Bi4KZNYF4qPw9CR1nWddW5
tffsbbQYsPjacAlGuhqzh7FUVo/OrLXhxHNhTLkedW72RGd6JAPxwcqbdLaDP6OZJ8GgPbqkINsa
EyeZ0VMHbMx1l0bWrInM1kc2bB+W65Gup9S5HsSb8OQty8fzWpefM7qnh6DJ9O4Z562M6oHEU6Ma
X8ESnDB4JVU9MGHFclQI+9/quQ+6OT5XIrg/oEePKxIFFGhI1tGrLBYRfu4LNOGwpxTCWBH6s/be
QhUAfPLEFyRCtdwzuGXq7QV705tGG3Tvplq7PpjdQBlVJSLHq6b1RR/p9IKp0DI9ynf7HxFqVjSy
iSddGW+rNO9PNdPdKeE6S8fKjOZtwn+tN+dtXPrXXOYHs6BRX111Evv6Y+NMiZVX/cdjQ1TrPD91
mxMbniYib9k3Rn3UIo7N84QRzDygiS8fGwdbbO/AtBc2T/x81CCklMS7DMsYang7kj3bHzXVP/UN
Al1gPSyT9eOy6Js0LsWYa3SHljAFGojdeIQ/+CBLnB+ORkhqIZ1018sFOyyS+eIXjGAhi8cDY0xe
e/LqNvkCt/jTL61LuSMWrsyHyvkXM63v2bZ+avxmN6qNaLbL+pAzYr0w6pkTNep/7ji/wp+eSFv6
2CdMD61rcLqpiAozWqEKUWz8j7PzaG6cx9bwL2IVQZAguVWWLNvtbPeG1ZE5Z/76+7DvxpZVVn2z
mqnqGVOCQOCc8yZBimSW36CfhoZXT2sVihvQflLfwuw+nejV9ErsRBhCZRpNfaVlwUaiWjJU1YCz
RN9kAmTU1uHO6DtjVeSEQefVBlrVM6ZQ5jpSyQ7pHZ/Psm5d5V8j6z7afVxCSuDyh7E7UgMCXpCK
xrx3JPWytSRJmn05rIMxetGd4XnQsr9GZfxApMPJWdxVJueggTeX36b3k2rvkmbYFdJ6qZgIQ0Pw
18MElSrT1iWhnMhK74jIQqvQuiu3Jyy3t/ayrZ/y0SMpNmyJFB/7m7Izl3BcN55LYrj7r5lrln6I
lzF4+6uT0YwMYMSiDIOtPgZ7TRAp4bf3aFOXwyCvCoP3rvDUZhoNTA/CJwRbsBHeCDpACDL6T0nV
stVrq1hFmkFbmDn+poR/vOx8yVXelU+cCEi4HNKnF/GMIprFHPHl6sUPfKCMY6/jSakprWXXNd2q
MJtX7HueIyf2VvAhBObZebipuiLaVF7wIv142/hFssYG1VlNORO/qbM2deGtqhpeR2AzOFUeTYDX
4jfk3dGzlDBE9R9QIQ9GyzndoWGR1PHfvdFb90a2i6pgJ+rktwQhWkxObF9PCQTo0otWOeXzNhBB
ept0UbhA4XCopfVz6EhOheaxI95DMSaWDxVvtNMjjcqs6OBqdXylTRSGlcKE1+8C8q5G/capsYfV
m/wJXtN1w7G/AP2/bYf+aXKICJYIwGhwQNSk/TCgjAhTtwUyGcHP8/Rbk06k0QfX+Zjly1bibBtM
Nyn0naVPtsbSV5LxfvNImjf/U+dxaoVFpErdgRmAMCnSPteYpDCDytIXLzYYe4j6u7SitcpnU+Bq
BadnYfVBz/QTE0vGXDVED2bBxNC74LzJnHfns/5+YvlXiRsfrAayYBEh2QLWgys4uo9jg/BDOUxC
VEiOvd6sDQdiSGEaP7SgeFBG9SDaeljjlnSQCdCp0dTxyupDB0EOXO82DO5cOPikwr5iHtcuFRVO
lGRvnCz3XTZa17AAl25Pjhjt4APCK2bIpt4vHQe0mGZimU9hvhkBUle+5Ud0pUwSXZmNFGnx9AvU
Vi50OFk3GFXeS4inLQWdV4MR6T34RazGp1EkL7aVHnKo9UExHOArL/Wx2vqi1Un8Frdpa62TSK1I
x+k2NjT31Mu3Ydqv2sB9GvqsPtiif86C5HuS9n8jF0qd7N0D1nc9qIzYobl6pvUioyXduzVzRBie
iwB5vJsZMH/ru6jo1nnQ7oLIOmSmUUGk6G7H2oAjoday0FKKH71Zpbkdr+y0MOmCottgzDaFcK4s
Pd2Su/wzKUWDR6XNCiWFsTKZmq8iJ4SEEOjFFjf1aDk5+AuZUjwHnjgIv7+KRLwCtIOEq6FtS4N4
uq+b6W4YPEmms3PljyS5RHrqHdOsB1AezXLTjOrGpMS0JlKA68aPgcW5nbqAmjFU+rE0W9gc5K9H
sKIjk6z0NHqIKvFiFNk66+1D5qhrG0OIVDMNqGnTg9Zo3oI3B7iL2uPAlEUtKWSZ1FMsu1D82ZjX
esn3qWqzXUIZSBatph+dClBARXCx3NKt18bgjavcAVZvHLHoZUxLMzFlwUiFv66Y5aTQQptbO+GA
je0y3cWEsCGVa5j3T322kk77g1yZTRabK5RJOBiOK+L1/kZxeuXZSbQca9q7gTSQ0sc2M4/r+1Em
VDdS7MpY/lG2h9WGro+rsHfzZU9W96LwYwtulaetuBzyVdOK7ia0Jdh37iycEPJ1HzExsBmBGVSa
cd2/BWXxi9l+z++t2gWpPw+qIhjJUiCLjbL+dHO4OYq6aJ06NmObhhDmwtFfg2Z8zOhUsED6jbZp
6xgKklxw1EKE+FH8y2vylR21WymrDUZ8hIO1WIF6efeji5qr2vWZ1vtR+uiJ6S4GNNc1sVGtdawy
ZTzGenw0Ev3WyZjoRQzprvh1jBWrv5tCyPRDgiTBl3yyUfnH0dKem8y/Q+t6bXM1M+Q9srvCldQx
e0aeejP03s/B7B+wTLqKOt4Yo3STBWx2mp78jfVaI4dNVyJ2qgN0ztXoxEeUTOGqVfKZsuhJ1M7t
EJJQMDIzxa2SUX5KDpgRBysbvhUTMU9/FBZAKgbCNEqmh31+wu9AX7uPkPat06Z+kGYLucsMd9mk
HbQaY6wBFnxkDPeO0fzIRoUTNsoQYKLCar5NfYiBZ0jfFdhxsmxUjp9rSROEm8JKuNxspFrf63jL
dDXS+dZ4Tf2S+VCXxguRixhIgXIr9sqdGONbD2hq37RlwmmDqJTk46NeR7uY6wyPDn+h5ek2k8V3
zMP/4E4mDvEYOUvXGMpNAsmdwVa/jdtsB1zyvU31fewm9+RJRy95WI7w+0JGc/5bg3MRKrsdoFLH
9E9bD7a7DKlOeLVfDc18awPIkYEd+YvJF28kX/FRkvIIl4yiSHibrE1XXRmtRxHsxtrctcb42Fkl
LsezEhoziK1TpU+N2fyhRX5psIFLGuuxT7p1VvbNAnO5KwiIe6Wgs4C6RHUlV9IvHy0kZdAB2TGF
RgEcyFxfl7b6Zpu9iTtfcO80qgJKR0VBMXuUIQzNpnVvihBk3u9+OV3J/wvsCiHbYohCc40eEdyd
hmDVNtWzSgRYZW5x9LWAUik5627iP/sy/RuJ/B4JJOkkcXHPXHYrvWLvluHNECKC7UW86RrIOGrK
XuoE/3WzkDSLY/8dfUm0KNldQG4+HD/6hww5VzyG/I8qchsg5mT+eBV4MPwGRDhmc82/HVNHLOsh
Aq4ol20RonPy7vCoWThTeFU6AePFsNjbRY7Y1fUe8CrqlqUw3kKlqQ1EW2PFXbS0EmQnTkCjX0fF
slf8u9v8FJGNsYF0t82Uo3QNb7SQswmTj18KYQyE0eKHbVsrLZLNATm+CQWqu0K71S+x236tcS5b
KjLHgxTMJqBLHV3/zS0Y6+ZCLbIcur/dcvsmDM6ha496+MKlhCo724S2s4wMdY/VCtTmHCJF5Mo3
0w9+qrqFe5pJc2vYtTiKJMZ+B+P7JVMjte5ldYeQPV4NlL2bCkYAEKDYd673mFj90cEcpUzRk1hR
uiTT9MqrPX465MlDVayCqvyWJ8H3MsmjRTDSMvZpSZI9a6gX7WtST+46AiQy+LuLOs1fytQBJVTm
CiDv2nWYjhNYtg/j7EcjiaoHZyGx66/ltY/moB4IrVl7hZooLZI7zRffVEvCi0eMtNC3Hlpmdlq0
sDJEdjGqATiUpYm41pZQjLttI5NVbsoJNoH3XAw+YmgG8LZRki8cH+NG7garX5kVXNPaXnUUSnXo
wzLO/momx4AI/F1tqm9BZ3Ws+shdLFeVXRwAEF4hLlQLtgG/LxQSTQQwUPqDynqSCGXx1tTmFpsv
1hkb4KaRt4YttqLs0vXACZpb5QFx/0YoBpdy+lajQiikvBmIyCH77oa2Z1No1t+g6lpeznjDfOW2
CnT+kg1uP95FEPxMr/pRSnOt98Zt4U+rdlL2ir1xa4XwiYbkelK0z5jI7jm9blGzHqem1I80qHIb
ODqx9gUssuE7ZnNXVazftYI3IFb2lUfTldrBC5/iGVHpcXDof7XBoYaRIz015Jk8H/Yi824tBJtI
qRrtCgOC7hjk3pXRQXfwElh+iWRQxT22NhixX0GuKAHX4S+Ng3yutKCFn45oCMjptuJeXNp5fo/N
CkGEtWwhAzrUO7TeN31PCZUaA5Z0ofF38toDQWBqZXfWOsZ8D+KATy3eQJctKbT9Hr99MoewUqsW
MFg3ahB/+65bxY04+kN0PYzOM7YdHCANspchxLGUkz2FORVUSwgAP5xS7Q1AJGKTttgw3MhJMfDV
Vm2WPzUFjry+gEuTHEYA5gXvwHpMjHHLezYyKaDZGlEhHGQ5vkHbXw3Edlueca+FNkOWBms11IH3
BiUT1KFM30GWzRd2PV2z+0PUKEG0KTCNZayC6j3E2mFhJtbScoeD6xS3DeTYJtaPKtT/anb+xy6K
P0o2fzmU/a3hdnsrbYD96KIrCxsGagoDqLv4CT3szmKaDsJ4TIYBJfdPDYfJOtfWgaaBQ/BqpMHO
R51Ej3xlaimVWzDHtJrLKWxW+BMcY6u4UQGIc+T+aGNnN/ShXPgtNR5kiUcasVuguEUP/IZ5Znik
dPg2hfKnC8SzyIIetpiW0fToQBFNA2RCZhPoIOzrVt9OFdCN8h81Gf9oXM1ZT1X+ksTMsWT6Bj3o
Zsqro1Hqa5L2OPDZFG3r/qwKYg6wmUCTlmUQB0tEFhU+3/We6oExWLpj1nbdeUCTeRsQ/Og4N5iN
ajOV+xqm7zLrwp9eB/mxqOHMxgfIBThQTA+Eqq4xSzhqBT76pvHkFdkR5klARQ5X1mVvFwOj0dIE
PdQZpTLmQnQywEWejoAHxwgzUQaYxXbQzUPW5/c5731aVLdt2aM5ju9UVq47ewAaq2YYNUS8NG2y
wXxi4jUusAe5txI2J+4jN52ZHyWfb2Dq7iXGj9gZGJDFb1rkXxud5tBr1N9NYKExjcF4YWDF9cbK
mgdn0F5DdFiL2AeGTmwgK7/pv7dJ86vPx3sz1K4DZ9hi27QOYn+VxxL2OLLWRdxof/Qa4hIb/hnv
l2I5wa0vQ9YHhq8Jy0jyiZEHkxM8juCuI6Dm4L+SZnIscmaToaHf+CK8cltv2rY2Z3NbwVyz+wJO
pC4hVNfyLYs4HdI0htZMoKoxZtFs7QBkWEf93dRG3QEnsvTgRMarm4mnskHS0Mp9o5vXo4RWjT8/
o93Q/O5nSMWHEkKpN9Zrh/RkQMT7irb4hl5OrZ1e/QiQilxwTfrsCOWSqjZncblYrlvqRMZvWXVA
95Nle47DMV9h2cnpmXfleMlaS3z21sJYmGA1PJYJtjBPDfwq2x171SX+oW4s+UxAoiMXCn2zBykS
rc41MieqzQZdzYFSgJFikYf6zhaxmHg/R5hiZqJHv2VgaU9RZs1jok64/gX7BmM2Qz91GcBoGRjQ
cFgRMf/7O1+D0kf7DNk1PnhlMMzUKJk9V4ZO46UPmfSgktcpEqUe/unPRujfxr4yr7tAbx/MQUuj
ZV2EvQ1m5DNijeZpQif7cg9lLGXSUVnxc5O4+qODgZ4LUF0zqOOv/Cq0ypPbVgxef8GKS5wxagDo
wZoEcAj/8lObzMrSup4TITlUhJW+tn3g7Fw3DWhlw4bO3tKieFimCQaZUGmieTyFAwvUoCzdmR2C
u2gM0wwDFGuyfyiLrm8RFJVk2lrQIX/tnXHGy4IMCeViMoXWxXBP7Mk4ngcU1F22x9AGLY9CweJG
EqwtUmsjtH9oKJYfv37kmV1JngObn6gpxbT3xGvKCxxlxSYhRYA2yVp4Y/hoYB67HLRWbb5+1Lkf
4t2jrBP/CheBdtnACd/XwomTVaDyYURPFSC1adKyzpc4zCXZBd+M+fOfbGcDX2j8SXUykvXT75d4
VT2qLA4PXptG26JwAbSCmNa2g5Ubx41BR5vIpybRLiV0nFtZmxRQhxgtErytE6syjzSUTqFsPzh+
2r9hiQL7NecuN43JuPt6Zc8cYgYRZUTXKlxJrdM47dbk4tQsarkYX0ywnAjTYaJ5TaO8sEHF2SfZ
vEoC5xNF3tTH0yFvDKY4fhId8iqGDGymtkPTpmvPOYDfXvgD7VvGBAqfJjltI83HxQAWTvGAvtC9
oUlt+7UBAvCNCk2VFzbYmRWXBsFQs2sakJx7cnSJIM5tpy3dfUZhs0bdBy9+qrKfrhjtC+4v/5b0
ZF+R0GNiv61M1t06tZ3xexNGgTPsjTI1/0pNE4cqa8L7gnGsv8x0J/xuFikOmbHXH0QRi8e68muI
1FYX2YQ6jf5DqOfQ4iJFzFvU4TABab80r+za64P1FJf2E5yYDnpHErbdhazPM6+iJOjSoEUlVIH/
+Pgzwh0WZQrFcd95LRTyHD1UBuTVxeVajjARlk1TDtnu61167udRDNDIVRBKUJt/fCgM1xAqDhW3
a3jaxidr/kbTC6r1Ikm1+6+fdcapFvdFxVWLahDj+VMnyyrMRnyYonSvBRA2d64TM6glgDGEy2jp
CB4pYJilOIMsbwto/PAgS6RSoN9xGF84g86tNpFFtsndr6Rpn7w0nl6wLDltHwOAPt9UscrdbwG+
A9beqpqsmlVs4evXC3DmKpljXEkHgUDCBj35haM2ratMDKAoDdYqY6Ogp0V5QqBDPR45hlNMc/tL
JsVnDltqaioH25wRPGP+93e1w0jaQCbSSNsLZaQm055BIAUe0TQ6sf/gxJWGW1AOGX1bDnLsV19/
5TPLbMKwcTFqFIZunB71g1e3qYYZ0r7k2z9B/unXBbPnRac1c0GCgvjr5535tu+fZ81n5btvS2ha
ngLbevtA8qmYmTn930HUIY78QVjedpNnvcAWxcjDpLy4lLZ6boebcwSn5DtjDe3O7ovvHu/52MhV
mobxcS0Q0xhgjQjqAHQwAl0FHv1AbkMypK4Nd4NMW7qIod1+vQRnP4Th6hQsuI4y+zjZZpXACYrl
9Q9NkrftE3dGea1NBmPavHdCJBdOWjaQ/4iOWhq94/4oMgF9XRMJZfbXn+XM1WTimmkQZUciDm/a
x/XALCP2u6yS+8QKq0OSwk5i1jsY0X9/m3mOSy1BNaFjfv/xOYkwAji6urOnRBqWWtqmOysLtEXY
4wpjhIV+YY3PHJtcM9ImK4nyDPvtj89rqUyFE7jmPsPwzWEe7g6/c9wbgQScWhMXNvW5l4hrjWqQ
imk2sP34tHLCY0KLPHtvjgEoiKEX7rj0I6/6rTOTRXMRzUPIr3+5s7vo3UPdk11UcDrrI55YBwcW
m//qNOS7bax8yvEMgpgroFgYCJm0oTXukW626aYJjSlfjEXWTheW+1+Dc3KzE/ozp/7gpEu298lp
zfiqExETiH2VVgm8JdgZSdpka6E0bEWsNMSHQWkoyu1wb5tNDHWRZjVpBBS3KgzuyRwfLlzX57aA
hURrvs0MmEAnW6Aap0h3PAdPEgX/lDka44CeTbHIWiTJl36N+a+dLgCms9jb4++oy1OTd9wnMNXS
K4yENZk/QyD+ORqjzmwAxjdKD2w0RZ4vXJFaC1HY5n0TgTPANscvAWS/vvBx/iW7ffo4ZE6Bq+F7
j7/oxx2ZuVQirRuIfTVQYwJm1aDSmPFk5QSp3rZ46dAavOAtxvuXFZH2pvWJvQkCJlJ8QKdfGjZG
Oz6WxSPKfUh1OyMjmGGB9yVJEPwJPN3azsLyDG+LbzBdutc6twy5THTATIlM/Kp39PJF6IPpXfup
19eHUNQWeVdp+81pR29aO0aE2s2PwPuXrSMR5ta6RWJIL9p7RzNgbSCNTFHANInzGNr2lC1FiYMg
k73eOIRWXr9ORW48Ju6UM24KyM4eacNmvZXnJVeyE+XM4267hqOdoCwU1UZMQTNIqTGcBVMEO+uj
ZFPCK3pNQmx9iR+xKyjq6OjdZeya1bNjoyvYpVE4DHs801DO47+CkED6GkO0KvPva6uH2GvU6ext
aZrZn1owgVnqTEZ/V5AajXWIeSA/vtnh4TKaNUtu49q6titsFXRpQaES41jht4UK8Ia2JPxt9Bjl
r3hru99W7hZkBcTjtZY5sAlrTrZqJxl3PTS2BrdgqHB/XThdaxbbqLXdo5oCWOrDUA2br8+cc7eF
wlDJxqtJGNZpwrJq9DFq3dE/JFUsH4uihbo1p7+bF87T+eg63b1K8RDKXtT0p5W2jimH3mAKAmHX
GjHJ9kdYrcJGCzcwLf3dtbVtYsfE3PDr73cmdpMr0DFoCml+eZVPDnJlRx0dYentMZsrv2tpHmM5
hHn2I3Qhd4BqO2sPezyTKE9qS2ea69lZh93dgHylGltkRuA831Uci9sibsKXsC/NF0cU+bFXetov
+wDO7sqzwoaQWBGFWGLA+rN+an0Gz1MVJNz7Sav9d7tPvhY7nKJWSkucfC1mE8HYRaSOUK4z1J5g
XJsakkOLiQ4igrq7t2In+Pb1Yp65FHH+NsRsOO7gcz2fz+9KLV6ptLD1qt1PwpcbxkjGPdri7NaT
1j0X9qW8wjN7c87VobajnCHxYP447x5Hlge+axgD7lu3gXyrN5V2PTY99tdff62zzxEkqzClECR6
nFQyaduaPgwYvpZrZEgcK6SByTBeWLz5Fzl5A1yHoRYxVcoiqubkck8RobX4A7X7XugIkk2p8MCZ
XnVHy+tFkjchA3InRmSQMzPPbWtsLtwgn25PQ+c3gH1r6eRIKP3kA4SFx1Fc4ltdFS1kmtpjBlFN
Sr30gL33Xy/pp53y71nKpHZi5iP+BYq8++nKJpcBEZpE6PF7QbV0LS2BWc8UYtm3qh5vywizgq+f
+WmBpSENRTtPfahDyZh/5nfPhD3heZNbeLum8NUPL7aA3axuZAbTwONzurHa+0ldAXQYpXdVkQt7
aWj8aYX5BHNHz+tIpvCnl1L1PQaFZRjuc+6Lxxz3lmUB3eiGdOxx9/WX/XSe8qh5/oQv+hzmeXqe
Vl1YB3aRavtIr4qdOwbaCnvmaDFp4bC1LLSWvuzj/1p/ScMUvPcURTZLbZ+8KEWkd26j5f4h7UW+
DwbtV0jCz5NfaOaFY/tz9cmj5nONMZ7OqMA6eZSnKlK4VeXuc/zbYdHCnsT1G+5ZWRi3Cj7DAgds
F/4bvILK67sdJmBi48K32eBQJJb0/ZdCM878unOqnSKqkKGckifHUR/UfiFNN9j7hozvYdzZKw31
8Kuidrrwqs7f7sNZweoywZsDMOcGxDh5VBDXA1a8Q7y3CjCR5cQ2XvRRhgsJJlA4CveIICc8FerG
KS9srM+jTZ4quCp1hibgH/a8DO9eIykH8BvLd/e4wkXo1OpyPcdWrzKTcFEza9AGKySGSRkFKDVF
DbhplauIZnNrYRJ5l+uxtzFaVKpf7/gzy0/MF59sfrnIWDlZk7zBXtyWJhVEpJFxFUST9itilLby
k/LP14/6t74n6+/QQSuAH2oiCBYf10DznEpLZsRYc/zphqMmj5cp2LCYZTJQ16xyxNRzGpxnIwzc
755n4O3mTuRrL5rBxa0mDjMa+07rIUfAU3YWkBeYRatAn+LNpOt++CziQD7poTb+RI9H3HrYgXr2
9kzVY38n2oKJSfvTY2gPfR94Iv+vFRm/M5cd5xW4ACDXye9MEmCZaXFNknQ7vMLshwtYjViBYMG2
LQOCu+o6U9uvF/ZfQNnHhSVC2rYM0+ZXBBE4eWhIRpTlaCo5OJrEdhG3SAczodwgukl5YLYgp4HT
bPpR89hTVRUZSweruWszLSz3xslC/zfS2+4O81c06fDZh+dIWLa3Set+spdehYIMQ1JMBewg/F5X
AXajQW5IFMKDneChSB8Ep79tSO0ac3yLEgGpxNKxUVoRq9Thag+DgXxFidIShqYLswDxiE770FfY
GE3oCl30LHv6l9Anodrqwu8YO2e7ss+hHCDN1G+UCc1zSYmEs5+H2fO3EceNdJN2hipIXPA8EG1j
EIcO/7S3so0QoeFf3iVLNoq8bWLpedi0+sHW8y3k8MZkxyks31S8aIQn3KWunGDr6nFON9VFlyrm
z+8ZFxhd/xxZIqHPGR/3PkEgUzOmHbmWsHCgS0XTXddAzEVa61w45T8VXjTVDmcqyBSTUOc0vjHp
VCrrbMoOU2Ey99c7Z94NDS7h/3VWNT/IZi5HQjSNwGliWGhiGKP0Xtu3ntX/nvpCxWvex2BfQAR+
LjwDe56vd/pnmJtHclFKmh0AV06Tj8vIPDsQbVmFh8FJk7VZBPamruXvqdWREzCWPHqFbdyEITkY
qfsM2RHahyOgdbqIoX26Rq46PLF7La4ufLT5oPz4DjIWJEHN1Kmr53L04yfry5ykGL9CzTda9rpx
pbareqRmEzwjdBdB93phKWa86eSBhsUPgGc/UQifxuGDGQzEk+nhnk42y7dj2dHQJ27Y5atQy51s
hwdp96qZWrUNB11hVpeZeBGNWLwaO8MZHOjMXhH+SvCblBd2xuctaBrzBcsZz7icUKWPi6GEJ7DL
i6E/+Wb+vRNBB0BA/TSsLyzC54KNup9zby7Y5oHSScMmQJLaakTPRHJTtM8RT67Hvh/RtGOWgxCx
W85Q0Trrype2t3psbSWMR0DhlQ0Z9DBUYb5UxFYse4tt4c8uOU46VhcKj3PL4VJZ0m4p3eKN+bgc
4Kp1WWqYR4EfJg81Po71Sopikhcugs8FDpAUW49SYq6kzJNlrwc8xn2HgDVNhHhk9m0xrqWTu0/u
UIt820+V/KbiGvZ/XiS5vPBjnHkDUIQw1zQd8a9d+PgtoX9nQ+Xbzn5qGTkcctvVHgZddMOy7VVR
4uNdfP/65/98qFLNkt3L+JpAEOcU808xTh1NK+4hgHvlPpq580NUwFxLk0uTls/MFWlSJ80wODNS
SA0nO03TWqOI7TE4lFYS3LSh4iUyinLj5vDAAAKSqxaA9SUoXQ8LGNLLQstJNqhJ1FsFbQe5ah4/
pRUObWLOPugRrGHSPLSbyAybNWxeKDe5sMdfExaha4WfQ7lpncS/AOaf+5GY2zDonNscdYovIPlL
jbbtkSj3xoTdnx5lTxZu9r9bXL2P0xD2l3LPz2xKk26KKw9akm79m8C+q3xrhdTPTJ0MIXM6+Zu+
7OMCs8+uiVZ8RLwNCqe1X3P4ZwSLMD40nr/eJGdePlNaZEvPqB3/5YQpkTtMjJi1yz0KJJy7VJLc
hbrbX4Dsz2xFcBTQbuRZpkEx9nHzNxGeS4aV5Pu0HNQuzMrm4PqGBQFIa5++/kLy3DeaIVAYyjOC
4Jx8I+GEcUAqg7kfO6F5m5hjfdoWGDxjVJRXM9l3mjC8qQunq59Dp/o14CuOQa2tJf+yCKIcTp1t
+evWxgsXTWmGTysxSskd1ZCw0C9UeNrhmTA+JJCb7lMd4uJP3kNtvBVIVLtFJDo3XSoiYTFJjePe
WKaKlNiDS4roG6bS5lFgiEKIaV4Q/2aWaUKjMxQ4fhpa+Io0kASrrxflzL42FdFAoNLCZMpzcsRS
XWH9gcJ/T8Wa7wDfw6PhFj2sNijlulbUF96jMw0dPwF1CKDjzAc5PQ96ci+irKqN/TBgLHObBI47
HrsBp6CFLNT41kEOoQSo6UwistIqBKyJj49hEYnqprLahCydCfHkVjNSN9noKBgevl6SM3fj+094
Cm247ALM+wr83hraIdPxs7Wvl88aOmuAet2GCj26/8NrwGuuGKCC09unNxBT09RpCw7jBisjdIlZ
9aoXmnYoJFZ9//nrccs4uhR0PRjEzm/Ju3NFj5qBNGzH26vaGDai9B5kXMXPQ+Wmq6ZqMDHv//uw
T1JXA/87pLNaDufox2cmzMAykB9AeZQ5h174MfKLwr1NIt+6sKHPHJvvH/XvEHj39YoKchAMQmvv
eU2tr/vCqnqujnB4CWcDWcyI/AHxe1ortZGQYtoLNcvnuZ9pzXcqWC1kB3FKd2Lao3dRbE57y2n1
XUdLc4hrPYY27z4b2BhjvYxq2+YEWFgtAravf9wzxylXukUMKDmn9LQnC10l7FkdW6i9Rc94C5cP
30UxkGXhl5fe5HMLDYWCiZjFriWW9uNvmhuGZ1NLefsI6GiVAl5jktpiUJh07VL2zMkmL6nIrNVA
WP6Hbzl3hQ7oKwPWk5piiHPXCXS6mYKoq6XVYbFq42X6MNY20o2vn3Xm0qBbwCpVzV0DBfPHr4mw
YeJ9jzHBjJVE5j25yMmSfJjsC5znz0livCTvnzQv+Lud64a1VzdhYe4LqnBMWrWyPepelk5L8jRw
j/WpTv2bAeHrH0Y7CMITwA9oDqJvjgm1F4wOG0fEjUgnl/hMSq38So98bXakGf8Iz5m0Y6vBFllw
klnjN8Sb2jcIg/3r1yv2r3w86bAs3vN5WGoDLpxC1TBkiyCARr7PGxf1Yx/I7M4rK1zZtH5kTDoi
URq/VXoSpEcKIPmcaHUfHEHxcTuPW8zhlqOECreEUjKrX/3GgRhlZsK4ivp6OgZS5bho4Bd93eQC
i7am8Nh9aaEX42tbF90VF1dSLyuVFX98aad4mOmYYYYK3W/eesxIcu7SJYlEMl3asRG5y4jGOTjm
yGojorIqtqyWWinyjlzV14RwFca+KJrirx3F1it3UapjEehNj13tRHJJdYh/pmkRsQhZnT57jYoG
ZYRv+/r4VKhOfCdzI0KOTw/lgH8LqLbFnLNz4XAXBpvkdO1plOjsiMWSFFUfN1HflD5GODlInIbt
Z0mvA68HL6lZvaAveZWIIO2rbw4JMYdWuMg5hzq4E35NxmhY2Bdu+3OHIUMHSDL0EDRxc/Xxbktr
kVFjQ+mSCqRNwwJXNj1KtvVIAin+CKiBpwjzxbD1QdPK8gI8cKayoWgF9HFI5qOtPjkklMjSSgM1
2CtsyY9Bk2W7cGju3Dnhzq37aP/1rj/zOCVmXjFQJMDaKbJrm5Dl6Wa8vW4k3V/bkM0btjPeg5O0
+F2PSXApzfrMUc9U3uCLOSbDnX9Q8/u17RiGBUiGUdm7/hLgtdijMvEelRNHF46mc4/icGI6A24K
XHdy1EfS04wCvu4+LvLhRhRdjZVzY2xh2soL1/eZ4gvWmlDsGBdeyekEBK8EO22rLDnEbYLHS+x2
frma4solHwrrW4zEh9i/nShbm//+ZHqtmXZrA/XDIP64Vy1SfCMemh7ogj3cPl0fxzejsIe/ulUw
3g17D2VznhIjfOGK+cy0mumn7x59UoSbpTlZIoTbwzD3ObX0Dp2uVW31UTeJ8sLDkIoMH3SKq2tr
KoqFrXfj49fb99xncHhNIGnyQ6N1OLnngqQoRFA05FuRr3IAn5TrLEEcPGqTuyknz77W/pnAWDFj
ZBkMT6nMzKcLH+LM6TVv5v9vByFWnXwIjDtphFWGDg/V6Ur/P87OY7lxZNuiX4QIeDMFPeVdGU0Q
pS4J3gOJRH79W6g3abEYYvQd970FkQSQmefss1aDAbcpW2ub17gEVdG9GdwIr/5ce+u5nuJd0Ff+
ups956pwrOmCYvzMXe8vLT/O0qyetI0/3xBWZ3ZWPFjaQbI63UZQkn+5uPW2foDD8usPfuauX6Ss
Pm1a+ot09D5fapRC9DFdkYNipBN4AIxpNufrWsmPup6Yb5eTeaEGROOOf/RkqfCJBPNiZhUwjNPS
eu7ErWlZsAatRj8yhfqbjse3RA5rBCHPuAeuckO+RHL+FgfmodL6gARtcaga1Aa18N/amMioguuy
ha3o4DDqa6DByngkdxnsbOC7JPQI+mKgBwHJwDPjs9MtBefXpgJoNjJAf+j/DEiCqQyItwd44ExU
CDHgrcYBWW4jEk37qr4bLXCAyDcO5jReFdJ8DPp6Z5X9ccYZwnpW/xx0zJAyLTaNUT4SHGeIsNf2
DN1y0Iiz7qoy65JQf+2GbeU/JMwehTiFDlK5D70r9xMiPIwRZfKqALeuOSEcJ1N0S8SQk7/vbohB
xbuJemfHvD6C3iu4Mm4oYSGRkr+uXe3WGp+IhexMgXJ2RnyPjLS47RmdrCBLjnpLnmc4AIWGRI+a
GU7+O/6V96Yf7qLBunK1ACCF021q19xEcbzDSvnbVr1axbiM24CRRreOjlqVH4MyT17KprmzFliM
Mb4IzBJMBjHGGzTfgqHO4fYGx4BxPwN3uaKeEMayxKPSTGsWy3fhtweQs1vfTQ6qJ2E36/qT48+P
mvKfiKRvOt1eBfhgfHwZ5twhjy3u+yLZ+LQgDQxhobSLl165T5GYb/jqblt9vkEysjHtYqPTaq00
6ynpIH86JZjIzL6xKvi6bH3AVCfmc9zrV5iSgPWXPzQP1m1evZdFdVXRYFcDwDGDGf3eY5qrKMDM
w4iuSrkjs13wp+b/9ANIjzG7LxPQq7W6sazol2dn33OQ0XTifmhDtPYtPODSe2pcDJd6krylqHeM
Kd7rfkNQbnB/T/p4pSfmr24Gvl6V8T6v1X25wLGI90AK0b5HzDWGNnq9wY6/TS5UPr9rH1ygbp1m
/fIAkrO7u2k1IMuC2Ngqs7V6lS6DgVRANoVYyBv17eTWK9PPgNQJebMsLLRUH2qchEQDAYjZSCty
7Ru5yFU3F9+WYpA7ybchjjalAwrJjm/7ydkDP2ES2FvlhfOM+femS+qVbc+PNeTbsEFs5s1oo+S4
YupiJzzzRtPSLgRyvsE5t2XQAHHEcCj9kme4+tG6FcD8YEt1fV2CupkNHBAq2Wdl/2AVyK7H4Ia7
BJRkuhtc81gWxVr51Q3/xhNFKidkOwJtQtxqtfVPUqgXQyNVU1QbPcDqksi7Flu4TgBxJJeqy/GH
HNtNWiUHsIls0wFBjUBmRu2NdFcVlnF/mzXjjcFtFDq9s8pQhTvaeJxceeuUBi1hawM9iPtCE69O
kEBiLtaD1d/PxbzygmkzTc1+ohmjRPyjs7vnOcZ1QKkBFKCHFlO6BN8DHhRPO0KdeujpqgCO2HrU
7ECubJAAvRS1dutp1Tcop49GqkBNB9tRWIwVFs7DpNn4OHWUZc6VlznIdpv3KaCl3pryKW/kVQrT
GqgetG9317fLz+H6Gy3CgDiYt4h8X+DM3g/NtMsi8ncS4o9XPyqqIFHd/GNrTN8zffPTmLEpte2+
rtR3zU7QG2aYq5oafM0QCZuJ9WjeBLwtfJnexkFX4PQjaOdhITBxNwHGcJ4SbaLZi7CgKAxtw5kG
rVM33k2T+lm65Zsc3RvZjL+GWhwTO/PxRQwJr1YbGKi191MHWoq/MRwmqvN830HEYzT7CenQFp3V
Y+dyvqch3a1YEZ8qL7sbOvPFkGKtdfGWVjp4CXDOuv8RxxlmC/QbFeC4MUPzPDbsUvXOuTYzxNZN
hVtJiBc7XeB20czT4cItVH0o/PHgQW4oO7Fyq+BlYDI+DcwHfvvrtuqnlefrCpOJ4CBDOyqY1Wsj
bFBoesJEh3U/pejEZKG9pqAi06LtVpbqN05jHGvD5gVopvs59lECJZzg0mWmOYHWaN9MHqZqyOhZ
N8HAaNeGMx9Bd9/oBtxIBsGuCqNzQ363g+UrtB0ZRMBAS/a20W97D+9SlCQH4RQHfsU1E3mHVs0H
l+9qXbvOvV6i2TDKrl4HhTyamXlMhvrKSvrn3PZ/+HGDGoMemhO712KyAQsj+UXCAhWEYjNwJEge
STMdbCYj26h+sIyOrxk6VOYfXejOVdUdwAG/8vM+5eCtgID6h9rmFiaIPtnaMRnTYs0h+apS2atZ
mmaoCu8tSoTiZtY/fK24Fkb57qjCAKoutjNcHtI94eSIH3JitqDvtJWejf/khVVeY9tkkB5cDny7
g+imW6RLd3k7X6W+QjreTmhMR4VJTcIzcpxk4+rNVRa4K4NkRQRHG5QW8K8ZDE8R10cm6kKwI2+u
bH8x1bLGNbSnWdeFBMn2LovG2BJHtJU1b7xxgiYglL7tEXqRrdjJObges/IbQ94QdYvnBi+drbpi
pYFbu7Jz3FhIdW8Ke/oWMdvdpQK9qgcVuGDEjvKRTWY+GtaE0++jWdyhzl4+Aabqur+O9Q+rKX5P
lf5mNcOSoHFWrdtfwUgD3WrvB5h2bD43xrRkbtvxdiiB8nY9nqpMwSkamcwGB3Dv6GBfAoiNAQyE
1ECNQXxJsN1JfiaW9ZLPgDRcVqFGAA6R2p7o/ka62h6AEuo0BTJR6x9MbwLkuVBboNgJ1993lbyn
d+RQzGxBRmm3pk8+u7LfiWGxolX3s01jGw/p0LofSvRX87SwbPJ7wMkHfSa0xPxEHr/0wrnzi5RZ
ex/IJWyxTFXYKjX8kMO4NaNu51X2o5XOW7PHKjipteSZ0QbrGTd6vrLs5KYsIS8O/V1uRHctxrFM
ipUOJj4v8m9d6zxIuJOR7W8zjwJsMN7Ntr0h0fcTqu8+WATqCG6Y2bn1YFA5RNTzztyOqktDKNIf
2Dp/55N47sr52ibf24yKAR+DQIwR39ZFtPJ6qKVTam+lGT17oDHKASNgTiS6QHNaRnfC6oFnaKix
leLhw/CZQFjp8LcGOtsgTGAZ63nwMzWbV0agbmrHfYQvfxe15Q89ZawCFjLeiXyfa8mLidhWHyes
vF0MAnn6Tq8J/qrjv4yI0bwg+N4NM8wU8E9RykC77KIxdMfqSY3WHSmMH2lrbgNCWutu5P2qVdqO
GMaSNIHhDGgAGTB9ZpoOQQ8YqaTPzgpd5uwROYRqOYo9UwetoiN0GeHrQKtE8JGvAdFvyUvSUNJ/
M/bw4ZuKuyApHoNgWDQZic3POcFWqWWYpP47dQw2DvU2jw0Id+roT9EBZspV4tBuApf9T0BLcSUD
/Q5dM5hHkAAz4PuBH4WD+4pZug+81c9TM+290VtVUL3nArFLCbYBl7V4om91WzcMZI3Vt8rQjkPW
IzJwb5a9LKhHbltP7fHDb74+Sv1dhyHhS1WduXLG2plp/XyUMtFxNLLS4Q2qUoBqGwvnvoUiOM2t
+6rJljmJ/35B4qF/mlnLMMHJMbGnxgYN3SOdpyNLw8NCvB+LjlAfZl1jLquwxF+ox5w5rBMCY0qY
igwlY8c9uWak5/ZAZNmguh5HcBertjsUem1vCf+g04FmwxTWGFGzUNYRJQGPxpAkFwpsf58f+SOo
6RkwEajZnI46GlbiBVnnmgd/8DEAMkWbzbusyCx5pOColxeyMX/XEqkoEw+kd7vkfb2ldvDvelep
W1h6Z/dQGwKE6MQqJ/Sip+U/uA8Z26Urabnpzq6SbCctP75wRP8zqfj5uLxUtA0iDAaJU8ITn68/
VHIprbb2AYSkJyqUPkHUg6V2yvt+CHREYlrCadFy+gx8QWL57boJCMiC1alceGJW3K9rgD0/aBC5
/cYq04ASvpniqh4H0TkYl8w8X3FrM8RTzlMMjz3zfPw/iQH1zFbjpDEg0o7y2bbaGMmk5cTbxMnb
dFUzuIM2MzJYvOTURNXOy0dw9u3A8DPQ+QRck4w0xKxTXwgfkzRCG+d3D2XoO5EJWA816gtrgcoj
qVIiHYxtBwa9W4tMD35oqaqfaSBk6PmWJw8njiisC+WWc78v/2cyFh7kCwZJPn+/Jsv7lCa2d8BA
2d/3wCafUsJ3JYA+R/kh0zr+oZQGQtBOEnnsyz7//vWTbHOF01+YCBCJKPrh3M/Lf//XHRakSW0k
KQjEivlzfxMZo/1mjEZzKU/9d7WHstKSqeZlsfTOTu4kGJGDOecpldvKrx8iQ2uG0DKL/EEtZcKw
t5W4N7BFXmplnXlgKfPYNAeZS1imPz5/viaBnDJEg3YYfP0lmU2Nkyquke3IF/7xn79KAzC2xyCu
SVXr9KU4z/SyR8fyDplZ+vcF6NUnDczy/uurLM2Mkx/MWFr1TP7C7+OF//kDze1o+4IO0mE2PIzl
kuWvaar4JnVcdCRoPlcax5ZjrveXBh7O3CrUbJcRa4c+L+Xqz1fWEpOOdm5aTLUDtg/R1stnp6rE
7usPeOaZoBwYwM4goEZ19qTwbpRlryxpcxlPn5td2evOWp9j8ShsBgN3vd2Z1g/SvFa20VGzY2vn
F3n/+m84c9cw+bAMy5k8EubpoI7nIVQZBc+lY9nFsCmaTuvXflVk0FhHMsP/fTnlS+Utxxg8XeXT
9VsJVZdCGt5BzASsmShNAnwhQdcSuMms8inu8NFcuOaZj0geSA+YO1w+6SmWwXG7BJMNS0us0Hcy
2c1YVMWUpmJuaPP1t3mmQUfQ0KbRxsPBY+ifvGSyGcEALif3MMpg1MJoktamaMvEC7kiipWhjody
n0aWQV1jDgicuSOAaiTIGIcp0FMHACeb2//DV0AWkG0qOmrPtU5W14lTJ4Hw1D0MdgZwWiDJKgtM
fKLP2ws39bndy5IJtJljppvE9MTnh6fK+LJVbrkHaoTW3ihAfjtqvnWlpd2YrZas2LsrTkezAVq6
I146z97665/hzJuDaTBytiZ0JWJ2J28OM7PcIBaNe+iK8ne/eKmtMnmbrBrgpct2fAuoFMxWlLl3
X1/4zPaUggwzB5BHlqGWkyda59edMyh/h6mlb9yornmvjclFlQao+YZi5Lz9+oJnPilteIvxCpuE
aXDaxfCrvneilsVmtkdXrWcRR+/BTNUs5IQgXj29rm2IrFrE4IGnteWFz/un73nyjma1o/9qLgEg
Ao2ff2w7BnpMId8lTVUV7grEtftEkS+bV4rSqEDHNgBitdGOJuxKAndv6riFY1gDOYqBVhobzehH
SJvJ8GRNprFNKg7bstHVT6/QiMlpskMM2wbmU6nS9rGQXobbDXP2W44QfDvKpsjD3m+YVMIyjQYl
i//YEvGGWJ6kpsOl40e0EOJ3T3PYpSvNmCCBM6M4aEqbDkk0W/C5PbveFoFA+Se9uFEgL+cyuDPi
JAp718E87eKKz7d+IcvnKWHivPcaqDqIQuuNI6ziTh/oQa8NRY0E3Tt03DBrIE2v8tzvnWtPSev3
FC3VZFWnHmzTKLbkKma/ciyzIl+NAeraTMKFNDjAr9I0n+6xSGubrIbZNGeNe5/Ho7vCh4aKrDLL
49xW1fdibMxdWmv2D6AgzpYKLAhmMZg3Xc8ZNazo+g2rClfStm4158IR4czdTmKWdD/vlCVsdvKY
wRv150HyVoEEL0FE0qQAO9U/DL6Rv5AFmP6HgxG5ILIausfxj2Xk891WutEwSst2D7y6030RGdzm
TNU8Aafqdj7ur3umWpH0ZIwxUUix19R6L+W5zyzaC9eMViqx54Bl7PPfIDuS7EYQuQRnq/p3lFru
psPWG44miiXRqPjA/FBF3QzwcBl3wX9/tVGC59oW4DGyWSdvV2NGSOM2useewbgywfpuA7frt/k8
jutsnEfczJB2o7Jfff2iOfda50gKt5GFjd3l6SqaYyFymXMsjyYgll0xOQbDcdy40kLWkDiENbHY
GT8IEwhQtS0NDJha//1t57FJsagK6mxAT3//cZip0Y1OfuykEUkAsUqPQr9hRpbNUubfWSYwPxbQ
OP85mcTgL6yiZ+53Mvx884z10MX1T26/BQEcBODejoOJK4fnO0Li4yhrwaADFB8iLb+wmJ67IqsY
e1GDIPFfXJRItytWuR4OLrnV69hKtW3gjSZmZg+QpSMuhxXsM/c3Y1IsX6xh7NBORx9tZ84syx6L
o+1OFmXj3FzLASK5VboN7jqve2pd/CW9MZhbYg3ojCNFq0v4TbKrSW7cSsjXCDnoelRGZm1QEiAM
1kV+RwbVwR3SFle+b6l9oFT1SiwuoxHo0wTM64IWRRFf6WnervzGehfSI5xg4SDrcgTPaW97YJIx
AbpCn2/7QG+30+Aw6Viq+mBqHeUue/C2JqM/DY2Tul+oZ1aI6zXpQrfEk1kqQcoPE4jcOC0+1V5M
kOFb4RxZp+y3rOmMEGi9vevNpGRgwcFoFFTudaUoeQ7QOChCBgkNXoYonxIzy24TvQh2VHSbrUpN
DTmfKvt7SgDikBueBMmBmkYV8KJ3Xe0Ya60ln4QVIV3P5hxf11WKbaxPVdh2ZrQVOqiyMkGqJXLg
cO00UwMqDHiuSfVRa/G7GJN+7zXTe5Km9ZWMuvyYdqV+3ZnxEPr6aO40gpM0NGjjltWQhKAu+rVm
6EFoyIIiRmsj4ZGwKOKoza41yZsqwc6yLZkXWTmWGPaeLRlM1Ai5ZTHSD6vI+/tsdqdbvS6WOtvC
sNclNRDPa49zQ/x0N4y685BJld5OHGnWfqfsTZHzxqBlM6S3ThfzKOpC0tlx5lHn20T2wCvEdVfS
G22SBEXa3uT2PCG38Aw01pIXqi1ca5N62UDnzulXsSqhhVLWnXZCZ+gFp6PjHOXk2qRDg2Tdsd8J
NV3qfOkiiLez0v0fXpw5K9UMRFbLMubMr18ZLUh0RQAjtLClrBpsO6ty8i6NG57ZmLEicm4lWrqk
S092gl5fNN7IVDnewz69KdkoXVkUg2iSlUl015WGMEPkZhXg29HsLgF8zrw3mDy0SJq7zp9CxOdF
KvDiNOob0nFSKEw1TpwaBdWAahpDPLfqR1Ka5Ba+XiH+viYvZZJvcF9hv+qnrF3dw+yRRgA70L6U
d7wNRbJyRt+dlpzieFeldt1fAJOcuyQsSDbaRPN4KS8nv3+VdPzYyqALLvorMDi3caLqawnURlI3
H52fbhpPl0Bkf3B6nze8LidJJkkpSvBC/qvKwoBZjVemOMpYlPW6Va2XcBN5bDbSLO+4l3kGrvJ+
yLsDaQvjtffM0VgPvZivrMkOGModRHOXpOXS58y4NTcenuNF8zrpd7LWxvcxjvpyBbvYZoOYzvnb
mGXmLRBHnr8IQg+yLHNKuNe5yJo/tr5OShe0cxrR1vv6Nz1znmWfw5AQMV+TE51nf/6GlZ2wy0pK
bc+2bCiBamr+dA33nfadNzQ3aexc66PrjMChUszRIV+b4saOgoHXl2RuP1Q8fpeyW38KTCe/grFE
TokfL6es011QhJN9RoAcHApVEcvoOQZOL3xB+VM0Of7rYOROFM7Z3DqbYRjZpWSB6mjKYu5Ydyly
6b1oOxQ1Q1zepLpPraM3s2FlZK2gB6/LEj63tCWzaHUnH8FX2Uf4W+ISPHXZMHzxMU4n9bLR1TuW
wfjYeFZEh2GWDRme1nuWfWvejoM1PpqKc9eFfczZy3Iw59RGGo2l/vOPOnTebFts2fGEBLddNQ4I
Jex2M9c4MyWKlv0Qs436+k5abpTTj+rYlEWX6xLqP7lmwX0xthTMD0mdtS+0HOnsUR/NLqGn/wR/
v7rQySaN4ROtaN2AwQV3jMeb3jaSHgkVt+hVM+XFW5FrXR6CuwPXrnnjH3NcO7q7OW3x29gorLmd
ourYkKi/cWPDe4PAv6DYjHpskSXGCsuOMmt7PbnDlG60AsYMeQNBFb8YXPJcsePlx0LDoriyRRYc
Rx23OtkJeK+0keeSxb60ULE4NK6mddd5I6IzTdnXMbX9re6JlEQBPQd2srOunobJbcmgZ0VHDjjn
PiYv6HDonRibvY5LLf4gyIkupEmqO5wPqUcXODBZ0jNzeo70OSCLkc80MzSmvWta0VHm4UfNmseI
Ua272Khd7HOMifmk56Ym34Daq7/7uhw+Ehhww8vXN8Lf1bgFR4t20fYpN7J7/Xzzcb7LoqEZg4Mo
fX/fjqrdZqqL12gL5gvVuL+3sq4BNJJ/kncXR6aTey6aq8bGfUrsrDO9jzamC8+uiPU+zYyfhEis
LRIg6gijFaYB+6SvP+i5O56TAr0sKPcL8ffkg6a1LL0ctkkBE87Y6FWkqr1ZIMG6cEg4czSDcMs8
EOcE1kKqMJ+vpMlSaVXkRIdUimCTR6JZIzM0b9kfoMULhnefstuh82C6SFzjyOXjiyHnpSd58thZ
zgIkAsa0fOMn51IdW9eUBf18yFqQe/iglj4y8ZPB8nnXlmjS+viRZB5mSeVtanvctX5fXPjK/3Tp
/voroIRyXLIBAJx2TiF81F2d5uXRo8KaM3zgRN0+HxL32c+heW0nu81Jf7VkWLgTYvMVqihNtRkI
6LCb3RRQXJ704+MQ+aS10H5HPmkjWN/ALxpBKSiJGoFIeer+cTNHPGt+741r9r/DtKbk6Hx40h3W
3SIIcbuCPEk6lJTFmqmFiz3lcXcs2Zp8zxleuE58VFBM8bgfbpTnb0OXaQi3mQYmruvnxm8mpb1d
Xnk49GY1Bk92StcwNPHQNXBP7aYNy9bNjPt69vxs08gCZeBQEJsM1RS0v3SGW9NVkUZGClE0qB5V
m2YVSBDdmkJGsWF76plX4nWeMRYSR+SlgjQymn8mGIWyzSCR4u3dfPFq5lrbaOhhME8Bl4FWF1J8
MsU21qziGBlGRuUpZhoM1+OAynQodP+m1SP3dzZNpr5iGmX65qhW/2iC3G/2sU5o6oBLyHlts8iS
uPWSKl81FZ1Uq5WcHLtkjhDDCSsrQt+Pksf//GjySNLk1XUmF6EPfH5gXFuDgzJy/nPMQd+ZqJd+
l4Qpfn59lTNvOga+4N2An2Eq+bRi4hsA9s1ROXTJPOyLynGo8g3mXuZ98O3rS51BWLED5m2zgFR0
iGQnj98QiyGyukEd1Ay35WgTyziCsxt/Tnomfk6kVB5p9XhHNyjcO2VO7SNuJ/e70FV6X1j99I+f
BeLtwh917p1AQolSzcIOJP/++WuOXa92JkPxwNG2vE5xHyP9EXH/m2Fwf5WIrkW9rIZd5Ztvtif6
1dS5ehhEWrq/8JeceRdTtaEuR0OALeOfsPy/DgqWmXGoz1v0dwwtPVnaktEq859Cr7xXpzSRGVJz
2Gs9xYSMMibhn5EIqMVB2B5IzRuMa7CmXiLCn7tB6P5Bo+GoRiH1JOcxtDCVG8MeD2aACqgfHfsm
LoppL/I8ulC+O3spz2TihkH8RYjy+afQPLbhbcvUs91QlywSfGRF3ci9QHFx4SUMyfPMWsD9zpgJ
HbBl6Pnzxcyk9RbGjkVIxxf2R6yIZ5PyI+IdLv/792xYUpdxI5f4Lub4AWPeMAdUbwyGS6GSyHaf
zJPzgU49jUNCJ2aD1DkHfBpZVnMoMqkdCpR9NynTf9MqoL4tiKfP3t0wOOx0hJJM8DEeBkCsMPva
XEVT7L+32RS9610r/kkng/TcHOXad82o0Etbg+bclE7j/dNpY19QwcR5ve2wkBzL0daQABHvlMwf
cNIMgY67d73day9Bk+j3ha43zlbP2Q1uk9wq2SUKmxNcFOnqh1BWaqzcwtkW3nyk47HKh/rOEBSr
4haSbVHNOFgdvfohC2gByJmNoVxBJYt+g2hwbiqgbA+qd+f3Rpb9rzIfR1RbaVD8NnsjKPaJ1trj
NtK98gVhunLWrZ3Yv9ljefYq8uJaUYBz2aZiX9a/daXf0WB0h/i717PorQwZWPGOfcLiedX7eVxh
LEdd22u5hhkymPidaiW8kTiw1ui3jj8x1+G7+uDstab1flZS4kqqrbFE3ezWqgyb1u12TUFIsSft
1qWUqDSL8UT+M7iaNUb54dlqDHoFvZMa1rpsu/KpS/VUD8flIHzdFjNhTHR9RGfKIudMQh/cx+hF
YTgPh7JnDMSvxa4w+jm50hC24NYUMo5XhUt1fF3SgjNXiV8I0qheGY/bFDNgx79lRjSMJm+4xvTY
qisk78kvShPGA9O01vfJUrG4cOr5/6jAyY7EphZCU3gBI9inVREPVb1Gh047NFZQWfvBtuprhdoP
WXUSGw7jCGBiERla7pM3UemFzlW2CW0vpXVoWfXsloUsueo05aaLK4caWYeSrAp7agDTnoN2eZt2
aXFtMl6LOK4c4I9RouGHm4KcKRa6nqCb4wnb4pKcpRFo0oW6LzCKZTSqUh+peeUKxX5INh+imoJf
Wqw8vF9KF89GMTvox1RbYhMJSI/WyKujFRNNgbuOOjV8gMjuKObl6RCgOFQVg7exn5PqtWeHrVJr
tfOWLNN8VWV226xVpej1IwTTcH4JPfqFRnf0QjYEaoaHnLh3EjA5fl8Gha5qW5TvDL0LvJTVUuJI
uj9TSN7MsCJhUSdUFRivbeOXBnjddBx5z1iGIPgeFTEvhjFbtm5Oz7CAzEdq5i2JHX/TQHl+0mPd
uItpQRaMfdsNSxFLE4q+OPX3Wp5r/S5tNAobRuOn990kyp+eJ6ePkToNuGYz9Z/cohnfITnHKZ98
8h6TxIvv48qb3ztqmWKdJVRjVyzLFbKmMWVbAxF4ht3nqTzssLy95sy/17wJ+2laVYqBlTAGc0go
amxajkR64r1Ka6qfMncSPyxbTK8ylZoHusNAVmUF+HaJMQDIWUmjf8xE9lx5AzI9XBPWd+oe/Yb8
CulYEoXTEHZul/ahZbcG9rmADyTUDAUsC5wcN1ulpUdc9zstI9sqZV/x/uBWCf2YJBE9ueOgCV6t
Ohb0MKGuV906LiqRtYCJiEtOGB6zZdDYEV+nXQA0TgPLGs5I2AjWywQDXR4kI3o+3mDXqZ/6NKx6
qR7BL1XvbFuKYRW1fvZCwq54nUjU/6B64TFUXGJvtQO7QWJEV4cZF7eYd2w4migEc2ti7oyZN0W8
KbSXkt/QWQ3DZKcri214EnYZtBJ2X7AT1xyNiI7znDCJxeuUkG/Kc3VhqTXObDaWPRj9OR54B9nL
5+WvLyqjIojuHSpe3jGp3xj3sk0CXPEDrPoY3BpJAH9nZ/lwDf95QOZalRu/Ngg4yegtLuhmDoX0
H77eBZ39u1j+SQpQ+aFj//nvwjBeJ7nMaB3yhpGh6Ef/J1xnhnq+vs6Z8hLhB2o95GX1JSL2+TqO
9FzBFnU8RIUvbxhJsCl/WhbxFrS7xSDSTV05fXPhqmcO+wBMKSyA/2HDeXrV3koapWczSYhycEPf
GcyV8M2JXLNT3jaTvIepUDMz5cldIbGTfv2Zz/3o9AZtnb+BRDh90s8fGmZM0E8jVARN0/r+qnIK
V64SPaUpLLuiU2wdIlN/L3vp7zlFZ/8EjJxO3IFOMz9oviWNb86UuTEMqJ4lD3+WcYnJ/CcMcrIW
0RhhdV4OJFQKln3bv3bBSTU2bMjo17cz60d3TaGI6VO0z/q6B955RUNNMbovfU6726+/nz9kgtNr
c1NATGE/6BOQ/HztDB3yXJtdclSy6b4PcTogBiBL9diJ1nkbdLplvMDZF20GPHzDSo+bLtt2/Fvz
NqorcWsEdV2tg6lkT6U9RExJFGIXm26XrV1ZasWaVEZkbMhV2Nga9ZZpEKR4rRNWMhqufJFAGYpi
j9e8a/VhOQwZ6fwuYHDVh8gvQ/4lBlvaGj/onn7hlN4Yec3z2kSIyhli7FtEPm3Wp6Tw5gUVEk9G
EzaNi+BnSdV/2JOvJhgYvAF5izszG0BC3Lym2X+WxcrpzdhfyZq+z4Bf24A4qgVPqRHVh57Bsle2
FuWtz4QJHQLSbO2KSXFUVRRsym7bu5HXrLEAMjGlkzUOaTi16X7wB4TwGpEjmq1TzIKe+C3jy03X
Acio/ExnpjJI+BLwpLQX3nNnHvNlc7/QHbHRcIb5/It2o85ATlLoh4JgM9tHAVsjn326o1VbP0xZ
P+xqjtaPF24k/tW/7iObG4PY0ZI9PTkzzVmUOgBO7ANCeTKKiZ+Y7brXi1gjGC8F7bSIQd9Ld++5
iy4J1CWmSU/t5I1eFzjZB6h0B0vzfeAIY/PLxqP9TUL43gOY7J6+/pDLy+L0Q4K/WSIGJvW001Am
i/848j5DW1kajKzmXlyJY+lp9S+rGymcB1HKPFww5/6zm9EAufAqPfOiIEgKaMikPLJgTE9eFN4g
Z8vPx+w4BfWD0Qj2X6MZE1lPqedYW02LqmkVmURt4P/kTxqWahVKT+se9Lq8//q7OPNm/fzHnNxn
BdUxqLwZiMGoaa8dEcg9Bph521VW9so+hfIdx42VFkgG4+yO1nObd0zKYk6JGTI6JCJ2t1VgXkqD
/H3KZaVBMWYQnYc1qp+88SsbHG81GPa+RVWLhrbJs2gd2TETODBJtPrw9ffw9+PmQX3hfiBoR73u
NEA/Gy6xybhEPcXXvyMRDb+Ozbw2MCHU4vvaVYV26a195iNCAYbERPDH4Xx2UjWwa12vgoi57WYp
c2ZWxzB4F2iMQ5nx89cfb6kJfL7lieQzrgA2FxoTyDr++7/WJsQ2RZ339IccO0p+AwgSKyBt9TEe
Mv8WQvelX+/vRwyPFOlrKru0pRjYPbmeipYlwNaIcenxmo0pGNK0LiBrTeY6M9OJ2mVbb0p9vtS0
/vuH5IGiTs4QwpK81k9eJhl27dJg7T9Uppcx0550wPHIA9xL2+kAtYpBiY0n6/pSDejvrxiU/v9x
dibLkSLbFv0izACnnRJANOqVkkLKCZaNkr5zer7+LWp0FSVLWb1hVWUWEYTjHD9n77W33BUT6RQK
5YtfU6zUmqndcn6XuFlJD+pJRy9UECCBSKfyD2RazFv/9Wfd3vVEQOC5YC+5hEVFw1BXCmP6k940
4pQIDAkeRRrqjWnOvuHpB1Dw9yt+MrKmvwWQFE4P3GFiWD7+slY2KSWTcOU4pWZGKx1tEYi22zav
HV8kVvtoxW7+oyomkPYIj26V3kyeRqmpe8WWzle711bXfFzXjFkZPlEScrJ0L39tsvCKMZ/1/KjI
QXCCV7KFsCFU352vSiNNvQoG/Z2RNkhqIt1UnuyhHSgdFt24m5JcRaqaSwJyR0Pvv7Dk/PvpJj2O
HQUsCZJFiIEfb5Qk6quvuiihK7WkyPUodjLFUoLOFXL/9x/ls0tt6SoCyT840MvinMYq0awyVg5a
P00miqzIfEvx/BvIejTse3+/2mdLgI4LS4BCAbn75UmnzNgZW47zp8y0y7CQ1hso/CVY8qg7lZ02
79Nyjnzov6XXrXUfpDlRywm8eB9n2VfKyU++O+BN9hj0E5t58WLYICRtj7Rg2h5XqeX/oyLIUue8
EpP7xQ/6yQOOsB1HCWQlCJCXtE8x5BCNh749qo0YEm9GmnlTTPi8RUE6lGVVX321TyaPUIYBWmKY
4+dFo/hxCdFXa1cdZ9zJiDJCMzqC0hkZq7G3iqoEkOGiDzUL5W6d2uIOiR1BXYVWf1GIfnKDubu8
A9hP+RyXD3wK5HrjkSb4EgkelMBXql2pdahRqNe/gmX9+xCNgYTATW4zR3zcmR+/MdZWlTTrMT7a
TBIA5+o47cPeqWL7i0X8ybcybVKseEaxyVBofLxQpzkDc3QjPbFPq/cTXd7DIubhxlkix//78/LJ
utksOfSaAGPhkrl4Ixkw81AtOvrBVDiWIws1z8bYWntiQYaHAdvaFzruT663UYm4eSgAGElcXM+d
FSMt7Xo+xMa0Pg32kLxCgKbrTdbFj5k23n/WqW91NHsP8RqIDi7f9fjxMCDUigT1ZOchJwuB3r/p
D8SfbxdNqy9+un+3Ini1bwuRwlBnDKJ//Ok0dZ3tKU3jY8sM1Xfrat7ptpTXsrZsIKxY2StdLQME
XNKPo/6rlaN98s7hnA/Qkj3nn9HSx+vbU2dnjMJQ/6F5cP1Othp0p1opoiAaGCufwHQzZOWTmGbo
Ev/Y710a6Mdq6nN4gis9YS9Hsnot8Y1k/5mFy4GRSJvN2Ydc+vLmZDCkooLe/ClWo7H1a1ipKHjN
St25VZd/sSP++5fYbAmUcNuyxtd7UfK0WqouZa4rh4Ysn9lDpzr7S0VXHEFv+6QOWXMFsCEOdEcv
v2OSUv+79wyB1eZgJD+JE+tlipHapak9FdI5ZMao3SEotk6OUi0PePG/isf+5K1H4oGOFHIbdLJF
XZTQqLYROtdqiZrM0D07GpKdTfcTdkL8Ylg5EuhN+STgdHm0BmYPNft4M9p5/uq4tfHVN/93gc2n
QfsPiJtQNZ6Fj4sQIkEnDdgXp65Kpz319RJ09L+/dS0ZEM5YMyeYkp+IKr7Kbv2n1fax5NoWmGNu
/s3t8Hqxvagi0tpBYsTIqLn0QNPJ0dkt/I0tjnkRVwVlFaVOv/TVAS/QOu3aWKcUnoZl+p5EjERC
F/NP6q1YHRgNj/xXTzbGanhZXPJX43pwMjrbY5F8hW3jplx+dMCeBBfCYeQrXHx03CtRw5gqRhJP
FpCiRuVNpTIbBkmSh0YvFx/zq/JFcfbJL0UHB/EOS4eWrXNRoETkrsrIEBywe2O+SuJaZ9ZGR8kx
c/QmY3K35Ku6yyv9K0/4v19xLpMoeqYG9TG+5YsLZ+4SibEw4qNiVumhpja+apgzBsmwfpUw++ml
yJnhCUQBgGb042qMoa1nzLqJ3nDXeG9ILX2ACXguplb/whL32ZVY9xwpcYqY9qXobE15h2ayjQ4N
0Vc5gKnVILaKUPl3W0mjr/b67XNfLBgWyoYt2HqryK8/fq/EoM7txtw52BZ44J2TunmDAcKsyi8W
ySdfS2iIzGBfE1aAjvPjhcwkjbO2b5HtzYoZjr2mZrTaZHdrrFr6n2XdvBYIJdie3q0+uKgqXSWl
cUjM9nFS1BqTSVsGeqyUvyEVjTfWjJn27/XPJw8AzS72Z6RA27n8YnGktjEOWb7mR2vQ9nUlRNAg
UN2lBc3hRhvbQDAm/Fk0ZfD36352Tzl5aezXFCbs2R/vqaIQHktaunuA6F4de/yo3qqt1vNUZf+P
R41i4J+HjI2Oh+7jpcbKbutKyvhkLZPhOVr2gil5OCtlPD/9/Uv9u7jjzUNjeDt50xy7TPwBBhCt
CTDMw8Lr6IaJaeHD8s/gypYtFKE1+WJhbm+1iycALReeW7FhiJF6fvxmCxKzLIfeedJnXfHrBR2A
q7TiNqLcCTNVGxkAiK9OmJ/UFRR4Op2UbZ6B1PDjRRNnRf7R5PmxQ4MPgq5I9kXSgU6F532vrShZ
cYGj6Zfam+3G4vHvt/iThx7robM5ufFbULl/vLrSDYqDxK481Us+va1lVKn+MpuR9sVz8cm3pEFl
bFFWSDrtSwZ8r+fEoZhFeirM/DqrkxWotWGF6Sx00IzmeFXqs/3URILJto3E+e/f8pOnkgY0Xksm
VkSeXO44PegFBkYpkRstrfn3Kpfa9ChRXWLwiTLwb8ZaEKZhZ5nxJ50aEJ9/v/4nTyf6eCxwNBE4
OhjbwvufjiRURP5TPKcnRicDGznoyh+6mbV7IZL819+v9el3pSrjlML7ly7BxbWsEQ4VmuyjVM2l
CW2aye7eKhz9BTt90x0EwNXptkjl+twWtfGVi/yzr0p3igMDDm7K5IvlLIpFaXHJcWCpJm2TOjVe
hrX8Fp6N/UVF/tk33V4jGA94Wtn4Lr4pkddOgmTnyNwi3ZNYPKF8U+esvYnoFiTHeuqqIWyl1qXX
tCvFF4uKjXW7lxcbhsm5CMMQrS+T/f7jJ3CrQZ1cxrMHbTWRalVz71EYHNAw+YNTX+lmd9uQO+JV
cJg8pPZXMXickv73VHYBGxDP/EIwCfJg963IaC0xzQbCnp4E0aC3c9P7sSBXDJjHc0zhreWvcIGY
8wITpNM6WjYqX7V+tY0prAlCHKIBWWzd7qRSq8esVB8J+rtN6zHou9/O3B1Fpz100HGbprye82JX
Cxkkk/PLlOp3Ex7Srq3UJZwqzHqrXL8Zatn4hCqbAeKpq2aT7IJu+jmoQPVnVT4ZcREwnnzQRLov
y+KPkiDaWioK5bgAbYny9jrJ3VOxVA8Ax9Bzaf3NMhj+bK2nuSyvzRTobWGdoka9drcI9d5+KGIz
NHS4ra1T7hQVe7uZ5zOcsJYGX1Rlnr021VVsbsLhIn9UGGEGqw7YcIaLwZlgXeuHReTfN7ReX9eA
FmlJm+Wxzxa/Ml/Rch2SVLY4GJrdGhnneJ6xZqgPaTTcV3BU8zYJJhwLqKm0F7vrSPyJplvL6Xaj
zJ4Jkn4T2CZyffR7tzwUc5t6tEJ6L83wtRo6zpvUz5ZEHMzEOIM5yHdmLRTP0NeAzh3YV+bWbqeE
k1BvhxyoWTGPzaFLxkeUXy1kNPtxVMmqkDytYVW5DrZQ2y9E+qCRj7F3qmTdFYZLAheE39ZALjMu
a1g4IERrO8bCbE8v3Zy8DooJtTbNvUFbmqM+WrXXV0xv19qY7nPZfyfk6NWo53vwn98WyIxVvUbH
ZROOFzlQnEzDbQnSlpOVHkg8yfUgwA3S0s0J1hkqKJUWU0W9SmDyV1YXNhEMYuBEwfbO2qW6kyJ3
Kv+saHMDGkIvpCe8qop1nRY1kFrZ7HJTBTYIn1uf3iKnfu4zVGqu+rAidOEg7VvWeHKke7L47IQK
Fq3HUW03Jm7DPYuCKl8s0pjW0FrkcyHixzkeUh+vIkeztCxJZeCZi6p1AYazmB50gVuRR4ZX9Tyl
OFg1NH7ybE5dOM31njHb+IikPw5rnI3boe3X5E46VzFSwjDVbYH9Q3jOIEio+k6I5RZ84702RSe0
OMVT6aw/YhsdUI9rYWciMPXVWA9cMZPOtiChi/oYnUGEHhGf2a6LlMCWAl8OLycAvzRY3ASNWyMf
kjVxg9LWWv5Kr6ByaxhG9vyiJQxFdcCpI8xROUBaL30SCNWrCEjMrbZCM1XzVUeDoPrxkpfhoqrr
wWyIAQNBCSmDBDBAfhuTxxRFiMWYAGZVYgmQsuetu/xU6zHbDQOLH1nqvVamr7Wh3RFsejK1EjeZ
hlRB51+g5MqK9SUVsc/gC52har+YvEZDMLsdqk1eqxWJupqxAKSnKxXMCPHeVSd+Nslt84FhN7ts
iL8Ziu2jfz1mfGKjnf8UafLgWI2vR7NBZK/41eg6QfHmBJlUswJ83L/irOiPSdXoaHRx6ib4vRFx
pU9GoRkMgtJknzfqPTDT5mBPKuGETbdi7wbJTPcmHGrtoayzIyXKn1avbwm5QJSnlb/lKnxyUB+Y
Y1zHuXYVxRiKGfoYO1B9lZ+t49VC0KnSIjgSRQWJo1c8yFy7qMyu66W+WUs4thQOxIaM4ja1CtUr
0GR7Y+9AK1e5c1XXHNiDf1VNjnt4yM6dSSgbiIuoE0/unKlHOr+7Ed1u7DCrTNAilFzc03kTJJxb
UGJ01o70wXVHc6n1RIaeueLdYRT2EJiMpG4sszmMkbtbYyNAXXLKtzAYzZ3CPrGvsHP8KvrFH3Pz
KNox9wdp/O7tcU85sCfteyDfBNSk6wzJpupKtzy9n12U8dKI9oVVHMkvaZD6gJzs4+yhhTqM3uum
WvBcRMiZZXvvVO3PTHcO3Trew9pOvA6AsGEt4Wiv1NPR+DNCVuhm4zcZre2pg6i7y0csY0LpnmZH
xkCW0wZVIRuRYVfc6uSqyZWHIkqPprV+1yYVlLbJptav0dU6xz/stjlVWdydKts4VyMgh4U+y25F
ERWSvV17WtXJXYUa8mA05n2KzTZr8+s0ds+AsncJG6np2seZxeElVfpDjMBlXK29T1KCHWX9zRHL
gdfBAXrhPeOXM2lz90a/3PJQvrqd/jba2lM9QJFHYHKNQvkmXqtHsmaIXjCLsDDTq6nR79VuPA9D
F/RwUOFi9TWbW3JN5I3Aj2MZPkqeUNenvcvBxOvx8eCkUdNwtqvHtOxCWdi/EyOCd2vGB93IO49S
53Hu3Dkcxmnv5O2V5fQ0o6SzGyaDpGup/VwX9WUw9FsEAK2nLtXsZ471inrziSR0cH0aj/k62BPI
977zjMZgc5gJeXWlBhKT5FFUu8zyij5NXs1qEp6CfnonNo4+GQu1V5d5tnOTxvay2h12qyVi4Nwz
ETolx97EE7Y+gikm6LrgJLU38igO83Yew7Iqkze9BCZkZk50SubqeqA8Ducp1TzVxHofWdoTZOpm
74wg0+QkM8+phBMaGZtiNaJNmnXnd1FJNFKEMnskX4QquikfYfMBYT6hgB2s7aLtenqXDQo1tVeQ
8OozilnCEHdG72zcPCe0yuYFh2kcKMJ40uvuRZex8IZCIoRwWSxClufUnu/0rnkolHz0WY53WZcP
nhQAgCKB9x8wDN2Sysbe1cbIuBQg+4mDUtEyeu1mC9qiKZhc9apyLRr1PEbJ4iW6dl1Pg+mLAtQS
lfKNtPJjbhu3bWvea3r22m6W0VW5GpXkrov721htbpVYubOa5p73GGkJmv40xN3iJ9YYdIbx01rs
kK18D51C8YoUq28xGsNVN1R3RhWHejJlHthpjpfAXJHg76NBtj7qrherjH5T3Wik15k/WlE/mpm8
xgl2HpTiFqzFHTkab1akA1zU3mUTnfK0eJcuZRD6RMDM1sEqy30Tg6IunJscRSYSGvCLuZRv7Efv
grBoFMbLS2GwohxtAIBR9ae8xc+2atrLyoeqkhkYel9SeUb8IRKyEzbv6XtstD+XJOUnJcY5h9gJ
cON9UIxsp2vZHIo1AhZNCJbDhpI7zqM+u1eRNr5XbjUFAFbUW92aGIIbw1viDCwCFRoH5PmbeGgT
r12gbEblhrI2wjZpTDYfCzTTaPEywu3aWIzKKJbHiTdZMVdImyEIr5oog0VnLirStT+qlfkD/tpv
rICPfTXMnpCx5Vep9jyCYvK3Bes5OLW8jrDeHU2va6EpbOVVN/rdyISsrUmtoKR8iwbapJporqcE
vr5pPCLuvW0VuW0a9neMGQPADFslfXE6NmuLVa/MQAPRBccFfEpqPfLSxT7SZTiClHu020lgHsT+
NiXZgVHSMXPBNsh26Xe9AsjJXqIpYCuq9nFRWztTiX6N1iZ2jxaHHOP8hXiKe6tMjmzkYat1t92s
/UmX1fbcCbWgxRZwk9jab4b+7oGUKnyE+iLCBsmXb64Aqgob6kheMziImdULQhk9vYsmf+rikF9i
9Ky2eDERk3hiGSeP1yFu+V6ArTZA+uVCuZVW+r02HWSe5jcQRasXmcPebnVmL2ycfSS1YyuWczSP
8hb5fL0hQ6gL3PqmTfhDvZlvVdETbTDh4X5gD1X6R5NKx+tlfa41M9lFozWEyHpKBJrzeGdpo8KE
u9D2vdDfQRV0oUB4vldS4261KjSio6XdILhpvV7Is7Dr0jMrd8/d67x+Ah5d1i5FejK8jg1Q7brI
Si+1pueK7HXqrJXQMoqfLlf/WJXyIJH77uKxTvY4lw75jK2VCcriwX87THPxbBXjO/hKUkc6Rw3L
KNE8Aw9sWzJ2serqKPuixmNE7A8OA1zhrGhhpA/xoCh+YaK3V61eDWq10o4dNiZ+bo4CdTolr2mu
F9JTjM65FdZSBt2S2QEKVw5m8+TAn3Gd6IwBXrtnXk4Ps0vi0zI78QFtUH6KeqP9LppJ1a8V3j7u
Dm9Iso9nUPuDjWI2i/X3Nbd/0//Pw5TG0r6PcnHrGlI5x0qj++s0qA8aMsBXpHbTvshync5XvgbE
DLOOe93eC6ubgyFbxqvILePc00lPvZmnOeVApTljBYEtGe9gAQ1Bbo8rcRPD7PgJ/uG3pNfbdpe1
g7JbZ0WYQCWK/gZLknNQUSE+QNYl93C2ZgryQtfHeygq3Z1q1vF+0OJ3k/8HGRr9+lxWdnpnKWPy
zTRxc8Wcwr+LTOEsSKrb6BUcvHfEAOQ7A9XeXlTWdNCdvg9rJUrv0yGpX+bUrPYLOsN93UC0UIzY
epRpbIeiWhxSbLLyZDiRCldGs04SEY9vyNgNsUzhuTD6J3OJc+r4qAlGPQbzSLDFH6H3xa1VDthq
qpi+YcGB+NDMbXe3uMsUSBJSgB/NeG+EUOYbYj4xEGcUimPvvmIRywJ6jvOpUWs9oKp1b9HCuiDn
6ujJ7CKg9gkGD8w6ShXoSS8POh7cQFeRJiwMEA5LqWi7rhQlsD4n5l0fm4SBI26WPX3vPFmGYOjY
MwkRTAO4AT8MTrBHe3GBilUy5jwK2n/VMR6j5qgPHIQtNMZjduoSx+Sct4rHtWshoHQ1suO6b0Mz
LUeee2H5naGYXjG4zl5tjHTPFi5eFrftwoFK+r4bW/JYY7Ip0rkaERS7tm+w2Z20Vm98WRe2z3mt
PierblDrWMuDg+r1IclTPsxq0YGAXS+OCv2me9tOup3Vjv3VkDoi7Gs1vR7m2Di6U9NtX9W6XzXp
tLtebdbdXNFiWPuNpky5zHknG9o3vCJGyJwgu0mdsdgTYI15ZtXYyNkooqB25iTIxZjvOtE4flN1
FeVVVg2nuaJ4qejJvLlRlh8RHxlHJRNKCGW1e5mQy3xP+3ZFEm6Zc0ADvgzzSVuuhlZ3vSTKToYs
fHNWNK9PVwqmNnpgO/Pd0vBXZb1eleVb1pfHyXXYx/PpjvLgp6O3z3VunbF3Us8Xt1z5bE3rn9Yk
CoXoF8JunBdlbf8UinNVNhmYfoWTSFeOZxQsz3Nlgooqp0fNNl4qx+13ooufjckK60l54GAheTNO
+y3eRZf4IDseKF91qj/WyP6bitCMsneyQZ5q/IVrlp002dzHVnojuuGXXOpgKtr7pXN9G/B1SJqy
6vVESfnN3AhCZepnfVX2WB8Zi+v3CNzhU1D6xaUbRDAP/VxUoU0pumNO/b0oI1+dxsIvG+2as8zd
GFdvhZag7WuP1qTcpTxaal9ucSQzMvoxYQtitcKF9/R2vppX42Bny17v0SC1q637qeU8K6veerLW
iJS1TotVPll9HcTAfMj9mY9DHV0ZUu8pZdJDKtp3W+UoYpmaB0hyj/oJfO1q/pBOdUv4pc/4z/Fi
s2p36gQ+RoqO8Cwnr8eRZlOf/IgnQAL0c+S8y2A3+vrgvri5egP39tWOiKQzp/lclJDDXHd6NGZo
BWsHH1aUhzbt3ut4oP2sX8vJxOqgI1fQpumkLfbTWCYvNkTJCCump8RzEJn2japP13hAg7Trfmgj
eMyBEEiPaK7Ei23rHb/ClagnP9U4TJiS1kRtKMAbco3kIZJGNe1ZOv1vtxTHYZhv4AGHOOXuEw6D
nj0m5s7Q+I6VUzjcGXs7waS/rJrkE7UmYqM1qieUxcvGLJLHZrONMWded5Vh54daOt9TIge4x1mY
d4RODC2HWyUcTbpSTX1fzwzg7QUXz1QrN7iaBi/LnABr8UkK46SM5oF38LnU6X4wvyBGNPbJldhZ
A2cLI0bVqDPJ511CMzIqS8ik9hjkY3koVyCj+ewDZrgRfXvS42bySkWFoK5dNTwZFOsT2jlOBTDg
X3HsBpU6hY5Iz3JSn2KZvJEoRL2wlnuchUHC2NpTRL6v8pz2aVMT65RU5D+5gDBL3bdFz5GOA22f
VgDXLBhORc2pMw/cwXxYqQqGmiglXiBd2W5hVCn5FWm5W1bBpqOPr/S+7mSuBWW/+uQygIO37F/M
5r9FbvdkK9ah7pzAmrSzbg+/4Z+dBgV83lTdrprJ4S1+dOYiHAl28xJGg3ze6Rsi5/esIAUVh+IV
UVeVj32vwmVi0FmGS8WY9Dty/3uMoGTMGtd1qgfjUNwLNbrpGvVZYSvJCu1hjoiFmJwbM6l/tGq2
d1CSBr25aGxZjBktEnt8ZXsngbU4b92SxZUHkC0GCR8KMITml8ydUKT63RLZP7VIBjhZyVLR1huH
Cn8PGt71m8IF2Da6d01ZfUefyRoHeEIajLxnmL/5DsaWBk5+3W8xkmgZHhR81/Tcbnr8m2zu7Uic
UvHQuFMVjBL8vqVOvw3FiXdIse71NJdYesrk0E0czGjhnjKbIr1efkIQfUW6OfjGMJVemeVQ6Cp8
OCY7xW1bxcUhX+K7enLPjqv8oGwNMCKdIc6ci6gIBzeefSulYO9pJ1atc6NjtPVazXzf1Ds01o3K
twr5vUnkcRKooFZZuVfAttgFBKwvfEbuLldstkMxWJSkGoEuY6f6jUNcz5CLsI6ZqY5ImlWDL1qw
2YrmKkqwvynqn5yGsWf29rUumz8VYMF47J4xm4SNO+5Nd7pK1IRzff+DKFn+Un1fpJ0EjGQoW+cO
v1p/lyrJEjRreg2xlrwTgkCg2IRjGp8KQ/ujAyb3nGU9NUV6p1fRwYqiX+T/EISwrPc4PG9GgkHM
NgodmZRhzLGqBI1McfrDjVcfuZfX5y56s4awKDrdC2lYynzO+/LKdRe25DrQazKNWqzoQE/uoK5S
brW7qSDdzobs6xq+3ugHdYgOQL0CYVn8YXGlRxxDJmS95qo9Jts7K6Zvg9R/bMxjuaIT1VEViD5w
bPO3mWCPbauFBn65Rw/tz3S5B3nbx8N9VmrXejy+J9Xynqi1X2pO6RNvHhLOdKgQBUDWi7qBrfq7
YqYB1PRfiTlN+1U3T4OeZH68mo8qc4uO/DGPgQWRPxb0nRIFdG891abgaBit12RK3Syzsrf5zNLu
2NTN9HUpSDEEIMy0KBn/QDjedyK/Kjn7ZRxGyAG8SkHJED2DX6FcCxri5Be6Rnmj1G5Ca6i+zgt4
iRvphrCQLsRFg7kwWUEeRkOHjMO5toqVUCynCdA+3JFYdVhx2HCr9XMkeORUqpPGJohraL9Ndnaj
LdELLfeQ0+rPOJMnKROXfbd4N7r0NucwxXvapwsTuIp2nQ4IRJSVbkwWk9dn0oCOXiKNOJ/YYDxl
EJc1/xxJMPMUom1qCqyuEPvMEGjhoztggteuWSH2sLTHgWVZ5b3fdWfiCK+NlAi0UT3Y5jdVKs8q
XvM1Xk6LngeESIMGZmgFQjMYa/tcte0G8MnuCDhkzWyeeEFM03jIqP3cdgjWBp10nJ36aXgdLPqS
6vTYREZQEqYxE5aBogKnrGq8Gi1/myBBX8bPEZuWarVP3aI+YqjIvDaJ9+p2BhxxROnLgfC2Y5XN
j7xtH6NieTPBkdFFDMeZA3+aPfdGs58T60BMh9fZ2l6TOv50ToRj8YUa6Z956uW0cwMhIYBWUbZe
+lJhvgD4UrXomA+i3Zer3YT9utiebtAJQastn60Z4QIqlQSVWcaRS91aaMAbfUCIvzOTOVjpKERG
5s6EcF+m4d9H35/oN7BHQMVHVuTwAroYfRu81oDRKc5Rz0b6v9JkdCNoJvR2l+3aSKa8AL40Nn2i
bEA0tVGzHCCCaMI+zoBHzeqJiiNHm2l0z1p0BdFw1oojVHHTe9HPbZAgajyS80K3a3a/5EJ8IuFA
HYxXGR2HhRb3QsIRxXRfpN0mp8nSK8/q8OXPGCGuXKc0d1qlmzuRVU8IJodDmue5Z2wVp8McCMbc
9o/gAqMKFPUX4/FPxDsb9xdAH1RAIJcXQoBJzeNekya0CkITTots1RfGlVPQ0uQK1sTQv1ADfLY8
P1zwQqBrpBkg4SjJjyVAg28KKfJ447PVbxeatMS4Cz83Z2Y4GizbcU1UvzSKbzOVqT/QtdrlccMR
uaaG7GfMskoGQufvy1P/7JcyhWZjLecXQxzxcamUUwmZImK6MdUTc+OUUB3ICIrmQpLsFBAwkWTK
bWeuQDrv1PXr7GTOubCA8tPAybrKl3OOoUbvWzoRDUJ3aDSMM1l1TioLkuDYEY7N1Dn3Fg752Ju7
kmOfXjl3hpUUJ9uhZeETzmMY/t+/2mcPAQomdVP8A9S+pGDlql4ZrsNDUKZNGa5tXgT6vE6+RtbI
riMZ0bchbh/JDKpDBRHM/u+X/+TGkgQOxV1z7U0tdqF+65wB8byzusc0Rw2IBMFRvhVzljX/Xcfz
4ToXa3pEiVyX0owOsKbbg4vznJTJitrYtennfPEAfXJPbeoMnmuopFsMz8fVEqdtRXHIPZ2Yd944
RUaDu1PzGwJdONKBMPaGfGjO+tqj0FZ77fjf7ykBFOyi5mY5ci4Wa6c0qymdWjmIBWgyIYlVPQHt
Hkh++/uFPmE84a4i4GgzNunor7Zf93/UUd0wDeviOOlRWaoV2Y6EOdh2IDUbXs1SfVn4imdoRXF8
6tV0ODYFhVAY56R57nqMVw+ERbaZv2JVd26NuIndExC4pTxEek/mmZLFtKR6WJVBbvaGu3MzsOKc
txtpvwqn2eGDLjhu1WnSH/7+1f7BIFy8MsH78swj8IPzfmmjgjKESCCdW0I8EnmwEtgCcSV+jFTD
O9r2fxCCnVG9yxP6+SVQ5i37cx4H6s+Ykq2mDt9VxRAfycfWvwI7f+K42gz3CLUNHh0enos3l2IQ
fBllTn6a69w4rZoaHZvETa8RwI07fdRaWDrrBHElmcQdzUj6ZTbJYn+/RZ/oxeC6IQN28OtuSLWP
P76yjqVUh2yDIM/OlUPBhNxJLUJLnZX7v1/qHxjtxa8BbxkTMjpAB9bvxRtC42KJOSCNWsi9o6em
aIylFVitwMBkTj6tvaS/eony0tORIz4AI7Yhemfz1sDn4P0Hr00D0c3EExtKEl6lP0OjIVmOQ+lE
qlpCnK6rWL+xcBhvsyp6LcCqubhe1zXR76KQCue6aHY05kjryolHScg7jpCRuTsFtPuj3s3LLa+u
5qdMZPxLh+Hy3pozGc8afLmW5y+dSSzPGoQmOHPV73O0Or/sqFzPUS6BMxG83swkJ+cUpkznOOWx
uzzmvHckqd+DONPYKP/YcmzUcM4WxmiYF/TE7zhywrpAIMCEXVT0/uJYLzhgq/33pnInzrUd0zpH
Le7pqZ+BfDnh6DrrbaqjgH8j15CQbwGhKjAr4gZ39urKByvNh9JnWoZNpGsIIpcc1gi57jFtXdEh
QG4VgbJHbrBJSWq73XQhom+aL95Onz2GmOywpTEVII3r0h3gTLVwlURdj1iESP5e4+dOhTkp08iL
YFyuzQudG3YKaP6+ak4PtfUsRSn3laAHLSqZ7XIik1/+vhxxErO2L9cjtRG7LFUruLoLAWOzxE3G
Rrce21yQyrwWhCEMdZbvp6yZfvWkur8ZzZogY3LN9lfT2WQUa009n2o69j9gFNHASDIKnzCjhzyj
vIoceiATJ0J0K25+A9FuLsNoMevFazvFfGVFdL/1Avdmx0jp/zg7j924la5dXxEB5iKnHdktWZKD
LNsTwmkzFnMxXf3/0B8O4KYaavhM9kjb1VWssMIbFqEgxG42jedK9Ocm92GufPPg6aqj9jy10UdM
5jnxgz3C6BDZlCH+pUXZ3tUztEXm3LN+lO3SuSh0isKevoCma/uAnCqgR0l9YStzvz7nUaQwQHSs
6iDn4ldiJulT3bbjz9J3JfX40FWEX4TMHdamLyMIwjMIl/bzxC+5yx2jyjfz4JU7hJaSPU7hSwEU
Im7iV+ZntxqaOx3RAorNur6d047DSsg074uGcr2ZV+ANy9h9Bv6E9WQcJ1+6rgP6YKn8U1OUzr2d
JeGT0baFuxcOJZPthM7JnWFg7B7XfRM4RTk1gTCGstg3sreo8KTdvQ3y4TOCccO9Vdrpk2aUwA5Y
/pZOotvTOpy9uzBL24NLznCvSjv7XYbdf/BWxSNFf/3OlejGcWaz7eTVE07wcjoqirnfEpGEd3mH
MB1GX2W2F5z8eNNF/DNOhqDgruKq2JatnM+903TvFSCdY5+GbN08m7+1xIn3GISZ9wXpkEdNdeCU
ap7xIKpRHJf9tDUtbJ506ovzUYnKkjt36NS7KCL3DAtQVsqJJzyP/Rhj8NTPPqK9iePF29v/SrIG
rx5wBRQllH7XNJo+HOrKzqjyy962quMALvU9kJ7yXZnJVKC6VAIcBHPvjrdug1fHDr0iHYy/hVoX
WhRrf06sg+089snUTTiFP13MCV9oSlv/yUbrqHgmqKLQ6AJBJh1bowwIdxYIo3DTG0jtP2LKF+d/
+SGIGhhYwpomzOfLt6/rtMpNuJlOyg0XZTVPTi9tGhGdd/MwTAj0mngoD+0sJf4/2Ugzz6+cb9KI
jI9YdzoxfzE1OOm6Xf8EoKZ9BvcLBTWrkafcYENF3UT5Uyf2mRy7LwSP3VJA8mKAg3pvbVWJivKN
9/xV2secFg8FGPrUCMiIL+dUoerv1UlXnRLQeDQZXXfXlclI5bCsP0BHm26E/n/S2/UiQu5xqUsQ
ypBWXQ4Io1mnt5pZp3wwx/C7xI0YaCWC3c1Dr/A2WSrQ/u8WS+MIrFdI0U+m4FotXvWgMEz7UKUS
MWRQHt24H0YaH5sBO25Fs1nm+7iL5mhTtam8a6wUNjr2CIV2IzFcIvn1FBzXA1SFYS0zMS+nECEE
1shhoj+Dwmdg+J23KyM7fhy1aNiVeuzg60Iabyv7ljzPq+jLXpImtjg6Covc2CoiiodIjFVZw2XT
6M1HAM0Q/XTV0zAgzfL2eXeWWVzO0kDZBgKnw5lbBCwvZ1mpckDyOs+pU/gtRKghQiJXmxxdbaSV
6PNOdr5GabntnS9dmzn3c9eAQsvmHocyD9F6+xyHwhm3Wh8aPwgXK/T3Gip4w4y06lz30bdqKNFi
jV0R56TE8ZTy6MTzHaiz+Ueep9gr8QmteIvTj17h+mIuteEG4ytZ2BVILjv2f5q2YQ2PWe5Uwx3y
s4sXvXBHc+8a7sCTk3rebkxDP8GCA+wiOOkpf/IUQophgavROGTzSxTbQ7vx07jWdtPkutiBS7v5
0Q99+QETn/JrDfLqc6hH429kE+nzmkMVvcSgV/Mbi/5afmnRvzEdWE18YTRTVlsLWU3Yp7OhTkka
V4+pXo1HjDhsZPyz5KBZ8FhplFp7fm+4ndzFyXLUQfTB2dy//fmv/RJuXRRjFt0KZANXv6QA8uP0
MVoqRIZukKfiseq89gEBNDxWzIR2Se5Yu86IPxm6MoCCUTcGEX/T1OH1Llzkm9mBOtQ18p7LXejh
qYKg4DCd8ljT5AG5JQPQKOKRFfZ+3pDd+AD/U8pYbXt70d9ayPuCxGN1yQPrNFFS5ZK3O59+bZol
ilgLJfa4wKdTLwU+7UtrvHCAkFMfBhjHDxM/q0rVM3ZgMT1oOSXmSwYsALRvb1ZbrwX9kDXyZ64N
v/UkBdnXLvqaiZX9gLJcfY9Kg+7Z1BnHtACo5Sel+mph1rBBHnJ6NlRdvJNSs09O3k8AoOsMfF5W
Ylfv6LhjUwQ+GUmkbfEG+ymbYt6LwnUPoyHqA2XEjMbG0J5y4atD0QI3iGRp4EI4/adQSDwDbsuA
ohekGxt7mrr3ZWH/Ks3euh8E8M+51LSDG5a0Jqyw3niEX3ekRwrreaiLNFJC85BbFoJsIIiROC50
bys85EdNi0ZyHaYEeWB3N1gTZNsCCY1Ti2fNrk1nZKUySn34NnYPtZG2n1nlYmvp2U+cz6aNrwAM
SBU3d5YEn1br2n8CbeJdFlvzoytC7b3bA8u0OtgPirRt3sT9/N5fGBEF/O5j2ZiLLZmb7E2jBD49
ZHIrZVrf5VU0HsJcC3eJR8erqs12V4/mf1ERjgdvduPNpCSshML1PgDuy+8GNPPpCsLkAHPu0Qyj
Gw5p1H1Uro8Pz1zCIEBOOXkf0uzfGnpNays1M3JLOWa0kfDbAksXVtu2j7r7MXaKfZzBpMDDzrlH
tVXbNao3DmlD9qX43+lax9k59vVpb5dA8IyctsRcz+mumQsKhq4BzLyhaZW7tJzwDx6fB4zaPtCA
n84sffZhQnfmwfSN7thPoUvbObePtSazz6GT07TyMLlJHDzts6LqN05C67bPIp3bdoy2daJr9INL
XmXuPljMUuBRHnk7+EHDDmmB/lgatkYfe9aftC6BEgwSGL2ByniiiIzNbizsYyq6DrKezD5AWHGh
/Aj9wc9Narma8IBx6AZObyEYOa5kbFQg+HQVbh26Oe7o4+YnC+W5+9z2vs4e1VXouNYTOj50ZJAz
Tncj9TT68251KOZSbBMd02amNcTgmwxeisa2BUIwrhNkvVk/JTzj90MTa9+1hlhrIxMI4Rzo2MHG
KUQ0Ex6aPp3TuuuepZD+1phBryWLcynZ5PihxwnhGIMDO9Xz5D9IrC32DuI2+7lDSRvp3+S0CCnv
cFKTu8RE4ICwZLrTIM9zJy6IAM4UOgRaFERRb6CfDRcAGI76EkU+WZ0Axryx6/wb8nWEfKlfvUyR
yE55kiEYopn1luZLWW6oYPSPaHfwx7IAjNzRa0bANzlkzQR0THB/bn0sY3aCATdGnNeKRKQw86Pe
zChJUTgMaXNWgxtvG1n00YZannsqAQhuNSGoHzTVfEKNGGMLL8FLEj+qZ2cexh22QXQTR2/QX8Ko
qd4h3Y7ILcWKT001RoGVTdazn45fEz0hF52BgH8RtUKTkX5p/iVu9fZDLHHHapdqwTh0Al9cHJM3
omD/cGUOOx8D2ft2RBylMRALGmagpamTz98dlYnv7eyP/6V6Cw3JzGmzhh04LPScyFqxGinMarhf
ipafC+G3B8eM9X3LqdyN3PG7Qes/1bYDsLAywOuW0kSVHfM6ikYQ8aasLs9Sml8GgzhuLnwD5AgV
vqagP0g3qj8CYom3UUamOWsk5RuRlvov4Uptb5ihONG0t176ZvzVwJbYT7KYUU7wtW8DqndHGuX1
0UfN63NUavPJNTPnyaFL8NRqpk5gUtqHnsYXMEU32WpR6O2teOQ28cdqPwBq+53iUGgtGIiKVjq9
Z6ua9FObNuW9jUkHuh59tzPAlI470DfDfh47Bk2cbGeONc54hQKRDXU0ztV8hhnybVK+dUACvziz
78sjNK0QbXAoYi3p46b0Kn2DKS5TsyJEmQcUJ/Ra956It/oHDQNS2mRLzx2k5aNWDvkTLdxwnyiU
CTcuBjeQEub8SxbDmfn3eIS6J1VnqnUoHqzJ3kqIEERDHJ4iysTAcl1t5xqoPc4Zbkm+1Zcnykl0
OEOeWu6MeBuHiL00kpf87V/yKhGG9e3/MRBZGidESJcRSaMUHgRZPcMAA8FaWGbV3KVGif4V5ZAB
bJ8RG5+7cLJvjPs69l/Ss6UCbC/WXd6qvwBXw1g6S+7JcyFpwB8qP5ttVJwcxASdzdtzXGL7VRDk
sFyA0xERQkhoNUf032cvQT/s3E7YR+2blIz1oGZwojcGep1+onWCGYsL9GdpO67CO65su3J7oz1F
IyIMeiWcT2gSVSXatQK5VT3Ub7Qdr6yiQBcI4w1k0hCAXIV30FbDOOoi76RsIGAYxsrM3mv2oOW8
frOqbsSTr5V5bLbrX+OtVpKcSUmf4tBpHq0MQGOXWU84hoU6DKROJhsqvzam5FKbf9n6rKFcjHLS
j7zpacmpVgPXH5qj9G78rNelTH4WqiG6QD3NNXE0vtzEcZbOcTOW02kYx/5zTlmPaAj5kmjXOtYs
wc5mhtolCdSZHeZ6xAEdkpEtilZUm2nHSu3Ozgv1AMTa+UruZX6OZaLdxa3n4/fZVLiAJ/j40PiK
MsQJXAApcp8W0vsFdpgXYtHIMrdendL+SyZ7+sHzKVMucgK5PXdcSBCcz1MCiwmruKe3d/e13EZg
mOPQKuMoW2vLnNIpye1DgAfJ7JoEPFG8HSb0zzzeDYugB9JaJY9d78BDNYp6B9bMO0xRWXy68UOW
3bY6Z0KQYyD8gzUa7bTLzwB52o8tNRfIjxS5tY/hycDe7bz6PqwiFYRRnOTHUXegZkw1paZ97CZG
GcDb5uWiBOsXB9PS8mZXQii+pXTx+mya6HfiLEarli6Mvtq65kjZf+55tfR2VGfU+yAxmpp7yFuR
wOiCJfP2aqzKKnSiMS6lxog8HN1flD0uF8MuZG9qU+gEMFoTWGpudYqgTW/bifqp7DseV9VZhxZs
162h18d0GRspIlSewcsghmSuxi7KIkNBKxVB0i85QTTaFHqdpqfBUEUgx6nLtXW/w9ZILxfUEKBe
A1GeA65rwOeT5gHMSXZDEWq1/vQZlucOTUdgKiTA6/XPyMEk5GI7mKMcXGpDm/zZsSI1g44wlkZH
g4/D259gdTv+GdJDSIVFWLJte1XzQbAxnyTk2kCbO/27g6HiFjIuRGFqcDcu4tUz+r+h2PXI75Db
i3W/eorHkeJBYwUzTYXD6IOoM40/cs3RhxiE96FNx/FG8fH1mFCpaCnR2mFlcSC83GFOPVoL5GkK
UrOu7j3oQJ8KzTU/pQUgPTGo5mMIW+pWy3TduGWq1KTxAtSXK5f4ZVn1vxrmaQTFe6CnF9CSM+6G
lvYjKYs5YZLsIxKwdUs5WFsHBgCo3Qw54IkeRvKkhZra/+v3xWuKcsryJKH9uq5cWqKQuUMgGrTc
ir+nMfdfEq3JXyhYdP8m9vdn0n8PtdpKboHzc6xiPRgw+jo0XLkPfWy4QeXHqHW/Pa3XJ4XQSNCb
4EI3Ob+r7yo7qlK5Xc8BaZBt4XJktS8ewgkH5ZTzV0wYwluyKVdGpAWP6QRTRH5LX3baX58UQ7cK
yLs902fyy100DuUxFEp7T8TYBwoRuls31KvLkX3DJUA4RhNkUYe/HJA3JB8V5Z8gSqKihryGPvvO
SEUCObWY9P/Cjlj/ACoJ6FzfTO6tOtzrCaONuSiNIXvkURRcjQ8QE7RcZ6pg6SUWh74aTGzPh+R5
6UzYezJsjL7f/qqrIJQdRKhPgc6j4A3iYH0ZmU1qTY7b9kFY++0PXsriAS5TdXh7lCsLC+ZN15eO
ju6J9eGEoDH7vZ11gZhz6qmZ12IoX7noVLQltB5zliS/rX2mTxfdiMJeX0fI7hD0IlYN4A6pyMtv
imaAMPLYpPNPsvYZ7ZJ0l3tVepwAln0TdlJ+jypteH57vmvc3bKsBBqon5NHAIRcFzjhpc26h5UR
KNqhIy01i/6LLv0ctkbfq/sMn5UXP3T650VN/AUsIn5qNQa+X/CXtZF2gNV0jkGNWZB5kEnAbkzb
1Cqpb+lnL0/uX7HRn98JGIemH1AXFLdWOw54X6TnQzMEw6SNnzyvW/w8hIOWRZPrONTL+jHykmFb
abq3sdrcv4GfvTI+UCADgBMtEBZsFSKnoerzHNOOYKQGOFKJXNQIimia7yevIdHNXc+lHGVNmEPU
JV3Rneqq9JZq0esX2bFpwNDtIU6nIbPaI3KoxqxyhQoqK/ZB98cCUoChmcTQWtjLW+3Aa5NGTI0W
m89hf705XHSkk6lXSF/o9Qc7r/zHPqSSSWaGDzkX1G6gtLypUEG7a4CZ3HifXh1GvJuYJy41AIwE
UefliWhMfOEkT/LRHvPqhE86z+IMSXjU3fjJRyvmp+OVHm5K8paLzx943sV283ma6WxzGdgeAuLL
yvx1o4eZO7Sq9/1As0O9CZDHm8pT1LVpAjjTK6tvkZioi4ALM5pfuWW2T5rniLvBWeiccSlEtLXG
Ng+U6Qxm4LdorAP0xt/vDjBIq7/nD8wjVs+yOSuZNRQ1EzN1uh8IcFGTg1wB3nUCR7b4l2F35QJy
3Sez5Xb7PMmLBeCVTi/o7ZQoo6hfKDFW2Q4K62gHIV0vjN/AuBfH1tWrr0Xqmr/I7ikkmS2Ud6xo
9eJ35mhRtTegB208HfLmvm5noe2AL/TDbm7jdjrVlPh803nEZMU9wy06aTJZSmIQsMJ3KNJVFNrl
wbPlpzmGJlLNZyf9lmMxk8NYVB5AJyMo8RmagLYARjyWda+oY4k66nezTJPqrrfdRuyk44kfA1ID
iOHW6fcWf78vhTW7nyKAvr+6Ajc+jjXui7vWde0T7pjxS57wGw9F2Nv5NkNthyAdGUkT+G1NrReY
hHqnF3MS3bdQcoFqRcgeBlpLhWgcvPoROaNUnmwbQsOM7PG0wXiJljqmL9mjZ6LL8LyEo+8iz3GB
6mbWdCsKfPWa+T5lVJrGhLtAGdaeIXOvN/k41dl5qnoDqBrcqc4dbqntv3pSllGQ+EI/k/SD5P5y
Fw+5ZufDNGgBduAKuZtGNwMtLId7jZor/fQS6zogrDfe0FeX1DIqaQqqPhRzEBi7HLW0cf0b/FQP
euD8Dyrsk3pbW0r/jgaJfmOs16kag2EARK5I550wfnVQJ32aagte/Rme/MfYLFtAS2CIfKg0J7fV
rG2rSRvbPBX+jlOADZDjoyARRkj5uw9vSRVemzoQiqWSguwwGIrLqWNVWFYijr2A0kWyL4rGeBzh
zZ+i2s5uzPzV3czE+TY4l4BFhy6xehCrPGoF8iIiqAYn+dSrMnmIYyd+aiRtetydm+iBKrJ1zGZR
fnb6GW26t0OHa5uLaYIAojeNe+1q5cMZzT7UQkTg1q3RnGDF1fMBRGX+ux6L5D+FNUx+rJN4vln8
vXZ4qNct6FfemFfPkphhTLiYA54LVxvuojGL8a1XdnYKB4UrN5gpOuPmnFrfuoI2BrWUGEqNa2vv
EAR1raM7LebY2Ri2VHTiHsOAf18ZD1wBRBtTB8hpXu6CLvGABcSlPGtZnH/URVscSiPL9mqGxx8m
4zdzSusb2+F1IMd+oDUEimYJDmDRXA6qu44Uk4FpMJK13qOq0mTvjHMY5EmFIkktvEM52vYWxcMH
Czj6NpajtjGQL0ANhJp55GjuO68yJ0hbMSYgo/br7UW5cjQWiMwS4rJfXxUT0PbMc4mx6ymbFK2e
trfjZhcPxQj/qqXJfiOavjacvQS1UHtMDsnqeCAm3deJq4cBZhv5C6C+AiWj3vms0Pq5cRD+gN1W
wQIoaJRnkXbn3K+vWWlMM+07hFZ0ZEyDVMY/cluUeGD6Ax2vDnEB7gsabY6/tW0t/2633UszKO8I
csC4s5OipazUdjdW4HX0RAzD4yKAyblkxKvzWcf1bEyxGZ19s8xQZykQTTzB1HPuZqclL8zxV0+W
rmF0L5aM+fj293bZb+tFQf6XfHihB1C0utyPddwWnbIM1DANp3yhrP/bQWt/U7uhc3L86VYKfu17
8xBgos1NRC13NdsSpCEPW+8HpY3AjSA5PrlhRxsorp392zO7OhSzAq4G6J0K0uXMcPfCnsJOsnMp
RhiciK85z2ahoWUn2r6dbuyuP/K264UkBl9qfsCf4dpdDof7VDtj/aGReYQ2xOW0UtWhtTvnhWwJ
/YexN/roYCMz/NPPE+EH8KiM+dnWQZHDA47qp5YgyxWF8lCBy/seeFqCAKfRorp0HEomeI75gMPG
pX0+ELohf0jhuyafUbEz/JcPxmDsczu1fxQmhu2HsenzWxUF+8pzslR7/980/1Tp/4q4pRZLazDd
+DRqo/FYGr3lQ8sOx25fotIQ7oQHFH3DGtAOSrxc/y7LevokDWk0m3AOY8Q7k6h8Xyep95N2RQrr
HCjyzzAdug9tHBf479qjghIOhD3U2iewpfPRbdVuQglbwrFW5n1X+y+e0Pr/EgQNQL2LsPe3QyrL
hb2aiLsChrx8IN6s9CDM3WI4ld24xJvFHOZLxzGHda1wwkYBySEAmKZhksgcgb7eN23rzlsXZb3i
TgDcs++rsbXRbkszhO+AhyfmMzxzdzy9vVvX5xDZdPieZG9IJ1PnXF8DjistOrFRjtennwYe4oDH
DpEGNO863dw7OUKlbw+4Ph7LgA4nnm4BVy+gqcv96s9NjYXmSFxg1sg3tJzJscr6M6wD7R8f2j9D
ceCFzmiI0i8/5a89Qw+qHul5a4FuZ8jWRn16V0IM/2DNgI3CNsw+27lb/uPx/zMo3cmlCgGzS6ya
lCNPY6m0jte96GE/RPR+DUrVWwN3whvzu7aUrktsBSqXwdZwXC/ul9y09IK5yY2dGYsGkc7E3GIO
0f/jdb3MCuFMWk9UmakqrmaFoqPyBsfRglhGDY1e6RxcuFeg20h5i1mq/5/xaO4IcmxKXuv+9YRY
u5fKGfySZiFjqNAYf/BrQ4NgOMi9xba6sZavXullhp4gOsJNg8t7HZUVzpC3dmX7AZGhQgnJm6DE
DH3rf9bb3tIPKQnkly4cG+RJ0gVHOWqtfKQ+XcltXjapOKhUmXC/Hat2t6bQ7OrGT1xfgcsvxLGE
tIklWTbX5XbOLexw2kzTgiJCLyPtkQYZMLb+qjoM1PGGbY5ZVkXPbx/X5fn4+3lZD7p6zfqqAOvn
efLcNo23aQYQdvOQm6fOSiUKR9r3cGgkwDGxcDJ8/UZZ7coOB1cqcJWkrIvg+epxo83WWBCPRIAi
AFdtVUzH1izlPqzGWy/MlYuQ+IAQjT1Op1csP+XvyyK1fVW5kQgshUJzWOco5fWpOotOqI0B1uzf
78GL8VZTs1PJZatCN8B7/ofp58P97JhADannv3/7E16b2dJT4pZf+J5r1XYh7cwdfUZC4No7+zMi
Pu2Q2i/oZk5BX8X/6OXosWWgPNBiIdilMbi+AZHY0LUa46IgzyZsozPqshsz9kd6oVDBtnoW4xD7
9hSNpda32qY0G4hiUeB3KYKuShkNAE38IxGrBFaDqDp/aiHcJ/Q0PfSRYTU7nGPQKdTFU1dEZn9n
UDZ3dt4sQiQORquRG8zctB80lNPPb/+0K6d2aZ8RmdG7hzqxZKt/7Ss/6cdqdiUiDpYTPY+g5JpN
79Xzu6KS/jv6J87BTGKwHG8Pe+2jQ7ukM+fCu+SDXA6LrRHfwFQMmzrOwwxUCPV6AIH4XmfbwRnc
3dvjXTupvLCLgRqS+c66/6KEV6BFSNKtpCwfDDXU3cZGWmPaZNLzfrw92DrDZ4fhF+/8cWXF4Xn9
tcGXp5PCYzlAr6chuPbi+9Zz5hvc5StLyCje4jHDs0BSermEFa+El8VOdo6yfjI2c+12xUb4qXrh
WRh+2nOb/n57Xq+av0yMHWLheUD9whZrn0Q5uFmqEHQ9lRFldYUqxGZINTSjCkc/NAJ4Rb1oYYvE
Rh6KHiA+4UV24869Mm0gJsDVlqce7Nyyof/asFYhUJ0YGjsAUFWroxGSE6OiqMXQBss4rjbSr5Bb
envmV74oERoPPdcUj++aDy+zSbNr04C3CzX1dzEmMfIjVnRj31ybGvkkE/MZh9f+cmrtYGsFr398
MrJ0Cspsbt5VjpEdFLIuwVBH/8rCXq7CpQRHACq4t19pFxRxqoNFNLSAduKTnvb4evam91wlyfDO
Tx8m6v3ox7Vh92gr68adeOVEUtxwyAh1+Ee0si8n64d2Y3Qo5gaqiHMihQ4N9Umv3s881jcumytf
j1YMJAj6BqTYawuWZm7iuqOSei7iyq53nfJcABrQhPUbA61ZdcuC2uQNOqAbAjXi0ctJKdWlvWdE
2kmXo/7ZqCeEpqG6Bx0Ika/0tklKdXqjSNk5bvVjNPXy3M5jfJ+kJblc4+fhU4ZliQNS3cU+GiwT
rTHeDlQWRuKoDZJhabWzKq3Hyayauw9xmHjDxtCpk+3MeZbZjRld2ZIgiBZdi6Xo9aqtW5V9nAEd
0oLZLvv3sg4TsVHcAn4AGD/+GqkQYdi3z9q1IblfaOdSb6ObvHzNvw740Gh+4UcOmjJ9nC+lR2B1
dUxT2x0W0Ni/N+r4aEtTkmCenAjIxeoirU1cXhEaVmjUTuHT0LTx1xEiMHYPhnGejNH5OnjDiN7U
qG5cK1eiV14H/FeXawXG5+ouoxDkdmOLX05sDqI9G+5oV5S68vCXa6J0l27gBJfIQeGiDRCiL7Wz
ZmEOe+MbXzmJ8ICxUFiiWNNeN6fjsYd3YrnpuZGudefFVbHVPLf7QWPyltPulaH4qBwMimpgsv7E
SX9929LRaDb6iXby+3Le+z0EDpE77bOZhemNbXQlsCHzRIEOL2FAUusrm5d3CEc3FadGFe+LEUY5
muAWnGQzih4SOUJIQnUiujHqlS9K0ZAuP4NyXpzVFe6PliX9pvfwlfBTTCFCZ6/3o/MkQt0PBkMh
2GkN80GMbXEKXa28saH+FApXgebCRl00jzC4o6hweXg8+hg9Sb08uV4ye8ckQ4fWyEv5UvaV9b4f
QLNuK9FE/T62a0UubmXqkSao/TKVepag2C0qf4vGWxwgnhbRezSSvtm0ykVPEVEUlFLc3MYnQ4NC
dqsnc2V30BKiDwCUhHdujQ+o8H4ZgQ4WZ6vy4dU0zlgdK61sECEk80lvrNWVDQIeHNIuWKBlh6zu
6tKldizDCTNvDM+rd8kfjf1unqNuB882avZO2Vn/tbS0P759wV0Lo8gZgauAXFkAy8sN+PcpsKde
+r6Mzw2K5yhw+nLbjW52rPvBDRDUGrbwKBYLamOCZqXF6Bn5+o2sa40bXp6qix+xypx1S2BRjEzZ
yc9Te1u1rfUdjWZrlwyWcbBlWO6cWE3bevR/T9VQ75JKU9u+6P0bJ2aZ7GrHiqW1wnIAjQIcerkY
WtPzcne9OGGv4h7aLuk+CSfrtgZPwF4Xor5RpriyydhDPNMLSBZQ8Gre5ugUCClZ8myR39qLF0wI
6Urr4Ed1PAPW/u2Pvfz81fS8P06oeOyhvrUGvlYjLq2QkHxslhTyePC4qa/6fejdeqnXQiPLB6XC
TsPOd6FW0Lu7XMjJEwkcEl7mqMrlhyyx422P0cwuDsPik1LTAza27TaNlfcgaqQkptoUB7MT47Ea
ok8TPFS8uSwjiFDiPL29CMuarhfBpzi0wMIXlOHqnfMjbYJbQ0+7jjQX8bHWBsIRuyYq/mX8AU5d
tcfEpvpOy7S+Ac29tixLMZfuChJPOmiCy2WhV0OjFITVualL553FD0CPZLFPRfFDOT/QL8jQlqqK
rgoy7B/0zZwY0Qu1FfkYg2GMN2mFY5Hfx3AFEH+EBh/JdL7F1b2yK30QgjSj8XSjjra6t31UquN8
6OKziNiagATdhxS6wY6i/62NcnUox0Mgge6izrN/uSBGOOhQ1yv31IrcO6dZjowqugWw1Or01uIv
e2714cmZlghSp5aO/M3lWInR2OPszunZEwMeACYC603vA6lBLHeHGkj6jtak2rWtYQD9FFTOSgoh
b2++a/MF2wr40jdBYq17a1Wt6MwoE13XUW9fyhxsPLp2mfexKUVofPjXwcC1kbstkAbWeJ36J26l
cHDJFuXBSD6PHrp5HTLzCbpw6S2+0Z/A7HJ1KbfSH+asU8fy1wizFsmhOBmt/qSI3vrHgafC2NS9
Pvq8ZpHdPQhtwm4nTZMiOYfonBoH+jvlvLMmRANQydaL6LFAr6XaVfCIx00JnTd533dICO7rXPdf
hrhuOoSC09zbkwPHWYyqc1QZ+caZnNS609u6aAMn8fQ28LPB07alGobxWRtEji6nssNbUouvrxLE
szA04ipYqARrwTb+8UjpU1Oc4bhQbq9n64wjq9z5k9Xu/a7pA69sQhxQxI077PU7xcCgYohaFwnS
V4+2RQ0pg9V8TsBuI7rqyIPMIcGmteffOVYHq+HtrfQ6PuG6XDLjP8KasEkuzw4lSuS87ATDgyIf
vwJQQzzHRmTxczaaXKK9KNDc4sZrvr497usXi+YhxR1Klf/rgl2OS/4s2tho9WDWQ6TALWj0/RlT
obz9N+kRHiwAqTo4I3QuFyD26nIww2yaMS6IzyHWq5tONGbQp3Z7iHJXbLIsRXmpp/NXCXKgt6d4
JQLjI5LU0imCmwM0eTVHbcRCwHEgT1iCm08dXNqkv2RfYvTHy3lHrqhg3eIhN1FaeiyAKBzf/glX
VhnlrQUMzCPC070Ke3B26VroG3OgGsyvYbAv6jBWkZQ38UZXNi47aNFSpEHNblotc8sCtFEzTkEW
V4jBd72JDkdT2Y9aVwlrSyqU7cOkxiO60O1n+jTRA43JI0Q/arI6y2PJDE+XocnemVMFQDrqpO0E
by/HlWPNPgCpCyeWQs267Vq1yI+3dj0FdS7mA1rx7Tm1SsTwNHxLPpkoip6Rpml2Rl3lN4Z+/T6A
0gWasFSIPB7hVYCgUiuycpe94FqEQEM8Y2yB5Jq/nXrLubHl/xhUr65sBvMQIVkuL16ly42HyBYY
B2uegsSvrV8OzJi0RNQihSe3qZOR/8R5+Shb70M55h/7Tu2nCkc6fYTJ3t8rHXXAGo8NJ4RonkeI
cWPMAjJsVvZmGOZtW1r3cqIf5Vf3Ri4/hub0mIzORy5GFLrkO1+K7Th/nevx1Mz5vT5n8NDsTSrZ
44042xi52vmnWo8O1qjupQw3hd7+sKMGbzF0hEEkInBdhg9Gpg5YUZBMf4/wdLVjbefU+dbrqscZ
3wvUxrfelO7iVh3HvnrX4MliUsVAVGxAGtMWXzU13oIUXsloeBRAU1KjNsn6X5X5qtKTCs2pgPce
A1Zl+QHyxNCQwNRQTXW5LWPb/2gmdbTDX8g4kNtRYCpRHL9xdV/ZUmjf07+hJ43O2LoM2CrM9MJi
CgNOfyrum9nO/AOaDRZMUr3GQ/Dtw/N6OHNhZEGlJsbhZVq9FAL3wJ7CAznGOE/vsshFrajwcGSb
8+9vj/SHTXq5f5eRLDIZ4lSStdX+RR/B1aw+mWGbduX4zh8kyasy5PzVQTsecWO/wsQk0aYsPlcZ
bACaSRMqMHDGrJ8cCiCEWY5a76ZQrUQVeMkZtu1gapghlkbpIDdgKWC+ojZA5lNJBenDZvP3mutL
edajqf8Y9Y7xbKJgoW9otnXv06md7Z2lOeipknxgrfb2pK9sLAdWH1V5WgDsq/9j7rya28bSdf1X
uvoevZHDrj1zAYABpERREmVJvkEp2Mg549efB+o+0zZtWaf31ama6ilZFEECa33rC284B6EkAxax
2LcOW71Ht7A326Kx5zYut1ooZA/k07o3dSRdTYW1WonRGCIydfM5k8P8+OuP8uOpsXwSIGn0ywnl
+hJGv+kcCFJSMkiSFh5JqfaQw8RuN1C1fdQbeUOBff+cuZBFMQmnkdpJPSsmU1WZW1nuwWMmoKym
vnDbKMEZayyOQ4a9niDIq2zWXCwkr1RE9asS7zlzqLapKe3yyhDW4jw9THn2VKSpddF1yfOv78SP
B4ZGyrvQxzgzfuy0o0CBXZMqD9u8U6NgY9aShTWwJM2f26yKo3VnRQoCqwxpmAuZwUdc+J88CJIk
ZtZML5DWPa/XlAnWyBgnw7bx9XgdzH3PEEoUPoKd/qR6hTDzzXWWrf/NA4dykGSDNqU7U4t83MOq
bt0VuFAMfojRBUZpAecm4uJxRfu/sFArUeOnGsHrdWwtKut9nW/UppntDIDEB/vix7ADEGEZGtOs
g4h6nqCmKprUlHzTtk7YEBnH2iWqISbQpTr+oGnzYw5DWKNVtggrsPbPm0SmX0YaNprZrs2Qkpm6
muOn6SJsa6fwUseY/PTr1fXj9WiiErcBSVJn/JCOiIEqdhZSUttsGMKt2c63aiaC1LOieDVWivKP
v95b62u5l6Q/8jlSCqIjTeMIeWktkcWLyAraW4hFVb+dZEFA8ooz1HL+6TfETkhmSAXQG/EWVf5+
YSlkfSQLc+C1o9Ld+KLQXYhIf31JDTk4dQLx5YPV8pOc25AMEHzku5RQZP7fXzHCoSTFDCXZSUIR
eZ0c4weVqIt2kF95cYuhzeKggExqiZWTTBIWDEr38utv/eOShVm7AGyp0FFrPx9gxylMux6AwLbp
ZXEfSRY2femAtFZf6v80rXzLQbS3zgdNjPOMVu2HaiqiDvUneudXGngaOx1gNZklJuL/8FuxRkGW
EKYJ1NhPnGWwE7aeC0tHXevIlK26FMMeKaSQSho1df/ppai+/0wzloLCODuA0o4lRZWsrhlTQzMv
2vAu1vvkK05/H4m0/rAHdbjIIL+XWRHqJucQkQaLTsSVMnUd1FA5e6qodYYMpYPMb7NXrdr4oFn1
w9pgLwBSpPlGE46u/NmOwHyymwPcjtZhNwrYJxuIUk011n4cketf38Uf6A7LngPkA9KUFAoK8tlt
1A3U/HO/ajeM83AdjaQbVSmfhry7U5OxdnAW7jbqrO+RbgC6bNBh6dYSjl/guV+CucaE2hwKN22R
dvv1Jzu/CaR0C3WQXBJEliqfU4AwEGdOGo7zntwLD3VbQHodxzraXeId4+Hyo+bcDwwobvkSD1ie
hFuoXmfVKWrgcZ1FZrtBKxC1FGXejQmSXbKS5XZZTCerFg6ZLhzCYLjoJI40syt3fdHkH4TgcycA
PgQ5LSA+2JrQNYH0fR+eBuQimpYjFJKBma4EyziUcVpgzks62xw7AcE/Od+qSvLQ9r5b9+JaSNPL
LjO8RG+dnmGxExbSSyYkq2TMtmU4boVCZX6S3glqvWtV0Q305lofEUx8e2b/9TL+d/AFjDEOZkXe
/Pt/+PmlQFQXCZf27Md/X0YvddEUX9v/Wf7sPy/7/o/+fVV+yW/b+suX9vKpPH/ld3/I+/91ffep
ffruh1XODGa67r7U082Xpkvbt4vwSZdX/r/+8rcvb+9ymsov//r9pejydnm3ICry3//6lff6r98V
BtK0Zv7r2yv89evDU8Zf3pb1U5tOv3lN+pS/Nj/52y9PTfuv3wEM/bHM90UoFoxhmJD8/tvw5c/f
SH8s5EJqJ06mZcn//lte1G24/NEfdK6JZ6xNdDbehrnw5Jdf6X+ADWcPA0ISOTtR0Pr9/37G757X
38/vt7zLjkWUtw1v/H2bXGAcbqAMj57G92uuxtygn1TU5xRAy1r+4su6m8n+XY5En1AXDvZXO2u4
6hAi/OYu/fUJvr3i97H17wuenRRZkfep3Mgj4oSKW6H3IndINJpz9ClC9//X1zgDPf59kbOdJAbS
EKZUang13QxUZmreuoOmu0EQrPrx2Wem0kfyvlYw54owFAS2pvofAf7OAsvfV18y928yZuSfpClS
6cCL8bDBKN5NfbrS9WxLDeoH5VGEc8sXxrMtdGgDXuTZBwf/Wbn495XPamMAmpGFy1vjCaa6MYsN
4oae1ks2FoT7TuyP0Nj2RqK7tbCoRX6E4nh3EbGAv/3Cicq8XzOrwpvGlXXVHdKr9j4MnfwToeWj
Ung5l/4uC//+amf9UkEK5bbBoNfLGRyCQncla9hM9VVgjbgGWG6YfOTq8+7qOU8Tp0G0KpS8vEFH
/A7/CsxrkWOVbS2Ijsj02qY/by6yft/lJ01p3Cz7iLj/3gM0z/ooWN6PIcV166kYcPfisR2MjVZD
uG3oNCQyUtzcUXVfmTo6zx/1jJY3/8mtPacSmBaEDNHAyp3U3y4Hy1XEcSP06oZOD+M/f+Pj2xwN
6gf953e/5FnM6TURzf/WNL3yobyNvggYtI9Oiq7qfX3pZzbOIB+EgWVt/OyLncWaxK9jU0mUyrMQ
qC4UyE45wwSMMFk+MxEtUJxKIK2JlTvxwwD33t08iz3gGdum08ribfWEioTZYXvsJumuWhYtwYii
/Znx5/F/+SXPoo1E/ytIhUn2AKuiG225gxptDThTtt7HR6MwXQkxBMTAbLQe3Aiq6gcX/j5h+8+O
PG8kC8pQVckoyl63LEwRgKBkgZiR8bb7DCjQLnrfaerPEYNVjLc2fVses0jegCC32w/X7tu85GfP
+Dz2YGHeYO7qe6a6FxVsBNCb7bBxgUAPsNGf7aVD0aT36SDuGXAoq0ILdjOWu0LTuJrqox1dSuib
AnAce+xqVdkOG1eORHxsYf5vuqC3vCqqbuIIx0IrwadR7ncDoCRqgWhVRUwEYDC6lZxeCYKYoOiy
tMhb6SIbsP3QoMZpTR/btUmdF9zjsbNqxekOVyZvjMxwjXuS4vTd9Igx9FUzhjjS0FVndnocJe1y
QpeWuVe1VpANBhPv0tqODSM7hPBxhRhjhCi8LcJmG0hwsemCbjGnR2AsVjtbjLRDXshXVj44bfkc
mJ8xIv31s39vjZ8F4y4MxF5Lct+T/Op5WeO5CWxH4YDxDRcvsH3Bcmhr5aOIsZxfP3vIZxEZM0sL
QSrGEH7EtPPBsoJnjFndMeqORskDm1etXt5M5qU5I2nPAiOgfZCvvHcanPeY1Noc4UFnvlflG66l
IQBdssiX88AuipsQCfEmQmNtInAFW4aaH134ndTsvNCdlVHOxkDwPV0tjnnS2XlJAZ8qbohXuhWX
e3Xe99p1Xtz8+qG++03P4jKEkL5RNDpnuVda1i5t6jscbbfLXY4ZCibCZV+nR03iDNLl/Qwx2vv1
ld8528/1USch75KmBP7ZM8iuVNkVo37fWAJn3LQv+Xk54H99qfdylXOEeyEioNbCAfSKSTyGvkhb
86TGOtu6uTP1nKiNimiL6DCQ8A8uuYSin6zec8DAOKOhwmxE8nq/3QvRbPvDjWlNLrLkIICkfUQ0
9Cfjyidp0/goyQQp5NfXBsXzzsXPUkK1mXQljUhmxn6fDBa0W6SPORxi3HNtCdaTrRQiNE9CFFKi
F3mINS7iT1ltS1V9gHG+n9MBq2H/sVSKC0V2mjDZKFiKV0rsCO1W1te4/iTKrmoYZO2nmVCEOP9a
4OlJa6H1ce3q7UneTiTbcoLdNOZIozgSZbchT9b3KVA7J0dD25JzJ5yxmYd/uh/KZzU9lqQ/4abv
N7Xl5bBZxC282Bk/onEtjqtiS1QUoo1OqiKgM+/vp+RBkQ9DtvfVB0296eSTNd6X6tdW/ZTlt1K/
SZRNb3zt0SfDubfxRG0tSpss2SL/Lo3Lh0YVpx43Ur8V+m0YeAFk+xCF8XUsZwwp7dIHeSKUMt2g
iRS7j0csEAWG+MoV0IxTLNc4IsV8rfkgBcneKiuPUdxWn6pVgMM9RldrZkleH7hhXx3GKfGQ2bjV
63bTTZ4ozgfVvFf0u77IN9E0bdOAM5Tt3uJoim/fGoO6TWiOr+hO2IY53VppiKeNYn4Vculmasw7
IDdSUXuMk0+Wkl/mSvbS4udkROONhNyY2ITe1OirEJHTIFPtEESHZKFPPTUvg2CuLbzl6dO7ZZw/
ARlsbTMKr5Hj2EzzRMxR7xCH2cxV7kQxNwM/LXR+TfFCDJNTXBkeliNa+gVvdVvF0aepPjf+1yjY
0itPLRezhcyuleES/N8q1uqNWGjzKs2RVgB0WgWUK6PFbDhH+N3cDYrsBUK5yuT5OFUipg+93ZdD
hzLLRtN3VZTuzdK8RvNyy6x+BcTKtapoVYbOHBD/Q5AcTYENZn4Vw9iPJZX0RPR8YG62sfHHark1
V1RLpza5R289sGeYga6BB1nWxzeMPF7KvMClXFxbc+kZauelZXOpo5U2gWayVWM8TJH5RZXH2668
rNTBKUQ2TZGAnTXwou+nrSxGuyFQb5JRvewm/Ra7mWdmNvaMBTOeodswTdeTpl20dqJPxyoRVnGl
XfficCGDzcxn3RvEbgMdc6NkqNz7hQeE3/ENc4t8VzaJiOZre7Ot9jGesqH8KJQ++3e8DgN62ou5
W9ynNgYTTyoq7kFIrdt0tiI+EFntBIH7PDpKevTRGf1eoFn+/ZuqF75grRZyh3rb5KEJBVO+d1Oh
XkWh6UK/2cxfs9h3Wp+USp93wUd14ZtZz8+i61kuYvjprBoNEDRTyRw/8C+Dlg2e9esiFg9Kp7Ge
UwfFELsrD41WIFh/6w8+RpSyLeq3EH4cesyYaVfYI2McV4qO2HaukberHjxM4W9jPCMCCck6ZUZQ
EDM8A9tgLIXzR1Ek/XiNBnkFV3KRgeeMTNiXwsYvMhpymAN0zaoDCjBY10F/LPObBK6sZVaOccoA
S3wQ5N/pqZzzSWecOpIecV1PCUE+5Hs/3aXyKRcfOWFsbXFaHLuVqQl2j4T0OB0bC2MDclZRF2yR
PtvoiTm6XrGNhw+HX+TSobwglTrgCbG6Rn3+g8PXeueDnsMEGB6Es6oliB1NihdyCBtC64rBsMnr
h1a9Ea1DDa7ViBZfgusaOxLkIrwkby9kv11ng4GgRc5zPEbyZR/uBxaZvE/FaleV3OawdtLEAfFn
1+mD0rLcnruqdKrU3zRYVyWVQemlo8BbYT+Qu7qfr0O2eINB96yJdlEFTi6sGg1jBxTPlohRFacs
WEXWjFtpY4vKS5p9XUoAqEqIwIWrZkxw7oPFgTVgq6KBUYuOT5wq2ydh+CwFgzPIF6WmOQgxX7fK
5MoJQuX1ddLiv4NN95UKHV6fFykRVqEw4lcdXRT3Y9muC9lcm1bgRjHaXwNIILz0sPRz0PSzRz9d
BRkIwPYxbzF1MU4qp7c6PhsE3W6uP1hW2pL3/WRn/TDqN/JASRrU5OMLM5Y2BSDyTSrrx6ktNqiX
2w1kxPa2iz8FQ2FX42MVXmtZ7wSDiiYIjvCd6aRtc1LxdzHTPe71mME6Nd5sFFm7wZhutWp08VVw
grq+VHz0nRIGOkrnQD3exEl9ZSX5RRwhBOQXdqbLXqb56Lz3bmhODEY6p6GPN7S0xfFHqPp5q1YJ
5uMa1ozZLrEMhEArN844V7GImatiFUfBSsoDyBVwmklHfr393kZ3P7tP53mzX0ul2fg1fkKPfgOj
pdIvObz3Yj/batACSBgPWFZey536WgrRqRM3eKJfyjy4JEgPCv19AO/XaICpLPN4Eq5mvcCSN7lr
QvVezhpPD9oVCg+uoBaObiGlnS9FdB9QkzzqTX0xBOPeFIotRF1bTJ86C/sWzlJsV9xxEjZmLK6Y
XjhTLlwJaXWFY4kXMOMEWosWabeVps9qQR9rhng9FisYYZel0XlTVG6j1t/glbQS+f9K1Fd9rW/E
EK+hT9UQr/SlYi5u/bi0e2w3+Ek3otUsJptEwygMPQTf/yh4nE2u/tNv+AH+GkDkthTAmlGluybT
arph1x2tOdPv91OLXxz/nJqbMtDcqrHuMl+xybnslP4LcPvNxw0z5Z16VD/r8cxTDxbHlATPjK2G
4AUMebpqpkKiUTeldjJ3z2hRXKTGcCL99pT5tvWCxNwDMCL+CrZVtdf1gpx1lFlOAK5heyQORLjs
Oetmj1Y17oy246dkn2Z7MxdFDFkEyRkYXJrXJodfr9z3Kr43rOA3Z7ZRwjRuhxQjHl/d+1P4oIBj
KfEslBDacvtY3+dt8Am4274Y9zpolrntqg+2zbsXP6tMkrmSIrOGdqPQ5Jwk2cVVd1+U1hMz1n1Y
yfhO9XtlClbLA8S1el/zQAX1I8rXe5WgfpawpLmkCzgFGV6cGVd16e+VSsOjJzn6MX3rIly9da0G
7TgXH0kevNM3OfeJAJVvidI4aZ5EQZszADHN41LRL02MlKRkCEU71f63T/esayJGYmtCfla8WK/u
dKKyhsFRqb0iNbHXzBNm9W6hGS46ckdBm/YGXoEaFdCv19Y7Nf25MElf5SCuU1nz9IFmXKZv5u4w
6Zob8zWbxN/I1Yf9ZPXn59T5KFvu5ymcWyrEarqSBoRfzOxO5Dsud1bohE39talMZ5RiDslGAZiv
cwKQlH6oLvxeR/vtBP1mH+XMFlsGx6aXcE5msurGk4KeUYsEkOBW3OMWLzo5NZ2BpCPhY/36Hr97
3bMGN3I3Uj2oE7pkSNYmxsOydyv/UwOtKsznvcSt13MB5bzkWBUf3u/3Hu1Z9LMieD0Lds8bO9ik
tOSa/BMQS0wm6PoJmmHrEg6HJJuWC7dtl5vq9Rg84Mv8uVPiY0AnWqlVN/A/Gti8s6u0ZV18c/fT
SkFBDtitV6byk98Hq0bV9pGobRJ/It0X97Uw7SVf+6jSeacxd256g1wqk1HwUN4gx89otbqZXu9w
M1zilanAlcRQqCjuI8rg/+VzPgtVDZoPmmCywjV2TsQcX9bg4A8PPj5yodwch4k2cflQGRtM0T79
+qLv3dWzugo2OlKvAn5PGV8rmLV9zASoYwcvYRERyL3IAE7ivP315d4Lx+fgrE6TcYhPVAGXkmm/
BIyCfTrOCuf2tJfx+fXxIlAbydU0/89r/gUfOP6Zo53hFc5+/PepyPjfOSLhOyTDuwiH/w9xC4s6
1/ughVX62+1T2j+9FvW3gIXlj/5EKwim8QeWPkxs9AXUjYo3m/9PuAJH1B+oNgK5hGAOQQe84N94
BfUPtr74RndHGAXwxO+//YVXkJQ/FiyjhBI6KDEZFcZ/AlcApPRdsKezAX0WuQCVN4VBCIr9+01v
qPNIR1HX1nHvn1o1fS5C+LMYVQj6ocjMyJm0mkktOuvt6NN5VQ9ZH8REK0NyxJloGaeZg3/Hyqro
g4mjsrKAhW8aisw0HES7E6rGRiuytdMwWKPSnm8MLBvtcEg6J0Uk2K6RQVvKaBx9DVo3kSysfGwO
JUbeeoyzbKq9apJB3QiQZxR87NcV6ySY/mOuv85qw+CpbhRcAozT8hUUkDtkJHYU5U6GV3sPTNGU
Kl5Q8h8pgZ0cKoC+c+Vr2R1q/MOk8Pntd3KFatJgeJFfKnbhG3BHEhRbNKrGlm6D0Q0YIcT6Kmvm
nmqYuiDIeae4lNweYcY+tU7mSAEZK9m85hg9CUO3k/XkaflYIyL8diJpmDObp7SvYObjnziGk6fk
5glh1OdYmjEeFCGfiUH5iqvZZ9GfqT26hsljkNlVgqSnEgyrOMS9GNnP57DLnWDOFLuxpMYW6gmX
zOyzrtdMyYzwOStbvrUSX8lVf4Lrt67FhkaMNr/4+YjoY+90lksV2Kr1qcI5WB8w/qrTPrLzLP4s
ROrXt3+prOhFwGy4TzJmv+JDxVrJgv4mmOXdVPnFpstUrxaagRIoPUx9HthteNA65LyFuFadNq48
tW7bFYYaNHD8ZK2H4gNkg3SrWjeFlh9GQ+ntsJPWTOhFqmFjBWlWs8vaf5184SJo8mQlij4z2BcW
8Ix7nnoy5+5ByipPTrPWjuPhroazSFH8WJn16GDByITaGp4NrJmHju7NYIY1XtxQo1IsfSZrvAmY
ZDrrVk7rg8m9Ax/XetG0lSraTng3e4oAuCZBTjPvk3nvG0XgaGW09Dfk0p6SOjtMGTfMF9RjPe+R
vPJtQ5BqCOjBzUB2PWhM+/2i2VmT2NMwLp/TZd0nuq7gM6Yig1x0um0kN3ocG3tk9N3MUn171lo8
bBd9v7CJQ0cNkLfHvtSTtGAdxeVXMcbwKi0WUQNDfey1ZnIDS3pMJSlfZYwp3Ri/ELvsexXJS+VW
nHKvLi3Mx+M5XqWzdNTE8dhONHl4HpLT1dYFenu6EzbBYEMXsqFWXWsNYrUZW9TRh3uIGPf4uKbY
HSTXcfkaC9F4FQorK6czG74CicohoM4epgSPY2gyCOl8L9IbbkeSeZLq34yT9ZIZ6RqvXZZwZDko
P/HEs9Lz2UDyXONfkDKtSuPCK1snkMLh0vAfxXy4hmcd3urSMF02pRrwcQLoUBn1tjVqwqYJApXV
P9KltaJdP1cZ0qiKF0WFChUxCi9RRXB56rSycnpaWT+eciLRWIoP0pwWkHqS3MGv4nWIhn4tNIW5
74bGDQMruBtaGM5dqLqZagTbXsNai2LVUVAP3hht32xx8mSRacnaGmg9hXHx2NKZdxmAnUY9HXZZ
xWpIdKdeHogWycZtLpZMHw1tXwbKuK76W70vSlfsh3sy+c+Gsim7+CpS0sCxBIJuWyxqQXPxmCdo
OI2fJ/oi1hQEWI4z2Rtbt52n9SBkgzuMeJGFyNGZg3+Sx2I9IlRrWes5pBUx3SkVQ21A/s8I02IH
KxDETAbnawsHUbEvPXjsoe2bC2etGjNbjVT6muW4Vcz6Rl3awUrvC8wCFI2/Q+YJKTjsS2dzZaJA
TMOsus4NjINbCUteOXsV+zazc6k6tWbKu4V42ja9ssPk9S5m9OBIZnttRsdA1Fq3hyfgopUK8zn4
0uu0Jamt1Cld9ZpyaOSodSgDvgrN3NhSJqzVocNWNp29sgGjIKF6rJo1XWUGjaqRf9JD2b/QIx8e
RRU9Nrn2uWm13C21sWJ036Vui6M1Fn7RdYkej6uHueWUFgJoZYocb4cc+zFCJYRmbkqQCMEdIAju
r4UvRTZuxKeEjyPINNcgFrGIzMkuGSQRFizEYFRZczvkvh1mBtn4CffyYDdM6UYqltfJXe+AmT2G
WtS6DR0s2yyDY80EQcG4ZkCe3p5186vRN62rpma+0zKdKZ7Zl+CWnEQUr7AjvK2q/EWHMiTLb87E
W8HM9Z0Z5v4qiXwX1QHmXjNAjRpDycOMiZAtWcmVVluTQ3qCEVM2XARl7rtxGezDcsrX+uDUCdM/
2Sp26fBayjftILTM6hLxAuc5LxiS6bZorAfcRU3XyPpw03Ujs7dIvpmnwXfivqKXNunFDVbNa7Fk
StH5Gadhe5jE4U6XqgAJLGE9lgoMVZRBHL0VSAY05oZaln6yRp+WOibBcOnMurrFX6jHbdIIbKSW
mv3UJZ+hDeXbWqy/1tga0MPjjmdQ3BtEsvgw1gpf23BbmWO8SUxgiWm+9s3qsY6bvVU7eFreagu/
vJXy3aCO20YgyHWInveM6G1djy5OtR4dmiI54id3KUaBiZhF+NgaZoVBdLHRBsSjujDyoKlfy1Gz
mQT9FTn1hKEGSUKjusI4dw7+xdGq8KXEtuYRE/VTv1LjQnPVygwOeZ3arQiGJWKwMYyIwTDk6H1p
J0nVldgU7iTQPzjipXeVSPVBy1oyFy3qV/6o3KbqhG6PxYCLjcwoJPAmrbvQfKlx+zr8nIRMQPpq
3ceRtbXKej3L1mpCQO/CD3MazTIyQb0dALdXX8ZmkDaLp2h56LPyRtarkuMYSnQUt14hZ05RSIFb
r7usEdZRlGW238zu0Af7QO/vE8YOLvSsh7lWRru8qZuKQ3iM3FSeLnM/VyF6NJhx55Z1R4WV0AV1
MnNsXGNAo6Pv95U8CY60M/F9Bn6j4YarFK1XouyKy3AYrg1Mpd1eRvzbaFQBffCMrmT2KLfYIqct
SJWwFBNHrP18O3VVshm1ZjVO0TptC+MrOqB6E7aONTTVcdDxMvVJG90oCXAo7yd4TYIuXmhovHb+
HdPzcZ9RZxttcTnE4eBJBtATjBzlznyNkUK0g46ooh3GcjoFuYr7NlPCqBe/ipFvOkQmW8Nlaudj
132VjdKhi2ePjXbTlf7XuOjvhax4nEc092LtZhyG2o77HHmaVH6dtcVru8XIuibl0OovZuTvx24h
KODstKIrAMg2izgHdbvvJExOkxj4ujrdyL2auQI+6xGH0xBlz5bZE9mVaNhUar9KmGEWRnQ/pEFF
xoFzsl+aNzXG32PN9wdeoKqDGwjKZzVNX2rxVFvYmMnDq2SSrpvo1pMFYTQvSrfGpB3DMDvFmbrp
UUN3zIhnEKZobwWgowb1LsjHFkJ5hhF8VsdOXMsolAtYUkY1C6JWVhMCQyBAYLHKX6zkU1/Q/DTc
ErYvnENWfqKaK0vlDX1jQMymDJmkA49BFa1nIp7CFag+ZWluz7zatgLzvrsqu+jREPLCVlLzFtbe
MxYvF2CltlZ6KIPpCjJA5IWfNb0+CGZ/BaT/0MMl9mIzuavN1Evnwk6FIrOboFO3uc+HD/yvht/e
1GK7LUpSK5x4LSbuYbbLUvHS6PT+MC4a7AFH9U5qaW3GUn8hhX1H7l1dyGmX7BhUPGGZll3yMN1O
T6/7bKhPvmKVGxE3DOZc5YN1zI3a3wWmsSycceIthE1fN5/KJtQvRwVQga8XIradj03Q+K6i9gJx
XE52Ql/v9bC77g15LUgM1keesRM1ZFgl2hhpYp58lSogjCcLoKB1shqyKvZYbAv95eAPeHlP287K
9tlEPcdGix11UO6LbGMstYI8RLFjKtMLPFzyc0KMBuzQMQMk781AfJaCkMeWsRlQMiTVoBmWYLjA
0RjQ2tUiJ0Op3skE5VRhXrtBusDFYld0sjazVmyau0KRoS4W7UFl/kSMZwgVK72jLskfC75x1RYt
ArrX63po6XeVqrCK9J2YhqErQzctfBkUjd5fQUK3OGijkS8WblW1Rpk/7SxuE9GVLx5LMjr2uHfa
dGxPiUWnX6qQrBYra0+W+sU8NKRDQqC64lQ9jeGnt9dmI697uxN91Y62lK8jIXqe/fpxKIZ9GUbP
i6C7rZcc4YZ/kzaUh29/06cCz4HXZrrWgKfIONsqUG1BMh5EppARGtv0szQQEDdpbszXteTvtATO
YSQ5rdkDsRBSOmqoI5O9yOIK5/BnLVJB8eB1tgr7Rlq3tCX3qIaC/qEk8Kugvel4+16clJWP2jyT
dOGYjmq2Ssuw3gjdZZ0lgIsajJrNAPeF3DSvh0y9yEAFbZAY4bEIT6qQ9VezoNH/apW7shdtNCLg
8KXTJfwOZoAFb9XmktuR2YqB8EK9UNntlD6/1ZudaXhomDCNl7/+577rk/lpCLvEwbBqO7WiCNiD
NdN3dbuqJZzpDCuEBDK5ZTUNu2aqLlD8TqhDNx00LRRKd5EYzqjtFTdj7gy42V0OpA55a11oKXPN
gdId1z/KHd/XHXWSi11tyGgCsk8myTfWaVXrrtYz55wGZToUQ0KNYSHGNutBsA1wbpDGll0SPOiT
6O8M/UKbIRT0xdQ7egxbaSZglqLpoaR8NQfTta9RIfurnOoL0QkvrdH9qeUR0E/8HDUjuxfFK1oW
hWWdgqC4LOTmdYhfpXbQV+XSOull+UobjM9FxpKheGvcybgIW92eoNE4nNv4ieGibDc6HwHyeeZU
+MdHc7COmedHRWTBuTe8DLbR2/o2RaZGSdXXTsOzQA5sTC4C8PpRYaCQHjK5M0+Kz64IQuGUUn3Q
djnMOZ0HdcgVu8aYkORb5z+xeZDpKTvtp7x78qU6tK2wO6JcAjweJ0XOKv+kdcvJvUSIWOInmUka
JNQ19wz0C02LONIPAh0Df7x82w6iTBzpmpTxue7JFSdoVMVelBOauhHWazDxNUiBlExkxMn3Wu61
yWuzUH8BJm8PdYVt8Uj3xMzU3knN8CUcC6/zgfFhgHIvxl0DKls9TLPUO6GheVnupVN8n5K4LItz
WZeizDdtg/YYJ8jX5+slIArxfAiSeF0V0bwOfIoMmSpQC+gdaT2dpeWt/KC9FDL2mCgmzyIJzp8f
B3cpypAlKtHeKXsBHBVJEhGWhgXimpM5wt3rVaeDzjDi1enEKt2hcgkI9ewIOVlHneN92hGyuyx9
ngws3YNmBtZDzZ0XHDihOW+FgFhYTg/Z/2HuzJbcNpZu/UTYgXm4PJg49NytoaUbhNSSiIEEiHl4
+vNV2ztMgvwF23/EiXOz94XtTlYhKysrc+VaSmG9742kEepU/bWkqeYhOEmbRXwOXfzmPAELoH0r
bX6W+BBlbX5QeskzRfu+UByvUPYarEKAKSzr9b1klqJ45L3v7ygqZsyWU7hCCuzQtPeDMTynAisN
K4OO7Hyefkb2+Js2VU8AHvc+85WT6L3v/MKZrMDoB9mF33hPCCNbkbPOdGWp7oJJGm+tASc2h2oK
AUd9OIz4mgiQ74F72JWkZN0bI5NEhEGG+AjII+dKXAGD2ZRc8iDzRIyH5pwbzAYgSytYV2sQcdpu
BL/QZ1u95mFUyGnkFnpW+hkEj2vCec29TF1ShKMhjkKjoI+uox5IZPVpHZeEWhQTutqvBueDHHXf
jsf6Y3bkHjopAP9ZAj+dx9JED+Ev9IIoqDJuDukStESyKOGKf37SRTErqz7SkzFCVNPdbkzXfXu4
sbLJzaKAmWrPzJu3BIfTB+s+Tjld70XD/TH6IH6ZlDOYme1eRRAQ31Z39j/sZluM2yEvH8sUoQ+c
MGnxyiNwQ2Kic5Q7D8zhB2On36ea+qxG7u+XdN65+HNFjFmrGuyOl5TZOoQdToPucChqwvTWyd+p
jBnJ98YCzTK0r2ZGMbFXrc3v7b7Lm8+3EmIGmFDgRUN0d9bZVvM8GXkEsZVVGRbRjpBg3IsycJNK
gdSY9whvvUcRaMLvFXHlt20KC2fynXlnHvzOF430YZRvzKT+FLdA19TDT10kNy2nOd4la7sq/JYf
zojjd5EzjIAvkXhf6By/MxPOF2JBOQIlESQy+nvr/sQntFSX5VgQ2PQqB0/8chH/+mx4qqXAtNPv
x656wOcZkOD4WhkhrCTvMMeEwh6pB9P0bsLPqinrWkMVpsW9CPEZERhpKy4QvH5U3iaDO7MoNNeC
Qs3V/psIMSFMSOLvAXB9GfOJkqwUiG8ZczTfP9n/sw7QWZ9o9bMQs6H1vJn0/2GbiK7J/9wl+j/7
3c8q+XbaIeLf/+8463/EwD8nCwFBiKRUQE9/9ofs/8AKI4aqGWTGczRB9/XnPKtm/YdhVROCXQi9
TdUWKsD/7Q/Z/xEMYQzbwwsJeSFYlH/QIJq1h5Bso8PEGDkzspxA057PtUZmbWb6sf9h35krLcyC
YY2G4F2z7ldpSPX+Tt90nrNqVnD65vflQ7xVHndhtBBTZ5I5cPuyEsQdkXvgFKFRx06cxlT12KM4
nPcgxtf2SvGPD13j7lbDFsDXaudDuhb/0cnEvf6HOV4RWv46sZcWRc/+5MTubCnXUiA9LgOvgekl
Abgd0qhNH6brCjENt1zQgDjvw10aFEH4xGDTFagQDRiMu5uk+ZJwc5743JWLaQZuuLCgz2AssD8f
8ooL3YXJybfC0otD0x9DM6TEuBC5lz6YPmt6DzGD+SXqbK6+qjbt4HXfQcValntcN0G8zp+OOg9t
r150lIXPNudCOVLN0TKxRqrMoe7twbC4+pcqqDcwUT0CXk7/3a7aqmBfUZj9Fr/o5LvZap0XpJv/
3dW9H/nJylrRzbhZcsqrLoLwN6AQyEh0ZXYKeIfsj1Za711HfawPX0wQoAsucmX7ID0lZ7GFkAuY
pvPFxJVhQaSq/bEYyY29vnQjX3dbv7/VguRFeVwwKCAus2MGYYSY1YfJBY6K2ZLqPm/2zoRBJDgf
1W+05ooV3Jhu748bFd4YL/Pzu8PCUZsh5d5PwpnV2eGGUg89AmcSXtIHuld70sGlJI1VXkR3JF4L
x0Fs229Wac58JLX28PROujgNu7W2JnqGeqiu6/XCbl77fPReBD0CLB72PF/Kzd3QVznefwS9uTmG
3Vr+kX+WH9rb5j4OpMelkTpVHOOzhSGJw0Ujw8ANvRuOee4vpXUo88NAbbsOolX7NX+xGDte9XVw
fMxD0tNn+8V+tdfSBp2zys89IAVtuLBo4SIXvwGuE8HsICg4Z6HGiWSrgLGBwLmpP6kB3aPH/YsU
oHvvd9vJ08NqxchRtHOXVn/huyqkWaSm+JPgujRnh0W2h+xQZZA6T9Vm7J+Keq3uF0gmZ9QH/GVs
kN0JJkQoCOGvOt9gsO7lEB1sSi3vnrr3Dz+bNWO1YRHmd8Xnha288jntd84Uk5MIo+nsNMoMKGlM
9mQukNtHGJwfG3fyaOOtcm8pbl7ZPCgzwW0oJrVCbJ0vLN23ut0mbF5s7EBMcJ1XdwaaXQsruuIc
Z2ZmJx1CKrtwdpjRV81mzPxdoB0DK2h9CnDe9HNc62vpi7bp1/88xkAdfbrAmXfEMtwyHeUwjsYU
iiiTc+Maz9lGCeoXyV9ikF7YT3t2uUcWZZtSOGMu6bQN7w4Q3lrxP5QZevfH01XND1tRMbxjFYRp
hWJoS3dTV9sbaZL9VH7ImzI0k+ZmTBy/i5ZEhi6/JIrSHDbBq2ZCpDc75jBI7dujjG82hex1dewW
RqAgkTgaPzq6oQt+cxFJVaFfLTibISSUyX/P3dNESc1odznFz63qxd7+oXqQgoaJt/y58Y4f9ecF
e5efD3sOvDRk9eT8c74Kue/0Mh0Owk+7DUTjkjd8l79Un0HtrQ8PUu/BWyF9sYMFswLXeh47TQ02
PsWQER+DBEz8rJPkRUr6aJ9IzO53Yf0plNxDQIXUfExWnSciZ8dEp3f4vGD0Io1hb0+Nih91YnQ/
MskDJz9f0lfCblPDaODG+ga6AZ/JHrcGhdDBPLjwSWesUMJ1z83OIs4R1sU2iejr//FJ85dK8pgZ
IKBugcdkHlNDHnOHD/IN2grZi7ZSPJF+SJtRCZSFhOBKXDfJ3+CT5XWFCOg8lWu0Jikqm423XqAC
C6a1ulFWva95abDz09XCjl85O2fWZlFwZ1B/zg8S1UJzBdnabvwoyx8Lh6aK9rhv11YfPXTAo0Z2
5BDflta3AV6b0n4wmKKhuLTwa9RLp9ORcRa6WlCwX+R8za4b6kJh7fIWXw+TLcVbdwzrDYqNN9pC
hnnF2TAGPNGE1hJV55mHH+q0RBPXSZleuYdQ00UgZ8GxrhzdMwszd45zvScssblyfJcllheB71LV
pdTuihWhoI7ODKSH8kWWsz900uBUdurGt42vhYDzw8PK/kD9bVOGuWf5kr8UHa6ZFMJOChrDskUm
MjunOXSlesGr15CoHcN+ON4h97vgDVdcE4j7X0Zmu5ejGII8NusyYpnh41var55Std6xfLbUzwue
dyWqY8yGN5KaiQ687XxFdZrUObV+EKPBH3l/7NvkOHsXhOJa8pd87/KdQd0GfBTnXIY9+sLTB6U9
NlIn7DEQ5uu213wA0V/zvml9CR4TkJKrpaLpe+iYxfQzo7PDHsUOLBDvRoPoqYIy4Ju1Vtziztzk
6+jFWknb4kt3lz0sFTmvxbQzw7OMZzfKml2izk6uKnvTbb3KVgyLr6RV5qPTsvCG08Rfu1imAwkc
fINApOeZ8T6Nh0MPd4KrP1l+HeyexTsuDaNb/cvxUVvL/ANXDt+Ute3LD+LFpQSHkEPidYHmQXUS
4Geb6bVdMwzglyGpoW8GC/525XpFN0TIQ6GPCr565m9HhqGbMVNFx8Ytg9FDo/aGsotfrSHgf3y/
7lDheKgX9uaqCyBVBKUddL6X13qybw9qL7MFFQAhv3llINID+esxQFTywAYAuS02kro6hItXzbWg
YfOYR8YELK72/mI8udzTKWHUNcd0p7iHb8OHznZ3AZ2s0p+84oO1UoLj6sCHWggjV8I8Qkl/mRV3
zolZIPSgukomtKl1g93OvSHbL5hQlpYmosuJDcNOZK0/sjQrdpNPg+YNfuyBApOCfK38MpBE9w/+
8W7pmTmb03xPXM7WJtZ+YrfS9jqtNezmr+ZKtBpXh9UxsMEJ7ngI7rwjKlS+Rnt31S7dOtei8+m2
zq6AqpIkYzeIbaVw0d8lN8ZnJ6A6tAICbaxIED/aAIaZf118XF+NncRoikKaRin7vTd0suoJPTc5
1g/CdPQEwb8Lt8vjm+5qv6Av8f954ZBQfWJOm72f6qiGfkQ4UPRR3K+HIPaTj/0XGuBbKER9mjAL
sUH8wXn8QqmRpz1xQdbm1YMqS5DUOUI/IqKlcqutYYNZ1ZviYfFCuOa3DiTYovFkClrhc/9hZO5g
1nuiUB3Ej+kXpvX9xu3fonDyGP8Oqrt2rX34/equHccTk8psN1NFadNCZdOMw8Hb0fJS94u1ysti
BQSgfy3rvdx94iBFalRqOXEspDUI5mC3jdb1LafBWy5WLC1nFl0GVS4kW8Tx9PBVVn/K+gL919WA
fbqWWWjJ68pUEiEHKso8kgv/xVcjrCnQgzFFZO3R4F0wfrafpfD33+myJ0AehG6PTnuJqW8kAs59
Q9PRKlNbSOZEfaSnGuNLXrYxwz52JX8pSF+JZOfWZpFsbGyAqwnW8lszYDJ/IoDmLwAXfP0h8eRX
EUDjp8Wy6KWnnJudRTFnKu24kd8XCVRg2iZP4IRWe0DfN0loL10TwhnOD7Z4z6nIElrc/TTvzrc0
N5NRaS2mOLsQ6KYTRhvelty3PORJ0v/FhXtmbn7UGNHKYkfQBI5PU1g+A5coQgupwF/lrR6mwdGD
rG6/WvqUlzEFRQbKviaNSUqF82t+Ug9peRCL1A8Q1PWfnCOai/HP33vnZfoEQzVFETZRNADfmWpO
TrihdBltU4zYSP4xlCbA5/u0DbPcWPho15ZzYsmYxSuzrS3ruMdS23+cmvs2eTajpaTsMuCfrWau
J9c4TjodVWz02+NG/hht1If8nmfHZskDL6PVuaFZtDrAxM6Ugc0Y8XhTpI+j/vH3n+X630cUh3cb
FfD3YHbyWY4dAimmxN+v0uexueuTL7//+9fChBATY8aRgKRCKX5+gjoo1XMcAmh9ID0gA296E4EJ
Sh34UMLqvn9IQmMjbRZzgCtecGZ3tnEGQP8pqd+/ULRqHg/b2M88+8XhvTb6zAqv28/6AjJkyeQs
/u5LReCxMDlOOSLGz3GDxkm8lMZdCYBnC5vF3dxoC0BIbOh+U95XL1AQUu2y3frx8LAYj654x5kt
seIT71ALc3JGcmVXXo0IUXrNI3qQfrN+s/cQZXmqf1wB61zwmCsx98zorIrQp4NeRqpY4K3zmvv7
h25N5fQZQtCPO558v7e29M1E0nyyQpjr273pCPekZtZA1Wbb3wv5+fdGruS/4DeEvpglpK8vWmva
0YyUYYBEEV5UKrPGOgkOKwa5vZZO7PFusRN7zUdO7c22sFLUow7rC+GJfLTZKOuILJHxvaBaRAeo
V0IhCYcMzQyJBw/F2QEfSiPbIz8lbME+I1t+NAbyt5o3Ko3YHUyFSIm7shs/DU9a5cq3zfNxtfSs
Emzw83uasWckIoCTXKl9MxfkOAnwdff4RsbfekYoevdWYLrVJyny7A9gTX3VF9m/yiPHY0RlMSO6
5kqnv2G26bqSdSPom8SVortcACIPiEjnzr85HqdmZh47GdD2mGKpXQirjgRHih+HiQdZp7M6+ETT
D7933msx4NTerARlqmlTdBL2VNSI04/WUtS8ejhUGf0g2bZMGVDC+RFEY1ZlDAoHsl7Q8hk/xbgO
fdFXafSmIOWLLZWbrltEWxA0ogBfzC89s41NOVMRt+w9e5U9q57zvbjLPIEsMeDgDJbc87K8xZv3
xN5sCyPlcCAjwh5UpqG2dgIBGahWi7nxlRxLYEnAidGuBMk7C9d6bKUWypqQ6L9Kb7pXPSiRa7Yc
BITQ3qZf5Q8TYG2w/wmx4+995NqOkjwYYN9oBiEOMbv6nDpzUtmAvr+nkMLEgtebnuQloMnyIB/c
/mYpZ72ypWcGZ7dgmaX6sTMULon0K2NzMnNg/dNw5JFKxsfhswGE/Js1IkAjoyqKvtY8g00b9Oqh
AxJBfPB1D27nr5L3Fj0Qwb3+85LPXN/Sv8zN09i8YeIo7zCnvXT+5It6qPlFe5JWqptu0UpYuAjf
3xazpw6yYTBbUGNE1Wd+KOCqibuoxZ4oDxk3sd+52SZd/xtkC1JIp5Zmx6Hr0rqkJ5u8Y9eYtG+/
Fh7TEkRoaaKae/QWD8aV0MyzmKotxBwsbt4rSHOl6BE/FGsDSfYxCZJV+sJwyztIyL5JtzDsL2ag
YhnzDTUFrwdFNzDk82eV0RwYCegwmn2yXvVPzvc4jD506x0sGJ7AWU7fLAZAXvTn+OtihLtyKXMM
baR0qbkhnDSLBGbMHVECUmbBA8V7kfuK7rN6s7i1V1KNM0uzW69g6H7fGViCSc/b3ZSrCFvGygxh
ml//ixN4uqrZTVGmUQpv6ZC4w0PHGVRUoJxMlX2YRLeXccxw8RBec5xTizNX3dtabxviGzLc7hNt
GMceIHyjDyFgbYIDE0r5D/QfgoWlLm3rrPCQHuEdnAaWCn37tvaS7R8VRfNmt4g2uRJpII2hiQaf
jAWcfX4BN47RHZHfQv4FbAulqvdPqN3BSxIeQsf/F5gBtH5UCzQ0FDoaAef8ws8j/FVyIoTIt3cw
GGDwpzgT+afIZSTfX/yI4vI5P4jn9kTyeJLjx1JkwNiCvf8iBNG7ca1g8MpNs9qF4+off7tze7PL
UCrqpJ9s7OV1UIHckwLjPonBQxjecup7pep3bm12EzLNHOWdgpS9QALnjy2durfWr+7/RjdSbNTv
NnIWVQblUPTHgoUJUwJKI16DjOdw2uPtvyhnsjA6rib9J0oH8/tWbZx8f+g5As7L5JuesqZscCvA
uOnXpe74ZY7rYMAUSr002cw5MJ6hqbI0TeqkCYTRBndBtlQGubJ1ovpBBZHpAJr/F6HL6aSqg+BZ
JEhTJ8A5awuQjNrRNv53Z/rM3ixwtbZWILUKUFJ8Ktj1pe8p1eDOgx+e0svfST6vnDKYrwCBcOWh
2TXHTsfWPoHOnxZSv41WVHnWuY9Q5iPzZOAboWFYTFiubempwZnjO501NGWEQX1VfxP7WfpNIGo7
vIIWg4i6tLyZ7/djq2axjrXudQxyv/wqHl0xaAPGnn0ohXzG5hkG/DD6DGF/t5jhDNJtCXOltxBd
ln7I7MJ14qayc1iQWfbhuYlvFLi4XPvHQP+nJbE5buLgf73VM++lqFHGmsTi89sxIPHdOoHzsfX1
UF73rvHj36zQFFMqlslAzLzoXiSqLJfj+4fdrSH2Temc6C/vZ4XOyfe9Jy2Vcy+veVjbLIuhGNpQ
YuLm/IbQ0CbOikwTvsvg++gm93qQhsnd/qZ8g8ZZINmO3mJD9qoD8/AzALMJ7fnZHT8WUONIKO+Q
XGTfmOEALF/BtfNJCeS18ugs6Ghei3HCyp/W5u+JQbMhyVKhYtHHgwvLkVsuAZyv7iIVGFU3yHqt
OQCxjktQnRI0+xZiEU0hebacbxD68Bf84+KZC7+ewZyB+D/6XHOguoYWp2p0AxK1AdocgKeqtXQv
edpdsul93pur9E5aLwq5Xewf5qCzUARcFUznHKPiGLXs7DKqR/ax+bAr0qDtlHBhZRc7+G7DATwK
+t2CQujcD6uoYeTWwUbyqw1UT3Lru4MH9/uTqO+8N9QWz/ZVkzrbKMB7zgWsZUfnh6l1ZQe50J16
fDayl3231BG99sG4xUWRBwDaBbienvGeT8kHa3zLTdbJdv8QU4m37qIX6K42jIV4suwtTdhcXdlf
Vq1ZH2g/RjoDuBMcJ9FLGa+P6hfbXFInvUjTDVTO4ey1CBvM080/mH5sJdOcqIFHX/ee4TLOkzwb
awHp2IeRb9wbKxgGbrpA9rvV0QMNunQbXNRB+AGQzJk2xJRM+cxf7fJxmDpgd7/qQAlL4wPn4VYL
25UUoFkiBdz3vFKABo2fnfhJZWJqKde9eGi+26dpqOKvzgXouIiaGrlx45e+StbZkxMYK3EBHlfx
0vDEla/JQv8yNLv2dkPntKOu//qjqZ77sLiLfEZalWG8pqi1im+Nze+Po7jVztLd2dpmt57k7OGZ
ysxfFjKxxYcCljuGHCBFU90FN7pEI2FJFArIPAktAGVm517v8kNWo9ChfvITwG/k1eHPlfpQDi9D
0PyNh+1l1X5mUdxNp2+ig5C/Tq1f8lYLc1/5zP+GyUcyibjYgCwLh+DgK8Y977/NuB0bd/GBe21z
T5cs0pyTHwD7fhF3ivVLewC9yTSq6R0PT8+w0dzCNXqfB0X2cPSS5QNzzY+QhgVnaJGME/TO7abK
uFOjWByYP4C3yaoJmrWASchrFHg2fyMXv7bUU5Mz1y3GpBqVwsR1O19a9wT2dtWtM1pA0xOklxSc
h9Vy0nbdKtcIeZSQk5/51KTETlvhvXtAv5GySXbb+ksFt1QXFQsX8rUY5EDtB/SEwQMmm863NGoa
dFwT41e6YQDgI6QSq36zHAEu7l8oGBgKI1diilrMUp1b2UF4QqdA/3WQv0Jz0u6ffn/YL8+g+Pvi
gkJcEHjnvFGd78CzqPWEY8QfpFcx4jN9l6jUS08IYr5Md8kiTu3iC80szs7gviwOSl1MvwB/ClTE
vo0gpupBYNxph4Xk7x3ydhbLTJkeHZLouAJdyHkxElaiVEXr+Ze8osdCTWllhdr3uy7cPeePouBT
rKCb8m1YfF1keVeS14ZyCLPLneH1t/o6e5E+LOz3xTvm/RcxCC4wIXxOsTsnAWBy6mm3q8yf+t0Q
7tYtv0G7Z0I7kN67WEsv/MvytqkqdChFz8fi5M+T7UPitEbV6D+RQLoXx09jQoM+4GrpRrx0U5W7
kIsYe6D05p0QRjbLfVFPP6fyodapiiofF/bt4sbFRy0VCDotJXL5+WlrnGZQa6f5KU7b/iFZFbfx
GsBzuFh/uXieUBK0ATOyZ2j3XPTloMY6xpJh/9hvduvxo+gg08dlwlyM0Szt2mUVC2PcgcxfUqEH
KTLzhlSLnW4qyh+sqnPrlWjHcRNs25d4u1QPhHQE1zo/DOfGZsURhNwjiLVIQ/fdsfrUQmJ7HJ6n
Q6HK0N9klhPB1VtNUrF7PcBzlFZrSHC6EoXoLIsOB2o4aiuh3JON6V6tfo58KoSOPKuUkkh+VNi2
cbhBUma/M1eWtZMV0E7tiCLWV2Nwyi7/Eld7B8atAVLifnDhKesQ1auh6Rxuu0mayrVSpKXJJI1R
29qn0TkkE0KAmgF5rTuNk+P0HuxvsdW8Nn1RApC296MB7xdSY6VcB2Zi8F73Va0pk+/qvoxrCKch
6W2/qHUjFK0OsaZBDAmzHBJAeok4lnlAHBRO67Rqme5FjLeN0Yk5ShqQ852eKgaziKQtyZdWj6VM
DiZYRwbY+RALR8hrnCarvqEpeaw24GMJbIlXM3bnGIhIOTtHd/ftPs2Nu52qw2gM/aBixRLUmZoy
PkBfxAwZ2nk1MzEwfR/3teJWktnIP1LUDWs+xHHdd9BZfY6j2IpXRwPeyIO7p9Njb0bLVuMWBtK8
V43Q2o3ZLnM1Z2dJ4XHay9OTaiuFej906NFABah3MV0m6HKNDyPfQF/rbdZXL3Y7ROZDZU7KRD2j
qLMhCfYGsirQNTe6vtt7Waq2yQGxoFQ2P8l0sIaNXowVLX4t7SXYsasSLt++dIpupTWToxZwe5X2
kac2mgFmFWiIZx+2rTEqzSZuHQnyL0PbV3DqZlJkpj+syo6Vx7EeDPt55D9QSlfOM8Q7tHzMLDIz
y8kfhJ6Z8qnNrRQ6aljejpNnVebOXulIKx2m9YS0VNO6iXV0DqU7tGndAsmQlQMlBVNGC62BxXuP
0JqUjZCSFsaoZka4M42dUq3MwjDitwMciHyGuNeOD3J/7NL7qagk9V5vImUyAzXSGul5RPx1t4HW
MjlKXiUpTk4LjS+nmQFkgX3mJ3sIm8ubQw8JmeEbaipJENvUxU7bxlEKpZoWN4fh1gExgTxEpKnd
x5K+gO7nh52oIeb5bmJg06n30TENDiUEkKF9LKf+l11D2tSt7KhttN6vK3aZn6tAHXtHcCE2NXGf
PHV120V+PtYNVMelEmufYzna71/2MH8DZUhNe4KOczJzWuFapqjxq6JPexjJqmoH8yIsnI4Duim2
qteuTLMOCWXzIJtcjnWhH25b20Qxqu4TpY+o8jcoymejrJr3eQpzaEEBBDevveLQ59aPtmyUowBW
DjkT9Qx/RXVgx2bdvORGXVhbE0nu3HgoZUnSk6e9DFTvJouTBkmkya7SEZrrTDUyyh32pO3ud8h3
V7fJsa722yO0bc6dDFk03EFdZ6WhUe6d3a88dWAqw2lTmIlUOMnlX1XCx7jvk0qrVBgPbSuPYfNC
mUtzHbjH0vi+zaccYlnJ5thEoa13Q/9Ji2U7DprYiswAEUqnE7qA0RS0hr5zYA5N5aTufE2pinz0
a4sTJSQp9CFGiSvlL4T5AO7JcnGDERZyQqJVpkGhozoweEZKIE7orSVKx8RsONrqOOZOGNvVESYq
HLJNxroKHfjT+Ffg3I3TxKB5OkGwdttQGzJ/aFE87EIAwYNx36B/VT8YZR/vCmQdpSG/0zPVOd6l
hdzGpS83B0kNdbXvjs9HTZqylwLGHJgcYuWYHLfJrk7gBuZsRU/I7znpp1SGrv4hqRhpuy/K2jpC
c5cw4QD5WK2r+ke0JLWJkVIL2UwI0q0ShrqoTgwFOteEw/L7m/9KZkEFSrMU5gYVNKhmafaUTPpR
j7kii92dE09bZbFOc5HImzTITyyIX3CSksVJ2dnI9nEJG6HyoG91T/0pRpwSrwnITSHgXMmh6orx
qsUS82U6eG57lt5L46BJxyH7QcvsVvXKZ9HZZXwZJQT3uF0Ga11J9wUYwKK+DEki1Eqz5BshDEYi
saevjgdPvt9v1KD/qIjStgfIIvZG3cuWJ6ouU36sMj8GCZKmUyKdPcryY6lrpRr/KANz1UJ86uXY
TbaIUr4KEOfxRgziyOvF9OpKLndmd7baMmlVJd/vfgjKJT0QtCwwJ6zESPTfeO9elPuEG50scuao
slW12l5L+ZQ0gr7Jppsz3ipmxqQVkERzbYaM3a+Wyn2KyNrOszpNNhxLpe/lwEt7cT7MSN+l2e6H
qBDZn8wtYz+hEd22/hAwPPdeS9DKdfR5ecWX50bgH8n6dQ3rlj1bcHVoBygygVxRx9DWUqAxJ7kM
7xInYL4+wZhFMk4XkaLj+encO3nEzLD95ujpzutIbBi0dQi7v48yS1ZmMWBQhoQE3XrTo8ecTqis
3SbVy//OxOyoZxlUM5R+3soSidB+p7ZQNBtoKbRO5/7e0nv582LP6CCp0A5CbDgvGgylZB4tw3oz
v4p6uv6JO7lfM9VqeX3iFo/6mn6on+Wk4u4iachlvAYQxptGNmwTspd5AQaZ390gtf2b/VUZbpK1
dZOGaCqImGaTiR5C+3N0v8Qccjm3a54bnR10KXOQqk26t/y2u9XpiYpHW/cJVV932e0vgSPA+umZ
6bx24ZlidOTcI8c4yen3WG8CZSwHijtM1GSdb0juMhiKnC6NpoXveWVPqRdQuhNqapeYgPGgDG3S
WG/phgkn3T0+wAn+2bjvQzVEZYIBSh8q99/bvHK4qSuJy0k8UKlynS+ysjnZg228ydvdul6J4WMg
eMt0T5dvUphGQU+CEXcoY83rE3ZkTBBDDpj5g6PECkamnKu7xavg2haeGJr3AR1SMBNdTRJ9kAHS
gVrzDvVu17pjgrBzEeBemd8XkVtLRmeegrSC3tHcApythNUPhLkBiRWvFcWeZmXf/w30pPDz2cGH
uFVWYCSi82TP+yKtMcmTMg6EZMcVw+QA75INUZlrYHFxVz3kxNasnBD1VGkSo2dx5Sf9k/pkroTF
6DG6FeRO3WpaNfR0KwgxFk1f5hOCn/avZc6cM0mytrZzhROIlvht8TX2GXBp38S4fh9OgWEX3Hwo
Dd8769+fimuB5tTye4PhJFcsjM7JnZ36Vr1Cy9vdHml39b17DMjX4vXfwB5duZfO7M08qNr30l7t
xCbbq33iZ0EBvrkAZCz2OHk1oLBfPJSXNqkV0skmwBEAKIGdH/20G8yplatvehVGxTc7eZ60hZGh
y3MhLOCe9CLMS1oOo0z2cTNV3w7Sp4QykWHH/sJ3urTAXB9zybSUoR1z5uRHSlOXVNb23xDw2H+Y
/OEl2do+3PerBGx4yHkIl3qS1y06ikl9EprcOf3RUBUJdMbZNxh5k+JDOh4XAvKVa4clqY4o4zo6
/bLZZ0FcjNdbkn2TETzyENq8gxXixXSNrcZcR/aw2Kq6TCzP7c3Od9nBZSWl2bcy6Hj3qE8iohwf
xLNIGE1WVTDRpFseG1hc6Ox0T5YymAct+ybySgiTBdoO0HJ1K54K7WO8la0Pv/eWS4fHC2WqvgbY
zEv8wU5nSBMY3LdBMR8hpNyNVdDLVfCPjdgMKRi8NAWxxJzYsGnpBUT7+qtWbRI01A7Vl2xcaHdc
vu4sWbSJeAkwlkSZfL5zcBL1VaF8Af4MdBAVPJDJPGTRoOXWq9whEFDMdqkRdsmUilkOGjQPIiG6
OGzOAU0DCgVfulALrTANmzXdsLsuELSskSetF7viF9fczKA4iydRWCb/QqSv/mI9KNAcIG/Eq07x
KOQCqVg61xfXHCpX5FzQ/DkKKcr82GVabFFr24s9vRUIgzbsb/9GoBfPmLObe2ZmdtrQ+QLfVu+/
iKQy/nIIujWKcreKd/BluCIWE+aLvGtmbuYp9SEbCwNz6UZ6hb2MhHnyalgSF6/qi7OFIROIBt5B
Hgk99Pmnsnc05RIdI4GYHqk9e2APG1d7EkSlXNIvSo+owEKsvPLNBEuEwWGDzvay7ZcNNWoAHVml
aPDbMB7Xm+We1zW/PzMj3PTEDafDrrFhiXgzhhCic3qLaRg/gOhe20Mo0lh5vdTEuZwr5oQpugbq
hhjCxMrsu2mjReKTJ2/Iw3giY4YSBzLpd8ZeL+ncyAWytxqXzsBlG/HcrCPc6WSlEVqUcYPZeKOF
R8oaNcQbkasvph6X+dXM0CzfyWB+H5Qmfdt9M14FNtAKKninAiVQOQWLceTKoWNAhtGtd+aIC3hy
NYzZOOwT0uWhc7vH1BfzOMZW71zAPH+DhOPqPp4anJ3yvG/rMt5F30UwyeG27bb9reomvrR0E1xk
I7S7AdXwcoN5VeMQnH+wKp6OsOU53+WVvZI/7SENzbzdxnb7W64AEFlLYz9L9mYLY8qoYDpT+17o
pN7V83jc/P72vOYYZwuaOT5EfPVAcei7ulJeKdMyijKtjJW1FTChxa658LJZMCbNgpueTE7gA2c1
p8Ey90KDBWNUgyknROFhI6Znl/ftSnikriQGUXRKJQzxnn+nSCt2sSLJ3w2oXaNnK9nq+gKE7NqX
AbdpCV5+brB5i3lMnWNk1BNfBjIxrXaHbAlGfMUCs170/QHDQFE4B1lUloyKIUK1zksL1OfwrLil
p35JNhqZ6Shw2QuZlNATmH8eDMIizpXC1Oc8CMoWvdZp338fXrUQYlN/+KzcCKL06FGQAiTQ4dHP
pngPd/vOy7fjOvWoPN9bH8pgaeTsEiBP4njyW+aRsZkQcTqU/ffey28RUAyj7XfTa4PkOfeTAKne
m9YvwSLiqnt3O1AfXaxsiKM1c9azX3DhQrvGkIr+u/k19cyVTcLHfJjtA2tx989x+GY8gQLd/o0p
sSvRkzkmblekwXGseaXPSXsYoOryuygAJOu9X3jjl8GLn9+BGb78/PsIcOlljNuDa3W4Ifj2c7Ip
fayPjjZl3xWL+q/92di9/P7vXz47wF8wCYOSBWh47YJjqoS2McoG61sTTuHES3sXmJvdSnelFfPz
m8UIfRljFA18Gm1oXthoucxiTGx0YCJi+5t9N4U67Kn2bXovMiLB77ewsvN0GTSOQSUWGDJALzho
SMLOg4xRx1M01c2rQOKRg3E8h7VImfMgCZeI+84D2rstnTc3LMC8Uxl4nXljExmS0avDa9ZRMZRu
0l0XHPeP/3xBkBFqDC0RbVCSn+3dUEVqW+3lV+fFZEpQuRnWujuhpEGyfLPIPXZl986MCcc8yX1S
hhIrHWPJp2pjQqNM9vNabvZB9rD3FvNy8cv/Osx/bN/pymafqrFTNCUP8mu6KZ414Gm9/ujcGds8
6G+kD62nGksY3KXVzVCaejP26ZjJr9qDuYWgYwuT1YvYyHi7/JSaHbHL1c2yEsazHCNjddaLGBAs
76T/S92XNbeNpFv+lYp6mnlAXezLxO2OmMRCgiRIiaIlUS8I2ZaBxJbYEtuvnwNIXZZodbF65mki
HDQ2IZH7t56DXGQhmEPf4s3fUHKu1e1CKOGI9OnqQnxM4RZTUDfTkQ89AIqRKXUdNOZaz10IKJTJ
ghCiIefC+IpuwKGxGz0FGO3p4W805ZW6XTKhNEnYcAFNSe9nloTkMAMQ5ztrBdiszdUpcKVul5Oa
DWUrDygseq6BdvxamLZCEC+UU3p9vfroSX0bJnNKPsRy7CyXS/1QyczKcukxN5FcPbdmIdhoTjvJ
56h+J3uynHUMyNQrq8qntfxZ7GXmRDtWbZeY4qO6Eh7D+wrJ+er3jDCQwkOrEvz2Gn7iRzHmX9WE
yxgIYBDSlYvhyVReSwPKk/OVrN4lCJnbSUOBeKEGZIPKtUSoC9XxrTioBbIkWRCRLjcchMdqRdRD
eiZpDmvyrDumESpp2KxGu4KlHDbE4jr258eN7rXcWeeBlARHD+xrH9fPdqooAq5UWABmY03iKdwD
05ojufEmNb0rffhRSvi1sIvFGvH1iHAQ1Uc+Ah55gmKcFEDjwcAxiezUwd8BwPl0VXtfwYs1m5lJ
MtBBfYwyYgLppLERiwdw00NIhM0c5v5/NVDfF3ixZps6i6mgqo/jykzvOkd05zRQ8abtvgzuvKdf
E3I/aVQdHiUDBl8MG6TxfuxBkzVaobf0XHe882cwO1Hn/fpKz30y6WfIAahCCnxX0CU+FpKmDVgk
h/Rs3KlB9DwLKvNggS/eMmz9cXatJnDpXNtwPxFX4HsEdxn0CPB4XOouatx1RZtrj5OxHpAIHQnP
XfV0pWafzPMPZcxL+TsBQsiGVG259gjkImSRwlqp+GPnm7vcr8n0NGuV4GYGP4rJPeU/9BosE+JD
4RezT+rBekt17bF0OCxwC9hv6M+oWBqizu1xDSL5K9X9ZGcCkIouw/4G48MvBtNBzUAsO8TnMXRH
V4LNtF3DNTcDAfwdmINfO9AQZxi/2fSMNL5LJSQcJZOLaXXWzYdScVTjmUbX9oVfK4QigLG1oJnA
oHIxv5MUWTVTW8MCnO4B8D4jjHYE3Aru9PQ3Jvevy+XH0i4mdz6CHSvmc2nzAgampS1kW7v3c++a
bfbXcWlIM/4ldqAZmebSNEtBHqlaLZqu3TFpZ6THMh+JCiIrsb02KD7pJZjOkX8EWEcgIV8aVPou
HpM4688mW4XDTTm4RnzFpXhhIJoHOrLk3hVxsfJPY9SBtbpHu0XrPCeJN/v7hNyd0TwAMj1dGeaf
1QgEY4A2mIkgMMw/Tuq0Nbpw0FFc+pCyow7nUXJNy/lVHoFGOuPogI0VSOSXqTmJPkh10iF9CaAv
EXAFIjd6mYnFIC8js1G7Vtxsw/2oeqA4BO3rc3IKjEUXK0XWmaOJgKRzZh3SdB/lQJVDtNChLWsC
vnJSm6Auld3/eLGAPILmE2FAgCJ8OTBKlKjWIT+3jl6T2eALjmU/2YekQ27Y1Y3zk077UNrFGInb
hKWZwM96SiIDMhAs9g48OmcEzjJGZiDy2u5hLfrrSi6byEXLwkiCtBh4vcHdcNmRupCJo9p2Z+Qo
YMUHeNcNghEheSGuZie7+QYk9jbzFTvcWqZtgX39KlLgRaLJMjsA0j1/ARAZ4T2+UMvrFMA00Bjw
Cda32aJp2R2IYnwG5Lzu/NfV/ayREV8KJwXMG4jbvRhHmpSxCmyXZw3zLvnGUiwu14KTrhVx0Y+S
1eQFKMrPY+KHCaIccz+yrnJNzi+57LX39Zg/4t22PTZ9XII+c1lQOvRY4s1RF4JGkv2ssWarq2vK
J5KkATyWn013sfazjul1VsxFKiD9xvhIV4h0nB3taYGkrdDNLeevO+tqkReynSwaoMCu0Ftv2Dbi
zI/KvSFdj8CN7Ndt4f0/lnih9nCziqyw6RdPJ13ngz/H5Q52b/qSraBEqbjiDPm0I5EPiogWGKVA
nfKxI2uEQvMeBSrJMQrhUbXMK4342XAEPgLSamciJCSOfSwgTo0YTGnDWRi3gFyzh+pYIw/9SrPN
X3k5HN8XcjE2og7JF2I0niULpBT1CQkeD8zutjOo2qgAKOQ1RD08yuL1dPfPWvB92ReDpDD6tgS4
2rmB/Ojwew0kunOqmngI7+DvAePTddCzT9sUZGnYYRFSgBTbj21qKoB3aovxHH4xV/MaCePysIlj
YKyFiO3qXgo7tJzq2lI9N+Ivjfyz1MsoQU2hSMPKx7Opgqm92pQl4N0QQjTl18SHC1Li1wUZCHIg
dUKg7K9BVoWoFcMkyJgF0uNMNCO4DAnLgAWjG+XYe8g7sLOnzq3hiUwdCzYW/iO+ZddcN5/V9/1X
XEyNIqcwo8ryuX1M4IZcG+sE6EXKXoUDZfbdVLsJjtdrcuena877Ui/6Nk0mmH16GWvOzBQQgydu
FmtMQH0wj3rSNcHms9H7rjh9FnzeLeSCKdMGtNXY+xZOH1sBD509rWYPdvdU2smXaw6qaxW8VEoo
4AnzVEezAllOdFO3KzdRUEMUVdfxQDTE41wRMT6bLe+rOKsw76pYFuqkc1SRSrdC78XhQ6JcWbYX
Jf9yarwv4mJbrxF0xBDzeRYlYVXq7R1FyPGUPKTVjlW1M06lE7EBMBEr5I0RhgxE60fU77UcEGZ8
9OTsCenyJBsrt6jtsAF0iLkp29VUblXrJpNUh0Y7MRrWdPCa5B5EWkYaKPJt3J3FKfUEQ3N7Q77S
ahfxUv+ahMBvBjcp9ofLOHmh7TSWtDJsDjWkwWYCptXsKM+IguS6U7auoSBfG/3z4P61HX+WebGO
p1nXlRPaEZgLawmMKTXIpK97BS+QLt6qBgoHmDZmFeVyCEp6V098lKE8pHv1Wf7BV5Gr3nS26HEv
uq0RXSSsgNwP31aqXaVWuFr6xXjsc2NANrB8jnpH3ZQeMlK4h1TIHAlqNnTngPkALAoUkuwmmHSi
ghT9lb79dNK/q//FcBWkqCnhTTz3qUy09pnGV4SKT7vx3fvn8t/NuDHnjSbxGTdvfBqVoyp7VhO5
ZUldEYq0pNjm+HJFAvh0kr8rcr7/rsguliudoVHbbzMy7my/pQF1Z7AG6GlzECh15ONfl3mtFS8H
K3y8koxaSgD+LXWk1jZXuukiVeV1nC7o5TPm4YxC8bFSFS0SXdDmxXlmLIKMrRzirzqRbA3RnjBP
I1OrhHJoOfI1g8FndXtf8kUPpqqehBFTMPktsLgY6yVS0gejCwLhElhRrzrq50H/ceajhsAHA4iy
htCtS5FGg0+j5pa5bHtIqoCXPl2Fa9Er3HF9VZv/dbCYM1QCgqyxMM986x/bdeBwA6RT/gTq3szT
dfh8E8c4dnYJWE4797SNDEfRNXSLX5sUhYI0ZiG9ANTORWfmnQLu5ZY9VQYyh+u1pt/99XD8ZGP9
WMBFn0nDVCPFmT3VjPAMoOkSSZzZziNm8LT9najui/S6eXxawLeGhAYuZOSW6RczQGItL9R6OiPu
yINJepN8f42/x3q2qnYzDV9+6P4GSsqv/fex3AuRG9noSqr103mKj2NDSai81PHpr1vzV40CRSxk
2QinQALhRW+NihqNQyqemdG7SVXabcZ3/aS4cMjd6GZybGJQE/51kZ/suB/LvOjAgmulwmLxrCEo
5jC62VkBSYN+yncAswuyvQDj41q/soh9MmosSQR+nYkICA0T8KItYaW21DoSoUvoq3A1l6ie6A5J
tjCkRd41R9snPQc0IPhLFBNAjr9Ye6y6qMeuk85duykq4OobXmpe6bm5lT6uJBYwbRC0DkggBI+I
F5ObdakQIVv6LOd3UoipxuUr/TSP6l8KgCUQURzAjFHUi1FfJG08I2Sce9CdVN1tqK+SKACwh/Of
DwdEwfws56JnMAIzsMbIZ0UCSJ5VY1ObE6C/jZGT/TBf+wf0Ne5fl/rr1o3We1fohdLDjFaIDWxq
LH2Q6E1MQzuUkWQg7NUK/+UbGYHzS4n/9W34X9ELu3ltueaf/43zb6wca0CptBen/wzot5o17Ef7
3/Of/fnYxz/656F8Ke7a+uWlDZ7Lyyc//CHe/1a+89w+fzhxixY4Cbf8pR6PL2ByaZdC8KXzk3/3
5m8vy1tOY/nyj9+/MV4AJ+n4ElFW/P52y//+j99VNN5/vX/92739c44/s9k31vz2P7YvLxktov/5
m99kz8X35vIFL89N+4/fLeOPOQALsUqahdhLIJT8/lv/stzR/wC5AuIwsZPBUAykqt9/K1jdxv/4
XZCkP+C1QzgYwEQhQQD46/ffGsZf78l/AJ0F4ZUaJjhyIjCM//WpH/rsZx/+VvD8htGibf7xuz4P
xp+TAkiDAPJVkd4wk0loM97vxy21GAALURiVtoq6FtFGiOOFAsmtRrGntkhuR13nJ1ZU0mPJM1rb
QHcoFTuyRMDLRSINA6RyCVte1tqxBhJE54RZbZ5Hpae7yDRLaYfzaTMNGkJaB1F+FkQRuZ76IEYb
g2nhw5RymOFzTZqIkQ7DPQBYQMvb5yEiC6VsmB5oONWxzeVa+NYjbvIBAOdVSWjErS8DmIVAnV0J
9Re1A541lgw1Rt5aIdcxUZO6e0nkqQYCrNm3I9EKtQJ5nhrp3ywB6sEoDuy+zkrgKptF2e1GQZSe
0igcttwUSg5IFrO9EfOaTqs64uH3rswtjQiJBlL7MZvYsyiPwncqj03AhtyUiDSIRUNgrgvPUTPR
E14IugzDrMW9JA7aqYnD7i1C+T+ag/+bN239nNHn4jfC65dn/hv78dtd+9zSpqXfmv8P5ps0W/b/
/YTzi++seGno8/sptvzN6xwDfeYfmEFzYjj2QUwb+c85pv0x8/0Baw4uCpC2zNEob3NM+2P2IM9I
n3DeIRROw3bz5xQT/4DxaqYggvMNkHv/2RSDNPzRC4X4EKDxY0NGHpGOmJFf0HRzeIkKrUr0wJKm
Wy9I2ltGkco0GI/AAQF4FHCVHFGKTpKWZ14vDWzD55+slXZR7mOGuG2ZCk5MNdEBHElJ8iQ1Jlfn
EdsYI82d3MhGUkodnexEqIqN0RZyvk6xDb0dLleXnyIziw3LxO8mwpshXbKxWLV9XW5EE8ApSaN6
gE7RkTtQGykB/H2xqeaf5WjQtHxDsTi93VnOs7lAK25GO0N2fsgb//Vvl+v//jU/X/3vn3l9xVzo
+1fO559+DmCGRXuMJoEAD8RKyVLf5R3LURWBLJQsjfJ6uLxkOb+8v5z/vK2JqTi5MwhNb4iubLIf
vJX3hAAtyinHwYekDRVLPpXRiRaVk8P1tt5U6ld7Y9KckI3rxqx1dnYeGZ5LijpyCRktyyZCytak
0ooVAXRUvvaJ2UUrj8DE6oU98TW1833f05Iz5U95rO+yRG/A51i+IO27I32hkkiqnLiz1nauq67d
6pFjz+XRWLPd3Y7ITUXIauUTnkcO8cnJ9zqpc7zT2KdeJZY2glaOQNH2VIs/Ea/kRuCffIHne/9w
8ArJXAeHwiqOQRBkYCIqQ1tMuxexyNa0sFQvThDxUXEX0LF2LGb7Krde7L3r5rFwYxMjNG+Iu1th
gc09svLjMPxKxDBcaVp0Mkdja46FS1wXGGWOS1ZEFnR87NGPy9Se6x1FJZIujqagI63wVDUSBM+C
OcO4C1OaED+vph2cZPJe1xoHz9dTQ/zDV48rBfGCwEuKjniPjw7CaknZbetedTvgWjvixFZVMbmR
gbV8zhkDxRA9j5nspEzzahgesnK6h0fnkfCpO0ul+o1kegmssw7VcEk1PKrGMH/q8XSCYfK2AKOu
d/BYMZ2Kw9ika2uc7idR+RJq+Tfim5p48I5oesSK2mjXpyevGwd8YVX1Hh98JYp3g1AZThU9Dl3j
eQdLnHzvKfD6rF4xEmydMS89Z0tj6IYMlsg62TXSuM2Mr4h3oF4o524h20ZfeJWp7YjvizxbobP9
LKp3HofAC8g4f5w2hepHaah4PTc2owl8HEVd95w7PolUYS0agkPKKY1Xhlo7FWf49rbe+n5EvDjX
HM8/eGKt2t4h4MngYlCYUTDI0baMYuqqJuD+JkCUiqmDfOs9G0+c0gPV+danxBOq0vUOh+ApCOTc
soPH7Xab1L1boxOUKt2G+lblGnPGOqxJ7VsPNW/tias5qkNOnjlVK+9wClpt2HhPT0EVl/vgMeDA
8NOELw3r/NBSVoiurKl2L+kHwDkRmDw7J9HHL4TEcrteeVaouBhZftFOnndCZQDzhJdlWRNjpASK
9ZypqdM38Frw+FSbgFke4wLEhTHfpplCEOP1HI7FrcQeBKUHNBlbZXJzSwgpdOnWX/lhbj36/iSS
kbeelkn4di/NkpV3ejo8BehKB/iDnrd1tJiIGhT+/C5VWb0BNN1dE48hMFTEnkzai16NR5aZG4lH
N2qauHUKQmX5zvmxXndTs15v7jbuAPSxyGZ64RlST8LIWFV6UtqqytxWlCFQRZtoavY0QRpprO9N
o+n9PgM+LwWAW+rKI/WTnK51Cb55rdn0Msy2bLy3d4TIdFhjfBNejo4evpAIFcnEdDM3WjttGeNe
4HmiqDt8ULecVrsiEm0LzKMMHvl1YgxeHtYwj5uYbvmE/Nx6ZYjPWIwPaKyISlv/6GPySKm29g5P
XtHQDSaExg5RBEvqSGOitxAneaR4iejoabIaxFoi3slDpgOGIxaHyIupaXeWtk9r62ZiPVrdaOxU
nyd9JsU2CC9v06L3xKQUnabvBgQBSStFKlzxbPLbRqEbnxz9JlFIYVAHC1/ZZxjjh4NV9F8i/VyU
6WbIsq8KI+pQ/LCJ2ilYX/E1Dpmi1pnULcZYZm3J0VPV4n5uJi8vzBvP8zB2MJE9QzhUQMXBajRh
NaIQBoeoG5yhOoUW+w4kM7MdwRk/ulUt3ZMVM+tbTDqhsosei5k8WjsPtVUlDH4fqVB4cavDus18
a0Swh6o6nhdkXb0JgkfPHJKVbMMAzQ6B44ysWjtbx0lqldAmdydZujcYKDViLDG5Ut6rPfvaTdOE
8KjBVgrwOw7fIuFoCMquZfnRJ2OlrNE+ETmhF8HpjdY/BDDCocinx8BRCr6hwrTrHuqOeUrHoVY3
1AFkgGLHCkxZdZMPdpJSn3b8ZDCLRGxElFmkZXdMx4wTje4gNZOJLWCX1u0jWe18pW435Ei55fpH
byh0F1O/aoR77zDVCirLMRnZOoIaXyTCjdCaaCjxrIbYD5RWNokSpyBPL3lAm2Zd6tkDAWJy+egj
ArnbL5tppmH0HLysPQWYkhMybzDzHSqgijVQ+rGOdsxA+un0Uif8xuNJ9ohvAICN7/lYNyssWPsD
dlHDCQ6PXqqnnvOIf47gVdQGbOImt8bCMRq+DdNNMGHLr/rScYKBNrYDahFAjxuOEGMcoI/MznZU
Oq0dp1H8uMGCIPa7hDpACD3pNegay29CEp4nQ0HKF+vefmKr1wGAmRl2iuz/lEhSXmwQrIOf+Wh5
8PL0z0de7/75XP76hnYciNmGubOIPouQ+Hr0U5JazuksU74Tr3KoNW+S1jv56ueji3jVqrA+5EMU
uYyKEB6VuXSThpDrZmFuOfp5bTk18AmIHv3zmeX261//fJwX2ldVyrhbNlwGauksD/fA3Ho7XFot
lMW4WFNa2L2symutbiFYzzIw6P+6sLQNaLwQZgbCBAHBzjEt2SbuxhwhivPrlvOoTR/iagLYgKXV
REVXqdA41FtJLDsi5i0AWkM416vWLPbI9jXITKSW2DXYmIkq+YgOmYKSi0ArjoyWAAMWC/4YcUzN
tlwDb5t6BdcHbyqbaR2pY2cDrlW9C6teOlrjEZn82t1ypYhz5Ei3WbpZrunVk2iyeq9RC2xHdApU
YDEcYrlvDlTuQhKHjLv5mKe70QCkktgYvmgmY0OQYquvhDgJSdpkk9NFEXLD+izbKCor/FrV4zva
VgZh41j5usLju7zT0kCKpTtdG43NZEYtka1I+dJu4TIdvmRaW3yJkCd3l8A8CO3gCwMu6z4EJiPR
zSzchpMabmvWvf0s1yyJDQ6dm6tCCqckTJFEDDlne23+ifRG3UX9Q4aB3Hhasa5K6EJ5rnd3mSaG
G4srJRFK4P1CLpO2VTwZ+yFRskAdkx+qIDckSfLuFpuhtZmhLV20UvqcmLdGHXVfBSNBLuEEUVIE
mvShnEaiI6aYKEVqneAGE/elat0tZ6KQ07ue8dd7yyUl1J2+E6xb0eitk5kmz0xu9F2iHkRt1E6Z
ZTKbNqaILAsBRA5RPrlTKJReN59KgDxZ92kNRO75VADmzy6GiEZU+NvMLsxvlUlpb7Uo8dSuzTub
KhoBUJx6XN6mm/VZCmUtWIqaYv17HceiY43xraDCGkHKqE+xG+OHCZS7WG0jj9HuKRoa7Xk+mDJD
ex6G5onppf484WCIquFcADkqyRUA8AKJ9FAlVrinhqqQrLPGJ1Wd3m6AFTvcqxwxvEzYtLrBId0D
URRIZQiLblVxN6hc3MWs246K2N6A6LwH0Oc9LeP8Rp6k+6Gf2EM3FogXF4XEUYscQvbQHQbASd8Y
5gBA0jSqHJkm6s1yrZNLY0P18H4543nhwA8KDoeq2wPFWLjt+sQ4KkO7EcKkONKqWUv6pAJDNZY3
3VDtMiNU9sslozDHdR/HiQ3ksSf4D4YHCnBep0un/lBkDUApDHAmGBWLN0nBd1UGsaPnYrQNZXXa
mc0UupleWHf5PFTVSjMOqNvJsqZWctpY0slkoNdC1sVQSaocTMnABMKX6BSsWar+emp1WrzvubLR
jK4L4pALbiXlqhPzVkTyXSk9qA2HgBZawqpvM/OGFQAAVtOufp4U6P4WU6NbDgP6rpqk0F5ulBLd
5ry0QOlbFOsa8srY6pITJ5p2kgUebcdkDhChOFXFGOM97/esb7RT0RrSafSWO01uFX43MlAum8NB
smA8blOY/0pLbu1eMFJfn/LuZCU89IZ4MJ1xABdLLheIRNbKcJtl09tPCAZnH9FOq+W6kgLymhX6
rdbFejBYRmbXWTc+sbBKkBQkxrf6VOuBriiZPRiYemrW5VhrzWbfVUp8xycr9fswtAgWycGz0iL1
wDLMIIrgh/fZuTYqa9XU1dul5XoDxGkIaV0OsAWTt4SnCgBcJAT+jr1a7zq9ewKsWLvWCxHEyybo
QQLaPwB1UgU+cuU3jcnvOgvBWb2li0E3dNOx0ayT0Cj6OdNHy6m1MdqIcTw+cKoSLJ/GuRWbdoXx
iPCmqD0yy2qIBrrCO9kUulXFCiRI1Ia60fVIazxA1GZrFqUmc9RI65wekghri2EFXIoq+HmkiPz9
NS3rczdtG9howPXDIesU0TZvO8QZQVh/klgYtHo6HUTaemGbssZJQ6B5sRqAJKqcCQ7MtvwgKjz1
Lo6YqmWOkoN4t7YqZC7G4nCz/Ixa2QamMnkA3R1ugFutr3uqK3Zm5Wg5mRcnGqYI62pDNUhhifKx
EYvryVSEfZ4xzRk7ibBenXwZU+Nk1jESudNU8JbTqm5T30zN1i64hNGFxARSsKZMXSscx9d21RLz
zM1Mvy0bvdoD2fatveNcj+1cDMcgV6h8DOPmROd+SPRKslUNaZ9TrMGyW/VbhiA4D0YqBPcJKieA
IC+3ilUgDHUwt2MrmndAKB6ClMtwnA8UCQQAs7Qpp50vVtkddKXc6+OUPhZ1X5G+HKq93o3RfZsM
pBQH+qgga3zbxyGwbnhZHQVheh6m7ChJXP9uhXLQF1P1OHWy4OgtNLwUgRVq0piSB/C1b6re9Ctg
E/cB1sMhWE6pxn4sl5afKTSHtdDBxrhKGpHa+NDwNtY3AsuyW0DChrfK2AIIg+q3yy2LYmmMLXNc
iYU+K0Xyt9Kkw44xXbsDqncp5tVdr8Q4eUlUs4exJrN2SdqXDxJ8VnIfVSc1bfXbKGUBkrOQuQsL
U/XVNHnpRyPf6wB/+GENsi135vBNgG5JxtxqoDSzr63QJwQg9kpE+5dMHioSV4yfRm1IsZOrxnac
MHAjZbKzHr6HjZanh15ISr/KESXF9BSzGqpRoWcsJJkkcjuGac9LtGK8oTLoZODBdru6O/WjUZ5N
KiiuKGXj2ujL6pwCet5KyuphGPp1oyXZKY/l74KWpjcmq8qb2rwxe9gt1Jim6AgYnVYhcvT5Sxqm
4SmaKHyoOa9vJ1zdRlz5ypupdWQrUx/EigIjHULShoeV8lBPSEvtplVajvGmF8PmoGZlcxiUCam4
EtHyIXORoAiIRNnoTqM5ycDVzvNVrNDuRNPBXJtTO9rL3b5uVFemyLJj8NIAuXtgz209OaqcG9/1
SAADaTSIp2RQFE+GbLSJ8zE9RAUg4g3B9HSVlg9dxgHKyPXCV+dTK8mfQy4OyHzg4j7WrXMixxtV
iesg0qMGgpBU386XDKmug5hr0dqEh15fKYI12grcvbspM8XdqGeQUMCA4UqV+ZyXWP37Gz3O1ZsJ
IDQ36nwk98UZEDfT5uf1SrG4A64SywaZQi/chQVAG9JQ/y5E1I9UeTobVdc5sRgDZzzSWz/pQsSm
ZWL4dYTHcdKMR4jlLjpuCJQB8wowohpC1XGaYZeW1bjYLGfLT45dAmQH4+iOfe2UodgB9xkp9auh
hU1oGdcjHEgkB23gDvs1e8ix545inZ3kqDC9sqoLALojxRJ6gbIbETCL2RzXXmTAEpQYYIuSh8bW
ZPi0CrB5n0rEvNkc6X3rprfyE7Je07WAlBpbH1qvloT8oVYo2N+YLh7FjvYbxsTOtYYiuxdqwa+B
wPFFm6YI6bFKT6AiKl9yWdkZE6PEQG5i47CyROJImlnOIIH6LMnDEUIcGOXi+Qj8Bu+Por6Znn4+
F0/VZkqS9c9HlweYDn6zYYC9vlelbWNUiK6Cj8tJjNYIQEJhBMvRKCdGwIQnllXiloIUzK7gS3Fg
/4QUiF5GM5YMKJzD+FzD8hekqZGfEkuP3KobRG85HRTwIegZr3wt6dXD8oP15lmEn+TdJYnW1cGs
HFAvqAcE2MV2FJbmCna03O6kJl9LitAcq6Fuj4m+0RMh8mNLAMFNpNQbAwwt61GAQq7XBXP1sDTu
KvixbRr2+rmShlNlReIPS/7CLcR1l3p62yVWfcMEKVjUlz/PFK1VvhjNYHigyECjyBoRBytjdmgY
g5OBaspDd8Z3qSXR2/nuohUtmlI5yG9PLNeWJ4oG+rkAegxDLwChOysVpRjtZOjAN4vOICt6SZCB
Hu2WmynFnJ8EY4IJFhpFVg+JV0XUcKGSNiuYgkQLAaZT+xTpY7+LalGCgCcJ901Z66tSVUt3Oc2z
onb0ssl8sWzNQCvjCTxn8ZrDhH+uujJ20Q18x8JxCkSrh2jQWdaTiiwoplMTqhA2azHNBkQutuxo
5bmyNoQR8OZUle54L0Mhb0L63WroWh0pAyQ3RAFGNYAv6YgXxEwT3JSnRSAjrhX5oKG8TmAJ2uMa
c3mpoj40sdzCKITASKsDHKsz5n4ndyurDUFuG5uCvdxtsx9VEzJUYRz3lVmMey3UwOVQMOZNGa1A
mcGtYV9MVu1hbkIJAUGKj+Xfm7py3DZl9PYDdpSyIkWiDNu20g5UzIttZMXmbur7nVGpHANuPi3S
djcpME9VkWQ3kJ7tBmwfsI21shG8HgrZXiQ1fLC03dVthaBnhWJzXH4g7LCgAX6PY3A4oWgX2WOs
wvZXsfYoNpPkajCru1JvNkelFXVbryHE1FOt3naFtNKmVv4S5Yp6O8qxnUjPqmE4LUuNLR1jts86
CUDrjYEkczk+ChC0D53ayV9ENTnmjQ7iFaYbezUN73tRuF3uV/P6MuBpa346iQW76jlsSkLQqP+H
si9rrhTXmv1FigAxv27Y8+jZrhfCZXeJUQgxSOLXfwmu29VV58TpuC+EpG1378IgrZUrVyaxnl0y
TRckppACUBO9Q6HJWyPJeRmgdbVz5hhk8msPDe10tFGHnKNN2vMrgPK1Nb+QYn4hG+3Dp2WQRbKs
pZGfRKTq74cq/axdlJKkX6FWD9/nRCMds1dW6zx7S3CfE7ZxM/cs88J5MmmKd7KA819Adm0aWXe2
TaqHoSj3Xl66Lzmf+oP2yRub6BOxgVc0yEgBH2xQmKs3y3dZvgF4b6u6Ev3N57ZzDJr+Lxql0HD3
fbmxZ7iiFubnNJPfSkvwO4u75o51x+X3lwuKMm0sva4t1yiRJlQ0CNJAA3e2fVjB6SWj3bVr4U7B
HexkwOxe4fvaXxVeKRxSU9HyVVNp+zEUgbojXruePASBcRvI9bIUTKX92JEa/GAgqGvagkohGguC
xqqDsGspvCBhaKddV3hWXCierY1s65PnmfA8NE2TMGyZ7y3nMWF18Rkybq3A2wUoWud0wxtk5J6x
AHnRkt+EM/KbL80N3ULnOnDZPy7wQB3XPGwBobb9FTtN+fnbAIBA9bWi6nCTWmzcEYMHibYO2S23
E9kViW2Iau+KasxP4In88OcXdrkMkHI/+n6/sZb3dVnrndBchERR0m7IFZbhsF6dcwpf2ebGAHsc
Iet197U0lnxvIwzoNnS5Vvwrvx3jtKLuMQun8tXFyZQ55rXPivqIhN+NM8SfmzGr2q3OsxEJQM6P
uhDOS40K7qC85pFncAXOUuLt/DIb141GKZ4TuC6h7BLlGxrVw7pouHOClGSVhIGbf3dRr2pCxd4c
atj66wmO2nonvBTyNZI7T1Ypw/0ybQ1vLh1FZpBGCCLrUK6DXvpJo4y8+7UW2s55cMo7N2yOU8n5
zbbbCFKwso1WQUE3pimOzANCl80bgAzN/PoEsrlYhc420PT8gLUyG/bloM0e7kwFqrgR5MCI3vhT
Bbb2vDRxCwdopou48NwMdli+dRxAs7rXwnwPoWn0NSubvtnUiPKSVMjsweUhlMvFJFDUgjlTWcrx
AA2R+pYisT5mGkXZ+Qv/BDl1i/DeBt/52Ib2OZ08fVsuxC3NDdjArQnD6djl4672TJUltra9lcuj
JgGsP+wRg4uXkrG3CpSGK68j/TyW2wjbws7YJF0tx382tH/ljeTHZTZWdXElJN+Q+zHsp3dJe5pU
JhuPriyK+1FA82D5AOZPEOUUo3sr3H5EutXLdcUddTY800jIcFmm0QSqXoOsfOMEoj0Ontwp3xJv
HO2K2RBk30HlaRIakfGUj7K6dINa4aaggd2v/Ud3dH+Ofq0p0YP8Z2AzVgXZPcS5JhSnBTulVl8e
qXKabdczcqs7G8bxXj0dhCUJGv3h1zcn8TQo0nUxlNnellF+l1Uwt1KAw6UpgpvfTORMG+DLvKXm
G6zOHhrL8BWKQVWyIHD+EqfN7sPx6HGyA+vx5Fqp/ZqXeYDYuG7OSC1yoKeErKPaLTd1lPeP4Rjg
pPTy8S8SrHASpxvPc7pkmlLvmLf2z8uvaRsM4wEnBzEKhVaFCphp3+2y+FgGYDL8Y9BG1WMJtMju
h/yawkEJrPsr57DIAkYTPn4hPs4QZacICMBGjaW196lX77/efQ9MvAsAOrWGJLVaQ2xDXPqAnUkD
nBwVn4Pb1vKKKBHpLHK0xAvVc0V9HdPMok9CsWgN46vh6xDg8zRjbrbxq3PgAT+yHXnRQE7+Mj3b
wXwr/Rb6ZFrBQykBTSi4MeLzHYyb4PDCmvE6kDBP8q7KkZCXfM0I+AZmhlCXEWGufkNKCtPeecR9
i69mDCkuczvfDRG3jsbrdYz91rz6g6BxM6n2iI5V81rc1ZKpe3hp+WuPg0CQZwK+ZSO1T8S1yrOE
Z93Wiur7wYY1IWqfLF01jqj2Vauzhwx+RShwTA8QOr8CrAScaHtqWLtNjvCrCMkdo/Hyk+UwP5DU
vta5cPbCYXWWfL2etc3haTZOKzr69MkhtnvUVbqKpiI8WnPMZPXReKqhRDuslnndk35dEaRWmvGf
HwsWPHoOyCvOnA+zaOquzQYImriSSpg1vKqCPazSEr+j/idrUc/NpglI5ZABG8PL1aWj8zS1KtpU
CklTV1P6FNZOtFFqAM7kjnGd4zSiFO5Rq6AV7qVKKd5QcNoT+IztVT99NihMX+EAle2JsocdSPbm
1nd4Vac2MmuPDLDFnc/Dws6zs8xGdrY9D/DIjDwNHuQpENe8OykQVqZ7drUqVx3gXvUNURSNOyur
LsqE6ea/jZqK/vPT5j1zB7JKaQ+SFtqS80PGW5i4ZvapgfA1CC1TD0pEFVyWpFCa/MlCz+YVfEu8
rblq1tCTZ8k0VPTa52G+BxDe7XBe27eGDd9DSe9ZkJdPoUDD0TKC7rKKRTNN52nsz/mc7Ksgx+2r
zewyh7R/AQCWNQpLPpl/tHPRp7Wr7phHUK936hGbT9GJZIr8bjtlctq7lFU34ABD3LWISvqJlGt4
EQJGgnvzjCS5pPcedKWjnwDebjnuxvkclEgEd2EvPMSbOAeF247nQLc8SypK01h7+Q/8H/VW+YM+
Q8tB7Czh2HvV6Ojq5vBPdGVnbcIcG+ZqWbRKsTKpOtS9xc/L/11KY5LSYQQxEDAu+NeXJ9H7qAXh
Wy2XrOq32P2GfUt6curb0N+NAXwT8TS3r/65ciOgQsVDz/LyVOKMOAPr6HYea7pVpTIUz5SotySX
EJOzYCM3qhGqyKaWu2G00pVXFekJUe/4PHoKXFRAZ2n9FDWTfy3Bzd6HQV5vdeb6DyhDJKNwHsOc
+Z9TEM6JIP/u2a6J6yqrYg6kaEUanJO8cdqXZZQjwnhRI/ZLUjg0xlHD1tF82MIkhl/GEjZeHuE4
L7sOKuV5o1B+hDo8bATrPqk6iSAGD3WRgmCvZgpK2jbjxjZ07QLUhLhpn/lrJZ17B12XJ9122ZpQ
Erya+ZUkQn7Cd+8jzFv2ZE9usAnbkuwHP+c3NGiKeBjS6COAyLww7gYNUdMa9SIFLzZwxpYRqCWb
sjf8soQ6XpmHoDFk8GCcyvrU+4UBT7YtEyusoHbuC31uXJUdrXK6twbYP+ZuNTy3ln8VTkT23pTx
jevZ+gzjTFRr5hzOn6dZW+wrCZoHCS0of+lKvg3Dbak1SF17GzIRht58LNvef11Wwy0EaHTHreZx
rGR+X1qzUx32URwjasd9gEp+7Z7Q5JzdRWNRADqzvBgCI+RZ2i5Z1wgpt8tUcERd49COR4/x3ehG
2W1IAwQmae1/VqBhlAUQPrfywhhYdHkdwxatFZ0C3QX80sdfP0trO8Fh3bxH8MxYWcBqjxrdJjAc
TLsNcCWacNwP1BtR9InqrN1OlQhXUY4zzlMoJY990F2dpTBsCn3JveM01z/8LO9O7VdlZAIRSPLx
sgSOmUudA7ezDLZ77QiBZd3Kta5d1FFAdD+6KjLIGlUQiSNxCUDaoZZxpMLxyAzOzDZK5WE5iKUj
Ozx+eoo1AycsIP630mvvGxJGT6mbiW0lVbCrKBOop6H8qT2dJvWk6VYZe7gB2lgtQexXJIszZD8U
aD1Zph50dIGhM2uTzXLXYJyhzlMUwIBK47C3LBMnABL6QahUXsbAAg+7r7K3ilNIRiHBA1+18V+D
W1R41YEPSIGsmqp7L0JS5RM+xhESXRs+kHfTXNB1KcSDIjijnrq5ZDsWJY1TNjhx0BQ/lnu7XJZb
DZPUVWSs7PKVUzhh9K11KEH4QA+mrKGe9uvUKotuU/iZXEHL2Nqh9jU+AlzutwjbQRGap/lcHc5p
+GOZMe3GUrv60tWz6SvaddZfb33rtO2B1t23QtcTyIJggLWiCW6tnwa3NA605948PQVfl973nkTg
58dfSzVIXaVXb0vHKj8l9vXG8T/51NFVV/njutcM6VKewZOm9sSmRyduFosqRJUIVn+bZYsnfk2P
Qze8hSUOdF1N6rwkiV0Iir2oyHimM8iGcO/np79+bvmRrhLq60eWD5gfwXfVaYMLGhBNEo6D3iyx
iyp0ecdBhFhmjZj4JoOab31EAU1vC+9FN32PanrTxpMp5I9c1jcD57D3QjRIzQNpvfSVjQ/hyPEA
pXQvybjobiEvoFkreHOu8tzdhRn0lr7qULqHfkgzQyyJCMy58/zxoIMahAC/HU4oA9q73KdVssSa
NTFiA1gc+4ZXP8jUxEv0UnmaP9DSxKTzEFwqRO89NNpimQV0LWYQBDgzFC8WcETBtdJtoWO4fEAD
zz9EbcO+/ksBUT+nqU36B/jCx9HfS8svLD/x6/dZxrG9ortxE3HPO6LCDwc/p30qmhrN68sa9Ydh
23lls/I8O7tHzP3UlrJ9a1HCX6te0h2pIoEUDSQrDa9trx/eQV3mqzQKygcGHd5d7yq2a2TgPFSC
guzjl/6HGOWxc1n2qo2EPo9TVEei2Hb0Q7X1qbBukwng9QPr3Y/QGjZdFZHXjKEOkld62Ph1Tfo9
jqcBpxOINQs1hKVDuOpH561RurvrfHVYvlkLa4SEdWV6aKjdv+QEwff8jSNwQFChLMZdRYK6S9BU
smAJxcFpwvGBOZa8G3v3Lu1d5wU0wXJvK1icZngYVrDDMT9hjkGAdYbTaLf8idk8zUd3C5NdRJIz
PaZvULYus+iwzJaLwxAoOYI0P+ELWKiMq7CyxUvgmcRFIQehz4QDugUSwB3vL3vGEZwyc1CHDv+y
VGaOnmO+L1DmfwU1l0+8LLjYMohx0+diM15xZ760QYnAr3fB6Ztnf+8FSG4Sf7DFZVmy+rSM26nU
caqKcJsz29rDhSW9tHi0E+Z06jUv+L7WP1xHkWen1ePBbcopXqYtASl5gNTXZpkiYBMQ32y9HQ2t
Du66QUxUWp4WNk/mZ4iQ7IImNR+AHJbicfaNPaUT7e5tKu1zAKZzH4EBZPHsIOdMDrbbdFeqqI9T
k6UnFqhnxBnyroRDMvirzN9lXoF9KJ/nrgPSuBUys+LGHNOuksdyYt11ubgzZlen6h/rLiVnx8sz
ELxA0WjGzt3Vofu8zBaGBqoK1f8jcPRboAjjeSF2LD+Rt/A3HgJUTuDIhOIRJMPjvHbQOxWhuevk
d9YhHyPnRrhxbv0Q8E3puD+qQA9xYw/NE/ixQxzhEPoaLWt90e0DHFDgMbbAhTSYABP+fQffBaDO
usqsRy+0H6Ec36NZQIQf1C7jwG3cH0PgXANB9JsxyG9IidbXkHIo2LhEX8DyArOvpuLNF2MU58qT
R9tS3nMHb2R3E9GhbkAiqaskEH6+XRAgJ7T4jVEvgd0UIvQWYSL2CnMZcktAUsWkxzJvpsOytly6
tJaXNF8ZAn8thwMBr2wf0WiJIO+S9kViMkffMsZNHLJMHxzjfpjJzx/6sq/g1ls6a9hWF++q2xf4
k65ykpEtjk4P+4cDLkg9oRa7zIdeob+VtM5WIHG41GWXYmcANW9s2LRdpr8+yD2gZvhDfGTdBNHd
yvDbEoAuFzF4CeD01VgJBjoewv0mnaBoogdxnLUOGHiDN+Uw9A939n6ZRT2OwaqA3/dy4rE23bt5
hHLq8hwSjwAONn1Cehgya4gAqNWvFHMZhQP6FyAkhqbrOffM/PTYkzo9wHt9k052d1qA5S90WQ0T
WKkjpF7BQIujEgbwKH+gUBHwZ0B61a4sVLeF/q2IFVpO9V2fwV8HREScPTbQPgcyiLu61+mlCuqf
F1jkVJuMWdCFW/bBboQmV5aP9wqFluS/jeBJD6fsXNs7FFMFtIrzyNr2LX8CUDHj3CBqh+TGohBc
HgwKp5fwFrZunWYo/DI/2BuXFPeVVi8ZHUC1mGcBB7Ukn4CazDMd0L+iYTSbPG/dU1gGVpyGqHCa
IPjWBVLcO5K5J4myRSw84C1fOXpbB+nG7scRhEpBgoO06WqJbCsv20d9pR9KeExvnKYLdoFdhi9d
BMfQBTGb1+15XVlnu/Lcy3LDR8fvEjEYL1nw/MwHIvyz8tH60Eafb2Lrpt+lJv7P+7zcXahkOWtu
yT5mjf7BQgo97sIr9iGa779OcAd/rq8pesDStaNaNN4DhVs3Jq22S5C0TKGpmq+8CMpXokjHV1eN
ALIkAhcOkloFzuyJ+SS4dSPoTC1qL+/j4Hx6OLruvc5xDoTj5iy/4NlzFp8/1R0/VVKipyxq230J
zPBJZPoqx3B6D6IB1XYRFReBsus19NE25XkocefBWF+4Ks+q9p3PeUDc9mtg5hXl5mduCffTYECY
56EoWr7Bya2PbVawo7dwD8rsDKZocAcJn9k4TiUoUDYvbZoGJ+4VoIbMP0XrGkioQK1j+aU80z3i
27FejbhuB/xZ937lZvs+dMW5tfsWwOAo7vy6rxIFfO9p5EgdQYFJvzUNvTO1tn70yE4EGEZg/ZGX
SAQgarnRBM1+bW6DZWz0ho3j91LKa1TQ8EmTKt26LRpgKzWuPGvqniAYfKXUae7oaNVPZThgi6DV
C0OH9MUP4TA7cPlvze82/b3DHhJukKQKIh8dwWGAcPVP/w8Ig9li6Hu9abCtbC3TV1uQdUM0l5Ly
56jOoDDUEfxj5tIOWPsgYKrpfpnVcnJ26LUFO9JNw6RoI5DMZwg+83AhkfaPoABeogUkmOz3tsD2
zmDSfl8OqJO4qS1f0aX8HYVS8mkhv4ngyYR+WXQmata1n0M0/HDs3nux0/J7xy00VpjxzikBt5BB
6uNo5dMxDcZog9xE31FWwke2EP6rx7LnKujLtfGbVK5paulj5dt1Ip3OBke0tnEIjPegYJpvpaug
jYITFDmqbz1YWX/vGQDVaQ9e7EaI6gXoPeQd+4Kh9DfKuzAP5N2yJhr6I0Iv8xFE2Aus67MHM2fJ
zK7I6gvf5GUGUKNwnC0v3ey8jHBc4Rn+fe3rU+Y5q1YAptUelJ5QJzffePFRuDR69Sbd7JZllHlO
Ewfx4cA6vUKpspoRaWvL5pEhzs/Rsmaq0kZaPkSnykPeOZYPHSLxR5na6IhA1fm4TLvakhvEbc3a
Ri4KOHp85vlsrWw37NsyQqxP3v4xKvVz0L/lM+mbzZclE+1bAh5awIP1slaFzb8oBdnh70Ib8/MK
vzowHdDZGkJm40//DUvmsg9CpjYR4q9dbcuN9lP2NpWhA6RA+2gdYs6R9eKptDpzrHXd3VmNrBK/
1k0iB9IdsQ92x34eiYnKGHcyiJcPQhRlo9grTGINIVKlsau/12UuX8VjjeLCK9Oi3VpjnW5BLSZn
HjlDgjsEaEv6uxa4wqpNWXqXG/TQYNvP79OBijXA1nsGLH0/pWDfZl79c7Ss6XmtmNeYtuuVA3Xr
xG/b/NJAzTWRSIde0BPworwy/UaC9rQfdFp+CO6VaC9kClzU2pxRmCySAZXzj/s/PrbA5F4PDZJG
KYS342mISAcgzQV/qXbdQzzrEXph0wrUT/kdyfc26/MbcSvzBqbvVk+R++4XbrqCxkB0XwPuQLak
vd0Agv9SEyNlPiS8zrrNMl0uwgYptkBtZEkqSwiVnxaeQY4QTkPaDDYm6V7UCDFNlkeoPn3vA+WW
5xLbxrrpXPGYFt+cSGRHkmf05hQftACfD1yQvwZe1uDX+XiLkSjfRFlAQEAi7VcULOoO5bK4mF/o
ye7RyBVhz+Y9rdY4pj6rwQ2uEG/+MVbKvMoO7HQ8XqscSQ/g3nHcG2qnB66ccU/cDiOaOysgB+Eq
bADk+sgRLVbm3626GlE2yKOb9t1xh44CyNDq6LxUG/K55LAUH8IQNPV5fZkt643Y8ylAvDsKhKis
xLtnd/qRzRtl09YohYNtlyLZ3QWj8mC4hO9pZSSHkIAFBotXTbu0alHLBQWQuqLeOyG3kmUashCd
li3fygFMvrFFKXJtgUO6G4aoWC1frYg6te7JQOOiD+qL8TK9rw4NcqN4yYS5YOgpLq1HCf7rKh/C
bK1U6qM/c5Kn5VKJSJ48rfz4H131P7Uh/qkFsfin/dKCwCsNc2yLwq8khEuFC1mI37Ug+ilsbHtE
BVnVNtnVaVge6jp64FCNPbqZ/yMk3VbN+GXK8+/2xK0nxQj4F0qZQ9etlw3XtqOdRlh9Xfbgqmt/
TBPkHJAJ8Ds51xhSIPB3YaRX/pw4O8RN6FD4Fye3UGwvsnLDvU7eYT+jt8Y1+kZzSW8BqNS33jqm
YW2fIrGETtxfwbwThLSAR9apGtBvpT2cMDAlRffIHLwHn8L1yfVrXEX/ph64yGH/dr98CF5BLxsa
ApaHr/CHBmMwdOBJC0m3UHHXIFejkI2CwfdyGL4G84ql0MWq2lZf/v5c5t2Llr5ewR0DyGg/QFvQ
Xyg3qgGWKVIdJIXTRau+Un/1qq0/Rrt6ooXVPZlMP0sF9O0ehtiPC7Jd+pKB69y52//fpwF6lVDo
hsUSngrgPn/86/pAdKWbOh7S8gDliG4YkIUaMMT1lH+wtTPDNoJztHDocjp3qAudU6trY4NgA0AR
7YlzXvabrG8+XZOZnY9+PHS4uoikVzwcT7w1VkKYI+6XETdDe08U3qVlxK3+/StmCOTgocGJQ+Nr
Gn2Y3RR/ZaDSJRaeuDunMgeETm5SeQrmA7wsXmsf3G4+pvcVKuq3hgJ0zET+2hkWbXP8RdeDRfPX
HNUw0G3C4l+UeMJZYuq3xyKAGkVgOz6cmqH9EPyh/9MTg45bu8y3X0QRnjnYu3D/nmxhHYuoNTfh
eQMqQ+IBQHl9lUMezUEM9pE6i4E6DOveUwrZIaiuy0hGql9JSxcHPbway5WPY4d/VcheCVLhbV0Q
L2YAKNHMVk4bNIi9wr2u2deT11xIV1cnh6rzmKZJN/ddlIDG1/ssANK+0B4VHGuwGXYPOm3Fm1Vk
x8HtsiukTnxwctF84HZNe88IWAFd604fHZJLXlRV7AsOF2UBaYPlvzui0oWuqfJRuf1cPE/pURkv
umtAaeu9Ln/0Sy9/bIP2Y8gkjb+QOM+gGx3b+7AlgsFEdd5UhYseXqtQ9DQ2OZo4yrJF72sHkx6a
F4k/1y/zyqbr1JdNzO2gP4DI6qyWAIroUN4XI46GmZOaMbvb/O/3IvyPQD2g0FmCxSZkwJHMLcJc
/1AstEegJ4Vm5Ta3u/ZUc6NPgR/orxGvC3kwEEP9tSQoRz97wWqAY0yem0x08XK/Jpf9qELHv/rp
J1jQ/OYNDtspCjRrmaLRZkQz3vjuu01wTjnzzyNaM0xw7ufLsjqFXG7pnNCruc6DrTnyy+vSB1jM
0aDn35FcePuOif5g/MixwJzFEPxdu1oh6k8ci56qSTvvTRrEqpqiz7TEWWeqyjxmQe5sQrxKhzbi
5BJVhMQDQSEnZ+66p0X0OWXmM6BoFeRDAWea0PaPGg/qtuPVPfBb/4iKh3+ULvKtlS9cVKWzpoMM
Ksj6cK4G62auBi9gSigj/bVm9bdMWN07F6gUNCrMXtFe0sU9OjMfwGsWaxtu9de8AbpZt7k8Zhw9
NZNpon/ZARdLpt9fZIi/4EwHrzyAsuGfIW5RRwz+DDLf2nQg24Xn5Y3oKnItZa9q2zfHhe+PU1Mm
VlEEyTIlU4skDMf6uukdcRPdYzRnKW0NpQdBJxRmXe0FGzkgRBk1MKuZupGSALpDbboxzLKeAMQl
Zg47+tL5UUjIYrgiVdeocVSic9M9VzlkYxRS2k+LgmnaZdCe9Rk70P1ykPxqGymU/8ond9jUBVQe
2iFoExX65hINylzg9gA4D/0GZ7AR8dg2pjxbfrWKtAb1E11fasMn0wPOCZBmD+DzxyAYj8d6+si5
in7YpboZ6tTvDWVqlVde/gzOep7wUqg7lJvrjVN04xnwTbQDHp3v/vebGPznm+hAAd2LImi5RVBC
/2OjRb5FKBqPym0jbJrA0Bo0k8Ju9sUQvBcz+LtclvWig3zLM6yH78kM9Q/oRd7rcASIO284DV5z
VC4lil3YH/MRjrn+jB4whOrMQtOKHbCv9UmEF/SRlocgk/alRR/gJSipdalbtLdbJQMbef5gWVs+
hSI2PVfmHnQxax9Y4rFjLEwgFoA/hFcJYJcgKRnZHDxF03vgU58QXcm+O36IdgSt7LuhsB8Vh1BK
ndqHPyBMNfEdOO/0sTRjtOXRFG6WmAD4j3IHCFlIDafcma8LQ2kShxycrmVauJ7ZgzSWQ1Bl2A9e
nn8XwwiSKin4pe2ouMiy6+NuYOZfXqrod5k/BJmQEAQxdpZkAk0Lu+jvQaZsNDb/xi62KASUl2Fu
8IskVB4qC7zzr/cD7brfGHfQ5DXnEDISH8P4KOadQs34f1tDgqx0AF06fYnMF+6yOK/UIXXzKoZ8
GEs69MceA7uhqwLMh7uws/t9asRKAbaCLxEaUMsIjXEWh6UvboB4QaL/DRpI1tVTNgAPMbgAIy1w
KmeWd8lZv1+my8X0gH+berwFddXHjRfZazEDx8vFIJs4Q8VBHcO+zC9VX3kPk93i6cxSEBC8obpX
OJG3QQAMkOmgepJ995yiJWNFaFBf23xC+XAaEDzg8X6hFbpSBrfpLv7cEz0y3aA2Y93Q7WDvl9my
XjgpDkJIXW55F/k3P0Qjhp4rKDM9TjX8W86beqcaAwGJzoFHR2lP92XrvyOk4JcFgBSO8x5NiKEz
5r1a3wGHu++RBHmMTgQa9W2g7wGz/osio/O7JOP8MLgeFNEgZBl50Nr6c4elzCbUg5rQ1plA74u6
bxNaLtG9JdWlSCH1+lxZGvNoam6kgQCFqwEEuqTKjm0PqkTd6Pahi7S1mvzOWTvo+Ehk4KM5t0YB
wyLOqpw5PXDey0EqQ+fYNuWIbTYEkNZl4UdzwtuNsISOQXHPT7CqVCt3qtqknKjz0gd9nqAXA3HX
TCE2fQFc9e1/72K29Z/xIo46nDJQ7EbwCQmZ39+IAFIzRg1gbmSuQpHH1iBROdw/ubWPjh7MCpla
aH2w0XP8k6yDHknIlpvdcnYMxkzIwye1oS6L2xCKvCt4FilI1U767HlEnTs5R4h4VFc6zKZkyoGs
NZArwmmC0TSvLbAH7019xA4WXBSA/XYmjztQGLi2FThzaqbdO+2H16GiO4eKQBpB+IXQQJmnDHsk
2MlugTcMZk+A6v9+J6KoUQkaJnRsNSjMmkiLN8fxBJDfwSQc5VQQXDznMtQp6HxQPrhrrQgd0nPH
gKeljRShABslitCHWIKY10twP3RkNiJowwvEC8OL4Wde0veibTdB2wnoZLXWsV1ojTofEP7MZ0ON
hoLYCUHztboBrTB2ZcdfbxQ1yVes7pC5+zlN484pgH42RRoXkoFdTEEmnGcTpBzA76gh8aAEao8Z
+qguURkmdhY+FJ0xj6wGJNTidL+khYRUQo2QtZgrlBSdXckS6ixBD6D2+l8yD9uB0t0fqUcIzzCg
yJSG8Lb70xWkoJ3SqLk2WwrFInC8KNtIDTETMkJHa7nIfvpBhgn6MhCOWvXE+iRzrSVnHN2uDa3P
BaQiQVu3V4zBv/QYAGG7iFm7YsR7BxkDFOJoN/abru/fp1mEqaxAqJtKUIxnklHA4cHWEJSeevBD
Vl8cv6Y3I5oGG7JzA+Rbw0x1HUqU5r/2e+nw2K5bfku5DSL8PKKN5rEborEabbkQ40dNgCmGsv88
KszgvEGPY+NqOX7Vl7VtyE7LHJYPiHqzqHfPbRfuKVfy/H+EnVeznEi2Rn8REXjzWt4eb/VCtNQS
nsST8OvvIkvT6tbcmI6YYKDOkbpUBZnbfN/aygpTdBWCZ1//qVqfZRzuwjT7UD/M4NZsEWW46+Ul
Y9StXYnrcafU4UonHhnug+/lybrELXgHziTZhJQstjLXigerLIuLDG0fonFkLx724aWxkOWFXv2i
rtRBlxdDq+VzlANxKwsj3GvYrDZlK/LnErAM4/KU+5Liejs7wyl0KVsloDA3huNn77WQHxH10NNs
aeF2TuR90Hv+BzljsRGTFPeTT1FxMIEnkER/TfymuFJ+1Ul5OSvNUd+P4pBYQ44uk6DHj/UXfbb8
Bw82xfPUtFAiogIVbyburBmAZ2Jl4a1PE5a6sUsjwkjVtqEScaDociWV9b626HjTmolI/7Ys/tfe
4DMAbykto412uKmXQOJveZadRJHo5oYqXNGHm85r2gvL5CrxcClamuVdjeWgztRrEo0dAppVu1gp
tdD5HApruFPGStqcn42o03MepIexjdznOaXh7aMV3FMld57r0mjPgaQjOdq1vqnmzmWqBbXDzdz5
W+48gWaJs7Qfy2gVyYD6aPSfMx+raNwMyb4sqi07dP8JCmnaeqj2zlPWIiHz7TNakfk6lt5K5Qi/
zMLUP+dV5hdoDkM4Nl3h7DW3Fe9UkZuV2WNtb2RZvddoEdwuLl5hExHagIWbe9hHU+hHd6VdxVeC
B6T6eTcc7EV/GfnFqz4MztflZMz84DCHlb2nIIkwvB+eqjmqHtJq/kYrTbtkepeudToHBxe2yk6V
bgP9Q0xj8pnmVn4ANEDBuRi3IdWHZ3YxBuSYGJPB96yG1PFfpCrq4Dg+t5pX7sdmbDHCVhbQPe9V
URycCYyJY+DzVRIDgBGrSSTmO2SYYzJ78jU20xo1hhltc0v6/xJpOL/dTQENOws+rKNb2IS5m37L
FaKmtkuvMPuTxbbRPaeaMTzrre+cnQT9A5i/FUY2Z5sGHVgetbSr60Fb5OiWe0d3mN+Lem9rpqN/
n7XZrjFa/xxkOdvUELWbMCy/xiLGYCTll0m5CTSJtFeX3xiYY9PT9FGgT9mWLwB6CuigZ+qsOITT
ufjWDiu8VcUXHfvYxkX6f5Z0X4gDsifNDbVXd2g32mxF1xvSYfQFcwABE+yV4quZsJHDzzaODp8c
Mt7goOK/2MshO+aWvlGXOSq8+/r9fz+o6pP7W5bMJ+v6IFgp7DLGgejlt/DFma0qsHEjnnxW0BRl
Mvr42ktomNLDDkSkfW8DWjip2X+5LXBZNa+jCoMjLCJE0n+d2RUG8TB5v5m369zKNr4+5ETNP3xs
NyflvOvJhDFAFxp0dwPbKuZkdgb951nMa1EMf/AnRUDiIo4dkWz9WehfEJiuVD0V/3i9jmq/vu+G
3DsbdrPueEZWmmvo5XoWM0QAuuPSsQ5ubFuIZTnE+BUvoRnRo7ICWN7pRHtvXHYVF8SAW8qLMnta
ctKvppteldcTDfZGFEn+UIM3WhmYXM8yQp3qpV61mv0xWTeTlz3S//GxM5TxAizoDoLiwkZtLepQ
DfkPx/aHI6mDIGMrqkPmpoAGOg93wqi/NZqILnFu0Dmoun6HU2/YiS6LN5HTaWcvq950iW0GPIP1
VmTaYXTKmjwkGFeulwUrhzSRR5P0R6P3cumbJt4glw0A8v5F7f1/+guG/l8PoUVFPjAcSOWW7nn+
Er78bUkfJ3c2nCkxTiSB8X1Wuf0OlV7AUukxUVzTrewqLO21w0V6lxPl3/QaccUslbTp9YcpG/c0
YgQth6J/6C3RrNEIxt/C5luht0xM6ACWTkUyPQxzIE5lE3wxmm56ACo3PbSdbRxu8Qgdc8b1dBck
kOX7Ar7eVUHFw1P0AEAG+3SzajQ+ymu3+TPFcxkYVXVKZCceW78miIB1diDRH/fLXShdEdyFFVG4
mKxn2ymaJyk0786T0JSiAh1iNmXJBlDLeBwgOW2quu7hGU7xOi/yd7ur4HbO4Y/SaBx2IfYBXTbB
wfDrdl0xvmFVTFpxaEu7eZymqbrOeX8fx+2xml391Z+c8kTlIbnF58vr07RzGs3+1hCdEUZ3f2LX
u2utLnj2PT7KtonpbWcWU41mIojVWPXBxjKC+yShuJ4tXgG/qVbo3rVPspYC7Zo+wiQcGAKd0+Xv
mj5cM/PDvybVPP90DzlxViG76cmffB0JkIi7Yqfr3zpzWV9rc/hTtIn8F9S++89iAkXYwLNgK9P1
VKMJFvLz328oN3ToMrsB45U6e9qaWS3uqgBakpH15b7vGmcX0URZZ3nyPM1BTVhZO28uSn7wK2+O
05mPsnLP5WA5b2IszEvf+hQhlkvTLCYctTOxM6pQ0Qb9+8gyA3vS/lFS9bEGzf30Jm9cp7kSkSbM
fdInKr1hGB5/CVZJF7q1/XWqHeq8hfnQLFrfv66UNvivK1m3n7DYuocibY2DOzXNVpnELJPgMDOK
H5FVjGdZlIhEOsu9UA2fqV/ExZGEoKbz2RTE/ITvjgQnUHmpi8+7RuuVufKrUwwnAz7Gv8RpKjv9
tfyrr8BmKAsTHgMebaQr//wKwrF0+6GYp10ugu9eF8dXdaAu/fOMCiF+VR/GnuvZhwGlc2hQ/c30
4WnI6eGOGi7mApIRpiID0ZcPE6Rzu2s5JLT1qJtsIiN0WJUhoA5ait5LOlNzofscnce5ZpR23l6y
Ev+Xa8b9VgX0ixV+sgbvrl1s8J7jvS3ybdh8QX7xIQSuZkATdjy5qNfqCB9nu3JTsRF1ZjzVy8E0
B2oAqa3votyfC9R8bx1Nm0eqh/pT19Qp2ImJYZaAEtb/skr+huT3iVF0y2N59AwTnA89hn9+on3l
oyBAR7trxH3pm/N7ECPhV495yWa8n1qh7dMpAJqhRe2x7avq3YI6z6Rx615g1HkrYHP5RbF2XNrm
jHhst6qSVujRPuzy9m1wXJuZ5/95Pe603dQ3x7hBdDP4ebmLTCtDwVqOm9GU+bF1nqferZ57pFMv
FhHPKimd8aLANdnIulcXRb13cxJzN6rLa5IXQCkzL3wQ+uxf+UfgIxnG8EAlFyqZneb7xkFgoWBE
KSgBjMLNjq9frLWuoSa3AHKG2l3CZ/Ne/VeBNmXrVNjm8Xbp4oQyEP1L6FhP3ox0Qni592djH+Pa
EeeRJvGGIQLtBWZNczuQv7XQqq16lXZd8BCbA9wLM2CxruQFgdypVS7rzvZilMtiPoxkYRvqdvnh
Zob0QVTU1YLJyyfixS5zNmWOgtpVbWhpZsnFcs6qfz0WEeIpScWMSSB8ZxlDihIzxFsQfhsIll6H
PHgIe9kei9b7pu5Z9fO/rtLc9reuG1r7FhLV/eRSYe+rZPoSNqOJHGhK7tsRqaHTBANfscekOp9h
VmNbZvhnCLq1ONkFcWV8ukhWdnajt/sRrMCnjKlC9HQOKQkALRinsxtBu7jJ5UP2trg167tpcq1D
5iNKoA38YCVO/ekMeUaVloRM/W7C+KwEBNpTk7pHrRPTKSxmGtdLyVYW+VnWVfHqO8UTVIxhXVtF
9tmOb6o8LYLI3IVyzA7arKuXC7tMjsyqGLeuDx2xtr1qC3tr+jAGPAo6EewdIi2Yub6xR8o8/EsM
6/2+jzA0zUTzYBpI8HwkeL/FsH3VaeSCaQi81/U3TcNA1eXf0doTmIoxCmEkg3+qJSbe5fUydX6+
XmZRuq2EM+xdlx6Cb0YWWHIaOgWL/SW14vdWbYDqp72dNHs7b3EJuPOHxAWhmug8YhZSWgRnomlD
KKbIIxtrYrbDQust2HBkqGMV7esvdR+1a1lzV+SQhDaJQ5g5iOFB3UA4ma/WP65kGJUnGfLkUc/I
021JgWWjaaV4UmeoScRTIhNjU46aeIqWs6TrK8BuQG9U8XieY3+VmpNzVBlEAknmYKM+X8vWOsQU
Sh/QEQf3sjROvwodRSM3oQ7GA3fl8IJuBS44MwTOpVnW/5LX8QWxGv59/0GYQLELYKnOICTb0H8b
YDJoOIPAtdBPGFIZ7iguDshkcbxm1bQPmc/+UdpmssZTFt6LvKnPZQCpt2JqyDYO5tWS/z7b1FVW
YsiCP53q1LdV+J3HGq44irR7WiXfpDbiVXTC4I8KjoDK7cZEPlFVFx99G3SbSSsfpwTUVpROX9WX
ijLsPW7s8KV3Bkh9PnwOrBJ0pBGfitCd144TFIcQYP69kdXNPoiQGw+L3VVTJtdixEQqSL32qFox
Z8dVeUXneoe8rn4hjM6hRljDRjWm0ji6h8KznZBsXkFgDy/UIM0VFj8sZ8tl3Ep7m8+5tlWXEmHl
aUacvYpKmj4s0di/tXgikRprjObJd+WgVa7aehaHPCbjZUHQt3UAwnUH6hLVcOG3e9NKZ4qIpbZz
6cQd6oVg1/QQlpug87bqkiXgSIWiedbS4I+SJs8ff52USNo10qidTiUIt8Ki1m/w/mxb1JGZOecr
rzLir3MxPrAe1680BMxD7gIjkUk3f9Ssv0YRZRucpdnFhZy3pXGSnOwkDF7NsDuotWg0KRoFTsDk
Lye4hE7knqsYpYGdivZ1GPOISobefUcZhgzTir4NXZXS1WnkY+Uy5qBvRHJs8Y78S63W+6d+kl2e
fd5zdZ1xJY6D6Oq3uKlrmtZiGo7Yy1Tqh2rhBE05FPJRZ7iWumxzE9Odp2Fjqs2efb62151Z9veN
EPmph1S4y8bsT6up461qMdMgNx8S41AEOskPDpmV1BaX1FTU62BCagQYpLxi5wUrtmAt5mDY1i3e
Z292o33vxteY0VzXOaAHFoet+UiDKtikyxlQ70fUFuVK1+nMp/I7/WP3i6HUmeZcui/eVCBtDORH
b9PM7PruElEvejGk3W4AnMmju/Sz4lze6W6K+lZYiCyn8A8zaqaPEUcqRkiv28fUINfY3cuDIkTY
Q0Xdq9T36AHWTlG7NxaApulypy5L36nPwGTRg3smdKfAf2y7AuWn1VzUwe+1ficqoGrqEgeL9i/f
5G96H/VNmmi3TcOjq8lwsd82jyaWlh66odjfjAnCp6JnLY4jhoZoJ7H4YwUPyzWqELVH2dhdBSS1
n2dixPf0+uvnv87Ub0bSebL83HwbZLXBRu5/Yh9q1gxjovXSy+GCPtC5yUlyAB8GMqONg0X90kbJ
2Vh0kpXNaq2FzGMw0kG7glteqBjJSh8c/WnQbaAnJvMnjCoVF5n2PreSNh6ywio2NAF/ElKMyPf3
N0OeY6FR6yZPfhR5utaMPHvrht7eZp3xhywReZY1IR9iVv+oY+U6QAduHsogC9cmTxGW7fojWeTZ
WZbCz5vr/GDXJSuLatbEs84XtfxYFMURNECEDAnS+mgK96ChHYHRUxmPeRSW51Fm0bZdWtd2vW8b
EJaaXU6vLF/HEnrqx/8Oy53/2meYtGWqJIdmpWH9XkAsijx0NeZy0Nxt6f40Bb3zpXIXJf1Ta3vN
qRxsGm+zRJ6jd/6u7tL6aEhzfmIIV4n4RcNrmeJeV/ZftwZa4Y1RsQHHYwKA9VaR6UdPMHTAuVCh
WZZttVg3Mn/1KpHe3Rb26IS4aXysG927jy3vh0mz7olmxQuUT+dURkN8AC+wOO+48r0Z+sU/zsji
9SOYHYJGn8FaypLb1oa+wq/F+IysuFMbPeShhMemrLeUclDd1pTCdBMZqjjXMO3uQ2doT//7E7b+
O/HxFi254yA99T1dN3/byptar6q4Tb19EHvRndSDuGTSl/+m8npsWs4GQzoDPpZuVGLthd7JVU+Z
Il+bZm/Q85TVUSmfu4UQFBF5ydds1LVDCyLzZRagv5bVpqGvdCzHeAdGv1qrdoEdQ4qcQMduhN87
DAtD6UbH0Ex03Ix2FK1shIUY26gOQr1ZAF1VfTD1qkcaDTA4ahtrHSZEWNTqKTAHicHn1lkA2DwT
XGdlIDmcxJapL2KTh2CS0+Wgzn4dWt9FWWBXWG7dMdwEEUVjJpyB9FY077+dFmh5eFQxmTVIq+mT
ZGC+dabwLDYJb7LX3gJWadFX+ODoP2TlRVtvtAPgOgKGn6AlOUaZ99iSua/UKmGX4XctNhykc7Kl
0CWmbSYqGnSqEzK1qTgMMpx3cVbY23qpYahLLeUyNVooNH5UH1TDuM8nd40GNtgqY0rowOEYggKp
NQlevg8XHl3o5k+qM5Mv9LoqKCGYDAyQkr23UGSbc+MyjCQTefAZJix8Db59zO/91agLTI90iq8A
74OHpMQboRqYqOFpzKTd/rcfqjj+158a0f24yew+5rJ5I0YDZS5iSFuj3myiLDUPIhu889/PnBIC
0qJgvv0b8rmC9Z0AO+ft6BcWchTICFqsrYEXyj4Yfc7vpgOUUa1EJGgCEz/aXRs908p6C24KZb1+
VrFJNaZ/OBNsXTyK9gX0gb5uyqC+v32Roic4WUZOXwn32j1SSHllbka7j2Lx80zo+TEGSzRICysg
htorKqJ2by1ncnmttcbLZIbDTt2OiG4xyclanls5ccsY9V2UBfomiq0K7RFq3GgUP3u2rR4FEB68
qV8pqFTqO+MhQVQFrPplQs30VIQ6/jo5AlRMreyOLlOzAavs7YtqDvaXOAvGL9TYza3VJOi/KVir
Q+q5XxanE76AZNuGZXDXivlNOatTy5x3ge/cF5XZPzKw8KASG/GPK+DO/WOTeQcnlauC3twrBUKw
NaGvr9W+1A76uNa++FpQHopyoEufkiAgweV6qplBOBYFnZUQ4xLmWT3UdjFk51Xup+KselNsW0yE
qcf5mIVGB7N1kZU3JAlrwkvj0i6HBkb0rmxa5DnLpWDF2dNIR3mCeX5wwMjEEA0vcfyjN9E2qOWk
ceqJvHf52/R4YDSobLcptvIvYQo1xKjbNzqu9lG93pn+wKLB4HulFqDnvylQIkBtRwYV9TSyx6CE
mc2jsU80P72WpCieM/eUBMTgXIUJ1xKFYTqFAVZ6Cb5WgQxzYctT2st1T1N03eITfzZnxhNE/gzP
aUkEuIPkaerwk0xaHp1UGl4kCLCrcTjcxNtmUa3nSoue0caFGxh3QO8XcpwMvJdbuqkNAidy1EhY
Fm29OAhX4STKe9HJeu3XsHyU/EYdpKFlu4Byceu604XYv16pu0Hpkjqmo5D09PfOopBXGUWtRz70
Z9NejWHP6KIIl4/6WJS4gngPEFjZXoYxiMi2a+gkk1k8pHpvU69rol1utLibF8Etn9YlcauesomJ
mVA4X1RXk5SQzWAMP/vw89bYjPnAj2qvdHK0yZYhgiNDnaOVnlge7uRFlT6a8ysQMG2FGmu6FP5z
JBqewiWG0nUj2yQwNjdtWhn3sA7UW1LvQR0yxLj/ezf93VBIWOrbNv+zPdvWyTT8pRnzt2ZLGNmN
3SWNts8LpsFORvVH34496oMwOHYEyvQLKvPLLJ/nSNg4aRdHsTu5O7OW474aIoNSkb72siJ4C5sO
ha0DMNYde+Mznewf3pRAgQHceQ4np7/6oOMCUw/vJFM8gWaGDFHLCnLHCf+xNundQXOt8GwyGO48
Ov2MvtXO9yUU+pVyhQivzh8mHzj64gpRh2Soso0UOvUsrXlIRt27yyff3SazpNjAHru3NY+dz6rm
eutm0bw1K2kfnHFhgEffS1gL735FUFSUUCY08O9qDTQcoe9rrPQbRQB2I/0xQouzjpKQDayujYcb
9SNNmdw7RAwdqihqn7JWuzI3lBEuVtytxkxz7nSf8aODXibPngkCc3QSyprSyd6MsHw0c+Jp2oy4
vhxRbFpUHveOhpCwdfr0IKSfYFctvtxITUrmZ8z9h1KdCQOehp+QzqpLx9Vrioc9X2Eev/dsP3qW
dK957trX5opBcU5HcoFy2y2MRgVqHKGtn24zaG7/mLkayckjgHubng58UWZfKJfAAVnSzlZnsYVn
f2tYplp7mltYF+DRodrhN1aKUTI0FxI+z8oQj+6/KHlpE/xexQnInHRjyaFAnunOb2KPCrQSxOcs
PkRube4q2qz3tMBejcEF3/efK9ri1quOTPBEZLcd4TluRy+3j3VgTy+TeBgShsE18Gqu6jfrAtlY
17IZ3LZubTD/9MTkXkvGjMV2ATTJ4DHOJlq4rWffJVhtXnJZHFSUiAPbWvUG8+UYdMU0Wpyi3BAY
sJ/UWRb1P8+wJNHEzvUDZoe9Z8hHN0u+KeaaKkPpZbUp8U7c0fGtDkziRRlSlV+o93R36g6s3epL
a5TdHe5V83W5chYOdYltbKN507xt2InfpKSSpiQXY3DObQcFUJkjFVWlZzZR/UIc/IiVtzqM41BQ
GHGxIlqhRh1oyTW6CSR/UxvxQc1DKWffX8HcRulvR4O5Ve93oDWyTtJXv23YCTMIEmo/dbRhXHN3
m2eT3shqmToR7kQM0k4dWjmbb7rHTLG+Ozc6AZmdFzY6vCK++iOgfXXItNnG9APcRfG9cukHp5pR
ZvYiT0wrQuwuy75ldV7sW5aLtcXU26PVm9T/qQszDQRBQTbV8Ws+2Pa+YpgCORJAa1PFW/BTwhu6
wrYjqFw5IxYse0gPQ2LD18MlsOoHmyJyPjUvIB33WdCmzy2StoRYTbtTgYmqOODbPNvw/DE0dDsN
vyOFlCo43s5CpOAT8yIir513FrrLfUzF7NOMwi2zZ+ZXdM/lpdIdtBkDrzeZtgUxUuyY4oIbcBHv
KrmuJUB43G6tTr0F6nbjc5zrR9SUqCTKzFhTCBkeip5UnNkL4YEu5gO2RHGcOqr5FHOLO20MAuj0
4/62J//v7cN0/H8OrfVdtA40omwTYS4Se/33cekzSROzAjKGuBDhLFgY+h4A+3bBQGCoDr70AW/8
urbtcYMU6w+Z5V9VjqBlfn5XyORrErvevYGL/zPz7exAEe5rCUr3qQTJdnEsbNZ2ayNtVtpVv8b/
TTV20/W9g/HQHwBa1s+q8l5bPgsD3xqzjVAq0Im9p43r35IYKwkfVF5TMKZBVcQivQ63otgnMMuA
IDm2u8MwACgt0l+1kvaoVYkb1AdHNQPglksVdkQuhRRg56D7sAQDa+dOhQL+Sj8rxzLqgArFkcx7
1A2qYw3zWg3LbP5wOurzdhrkj47bxwcHS4FbMqjvV3him7bPw2Qh0FgiOYLMfj1qtg1eA7wUgv+n
eQFV/3Wl3s1y5epLW3JJKv/6mYqSSpxPmN5Y+aRjrjDPU+aeIMcrUS+1iu5J0g9ax74d3jH5L7rO
lHtWtL1iZJuq6NL1AaCleZHl2pXpfpjQthWmro/tN3dx//S4MDZmmdPWX7hgdV/gtmuGP/iTHyN6
hRWk6HDnLqDFshzyS6TJH0z39h/dKbqQwWRrRW1Th0InNJ2NodzP7cKX0+HpuVGMJ9mIPdTKqXMU
bpevatG2jx7x6U8olhn09sbNx/Y0pbRrFWOpMElnb1toHxrbqOiC1Q2BFRmQiod+m3jOeFWZpmel
kMR8QZ2FMZgoXesXQkVgzpr17tBSPcdW168pxX+A2oUBqhWPbV2MF823726CMOnan/gBjIdJC8tt
DyjhiBApefPy+NCT9dIpWv5glCAM8tXqN2vakYENh2BZBqPq6+2ZZwvqVlrQDQxZ9qZXw2OYRKdp
Own5ZoPgPwAB5LnMqzWRw+4iUPY8CctX5DMLVqeUz4yQlZQIc/n/0i9/tC4zIopJaKupjcaYeDcI
9+Tx2spbvHKm+377DzvMoGFiEb3IqKjYrxYhpFtW6SlnqsiqEf2mRdKCX9wbsbGUP7SSAZibieHm
69tfYAJVXU1TLh+ySgPGhIo09kN5MJMh2RIrNPsYZvYWX9GENIrKvLPcElPYp49aWm9SAE808zDs
ZKrWb88nrKDRXepDvVp1dfim1VF9LJnBepFJtFdvEFrGsG5suYxGQKk5W3Z41BmlZeoNlFKkwkov
rA5sby9lJArSB9EcB1+fQNZmzW4O4uSlDFh0NciCjzcN0Dh8ikYUjwbkyZMDU2o3VlAv51C4u7jC
ckVUWLyLntgRnGgAOsr8vPm74g76hEUX1lFznIxUi9cMDDTIyKR9h7zdvmMc3s9DZeLrLNZjn7Zn
hj119+1CPlYH3xnOAxZKSrG0pbCa0AjpfOOuJGDNVp0nmEYYRN+V7ywXVEENBIz7oNbKd40JdFsn
xEQ06HlHGZeDns9/4qCtz2ydaNdCBCmuTRjO6+1FNc0xK8PfCvViry49SPMHePET7sxqIS/Y5V6F
LPWX20fkS2KBWi8uWY4c2BUO0x0cYWHhLKkSzMI/VFofdkfRR81r867Ca3rAz5jLoi1j6Kp3O2Jb
A3NsAERcq/W/IRxTj4PROjPdHulu1WVFU2p/k4PfJv7Jqkm36dKNjP3eehXmxJQJiqhhNsYvTYOh
y8VOvlf7jJwN5iJ6TX+GdOGvu0JaWyVAqTwf9R7fpY50su+q8+0fNk3WvZJTLdlh7Bjl7SrOOmAn
6fwm+nqfRZV9auuY5r3FSJC1irHUwV+ira4w9NNwCw+9ZK1Cs/Q5zLHk2WjgcLd3QKbRJLSfNkEq
IPC4uYjU2dGBCPfYf7B3VSFOlYwJoutWA06NNmKrYsB4sebSnvueZ9z2Drfkkfkgxp0IYpvnvB/f
hi78UaMevE5R4YIBhYCqPmfBKEkKzN5LNEUZfa6JPm3aKxcfM1NL/SMP0H8tJje36b7f5pBlglu8
iVjc1aQ/yoHPSDjv8yi27900GM5en1XbPCM2HGj/nzFpHJXWQqv0d13UzZtj3zM7pmVoEU6CUCvf
jKZ+tRMkwOVC68jK9n0IYJqxcDPwkQ1zHcRcb4e+SCD06+5Bd0W9HxAXvSZwpMwy1F9wbjl3jTsw
dKn9HGGK4QKgr54l07csw9wM7H/fFYChvcrTmZ0i5XHkLVLSLCEFxO45qaIvA9X1J3WojdliXI/D
X8YCvcoXrQnjaJxns06qZ6BPaqnSG2ahVKLvt0rEZHkNI6KazLm2k4QqtSzj2nLoEd5cZPHYmW1x
jQWhUbvURGs3QXPPY75CuxWt8tzCdWMYGqk21pkgs5FZuMb7CC6DrotLYXOBT2NfjW6HoMu+2n3Z
nvDWwtcMOnlQ9Wx18KtVJcHL5qh01gqE55RedZ/m5Vp545y2ah/NxJ83t9tuWPztPaN1lJPU1szh
KDBiYVJdIp0E7DMA53YfWEQ6wViWLwwvS+66xKA1g3VaDDzkIPGmU8B2oFxyjSuqS+EliNi9qHrX
Q9/dZRM80NTyLvSaggdlMRIRWgl1Rj8ZYljFAhu2KA/yirymWoxp4DTExdKG79SvthnslDfDbscN
siH3khX9yIDAOtipz9tNh3rlxQCE1Z5KhwA9WF8Dyh/iR72poWj9daY3lnG4bVUzcB0mYLsviu+t
aGvqgEjuQ0/z5kpB/tDHcfnNN5hn1Lv9H1WemmecFOM+YSz2yeMRvkuLYd6ECfiGlm71OmaHNpjx
9qB6VHY/UVuD2P8TwQshapME0/hg2FHyDPQy2HkTI/lGw3iIOxkc9RL3snr8wsLaazO2K0+zhj2i
e/uOxgiP4GI7k61b70myYibOwfxdcoRTHBXihNGLWKvtrcco/jOIGpQA/adKItVF0nxxZv1PQdJ8
UbX3MejdCwozpFm1eb1Fe7Pxg+e/WqVZTYC6tClr8pjbykvnLlwbVPxuVMug0+prbBnfavgo3+r5
fpw6709wAXIVy8lZ3/qdhtFW52UgsV/byeNN/EIxfwchQW5uBrVBeofbSjXaK82j2zQWHkPelgDC
HY+dWfjAJUV/1zqbUfhwUGWOEMFt3CfHrt/VJ4bnhz0q9qvLYKXeU9GJ2+sBXS7es/wwDUBN6vOr
GZ89mm75KkTs3DPY6yviOXYOT7QPfTR80VuUkb5uRNuw1Y1ro/eI3cajlKCmvdDznuj5Owh3c/lt
QsKvsSC8uIlbrCYnGe+xfYm1U0z+F8bTLT3A7egX4kXPEChbIntrvMF6x0ZJgOXaryFR3K5xiX6a
xZeSMF3kgFoFbjJSRt63lhwUN6UhPdE686mazI2D5u6qwJV4/peIFjuqukyCtF+H3dQQo1FwSqL0
PdYTY28HlreXeWS99VVzkgMjHHVJNq6kaORNPsw82WwchcpuEI1jGAiPvcxQo7eI4gm76NIzX+hM
hYp1pjO75Sdc25N2jYr+PUCtdGaFQcO+3Nvq9o/MhDmjVJZOCkhtWrk8W8uvqJ9WUd4/sIoSSDev
mPrgt6RV8FrJ93YxtLidkd9NgvkieRwX90wm/d4XXk6TmVkZaqaL50efYVwi1IsChhoW5bNTVdMH
e9Dvv2VPenhNZ7reEmjrlvTMu5//OhOj/vO1X2dRHLM7l/3P3xNhVl2tmC/Fssq9V9ECG7I2vpsN
8p6qqOt3xxje+wRVo86mcfXrrj9h04E527UlUjp0nPtSqx6pLDNpoxDvus/NKAdyRzl949X+qiTB
jTO9R6PnMj5LIHbJ+cesSVGjnTI2JzkxTksjF8oOPme1qlOBpLNZvaZMhzn7GToaORUv6omoQ9yp
YeiWABAr+8zcLLi7izwtcvpynVXV8sjX0VYW5mK4AECVAk16lAOVRXWmXouX1+blNXWW+tEuikNj
pXzyDj12Gm9+cVKXnVkzCSazNq6MGBq39BfQUIGdIA3ahXlMFTWTLX6K+ISlGYaAjhLVn4aGx3H+
P8LOa7dxLduiX0SAaTO8KmfLlvMLUeWqYs6ZX38Ht9xd3efi4jYaAimpji2LYa+15hyTtKbSDW5t
wtXpfo0eQZzBRO9uMtXZKIfPSmUCEARtd1PN1toCObSW8kU4cSAEFdCIJXPMhR+gGUZDx7ykQ+Ew
2siDdf3S1F177NpOW1e5ay6TQtO2rTnVK6NS62ualIwfs9HkQB5N+qOxsjW9IXnobJQEwtHrZ9XV
Km7bLhp2PXw07F4/MqMzVt0sM1CSdzNxww/G3/1sywXcM278SecjxsK86anqHq1EfVXNbt0jpzr8
tcDqQaethlardpNADVKq01yuV8sojA0yovQ/1aycGis87VzOmX9AXDxNHbkYoWn9wPm3lNwlIALJ
oi1Vc6vWHmVKVJOZhRN6Ja/28qEVqDoTj1bS2GzudWtR9M53AUcEIQBEO/x0uNkdkhkjeL9RgGdb
TWYIDoEDL+iwuuX2VK1aCfqO5v0oYNyRO9yj1FANfkIp4ecLBypazykTE8THWL08+FjLsY76w2KK
8uod5RixAMKxX0AUQOxufZwGA6xupLZvfWcuTCktpTDaTVHorJVc9Zf3zrUhLPAnSn2VJvpodtJX
k/ekKuZwqrQf0uhJK6NchK7v7wId36d8LjErXIyGnj0YuLaXsVk38+XFIhZizvaY0LYt+THxCoSN
OOLb7W4N7aW+sLvXxB8YvoZPcugltLzYkoHRb8RMCRoYRx8Qwa7EoNjvLiyVTU+W6U4lheAlS2eI
NN/OXe7bGOYljxQWUfPShqv2hnyS+uBNjvLAypzb0yx6Zy6mM79PS1ygTlyuMe+GPyeTdMNGiZKz
Pjr1Q+FUysKohLGKfcFabFLQw6oEBnBmhk/cul7seeBB10NDNkcvCLsCascZHoKtfKsFbvVcWI2y
UsMZrNSnz3K90E824nL2GqH7wLtcdS3GgS+tavwfHmKvyOn1P20IBru1UMmXsblS9NH7hRHmo0n0
9oM/oUe2m5Vfe5UDcL4MJIHl0Gs3yAvw9FmfbXY/O2DAG7QU1GCzEUYJKTdHuwxOMRmTLxCk1/SI
wn3LbGCjdVR7adUpjxUUf4IMjOioOC09GIKjNokR5Guna+wthc+pm7XQSHbgPqERP4QGQyGOs2QR
adyy81kA5MeYOQKja9/QXNYefYO4t9UTdIXkhIyOLsuMsCpNcdZQXb0iuTUJwiaTqg4s6q+SNhkE
DuNUp8OOwOZV7rt7DFX67//eCAL75PX4exRlria1tDm7Gb0X2F7hASbKp8WPOErstdd4zQVmFqSn
skM8yWrQC8lyLXQ+H6zw+n2ykh1Li+QrdTHrBwoXtcAP8LoBSBqCGcHVqy1xLGwF83NySz7n++jw
VaXgpO1ckrwIjvqwRvsgpSBCnEvF4yOSjdfCxn6Kk5woF607I6lPmeNx1muIrFU3Qi9gONM1FW84
Ijr4kb64OWUPvXvK+09skA+Om9j+oiyZmBMItqDwvNFy8FYO/Pa9m2BC6SKPuIh5od/HuXOhc0oL
QRDazYV9bNGuVpXRLccIpoLOiIJLAmPZqDOeXCMNT7LlwDfurtsAa2lv2SnhOSHUPlxAS1LxJhqZ
/X9URvghchJwi25pwLplRlV/mY25kDpd0ZofTWu5r0Fh/26FBoA6G8b7mFGD1vSA9mnrJMn93Vge
fg5WO7y6E8RSzpv2bDrQU+SgcXTdVZwiqQpzQi3kadQ447SvLG2C9N49E8093pi6RwtF1OkTxa91
SB10PzWu8U9dvBnGS+/r8QfJBfHOHgN9I0tmnobDm3yUZhHvcioQ8ku9cG/9uoc/Ap89GfZ0UAKS
fSsYiQ8GeV10CpXkw1WweBVxe65R6qAdVf90odY/kieK0MOnP83FhvAjK6YpO29NcstHh37vXcyD
k0Ugk+eZzfzJhibEquznT3ZnKXvZOIXuT8ILgOyDHaPLBFpD49LP3Y3pZtO99HQavUA71hJLPWN3
tLF09vdbfKA56MRlRgfdNaKuypb1xqLWI0psLmu3mcwh/5S5S3CNFhe/JTOubioPPz+xR9J6AYiy
dioNxEAldnnpPElpYqAzNsLjWizzsA8Ad6YtOd9soZtudo2YwInhN1KDXcHZ/4yMDGWcGdt0T7Mq
DmaRl2zvJFEDwNUfsKmN5r5Ta39T9+jfUrV3FxFenGvfBM4xDUlPi70i+RmSC5so2k9UYR23TDQ2
bo0B3+3z9PsF1eaANMtjULfaKjZG/xyrVUHSQwMifu4gRBkzvSSYDqRjhwDEW6Cm9c7nfPmTW8U/
Nois2UWuMscLpWAB58REs0JYkwLEWLnILD0sgn587ipra2X+UtOz6dzMCrZqftA8ozhWEWnWppMt
nQlQuqw5JjuAGdIJEkNmVm5iOP7Nd2DrC+j5kvBx1zSO4M1om2fI0ebZhBGZ9VHuUitrB60njlw+
F7WVifKVKSZO1uZYmoTI4JePh0d1VO2lH33Kw6MQiLUWwJeyY81ynQIYDzmj62Jior6wQ770VHRP
kYnzUYJB5IM3C+3qAoQ4RT/R9dGwMuoJqRvA9fsypeOgOXxrAuLGIBKWiLy5t/K3yyK8oVp4ptbu
IVpNa6sns0f2PqrQ7I+h1RC2JpsfLPeQGNgnZT0onntTM81/jjmOCZ9q6PuNQfBMsnO+nebuiXyV
AXb4kMTKyTac7sEPagChmrYvaxhNOTGU1yEGjaUS4Pk+ZtFr4OfKJSxJBEmz5B1qqnubSux8BGwS
x0cd+Sm0GOVVUWxzvL9bn6r+UNKHXfztCJXMu1dWHDcLB/LyMnPi/s2wi2PNnfL1rs0utRibSJEf
5cXQycaDnsTJJ20nojK1gOjIJn2QR0qhpWJt6Ml4P4dlZILtR6eyE/qpnyM7WCpDPg1iUPByTlco
xkVXsHx7M98s1IcN5Kx2I8/fLq9VfCPCXjoKkJehaeilQDKYw0uLz0bHaaPPHCx5YbWlcdzt6HWg
IUm54ab929Sfw5z0l/uCqiDi5R4aCD83WqtkJyyKqt1HdnCX+TuYS9ZD6yl7linB6/x8N9VLHR/u
W0GKzlp0DRc0Xbm/1jISxoJB4IHgYsEfFufknCxO4iVCq7qnFAzNq2X05h+vtRYecIJfY9LUTJUV
+xmbjg7hb7a7a7axnGzGkNIyQaAWncRkzlop0IpEiUKCD8uKXKcbL21T5mBtwj4sXohNbU8FM4el
l4s3JfLdJ8UfXpRImD+zvv7nRpkfSXlcIF20fxPjsjDLiCF1xbIsYv3zSxmyn3mfG++6iHLGa2Nz
I2Ed9a5rtsfMU3ZZmqZIzmsLc56C8oZPDfh61uDMW/78XDi/+s/3pb27Q47zErHy2njkUl6L0CNI
peyDFytjTGIEtfqRq8VHoEKJT21tjewJtIxXH4VHQhBEDf8UpUq3EcjQdoOrU/SV1Jw2AOkdqwux
C5hLXXuPSajVAzrOIpOaM2p/swr/LKsRJVtBsg9rZe+hr7J3QzYfdTwF09hmK7kblRhZwqJc0p0c
nvA6w2Iph+grFMmymQ09ilK8zzuI6YtzMye2lx5j0VoU1k6PBkpqhPo7K6ZUCoJZ6KHpP3SFJsiM
1iuC+JEgFPFR5oADkC5UT01sFZuEqqbwn0utfWnnJNIJatwizLPgQYL1JWJfwvZrb3zo2jxc2pAL
mj11/53T/Z0RFXwpnoWCEsL/PZehzBF8stILjsIgXrkbbZbOg9ksOuT0F692ysc71Lzz05vU5zAV
cM9FqB3lHk3W5oll4DkplWObA/Ff0mB96TonPmlg5Z9yUrqvoIoWqqkzl/CDPx7D8QcjDuMlOLr0
C0j/SndqZSY1lWvmN80RyNhzApblSPNevVtzYFK9qG1SPdstavcuG70VLZ1L2XcFxTu39yrM9KMz
j2nlroGH3K6FuZQ0ZlLzvinNUa1T1mS5ux5jZJVNjRlKvkW+ENOXZFaavA9T1wM0RX9UW7mzorwz
3hCBj0ufPsdR6/ZQEt1n0VMG2K2jnOTw3Jh3w+mJTkVxJGQ2fSY2oV8TLBJu5G7itPXRFsRwTVZ2
RlmaX0FtT0drdGfiB7hAA2Tc2sqop0RCIjfekihPynTVOUG0F2O7p3CzjlqjEgSRktghQ5XkQ2JX
1lFu8fXnCyVL1bXieXhQp87QjmVX/2sTNjpMZOQcQ+dlcJd1AhK5o62D0FOex6Dmt0u8/JeWE83Z
dr962zZf7dZ/Gu1g+kgtAJll1KRPWok1Jum06ISYs0MuUnZrCRHD0KEd7YIM925uXmBG0xdjCWFU
HjB0skFggAeRR06QjQpJiczfFEu/izHDlBskMmd2Zw1CaCc40UlOW/jMnljHNDcrjLw9CkNnDYvc
+DTypz7kb9cYykfspns5sJcPlu1Ny07P3K3cdUXqP1Rdsq/mzDUfc2IBwuOpdv21FDhU817hKiv5
bSqql26qFH87cbyPsk43hqDaln3PnMtixZHVtXrOQo1JdaLn6BMoazMrKmDlMr1W+tDYaYkr1qRf
fxpK0P2Jxi1ZspzmrZY+hSAWP/SBaRaEGm2vd5OydvJ7vqo5969i13po/GEv5RvyQVXyfpkWfrht
KmP3PcOckLmgQzb2VQ390jIG9xx3qr4e09h7EpZbLkXbiPcgLD9Hvfd/Nxpyqpbs34EewVqr2gcu
ZMa9aSwMK18VutEslYGWU6cJojomEuO9cU4oLvLHjC/lNEZ0BaQA4N+7FFDeLmn1cYkhzzoFs6O7
1AflJceK4wwBFuUgepZxq/MeWUvRM/7v/f3eliX2R0encp+HlbuSAbXVxBrIKS1tUdALWyVzmJOT
AI0jIPS3jJYWcQSnFiSS2iMFyLkDrMM7Tyf3YARg1kjwtm7ke+UDX8a+r6LiIiqaihlSBzqRznCt
hbY3aTYibGMvFhkIj9qqsEJa5RIk8KWar+JqCs00KPtroU12veyzaJM7eJe5n36ZSBjBUczL7aql
wdX4rb0a4vtvLX/2aE/NXIhFFDhVf75fU/3E0K6uphE6CnWYiosf4+uIxojUBteVFSGxEnPgHIbQ
z84MHuRRIMXHRO60p3I4JTaioRmHFs5tqXA4KTp1kU6b/hKj1CGLF6Vmo5JZblstZiJWhjiHsw8G
fDQxZ/9px+Fjo5w2Cta3fG3R2rcroKyzlFkKmMNAo3Lq42pVS/vOvDKntUDDUoeHKM8VppH6vkDR
rxH9so5Yk9G5duceHR8m4Z4M+oukj7ZGC+fi5iQkLlrrDoF+0vsbqmqI4UB7px1sf2M++klX7usw
RnjBgQKawK3c7K5K1A/rv1s4RvqrDzZvPZLL5QJ9/+YtxsEFdRIc7CQf6ZbCdGTF46DanGfSYVUu
LLPNr1Tm3YWWXIcmrAwAvYdqvimJ9d1mthev47TRVqXapp8+flzXp5emmHRu8QLbT1OKkLdySD6v
p/rWETZ8dFh1Ls1ubGiNl6dktlR7PiaexlHek974EjmLYZFepRy9mKmHSe8CR4Q4kYVgC3qAw7iX
oYiO85ZickfxY4Sdcle+IN8ydk2DuSoNjv289ffVua15/w/c39dOrxpeX/oEfv3oGUOxGKKAupWm
3lKEfBUR2bLegnq13QkvZwZIz2FHP9JdSGSIiU6bwBX/yVfz/vbd2BwYObv2lcS39vIft1CeUoon
vYoxufol65i6fzc78t2GmqS3IEUwpHiluUmT/CYvyMTPCswX07IOyo0868M+9/eai7+p6/J+Z8Rd
tJLRK0mn3lzaVSR0NfQ+er/+I3O0zfYqkm76pblmv2Dt/917bUbIq/1YP+RzP61jePImGiwwM1Sl
KBe47eFca2hRYlxn6z51WrQX5AT1Jsd6SL/2LOZdOgGUFem0xis2ba1WrXfV3LLrYNu96E772kxE
cAST89X31kg6cE2E5tzqTrtq0zIPW1Z6R6kpn1SzbK3VWn+O57e49KM57dPwHI3d0fXC9LefDkfO
8PR37TXHmC/tnqeBxnVV2YF5T7Avq/IVVhipPLR/Xsv0Uf7eQ0E4S1elCEX8J/nFOamvQl3wHpni
6iuL6eAhKrAY6S43iGakMxmEIl0LN7bftQYR09wnTjjVWKilRyUKipuCPRFHGDP2LE4A8/sMUbNz
DMFxVdvkZ8ifrEa0qB3mYIobDq/GyOo5jp7oshIsSDiHNfeMvYQCmbVZdPadrH0ue22v4W6CwaU9
DyRXHMiDoIKa6/miDMKD07PIkBeWMLEe+05h0iev7JqOjaxKeujTs96sN+1yG5E8v7p5rau/BXpo
nTHXNAvJHYTmZ6+qIFy7Zqzu/Jk5kovhj1x1zkvMtAEGh4am245MaBbC0xFfz3feQGmj41QjMGbc
oq1EOGTbEdjQY2CCKJk7PXLP4v7V6pN+tr0O/IY9EuIuWCjGTvxzNmL8cRImz2jLyOozrlXkORez
TAksJGNiJVyWjU6jhhejZ94cDCL9sgj4q/T6J/6+5v6GAe44xTuD5//9hsoIGWgP5v4fb1K0TZwk
zf/9X/nXG+TvAaXXPzdOcKTcjk49neJFqVbKx2DqZHxrwSz3Vqeb2aL2nJ+PAFSsUyMz9oRYmm8t
WUPy/XbEdKYmK37LULhZDsRjwgDQ3MdhSrbyiAzDqf6+8UFT2/fI3igd5zpxyC36/lX5MakKbVPE
EqfYBg3mjpZ2NMOQZbfnJCcas/JrVwTUfUWZDXbzUYCT96cinHZllUP6ECcIwKp5vjHo1SXIbAO7
jUnT2+hOo+Z798Wd7WjjNivS790U6uy2gjM6ht5MllFDNCqOv9StoftQHfctbIPhNzDCZenRKgX6
CwugZDEVjsOn0SrGsZ7TqUfBTbLUcgfzcehRDaMLzUTqvnWqOBelINy6td/UJHJf3Ia8AGSGtEk4
GR/ikMlpjAFjORAKeygJkV+WrZM9CVfARh/s+BQgVDxilseV5zni2sbxCTgzGiY5W6j429vTpxZ0
O89tTnJJcK/5bIvz2campBItLAqzeTXaoTiUM2yMKri+NBNFlhwpGaXhPVK9+JBaRLxu51mkg1+4
xG44mVqx7jJ7OLcG/6HYJQYlC/F3IrVP0fInwavcotT3v7eouFn9ExhdUb0rwDl+BEh8J1noThhi
G92sf+kdElxCZ7NXvI/LaSw+VRlOguK6OwMnjJQcoASzZniQ27JWyF8pnat8qF3nzg5xyOp6SLXp
4A9Zs6gHunPy/kI+rUJN5PwkjW1mKs6vWhQLWGpiq5nOpRsb92Nloo2qNIr5Fk7eelQ4TCiQsKc6
afJgDuB74qgtfpDCt7Jmwyup0uHCNiP12Se/aWOhI0odP8foiLIWTQmfJMGYtnQpZzdpSY6pFAs3
GLT3cpfwW2eptAZQ/qG4NWGcfmG8w+XFggOikk/9XY3hwRN2db8QWlYRHsA5fu8K8Pr3u0OoKnAu
4vhRFfzCylgxv8pZOuMe0rEQBBaC2PzM8rR4w5fsHciuJi12vrnlQNdXsQjvPyBw9S+H8d1ZVl1e
OX3kBLgy53rEA6udzXHM0EqxdiowBUG7DjGjZpPYFxRZYDUJE1MHurX3X8pDbBIPdEblRVxNg+4I
0u4/d5OcBqNCQoNfBOFn5iN4UKIp+N7K3TN3oe4RoFG5SsE7Pgg30nZkR2b7JtONi+yLmSgIolIJ
rrFeKPQKpnd3IuRVrrdzEVlLzjTEwngFAHT9PywGw9H/ifIBPoqVCMGFbkAVUx3x37a3mnYAvgHF
39eWItbaULrPmec6m7ZCcQhJyH0O7drdVxrNIPkq0uERjYv3Q74IU9l6LNv4/i/lG2popxNwzo1A
k7WST01kt4ylZVzu/8bNDNattXuQLzIQA6OHnmArX/370+WrDbFce5NEn2XrQJaa+talhIv7pwSN
1KBlRFLzUFlxu+Lmb3OwsBsN6LQiv9hxGc3v79BbB1k96TP3f1Xo43SKK+/973+jB6/GGqdKj/AM
8xs+yehQxfm4kG8Z2oiqKCdXubVuoV7GZynbMZHr7Es1JtFDxsq3hXnTrMlaMXQ1112qaPhuXfvY
B5m+M+atYX6O5tncmEd+h+tmj7jHsw5AFBJsl7W1DRi8LSXqP2ipHzrPKXZapRLNXKpUKJ7K6YnI
AcGeUul7tAj1Y8k9quuido8ybziTMQcHJIyiTT/vQuckEy5XkOr/ELbX/3Ci2lj5NPtpFVbjgb7x
K6qa+qgyvn+sZnBirdeHVH3wTWP8ZOTiLST8FYLZrrSQJqI60t5qpX+RfXLVwDvV5SO+FZ/uhltV
i9wLDMIFjPmwTai6mfzk60qBk+gUbr6Vvp60qRNuAyA0R5fhzFxmTIl7aBVVfKodmhwbrBBLdkIS
oX4qmyTNlHXnHBw7jJxt5eGKrL3AWpl2/ZpZvb/I1Bb4eUZ++t8tnEX/67m/r2azIbnOm+exybKX
MOWtPTbhOxvJIvK9tup4lc+y3ISbyXyR6RHWCkzYAALiM/WEYHI77O6keS3qOZRzODioH7gO0pV9
nPqgO3PtL+/YEb3ApZ5Y1ntuO+lKSrSwO+0VtedLzcZyfzc8562yJEwqXRYaJVhuoKkymDbN4nBV
8X9EcHOrwqEvEOlAqAASP0kGTu547/x9vaN8inTjEUrBvnYI1ZLDyd4flf3UlQ3Hg268ZEOh7DNG
oVi+q195rDU61Tn0QPwe3tr3Q/Hwd8svmOc1pdod1NlmKFolZgkxGgf07Xe5tzJOgLdYPm26xCgW
Uv0tn7MJ2iOq8UdN/w7so+1+lNMaoAr278jFXjtbvaTfK/JtMiK4ovsO9W4Vkk0tt/4+qJU97BWn
ub/j7/PWkhNEOelVoK+aWtA3/TdbEbaSuuomgi4cMlYvjVuspPhXCsaQqGLjp5OJFzUr3mA64RcA
+F88NHn+FadW/ua2UbAPwFWtyjHJl6i2HQ5qtdiK0qmpRMfyA1BowmEyeCwMnOYt1rP780XuOWsW
xSvpzFS9N6jA9bPcSQZEv35yaf2CbkCHhEQZRqgFcAj/noZGx/BRPhc3drdDblHC92XwAmEBElNf
0vaez/ChrD7urs1Ia9JFXhCCWtObe7Xd8HHSiuQD6DADHFdsRMXpOFXleG3nwWgbNM6FNtXivjc/
VYy5WCoubCeUwijbPHirJJuYi/sxTzXRbW1/1J6whP2Z6E79jEeWP6MXKY+y4Z0GtLJ03V3ej+VI
mXZlV7agUDrjjVp6hbx9RGYT1lfN896QCLYXwXOrlqFLnMToc6Km2hrkdKGN4M9b6OqBVlX2PNRq
cY4VSNBRgXTHghWkVM8oyqcnJVJn/UTPJzEB+2pCpbuKhDQPwu/TQJ4ByWC9xUiQczlVlYLemLre
Bp+IfYHprzCVTZMXNqOdutiAgAhWrBO+P8qYoUlnYeYG6fSptB1uftG4K0H66K5PLADBcSFYK9lE
6pkFlri4tCFHGts4Lbs/80YQWvcN5An3DflS0CsrXSsXVf9ldm51gs41nK35IW5jmwlIoS+8Kq3W
/PlIPpQJQ3XrcnXVO+w1md2sgjbu99KfhbvtoUX7++iBGQO/yVI8GtZNaTkXd549jnFaHFhVwWnp
bPVKNNSmMnzEWDaRFFJE4ZZedbgfUGaYXzGSmLfMzewdRDgu5vOowkIJdUuVXVUq1jKDa0EViV90
kfuWsx8699Cr5AJV4ooNJ/6+PnZaXi+Y5OVEFHNj1dDw7KMqCm/cLGvC7ZsPV9M5xeSrQtUh0KSW
Wf6kW0WM7XyVs6rE2WFptRfyeicfvHZmksLUWA328KMwdPdBh/P4QPNeP1ppebrv/ft5txe0YhWv
Qv+ib+RfTI2dYMOapWJigcHN1c1o4XmJuDR+Zq0B6yTblv5JCzo0BqxyyROT/rfczXNu5xljUPlq
6kwRznOLOamIt/KzDTgBr8MUrL3BB9cxNWgm9BaCKrqR33a9hh/g/e4nMgBLzapfssx4T6LK2Id1
uJRHpEXCyr4jJH0hHYHWBZ+v9yi3syY3D2AkuNeIgKmV2/QVA0UFIGOBd61tf5lZEuyNXKA6dbmn
DEkETSdbMBxtYppy/L+yNyHAC369WYJK+B44+QCtx7CoK6/ZCuqn+2ShnXfLyA3WQcfoI+qcB/kO
+ZRcI9uJ8f0PrLCdTnWPHvJJRpkiJZx7E2V1Qcg87UYEF3Kd0YwDoVK91azlNbBM1eBQUXXjzNSn
5zRXWXQhNq4kSE83dHUnlw6lbhAj7107P6JPLU3BsU54Oh6Q4uSNpljRLy1/EIa9MBFoZ6VNH32o
c67DZWexMhUvABzMC5aCbFEkhk/h5bs4OYp9GpTDRncqAZAGEKNWKJ8iBttRDmN7uIMQU4HcapV5
5luNcY5mW/kolR7znjEQ45EYpdhXglaR5aA0EI2oVoWR+Otv/D2yWeRADAWyyFp3UaLtnWCwbph6
36WosRMwIIc5vNzXsn6vKSG8sDJZkxXnvpVEWUhDkZ2nV43R/sX2qj9IBsuNNlXVvs3T4nlwfAi8
VL7FCOsVmXt7BXDTrgD5FviAtCV/iOCSIrW+yvC8ZiZ9FJPgdxL13a9EtMPCtyP1J0gecKwsea+d
7b4FjGS2IX7Cu2oyjmh2ZDXTLg8M1aqvc271IZ5LK1e7X6qfLGs5LErhhOfOVP/w2tEmiLbUb0Wf
wEFToFKJgjR1ecnTZNms0pVZ9QOdLAdJ31Kqem3KUynOk88PeBUOWRDa3JitZmPGtbN33dR6BMrS
zmZYlnXDs/xo8gHzSHYNA/fcKdilAxM0VxVjpg4TVBS2GhmPkNbQ+Fu0y4dqpC9JllMdOzkI/CZw
D2IoXzIMDN7CTOvpMNucF3kcxE9dzdhJNFr0BAYAZc0MQDCntVyUB3GUP6gEr8pbtq46zdbEDbm4
L8rNUNsbRi3i8xhw6PUmeTlp2EB0kvwkJ3TPkvVhzYiPsSmgtox2c1AG1BITskvpwFKqBsiuEUdb
6c4KxrmGLPQdCJKHYjYfk1C2tggihJmgKczvc49bbXidynaEvkV3npOt2fsFDXe5NQlK5BLr0nZy
i5/ysM7cJLmU3rCoFNS0YejGD5WtTA+DQAt5/8QFVcU58hv/VvH5RVgol1zl60NBkTFgGoqHf2wB
4VqmFpkuc6F+tLwMc25Wo3NKfbddJIWOSyMpEGS1XnQuzOjB9YxXKdNV9cDatH2qbGK9c19yuhy5
TrSAH/Z/5g3aZMMfP8ZRy//2zFerdSlGDf0j/gP5eVrDvzh6Yi41dKF7E3LCUyPoGGIDrq/30NXa
i+eEZ4TkWA6Gr0ZbFoUWITAkIMFzo/yqVyLhauCMmzLTnRcC8V7ripU9un+ne7KjeMRqqk2P1twp
DozxnVtrsPW1HsOQbwKdq9KMvB2nXBhQNCYtHC9h1Hw/TL0xXtCwXqY4yg7yeVBd3y+OiJ8Omfaj
Is9RrmDNwmhOZt1VC80vL1KkCyGAGlw3+qc2JhEUKr9/iOcysaUdvCUes737/ZvJOfsRv9Nf9s4d
wMOga9lGLej9uP5x54hgFb2MevuDIikGL4q2fWwOJZ7SW9ZOzjGw9a/OzTJ6z3QOpwrdp24b2krG
QYsSZK9WAb0ZplrbmFZmvlBNLOU8mqpQ3ZeF8aQb7ddfxk9QqeXFJo5eju96zW6+A4DNSoErbIMj
8ei/POgYJI5KQKcP6Vm9bH0vWRYTwci26Yhd5xnBqUrSWSql1Hs1TC4hyoE7Zyil7bMiLHDcWKqS
IgNsp4dIrdRjrHTpGqL96z0Xw+fSp1W3BuDJl2h1DUC+3V3cNB83aoEys9VvDRpmBCmFdm0nDbit
65/l0YoZxiFVvEYYZxI87IswOpF68IvgWedcjZBDwxK9jJW9DxruiVLE4Fd8T32MmBl0iuWvQdZ1
W2MWEXiwt1b3EGTPhzLAGu0/+D9FprFor71tbjnDXjYnHGCTqeeKk0oKK3RrBSFJQGekG1xvUaie
vmkL46SnJkmmcQwpKFcXZaaQSJ213LVY0C6y3now459u2zDH9gXkE/fJ7eAgO320s1gKNFl+CzX3
BNH6cUAvsaT1b2GjnZ4Gun5Wl7urKi2PsJk5NHykHxqyHqWzxrXRc09qB0Lc+xMifmVVhHRY+wJa
EbP1pIGTULWGS+yUuYKiCYbc1a2F5bgbzeM3jtG/LPWG09v02ltTRQMuBg2/X/Mw6a69sqMq3qjo
CqNY342hJrCKML1tWrwsIePidnCIROannIaYn+ukQLWc6UaTFcti6cIJ8lfEd5m7pG/FMm6UNyhW
j3GSxatuiG3EkAWpu372KxcqNmVMomXg4vBmCJoSX7vwQ4MeDCwHNUNcXQfjTbiNs3XTBoZWr28o
MQ69aQx7UVmIsDNa93BZl6prPAZxny4akK/LoBz95QBIacHJ/JxOIdOMvP6ZtwjM489W/wRuCpEg
3ujZsCxM+0RYUbgCeE16OsNdLAU6x4iXowaxPwEy7OxUfZv/XsQFAxgMXKic6kjdRbdFsDBbp4JF
Uk0fY297/FPUv4+iSs6m2nabRIANstVi7ebVjRvPF2pJaD/I8qzsC3EbSYAMej1uFBgYUXE61YFZ
1qdTWRfirhcRR4DWp/BLlPQQAbhZKlP/g7bZoojQL9WpXW1GMbFQGwn5rIVPgshoX+kGfPVN9paH
9rWcTfAOtypDS/R1rFd0rO2uh1esXt1KOZCJqJyLbtz7NElYPGs4ncfuraNQXpaTfVCL9LcoONV7
w1hplvmzzYpbGGSAkVttk07eszKlxcp05l/KwDHkzYyQAV6zmYS3rNCWIxd6RTN82NNhyR+axm6B
/ul/+DqP5Uihtcu+S8+JAA520BNI0qeU8mZCqFQqPBy8efpepG7cv3vSE0WlykkpOHxm77VNHenq
pa15lqXLDIYw1TKfQrOcXNe38RaRHZzDOze0ENt384RTPbnrOdJajJR9x5aIBSvQHSUUeJguYTvT
DQnCvzXjpRygZToN67XJUTP0cq3u2XQXHijGDxMWyhkHKKQw2yOhtOCHGnLvasm3rNjrZ2xjQ5kU
Qa7FRz1unxy9RRPbw6HkOH5rRsRQxZhjmWE+EAo4zwnpfLCeG+DsPMoTtf8UOQDkmBHBkJjRXjTD
PYqahrooeSwFUYJOm75jY9/i7Jl9K6lnZOvrFPGbzVHsL8nM90EqcLpo71NinPul+aGSGXaNHT0Y
1sA3YjP70kX83coaw5aDKjCsimWD2rM/dqV5Up1ZknrTHfuZ4aO+xlUveRzkNt4f3Tp3I0XVNCs/
Wr3AP5jl1ewGFBRWf+eQg+0RafRQqza+tCHFhjEuf7tO/dsRjMrbXkQeFolDtJIOlxWbOXbX2VIS
yA8QJqoeOrOavXIwo9PvZwSTjDoKJ8BnQwVThZ9u0baHFOOKl0fNwrWcR5suK2FtqQmtCOjykVKL
xLC3lOkFIgpBQWvuUtnc23b+oGj6h2ItIe1g8tpnlNBQosgYyjt7mxYEpAyzeIFtkZ6yJN1ZvUPJ
1SooLhWEt3h2o2TJMCyQDaFjw9Ncc7c08rWU9CZKhBRUif4W8ZjSyKKjdQ5jYTA7Mi59g88o1Mt3
IuPvjV5JfYt7YxBNG8QZMUO6BOkQLjvZtdlZRO9dCCIHvYi/kNzrQ0z0ChCEq2yQXCYrP1WlwcNw
UlLPTPg67KkJIL3du137nkNq3DRKBq6Iqz97Rp2wvKwsuLj+ESSJ7XD15pssbkeAA9OPE4lks7TX
ODa/eGebTFavyxKeSYTxbWMsAlXJeLB0T0R7PfGz7I9WHKItiJaJx03x1Wk679Owqztm63nM4h1v
+KQ94ELSHoDOIuAL56Dt4o9SqqM3qeLDMGf0cWH43kW23Em0Wb4iGPe1Wb4R5qBeavRclqFy9oCY
I/IPiTNpTJgtaHdAyjBFULDfbpREjP4Mdn+XJOZ+UUn3qpztvBrmnQFQAxz7U9bgAbLc8SkzLs2Y
Dls31F6F1HuvwA6zEaHW+f2sbFUA4Bh7+wHtQp/cZ2UMrAMjuGLmG6TKbELqqzRCFHJRa7Ona+Eq
ionLr/m3pNnDkjPIHwYQhZ2X4cDemJZ1sdr+ocrMfarNzEcr653N3MAI9ksDXRPIsa+IkknY1Bh0
t6PyrKf6uypj/Cd4dFoNQ6PbuMSKhPazttRE0TikOSTueOwHqvEZzNRQz8PZ5n3zRD9+xKEMZhOH
Io0lC1SdQVQVyqcw9EJn1rcJs0NPEg4dEpVztsb8B/jPY6kaY8BGwvByFffl2AryUqwl8g1RP2bj
EPSZdXXoVziA+GllLSEzmrpxuiq/sKE/0L9Gp7YF3YLtQPe6VPm2zOWxWPTrqCKuYkf22iMsPd4x
Uv2uSnEldnK+EJ6+IfDrC9MU144Bd4CUQhi1r8nY7vSZdbkZ8oVZyA29iCHiJTU/Il09NXWfBxa2
e28CSM0bcHYwGSya7aclvdxoqjwEJwmqprxTtRoTKDm0vJecr9xEYNXOTsX9Lols90w8dBvbdD7K
NR29wFLNqeg8W1n4YKtMrjWQRYOgEUQ8RypxdM169mBZilSiYUCGuiAMBpo14HuRz/NkT/lk7xFz
PXAPEs4FrI1E8uyf3SZPfRKWmKfL1hsXBRglAlAgatM1qj/qcqxw9mXkZ0/qgG/AJEExXnwDNkfQ
RJL7tCd5N0rzTZ7AyiftFli3MSw4GJZLIYuPoodCZTJlKlrnAallo31EYdHA/KRIrHH9JN0YZAP0
3ZGKx6GTT2EPCqUZ9mmvwZxSM+qP8V2MKQC9LLEv2dRe66l3iFnvXxleDZtlIkuB/ToJZq0Kokyn
tI+GyPHmxhEbZu7HDKwCa7ko8QQSgYBxYIZTNMm32J0CBUFO4IQlKWg2qYKuLHKsPiws67LCXt7F
G10WIPjckSeBlv/pGMmx5UAOaSnVZ8QbrCny2UgUydlu9h6gYYPap9iphkkrKWIRZPDXwwVyaDuI
94TcGqPg0hcIFZ4xKLezFdhKnHFyRbg7JbWAFP+SwnWYu5k84ZhITmwUNiPcp5xJJbU4c3mz4ydf
8RbWYgWxInVQU2xcPIO5fNrxMMZBZqdXAmLawzBKpDhpRdGMqXcyciKfeMOlgZDWUPqNLanV9DJh
NTXPWKaX16luz5Gd8/CaudsH3focnOioMHU/p27yQ1tDcN4iJRE6vHNubzwRxPLsxmv67J+pwqlb
Wkq6MVz36qx0MUZuuPvQjXRVyZO5yzcJsYd+u4jEawe9AqSjuNzjeE6pxnNdzbcaEZ++7eDaSF7z
EkdtoyONmgzkHXVXUB7FuT+hDwUqiocsMg7IRC+Gxb4po/XyJrzHDOtrGGA8aDWpdxy7ZQ03jZI4
x4tiKGhcQdB60LfWG7NNReITw4zAr46vCTr1Nyv3S9y2PZoBpnAVFrrhst4tA99eh15dbclrVqIX
GCPv6ZxtK36sqU4agx5qOzsGZs+qAcH1lO20LiYSmq2HqVMukLvkq4M5b9SwvqN9ABN/UgCy0S/N
jreQe5rJ4q+TsqHS8/YvAwzn1Iu/poIW3o5ibcNk7URBBV/SKO+idNN4ZJxR0kREt0kDS0Sp3dEU
k8uqttpuZOU1CivxHFR8vsviBwkeR3zkzaN9ag2r5ZOuchdN8V/LLS4ExLKVS9QHpUd81ijyomBQ
IqZt9BYyEDds4P/0Nva1YuYqDUE31eWh5VbIXRgnZsUtbOkX9npPZf7Io4BlAGWhK5LqOLBMx1Ld
Eu2QPwkVJuTQJx7sD1T17viaM7uoqm1v7QG2/gkjwlwVhupbJzFsAjae9XYhE17nZmXvxjxDvfYW
hICWwqELzMR+saDt+z2679Ze3J2uZSbCe3PD+cXVuN7IqjP+ncdiT0KKux+7YVtYiX62YZIrMmJB
VCylnz+sSFJwjJ9Ywo52uhBcQM0TGOBivDG6qyERXIeGPTkMcZ1dbNBYLp1e1VmHjA790aqiYB5Q
KC80Vgs0OK4ZRUPcRAgtbeB3F4LHbcP0NNLzzQ1itKjj/15YZ2R1+UZK4pNbu5ZvKKwN57EpfKsB
KD5mUHUMpzv1sfI2s930MsHYT6jNSO2MiKcoKrEOk+yjaKtiayXxhzUygrJc/eoi210dRDLotCNM
HyhFsoz9MApfXMP5aMvunRQMX5ey2hVm8hLigfEHIju90ow+Lek8IiSogUO002aShdwiRDt3oG09
aJQXaQ3o4BUKX0Rq6dbFVoZskfN/DJ0tWiQEee0dYn+uUXWfzWkYdGLEuxKL0ZMOEn2X6WrQlG28
zULacHzfezUPCVFaUZTkRwBr5IykSitJbDV7Xwtd3csmQVvK4eWahCznXf3exmQlJfbIXph11n4o
p2uVhLMHRmF6t+u/HKQ8ZAsOrJbOzHbgTk+Y9HDqxSNBNohp65hd7pDlmFMajnNnfO767koWjYFj
zv7AXVjkgxN0uXrNYqWgHvrbLAN7dciEqEpx6ULv8MK0mJ7AsOG4TRuYJzw++2RTaXbtJ1B3Lmr8
6kwg9xYhWQwj9zMK2CjmKtgLB5yJ00JgZDa3r53MYIHTH2YF+K9aDQxDDzDpUEwVOb2l7T6h0ZsO
0YqYyArne8oI7sHb0T3AofONEPFjhJTBMCqK3C46gDAMNHSvM87HOFnRBYXFlqd8y+k1PKzKXr8+
x4s5/LCT9aJVTRUKQo8Vv2SwbWHE5bxYeAzirSjTFcLktX2Hq6eyYIco2YNLaowwsy1JM5ov8L7x
b1BZWMrgiVbUGzevwCFHvXtgBtMdEaX+w0R5lH3/hTGetSltr1/eNO6LtlWb0vLTCHr0BGD+YIBG
9PAP2asswWvc5h/uqW8NHsqm1IwrOWv5kbXBeawtFrZDbQeuCwyTnbSB1VoJonaBMBLZrLLd9p9m
nmgwnUMcdm/oVB8bJYYtb8grzqiNFU/6Nalr3dMqs/STovnGjs9QS1NxgFiwyOou3fKw/dOyTBua
CttsGgckxAvGxf/KdrQ3lPERrLb620VBascWDHqeRGsbbDZGFFi99gZ1lZV8FLobEqDO1qy+LKMN
DR0MaATQkFEeJXChPDd5/zIlle2r+vyuY5DlxmzvbKXKTy4RP8xpl4dyTk6DSVknzeyfZMh6QtDm
OXiFqAXV9tiHCVqfOJoCYJeAINlkIGFQ7nQtnzzHQpeoj8WuGkfP1sW5RN6znaAiWbqF/6qOSAbT
w9M0yYdciQ00EurzMPU8R7nSPVOZctavrAujTGJuNX/IUz/m/Sv4JXfjgLz3O/hQDhBGH0pfuUkF
LTS6Fd6PUX0a2lpsYQihAU03nToe13/dnMx6u5hHjvuMIVTBkTpg0+jxAZUKudgtD1uz20bTIIK6
7j4d9R/uNqZBGAm8fgYf3IxUrFkMUwzDp1f30081tCUkEyLe2riPmITazcFasLGpTLs3raCIRG9k
bOaWCNR2ZRbg/KalcedHAHQUCgv8lSU1mBr20wsC8e+EoSna/s7XOlL4eFqAlDuHBRPItI8gSTAl
LBoyi90p+spR4Pl633A5D8sOvZ8XuuM9d0rD01PGZANqz8DkMIArO0trX/DqYzTQuIkMxXiBCSto
1NTHMl3+xKtT1yoIUE87jmp9AgGzzmPITIeNqfDzV3KwYWbs4Y6OEYIyBnPpOm3V+jI6d95Iuz7a
IynTc5fy5HEtshKt6XlkjEsb8u0O0vQmtx02ZoPrjehu23W/0Ul3NOAPzHfYYkfaDmT2tG+svPVC
ofGFW7XNepELkj/B9IoQOSjd38XITIDthMtyfnE9gHW075Hvkrp+VLXqxCp7oRzhxghhh5BfPZ0K
rQ5yM6pBQ0UEAsMhgzbRPCGd3cg0vWNqsZCbuCwYIKxDgSvMLZZrmkVqIF1xX5uMxiZcoIuu6sze
XOHpU/yIBuBUQUMGjGQxOXS/LLt/au36mrvhBkAtzty0Un1jVJkjU0LE5DsHQ6V+o40n7E7aEocb
77JSxp8AbQImAUyFlwrlGzATqFzVBofyfqkaSJV2jCdtGJ4Q17I/rHuxyamlUT4hjRYtyRdd+o7V
oqAdIT0HIvBX2vbNg9HvjAbL51xFuNP1dWqiD0Q8shOwCvQJ+XhA+9f6vuUyNVOoEsda3ouSbgBc
MYNsW25Dp0G/1liEWGXuwyIWzWfUm3huRh9PYl+cYtSZeLQKePXMVb4HR4JUTV7SZAmUctWktRAF
ojJ5KWYZ793Q9OqGoosM7DII3QkGnx8S4+g3Fj+dxE2eNQ00cjIxylCnB/boKweRqj4u+5cBd9Cx
j6IRjaGJJj3L1GCySTdfM9UQG29WedLCs9MFurWjDx6TsntZbLHTZF2fQa3bjCAxwEzNH1NJ8P3U
EN7IfJa+zSNcw1ASVGn+ObTKlzq5L21OwLg+gl3PExkigQKL4YZ40RUzOTkFUZlT+m5mwIcraCBw
qHbmYsV3kUZfp0k8V4NDhExMAt7QMOYajwOpMluSSUpf6PSsOFgnX6My9ZwSw2/dlYGYXWprzXjo
bOwlGuL5bTEmn3kTftR295AC7WqTSg/s9HXOVl9ORrE0L/FWOn10P5Q10by2r3DjBsxUSt+l2tEr
drCqll2Qu/pqm7y4DRe1g9siKNpw9Bmn7BLD2DZRX280R/kpluIaSxwlieDs083s4IQL82QXKI+t
tsZWrqmIJGhTcFXWD8J6uW+S8d2M0bGISF01tSURBpw5aKD+Fatenqofzvlm1DrlmIbzlmHkjwl7
0m/D5j6c5vqkZWkGmsnJGITtQDDhW3LV3psceyZFHS6GmwdjhrB+irM17YVaQn/LGvIOEZJbG5Z7
WGFLuRc1mtcG/+psUT30fKudyjdmGGi1xWvrlgeIUq8J+AGqrpjclpIdf2YiJXLD93IRHzVvljf0
zjqnfslyx/RVUnN9HKnmvum067hMd+Vk8UAbTG2X1z8qiPZyrPeYSpXHEMPvrjTaYAGP5pVEcidR
EYi8m45UAR/RPJk+AcN54HQSyRA/w3Jh1iUVaDEmL1rriy/3ZGE5Az6cbWJXOfGYiKilYCjL1d8S
fXZLT/flOv9UHPQNms6y1/92k7PXs+iYI5Y1oIMccaneWw3pTU5qpFtdO8cztalTipY3CU3FmH83
usvFD6LHawrOefCkGztjX5UROAOJsNw0Xf/Tb6CGDCBi4fw7lbYWTNa5Kivy78YvFUkXrpT81Jfh
B1bDyF9W+PRSGldDQxoaG5imQ3sKZMtCisHGH9xiJNi0eElyCVvRmcLLkg2ciFjsnVpJ2Ohew06g
7ZSw/ZcU5ijpRkRfIOtYgA2aTvTG4zie6n8DLllgEYwQCCXwidfRKHkqphzh8lhnTDH6tre2k0WV
rptopiwXL3zEs6xpBuPaWOG3wxoUScjA+IROFtSm9Forrg+YQW3Ug2xHRkEEiEHdRKEZfztjMWyi
NFI45VpkWsb8lcWy23V8WyM+IYGAw85ABuJaYoa2S9Sx3yH0NFF6Ijie2GJ7CZo1avFzgunFBlOI
9oWtWaOYe2RHbGJHKr8xLLfyVOZMtHtEiSk7uueCZRQ+Za5Zet8dAdqHvuUq7vuwQq/a/VGdiF7A
dT7WWFTKzWifDEPkVy2H5RJmVxu9FmzSju5ooPq2A9D60AEVWwRhrV041cptCi5tbhbJijB+6SyK
lChXd1y06z3pukGSDA/oUAcyXQtQhHP6Dt4HfLxo8dlpuwX410Evs1OWTqcZQYy6ayractEbqL6r
7MlKt8UE5NhQAcHxGLQWwXYs6s44lYzDMhIPb6LHZtzPcHXJSq8e661r66+mjF5S1U/J7toZqfgx
Cp54ct4P3YTbZIzZAMAFkUIj0A9JmqHrdYDo/rGUCA+gr94Tbk40X5bsJdNzX9o62ea245ttSYSd
CTwhNC0bBqzGWEEA8i50Mjvj0sfcxSS9o+8YmMNO7djuQ2dgqTIhctTHoT4KZF/JzKmuVw4gvvp1
1uYf+VbHQ7iHl0qTlem2p9duiVS9LC+YiY9Lo9pBt5aEpFZoLRPcJcpLCllEUwueTBSJqFBpe+Uc
Br1rokogoG3b2UdNTu+kHxAjgAZaNZxvu8O9TWJU6tRfxqR/IwvZQuxevEnKnTMV1j7XQza4kxlA
8ypAqVk73QqftXbeh51qbIFTF4wMLv2yxmVgR/W0ITw0qv6puLT+jnNu+oSEKhR4ADPNl6xolhN9
3veEQlMmOUjieSRcxyjgofCl0zfyzuTGHMTWPz1xv9OeE87QKe+zQrkTNSPV0iw/6y6irUB7vE1k
f8A4SxhbmCENVqMtI3Canvupx7YPlMvx3A5QSzT/62uWVqnbqZvZGs6GSzljyhHHXYoEs5AvjRvG
G0Yrn3XFohQ9NENSM1uwUHzBenyywPhuUpXQC+CrDHrbp4YbicpBp1ISeQEo8sd0QNnCFcSb4ndV
RoSAPb8ZNSrLbuCKFBPjCo355xADJYtg/m2G1HjJEKTEjf7OjuGrauqGwYkSIHQwbNIWPHcGr0fD
cmny8sUCsgOI3QjQUCNPTT6rMvnOCCJeeUI+YtYFMQvz/2mq5o1uXUsLBGFcPIwlvcuoiHir4foX
FakuvUQfBpjmFDKT8ouUJU3j7JC0F7vCUncDufBIfVmaM6pid88xZLCwA5Ho1+UKy3DzLKDc9JKY
m8KouOtSi2/PLRCkC/00dAyP9ZzDuGNvnTDCZ7DZyFXhv1WUZLl3xQJAqotPyagEBaTRbVLFf1u2
xJ6brkc8mFp3YZQaZQA6VMQ5gqyJ08SyAxjbSgzUL1oue79wrWNXDWNQsqpTMuurGMkCZpr1rjRc
TprDRYPyEBCRSsEDWCnS9W9l0Jz1UQ1SgR0G2jqiK/Q63dPuHqYWjGGJXMOgbtxMo/uhzQwQC8In
rs4E9bFanzmJ7La2UL50u/pydfGvNL4EiHNfH1Vk61nzZCGTUQAW8vzvWYrDYG9Y5Hgd659dbzVP
oavWh1pRAxEWw76JTr3MswMaIcacSmMywXcIjlDDv0k2sScgA6RR74gG7nchmQpIZwd+PrwRptW3
27nonjsgm1tIiNxaYZAX1lfIHQmaxXhcUnzaFDQHR9ciP26dZ3v5A5DtD9tq6wK8J+yMCGtG/2il
othKVPlazAmjFfhRSVIQw31OtKVl8/yrGy8tHJ12EQcnDaZkpqnPOyOxdvYaJebIFi82xWC2dPk2
Nasjg+eHurNTFBVgVnvlR66b0ho0PU9lhtxhwfYGJYG9URTl3KB0B3QMC4Ix9UGfmk99tZtWtlE/
1WAVE/PU2FCdTa21Ajx2xs7sInNlvwhfneLywwmThxLR4b8qNUCQW+Ydy2XC+1oOpO3ayvGwG//Y
NRyruNIO8SQOGaPVy5jV0eUGf3UdbiZRpyxFbAvYv4aikAKjwqc6O+96NNVoLenUTBYbfYoyu7kp
/Jts2pb1mo5U5vmj1nYb5ELVHbLRzs9mUQeFrZTwtPQTMMd+b1tm+9hH6PFchZLx9+UaCSELNNFj
mfWcAIq6r2So7Fqp6uf/+ZUT5h+W2qKFqAXKt2GJ7pgd3alMlFfpKYqJyC2bE9D++ULs7t6NQzQQ
tg3dGE5AMHTr7aJP4m2eyhQxQR2doT6IN0fPfHyKCfLj1Yoi2dLWOFaohnT9cnMJ/3rHJ13sjTlV
LwWqwx629qV0sNqyMDNYDcYEypC+8ZRZ9wzFBPoimxVG1nXlrpbjfbMGTo8W2khbd8rtIIzmAN1e
bmz89Fzx0Lrp26v72UAIdmPw335Dt/D+ZXgGrlMxo4MP4RdlJjGDJvIEZMkEsN7+HwKXrAuBufD7
tUbczwvy3l9ECJs3HbYfCncuWTxjSfJc28nvK8ZcfIPr30xZ2Cipk+z7kPzw0FHyrb0KOm7BjHn7
8p/3N1GGQ9lp3D5V8nPzeWJi+311E6HfNOnhkL8mNf7jm+O8TIVHH2J+ylh5/f1nRsIQvgpBCp6m
LX9kagpP8Ih66pFa4HZxyCvo2/KEkDCYc/uU0zWxesR/q0tKLbI4jZ3o20tuqOa7QDeStQ0+GFvD
kxaP9rnRC3GPKpqeF2ZlUKcRwmwt+tu40n4oJyPlQG8HrE4gbNbP95m4EuT1hlHTDW7mfHMYSdQi
B/Y3w1s01MCjyD7KXtPuFSNfH8GRfs+dC2KY4ebeJF9p1b5n50WSZsPelNdFKOk0b7lFgzmcO8Z2
d0M7N1c7BN5nurhzB2aXiSOr4JacggSe/CdlfKjT/hxN+qeK1edzMSbND2MCI3os1/4NThW5RRHI
oSl/8SeLoRb0q/qbtMaP36gwdYIFmbnxcopqZZXSQtmFhq+h4zaOpYpTH3txuy0zklJ+Ff6N6y7X
hUoiIaXv7yzY6unCzl8aBLrIsRP1ItIiO/IITEBLOsd5dawUt2AQ/HS89f8hcCwQlgPWqNaeveL8
3qXpLi4AiyoxJkq3qVi6ruF+qbVqRRZKC6Uyw22nCHFkeKpeEOuSbTNL89XRqamKeT6LZAVprzGY
wJ2HML2ms3QcNFfKOuvnURia0XxII2Nz49swrDmpqtud9Gx0d1kJESQZJ+VamdzpSov6k6VctFFZ
VDGEhtI2quq+mZGHTZA1f7lEQ40WiyJYBqlNUrgY7HJDaI4DA9GJ7sxYxhcUL1AYAH55bF7CjQRe
vc+q+OvGgrFx/u9oONAm5EpxNUk2H+24uFvWV7dPFbP4KQey5WfmTb+MEozHr4oucF7hZTrKJre2
mrsMzyBZWDGHVv/sTmskazeuGCk0hWy7dPGG5yvednHY7JL1JWr61NNw/O+ycVkbdXA7kUjviYhO
rzdQhlYjp4stgC7anA9b2aIr+j3jxH9fo5rhO1YJAJVLFtyOL83Sq4NlY7qSbVOff9/6sXEnaFus
21aJbqpIuhRW+Jcebi9rmebRyXKcbFnnlKBC23+3E8XOEDnbLncZHmjVy0uYOf8XAqkbh/44tgMZ
zjPViNYbe1NLeceXvnsOh9cBZ8b971sxJ/yTQ8++J+IsxibAr1Lb9Rss8PuOc+S+WT9IYCe+GNHs
/H4Oo9uGr9LdVRNcn6J1m3s0WyKwq5o5+kQBcwOzoH/wOePnT6G+23T8XTqqXmV26V/X+HszD1nx
8k3MRP2auXMZjIBfWDaxlLkJt8VkfuhJM9zdbu8+dj5MvWj9zrXopG5YfStM0oNico7c7lDFKR+m
VuaPBUX01a6rr859bSOhXW/2fywjG6SJyuH30B/HZH5grj4WAm0icRQ6jnWtQ2XQaMUd4E/LZ+RY
fM/5cU7UVUTSzYebrakrHesoreXKWY7+L1Yc5dBZdIU4bZaDG9mId2QyPHHd7W+XmLPaAKuqNpi7
conlKlqsOaTvBgsc/XFzbfkSjXwivrl9Rt9gYhM14Zatn0/uUim7rxRjQqDk+nyoZpY1kACag7m2
9q4RCYAtc8sOUFNz5kTjGbIZkbdZ+Z8PSOIsDxLeyIxB26187ABs3Px7FtLd9Y+q8wGHx3zKo1ke
hmjOKWGfS7KmvxwmEqC6wuk8Rg4TYQqh/c3vejMzNYh20b9NXgpidHtLOFYQSQDTIjbtZihxOk0g
b0+bO4XJcmxoBgOI4VuPZvdQz1LdIeiyHsqmJv1tNvM/VeyucJv+YQQt56VEUPgSbdS5I/7gFeOf
lw799Pb7WDATHmNhnqbMWmS7awrMFhM5IP8Dd2qHATaYhSNtRf7ImY4DRVVP0iRSl6A1HO1hwKZO
MBt5Y+uHEKAkhUFpH9uB3TOgJf/GyftF57npuUt5fN9eTfSA55RZUVk/L4Z2drM6+TPHaPh7RN53
AjQf9JmBQf76G9mS7qRIxJvKnm4HzrbYJ4qSva5/8/YHbn+zdJGCxd3owbJLHgdbudyMp0prqIe0
YJmp1K54g5mO6hbfhYLrbtPR0wKDX6G5eo/0MknkurfvjTtNT9DbUrPtl1i/9KunSmT0OXay6hvn
ZrjgdzeJCHGt1zKnn9Dyc8XZ8YjnsnmU+XK+HYh2k9uHsVGKjcM4IKh7vva4QT7IDi0k7FRXniA0
7E0pZ/rRhhxLFRRhtVpHXIVTzCQh6eIYjjfWcflcd+zn875ozo3oyuccPFJQcuFuhasWzyXvAHRe
ej7D+WTBaD4x4TSf5Ey1v4AXvhENY5Wqbp2JGgsJscQ5AtqNLuqU1B9l1mZ8rWMd3PI6NVX9KOs8
34wMe+6U0j3enEW1Eb7oQ6O+Tj30qYVDOjTDr7iWiP9Wv+EttK0CPdAootmiLJJEbedkKZWVfHMN
+wuClvGvfi0Nc/hnivJZZ9f9VtDXb1ThjpeK3vtkqgVR8SuC5tfl91u8zbF1jRSoQw2z0lWOvjyH
qQMuBIbRn8JsyEqMARbNuQwSPW6+bUffqqHJnh3YD1Y3Y7t0ciEkhmNkAGDuxZaiXtixVOz3IR8I
Pe4DgUgAiJoUL+b6kpQchfk2sy+UDtHRZYKBT8Qgns3IlvciN3WyEyANFm5qG3tLamcHfeQFnmzR
Zs3vi9tnyoyB4u/3ods0B5mVrinxA8i6Kkw3t5e3D6qpaEeopOM+raLphFcWcmAGfXSkxHPSGR1g
7ybb5VZ9CHWkIk2hILHrfCcLwWEZJ/NLI2V+ZvD3EabW5/Rf27c9Z9lelLGKDoCm839+A1di1rLn
lj0RRhiJUY2sp/NIjCLdC2z9qXXuf09dkdcozaslvYtaggUs2qq3uovfss4Ifxq8U6DV7CM0BJPZ
Mux+LSQG3GiK/LV3td0Nw3L7vO06h3zBR8OWBwTqkLLVixi/3arMG1rPApqzsNNdkupr5rT0DT1M
ruRegOACRLqrIOf6c78q8Bazj3ZCAsujo3x2bTbZELxUQPvG8OB21r9eWFTxFrYCFEzleAIuH/Of
KubRWUJ2d+tLRxp4FeZ+xJTLTIvJ4aBC7hOrH9stjHLz/0+PdVfISpXPUVUe/v7v/+VYjmGbwlJt
SxVYxbGB/78QlkaTldLLuvhPwuhoGi3j8SS5j3Drb8v//sph9Pr7uY4byTWW5iWmInCjNATbHpf3
LHDQMsZm8TBHBUl3VYEua3TC00InFRjL1Hi6ldnN7ydRS2qHNToiUZ3pqgz1VWUrefr1OfaIcQPV
qI0N86feU2VUQuEbrxMgvvvh9iHPFgpe9Fp14d7fPp8RFXixYvfT4X9+sist2xqDigO7CqtTYwln
m8IqfMTk/VhlyathuuGLM9ugI9dfsYUo/bGAtNIhudwQcgKsDZjk+iFpUWlGjd2cby/1ULU2plEE
VcjGQllEdIlVPtx+pcfaa43t8zKo/VumjubdYAz6C0slsuQqjlAHsEZBn/wLwXRULJSG2T00I+jK
bmQJZrVvFaaSLWFdmITXD2GeGHeWo/Id29lz3+vvvxhBG08yWpX/Q9h5LLmNbVH2X3rciMCFx6An
9DbJtFJqglDKwHuPr++FC1WpTES9CYIgM5UUCVxzzt5r48AO1ZjWUQV29n/EfRvOPy8P0oZdoRJM
DwTf+hejp0UtkIbW2B3NzrAetGhmEFIy1FM9uButRuazIWZfXxAjIAj1sNgqc5szwOqlmK26KciA
2YBopNIkd4JlETmrZe2XQo4+L4sMr3E6b2cObB1bUX4TZlQcWCpCMtAU5J8mprs5raBig0KyGtzg
jlrqsgg0Ee1u++KljqPpSebPDHbar1UiVQ7RnESTEfVGmki6GxK9hkcJVaMYfLgBqLVO4Xwq+uTJ
rnvnbtHiff7v+0vY1j8/QUsTlmNidxKEjwpjzlP/9vUpzPz6//0f8X8rVrKpMFzrqHD3r9Uoh0as
NgUNDXwhOLToY1auGVxkEGnINL1D1EKb1sXrn+CNQyhDslsxMzqTTxIRoItomLHKCOD9BDmOrtZb
u4a7ZUaw6VEdixWzsvcxBQ48PdA2ufrEnGECwUg23Mc9HbQ/lpaq2uMHL5s3X0e8bQ9u/41iC1nS
1neW9Qh02GCsB8zHR1QM3HzNwQEAeyv0P0gHvjuEh7Sf5VUFLil/epDmQ5+og1VYZP6NPaROVAbd
mLAzEER4PRti3AtLBBBsLeNiaHiXRjf5DBedTAMKKMujwjG5DZrpLigH7ya/YXqMw+SWmHT0PPfm
RaEPCHswboYG18poNlE7veIOaR4b9EmPEMXeRou4GTIrxSqvfHTite1icKNNs2+rwb5aauJc86oe
t7En4umtTquCznjqXdD/XlA7VY8xySEr3TDCy+hbFxCfjNmtZtzslO4FyFLVGq6yuEQmpPswdeOb
PGNXevTsvt4Qqtm+TXl9Dlo7+BgUixJq4U4PYdcyRE3mRVZLLESdF4g5TK3y3GzKl4XXCYGifFDy
Md1h9y1vXP5jWRqEGYXxVkL/Arf+aA0RPFqqEt59dOYrbVIoB4ahv2UVGxDn1XSXQlPic52l/r4D
IfEE4ItdXmD7+4Bs1UPotdt46PjaFfFTGTzvxVb7F48+7dqDPXWwArX+RNL8buqb+qsBgGnjuuZ0
tsVQEP0H3A+qxVcW5LjWtETc9Mn/Fk7pVW3c7oIcsL9gBBiOHhnLKmu5S4pZaXZbY8xcyZ9podqa
ev1eht4JTVn+aldGfwpjLmLPQBuxgNH+++60tH/enFQREeMSDqfahiWE/febU3S1XSAZy06W1+eX
ojTDl8FAtKw39V2TefULiSQfhH2WWB9Eo8E1MduULxe5WuKX28U03yatScVtpNUkyc5pUIyA92g9
1YCaBDvai7TTDzEbsjGIu92QQkXQmnLYIxQQx64Cj67N1Qp52syngRFUa1UxsTTNfbAApt2TfOSL
NHyqZ1WzEMG9KHzy0oqK5QNykjuZZdQwE1z2cotatZ2xbkMEYqwKAYhYOX8nNt1LMZBiR+bwd9x3
7nNiF+0hLVN05D36Bx/u4aYxtOAhmLOkJV3WyiKF/97Y/w8YnDkPgn9bhdg6HQHhuJqmmRqy+b9/
DwycKaGEQYY5sw5WnZG+9RordEM7MfQwwVlOTgyoFn8tKE9z5pUvjm2n2BvI+/TMDA6KF2EsLzcQ
eh3U4lTeUlYNzIkFMMnITW9YUTeSaoMs8EuWpMFBJrkZQkmOi/Neq0zlOIbGqhHsSHr4rwcfttjO
1szhy/y8x95vBelSP5B580OWSj0706n1BD/Z40L5/uNM8WJ7bREOccLm6JynDp2WXFPKAxCsHSy7
7vzfVzOzxr8+RttQbdV0hKMhjPvXXBMJtWLHltHOamaqS1qb1jeRi1+m82KgjtDFBLkGUzSTv4L4
Zbl4cwO1Td7bz2Y4KWt/ouMoGiLNs6rjVqa6v5LbwZ5uLOlqpK+Xk/+W9qI8tK35kYcU3TfBGFAQ
nZ9zQ+eD++qnkF2JBVySsRFAEptz56f7ZO69yANhRcGVot6qRqj8RMzoZ2OwxYPe0SlvggaTwWyZ
x2P/oivKiDs8GK5Jg7TQDBx922aOtxNBYe8bLXX2lF9wxMfqo2SUqGHOjlFJPxP0FWx9NGkbpcbL
DfY1eE5jOqGABZutZojiybV3mSzlUitD4NZccbe8uUqB1y2lYKwho5P9ItkqGos2O9DWM40DrgEQ
X3yUnqd8QLysKA2Pl8xS+1UZZiOirQRVaMBq+SIPSJOj3bLaIcLX2o+IH2tGwSq+ZH8eAna/fIzh
drksp1L5qg/kaclZ07dsEJ6DDxqdiTyUeU3oGOd8DE1F3K6a3VOZq+496z5QLOA7nIeFykPE2TQO
ojIlfYjL2t0FhUVIiemqZ1YqR+wQ+iclqeuTWqNzIGGPMoXidRvGO5+SdRA+1k6P+AVB2sWcotdl
9bUs6lgfv3V5V2F+oCz9m6Mg8Qm1SwRRXT/Typn2Eoouf2CYfx6/srsSfedfCSr8y4vB0J4BgUYX
+aNm6zrr/75V9H+ta23HdlWd6chg02Oq8530l1UZnd4Y0r/aHF3F6NaWXeCVzUdXAP1iNqiRj5Ld
kezlcDy4k/tIn5ZVrjW9Tge9meBpYEB88YMoXcmKBHx/fFXJ9Ngy7tGVSIzjzKSa++vJ3S6Ev/H8
sv5slNVrmhn6TzV6bb3pFrKwkveNOncT5COrn7ZACftNH2toIIVdvHvxY4mP6L8/Avtfc58DoUcX
Nut7gD+O8Q/8JiXxwDAjbzgWor+6nTDfcibzU1Xq3boscvPNwtW/8yuAqPb8Kh78cGOq5FDIV9XB
oQ+NWOBKnQP8kwna2Ry1LxKUY+kBgrTEfe8G+EMdpj2UrcJd/6b+OCUa+2RQ5ggBGhtJaf26L/zZ
14aU9VM8Cf2dbdx6PqEQCHuAB3ph8hnDX8TjhZhGd9JbGUzoQrl4v5qwygNRB1s6qQF61FRc9G50
6LloRMujVj+o/RHFcPBosCJFmj3OVZ+5aMLuMdjLjJGpQk7azZq7ILbTl9gNrQtsqG+13qYvRTCT
YZknQMTUzXEqPZQcnv4gD6o1Gcsj03H+x0ZM/xcslYIxixWXvbrO/0r7xwVL91tLMuQlJ71XcmAy
dBg8xfiipmGwbvWUbJmg8HdE1ru0i5TipAbo79Rsn5UgzBmtp50kmRVl3jzJQ9LWP1K6zIXSes1R
tL2971V6UC6a9mWtpUTKOUsT53s4iWPCOgSOKaVkbE0leMlxVTUJYHN6R2Gq95sspVXx35eo0LR/
LQwcGzAqWgpUCsL810UaowDgPhVUT4cuPGE4r5+GKdpaNLSoiVTFLtfrAHU1B21AD760/YkB97d9
S4bWpKcRu4Jw/Az1loChKtL2Ro0U3jFJC02stHrPB6SVZKJ/oGunH+3a3cVrtfjOB0EzLvGtz464
wTgYzj3bh6rMKmTTDkcNk8NZHnjj+Z58xO+ScacSj1RQZL0h3KgfpwEGnSgd2nSD7FXDvISGEZD4
iOPfvURzyQr/31F01vRF92oSVypnvOeCuy/xinsDimfdC6ULti1aup08n4kqO1jW+G76LAeWUOIr
acltDgD/KXO00biTlKY6Qg3K0B1e5ClkBuI6FQxVReFam6IyyhM+dxSM3oCzOvDh56g0sya1eLdS
XAtT45mXzJui4zJtOV6O3Ui04Vcs1oQdAF7O/LFFCBSdljmRW34CKOL019Qe8l3cImuXgC35HM4Y
q994INkmS4x3mWTHOITXoKsiKkKk21WB2lxRQTzS5qReVprib6/SIL2amUWxUKmcO5qD8aQrpNPV
kSjOTkiT86qRCbJNjSA7TiQ+71nNu09lgmWtKBvtbfmPRNPwJRialBle0G6ORXrIY8PYTlWNji7u
z3YwVee+samQzvkg8iCfJ/Hp/PspDzL4ssRJHBwtYClgMus21gsE2eOqgdW2sY0x3DuT/bMqEu8l
FGB/RIO3Frus+9Dpw3UpgxgNNH7XpWlsR/Zu5pPu5KWrKeMzHFjnuEz3cuZndfvrYleR96iM10+O
C89MLn1M4zZGZKK3rAVpEw+0T2lynpokZsfqiPbR6N32mrOcw+AFTlK+gOg7OOmlMdzpCNgXt+xH
qrqzhcvToGPJ3NjOGVNWlepOchijFuA+GGLKPHP5dIjpuYeGuQeIY22WiyE1dZzoFsp/9lrkywye
zVbO7M2bYq/pJLwsK5YgWE3lhHQXYf4qr0ca2aQpuH57qIrDUIjwWTLGGsfEMFwEzkFezGmIoyQI
i3MX45THWqOzt3Ta586GkmICwGCWBvCKNN+jpTxmO8N2vU86PbhWxk6oxt7vqmvBNPTdRXw034kd
7h3s4M30qgJg3qrF6FPKND5L3lUFqfTkacUXeQbHWztEZQyzVq8UqAhNsierMnoblfLRLxQu3TKd
zmobu0fk7+3apGH0OIYUNebZPpzXy7jA6Xy4PwpBxVG+Wb2CleF1/O1hsJr3NivZlyvUHmstHF41
FVGdjH6WbyFUrYKSGesYLa6UNV6weicBs/IFVCLNUSbGMlkhQyGTem8W4wgOIxsf8Cc2mzQkbd5t
3QGKfZdaG9VuriKwKmQ9PuYiewLAg/lx5VG8WeRCTfVWcue9Wb1lPbTmjyLvryN8iIs8UE759Ujv
R/VC1YfCZvUQ8f/fRL2Pc9Q2THuDJzQ7c+esZymtLJdo4Mef5jOpq5Jn6Bs2snoqXCpY82s9Y8E6
DANv3yltdZEHrelYYscAjs5YPKlVrjoLmq4IE/OQ+Xm8S4hV0IjUHF3ji9yBS7QdFAlAYu0mT6Pm
ZVKIpxx0YsVzja3vND8a5ufkq35R/CQRsr91o1bC+y7W2kwhhv1ZPms0tky/XytK59zl6NWqaNBV
VYM0XXT6qpSjvT8SPrhsBlSrrfYiCz8Th4TXuVeTdtUOcbn3Ro1kTa02z4AIKSmzKspETaytr23k
0CkPwANoTpeesi2NNjzGrfv0eyxSxwTe1Wj/ZXh6gniWQfoFc5y4fr03bYHd0q2+apFWLx/j8gnK
D3Psjepi811NijuwgeTSKo/yzq9pjpyX2bVx42QtNwwkF8NP9aLHxlT1ZxXsqHza9gSW+Mhjo6L7
CljmIl35kzrcRkCYWwFs6tVO1B8aoperW0zXKImSqyiCblsTjLhpZdunpM0OZGS2KJWXnjz7T7aN
pYXRUZ9q3Doenj44w8EGucv42aLgBzvbKC8um3RmOMQhqRPaW7LukyOVr+BaEwxCIiezd2iBsO6T
bEe1VUcgVA0Xstm0rYP093GhnCmKd6/dUHmA70NQZtcoD8QG6qssU28SsBg6pn/2A7RbgzB7HL8I
Nqf50RCgIJOP5HM+ZsXl1aG1/e0sbN38/mH5aAhTB5F+N9MUg5m0FHxuhsQ4hETX7aQWDkX1mshc
G0X3jP5G/aqgqNvKIUAOBno6+LcOQ5+Hh1kr1ascYSRUN0htoqFYxJOtMNPfZwP8n4+IyRC0+Dpk
eeXAXlg9O+XYL78ttFr5tSZPgrQ8yIDWOmC8gqYC8sNEFoxLMzyUafiDD7Z+IgfNf8yV71lQwtLS
i8za1yOeAtCgGDeN3iFyUNk3ir+RY9/v9+gzh/algMJsdcoBla11631ULLblTu/VMCyLpJIYUte6
lmGkoz/MlJtuWzfP9SDeWopFS9VH6JJ3+T6K6KDLU3kY8ENsO3usr/iG+0lPPkcOFWeyGTsMRWq7
j6fJwUj7R/5sU6CmshgD5VO0DlfLZjefsEX5FToO9sjaLVaEssXyERpR+GDP3YoSkc9DWLUHP60R
VMdwtvqxeGbCoSVIc33eQVNsZ4ZVY/25sXSiOQh/fVO5zU9wp7Ge22SRrxbIaxf1GGLmYUAeUpdB
WRsK4mTmkcEzz45l9o9J0u8RY6Tf+KT1FTMPgMdC+So/4NDpMVAq9dxxMZMH80MzclLHBp3s4YJv
CE+9ela78av89ihNNU8VEsLNyB3LvN42VzXCgDz/P3stodUzhf6uzkqBW3/G0Cp6mFzlX3LSipRz
JzoFPd6+IlTB0ke2fUmNkyKXQU4d7NkUFptwCrvPMyg1aAayHTJdX8vLOPMSZigLlngltmXmZUcV
v93OIKzqLfEJ/0bndkh6XyxSMQ8hsVqCH8qbXn/IUEJG8Hi/pXn9FQsq1GlNFzt0lovQk0QjAR4U
Q+ksAg2DQDznaHwCQw2OJB4K1ru28TxG9ZMX1BiMZiWJXxYG41GoEqxuPOmy10XAo7krhxBYsdUo
SBvMbeZF/kuR4oLKMdtwPYF6XK7EElCP6taUNcIvqQuZjDnhC+vTdDtlYjor8BLQH4IUKOaD0yLB
XE7x0HxyLEqNusc6Zqnh+njsN3qRjqAIKu09E+lN1hHqhDTJcdC/BUWE52Qa80ehQhrLgDv0ThM6
+6kBuRlmKR2ODgNBlSHGb5QpuXiimg5FAfarQaSCYosOczkv2wn9sBzHuEqWuJUnazrizeW3aEgy
83WQRJsFst5QKt06+GjpQwYCe6Pv5huqx9UWLT1FslIpPihLmRdAPf4C3swrG6MZgNhTjTBrIjP4
PISz/Y0NH8IF3bvGqRcTFmqY1y5T79V8z9ta559Sw9+VLSvzUEeZXhpAQM2ZUsvK8WHRBkRs2lZ+
6qK60z3qjIt6YzQxfcfoo34JHKm9K7tKtcHhCPVTqqDNyRUbM/Z8hZi1rh3ycPrSEti+hkboHprR
HqBV6Gyx3elF52pc+02I+3VIk72jm/bVYGheHiF9whAs+52D33nrGSDwXJdKda30+k3vBZtpVx+v
ZbBaSqQ4tI17SwbiFrSbcTYgb9xcpXpcXkUm256coMbf6M0xBy5Wx0tEyBPkCJT7JMmMZ+JigUbp
Xbfnjd7l2e/nf58CTkVuOKk+2ooJ0kklj9DWPMIOdJBS2boZyQyoalY56JL4EfmiWbiY8MfSO8tT
nIEpEdIM6/UIL9bBSI7a+0EeamtiUgx8BWiq0Jr9ck4r9uihaoPGg6Qf7/FZpjA2nls9+nH+bPmj
dVbG1LrH+UFNC+M45hbtWizwX8hV3RWFV7/J542AzAc6NV9Kx1ROY6KML3aq4ZMwn6pmqo+/r2Op
mWjigVUceI+scOLbiMftCGTMBxE5pY9OhUxbgO74WkGiXdQsU+bfg5G259b+Do+lvHtGPN7dyQRQ
JVJ1NShHq+2mnSzWFeSWLmU7WcCzIojX8tW2DLyjWtQBaRsCBb6GTnvSyx6kRe48g6dZ+ko12gQV
kCH7AO+C2JPtLlS+Qx7EVvmR48u8V716kHflKPHUqZ+yzMdUg5OarxxmKjfsX17CSVLAkeJJtZqY
LguX/BXbzq9KnUTgUTr9FSw3dqkq804h4x88SPNIA3iOVssY6+q5SjffhJ28H6eSni0hXdM2iPDf
FH2HONE2QK23RwvqNRFQo31NFfNRqaLiMWRTO1RZ+Rr25vNSHI4GHUvIUPW7GvPS+nfWpnz0+4Vw
7gnL5wjiemrzooCv7dpX4banyXKyk510LQWY+e+ZcISvmmP3q3EsnwAUN/QI//yWHF9FqYFUe/7O
Eq8b7yGb0YseNTddN/eW1Zc3OWZ4PtUg22hZ8Q8QQtZjYO/hh9JjzQHgq6apHaoRfvM0y5DAK6tP
eRmLp7FH+JJHpjjJ5zT4LQ8q0kL5ohmm7jkezW+aAYTW1qP6OI65eOnBLu9CoalbeerYVQTdMfPX
8lQjVeFGsfpGiJxgbUq7KO3Zaw6m+bPTNf0Uzdx9eaDzpJv8x4L5Gac3qZ2HAxl4DuEMQqHMiWVJ
3W0W2dAynhfea6VB74ORw8jhWdABHfAOO/khJJjCgEIBvVjG0cLpHnOQGL8+IXCIy32RgoBFsOcj
yYWOLFXVeAy+FLX1QnxJMPUrjzjPt9pOV2GrqZ9rtJ7Lb3ZB426lW8Ip6cSYsM728vflKYv0do8Z
vD2jw/IPvtGdg9FXSNxSmye90rKLNYxvsmQJgLffjRHwsb9c/CJ4q8YJKiV6ZLQ0zAelqZnXMKtu
iuXplzSsbsu1LC9reSBifOtUymch9O4gf0do5XQmpPynqjjjHvXlrL/KStC6VmxEBB+ZwR4HbvlW
MiLkqqOvfs19iW2dA2RwNx9axHFQlffUTgSY+fm5ikLQuu0nbcv+Hs9DUAXHBCRyVM+Q0uoRK172
mBBDx2P5bEEm9eN4GuefyPRm6+kJJM/UeZWflyXo4OR1j2cfYcxbOCQvVOKs7y7u6qhSp1eoFZup
YJHWqbZ30Cfkqk2pw0TVxi+xmvu7qcx8lJ3z6AJezgIzMMJ+gB3yKB+VATr9qvH39eDVD0ae/ooY
B7WAFKsll6Or+ALnlQK4BgcrIf5LeY0FLsoum/XJWbXrdu/aTbWTiO158i/MFMtyTSubwibTcqeF
0cny008oWLVK6T8Vk59e/IAQb/k7XtVtYQQWJ5JzNv8YYuWwG9RteMmAqgPhqbYFwcfbYd4Fkg5e
DeGE0X+IL1buPHhW87hkykH3gBLR00nCdADMgi3KKuiVkL0/s7D0CJjAjZZvNYOddXKc4bEC8nNZ
/gFKbKxpffeFmrFxLRpMxUbsHXw+pL3MYcVKJS+lgfrrgaxPA2vbIcOOB4aOJ4waWlLWH5S8sn4E
PsHIs/hSHlpzYkKWURJKZjYHeY3KlVBseJhMY9yFNOyV/VJAZsOdnXoP2vN/l9sRPvyzf0zTHBwc
RgZLcy1d+2dLyDULJ4QMfZyIWPwgYQDeYD22zcMQch92SJJ2OvaWFcSgfYr7D6Mw2Vo6S/2rz5J4
3gPRgyWwoYkoSOGDC6uKgTSzxkPuctnGdpIeVb+4arQL7/IpaoHFTpjlez2640npE+fega9fWQiC
PvTU/i7/VXBTPjJr2JBm3p7gjtGfnmswlgVdHGznFotoS9WjKdF64VYU3DNbkmkQQJUB1sTYLnBH
soSubPpS1B+IAgH1V6hAUTJzusde8bUr6ZaKUI9m/Ph3xbGCY6T69ryoTu9AZg9kmkQ/mVR4AH6G
qrSz5ZebU6Yow17J2K3J8lKQG+/EE5VHub/V82FlO3QmYiABcLh1Bmg9wO+rwhHMgnR8IS/hxSlE
8KF4OaUdI7O4zdKRcRztvGH75L4UqEWSAjLVQLz9pzwiC0IBop37dk24ADtvI+uK+wifUalG5ZL1
6YseqNqr0cZPreKON3ceeMuYjgJZNR3BJEwpVCiN56Yhljkfxx/OGH+Rb7hXCqIcwQiui9z+MgJV
Ojfw8mIRBleduvbei4DgmigVwywfvyiGE277VN1WGPu2JkUpPIcFgX12vFu6A4n6VQkHe+9YGWNo
brTbKc1hd0UkaxNooa4zeSUNcCKeHFhgUS7yK7ybz1iLjYdyrF02TFjrnfnUpjuJIDeoVvLVZG6+
GV4GVkdJLlqEOxzqHfLfeUibwNHvvACaEm64d6tllmCHCaun6V17m3cqkKu5iS72kFF/pLP6Nmep
/KiaIST74L2Dl0VVmYJHhccUD7v3jXjli07W7YMwbf41QKOzdwOtdZ65xfw2QZWppPKJpP9EoCuk
txybekM0zr6bVGedO3yx8MsbbEEOpvy57ZSgOl1FsWqf8CpCR4j0ZANjtv2SROMupSZ8ESqQ8gKu
Rb5RVMLZKBTfpIWh6B2VWupA2F7nazuQx+q6mzsWsbDELFXDZzy3LnJs3QNrNCwO08mKHdQJc8Ee
IfZeoGI9WDVeZ8VSs5c4aOoVhXTt7kykcdQdbIEI973vxHgT57gY6gXT3SdhK6ItQSlfn16kFF7o
JO1O41QeDSvnLitHb8diBm6LyRSOsR8mE9aASA2ffRfTuJIbyP0dd5X3GLPXJLXED0s3qKicFciW
Fcx/+9XNxiefsfAhjnvI+ZV9tBV4tH5v1zuSGDDBzItdeRipBNXV/xDV6Oo/x0T6NDTxhEqqlGrY
/9TUEJ7ZWhnwlmNmm+8urF5C7EIgttgzqTFNK9OibiMLjDmVqQ0+dnFgn3kSqm8BxLS8bQETf9qD
6YM7HKkT3mv7pxblPxVt+JCrrG6MndN8VijDSrpGFWf4ULTAOBg2k5KOjHsm3RNIUWbh/1Kouv8S
AriwuRnsdUMjinfpwf5FC+FoUJtHobnHZUgvNOsZcUO+Ql/dv7v17FtMRu/BisSv74p6Aw07AR5j
jwZuUEXxCOF2uuZDdiG7PtzXja+hR+s1tsc6rs+qJF1hVkcopXgOwyb8pGZzvVTFtk4Q156eGbSI
aUzCM0AEVqI4um4+UvhVPr8cmqhXFB9Lgu5XIxb/x3ZgkK8SJXqcgpEGRlJT3hpqazd53TsEbHPj
z/GRDZDTIYxDeKrVeiTZmDUKS9VLRcCfafUvavIptxArQuiAaTGnv2luCZyWksnJLMkAwxtbbGUa
zJBUT74JUQ2VlHOJBtWGWcej4M9H2MPiNQ6LJ1mgk9X8OvKZkAoYlqXQHqSYpLer+jAywhC4/B1Z
AjUPYl4UIranbKMrFGziriKbyP0Jx4INHg4fvJWJU4NPZqwKpBwq8i7AxOw9Fk5cqvNEyIJ4uqju
V5e6usxIzAjE2qlE5aitYm39AOKnfKQQenkbMtPa6lrxCZMbkefzWaDwvAFQbC1CZ4cqC53V/Acp
vPsbKp/Zzu+HnSyyaWkxy5swEqkIvv7wty8jopkWCUwhJTt5Ksu5GIM/wBMK+EWXPzgxXjne7R06
Z7Ipif8mH5Rb7wxtlgu/dd3XiP76Oqgygos12/kQqLsprNg4WKEsbwH52dtluoiMVL/qCmtKLt/w
2xh9w1durPpy+klr1TwOTQvsS3PrG6WgaEUNNnlc3mJsIgZeqk1lXHY7udJQepoAmfem9FGKBFTD
4JIhjhwp3x/QKI83ykfb3yUwM0DuwxB+Brkln40y7Wsx1PF5mDvYZModEj0xVs6E5kmJ6b3AzXpg
0zUHkexlPeb3QRZqcg2BQVB34qTJqWWAbUlBhPzl/17kmf8WCbrISITFWIYP30YA9HfpE8mBkPmb
JDiZo925a9OKf1Wh1CRrt06qDFt/zLp77UxQMNuaVAMala4O9YEc4mJPQ7vYTZALqe+wJlg+ySqw
4nVixvAPSCYA+2y02Vmed9zMayk4h54pdrZeQHRFfbozTLD5AoPgc5lEznpK0Z2lbUHWNzwEeTCt
jyLpw0ezhqaiR7ieaqcEtU9k9HHAUgj+7IVqFbaT3Fd+mOVVaTL9IpA3UyAKwlOV+Ohj57W9bjc5
HSnXeY2JJhkQPgYYa7ZWTRa1HejfyCapXy3US5mpTSdjNt9JQ14RGtXBRInqei5svDK+OrbFbpyk
biKc25JIlGb4GmUwffPB++EmHfgVhbBCIpdp2c7+N8MkZifAY3BOJ/CzfHjBuQliHQ8hug35I5NQ
IP4UaOjLHs9XNKYHIJ4OmQLw1bta09GMJQfL1Y8AqLpPeaP+gHfdffbme6mYaQbzr41NpV2sOCpW
djsYexHb4TaziuGKNay/FunbyCb2zna7enRUgssm098YIF/Wi3C4imsMXN01Mky2aBk6QNV5yNIw
g+lE9GsvjHd5pzBNmmsLnBQjRg05oasfy6p5LYx2OP/59GIUiVUgFkBWfGG8BaZp7VR3HLZmnx3D
eRiT0s6sNOcOwLwEMEgI+0sZWjfrvWIo5SaLjYA/BFam//g19dD/G4vxecEGmGDLM2yLBHtZ9wh+
3VDF40NkxODsHFa7jjKCbiTABaR2N4GZ67T5tkcQTVcS37DVDuCs4gFBxEfuWfYa/4lzcpoE+iLq
MVI/5B2JM5T5aN5KR+4IkRfJdEC3+KoJbhg9VDdGaXa0d9zgearRgHj5a9okS+KqU2rFLcmiF9Z+
3Ururrrc0dlpKDkbVbtfiygS3UYdjK7dRQmMqCa2P/QqG14zBGxz7Fp4SiPR7mX7q2xrKJNhaUIb
slcZ1LkhbvOnNG6VmfSkf/TselxtVE+RAt1PGQn0GVulOEa0TGGVsIGvTLW80t51P4S7m6Yave1c
HZz/PUP4iO387iiTpJfJOY0tyFnWhFSIprVj0wMKDHtD4G8E+cF0PxxCqY4yObrJyQANEO45MZCP
eYUu1+o+ZSmnZlSjflQdlbB7kQ1t+WYy4nPIbp9KMs3ih3YyyfCc17GIMRXC4aznpLIosCWYXA1m
tpWttAHLXbc9GFMhjrniQGTj7PePKSzEVqaWdycFvs29c/0LHh2AlF3wIyeYZYj9HlA2UJmhbuO1
nG3cPHOu5VzStezq3hdxg5R3gmjUj3e5zSK2zz6o7CEQTg3JBylkBijjLddLhGu8JW7Ly1k0GHV6
REdib0QWfStoc7xU1GBRxIxb2SKU3fjWZ7emjdXZbqcQEPTIGBIQTbe4B6KoQhPC8Ityzef+XWHo
CR86hgI0MjibBJGLeTmkxz7yDhWSlBT9tqPvi9E013WUxxccGljoBUwplbbMB+7R/bIF6ookP8j3
kdCTpWk+4CyxoMLPOy2pFrFS4lWakVtSxei1AYtvvy2/G0Xe18nCiF7PJSunsvNT2ZbvceE21xpS
C0EdmHvYvByz+c3BNSBxKzIbnLb1h5K3Rx8o1Rs5cn88LX+g16mK2NDXlrOhfC5qUjmi9EEuj+WB
yK10XXnl2iHkfe9A5ThwDTgru/b3dkupDEP99zaCxJO0+UrjWn5S/Xe5zZE+TsYnQLH06zddw3ZI
liNRfGjr3M6zPSD8PlrLDkyf5OIUVUgHhkkrnvAf7Krc7dDL+WInLZo+BdY92tCj3FzlwRw6lthk
Nuq3Scy9hMj8Isame9EUSBSGBV7PIaPH6RqVCiq5oHUXmTvygqvtUiIgEgQuRyi2ejwdaAh3oKwS
sB9aMhIUOJlb2VAM3oaoVIClAklJovQcOipCVw+gAgXw6l5mY4tKcuj3WVA1m8Eri3c/+K7O01/D
fn7VjNl4GTEsWZZv1rtSrYa9IbJhN6oaK0RydA/j3K0yi7Y55qYRrKXISgqvkl1tBA5vMqgwqhn5
GQrYs+8Nu7Lzm7NsARMsXmzUqDOA1eT6VfQkUHU3G43Y0ZtXQIFdD2esoG+tmmFQmxs7dohVyTL8
8SB19fJg1Z13WT6DRYVqoZdZuaaSEd1SGGffiMsLTB9KIDbMQouSTCu0+CQX1yZWHwanYPP/CTuP
JbeVLYt+ESJgEm5Kb4vlq6RJhiy89/j6XkjqXXXc7uieMABQKqlIIM05e68tJgYo1VdWL8KCh6+u
KbWE20UPaO6zs/pc3Srl8fLH8ksdyOmIVRC55dhVRxit4sWZtPpYs7VjLwxykY3sFxGHB6Ou69/L
AWY8D83GgIMthV9oFbife8wXW30u3U0HPZCNLMvpfRG/pag2KSozgxhEd60k4dSZn+jvBEzuvShw
fpZu+W2iunMeQ2q6AHYgy+e6QzZ8HJYv6iivgs8i058Z1+ezEEa2zS2v+KqFkO3M13KuiACD9LMi
J2aPUKA/eIXTnoyexofrDMudJaqLa4f+zpMha3/LI5638JFy9NI4a4Zhg0WkZNy69hvtzu7aC5bV
7gxKtUAWgBNbePm5qfmP/z+CdGbN/7kT9SzP9XQKkLbuuPa/lqZNX3T9mEfyeP+nkmL5lODxPLV9
1p4KlF870bjxasxTiw11ljxajvszQxv5Cao23ekz+051mqX6wyDa5MEvBh3yONIq5SUY3LjcBgsQ
tdTH75kowQMvNfCSLuA+A+XP/q7wNibgh83QteHFYVumSpC9ET2NTp9dEwpZT7NFoPFCNhCdn70Q
XdUEIa0/TD1HtXRt+7B+cpr7Otagg7PCuWieGmsAYmuF7YmwTnvbU/HbJCi/D3CZok0UmN1Fb1Es
U0TCqROOxeFefC763lkRxFocYJQmQKPhBuVugWg4TYq1ekRLPasIId+kffqfMFgqaTTc4hEVu8Uj
HvtyUTRgNDYbn65FCgDU9ULyAI0MsIla90WN+Obp4pNNlXkYFhuVUbj7sqUK09PWNax5PprGAMKX
/JsFURJv0Fuln+Ewv9Pvc56lFn6idq4v6kW6aXM/0kzZbJEAcQcx1Ao4NPGw9jR32LpUzeGyahLh
C4AW1UidQW6sfLhve/Q25EMJ+VvmBrKXCqBsV2bZkcZv9sgart46RsRE5VnFtXeH6tiY6XXW2uIq
tanuNkR+Q/etonKdzz3K4zqq+otpfi7uDPwvrcaSrtOzFPtqYkA2xU4uwk6e6Pw/qbO/L47VE19P
nau4eXNxjjvDX6WWAcypFeLV1uYZw653NYDaPM/2bD2bhnZSjt3G3Bet3d4Gyq2k3nTJwbSXlPDF
RZuDOrh51mlyoJ+U5sw81Mcje6TJevYTmT5ZUEZfRNzuTUACHz6uU5BEwKlNr0cjonzC1MeqTVMa
40aL2Jeh+IPfpXQ3LL2bLcJ9Hvy8MPSbxt2B68ftX0iTQDM71PMRYUSgVSCdF2NUril1kbPJc3GJ
K5E/ZiU2CBsxsa1JBIFLyrAHh3OvN2X7YObVV2Q25lsu5vuZWp+q91LxZmCR1PzXXsNP7MTm2YS8
8xn4lthkLqQHmoXGQ2TQiVzkUblfewdXUnLX6u7ODJp8Xad5DGpfLfVlzQ5SnY6R9ZnFnf0MuucK
jtF942tpDmmlp3uDvHJYc/Y6Kh+Uk1na3S+6x8lbPJAliSmKUXgS/trvF+0QuFESTlLrq+e4PCMt
0o2URYXqwbHmxUJWrKxpGg6If8dH9dJadY1qLCRicEFYdCNM8btWIw6JHlZtVvXiLg3XzMsaxhFa
xmsspPIjsAyL0Fo0N4LE46tDMeRumqqKUzoyaSrfFIkfcqPbaPosVAjbrFzyMCgK3Ch6vk1d/Big
5Plu4MPNl61nkzevlJ29D8kedCqWHZ9bZ6e2dwrYJOT3eA37FDXW6c7UPN4nV8SQmJqHjWG3X2gs
WtV3BG1uGoz7dB6ra9HmI+GJHPnLtcKTLvEeSBl01D/7gFb59e8f1vo42fvGf/vzf/+A7RTYKzKt
PY7dRstcyr+lX93aLHGfGt97L5K6+lKj1Vhq6O6BRn8PTNX1T5Zv042tsx8i1syV73naY2DZ/akF
qrxtw0q7mFBpViPbwTUUg+lBDqkEf9hOa8XLSaP8YM4A8GHL1YeibT6DxJa/JvT5Hf6VHzB1vFUm
6Y5QXe/3avCJxvInCoCM5dDKlXP7y9S/Y9ZKfsqQWJTUChsq5wSkVaN8ElUTf8maj3Qepq8Wxl3A
6EV6AP58svsSBK+xaAd03G2ZjkxAff7kwrXkqKXjoRTmD7furePfCaqKjY3U6RLEo6bfzKSIj3XV
NAdCaYxHP+L3arucuckiKE+hJuM6faI0MB2J38H5X9nddGGzQje+spFwETY1YmoE84X21AH4Xltk
OwMajEdh08kuygeKkKQdURaw9Z4Xt9KuSdsYzh4OvUuao/oBZMAguZuyxjxmpvORmsn2/oV60+CR
y0fJINX6s992VDRNDa1ADid7QYSWp5Bq8ube2U092kODMC+0BrCUgdxKOyt+yYX/HJCOuImMXH9S
R3k2608T6zYt7Uw8KjM40xplJoJFECv38yzL461rl/X9p/8eC3v4lDX+Zjvts3oV+tR9JWFC1Ir7
6Wvf+xcIMcb13nAnbONkucbPIB0AN/vV9MK9U//ybYSU8ZTWD/fpaghQVhRDVBxh0/ubcKmG0GRc
Jg/xh3UyZxpu4plkG0vTX1qyzXajBwgJyyqVCyNttqyJv3pVGtGNhg3iiOKZsKvxOZ2tcxQ6wxvQ
WNHsBuRJjJFEaCyYKJfv8hJbmQ84pQIeNFmbmo3pH6VcjrPxWA7191oX4UUETX6RwoLSPwv/NUgB
68kc1L7Zo2SaqXxvXCtNTqpNXiG/nEtCRzSRla9Dmn1EZtp+14biQ4t13P0Wy1rtd8LdSiIjCmEH
98K+9fO3uUbUWlWTvxJlkh1R+uUPhh71G2qu0SdUi+2E6/k1mDV6jlG4lGKjT4JTtd08uuPOWk6N
2T12WgfIfM6ApUFSUy0PwLz70kYcGvpC206F2Z1CrB5PWJV/21BgPGUcEmV+60okHdaIbDM2vY6K
Vj0eqpJePN3D4Hynz6QWKYaNJ7Z+LPSV5dYJkTFGbtFGBQuV6ejGR50IndZpy5cYxqAowZI5ujy1
pnlTm4m6ws4yexho5gWuKjS3SLa+Q8UZvePGnRzjDUn2CJCYaLgyJCtSOGw/Vd9bTDm6TrvvqZob
2znwf5PP7T7C7iwOAEcpgAm/u3kpDSPCLyijuL17CqyZscgA0FlPZvE+8ikjNSWxGjLn3hprdk1N
2z96hjUc2K9KNsCde3PG0V+LWsh1VJgZayC09mahfxLv0i4kr25Xt4V2CAxMmpbeTfuizCQGwqUq
upzGPg0GtUukilRHM2kzGEBgWpvWRy0W5XYmtGsnZgLKS8oyhfVDnybvqYzN6Jo7eB+SZezDUP3o
VLN+Lq2kprvbd9Xp/vxQsnT2kprkWxRFO6rx5Reqz9Neq+W8s2SpP7ox8g+FaZv0mJ6pFxmHe39z
RJLcHPpUFs/qQpEUzsGNRm+lzY5/1Qjv2sQLGo7xKH/0NAimeduSA5MDY6gyqS/cufqEtBr782Lg
rJOqfI56/X6mUWy7/ycdVLFqPe/oOoUYu9JgAEGPIakCndbEJrkuxHoy2u6GMSY9uQXiZNszvctU
8Ot5ZOZu8BWk3xiFV1G/JPhEo3Yra/xSfiWJkat1b2tUQ45uhVt79lgPZFjhKYo7V3VEXNmfo9jA
glvniAFLcpbTUpse+NtQhNLsS9Bb2jkYrQOdCbmOaU++jLBf6CzP/ou6FowASwFUseTTkbqse7gz
xTroSHYJhgK55VD00N7j6TOOUo6asdw4Mc1bOsgWTrqvWo01YhZlAW9Iz94aP7w1vTd/c+iwrYVP
OkPYjxVT/eJvi7IawkUXAV4PpPZeUk8eiY2kJ1w1z12uw9PiskNs5gVDtbnq26jZmQ1uuykJIH53
Vvo4VVNypntD+OrgDV+sMN5ay5z/rz8hLH6x3FuFep99XUDy1RQZ39seNGwYGe5VvWBXtFFE84Zj
2zjP/Aw3K5zg2qGs03Xl8MQWvV2RB3bp1VpWEBaO2mhuWLMn8gq1/Kxqfehg0Q6j2CJtg0cvskNn
r+4ydb/xaxQkBjSHAePjISI+4kh8T4nAFPaixKv0mTb1DWLtt3EU44uhRR0/pzReiRybtsY859eG
QfDUpVRhBvlOIJayQfVt+RhWhseELa+INq7ppCWvNF4ZNWk5RT6EOzNzz6E/EIJiUVaq/FS7UhRd
VyTI0In2wbXe16KWNo873R5DEncoLN3JldrwnsGEfuz5qhGROOY26rJ2G9S29Zg3TbuNlqNguaaO
1DXSpYcbEvTNlC3xjItoV8l3gbMmR3VNLWzCauCbM+US5wIRVSOR99Hvq4AiNMJpqkn6WxfVn4kB
QBTw+SOwMRIj7NY8K99sqw3rOGE3FAEy3DSWHeOY9Z4XicE76+p8h7RZP+GPM2427b01o5P7Iycr
j6SFjNCZo8JmttncLrR0UiwWylEQf4TkLL25BtMFFea7Di4xZnmQwEch4OjuDtACGBqfouHFuLUj
HigvgFQhlxc3JgV5FbcUj8OYiAU3iej/lJLyInlp1EEe7ojHeGbE0Y0UdS4mJ2fojC/Udp7Je3Ke
gyFzaGMyoJd9YKAO4tns3a7GqAr+QSZU/rXa0t6v6rU2jOLRStGM6knw0QydQOaMxbZEa7gffJEd
vBSzOpvO34bUdk1d2L9nDtLlyvJW4sG3av15uMQRi/vQYYFQycF4rBAZcCt54fcsJy9Je7GA8j45
svOeO386Jw5x6kWdpsQ5zPYmzrXoc+5mEkRcL0C9P9AjIAluVYdFs5q7vHjFZ5vvwBuTJboEx5vg
r7a69jiVUXTxCKt/qoPhbR6DFzZd+DHqqrg2rDmv6ujvS915+THtxVVE2fG+dKO6mb0jALm5NP5/
NULulsC0bxR0G/BJ5JfLZGsWWQRmOiuu4MfcjS4MQLFFeTLQiB90bRxXEX3nEBh/eChHKgqEvWtf
CTheF6UR/+wXvyzW0fw5FkgtXBZ6e7qQ/YNWsmnKpfepERl6V1/bjuOczXCGyUT74a+L3mrxsc6g
O/aSO/BB08PdrCyQyAou0/JCJCKjpqyw1TTdkgUtbxnqnLP0Rooui+YgTD1iPEjhfBgGVmysbJaO
jXCeWnZGIrLRxi07I6II3QMrEfslIjsAHN+eELjm3ZC2OMZtRwlqWeNWA0y9f64bcfprSJ1Xaoh4
VmYlITeh96dxecUK/isf7XKfZVLsO9MlnGUO7jR8L9IJVfWrD8pb5MEayUeeZeXRYO2xzUYdQixl
FNi3ABZ81Sdrrf4XFjxigFza+Zp4j3rfetTy6c/LWP6gcNDdarMQ98vBYFcrEHao5rq2O6oif0MI
Hjo9WWzvguyWmNlinJ6VrjK2pXV/kzZvtwkCf6CmW9CsDPQeSuOISk3ZsEo3Nq7SObSLwowpKLmO
2QDYgzM31eSxDOd31XVSOCA8+uGVuLx7U2wRE6nLjp79MJIioAVpwuTKFvxlDuZhXxkzHj+L6F2N
NkkjSQtv7bjadujDL07U0zSccHRCsz8TZiPPONLk/UidWkFYnI0J8vZLsFDWphwxhStS/5mFmLVP
KuQ29705KyZza1OIXGt6I7/WjrY3h1D+ivzqAZRgv5cp6zSlMwlcHCXs3uZdBiP5keX6zUk97TBq
RnGwR4N2VNYNt8GBhVcVk3wKdX+Pvt+/qRdQsvCnXaujT9/9uYbNtT3f17zzpP0Mw+od5bXFYOrR
o2jZMKtTXOwEuIYTxf5Qu4yLyiNtOnxFiirBLpV/NTCgaGT+9zG37gf9fw6Wt0KbfQgZl1//9z8X
Eqb2xWhrLLXxA6Uf5+dc209AorsPUXU1+a1Jc9FSsBdNJ9E2O1n+aXTpwxDyUAnEPzDrtHFDh644
ZbroP9P0kC5PneEn3iHLoIRozgb5efERZ325aRunPbZdWcJrzL6Umo9TvddhjtduuR/Eu5kl1kc0
RPZF+aLVacyybhV0OktrH1dyEvRnx3jJlpM/6B8/3Q95AP824OZ8xnY8YpQjX8IkWnthzKmXziyD
k2wJaaqW7hq0Ue+cQ4SDsuCy3ArGCWf7WN2BM6U49B7KLNF4j0q6iH8U0qwZPLLwmjY9O74zXrQA
XzdpP003iGdarpgfagiOLkqXKhjrczJmzdNYDmyESYRZuUlvffExGCs96thD1PO6PL/4XVUc20Wx
2ND9pBrG4qzFYBdGwKqnqtCI1Qheo9HOftSu99uCdr7De5hvDF2myOrJc2x7AlE6u9CBu4WEMNJ6
QS3vZ88YuwpWdjeqE/72X0chmT/3a7E6ouS5KY25OfCwndX9J/pGAw5NiqY6NYIYp1b+1an88hv/
xD5cqj0gYm+Rk7jMbc4h71KLGFo7OMTJwLdc0y5k2elf59YoPkgjWtHEDl7z7qVYxBM2zdfrPKY2
giY0E4H3DCCPMKhyuMYT+0qEAJinFOh08lINaYc4SWfUTvjZ0WGKYK+3IQzL5cwq2mmT5X5M3Ftd
HAsf+PS93fv3PLabAsMYeYzG/NL2UfWovqPQ0Mv9fWvbjMjqZH8KHHv4tRw0kT2qAzyz8lIhLbyj
SeosZ876B1Iyzz7lgDK4qOvoR470EpqrmssS4qwIvrS8jbJdZFOUwuTWSS0CdYz0pul+ySZZMSI1
PzKoi+tIL92nHp/GXiD5Olol+rIhb6z1lOjBfugNfZda4ves69bXZnR/D2X25yDKLe7E+jGYEQGH
BX0dVfx18l+D3cr3nnjNSxuQUKIuk81jreocK5aXIldZhDl3XrY69MZb4Ou7UlYsQ0lQBUmtJxdR
tYzYAFL6DTz+gIyghm297JEsLrve9J9TCe3/aerkVpX97Mmbz/msb+84s6yzEGF0M1IFchRVvxgX
UfOizhZxdZL70BVEkI5PQ2/mL7L0SarLDdy9pUUmHNX9rYhQas9Cnv3lRR21oueuiY1pOKaqyub5
/W8Eh0+z50VImDOeT3OfWMFGwesjh9ajSKLg0c0RiBmuQecXEe166CHGt65FmIpyamkR/OTalsax
nLRpPZm+dwURN6PcCqmNLkpjM2vPfVayLgno2y/zkgZzb1NQ0V2b4N3v/0H1hl882ZVkobaAA5TC
bSiJVnYCEjtCB5XhPrYc2oDh1P2qY70g2ap/cHXT3YtEGOe/L7PdWtWqKhdadY/NWvkH2W79cRKq
U8MU8UH66UMNvRAJZY79wxz+uMGC5chsu7e8ZOd5/8jI9ulXEXG8W2rw+kpB5BROzreIaYqUACGt
rZecfA9ycBuHWz2pX3Ore+mw8X9j07UkExkWia5+86ARtAadFB1v21fiobGT747Wxc8zALVLMTuY
bvHt7undDaRmMEOKMj57ovTO03KmrD6tFbinLHRwEKD5nFT/tjKJd2+L2DnbroABGbfZiiK33+zK
z/uNY6QEMatqZAx2bltXtPT/2oMaw6BbBsp2q5oRNTWGVqvFsR2T/tyZbX9ulhd1pK6NWGTPTeRR
ewbzTwboraulOKmexbh0KmY/HHCjmM1BNS74BFktCrNadzMfJquaDtQEc4/hle2VCWev1uh60pdY
vwji/LtkV0dqLe+7fnLOxuZsSudIdF9zvU8yph3vEfjiU81/6KX8Oceey4hmfNyHsXZune8WKqFg
tvwf3eC0K6uLLBRSgCvbZE4PyE+P/izZwXQORnk9306hqF+l46QHckH8fQBT7tWurU/1pNDy/Saa
CV2ATPVLVy2rKU231pGyVdZ6TN4WCUNhBK08NkS+9aV88en3QPIou/3oS+MQpVSBDZ/0I2l2yVc2
D7sJ5qn6+W0WIDSzq/Gx1KnWke1qbTUiAb4sf0Kf5p+5m6TPfEw+oetTdzLDqHmzpvFkofaD5deQ
Ncj6Db8KhDJyPoeXsgiMQyb0/NNhVlUkHqxl+Y6H/9jpg7Gb2GU/W26E4Cm2h9ufojZt6hUYr4P6
X4VJZlBAbSdyfyp4wktxnDCJrVb45TGy000c1+AqQ8CqAWzSiu7Eyakok8f0klF7JGOlfZ+r4Vff
pOH7FPmEZtXo7bp5kaelbXRUe/N4NAmpmfRpnaYTKTRxxDgkEqPeCF2v9lWFMidYElXMDgl+lVXl
zhqQ4qmEKV0jXpFmHRtXoDNgBjcj5TZFS1ks+C8ez+7aC+x3qBsj2JumfGVq/dZofvuUdvqnvRiL
GsIltLBfDC8kZyUl9Y8y878VheX8jKN236HV/RjQZfZQNF7Q6Y1HFBjWavZT52CxxL2v0JtlmW73
0LFMKY8ABUICIuth308yJbkbHWVVtQIJ4PCk/lkllAJ7z4Nh6Mm+EkP9GnUOWG/z1rlwraGgwwNd
3OFlATpVC9KHNJ1JvbBJ9FJucmDMyVWdTqAyzl0V1WtmiGBrS706zViX1vMiPwnNIt63gWVugB/J
tVJWO+nlzyI8TOqrbRT+rRK+d8ujotpbUCAQFA3YDa0UypcusZ+o1K+qInrMxbpF19vaAR2xX5hq
myerpjC50A38OA5O9588CiDkReB/jSPP/LYcNF17P9AHO/4ksB3PSLEzF5353GXZ83JmkxeLWjtZ
6eQVPUqm7lVTNcFBCcPUclZdq7u+3MV9tlVf9NAW8hFc4NpDh7S/7xEoibsPRf/qzNg6jGU8VZsQ
aTT1IRkRwIyWNG7pQIrtL+FXfF2K6Fdofb3NHMKeHSN/CuagOEaLXZjWinttF5OwOjIKwgNizzPW
bVU3GDIN63CHV9jdrvJtBnkDBiG+fGMD7Ch5VtfAbrckRnfmMYDc9Ujd5TmzemddSZ1yArBIjDki
WeupPW7x7HS3wQ+xO3lRfz+ql6NECibMthfvYz0+ZHSs3xjaugPC1Xgf58Cm758/PrlvxMAvodXl
h2OX7hXqMnHTi9UrI6xvT6WlAlOKyElOGqwvO/dwyiBjBqr7iJVSPKqjeNaewxwygjqzZlEc3DEz
q+86vv2dQ4+CPemzavLHojw3JD5vdU3Dq78ARTTSSx/totWutYHixTHgg7Dm9NcpCxCkQ3bz3KaE
TxfCXmzQrBqqfPiRg+pdKAI2KAWG2irtxk0+SDRPKZMHf787BzHBJpJeEnrNZPHFlqgWPu7fAXgx
sf9bdWCkdjfT1BZrX3+NZ/gOcQhD5s6+C0vCnLSabtFSjIwTcq3DNM5JX+eoyLr8cfTaQzzE80oJ
EmhrwC8rRbrIUCGeQNs2rmrMSelZtH5kXPQJavhSFlC1gdaN0CjYxhHowLxvupTl1HLPCCHskxFr
P9xFLe5pMADt+ifLe21VgnOHPJmQn7GY6SyD5pDn9O6BmiX2KtuSf1gulFJoruTz3tQzj+ixGQpa
0cHpc/HPs/cq2ldrIhd4GUZqEymxajbdMf+1sOqVRbMEZS97T5lZ5c4jqZFq9Gh9wNrJV7lBdVnx
JojEttdyETMHDi+W8IbDn8fc4MfAxK2upJC563ypAiaOs/W9CPkOZOc9W9JD3UQERbFacTdNrpF+
HVUffjLohFqF41Z1ghsR8/hHgjqF0hEvJZPGNYILyQzUSVk11ykIvXuxyQ/BctShfVQaQQK+6uMI
9Qbc82dFse+xTDT8XY18KPSmvzLyBuxdFl0LjxbSN5lelcDFaS2Jn5OJNojzaY+CNVsrqapp0ytC
zWRQLybsroA2cFNHePSn42LoWuU+0c+iN9/0KTGvi/GKZml0uX9eTfVK0ak/oL62niaJDp+unf1z
6zXt7/vnphdf5sVkLbKe7YA+UMagJEO6x7B1hE8K0NJ5YjeSHUa3Z1W6nOKM2t1b6HrHAFY60UZ9
tTaL3LXRmc1lLMipussch3ny0GovAX+Nr60J1PudVHp5BdxVA76KqFZ2RPUx6nz4IzLipI67TZJF
0YqR2z3xmbYkWlTjDXn0NgRw+HDvGDo5NiI2RJcwCA367ZVxKXptPMfl91jaz7m0eoAz7H61oOi+
UORYap5UrzqlhW3tyj/dM8kkqQQnNCP7Mm8AAWY8l/f2EmDAddxUxQHTS3NRR0E5NZdwuTYv14Jg
+s+7iS/X944LzJHw/jv5CbiYPqZVOhE7KgpRHjo0uQ8DLcttWlYu8xQhpbLRnC+pNb6KfNR/m/5r
W6baS8oAv241mqedmX5YWcD4o56BMBgvhrqJOlGAeEoc9g3Ssx48fZL7kLCMlWhz8WDD9btQs1x3
8LQgBZHfvb2Ll085IL1LNFn1pfzniGRq/dhJ9LXls4ojm0NnfA2M52bRPzVjq07UO14/mCtnLqqD
lufZXlicWmnZ3GDHNLeQGB2kiktT2RZD8uSkWk5AdzVuRaV371WvJVvbCK09jJf+PSKMaR26wG7V
u60/5qsymJvrnOfdeywwZ6ehRwZ6bSMl9M21Tcd/HZNGe9VSLOytTH7rQWS/3+WfRAzsjNZkr9f3
81YfMh+2Qveap5Nz0ZnLdyLdecinES4DH9N7otnYQw1V5NMkbP2DwRLreTAp07ptdVNnzaAPhyKA
vz1m3/8KSTRJ4yKqw+/pUmQqywQFim6WVCyjjwZ87keQ+ET3GHb0UMsStkA6DOipJGS6vnlOUOri
jLO875D31vU4yF9h4u9HE+nCIv3LjIRu15xVF5JiCZ8KxM9C2pjRg7pfd0sdEoX/vNasytqWMQBb
UWY//6YPIkH/dtevRFOBJq8sPGOnpX20CRyWf9r8n0AXb+H9TxXwE2eU8amvI/PRtI0dZSgacl42
34gTxy1UOW+sF6aTytcrsfLVvXxQ42WUVeTFyA6reSbJgc34bJW0WKWVpA1Fbbir6y6BGFuMo7bx
BzYJwZI8I7tkOrm0DVfAjlFxNptJg+/vyH5eeyYenqRO0EVXBvIfkcHJ7xyGCxPn5f2Gv9/YxjbR
Z4NAPAdzNTsiTExJBrs1b8dr66Jdjcw4wis+g4VB3PQThcTKy4PgMmiVu3HJFt/0SUaDZplvmkR7
rKK2J9BogKvchsUyXZTguoN2o2B11eTesqxOXtX1dLmeaSTI5IHhblM/mln59+ERQ514tcripRnG
CLRzgPVZuOcWRbPqhEayoIdaGPe+aJaD21Kb6vsmqODBuYDv6Ei0yN+9AvrR3xeY6//9VL0xFYQE
2hk6yVxCNFfW9KYHa4+SeAKGVv+pujsD1uY+jqn1IRs8TLkfrSPUkcyMBYVQk1t6GeHvw/xor/sB
sagaXNUwO7y49twzFeIEt0QT7npdUshYnv1FOnmg0pSvQhOCaRrLZsk6sd6AQWIFd8z+ek85/OdU
vYtO9c+75pSTlN6H9HeNlipHFHx0sswe6hLEBEFlwQdkiOTYl+Ryqnf7NCePZzjf1dTYL4xDW3VK
bBsIrLsT/xUfFFLQEkKy5KYRBvV7thDMdDF4YQrYSAiWFfnfMofNZLGyGnM4eJVj7ygCAT7DcfTU
GcumnPKaOgNxdTCXIpk6o5x38GlcGHF3UW5IhOThsaozPMaEJJ9Nv083apITNvXVQBtf1HVabVjh
C909m5DFqWHl1RO7/5slovIjasbpNISTvraX07ihyR+7zUa0DlqnHKLOaliioojCQpYl2weeIHob
QddtekMG+9T3V4DZw+8ofRv0S4wkVVXUj54wgDylQlt5tVY77XYAMMmowGoqsRJi2aqOhGyEOcOG
FBBxKfOXEN/mcXQDexVUwPazqcsxUFi42BNov+UkL4xv4YuxBBkJK38Wwg9PHgrxkzoi1x6f3nRD
HE2jeRHTkOFA2gQj4IMBCfjWli1RKfxir8KpzirDeWy9L02RxgBDMw8VVbAJuD/PZZi16y5264tl
ZA6OR6/4iKrRI2edRZvqcmhFn62DrKeLaZKbkcdRs/dCGMQJcoOVQWt6pfZqSI97umgVLW7BzKJK
lZ0XtUd2t5IvpMRIssR7qVP1In1n5b4n1MZt+wpg/89TYg9NuoNoRmx853wrSk1nzV6Kk18wsWjt
aK3uM5NMvPQBK1t1TjAF8mSiXMxYHJMUfNWj9uTY4odCb1pNH63qqCk3Ih4/Ve4qG/1vtkaN7n6r
/1nC1BQM5bKvUdJ/4Vb5ARBov0o6+8f/7ar9X5wLvgDQrptkl9hsgf6V8oTCSqNuR22lyV9wtRT7
vy3iCKI3vuX4UZXWBWjhHbF94VrqNUUYNrSqb6A6CP/qJVh+Pu/uSMg69FhbCkl7bWhCfG7F73Kx
X98pK8v1u+5sjC81zZtTCfzC3cxzcG5GFnI9xfiHIWFVnSWvRc3dBaVoPIUWLjx6qN62dBmcu6zv
X8EHTSc79tkXLu+2bfWojfZpxi9/rcx5PLHN2qsdhofzhLarYj/lUa1tRlSHazUHkHcZoXXo1nQY
AIz6DO61GbHCBYeCobHduY0HGXEceYoQ+z7cIYeVnNHhS5aMlV04K4qTzZNTG/WTG/TD/v/+xoT+
b7OJr3NNGDigdYd0gn8T9fW6IALCsQjMpUayR2+IOULG4iz9Yr5GQ2VQCoXvEAd9BE5MR4w3+8ZR
Ocq8jApdPeUFUW6nqjGeqqVwJPoofUjK7rs663ORPGje8D2P5SsKx+JLoy/oCMZqDpKqnn4UnfvR
xEP5GKDaOJOpzYIsx3eFQDzClo5+NTU9mDHoLuZq/KaR872J2kA/VUs2Zz1S39bMHQIobzf2yXiM
oCNs3T5+nmTpXnRruGO2GsNlq9o0gGsIAL1NGVG4NvqYxjPtoxK9tS2EQwgmFV5gy12oYxQ4ZrkI
BuBJxkP+GvdatDaBpxyFGeevRmInuOut9qnXnGBb92XPahXVcoId4mqDf1ohuGoestbTX41iZqH7
TRJt8Kw8pnqMw2aYjOdFdUTjFN2P8mUxt/0g0OG/CDuPJceRJcr+y+xhBi0Ws6HWTJ2VuYGVhJYB
/fVzEOjpamHWb/FoJDO7qh4JRHi433tu+YxeWkUJ6dTPSO71XV230bl0vfhAwoJ26YiCPuWa/kyG
Tv4AgdC4TlCbZ5rY1Zf6YzMvlB3KPbJL522tdmLvbIYhmkVAS3k/+JdYt+sLU5W5USqUk24SAB9p
VvYg1V3ZQDpEYg4JPaUwWiMUmQ8sYXGlfmAZmyHEmZV4qwnnDWFQQc0kNNF3rTIpj3njYXJXh6OO
mHgbdQ4MRT1juNJ2LQMX2/DPve0nHG75FBTi9a653qv75Zk6CwdzHb26h4fz4FVevc9ML1/1TTJe
68z99HJRX9UpFcPKRgd7XV57TX4mIGIj35IP+vIrOJth/F/kFLOOhv1QdcMpzsZf80Dr7EyF+mgP
yUF+LXnRWrsCCswq6Hus6aGhPxcqp5TBtb4tnR6I6xyhSXxV26ELARDR6GlN5adfxm+hW5kfUwLZ
P0mC8GgzvLhOWvPmIPH9oZQop1rUwyu9WJXwk6KV6MNtqtvdT19n03fHCnGPwBjgxd17rSjVGr8b
ASqV+zkmcXS2YhExb+GZHmFAi3znMM36GskZl+xxt3ACzBCzSa0qvW6vp/aHFdnTIZQx2mFrwXuX
AzRc/uWqM6tgTXRkNnMdZgeuZgEDnaCfdSyOB/xk8ORm2aV8aXZ2t+kI17tFlvkhXd5FS+5rb4ze
UVWzfmsiot0ORa9eI2IkZcdMPui5r21LNfIYf2evkqAxNqSbD+k3Z6IuMuIzZ+3wuRwbBG9e268g
vbNU6kL9dFLb2Ey+ap1Vh3ZymWcflqE2TDfocY91Y260rj20loH/U4m+y5GpcGi5Ak6+qUpVPIgg
WY/ErLDGWBnIhIBCt0T71DnVq2/79c6KJ/fUOnF1oJGjcaMykWHQdR3UrNwPvT4ht4o9wFKBwGSJ
AykT7bEAnfjc15RculeH7dElGR1ZbIzStn6RvBTNvnchYt3fJsxMCT/qCOBPn3QPFCCojpsGsf/8
LGiJM2iVxrmFdvNk2kZ/l5hw3+2e+kLtsDkhp8+w1u3pxXunMB0g+5mJu+VvDl9KR5/4PhG3LX1F
JRnqi6Abnpdj+i2qWfFoL1v3rkA1oU3JkwZed+2PBJ/Ikrvpuf3ly76PyQCWZ/NgnMqVPP7RMZgx
LRPTBDpt60DgZOppOR7MoUwvbtsfc4JbEOnBvodLPV1uEoNPVmSwXrQ8epBOGzldsAuKF60Zq6u8
thxG7avWTJH4ZfkWCy37Txj8TGcYlSqEAjVrNm0qo5g/ylRHyEKQSMBFS7aDd0sIQpPGihL33n6w
gHWKybLOrug/TXct6rz4AcI2WGdDi/I3zcxDzNqz1EdG06cfFCUhDEoUGnwtWMfmUYt8QDVIX4bo
P/RZfb9qi1S9N3GT3BnxYfaQU6sRcazRAaieV86SudwpCKqPQMVATKb6Nwl9kWdxWfUTvUsT2tDF
LvbLYGMFubePM0avihnhV1NoNRAlkvwP4In5733edcieJnV+DkbT9Dmg8y94o7bUidTB334a8uF9
lHYndEnmJk+zXQqihNymwH7GnaY8pmW3UufxCDYI67mv1K+R86jHg7NTk0EFzeqbt6yLB5/juR+f
JR9cgtHkM7eKGUibdbSXQiuRRPlHhWpJqrZsKz6IlnhamiUvEzoVkBOUN/RHvVPiDZ/yVdh+eoSh
1aSb5QeHO2uJKtbIoJvVNP9dAYF3+gfaygPq5Hm6y/99W7W8f9pt5xFpRkVtnBTCZrY9OYgoLF4d
Uca7ru0Q1mn2r9SKx2UmjIz6phteCp7TyD9HTRzjCOGXFO7Rm48fi5Bp1PhkOU+OFkIsa1pCMcSo
bbscUItG+x1c5C9HoBJekziIbs+uq7NleGJb68L/4pkAWbRDmocFaJMWqFmRVydaHG+5cIutrKpc
I8kQ6LgTnt46XgWhPpw7GFvSYo77vUKkazfXqcLvSwvp+8ATfK+efBIk+7YMkZMlDTESlg7iro2D
NbsDraSkx5DnJS1Xp+ki9e97cY5j00dYZA8UvCmpebpGePSAQMfATXcmrc54V0BjcgG5L3yYMGFU
OOf0yjgJam330oXVrVHtOZbIVe7CTas9QOi7LYHVpr7LlIKbKohb+Ma4qPR4yu9Cw9A/T1IHA5wW
BB9rLWdtusCW1CMvPMuVcfRzmFhG2yBq9/DVFXqYMeiCDhw2uvNcmMSBBKdaM+v9oHUI9d2MMowY
sPJj8h2SDUnM2BWq59/ksyBJGVs7+JQzgx4i2srmaCuJ+9BU7s22svg9tpyLVHhVQMqKUXvFi5F8
DoERr9hySde2ymZvwNiWTjgnuICB04BJRQPEWUU9JUELMySZ6gfSmeBsK0K864b40Uxmx7aMeRPl
au3YbrziiVcr5TNtRo/zxN6lE/xeRFY7/+TPXyFvkxKkbEPEmfMXKCdY/VQa/Hv4apedAFFb01fZ
d9INvtbCq1+c0CL/N42fo6Z3Vlo04hP3u+RhIgR11Y7IAtzCQ6xe1ephSGkFyDFDFrXhwYGTtl4S
ivxEXelBb0Obptmama29i6VOBdb+hL95s7T2raDqtqnrL8kAWu1ZF1ejy+bUf8S/zIhHcm0JvvCD
nyOqqNrpjHe989Ha4g/bINg03jOFoOBoRjawmux+6wW7SCGrG5T7UeoFC0odPGm5ByeBbkPnEwuP
J8FcgkGzYm4vluVBjsfVqN+KGOifNAVM6XjyNMV6stQ0eFLU+tZqhGXV8EjgbtGxdrRyWOOkealC
RzkPs+AvUl3ncyBh0+uOXR63T3IdyBFYr516sleWmf3gQFzQWpljh5fOPDl04aofQPdZLG5L6Lqv
99k9Tosz5BdzN5qOszCiPb9oD7EBFMoqQgBi/lgdYGtVl5CkkK1Dig5qXOOGOQ/FR2XXO0ZEdPEN
wmwOPUSI9aiuSN5lQg09Jc+UbMdpetzWITzHCssjZVYxXJaIXRX10hOkDe0wtEANueN/WFFivneh
3sEl68ar/JzCn5xhOM4OocWngQmibxwdYg28BI/G2sXuh8/UArFIFMK4Q6TkgeG0f0W6Yx0FuQnb
GLftpqKneMhUtzmH9NvXIXbodTzaOlFtbPqUJ8TveUg4y7z4KUcLio1FaH5V6oFy6Ml52EcRamQn
dX6EbfJiQqt9sy393isBzqtQ05evVQNgg5FRs6+4PIMXwfUAwTVcKVqm76Qz2ZvtyfIB3/G7qAzz
kgBiWTVmnF+RkvQbPTCdA0Vxt506JVg8JN0ovlVCN++lMH5ktAMWz37po2tTaj7j0HK/Y3/0DxwS
kv+xa1n/ioQjrlCFcO2oqmPphvvP3ELkZKWY6nI6BVH8Y2xD+pvqNK1lQKlRhyp0MeOL72r+ViJi
6fsiPHWhfQwE2l0c6ULmCBGeJFl4KCbyo1Ltmnha8nVuSRpzmgaNcJBK5n3ZB2m7TRvMESGiDNDo
vx/w4r5hlTwsujzPS4edpCNL9Dzpi8XWNsZsq7lY5y0w/teZYfFCGNK5Gwl2BFDAN4Gfb5t3w04f
Jw8AcSjObtxZbxP8TXWIqg+/RsUdF2CdWZa7lda3094WEV36NmKKbeQhS3ekw7RByJW1Q7NQJ7qs
Az2S1YioiMa6z0rRQlPajcog6+n3syD1wOk4FTJMGP9Sj7eA/+Xr3OZ+mzWHc1zIn6nhFZCcQziZ
zGLm96TvpmXzeRgj/am0KuUEPsLbMnZyQAygGnB7PfoMepCZorzFE1eX7DsE9BO30NhIFanS7Lki
GmP+8xLX/Jq7qneUf6NfmMxdXPNNlqVBH5y6wCPT20ujDbnA04GlwdvNHsEjaHKL0R973GhD3puC
PNzmbe2efdbum/xBoqVMZ/zZuVDoDJPkm8Wc6SvBBVGi1PtAEdo2Dyz/BvYEdbAJX8QyWF3nJveg
wVxFZoAaf25wq3wFm3B+GQr7BsmOnCcBpqlONOwJam4dq6kqHwuRPEg+WTDk6sZwrlIqL6sWeicM
q5Dtwj1UTPy7kALlD5Aixz5BcNLXYSvwP/LkEw6Pug+MMt1LhA5vMz6m6u/AcnVYZA8gTWCKZyPX
aq103zGMdXSC0TN290W+ErlEYaJCN1CBHCV/OgsUdAvgIbeAzxFrWOO73av5USLw5IOwSBGUIqUg
6oqj3GAqZ6T5pGtcUfGTmivdRR53UWSKc+HY36uwFQDcE1SwAMLWaTx427Sr/L1Jm+oLp41LpHMa
zbXaOvumV56ama/AgchbGZnS79tQHR7GWbUYlYXYV81WjgjEiKRO9axhUyOak44AAG/FKjBs81lt
YXOZgZK/cy6t98IqGKijNKS9AldM2SgdvbfG7Iu90laktaAeu1iljqyfUxEYtm9l7idXM27707KD
M2qYtl3XE/M6hvpRbr6KarXHpbwI+5+yJopMY+2kY/ppeTiWG6ZJ8UBQaaFHdLcV441ZqXNyQai9
WJly+cOoM2pEQgAGkFk6iw21ZGlegJ6yyJOFH3oQRha6nh8qkMNRnOFadnv2L7LjBMGdM9tD04ue
8nHebkWjYpTvs3on0cVD11kbw/Thn8xLV9A57L0ehngpdSvJs/EsuobyMDrFmb1z5pcswAfilLwr
/prw7GN5X2Z7OXHgCh33baHTcaPCLim23PKjGNVyhZ/lZ9EO41x5875OIpfTZfQuW9PeKv5orLwh
PTRDja8VifZWSkJGUZM71bj+MTpJX4FPs2/D1kUblFppkwaK+mNqEn2/iAe6KGSPG6az/BCFm79G
Ymw2YlSbhfosGw563ujrhDyQFQ2MT/kXSa5bUDQ7W4nKx6xKXvrJKRard55EL0o1fWBtEjv527JE
y8sQKf5s+w4IdP2tdtHCu09CzAXlLEf2GaZF2Zo/teFJd4X6gd7IReBV0gfE2bWt4aZsMEmMpLcY
7V0Wmot+cuBLP8plhwFzg6YmKU9pWvp71If1etFgRSATGVhAHFz+JbYJFIC0TrFHUp8xRRoLUvjQ
v9h1pxGi5sRr4bSP8O0h5M/WkrHRvGuvVQzz45fWy6OrvHv1XDVgUsRrueLJfwTh5TE2KO9Aszt+
JBWz37hToO4SZPLn1MlbZBOtuuvqEtVL6HNZpV0PmKUvto3w+gu+ZvOSs8tuy4HAYxl1FiT6SyFa
71sx2i9Fgmwjt1AeTqQlHAtXxcTAXE036FBwhkiOqdaFlzRGPimHzdowoQftWTOENnz9Qw6VcuEg
zPj90PrxHFxf3bLJLY/5GL/qVHnfBpqThg5BnhFauRL4uDaeVgd7MW+artw/Ow5526XDEmDRKQ3V
2YQyUrtE9bYdVLfaFJmqnisr+SXTUuyo5jRXks+a9D89s1S+6aHL4lnXxp0UEgnfjutgvntQZOZl
Dc5h4gLJOaStXMO+yA2ugAUOnRCf3moZWLmO6m3iWtvkMYhhf87V0pUvskCR4NUC3t254AjqRujY
K7ewDo7Ffd76xpsw3V9mOGT3Ejpiojn6SdYnzqX3OvdCTTGcvF49jRyDAKikuyK1EMJFCXyPVCnW
zMPqUn31mEl9MdSxQRnWvyscJ2k9DQiP+6Hejvwf6r3E3NQmGvSq77bNfPa1w6I4Y2zHilsV9jqx
Cn3dQk9ZjX7Fv4K7ak3/gZhvGGIbc0ayq7RXV1Mo8pl/RVcv1OPtf3c1CAX+V1fD4iawbVDdFiAx
b05S/ku/J0yZN+A3IOtcWPbKHVnsIpkNZnfP7Mri1OaMqerSmPGixH6qiISeK6KEQ6YbTBja5sUt
ewtP8huXX3NnKPRs0tqwoK75paa/pD4zCeylSLzNML6X5AD4btF/ZU6fV0n/I24FpNGpMg5tO2PC
0vgl7azoKi8g1GYYFqL2G6zJ4KLmU7PrzLgDhACoHZAPsl0PuJ/t0siYOLcmg7+2PdGvagh9cODo
S9UF+m4/14OdfAnOOF/Xk/ciL62lSGMYV9j5dK2WC43z2w4oEkycuUhzWitd423SieNIkW8OaaKt
mJ+DDSl1cspM012ehfN7kzGMa3Rcq24IkJEy5t5JLRtBPL8ioH/7pcNJVdqQx0ikZ5JP4TUIVfoC
6E+IHdQqegy1s5sagqXk34jcZiWFMjmYiI2rhTDzOqJkwzr+aqowHmMxkW7Fsz6q7I820Wn2/91W
a0B/3JQ+VQrq8R7lpOUsZ3MjeV70byYZfzk6uS0WtubRbIIIUYxoaJo43R/pSSFzjz3bHHxo1rgd
GbnwkCuH/OOSckoKnt0AX1SYvBIJm73Wwwa4IKm3PJ33z5C+uBfeuqKJ3we/4eibqiy7c3sBLvmr
AXVn7adkBZYBmJ3Gdz8Amvbr3HLEo6JNNUdzXztVU4zDDBhk05FkOvXYz+VD4RKz4Rb6p7w26jFq
r2PHB1q7NqZ9x7/nI5RK2u716r/vIevfjUGHlqmFkJzDB0vRP1qmme9Ar8WGfPLcUN32+BaFnavf
5yeGry9PrLjO3s22/OqS6IBNsbuluj4d26A016YWphcr90ktIQSkYhk8xiHIOsNSL64581XnDthY
lswubO/nUgGxZm8lgYjUnADZZ0HoBNg2y2rrZ/lVKCX5MHpUP9cOVQUqVPxP5fjW06D9Vv//J4nS
vYX48NdIeAjyne8q6SASybRLnV5c5FvyQS7WFe8DlREXxovB/1iLLPef4QGe5tqeY9L9dziv8vzv
axHjIj8lVT49x/XwByg8ENoFx9RKputZi385nZfm1ioLSvQp2g1GreFi83TchBAT2K5Ipsp3dcR6
Vnu58ghL073WkXKEVeg/GlPvP+YT6h7i3QDtz+/Jh4Be9JxAcaqVcWIWZ0PDx/m4rYBVs7bVIFYH
rrqmvMveqjPGL9P8qlScimXA8TgdxVjpLB0esq+T/Mzw5eI2RnRBGCTN5PKg62eYF+QpMSkt9TEb
0d7YxCU8dp7WHqKyrPYAftfkKcdnAsyq2zSU5aYOvAQaQ8PPSDfR0c5JCLN8sEOChWKk7QtkEUct
VlIrfOxm5CIdk3jjzB7V/Cgn4cME07F1kteJZnrVJOkxnSp1iT1y1fKrsLScEA5kUYXSvBrzSDhv
kuQGnHDd2Mo6CfHWM7BW1o0R8yzRg00tn80/NTLnm1uEcCt4e/mF+VdNU5iYa4yKzFF9p2lZ+7V2
RL3O0xzvHOG3e6fpjyZU1ocKbuCiCfCzfFVwxobxkd2wRbQ/5icT2Wp7RbVzdsqC7xll5l6O8pQW
1CBJfJAq3KtjQGKkPdVu7fyXfiJvDZzxaHXryITaHQmqgbJrCMx2j4A1iC2caVVDYpytCUNShwIj
zOklB2FGSuxGi42zqU4/UbmJTVYkv4YhPDq98j3XK3OdgmYZLOdzaquckJvWxWXhbQMcT2mZfZ0i
FO+WulH0kgKm1t90HHYxKsRVRPqoNTtMle+BplH2zCm7mR3+gMwLNSHBgtmN3olbV2FDQ8JsRLuo
MvamGPgTwQuNNAr26FOg0MUESJpk0yOUCSBltnvHhLVcNHYLEkk99SM8b9jFycbBl9XsSpsTdFGl
r33jPUcMDg5JwIQf97wl4rPKRTY3+mnvOmSbZitDq/aN093KINiNWWTNNs16m/SvQELUTdLW+QUn
E9cBlTdxsZw/U1LoWYH8VBsvc5TyKhEieOJs7YMf4TQzjczwyic/z4JdP4mLqIg9HoJCP1oW5ITa
uzi14a3cIjbZbphhuozi2yQfTkqWv9i2jo+L0/XG7O1pPTPjgxZCfZwPG+A7Ky1jkyYd8oiQ40tF
7cfaOl1KzKFwKw+AGn9MJk3dSf00tQeUnslKB8HWQQXLHIGIZez3Y+P8aHOPKz1um4ML0T6u57mp
Mz2nXkweZ0heVaeZR8b6yKEDUD6EebQvU2GdxryiMrH1q5YrPwCUgLIKVyPMrrvqt9c0s89OTOQo
7vBL1XE/N5T5q17J+fyQEzVtc/aUSF9rNdmiLP57VD3WauY9su+iNh2gybqDCyKb+9atxJWBybPV
69vJyx5F/ktlHu4bSC86/WMaE3s71Pi8wvzFg06L3NcQB9NTST1q5n5QG15ctX7v/wyxGOdnDZqy
OaddKwlSNtxUfxNg4umPfY/q0aPppKa70p3UPUVT9xzn/amP6IsYbdJstXkfoysXk5VEyeh0zeuo
4U4L/aJ8bPrmzcv7W6oNwem3m4VA++IspmadqGl5C+c1vsccsq9QfRTZLe+yfNNM2Z6fQCAEH2V8
ZoYFbXyCTtmgu32nWN3gZdwoKJI7kiV9vrKBjysjdDwGMjH/b+yeYXkRZUbJObZPMBNvsBnXvv0W
t+mqGScW7ZRjBfoY9SGKPksDDbcBKbq5CIgGYfnTNC49DCMzv6v2QbiHAChUB+YnU3fDgJo0WqUB
GBh77wRXmPemv0qjL33rriu4OKY6gBwCD7l1Eyh3tMhiogyi06jusvqk1TjTXB8jkYIc/g2whrcO
1HdEkt9yFp67mzxJcW7b5tq6Mn2E3qXy5CE+PvstnTwfqaBrBSDE7fSs5bOExLgY6Ukd3HozETdz
zgfqqd7Mfgat5W0A3IZ3DSJFrn0aPco1EP99TPKo7verENffGropkbpmgsQkaLDC6f5T5/vr0M1A
zaJDPSXdh2uhG2xd/6UWfral2/M+aipT/4JgmrR77fqkuqatgqvZdc7cfeoxCvFA1vNwY5wKNgnV
0DZomw4+HthzC3lInVhGxlKkx8GGEZDPITOkX7ikVOzIZimu9mjedZVExwqNb5t8L4gNVqqt12hf
HXMkegSp4yplIrNr4SaN9TFIJvOI3u5r4r03fqFCgmi+Y0piXt+l3oPs51QhcbAu+3DSrfs2QgOl
i/LglmqFoG042HYSXlTf+SLbTPRTkUu5mb6Gv2Wjtuzyw5R4lG/4MrZxr+dPWVHiYpqESkuRmFC7
DaBIGwhGwC4aGDRrpsGFY9wM0Lo7JP6zlZr35E9ReRUb5n1Wcu2N+GVQ+oviURh5dl7dFgGoKAF4
pCIiZSES/Tt2RppnhE1LlPnyn2aeaA+aVnku3Ch2Blh22IuCrSe8EEUyrqBp1iCb5VjTztP9g+m4
iKJQw+VtPK51hGVbqigV+A0MRDlda4Qy7rzMNXfRrK/jKzOWKPGx1QKQUda0kzYwkJYhyKgY5ZY0
uNlQjUIcgHtriA55EDWLoIPhIcfA+WWREE9t4F7cSu2k2aOYrUl4E3pub5dexn+X7ZqMbilSFMz5
8cf//T+Ul9osalRty7Ndy6Dd+vdyU6cKtgmdTc+NxYGNWm+4um5jbxI6mGvS4sLzMoeTtTuS3INg
uX+rG/UDnQwwW2+cdj0Wg2vv9ZsUX+hzpzbP+eQoB8uyiSxkIb22svnYh/GHJaxNG3f521Bq1+W4
ahQ/tPBJFi9h3zMXg0519gB9nOHmJNDiIKUAZvafMx1abFmSOjUIj25G0p6YjjGnDtRiJAVUeWkG
biLDMr6GVknTADzDi0F81s5R4myTYfhjXYImWgo6VvI8waU8bgLH+95PGK5oTk3Pg6pFm0Kww/XZ
Bnxc9a4480w3c5Jr2JrG+1Qcw6pybmnUiYdRB1M6n7rTKo7XSefy+XT5YzI4KgPh1t70c/nZ+4Z7
M6arqIY97Gry7oAieFcGX/sgzwlj96qrbKvXafVV6VuSN+ZMoJJdZefBk2UAE1ZrG7ThtQ0a7GGd
K0BNR+15jDgIS2NeW19LB9F8qlJIxZSyuHKZmocX6VR02yC5O+2rMxjitrRF8f821wS9z30Yo7N0
lrgMIJ8yqzs2kw1LrxIZdpnBfErTYruY3/778tO1f512ECbqjqd6ronRyJSTu790XshL6OugY/Vf
4AZRATbAH8F9tXRjjVAXdy93cJA57r3Nhm5llEr0o7So3VvnRzcDe4aKpLDMqoejHPbQOuDKG+JD
URtbGTUj6QSqZhAXaqsPWLauBuSZgNnjTU/j4qJ5tb3pYrIKlr4bXzlqd2PCdtxE62B2m5fICXC2
d3Q+FHvqiVoAHJKB8LpIekgIKOzIrPtgJiHiXiRe4mNpcYzooak6vHIjk2vk7aW7FiVdmLVbbgZI
4DNRXb0uTb2mOi60Bxsm4VlyINpiEtxmmL0t32luUZ+Ks9Zpbwvl3ZhacW58okfGT81U1sLFY+00
+gDHN0Ht4QrzPJhdv5KfJRtMvR641BmeYVOVD+7n8tHzZ07UgvHOGqPoywDGbJ80ijiUSWS/ghi/
TZ2GcY5xZcO2uMrskQ1f0ouc+di3SEoMxb8w8SLcm6nKX/hYHmMmmAzsYitHNSmzw3Ljy2Th+cGd
H7TBIIlx4St2BZmc9Iw3ndLWl9YlKJHIwpPRus/LHIP9lJG8X7kbUYVIX9PBd/9glZl6quzkX2LP
hEj+ZKfXHDaSaF/x9oOu1D9xH2tnDkLqjqmFu/IM8KqSiJQO6nVpmjOJ/YRXS1Clb9W3BbJuQrtD
lx8CvWphmS0akrLHwbvsRhFVCg0jvA7ygaBpDA/ziFS+tCJATFmd+pBaSPYVg9biDZwlAfODfC+t
wJo1jfPZQH04aoNm3n1Hq0/WSH78/EptAguOLc8m3SLrHDnLRr70fVzZS1NEx5S7/j15mKqu2Uec
p5c+GjfcQxtbNqU9h2tGz6UCLIoo1mG2yBmIHOBOZOlG+t5UEdDqdZqSaCiq2ZjeOBEXxUtcbIvE
yP8ipJW62kDpUQ/UlU0YhU6TcAiSB0U3NARwig1JB6/DcluIhnuKUbAADbhBjnL872XFmq0Tf9vU
UPkYhkMrxVNdNrd/9FDojLtaodbiZNDQS8Ks4swegt+Zn7mKKW4T08yNi3r7paksfWOmjHCxYtsv
aROO+6mIxo02v2TGkp/HHnO6WrQ2x5pQv6dNdpX/qRMPzboATanfRxbOGnFKAL+kaU89gcFfqnZ8
kGFa6QyFMi2gUFQFUL08ao6yb3bg2o1XImKG8wSzDdWSo36gEUfsPEXWPe5r7aFWeqLKwlL7SFHq
o6AhemFZiH236t57bZ4GQLNQHMpW0jTFs1Hk4//QTxhzhsbfP07LVAn5VaEGmyZ+lb/XCH04p1CX
Y3ECWfwQh5z0XEvT3wOkCNiXjPheTMDRCUFJV2FmiYMYWhaX+UE2Tvo0AEEacBKqnfb2u2PT26Ro
2WWLBqyt7WPdm0SWarayi5HPnOzMfCqUYbrhL98um2boZPWRk5tlHpDzTQ/Aefp9OCnKpo5i4/X3
S6mBEROqu/++sDTzX5MCtivb9kDWGmRusm/9/aMwAhULA+DKkzZK278xPo1tsshG6i7uKXrysw+P
mytGH9/iho+jSrKNb2eoXMvoI0jExzAWwbf5SVA22bZO9XojgxPzhvOdkpHxlg3GLBtEqCbzZore
HKh9qyfFz8R5aBL3ToRYvAZLqGy7imBJI6cfobZe8ATysDxUmjodmnbGWebsCqmWbwOTdMtIRxKe
D4hzC/6uvYWo/b1se6pzx7WZouH9Ci1GSgFO0qmHZKPSb508y3srlJ8yWWpyrYciQdtFSnXwjNO5
W+BywnoXUBJQpfXGsRZjutN62zgEahV9SVJaDkpZXqw5e7kbw/bWDvEnbILhaBiVu8PxjAetqJw9
frrmSVqEveGrpZkWuvHJovYn8JFUF0bESHcM6uVWeUrgJoeRpn7R3ao5qJBpvPE11pg882tcpPBv
FE797ZNCLOkTlcOwaVVVp0mDfHxZiCZXKNvJprumKsHXQFXGL4zF2pWVa08FMZZvTuk+MrzOvg/9
iwoZM/YnzsSWTXaokodryYgfO5pDOspFr2yjO8MbFlL5IBC5nWObRnFP3u/ijK/VcNpiVZoYKljx
gzJaH5Lc3nlucfDDptxi6Mj3g+32a5uRN6PDP4sNtfoG3Mw6yuQhhUFq7mfKLijG5BaFwV+f9VOX
rkdOQmiTEQ6O8wObn/o/uv62N1/vf18aHMNSGckhcPVc7ou/3w9IyAYOQlDxI8eITkPR7cJqvAVR
/xiMZGxaCM/DDO+AAX7MbvLpwY4Rfmalau10r/W5lBRCISjMGW9PH/JZEanj8iz88z3504Fa9S+/
FyT5d+ak2tnxivEy6Fa1rudMCKTnfDFWXlx7RXXPSYRpFlLCVlKlU2sEcaEk7MQzZLorvOlga76+
kS9bo/c2yHN+NDX+BckEaXqsnoQ914vYh5M8L3FCwNr7kcK58ZFTNrS2qzjfI3AcHuQD5ziyLelj
YPZgLIVlxLv7s5kU4AU4HoEPPEki+OHzS4+IK5ATuoZdOglg6AIalBE8rtkHx7gumiWRJzfND62O
iuExB5T9j7Acl870pVYtZ4uro1dg9wwnXeTtVRn+gLFh0N96dtsSX06Wn6YIHQptNm1gWCZHVTqI
9EBzV3TmGG6GKIz1enTw9LSc6QLRPMKPX8Vsthyijf6Zk2WynkQQL3+ejFPOOIn9UUVrc7RqXkEE
AEubnEPYDgRtOOXG8VLiTPNQ34pM+Nu2ShmY0554lNPe0Ev/eA82nbMajQClBGqnKyTwvz40sA4a
vylO8v0Y4AnLmqsew0nQ8Q5mPPXMxkl1dc45DMpTP7NxqiZ6UrOWeX66xiVGPyL067OSG9abx4BT
gubTyC4OJHISyocDiZkLYVDDjM3JbJrCce++KEpkNtt4voawQ9xVN8KbBkJzI51avz1b0sKlT810
xj0eWDgoQXHmMmlM3LUifWs6FUbkZA0PipmMD1ru9VvX1krCc9G/6iwpeFH56dTSjXDH6KjITLOq
S/QLl/CDDfx6moavoVPSfUrchiwYYTw5fv0rAZx+QdmrbgZBh8juxZcCR/mGfdO5ZaqiH3WFMLlw
FF8EScg7MW+gRi0yeO5punNEMuy9kHm3KFx6PAQ5/D/Czms5bmTbtl+ECHjzWt6RLLJo9YJQSy14
7/H1Z2SC0dqS7u1+qQ2AUm+xqpBYudacY94rnpq8mVjthd4YPdS4gj3CTrWIjLsUWvjGNOLqg+bf
ic67usuzzKQkZzJph1GzjCflqUrPczXaMTFdDat5O9TchjGCuKH6GG14UIR1Z7uwabSTqpTqJg0d
pKdB+1Yz2N5XAzNQ+unDu9lEG9eM1a9dp84bcBPqeWqRtY1GQkNcUNPSAXnpUrpPQ5ZddDzLAJ2z
mfcCICfGNm9tpPlr4gl+AdaxT/5y4SP3axTtFg2NvcEU6R2kcF8v5huOHRQSAV+G3aKjAiIanJg+
E9BAQ0KywiTXN8uJ2dPJj91KvpU/JgBn6mbc2hRTx1Twd37+AM/BuKXFYD6g1VoRT5M8ELha48xR
y49oonvhdCWeq7Ie3rQSo2Gne6u+ZhfjM4R8NBManL2tv0xWbQuMardq1QatugaFZivxND0MUpbB
tZ0qxptbM3QPfbU5Sz4QdnNgq351AfRarCkPoo0l0o0wgZAAA3GYadgliZtdp5sHHS3e2UEtcb+o
pwlRBE1CIvxnaa/Z89k1HBRnhLYkd4UyZ5CdOrr9YFoOgQMDciDo8eBRuZi9TnroBKIjsR7leNyf
SA9KHILorfmkky5MEs58o71eboyKsCqk/CTWZGp+TTvHJPqn7re6lqofDUuVfMRbVdPtioBsng2+
ShzKE3ah2rTDWxtm5UNY8QUrWaYoVtpnGjulqJ/bOsHfrDXqndfY2yXXLBwY8gehVqzMMDs7yKZW
ciKH3NQ9GxbirMyFzB00ZM9XRnEn46aQmSpnX2VQAG1+IXMqJO49TLhDM2p0My3Km0xmgPaxNiK3
uKFs6Fa11YEvlaPdsEGaqHfhFykKNcz2fbC5xQrlJlHvFVY9la7JLWDycBsYx3aC+e4ZOTCkzkPI
Rxl4swf0GljKUG4V4zlwdO4vx7mDmdGTIkEGxrmWG2d66W+p4PykAvsDvJobYVLcNa1SYwPGj9Qt
ITF3/L69jNN4YZp7X9ha9z1mCCkPCrvYtZ6/SRM9vRpC3xqhalXJGLrC0ozWrfSawKTGIkKq1F+G
DfgcK+5bjxONRGPY9ErOvsnxzHGdUottEqyNdxMYoEuKCnmbMTXeMQnqDqOtY2injG246XY0UmdI
6/wx1k3iGTzwfYTS3MltxdTZ7dlWTCLxhH5FvmBvd84aoee44BUodxMRDWVTraUsMMy0TY9Q4W/i
LtLS4R5zlGsaIJa10Dbf5mx6El+2jyKr2nWVk9emVNjyy0Zg7lWm1MP0pusgb6QKrWKcuQKuX17k
qbjZmSn267436gdTIx7Mzdr6Qx5pqfN5JK8N8HZ5zH7hmdY/9rhh73Sb2Xoofm/VwQyFkw/wUFAf
SeBwHyJLRyud6eWHhFZnRl2c9CEY7xfDXp45HYw1gImanhLp4ToP3ZBfy8z4lOSWppPdGQOUENlo
NyPiwmaR6o1HXLsOSdtth9GCF4ZidiO1Fr3u61cLcWU9+SfTCr5LVmCgasM2LhRn28yOeQN9Fe8/
jbUxrYmoY0a1iInbvoEOB21pXRVNg1d8+obLUBhPaHQq7Jrp6dCcskTzr8K/eXFtRzsuhspAb4mL
qZlA/sNICZA56K5+kt4GIFJBFHjfYJHGa3c2uk2KAgO2KruWqTY/enJ53+c5ppk6NPtpNtpDGVjT
Wv6bk5S9RxPwDXWcI37DeUN4WbaDvFE9jFZJp0KyosY5+xL6zqsurOT/U+wzcGRhwvNvX1WepvC6
Jqa+vpNvFWwSbwTPXOGA8NQxsjs/jcx7qNLmvRZg8cZeuwM07V28Ydj20WRyyweEuaJEHBDvWVVf
HZaAjlpYNXNn/sufzORiJf3ni62nCaHKXHONcT9K7I1Xzd98HxmqXGfZ1JJsLpWFRWdcoTht/7//
jZp4xG6ypvsqbuqVDFMLevNCdu+TgjzhJW/ir1OS6V/FQaDqGjPG3jjKgI+m2Dg0tK+wXnDKB+V4
JJAeqzqbt4mDQm8el25ZYjEqs22W4qke/A8ENVe4+k2ACfBhNvPwRzu5f+lKNZz0ui6JxKF8VoNQ
2blTAw1cnKaZS/ksjgbTrFaJKLiNrC7vHX/cz2nm3cnKUh1rBWaAg7DWNL7KwhBlWnYM3KZDWB8w
NrUZv3UYWQ5mTECKavnWvVnn7+xmq6tWxOozbL/NGJc4rXyeSALE5SVGdUb+FhztcN71cErPZtRN
Z3n08yWvcn3jd+GP/2hF6H+2Ilw6HYYq/CyG2IT9uvVq6bPSsmH+uOhoGMj2a7Ug/j0cI9LgEaqu
l4xigsj0vazPQRueqAOCU2Oa9YaEQmtj1u2rrRntOR+M86JrpXC7KLmXM3R03uRnKt/FsOCSP3tv
PpOiI5oVUqOI4Dx2PSxeocMfhfBeQoIj9L2Eatp3hdmftCGKHopGGbfwN6NLVevMLmMbgr6KzxWT
yCBuSuiWI8rpXj33jWtv4rCGqs24cY0sMH39PPp76WGK/dst8csvVtiMz7bHHY4E/NjElfUapWAx
Rd5aXIbjsSt2+aypd3Nk/JCBVaU4g6v5gwm48ZKkmOnUMLDOeqidLSE3RRRMjIkg27Ph9XZ1C8Y+
pdPIzFd5ihsnoJUYUMOLPVSTl2PBrLFAqhrgswaWy94/WUntgJQSmJUfnerefoqTJDlaSCG3IOCt
nRvU1dZNVUhEAxs0QxvGSxTnj1Hb5veMN+fjHDqI4kKGXWgbmDEHALpGw0DHnbfnxB2/UvRWGw29
1qZqygMCJ3BooqHm2ZO2tyCAfXTY94nppvlI9mbJBgJVK9nC3HND9eAkyPgrErpmG3db0I1f9BRg
kpOpwtvEB+J8VFlT/QdCRVf/+NYaDhZiPKimjlCQ3cyv39paHwxkV0gYy7KMITBOZ7i7zC6ikiFM
WRLWY3cOydTpc4BnOlPK6iznOjWpqZtlSMIGxbnr2cwMQp4y2nBj+PakzwVikignsTJWB5ZgjhIM
eusZ+c1aM4PoVme44fU6bXd+SG4a0hnvzndEk03Nm5szQXl2E7QHTWg52q4TYw76A94lMaYdWRLV
AVsR/RmY5BtjLgziWeb5bWn2lUTeb32dNqiNgJidwL0leIGSRCmPXCV9wrcy7E2/v4p6aTJN9UnW
S+KsxQXwJL+T4gx86N6Nrb0MiZZCRrUFb5JSQ+FgBFuGOPqnQyHBI5XN7OsSBWBZrHT6BZcASAuX
ZXe/NICgN3Pfm4cx+vQ01eOa+DR1K5scvE0mOt3koGMvvtRm+V3+w3pzYEjJmY7cdrXMZuwIuzL4
UnfvYQw4BnboXYFYYvUKWXxxvXWXWtMRvaq41+V/RZ4m2L7xakTza0EW4G7QMlAOTnMe3BHxt1rr
U7kKE9RWdPSK7NCo2r2s2VhS2l0z+h2ANeq42dDd3bIIWC3DYUPvaDkm+nRkTKm9otLYSZiQRf0m
H5XLHm2MZ3NVTWP4lgb5UYbbRzGMxGoe0vsYNdlhiDXUxsbgXscsFgZOKtV48N+bZrIYVWTOGq1n
r9xmj31XR2an0mIND8RCU7XazfAzd+fbhrphK6kelHi0D0pdhNfAU2xAqIb7gQ5MHZ1ji2Th7zht
wC2RM+aPnUFpB8+Hr/275rjZyR+Cs2Q5ACgQnPnhNc/M95RN3bmoIzDWfu4erCyNodL0wVHeq8Wc
7+xqpPveGleJVGsziLDo4Z4EtOUl4OHFKCTCPEQ/lzTh4RKYMxh5Ef9TFt77ZHnUt2oyXEA1mGvV
CSg2sRPkALquncbDHqRb1GTVYbJh80vCGxpVOjRZV0OsoMDdThiT5H9Q1dXvpR3G/zGGcA2Whl96
jRjXsfAB1mFU7Jma+Pn/zIppziKQV+Coa4PP3ZugDW9BL7JDcZhN5UHIA8u7N+opuLQRpi65sCRh
QIign92QlaAy/Oc6RuUX1YijY6ln6lL/eTypMQP32UnyrnG0jAczw5NHj+lGeOXXhoN1P3vubnFj
JKBeLtzUFFjesCrTOXvqe/xp1jTFHwOMcBxm0DaMUYQ+cNboyef11CmNRwv1ErO3/LXHIHgcWgu6
jTjNaavsdX+8/xmIVAH9OgCMppAWIUnghg3oLWjEtK4klrzFK9rPEZMjtY8OpV9Mm4n0000gQMoL
Ppm7wbgnmpEpwr5Ja+evIdfu4MXO312N6dQvBwR4LVc0DhyDRsLkRspm6PhVacQUF8Vs64MSoNf/
j6LG/kMPYOo2X2xSvxwgyfgxfv2MDcCYzUi41EkhJPaIl9U8kzm+loPzyB2hZ1WdCSExbZ9mxU42
LhTP5ZS2rXIKkGuulA4laNtg6cmNF04yODQvGYpTpblbBCMdaa99/O6YHWPR1qRV5IYAscy2ejKS
4uryFHzUjTq7deSlQ4ZJnjWClhW+lGDhe+tetV134/fh8KKyVyFsxB++ebSOPbC9t6LL6nWok3k0
A2w8F6Yf7eayGx8sKwT8kDcsF+JoVPJyXds9qrjBfl3aEMDdG8ymH02eWcDRp/VodozGHdc7eiSR
/uwu+ar/BnsYZpbYQyXTHFx7GtJIbh6IneVj1rhNa+lZlyY+r4M/alUxFKuheVB895TOQX82hdgd
S3rzII+60T/pRo9WpmBv9qGDxdDpMDAP8o1111M8rGRZIwscObJKfEpzC4NtYmfplnqFABtcgMtL
AAlrM4TOo5anw/I35V9a/rqUROn+LGKAw3A3KOHJK0HQjqYSPxEcFOx8vn+bRPe7ZG21Xbcq0mw+
9kq6Ryow3MiQ4KnDpOliaW4Kc36t49k5z2OW06BTuSOy1rrL8lZ9qs2CMrE0GSso0RY6rIFgtVT3
xIKOS7yINDHPql/sQD4FK3kqX7oEbeDSHa8TyOqyFJ68SduZ9C7WYBwAmetttFEKxbyNg3U3jJp+
L5lvjd2LLFZ3NWhDchdloECIT0zuFBOBEV3WaiyTF21q/5Yz3Lx2tkQfd/9xT/05vYVT52DLUFXm
lZbjienu/yybICI0rqrmqeqziya6hJYxKDu6Ut1W3iKdXSo7RQ8+T4Mk2YSEEg5G65wJHAKNoPTh
9p9TggIOga2DSsgYXMZOS4ymeJFHkx47yJxYUnprJS/PVv9DKDhQc8LKD00fOaYZP5YCpC9fzFEH
nhGyo5KnShkrd/++rEjzyS9PDtM0xDaJZ4ap6X94KnAstY2u+94pJYtsWxLJzey++Lu2gpimROM8
I1mpd0xKk7M5OWxbVE3bFJYLWX3q7nkOFH/bbXOH19N6D8t+2kRRHt47DnxvolGrk2GABBJ8LcPQ
xytc2zWp7eGd3dNvBp/lQzHGnxIkVrYXSFd+UyzRKzMgBOgYWzHf4iTlx0O3LdxKu1L5rkGyEvZV
V0e9c1K+9Ohgfr5oWm1ueqZNawiV6UNRZ/o+hkm6omeT0pFkcLoKah6IZsNfE9em3EW6YfQTMJSp
fpgU7W/pxyOe1twDK9e3mgB1eXA6CJ2vvc1UplBBWvRurk97UkWq8OvfzKsMToilIrh2onyfVVOy
8WwjNdiGbwovQzQTgv12eo0evPiw9WoYjzCY++WbIK+FQzZtcssId5Y9mId//9g1/c+nicXDRFQL
aBdgOf1WMQytlg4wn73Tot0aydG4QAz77rimc6eFrbdREs3chdOkrJGB1QTboPYKNew2VlMRVz4H
m55FaU+rq9xa+F9fKi/6PJX3DlyjbvWZnBuguR9NZ0LdzN4yVeF+mAqfpDNGj4wHiSEQQkGbJ3TH
d0Mti695Cmw+9W39oVEU90I0N7RGpPRP2Sik52mQHEmhVp8bBGuyaqU9SonSFePD7D/Tp42X+h0b
er0HOwx8FZmBYkTJWc4g6gyiJ2l40fIc8RTE1UtbXrfSJd4Q8yXcIxBDuwlP7HoerPQASJCBpHAC
Z0lfnbKk/REEevXgY5juLKe7wQvFu6kJc4k47YmwvYAM+LKcYTK/GeH02s3szFJGCntzzvpngsPL
DfANc2+LU/D5xaGmubqWP9XVGu9XnsarciCLSiMXG8yR4Ryrckz3YR34bAoS5v6G3cMxCWv0RLzL
HUzpC/GEEHLEadkah74GASv9rOUQQbuxxmKXhbhLbYblEjnjUkPQJp4eIvg3DHJFN4cA1adBC8YX
ltKjLGNpdQdbaCIVOG39+O9fTUkc+WVFsujb0LhlI6myOP3O0TLsjB6hYwxnvLRjkfvnLpxc5jI7
qYNVHUJr8FCvDEekkMvFpDBPCQj0i+MxtQpIo12RfFfQTnST26xOBY+UIiXOuf08KmCYFG6e39UW
zIph7rzd4lDXEmwWMETXfuTUj22lhyena6LVYqQb3AxfSqxsZHOWmUxG3lxyw+GjHFTPD/BTUXXo
IhtsjOkROJN2y+AoHAOsLbvy5d/fJ+vPLpdlWYZodKE/snAMiX7C/zy9KnDhLciD6pyFjH9mfWjP
Sqbp2VkdnHzlCNSr50fBSi1474iAazs7xx6paS9k1G6H+ptrVHx9IZYwYN8sqy/PoGsbNDYfuIvh
Qcg7qNth6gWbkRk6/Mau6KcX9yTnPUEYvFomZuoQpzRmJr24dIyUL7hUwl3oEwamdoW38uh41cVj
pNoAKdE74HKVm3A0TMlxFMAOc86rC3vVbVDY7gZYUQiRxFLfQKKt0ILYH3pTIAhu41eI9ExX3QSO
c9M92kWCNSIczKemSe6rMtYOk6tWG1s4IqtiN4Z995SaTcPIQq+Iqmz9Lbre/hy1s3uHfhNgbkN7
tDQxcuisaWd9HOmyi82fpvh3sV1kx2VTHeXDsWrd/N6phvoQFMNflqD7yYxUeT21+x/Lnhofqaws
f8LsfD9PDstaaAzI2Ay3DTbgA9AhF83WEVEoJmyjcJf75KCVYuYvpY9syh5pSMIGxYt4Iey0J5Oi
VK/yKBZHhV++V4ESHmO1OYYie4ZZXX71HAu+XMNQE3oAkrpI2448JMOtqVs/aN8yoB8sBxEs5JYl
c9aBuLxdVsC51KbNwjKpKsDCUWKto4D1eA5VfkD/dEHuJyrF0jj540ZKpGuT1LPOiECnFGRSSDZn
aU/8nnN3XuKJZh8VhyRaDiSQHUioIhmBuGERLqqVa3cgmt4J+ECUOBwvlcG/c1JtDHnkZemCJJTF
ibVK0/CL60fjbtG+xdkPB37dfsFA1HmKUKPX7N0wgvVwspJ4Pbd7jgx/uixmA5+A6tWCmkA3bq9k
5V1FlrUtvNAmiCVtT2S/HX5+wFFgEY7q6/06FZgsW8x4R0Wt7nLuNHlJAza59oQ9QP7XYuERqIg/
2mg1iT9aqTebZPLNYz9M6inM9M+jJlXInDaNZX7Ees4NEastfTIWoKEMHxQvM4/S8iBbmHYffoB0
vrB16K71AIfJndmtVUI4L0+JQt3PU3CUvZ7IaknFMAZktpjpblU/PDs941FgDocQCmb4iBH5o4eP
cYBcuUWVExDp15dPdfpGYvNNyvf7MiRGporJFmjW4Jl9sKp+c+3VAWRvhGRpqSDwIXzXCqpbuSHF
9aJcxFgv/y4TN80eXk3rVtHSkqjI9TsCMHp1R/0V598uUZz2pSOFhJbsGNguD7MBapA4tbL+HRnV
eO86wIEQsKrHMogLWgMsUEJJiRiQXZUdNw8xItS9V2HqwgU/YYmzbEwjg9ZsAwFeSzC87KK4OTtS
OO/bm0V1MthadGGiy3opXkTyXtYxeaZ7qD3w6yS7tI79jTVnxqXzzHgDcPcgF8CyqLrTspj54P6R
GRO8JzkCEoM56OB7q0J/tIo2X3nofw8OX/ddPPXumcZze1GZI2+RbSpPg4MOjEiY+lmJI/ZGQzMQ
HeLX6xYfPanjxryXNqRenLaVpeGk7zYSBeqzv0Sibp69yQp3fj1oxBGLYCiSw9mv1NNFYoes0roP
FUDvtS6y7XH+qevMQNeSdh2PTBbIuySMxk1UheEF441+1UigWrD+PWHuCoW5oozGV3bgX+SBUvhf
crU3HjVkByuJPrMJsZureDwNUFx4C9MYfWJE31Bur6KcPWmu0nkwe7o+KUSzl7lYNcSfJCvkBHGM
4ZjafpXKg39+xBDWSptn9mXdczUQix42Q3MMgjh4KzRIcPwq4Eji9ORXOpRXUOpbSTDLe1xmpYdL
GQaRrGApH+0zeXm1eW0V924S8r9wCot7novlBjFpvJHfFZw26Hli9yI6CTEeeLwwzXQxAFFhEglx
xLfVQ49XZT90Au45aPdlMxjVX7FLoJjk2ZXxYF3TYqcM6L3UzM72krGXwtg1Vm3P2obXftzzbj4t
RqJuCvQdHh3r1qWQfWu/+SSkk7gdreyq8fcWitO1BSB2I8s4+WJiRZPPUytlmEUQ6Vrm48plVubm
dolRbt16fKl1jLAiqFq+YNR3MbnrRBT8cy12mvRu2dMrwooU4J7tUytaQl3lu5VhLMNb8s9PJFeF
rZt+DorsToBn9znG2M+jSL3OcWCfpMgbLXhwV/gY/3jHGtAQtwBKxdrEgn5aerMksyynGBDzTTqT
DaOhOn2o+ldP6L18oQaTRwakmBXjGvg4RfMS9r35NPNApqGxofwO8/Vsob5px7FH3xFEnPv1ySen
517+2SRNh11t6ztlJGFUVrW2C9Ncwyrb2HN//nk9REb083rVotTj7kR4CDPejrFk+0qV7OS/3xSn
3pQkO9lc9hF0bdvhkXR6PmcSkb/Ef8v/Kz0zcowD1rgvslxcTUsNv3yvGJc08tQtxGWRUPRfKApN
Ngl/Ka5tz1aZHFsOsFrLcn+bjMa5YU5mYaXnoOmqF9VCpaZqSfAqjwqzUpZr8ijwiFJ0w6/yzgXw
xbpZu+ZyI6PDas4ZoPgVxfllcQfRb4+h1A1YadlT7CUVQibPAtFLTpkR3XQBRJNrkQwc9pBN7hlU
M6zoZxBsLve7P83EjXqqCqS6GLc/wYr0uDQXdTQl1inki7gj0a5+qSf3W+CQ3F3AB0Lx/DFGk73S
LSe895twetLK5lleB0qZb+M+6oC0ee4L+wN4GN5+asbx1qONfSQI4knq9ybodscu0h5pi/QruemI
zNpYGU3EuFAsLYsraCmYjejZnMtDMDPKlw1EFOSYsmKlOlCF39eORk94ULrXvL7ZgoJZq7p9iQoI
AgQ57T5B8BJaNrhWvbcTDepCFd//bBhOKcA2rWqSTYacwKhDVNxq5o87LSGgWpakohLt8x6aEA6m
ldeU1cqvPOOtUCN3N+Vdv6ulNDEwIG+TiJdXIard3Kyxg/PSu9ObhbBgvdR/qep8cZyuuBbuiPM+
BxwmY4WiOMKbn0c3JWqvhjKogoijrwujCf9S62hfGJHxVlpFhQCGBPrIK+/R3AUixaWL1e5u0d2M
EXZAdeo1Hj59y9wK86zuO9Tfeek+mDY5j4vg5t/3S8YfzhfBDjEoYyGHsLH83U/ngu9QVMjD5zZz
x29zSZYZ0eKEtHBkhgOftz3kaz8wXl3NTV7ykCwjHG3Noa6JgVo+7aHQrEtpqhtASNSQcLs3ZcPU
Wx4t18RPc3nt1z+H+IZBoZLk2yzHGSB9GDE5Xpek6R/+/Vc1/2juOGwJcRR63Cekcf7e1wzVHlyw
4fZnsLLOMXMmKgmRiJc1KrJOvFZ9lCWMbM3pPRO45MQ1ni1Gwxe1GBUAaO6Rhn4MXUuMtsSzIamc
+dQN3Y0q+fNSFBRX7ntuRjyrdxMMKba+9fSu9cpAx5ddc64YV1+jq4wmzb6AUxwu1ZCU26muVcQT
ztWFhjyAM3xnOYWXn+Q/JkInczuPnv/9DbEEpeqXZc9h+0ykDOYni9bC78ueZtkMTiZzPJdYm2lC
1WwrxXbCd8YjIHPlrfbcL804fJFVXevGh6RNnyYtbh5jq9ZOTun9kBtqI7ei49jXu8T0grufeAJ5
lOUxkFGtjbaT7djV1uoN5OoTba96aNCd/CNndvVe3bez56zktamr5nOdq+SHVKX+wveyN17k4SHI
a6oir8CrKkYRck0NuukYNZFxlourX049/dJoPrGhu9hiK6nOzY3RXfyWOeOwJZbjPwQ27v/j7XRA
nSN+cWxGlr83D32/xuoHqfW0qGjMVvWRzJA1lieQp6VpAyLKewQR7YrJLt0soaGAxtLDpAxYE2eX
6Do3LUVHUXkIicANGVDdIGuUt7xrWdDtN4W5xKU0klNR16aLYpfWC7Gu3kbuKPx8PkGUzu8CpUNc
7OgtQJFyeufP+/OoviU5iNdOH09yK1X3lrWJPkpFoUVZeuN7FDZPY5T7j/BMvvcVOkoeB9Z+yIkz
aTtwbvKoFkfS52/B/WdOA29aSmjAEPL5mg6RTz4siRQB5NbXvFcPKCMiSmZwZusE9/Q3z1XvB0w+
2KA5hgY2RTiJnLy1t1qlkkciToECTDBhmgD1GxsFx3cn5g/RRhVjugD23U2cya4qH0lw3wQepncD
tKMch+ed5p6XxfXf7xvNEPXArzeOTe9YczXa81CXfvfAo2t1BwXF7Zk/VBxZCOenviVV3Um8HXKV
ZucSwi66JbXHxA/i+psZ0dPP++mtGdpvJfYTthj+vQTUkp6RbT0cVzvF5Xk/Ddq8ljipSlcxdolK
dJGxmJp3VGbm13JObVvaA+tz9szWuTg7JPKUqn8j5Tq4ky/SR+/XqfspgmlbHeADuBFClmGM/wS5
MWX4rJSxKyNgJkp6jfIi+1aC2gA9X1/qULByROesc3XkdnPDc3ROmIGWX4NpTk815TVKLxNhYqAf
p7TBb4e84rNHpOZD9Cj96SiWroY/EG85Wn+1EEO3kdv60HMUEgYjw8Zlkqc7efd3pnHtbFxsY+R/
T9UyxJXMmK/spukRD9wy5Cs0+7Q8gpieNifZY8CLqZxnQ135lmEOG8KUA/bRmrLN01MKIeIpRJG7
Dqr8vmiJhHZCLzwji2ODVxr+W1HysHN9PjnVsVeBPtdrkMnw1pw8P5HaRKSL+BrLFz+PgA9Y9hnF
HrWDUe6VwthrbYCAXy0fk2i6B4ypvM6ZN52xk8Lh1snT0xQ13gcdOn+ChMKn2Cu/FvNIcBp6XfzT
9aaFSjZlvvrahjkJQxDgl2+xQpj8Vn4z8tolBUJYvIO8NA+s4m+z6GbPhK7+h4PxzwAHT7Vdz6A1
5lmaQ6Hwaz9VzyK3M134ufXopc/RlCHNLRFdxhqEkszUv4wtv5nWVcmtiMmyr0YWXNCXDGhH1/mU
xiPh7XdjBv1UtOFs5WiUbv/gT3p2ld05Eh+ZgqhpyF6zOEmTOKZxNFW2p56X4K58AC+bBM8KneRv
8qBon3uYzk+kzljroNDiq6GHFp76Wj9I1YyQyODTr0E/lc0juC/jP0al9h9LvqehLmFK5Tj8r/37
kk9NgBWrhldfaIRble17PuD/Wo+zGmJnRJm8nOcNgz+lI7CJcme42F372mZhh9UMEIlcwAIcQue2
gkYiT4GwdMup5u7JFgM1E6n1ysdvd1UNOiRjJ54fwsxi0adP4Fi9+UOu7JUYjXwwkLKsKQG2V8XN
bYgHeBtoBPjs77E1QLvpr+a1Z0Jbb20rIDUxJ2+b+M33rEg7pJTwVQi/sbCSwXPvDO1br5vqo9Jn
woccK19TvYK/Slxqwl8MS9+jx6Ilu5zAXJHf6dYliCa3NVfSPGK0fC3mMKv3Hji9f1+Ldf0PkQ9t
eAyclHQ6MhCEIL9+P2MIbUVbK8FlMvnnpfEAyNhx00syIeobE1TkSJKjv3h/XxWXgRLtZ1guER0t
qpb2VJnq3/JMPj6DtKzXVqlCHOUZY6r2Eb9D/ljbrn2KI8J+BpygGcmJP3IvuZQ60SK+WXwtlbsC
BRgTgcm4KPS8vg5ou+jmON1zTwm3xdmiXCJXpQ4qyYqt9Oij9USiLNXW7JEI7Solpi6lc06BwSgd
JaWymTQEmJYgyf20RutdyrhFJBXqjrui28If9scI0lk7aIfQYFmDvXNEtdQ8YgV3d21cqmu5ds/j
fMiMKnzMgw7IjDE+IrjWV6qEOy/dSrBtvJsgqhB1vThF8zUUZp541nnu+yj+XZ1sSiuuaM6hHz/7
CD9SSt+ngW7PVnMwyYXdkB4LuyW8oYsoYa2WVlliPuqYUPpGN154ou6TsTWXOLuM4V6aleuo7lYI
PcsnR53ME+NExK4iN/OoGVHzMeQBVMgpdtwDhvjmobRSNpMKW+rECfEoglpapQm2Rdpfp7SBv7nM
H/LJ2AcVWz8lr7xV09b+QSKva7c7jj5PRuqEBAgSjD9n6piI65r/ZLMnXLWkZa2W3AZFJ7bcGD2X
BpobHCtwmtfJAUikDjiv5tnTr+54HhTeqHEIhWeBP5C4T4uvGM/KiMi6MDewkZ5SPqmzlLvIfawX
glCbGw9PgaYGm9kBmutn/c6BhvTDso0jGXPJV48hDoErTvNU2/khEiDCJO7MQxpa7a0cY0acJrea
9Pi26XCtralcj6rC0xpq/76M3PmoBbNyb+R1ten66GrnyKSRmDBm5xn1cxXOJ0oPPLPqnQqRbBeo
Uffw88h16ydPr++bHAFm76jkJw9+d+y72tyZmMkHu8Y7lRPRLCLk4Wt+t+dkeqhqrX9xEblaRvps
1ebS0lIalmUNbP9WQ8JZZvlOBLGfGjFL03uwSyp2uJP0IeQWBtIaSB1cA2sn7ZvypYdmuK3tWl/9
vCaPzLqrznRSjxoQtLvYnaZ9m6f2eVHh//v6Y/whT/bINkIM4/GQgRLh/aYYKF27oSSbvTNY73zL
/si6sQc2TkZGopis7+Q1p9VWnnNs0i5Z7mZ5S7eoMQ6JajK3Fbc5maboxlzCtxy3ac8RXrLFZjVa
L27p6suVsnXeO7/pTss4r/EuwYwIHGepsp3GpMLONztkjjEvkb546ZCHC0bwtRLgwsnM/DA5Gru/
/1iLPYF++qUsRjdhMXEl0tJm4uD+thQnExzV0kBvjEn5ccp7rJD4ao5yR605My10rX3BgW6yWtLK
ktdHHR13GU/tMStyRLOt29MJrdyjdGtJ35YXZvMXYeUiuqB8d2rWMdixdHtswtjcyBof4smJdjD3
RkDKYbyT14KMgMvEZdbnOA2oB52uVp7dXD/znhh+HZquLN8Y59pnujXM5fKEWIm5tYHNZAUzYwto
eDjrW+ZOyimvs/yOlORVOLo/Qn34lL/VMWGisMnp7eLB/j/Gzmw3ciTLtr/SyHdWG2ey0VUPpM9y
zWPECyFFSJyMs3H8+rvokbeyMhuobiAhuFwKpU80O3bO3mvfDamT3UDDCekjJJjZuOvyxVJVvXVt
sqz/uO/yKzLVj1m2YEhbf1fUIsA62l9fwtD03J2+5znAoksi2iUbLYpoqoiRu9KcY7pBvCSd0lfR
kaWpCNMWrY3MYp35XL7Q0mT6YxRvvjeJowGs78h333PTcsUmdT+HDuMGBg1j2E9IUxFSABKzm1a7
1tLm9O8vFMP7H1AQPhtCt00d9j9yqL92G4aUsUY753DhIniKF6gq3tUv2668W7OYcl4cneRMv311
G/jzmVn4JFY31qvFB8mSYAtjxsKPHmXi5nJrlLTMKhpLucP4zrKj3+//4zf+uJWTZYtvAbMvU7EK
0deZGflZrTS43OrH+/aft5A5/34flsb32syW02UYvxDg97ssSKjq20J/cy8XePie69T7bL1lN0+X
otyRGO7T6Jshqen+JN8mnIweC2ReA+gG0Jvo6het6mJga00K/1/HGc5kHvMfTpCQAzf22OevhZrr
Y+QMLDJwRnniwoddZnfVPklK83ohZ3NfRZ5xXRnr9F/gKu2iB43iCW+vsvBqmlgj2gj6Wo3ToUOm
+a2f8+1oV/AeBFkec611e6v30+2l37PkVreXWGSRSKzpX9DRkm3b5o/9JTpyLkh3zedXbayn28b2
lnsjbd4ujvhqyvttjIH4UFWVvvmll4kXggGLApO1KNOHSy0gAf9HWSz3kdA0PJJAUhLffTA4SN5X
83BziYJ0vIX66eKDx7VIabRCsW0Dn2ejNdquSisT8oZAZxk5zP29dnvJQLncqrCE25LIp0vd62RJ
egLZQSrTaJxhbhFnwea0+ZcY5cl+z1lfrqSDjdEvRLXnEdM1NvvyjjpuvmGS6QVtz1Mm14NJawo4
mWMauKjICDOEJueZ1uAY0DmwD36nwbwkg5qVVzbbS6DxwrPfMPiwd+wb5SkhDCr85alm6I6KQBCl
U0uXNvzUHhNc76cSU8ovrY3BFbKN69oLL3SlzgZ0A6FAhGOhf5v9SOxcI4POZPbAWAD83qMp3Bhe
DzxCRzMYNfU3qqr6WmiS972J8dAL+112+vMlZsbBKRSaqjeOzuoGSoU17Mo0zTYa2W6Pf7lVFmxa
+iRo2pt3wypl7HkDToAH37UF7WJm4YT19BQY7qpszL2ZCaiHRSnSbTr1nHPnw+IaL6YZPeSqsp/d
WiJJK6R9aBJezClGBLx8KxO6LBfoVWkjQ5rZ0Q8LAb3gfaPjMI/ddYpulCzgH5clsTbcF4Qxw8Ov
EzOGB+3guMHF8+BPZXGV15CHk7Ji+lpeE9HePfcEpl5EFH4ryTghL3d9+JSw8fXlkTccrIlNwtqd
rPvx5Uv2z1vOuCPiWTv/elYXRcLlC6ksy95060+n8FsiDYQTzosRT4HQVHX96yZEuVPpsAUkwM42
iSHiHufYne2LdjPkihb7hbFQGddGnuBUZte5nP6d7F5r0jy8xIomcIXR3fDw6sK6y4rae/j3Czdd
rT9v63jVWLJd1xS+RTIax6w/n7A4ypdp02vG1a9DQiyQUTt9xflD+om6sWKHpjYNu22hIBFZQFRw
JSASNMsOzGXBuz3EtHV0KOP4yTg3OarJz6675Od/aiH7qZ9vqsYaj46HaNpwu+oemj6gNKBrV+SI
9+GlblZr/a8wymx6lGbbku7Ydd0Pm4suqEeiRjDc1pZgZEkavsvXnMAWHtvGK8buiq1NbCn0iYaD
HxwssR0fL0cjj/PHIbaLBft+dR/nrvEDIMAfN6A7EnVT5cBqMoayvnIxvg26/ZLVCr1NWba7pq7s
F6fIXXIMSu84G6nzsuaWB9rM1FU0EbwwpdunPPJIYUn04nmOvJ/A1JFtdoRSCVeqfRy7w3XVrPlC
2KocOyVYQJpqf3EiqszH7tFGan+Rizam+Y6/tjqoovmE7YSrofCrYpMQxJ3XmH8so3XOf3yppJWS
98DJ7I/7LreUPt92KAU3Jga8XeWhM7qMpQ36TXuS4LyQnCxr4yxCvTam95Ljf/iMCHowqWFO8Ui3
17bgBa7m42xJmqBzEvEoi46+ssvpT7ONN5Ocl3ac0g8gvPR4Oss/gwkpjo4/OFfxGgXcJZyo2qwm
um8BCKaTmXlpaXWdxaqyfnsZJccdEStFuThUev0njPnoUyKJtwf1s09gaDVKfRsj2AzeSlC6fInW
W6VVobGedQSdui2ClkL5yEgseyCoPn8gtSis6za7u9zFkL0Km4uelyyOdwig0wsyoy9wH/JLOmGR
j9YXrNvvC1bAA5EC5i8MKjaK6RqHKHqXbj5qK+m6HIYklDPP3nA8A/VFfSSRlW0Uctbm8oRSTep7
w6ygEa4dPC9fmv8lIeB/MMi4gE0G28KxeW7MwMy/nFHoyCml5Yl7RXq6s/9lRZq1YYV2iGWrzRnT
pT5NmM86Q35H3y0GtmEi16Msefo11vXN6TMTVnqA+BND9W3EEy64pxwyZaTRruymDt1yN+0uDb5L
T49qP8PznH5vJWmef4jwXGJ9CB9Lg2Tp2013oUoMdGaOee4WT01FyhMamfHqso0BtYOdnnTLti3E
j2qIXfQttgSeThC2dxEsORKpNQd0OOB15d61DjM0CQneQRNxuceZFvdOnxuc2KV/+uOuLBWvc+FM
YVyi0ynIR6xvfl0brXGmWDoRK3ekz1ORAbL861hLA0b1C/rIuYWFe12YJ1ndtuwq7ghWzTU+fs2M
Gzv5VtR+e04sohAuX3oDz8gyOSQkO3GzLdYP/sVLs4zriNwU42Pm4BHncoPF1tUxs+3U2CgbimTT
OlRZff6WyOiTgaH2PhNyDjIHZdO0fGkxS8h6Y+YebazUTbGO2fy1zWpjXC46vYYgTgc2r4Ao/dIn
CKe/RQeXnyv0y2eJD+hUCubh/7zLXrAZm455P1T4lKCI9zct/s6b0iEBtWeN+ohQqjaYVf3+fBHp
N1bq3c6UV8JO6IZamRkdaJSi7NHff1FI+yVPD0ia8UauLEvXb7AdpISahrFu2Ns2w1bB8jotwwg0
RBZQ7QzzlaJs+NXe/s8f03/Fn4ziL+Di7h//zfc/KojMnJnVX779x1NV8N9/r//mn7/z53/xj+v0
B76o6kv929/af1Y378Vn99df+tNf5v/++6PbvKv3P32zLVWq5vv+s50fPrteqsuj4Hmsv/l//eF/
fF7+ytNcf/79tx9VX6r1r3EgKn/7/Ucrx3klYP7nv/7533+2Pv6//xZWsio+0ve//ovP9079/TfN
cf6Gl50Jp9BdzBKeRVt8/Lz8yNP/5pqG5YDFY8BuODaxLiXJUcnff9PNv5mQar0Vsolb74J+66p+
/ZFm/c0wmDH4jsd4fo2DcX77/w/uT+/hH+/pf5R9cVelper+/humceNPNYttM62w9PX/ZtBQ5G/+
xcPk5kNKsFCab2h4NrdpQaSbe8oSQq+K+3U39Zk39Kgry22Ni8Z97OoBO0mcs4vf6Lk20UIkRFmv
m69lGY6mO3xlaoq1+8n2VwLAPJnzJumc9MubCBLO0ILqrXz0Tf0W0ZlNce9IOT1Yvh47oRmtEUJ5
XJaQV8rUMOQOqEBNB5PR38zEUqkBOU4WLxtDimZ6KTyYvW0YZfpkvA8eB42wIUq5ClEjgPBCD8uy
29i1lFf9khL6lXJybh/YieLuCCGZLqRRDpH5MVSir78IaEiHvY3JwwpQl7rTTmkDWH+MAbXcRrwM
5cNQ43gOyzJTD2RTNF0o0ZxJAk8RRMO81ch3KKRbIBmtRM4mvWSDseeCF7REFrpBpGL08MpyEk5J
rmwbpwqtPJu01Z1MghEPzZHHxCoRJSVDzYIdybiKwn5qEiRHsdu3LE9DKfCbTFqeFtu5XoyaoEGp
4lOGhCq7yRTo8JcqyUUa/xBd4X93y7bMgmxwWh9yXKHd2w3LXFBNlacFaEq69xplC/eQMI/AAXM5
Yc6tJl3ve5xkIw5vYxij75z9GYAEU2dN867vyih7Y/UhHq1pbdKJlWWxBZQDIa6h1VH0HKSVdPCR
fEtrSfkk3fW1dcxMR9/Q+9XGKZWmy8DXGlzWAZ7s5YHcUJ2PiaHE8tSPovmWxrOWIfYzdVCfzAOB
u8JJqYENSPpqDBUVEcWV7AjHRgeOdrHOylZ7WTUEQP6XRvf9Yz6n4kvLc55fAy7dZbjb+qS02irT
To0cJDmfCh3BgXS5lJaDps9deu6VyLGSitQuznxGI5hS6JOLIMoyfz+4/uIceg2P9pFj2jSuu+JI
KqgG+XbjDBKX7IFTk50QimN4KZissTLfzXKkIE8NlxABY4KKgoZAX9KtqSBlnK0E7jXYTpwxG6YR
dVWRGbLkSIKHWDftjd3G8M2Y8Lh+OGBUTvZ21XVi10ioMoRQ+en4kc+mu3w3hRRRmJqabR49nluy
KzxREMZB9QoGfPShvTz7XlbCpaaSdrcRLMVXPxql/t6krfTfI9Vlw9O8cMj/iFzC2Ha9alNsEqPR
Esfu+4iNYwb/x7HD2HRFb6p3N7NGTpSNMriZlqAT9qi22NYWeY/nVCbHUpWRfactOEXPEWo4RgBO
5MP1dRoYjeBZRUqHu0ejv/GoWOo6UIY+OxtUzH21FcuEdDvrESIRB9b19JMPDJrmEb3FEOUPedzN
5kZKARmz76Jm3MEezqyNUU1N9hrjRLvq8ppzdWEN8iWuZwNPQ0QLIjRLt0+Pne4qGaCHauer3MTa
+W6u/5JiX+XDMWl1Uk5gjvefnscFfE6yooTlXMsiaoNRwX07eP0c8Rkz/Lxw9wn0JWsrzAEmCfVA
VX8z8rmtwyJlJz4Jd0UqNi7ppN8m4DcQsoqmSK9iW6e5b+Ux87+qJKtpm7qWaD56YU7xE2Arrw6H
yfK6BgBgQaAPGmi9bx+Kpa67H+grPViqhqzDpXTiKwDIuslaWNuvEckuekgcWBEfu9Ih0VpvJLKF
UbYECPaOWPFSleWx1ta19i1PLL8MBO6GcCQqjdN44Wb7IbebB5+lZo24izIyPi0yPAOpRItd0xkM
rESahLNUR+hN9LzDLAc8AKdYjWDdNIzyHKnJKGnSmMVWQjn4mSAi+7DBZaTB4NTD2VLJhPVV68bH
FonEdh6i6a7zTbTgyVhXsYGpKIu6TW2RY79ZkCZH10C4OndDy5sYUz038mjr5LHq3uVgeWW4ShYW
GgsWOYCpUXX5wSUAJD8sg9WhXGgNQRoPEmP8Jvj/Zj9FOB2ZM4gPtx5OzpjKkiGgjSCxMIz4XNiA
NOMDn7u2+VJNqs3PHR8CVYQAifWQRnfCaqKe0d4jTvHvYpE8qEy/mnwiGxB4nNyZ2fVSGU8Mm1GM
Eg/jDix/ro4CKbNGAsdszQ3zjiwjp6sFiYhaSt/CaU5MvNRW9Kin2XzfCPW562pvj1jwPoOoG6SI
XwJNLOsZf0GSwaUHvUXhiQYxWJBh5M7mePTi8tat9Jc2Tx5tfUYXNcvPMZ3um6UbNouNbGVwuk/s
3O+x49xmJjtTMY9hMpvqpHedHSjL8M5ibK1X0yjxpJb6cGplTlpRklx5Jpk9dmOyrUivQLypcXVw
dAkhCz2OtU+atoWYnwjZoOUDvrUnFb8JO+5Dj/ekjku1t/PIPZFs5e91o4rvFZfoim6tce70Y1nc
jjrH5p2Og3Yvkvon3YgyTDSUmJKrYzvkznuqYSJLpq7aulzC/GUf33VfsI+JBSUYo5bbOUkSNury
ZkajFLTsDQ+kgUN4lPYNi716p7R504hrJ7rOPI1F/qSlidyOvNd7LtgE0Uzy7lcN0iIsAfuoGrvA
T6EV02nwd8JujU+VTfntko5fLniUnQ/JLuylS75UQuMWgJYzQaFDuRTkVWnuc7J6921VR6Gq63dZ
5dbDnIzJC1tMcULiAbp0yu23mfPpVUkI1F4rFcyEEt5eqpcfnHEwqdX9edEad9Pp4K4XUwe4ozTU
pa3IP7pBXEspz55e3KiFZbNsqmw3RHUTapXtbBniMsWOG8LihiwwltYnKgM6Y7yQQ9uZm8ZMq5BZ
fHWYrHln9OkdL914tvhMVaOiSGzqT8xS5Crp9aHFGqBa+dIuxgcBG2sk1hgYeANS4JMuKkvOu5BL
YeGGudFmR2WXO7Tvd4S/EVro/rBUd+yI6EhM4pR8tMrjhPDHSIj5Tor3TMvbw5jEP3OX2qCciAsa
p67YZ7P/NviTxmda37sEj4SxCUUKXp4HXSrpERvnozeyAVcP1OKPdmwgxqrP3TokAzMPX8oDAk4L
RfasoUYWa1uFliVUyZAj08/hz2gml/BQQ5mOSUDb66VodrUf+8i40+qxSrLuVVjG8BibCr1EmUSP
KQJqmsomIPYBhxEFcDQrgAylnj/3YMoP0nX8XVExf13rnOSKFgLTppkSdWj7/r0faryzqZc/8Cvy
zlOe2pS1nVwnCll5Iqd6RwnufdY4gA4mRdahnJFO98USvw0qmm/yOVd0k0vny7G8/E4hkNw4M9NO
+oh9Tr5cr+sM6NtBhYrQi7cq8bXkUEniNK6noZ5XqVs0k9xhLFUXguxfWhxNkd8fS+roj0KjKg0t
P1ekhzpaDKyiJQiLIcjqEUZ3Oh+5DAfyeHvppHt7oO+/sqgm+3slU1edM6XDrKXXVX1LZ81hhyW4
E2B5BcrV2jRzXMZ16FctvJ+OVpAXuJ4e36ey452umrhgy2X8B5CdM363EWMv7nvRt5jrWvECpEGx
E9TWScwgLfFTIWrgSZDDsqHfj+l7qXWiRFLJ6WgDM7Pt9m7XqyFs256XwYplI8FwGso/TNQ1EPr7
SP+oNOc184C/W8YEDdbx+4xTSn+Lw3qrOYRdQkhU4cCpYsMlOz0XU5tfybGsD1mnOtZFQrz1EToE
EYxOaDtsxeQ++EccjCKwcXCfWBCeJHavh2lqm7synhHsxkS3J7PIju0gjlUv3krdgUOMSibElyZX
3/KLau3veHecW8OtHovK078nRt2eqG3ZnmkIb2y7GRE9aZ9+M0Gk1AdUdUBrBgC6xZjPyHdSBHiO
KG9tVairoh6KPX1I+5pCtmM7TQgSBiz3XM8zdSoqwh0VRvG1+ORMsYgvYVagaeNzSQSvmfT6fb1k
9kFZuEczq9UeOFEQY+ojy0o5P1E6Ft6GxPmctJaZoo5jj9BOXUxJGQh6pWwRnXZ0JhO6HNDEPRpC
F4+PdU0uUB00rjucDbjMYdF6ZDZY5Pk8+SVCTybsEb3vmbAV5lOgLlcnuxp/NgoW9OxNGa2gaAL+
UnhYENQLK0PCE/N2ct0uwEfdFJb90238cDX3gi0Mh1nqAdbDh9g0P/XZ+lbaw2Ovj6yWaZWFlH1T
EA3+NxVZJfzTVLLN9/5WNja87sL4ZpjQPl3Nx60KStRxWWfGZFhCkNgcVSK4VqlzM9XAhDT1Qu0H
BrdLNu0UP2d1d4i6gU6Ycq6B87zTmn+zSsqGTOi3kWWcfe5U+nAshbcf9Yo8en2uDo4fyxO9zrCp
JRuLYWnMSjMgefl4Q77TE4m/P2fR6eTc1tdUXtctye3XbkoRYEYgkZzc+vIrOpDe6BB6nItrw3CO
ueuTiJIv5nYw2yZQnnllx+a+Tki9HFP72EbiiZHEvnd4HA5zUhDsSu1bLbKCwap+JPrScJxI11Fg
T7qFwxkxTlkDM2i8AW5hGegxDxqOOB5ENX03Jwc88cxOOWLEEnX7nMbOs+o6BL8zWipV9U+RggCS
++QYCUJVysklainx4WuwxB7rUd6rBcYxEhPoCrO+1dtoV2fIIlItu/GHsmLP8KeQoAnc5qVGl7sg
YyLrz0K1xrbxtU2hNMHrhMiYA9IT9MJ74XRMUwH7BvNYGltbND/oaxBy55n3SzyFDP2erMy/4zR4
MhKUELbPRA3oz4i2/L5uzXqXjaU6GBxcg8wg/ptWuhcIchbuGovRf9e1eehkkNgCWfQuKRKdw19K
yU4SznyuUgcAtF0uSNMSQRZmCioCQbVMxBL2mrhZbPfWmrujiUchJPTSClE8sUHD7vcrOrNIyPZy
TrGoc14ODY5okYQasujMBhta+6WJ0xLmywMUjPMQy+s5L7Du6eYhM2Oc+/MW3DkBa0v+nbbBNeKK
Vzl0z0gXxm2yEDGXCUPy0fcOrHlk3bWp2Lo96gNKozHsygU2yEiVOrO8BLity4DYwZjlVI3ldT3T
NMhl9DRUk9wifHrWtfpc0JG6t3RmmnPPn2ykQaSdJdsN8XfVWYA1P1LHNftGH+G49G7/QrVqxkHT
ZgWFoNeSoAHgMNQbyybmV0wAcpaBXFNJIm2B8xF5A6iONvpo5ppjX670GAvoPKQcRuvoHW3/1G+9
uF7sAwlH7Ip2mQ9iC8mWSJABzeTOT6OBYIzIuLKWDmaoqdHJpFv1lAIBBc0+f2m8aftZDNM2xk93
WzhWtOu1ofPpNNFNZu2w+l1sSXVwK3AVjNKLL6lr9kk5XnNUouHM5ej9PjF6rj8GqHMZwGvDqxVb
HNSCnsNpWEOxudKIGtnDccEu1stIsMyIqLBPoBcz4nuKvLu2DK1/K3SnrfZZrrNkM1Es9CPhdriA
/RTBqqXBKmSiE0MmXfnnrQ+a6lgWkQqdxexuRWcIQpMi/y5JnDl9qLOpm44StsR5Sa1E8gKX7Wkq
Wtyl8SRuMp2Khq57GpeBWVoA9HI6XXQKoEY7HOiuKCGmbZuq6QsYcEmWl64f8qXSx40yF2Pj2Yzm
WnTGuImze1tb5nOKur8xjeWqNuz4RRajs4msLL2NW9E96m18X+HInFPv2Wi79lgZlKuzgxqvTKMn
0DE73m9O0o75PmejsWs0lJAW4JZg8vTnosjuo7i56UlaJn+0u7N6PQsm28Npb9xYU7HLK3NbuYRO
Op39U2b1SedsMLTa92KyMQFM7WlJpNgCg3htCyLqUY5uPS8FxULHbOMUXRkaTUECYjflfMoc9j0H
35u5Jl5F5sZwYf5TnOJ/86jxnexbO6TnnCISpmhXBbwnB2eG/Jr7J821t1o74RQDqr5rJR3FAjH+
vWUniubekMM1RVBm0dndelU0bjWPc0NmLeDyWtc85Yae3vqcDG7t0sgyaqM1HB7PHouexaOz1gwF
Bx3xpvF7CUbA5rRbCHGjCSsjBHe4HnzOaVpSl7wskNbyRNuT5XHureTgLdBrCCuO4/q+ZcREX1nL
4frIQ4KxK1RIPo2oe0a1bYXkE+bbyHH9raMpFkHLgifomAXFc3QcgSUAg9bufLXgE0GBOkzREzqo
KbAM9aa12m2WKyZbdFnCzqqjoBSIVkFwUOapm74kETuPivVQcUtr9qMa+Dy70Y2bFPfZZGyZrOzj
eX6QI7lJRVmTyeayrve5dtR740Njwk+rmBhER3tH5Qdilax1ArKrTatxFq7yu2h2z7MzX6tYwJv1
Xqdx3vaxfCY74kDDFAt9d7SSZV8upFAZAmup1x5IVcqOUaQzMndHLHHJlxF3p2KZrrGz33e2fc+y
c+9q8XPsNsjB5KmiB4Ank9SCAv2okZfIqziZzG77NRBaEfrm8MJ7u/Fbj63d2wJ847kM5evsZfcN
5CVgFdrRkj1GsuRuUNXPGkQIHn0uP2b/Y3NAvENrlveWYekmY2o+TGgAO2Klfad9gCHNCVJtl8k8
GjTwiYG/Gw3rEa1zy2wcfTHtyzvk9jd06q5dyOWhbhU/ck28SSe5zefm0Hc+G7X9zJrfbTom/OEy
KYV63nute4z8kE6Q/QziEPuuc6tzvFuNNxh911i2LsoNwkrEEYCoRXI4G2ytuzURAbTb9QrCdt1S
LDb1M6/grZcNpx7mnPKmQ1aJK3+gomqi6USg7c6zauC/zday6J0sugfRk4jHcJpFgU4ofWUEh64O
LMLOj8lXq+jE0l0MEIW9d+m4p6h8jj1zv2TVh5zbG1pi51j2P9JVt2AZ8inPIIAs1rad6tusNW8b
mRJQ25EnTWc317Iz9en3DMUKZENg/XRfCvXOjFQLhO1z4RnJWsB1e3NcUiIC070cmlsEQ69unT5V
+ZotXxLAkFTtJ8NfCLUcBCln9E1dpEevlEWYTv4HkSUfCj5xEydPZue/80SzKycGiNnxwVwrJRGd
k6g/F4TsTjCCSfGwzK2RaMnWNuqn0qD3PZXVu1XY/qkvUtCba81i4K8KdDDLU95FpBsgpZ/sKdkO
S38HMTzZEblyl44zzgfNhyUsd0ZUPxH692JVo701qoYoUdf56daOtu9RW4Z1a1fMjuMHuj8/SlAL
0LU1zm3uWnAuV2mkX7ck9gbjUN/bdIvCuekPSh95Ue3+vk8mPh1V/KTG4Y1LNTlAGtl7jfHkpfLY
L6TrtqTe7hJ3GcBTlt14QrScfcTKmK8JlklwEOaKaXJjeDlvSWFe91HdMbQXxolpCi0BRkbUQ6IJ
oYPlP6wBQ/LAMfnNizVypGqdot/E6XV2aC8/Mq9ZHnDpLdem7Ik56hyaDVbk9Xihe/1IH2s6F45o
fzBtQFs2AoiByy6iYUfgy/RNySI+YNVWV/4y6d/wM7bvtFU+hmamreKuTZchibaJZbOLJymZqgP0
r2hO71pJ8njSaU/eADIAU/KuAu2DlTDd4rTvEX407oGD6C1eDnr2RHqEi4CA5Rd2s23gG+maS2c4
c1M8XlylkWAZIJ04ED6XCd2OIeBIQEwKcnWzfWQGyMfU9eYdoefmXWqaCosAGcVl08gNLxfiycaZ
4HqsCCEIDgEd2Qetqj2YbM3GX7xVaNDy4uffncz9qKiPwz4BIGTWkPqNKCIbL9lIryJANRPTh5O6
b3PiaW+rvpNBUrsVFu4NJR4iXf9oG/Nn4k6h7yzaxnTpFFhD/jpPkwghCyWbrDEgu64qW91exNFe
D6GTxvm8TXn7psE8yn7B+UbGYiHVm8q1sxsbtwT13kD3It+26JxDzPw0LGPiwR029aBNEPxpGGwD
h5OWXtZXrp8eKpLSAqNZ3uhd3BZu+w6h/DG1iafS++pjcWZxo7fDQbesx2haYnoJdO4nUx4T0zma
fOimuQGWMFHDYHhrERIVmAgsZWxSG0oLmcLzHq9FQdpxfWfNVRPOE2kXvp3b3wWwOspU19o1RmF/
Vk1akmXQE1ozjc1RxgZ0RRBPj1O5DCfb4KI3vHG6xXAo6fbWlvFJjJu1YRqY3cb0CqOga53KZpLp
Y/UrkuxxaIwYYK5GxDqZ0DhIhKGxgFqN/CzaBM0Irg/xgW5wCLzGZ/7HpzX0ZDPeOZgzaGFDSTSL
In6JtdQ8Ky9Jjvpi8pl3iqnWd2y+zo1NV/aouZV1t2rPN6ROJbkWTJix2NQnweWUkcwiSh6eYQJw
71KHAirxpi2NLLozVar6e4Zu8KzapVE1a4Tp1nQP6XcEUsz6cUpb2pwNJ6hi8rOvFrfTGQqhCUiq
K7GklMRyDpV7MqvZOPighL9w4sRXA4qZ+0j3HbCcaY5mCYeqVV+jByMu10q8p9yLp2MOouwIFWc8
6VFj43/wxTONM1NtWAF1bMe9CPFUEeze9XgUjErbR/owHiJzpTdYbbs657J9F5euwsJSmJuorp0d
5vyMqLuahTizlaFCXqX+mQwS8wWuZn3ovJoXdDA5LJQLbJxes9ObYayto9WvASSek17RvBK7UWca
FRQm9iNvoezNRZcd7VGHbwWNI9sMlceenrp5BxMsIsVdi7VQM5ALhjA7rKtmTsyvwo4rg1g9ZRah
pXw8KyqmFl9s6VcPuuxmEcRcQEGzUIrR7XnWmdd44RCP6Xd9EMkLM9mcODnHqTdWwyKM6X/5GXsa
WKzctL+bWhtvGkE7U6bj9JrJpqIQzcR1VkxEYniwg7PKsm9BpY53rbNky0bWVeZsBZ2v3dxPCNY7
UFwx0oMHYJ2aR58kDlyja9epqDfnTMNdYjEUYVn6BEwgkrDQo5J+XaAGBx0ws0j5YDcNAQCRyrOE
II6h/NQjU/8Zdf546s1++YZDx7DCoYw6OOTu8DIrvBwBpKMJieeSgo6TJggb2SzZd514hu9lIip7
SzkDDM+Zfa3bWchhpyLoMq5lHgCHhmAYnZWIxTVBo7puR6I6zFZnn3AH7Ah6Q3uTJuQyS+eOdHHW
AieK2/FAtCqFXiMi3UVtSY5murYLa7xg+Oox2uLMq/xnj7N6BTpfmugpSjacbV+R1LXXY1AVO7c3
8ARQQFNJjUrle5hPM/4801dyI2GQkrprl0SYpdgBRZD7I2UoGXdrw2yyURQu/ohYDpChNzA7M6IP
kVElbBDBMaCxCQv8f+SdSXecWLSl/0qtmpMLLnCBaQARoSbUW1ZqwrItm77v+fX14cz3UgrpKSpf
japqlAOnTQCX25yz97fNldCkPCPr7rNNbIKkc4Mqm5ptJ0LdhhveWrfQADkEDpx3HCTP6t5CG4Bm
oG4z5NhVrxEdH0/swAUxBuI21/WlSClrFNpLWSg0Km3sbQvktr6ftmFODItrhgYnWv4QCYcum7Ua
FSxsLPtATw1fM1inPaL+DOknqo0qOmLltek2mXkNgza040M5UQ7+ZpppBp+4JBf00KYmmOmkH0ny
rERGi0Tjp5GlXpsDZMjcJ/epK+m3BM5PUczmr0CytcAgVxI4zQ3kt3Y0ANZpqRm5SYMUwlVstIi+
hWikhyPT2dXOVLti8NogTEtfjJSSzoDedD8NRdDpUKFWruluy5dgRAVh2hXdVMdYmDg6PMEA/fvK
rzoHxOcKr0MUkjsOsJuOfbVKfGl/kcUxe9eSqreLHqgn3jMI0OGoUrHVbaMG6SF0huVXl06c/QGu
wkxUAnRhOzVXLNuPpqyBcqTS7kD5j2LSK8e8IjthFtPlsCpHdmzA8dBzQos4kyZ2q1/0ZUvRjKGE
R2ecDRS7G+nAYrg0lL607i2QH5DSpzi/rihrhL6E52hSyEH3cNNMwzL7Zs4mzbUTTlc7is4lIeKd
4pgXfZpXN9YULLoLAueiY7UdOWjBmrxP2Po1B9GHA/uaRRGod2TAkKT/hpxjNAsbWdKkVjWPM1mw
88WRgiXAcJiQNcl+wdeGQs+3g6VoEy17EnP8ImmVHxFpBTqZIkpKAUSD4eCWQZ28oLCMgk0HXsW1
zYQbrUv7dlDQHHsIduSA0iaNdFeLgEy4ICXoLuVq4KBrmcfpHoUQAT3U2ZIv9jIJ+3YOx+x7Yi7t
cjZaUVQ/5OgftG0nFU71ahtWEUw0Kw4eMyxgOWDeNkZNwr8y0TeLepbqKdBbdkNDkf9pKetOyFCi
MGEz3mKoUjv+9OtADCcrqw00kIJ10kjXAiv+yJZXJ59NIfcNDqBYXsa6J2cqF0HSbjolXp5IjguT
y8AeMGKZfUMuXT4S+ngAfTX8qMlWfCTqNrBcJS+obNDvr36qaa0Il41vZ7mzZc7khIiYE/XGwNdd
oAtu6QxVIinAIxo1BNcoWgZ2N05L/nMoLPurQwvGOe/GLpV+ZgyF4uY2bo/1jfZsmZYwrvieZlls
bF2YLRADdLD8XqNN3LaaIE9aqHa1De04pDJCqoR7InHJKbqGNhE4sdYo1s1ItTu4DJyOGQbAahn6
cR7FJqC9frhtVJ7nho6V8x0WunKQoUK8YUOhhudHC8QtJ4KcXL3LHWVTUylaxQ3EcgDgnXY6cvez
uHcsFzEX22sVRjanG1tnsZrCcjHPKwXng98NrGxX9MPUm8TMimlflwWeqaovqPK0cQ3eMASk3ngh
vpXJV0eaAX82SOuv0Whk4HUsfv1mZojdqeTPO2tC3GD4Bqva2uCJxLQ1+C6C+6gQNITgA/bWPhAG
TVxQDuy3Ul03qamGzox7X5NBdGam9tJdjKR+NgSABEDOBifh/6HbnRCJQSiO5sYUb3IYiflwabFY
nDv5nLY7deiqb4VGUtKmY96uoLXQv9hCEdfiL1keB5jejA5I8mwHbIrnBp/DASsV9f5+6uI/dZPk
0AuO58Vt1juUxWvFamhHLV1J4aUf+HI5M9MvmQTAaQCjzqJu7YbsF68r9DbbKVpvfBGCOZ1GS8FK
kg18e74Sz+nMTl4NyIQuc3vmjMR3uiHhPUVyksvIJqDLZsO+FJrWuGM1GFfIRKxgZ9vshSlHtPA2
9KkdHR+rUzjTR4/a6syI2bIT8TFZiE8WWXIuGiMys4ghn6j/5L2KAsXWDfuii+JQO49KKnOuIfIq
NqZNjVjgSzU2Sbsn0qGfXCzo2nyOCGtKVzD0mFIJqwyYBm5SNXmlu8uwiv5fSV3/VpO+Vo+iUH3t
YgXj4PBEYIBDdZBYIVeX6yuAMNupvNcD6kIhUTffU3YOgzulSrap6qy4bdkvL3+JkN9okF9f8cg3
a4DfknyUNBt1Q1iqvoKrXl2ReT1aZhMKelcXy1aLo2FviRl9ghpNPz+/uSNyze9L2bpq8owdPLrW
evOvLqXpRkzVn0sZRFbcWTYFTb2uCekEUbSl4h1si9CAZqtxthrNZjkVLnBkAuX6AmKODSoDK4UQ
1pEVgYNaECPsN70AGO4GYMhPhCCqhyD1KWrU2zpErPb5Hb9/uMJEBgy4REpOlMem5CafIqMeRtOj
RUDsVgrUc82DQqs2dLvPL6UdOaW4O0NVTWmYv/3g8thoEcadMg4UddnBzEg5udSMxF8jICyoFfUy
6VtKa2nD7mq2NmFFkX/Tq1I9MZzeDWBg9LZJ6DxPmRiD35H0r96xPgxGO/Yd0l4tqYknt5PzpTe0
jR1yuC4zRzmBzT+CoJCuwy1LS5A/hf+dcfV2TPHlV4kZFuyS7VpPfLxpaMLwtvb2iRv74EJEgFkC
QKMNukwcXcgBerIg7qV33qjDfbNU0dUEY8M/8RbfXwY6nCoEYDTVsKRxpB3vkckmU2iQl5Sb+rYo
E4gVGsAH4PCJ21BNccPGXjb8iMeZoBMfcUOxSQkgdC07WnfHEz1bKwhPDOQj0gCP+e3POgKbF5Ak
2JuYiT8XEXqIlN780pP5EFYKcSeL2R1S0K83WeCIE+P63SdE4gHkebq8QkC0so6uvIycDquIfFdN
NPCzVapmCqpWLyU09+7zh//u2TP3MoLAueqshbq2/vmrsVvFdPMJx8gocejFZRnMzg0yZ+tf3pDB
DRkEPNAkpZuJ4+DtVVSqBRktLo3OOfqExo6n6zKhkmUnQeR9fkPrYPnLdbLaLLBG2I6qs5qYmmFq
EgXo20shvY+UIo8ERbmANHqqFxp7Wr3ZGr1SrUjQdD+fCs07foimTfPXwJsB1Y+npR99J42Onj20
0oRCs8auaZFps5ILKms88akcDww+RNwVrF2WQMzF9ujo5lT0Lm3dwzqaZtEczBIKmSEnItQjVCbD
X4/yX3l1/veMONfVz+K+a37+7A7fqv8L3DiCB/dfu3E2P5u8f3ljxln/wn+YcYw/mKLYtJBXA4lO
Cl7S32YcafxhY6m2ofM62P7o7/2nGUcXf+hYMfiqVT4GVkXxP//H32Yc/kgYFksIsmiNgGAh/o0X
R779AMhiUFl6OVtoLPp8APxrb75oEmwVWU3UqSYtPYvMdFcheh4DUjwwx4rRm8w7Bhflj/kqtNO9
lre7CB9ctwyuE2mEBKU7gpI29fyIacDV6KQVE4KTlBYwZoSgtT1bUc6rMPMc/cXonh0rA3jV78mD
+ko61Je+B0Vc03iOEug/qssRy0rIQCCtt5OxqwQkvSbdLuqirxwsvInSyEJtCq0BogZK3lLfJZN+
mZ4l6KUaOa4QxtF14pXNlK+6+CJ5YMP1FDjD3RIBvo4VH7POhTR3OlqjLk9B/9C2G5sTM8vbZf79
gz2aWWxVDvA7W0pJRI1V1PhGSRM/8Yfa3L4abh/siN/OJ++vtP7560m5rlJmD14hrCNF/DloFyf+
/fe3woQMxUzTLKxjxm+y5qsL1BZZxwKrJzGnh1hNONregxdMEfpKPEXqQyhK16nIV6hTQoIu9BJ1
giDzNbkmBtNt4AHqVbpBF3DeKqtP5Wuvo5gk3pGBE5UU9ruAZXKEl0WiNf9WV8+XDiIGTP4bS79V
KOD2LKcJlEliBPAekUbLaZ98D7/Ri82iIAPnsK6DayriC8iNJzY2v5e1f1aJ9QnzADTh8I046xb5
aMZm72oF1QhAtQHwEpXxbvqRhKrr9F9RN+xTDQZxvjFwUzcZXX8eSkb0Q8DP+/xFfPgeXv2M9Vt+
9R5yjimS2kuzTZyAKpWzmXVno8HDYqt0Yky9XTre3/HRnqKsDJw+IYXQScf2pq24xmQzqKfuaJ0Y
X62//3EdCRsTFxor1NES5URNleF0wb4vHqIKpB05b1Qg2MAg1okg3F5KoFedcd6o/R2QrBKlQLt8
FTiBwJBsCpg8ZeAHwfdgOMWue3sWe//TjnYhRttPAwXVZqtaLJiThWCo3dAwoasY+iFRuoNUfGUI
T2yxPn7J/zyRownZUcgmwe0IskBmHvAXSlFriWjYZkF7Yly/nzjWYf3PpY6mKKjAcRX2XGqeCrpr
xSbMnz8fsaeucDQ1RT0eAIeID0qrz4310PYnpqaPH9YK9+IudLY4b78Iqep2Bf2/2fbadTf/6C1G
RwhwJPjx+X18+DlQWQI/r0vW3KPPAb24A/ic6+D62TjDruof1eX+82sYxocjzrZxx8JfYnd99H2j
b1FVFXPfNm9SZrhxW82sdLF9JhbO4KRFFETy2gun0nzcxvKiBZWwhEnMJEnoAfHdlfVLmPF1DHrP
bojM7dGAD13fbmSM4EoDhQ6QayQhcdijBrzMpy8J7gID/H+kpW4RkdyStV7ep35WmTsVm0s3blVa
I6ThXHXWD7V+UbAOpVZ1rhDtjMt8IHDJpt5udqMLJ22EV6C/tMYXrXSXBoPFKvNKAbw7Z7hHPap/
tJ/4apBjYB7ehkuwHfOEKRx2EtGNkWp5FCC8ZnmsFe1cH5J9piKwGHckSftly+mm+Kmex1r5PW6s
X6YxPEpzARo23XXWrhNXq6UIu8uvBOBypBCYrkE4TtT7aODBJREU9XHbQlpYysYz8OJQ8dwYuQrN
0PIkzTvoEMr43KxiMkPfmaO5K6tlU+Wpm4ZXonZ8hshN3qVXaSsu0/oF4eAG3NltV/9IFzhJye9b
GAtAeMgZZuWuJxRO/giX59742iCVq8tvZpzfBNRJ5dx7xgQYelxw9DU0K4gychwgcaQAtclhmeAj
T7Adoy9jXW/rFPW2A70PrW6PqWtJDpg/t4L41nW4KPFLHbPu2ukODOQtr8ezWTN7VoqcWPiwNC/n
SLzYNKEMO7gfpzBzObm1m1BLLzHJEe1uyI0Sjlf6MN5XiPV7q91N9X0QYZadL3KygKo69nuoAkKV
F7kdbgyEdLbcqyjuxnV5wHmR4Fe06NJTT6Od1eBkVRgb35U88UBYdQa+ofoFb8EmpoPeFLNnf++o
0MsQ5LdDcEhnnFnhRclXRhoC8LVvup6wOVO3PPMiZB/aHVbU6bojAPVBNvaeYr/bIKWF3buh5ujn
yMW6wXnIh+vWXMEenjOj8WLb1/XfBWwPIlwccVX221G9UUmpWmrFTdrorgTtSLnGmyo8v/rwlJBE
O+kGfmW+MnzAJSztJiy2glyYAKprFoiDEw0eauCtWWakJhjfUjV5jo3lupDYXJbxrh3ty5ytrGr8
wJd7bpnmhobJrut/9IiP86J51JXMC6wvA61e8CNwcr9388/RiFx1JfxPyb4hrEl2s6s07b2uln64
tuyBFkU3/aqDSl40BO56x3qoYcfl51soZLuQtDLJc6h2mmQn7cQkP6F7JsVLzAhoZy8BuUyv7rLC
Q0fe6UVel/CPK3KMiueKf60XAq3mdSkUfgE04YT6VHddpi3PYfTthDaZHLaxEnlz8piZnB3qfLUm
MyDNbVo9B3N1E/S6H0ljW46z1+Cm6brkYNv3oyj9gEOoQuEACSXSKeG3OPbWzaSg0R9mt01uno1j
78azjjN/Whu820wqrqkGj7rR7GUiSTMYtwuNxgIx6Bz7Rj1dOrN1nZGdHK12lirH17swLPP2zLFg
Zc85XWlJSPbirneIVPEe8etuEM8Djb2kuMcCkPJyqvGqLYubGAlbVOTPdqPcxh1aYlovYiZDJxx3
k3KpSOHWWPLa5TkRgAx4CybTdTc3/mCOLt9YV5VbjQtpVUVjfTwDI7JtYG/rYDknkr/VZaDM4PgD
uOa0dHxbvWGjCRIBgyyN7JiW1Jwn+xDHaUiQNzJB6hm7ILVoCIdfHSYoJe0uc/FLnVbxyw3Ggws0
Lq4iCSALL03k/pYYrvT6GX/lXdNPZ8NwqOzW02fHp0O4mUWBWhdVVXFWiAotVLrTme5Az10pSfLY
BBTycYY1crjWrPyAOHbfQxwOSNYRSgbO/74Jh/3nq6C2LqVv9tocaql8w+g3KfNpoCbebHJb5n/i
HUj/G5fqPMETIpEsogJ0S9KFVOAMecGREG3INBsbpU89qTq+YUcXCOIPE3ulxh5ulOixSeSJn/Zu
eT76ZUfLs5UiaGRD1mwl3iG9Ca5VDHwiodTYPoIa3DqkUnUoEz5/IO+2HkdXPdp66H0CQaStGjJ/
UtcxHrs+2SHt3Hx+FWfd67177JqxNjoE5gptvflXZ4vIajVbFSk3hzxJ9nJvKuy2++6mV6lKKxZG
UHpJ43i9bgCSqPVnYWzWjLyhtp9CXkWGMEPU2JVS1+ovRFe55GP/PqOrfNhJsGwMml1GrXNoJPWA
Y0UZEv2ivpgR5YRZoq9+7O66+KHTADY5IWZkDYSdP+x1joSDDTwM9jNdMLVE4WM8VYGvG+xOwtbv
EWYLwQvQ9V0r5yv6jTeGtWxt/WechjfEh4G178+kNjyaYf6kEEpjErCdtdiknPwQDMQfheNjJDXf
dsbbthLPRbi4tnYnwSJupgZu0rzct4rqEc2I0TF4nEf5BPvibuFoogpwPkK4Gaexykp+TTUbpt5G
p1djEqItmrPRYCHREz5o2uyfvzntxJv7fcR69eaYAgMMVNk6LK9wlW+j5t5QtmsZB0kVCSbsvh57
4AQlzcH7wPnx+eXf1Y80ipi/i1H0jMhLWYfvq6sjw53MBivMtix3bUwsy1l0FefmJX7Pv4bov6ov
/v/IAlqPCf919dGFCNQgh3/NAlr/xl/lR03+QRPd0jGb2xyQVnDP39VH+w+YyDShJAV7Pni6wP9Z
fIQERPyzvoYsU1805EoU/Lv4qP3BW8YpDQmIaYIq5L8CAcmjeCMLIrmpUwXnMlRGHbKO3o6ehMp1
Za/ml0qNTObUEBBmRTSGvncWK4+mzTQZLPWJgehlQ64s/XC+3GDYNWMmr1OMYxrR35WauwToSLVG
iFrrMwRzUrgPcW8v0S+lDmyTSDBIcvGGKiA5oKmB9+eOglemIaopy4BsEnL4IIRObVtWrjXG8cze
qol0YqcGdel+ocYF69+sCZ8XC6bdwZeJPll7pS0GnZC+JEVWZmC4eEhjNCAUqhbilJ+FiUaIaJQl
57BBbw6NixwJ7N5oIonbMwvfsfye5/gxb6Ua5tndEhAqdh5EZfgN+5+pPYlZQsmeZRoVZ3iupuhL
LLKGaKzZtjF8tqmhsFnuQCDmV+ZKIwE1nxgQEpB9Fwmy3hQjCkouVUO62Q69C6SFBgS1HLAkFyNM
wXAb2+g1/R54/o8xmFp22Rr51qhceiQynYuoxuq/zgQT1/vBSmrcyBXIZEoTWZN34ue40nJ4A41T
dBdhP4zFNSgMhAZxhbJzl5VLdY/4nS1k0Ic4h2UATn3wlFofMT8HhVCKs1xFfAU0osB/qk2GETD9
lxJFB6mZ+nBZoymsvjl5nk/kkA54gzi2GZg70hRTwSbKpV3CbZ01c/5ThMBOLm2rEViFENFik0iG
oX4x4rEusG2i9k/WGHdbqwGn6bjLNuQVGcquQ3qIydAYW3k7RUuYgnhq8hdczQvCGgtJDLmMcxzI
P2dBFx4J92TlMD5ae7yaFzyCm6FRS9YauzLDH9CejK9KMTSLl3RBIa+SOAoyDMM1INMF9XjEyS8p
m7t2iVEHO5jBEpx4QKcQa6gkBFo523eEJmktvXyyy9HPJV35S23QWJSIB5S3bOCU4BlWvtWRaWPU
X9DEGfEljD0CvxO4QRLshCUCX8mI3HUXCzWvu3RzasKuLYuvmIVGcFmhEbAR1MZAY2+K4fcCdEM/
3dUxVkPdtcwAW/ZZy3/w3LTAqv04LuHOJv3gjN2mRA7a35Z2mDxiOmg6QgVbG7dXEcC4yB0DKj8S
VyuH7sD/g3V0BMHNGYAS3kiMTHmgI5qlniKn4Drt52U5Jw170G7sIFPQZ6rxYp4xTcw9x9MWk8lI
lwHt8KZZyIr/pc1m3Pm1JbSeiGtcKyjVppE9yqzkrc57oZN5MXeN6uwQjohlsxioX86NMtfkzozt
jE1+CxnEQ1/a6puA0978ULY2SrC8MQLKynGzErsow0CMB9eS/nAGHQ14j32V6gxqJMYArXXMrxp0
G98ItSLHccwgLzaROcylq2lLtrxgaYxQxvXt3KIajqjl7Ecca+PNZDoSvRB2Qu1sdopA3iqqWiXn
Ax4zHYIwDRwPn8QsbtKqq4yLEbdRfBZYXSNQMrTjE5ZniOEpfpnKrZDyGBfK0CkPzRxO+KrIVCw5
vWV9eO/wDxc4HbWwOxusAs9XMYYF00gFHsn6U4KLKfy2mYTFXi4DSsLHkuOnse2RUBeAFcjOshQJ
th0r/XxBoihAVTKP8MYniPl53QtOwX2XGTVxaoNF8I4BO53MnGXKv6tQ/hmKqWlZDF8+0g0AFbLM
GfMWEu0yI4AVoAPZNSAONjRkGSd6r8wY18Br9QQwaOUD8qaMzBW9mH8lGTU5GgZBcQ1ujL8i8zzD
62XnzLlZTCqcpxsqiT21KbPJFcvc6YfYGfX5S62UWLG1MEA/lulT6jwW/C9YuLRgADhpVFgTYSmp
6vXMCBU4ppfA4oCW2NG4KUMsNFuyOKPMHSVRDJyYTNKKlaWPa5pLC14uTqMwAJYsrRHvTVUCTScD
sTWdL3WSzC4OvEH4xpLIztMRlA/uYKK+3QNas5SzZNaD5KJOOXSdD5Yx5AcxFjqS8Ih0Jkhp6pyv
3u1+XEsJmjM9QuFsLtumJFwlk82Ah3qpOfKHGF4ULxiHHkhWKnQIPmsIiBPjNVmqFtydnSzh4ySn
DqgsgY1kNSA9I5KKuZOqe1kiq8ozMsz2gTY66MJTR15yVGgPoLTnqzFzxNYYotghDIUZK22MHuEf
/a465balUJSLvqKiaI01We1DQ8qEnJv7HqPer7Q1hicMot35qFHnMTqjPtQALiIO/dp9T4bIoYoH
415desHwVzFoTxw8raaoDsMcKY8mbv+90pjJQ0nDqGerEIrbFgPKRWbVqqBllOPbhauqH7CWDl5O
OOumSPufehhKXEaQ6ZNG4NqvnRnkb0IFJ1PCxzaggnQeyRIqAPqD4soYYhjVvVrREC34FCroJxmS
eCm6+uAsif5tQYNubWaSWq5bNNzXuFtr+npD/I1CDJItVX+h0P6U63m2kznuxaqTTEHBHPwJsCm9
I6PYhooiUnOPneK21kvtkte4/DD1kGWYthgGM4gYmrPta0uHJGgTOpV1ZroJ29j8HkOiB5sDOAeD
IhF+PSb5PSbQlhwQ+PQKkZF+Opipl2kGwHKMxn6rDdWlojVU85puUn9mYghouHQhge8FoBEiXs4H
rS/2iGYrCHOTAShCBMZZX6NK1jFw2VTokt63dJUcYdbtfRQC8KW811eHjK1Cg14wTx6WUcw7tbSh
hkg1uS1shVdVoCQ8ZLpG0bAecEKbatNQtNFSmsQVxlp1DAfuRcuNO3wOsFjHXg4PwNMtj/1gx7fZ
9lJzy6UmLYWQcChMtd78WbA/uh8a3bH5wYnDzJTAO1GCSfpdgUJiIxc+Rz+CsXJjwx7b9JaTXNcw
o6GTWYIvtEBDXC8RwmrKc4suWRaiWn6RXU/uGdLvPXuqxSvUpdhyS9mDIhvrHkkr+60adPbsCj1h
SyqRJzdwR0S916ukPx8aYbPox8YAr9JZbpK2Ws7wBuIFJ/lWc9vM1M7lgilErwdFAaDVC5se2GR6
LXiOnVOBe4G80lx00xIw1YMYoPVUEMVNUDtfWihXE1adqw+FpjRfmiaqeMphWfiFZZXXwQAkvSki
ws/1Ene6Z5I2vOWAHVielRjTBb56ZfLMKR4EDUUtLX72cWdRKO0kbrlAyc1ttWh5TeElbuLHeSIR
zto0CZh3DdtZGuyzcE7PYnUYWPmXcWXaTYMWb0jWWiKO881TU4sCDfQSgiKqSgMH+WhQPUd2G+Hy
a9r5BcV3e9MZs35IQXIsHL5bkoNiYYd7QL5DSiikYpwpdeNMXjhG9fNYaPmPKO+TwWWfl5NkLsCz
ERc6AKu0nMe2MJcdmWvlTc9TxzmWtRdo+Ffe31Q/OUGq3o+xnl2iC5z3lm5qvyBNT9TFMSM+NwAc
rhdAU09zWA33S4QAa7yjKAjMJuEGXnShmIeqgi94FhjDcqMt43lXwUnw2W/GPzO9hilUBkr5a2kp
/HqGMTXJQQ0nTtPuaGcyvesTKxp8M9HK5LEeli6/bBbsHD9wYQt1n2JlVlx9wEXkM0IU+wEtf9Ce
FTEJ7p4Uw0LEQ6GkEyYSB4xMpUTzg6QqURUP0RBJ24sXSR3GcuyaCJQpl+2zNunoozMMCjszqjtt
B+AevkUErGkzB8XwkKep+J6h5HtKczZAu142E3C2skxfljZSE6ZATesRZgdTxV6Ofn7QQ0RHl1qE
MbNMND9rC5gfe2gRv7FwE/gCBsP+IWKLL07WeUKcfc9fvONMojff9HyeEyx1hq2zE19Ky6JnRRJx
vo1ys+lPVEt+61n+qXNZHDItDfElQjkHKSgf/dsTZ4SjRI2BgRi7+iqLCJfxAK3ErnyEMa50m3rn
+LWnbs1f9QsSzWS8JGg7uVD3tv/qlM7kPvNx/dei4r9+B0pfCwwGAH9NPaqb1JMSTQvmUzlfo6/f
BHiDxXSqhf22/fr+Ike11BjL8Lw6XOPmpiAB8pRa+W1p8v0/f3R61yJ9MZq09oCibQsz2Sp5fdOG
1v3/2ZM6KoCiNmo5XdWeQe2xe4zGa7V//PwKR8Lg3zciGF+Is6h5oC09ehmsXGFo6I2nnptbkH74
9Vz7OiJrehN6pyTW6wA7GoAUPFS6vyjJURkcPbS615tqrImQ2Nrn+p6K+w5I/S7ZfX5LH7x5lGEM
dAOsvM4a8naYt01u9CVJPBUPz5ua8Fk4iGk+v8Y6eo7uxKB6Y9F2t6FKH7er64iosdJiVzHqeNdi
A4h7sGV3fxvlysPnlzrqCvx+Qyj/od45qCcpW633+6rMSO+2EqLKvNZHzrVlC3mXnit+RdNoY2/C
P6M7TFbb7FA81V8/v/KHN2kh1yQaCUnq8dAoKWHoBelHZGq6SubckU78bYq+LvEJJcNHL0y3mZtM
rkFs5tEL07MgQj5FL7DrIF/AhYnqE1Of9lZr8/czfHWJI2VJGmtywFPF1Df7hhufG2fmTnjqxamx
t4oT3w+MVxeitPj6ZcEqtpKUe8Gk64YX7M7wu2zys3pbPP+3vie01/88uKORsbRqJSnecVfsXc/T
nbkztsn5qen65D0dTRFdTpRfzmVGd/Q1j9azl7vF3toVPoyKm8/HnPbBxMq6gB5qdbhQnz0aDAZ8
qXTF5qwPMM/2urfspTfaO1z9u9Kj39m6yo3lnbjqB0PwzVWPxsfkVAbFWL7ns3TyFg8zGlnEXHi9
Sex3AmG9d1Ja98FYQeutCgP5q26S1fd2rJRSjFD42PjfU1GDXLBX3JBwDld3GzfyT97j2+7i+g2s
0nKhS6DzwlSPJdETmBe5mIVnbgYv3vc/qZ0qxk6/gmzszpewE79k9aZmL3Sn32hnnz/g91MJ10ZE
iKIXk596/ImT4TEYyVB5wRJwd7V+zmbnF0VfGoiBc+plrsvI28kZUTuyRUuiHqaIfzRee6PWImAG
v2908Ug52SpX1TVhVjeNb7LkIAzAafo9OTHJfLC/envd9SG8mqgpZmYWTCQmaiBkbn9Qxz2RXOmz
Jr7Ez2Soe5OfXGR+eR2vTX+3+AkJj6PEqd/x0Xs2NbFaIhA/0s14+zME1s7GbnI0MCmdR82AmLBY
ev7s6EH3AjSImJ2+pCTI6eHw+Vt+v77zAJCIrk4MSFHH63uYNJDqq5IrB132hA2ZBG2QQwNY87D/
WbJgX434fw1+1Dwf8tDK9BNZfu+/Y34BiR/SUCl7QtV6e+9tVqDqIlIYLJfc0BvR6JY43YmLfLCa
sEixGFt4QSQbjKN9TEvGzKjmkPeNZsHWWVior/OOZmcJ0DHqfxVJL7YUavHVa1bauAVI9BOD7f00
iSh39Yxpuk0V8/iDCkYtLiMJ83upKBIuckKUadkjxvF5sZx0+/mL/ehq66dEOAb7RP13B/31yJ5G
sGLQ10dHQJZGdzdfxc401PChLTjDn1/s/VxBDgeGWltg37I16+jphgiSZMf4ratOHAwliA+jOqmI
QeMoee6H2bj9/Hof3hz7X2wAVJvNY1PV6n2k/sfNJfBLGcLzRW2mxcEOtebEY3w/OrkzZNTr9pdd
47HhLwrsOZhEjjBLLXa144AeJ8Xi8r9xO2t7cZ39VlvD20+gCYlL6JTc03vKuR20lq2V6qRjpOap
zc6HD86idYldkmn9WK5C4aKyujH3qhQg6Rgp6oNCO/5Xgehu9/k9vZ/ReXC2jgeUMY9Yen2wr8Zf
aDfDbDuJVwrL2jYLPEa37FIn9EiHq4gTQwPm6SC7T8xnH9wg11NNi3KcZOwfXTYKaycCG80hrz6v
kx/JYntqWfmf39sHg+LNRdYf8ereVNI2yOYovDQNSGH4UeFT//wCp+7iaFmaOj2cgNB7mZo0rqCi
u9fHUEcaSLf48yt98OVyK2xpVsPA2nV/eyuZrUYLuQxePAIzITwKMQSx8t+74O7z63x8R/9c52iI
l71iSk5gHmBrFMm0oF/y5vrzS3z4VlbvwypBkmzO3t5KGkSaoE2I77nEbhM6TXXO0eXUcvXhA3t1
laMHNjb0+UmA8RzSy4cRxJwwXaQLl03zlxj9XwlI/t80qK1zwScSkbLtvv2Pu/jHt9cikfXv/O1R
s8UfWC/YLTJjqpi+XwdGWX+wUUb0gexd40Tyj0hE+wNroU2KFKqOddHgn/tbJGKu0hIkJxY1NgSL
GJz/TVjU2+FhcgZaDwZsMkycalCjj1ZCJV9IMZpZzZW2dC6VdCuHXLtQDXmpN8DPBKEZVWbD2Czs
6JKOdYJuQz6g+Qovh3k8BFiFz4RV39CMmvd6vAoZFtWVBHZ7aX4LURWOBBbPYh7VCzjW1yF8zSfr
5dUDv3lf7aNG/u4+mAxMPOcmT5nHc7wrk2v1mYqr8KtR9U0QOi4IbMAMEHL30yhu4F0Y52GoYXUL
7ENX5YZfkxvpj232lKiDuesGwJSEkZybuXOum2RcErTieC1Zda4Q2a8ULuZFFhDgATIbgE5renQx
Llhhn5Qk1jy1sPzlf1F3Jsttq2m2fZUbNUcG+mZQOSAAgq1EqpcnCEu20fc9nr4WeLKqZNpl1Yka
3Yg8GeFG/gkC+Jvv23vtKeiPGbLfeIkkwaC+F4N7KUJTDnCbxque5bdRV4Pu7kUbCUVClzE17U5H
i1pAIfZMlBC51b9FSf2j0tr3UJECmxCnb2qj0YfuBBdhAtgzZCckSUy3ZiqdDSUQbqGWg9U2ize1
UJsXwewftRdLF3TiaIVNJKkRvfVApb8gYDtUB7fqzOoAHtOu9Tcl0ZV1GMHsPVaqRHE2mPRVK83B
YdCTx6hSltgpRo7FddzN8TrQ1T2co9rNQDet4PRBSVdXgHy8sbEmF8gOySIDiUxR5AEzTTZVNT+M
ek6uZw4Tw+zxdM2ZqzfQcLqgKlb0nNGZGqIb+ISQmuC/132MKUDpwme4kJFDl5w491H/ukTK0DAO
nXIEz0gLfGNuuxaqHx/naAymRHhz+xw2FBitKblTDvJCEPdLcHIyyCABfCao1VvF8vEIAJWTsIDY
o0U6b0ASszNgpCjKElgAEeArubOqFc7vW23uSESbhtbrwhruancA6vWIJOiQzK6PCPigE/vqKMPz
PIB9kdE8ka2jqlgDlNgpAR2hki6JKmwjhJxIaValGsauJVXT2l+YYY3EJahAUQUIJTa02NTuW+Xs
z8Vr0nLA0kozPeqxuiHW6xSylpO8AifdLIGqqlblSFnXbaPMB7k+oAoFtp/toFdVKysnEd2Pdg00
4INkQcCpJZT7yK/oFdNvytMyOjXgjhvSN9woLFuv6JXqVW+XNGXQaBqNKLY9gJTkrF7DH8vX6ozq
G+7x90HOHhMoW0/tDy0MH1RLOdFatScf+SzW/HgdkYiLIB5VvZHTs8Qc42c7iRgT2Mn0Y1yx6PNd
BwFjU8iAJMFaOQWZpjgaRvpJdTo0rlJrPyLJD/eVKHmaISE8Gkza4buJvcGxKZXmpq6Jxcwb18yq
W3+IEm+alEMxR6+Sah0rSX+KGunRV9ovunwjZJgR+sxJcuVBr2Gfgz1Spu3Q7+uZCIRO06H2xOqx
lGe05jTEV+NkAUqrn6AofS1V8bEp82/YiIJVV56buN9ELSIyuTw1XfMIvkNcYbjLAfZtUxq9Nrgm
tkIpAxt823U44DUZNkM38xpYPQGSmUlumnEYfKdPa54B6yyCV6sjnZlLI1MggWuQoZeKEjwp0LsN
OdqCvzm09F3tSC32opUR3DzKz7KF+0FQGgRPHRTqPH83ggnlmt1X+VNNPNwwfqlqcpoKsA4EtewK
QyJLlhQ6JVOQF8vQXcXYQE1T3BVh6hmzRE4Gb+GY+9K2CGtPnDrNZvtl2H72Eii8uKFsvmNqC8vB
q/0ytGP5NQIBLQYTVTyZbpbW5pvZMk56psPDrrESdtVmTCX8EPEGcR3WgPI2q8l/bsrW9esYzT2W
H2LzEEPEoNL15gHpDEAgexwpznVigYEBwTPKKuKTx3XJjLEu0vKtRroVynXBDSP3YvSTFcsT6J6c
/aipvon18IVN2HuRxXuDYCOIP7JkJwjpXAQ0gk0J7aiHBJn53Y0S5eW6qBBqR0rzWoloq+i1+24Q
zr4bMwsVk6DsgwR2aQ23zdFjb1bL4EFu8jshMy13RthhX1ZGSZPBjap0ngpTT9YxhAdvJGpwVttx
h4YG9LIg16teb8cN5ErUXmZl2kEiBOuiTPdF0c6MOPT3BpwipqDGOiQWXfRgDFlTA5qS0+xKPfKI
iKw2tyzLbEsqGnF3URp+kQf1pUWFcF+QO7LSEa1xqfO3hHYvgY1kRUWjr3vkVwmb2VCLs5yARysq
X1nrTRAAk5R21GSTcyKn2wCM1paefLY2uJoUUcBtPpNROY28jmUEWdFSHrllD6UpnXiZ8Iz783ZG
4XbKIPVmVSmdEU3D9GdmXyHcU3ZBreFVgzX0bOjBoarnaKcoS42hVcEVCyS8+Ajdlt3JQ2jlhqNF
1Gx7CJ4OmW/DrVq23SqhAvUlqEGZCXM2HYHQK06k5mTpBVHvwo6agOAqcEzgbpKU1Kcbo43mvdSZ
aKoScsMlE4VIAMuD2VQK35DJhCu1EPu7MhXnXSY2rRsYeubMSSHsIl++6cysvsulOudNFR5mq9lC
CJmfJn9GgpCKJlAWgUJcUJVek54ErW5hJCvqqkajuyETB8ZgFt1CGg5OcWSCJsykO2NRCozDLOCm
+4aWVjxHcyXfiUSMWHXs0sz0HTUtm9usmmYb5MTsDlUY7mB33KHHDF1FhOp7CfMGamQ6Ze5T3M3O
ajqrBEslmE9M3EbZTIStqoheX6v1k1gGjjAZW7WssDWpZruth5AcQD/WV7GRyaukOadD5IRmva+r
xxya7DareL2bHNMY+lrTbcclAB7XZERA22rOElc2+gcB1aJWlzc8qCbSyOww+7jZqMayKvZLlEzb
EL6DLtkmG64NBYXf6XgF1dLNO3SbpuTf11O+CWdrQ1OgRiNF69i40avmoAciUTzJJuwU/jEDhpoa
UYY0j8C9Wzee2XZMxSsc4/Wgm65VhdJa6yaPa+pWgC23GqJn7hlsuEA7aWNMXB+QOqvoKKD1yFaJ
zmP9Nd4auTvE5XwMZOnNLNlNWuW3PKcwBbGQ/GU0WLT6L3hW9EeA1+KeHIZcTkm66b616jAD5CtD
8jF12CMCcrIkoeOk4yFE6eqKYAJxkcnHVk2fOqS8BO/dIwtp7VpmK9K1mEBjOuaQEsl4aAw3iAK3
k+obqVQPdTVWK4Qgb2Wl/FBRwOGKwPipqzQWCuGhCnu2jgRiIY1+aKN4o8JJw2Ox0M0RSUehZ8aN
nQuomyYBGmtCI38lCuYmaK27Vo3uMyJUMBpGxKUArAwGhXQSc4t2OLMVUfyGE/xbQkicPcfY3dQ8
Pk6S8bXUkTEJMnIIKM/Svmq+zGSAzPHtmH8HZnauuxJrmGEsFNuDGSebIqixcAREji5IoVGP340K
oxbQuodZZq9bIHaCm4H5pHhKVR98rxg/j4J2lpphUxNnjWkHma6v7aQp+GrcVRIYoonAGY+K8Ne8
H+9Hsd1W9ZNcxu9RyodJrPGB485tU0y3vLVtFBCOoR61pjvFA0tgAggDbYqR2uBzpY4U8ERobGtM
ENiMCHf68llsyKQPC6JHAAiey/i2F6snaqFel/Jx80oitDqS8dXEM2FMtBojsiFsQNAQD9FRE/7h
cUpk65WwWU5i8Uzbc8AYnD2VMa4yKlAym8TpDsbWmdwzssIs1B3aWhPqetmR7xS12bHDi2AGmCpP
DZ9kAX/tSoytmpH88P1GtdG8HQDzyHa2NaCIIgzOvpL3szjrMYbmU7llAsR3ApOEx0k1+Y3ICN+n
KjW2JeBo5sQHZRrnU5Sw6mckI9hE6My2WCVHdo4sbR1J8mNzEI0qPQ89OaJSbeqIZX1l3/Ys0T65
Tc+t0gfQb+MIGLKymanXQPGHZJFb1SERxe4sFelx4UhjyFdfCMTVt5OizU7XdMpLIsxeluXPUTqX
xyHv21OpKc/FwUgK/zlNpOBI90kBJcwvfZTVrszBBEvDFmUOuIgcbbedjQgzDXW8ySyyLbXKP/u5
3wEnbIH/JYJ1tmY8/12So6Ar1XxNO6tyas4A58DM+T+2w3aBANBDY/dd17FFaPj+AkPujsKg3kzM
2Zgkq/u6/552Ji5IacgIpDsBxW3uRX/OH6w7EsK+UdxPbqbEEh4Ns3ogwav1KGc+B8QE72oqQDse
ku95miNYHqL4LpDZnM9+oW5An8Z3l9/rQ8Ux6WSNqdKtIlWN10rUio7lqxsLafANQgImlGI+kMy6
6SfrGZR3uwkwRhzNwrw15ubcq9Z7Q17LqsqG1zIXWSJn3cMiXnMkmsVXPYENOgZxdyOz5a2ngR5L
aPmuBj2+06GLlwuo2BildFvN/eAogPOF+qUYKv04wEe35UF4rpKuc2nCcdiAF9MVAGTEQ52341rq
jdIpKUTal92RpBPTxIKh7hM5ZnXWxhswxfi3usiDsIxmk2q8EPOKJ62h3LPj1Unt9MA+KTyjdk7e
67YJJRVfafgQl26RJdG6DbIbI23H0+QTApHCOnYqwl+cy4/mcCTR1P+guxCwjt0Bm4880RCUrSgT
TIS7c33ZrUVq12+56YYvv/PeRZjnU33ddGG/DpaSPVnCEyLO0yQL+N+T8czcmUPGTJr1lNKGXRlz
NjoxivwHJXrCXev1eYwLLpfYPGY1BP/CbL5VJXklAnJau1bDBnMl6FaenjwTz3wZJqJSShlKOMKB
0ZeMyV7OvB4az7aHcr1SiA6+qVXxVpTkW2spwbRjwQkK+nXG03eUOhJsV5VCkEajwrkvozLfdH4x
cbBVDFdPCd/sY+kFNhJ/Iyf9t4/NJUohVFbDlL3lZf2tqLR9KPAqLufVzIA00/QLpoBvcSwj/9BE
wa1FbfNBypYouXjdKeq8m4Durv3plAbWqZf7fu+rBD3OkOvDtvYut36YFgG/VmJOr+pv+RyV6wyg
kTeCXXQiQpPJWK4jL2IGmNVJJ1QMJXVScu1/3UeFzUA2Gsk+1gaUDyk2ZhkO0rITDjqgBIHZR+ug
Nk6X3zZ1tbGTWTgj5FZha/N8kWfXO6DBCBuAVudEWCa8csI8ItUrYcxkcMUGRiIl/zH1yBXzWUcG
PwrkwGXjjTyn1iHLq/cmUgdHxAagPWjswG0K+RxLUlF3laAK/3rmGiBT25bduaZguSnEdnbYHBJ8
1eHy0Mu53QzpiIU6RGmTVmN4P9Rkoc2oa11MS0+CUrJFqNIXNZPZDaaaE8Wq7+R4oPbxpHa2At/9
SF7ELhTmyuuIUt8SfOWfjOVoMGb5O+VI6YAVKYfGhNPKb24tnQ2DRjlguV9bo8e7MKccqfFCPJUF
MfGDlG56Nul24Mu7PAnMlymtyfrSpIfJKnCHoFsl3gOSfaYR+tqJyo1xeTUNzBxZCGAmq2N1e5kS
IL/F+9qv7ADj7r2e/ah8ywSUwE1AqXOolSw5xBTGtBpfT6Vaz2RlbxSh7O4hLZPmgR/VBpiureGo
9kfUBSJHMoj2ltqWzA6SvhWE/Pvl82u+1JyFSCO56KUYOfNERtStJLW7N0i+PHTLu5Nh8iCsjWkJ
t61qj37I59RqolIljs7CKOzJZm8ocCbSKrLmB6EfBJJ/NLeQCSqMFRFDfhsfRv0e1SLZG8q2xgO3
CrHKUAbiSyRP5o0Ey91ikHMwp1m3TOEZ24FO3RfCfRJogWuITb+r/M5FBN1sEKpy2i7Pih92ewzP
39pWFQ9l4HLwMG3oAeaNqBYlPoTJsOUmuGsrMfK0Wb/XRTXbjMvEa8JnFlJp2/jl++W75zl7biZZ
OadztZzOfOxyenSSK5z1s+WYPhmP6ThGXp+BHbOkH6FqFmtxeQzULlM2opCLfLzG2JKbsDGtqjim
QuqJbKLPyjy7eS6vwZmHrizNuaelc3uDEe5BxhFFBxXuRlOWsRtVmSeBBbeFAF7CLBGlRoLujDw2
IWi7tU4coDmJFLgyIsoNy7ythsXeNEOOa7gPnNEP0FFZXW2LqIxpCRv+ndyIqxSFB8HTTevEmb9N
TPai7VBl7+QfmMqNEvrxwRJrCZw+FKsyZYZXKg0gfUyRrErf8K+UtwX2kSkNRqTKA83YknDPtFQA
8RfYaS6zBBus8jXp1b02afmWFdA6pPOPtFbEQ6IFL1XaDhvOXvG+7HvTMaaisMUCHEGY9jm+n6Gw
oVX7nJZJiPfT5jYgJgBLUXBQJnHTUq88Y743S2E8Xeb1tDXcWkxnj0WmhEQT9V6kDK19uaGXN0Zg
Xx0PyZ1ISqs39XHqKWL8qIjUJ4M635NJnZ8k1iGnXF4yrbMOgaUmrgUdfUXdVd1ihLvVkobnoO/O
eZNkABbkDbYN1kFf1xyJ/jslsMTwBl9sV0ovxNssDwaKCYg3zSzsXA3/y0onA/YwdJobtmTcULxU
FvG9aLqVGQfO5W3Mup51XB8nR4jzDTXC3lbinJaAlL2Z04jDPO2IQU+G8lk2dmTYkSxFOP398Kao
RKR1uRE++MpXqdXgY8dSg3tdfTWGstnh9WObEk4bn3oXEzsPeDQqzF+dUXt9UL4lcy8dzWV73KeU
Yi3qL8t8JM8GPnjO/n99o0I30Bdoh869bCkE3D6kg4FAGM3Q5KHQmt3lQkxsSB4v5y3ivuY1bEfq
qZZcu6xMgTOkhbSL64jCC02DfYVpi5qcGN5XPP88fkW5GzGAbQW+yZVo1MVNK6TVOvZZKQRF2I50
e/cZeQoGVk8d0dvA8dDX5B9ano3HKjeHY0Eq63rOMJb2utptkqBTbEpkXlobCXpdVbwTyvpIXLeN
MWM41EBubZXjPRkDorzhMeL+RM2znzTjg7X1lzkrUKUTERt9aPo3ocFkQkEGuZBh7KZgvlMSylTL
5gVLyisH9W5PzV9xxBIlPaCR+syUsPUDuTuFw0NQKuITJTMikzveIC0dABCRbvGeDN/nuiDHBufx
KdcxMQSW8JSU0BzsKRCLO5LHqb5rHc4GsfwSIIuLhH48ydhfqYZRYG4ynIqXBV8qKg9ieHiM3hSL
GJW5MdnqGHinBLXKdrlIdcbqytj2VWHBmDBnWwo7AzQtcOD96UtJMpCvlbUX4tu0dbLRoUxbKFqq
Ib8BCpxIlXTQtPxbahnS2kfK4OAlNVdtw2dZ1g2FOC7PIGYpJYwurRuFm45iT4fH66g1LAycgolw
LND6n1uhfMhIgcXcNIhbcSqNVZmASUoGnIyAUZSCWjvFZaQ1+1yN6k1LwPBl4znFVrOngcJOYGaf
pwtfmja/KagpO5fHPA8D62Atm0dBjeutEFBfNYXyKTZJSUgCgnSiJN7AN6ve45RlHdDegRq//4jI
9oYJLiOSicObgstnUhL/heI7Ff1UdhScYzdCM5xzalIZ5f39PI/vuFkEHCcWx2GpsG6ZVdlvBPB+
wkrS9qy7OJDwXW8aTaWAaeo4btTWOMdlQjGx0G965bm36vaMx/NbMNCeaSSycS9bDPj2yqNWMRgF
gNOlhtpiUiaYsveEIbc4H0uG12WlY5CwY8ui0ruGn99l1nAQiBZeg1i/lXrO0X4VPF+m5rYqqZko
QXYIKPyt0GUH3Em3kg3MdDIpFxkglrofo1u1UsfTOGaDVwn55GaxQbRQqh7pJ4C44FDuxBN4rQqH
6OWTYTZWn6yhuQ+G4BRQ1NxHscbJL3HVjrSWy1YpsUwvxX5+bNfq8qyoX+i9HcZmtvZpCfe+DKd9
YtEMmY2yPGV9skuJPTwN2PhwQIHtr9TUK9RpPLUROaaNRuclqyrNy2QxYiEtPcrKx2xuvyU6rpTL
fmsodNeANn2TZ8oA7ouja5PvOekp65SUVrVvfC+7uCd9sjLqbK2pVPe1gUSwQJ6EFczAhoJlSITr
8KSj8g2xR8sueSXFGuehtmmMgqKJ5gaTl1ZSfbhs3g0a3evRdMniCTxNm6AX+tm+bkKFU2HzQylm
edOpxl2k1tW2yqPJUSOt98YosnO/9veGTEw05IA1DhfTbpXmsREoZzB90AZd3jVBKkKHLqVPuUEP
vMseniaeSAWl7GbyF9tuW8dhb2tC6uq9pD0pnJedERfPptO+UM3RHoulN1EvLH4Zk+y25zDkpVKQ
bk02e51JcJOVJR2kq4rw3OUlwAh1z2lf2UrVcFaL6YwUvXwdNI7xIPZXxKnJG+huhctaH266mGAh
Tk+XLW7YUpDtpxul7AkYkYlhu0xa0Mb8fW7z2Ch61X6iXpN/lppr9LkWTASiAMTLULrNKz3PHFg6
ST+m4Uok1o6jNJ5q2gaaHp0Ja8UytOxFydS9TRCeONmgsgFYFuR+2cRcPqO4HNNkgpe8kf4V1UgF
f9x+KtvsbqAtdenO/y1hyEOR8b9rGDEZAe9FOdVRELb//B+1I8tA//XXmn9e/pHge+F8bb/+9As3
b6N2Onff6+nue4NB8z91Ecvf/N/+4f/7fvlXHqby+7//23vR5eB/7r4H0c8IEFn/oyTkS5S9fX0b
vn8UhFx+5C9FiAIBRIdRjXwVm5TJ/PWf2BBZ+4e8YPQt7S9px+Jbyou6Df/93wRJ+wesJbijbFoW
gdoCIv+XJAT8zT9UNN7UjaFeY32Rlb8lCtGWB+i/5c2IQgyUJ/QTDdDniwL0yhRUmbk50Z/kuEV5
f9r0fjzGMe1iWTSJxGMBD81T5w8tzRF90NqvxdBU7P2VOAH4L1BrpPZrjVJ8GBQzm5fct6I5qyIl
ZsfQw6mlR5vklScm7L5IuJepe/yAodeU6x4aYI5XK0w6FyIrIdDVBN/AYZc0ituyFbRTT6ax/65Z
LTRiPyYj+UQ4LFKGRArp2o+1XHVrtsDj5CpCofaEIhGIBSO5X6xaE65le/Cnmjoa6aMGDYi8bp1Z
ICLqCADMmjxya7N6L5Nfu9XjzrQcuSSfflUye0Dj67NI9CITchecqMQAMJgRhLfq/cSqPa0vNXVf
m37FAh0KISIMAQWW02cj8hCyJzrM27g7RZfPIXHyTeNJhLWA7/OxS9rQ2ISseAvGouVrVyRlp0VY
BwltQiA2agmnSGnXUboh+ktuRrsKzPKbRdTqXaVybqbePMri1qwKOTshkSfwzyLbr/fkhJrCOuhJ
+gFeMFVZRqZYk5fnTE9Ef19WbY+6cbS04X40ejKyYzPWRIesjFF2WqPqQKmJFampQUPlipIYntxg
XVE+EhHEjMDcT0Tu4W8fJUdCNwcswqqsel3Wauu/dXFhAX6MiGUkkBWGISIOVWk7RCNiijyBxdkI
69sRU+nsakqvUlLhbpV49H15Gt1Go6+HddKIxlehpWpIqQP5Bsc6RD+s8SEHZINwMfONG27l92Il
i6QbF4TPQYGHNlDvIQ3iwGUznsIy1Ful0gk0w61MTa7CHOvFqYhiXqjiLHDZDjX9dgh9q8NHQEPN
A6yhlRswEHG8neBh4+0OJkX6wso70nhDoqGFD0JF5dAh/ycJ6dOIYqSTpmNlpGDSE4ArQVxxQdBs
aqAjmYu0SwVHa7RGfsoGsyledF0Qv41SoJA7Q2ihQOCk3skcY8Vm9uUVZz2l2ajVvBxiiZUVnRo+
BJ75qSub6n6OyO2kokvWx0OvBiJ0qpReOzulZfkh24vCOyKemD2n2mZr3UyG5oVmqfEtE9Em8yAO
fV/fDCrx4XvYGVQtqFMk5nEiJZ0wXRJ/5q1cUqzbVjz01a6ljEwCFERHtlpEzNFYc5o0a7rnaOiz
AcmK0JevIMSsgN4xV73XrEHUT32iZxJ1I+LD5VdamrX5xgPT/lCboqUNmeisp0ppKiNZ8FEpv8Tq
FCY7a9Qng1qvJbROKyoSQAWw/gP/NJ0t4Y4+xTxQ76/M5o5GLZbbaZ6y2hv9tq42IqEfrcc+hPfV
Rvsa8cWPVGnx7ObttI8QTVQbKQf1cIIM3C0QBDMovBTXYs3WVSKsChFEmCtubXDyh7zSfm3Vhk4o
+XPm4xzhKncs+pAEO9b+XTvP2eyQAqMdhgTU0U6fVOtyIAjEcduIpVYCMmsRwOCQz+qB3mBWJdoB
3VOGbTgmmPBcSOmcH2Ipi+jwxEUMXBCmYkPB0ZijJ6OOON+oOoZ3MH31QOlBAWpD2wCZKfujRTNt
bXRqqf6PcBaa8jxYkhBTXR6N6kmIyrrRV9hjpdxLSWdQaKorwFkagBniysxy4sT+/g7gf1zeP67u
//z/LrtA+eNG4KHLCYX9SRgqLz/xL3yY9A+Qx6yzJA0QxSGzav8LH2b8Q5NZgS0TdTAy/iUo6F/b
AIU/Wn4ImxM/ZeBC/a9dgCL+Q5bp1lr8KJ5UvKN/ZxPw8xYA6wC2HoNsNZY8i83ItZGg1eUg1AW0
GjMBwyu/tV5CcTketp8lTl3h338d6Upq7VtJKQUyBLJhJ9xWd6lT2KgBbhVvdCWXQPd9+ImG/LeX
pqF55fKQOl/z5nstRscJPAbILao5WvaKRrU7/2SX/rMi9XJZqqiiqTWX9Afp2grfgKMKskDOMOgQ
OW0QHyASm/w8t+9/Fr8ud/zDZu2vgXAPKBhLoEtivftZRx4SLK9RnUDxtA4fxBu45uWW4MN1uwmf
F7zEPUyOtXTTON2h9XLbcNhxfObTuHJPLE8LZxHNwHitLrtHHtiPDgMrmlu51RNYX5gnu+nYF88z
Uoup3zWkZP75gn/3xXLvNKTRnICI9vh5rIlKmBW2jFX0Eee3F184KsqLRcLdn8fhvfz1e/0wzvLn
H1wTXVMPQl8zjsbhijalI4Nm+/MQ177Xv763D2Msj+qHMVCGQFVbrmXYRTeTO3ipY4Ap8azddB+t
P7PtXZyt/72v/9ej8mG45av9MNw8w3WhVL/oju3h3DuIu0HW2bLdnGMneJxuDU97iqGLtE7pCl7q
oh9sNp9c85WF75drvpacpxAZiJYk0sGDuXueXEzMt7Gjbw133JR7fQW2+WuyRmTEts758+CfjX11
sBl82WhnsHYrQTqNYmovjZoxuRcboCUCQkbD7ca3Pw/5m9mGGKL/flyv/IJaiP7Nr2iNEOLuNTSf
fDmHNdd+9rUuRo4/3Ntr761S6CXbr2kBqoqs+K3ie7nUV05A/CWlmMkehejVkKZNpnXrfA5fxEJ+
+ZuXSuABZQlWMxAg0CuvLxXrPfl2XKopQLxSd62BvDR5+PMgv74zP49iXM13vpCKBM8yinLbubIr
bfLn8KlzJFfcUDW6+WS0ZTb56WtdRtMJ0ROZWSVUJT+/MlOXalZP32Ileyh9GS3y5huC7JzApsd1
+7fXpqvhrl4OOssZoZwMR0LXqkZ6E6M9r4Pis7ntl8ntapyrF6EQzXiqJZBW6IfolEj3VJxQhQID
awGxjxPNrSpwwiG7m7J+p0PixpW7J6gAsHe90/JuPVqiHaNnDZbGfGGDvcd0+F0wnhD9roKgOocK
ITINh182q74fOFlL7J9h2ISf2BAA1xB8XBYNx5w9Ed1/jNezTlDmSfe6kqyMzgTMDl7L0jhMzp9M
vL8umly/RtaOCq6KjZdydf3gLy3uNpNQfmgfyOpDdbCxbrBfjPvoDAjKRZ4A63eVbGHU2LXXPMfn
5hMoxTUYBXvmzx/i6n2pfAqoVrF8CGoKcipTCQ750q3+qynwCzhHrtxIj2IreySntXaOVnf75+f7
l9np54+gXr1MYkzRJRGZEBOdxB2ts83iAYX4Z1/3794iDW+OJlkiBa5r217PE01lmis1qLvcZDcz
WfI7+tZucbRclDf2sDV22SGypzX01qOxA1C9/mzl+d0z//FDyD+/yhDSZA6fXGuu6DbKc6eNT3/+
Nq/REn/d0Q/XuXwPHxZYPYIXo3EAXBGAseu3lOA3iEdc9XW0sZ48TfAQnM9W9V830Ms9/DDoct0f
Bs0mX+z9kUHnW9UbHdWuQKuu/HWxDezJkVfR+rNl9LdPzYcRr7YtYFpz4DisNSVCERUoaQWiNJU/
WdJ+2egRiyWRBoPJbckuEq/uFx1TwdIX1GGZicReJCsZJKQsnSRfcP5835YX7edJnpHIngVmoC74
m6vrGXo0nZlBPXHJXcz7uVmRHODpfKVmrW1yMdtPlnCMasoYfx74Ci9uLPURwN5UfA12CMilruYh
UG5FoY/YMgIK+O/6jrg2p9wrpV2hPHNTF432w98ekhOJBKcDDZ6OZe5qiTEEsR3CKMxX2kreIYix
MXE58mlaSy5yzk9ZEb+5xJ/Hu7rEKQwVFJu8dhQHeSHY5ImC162Dk74uPb9ZTZvPFtHlX/x4O0l9
/ekKr+bVsmiqNqaTvRJEOs6UZxA2Ygkbs5NK9Eem1vzXfvIIXb8Sy5i6sWwVJIWK/jVUBkRpV2N+
IUY6l910yM65la3Fqr778927fieuh7l6J9Qip9cWM0ytT8WqBRG7GmFnQqZMvkeq9slF/W405mxo
GwsXSrxEKn2YWcwOn/0cLxHbw73lewMI/k7fFubrny/qd98djD4Rvr2mszhcPZEx2Qsm0GlIi0nw
WPp7Cf6TQXn7/zbK1XNYAF9FO8AopnXSpU1NyEj5yeu8fNDrB+/jhVw9eAoFW+jlDNEF6UZFEhEB
y9S6wm1Fza2zzf/pgi5twg93Z5b1wZyXWD4pNld982DmsdPrn22A1T9f0/WDPeZ13CQjo6heegpJ
q/CgZRp2dEo3uHPaVUr8xK775NI+G/TqMY+NwigFg0Gh0Kx0c59bwyeP9i9L9fImfbhXS/Ht46qp
a0BV6iXY0PxSfU326Tp3wjU5P7tguyycUsVS/dm6eWVTXqb7ZVCTDh68M8pPVwtN7Mut5TfEbDRu
djPsDGE9/Ki32QYymRPZRnJfbeu7dPfZzueXM9NlXPhuvF0GRLnrm0hLR0+aZQ4WLzO+nnjhWgfE
qLhkkub2Z9yp396+D8Nd3b5+yvSqXI7ZeonezNq26fzZY3m9o7xc0cLwkhWLWVe++iYHg0TzKWNz
sCDDVBtkV/SKRtq2QHhZw+vnJLTfrmPGhxGvToJSCwhZpdHIixBtwFKP9+HaskdbgqK/aqAXe59F
fv/+GSXFgWOKSlFNv4I3pIPexsNS2luAWrPTUK94HTeG3buyQ6DbJEBfcf4XO8rffrkfxr26f4Ui
BoISXb7c0aE6ZEfRj3HDA+oprj7+iD59MX77wHwY8OplzKZWjkaLB0a2uhcSpW9b//ufJ8vfjmDJ
5gKPQvR9TeyapdzHIsmMYjU0j4K1Udf2n0e4LFO/zP4fhrh6QHzFbPB7MaPoX0o0xj9EW7Wnx+Ko
n8LbyI4W7lo+r1oPBPknQ392cVcLqNQAE6ANyteX1F9qwbjpss9i0H+7tH24uKvVszV1nyLzMl3q
hqsNuU1HNKvQ9v8Haee1HDeybO0nQgS8uYVpQyuKkijpBqGRtuC9x9P/X2nH+Q+J7iBm5txNhCaY
XYWqrDQr15KrI4hO9/29vBoRvLK2eUjndkVsIMLaMAEWdSa3n4CtS+f/k5VtJWmam76m1Yc3rpn3
gbq3zIwfUZPtfJ2LBO2Pr/rf1Viba6yPc0cVjrNn308BghXMrZ6SABC2az5250rDdVQ7kcjOibA2
N5ivxRyEOO5WJgdKTAUGYNn7u3fdIb5alvb2BV1kpbPGBQBH74ujLhLd0Lc8wK1UjveXdPURE2gZ
WHlgCCNnemsvXoa5NPJXLn8F/hp0voO5xHmydk7HBmb138f6lb1tY2UCbOvMMgTgi0fl6sRwTUA3
lne6+1pIrnM/Bz9uai//D6II6OTs1UyunhoI4FQFpAYiFNuktEuW3uoBLPx54SQX0sZMJ/qyvMHX
vPq7nVl+/3mvkXP1o762unFiaa0pwwzPlTt/tY/WIbqRvMafvclPT6KSsPvEiQLT1mm+trdxXQ50
5k0qJvL1Y3/WbrPjdNAP+Q3aeP/muL62tPFgyJUn82oRe6E5DBOxRiU3OipHHvAgDSR/j4/yoron
bv1re5vjyhAWuiVCoEJYGwXvsShvKdBW/XPeYxFYWiS9VBIUCIOcP5/1VS5gWTFVu8VK/2xjdtOf
qjslaI/NjlsRe7T5WoSPuqpQlxHl082acrmne1Q4YLa6j/PKhHWpHcSMM9N+MSOwU2/+i6/22qKx
KVCOpU6/IcUiyvSHJSj9xosPFGjd6hzf1vd7fvPaIw7fHC0MCiN0VbcRepEsDQBnyB/A5Ta/l8D0
NI6KFDAnXpUewuqH4Uxnyss/h/LOWq/4bLjAIKGD4AwqxK1/A7SdrTFYEdT2EGJiCE07d2pj73zC
K0/raytbr6ZrA+C4ica+of8eB1gKUu00znv8leJ92RwUqAE5hzadb1ET2fhqdD5ieeI8CpLd5mN5
sM/gtY/SEd7Z/fTm2s6pVArpszGoYG3jZKB5mpXOC6c/DxAHvWkIyL3xtJQHEZ63rja72eGfkhaL
O2e/trp5Y7uyyDUDiQI3vLePmh/dOLx90QdoASjb/Rv3ZVMstGEeFYWSLWeluc6NalZYi8+ivy+s
jTwFoRvB5Ps37F06ZthVVQpZ8ORYkHJugpaFQQqUx8QgC2IZEZO4yFG4zA7r8I8Yvcz8/6G1kDgy
tH+e2r21vNlXdcx1yy4bvuaTcmDOYjqLxFwkq7PuJj/jm7164cVTqwtyNtG1xH+aeLaNW9PGJtQb
O6JpCXl3EWi3Bbw5vRveTYfF7z00RCwEuD/+w/hpY3XbsY0r5mzTkUzSvF8PorU4ulSJAgBwtBYl
f/ep3d78P/YYrIS81sC7bClW8zB37FSsMj0nJ+Olui+8aXKZWnWRaXCzzAO8Huyt8opRMgIQy4Qx
aK9vr6bCLCpKYlrNmClMvT2yzPVXq9jZyu39Z2VvjGxOTIcahoMQeQqVB+Qlds0EyV44treOjUNj
1DFX4gUd6YQxamXsfSO+MauX94/Ett76Zx084xovDx10ZxMMGeHU1Y1K82aopNGD10jw5ZS3szF8
Bzu8p216bddoegAjRpMBjMLG2qI2q5KpeM2pCsB9wlQ2+O+v59ICeDSBgKKn4iB+u/EhhsMgcRcj
NmRKv8f8WO/R+l9+FPH3RSnNAVdn2pt7izoVwzo1YNXMTpHtSVEhu1W0eqcYeflV3lhxNiFIEut1
vMopoohWdj+HygeTLoKklV+idd0xdVHx4V6S3AhUoMFrpgvk3+uqZLNOKe1eUQg5jn74u4NZfD6N
NA+1L+ikEXfsF7b+fIXXb7WwyZmziB6JIS+6X1AQoRIkQp4mEKW0LAjP5W3/kj3Z5/VpQKcLyTkX
TXM386NnECWJEuwd/IvcTvwGC+swJIAlY9Dh7bpjjWRnhDPNTfWgPtcHIRLCiKWItwQl/26aI07e
Zs0KXRq60aK/eMEjW5UwexSiRSTSjvKxP808MEgb8JJWe99UeJ/3bG28k9ati2KKoq+IhVTP9JgZ
98tb8aBJ5723TFzarTEUQxxmBkFu40PebmRRWSMyg8wLZN1HOf3VyuN5lUtm0KFQiv4h27TIwXFU
/9/YNji3+iJ0EkDuLkRG0Fkc8urH+w7k2tmEZp4MwDLo0F7ch6UegYoYUBgZj+3Zecmf+7/0b5IS
SHB7+oPPtF5QfwYig4Zc+yQAQBqIdvf9H3HtcL75EcLNvUquJDtcQZIADjEeTTTJg+Qm8/qbAf2t
c3Uoj2awY09c8s03fGNPuL1X9lQ4hPqCEVW6BFMAzf8xoliUeG3AMNtxuN3Lea54aWICUDCibcm5
2XhpvFq6LkICWJ/k8RE0aXdWjaXYSQmu+Oo3Vja3oFd0pZIZDwXscgewJVKfx+TfmLCBopoKjsQS
ysqv961fcsQK8o4eLGLu+SD5fd2cnOHj+5/n6kL+14q2eQ6QzarSfuyBJTTf7PGpcf7K9mRx9kxs
vsgMheqKxBcChJrsWXofaJN21pfnf7EQh1CDsINbvFVxqAtr6IyFhWTNfzrmqsa/zHAn2bx6tF6Z
2NwcyJVW20D7Fe7C+Zhq+gmdzb104YrHYwU8/6JOBvR9E8ZErR6ZQ9OKntoUMKsRT0d4bMrDeIID
AP4DHzrA5ld9Uz0yNrL3kFxbIJR5hDcIgaM8svlSg9IpRjdT5KkcBiycD/m0c9ouWob4WPo/6LeI
oTzQahtn0EEmNjoN+Xp6F61eeIS18ym5GW/z26igWzn51aFFJeG0my5sE8A/hlFJoFVJ/H6B5szr
ZqykmQubngVKRCgaWSgaUTHYeyCv+Dv6/jLLVGXWKCYkXt/bBQoCxtdKpv6DGfGfJGBYRebTUS7T
D/JpHO93s+lrN+y1yc2u2oKihCF2iAzPUyAHFApqKp2jNwfoD2a+yrtS3hf/4jaYAnHIU0YqtA3v
4U9IlLlnNl+Dws9W7ors2/s3+spppDLAZQZLwUXYZnhp3tlFDfuMK9tEirLp1XsIN+FCN0/TGwub
T5XN8NL0otKSn9uzEFibDrwWp71rde3Uv7Gz+T4yxBGqPbKS6QZiWj87jXeCuOgg8LfS9+iTcaMz
5r8r7HZR8+fQv7G7KX+vet6hDoXdoT0YzyWRaOpTAUfcF4nQnyI5D13VFYFGEzSn8j+7CAHhMN7b
4I0306J8TeuSH+A8/xfKF/vaR1E2Lh73NnnvW9pvr51KXKfmCG8hDv0lmi1PW78U44u9PK+yjH78
fJDG0H//gO5+180TbcV9DueNyDmJhZnQrxJP+qkHsNa5x8GHRZQptqh22+Nete7K1aCeK+sqjPmm
eSH50tZgSgaI7t0CNntH+wZ5w78IE2kaWSL0trC1jaNCJYoYGGHkhlpRS5gIothTjuHj4tOf2m2Z
X3n23ljbxFOo585ZOmBNrWC9i38PucWEyoNkf4lV+7jz2S48tCJTHqO6ChIBFZZtoj30q4G0a15S
hRfCU1kAV91fvbt6+oGp5w/a+X17l9fwjz3TBHNGWog8ytujWa093MsGKXfvw9XmA49xvvQvKyOu
jKoCvhfPkPTJZiAZPb9zC636ZyUN3v8Rl2H/5kds7ofVMraZ/3fR858f4VRE4SB5AwbY/1LSvfNz
UWfAnqMRQ9B1oHG0femp8EaRE8GOJ+5Gcoo+ykF3lDhGtq8togTgdc9xoJTe++u8OEgbsxuXJxfm
1NgWe+3kMIToq3XIe/lH6iQ3i2yg2tx9ft/exU0U9iCvIK2Dn/CiDFnYRti1sGSJuX93YMB13ROJ
uWhiQoWAHzdJaEyYTi8SgQURdWdqyUvFcRUBRWocKZczT9ge6UmgYiHtSCIpF86U6RAEnjAHwgov
I27Qq5xNZoDZIZARJeTolN+ttMVc0TdSXmy/DaLuPP4gEj3OHyiiHKan97dUvIZvHg2MIyLF5TQV
iGoEbcRr41I5O1I7WXzCZYq+5IApAyeVVt8ph3zvVlyzZegoMolei0bd7a2tKoV3L4kGXMHXQXAe
+3KAOwB5FTPwji78V1Ex/xvaghfhqBi/eWV3E3lMqT1JcoJd+ab9pJ36U3LWD/O9tCshe+3ev7G0
2U21TIwKJtOSgUobYjIeJ7QojtEH7r2XHPawcrvmNvcvteMBQh6oK8aDctCZ1VyHw0jDXfXjm6Tz
tE/vn5Vdexvfas4JtHMhQzq9P9HezP2ZzSwpgOkH9bRYe17tytPxZjc3XhSG3mqpIkpQcEce2sQf
7seTE0wH81A9Qi63P5ywu8BNjJExxWU15f98P81Hddqbb4rzdBYIhr1U4srFZ+DaAbrPeJt2UUmE
ksxWx/lPS7yFkISXMjk3ERxSrqkYGfp8khnlXqQP+udVaDpAeLS2O4WPaw7vzY/YBAMRPRa5cABq
p+f+bJsPzRFOJJKZHPEXF6Xt+rhXZ7ziBqhR0TEDlkjtYDuFK9lwW0cTAKO2UZ+nefqwoG7gdt2y
49quLg2PhhISuD0x3P7W3ziSvnZwtJZ/umThTedBZRHEX8ZAaBJH/l6cuGtvs5VN1ciMwenw3Afh
EYWFZzBNQfiseKrb3kMGs1O+uPIaImf2v8vbuNO6MKOMajRwUvoXd9M0RDfoW0Kt/v6tvxJbqLwO
DtLYBuTe21rPaq2ZYUz0GlPj12z9rrsvk/3Y2N/ft3JlMdAOgJ7QgUgIjaq332qETctYMvpvaTw8
jU1zyu3i1/smrt1ujTlzHlmhC0jn6q0Nx4GhMtZxX2niRg/hcTgK/eOFWV7c836X/0p0RGeEeiJT
SDpJ+8Zci7C3owFHRIpBdfVIvc26D5IEMRj3bBi99xd35VK9MbZ5CsxF65skB2KcqoP2gEpP+9fo
SPKLkqLM9b6pPziPTcyALVgkaPkg4ypIqF7HDEW5qmWqTiWZvMC2iU0En3HT3u+lmdcOBfABwhMR
z3OH3xoaInjW6owP5qC/0N4p06f3V3L17+N6BfiJT3SBk5NXpYZbmREq6OPhIg9LSoBQ8r5v5eqn
eWVl82myJunmpMRKEz2t+dewPZvkIv83G5vroymS0k1QRUGPlIB8rdwo/56k3943cuW9ojbOtA3F
foEs3/jTHvRDl0MIThy13uVUSYs78fCnO8KW1/woODETvTtINoCtbPyok8xp7EAXTgWn5IR1x5ln
X/3VByJ9Ku9hv31/XRd4O4J+niOqlWByLB6lze5lbWV25vBnYckpe5rd3p09rtJJPhnnHVvix28u
jwndBqG2AAFd1EZDA8K4sIYVrPVnX2AzV5CLuSvqo9nuTPiVAy6gaCLiJlu6qOpNaOwUUFZlbpOf
FV6KCv6v99dz+TrwJKjcUUu02nCrb6/o6MR5KjVx5VoJdAw5NJKRb64vfb8jefmnIfh235hkYC3U
YQS9zfbwWTJ6mm0L9XqjdRWUn+0ySq7ZJX5aGrNrrz9I7NhUYFe/a8eK74ylmV11qJtjmC0IJ0VT
DDuMClGxnaG0ZHdx+rzMrXZMCtU5SK39PR/ACHvZYMJgWcJR56Li8Vu2loe+637Se/eiJYRIvdNU
FxGqCGZamEPzaCFEHBvNS5qR2sJalkE2JpU/dWr11Z5t5xdU9P2NUulg8mTkLyZndIDCh+0nVYn1
o4xikmc1dYNIwFCcU00Z7+R+lPwJ/uWjDgpir2YurulmJ3VF+G5699DHb3dyRU8Ygio03lKmjKdj
eFaO050KQOBvTHBeugz+/itbm6usWlGvjjUBtX5k4NDTf5tecxQ5Q/mlORffEul++RqfVvuPrLy0
q2J/6Xrfmt+8VFU3LRbwnsYtqocwuzXMTzBV7dyAy8IkzwfVCFkmszXti1ckLs0p1HSMNAFsXgMj
Piv+CgrWT+lD+dE6QgLgCfKc9y/en+j14jO+Mrt5VpDu1ipLw6wodGlM+RgfWj/+4BwqwMmCuCfz
srv2R3HWiD8RY9rz0peODAodWq/A+KEQkreFvc5UB+SkeNZAGtEH6bz42XgYveacB+lucfvaOdIN
oFqEb8Qd2xpJhkttRl0nsQZT6KfjfJpNdBXQ/Psiw+cMK+NN3Tu9Z+XyvLPRe6aFj31VntHHfFXS
hPhXlGf+p28h7/YtLh0pEQhvKxxIOnHwFqRpTXLT4MdhYvzdqtRgPNu4U3gm3j81V97Wt2Y2OTXk
4Qs8cWZNyYCX1VNeIPJofPMPSKf9HD5Yn943eO0GAj0lZkB59TLEYkI9GWeAVa42/meS/1OkB6Pb
HSe5chSRwAaMgzAq2fT2KOp2o+VLgUrYf8ufnMnQzxAxUn2G66Jdr3LlRCCnjCUFOC0CORuvIo/q
EPUK8a9AAA1H+5yd4xPlwfPO1om/s7nh5EKCXoDpcGjeNna6vCvHcQX9oxYrIlBjOY0vVdlyRDJn
OjMYr5/btkNq1LaqxR+HovlWDTPVg2weXWuuJCqW4+J266R8qKveRGNobIwP4NDUyV11Y/UqbWnv
YuebyBoHo5ke09YGpxI2y6Dcp8WKOhiCIyEM6VWnnYxynUtvMbL5IdYFhWpN18JvW+VRsxNIJKGR
Tnw0OBjMb/oWKRwVNcRq4FFdZTuj9q8Z4yEB9pOTgRU04cKqfXIS27zppzA5yFMKj0ekMfzcDk0S
hIld5IcFeb7Ayfv0q5oZ4amt5W5nny8xvEzIvN7nzQ2vymEt64ZHqnYew0AQYSDu2XnFEX1U9ZMo
Su6XmsTf3H5buDdgbzDIdi8aulFS9BWDhcgIFm170puy9+1pKv5xiQBSJRrjQPMERHl7grRUrloE
d2kJlpNv5COiCnvzdleyah2KDVgFyXO56dtwIlytcrR7Ysz0zryBt4eA4iczFz8EY9xexfPKrr2x
JRzBK1+M4HTWjSq2EEjOutxXkI17/9JdWY7ogKuCO5E6BF/nrQkrBDAB2ToCdcfyvPpIk/oOrE2r
1z+0x71h9SuxAxVF7rd4SmmPbT1XjjeTEvQecMcj9Culv86xKw7eGKBbYnol03CGfbcfPlz6MGFY
V3ArANiBiLxdJkkQugXgkZhAaM/dsb8VzHHtblf86nb+matg+IAsa1tzifoWGRwHO+WdUbn/HT5A
Hfzr35wJu3xuWBZDKgZ1KrLHLYwBmoZJLipI3PWj89XqEOEmLDH9PoAxxFtOyuxZyd8o9Vxf5iu7
GxdidA5a7wrLXGEWEynreLIC60n0b//GkPVlZYlVMiED7ZBAv2yLZfOsl9ai4Om7oLPBOAjenoKY
D40gmozdJyVntAMp1/0Gx2Xu8NbyJnzoqywsMmG5JegUtyO6yYGjqv4+Fcv1PYVji/SSXu4FyIyh
pr4J4aglwF0PYQ4uS1wM+SD91k/7UyuXrsWAgtwgkufqM+i9+YIhT7qRxWPlZuFyMtXON/Tow45v
uYzxYEQB+MqCEFVmxO/tpTOTrpwsaIH5bs5jgwxeAqSXYRgaUuHPufEG2JpJFvbzIPFZ3r42bw1v
nBqihn846vhsQFxh8f2KZthtGCEzsDDHMTXhbb7s5AdX9pP5LUNWgYcz77eFt434FstQYzQs5upr
rVefy3yPZvPKZX9jYrOdwDHMdl4wYWtfge7VtYa+18vON7u2DvhCLYF0BGC+fd5QM+2RRDQriBSi
h+hUBIAd/oQGoqs+wd2wIHh22AXyXoa00OZZfBXVokMEnfzbo5LHnTrXKi4zpQLWP8dAicQobf1R
XOtmryRwbSdfW9tca7uQpSwbsNYFyN4mLjrsahCBVW6D9ssEyRrQguU2DN7f26tWbVhFVKY8uHyb
NXbT4CCQGyLX2NqfS0n22rAIoNnaC1Gu2FEdMbgkZBOMi56+PUUNqlEqIsLD3ZL1boowK3yd7y/m
SmZlqIA5EdignUcAsamOVvDDoR3GHqpP60G5Q9PDy7zuUP9Au8ajTLUTqFxdFJ5KABXE5OJm84hQ
6lbu8SWV9GLNv2zttxp/21nSlUOoAR5l74gSAFmK3/Aq3Oo0rZ/VaSCvuunvrIMoawyH9EHwV1JG
+xcbqBE/QpdJ1deiqvDWGgl+ubYoEPxJtLMg/5kebFqRild9s1/2Hf6VDXxjbuM9BnWNmsQk9Ood
yNChSEwrH14C9/093LOy8by0hrJe77Ei58+Z86XK7rTy4/smxJfeOHfONj06xnDgct5GrGFVZmWu
SxWOHYya9LA0H3uTlG343QDNed/WlYeEwj8qIdChoNizPeSrI63DOkQ1GlG/clN1jeTJJJMbe28M
H4plBxpzZfPeWNt8okaz26RJsKaX619AjSj6tL6m7TVorrh4OkwWc5xgfrjD4me8OubMiHeaUuqV
S2XUU6qTavU7l/VaLEMixoOHj4A/bztbEyaxWfQKN8l6Hv3kRJP9V3SeYJ5tj47/j6cymNR8ZWw7
W1MV3GYG//BEaYtwxqnWhp1jcKVj8tbE5q7WqT7aSLmJ2KwENyCcXXhn0MPod5uAu7Y2p0CqxQin
SFXKO+3Q3DCu5/Wu7VYf+v105dqJe711m+vao+g29Cbrkm+UQ31QbqXsyfH6QIAVlerQ38dP9sPe
LNSOUXNTyUXksMKZE3p21ksWqVAt516DGPreRxMbtXUUolpLRR7Nn4ucz8qRZOwgo3KLLzOhu+Ku
L8kxfDYPaOg97/Vur1RVOCKvrG1iCqp+aluKx6OFLHwx3PZcHpC2lBA1odrYe4L3ap+q40qC8saq
yHtf3WWnQ5o8Q3cUwhzzZjgW96A875s/8J1d4N7lfjLlLpQUbMQUAEdsDsucGcvQwsJJ2bH6Mt7B
8XKjUoj/QySGYt3ujl61x3AeykoiK9qmfXI7ylLdU6r7L3FZ7k/T2fZHTz1Uh3E67ZIMX+LmWN8r
e5svqBZNv5g663OeSWnhrzHPw6F++BuYfbFTb0+msEQdjHIEdK3bOhXS8FljmKVY2QwqMPfHk3lm
NA8+oPY43e4RrFw6fMyBXbAMBDT4bpvYCbR12oZVjsMfb9qs8RzSvfffyT0Lm62bxqFTVLRz6MOr
SJmjytv0wfsm/hC8XmwaY/GM3qKzcdETKairCFkWag4/Bwr4yA8fOQ3u4OcPzU8OIvPsD6L309T+
Ornhj/fNX+ay7OEr62IHXl20wg51M9dYYWNAXVH2MHpbR6l2vKTfKWJet0S9nUqVIDjZvDVZOSRO
ZfG1GiS1gmGQlwcEb8ZATwckgJfK2XusrxiENphIQJQB6ZFujkdnL0XUSJWguWUsDHYqBjkst/xL
fWSg3rNuaNU+t70fvby/o5fPgGAr/l+zmzOTSYZcMo1WupDBHaisfyjLMDDzvZrwFcfMIANhDpQn
Yr5+W5Kzw7DMY5uQFO1c1hdYf7W9i5bQ4JkuqpyPiU8Lf4+h5koE9Nbq5pEzZMnRwo7TKsBxgspX
gWnlMPgmY1rDSfn1/l5ekPEAVNFpB5HvgTTULvkPh7AzkYsn4Ird+UCE8kSE8mvSAHYgJA1HO1w5
Lyfjw/Jxx/AVV0atXcy9MXmMNxNf+dW9WK2mMTK4mXn2kofZHz/lfuw7oICdo4I2xV4bGGacKxbx
Yjy1JocVEJv491cWZybEK2U0fhZ5NNZemspl8UlLamV9GGs5eoFALpdPDjKmH8cpM3oXIc8m9ETT
IEGxrs6nhyKJtfXJiFfr0aqzcTyURCSAFte80Q4qHaiPodKEMQzvegFnTAlHskdWA/E0kmx94qlz
l9gofo7JbVzNxSMBZwmkHB28Vrt17GJajnpbomI7rb0k3caxLL8gZq3wJTrUYU9mNCxS4ChKdmfF
pf6IRlt5ttpQOq15LRd+OMTpKcpaxzmiDEpIMddd9gHN9PUWhU77YKYLr247R8+m1P1ILSU+NITb
zD6soiG19CiJo+SazGXpJ/k6eqFiNYGJRDO6czr6VeqkQ/xh/myUJf4amlG6uKMm+NsYFahRu+7q
KXqsx0g7dfnsULEAWKH1hjtD1NV/toY2No5tVTeGLxuDXLvOLEnRoaclbXtTX6lUu52JtlceR/kH
pWLwFL6RuLhxOrWw3KQ39dLnf6slvx27pTg0tWFHx0Vf2xcZObTCH+Qw6g9FWBuI3fV43K600/ZQ
Zb2UIOLc5g28WkltPTDXo31reoRCYFEVCrxr5OVJFj6Ryne/+U7dR7oBUX+cJoT43KlFQBn0Qv2k
r8jHl9P8y2qUwUWBvDjEqRq7tj0rNyU7FDSrvRzCZLoxpfahW5m/gozKPKRKSqVjdBAq1+b7eVLE
2VAYox3DbzC0HUOn/iQlBmvIkQ9So+VRa2a6awwd+K0R1b7SGUmgq/PHamnixl3KOULwHORzV60T
Ug6lWcqepMz5ITXGZgk4MzpKQQhq91VbfjfmMj2PkyG5aa/e1OHSH1a1QQu3KXVX7h3PthGgazs0
vGvI/rovlRl6xqj/pxDiEJJa/u4cefTlXkYuo3YYt0L8z5XyfkVNfKoPWt/fh/0s3WJXO6YdgIpE
C6hbHcIuORYxxGVVZz/JYzX4aT6/FHnYfhwsPWIbIPsz1SS6ifJwPsaReYoM+Sfafj/0vkecArC5
Gyv12YbeZLS6gz2EjxGVzKnAF9fqOVuij8JoIak3eSudjcIi826H/szQ7UenriF0MgoFdvtM/b6a
tl14lNvAMKFW4PMZPTVTjopTlwjjmcs9hNypr7WwjNexnh3AvKlfm2R8GMIxCIfye7WGB9lJY69p
hw/y0PiFY/pdWt0tVkm1M6w+FH1yo87WWSmyE83Ak2mEfhGZLUpV6X07xvdrtvLFUnae8F89m4rU
enYiL15WdX8NTmlTScxPU2s9t8XM7ygApDnlogWhPT0r42yeLGV4zmsYf/IYFzIPTedqRQGj0jJ8
sC2l9WrdWtEvlo71shy7KDya2vjFjMojtQn1Zeqy+jhn43yXp7oZ2EXyOUzX7yiRneKiHs61OnRH
tO4f61rSPL3XgyS2vdjIXmid/4Xo50fYwPxEBr4dOc95Nt8NUejboewbVXg/K4xzSbnlqfbCVdN/
yQh4DjG8T+XoT1oIEFY3/lLW+Tw1zodObvVA1aQJfdO8RRi6G9xyHW+gx83Q6tY+xqXCf0CH1Yzy
c6H0LgKBASqejN+o0gvnlMgqmR/jBGHPtmeMUze/qqWEtnH9oa1hd6mt49pbrQsMIPTiIrUf5rZx
EF5Wv6yaejDltLofJLVH7hMl8SqOo7PS9NKxMdNjW5gvo1l+nPW4POmIoXutnTYfDSj+3biKkSzW
pq+5hOxGM+edP8e25S4gF4MuNMJbqaNKjDbRbVXGsmfi4oNCs89DM58aY34eC8nLsl9Vq0jwvs8+
DTLP1CiVm3keDHhOhSbrCSgclDFW9V1CabQyq+9zjJ7imn2E7+WUF9FXu86Cpl+PdqpyS5TsBgq8
21Qqdc9c5Y6tW2hh9PKNXumDW4PPc8mjvdXm6EvwJsbO+rAa1g+rwFWnjIy2430MscAhqagstvXL
ogPei9aXVm66QIui+FHLAMTEK3LPBfp2hzWXUWAv5U9rRiCfNnV9IxcaH0lHnExSnECGEDvrnXs5
AdMbdvLHcaHgElq3i13+6EyaE2i8/VrS6oSi7FlH8toYla8dlGFI1ki3xRJ9gar5GNrJnd7MDzXy
14cqdx7tTPoa1RrvoYU+bbs8WEV2W87N58KUv1aKEx8kozxkDRddHTV4FPsFB1L3xmPhlODdmBEv
pRAJcMRNUWZkALCeGZxb4qIUfw6xS/nOREi9sSwELmP5Y8Js7RCk9viDqCl6ytmSNpitIk7v06ma
eAozFQa+bnH8mnE1vy1QaXPKkecjcpZDExmlJ6Uy2Uca/TXkWXns0SD/gjuLNEjsl1i5SdHB/WKP
PbqtwxApj62UJ0ermwc/VkGxGOWi+2mXL4euRcymSEvFi9NuelgQ2zyqZRciRldZSXwM25aDJ4+5
p1dp7sHMiXJ6UdieYjJJYrd6FQyLslKVsuv5myJl8+DKU2Z/7YYy+oHWcOxPvbIEujXXvioGbjKh
iVDU1vBQaF36mfEbxdflvAisfpLPhWomZ4KmF0UewsbNtbbx1naaUeEsgBzFeZ7eJhG+eW60X8Oy
lDQrI1NJAjNtHL+Q1uT76jjSC6XBPPcTbWg+L0XIjF8xLIk7F5b6kAxNVPltqEGVPVMkKSOh44qy
QoNzRehtdRspjeABHm39KK2RwbilFvplYyPY10XLsY2yLBjDovXStg8fHacbfmV92v4KEwJCr17W
9mOCJ/mEert51M1+Dr2qGJLeh5gcSV4SVWJD2crm2q2speg9tV8RPIVOJPMmlVihpVPlSpn9s4y7
2p0kzpUFlbiiWL8GQwN7l8BHnE/KHWyi50jqHsbF1t3aXD9WmfPBXvlSdW39LBLzWFfqdMgX5yZZ
Zf3Ugqp0ndT6S80j083zRQWoPD00bXuYte6T1c9TMEjkCxAZzrcI0+qfojXSz40khYHVOH3iMgA0
am6UMppCVK4824udHzXd+UQMwdYUv0JjOEeydSqHrLqbHKmBdbQPT/VcKr/kXK6eJFN5SPX0KdHt
o1yu57QzjkkfBkOGK6jrQ9lJ7qjTrm3GM3PoJhqC9acxXn8PCv4vmoajXk+JV2STduhmeTiafas8
dYaO3tViyQGvRnkTzz3w4HVun+ENXI6ykS788bj2KU5/Wgvrh2Rak58kTujp9ixgzVMazNpo+I7R
zjfWOnxRFtwhUfBxUFGUbSc0kPUGfWt5+BZK42lK2ae+zLyw6J9SrX5IeQGdGfeaS0e5j+VgaJyh
8oo1faFQHDhZ+V0R+Ly2Ux+TJQpdeH46XH7bnawxg8xUXh4jxQrPvay3RCIMamoR/eqpJDKy7lPJ
7NwizSVPirsnkxfEtcaqhTEqVr2i7G6XfjrlcYmuI3wPTuPz1D7SrzhEWn5c6qiFpGY4rG0UzFPv
DUihuElq3juhoOJESEexvzDV8jMK6/9kkf4dQfibZpAeFa0dfXNIh6DMwu5YTOEHtap+xE71QU8y
gEcSvZAOx+xPS24GlD4Hd66K2p81hduV6+VBCZtjZhomtO6D5IbKPN7ldWXfK5rEaGMBRK6K6/s8
RHxaF4Q6fdJ6ecqINQogKrrRU8UUu2YHo+MQlOnDN0Vv+ttwSXvPCeUkWFSr/IwjC4+hQbNdrQJH
D2+sOvb1cLBu1b4dnhMdprK86sk0KgrPtVtO5ZOZheGPyDBw8Xb/oSps0Y9F2zACFNqrue2mczSd
0mWead2nzlB4aV8luRfH0+wPAOtSl8CgLPx1CaHvnppFgmco/1DP1jHrfq1tc+P0ZMRa5zlKeUJ1
ymOy+tacmpupXX+XaSQghP2xTfUOtYJJOahFYRwHMyfJSbOHeS7VAyhTv07mj1ZiareasvzW7MX7
f+ydR5PlRpal/wqNe7ChRVtXLyAfngqdagOLjIyA1hq/fj4E2UVmFpuc2s1ijFVkPAXhcL9+xbnn
zMbWO6LWhWiAu+lIGrsQx/qLNPbCKRMj6NhKafPkee58K9pCY9ZTarJa6krqtlyXsv9WLaKB9HRv
2am8bU6cE6Jt/fpp3cbSstH5FoAdpj0cjVoyreSwy8yYngtq9OIJ25dtAb4qWut6p9hrtu42qsep
snV9qWH4Sgx8K/ZM8Svea/25tSpjcbNGi5xojkrVW3p98dnJpYYhn7WDGPXrZUu04VxmHc71JOle
vCyLX85aF9s8YZ2OBGOCcxQC/XLCQ4/UhJBllFkvBJr61GTP7WBlQTE3UaCKVTTZhWCOr73RtB82
sSw3J1uL6FlpKiNzRkmAL1WI9CJz0jGTWC9jbIaCGgle2ySTR5AJgXij60HdavAXiFHxQFpACVGk
2+y0R8WFFIHppJq6KgQG82qhjDCtdyJN0qktlCkuzzBkYuyo/TSnXimuze2ySCszfJuLR5LdXVgk
raLZRa/MH0zBTE6l2Gc3maEWnwrkdi+q2UX7/lv5Fh0lN71WCa912e79F3M5GY4m0zxuJErtAs2N
6RNbzeHeFBfTNoYRrsVMGLqnVVbmEn98kL8YMaw6aJdP4+zqg7o8i0kqdOyGNd1MtMc3T4LcZx/j
bInOa20sdic1t7XQxr6prUS6ff9kGql6soxyuYxwASJOWCxFKBCgehn8QJsjVVYPG8u8DidcYfGb
0tVmoKfJhDnrF/k4igv8T0kB98bYJ9c0z1lncLi7sZJLp04rNN9E0PwitxBWr70BYW+V5E/dbMmH
Mq5WN2b6eWmdFDf0uWPJOkILvUzMUzOlY+MMsG4cksFo3FHSATORG07O0zwBi6NvxEcqWQLWLgqr
rRhz+ybnugmtkBoXvlHV05mOsVk9wetMvFGmsXCPalv+wUwjYvU1VfMUJk4msy2ueLPw+FX3eY1C
mG0Zg06UrxNo+CQFMMyJWESrU9Oe9KWHNqKwpZrmFRIcOj5NotbJJW7Zdhy9nhvZjfaS6NxB0N3N
0bcu7wb2e0TL1bTuL2OWRk/a3KLAaK256Jd63z53mrme+ilZPN3IcFsqcRu+yYQ8j9OUFB8QI08n
RyRiPsy1CcdJrJOUW0drOfdKIV76SU3dZlixhQRE0kwSwFptvMDViZschWC04K9WJESHFXH2w9C3
8mjjx0ygopOtPaeGZDlZUeKcDXObuP0w5yd1rtODoMjKRYtzCbLBndzAqHkD3Uoj/qpGhnAgtsUO
LPqcn3nGeKIQFl2lZqu9Viwgzm/N4VFvsuimNdbmsWahvowtZZdlkoRbVc7GYzTkQKqTPncrrUbe
Mk3nYMIKHS1jTD5ZeopAb6RpVNvwPs9d0aQ3a7/mmp0pfXfONcs4KbIg3kzLMIi2lDR1vJODoY3Q
qOvHopo7cnK9QD9c2tWfx2VS3ChPEskWLUwmSTFD+5JvmXmuu1jkQe8yUjPMnQ8LrpnswO84ZPh2
hMJxJhlOPc4fGjHL/dnsh9eaCXcaG1VtHUlcxUtqDT2lhXLpXzJ5M0/qAt2Aoy3G+AWT0H4YWcQ3
XaU2AJLytk28SGkEdNPSvj/gKsMLPPPRoCh4KVVp3kKrMX+pe1UMYx1JWQyc5KJSiqUt0qz5vFX1
8ihURvmSW3VzWHJItuwWwe3NxpdbP01xZL42Sj4RLEjF49iP89PQFMtNXkYp3ktXzKmrq6tWnfb8
NjtaS1FEINGN3EjWPiaZWi0OSdDspIE5GM7w/JYfUI+ZP6XmiERI3BYo42StfNQxbCzvWR9vKQUb
gWkUPbKtRZMENbkbjJyWjxe5GZKD2Jn1J/q0cBUtLbrtcKINoseK9I1gIPJqZBGNq2JylGux8DSr
au5QopgueSSpnzfFSO41oaie6rxXJWeN6s1iyzPNb2mUo40FLy6+eIqXbcuV0p2zdrVGp6Cw1F+F
UR0Da1Gyq2xJ0PwJeZbOPIM889Z57YRAreb+WqUwRNiTOHeeiPyFSJ5ugW6jb4G8zNPQHBIkVt80
kP8v5UQOAE1Xsc3JM7ILOUnejuzDLaqG9raps1PGmfIY1dI2OMxaJE5pmBWrQ6bGAhZ3NGt2nEgw
KCQMcqs/NtuEd4W7n6VhmrdVoCKlw0Oy0ASTac2r2QqzTsiRBWtEI75VYh7RgyCpGckSoECdfixi
+j7OetOV8k0OXUA12w3bfjK4pNnlzFcaKWXjMhtYD1HdkltZeigG1ngbFENlGK41SLRFh7OCW/z2
15n+PynXfJd2/7EAtuq12ZYk+qv+01i8tOq3WPgbANafnAJFckgQYWUDz/xj1xPC6bVsxRJ8N91X
UcK5SPG9/X/7Nji6BWe0ym4I2uv76kFfqVoUZfDpAIq1x4nHzpaixH9HM/EnNTUKaSrYCsquSGH9
UJdvklWbFIkW2x3MCz7Ozb3lq3UVPuxdvQ294/iKDj0lf31zf1J1MkGHiJJJjzf0Aj+OYF7Es7Kk
7Ld7q87wAAGEg0PpJAfIZw5/J3Hxp2fjDqnDAJlDCuKHscwVM5ImzAWg+h1goYh2CVSFCCPQ/TSx
/65BaC8Ifl8ANsF+g5CGPGTv5Pyh1FSUldBKNMjbGK06X22xvkjDt5xOHEM+ydP2N3XR/ep/ON1O
4gUrNzVYkaDw+5kiK9PKkgJS1pXwzTTxKdLKi1kXrrW0ZNTqh79+dvuM+KvT/bC+8sFQI70tKzsv
S+ONTuY+NNp5CzRJmB8Sk2S+lufKNVW06hiP5Cv/+vR/MrjcLVBECAjobfkRjZgqc28uG3dLUiGY
CAtyEYun64Oblto5k4rjInd/U+n+81v+/Zw7AOQPlbxI6MV6ijjnPltH+mRnPzkMf8+auQ/dvwwt
fUcIrlP+lX+cp6IkDyIavPAqUOnxyvvhln5RV3U1Ct7u9kE/QJH2N1C+Pz8l2FvgFogImD/MVWVT
hrGIKW5r1s3Y06CnfP3r5/Wns3MH9/52gh/qy9kkyLGw0jA5Qn0vCY9LLLl9e9Sbu3JV/2Yl/El1
GYwvdTJox+Gx+hej2SWqPMlRXNpiEF9XbwtRYACT5u7Ntp2ztwPm0MwZofCrsf6Pl+U/49f69tdn
1P/3f/H6pW5WshnJ8MPL/76kL13d12/Df+0/++fXvv/Rf980r9XD0L2+Dpfn5sdvfvdDjv/b+d3n
4fm7F141pMN6N76SEH7tx2J4PwlXun/z//bDn17fj/K4Nq//+PmlHqthP1oMzcHPv30UfvvHzzsr
2n/88fC/fXZ9LvmZXQ/9/FwBUfn1YP/zi9fnfvjHz7L1CzOK8hYYb/QxaQD9+af5df9Esn6BEZ9+
LtCdWC1wqz//RJAzJP/4WZCMXygjoGQMGo5yPb/++ae+Ht8/k/VfsOMwwfGjvakNWY//ubbvHtLv
D+2naixva2g8+n/8zH793YJDahJiftC5MEzA3LQLDny/sGdziEUKOI29GpG5OUsnqYRlBBzlU9Rm
OH+2sIq1btmW1pvj7dxkaepqrbBKbi3FWUEUCgv+pVzl2gzLdpwFVxzLPDqNSWMYj3KcJtEniQzO
diTtsvSHpu2z6lxrM7UHpGiMjxFZr2gx1WdOvI4kWTPoEFJN3zQAO4XyQe8ksbsk5EZ6p1EmZGE7
06qP4mwoWmDOadI4cgUT+CkaDJLPqNVG0JyW29j64Dqg4lOTfFHICFsWZdBWryc4jbVV82KpVCZb
2kY9slUxF55AD+tGOElLrPtS23afrblfXyWIKD8vGlkEexhbc3aIXMXqU99ss3ylrLCgo0SpXqFQ
rIlrUOV6DUVHW+WrX27r1DljkyG6DTx/Nt1eGevUpr9SNLylVhZqkOpGNCxmrfTQx/TIhggM1bpX
592EG1srQJmhvlceDSFppo8y9ZkD0MW58gqj5RQ70OMNqMLw0ZDmXiMk6SKwrspgWod8GEXztSMY
MZ7TotSqs6HN8/S81ZMmHs3JkpPXLilHgh6MlMVFDrkwj18RVU2moOzpTthh22ZGMqyFbGMKk2Yh
fMXRjqY21BKS+H5cVktyV/RGNX4mrW1rzarKnym/bJq9boKkeWMjSs1BnuJ8O6SVbMo30RL1BYzB
lbb1HzJR3l6iTuNZRMJIjUsfmtx0JlIHH1qqOofMGAxaXMx1odZabxTQzTmWRlcuUZKzjQqdzUtp
pZvAYGS9nyzR8LgWE/m5jObrL3xcvS2ysb7kcdKnhyHN5tLLtl4HFzBWMp1iS0XsxFab305wemuU
9AEY2MsgE1oshtSu4K/1KCHtpEWf92gl+khbbN56qbkZ+VUxyn5zc1xi05fEZH2SKO7PjjaPzeSJ
aqt3r5klJBB6LmbTfKjEpJFr8jD0czkl3R+MqKUsA8yGZAN8CHPi8lBtRVkfZ5I1EwS2nYU2USFn
5jEdNEBeoohWy7J8zbJxM781UrFV52Lqi/wmnWutIsuZ4ApUrJbeRlLWmACJqenWmvjPGXM82kol
fivbtNNwzOiOdNV2jfMwrwwNqga1Ep4WkWiVylc0PCtDlXxKqZYJjpyR8GscLU708dvQzlFOIjy1
CCirNlVvpWFpoSjvFfLKLZz7VWAUAHsdYd4mktRE7xHZW13NRAqCpL99gWx5cgMgpO4fi6Qju5Ms
3SLcL33WNQcVxfe8t/PKEgY3WvTV8KClA5aw6GSmv6iNqSzhmusD+dixGlV3TKr+y7I0Zm8bZZl2
bj5lcRIa6rbJt4Mk4ODYZhZH4m29mGJ1SiMui51YmJrP7VRGVLsMFqVdw2q3nLdY7jvPzNMcyGeT
luunnopYL0HyKbA9OWOSqMLJ7OJsOslpUsvHhUzDl42UFnpguz68XQyzKbq1KW+1iywnbCujVEGY
lye9uCU2ZSgzDhOtW3uXDSFqAlnctMmmZKhTFUcTfT5Kq0WmNCN5s9qqVeJOir1mtg+CKLeRvQ4b
VHVZFFm3GzaktKtConKXDUK+vWSxWKi+lVuaEEyykWWXNC8VKMjTuaAqPrISnFTkZDZl0ZwWsqpt
6wvlo4hSOPaGYGQu6sXXpkTYnq0xVfX5CGFoWqVeRSqias9NmdYRvHy9QSHfPJhlLBQgBvqkLBC0
oMi5jsyaKtYsaGnWfjI/yG2yGqdFL7BeKyn28i7adOlVLadicQq9MOSnRWlp3bDWuMWPKWs0+TbN
FN7Y44z7uSRnwoamkt3OirF12kQtG0eZWqq+Gjlp8ZIAJhfc3kiVL1ayquwmaaYpD4OSx49q1zZP
g9Jbq7MUQgflvNjoqTsYSTO7is6M9nO9SEtU18jDOtGQqeZhSlYIAzqSuJA8D/WSjgG74iZ5Gx7F
RqHYMuZgENopeSgyOQPeWlTtbzxq/9/D+hmmAQN2q79ysx5eq/w5H38K++K5+tb/h5s+1+s4PKc/
3Y3Vt+f6j+7XPw/3qw+Go/QLwlO7Mg6ODpmJ330wWfll51fY+9RwmGEO+6cPJmu/AJMkJYAU065B
ueO+f3PB+IhMLXz3iHTj2km6+u94YLiB33lg5BFVA5kHlC6/97zgnlaNdMqUC8plp/ZI4uxGOMDJ
7iJPZ17k4/5SvZpXaoQ7J0rvGIf1KD1QPpJuorv0OvkRdP7rx/UQeZR9vOxmDsBAOZ3bH7Nz/lyE
oNYVaiyr3YQqEiu7DtACc7AE3euuBqB7+nEKKc0fAK3xN6rYQeOCqDzKXhssp8RZnZZURI9+kuBN
J8VNQuEAabMLYf2hC1dv8MVAPVKsDDI6KQS/PujH5iE+KjBL59c+SMEhXCR31z5qfM0vr/GVXhLJ
V9zhoLrChQ7qFlTEOb8Yh/YqH40bPWiv6yUBz6+627G4puF0aPyStvUCGlnhMB7NY30X3QpXmtaO
1hW9t0OLMigFDrpGmpDN3BMuGoKyUQgnumHY5SW5oTIJaZaO2NNTdDuqs718LY9DqELym3FYyuL2
a4jobuQ/pvbOb667KfDjCE4oxtVvgPzvl6FCW80R4F5V3A0hjjrsfU+8jc7LMQ1qutwFtDSHwxhU
buLPfhtunhJ0p9GVgu6gf+5OvVv6iqO7yhE4KXSxVD13iqvb6jDxq/m+vIMoN7Du3lV4TD+5m5Ee
zoPyOKp2Dhux5lQBdCpOCmF/dkyO2dH0lTfpmN/m3+QX6wsKqVxH73b2+OjENOWijwSkWDv2iP7p
NzXkwhHyIXnQHKiJuMlhPBt3cLmfd+Eh0RfR4IUL0NVvsnvxXH7bPrTgHSY7ppEDsP7kdFcR3mft
qlytSx/mD81ThXzP8ib6g6OFhltykPQ2OU3B3omhhZk3QE+d+9lFvWhuEURKmIxug+Dhg3FrhORS
Ge00UOA92PLb6khk4WZB6oofQSod5dP8UQhLd3VlLtb0hpeUv1fSY+p9eVLC8QB9CPUf86reS7fM
xCDyUr9AwmA9irz3bTzBoH6bfmX98M0MMeU1SHtbP4JT8dOb/AEA0Rn84llHctW8zy6QzQcks8Pk
WB3V0991rUDT8b8s9R+yb3ONk6fXrXShEO1NCatwcBvIfyhi24bdcA2d+/Y2BDuZi+4VaGFurgpz
1eqAgXlUQnDAXvmc3ELq5uxd1oO/o//JmdsfUjf1SZUgwQU1k2mnB2oXISvMzw/SwaCj+CX1DMgX
cidBZRbgsW/4OcpLraswy4eTGh/hZ6CDeyEfmDokCuA0rO+0kwTPt+7GMHalQQoi1S6MowZ29XX7
Wj5NhwFuwPzJzOwF8Yr1pqEBF1wdCpOne8ExHOGD6na8Nxyiz4mvh8VJDUF+uPWT+Tm+yKF0jdOz
yVy66DdMyDAOQZnca/eG1/vT0biUxiEOp2N8Lk7bNfJ7X73RAqW+Nfn2rg4KO81lCTRacCdv2dcD
7NKmLfH+GyGk8/y5sF8qrMLMWlhtze098Ti4iv3tLeP3Mypb+3cjB5y4s9qly5G8PtSO8zk7TMGu
k2Je28Pggw/0p7CAKwBe6ZEvpz4I0vVgMR+FU/yRGec2zjNqk2EKfF+394v7hg0/qwEP5SKcKmjT
J3jI6MTyxhNiOo7Gq/y6+QPqrea9atgFnZagvQI50FBUSN0cbg7Exh3NrkLhZj3u5y0u69f4htCc
onXMKTOv9hOPJRC2hxpmoPggojODfpMju90VXiB3F77sXGQbHOmUe6KjwBNNRc2e0Ype4YvZJ5Vg
4/rZbzE7wuRi9e2FpkkgPS6kTlaY8a32IN63B/K2j8bn2MWFt9NPHUfXXIUcUgSHSMTV1Z4JjVx0
b4Rk6G05EA4NB0mOzRPSfs4fNv7fchh/zFkgGvx9yu73LfOHTNpspDnsKqZ4ASKPvCjwZgcxARL3
La4r68Lkhje/Q2WUO2AoR8c4JzyJir1qYSgsV3Afcjag0dP4M2U0PoDuQ4K5tL9VUOFRsIX3MkKm
EHUn8mTFcT2MJ6pGLLnJ35fsyNkW9wsV+mCCW8GwAXcj7NezK/Ze5xezvU+bfZPkAzf2uEI2Vzh0
fD2AKjw0j2Atgg7N8QpzBSDaFr+MxyLcD9gfdOaY6JTXxW/5K8FoAmrln9HrlpMZjB55DERa9jfy
530+9wfNrXkNQ0GY36scqPXqg8WUgKExQAfIWbjZ/eCtJ4UZkwVOvvcbgRQLohQNY5C4JmIUG7MS
UaRAvdAYgDY8dVTuTmb6oO3HLedXBo1NXPGxXtw5a8Ovn7NHjs+4Uv51aAnyxACMO+OJoJMHxBMq
dryKI8djuJlTwi0S057ptVzS+sZjcRroB9avwO/jhyi2k6f+1DJ31GCD6QqhSMgl9LDkOYO2wHYu
fsXjBG7jWn7CmoVfRnbMANJ3fBUmOh16k7uycFZH4Mnsn+1jNtossAAkIXtH4e0bo8ZEhkYTw6kx
lY0Q6Km/T2WgUPyO3BYnqbgHQiPI7my0Otwo3G9nd5UGfzytBywBT29ltuzih1ypvU+9+rAPHvxM
n8zLfFwZDvSffJNnjz8RREFzTsL+2O4T1dUD4WZ/0gYcNYDEmbCmF9POW3id81By9QKHB5jtvFG9
ti0uN8EqkJJ5HwuK81w0pan3QSY+xqmLmD0yG4fiNzKX0+yXc5BPQ6AfdNL18iF1I886CCds0Em4
pTPzsDKP93OpeHn7GoHOwEveJ6bEVjFzoZnTELM7QlhgLt/bslh5+5SoztimQ7HPZKyLyBRLMB4R
neMDQ7zzRCEp7vTe9mn7lIS1p69uEmCuDj2QTba6LDCY31QUUvia5UBkV26/wqccdr7MmpXhd58P
UAW9z9T0agbycfKFQ+ejVDSfrLA/JMG+HAa+Aj8yDDW/NlDh2eDqYqId4ZCEw4uKGbbOu60qAkAp
73KV+62OkE9CY8W1z5zCYFbJjOWK4hpr0RPvzKf5Tr1i03jWpStdSncf74Zlg6DoAfcXFqMVAdGZ
J0J9eW9o9AEi21VQ7OOB3Antxdx/jUUwg12Sa75K/Ho3/Aq/acKRlRBhi8CZOBMbBesCN1oMzIv2
orN8xbsV0aAUu7u6zbMQ1Jg1UB8s//rDzHKElISHhkYcNthkSoMD5MyWbfgyT6oI8V/R/+oOwHHd
xre4T4BJGAJE7l04JThuwSAPPgPrikfl3baJ7zN8QbdBD/adZ1+tqyPtZkjkUbNSoZcBzs6to0Vy
7jUmyc4WDH+qQwrPpekDqpYhYRhxd/Zdj0uZzvRo0QK62OQ+7pNv9XUf6vaocaEFw4D15PPGs3DJ
zSB7jHCxm5udVQmcmatgn9pgO236pbop79bXBQ6r3h/wbFLcle6A5WCp7zpy6CJc0UiZTkQldOvi
lV8ggoJYHZUtXh6hajrmx/hYB8V6FvjdDZmqS3/pX98Z130KojYEjcFChfSp8AmpDlyLL9i1Q8+O
zwRD53QOWmex0wtREco9I15SHTQ+7Kp4UDi3+DkZIQX4V1hqgHZhlwTikxbBOf7xwTJ/E6CnSgPL
abzdb2k8HpC/Xsbrct5pl0x3rz1bwYCjthwak/7ZBvuhEJVEoRI51rU5KMHmtbjsuQPE9qRdo0eN
vD1/iA/GU6s/rZ2nn3HEoFstF4jbTEIJjY4UhyjAThkW07U8/XHCmISAQ8P6ifFloqiufAPsNahO
8i2ZeRP00pMaynhwyhf1m/mo3tJaRHS4HbIH8D+h/jl9ta7dSb8tkfQsfET9wIzGXhw78Z3gCV53
KAO2SNzM3Q+VNvTAYxSAWu6zxFOMeTsiXiopf/+q/f4yoE2iQ9zOG3br9PYtviklGEA/aMDk5/QM
DNRwRl9BqK3xcPPofXtWUS4DoRtaX6gVJvzsk/yw98YwT/ijfuTL+Hz74xX2oA83rMNfVByTMazh
yZR4Gvtzszhg72fP6nISvuCeMgGF/hwdSNDZ8SPlBDlMu3ALEigDKjf7LDEfXhYeYvQyu7O/eM+k
9TAKHUQQJiuRazQcw1MptuvMLhSpmbt76X11dzd0wu1W373GmDVuAtEBIJTbxFyEl6JrBbIvSQHv
rsJgD289ZnVoHVoCgFfHj/JLGaZh5yU0k/jL2+p3XsTpdu+WVgbEAzz4+hjYXd8t5hrfr4Kif2we
hDu6cPzW3y9jwE8mUxx/K+6L6xoHKm37OwNCzdaEQ8nPU6dBF6+8GB6zHbMeoypc0iG7cS7R33Uk
GmwDew4PjrnrPA8OnWj0/0tIEG9Ow9kB5r873am/O9v75N6Om/P0lgW7P7sP1x6CDDYhNCdZ2aIb
R/xI3yGHnI4FI0ZTMHveu0GxkY3mnsDfYZDwzgkEaILhvzNDtksmALBxV7vGk969OkC+yPcUBKMV
xo4O230bNff7YNAJQ4MKnQXZH92NC2kgh2zc3R20cKLhR/JMv32sMf5WWARL0HH5m0f/P99k+3WW
GwDHjnqwjsyjx53RYRfSm73+w+bn+B7UeNh7M28KzANUfzYbabDnX4Yg2c2wt48yIQBGGbcAGVm7
fuvxGAV4ASUv82b2FhwXmx9wwThSfhKKx/SahbuPTetT6ss2EYgKIxGhMj5C80qozQ6zh4vC32q0
qe9qSL8X6X93v3+olJvCQg68bqQLTiqeJvjgisQS+7r3DT/F00kYsYdUdPazkxucWGOT3aXOyBxh
03IsoOpYbHWavbu5m4uo1O3uby2htO8LiF7sLpZELgnPFMLC6Cm6wAJ5tm66UPamcA4kMhwopbBb
kGPCqZ6PyBcH/YfiEY73wwBt+B5p6VjsnauBRM2hPPYXFAFO3aHi/7qLEfLSy3DSIajYjYj5ABaa
bSvxp4/Lx8W+NdiEyqB/AiB601+yh/513wakx31/o0sMeJB2oATAFtDfkce2X+j3x9Iv76aK+hf/
iLudZ7dTmc6Jqx3I9NMlw9aRYoILvpyBwQFHyr7AvoKW1knAGkquedTfJBxf8kcgTTHamV8xeCSW
SNLtW8pGYDnjonJ+8EIpWqK0VxFn9LvT6u+b0i75PSMxTmGTby9udLf4u3ejkWjAa7Zpv3N332BP
39Hl6PcYsn0g2EsDATBQ7W7vt4MYPE5hi5niifRsIyq7cx1ux0q5ozuTNVeTypqw6LRt40ljyRcn
q9A77LC4+gO3/q4ruXnTB+GO+gz2YPGUY0qor7FrTwc25mDFXtKDFWTEWbuKUc/mv+D/UMDdHVW0
xQwisZW9feUe6OFxtOHGum0u4sfsrmwOqbjrqF9mlvduRCC0iB0UdGjFdNIK785woXhhTiLJ5HaE
Wqf1FPtPVB6dMQRwjJmmtHdHv25y7HYDcthDW4Jr1uzMc8Qxt1mAN7uLOOL/7C6eAujWB0nfHAtP
5IJ2x3Bh4EYAFrRJcWaLS8ci4JaRycGpo1duD0oM1mPGYTm4PZ+jl+Ia387ugk3aUw7lLs6KN/a3
ircameo/QGp+X60/VPbLvEGpidbIS/Qq3ahHCyZX/GT8vSfxfnuAyk6+TD5lS5xUE9O4u5aSX90K
N5ScHobPWpg+aLf1iaza3fZSnHn/Lb8avnJgj/fMo4lLktxE5I937yG6jY/Vw3RqTlKgHLe3mvxm
jM9DTwVZztVPQx3HcDgTQOPGEBqH6JAFBHFQTK43Bb6GftudjKftSH7P7UM2TS8/1kyR9Fyee0LM
y2c2R3xJV7zmGLzN81D7COVb+fNwLM/sQji0MntZ5I8kOVtSE/qhD607M3bnF7im27D11VN7sm6K
EPuOFSd9TuZNuZGv/ckICb29PcDPAuvwnrD4two3j3XJ/35Eu3yHkvlf0TP/L2Jidiao/x0Uc3ld
0pfvajJQXVCiecfECKb+C8i1XWFr5wpCT4WKyK+gGEGSzF/eSTnhNkHGR1PJlP6GilFkyi7AVUC9
UXpBgYX5/FtFRqLAAwgV2hxo35Sdc/Dfqcho35MLwSILuh4CW4RXKCPK8Ed/X5jplIkCZ5W0F7qy
cGJm1Z3EYrgvx2W4z3vFVjrjNjHU5UL9Zv31X/o//1IUmju1IRZglJiCNb9m05a+JIJO2Klb481W
KOLRUmJc90EsPsxq9BQXtZcPJojmXk7lC+ybyWmQae6ay254MLVqvi1VzQVEb9llMRHd72eLGti5
t4Ks/DbmV9in1Vd6/MOpWpsvRtof9ao9iUbSkdtcjSQYDZqnY2vrb/RJhPwc3R8n3V8m4/J3RCPv
XHu/OwiMIA8OULABrb5pAar7IU+XzmmR5EMznVM93fDlirq9qYQuoT6/4AvJfXlpo6a3ZwWaAUUc
ytsoz7crFXvTnuJspAM6TfKjrsca1APf5Cj5mohJdRutcnlrUSk+5vRCAueQzhRvV9cSoagFsSad
UxUOjgYo6GlVJ+OUp2JB616rfBTbVHAGY7OHri4+CenNvBrN5wpdxBD2iI5ET9ugqFlKgTxodAPl
snQ3TQIdggOso/Snt6ehzZpzX69s5j1VHlkTzluZrrdroiy3opVWQBRkDJ6AnV8pmwhKnt/Fw7oE
Zl5Px4Q+qgsKMauXztYpHmXxIqgLWZSxm+/f/0rpa7+v1gAggukMrS5/GAoVOy3H1sscIz9pFfRp
KGnpdfI2HyPBNJymyLQbQyz9DW3MU9WvtR9P2ynLDUQ+9n/NoxR2Smbd0IhOIxVkDkHK4J/6LSN/
0aTrlymOw6x9EqLGfFXN0am7BSK0JKKKJM/S21b0tybRxzNYBtovp1X6MKWpRj/KMrt/sBJ/ktr9
16VnKoasQei588X868SBUlSjs6agUXdrZHKaJQ1yY6skD5M+ZDfDVvjRMGZQRslWehLqSPyqLAJp
wrgcj5a+4FeW0/QoKbF0O2Vy8P4KYtTWVbNpIQFZ6b0tTqb+VEzyZ0k0YFMRi3Wh2D+VoD7KtD1N
Xkub5+vUQEMkdJL8OGw3tNCntBk1ypOidxMRuEXdQZ3kp6w18UpbjbiDGAoe1ylJj7QhUYkBSmac
Uq15AadGS8smcIgSOQRaQcBbResmnv8PYee1HLeSRdlfmR9ABHwCr1UwVSjDohWpF4QsPBLeff2s
4u3p27ox0f1CURRFAxQyT56z99qxU2lnTbz994so/gTNoZh3SevQERsaWBD0+3z6//ynVrcwSlNv
DKv519Onxbb1VGtz4rVxbF7gBjQXPa0kWBdTv6T5kC3hYMRbMGdCfRqVhcIy0zitx5X29Pkx8R06
y/A0lKxh+VY/qEg9zkzbL6LTukdLn+VNI0GhD1Yn/QY4gXiLydZfMWIQvZvL1qtrEAdzNVgvnam+
Z8Zasgi4mY98xr3NJhwO0T3G9zddneGII2+yD2oH2QtkZiyo1Y9tK1hRtfxpMjL1JHVp+uU85Te1
QOoztfaCUXDjkLAWlIkiab6MeWl56Zrph6K297NhqG9dvRElkWXfFbPmpGcl1VkX5qFQk+lSKnI9
KvnwK7mvM+59nfl8TzrTLwkZ5ojn7H9hqP9xnzRI21gA2LnQeQKCcv+xSmpy1Uxl0bVTrHXtae3W
D3Meqt8I2XeO0hc/8zldgdxU1rMy2BhtkkHsCtNlkk58xZdSa8p9Hmfrqcwd+WUAwqK3e32ypoe5
T+znbZs1D6OUCCxT4p8mhGrfDhgmhVJfB8d8Rq0sj9hggFXFH1j86WBk7Xo17GaJ0sTEmK8dsL/H
V1ubt4fPN6kj8zOpDvivBR8qRvuvUok65/+vRzXvoof/2DkQaUA6J02HeAN2Ed7587WLKyheSr7X
KSt/1qORXexEpYHRm5hjHQkIZLCSYDZS63mWU+bjcOuC2bQUX5ObDFk9jFdLpl/Srq9uPIEr+c8j
VulNN77YVJR5/RPw0XJQ+lJeMmklGNmbSV7wWZnHTbe319K2aJROVk8uVtXe5B0aVNkAmFb3Q+DE
+m7ZCtC1PqOH1amQbVV3vqCRgqNVy/U7cj5QC0n1tWls3e+6eYoMS7qPisJxD33m8p3ElFdDEf9j
5TTvAvx/XDiCi20bbTBiF0e/FzX/IdCvN6nYdY6HVDNl+bDEOothv5S1l5SD9n0tW5qIhqJ4sl3S
564wpz1LP2ZUQ+mf8LvGe2HKJMRcPzy5wvwy4773DKNDjVFkjTeL2X3FoEtLa+3n/WbZMwuJIYkH
wQ7m4InbFY6xvVTtmgapUiTnji3Tt0YrD8pFBZWSDJxY62E5u5XKPtmhULnflGmkqh+S6dVeh3WX
oBy8A0wYGup2/D9k+P9oW1i8tlzLRLIDhtfGkvLPdbGqzXoCc9+ebKcu0B868xMpeGcpc+XLXed2
HAaMdvpsM8NbqspzJVtLsY3xjywyEAj/7BbssnGnZjc7SRvW+WQJGrt8hckfOp2RkC1iFpKE8aXF
bZkgcvzvK7v551Hu8zdgb9RY1l2MLsDX/7zJxtqUFCJNdXJU6r5qEL5KwNsTOBP9Nd6YwJtgckpr
iPBuDdfSdV6KbV6/OiSwe+Vo0OqyeTl3+bI9tuqMwbactm9mItDkDF396NZleRYOTuCtLfYasTNu
ZaDLyZJ9phf17e83lCzOvtIa4aeaVbH6e0anKte/CkrRv2q9Gx/dNW29tUiHsBCxccXhrqDLxgtu
tY15TYbx9b9fHuNPJRXXhTMAG54DcI4KlOPAn5enxbHrJOC6onqetcOiLP2jsRppWOrlsptsd9+z
aHjaZlt7y1LmSz8ajZcmPVPZu715GDrx1hXoVEcCHrB8xrUnFcuBUdlXD4WVH2SZGz913X7Oy3b9
ptyTgvUqVd/rrKQNRxRQWFvG7GsxzxmMgvdNjGvAd6qOSyOrRw2s3aiLs+YmxmtdsWnd/6anKnfP
+Z9s+bt67Y8lAcsBAE6sQiwI9zS9f7TrFNssDXe9O00ULadtWWc4QkyvmhXrqUnnHTRJHLp2WhSB
dMCZaaKT123rfqOjc3azWhrw2ZYuHNG6PmFM5gjUF+ww6Dscp/ki0ab/ROGu76cx/ZGvjePsRmV9
ne4Ii/9+Z7U/hTPcWfxOgqOdrWOisGHL/HlnFczjfWfUTRSPs/bYZN9m1dg+lrp7MPoxC7uls57h
USkns8ZZXLSDtSsSgIDI1XG8bo7eHEGCQnisxMUmKxFpQE2l+z9+SgI57nv2fy7DnGk1QIgajj4c
hQBm/vxBAd0tsVSaKbRw9pULBBzLfZ1BsnTLDZzPIR0uo3x2siZoM+3QCdQ6G0yQjEj2orxOuh2l
6xK1WhYMKh2Zobnkgmw3By37NqD9Y9xx30f0E//1POjaNV3Ga9YxjuvHrzI1Xh9Srf9WmO2DnsTH
VAd6PTuXSmNFHc56t+3sdmd/zA0DxMK+lnpBoha9/Np5h4xHqZWFW5WEw0RKNDODIT7XqJa09sFi
O+kUdGsDIxeBempAYTDNUSpejaLaryZrhja9gLfjlV9xsXk01iY73E15m715nSEeyqkOC8Pwi46W
TPHLzT9y56NaXw36dLDKjFOJJbk5JIvfIkd6FsU+/4GFtrI9tbqCu6DOeyhvkl8WCl6mvnTW7xmN
H2Z0Dithwi4D56VjpG6+KSAt3bBzv6vKc9zlOIBPxhTlQ0Xs2oEyokCNZh56Zm0Abu4uEtKG7slk
iRsYzkB3OZP4DhZuVsqhatGDZVO+TG1xVM3cUwsmbibfoT+l+nyoNvURb3LYZPiopfEU2/JlsoyL
tlZhYwI6MI9JIQ4ZDKs5zyDSj84B3Weoiv6xL7dI33rOqeZRZuIF3tVu2uLd1hSc7GYMB5CzplOf
oq8TXxNFuaV6HYjqvYmNS6mhFczHx6SiN5ubfi9Y0sfSeVYXvMjLgVDZQ1cYe4JLKypK/TpmRpAB
ZIhhoTQasigc4rLZL8fSXHaJ9pXtbbepqDT027LRZMZF1iS3vnsrMOGmLpxCM4FayhfL5vdkZVK7
PeDWOZhjfE5vcZK8Edl+TtIMT3ox/y5HOh2u/T1LpmMCb0lJXL90mLP4yxgrO1MKvhsqiC6mKEBR
sfJywbr51idfiFfbGVa0mK9WA1ZyTxmhv8ItNMxvlcKUwEj2ygrPCjKWLQKXeWCRW34BakZq72NN
33F8ngzwySg/4XcanO/Nl6H7KJbX3D00ydfevk3DC5gC522GZNEP7EyPEMmCNYuGgUaAn7qR4nb7
Ib1iLUraV4iXnhFXhJ+ioxCntjT3uXuESzhmkeBilhxz4g/7Q5J1btxK7YP9oqt28utE1oYMZ8bV
oFhKGBBWf49Vk+nOtNb7zwIP6a4/32dKdjQYVcNI8CBGeNDC+eKVR2DNrlMbX4UUaQ/9TcnQ6c5v
akEm4ljsnV+6MQAWVA9Qv4NcV/afR7HY9fPB3SUGucGDFfEnvyLzRlJg0zH3uAxYtsLaHHx6Wn6/
8VkZSEB1ryrYLcvxSLG0p48TFhMKDQrJWV2OhIl6xKJQSD/Kto0QuYekpu9zuwZQwxylpbPkjkcs
AD6oD09JlF3R5dBBVISaF6qNY583V6fWbnZsH++AjLSbzj10zCmhqz6Yz8kiw7VC48Ohfa7Yu0t1
f3+0MfITEZfsbSw/23zWzGDUQOchmCiOpfJQpY8d8VbNvpGRTA8t0/Ex3FpYWeGGLCI5N+gWgB3w
VGzECn6dO7wG65te/Mg0LbIHVDYd6oO0DC1D8SbTvPfwLsuK+iBuu31HhQPYWfgND91pKR0udpe/
VcKZvF6L44/aqsJMk7pnzGt/MdfhV7ksygtlrBawzEDsMXy9rai8U/uxytQRKM+wY4sqQreakL82
D7kTL0FXUq/MSglCbMLiZG3d90Ku5S3DQvfsLvOxzTmC5aCq9s1kEpDrKshlnSoyIDo+NcVq7/pY
PS7ZhsWzdqRv5Kl6EBvTKDpUryU0KCgh7tFwRahNavsOjWIJ8I8VUGLd4th0veMZyvRBK0qjZ/dA
uOwYmGvPQMVRwrQlSWFyu/eBWvno4vzxurLr31V7QnPViuqiVrX+ViJF+Py0xplEtCq5Q9nA/0qW
CnVb1tNlGQAgTQJqTr2egLkOX+a608+VpNYU+fxmLHb1KDETeRRv7nHRzendpKqe+9l+XZxtu8jZ
RJdVqPP77C7IJKA2HOnpXRdVW576PgnWdEBkNU5LAHJYRv2U/OuNkU9OsFT55fPjkC2Ag6gQFu88
Jx2oxmpRD/VLCH7oaE5mE+VQd3k6LaZ3//5KkDYwt+tcsb74GmNs8h0l1rzYoQnUjbnq20nxTerL
v77n53/8fPP5sb//+vlj/f2x1XbCKuEBH6Dbl7s0U+kmVzaDaiVWkJOXDpZy637IqCrOGzPxmNte
dMZ9m6wd7/Ofsvu/f75J64qf5PPderifT2RvM6/+BB05Rk0HEfSanhlXW6nDdlSDchx8Wcb+PRI6
7x5tvniVztFkk/Fk2zvNSneDtgTU2Jw+En+LB6/oFh+UlG93PPvJcJ11UMR2T/j1PTVs3dfSCEw5
H9Vah3r0MarURNplBu4IOO9axVQgI7bFMRxXPYzTr7lOI2IwA/x7AaaOwGpNxm3rCyyg40wsmVUz
2MQbBgT1CYReJHs0ZXUaYgBibQaesHah7JkdmfcebQfrRj/0LbVAH96XK2kKBni6V2nTzm4EbPji
ondIKM1T6aTnVc+CyUBcm9ssgn2gDGYolDzsJ5yu9N/rfLuodIUZcng0oACXQizk+S1XZLXFuNtq
K9RMlBK5FiqxGTaNiwpqM1E4N/bXxhpO1ZwF7th6zQSwCEfWtilHCTlLpIqXZvatMfMHezEfVti1
i7vsqX0fgKtE09BGlVJfwCM9T1v3reXY1XVfypF9Kt7eErF9t8rXUQwh1flZ9AT9OfwcuvaQKsNF
Zs0tswENyuvSluEgys+bN06Op7DwTZV+UHLlPPfsGj3bjY5JTKAiW18m6MaV1XvMCnyrmoNq0P11
QuKVMKDVEWk0yj6eikPnbBHPPpRgKHNp8e7m67Osh4NW96Gqghi2QtdlR2biMFdB+atQh0jwzBYL
Adz9FGaxGhQjWNFOD9IyCdVlD0ohorl4zMoGwKA4WkXjr05LMekESl9Hc2rxSt0plhuWdeNXiuoP
brarqzPsRr83Wl/XP2SL9N/aAs71njki0HS0HZ5Zf5ymcJTKLlkjpTY8S1e8dXU8Rz26coz0JA3t
eApFpQbuYEQWLrjufdacW2vjxuEOJ6oMFZ6F0mBgPefPGj/grPIIDaiHJHqAMdSXLCDW9CRW5wyb
NxApo4qGpUGTIc2m3f3XHpfNr503lQpDk7nvjrWPXYi9XmMkAZJmgO14r1Ydss6c/mQby0naileT
DVEJpG/jbXNAQOauN7isD9TfVo81tiygB+v7eDMD/LjeTBquxnHWTdBsT7ysc8afHaDdxBfbzNUr
jnbhcUtDlfrFbZFi6uv5Ts/gAjy1enbqWok0pfRscJt65oaS4p4K9Wh+Ldr4YG/NZUsYsrJQkpL9
ysnoSKzQKVbRWjuZzzrtb7MabQDqbP0RvkA0N8iT9Mlrx69kzIGIkt5qp9D3xHVV02dOFO+qHB4a
mb5Wck/79cGO63CC9NjW8lWmnUez6aCazIgnfuRJD8X8LNvsMBq1RzYBQEgkOkzLkmw96KakhNeC
daCXjyYjAyfRMeudsMdsGzOnR0VlmeqtY3XfY1MVKGUZWR0KiBHx4gre10ie5NCcreGLsplnIKAA
0oP7vMfc4AImvNYMi8LHweGZR9u0UvTYexeGKJt9CGrrTOvppTUR1m1NNMk3G5D8lG9Pybb8KO3u
iLvyVLntjTs0iSoYY4TdtQFFG8UfIyTu5intxGMHziqcC+2WFkmoF0CfuY+mUVwy3fYIY/YnLfdV
l85F/f1e5+s6ejNqJx0oU1yArae9rmZBy/qbuAocR1YYXMpKZvqVVoYVBVK1BFNT+x1Yk5IlMBeP
jAJ8rVW+tW58cLfyZCvxUTeReZQ8/5L7yNq8lgAWg2FECl2mMArNCM5Z3H5jbPLRdmYkR/SNsX5c
45q9JCptpGJy85dq39vryVFmVsQ+FJ0KSzUGj/Vu8AIBCdz3gjSZPOjEGsnZeKjXByDIv+b52azz
G6dVMHz105qiV3DwBRthv91aszg3q3rszDnYMvTd6ne1s4HjLUeXCYw0Kp8Ggm8NVthKvBFO7ykO
nP7+yRYJDNAxqpoZkjkKJnt8svAPrfo5NzkUHDKdyYPJ5CCIGZkQAkpNHHQm9rAYr0zFC5gBiWM2
X7s4yDPd565jakU6U2jBMn9ydHeTglpWrcK6Fr4hrb2Ih0vrLoymsP6NbXlxl/Q8qGpEstp5cdO9
yfCD9vcXOHWvsAyeU5NiBarZwcRjkl9XCg+TfoOdK4e2yl+oBx/N1nwqTJr0JZ4G94mZ94OlIj1a
rkkcOTP7YaAPX9XE8O3mbKMpUsg4DJbiwele3e/x/JhzDNXuWM2XWD9JhClqD0qaRCY7O6uZfFVE
9dRrqP4E9IJyA7tdHzPVicyhei8B704i+TAXNlYVp1qXBmUpz/f9b2nH6N5rKCXif3c4CJsfJjUv
miWe6nE+Lf1zw8qh+HUCP1EqKEbL/QRQOSutQ/9sKv1R2pa3KSvUruFozeWT6NBTtvNxTAWW4/TF
7j+0HAPGtB71ARWlutIBGQLgnN4mBj+2pshqhmNV+WrM2TLtAZxlD0Nav636dKW3HigT8wbdCbt4
i5bqMemnQ7V8SMM9axu87Lg8WHpy0NQySIXtgwI9tBSbwkCH1m3s7ZD0HP1E9h2lC2DWJEFda9oP
y5yfGiu7LNBtAJuGxVwcpji75JpzLfjWHaxRjUNOVmX+ZB0oJr0pZfss6ZDUWOpq55rVCSBvRrrp
9NQoyw3WW+So6UE8bZB56+KixCLdtQZuvib2afxGtUrBtqJ/it2waauLDeJ9LpQXEMWXVNEOzTYc
nATaqlPv5jh+UQDbElp5Y8bzNCz2Q9YWV9PIaSCjw8xqH7reY1W5l8pID7BzItnYHsiCg5ODElW0
W3M/L3dqEFvbrdSHA1DCK6Sw1zXeHot8O0N4KJXhJnLzBQ3AubSo4UrjaM6cgloeMBpVDvErrg0J
I3ka5/WSOfIM9ea4dWdnwqeqYKeQGgjU9tWthjcHLVUy7xL0wVXSP2i2Ny1zWKnLiVixQy8QePMq
mBd1b05IT6eCfX/9YmzxoSghSlT1R5NbX7p0fazU+LXX5FPvUHvdV8oMsglnxlWqH6yUby5VndUS
LKAUHkiTkxv3H/aG9ikZj6SXHTjq67KPilY+qoN2ctLfoBG/wYG7bs1462sZZhN1RdpcND33G7xV
c+1NyXhI3PR5ZPzZSjMqkpyFwIy0VkAmtfkq3dsgEMyPps8sflfmx8G0DzMytDFPHp0KZeVaXjvF
jfpMe+zyfh8vlp/L9cy4bleq9VNSp+QMiMim1L+/xNU8+VraeH/H0ddm8TS25mnBzzUxOdiWk+3O
p7IsCTWwTz2HwmV5BTlwHOs2qPkKdAl/bHUSQXK5KXq8V5a9NQ6EZRSe22I9FHGQ6d15zPUj865y
fGt0cXTM5AkgxGEEQE8HuZ+zM1sAVXo7s8zo0B8Vw3PFR+cYwbA2Z2bY0WTqp3HFG6WSDIfzfirT
L1OfvZuF8SwS9IpzvmNaBD7ipQQTLMbsAmnhCK3zzIjnMlnirAI2jqFxgrReVSzUi7IfATKoWgia
3q8123fbJRQ/FqkH64wUUdj7Kc/9riAuO1FvOY9xwlO6GegjjEuSMm4Fi0HEaVja/ZF51fOoilNS
Y41y4kuh6JAw1iCxyUgQUZMuoTtwxP8CRvgUL22oUsHrThmV6hYpenPt3OVx5CDLGY98HPp1dn5y
1+VqkCIImje7kzk2uh/ZdmIa96bwvM3j7AGY5bmiBFR06pzhaA8lUwWMwOSkwISxbOzVFqxJgy00
swJtjv11aHlq0iNnX0VoNzHM+zYb2VbGi9bjqih4CffJaUUMIg3j51Tj8EwRPNGm6AuxM2IwnZkK
LFN9wFH/WpYa6/T8ayJzA1oROpwSIrNvLW+lah7LantgYnYZs4k+XNzsiE+5B/34cwXPfHNehRBP
jARvIK+DVSueoHTPE2LdEoZzspuGIlLymYM73eYKgtWKw7swzpAj/aIxYXtQa/dmZIMZmartSXPz
B87i1zLB7TcuR7X7tmRAbGPzY63WF2vUf4hBPwDhPMxTfC5q82BMI2Q6cZiy8TSvVpRrX5QRL0bF
IsYv0BjMPUYEXHnPSjWcjo3bnIRZnYTeMO9AMau0oTkKtrX6nJfsCSpz6eWdWLfHxamBhirv2Zjc
lDjx6a2uIdoCn3YXhGaeF7/5PVqL16wPgqaboVp+SzHRsuxlKzWQmYeDbnN2G6/QET10al7cKgfQ
tYE0finV795svVhVH0oqt56Xng0ZE4KyRatDEeGS4N6P+0DTx4NwYj9WnbCnCNYU/VQ8tqb81pK2
4SiSV6GLNgnlZPbGM3higboRQnLIpPaUzRx+CueqrjWHxysyL/qRCmhyyxe1dkiS5aAv9JBqtiKb
EmObzrmrHSzt29LGD6KoSKbpzyDnn1OijnY1h/qOBkptjEEFo57Yo5SfzDK9MXlQJpgkny2Rv7sh
rjXSr/j84Gd35PNfPv/6+eazdfP3X8e+KT2tHBZwQAik/mj3tP9u/Hx+jQJ5bhNPB6HSNZ71lFZA
n9KFIFhAo9BkEiD7rKatwJsmliir62rycqX918c+36srBuR/fWJWmPQhswQ3gTYhXinWrQYQr2Di
APXCicVZIopwIAVZ2kbtSD9J7Tu2Zk3wQkWME2nkffz1pskF1KK//k7P4F5Y/b9/jxnRI0pcDp8f
Mt2siUbR8Nl/f8rnBz//87++zt9fYuvJmeh6wlI+r0F+b/58XibSUXCi1Tkr8v0ySTF8MWo3C1TF
0KLPN7k0wGOxQ+6FVtF8yuOK+apW/fVeicKPS7e2Ozr9X8b7RYODUkef7433S6FMSXMsY0rNe4ft
85Z9fqu1nlqfydzP0oxzJuclzPhu0qVHk4Fr+/kFav1+Rf/6Wvcv7Vj5j1jQn0+TllvWAq8uTVDj
9++4WRachPtnfb73+bGWbEL6SxujMCIe+vs//v0Zn+99fixHPIGB4d//N+9zwdGteO4LLv8wc3ti
836th67pAmVFrgcua7flKzlmWLPWNhjXJhD0jWJ9COfBoOMA9/r3wDmpWlvfnaa9MlqcD7TQ7Fu/
ssBKaEs4zqOvDsu+WNYXCLrfleYSaz6gzl3y0OVrAIXeq6bfKL1uho4xvpl9SU8cIHigFOt1/T3E
TAC37aiO/anKxyAhNMMSdICKSEtKT0wwdxvrxAjsSIbDo9bJB6azoXHMGIRmvcaNqW9y00+Nmp4s
WV8IV/HToQ5JINKQ9/cU1asNtMENakUekpHAqD728/sWVBRXeZobPBwKr0oAWo1UvRG+Z5wv10K0
L7RTfltKMMfyNC2ICcZOPiMhiMaG+zbilzOsA2bXHPrOhJU1W/fphFWH61FmMmQQf+q67SwpHtSK
mLLejUzlI57sRyOlgp1+3i/DFkMxqcBazzhISDBJNgyVg+4VqhMgzgtnZ6Qw/tWrXZjmJ/prh9zc
AgMo9DierYmqUcUpD7o8tkrP0JK9SnGy9hXHruTQWMq+ofQoEGE2beENG/6P1v+pKW1QbJwB5HYe
jcJLN8ebEyq51QlbTfDc56E5FD76KIhNWLYnGTS0MgexhsmM3bp7iTldFcDKJCVMyreYFOu4OoA3
DGbzzZMhlhe1gjFSZC+DOdGqL71142ybao95m53vJ0fYeFwkLvmEG7Wvs52uDk9JOoJNj+9EOgpI
RicbIy1z8Gxw4CaM9cEt2TG0sKCV1vR37Q3EDSqggkGr2ir7TdR7NTH3gJW8oq6DlF9vku3+Lpxk
ZHOwlS+9SgaMQcdsTPZF+qI5TxpnFGhQ3mxgzVkmrwJpQxcZdJO+Kx19v64lq+ghU57M2dxxZvCy
6mdmvdvlb2PALeRQuC+dFwuvL+oA/FswqfqhIbhFAW+eoXOLMaJoDe7SqvVV6G2ZIU+tPXtoiOAt
P8oRSrY77+7jU3sj69bM94tsd5tAsEr0ksNvpo6FJ5PmpOvGUSy231acEIsRILrtz/GVKWEq6GQW
w62O24+sxqrHN8sJIMtc7HuFBTaP4cddEe60uzzWdyIuPHWDmc6WktDSG7dvLe0mElWEjQhBU3ZQ
+FDTNkGSv9BDUFLQDi6TS5sBdILvaQbHEpf0mTsvcUHlmMzFFQuhKf5Vc9tp47CviFpRpzUSqfjO
4Q0pGhFZSfMmMpx4ThJZE1OCRkffWe7dgagTFmsNHaAyLnepLN1jErYEjrfE8qD0EPeUMi646AmW
jxi8cToypLw4KSAclZtldfTkUP9YyADkOUvwNkMTHJM5rFcip+z4xjzONzD38s39ZeaXyM8oMg+O
koSpS58SYWaB+nXghDROPwhNJcsz8VM6oEbTRYbrRmkOuIQ8ODH0IaHIoZgsbx1pXMWAhc4amHCR
g27s9MNCjEbV4l2aebUhkyg2JLlMKPoZz/EKsmLlxVlhr91+qeP3ShsxXDJV4rKNuNPMKFnI71hh
01mqV9IJHRIcQzlWpWI8bNlw7BrqEDHuk/j32uHh0lQ6Z4Qx1tzTcsWjrmwP21odyDLcx2bhCybK
i5ae3WL1e3rFpkUZxXoMYB98++8xbp4Who9OOxyAwdHC66Opp+A2TnqJAIU2JlS0qKndayLejSX1
pEkKX9wc4vjNqhoG+CJoGOqlKHJLtgxrwpg2M/NUTOIkhCcFpHKheApLZe8SYCT0nauATxkqUm8w
JpVuyAk7SlYZOs2PakbtDgBqhMCvEcWGxnTEyj3TOKlOg6W+pCrwA12N2tYJTEap45JEWj9Q6z7E
ufWoCaYRbfPc25DnxrY/zS0+dYdhMakbQGM2fKRxS2gQUsLsTapWoLiD3+T0vlk8YxcCDXi2qUGR
3t5MUJcNBM8pqxjd4yd3yz3Jkz5NGtZcTHD87PZGkVKBnbGc02rjW+dkSSLGThCMV7HwlimkoM0J
N9SwGSOfeVZxwiZeLR5GzqFtYu+NLH9sWekzO6VtoHqTDsclN3x3g1FhmhwDmkOJ8sftMeWukrA2
NOM93Rg9oYOpPRIHGQKmPy5D/Dvtj+n6bDTTtu/FfQBlRWNqvBEo5VdTcjS50lm5+A5Ghkq/JAYJ
dqwgSre+N2P2Sp7SzTDleyLTr8bQRbmoj/U96CtW97JiRVQ5fdxPxHaR0K0zUP1jgeQXM/Ur8T6B
ZEu3B+s0IXZqtNu2KEetHi9Z9UxoyiXP1ufUnT70zCI2h1OQtF67hIN4k9FA3axzqqtPvWLjs6j2
mbmAB9F647HQyqs54mksKJOmhROesrdWqBRSuyRu9hxr1kMXJx9SUV4cjb2lHl/6Oj+PmTjoGcYq
Xggx2AGxemIYaVAle4s1dEWAgPLyeQusGNf4As9Mbh4NIF/W0jOyIojbxefI6cU0zGXHdpmnoROf
G4et28TjK2nuau5pzdXofhn09Ziq9CuIAK25+ZmeM3ZGL949OptxnAjxGqkQkhTJA0CNlc1iyi+u
aZLlVN4f+6BKTZaHG32wvcFIJVnWgzKKB4tBZJIVqLOUY6EPUStpmtgXep2vna6fa3Iu6kaLZszV
I5GFeRqfOpVxWJN77hiTzvh1id1olSDb9PHoODQXE3Y7spY62uEzje8id6kkz7nydTbU3YK3oBxS
j9Qcj5H2foRmWZs/cAPtJgPDNUEdzvMqb0J7q6jQa5j9UBZMlEjdu629aNutQpc47tDdrJtX0mDJ
T7F4lNPvzby1ByW9jeOvivMXZ82dSbzSML4Yc/h/6TqP5UiBbV0/ERF4MqflVVZe6p4Q6lY3noTE
8/Tno3qfs+MO7oQoUMlD5lr/+k1jH6TNff9UBu+OAaXpYXq3whUbpn61k3XuPZh/inV4U584tM0o
FaE8m2v5y/2SH6wpxdqCvHatrt66fiAv8xVOAEVGzb+NQftLx1KJvFNgLMMuFWPv8LfvVw74OcYJ
Pk20n2r2uwHv7qAnqrTP3NMsRHRVRofNkRTWK9lNL8mgmWqbJWuMap+BinGDGIlFtnwL74TI9pnk
QLfjG+GAO8URYXNBh9gCNYhVEwzZxnm3votDiOmYDrrkh3Jz8xx1XfDdKPPFK6LxagR9/buOOyqv
kPya7TTi9O1ayjiOvuh5GNrt4FUGbqXRpZBD17Kb2u3GNTyK1DIJdmlGaZvprGQoIWLcIXtHrcdF
91OODNTdaXz0AheBbpnXe3LwSlY9I32Xs33OTTC3YY6xeerxOJGsaW/ZNM2kYCrrLGOkSsrEYQaL
Uusc/9/BmPyDXVj0LOEES92XapN4MxZeMN0u92tZWTSHsJv13vLn+mzECExUbU8/7ax6aPDxLfPR
elVKZ093Xg1BHK/3S5lVbaa2DHmMGFSbfq3WujPVNYEXy05onGywy+v9gGtyAi4FVWiJuYjUGZ3e
dNVpNF9ty5qucxCCotQEny2XmArTwha4EhK1cZsNANzlH3X/b9FP0rtmPPzRTBzjIqMxqU03yMCi
w9ga40s6WVAzmaeRKAI1c/nM+4GEqgTf4acwI/itm0yJLbPQ55DYk/P9lWfosz/m19rPrOP9K0NC
AWWwOtwvzOoPsY/eS9fWTAMV0RwFdePFTSizF/me4WXjJe7R5dj8c3tSP46unIPTgAhhZ1QqfaoI
UV1XA2P2wKmiFTEzyaaXBe/WIkcwZLYJU1zirb6yGPvqyfhRm/O8M0vpHtJqCN9gO5zysdjGRVE9
m45GzO46epXbo/NRFAzIh+QPbJYVCYl5spp5pQZ9AZH3XZAq+WSOlnegfWheaLLiVYqR9O9BhM/4
WVLECcvYNG5/NHThnNMezL5GGPOYOTxZRsOEp1lO5VQ+VL3pPoakeBEY1lxzsJ8VVWG2IUl0+oyd
Adx6qIczYUDph5H/lDqzL0Q39/BicvyXuhzjmCEatpEK0hOSQsvq/O+u9nC8SUOon/NQ8DfRbvmQ
WUl8af2nafayc2Qaj2bb4NSAwe7JwoD2qsKBxNZmTLbtYMKeScZHiPnOX6cLVi5jmO8xnsC4DZ6t
JDWOlqmqYhM0Pi4RnvGXQcol8mrnm9jPizKhwuoOUKvA6S6OL6LU5PzWGEIUOQN/lEeoqrvsZmi5
JCYmw8nza7wWGp38qqrbTK/HkN9GXr/cJjX2HGOav7hdz1M+Sr3KpjK+ADBEl8y0vV3yDOavthLi
9lmDxp+zWGdbVcc/fVcj/w50NqzIEoKMBoiWqZxvL2TKYN5KH30ixtqwd94GrHdflol34xTdfnQr
BrrAUT5BsX9jy94DJQVffou1bzkV+EyCHWzud3Z0SFMBvbqxnTcw8qEYniNHbQt8oV8UODFhIt67
RqB2jSRmu2EweO+xbUOe6nsm0W5t7WfLEWzWJWNuV6Nr6az+NSpD70Zq4CmQ8fDaMgFaWVNZret0
7l+pMB/hGHlXORn9K276w9pRAY7FXUbIYTKGp+g5YwFBDp+WF5IVh6/RshHVFQSJOniAb3Q5sgHl
Pbui67LHRNzBjXkw5y79Vssd2XTm8Og3EMy8SmERaJcp5ILFqdeEO5yNvf/t0i2AfMe/tGabKojN
ozTMBNO7IQHIJfDCiMrkQgat3M6N2bzMBb+FDUED43A0l8prbsg4vAtqWUQxXXNTUdbeOvKZVm2u
5gfXL8ethPEG1qqHeK1VAFtmka4SmQoBA4Zx55bMTnKjePStSDC5m8xVuogi7gczsqpV47fTehIQ
wzC1Bjvh/5TKVL1Ey9MzB6S2TXnAwDCPqJlhN5PRg8NbtAgPw7R6imC6RFWXn9P7dw7s3t0o01Y/
Cwmpwh4w0whq5hWD4H50pugyDCMkXSzmV4Zs1LVp434l7NJ5bT2YH6VEYLgcSPbDGw9S+q5IpLUK
F4kiUZDp00AotRqH6DCnDYYjyyzU7BjeJSO6QLuhorjrORDS4mbT0lazmn/i6u1+uEGEnTWBZjcv
aoaDyHf/VgCbAN21nj3EHn2sToA9cBc695rOM95aGgjzLrzKrWim6Sh2YtFe3S/dD73Ao6kwTWzq
w+xYut3vpo6pthnQUmkmx7JkHQQ5OTnw+PF1nOrwNBk0gaHTdete5CRdBPOID4CgNBjsEW8kI6mP
MbF2Jz0r5DJp2X7kSQRLqUi/08790Xf+1z+dcWFjHqFdP34Rhj9eSJt59J0ufrkfWMijNSJHct2g
Gx5i3y/XU549mqYL5zQVDAR8r3kGrNoXU+ZeHTLCyYa20p2ysUxBWkrAaOjPJO8lPW1OOPnyIN30
jAieBU76+E4ndykmKarjphbldL0frMEBBvLQnREq/u/S2FkIqgbqcCo+AkQn/dNzq3nTN35xwVXb
JwMG+hoaGckQNrQO8EiNtP9p6arbM8ep90Okpp+whGrIo51rGltuMbs8euGEnkdjxwGjhlTX/GIy
3b9EQ5lf7qf3V0xPDJiW9uG/l8i9zTeIfNxFQWCdR7czz13r/udgOEqtRjLTd4YbkPAQNAv/dbTq
6dhk6UYHojxXy8EyGrH3DPF0v+SjjPh3/f7qP9fsvZBZccytlH2yzCNIMXiWOl59gaHUQHz3+prR
NOetoVC35CHEMF1v2lo3t2xmPnw/SMnSThosCNL/Xrq/I1iuK95/v04iPVYUCuPCPiz7lwrxf5Z4
w9P9DHtoKDpE1+2GLk+ehf+rKOz6JuggJ0fBYFoO7H5Y3mjD+nctW94R8o4eWfkGXZY65BUlR2UX
1HdDHvxIbAAd2Avlo9+X/q2WeI/i1o75Ztdb66Iv/vjawM05NutzP2k4eSPBjlGASc6cBwdtA3dZ
lJLPTWaZz8NSUIuq7Y/zcs2JVbko3aOM0WQEfAYxjjZpBv/0vTo/O9lwiUvLeXQbSzxAl8QyoIdm
Ho32Nmrm8Kl1qB07kfYPQcw0634tFnl1Jngb23XKWALOOGiHh9icvpFadxKFQWQbu9Kvxgvu6O8o
Cdxd7YZb6nswEWjvm2F0RbN23fd+HJvXYW4j5lKthTaV6GgJNnIKEm08emaPgVzodr+SdH4iSrB9
k7NbHNzfdubpg9/n9k0Tswrwrd0PMxWfAXvQUTSavM+2wmKtoxeFkeS8yTD5v9Nk46qxIMccA7xC
9de7zk0Soe5ZkfNPMGsm5Z/UAs2e5xApVVy82jmzupXIJoPlxsYob+5Y4mmkYVMLIsQaLJNpp4FO
KHbeI3egXzLteN/Dw6OCLcKHifti4es0lyC31Q7IrAHJpGDInXJ+wwDfRsW3GrxS/iamdU1z6P5N
POeWucP4A/70vJZqpkgdOqbMXYpHVtWVl9AllbLp0ues8NWHcoAhRV6Gp2Q5zZpwXxKAc4SMoVfe
3Npv9vxYVsP8epdsc0KA0LsT5OFTXoQwHIlcP9Twd96TKb3kCxIUqi44JomZPkN9JNuRAKUHRtdw
H8QLI+igdKZ/X0yGj1NlYeiDVIBUjtLb2mVZXY1a54ch8UPkHQUDZ9PMDmjlq2sOO33bSJk8zyXA
aUy0xSpW0rgQmvFi9MJ+dAxveKsw8rn/bhmRyK092Q9dRz2rx7L6aOvS2M8DyRyEP/PrZj+h2tq7
bAJ2DUwibslSyeybNV/gYOHIJ5nnBHahrnUryuv9VRTNjHAkFMe07fEXsDvYn7YmTJD97iBbOZ7g
0xFdGHX1qa5Ke0OOLJRSmeEQsVzTsqqqVdojONLpi2qi+vTfg0BS8O/UqjuUNsQXb+8frTpNhF4V
ubuhsAbsBFPL2ZJ9gJfoEGJToBJ7J2IxnO67QqSM4VgTzamWjcKs2wrro8m6DSPRIR5JnqfaGpj7
KJDPxkVjGyzXrEqjUzHd7DUIX+6y+rbU1noU1nANixGbYOM4UYkdbM/HycnLxEcXzMycm/iXwH29
NsMNmKzaW7p03iq7L7aKAFegGd9+yxkDr2NCKTa+CWw5u0AnRIb9O/giD0+eLrYuUwODQPYGjl9T
RROshqiqkbx0wPVeK/ETLwDW3qVqjfS1ss2C+GAXK+QgSa+94+1K1DNPs5U2T7XpJtf2/7k0S/0Q
VNwRva+u7jyET6mRhU9OMEcHl0RZkum5dj/wh3+1Z2ovo3TzbbI0T9lyCGJS1M0MtolRTs6jF87m
qSbgKC+d4ZJM8AC1uA4MYi80B+O/y1MGZ7zr4Bqm4DukL4Z6G5kVrlCOy16vZoSvXeKhqRzK4TCb
bb9FUFK/MLl7FoLBkiWAdtSyPmqCB1ZD5caXsQn+5HGdfzCFwnhUJcWj4SzyiyBMAAeTPzM8lYMb
2MkT3hioqqxEfVXy1cwQII0yuzWDLF5J1KGDZZuFoOaUT/bCdLQG99JU5eGfe0MVNFC+DQejlSKX
J6h7iklX5pB67DEIiheurLkIVmkO9Sl0efo6apmgsf1v4jwQcczlr7mVJwsRKWj2XB+Z3iSfQQ80
WtbzK+vxAInM/NuUWfrJ5yEtNiLPPfh5nG7G2HnmKyzB2IXHjuRDNQyb8k8MX7BeDayvJ993nvoW
YsT9jOKn2M+5/3U3gyngrjw6qGowdneJSV7cG+7X6gDdXKmTZyv6YeqoeI7jrn9Ju3jYmOOMt/5y
OstSQBOKn+gGJM4kH1UdTfcgDwj9TvQjy90ntw26Zz8W9S31HAKjA9Ge0Fs0TEnw0XFTYPz7H/J+
mKa+3EhXYADZAEDfW8AQPxBEaIZgCtLmEejs0ixLB6jJHsfgwxvDh2iMq8N0/wAIEu4wsUJbkIXz
4/1VWlfm4xgnXKujz9hX/iGguzqqGnkRwc54NuvkD3Ty1ybvp5915sebubV45MKCNgV/hI1QZX8N
SG1c3SXhbAJkOlW1QcpM9ewTAfTYJCndqdmc72ejZ8F166KAZJXB2uJOhH+I05ePNqJx1DPov+u5
0weip/UaLhUbuRdGZztr9dkTel0MdvDoubF4HHWwd6equdwv3Q/4kMAVr3DRIWPIO+t6fgNdRoIU
T9k5nlV8jPpBHMi8HS6B0MUuNk2seOuMnTor0veulAs0EW4iStqbVk3z5BYMCsrCkgiap3Cjoya+
KrfAic2svKdcOtGmqUPjzXFBVC052D9Lev508oM/g92v0xEvHWuqiL1N4YZXRfY36hfuihp+Dr2N
py3J6W9+TmUYNj0bm/BIQMztQ0T7e0y7qtyPbe9SKw/lXiEO/PdqXq7Fy0ej0XMv/9/3KWzCjdk6
IDdxPiw9P4O4lU+TZtgWVUj9o4zs6TGpZpTnc7KJKmt+IVr6P6/i/7t2/+h/36f8xjsS3tas7m+Z
ly/w79XUp89uT5ZEGf9tgp7N27TNfjtpUPZKq+x5cEKWiqRud13pfiW1653uhjBMDbwz48OXgQDq
Aky42XQ5hbZC63O4LzmVA6G0C4UDo8uvXtCEzUrri/SAQLHWcd7up8Fy2i7GBdAdKFmzZNz0IbqJ
mA7m0+j4LVMNSW5gx/yMvBfdCe+hXoR6BkVEthl7NZyMMTK7TWjV0NvuTkz3wwiarYH2VGLkx3JO
/t6xRCTCdZA1cB1BF7MlSqo2PbK2PaRGd0gvt5kBOmV70TgU/cSBRkJ3TZ2XYmzmbSwK52IUXYcR
zBBAZRPdNVcDit9uMF+rujNXphLhl4aaG4bxCyMb9dZa6GorsrtftKWpOxXD0k5k3okwTehZrIsv
8Rjb6EAJ+bIn/z2/GYUX/TDaUh1nrKw299Oh5rfudWtdR3SYL7bnXcCv492okuzQTin5AlY/7atM
1z9IYN6yp09vw+SXZy1B5aNCVj8KHZMh5XczAyGJS7IZI3LNPf88BiOptxZRVW7b++cZsBTfShON
ghlVO6fF5cdbDjWGYUQfZUgEqia45JXR7brcruKdm1cEqWUjU0FPPZBtzcLGSg0dvTKxkQUb2/8D
NHXgryIbUNnpc7gcCyjthmheSm2wry+ItTdFdKsyYwYe59N+sJgo/AfZc3F9Gh2mfIknWXEXuG+Y
nXDbNxPM6rXdNvaGXPn6hNdLfeLXkGJ9f6mVG+/txrBrlO92go4BBJmOqDnD2Xkrh87c3y/dD/9F
lm0n7nbwg6NVRb1drxInM0/pECAHD1vz1H87MiVfBN5bvbpfub/hfoBZPK3sOWNMOBfu2WHAxoDR
SSw24haTsLwwupVfLFLpYnkpCYA838+HiL6igM09i847SFNeSbhTPKVDbl9Y5cQKkB775MxJFtGH
i0FPoF+y5j2Mw47om9QqHzn7B2J5cX0/y8aieZpEQWiISkjdmXqAFxza/iHx2APgl5mKbNcsbVEX
g8LfP6pNgb/V8tF/p2S1IqeO+r1cfJrQW62DoK1uxfLV75caAxPcPK1u97O7+8byrtQeYdbq+Um5
WXqNLaZiQ9TFP7KwzjeMXl06Btl9FuMGT5PmcczsX3lke7CDTTxMA8NkNN5mD9S+5WayJ/PdrXsU
aXKweIKWjwJ8rwIEBQhCh2NaGskneWL0ZIZ4xbZP3UwgndW/6z6fBKMP4Dra/vsjGY0i6mw5v//A
YrICqP3gCLWJnD+NjP994/28MfGnDRKD0tX0z/eDF4X/efXfa9qJNyaOS7sZ0hu0Ahd+j3YpHC3k
Tc3Puit2VkT+WDLa4DENj8sExKCYX5kBcYSpD/gpcVq3wJNLM1mhBH6X2bwXiVVtjU7iTDs/jJry
O8KItGsHKBqk0rmWv/jWYRIF/rtrjN/Ul0w/W7xfQn1SLn7bzbyHlIQjv7YeO4OYIVcjg5JjI9a+
qK9d5TzlFaEuXlyenS4igCStP/Cxg3oWHhZAHYoNLR4cJ2k4N7Z+FKdU7yzCVl59Ia1qzqZNtqGu
7bcuxbzNqDqGiAqgBPquDEOG1/GTcFlu8HViQoWExoSEq7BsD0gAQynzzCB5Z4ezYghZoQZMF/wD
5juc21EO58JGF1mI8tkj3HMVJd7Fg1PIv4v5TKLI0W7S/kA6803EoPSFeDOx7+JpEy9xMZ7jFNQi
HEgDauAHJyw1K13LH6HSD0lrvS1ryd4M5aZo1Yc/4uXUZ+WTx+3nOe66yH41ZfQ4Rt2v5V+aOg5V
pEIcbsIqYgIYrT5bn+d58MEypjm4poOB9qOzz5OQDFkRwGZI9mQavs+99ZqX8saMDdlINlIg+vEv
u+4/Wc/KlWWMT2ij1b5wrE3H/Lp27T9O7H8b6lNFE8b7dYdGsX7WYYreCnvetP8mZei7NvJzpWks
5YwiQrSEcfT4+EfAKUb20PQpN1Me7TKQp5Wm1F7Znu1sHEbcLvTGbHHDMFCyNdo/Dnm6XiTPIfPw
XM97MxsgPOtmV/j5s5qdl7D0r2Bm6doHu6prhF/tmLzW2v5I5BhtLXc69gE06na5uYPCf7RLY1VH
ebFzsCRMh26XDOZNpOONnPlbrhpYVUO9FmC1E+oCyDpoLcQ7EzgxtV9NL/9UrudBxEFpjurLCsxg
HTuMTxEvdJHzSxhoIaNyVzuTgTo5IzPewjrfDvVEEdge6lHdgIy+vBhWJexKtjmLOJ0x/45s7I7q
NnoEH+tg3ZBjkfaflSc+bGmAsHn5iVEy6RsifbCq9miwsm7TYoLHRMs2Lny0KpSrquswIQYLUBUc
akHgSO1HmyBio5xN66TMW13l5F1MmH2PBT4io0TekhT7GKL9qvfUE/XGmUhKC5uzFrFCNjerRnsX
NJERI+cOGteGUrRduCs9duB19dha+av0Ems7NbhLALGtPeWKUzQPOBn5qDv9DFWPxX+ttOFV+bj+
edzrqobON0Z/Km8XQpvesHsQutIWrGzMRPD0OvIsE6rY0bQ09bMpknpXZYr6XqLWlf16KBBtw4xB
9p6nWB8ECchofuZHY/lZJoAZhMyqjaDo6/iIVv0p1cHvPGnIq5rlxRr5yiWQWjl/SzhsMCxQJMe4
ITQA6rsOrvDK11sno6WcUDLaSJhH6zB5iM3G2rTWE1T3uriFVYTrctB8GLH+Ixi4LjYPA3zGslfl
eraMP4ZvfJaQUFQEJ8rXxwmwrNPHbvRPS1AqdimkQrQR08vCwGG+dH94Gathbk+/IhE6CBNNb4XG
gPicmNY8cB3YiKbBLzez4Ur8icGuqH4BJues3zspmRKu37KoTs1LnbcfFE9/EB4+B3H4TeW7F8pk
x0cY7452SxOk5cb/hT7qOWvTNwM1l+7/Al/SYxmeBdUEYUlKAoaCamMbMJaiCOlvljJTdtQy7mh+
droj16nin2LW5PAkFr9gPKNSzH65RfM1SRxCEFV7nQFRyap+IsblXugJ4EWH94Cp517pby8orHVZ
JE+hS0IFq2/gw+jMYjHtbL/eOG7bnhldfXUBNrUiPpX1lO+mDKphX772c/YdVS3Ta7/5cDKnAyJw
/mAMQWAdgtxxQi0pSemYZ+vSF+NL3DcIiXGFGZyDzJpiNYW+s02DFI8grAXMQLNjIz3F785Y5+GI
lXcYn2QGDRD/CsfHr7H0/hjj9AGTHbzU4h0Cc7u6icVq7sNbUXYPc0exGjFO7+FzEEC7DQGeMneT
X6USPzoHVxWGfTdKzqMTeLAMcWxYAfy9WiFfU0kLs9GcQB2sCURqf1sWpKwYsbu9wOV1Or6FCtbS
EDEfL1NUHBEMT+y8WmkTKuFYcCd6Ta07B789f4RUo9s3Q8ZboVuxyt32NInutcNbPWOSODrVW11O
EdKodG8FxFz4QporB5tl4UtvaxBuk5f92g3lIejsb9HA1xUsQEiUcf3Hr2nF/v1uiPamLfE3KkJ3
1ZUFzk6eQ5ZV6FiIRPvHPh/+DgDlYol8jfPik1Ljnbun29mOfprg+1mzSehE1f2xQTHXlTWgtsuq
tTBzqJg5TD6mTUcI9ZchCa8l3MtcwzS11NHwe3zeNDE1+fDHzo1mM6iC7Z+0AuqNvER8FToYQVEP
3AacwUdMiuq6pClrfrpM5VdZZ73jPEjWEw/Gamy7X2YzM1QNp7MeUpKaEQwHotJQ93AF3XUSQ0W4
WvpqEZWMhAHQP/efScnurmUXltsJBHaFrRtaZCSzOECN8OEFJGAP6y7qHtg60D6wEInw1J3z8mr7
CNXTbJyB7brXHkLEA2StYXb5GWR5qZoCJbgGJogTyGXeLD+4PfEYdQ62bWODXwEtpYn5kRGru4GO
yRi2GugbzAl9XjxDr8YmorWJBypFvGqDcIQ534hX0JrN4NnxNcjr3/FiyVwaEu5bM1/Tu0HzcmCY
M+8hZGD2n+nmipuSoOa9mmP5e2hG/RqR+0KqcorJzaFtAS3SwviN0VURqQ7wbcZRSLGZJ7VDj2tK
2qg2Tukcsp01V9+lTKtHu7U0mgYFtQZHgUaVGwbyCTNk/nh9AiUW+y0/7r7k6DKp0QSjkEzUDsPV
rrlDHX9iwa3kCdIRNhgsqllOHdjI9NiEzmMRsB6LKj9kEL0Tp9g1lZfvfS8mUQ/2MazC9lnDbkGA
pbId0t9wNar8V87KbXvYJ5X+cPDcwNybev7VxPUfMSEAsemKV5W0Fo8k1J9ZbAO8x20NeS/ndsZU
q4kDLP/ZnON2+KKdQ/gd4hDXNt6bK1p/W9k5BFnw9SEyXutU5KDhNTVA951DcVjF5kXnMaZrXvNj
bIxvDWk8qpxy7QocxYI0ufUPiSSZpSdOeoV7K9b+/fiRJoINQNrTxumTx7Zx/uKmlgf9j0wuqGAz
k8mc2PAENbv8AF25T3zwdhYIFyecQNqHks4mnAp/1wgK9Zy0zip5iWpjLyKcKNRIRnVC/ZOYaAf7
vsQ2HzI4rCKMGJVJEBppScNMutHMvY5hHb8xzPa17GdmiLP4jbUXmcpGq3Cjg0RbmaHYNmP800iG
hX29GcN5FRhDfy3S+TpVFUmBBgQEio3Ktf1dVfG1MXH+EnxeP4+kgQTqcaxQLZf106zsb5MKrZ2D
L6+yvn3XvFVokZBE76qRKtibaKu1cYYytyDGRN00pRvj031kkHOIgS82Ki0g90Rlvy3iXhxkKN6D
YSY1acwfnZbSdPar73gC4LalxpsEnCPeCdEdZYdtklWEX15hzKvB+Dslc7g1m/aGcbdahAtUpGGq
1nUf9G8uMtQhnT5KYBOMlPE47uqvKo77Tdhf3Ngrd2TOO3A/9pYBMdkbAcOzCLaOyc3t2EwObID+
lVuD0dnVtDP88OY2moECj9bKWIacvqKe9zC4i9WTrNrxZGbF2YojtmDRf+CXsJsiH8+lDGMr7eUC
OwT4nOX4PshyWnw+ZmAECzKkbxUrktM/Yq8+45fobEmo9jCxqkl3GhH6Wnxv1VDxes6DP1T4fFbY
nZtyXY4NsQu0i+s6F+8kd7fgESgjIngeJy/mW1YdI4nOzRGyBRgo9xYYaaDReXiNKbe2yz6HrxEa
XX9Go5lgXpE1KCr6B0/BUFYeiyxLJHoAnKBax2YMhE6872nLsOdeVDzQaYMJk4+6TM7KdPS6cUgh
TP0TAtfiWCh+YyNp0uPChozUDE7Ecr0V0RvTRKxlM1SlQlWHMSbaKXKbE7Q02j2b7jfIyq1Zp4Rr
TLgZmx3BD5XrYPNj3tI5ucyBHRzKoBhW4HQ73SHoBsuEjtjTCfeU/YFZVw82erZV6wHWwU04D1DV
Qbkv/qCgyTesYoUkeZZ17Ym9GoYu3iOhQ60aNYCHzH2HVV8jCg7ArB/ExJ3stXDHZYxnG8zQYK0f
exNHQrpdxVySZo9br3tixYGe0hyFtiHc2lRXRXvAxwKb5i78iQHgaHu/LBCitdmO+nGe8ef1fXzl
fWX/oEHBzD1Hz6vqcAdLyFh1nabdb8nJMudxO2UU/l0BcuiQ3pV7EiEaXlKNZAKVp/Xj6FXfBCEP
qpIrMx5RvxRMdgw4X7nvE89ULreFAWo+tmO1ag2iNSKMGIylPiuHNt+Y+DJawv9yWcB2feSesjFf
W57O9qbhX53KqI8ORN7B5rNwVPL5iXoWVsyFssA8JPB5qbNJSu8CIgtzd28VCAcGK/qMGORs2kKA
zZrFBxbRr0HvXr2OZggfGnBeUsxAG1cyw1I4lwrlmGl95PmINsKDgCfTkZ5hqYpwryIkAS4xqV2D
gBhvQEVnS39ntvhSJ6Lc4s+CwmCGvdw4MKujv+lEXgqOrnErHRoUF+CIug7n2QpxmgV/G6e9ZG4u
hlP8FWOKQLigyAVz+ISJfoOVpbeUqeRmBqyZPJEIGrIYYVIUsw4fQpMbRvXuH3w3HibNCKGaWmYV
PMJ9j2dLjyeS4rHfttqxV54ZDWtzZOgG8MzYxsagzMufPNQUzehBIAzEd26zUUbBralcrNzEg4ok
WqsKhuEYIJeab6UrnoMyP6NVI8+qhHMUxPhKiXdWe9dnMpU2HeNIh7vScuUlhJoREvUp7Q8xmMRd
zsmZEeJDNhHUPTQkx0n7twiD30mAi2VsnJLAxRdSkF/ul1fZo64BmOFhgrCOjAPffZdsxjD8FcBJ
w5AOn+nB+lMt3y5C1b1qk/xHZuLsaDYsoR3je2oH60sEE1rs8K9n9ZL7aXhIffrSvsXOkTb+K0/a
l0FP+wZGHENVinR6jb3b+O9NYVFDdC7PBPaAEsWycDrjYLs+kXEFGkER/KyCIltrOT0EwYijfYEk
WboJxJfxs4hBmYJCMWVt8c8uK/si8oThSJOHlNF/I6M4TJZTPN8PKfOEfQTjcH0/bei00OoIiLyT
rB8oLveFwEoozhDVYQtC/mjRW8eZn/FYT1jPpN4E55WVFPH84rMz4i+Qx8e4yG61WbQPbR/fVFzI
Ay52r9VCLs2M33DdaZXYI8DImUiE6SGfq3ndtqOkCXQGOAWSHG6k6VjEzRvpmB9VUBnXcmLDTczo
bE6I9wwTYbrE9aufvGzbWGiyIsmI34r0GZ2yucLJt3voveCHX52xpPl0yznciKpYjaBKD0xSXvOk
+D0CSPXt+IL3dnXAx1hT6Q/xaiiTFwkKu5V4Us1DtcelhL1spBgBYP5RuMVL7tQnr7HRxGO33cVM
BVRQ3IygvYph/uwDsffz9OpKDGBSjXbSEYgJsxKaDPUv61T9meTqESOujZu//w9X57XVuLZt0S9S
awpL6dU2Nk5gk+FFjYIq5bCWsr7+dolzdu17XtScAGNLK8w5Rh9ECBfnCeu7pVmk76GwZObxkWSp
Q1YDk43pXWQDaDDXheTidW69MSLsCh1eo9a11go64+QVrLDb/ID84M7TiH/LdfIN+fJljVklKGbQ
FLU604WVk706NNGTAONHZA73siw/KjP91JR91JBHbetpAOLPO0EwG1bhjl4Zie2TsDZ67yITSbq1
5XbFuim9V2libjQtML8lolDYi9Ti8sccqf7RHVwwGpzecA9ceXTVRHQo/1Tr5gRnUjALjPyam0lA
wz75pQibQKSeKcikffw2FKBuDIO1LPhFgVffwuoWs5MhnoLmTn/ydOy0SUOcdUlABFK6rEaZZBcx
HfDoI7TMG4aAQ5LnM6iujDahBhOxNRmTTEwiTdUIrIQRvkMdqHhXUXD0RffRYUNOqxrlmOF8tkH4
yeb4Ma7bc1q2d3VfrEtL4TQsQExPRvfqRdlHSwDCqiqoIfSKIHA7fOzCep+I8Wsigmcje/MuZDJl
KO3MtQuTjOyOzgufLPCQeqE95TaziTa7H3vrIUnvCRCIVipgi5z67ckqAStH9zhYj3VM9FhQ0O63
fqG4h2xB7YxAds6slNKQYX5y1oMB9btDLbM9cqdhDXT9box3oduGW6rl1Sb2cHTWjfkt42gLW/FA
G4LKaPalyomNgLSMG4hkv8eEgoSu2BGEfNFtruyVyJ0ao5s4Ihd/9BPCndE4YSHprr1Uv9BQHpCT
6quuKP1bk7pfEdRnQ8dJPntZPWT6KLYZhmXvv9Aa2IZ9/VVXrNRjJU+cP9Tkw5Om6KvWjfEeTQHp
0mB8Pc5U1d4ZZrf3phgHX8KnrYwesTAGVL0nkc1jZu4a+5dejW/SG257K0O2rl7z8ZAB+qSaPKLJ
Ds8BI4sTOY+2bb40OiDXtn4JneCz+h5H63EISNdDligC8I9cI1y9FvxXl2DbKL6Mici2gH+epJdD
rK6xDsjxDeoqFDF8nVAUqOmGDeoc49TyYUlxI38HUXgF7XZpS8aDYt4eCpoWHlPOoJidAggOdMA2
UYVScbbNhLZ4Ku2Jj6Hxpht7PkESjJKDNN4SNtwbtzWuQF/c1RgrkOZS44OwXiCOf4h3pZxtPESo
Y1m+rcyye7clSLUUR6hxbALmH5/y7cyLY5OKnb0I26e4N16H9LWNvqFeXG0zDVaXRIldHQ7QHP3h
GTzyvpioC2MjWtWIS0Q1sutkPEAAm7Ap1JoXW2cWi+LxV4SmbGvTP70xxv40jXBJRxtLAHU3hIGs
jpT4rCxF/opbrSfcqVzfw7FN7ZcKdyQKzjN7zm7VquIu0Oo/iJq2yZh+OiaoAL/98C515N821nCv
U/CXnsZVG7L3Hj0Nbk4JbmVsP7sx/qaaacM1rL4nP+ecwbeG0+Q2tMaPgYF2N/EZm+yJh+mbHrHL
PoJCZGHJ286a99817ds0h7JYBNkpir9Tsp02mgbpWQSKZo4ATeRQzCwo8JoF6TDjGGirSs/Bem4p
xXPaNMXKziwWoJlL4m3p89FZfbkdix48k/wyKlaqEeNMNPq3WT/9irQO55Idb+uQXWBe3Ekq5ign
v4bKOxgFolcqA7CtQVOWfLuUkCBIjuyWMZbFz9QW7mp3Byc39XuE+x5UtXo0qTRRF/A9aic6Ejl8
e+2bncAUBJqo6pSZEK4jJYidgPVx02VwAdtxH3StxYyBVduv6R222queR985o8Lat/w3txSs52sA
jyXm3rCLCZ11QFPYe8JOvVurae+NDqM79TKXLViY7YwbKU3Mmwq7sfwKZ6lpQR0Pvxfq7pIROSpM
jB3JQXjDW2YCBqA2IGbGTF8xCoYVQrt9ElGUxIOXYx8YY1Z6rJ9lFVk3kBgZzlnKNaZ/4IvFonCu
57gw1e7sKKYwax0Ku9jEmqdxFixjS3JkShjWJZrlleto1sr1H0A7v7VdEgCUoBHS21df17tNGHQP
elsW2zb3nwPRPyMbxU9S9EiJoqNl2vexQUdARy/H0qVZpbY4EWtzNtxgg0sUZ/vE0j1AWbPL4wep
6U+WVUXo7f33sGORAt3hPCX5OaaCuHJj+1qn5qPXruq6LtY5nv0tkS347ogtKCNfgIWcPkjaWsNW
5WRtvqhqv2N0uPYRlUYjx+s2as6XX34jOXsrKMCxFeaxQNuKeppXrMBO9JLwIIWR0Y/sQ9Hwcfn5
syrRjiSZf29hk9byas8+503383pVskRad7ZiW571t5ZN4d/Xkx21AwSldrPxbBPYZ0ozBammwYpw
HSNR2iSm8QAQ11+bEOb7ptg7CRgNn2CqotA/IVrBeXZnpThDlJNRMA2M6RoTObRmqQtBhtjm0Va/
6UTA5UitP20c4cIC9RLBc2oUPeFKG/0bBwsC6yugAKOLPBLNWIIKKrjJx+aRCwoCSWT9ElH9brIX
PEqQH8WE2MbTtvjOGLjQ0WmSQVhgZqXxhN1Ae3SJP0HnsbXqYxk3b2VChzkcgnWT2q+2bM9qCJmE
cKqtoiE/2724aw1EykElAaO47NICWT/rwyFxhg86X7uuph1HyTzDQeiP8Z9MxBS2oopU0yS/oyF1
Cof+qYdiwsJgpisl8O9081NRxNAafL+xCyURr/taFnjHRXKkkxWvFEthrynoPVTBsxQuWTigRg1F
d1UJDZB+V33oVnmguPYwqoRhRL6DQoc73oWXmUQ74cGj1TdukgHeBg483zwEef1by11iV+xz0Cf8
z6Sy2yGs0pz+RxBRfS0q9pwST0wE5NCxhlVSpvt2sD9poXnKP8eGzNZOKiXgi06u3Sj8ZXrFM5sb
5l4NG3DU7RDM9Ws39+8T8Ew7r+9/uVTQnTC5hMNQ7d32Qi9lWk9zS8vGbEjJoL8xh/45sOHJOuW8
3Mrqo7qhqPXbhVLILpuoLidjQKQ/w8Az0awEXGlKTh9HvoZRQsyWLa49JRcM75+mN2x8nzhRrxvI
ni7INDeHLyck3tt32CwHTvHCsuwlZRnj+OwIfOy/iL+dHgcliujALc6552wlAjLUFIgyInei8lL8
oiR+l1nP2GYIrKZLv2KP96cT6mTm+a5pS/CzZuNuIom0M0WhMCXtva2VuzKJT06Cj7UY+bqb9Ez9
6btiDlpR1scb8VpMnbdvc4iLup4jJQmJDKT8rChFrUtdu60SCp+1x8AR0QL3gXr0ULOoeTnHLkOS
0LcfTMkxKmW1MplOpx7pTy3UE/V2+9a2ayR8aXsKvoOp96455UyneWJv7WA3fCCTaIYuwoDJmQOL
xz7pc4yB2Js7k45aYVDDBrdHzLfbx7CYLHAtoAn80AW2ksLx7+pXoaEryjD0U5rN4hOXVYtRbiM4
aby6O7u53DIFmVs2ZJu5hCRq2kZl2B2nCC2nZw1UuXX/oY70fWK32a3y22fTlFxVJusB9qC/0eM/
eRMCBKcNYY8kzBJNiIIm8zgnGgow3SvIapYDDpdpBPkdXxnRHOhFQD3t1djs2G4irhpuFAtMFrLR
K/FYzkp3WPwKNJ8N3MBVEacduyvHIi0vee/8qEBCUIRzB/7Da3HXUIW3/Obi8KVPWfXKzpfAnqk7
9In3Oxz1ftUQgpFD3lllZfk4+iejHh0CThAye3522+EliEc+xsH14o+k04YVo1S7TiXLyqYvtpTZ
yoBcjeFWxAKkS0utIrzrWvfEWMXAmXaEhmhHY8xekiqlMFK9sjJr95nev+k96jEc5W56VBVFPzto
Kezh1g0AGaqsha8NZi2O460LSXJl9OmcQsOaI/YowU0F+59VI7W97RPtPvX2TRbOWNa2urZBflKF
TmIXVSx4MuyIkTp0Tco/Qh4pzdqaQOfG/V16ZChVhZPcRG17bbyaX8Y2C21PZljtpprQCdsU93fk
pD2CCoYmE2vIJJAd5Xr5MCFbXHcif9K7eN+HFnVQcCpy+i0kiNMke27y9KuNydX1uNi8THuOasqy
UzN8iND+8E3ArUnvQDsYUY7VJfnkdnb7JZQGaFtTm6wyIZOTvpeP1DupvrO9ZkXPlsw3pnqrsz1l
H/9Oleg21fsXykQrt+K6CbOneFIf46eueops2iZxdnrpGvTc6z3LfJdALqqHIK6QeXsYFCViNngT
tJhv3BDDHoiQbQ8CpByvaIhejdD8Ksf2aZqoVhZ29qL85Kmpa1yz3oo9Qz4kh55petTdu0lm73qG
CMk2MiB7AyjyqnrGKEATQOy8Jhc7m7SViU5b68Tuzh77o4itGwMLzA7o5UmztK/QKQayE8gxowvJ
ONHjm5wrn9hJUVD37Jc3rQL07gHU7wPQsUEDCclg8Q+ZF8FIlm9ofV6auLpR0vksLHdv+vKPzMo7
r3aHVZ3TbvL3BpvqdSUT+HOpA0WLNmtFdI8Mhz2+zAuLa3jfJOToenXPcgYeVENdBtUyxTtm5Z5Q
M1GDyfNziy7vdIrJcTcSeTeMXEsYzKiyxrAWwjcfWfEqMai5+2D6WTkTZgWaetcxo9HOBlvW4LUP
LPFVael36ojvEaRd3ODucSg1N6/9gOfBTcxro1GjmYMCanTcKxI36Msb0yYfEHQ7zbjJOsdaN3X+
ysoEjhUyQ4qaLbDxjKjWYn7DpDi5A77zyX+GwMGaJZrgAOU2bg4+grrEpeV6JyUimCW7WBhyLQfC
CkKsisTdGoy9nYGuJfm0vJq8mlhAulL9xizaG9XBwhMTVgcNzDXgGMyKdGVY6m+MZryYbQGxy+o/
prR8iskV+YU5L7oliI2qDWGtDLlklAKynQrGQRfckND5SgjcPGMbCtd95p/KbHi1dOuu1Z33MtM3
bmD+SUt6l+PYuus6XLfoYTaG0/mfAZjoed1kQDiqi6Mvo2dMWpjqmR+y6Es3055d/RvS8G/ToriA
GOczz8bXoWcNWUdMG54REl9QAcsDDpZn7LqVQBSIuAHk7ksvjQdHaDr78ghaI7uuICxBdRmDzmAl
jTV8Gi4DSl7rMrCtNfmgL/oIe07QmjcbPASoiQO6Qo1iGGlS+dwpjCwG85yk89Hpn4Ua9+Hk1zeO
Nd0PDW1DPSLPFilHCXGt2NZEiW2cBGl+jJQbbtfLFGXVVpcDId6+227xdn9lHTOSJuh7auy0YgCj
kwG4NOqekE9t9IZfGCT6VfAPwPyx4r3nUzo2Wc2I20COOtaK6a0a4FqFJnVzliDfYJ0YHth3DIaF
mIgwdCQj66lDoaCHnzKj2K9L79dksJkFcnftJKvc1j53A/ytspk6Sk/0gXCCiI+JUnJQxHBaHMrt
cWqynmhendxUzJM0womIwmwkUg0Mcb6163rY1A4bo7QGnEdRz9YTQcYP2/hxJFTX7GeACrXptQI3
vK7M9qvV3OBOiY+yporumC5B89H0m9GkOdO72tYDMHXKu7H2p+VJvucWn2lIE7oLDWslIpeNZbU1
CgQKHrCTce4e+LWhn8aYlWjmXaPCH28tUbAbHvvqxm4y0OVGv8OWprZSc1Ie9/Lbhvn5xgvSj84M
CQPJA2qsgDkFDKeHMt2B2B5ic1oFAaBFL77kTf3dSL3EsA12enTHF3+AmD4IamyJACIXYvFtzWjW
61TNLS1aQBHgnHUWYSnq6zXqp0lFr7mF3tvq9IiwEP3E5n3AiphQjcwY/cc0ofnonzQtMVZ+5783
LhCzrBv+NN5IMZaTSsOXoFfUKqGPruG2AAVvrNtBCsmeQMRbA6E/57YxT7T4HBLweYVKS0oE7Ynd
lhGVJeKnWTYR4iupmvbkQIkyadTfVOTxbFUvD0kt3jPAHhTi1VmIbE9O6rOW0KoxrS2Bn3OBE6yc
bRrOOjKS+6oBoG1SDAlRz+0maBkrfFsMSOF2mJsw6EzpMKkGX6r7KhxW2HrPttFzzFtq4vp11Gmh
IrTc22kTXE28L4jZIZM5BYB2X9qbwkBHOIyU17DskYnGmJnwwZRTFZ3wXNP9BlaxilKmSk6hyQj4
Z/TCXuU9nTCXqoNZ+aCasuGpMPTv0tSDneERnwEMbWS+5LNrSxaRExleoI9I0NUS2tm12xFcwg6g
1li9HU1OyTROihtRj/KgBOTT5bDcdSpVzbl4Dx51ZHjTFk1ve47Y+bmJc0uhUi+R8XQYCLDZoUpV
3chxCj38moHN5r1uSuSJ9QmBnLZNQhM36/zQckA6zpZN2EenRfYv5ricv4doDsZJlnQc8pdvsb2u
2xkdigMaMOhya2aA/r1bzqArC04zM+CQHyqu0PTnpj7TRsf5EOQB3W+Ml+xSQaMuBy3+763lrjeD
U4kRbYDY7bWS+abKgQeyeObmciAMgnwPUV7EzK5NZzxrwuS2omhJpu/cS10OTVCon1u553fGzfIg
JrsaIe/8oswwJW9o/Mjni05FTg+LfPjPQYiYTXV/svJIw+hjfvkZgEOXd8g2w1i7FMVYIPhAIwNN
V7wJp+OrygbSpuiMiLyk2lojegx6mljKAUll9hPBAfMns/zDyy2WOnwITXKvazZYAyyhU5gBhTuk
2LYPKFq3jj0c8/nb7cSzqhGNRSFKvNFZu1ZZwfBPLbAAoaBNQzgidPxjr/Gp6zHJF3+/meXbWg71
/L0FDZEOiI+I8PlYzoN4FP5Na4iPpEaHXxy13yKkFjHwITnG44iUdZOXkv4ce3HL+KYg+pvsOg2v
OUbXht8yaW19AD+Fr0vO1Ofkfz4XQfuMVN3b5bP6eZr+NpOW7bMIlM1AL36G9Crdhh+33OxTE9Ct
zPua6ETn6+exDp3Oz9PtcjOUTnlYDn0+s5+lg7BgoQnHbuOlXGTzCTufprY5uUS8pa9mzcbz52T6
3/NqObmCNA+2EOxOzJGBfFtOyaYzQN6WEF+MIUkQXEX7EIHDbvlIvYXAu3zYwz+Xxs/18c/dos6R
qiLCcPhac1ABh+VWGU6U7RR9RoQRlERlrQ4/B93/z63lE6ObQLtX0cGPZDMdMhZOh3FI0THNh9TW
GiSCLEkKdDHsuIESdlLG12Y+0FZo1x6EnK1wA/aNoyCKUBbMk+Caoqs/Jny5pkxoZFPWjSWlETFM
LlZK37nQQ7JPfTwemtyy1q0fNaiZwL2o5UB9P6Idfff39QY6tZXZJPV++fHlCTPyiIcoKBMsP7U8
UY1xc5tMJE4bsWEdbcu/BHroX6Rr0qalMJwXPEQSGqoaF+ir5ebd/fKKKFD+RVjtBzLwOULpvz+Z
t7DCw4rRejSzTUXZ+WprXnh1ZK/fUBJqfh7rjSG8al5BzIssTbTe3F0OxOEORwv+zPJTy89jParv
RyaJ9p9X/bwUj1FR5e1dlMcXTy+dYyJbcSHZEmMCtmj2yYm4RPNjIz7om5ym92YSWQQbh5U4A6F6
X17y93VOfIQAqd0vv6if2BxzAkw3aD7Q7w6XuLLNnz+yvAAXjiAlcWIDh0+SUZA/p9uVt9OykPBU
BJPoAiI08XoZUGuPnZtMJ69qldmpfRFae5BTYJ3G+WcZ3+2LRgbAOseMu1seWw5MvzZLHAoBfx8z
xiQ7zevBMZbBfpDDH2qR8bVy0/FSVTcDda+rB3HTQX53B87WvDjO+JikenFsmsi6LA+1I11Bl5So
jYbUY3loeTJBub53TDYDy2PLwbfGmi/7349okj1fyJZKmMTj/H1p0dfQnaqBHv78kuWJxCaLqnHE
69+/vjwO02iVKpcQk3/elc/ii5I0ffnlFeP85vOmUdvW0cADVa68QF0uPDu4r+aD8uDVCpLnugkD
kBf29sUoXfuiMyKvS2eUSA95DPyTfYFxPsykUjph82PLwYcUcZyzwUFH/D29Es3O7hzh03A79hSm
Vqls3RttAlIqO9Ihkcs/D06SHAfU83SFEQ+0Lv3hgZUobO/+0shHEU2PqmG9PrnDBtPfZ92k2kXO
h0IN0TYyg2gunQeX5Qm9JG/ZdJHt2OhocTQMWXoehm6/vOTnMRUcJXv+y8+9RDOu5Fwce1OYO+LS
o9tKI2gDu/F0hyxgNZXEz8ydrrjsT6GyP5mxXuqaiK2AbVYyxCjva9rp6Z2NFmM1aEa88euemHd1
M8XGU9KZ/qqU9GIHw3uuzOC2BphaB7xhRo2VrZyV46Ikqf1zjz9pxOnWDOF35cNqjCs33tSls5Jk
7NR54G/jrPkO+nafGBjGZByoVWumauWX2deQEjKKq7cwh9+OzHRA4PuwsKh6OR3p6kH1KXzDurXC
mOgPxNtc0WeGavswsViv+DXnfJh+hRp5pFz7xxENh8Sky83l4DSezvqud7X1clPM95dn7KwELQT5
uUnvp3pg2Fhe4GdJ8J/XLvcrIzOAmvJT6p9bQTGNhyn/Jp+EuLHlyf957c8zy094SU14fK7vpaZB
Xf/76p8/2kKhRk0z/27+m5esaoLt8nP/+uXLsz9vbALc4DYJccXzW6Kwaa3UaIrN6AX/fdvLq//1
a39+MLGaaqOqGO/T/JN/36/x93//+ZN//2M/ShSWXf/r70P/+sf+95Oy9dG7FaSFodXmO/j7MwN0
sDXmO0Ca4/AobTvZgXK3KzFcy6rqHrR48G/DMXBXpBHMjF2BZBWeW7K3EqN7EHpfXTuqMfOd5ZHE
VcOu8iLy5GOMlPSq927WoUuoGUHOY9eOx6rsL9a4awnreBkcTd0hpicQOBncB5F1FCFmn+zRntRI
FygdbZqhMVVTi234qHykR7x+o4mpe1huhQX6XbrPyRF9u6LK7rdb3dLqB4cdHuUtwDNsNAy2XYXT
PfqoSOd4b5UZ2LAqoowNr/fXE1LS3fJTy0HLi01ai70nIaQ6xN+dTEF3xnftg5126cnmWl5JwyMJ
xrapbxfowSJBoFDnD9NeAp1Y7pGeMNFAQGtS1BjVQuAD9zGM7m0xFpic51taGSb7nn5RQG/P82kv
tQ8ZYV2P4D0NIp9mXKHeYsrDgsHUOX5UQf8e5fzzXsEGX9eRi1Z2HRyRhBAFaCr3JS/cHe5V0uri
gXCn3jrTcg3X0HXcd8+iT0wfOL8TqaNdtcJ/6+ksvMvKu8vN7CXwgvFDJMiAaG88+mwLjpltVlQa
K/8O/QNGpVJ7oaTrXuU0ynt+GJ9KRhGH/QBlNnt6M8McG1AgrVeXEWjURPzgawWJ2EU7Q20N0A7e
7LfWaMaey4yoOwJkJOWTJgVe2R7t5RzIYlr3nIYUE7G839usSm8rynpAfaLt8i4h4qwn0yQap51u
tUGjjk/JC7VsjaWj0IOnClTB3KTrzyHBpAdn1MO1yI3v1C7GCzXf4ecgUypzRKbv+qH+Aw1LWejV
B/fW1SnBFIRmB9PYAi7HfeFq407qA318103A99YN/gSEQBp6e59oqbu/B22+q/r6kpfZup0xZg3A
EtwoMa2F+a5qdMEZ5Q8XIJgUFarnLA/FH9xOzzAp6jeaoPDbi6rZBjGJCKWzg9Lg1uto8DCRE0Z7
MrHvr5qRNi3BPdjuDXZix8CxgmPTtcHPrVT8SopeO0XpWFkbiYyNiCOjerBnFB0y72cVaP5V0mPh
EkLSp7UOZE85GNgcEtaWQeDZUGsQ1HaJlx/MPOjPFCBqvHTBFs1As0cpVL3ygcG9JkjRFMybVSpg
riH/7rVMXmur+vLGNHqFqjhskEUn922A0M6uaINZ1fAVo3EgkgDASuSYW9FXkuI5wNU+opJo1vQH
hIEZJq6pg4xp69/3FvusdGLZps93l8fAnhz8ShKVMfXjR8y8IermvfcB3Gcs8LYpKyrGlCiiaqYI
SsKE1hM8dPnXIVP3oVd5R+FTm8wHAdF2HkZkzBVWTPolc5Lq3MnwgQgBgiF12lzH0QIqbpEGe08w
snugSRxvO6hOL1pcXtMYMTK0xwDUUPtmCMN5bUVVbCppWveqsQkfCFPYDiYg2ipoTyoZ2AXTAtoS
60xstBXZj15UhmccO3huxn3hR+9WkM2WnmykmSPFsDzW6tbZaGBMbFlzetdQQ2xsY0Ae8DacfIu6
lbA98xB6xIJnM+ImCn7Td/HuGsESBURSxErIdRv4YxTrhdbYj4Gt1I2HFH/L3s49VVH8hda7PGDC
A82iRVzQoBE/vSFAjknp42opFLds6sMPvQfoUAYWhUonP0YVs6Lu6J8k+OL80qLm2onHavI4bUWW
IjZx657dHd8alhFMv4azT6y0mQdF1rVN92ykwcjC3/saSdcg0tRoEddw9TolifJMWel+uaLHzlS3
mM+61TBzNc0cXkEOj7akV78Z43kBp3fq6s28gTLvKJN2AXqk+S7OD/uOXcG9nwXuOdbC6plhmjmm
YxHrhvoeEDTvs7Af68kVj1Yg/xBUVIjUONUz18C2YWUbVVec5XzXne9GejysMVgQS1Q68R2YJExd
cZp/2cUubUb1a5zRqBF6O2k4/jvq77uFXAupeq0BiX3U+PApUekMaW1R/kG/Mov/EOKvYjuhhoBl
7RT4bbyNutp49KfUIi44bNdBPRA+NtMCq8GKKdT7Jacpd2M0h0edLDYw5lzemrE2dLX2bHsmRupu
vAv04dvyHIyXqqbPK5w5BZZZGyJHRqR8L9Kz886UJtWNzltYG64q74BMDFs3RnAMv37ou8e4AelS
6T4wcO5FNe1PLcT/3HMaxSp9/BnfE2DsexhrISBPp3mXdnV2RQqFPqX/WxQd/zVn/prrEa3tMgLn
y9HviZ7oqYz+jIaYNlBrZ9Z1Gul/WISq3dRYHa+h5Z4kFtUXcsqwVuU4cpe7OHu0FepKqFgJV+4y
DEoBpDPzzX0Sl94dibr5bTRGOd6K7oQXTX8Hl+HzV4RzP2U2vQCrtlPUlJP9VOB5oGc9l3tn94Nj
/ueWFo7DGvMfCNYZIeXBTLpVDu2JZKxo0i8Pklb1GuvRLiVdr7frdmvoEaveYTDWUYjFOirc4qa2
2vypQCYMHdj57j1ygYywMm5QVDSXCr0SShTzebmnS58e8lYbDP25z1V+cmwqkuWMcWk0fDy9ifu5
Rwp4PznjGs3X+NYolJqIpKt9LPToMdFdAljHZJsM+k50NTLwZUbV2LJ2JfWJ5TFRV4AF+1FduzTy
t2okE0QDU9jL/MvonKdS9NlBEE2xLXSMNFI5ECwdx7osB8gxRIlQbEI1xWPRgJHBI6t5WZTpwnJv
TSNS6zFpccob5OJFXUZkBsbsm2F+y71TIjHMWEjhbzQuVojpnnPG+XZGUJRd+NWkz1kLmKA0vOhX
axGBakxx+WBOg32A+II3cJkxA/oOJLr56gq91N8u/9ly19BhiDauD6IUUanOHvLRiqxXW+DuKWAv
7zQgtVfX8Cg4oVdex1wqT2QBN03vPMbK7p74o99mo4JTrxG1HKex1z30aUwmSujV58rHhVZUmvvk
m0Q9NHEh7wmzRdPrtg9F4ff3JrvyZ0PUD509DvfLF9wE/UNpTOooM3kBWRtf2jBlqdO52VcQURkV
hfFuOhH+Nj8ujqHOK5QGgJawcZBPLY0EjdGMbLyuPYZWZvxqXPbukeZ1SDqc4i2o4MgPXpneaqou
3mpmfVewMkj9XL+6mfEgrCB/YxLxd7nMtpaDKixG4kigXX1TCobZuKiOk11uey0geLHsvjoHXVDT
wbkqip6UNBmKOx37IzUZfIixrB9GvfjwfQp8iBmgQQZlegfD+IXSh/EEuDJ6Ar2kzXccvFf3EI3g
A2dH1IbNYyeL9h6NT4IO4dIrlf2W2TXAdPTb5New3Da9ZyimG0f0s2Uprl7DWCdcJPfpOM13a1YB
4CMael4SG6zdSFBh0k9PjjsRe5jh8/wZdmLhO/RuYOVXBvncVcJeZLm7HBZ+PvmXmC895YD6BAvd
qME9a5XvHSZWiSFidVgW82NkgzK7MNGeO2XiVUpTDWqSIj8SD/rGGyHhrjTtES6Le4//lXtWOz5n
ws2OLqWFS4vz42AY0y9KmXhpKgWfep7qlvmOZmAOSbDCgcLEV6mkPloyfNb1oj3l/azQnacm8//f
/fusFp1Z4/zphmR4qCdP7Y2JDk+Fpo5qOnS95TR0B51Gf2IQ7hvH7snRJpLMYvPOrGhblcuUXkcV
U6UzljeWoAaWqzF5CRLSoWF+JI2LJFSvI+pwSCA6OynvrKkyWb+2JmtS6t6rtATr9IOu00sk98rT
OyoHjFMGjba3tBu7DUpbfW/Nd7vQviW7e3oo0nvihdz7wmYXwv5wfMv79MLUV9GbHexHYVqvA2I0
HHzhbxT6EkEoWLI6ViWSZKgnaqGWNSkcippeYTe61Xusp/BNrO7Vtk3vkEc0zfOhkDeD23Qsfkvt
TPl8B+RBXZ2EwPu62IYkuN3F0oVA5Uw1awo2huhR0a0LwJ9GGRpnV6ejrhVh8hQxTBHI421BjOrr
oSbMi3YI9+uk0tcOlK+rlnPeLR9s2UaIZEmdWDtYZDdhqYazqxFdQoXpF8IB9MTuh5YEv/+5oWnD
L2lLcVp+02jor4U+lMdl/KpRX2H7zfRzmooQxz2eKYI1GtgEVf+BTplR+CEF67hBiQ3Ay1OM64l6
UlX6xEadCN/5od6lVCZtC6/J/ORQVy08Gmyky7OJ532SpJBtqxCZajoTEHMdsUVv+O5pgknyTJrX
zfK4PQ/ykKz9n7thaL/qlA2oPLdkSCI4XV7lTaK8KQFlUtZs5FbFNrHOnXgLgax+5xPbfmOegEnu
UoWNXANz923s5PZX2aZfSW6k73SsqR32KtpkySj2Q6LQj4Q+LvS2u8tMPgo6Q1tB7jyuNgDq/tD6
vzrySpP/o+tMluNGgi37RTADAvOWOY9MJkdpAxMlFeYZgenr+wSy3qvuRW9gQJKlIpPIgIf7veda
7mvqRd7vfvA3ueYWSOFAIwcikX99DQhG0tlfJDlUBIYhaKWtQUE8hLvO0RKsjHI4K/gTtCgG1xna
BNBBNXEf8G5ApgFa5OCugciG7COD6m34FLFJ48312mdfk2jhG8uj41i2l7ICtxEZtUcCrSu2iiiX
wZ6MUsN4853hBxnyxmUiEeRtgniwYs8e7HW32s7c29B8cVs5I7dn2o7Oh55qbMOt5DVIMRjlc4re
3rbY3tom8UvLt5BDfmXEGaJpbMUxq8foFbcxJagzvSxXYEfwr3h0M3uyapaXrNqPXq3xn1B9k5fq
862dBYLo/9me8iuAbjUM4L9qtzojf95WNoriLK3IpTIdiqwycH7RQGUqoRh/uus5G61xcDiqy6lG
D+TBQk3zIv0RueWbJAcifAqB01Dg/eOX4Rf+kPMc+OM5T8v0fVw6LJloG+ot6eDhB+r7+GBlvXcZ
awLlWIWDr1Z+R7E0PikF2XjzJ/bTOv7upPbc50X3HghT39eVfBt6B0ddXaBZnDP9ucgjfdWN5jrt
MvsVQoDNX4QfJ9RHjV1MLlYz+Xc3vFMQ/7ntwLFsvbDDEQZm4ZdT/05qNgEAwYxtxSMPh3oaf1jR
sNI64zJTuaMSJNYG4b958UxmEwTpkl+ELAHWWqSQCmSYzESexX1YIFoOYWjpYbzvc0ThcEJdonSq
8RKUZF51svK32ai510rz6OUI8V41DjYAi7Vec5XmKW/kDfcTgkM3ZPyLs595AEqntBY76t7xplGr
30a/T/djQWqPXpnWJgg9ig1b9jzetT3ON0Xym/tO349z/7tyHDbS4SxARi//J/LkNlYQkmoRd0G0
N7ndwEXhlR+DiOBosyi/4J+UvYlQuu22OUsBt6hdXo1uMJkYd6+6UXUHKGD21isT50hnyEIc17Yv
va4YF7aygc6v+FrbDRQyDQaN3d4fB4DvmGoFOKDBqpttmaytmNiJvou7+3IYs4oAybSbd1GRfYdp
3tzDNIO6ZFZ/wUQ9TtQrYQqxdBZxgJy+nLZsEsu9jpP0sxz2peez//Lgc4QVwwmj4Wzknirr7rlt
3PK5T/MOClegfw/8HnuyUglVS8LzAp4lQAO6mCNmCAcyvoIOuZDXF6mkPRpSGm8VSO/GeI6Rlzl9
oF0f3dOu0rM1HBe0ED00Mvat0bBFLbcjEkqBrc2WvuJY4tEYwsPjT4H3edrEIeyRLqV08XLjzH2b
HQaqEaiHVL+hvNErmF7avCjv6jfDeREOuvNbnZTe5P4O04F+GqTCUfZvjqOr/mNn7czK9T8iczro
bfGnnxPzZhhdvmt9SEBZm3urBy1TC3n+uEX1XLcoGRZop1n5UMNy+xT9Rlw5XlECovRXfvHH7VPo
2aWONY1UgeoqIyMl51OmJyjA/ikOcRkuaTRVAM5RZn50ghyPjqNAf5MOPUAQoyRLc2xSQjaDabrp
f7OaioBxFfm0tW7sl9tgmoApIDCKNohs6HvQGVkOBtwbtNw4u8wCnjDznW1ojundVLV7EDb4hDue
bcIWBEhN61BBM0XeeLsYqtI2I/TkAqoPaTbabj+rI/6/vDUjohSmIC9Ragd/u+EfjFnRn0JDhlW1
yLAeGSIJut0GR3C+lmlS7kk9ehkNvvrfD2fmNO8JeH0sA5ADdX01xPSc0rZvTyAm2dfbcfztGSdT
Q5nXpHBAOz2+48E17szI17495FfPG99k3vdvkRn3bynRQ/CXXwPfbI5lyW6IEIqMCtQU7Vuj8+Qz
HAwqcSTRSKqPEeNyg4kY8CarVcJw69iXI1GANUYD2eYsFTry3tCT+vXxi5nSjHa4G13UXv64q5G5
7DIfwV+SYtooM8fbWap0pxtSkwCeW5eOAB/kdqWTXvRh37hQUUH+2XuR2dqnHDFNsXU5TLWiH8sM
EMz/88W09H+Zs+5dF4xsQ/lxqVEML4DLbKCLiiLp7PZdsyrBeoFEytByTnpGHkEobstfOgHB2ulp
xNCtEdMpKuvhaCRsTsd4+Lt8cgqTGVOSFIc29PxLbSUeBBovRZAlv7q81PZEbuE1D7SbBA3wI2NR
wlUb+Tc8WGJnaeatktG8NtU2v9aJ+vQDxsBCEbRrmq4LVJ4iFvLKsnRBMiXRwPWPrUbH2B9tvFCF
nOsD7fGilYrJQMeiHxROhFfC9CXKXe5YjOVrzbWm0xiGOA9TXOc05OdfHp2qJzmjWte8DONxJ7ST
1VXzxvNFfQNqyZ8Qv0WMJQcgcVkarIde+ve/k3QTBYJJY1p9JUEabiprxjju63/GIp42CTKBA/37
miUul3taRO192b0nKlRpFi0EIkkfDaIlci0g608ZBo1vEcZb3xysf7jHjr6TlTsHSN7G9vPpgu8q
fGqNzPtFsU3kDb6jU+RV1p6KomQa7TNi5IlnWOgy/U7uHusPKECCDXJbfrgkeyZ6Ov8MHCIRrDGl
qxqMAUN7HT++ZZs0AX3iIgqBwcn0X7sG88SgGgn0XyVqyulQqeYICRnrpgYDkTYz4EnBfezG+cuy
2Ndx+FK2hn0ltEtZgpv8dzL+1XW9/VWhI1/DhV71YzBBLKSSGgzu34p4GBBJ7Xr5bAEk6+5DRkqq
4cYS4Q06PAU6Zrsh1tmQzOQdagRHEoRu2THdhEmPGK7Dx3JtY7usFK5ay4Z5xuCO/PYRFjOP4z86
6+KLpY+/6wz2N1DAYRVE0w7MP/WOVmaf0v/oc2/ew8uA/CmC8VgKbG1dMYkLwAPch9rwnjuz8YnY
yFhbXlhfIWxKaFb1RaJZwjcCPg/Het0AvwqD1Tg4M/a28s0BEf9PY3zTr7O38EzLzQgC90JTfW2r
1KWxmvKL2aMxHUgtWg7t5PonOr9k+torEAXxc2vnvx/vclSLy1IPtCb61aEDEEEH6A91ubYq5ahY
5L1xnpyM9LyQwBG46MdY8AxSNWbP3P3SIovXdQAyVaXpt548hWPaWydn6ulel1U8vMLBt1Gq5s0l
x176RITOdHN1UIA5gdulm7l/vMhEnFWNkNHzAIJFWL0GpBzijgIpOaGlQtEFk9do+hXu65DIHUg3
AlvNbiwwuc5DRrBhgUPYwzAvp04/dtEIoxdUE1a7kRWz7nbLqpqEkMKEPV/8uDXA47iIv0MTzo43
+68zgSto0odXzfHj3XIXNZYcj6k7IIdkAnx9PFdLVsrLmDKEACzlX2et+uNTl1MsD+Aii5b2fW4f
XQK0XtNSvC7ZP3aJ1zHz05fGz14Sk2FN5Lb+7fEPNjHdkTButgbRpOvYoXtGc8Pc2E5DU7ZLGOBU
P5M4PHmhIQ+Fa4UXOlcmKl2KFUxiT6mTtM/Sc8anTgaYhMgDcp89f55pln5UsiaRYC4ddw3Cgzma
Kqa8gfWLCoZUQCcHShJElUEX18UWXNefUV8SYBPH0xrUif6DvervxGKWWmaQorD63b2g9dm0QSLO
ZHwcDXtA7IXXrqxjiXeNs8Ts/z2L/vdsRmwy6qX1/v//3gEUPd4xXFoNC9I4l9ACVLgBUyQNazD9
5iXUgFYyTETvtS3M3ShzccDLX26Fpac/YkLE8PH234UUiOt7S7vUnkn+SAuCjb6MGRjpzy5LD8nI
zhTd+EthZuGX46LnjfAHXsjDC7Y0Ci8BxvUD4jlmp7mcr3YHfTxtk+7NikolBAFnNWlEndJA2BZK
K7XU/csB8CLjErqj0Fh+B3XJXzYj6cdOYD9YGshhdCtsblv8LpOlk+qldDiRng0beqrNJlXBPlSb
xrmeq+Hg1KZX76LEroE7w2nP1R4zl/ChumbGdZ9X8GBjGiyToEnEHFg8RewlgaTiGjJA1h6zvMDR
hRXlo59QP2NdCXfLJQwohEz83WN2r4RoBRCjXcbGujnF32lI+etpfx6xBZigmr1bioG2Px7CCaPS
yR684FQFauiPRn3hm+meWV6Ws+UQ0CQl3JzMsKi24o0wgeKZs6UfBZbY5VdcDlP+wdis/EqM+eSq
55aJoLmAY/xtgZGaQkAO20IM1lrvTZ6gQXbQCS7DWx+KU68Oy+tt/m+KXBGZzpaI4pmGK4Nb7qCR
zQe31RLQtpTvQSW/xpbgZxuOhp1a2Q33lg3OWOJeS0McCAJuRMQUrQx89DmlU+4LmsXnsUZHnmpY
DcBskbugHjTLYjFG/sfjJzUbYp7ICfQgNiDOlU1ymuyc5+VIF7zJBIQuDrjrjFNbVfomA6MPdDe1
XzQseMzXtY8oJBwUeDcEcnWJlzJYM862N2MgRgxcsYktbkaZtn9MfYDkH2J05QBWWlhA7jKzIrgq
Ji45B5jUwfos6Q78p+CweCTwg/5chAgCfDaGEqBZ0VjlL6OVIqOYKDvJzk5SN3/TPDtaR1OGQr0j
4S32rXZdtN6LNmTj7//3JKR0mrUoOFtkWjDwxXi5NKeEwH2gFN1X12ESEOr5qW8cpeA3YJnZOs4S
bZmry6iNd2bYTF8N3oLTY5GsRfa4rVzdRP+V6NwfRRCNj7uumIdx1TXYs8Y8O411lb8XvFHseC2X
6ALvhQgP1b9gWu3WdbIPKywTUWSx+SAq9CnGg7ktvLF6XnqUWhkbV6NkaJe2BwtNx2YRllDkbczG
0z4CttCHBLD7CnReCanKoM1OPzA4gFdiH1UXzjpx3U9jpqZfpjgmxfgtbh1Yb/4wbmx1mUb6UW9L
+5jNZrvxfhcuNGFTlU+ur4l7QhxeXZiHWePlKTKaV8aF+zGpzE+/LaZjRGcR9dRvQkuCk2hVQB9Z
R5ziNwTHHNPVIEmSDlJWkikhUfstSo9amSX4eBNL74EkKnQv3DpF3F2Cij51Sz8pVHUS6EN50GpG
iWxCgJQIhVYVEa5/kFpHpn/lVY/xbzDhHWjnxoIYXG3a0mOkQV94G21gRIvplFbZI//MjFkGNeY5
1VyYzwJPEvWWWkfU3PmxL4+q3MW9kRRvoUzHbSd1tkC1mROxU4Rr1PX8jbqWsf6km9F+dPyzXbfU
I4RCViopxebeurBonIo2KSE0m3GA/xh+jQm+CyJFP20JvRXvy2UTuWKTgTEImroKVoA9zgVz+T3K
wnpXtK1+oTv47xk3+b9nxWU0oVH6WspcV0d1glXih2Vr+BbVofBrCFOZkmjFdXEm1qR6zur0TddT
hWbrJtzvUTBsBvXExJYLNk4nHffxDtV808o10EcAXdHWlh9F52IILXYjZdzwcybpxVJF3vK4zyJ6
71WFvVcCSEktQ77iAC6VcivhY3G3DW9Hjy1V787jLSoi62z1w6mvsq8pmbTnzNPaj9Q+LOMe1GPy
Kk5z0P4xZBxgG0BIxAS/NFZ4VdckWUL40EodxkQe//Ly9NXpt25lRN92w+Yf8Xh+GsbUfMGRvEM/
zjSKol03rWsFtpftRzybNLfS9E0TTNfsvMP/Jt2+3LmGaR3I0w7wZsbOqlM7hVoW3r4NcjyXS8XH
uP8ChaLedbaguOgT7V1W3Qq7Jd3duWHg5Du80zwXnTGyjigjkIuNdFZgkw01btRU/1ZkqyjchK7Q
vxNZ/FhUHJ05mK9EK3i2dnlsBkt/oCEfFNrZxxbr45RtIR35fWTefd/p9tTiyZ59XUHjhwFQrxFs
GchxbRSrZWpNsmN+W84KCHmeselmh3o75blSNWyxaf/Z1zCu3nHU2x9Ct8AX5Rb6LJ+uOEgDyTK+
7cmaeg894y861UNo8izImhtEUXp4ZsHdtexqpRd3xzBL2k1H1XHAGFNjN0x3i1TEoOu6oo+9o77I
7gaRA6vYyaYfyZzeOzekF5xM1BSp3DB69w+oGNLdKDDiJj4zTn9Q+wGaPNvlc7J8bJZLz6O5PlnF
1h4L7RnfZvQshwgpCtQiKKW0I9XWrlEjb68Mst1jPt5MmAVD6zkoarFfWu+DO1pbTEzpZrn0oto9
dkA4iDfn2SCnP+Q3EZGtdHN+kqDoDmPrOQlE+6Lr/o8qQ6ibN9ovngCnoWGoqU6m2ZtuhCykq1m3
AjUDJ9xEbfqXQ7oGibtP0GF/h4337hST8TE2jtiQ3+ecUrMaLl0xC6ynkNHNilGVZrj+WhNafAns
oTgDc7rnOu7wlC70m0YyIE2NguzgoDqMbaS666ggGjQ/hE00aLwGGplp6pJslvTtixA9Qg1BsxJ8
Fx1Y/pUdiOD82HXWy/IQTkuUOq3ZGWxQsWMWZdkD0ecD3WrtCW129mwxYoO+bftroXLDY+Jcrigx
4dfPdbThk1kcrKhB4qXzsdXhWz8bLXlk+qh3n1NBR1Po57rXvINtlS4piEp2iv6DppAuSZWyopNn
1tF1eU7OOdIozCqf7QiVdflA2TWExxZ7w0fomqQMYXWNZmCa6fLxVB/URrVTHgsg7f/4bgtp7NhO
jqvlb+CNwl8XStI3AwXcEA1YIDJyxDsidvtMQf5sdKQ1j95oXgabEhnbgv7BSNPnDvMtxNnqcmbv
GxoIr/i1YoKcO7kmU26mc+jSpVa7dsGyv2tMidNb9dk6y/ycdCs6ZErjZzRNfvRM2a5TwZJZu9r8
TBpr9pzo3H/Lh2f5AlBtmKATBEnB8OTSadAiZsun5cPN0A+J+95pPDDyHL6I1/DDuqFFt19pMAiI
OxkSomHkSYz7LjI6U1ksKsSKEoPlRVIWMxzLDz65pE+e0dTEbTMwQPY33WwJg2Z2M5ItBBg7pAZ8
ValkgpnDVDAiL+WP0E91yOCDdutcW2k4EK+O2oehlfflPShKx36VAOaTIKkPkxNAB8fjegh0yz+H
LsraLjHau6xoj8T0VL/axP4kPEHptKQLJtyhmWxNtXdB1uM0NSgStag2I+YCytTshjnQ3PfxZO51
o4muY1RuhkTqT3ZEiWQSv7dT/UBoSlX4aZp+u+axHR/0pLfWZMgkm4Yc66sW4hvzveHwqFjhWWIS
y9I/kzQ77OA4bk1jiJ7/O/gVE+1Jk3/+ewmT1baO+/rsZaBTl1KtHBhj6hkU1JByZl14cb+LFy+v
OguXs6lgkpIkeNm4PYayASkhW8h5g3yp6EhjmLb6N4N2um8I9956bXqIe69Zaw4+3sFDPk0A+MW1
oQurKzLICPDoMdvJ5gI4b/7V2piyXVBzxyJtyJ4vtE+beNxLgLVoZQ9uxW86ijVyCiwLOC1Pg6Qg
wrtuvFmD70EWaIgx07ynit3vaiTI8elRv7g0/qFp/fPQWU2DEW9S439iYAcxeofebPemmi4VFP57
4NYlPHsuDZvJYU3bh41UNbFr4jD979lszaz8Ut8nnY/CyDW+qADJ5iEqBGyrmSS7BAn015Q52Cz0
6Lulu4JCz1ubnS8/Dcf46ODj/UWMtRqziRxTo0Cv7TEbM/FHX+jRVJ8ezceZ5te749JYt22/xh6h
7R4ini4UL2ET7nPu1kvWsfYodV2tDsFkOuSi9Ltl6Uptoa9FQFBOEjXINxoMI56v2gMhnmeGe2i/
0Dkye7GuvbqKCbi8ZQLkA/lbjHLU5fKFMPGfyPsdNlFK7NjyY3iMqrfLpaG6yIroQZc0ec4bBclQ
uyHIVdkl78TP5cpmfWUDjX6poH291cK5f/7vTEtUX51s3HXVJhACKzfAMzV/lfQD72EffU5dl6z4
3NVI8Tij98xjXJ3F6jVtGP/9atzzqxVD9fje5fXlO5bvLWIo1eno/m1pXextb043hp9Zn2Zi0UPM
oMwOpXNblA3JYCP+nD4GEyy9QfT3dimcavJqtzrTiCz1ZpURBShXNTgDf3qWGoGPrhuXh+Vbu1bW
NM1lymeKwMJA9NEpnqr05ArwF5nGbmhiA/Ded6W2zvEKX4F48NzL4cpEevttx237OZoswEqvP/Uq
KLyy0gNhoTGpwPOr3wG8zPsou0XN1J+9uiDOR3fzj6Y0jhq6Y1vv6ntlJe0HIyo387X3LDbDV492
yPJq2IPi9Sb57hii+ciGdD4jeemfJrLA32frGtKC2JazUmc7vXs3PFZQ4uS8b5gP720SZ+/Aa7Qd
VCdtt1yOXfK+fEPnK0mV7bpk8vCfL//QUA8zInsFY+u979HDbxZ6Tbj1vQi5oGEEZ22skKWQt/Ir
9v3bOMfdWxGV7XHskFFWwEt/oS0A4BJGXz4WxL2r4bYk06/+sCO6UQmapW74YUK3PxBbylhYXWpp
90aUSncvulFeJZmSEC95PQraCVpDnZ8n+qvvRk6TDOkujdfwUqvpr5yFdjjiuqUirph6CdQaB1nE
ct8AJDtbTr7LSsF7gxJvvSyPo6QebDQSEy3kReztuvuU2UCGDD390xMRIvTuL++tIgH03ZsTj6QN
RWW3GhMdVFVHfyOTfrD1jwg/GavIsOleARLq5yKnVHtcayGehwCOeCXHd62uaOVT/d/0aHLZaWjN
uUgD7cAva+9JAnAu00wxVo/haaktsrJJbiGNl+UKBxnur653T+SXohuhSB8EXgWnnJp76zbGnjvf
2w0zK1jFvnFHOebuWq/3DsKyiutYwrzKBs34KMzxt4TI8U9CpAub978TmpYnGCRRNkTvg9Ujsq95
+Aj+zqfGHYnKKDISmUueRbMl9b/+j1G35k2f1tqZKoBaVurNi2Q5PhekZ60b02x+5YZxGIgA+Ygx
oO3po8KIhnKBJDVkc89tYZAWrARCsWcjyxEVD9Eui34wnCcZi+NZjxNGZTY5Yi0GEMSMyRs+RhVK
ZUV/4LLCW49b0kjM99Cm4WnXWErAm45PVseEL2au0aEXk3BiTkz2W9gjXNIKGNcBIrcDSV0d2g2C
bWUA3w1Tz7h3VK1l2PS4agfZzlJ2LK/V04fnQ3SISjvbGrqX3IdRnw8W3lOihxkiL681df2zijN0
fgV++J5BSrSBvmEw9OIazqiStCnNviyqr8VVJEUXHbxB22uRgfepyZUcTKjEHIoYCcitXHVVdqpr
Z7oSRKQxnfLrI9geDHcy/6h6HRJ6UptbF5L8DxNoUNlW43OZ+Eq0THGW1p61WxTBcOA2YGuCd8dR
2Qsu090QcH3ZFi+5m2ovTi3kGWnJvVFQnOUgrQbveBZcR7BTH9xAl4Lh8HfhsWWNw6zCZmu5p8jW
QJEUfn7W8onIl6H0nwTCKJVFqt/NKClxWcLOq1PjzhDZuKcpqiNEvXjw/Ppn+rpUqNTPZFZfsvtc
hfNW5Kn5WZiQGIPU00nI6rpdN0bMPrBqTjvCISMDGU7lnckoRgGUF0QnJ7FSDO5JR6zP3ErMQ7pG
a4+Itd+pQZArTtV0TTtqvnD03L2Fl+KWpAL0YcijdShFdiSrvryGlfkV9XHw1Jup+7H8B+gP3Q92
YsETIzjvyaxG6zlSFKEwyX+b9LBWbm92z17a0WNto20zh84ZSLO+YW6Wrxzff5duMl6Idu7fOu21
gVb5nlD5Hcu46M9ZaL2Yldec+HFwwMBI6tcNqop1vkR3MxldUY0OL7X4lZsBvKsx1I5L/WMB6+hs
lMmx4IGUkn+2drPIgr/h7cRgog119XZnhME9bqjOhUdSYlIiGJp7lcVtDiAoUTiujTGuf8gKkELQ
i/w5U0/SMDUuVY7M4qWOM6U/yfoBNxfaSnuofqWxY57tlrwPghijfT84UDdL9z2llt6XLalky1lM
DwQ3g1vvelxtuwjXy08ELaUcVv5sRdA39X+/JDVWiwaBH1Xisr4BzEshfZny1pdhdNSEIcCFTekb
RLgoPdrFPRfz9JxpWYGqYgTbPOs/XfTEFwuJ5H727TvBmfneQz/8hIzGeC+d+m9Yp/KvLZhQ2a35
PReMLwlmr15S+Ix7l2qkJVJrx2e6etFLFNc66dt/xLwuS9P5M2rI2kQ4eQhs0aOnELZKeMwbHXzp
r+YvkKjqF5GC4VbMw3AQUqGX+6A4xiZcTLfKi1/SgqKsBgJlYm1RY/5kyDzdc6snag0cDWEw/vQV
oZIs20F7EzZiSmeaP9DXtuekNRDeqxZC1VA786iSFx9SGmleNntBF82li21wGw/gjFdEzrx7xrCn
z6ZfdeF7l2oC2YABKf6uM9Srpf7SCWm+FrWMN9j9rL1UoynRd1eLxetueSjB89x54bEZrbA+lsdl
955p9Coxk6UWBW9v4idK7SHFFkIjU7mzciQYuABgYRWETQPHnT+0cAjJGGz0jyJEWaiVv3jP0Qo7
M+kkJirw3sBjXfl2cjds1dUSL86csayaTXDMRhoFdUwhWXi0WDOxoi+uuIVO9sU+LjylQfXh65l9
RhhAPazmhEVL0HKCmIIUkfC9pst2aQKSrIE+rC3dPS8dAR/iGc3G5lqNTXevZpY1ZxbDmmqdmn70
WX3pPoCPsCeaOdWs74s8QOo6Gr56lAaP96vho64hBrz7oVO9GJX5Wmq+/pIM6d0RLasvoRHbWMY4
GTL3rz7m4a3xCvseBMEFH+SPMFdVcY2Ji+3Hj7SmLZCmtnmTzPmfaoGYJEdahJOPbWcVk1YCkdeH
ras2pXAkcGUX2qnNXuTQmM+d9NAe8Vd9R1IH5t6zrG+ZubQrm+Ln0ikEW/liRC3ZG6Q8PQdNYO76
OI9OeYbsepiydieDKbpZAuD+2JNMVANR24pkzN+oK2hMhnggl0taavyoJtQYB5DfspMTJt/736Wu
Lq2mzaHsWP5Ozp0GaD4gKhaT32a5mWK6xLRXfXBYnXF4vOmGoN6by0nbLUaddsa3FhL5uHh3Gp4l
VVhCoVepXpXKcXF7nehozZY4S9SLOq54RgkVGZLqUmhO8kxr+NKYVfBvpwiKJ9nq4rhsxaxqSM8t
CW4VYQk3rU7eeWO1D9JvxLEPyMWrbXxFoSRx0sv6b7pd2ERmvXntqla/dnN2tqhCq1UvyCRrHb04
0gZuXkNqqaNooEPqJMsLlNPXmj6BC3EqzmGtp9P+cU1GGMIYoqpWlU2sTyKRowtgHta2KeDtACkx
jwEPWQv3FVKOKttopWa9isrTriEhWj5Q0WUD+DikGltBN//haK4abLExXPaPXjkG29zH6TiPcBQI
Xcq2MbawWHawxqTvuyiuaO6lLoGyZhx7PxgM7t04hsKvVITC5VPt9y7Gx34TFUzxWUHpHLhEgbZZ
6xyiTG/WyxISlnQZsiiuTq1aUYxeZ/1NijsST3q9QY2mKXHk3rPaYL0060eXodpAEvWh993x5nbm
nzKaVtJp7U8mtt4+QcG9fXRCeHJEdeSdgnYuUCygKSYDyNovkvc4f5u4pdcQWeyP2iItpHB847Bc
tkxiwPipzo6InY8msjeNLk+VPcZHgzL9IlgUR0Som6rheRB3BFFZMUuFxw2OklazSuwZTZEdl/6X
P6FegRZ6Wq4M1Q3z4BuvA1yqwBSt41L+LAegtse+qprrckVwXHec2RWBoc86np6USolhljRqdf25
zIORTPimPtStoR2axny1dDXwVPK9oWj5dHnBZxq0OUKBGkCVms3UiQbxmfnwiwNl7chkAt+ZulwO
yLMs4gABxlkTgcG+YM63fJSydrok5H9fHx+zwef/7DjF44vLd0gG+i6zketyFaZsLiZJokI8M5PV
RYG1boyI3RjYFDXMJuUGid0pGBlTiPrfm2+5A0tsTsxj5wIFxv90L8jCxUhCcEeqY3Kz88JfRZ0X
3jOyRc5uBXwSge59eSnsW7ljPMWfXn3H8gVLK3QUTnO5W15bDqgjbhbGWSi3VQb8U3T+PgeGN9aC
CSZwsvWMN9MkSi0PrmSCFSduv6OGcYotm0d8SE/azMCA5x3QOEY54G7vhY4VZRmg9ZN1WXrdSmEm
pqQ52fCEcQzWv2xfALdVFhLUV9k6bpLg2I+R/Cx4fsiavIS48O6L8D8vhlPQMDzgo9S/+Y1NGWma
3Qam4qvbAxym5kUSCJ2mhDaD8ho88zEPnHlfOw2SedrY0CrVIenlv2ct0LQDQH6Mk8GuCcSAXJwn
8WKW9onsOM728BG3eb33SBd5qsthvDymp8osv5yJOr/rIVMqm4Lw8VKcETI7s1nbdFYtruqngoob
3IqFRGR3wU2v+k0n/Pi6vL4cNM2I2YFSwVZGABAkZgShG7FPc198RGmpHRhU6t9aOfY7wtORGSZj
9mM5I64if5w9XhOsvDRqnvSiaV/smC53S7G3xbkVf2FFPtSm0ewZ8ehoHfudNhXyxxz7gZJCT+dC
NP3FdD25Tq1WX9tpjXIhmH+aBQ6LZUHvEzQwsLvZ02UvcYWEc3CPuRF4x0Ha5kWqw3KGiSe/ONXu
cTEm1gU8EEFEMRI3sbhnY6vyCePAZbl085op/ek2Q3mxvbLbwebuN6QBMp6ZDXtN469iXm/qH5Pj
u09B2dmnZPS0c141Bq0FQiSmTH7MyWAezLhlhVBNpaiw6e+YqOxLGv0BqsR97zDditoowEXw3fQe
jXwsNPhpQv9gxc8szNWnjeDdZ3rysOk7mfMyz1l4Hxq5JQ7POA2UavVWTDwVWv0XOwGiQnw2SCn0
gCejcxEPq4PFBvq0XAIz5S4bXZgXal47FunPMLHSre/XqNYF9lCws4QWq39cZ1p4kr0cDj0Tnv9e
Mn1CGZeNsF47GOxU2YfM3DwMMR3BpfBbXhtSj4xUwBWIccgbwzAkw9I85HGVXPuMyFQ6RzpgP8c6
BjZm+ZE07afHgG65ZuGiU6vzpyqiyN4bvjmfbTdMaOYy03Aznjn5NLRHq8yGqw0pu9m0QZeuQhv1
Yd0NNxhg2QWh882bMvNi9dbq/ypwmTIm2/nWjCStRbEPQ0XNoJYG73JWeOaETQLVjVCHieTqta37
SvtVKfVPXodsYoLYfcVDK949V7kTbf/1/zB2Zs1xG1u2/isOPV+cRmJIJDr69EPNI4vFWXpB0CKF
eZ7x6++Hkk8f2+3wvWFHBatIUSUUgNy591rfsjPdfJ6K357l80jJ0rvhJPMPJleQFxzHvxP+lAEm
4ilVyiUdhfOgz1u4NLePuAG8RzMv/UOcISzMvBkYWUZqiy6lWsZVb6y9ZMJC0hlzAJoe2huRaBgp
ZC4o9FI8aVYrf3uuqFs2dmF3S9HG6l6lbPhSzWtXAz3N+9tr8D77vU4rhViw+bXcH6jpgUfqUY5m
nSWTQ/pgTSWWZkv3d7Hm/vZV32ufigHFjmlQvaIl6H4NGEaLjAADCofu4kfFseit/H1MHcV6GU6P
oZrgw4xtt9GQytKH6PQLglekAqWBetWC95y48j5OY9SYaL0JUZKRTWhQiSq7jTbIB+HbdAVpSMhL
ju78cHt6e5jCGjr+5N0Dte1PbuN1cKX5itRMyE2FORy9DLsqLwf60J80z0FUcmNnaIRgxDVB2nqJ
pj/3ajJR/uehiU3tHAJGOzVMmwiThBY54++yYgA8j5wZ4LdY/bzzyiA/TfTafhZcWINYY3VsYreS
qyE/dzfOgkLqe7FEQSYPNwlNKSgIBLs5i2C/a00+3e3luMvYrbHLcNvxfSzZl2hOLq4F59cyVwoT
oT3o19s35EzKs8rG2f/7tUFO95byWzqVBLkhMDKW+eBUFxMy3SKMhHdAAVEv45xIRfLlzNfAY8Ic
p/0Ti1FzL1PSbOeXK9KQcfngCEdYvTFZTV8h8O4NEAG/NjYNo9FU/j01lIPcJ3NWqH/iX+sa9RBL
aBChgBrgwqgZLqLY3W7LvFWHSs63eTU3KEl/fdTMkrupHNW71fhE6uIKkwwrVUo0UtAPDLdti9Fz
THD4ULIF9C1c4GYZ3wtnHgSZmQaGh8q+xgH7kcdPQdMYnwwY0XimQYU6uJBr2dCEhpxTnEq2aGsS
vvpnppuzh9A1PqfuK/AU/8MQCttKUb95KbvuhEkmNqd4upqEFq8Di+3swHRly1XknrxJGrsGEuOB
6exwAM6i7QgTHRApy3IbeQQ9sBVTDD+G5Op07O6CepxXM3Fleg3gM6j1r5VpMNWOm083IjsTRE6w
sADFo6czPtOkfCEOQH3VQ4+OGJPgp1A1xirz3OCe7hkqCYrXkwNB74Dh2tg53TnLNe+oRUgCx7Gw
TrevKMPNk09o0Pb21b9fC//4mh/b8kAzkxzcIdt3dLB2diSHu3FwiLOZRPocMOFGDODF34GvMygZ
oEBOwGX8eBC/sukdFoY25JfSlJcIP94KTVl3MSMG4qaDm4WLxj3QL/d34EUUGdJA4sfADS4lhuPR
xhGv6mY40OoCMOxQp/aIWzj/ddxCOI2awvUf9JJTFzpD+nPux66n10Lt+uWX//jv//o+/Kf/md/n
ycgu85esTe/p0TX1P7/Y5pdfip8v7z94asORxCasHMu2DIJQLIvvf39/CKE///OL+D82gORKdviw
LKcBC6AlwxWCJ9EFxIx/M6V1dmnN/zAM8oFao/4uFUEbru0XT3bP5kQVhE8FZd+s0i7jaehkT10V
QCKy0/o7Q4FVO5TJKmj94iwZQBNm1dLlSHTnkmvTDONu6ve6xLpZ5yULrIUZio5UvzTnDR7EnuY9
zw1oqr73iSzxfgijiNGwX08Iz8BsK/zzPy3kEfI9tNr/egqg3jwOSHR+ftd2asybN8dymvdw6GeF
1k2m1YUg+1HaLW7H9T/+cGDr24H+TvwJanFaFX98+t9Pecr//zX/mf/5mT/9yDkkMK3OfzR/+1Pb
z/zuPf2s//xDf/jN/O2/vbvVe/P+hyeE3YbNeG0/q/Hhs26T5l8nyPyT/7/f/OXz9luexuLzn1/w
JmfN/Nv8MM++/Pat+YRy1e/Ov/nX//a9+f3/88u2+vz8/vnnn/+EZfjPL4b7D2k5CjmX4UjwLpbz
5Zf+c/6OcP9hUm6bOhYk4ShHiC+/ZIDjg39+scQ/HNtBCy8sQ1cunaIvv9R5O3/LtP7huLaNMtUx
0W8KW3751z/7t+vi5+f119eJwd/xu+vE4XbIm3KkYXLB6AI75h+vE8skL9jyJYoq1IZJSMj7ZJvV
g9WrleciQ2JCNpuKcsypYxptVWchhB+zp8oeSHFFAr0YBnbSvsk9QMhhVRHavkyygUTJgs1H8epM
o3P3u4P7Fxe3MP7iTXMwJTIdac8H4o9vOkv0GrFs4S/BwBbrJu0v5pwv5yOJtPzPuqL1SH/fXJkK
L4HCoZ4PKK6toN39P97IXx09pUDcMCiD7GTPb/R3dxlTL303sz3cpgCyVii94b/beoX9Ww/Zjlhg
XeUPF63mUnP9BpHxwG7InX78/duQf3E4XN2QyBUtSzrGnz5DDxVo7XsYP5i1lQskqOSka8inJvxI
UM6Wf/+3CWe+d/773uoYhqETd2a6gsm0NPTbvfd3/+qO/GQvNkp/iU2yvSuwRnee9a511aXSEOEJ
nP3LjK0B9Ak2Aa0//mrokXea6iY9joITQOqHtO9fA2fVBjnRvYFx7i0Bfj8BZi+FUGsjGUl064uR
/kr9keO9w5Mp9kKzjZ1MMf1zWi2qIXzodLIeq7hpjkPhvujtoB2ysqTQjWK1bJhLPepljdo4Ja66
EJtRq+/8xNv0XdlugKMCk8dNT4mFdanDZ1yly+KR6NXxqW+ctWIMtsYc4p3sxH1pWjwDiUjvbRJJ
zTRBkoy/dOGFKcECktjESvg2u5juR1vmLIL1A4k2/T2ryLYPDP/sRZHYMjcGazuQMkB62pK0tscm
0oDGa5O9RPQdHzTybXH/nCPLsM8IFvZewvS8t4edprXJsndSMqAJYCVQsN5KUOh3YLdQKpWxu02I
qWj6od/YIjz3+FHWZLZqQ3CsyRsasqpbCNiEG2XoCNml/xR3+ROwuV6BWwe5822qDEZHjv2K3H3l
JnXyrejI00Zh769cP8tWI1iFheu3xjpjNr+ZSkVTui3jvY7j9GyBcWkYWBwcEBErp46yiz0U91gk
SCWlTD0ggN0NahyPpZZNsOwa8LFUO27l3Xm5FmzEiN+qsnHkmJ2d3kl3Dv4BpHKoX0Uxti9FqxZt
wIwWt/L42MxciCCHkhi4lVqrBmpGb+t3Q1fA1GfZdKoRIgzaLgby81Ct9cKNqWv+znbsYIs3jFCM
UEMgmxXAin3/LUXWzd9v/yArszsoFwCtoxBO9i1mdU+J1Y1ZdBMVW732hk76ZQSyf9BNo1gKsnuZ
7XbFWhupqv/+ojPcv7jmcHkKU7jKsK3bLfF311yeOca894apyDbHSqI942ugYaShj12Hz1BaR8p4
MB3ONyj0MwVhBuElBlAPxm0Tu4I+BDvbueE9rMbQUKjFERnykFcMHyr6TevySa/rlrsmsYCay8jF
n4qzyqD/tmrz9/8e8cf6bL6H4IOWDugiaSlWIf2Pd05dJ2odXyw+9LLKVhaBFmftwRkBirQlfcCm
7pyVEdpzd2mRqe7UOzQbNWz7GPviw9+/Get/vxkEFbojbN1W/Cf/VCwm1N+hgEqx0O2EOZ5jkSLT
qHQ/Ut9dxtSEnRcL62TMD4GlRkxyOlrs29QDTzQ4maKnmhNpcVBZFaAuN4I1Vpts0yvYI634jqcA
CnEbuve+y2IwAHFGArnOu5wNZ6Sbm7Cyjj2ocZCHsmBGjb6jIVSd3iXuyDoGOKkJ/Ydjsklqzd57
hftJ4nMWyG1SeN5rVtRfKcYrdowcwr8/PML83ycfH5eDKh9AoeGaf/6wOJ8HBcxxhiqQARDpxt5j
2ElOK1E0Pk2sReOBtXGKXH+ulP09HDAlzxG5czAp6wKb5bSxHczo5ciYqV4kaRduixKZLPIgb4WH
23gKyc3QxJjdVY02PACiSzemNz36k77MYmnviiZzuLyG7IF8UBJ17UZtE6gmj8q7bwldHz8L05YX
re+dawVH7M6kH3Z7FnsNPWLMylUjBZ4Jyf1nPqpILskU981LFkTdyW4FGSFmo4OJ7BDLIOBK57bi
Y9IP6aqOxrWBIIBzsVLvZlBcM8ucPtEXLqOefC3DCa9Dn14qKpYd3YlsWxhA+2FOh/tIJwq+rJRF
E7ktuNRGa4GEpCQhxJZLMWjFOdUFD6rG1KY7+kbv5hk1syulkS/HZ5JtcA8ZGHH7bAGAAi2zSwqM
x/wC/o5b/ErCazC06BQhQd77hRMtJyLSXSax9E7D6qyxPhKQJPZuZZVng5vjqhaVubTk5OzKOdmu
TIlDdNQ6NfCi3rAvAg8aWzSr/TlebFrrqmWWhH1I1J4JJRdXD7FsLfljqhRPj1qUAwFPNfsBzYt8
cBqgla4SHbQvAOfYaB60JqwevX5Su07Rar+p+yWdurvES9ZhAEVdN4rqbFhKXaF5H3N4c89BeIS8
U+Pka+qjMX8V9rWz//tTXP25ojQMS0iqcClcQ5fCotz/fSGXyJ7AEwLZIfLYT4y4dnWZpXBc3WKX
o1pY+YF1P8QZO7vCLpYaDoK14QLcnWg99LpVQDzIOkTQNil0U3GUASynMQ2pgKVd0O1r4+pQWf7j
5HXTK9qaByB0+tWm8L6mYX0/z3TfTH22lfU1660H3RECx8aJgZJY0EZWlQ2AdUyH8eH2kMbxRlUE
AsDlg2VVQFtFbnZKUDft8Iv7S4oLbmjThwkvnwi5JHvoAhubXdr4m3r8WrdsDRMy6rdwioHE+TlA
0JyUpDgsXsZInxb4jZZWZKh9OWj9UVRGj+tRvTgRi4tM3Bo3p0jPsbTSjdWnnIz4+ZH5EB2XjCTj
RUOf7KEbEAQ9tu23DlUFpjzzxTPpNaPYqn6+brf1Dvu0fMaVWRA9wrjn7z9Z8efimE9WmfP2xjXp
P1run0p0cj1SlKQCXVRtbnrE7q90ps7eEHMbmjC2ekGPmMUnU612AE3gNoG10XvWHg+cxcB7SzcH
EjfWsgVMd+Px798e+7/51PpDNW1aKEB0x7F1+Rc3V3Oo3MBzuLn2RrhuOkudMlxNyLz1TUWZRM1G
stMSnZW3jQAqhrXlvzZkHnH7nZ5Lp975WW4ebg9VMJD4y0qJsXq83Mx8Nxsf0rKl8vIHm27EesDe
8uwY3IGZDqaENM4DFrQCikp6oRR1MWTf+NmI5bBNSQkO8ss8dzyGBtCGlIznl9HJrKWf59toxDnq
NW68LVw62VY2IS6tMvO5jPa+11RHz4AXR2wji5uRVisaZtb+9uz2UNk++VotBZzH3RTcGh6bqEj0
Jy+gRLdiiyBhN3Y25RQS91kO6SmyZXpCM9isWiNNHzIyBXwQOAfSdwxauNzVWpm9anH5rRlJvvb7
oji0ghBzlML9hlmQeTUonpeWq7uv2aC+h044fBAbByBAo4NqIpwvYlEQnjqYr3JqMsrKmhrLqK+V
rRMx05fjsu/15DlzfkWgv3MyHFNOMT2UEed67LreXoL4PkrNiA7YFD9sAq+3+ORRu5Jev0qCxFgU
Hn+grVOxFSFlNAEV5TqA2LiiN7aMRoDrHrJxnPrWFqWXfuyCQBxvX+n5K9zS6lgUMtzkqrS2sPY0
jkardvQPmDiYtYf2zjeWnV3lSzmTpz3ZnnM2T34W4qJson3q193eVXW30hOTcWcQhueyDzDfOI1g
JUl/dHkGCnzuDrqecdByCKJDQ2ymPprTpoe1snPiqDzXRV8sgpmxmKQiOIqsOVqlPlxYPJMFlLP3
OteYKhlu9xoX1ne6rtdcK14CN83XYK+qvdd4EgMus6qbl/n2VYH/Blk/NiONOfHgX/gIMIr7io+h
qWlJQ7zFnS4WtFeNB8txIPODuhlzaBRjkx2Jcl6NaMiONXZnhubu0BCalfeEkFWfk3Kac4+R6VBn
iDl8SzHM6f3vAT7sqTQ/Qr/85h/Nxu+2Y0sYN4N5647kLWNLDGe3kgVOOFZjHS83VQ67u6UFLNWn
Y/NI/Z9dqCJWZjZezXrMf3W8HLVKPWHgivTgBKYBC8r8DUPeW06+GQJpXkWFpAnm1zzJKiz8e36z
q/ZqpngOeVZdYNYDEPNIJAMAJjCXhuEhyUJC6app3JR24uzAPc7jWk88Cg8d6lhOpFuanbcu1aRv
+zRP0fD2HgcgIYVorDKxTXw72nRVhiTLRklvVfi7AEFAOO+mT1KflqXee08eItcj6XP+UrZM6GSO
XBwQSH9pzDvaSeLu9iTpUG+ZWYh52RbOXRfiA+2D6HSDsPVIg+7iocoXRuWSl2hZ/koZ+O1vfhFd
IzuoJVuthiu0Swt/jj4bugPNVhrTzSj2miFzIjpUviuCupthawkiEtdfoeEyDlbkSGqW5pr5ZrwL
XH/BLbvd6UVJHB+NBvbpWbkBmUOXWYrkB1qleh5C2K61L1LUfgMILnZFNKqhGIRpvQVYXn7d8M+N
T3FmYDtI54brvx6Snm5SkzAG1vXkwnTfJoghay6Wmb34qkvfJfcXEP2tt0BhgKk6MstjrbjkXIUp
1LbzR4DwOZ2DBTfasrDHdekZmI+Txj3FufONiaBB4TyOmwbkyz507AuWnmxZgmo6JzJFzGTG01ka
MJYdSWE5qZqxY8Aqb9gUJk57GJzyGJRmuFOx8+P2GRQ23QmXz3h1SxIifHAXs20hYvdNL9Al+ij5
1kNv/ABJOx5r319ptfHS0bc8DPNDk5AuEYMKWui97+7CbLS3+GNzqEaOdZfE6ceYSAeEVRztuU4F
Kp7K3ltF27PLdgiMYySRmdnw0rsjYB6Rlvse/daby5IcjuohqqjobzMzleWPSd1yX8BHZUZ8zKbe
aPs4WPk+UVyd0SNjLJ071D8j7BlCcyp3uG8QoD35po98mJlFV4vyOXCnA5YJCJbIoDYT6q27G0Db
jpmzV8Wr7nXGqzdVZ7Y9a3QTEyI8q9jmupzQOlnfLSw173reXhxW5MuNOGRFCIXguaB0drtTmERk
KbS5XDezUMxkHmqoIr6yFpQLU8hlzSRp67ipxtSoe4KXoK/jQjR7J5T0kupuLYjyfrRglEZajHrI
rIAD0TXbOKIojiwbxXFIanuDMyTdBvhiRwxOYJ2DcwxseYV6czqlkwbznm38lmi+z6wOTomVT2s/
oPnpoXU6tj0RY1pZcRMekujkj2O4b4bmDQvNdzhj5luYxivhtmjbKj1jOmIHVw+RI2VR4a0ijh2R
fRFqy0oVdNF87FR2Ls7NyHTPbGWBVSk6MuYzVr7LxEFkTnIOY3Wg6sKGlzncoArMgq4K3z17bJgM
yewhi5qLXkXOnaF36bqD0UcWb9dsGrtkWSpeitAuvoVaeUUa2uyY5GgHp9GA1+UMt2utZXDcI6Jr
XLnNRWheE6nt0VPR9K2Ccql5TLiasnwc52Va2hoKj9eANJD32GyejbAs2B/WdLW4Xoguq2EAVvXZ
FNypY5CCddiojVvhJqHP2C+C2tHvLE/R3aoqVEbDeD9ZxJ/apb/KkkxtSsJHD02KdLbJA5KCggB4
Xw4TDMgPbmwWjrayqhezeA9VZD7WHXNwLXfllbElSTtOu24Bhi+FFfcA2yd1F9guVheuS3QlxRKA
D7fKOauvQj2zHrMoeJaewKfZETICfGqTjGHEESmGRSInpoZDaZ2U1zyB3OGWwh6kW8Q2GWGijomg
TsODyZ37e4GEi2kW/jZZ9wc96EleqcdNG9flyS8j/x4GqnaprSvnoPFGs6ZYJQ71hOdq9+RgaRer
eMA+figyV99CTUQI2mbrok1XBoP/ZZ4F6Tc2h3vRhB1pN57c+O1UHFyikRJzCo5wE9Jd1bLj0qcR
nEjkYgDiPnAOhD88ErMMaQc/tZ4XyYqdS3TUsQMDQs6TDR2SaSFVo+4s0MXsGRXawSwYzmn2gYh2
kTe4EBa4ZQgaFdCkGtFoLHVOeOimfLg0WmwuI6t2F3adjOwE2KfC0EjuaDMMr4SzTA7OQloud1Ms
SU9tD73QumCN7qjb1gMyU9OVn7IQ+V2Su5wOsCqJSTj++8GpQ28Hy/8SqYD7O2znXaG3kIpkdsqJ
2obl17s7T2QfsRg8SqcMyp0qvxHsibE+0Lo7s+m+SptucGlpBPXmSbq9SR1vD2gyD1aYKPZjsXEp
h2/VqBl3N4lC1AbfB0NMCIxij9pR7JoAxIbJebUsipZchKxepFzG1xjI6z702l+1FNSoXWs/bnZh
KAkfwspw2mnhDB6sCHnIjHbpVj6o37GAn1FVJZxWHVp/IS3kSK0EUq7Skwp9xFkCikowuBPOCG3E
BtfBDQR5tDSiceliv8GILk8OccvXVDdWUfWpRACFg7ZDymLn+9gKjXyrdySJsPya6Ox0Mry77BsQ
3nil0fqa+xvlijaMR1SS8ncEGRQrFN/3o1bxfoy4PTtTA0cHVv3tYPZ9IA+2o90L9Ivw3hHhmX20
bFzQZQEmoihkij2kIxevqqr7thpg2FVYwshzGE1LvKlBNOuhER04ssbcRIZPyLtmEsnuTLQ2QsYP
90MeGTTA9aWIPqYJ7kbm1uVSb610EUMePOjFFHxtj5UfTXdB6WECGfKOPhSHwflhIAK54AbPUXNM
AzopNZxMknAFZO+dNBv5kNPb2hndR2MBgxI3UXecQnBySRExDdYSJ5DvEZ5EF3QUQ6KvIRlMKxON
x6pOSG8HO1/d3x7m4Ysn0uZk1chFpW2e6qGtL4VlAUjda4AW0LVZj21ZTC/2tB8To1z3JaVMiT76
IDRTHOr5q7pIoLVVzrCexnSLh7W8LwJZ/HwISvKhmqC5lF2lmAJG7boSUttMXdqsk+6+GCTaQgDW
e3OQ72HtxG9u/zL5mRksJFh7X9JCaBOfFD9Q+Ac0ufGuBIy2aCWt9VB62YdpXcDA+M9VSWaagY/i
Sm6tgQeLyT0hy+7aEXQaokbJFSIhQPZs4zd1SaLzUIvHeO7BQHb4GuRYuhtLhRtgjsHZxYm6NFgd
ymgwT9B9mnVL9tULhfg3zWIzuKqmTL6mY11smgH5/O1pT5guN1PPvmu6Uh3z3H/yHbTyDRrWZYu5
i7dc9SSJJ+8w0pcEtVTPRUyCn88WbzEWhAPkt4wZxvdAaFL/ITL6+uI6MrmMl6GL1TFMHOdITsan
E7VqCwn9e5qEPxAgsk+J4+CIdptsRAr/VWmo5TDk/Rl+i0v8lE59aOXWgavaoJDRzYtrleUigtW6
Zv/mruIQHElPL2Q1FZmNS1171yVLjVTEJBD3sfWc1F8bEPhXtxJKNcGHEUTo00lOWvk3gMeUuo8l
rat+KqqX0ouGez7YizMbZlPmTmeCcgiNnb/JcMd1InMFwlJ/BQnwmJQyfE0jf6fFkTpEHprvmiCE
dU+a6EJKu7uzCZtZtHXwvatj/a5PMPSB8aBjgZatmjRxYYIWHKKuaVCZ4fUwBZugKcRf1RQOsJBo
GreE1h74K6tTEU3dU4U0fWFXrgkLlICfJJjqHar4dOnRmj4CA/fXIXiONwhBC9cKHpqIdjfN72CH
RN75KO0wQm1tj3hLIvz1I0lFUxZuauQ5S7J/nfvO7NS9nWfRQRb8PHgn0jazqrxYebHoVOcsu8D3
9lBEaM6WP6LIO6K+MzbkJtlXrwuLRa4T7doFsXm4PdTo3naOgo6Cc/hKgNoxm/8MQ/0Dn/BbwDRx
h7eA2J1Oh5PUItnq6SoCZulKRvEl1RM5fxfgQ8vbEIs2SwFDJiJrrfW422v0LRKU7Ehfk31cAMt1
naB79IO2e6xSHAUxtEDmTi9G1ZrLqvLNpbARdictFvZSk0Bsq/q1iAhWKnUQumwCur6yP6N4reI2
/KSbDDTKT+SjNgXjBhYqO/qmYyFpjmWeit0Yp9dhNvx7Srt0lp0+jD6NS+JuREyeCho6qn6ruXLL
L5BYcb5eG0h3K9hPsxVbNxd4afujPj9g8mJT07lyL31Q64bh1W/YQCkK1DeGCsFliJJoWwPEWxPG
Wy+71qkOvUYupiqN8KqTwNG34fSaNin1d1VOJ1/PKWqknmwrdMuUQZW81AEOHbaGwS7SxmfyQghZ
YCxIfi3AimPQ2tbRtbtgjslEjDq5pHLAjlgnc40ddIjmDI942Kw42fPDEBcZpWBiPYvSgS3KhUeD
Y0IblLGhuAksEQl92EVG2VfaC9cMybAKtOqchNlJ6JN3KMk+PJR6/gOGRr41XVZFTCtW25Rn0qvX
NPiAXtaB2Drk6B1Jb4vWRTh+pLSjtl6u91dPC9mVJFhTo6q9QxrS3klHI1k2LKaV3VugKsFuLzO/
GZ5GN39Asv9Ujb11j9GjfapjiY5Um17Lnv1hXhXLqTHDE6t6dIoanT1I1nJGw5auO/2YBqzI1GPf
eq1zTrYGwgWR5leOgHjEVxq0bg+1gQvZmpkdQeEAB5qxtJmeAnFAjswknZtJdaxoMP+I54Z8MLO/
NeN5GD7odP7qaIPcgi7yxcI20vyOCWp+R8+eY+Wy3aIx1mcUY4yzKsz5gGsiIYytDq91FXMHOJSB
Ob4VobXoGtd7CkbgD0N+FwEyOPvkmPYk8HgjOPZGn8J7XVxvMHp0QAkceokjQGxNr/O35jy5rtDF
LAxCUHc9sSSX2nedS2N00UGxPZ5PaIhk0Vtjp9Om9mq2SSSvVrJnnljG7zffQ+nLdpN6esz18A3r
g/08+PEmKIV91Bx6RxzYtT03MVGIPBVJ79xH6H2W8BWDxU1ti+wBp22kELUP/bQOM8gbSZTY+2I0
6LP6io5kyfKWo7+bn6En+16jFl3Nmqb1aE/qNeBHcRMNFfWlVYI2zJuFVkNudTVneOVXzYFmSp9m
nxHUryCk+2RVtA1ioyUI1ffF9kbDHTIjQ0tIJkzbwpkXcCuBpWrT3pN9dKo9clUmMYADISpmJn/J
Dvs1ymT7bKXJW2AwlXGnumX3WSKeHysaKmXmtGcDi/QZWVt+CNuRhItWUYxOzTKvx2rdM9FdoEo3
14lp+/v56BVuJmmVcAgbpKskeMRPWp81r4Amrw2Q+6O8XSjzA0I0lgK/x/3d0Scd8vzTUAgczSpP
nw01QC+yAlLZhUBCOuWQvdT3VJTBog9a9aZKQmCVpsUHpzbrhSKizE4ycZeJCP6Wldn4TmLu/oOF
KqZE0wcizD+3qBah3eTY7hkn+9+8lpTDGj0OILPBOgIh+q6iHvk8I461Z6yYIwDC86XyDwQTJWdl
9RuidagXQ/bG3asjGAMyTGqOt6+iIYuObYpRr/I5gUyCe9Muvp8yTbv2hRefyzG401AsLsKh0qgQ
pQBM5pTnIcyqE+2NDbQo86VJqyelh/qDHOAoMIQmANQPU/SmytmmBhWsofPpCxHIJ6DtNaNVOAz2
aD9BJaLIB4ibI0F75AN8EZ2lv3QetWEYL3w3tz+yKsbwXgXm3ZQAqomxmIy+yl/MgYEMiux2XmBr
YI+xd8w7fQnn4oOSTnuyUSFtfFVnhzyC7Gs7GR0Lw0w3sPoDzggHocfQXmJDaU8YhEeNa1DvKfbT
VG0qiU/E7e36VZ/eGpcNctMlZxPh5bXUfQgwVbogJ0y7ur7/qwFI6yAhvV7I3HxJLXL79Ih+2KIY
kQrUkQszX/iUCSAyTNfxts0YBE8urBjL558TuF0PEaHlpb571Yz2pQsj/XTDwIdxvPYHIg8K7sBv
FSCVO88L9ackwazhtiWS+PmpCFO5gkQFQ8XJroER6mdQ8Di2fQz73D6X4dyXvT0klreToSnXfDDg
vseaHOLaD7GFczbsyHzB+VdW3xI6Zlu8Gf6z79H5ac2cZbwst/bMDLTcuefs1s6iVR1bcT/v7vu0
znBLCgpkdP87EfU5waHuDhDU+NAbwQ7VjAW+Lo2/Tl3HDG4UK6+z4kMcdv0WmXlImomlgN3p9r4b
aEhFMwiM97G9ofvqKU8fcL0Wy1jT3R0xPOeGwc7a73ATNNQoZCGucBHmp9qi/OhjGi8MYMf7mp7o
whDjU+zHxiPVzdqmFJ164KgJPtWtM0fgjZYWAV1Szanmxm/20x6ikHaXEnFwGmzjLa2d5gSDjWZR
/+32xC3712nodlMHQ/b2AMcE8ViplwdGU+dcIXwmIuPFQ5HbJpBttby9ioEm6DCui0hhr0kDkJV9
YHK6zeYyaRndjlRdHKDFyARX09xDMtbhzqOGyTOZvvg9sfdGAfWop0Y491J7y2CchLkZfvgB5LGh
/mabgbnKI/tHTlPixE7Jwuzvey+m+qFAHOJLHtpwP0i0UyIJq60tLPmA3EkwOjKGgwQHsmxaDEUl
3tef6b3sheSq7sZ+4+bPrsqTh5sDd6psRflF7ntcq/JRx2CCFCZ3GLsB1+z77nRLzwwNtjL+/BDy
uu8rog9nKUItS58UWJjf9ixRUDlNVek83ICUo9/lzK/5eaz/7oIgFxB8TeHvmsazD8NYTceA+A4a
Ka6+aDjwFDIoOpyqYSiZ14dgohFtzIbaSOWv0xTDXDc5UVqsHqemsfRTpTv2LitK9BHNoqGeoAz+
vyydV3OkSBpFfxERJJ5XoHyVvGu9ELL4xCfm1+8pzUbsalrTPWqpCsjP3Htud4wdOq6+KkvSd99V
vhLrN7rvfxbNPxdm53iUrKOBeWgq/KhqmCG2XuIc/z7YQ0FyYxt30d9/oWIuRrA1E1wuBDzuvqjq
BKhU5UccPG+tWEBQziUtXunbxzG5VtvFKzPF8sYtEfzQKtpBdqWjjrVr4Ff/b4xd+mKvOXiiYnPQ
7g1db7kacudQsWvLw8omwNWC8kqZgZG2MA+shdZPTRb0QS70NRLFM7wEOANbFvUBTfrMaM7SATlK
fLD0RFt3/GFqvxzzP5ZB0UDGl/Iwjl2Eaiu/CM3NT6m23Jm9WDfjqDtArb3x36hf4n7KqHDI0s2A
k+/1a1pNjoTnjq3/em4r/QInJdlVMZLhPhbjXepV+78NtEICfxQuE/PWfTQrpe+6amE7TV98xgrK
Y8xAIGrVNU/AK5yoWCiDusyK/MJ4qjThfviOiy/Z47puxojqDEPWiIhKcld2XBjHwRiqck9RO4Rr
5a5Hx138jT7JNuy9KWHO31Hnani9GEBuazqPY0O8GLsFwjdmsm92owSO2jNLvx0K+jytYLTRjwL2
6pRtNX2I96qwn92/RTLS+0CHd3fkNfoZ6mRvzsK6TfRmP9r2G6ypaW/USFi5E3hs4sEN45ikQvbl
9Y0Tqwv2rTGoFvfx7+ggdIjdGvxcQS91NKXBuK9dWNyiv97nJPiATTDWm8USTyIZRtgOfBZ3xit5
4xhHJotJHI63t/9+tThPYu6MO99DqwgmrNitIPwevAkYCGAVHvbkoIyFxd+GlwNGMIiSqpV3PLPH
EJ/tp2b2cjded1QpXFrhVkjVeK9AtKgDps8zrAH5QkhKevYLUyfkiNVjCzwlql3khRb46z1mmQgW
Tb/pzUJsJib4jKKaz25cJnx5Vn3XiuPfeNN07fqcDhYbb2zlxKG8FMK0972BBqjldV3l2SV3+EbN
9TUXiqdhU7gOMdoZPhXuxHGQ+qksM5vcFb18Ke0W12Kexf+MKUMpCamaW7PfoY4gAYAfc+s763pL
qhsubkU8y2QZd2XbxRBjHqiJ7E3TpAgxzDy7oaQfdv00lwDq+bROEDaBP7J2YlnFI4+n3xkg1cYX
JIqMnqVtvDHHpcS7teAB/GxXGJBUXvLGvCLxLAy4JBvhOx9Btu/z0YbRyOkQZa2R3vTJcNuNSt1M
OWx51xnuXHeByDNkTUQwQLLpZiOOJgLrzn8fbENa50xPup1c2g9CuOL93ICkceiYdmoWOSFDPeLg
jEHg36ftDKhVMhbS1ONfcK6ni9fJ16ewSFyA4tdyPGvX4X1qJIVWVxyuEdV3bjz/Y/keHytsLBcP
mYKz9sv9UJBeZDGIbRwKd9/vb0h4ao4l3u9diWQp4iE5BO41/NG/fsgAX27iThvQeqzxZcBVk7Pm
nZLxgE+Xz/4+NNBI6y7nhh3c9s5nPFNeEap1qqabuHQ3lnCnnbeY49ZYiHseWmFAFlvNMHbpFWvp
q2CVunjXk/q5XX0AoUb85Vwt1zl6j0jUgJvKsXmyCvccA4WDLM1nYyMRU2i5FU6WtxxXsiRd2C2s
xC0TIR46t621Ls7x70OZDG8dyYJHNWUI3oxl3SUu+ROD3fdocKqRHNNhnvEdGtmDBfoPoOh6mszm
5E7V8yAV81pm6LcqY/MGXAfDHlvM46TTItS6PkFSBDnQN8uj9FfvcWU5Glj03AdkDN4jmz1znw3z
yHXV7PPUM89iNdSjuaIusKTzsw6KqCVinNgulzy5ClGzEh7KFw1+BFLCdvxky3SohyFY5FyyTaQG
KxaZXv5+9ffhD6JMp/Ks8ERspa22OoEDfL2E41Z/8IgfTsm6qXcDLJmfsSgezZESwxMW+YvxdXuX
N+oEe5DBu1Nxl/PZ378nDVqP6kJ5YYa+6SGlx9xrHcZCZctLYuRXo5jUH2bowpE22s1T6WbEpRCL
sJPS8BkrutNDzKuSVYaAxT5ND4rbz1mvIG+pHdiEccIo9liq+XFdbK6EEkcUdd6Z+RwiPR0UVEGi
4B5DFUnZA8vvcbpJk2HaKbMdgrWpkts6Q9rX96tC8w4Ci7fwYhC2duwH0AfLSqq7RHe5bZxyDJO4
adqgYmmxZSn2HbdQAzXSf/alKNsTI312KqS8MJrL5+3oDiDlmnU8W9cPfWLoG3NGPhl31rYC231w
am/gNWC2JbpqEMFq1h1PBghLTOaIZevj9qYU8RM6hObWBLGMgI0pypTOb93gqePflcV+/lClfMNL
ym1GnFaJROb6S9q1jsgO15fbvDe5vJvszeFi3S9VEV8qVzN2suY9/vsqDMvHnf3Ynmp8wf/3fZv1
bO7/Pl99NuKTxaZ90jWee1jYYXlZTx6WkmOiFlZay1BcbFgzQa8QQ7dUB5V0QFR5diB6xVLvKsQW
gSMhAtj+vmX5X4zJRqGtCXBEP/iciIiBSezbsYRghEAuuUwfyBG5TTBceOR6tgP3LYb6CqVau4id
DseyWN2bAjdDvbgb1WHcZJBwZi1/N+vaJ3k2TG91Wjtln0X/VrCQWRbJPms4IOFQvnl0FFw0tCpB
lkGMqUlBdtUb2pxjN2xUmd4KhRhrebcY8MrGPpQEVnjq5HmbyXkjH6MLEHF7ggyA4tiMPvyakRim
kvd9+OFHjDLLuiEFIyFRaHirxTuxZnesAHngpBvB/HKRycmv/1mywODEzMRn0pKCHQNSkU3HMYfZ
NX/GF8I1imbdCsHThqy0axAuCZxBF7/YqGnZRC68EqnYtMkjyHRqtJX2o12A/yEjyYopVMz/1eo+
9u1nD88EgwZjAY8Ip3HXqy+7W44kROB69gCM1VVCGjkaPsClup8CufbvvO/J9sICbO30vGbPuiCO
Ldv35VH4MIOBSFfaDplcmE339OzuuB4960t+VIuFvP8yVjIqpiqslqM3vBfmAFxqCHvefo7pDVm7
X3pHZN7GdB4WY4xcYIKAdCK/eVwNPLoaveoVF8O6erCbS6JVodTW3TBpVKxVeK0aZmc8usIhbhIg
ARqxVSd+cGCzXTICHlG96Q3G1tbdr6LdcnCEGY//oShOdmaEhQjcptuWqYQv/xpDRhtm1Js9TfwJ
4h5YeS80IW2taXYofYJ40z7sqopFHWPNuMg3OUSGvHnKhGTyAXS/yOMDm1xP9Bco8F6wOlUe5DVs
kpTJ59UWPJcHFEya77yzqT7j6o9MYDMBc7EPXXmbdrVoQ0iC1hjP5U7o0KcEQMXPMjN/IHknAcY8
4pQlaDLN3DsjBaGtvGcDkAeo1btKMzYeTIeUEAc1ceQXPwU3C1KoGyZvWyMzaMu0oLMNHKyHcflc
MqSLfnK7yuQi2v5j0vNdkSXPi86mJbkk67Arcah0PPHtYl+VuQhb+kpQModiRHGeJVvIFciF838O
Z9q8/qASe9K99FSO5kMHAR99z4dUHCz1/FT6wGp4NzargZs8YI3CDwTUVU3jDVqdKJutO28oid7o
i409A22D+1JoN5wP9ZacSyG1+tB00O0WRKrIAiYzj1oJPr+G2S3s8t5T8TF1cWfFjOP860gXk9CS
HptaRH6cbXKPBo1UniWuH2eHAPeJdEz0OoSsBQUDugIYapqGLdo2Jy0Qk+bHHtSuUjgS/do/oi6s
Zp5YiMSPuCN2OgsIJp7rS8IunfXKqZLpGlCB/2Y1KLfcN98JLef9mC9Zlpxzop/71N+7OqNpe723
UJO7zsRVzyNS+smOTeYeXOCh5oCxpj1bvSM+k63oJAKs5YWlMebAwd47jRfl2pH/ac5HUz4RILID
o39HcJh0giyuwpmEsB4UoWanvzWIqCSx7+bKRUJX8pKNPKntCxpDYuoIiWBekWjlpsuo7cXMvGkg
mNHGTk/ORrMi+UiRjXJroReG5ItLtM0J5+SrUo+9ZgmJXCtichzRi6EF68rFVVqsYBhwQsUHvF8+
xqUgdjqBDTwHutawRlEnc3G/S12LvPnfbH8AV/uc1vLgV9yWIM5DtAO/Sbxssb9Ho0bYgb/esuKE
9/7DsAhVmtj5bYNt73VZNSvwU7Udu/qrMN8LlUGQt1gHNbcwuDQKLf+EAnVrGck7040wMR2eTPag
wiLttypv64iQLJZdzOsI/0i5bDO5FT6jbwV0xeg2jew+fYa0e7V25wmphDvKEB4uU16WLz0anHYh
Cs/oN2kqL2aNOkfzNm7c7aUtN1NvRKZRwZ7y2fUXO3BAoTLx11raNmWKw7MYVvfbEtO50SlYTX7W
3G7vs6bWmvUuqduzyOVzJ9VdhdSO2/+cCfuOeMOoM0hQmUW0ypmZlntTuURyWu6uyB8TRe0cp4xr
jGCNi9COyedSy340jZei6HaOiyB6vkWF6LXe76T7O3dmfdp7u9mxdwIoVojPNRhrtkrFTLqaLe4s
bqJWNIe1lr8d3zFy/0DayWNSTb/NbG14CuHdHfNP3Mp1hFGHsaI0jmbiP6wC4WqaVexro9hsuYld
WLjxAbwwVhEnqk0Tkd/ANlr7N7og6RzWA/CD9vCkA69Tx+UnqYgNIp4bfH354mQZ5RTPL5HthDkc
46aiEmUAUBV+UKVIpB2e0xraLRfMUZN9Wal5XtseAsdNlTihR8Ar4Mkn33QjeywOsoAVoWvn2ohZ
S3cMVeEp1B3PJxNWLA/fe9cHE0mLlxgkVCTqh17wuAid7GHvRendB1rBomZvEW/1WPstRH9umm4D
LWdrL879QBKcvc770py3umXDW2hueggfKD/1oz+0oVy+bWOIrPh3IT3cU+Uuq/xLkQ27DPb45La3
Tuo/Nnm9rdFLDjZz/riKNO9BNMY+Rt0bADJDudBhGjSCtnWf9QUTd31TOQw9QJy5UKpL0qoMDCTT
Fc+4uA8z+dotMXsjQD0mYpViIbCQcEjym2V5eHus2zYzU34/pZKINzlxEpBH6YEaY94b7Hh2oj8l
I2APBdBZVGzaIpHcpEwoe23l272iWxd4wRMMXdYbsPusIkOGg/S2+RzQQzJJ29h4DbBYEcO3bezB
uAbwbO1JP9h2fG3qihCb+CXJ3dAoPx2697G4Aur8Y2M8X7k1MabTLpGbtnJfU+pPyR3UcaI044s0
KG0S/dBp2TZp061v69u+7/AxkPQLHseRyQO8ptPo1lB13HsEw4ikM5S8/dZup7BjLmzoxNwU8n2w
feTPWv7bWcSV5/4ezBmqvItuE2tbMNFK6+OgHkove+jdkVBPtD8JBx7eeiRWKX5IQsEu+pg8Wha6
Fs7zsR8AZpbeT5lThgimZEHlF0wx0WyQcf07u81zstp/bNHl0CNXidZu+pgU7/LK/ov9mouubMRl
8ZB58riMBsMsUmdSKqQY7vFuSBrA63YEPwwJkw0Jx01ZSeO9CFguphfXhX+2EjYZt98FNoDQmevb
QsvuweqQKVaaLwlqhFG2BSBN5FYLY18pCDHphyT0dPrliV+g7PmurfqxQrUdTGz0yCg4eOncbExQ
sJi+A0ZSfCNLSS+Rsfa23P7q6P51Ou/GHfVftFc19lFIhKBKeXoBK9cNcFmIGGr9bfST57iTb/rs
PZZ1IIVCuMX1Mms8oAbs+NG8INOq7du8dMdgrfMZTzbxLMgWSZxsM9TxzOkJHUi64hsteRK+9Iy/
rpqvbxIW3RCAoU8lRNwQTp2lZ/NYLcx/O3LFdLsiOZeA3iwlpY+71l7KIXRguQZej3UHNKjEaMSW
HwzfsmgbJNJQNMV0ZTh3Gwe9qVGbE56tawJvx7/tuk+3QuOupUVkmPka6RUNZZk4hLH6h8QZfsm0
pGTqKICsOSGOAiGIQYy7iG00yYpCd+renPLZVRoqqQVVd8V5NKXEH7mTboJ5Hdm4eq9+UmgIBrsl
EN15aQgczUyzDweqLyQcZOJ4MXs4nX1WvswbPJx5sGl1+IZQeULmqg4xZpCNi3iOzLJ4ua6Syf4V
ERvhfzNT8B3i+LeSv6y5fg9GAvZkolO2p/wnSwlyL1Y17jJI0liOepm/S8YvgSsPsM/ggK32h750
B1Pvbv8WcRkiu2a1BWJkdvjZe29aMkLKTAcxiZelWy5V5yAGdDIqDSdPo3mKOpVxS0rbDFdt+KzR
5sfWtzOfvCF7LuKEfAb+CzbGZTCTwZtUx9qpPsZkemiX5Qw/mM6QUV2WeDy7tKvUQaDZyTrvTYu7
bc/2jJQhHoG6/duMBXRnZz+WM4kHfFNzDHQOLyIzWXhX5vQ2QzVmZiueXMw+/PbisbCynslMRUJm
lCYJjDA2G83Z1/UcxhRJocXQLiTj60saydN1Xhc4QhCCxLJ2HLrvdrKbYEYAfihRTGW2efLEcm/I
J30eyI/P2k1fe196TK9b+neGpr+W7ozZGNsF8EMkQkN1dEesO7jlK2g2gkzLAheGGkjRcW8XhdVd
jQ+taiAS+HYZ4vFjx3rJR6yQWceN3TAvaZnzDnl1sOqY0mB51eTkhqSUzGxa04sd19dKpIxiAa8M
gEhQ6fJHLXFPEz7/1s5nY4gmmGx7jDpz+HatrcPsrWH90Rc5GQ3sd1nqvBeInVEKIOoFLIyIDHh8
7JqfC0GUuTnc5DWaBF+rkmN56zosNccy507LG5Ixj1mNAASBiB+U1orHAnGWroqb2pT3LJ/aIDMt
EHtcA03vhGpmsQhw3Q7RzKuCQhlYZFgxxw+1iVrPnMaPvP7Ry2YKOIExuOIKDlq8d6xPcNcvx7qy
29PCwsIztSnURD+DuayjRQiMyOOLy/4gmrjFFM+BojHLLVMXGnGbY12aJDEZ7WvjU7yZMYFnmIt2
cbl8VLb9zN4c95D6og6Zw/WzYxdM13NN/JX+p67/6KniatZXcxtrNqEBrbefSiCvtsR601q06m39
4UnnZcC7DLtD7U2inEJkn3lgrebtaKHWqp7crt+Aa7Sx312DKy2RVjwYn+o8/aey8cW37lXPielU
b0WRoA9RCguwnVNOyQrCBxC4aaDEzvQ7V7OZiZCJV635azsQxJExZ2eujGec9Xzn6uehNVzmiCac
Yf4PDz40ZiKpJc74MSXMTZcftkP/TgJuv/FznslLgdzDYTADVeRujO2rf+pWMMItcjoaQkHucS2n
6XQzeW7UDuVpnRG4IgLQ7Pl9xls5+eNlSL1jrLcH20NV4Fp39gDKOAGtpMlXXycgwXGng4A/x1B1
l08fxoAXRtVXz/YlHa/mEsfmtoUavQrPv04WgrbCbGu343tWZRcAY7u2U+88JaH5jcWDjB10juQL
2z4trIr/pT6wTwQpSTi4QMx90LlN6u2d1rorJEkFo2a9dTz7huVr8rR/9rgcJnXfVNplbnB35M5j
WmmfBZoyzX5WBgMIU3zFmASma8pezDo+Rn09z0w8247NbIe/gRrCnJ8zoT/l3nom7PQBP9U5xZgI
AI9rxMt5q2Ga7XvfjBodRbGW06hKwOWTO/MZt3vPoT7Tdk9wRiY8ROPS6JzGTNWdzHrA1fJZlPZD
4aGwxY4/BVNXHmRpGVGGYpHQ2S8nYzOfrOMUNfPw4tT9LTHVCIqc+k3U66tKL0PlPFRUifguNJNr
xa1m7oPlgWxLPPpZ8m0JgId1SkBiOjk7gEBYloT2SED5NcKPt8Ps32h7UJWZJElPI/gv8l+HmsgH
IDaslbobvRLPWT++Xf9JhQsefGSmxPTMdh4dvwZ4J16wa21iO/2cTfUuJfyvhvQgV0NDMk1aROpk
oGAW+lX5q3Hud1XNI+/KbZS0GH8/Q1Jh1ayH+wQxZdkHhjVfJsWJE19fZ5qkx6TTDtagbr1Jvwxm
fliIPfPS6rOjYNBn8y420L4Ow6ZLqVQKMSWMOQGSo5mPzJazkyFZnU1PWlV/mbyzeOvtOF6ZYWEo
59B6tLLh1rxSB2EYUY/YqqThGo+DLtkP1FZoGzQ4pr73WmjMWhyalf7DAuLod3KvIb3xkpzMqvaL
eoMx0vp7vcl7Cq9SfzM7CqRF4ZqWGd1V+Tmp5DJ54kvlWRHVQ4t+aqRPRCjQ9jsAf8jsMXhCofnL
nLltuN6yVn4CuPxGQXAPJ2Y7DgyzxHomP5dJRn2qu7dsFWOIAQqdTZ4+tRYXYW99Xb9HXRrffhYT
6JcfIAp9uYaJ/YlmZDY6LVgqgVVmzZjLj5FIvXCskjlQTYr4ldqVB3Hx7bmbzIYJwdtlxfNbD+mR
N/QG1+3BVCQ4ZGNMaTXNW2XqEbf4DkX3cV0BeiTXsZzVi6CR5nZlzkWONG98WtIQJ9Z7bw2h2WCX
UcZIlITrX+zrJe36BSkABgrx4jJ7HmtmFSTVIHcSgD1uBTikg23Tu9m3c9H9CtxkuGqNN2NmdwZD
bNe55rbXGlYnljmHECPeUC8wCJTjGxGEv7ON6YEQOaQdnYoweS9b5FRzSK13Uohn2dGdDWc+G3mM
n9e0782U2bHSJwc9A+9PacRZoJzhtmTGrnDXNCPaN01COGljXvnG08964YBNma+wFLJBCC8SUaEz
XmsmbA4DpWyNxMclSs0nDSmQE6isbkSHaDT0LvOiRYui5Zin+LOz5mrDLCATjtzU0prD2a7szeqz
+YAwPTIwRedm0WMTlNH1WNHd5EDiUzcR/9b409YkttXuQXQYFwKE7+y0+zBIcQJCOEDof8dFbgWx
ZQedZiMgmNA9TCQ/9ZUOboUSxXPLz6TS7uuRR5FkyoykrWoGi7H1rZs1Khp6SxKTGDKXc4CdZTeV
l99NI+QmcrUZdVlPRenpuzGbvG2vr1e0Bu3VMiuSSCyDuBPRblxWzCfz6oKwNedQwx4/jpXu7ZJK
3aRrY+/SlsPEFbAHWiveNsz7Qr86YG2gQSp1hv6sA5EfDtnORkis6/Co+/Z9Ka7OBEV94Df8TVql
HUimPiXzSBpYTjz1ar2vtf6pfEtxkvBnxLIHl2Js2oGizkrde0/EeqivhiTbQpwaawbasOB6mhXq
coadMwk5YeUkPzkL1sAjVZkoFkjR/nxj+yyzTbYcPn+2cPqPeKZxaxHaUmJVsfsjvDdW/HxzL/Bh
tFDXFdkSlbWr4JLirayywLWqd6ePX9DhYuFNSGKkQd8thKoxSvBQuTUd6j1S/Hz0B+NAZ9V4aCbY
3jUkoLXGZuyXn0ECDEvZPetMe3lZy1A13hSUoiXmV5v51vJftG7HVsp9VrRAyfFsBNLh3O3nzTJP
KOgBhQASzX71Cp9GK5/NhbwWI6EXJyZpE683JIhqu0Fbjn2tI9wqlpcE6kowF0c1UvjIlKZL65sH
dKXI2nCZtVyIIIam5w4nFCeEomy5Ahaoq/E2OrvCKA6JQeOl2T4vN62oxJOTQnNJr2Gz6LgppKS+
GcFQ4yaI975loMIvXycE+4FRiFeH/bEF38BPSJczF0AzNewA1oOoXKyZLsUaiTeIaYr6KbLxAriz
c5BNfGYqdBHotJvVTcI7R2U951TxMcTL0dDTk2Om20pnn2/294QDbGLTO7dX6w9/uVDXKQJzN3u8
yl2dIeU4Yaikd8OW5BemYDwq2/lYMk5Qt6nq+8AuAHuiQGNNcgT83aEFw9aTFiLKhfOGrf7Ty4Zf
ysN/fpZ/4icIbUyKWcbaImM9ppaCH1//dvnZwjgpj+OI2E+uDeZ6Rm26gceoQrXojlBtbEyfE/IP
yAB3LarTcFjDq+As+vvdTIgvhmptgPEyGdiAdcStMtrnhyD9L3Jga636dHSSDDdWpp7W6+EkoanW
UjyjHf2Ec59HSWYenC7/8BI9ZwD3ryy7vSCzOdbWja51TwjKdhZ1opr7S2ua0Vqsr6TlvloEpWR0
j3hZ6c1pt9Exz49dib1XzoCTRX6sGCJyG0zvbpLuYlwDBhhnjh5st3VqBR5b+lBVKQ4jfEYBbYOf
YNZ1HiuZOYFN7Jiz6kF/pTXX3Cqi7x6NdcJHtQIn8mxCZOfpru93gCZX/nh5qFXxWMjq2TIQJ2rX
F3AyUbRz/sIokDx6s49yFWyB0XTitMzvV1neD4PxEpP36Nnt3SoaLRiNc1PoXMBGjzGqxgfB9t6Z
+JJCH2Cvfxlq9INucJ/6JkWQU7JvsXyozcI8kR3+GwMXjJmpjv14VjK7beqZYzVZLsMc6X35CLmP
7FqnfOin8dgO8YlhEcqFF79IKQ/w2tiZ+2JP780Ki92pT5rVPjVSno0EC3czbrVp5cWYoDe5rvqw
zPEdtg+9X84optP8zeIxLdK8bGXbONz1+syinKIWrod73aaRGHNHFcE9PqT4eAHBqvZ2tYwhTHL9
pUNH69siwuI2QBqhOia7ynPmy0rtG2jvVkmhV+MtYUQelOl83ybc2U5jU4fN8b/cA1go7s2p5Mhd
fajwgAoC75+0mMXnGRSsRHG3ZQtzcC7u64qtzQIbfSy7PaZzffyQ1zym5XxuYWUcW9+9x6rzK9rm
MnjLFzgafN7uU060VcA6B3XsaO7dFJ21teQZJhX3A8LWc64Uj8Pru2kLE65CW7wAbGOnwgMg8HjC
MeSecPG4zRPu7PdxTIZDk6HEiaH0AZZbN3m8gYzqbTB4Et5Vefu+yS82JfhWeN6uXtKTYTJRWgd6
pAqVansuuf1zEFUBELw5AkfBDAQYLilomkb0R8Hs2RVvXY0H2mA1mb4XfX9LGVwA2qdGKjPvaEys
8Di5ORqdnWFXz06OLnDK74DKRAgj7l6l1AS9a4M3rvHRTrj0YQkORX9Qb4VudRtjMIsg79pqmyzr
O4rnp0pWPYt846vyWCGCROVdF7wwU01R4Tk71QBrmqx0U8fdCyAYdG249k4SSwjqXe3AfbdbZcs9
kORDQKbAggmM+fBKOJbpfGFT3ViMvYQv9z6Wo9q8RtssH63HkNaReUAmFxois7kzszVqCwdNQmo8
51ZG2VIkbwyrPrhhd9pstRu8voqh1aE23fZgCfU6Onm+n9MOZ4DTRqhsTsnkdewDEekPiiWLyGsE
04wTsawTI2Xi45bGvzX2XlvrDBLdo3QsmXq02qM3lhjtcsqH5tgvy53XlHCGfdB8Kr3HsHedIMdP
a0d6hvi1mwnHhc27Vq3NrtO6kzt6r4a8TXouoalm+tRBxibqWj/WClo3nHl4yyZIQ3QmVcsjQrMV
z7iMpa9ZXrQy2y613KyQkuhd+3t3wXZtcwy50YLgPdBNdzd5zyURClQFyCqGRv8wEDRlRUNlkUy/
7ehG3hWjlEAP94zxMk196Cr+FttPykC4BCsYzpmnKmOvzlSBQ4pE0In2DecJdb+h7lXlhMAViaqJ
k9d5LB98IzshxjqtOVVXOhaBMCR+V6hcocs1g2SUIWNyWRqDJjJnhELu7ZdSJjZoPACstp0ELSYw
AGNYHt3VcUO/vema9H7yKlyB/UuL1yvENMV1XRfBihgCn+/wDrvmXVs2LfLnAC+VQ7AEhy4PxsEl
bWtx0Xu/5KKMfMc/U4WTiVfs1yGtw67Ez1ICljI0JuX4i+IjyFxO7Ji64u/LiPJ1KcQTrgRqdqe+
rInxO7KzCNOleme2AYhpulk6c6S8x2OTTe1L7JknVHmOxKVrzIJXoRIPbiIQvTLwmAqY5khaoapd
/T7DOWUgGGQWOefsPF17OeEjz0JVYCoohYY8L4fqk7ymde8FqjpO5YTfqX1lIXi7dNonmje6ElRJ
/qvCmZ76/gMyq4+pd78a9ESrb30Tb2nQTGsLc7dWx31qGhDz5p2jijeB9hQcI9eBa4ARnvvPjAMe
wXh2csrJI6wxi0N4Tca+0uqcSgrZShLl+WvRcmVmhv+UOA0l1bCze87XxmD1JKzxm5S0l9YxKXgy
Q6eWdLalQg9aYM8Y+/7TZ02vjVbUW+39qOYfFiIXHUAMIJ+9JhpWHGbDcrrd28b8kBfE1xBwwJxt
cU96SwE5ghvGyzY/sFDT6MJwiaHZaRG4lITVhU79T1L9E1PJ2brgBocXn+JU8Zye1yFvOWS0ZkeA
CLUxcyRr8C59qe8w2+YB4MJyU4sxOxJZd57oqPZ60jw6bWlSl5cVkiD4VFPGae0teWQoow9anfEg
AsOI7/1ByhqlYNc8mGV9Eycxa2RAO7ly6yAuiTqusz4ShezC+NN3UWaRwIi3+kpgw1J4aQofOEVi
X4Utzk1NxmTAVdxQhEk8pgsBVGt9tv3mfW4mLIU61foq6gPzUfa15MyHPpvhqu+MzVLwUC2G5NsZ
0WfHsPkCv7obW4d+M0FbiPeetbTtYYojBy0m6E4nVRqzgXm1ypP38MA1xsPCoIPhvsvCvhzeleKI
rQsOJsOinK0Hs2Y95H62rnXJHPuma/kxE43UAEPpwOSJUfDIgqCahEACbFfOWTQoJoqAzSgQhXXU
s+zFBvt4zXXgxwSPH2rosYPY/B9nZ7bbOLJt2y8iwGAEu1f1rWW5d74QrqxM9n3Pr7+DqotzKp2F
NHCwsQWrdmFbpsiIFWvNOSYBXYW7S/X+Bys/RA3/KoQLaihlZsFx0Seb7+BrzLR9Ol64aKKJw1c/
8fADIEID3IozU5kdi0SO8WMhfabX6GwKSmGvvAxZrW0s304XM3Nwo9dWfW5gBy9apFQbEbXbPHT8
1dC0RAgPEMz88q5P3bcmFMEKTXgdmu5amHkDM9CZVhXwuATL4L6Wy5Tgpdnm9RS6KiZ3VV9lJlfd
IzB8U8clSmtHuLTKhzklaKpJPGvWbgZ7gWKLoIzMpp9I1wvVT/WUcOI/srlsAjN51CAgb4U+23am
VrvWBLdsibak24RVSxVPkobWMSx1TN+ZQQgPiH8KMavftTb3QmjnFac+9Vfc9eQTSEVYXBEHaxUw
mtY94hfIkXX6KwW8u5a++XeVTdk663z8IYF4MAI17pqax8CKwHfZbYscXhUo7JKJ843jQ5SrLpko
mA73dBc8ijtGc4fCSbU7NvdiObojzLT5bOeNF5UxXo4Y6hyoB4q12YAXNhCh2Wn41CkaGMjgzRUg
G7HyG99epKJjtCpAlRGzTGm1GKDwLOy6yV6RKra0VqFEdQFhgENDYGY3Tus+eB+Qmh9iAfCXensZ
2cTxeUQzHtFf08WIE04crvwIZC6WphrfwyRPF/SdhnWgj1hbxvxokRYoqmCbJS23sG96axB9EVys
IHnGIceEQ8b+FkV8exocEBVIE71o3RQwlAB6cI5oMPYwoK0IIjGnRSEMuS2xOO+1GuJrybDw2Smn
TWcbd9qUpD9ZmTZwddRHNBCq6Wdlf/ay+HtYEY58C1I3jJyGtjEw65mD1G9vkfuk+IIgDAKnOqdC
ix+S8l751fjml86bK9/r4WcJhPT0D9E0Lt/w62v4fJ+U0NGKsxufujJI93BfaSnHubMu7CY8Ktqt
SA7mIFUvL18MO736QSeWFf9fS1GU2uX2go4+2Qcx9DHstwvk4dYzo6NiDR+rOjP+pklXmtwK+XTI
4PWeukmZ9wY+ZGBT8ZseTd+0erJOdpQgJ0zEsMTxK0+3lymyI6Sy+Sbz1ONYJ0sb+go6s3J6JZMR
IlpmZ08a7QardNoP9x6hdvW9ngtG02uw/TrTCBgqBtPVez96W1w8fBPkVLp70LrjXeWBvcrqNwoy
BPpzBpJW2d7u9jaWRrkF3ct62E5qrws2GUMCaKdSb+xNZNblbrQSQXvUPOtjXM4x4sO585JomTVt
ccrGHjybcveohtCtYm95b+KjC9PRno8FzKqjhal055Q74D9ttgNahlThvZDZLoKpszBL2ZHEPZis
btl7XYKuAUjS3olJXV1lameflG+kgUN8FnU/wxh9wczB0c9u7oFHkN5b4EFBieNEXxVRV6zSkDNy
HTj+U+ENj+VUZx+jjlC+czAlGVU+3enQqA90TckImYg4xC2B4JV4rQUwc5C/mn2vorS8JsX0JCwL
akHLbo2HQbBxVUO0NiFzbnID2c2gBUjtBtghuUEboiWJk963vUFUlV8iN+q2rhZBPnNokbtl6l7a
mV/IyAT7ao6yiSQndwtC7CFX5Ij62JOWcTGUq7iS6MyQr69xDuQMxIcYwr+vvpMRmd5Jw0vu+v/5
yU9rd0/R8c8/lzKZ9pnFEmnnQ3JMUizdUk/q156eZiya6G+X6XDXLJEVOMcYJMyaZX2Gy1TtbrKQ
l4DBTR5yxA/rviTOnBFRCHwjUFvXarejRbhVBJZmjIj35ujD00hjgJ0fEdvMG+2B6TyLgG1tYEye
Bsar4yEoDZlec/oMl+SUNveYVoo9T72OGOap9Jr8XtUFDad+rK5+9DT4ts1vCoEb5/wxhZtf9QrY
qDKJkmV14N+p0UWApF1rnKLOaUOX1h3otSrpMc/uibOdjVFDeBfFNf97HgCLb8Nk6Q3DuLFrzpQ9
CBlfiw4RG83RdD/KYADQTdr5k0eXUCFBYVrVZyuvnRAYD6+myFnTLYKVXGhL9ItEdoEAvg4qvd0M
emKf8QCHSykmfG5xCtsVBkRJA4gfY8v6EfjJEQfiuLNl2r84A1SqYlQjyOOpfzFN7R00LIy7sQv3
UMqqlcN54HnMx5kw17y6vdDWJaJmUrm99BUBpRUr5Iz6oIhvqsxFGWUbM1YuDhPD3RWuvN5yrowk
z7Z+x+mjdrtxWTGMwJIwwsjo/XXEPzqS+ci0dsyy+6jTxpPtMcUR3rhiJuQfjJLxep80+0aW0eb2
9cTD91QOwb0Rpvc12Vt3RqIRb+Bb+qNk0VhpVZzfB/3Zt5GkgUAr8X3AcxopSndM7v3pNKoi2/YE
Tb8bw4uL8ekxaxmj+HiTd4Oik0KM07CigY9psPcuRC51G9J3XfR3DuiGPqnXrU/CTtVq6dWo+uOA
4pnjSMZM0LPPiu1oCJ99+HEPI1olsMrGB3WR9ixCPp8tqn2k69p2UInD18Nxxhu/lcUKTKZgQm4F
jzcDqE7MsG86zrEOZm9mYTzqNnKWqa53AJ7wjraWtR1o0u+li/IQ7ZgYvR7fL3ojF4j0bvSnZxfP
+Va3BvtI36DbVDH1d4EtI3GkuzTJnZhUHZ4tlb15XSwfzTHGYkau8cJzDSKwnCI7DcNmKoK12QHg
bS7GM8fCOjlNlhy2vta5h8xRLi70rIHE0A/3plfgqbAsWH0ckRFFriqvZm2Zj7EVgqxrj3kD+ceY
MaHKVuQUIyBFChQM7Gvka65NnVaDx5QaSc2Y38Wl8Yi+Pt7eTE9FhlpHufSsZphO19j1JQDFlRPv
Xs1mpkCO1bYjGAOjrZhdpYwym8lGia+4BXIC1dBpFVsTPzNTVet+JntuLNFxcRt6AK5LD0ojzJ6t
pzgY1kTYtMn00HZKZtEeR2urjS9ZHtm7YaQjPrWUnyqp9lD4KiCkFQ0MlMj6zrbmblqKWqgrO5OZ
dpyv+5mxYHAYW1q2cA+3t6iY9hW8yatpFsPJTktSufQ8ONGAXCLy9EhRfR07czz7RTlfNU8/Yc9J
NqWRo35w+nBlNEhgtIzhjRqDHkcx3zBO326bBG13xCWxBuoTvOQ5BJnUh5nThtJ/MQbtJzciH3SW
Sfh+0p/Acumbkd7e1UPyCN5oFC8EBe3LUd96AwruKrHjxyEkBTYH+Z3YyDPpYpan1OqyLSRQTg01
GDgQ+xA8wSI+CC/xz8yuH2uf28qIyXGjp9LvEwodxIqSPsbMm+LAs3FMyUrUg3mdlPQ3bpvEywYl
L7jmNn3RWxMZdN9sZGXSVhLVcMAarm2YWF+82dRFq05uGJf+vDGW2rLeVTSidDOIXx1SHbRhGs92
vmqF5uMLGYINi9spLGbsdDnw+Tgl5a33DGbefoBXbBa++9jrbGGpURgPnTVeCmB0bFF0s9scKpnj
bnRSR1adju2yrLknohxwXtV8GJWdXzRJMH3A5eqmv3wdpKDl4MvvRmntw9bfVvNDHoxOSIOttncK
YvB96uwBvh5H5lR3JdxcjqKaOoATe0gK6iGNDLd7s6MdnsRN/5S5EnRS+DHVev2KoBKdZwuALbVx
+uQWSrFwOObYjhG8JM22a2gpqGHD3yXPNzYNPmKPbRclfmYrfHciDM63n0KCCyHc4O0owudGhdlR
pxmyQlKSfqP+f6WhdBqZ9DWjgsNnlgjeOjq1LLV+DNlg4WhTfBigeDy2WW1zpyc0ZdFbNxn0Vho3
d2VSVWwPowvrBvKzP6jmri0c425QIL09dzaqkVPwGLCoT23FBMIER9XQpF1YRIo8WPWIYyVrQQjV
aQtTXGCEiLz0gwyLU+p99HS6c7eBXmL7GSk+szomDFDi9sdIM/kFnHKd+QXpbwIlorMwgPAWrAhx
KtOktqhfoIAm+cc/6+m8qDZ+PuwzVuRFGcJ7M3FHrlvbsR5xb0CJkOFLamomwwm5UwzxVtao/MPo
RhHwQ+eulXF+yvMGsQlCFLq0JWCdWcri5j+82DW3cuqcldORuN4KYmTCtHzK6NZD+peUvlANkAeT
XX57EcrDvD06DJKtrDsVHjHPcOXF+1Qws6paIe9EgTwKV8372Jr6+4iMbmmj4U2qAq5vdNsQI3Pb
I+y7TwKbbCGnr9/AC76EYxR9KCfYWlW8nRVPDw48A5JzkIVDfX28vZtmdyTJhk+3dzCogcbXz0VV
9YuqqkuO0hkJvrQsaBxn5VMbZSzGNn6xgJ7M1W4shoRzhqfmzjWTn4hzqoJwQwUVo6ZLHbRZxbFT
nfFc0V1WdE5PbmBN5z6K9XNJLvYSNUWzoq0UM8xP4icz0O/b0FE/CPhZcZDF/Hl1LW38iFraq7R1
Nohu8OOWg8dctqq4CPNLhiTiOCDcx1JVIQ83quPtJ3CXFAnhALyWf04cSC7fLah2P1Huacr4iXnn
OwNQ755tyzt4geOdM9G8AtDTZ1KUdx76oGGwm5trsGjRBZiBvZ/6+mmc3zkIARauIn5UF1F91ePp
b9qA+YtpjLNTIrB2kR3Gr0kBygjQSXmnmuAZyCWHTw1i+6Ap+80Z42fKauxcyFJCpWvXUegMDSI0
iyS/8zGYB3gQ1lKt9o5OkLQPQd/9Zc6i5lBVJlrGWD/eXuL5J03NEiGk02vpNjCXJ0YVtlGbZETr
8rlKtHA1Trq5u/H2taiIVikC910SEcs0DuXeg7jJ5NDlAUpTc4dPRJxuBwjRMF+KizKH/z9VFtu0
nSyaUY9OsjOHhxF8iN7gaKxTsFR62FzjpIl3kUNQp+4JJIdD/pGZiERHiB1XJzRfe4aBCzGY6n0Y
k1XchFBPvFwcSkN2KzKNzPdBZAjS+vYqRmHeddwHjDScbm64tRvMHP7FrUf/HFndUmcWeLm9pA7n
fytyaXl22o/YdokFy0R7hVpXrhpHXLgDTxSq451exnT3SJD5S2fQrSf06eIY+uOtNM0aG/gDkSsa
WaCmphsHdCTpTP+n05+O73ZbfZEmYhLp90ukA+Ix29IFiQ6myas95w39K6zJ6rOOzOmKmtUTzW4s
0u7enW+DdmgeOj1pHrTWa7da6Oz9xPgGn31n10m3D7MsPjJOvybzQY9oRsFAjK/tf9/met5xgC/+
zoqDXbrqo+hLd2Vao3VUVexeUofZJ9xicz9kTPcbt4gxgvjx+faT3roU36HJIyrL7qBNEceLLDq5
nP0eKDC/V2yq2zBv3RWECyCGon3y0NcDv8qce8+GKRZAWVym2nOMnjJl9dayuveWjjo2TSifOzRo
a4NpnmCFOGdRIVfJEDmrP2dmfE70UFJJYQtFtamgfuhzKN+/rm5fTV4QmcAMoA0Sma7ag+uKnzQE
NGwfOBr//NuMz+FQ/Dpb6kQNUh9bjqN/CodqsQ5zgCAGLcNP8h1+/cJ04uZ7XmJhCiHfP4y9G2wD
1XwryAvemRLm5ditq7LwX5lK+M79xFj3UJRC7kOVfC/iBI2Cn7j7yCRhx3BLk0zgIZ4rjS+CrazP
+YRK2rZj2hYUGEPauvUpZasnUNpmNNAt3Uacei7OgZNzQBTbPUUx4J3ElZzu+b6ktuHaSaiuxeuY
5+15ZIY3RWxy6aCqZQq5AEdBpW2UZYo1p3IPkcv9mOjmu2eV5aog0GhdJgEuONXFewWSzw+GcGsH
5U+9ZhZiIhJe9o1mLFNPo4Nas/fklppoJJBIFpX1UZsKl3i72kWRJU/KsL0XS1brJCeUPaX3K2nQ
rKkiN27v9TRc8Vm25VwnF1CcCyyvnBF0c5PWusfYJDorYW6MINDPoTEWmz6C81oRfItOKSEsoeww
5gus83++W1Bm//bs00JmIu6YSuq6+ByoGQtQR0Ji9JCWuJO80HryXVolbbgZcOnhTKVEbWHhXQwg
cTudRNedwpqUZk6NEjBb0XkqH2zStLZeUTJrTBgNdiVn0rpk4SuGsbtvQJujBkFw6SfTa2VHE1Hj
hrtqMwYsYHOtA6Vtc6bT5jz5IqLDjJrUAjiMeTq/tE2T7c2qCrcoC93nui4ewVW13xP0kwbNsfiu
niLxhgo6xHBZJn8ZiOgM0CqdOXcRvFo7jyNtBicwjnWXMqueA/JcnGZrAXf4HgvgxWh8uaDtwrG6
9vSHSJjiMqC5KKpV4NSwBnP9CHgZkqvhawdnKrRDJ0eyo3PaiX3vMPrSHPdgaa2+T/uwx02QzgMy
8rrWYS2nFcSH6gHvXbWaMEhITxegzNPmLmkMVDChQNWAqTXJ7w29PgVOWDyT/ycemspa0u5z9p1E
L4Tp4sLMLnyWpVbuDSNI6OAd6OcMWzJzqH8C2e8ghah17zOecDW9YN/HBOizZjyGckBKoQeK7AF+
Qp7UXtiJnQWHiJ3mONkRnFpz/PMdpj5HVSlLSiWExcKnu6a6JQX+a/krpBQtgnMI0qn+BJtY3A58
6xquFwcMHLttX+0kIFyMgQQexiBtFw1HtHXUlt6ylb59l2vmOYRZF47pmz8hBHemD1Aa41h6x9BO
dwP29dPYaCuYOcwhCIbJGt27DCSTpLpqT1r4KoXn3uOwl23pcsH02SoPSStQofGtjgBW2AeoOG+a
Cc27c1yaL5DiGR/7wfrP18Oc17D8FgA9B/PaBtdjDskl4lAHvO7on9JPdfJ6oA+jVnRLIKC+cseD
1nd4lJStLXu/f3MFMhUvaHssq+DtJFrCO6SyRwt288nmUu9K0fb0zbvXIPFHNHa6ukPCG610AqzA
EBo/GvwDkCgBYwwrM+BrNuuxeOqsgy6tFwwdGpZ5dp5QF88RAeqN2IAB00C93nsTWKUoKa6RzsOu
CdxqZWAnH5gUoUrFxCuUsf3gh+8Y5ay957ohllwR3cUqOAy6yn5GonVWGiOvL0J0b2v/5+smpcFa
pbs2l+1TkcJBlQx5L86xoDCTZ32qcTD7+beynhOw5iOA2afePhH60WCdP3PQOuQfPYD3GPVM5CwJ
vkYVKpzsmQf2Rx69RxSxRmC+IKcwln23ydoMikIjnAU9UzyxtucuC9sxVg5pQQerx0lT6+PEBTM9
xCPYmt323axqdNg5uU1jR5aZ4ANSSH8LrTmKAuNYEnKUqBqWOZBH61F02Pg7wFQenQOmczLduuTB
bz3hzEMo6688ku1JGMlKKiaCum5lLxw57rVYFPeeFLDVshPGofqh7cK7gqP78s/3p/ic70WdwjJv
CFdHWQXgZC4W//W8xggdddX7xVLpYXcaOjvcVzF+6SZ2j1kZYp9TQcrsGrQoIN5j7o/9qW3sjySP
YLmHdnUVSRWSMB4zb8QuAbm7t3aoh7/MefyvT0pA2lywAomluPr1kzIjYNyBVRSXQDAAvwloSwXL
1I3Ek2cXHz2zkVNbRvaa3oZc48bdV8TQXNxJf7Qyq13nfZfQzom+YTxlmtOmTIpLT35R/v1WXHM9
HcNg/XOkqStrDqv81/X0UqxqXlPny3ACqaSbhALF5Fyv/JoszQAnxLJI8XF98S3OVd6vTwudNtNw
qDf5rzA+rTJF1qhqhJfB7yq33pQHnEtpfkBCaRXhOTBk1cbokgIWCyC4bBqNvRrMd2hW4F5rzaB3
gWnziw/1+9KnYFq5rsknUrqtPpV3XZRXlTEC1oisZt/aZXuOgebvfZpD65FYkV0g2mFfJFGD/FXt
+7F9/uIT/FYcWyy/riVM05COQ6Trr19G0+gwMulPLpMIy6ML+RpbmwfRg1+lkFRtc2XS+oy7PQ0U
ts1geOW8uess4l5IF5NfPGzm/DV8+ppc7gvdsWzbFY796WFzWhQxRhKSpxK058Dqym0WtxE+rcR+
TyrA+Ehh9noWpmfaoE+wC8UrGFjo5ZEyz7E22QdArq9W2iV7zjCCVkQcbCxSZSyG5UfYDAHzPBcC
sFmLdt2I0LsfuhdhBn3MWVvKPQUfrDsGoab30JiZ9tMpz02tghfi294mYwBfMSfYcADTYCpHyWno
27dibnHeXlwb7EtqmaRcwzN8qJzaXUdTcJ/QObiTxGgtMn0I3yaJ5FGr2/54a7nfXrSw+aGc1Nv1
svZPX3zPvz90lqCkYZ/lOMQp6NPtb8YyxNmEUMHP+mzOmlzLQdYvDqKgPUD3aYUDu1sYZeGectLO
vXFIH415rOwEGU2SN84QgfJKQG6OODtt/NefP5/8/fG0hOUYDswt6dhsa7/eh1pWQLKaOBKUuAvO
jp1fJ71u18FQwo8dWgYSTeavqtD5m65Vu3HmYO++rpCIzMFDQ2F2a6ulNnHSzrvk/my6p3y/vUCj
RvE76vnu9rbJX0KQidJAvk90t//gO+9VKtmPBuhzsNfcfVjQqUvVFN7Zun2kOHHu6B5+cauL347B
liUN4RCQKjjmOZ/rQIvjkk4fImSYlR5YIKKL5ZXuuYfkHN2P+LJ2np+TbF57d9Cw9sQo1Uc5/2uD
mD4w8L5haeFMOyTXL76L3wtUKjLdtizUkgon/6csVRAMUAtwny9bpglnTatdoOnokCXpNjydxloL
1HDikZz2LkCrVUnLs8ne9RRWEOElxSmYxunU9rq8Q02TAcUM1bKyHHUGZWSe57E9nTDb22RU+mnW
ATWahm9R201rCwsobZTQfBhqG+sqUOIVOBDYMTYBYA0Ttz//rf+xuVumKamgpCnJjPucLlpWStVM
WcKlbVhLIvBoVDcGujTD1i7IvDdDW7kPQQntE53jcQi0AKDMW5zKVRsW9YmYNXnXDw3eiBShCwIW
0llF6Fz+/DGN378S26AHQDFm82mp9n59PNIAwRJ35Rwfj5GE2oF6vBqbl8ljTpWSp+GPuXFlwCKu
SZRy8M/jlc2itKhi75HiiB5RnkPxd2KTnhaMGzVO+xYSLWhjXkwOZDRxFeoNl/iVP3/4W7T5r2s6
DzSnHcm6TrWvPq09WqgRBF6PiN/pWoOaRRLetsNT49rqhMHpbwxH4F0QNCYV0Xmc+MU5C0tCuiNc
nX/+LPL3h44DAfNddjuls6d/vpCxil2hGuBN1TlFKr3IE3d86X30D65p9kC+sThqeXKoHZFcOt+x
j3BbX3TPpccahcYpLh3z6rYCiIjt/w0wR9tbWTXnTQfT2hAJMLmyPd3y5vSJZyg3rHcYtqe040AX
2F34lrQ6GXcSikhcmsMpTa13ILL2uS0qmLPoBDc6OYgbP6kZEf0f/nx2Vu55Z7Yw6J9qL3xncVJW
abKsDOfHNJn2mahib8eBWUB3URo8RLfYVAAgrm5uKJJFh+5VWExVvNYMt3kRMNGvijkJHD1lFziP
mjkykDffiXNKzjGtkWWthSCl5rd9mNuHMJbtgyWQN056ap9Sx6x2VYIa0q+Nwl7DXl9ztA+U+LDJ
vOhH/aTQkueIddUXnUD79/qY0ng+bd7KecqeX5+ikY8TwITPll4LOHIqLnFp+2/YqJKTTEHoO+xu
W8+ElMVXNyyNIn8Dw9Sc9SlHY1InJFwF5Ck0QxS+uV2NHshMzsHcLktGFw8BqG5Tw6YYEwSJFSTc
8ccOR9V4E0zEsH3uc8RidUHEmbFkkV2TQgLA35MG6lifaK1UuNcMJ8LKtAv7rtb84kB4hg82qtUf
VYorF3jrsPF7k0W3cbI7XzX0OEAF6KRvaLUvX/A3vRM1/tRJj8QYfGqLMq9rtJGiuoZ2Uewc1HZ9
W8/ut/pJ6rG9jyGbbYw2Ng8jxAQ7D+R7IT1ra8Ut2S1jmnIWCxhGMhlcR0Fc7810xuCuiayf1lzA
AMyH2+Fi6a0XN3Q66A9iehRaoVZ4+a3tn2/h/1oKLZvNm86xpOmu5kriX8eHdowJYDR0WLtEVJqF
Z12zrvpbzzD0ZQhutrF5n05Gsa2jIcYWSoSBGowrJDX57DCga7PqgGXVexhg50Nodu8TgoqOuYNc
r8eBdXtHw3Fa/Plz/0eFY+MNdR0cstKwf6tswWxixm+hIkrAxxU+BDmUy3as/XWsF2AZ+Sp2GeDK
vcjNfRBAeahrpjk1MNqlrlnucX5rz99j3Hk/PKdHytGMJHpVBhnnmP2W0dgiaDLIY+j0xt56Ep8Y
owxqPu72BjPrUfhOfM8MuJ8jZgfsAcY3GSYTU4raPFQK58qf/2jzt2bqXMbrSmd3NTjy3frb//qy
GB2NqQrBfLo64dg97IZjSCLwohv9dl0TFbhnfBadHY/WidMH16FTWHQr+4HJjr66RcwUFQQuSD0h
7Hh46sSlRkunJ7U55Mx2zFw0CnmDrXkJ7jlcW3oenycTC2eDT9FeG3EV7ftB/KUCo6Z/5NdEKC2h
AJD3HuzqIWUEAg7vwL1c7suuK1Ga2vV2HD3yFirdoCKBoOMGVJSWHhDV5XRX11wWpCK+yW6HTEZ/
1egl0W3Dv4Wos/3ifr/tjp92T8eAZeko06A+lp9ORGZXQ6xxsmxpRaFkByFZQRcp3NygDu7DjKZh
TysAaHsPf0eL20dEPxE58F32MLWTsRj9Yty5WhdeewPbkkAdzNkkxjpXRTZNIPIXNiO5yxuV9/nR
MGKkAl0XPTtVFW10x52OXQeUxC1FLuCXiWCT+wyfb8cYjJzuuvcyA1aw66yEh8H71l6uSpXvUEt+
3N71keEScOqVy9SeMzcqXewIeMC/NTeOfKhcXz1s/1EvuTb9VeVaEiit8WmRiFx0jszEIRjU1xJN
7nObNzgzDMQJt7dZXuzM0G/vS7dnVdccc62Bz91bRWqtLVrxu6wD15bA2f+GTVlVOt7sHPhHsk/s
3rrzzbi/+NORjjFkAibw9HLz+z4cfbwk1TqPAKUh8B/2/kRuS6TbSHzkF3+k+P3sTnFuOEyHTFs5
6vOZrvMsKytiib6jUNM2iJN+b4XW22jm79wc/zwfthofwrwbVgpY0NG3vOHg2RBo8HNPX9TSvw/a
LBjQLmYGKlVsgZ8bkoOWlyHrE2cALdlSTeWPIgrCi5qwx9cBQqtIVjs1jPoxSMv3wpTnjlXhTWuH
kze1b207niprUOzKrlqZXUlkq6EQPNA4ZGw5kp9L4Hnd/4Ao5Hz7YqGab4hfnzJHWBQGXEjT4tjz
qUa1CLLDMznisW9hdqPMcjaA4R/GsgeMGyTB3Uhy8l1GYvM/L6Zf9WBPi3I5gIXCmUC0aQBSwb4Y
Ulav/KXdoUQUBtOIt6E0MRtOLqDIY+Mr4PvEdG+sKLOfJvCwBXC8Rz0h5WbwtPLO0sR75TXmQ0Og
zKJ0q+TiXk2kyK9U8vnGMgyBg2VqVnXD446ombRWP8XL4j6RQdDfhXk2bhPttUy6fO9DeV/Gsrao
rYp2WWROA1JUs64xqbp+2BBOz7j9i0XL+r3MZohmz1eT+8HGDfrrJj2YVlUMyMbQBYMcBsExo021
A/0P7V6BsVjrga2WUaaAslc4pFjW6mM5VOZjDSl06414cltb4QTVy2A3RqDe52aENjXhvZzuEw2c
tCa6kLXI+v+5mGFipafU7I5kYtX/RGUiG6bU0kgazKmlj//7MsqsJwb02jIKWMg07d+biEldaeNJ
afrQeW4izqJYeN7tEEoTGXMfjFroP8gueSh7MNPkb2BsRzQUgeQ7whQvlwkypK0mXYBYne/SB3bO
A7r9KLabtV61ch0bDpbrIsg2HCONM6RvVgWqtzpkqjiWjxP4WSJvgTl8sVLI/1gpGCQbFuIpSafv
84jF0TIPLQfLoTObKkcZ4VBrje5OhkO37uzRuKI9gkSwbi1cc6BgirYvj1pByIPG1wWqSUw7b8Rt
MsXAkZue6DRbrA01gOIkXxbPsauf+L3pKqiKepOPRnC1oYSY1RRdaoOlEGWz/0jQAxRJVNF1bsOM
mKCigkn9qtf1ew9x7iGZ/McxWSA/V4hxQxhiiq8BxbGbXC2n/itKHfu9nPUjQezah7QIZ7dnvOc2
g2yJ1PtQOW19sOViqFs01rINHqeqtdd/XmWs37cldnGXD8euBDXV/HQAoW8Px4jcqWXZR9ugw+lV
N9rwYBKhfNQ6GHuQ/x5u/8i3C6iioUW+UVJTWYT+WSssQbZ3Ii+6b1wGcAjErIT3wlE/C6RVsI8T
axMzwFsIZtuLis3rUBY2JNrIO5dxIxZy0txLp4v8PGDUXwZTOn3QVD2QWJe8GL2m7xoC/Raek34Q
1jtc5fxix9Y3aJ8BERv9S6wH39GkZheTNAAiDxkNJd6KBC9SkYoaLWXmPFekOBzIP6jWgSXyXdZ3
FZpSxz/nYeMtklrfJkU+n5/b9huT0PAOyti+iCwkbP5FE/4XR37aDL+t7a6wbFNxJRD1WJ/vfh7C
nj0acE89Vt0OBxTnsSoYtXMFT8oPjbMTu9kpxQjgEEKyVpM27u0hB6uuwt5c6BxmDXXfdj1A57KU
u2FaYRKDSpd11kYQ5fe3LMUHC/ZAFY85ZCp8NJpOZcBIaovHPl65E5ihQW/lc2bheApaV/9b9mR3
A/lfuq1Ow8BC5CSYACyt2UiQglTbOo1K14mBO6DoSrGtyxTr+TAUDzWXj34g7iYfjgj5GzsxeYyL
44mIxkxBiGqgy58Yu8+5Mf21RuaK/8HGuaF79Uq27vfSpZqLikpde4+ZcClPug/Gb9F28xMRQhSK
A6AoU6iPnEaRPXld/v8IO8/ltrGt2z4RqpDDXxIgwEwqWfYflEMbOWc8/TcA+57blrqsOuugKNrd
LRIksPdac47pnwuyhhDOftOzRAd5rWkPFhZFJsczrO/JK7ROpPNKBDFjXHg1HfqSc7r4OQAHGhuy
vWntdrHlFsxpEX1qi2lG3kZmrGKjFeF5wZbCZVhHTgPn8cYYaNhlxEwdEhi6GWo5iKUc9FAE/Ssy
j5aalhkVFvcXs8tfp9aXzhh2I4aXTedmXMW3On3EK3mvaDQLmX9ZLR80WPpcvNoYWHmcLjYl5C2A
euA4zokdpVJ+6OYEWmYjVru+nDR3xALhqpkUXeS88viwWSdlOURLRPuo8lFQ0nw6RLXWP+WCp4v4
CkYQmU9MSL4ZHT0vtfO6jhXP8L9DI0qvf7+8/McCzJL5n7bcdUVU/W9WvWJSy3HT62wrM+VM+jis
kDY1iGEZSU5tCMPS4m58QWz3RJYs0OQJDY9QVT8L1ll3laAZe26gbGla/hwFygFRRvkNgAtRvFho
Nf+lleG3L7sutVQ/WDGs87c/F2DMQxgG0pxT2R8bb3732B8Xm0DZbDNmsDtT4ENT1otIhpWC3cVc
uiWWEjttzvqHuB8nFu1NiK0tt9BD6ThJuAF15B/aOYEszPyNFMMjsvtoeSQEg8CVR0o9uZTTc5WP
sMx7A5nTODHCzh7+fiKk/1iaWwYtZZbmbH/fj9VQ3WoS3VjORBhNZ1OZpL0fMgTGWxBuR8vM93Wu
1neaLSI0EDiEmGP3PYqVSzZJh85KjLvSV/FlZG64JSZkZtaUhCZrFYJXF1ZQbX3tkvYhDPv5giZ8
ftJTtlemThw0/+arGIfKkewV5ZjAgNq0iPyw8PCj7pf/gDXJj3pW6U4oRJ07h8VPAwv2rRYvtQhx
sSpzzFFjcPInObvFc80VHlEUUlhMAaYkf2PDvJsFQf+sjS9Dl4+eVjXmThH0GDJE7+Zi3HiRnJDk
NzROqwLCYaqZXYmDVDC9GdBEcePBoRposUJvqjwgN50jmw1KcISL+yaU8SCiPSiQg5IQFfW3fDYV
2PaBwMpRymylsqRHwxa7fnqUlsdVn7coQIpTmc0pd0lkIAR0JgeiT/LHsQIOQNwVejIhWwIsVId4
kv5TvhiaGEAcE3TkjlVDASoElb1s8SNkEH0hZGs6pXj2t1mUL4Byq3ZmYvlsWovykcbfbcaD7iIj
GjFCSKQiKfP4FVr8ph80xAFTKJCBMTDREMIOTKARP6sNUM+/f9req1UNtAnsAQ1RZstrmm+/OlFV
pJUMHUqV634/5PApRuVTBRPdTpM8qFzsiYM7WVXqSUYyMb7p01dpQV21MubJYqQDnIBI2BQagOgh
H7KvCdpHEfXS96DWjinCw5+CCbknLkFf4ZbionhsymAiBHhEFst11gYs0HlNET1rGNg/I+4aN4zm
tAt53vJdS8qbkV3gi8wHkdExSpDlYVi180FNfR2ui0iLSotJ7mpoylv0X11QUKWbZzrB23o1cuVN
xWtTNTMhPb71RdEWZ+asgbgnC2TmQ38wB185FNi48o1IWtMHizfrXS+Lt5mmAlM7RCbLIPXPPU0I
/izuDG7YRVc80y/OdoLRN45G14smSz6cpJYExKLoX3FN90yqx/m0HsIixJIV3nv5Nsq3pl6OXX3r
g5soXSmLoCrpOlwq9dAEV0O6WNIlwHR5a3SYEVzEQogEGhy1asEHHCxXD78KoQC/CQiOo7V1/ROD
4dHPLGw8YaLTXhfUG3/7a191SKfzcrDjiinWUrr0oISParuUvJahPSbZE9VPT1H2FAi/a66fff+p
UZ/H+rlSn/P0hSrU52x6oeL0pRbwNkAi+5QLLxREjY1QZ/1ARBIMQwvSw90KC5coK+tLlqFuxNj2
qqtpuMOa0z51H7Z9ZPHdvtNgk4FgFrWsLKOreNMsA5NEEyJB2y7pCCQPpILjpYMoOWTH0ToovEnq
kWMLmjo6+ZjLyJlqTo1wIp1LOxI3WJfnZl5qtM56fqHHTqnmxc8vfY7U8GqaGImu1IxR1LqW1rUq
bjXL6vk2rjXPN9Nfqqzuvs9pgMd3b3ks3QPmEk7Ke/Kkw3GB6pY9NW2m7uUkOAl4qyAv69U+KI3w
GhQJGnhNcgt5L9CQO4gL7O4g9AeD1HkfViKf+aVCwkmsg58eKTM9Jii5CYlQj3pFuPgp8E+luJRC
OEV+lvIzKKwJkhWGyvRCAdOV00unXxp3UI5Wcq30y9RfjeRa6tehv+YETurXJL1RUXqLh1thLBUO
t8y4Jcatze6UPt7r7K6OS5Fv18qOPN5T6y6Od714iK17K/Xy0SKuI+kUeqyLBJWrDeF4Jtj9RIh7
YpE0LkiGGLgQXZK7LKDICLp6cHFYkFf6oOUPylpS/kD5BuSyB9O48ylD6YeZVDXuanJPh6XE5Hfl
2u1XpdrNikiZuRnrMWyvSnQTmquqkAh2xfGYRdekvSTRNWovVNCyO7506rntzhzL7twkS2HIQUCl
Dyd1rRQmmXWkPUgl9TGqj2F0ZEicD4chP6TDwSIaKP5AFv5eJYMeCtWARPOPraT11p+QBbDD6lBF
1imHxWNYJKbTt+LgjJg4Hqepqy9+Y/FyUu2RCToxZIvmrx66juAJlWB4eioSiovj+tR6IABIOavK
MZo0ixR4A7k41AsS7Pr5HlpmcxG6bldJiLTDCTZiCjkGgEgxfQmbeqtLifkprhlg8M2MdqsRaXne
yEDRT62pe2x6o19/X2RhHerNIUB5uUsAF29Uo+yv6yHHpneNejVwW7nRN1PxOrPSvNRKld4wgOGB
Sb7rapV+6sam3jfZB8KH9+vnZciORkxXUDMrzGneXOEbMn8Rexdbbdae4iS2EAzNO3XBoUUDW1dx
Agsz1xX+p/wS5n3DHp6ck4kUrjEbH2VdezY1Lbljd4s0NrhK0jlq2WmwjuF6jQCKr+jySC0uPrg3
Sct17Y/VM785YnAJFQkDj3dbXJNOcNFlI5SfLuzcdq65S9byc4p9xVFVbBxJVuo3MlqAJ1vBi4Ya
HQwHvU2jz1oaPT2Bv0ustiHj42qT+lAtSQJ/X6fI72+gjIBoywB4wGVgvh0GxcY8saMAdtROIIQL
HYOLFpiB14lwc+DSGJepowvHGtkZxDwGXVJM22RhS8MmEUgqfNWqrHYHqVOhzfTkLQzZKbZQp8uT
/xlwzbUt5o/mL+9lOry1NM7QDTJJQAf9RjHAbCmYm1rJtrFY+3jRwAeaGrkIjZISvwdvc8vgddhr
7TFvoLnp1eRqlYoONDOmU24KXo2IH8tNR8zywH3x72/qewELvx4LExUJNQrqd0OAGTs0AZNw28LO
L5+BfxOtNdQxLQN/cNRGQY7M1u/s60QaYhK7yD2TxbiRGS+a0xcx6oA9+vT0ClVnvAsqw7M0k27n
KH+ww3vfhOQ3tRbVBbftVYT55tuVkXo11vA9w2m5xFYokK0GZZ6RaDXONLVON6YxZ7taamXkaARI
4anCw9/DIp3l5fqNTGEZPkl2W/b43kIiWWtrMs6SKi9jGBOESNejUAgzSXQyZDmXICNwOxG1CfqO
sGGTZb7QwmFELfnSo67Git1PjLlkIbKIwtDynRGyRfngFP3H515B8o/ckIG1yq7wzxcuZiWdU3R0
W/rY/bErYpOoy5bGq7jJIuV7jFh4hy0Zf0/vaD6v1kzBZ/39l9D/4wqhcFFjBYSK6L3QKUXGZaZS
tgA1wp0oE1oDod5rtXpJTSmDA2xPWtJsMekbku2HJXSHkiZ+Jgvie0jc8A9IE4eG+JFTI8KdHNjh
0hGGeiq36reCzJU7or7qujRONnyRxOMYIFea6mx4BKuNwru1uX6WTqnS9gqb6YSbubxYQUeQYoa3
fVraJW3ZkSkBJTlJcT6EFb4NeM1702zFm5Iq1pNQlfFGQfiOSzr2nwyDwUujWMV+/VNVbGOn8zdx
myPaMnzSEzGGe1wbYy8gT8T2R8W4zqFwCsSyejGwy0hZKC4JM/ToIukBbcx5ECEtTmJWeQhJrAe9
0ifkuSTW/f2EYPh4f83WmNXAhKDzYahv29TQaLuOhlMJ+gwxyhxYZ1NF/7c+KtXurissW5dKe+SB
ezIGqbFdqkv3c7vvLW+0PD477U4mUrxdalBcy3cnZSnWTjBTyWtg24KdpiRtT0LFAXdBuk80nMl6
+zyWx18lBkdFOWhrJYTc9QdUiVTk7xVpKU3aE8oztdjcvEVdK3mU33pB55k+zWFC4d1RcWeFECZX
b1y1cQltLAyXBMUZKQwb+cjD76qNXvQ97wE+kqK0p9pw72v7edzX0cHUQJAe9OqgVod+PrA9zMyl
Eqo7hukxIl2pOw7BKVWOFELZX1XNJ6VcqphP2XwyoLOQCwqVJDtT4EliaHgfnMJ1PfDmrmui0OTO
y4VtmR/++cXOm7gsJyi0KDab8WoBf7lU0iFEdYY1DEdVzCjlTqcc81ph/mx6ZZd04M5DP0pO+E6L
Q6yn5HQFbfQY+z/UsMrO9FOz8/pISNPpGMgGN3I/OehF9FnAu/OokwNmh0YrPsyTptgVmSxexYri
Xp5wL+Yb5Iuf8MpVt6IwqtvUWJUXRnSEjXSobkGg3sUJlLdqLYmhZqcT3NZ8j+NyvraRIN4QQIQb
wyrVzxjZUrvMU9RCGfupOZpH06b3oW5aXiyoLQiFieoZefssg60948M2zrHRGiBiVH2X1RYcBwSI
8Pa0r7GOyVTGYmArpJFvVuWGhK13w5a9vRNJ/pNAbesWZzWKxaVZXWC5w3qaa4jMgUU3vZx76j0V
ybvGepkLLlG5zVZvEwMmodWAaIC30ESyssMECbesx7ubKH1xkzLhpZ317Htklt9R+0IPk33eko+W
juK7IQMeU8be3Go0E1vDKoL8l9IFgJagZplE9A4ZfKIbxMTXeRIXkcpDcNFE+5YEISBA0d6clvKn
fWnsMbGb8QGr9dgc5uaQ+4dGOgBkr/JjPxybnF0rXkg7jU/zcMTpS5UknMWnXj6ZzVJVcJ7lE1VW
5y5YqkawvlZfcTFbalpLWSDzZ8M/y+vR8olMOmflBeiWYG0k8CflJRbOVFNeIgk94mUoL6Vwpuq1
WuFM9WzddIKFnIa/s9YgnamJOL/wjHhTDc96eFbq5ZiqJ389MuOgLAmuTF3qd4Nk7s+TEYvbymqK
e0bwF+HTU/xIxKe8AcQn32at/FQqcLyOOb3M8tQFJ6s8GTyYTxoiY+vEl14wT9ZacnYW1xqH5Rvf
D0u1A/u1pRr9PCYXvl9LOJB+zvRzm1ziAWwlacLnPLlE+jnQwaosdUe6aGpnfS0hvix5l8NW6s+y
dp7787jWpJ0Vg1v2uUt/12icqCo9k8PQGick0jIq6WKpsDhN/pEa/GMqLeXXR7M+GhGBtNAQDgqb
RvaKa2XFYQb6L+wT/MbKXuv2BB5Fn9CpUOsS1Ju55uLy67wSQih3a8VVFRfZ0ke3qGXD8+cFThEl
bnMGrgfW7G8l6qM491osd+zkdEOwsW3vaWyKp5hYqrVCuAYEtWHUWjx4S5EwE2RLjb47+8QCuIXi
hsNSmKwFfNaRm0BSE5fS212d76Zqp5B8a+vKTlV2kLh+VZOCHCLzGT6ZSwq7obtV5GnIdkqPKOIc
uKOGfsuLQkSZS4Xl70JCR6Ejb7W9Hh7w4eVqbO2GWQAiK1ewKXJpT5XSHuJ10u6jdh9YXkhELy8H
VS7Yl9YrJW/ijpp6g+9Sk++m3NkUN+CFFEv5oQsSjmrEndbuyDiBghcRDL2jNF4IL0vZYZv7VV3j
UjP3Ql7RLDGTMAfrCQZ1aH64Z2FB9x8njrWmprLbMlBJvtFfVJLeqwIBdMTA0IHeTrBKyNIGCxrY
EB4opbIDNJ2SHQ0MM21iBwIupQH8TKfLnAGwdONMmUN/k5JUZ2wcRV1KW8tgYaY6ieBkaxVE8wIy
W4vUq45rg+AYELUF+EwOyXhUrTmtxjLc6bWlRn5syR+gceEMjDcQTwOGZreaOyEyPrBzJN2SaKzY
FOt0amx+Vx/ZFBQ3S93K1rYSmeEAgd5KsKPWCiC6B0sxDxJK20zsVlyqXqsUSAW0/cTJyaBNsLgt
NVfOQAOFbToJFINDng1NLGoyHaC0JU9CFTadZi2J+UeEgMRZ9A+mQ9GBoaK1AtPBY08pa5EWjnqw
hTjlwC8lGZGSY6dHBBM7U+xYJM1adoHkabIz1YbCokxIe+y0sCNy+2I79lkykMO7zSDtLKkuW0D1
6YQ9eIvN2vdMQiQIMuS8Bvac2mplgwlHsRvDepdsAEZAZmW4cIatBg7JLNS8FtOZqXHylwTdeUOf
wCHGlrmbMjlsmFLO4MRb5AQaWTpL4XFfbO6cMk63tlS1Vj47jQa23Ok0p2mXamcyQx0orNJaE9M2
nL2R05p2FDlgeQJlKYl0wdEeGkZWdpvbfY6pwkYUAmXWVFEmbmtxOS76r2k55gY6CBKNbYvlekK0
qB33SzWiXRGqpi1VCPwRH0vbSBxq4oQOy3GgZKcenG49jpxHmd8EwiO/1VL1WrSvIk46TSzTAbJE
xfxNUFqErUc7XXJUybEMR+odA8xb74gSKyhcrM5QLtWtNceOadkgJZFA56qdqrY62SSbt61dEwDN
+o3zytn1cZltpT3dD8zEnbi1+g+6A6sE8M0FXLWQ/uga3mo6WvKfK9RyKtMMfC4qNV/GxauK4SPe
8PDRrxWnH4bMI+MgRHBmig7GE5YnjaS8CsY9QIbh+6y+UmW+MxwsXFNM9wPSOTfpA5apkMSQpofX
/39I8UNsDePVMl6T7jXr+Ne8zsFr1b1KwauyFhlg4E9XAuonIf2kqy/d/EmpX0x1KV99MXjsP1Ph
9Gwd0vAeT89N+pxOz0BsDfWJahoGB09h8BQHT+b8iAlQyx+NtUzjIRyWiocHRb03yYOm3guFdBxA
x2WRkbkc6eZjMglEZRT+P7Ee5c/kHno1+r0bEhWkUV0bb1N8zA9/v5X+R8cW4RVjdAvzq0rv600X
SewbwJr+0vHKjataYuVaD1NK3kyRIvUpBgTO4yS/iKVOomarSceqij/XFhdoQl4Ue2CFJEqgJRtS
m0iWSeLXCfCLbZJQtk8jdCrQzGtZkXaaD+M8Lpb0wCIT7106sxSzkmOmjeJ9farhx40Bc5JU19Bi
mGCSayKg6DLMyHycxlHbtOyCUz9+IWFdOxIa9u9DJNn5EuY+V9KmlwfWoSTcYpQIDnUrmE9mR25q
2tdcQ6Cm2WBlPa0ps+cadfcHH3DjfVuDmQluXkbwqAYYy/35AR912U/EeuYDXpnc5xaRZmE0057A
T2q09pm0ny3WJ0uxbvlVAdRfC6/TUixdKNYtfrocWbdQqml3FxYvQv975YIKMDJ2rFwolVycdeXC
4iVOlvUL65Zw/L1u6f0d65Z2rV/rFpYuBRvgyOtGTymXRQuVal5MlftgXbr4we9Fy+J/g8Aa5dMO
1iC0JiM8rYdCQADrO1WHvM6chGsHCOz890+p8b4lodBLXESCGKQsbDJ/vpsJ0dotaMiSTCwQJCkt
1VODdPc0mbceRSCou3J6jeoZ4a7RuwFhLJCbzfm4Hro6ZQwSJ8O2gs/m1WY04BNCZ9aksvq1laVt
CfTTVueicw1GPAw9MTPyffgRpgsW639Prc/Xde1vC8DJzvoHBBX+HOWJMJE42jVWDnO/I9/DJLD6
mHPa8CZPKPVfLYDM2yweX6wg/l40WuzM8eQ/doNMgkY0M23QBvMQQHlhBK3fehkJTBKL+bOcC+qx
65c83jrPn0WkoGfzu97QHysqK/lCZvFXv5uy72Prn3r68M81yoKVuFHmaLoEazY8K5KR+bbys9TI
1d1q8vqnJlbiJlFRCCQarHIEdo1Ttln59PdTBz3p/ZIPyQmaW5EzyBb0zbkTaTIKhNmX20GSS9rR
Ko0yQy6umCK6wpkZAVh2pbP2c1jK1yTbr5WNZKk6mJSpmrH8OapwD+7mYTcivVKW6oedZe3MBEOQ
a1g7Er3UBIWuq9SuOS2V6m681hB63VqCxgrZoxg0Ea89DJ5WeMpazeAhCsRQORdeMXhj4fXkbw/L
MRq8tvCCwVMDr0Q4WGC69NKCr4oLWGZYK9RceXSlcoJhCc0JTjo69ya9avx6tasANK1da3Ll2s10
V5vcRHejtfrQa9eqQ88slipDrx88XCDtQD8AT55ceBiKy8GbiqVorKT4i4ulYv4KLyLwhN5TAs/q
PSnwwH6NiN8Crw+WB4HmUr661IwUsHKh0GhA4+0CF3vsprEL7p5KTAKdl5oIMsp3Q7cbwl0Xspf4
YCz0HhFCW1Hn3i/qliHJ1lvSVpoaad5XMqDmFhm2mCWECMRZ+ygxv8qh0nqkA5iPuhELCG/m6JEZ
A0kSQ5R5GtLSQ1whv0lkomtq+rdfIAQeGx2QSdiSejYZs3QNg88WmUJgIadLOfXtifZOcA5nbkdl
YYWv4jBwgkJCKatWare+BOauFyE+QL3UrybS60PVtPTFrD55Dsz0+/L/nk7alimScUVsTNxTzo65
Ey1Qsb16kLWS6FwaS2UmNkdR/yotwOu0NYnJCLgQzOFEbMwUKJ8DTfiB2aD9xqT0NmTC9zDW5oci
4Z9VuzK5AV4VPvLpvm/1w1GwuB0xn0WSs85A/tUFMohHSc1O5O1M9N7rtCk8tOisQAFGjxr0WTGc
dlVtzZ+KICrp8gB2IEq5RxoeJeQXIS2qFF3xUAlNL0XYwODVIGT1ms9KPuzPWiKQLtcq/gftq/cW
XdC5iopTi/0+lPtVz/av3zvkZJY4RBCoqQZovSlQt2PGtFNQquoAJhC2yxjv40jvH5ByWa5UPNMP
VO+kQAofcG3eG/yQbVuIt2XMRNzW3wK4pGSc1WRIBBiH+DHSsCzOehl9Rw9g7rRUyQnJhlIbWW3l
xSlJpgDAMzea8GOkAKiXmXSsLFneXULgijFvILbKMNEafR/rWsTWa7Y+t6l6N2ur/MACw3Lu3VUY
whxXYVEFjiu/awm3QZ42+agE22H2xWobwNdEOCpMtilWEj7NDvhmsUghBlWm5cOhU9h3hjpxy+sf
FBrKvSgDJ0G04E7qDf0w90oFTquw7DjPcsitAQ2Gxc6mLAcEZc21i+Yf5Jhou6ox2qMy0CxfH3XS
8FoMTevqLZlPhR5/QiI77buCwPGyRJgKu/FYFb1/bNUeAIgfDzud3Gla/akF2pV+3WZ9mItZcxCN
HZLpzHwsCmss3KAURIcZhkYGUqmdCCzOGY0m9EIaEM/rc9MUlzZ2odCeFwzxWOi4LJiFOWZYS5fY
9AGzTjppR6ES3iqQ29ug7kniQF19W5/r5MK6Ys8Vmv/3REzPAAmCQSCG2ZIjy17XN7nSSrxOu6Nd
DxmWg14mG5a0pLrMoxPHRnkXMxKZRZEAxbhouLN1zaXG0X0MFam6wS0n+m4kyDy1hF3bSp2n+kX7
JCmkAfaFibtG+yfK6aWkM8j3OkpGb7BEY4ODU7HzqaeFpUk9/E8Y+oqyIHhbN1DaguwH+PFGSsIp
F7HDiFhHC2b1MfMV9uMxY65UR8SfCET9LdRI0u5IyutkGbamxdpEb+JXfRgMe5RpIndM9cGGcptM
DPGpMevgliuC/KJaX1VNz54zeNRB5CteojbhYQB5dVgf0Yn//ajMKourb1/98sQYGVCHqi3NfVnO
g5M3WARbue2P8Be6Ywf45ZgBJScbZrZcokQ2cP/iLylekl1vtdN+TlhdQYD7hNvunIUxnlq/V5gk
Nj6YIXVKDqSEiNCWoR8Txlx/Ey0Gn81kXqYoRqST5e3FZEGy/lRN2WybFVgpPRVahnSSivdEayUU
jWq/CWuE3AJckjaYngwRJQX+sltr4WTV9ZlAIL0pmGqzfSrYfvZKMRzA9A0Hdry/H8ndOBxyiw8x
e1duuLzae9+W893spO+C2qgHpNXT/dfzaYM5vrBO60/r8xP9JjNqiTFRZ3RY7HdbK51uEXaYgyRz
H590jBDc2e6WYYA8lxi6B0rlH5KgJ6pxFmcSDFIIvZtoeTZanw0J6kklFFuro9sgFcGd0L0yhYG0
8uvQ9PMuFwIQZoXWIMxiCIddDVWtIvigimgYi1zamIuOREGXvTG6UPKuVZ81Z0tkG1QMome1A69H
/jT7Km+cLrcLJtw4VNV+/aETfwKv0Pbi1KmSF6jL8n+QiB5Pp8/VFGbPQh7suJGbrzW2uKqMhn0m
MLNmRxkHlXXEFBX3m/WpGXDAaT100ZdqMCE0V2of2itFfFjg8g0zwHxJ8hoIqrG68vfBXH40LRJu
qkQd3G6cq2NbFT+6hbjKJzN3GkIpHX1x5wy1SRxNVl1rFeo3cx3Z7aNKRVpC1nYgQK3WkV9vWr2U
0OIAVTdDJdi3CAw2zKHKm0hkdJTW/YWV9D8G8MCHSiFeHMhlc0rIBDtAOHhkSNEA9jIww+Ygu+JG
AMirsDHOQj13Lf6D3iyTu6aS5na28jiiMSctn3NRmTZIswIGVxJdSiXA8lh18zEhaOwwk/4HjGRC
fxgzyVgerQck1qxqJ2WmU2Z8MoUo9wgS1c6mUGtnNZeVQ170z6bUzkdBMzDasonb4jOaj8YaQGnO
BRniuvxSZtmnSkd8HrZyQvvUZwtWqshJx/CoFE19ENu+2KoAbmwYcoSQtj49r9YkOYV0CNYuhQgK
KhJzHChKhTSrqpyuTUlR77B0lVqAqQPYXAsQH703DCO6FYZdjNNByQhr84nhufRlX1wENQkuBgNn
aUvIeTcLpRPSddr5VoPUdOjLfWwwD8U9Y3ghMMlNr0oWoav170NHztcGuQaAe23ejmZQL3eKsPWK
LPuuLt+FmCD6TVuUuUcicHMNtIxcaVYWTFBC9B1B/M0Y1X/wcaife1XvSGmYwpcq2vslZ2MyjYmh
Wjr/OgiZXwtbLTO3Bt+BfRCUMbGy5ZL+nMDDm4v6CKnSn7X0gi6802xVyflQbLVNnIxfrSgMiahs
wltAA92KBO1QaoP/gCDjJDVgdSWh13aQlsbLuIDop2kebbMjc9mcxb1vVHDWzXHYComa78BMVfZk
FBM9XF85J3G2l7JuornZ/2MJbMbUMgafuygsEI88SErA3DFW/UMRYEYCuuOMMf6epCMITVKD6BHm
O8Okxe2Qh43/iOzmm5jExjctyIEGB0QX9xa5fkuqiWr25kmG/GlXI3FrYyh+KVur+NHUKuntRvia
+n3n+DpOyVRTtjIKD04wwRdZJmAK+t+hJIPuGJeaSKM+1h0tUL7Pulo+qqOq7CWFFK6CUBEXR6t5
7CLB4EMtP4wSctgiMlDY4uzxWG8Gm6SJJ++D3fL7aS0BpKIBhkFmv/xOe0EKlW62HalMIVKtS1jL
Hm+paIuwJ82oYDDSHRXIfVv+WZJTLewDQHly4lwBGUjTuYrjL4Sidtuqtx6LRv4i4gf/YB28qgf+
7N1aLITh5OmKQk/mrVxuBpziG8jPtqySafAL6UXXcj5sPsJs9m7PoxqHxwEWl6fzqe+PskwMJCIa
SxubKxA8Z6JdsFV69vIzBlwnpJdrJynJeRHpQYAcw8wupYdgdIlMEWHRs+jPsoL4o2hU+abEP2Cg
wVZQhg0wycgRW/WHaflgWvulj1/FjDFkGaH3APcj1U9hImHIsfBuV0ZIo76ctii/Z2/GAUGTISpc
uDaxa+p4vKZGdjEaTI5UunLEAMwI89fQSpkda3wCgW7DzXL0pnqW/PF7Wk6ih1RAOag+TPNhyqHY
DkAOMKo9/v2TIb9fwPMb6lxwFR1RHWv4P1tghTS3JneNjH0ZFDjfSL9AtY1wBgZ2zohAU2pU/Er1
qevzkgvD3Fz4zlluqORMidI0eM1GS9rsnFqP0UfDrd2Hemi4IjDIW2ZNz5KKSVYLJLLq8ZeFly6t
wkuZVsYH4hT93ezWpBGE+Ro3u06LVH0zApTyFL57YuTbcpTUJ9I3Z+VnZGnZY6wQW2XkUXIuI+HW
Fd9Zdian9SBLbKOJE5c8fTD7W9X+TMYcF1KjncdRIj8JT6hPq76etHRvDbJtLHlJYH6wvuFXMIpI
tFOlJSppBtkM0nV1EAWy9JkYNfGJPjPbCazG36buFppcRqSUTKQZuvxjnJHoQucPZUTa/sQJMuya
vpSccgrlS9YQv6OIv9gSSmWyoB64u2dGFD1BOnWLYnpssuTUCn1xCOVofCH428H1YjxnQ/JZ0IRb
1AT90+rJ6/2fZF02H/RaJEl7u/UzRUwHhqECtUTn/G7WYgZqIBCFuJVqB+61oSxlrRXB4mYuXC+V
1btJ3fXCTlR3o7CbMncWdgpBpC2ZiEsZbBwSL4PUj6LBmU03STyYSVni4eWlZCSatUe3kcDusMHS
4ymGZ85orz093huGF7DaMzw/3guGR4WmFyX72PS4oY92arKq8HLTK4lzFunSep3osT7kG0YZDYRV
z2o8vEJC4xmW26WeZbnCWrLshr7b90vhe+rW6kOXsuadrO9QS1NNuwNiNQW7lkEu4DenrybyQkfR
goT6f9Sd13Lc2pJtf6Vjv2M3vLnRpx9gy9I78aWCoih47/H1d6CkfY5EKTb79FtHZDAkUSSqUAvL
ZM4cs7uPwjQ/LG3llkNQn6MoAwJeds3v0v32/FWHlrr4VdpPdhRrWMuaavtl3hhYxn3wyGu/rAYo
MyFW6CwJZL4l9R0Vq1TCWQhnC+hkfVTFowLmUFzDqI+IY6z6eBJXWQzIsFA6ooxJz1ENdtv6ObCy
Bt/zY9Uca0Qw2Q5RW3TsmuPQHGf0MNFxalZhjAATPTpG6qHvDwliT3p++8PMn7M1MkCSbEawgJr3
MMfm6nuIFdCePVJAIhlWKSAx57tvakC2KTr1jbMgcKQ+l20RAkq4pK+CwDZfo883CAKF06oG7EYI
XkFlYHobFAYT70aMN1m9MaeNPm0WbY0x2k4VJcmtPG3Fc1j1ztC2Bl/rnVbvKpPuWJSguxQ13jmS
fk9QuMjQFxyEbj+Ehy486NUaTXiACFgth+IcpnmAN6Sv24w1pvwom4cBXU5+7PJjkx9rRDn5sRyP
RX5MRy/GCWY8xuMxy3GXOEZo+TCWHI7mcBSyo8XuGFgwD0OsHlq2I4cyG+9M5SBFdGwcmv4QquvX
Dhd6/pytIRm87INi7Md5r3Gn5z3dWYhGh7+UkMggCfSQiCGRQWJejB4yPG1RQn4TQ44cv/BO+0sM
ufylhPxRDPlPJWQ7Bkr2XQyJEjKHR3VWQqZkVut/KiG/iSFRQkpY4VXfxZD678SQzbKjZxklJCHg
SKKsekiUkKijkrMeEmlUHf4khlxQTZkH7RzxAuLtKJkHoue2z4H4ueWuc8shLOXn5nE5opvz75+x
M6Xop80Mj5hBZtEiz4jg9T14Dsx53sGEq5w6j1KshAz5tsityI6mythj4ZJcoL6uvTaNKuaeCYdF
mablfjV5B36lXiIFVzCIrDAyUsjl4Z82wXqassvCQkgA6ST0yZBqjLgy81tNty7nCD+srgwb2l2Y
kUMLf2u6ntW9IUwIKvC4PFpk3Kv0hBBuCQdfFIACiUNZunouRA+LYUEkpBf0g30dFbVfFgpcBVZ+
GabgNPCY6/d/SLYiUGzqpGsxOhncbzFTl9HdIvQWjihPIeeHxjtNntB4La30M5rmNYzUt85BEnmE
ZT5zDvBPqk+p0BB80lbECSYA1oAFuZogLoKiD2CLEbMUNFQApEA+R2IFUx9ktBJKQWEFJovNORor
0Pog5DBtBaCsUjnI5YCz7qqf98yCfpcAwAERlkEUBezpkiig/TqLglr3F+Z+iAiLH3droOWXzlGH
PieAUPQyWo6pB4heSW/vOU7Uh01oiGvk2BO2a3BmIPDc1gSyYJyc1q+AtglsXYnS8mBTw54aEr8j
SFriPlv5VeLfgQzAfU7hkCT7kuXPKdCuYEyDPg2mJhjO0TVkSIKmCcZ5jX4O2vNXejckLUiaYNGC
fA4mLUjn9Q/xXxHONHdg3BYo9RpSHcxJsNQBOA8CUPFg+kRnYrbmz5I/Uo3v/bL0ld5XojXgZ9WG
RySSFxGVd+o9oVwjecQhtrMQwq3R4EXcuRhqQ2xoa1caXMruxKKvAXGcODVeAvgP29/ZwzKNGE7e
dI6ugSDpg96YGt9SfdxABNWPtDXopQlDqrdBVARxGCQMlnPUfVAUAeCE/hxNEdB/OLI3l4K5Dywp
mIpAkIKFYSAHah/gG2qeY5YpmtpGERDWOQQ8urkEI+QchY78zq90nPB8ZOcXSeiP7BByP+l88koV
tEvdi3UvZZT0a8TnoBHIMF2+CpTjkYBxHJ6xHl5jGlxVXCPDXlx3G4iT58DfK268WPGE0cNpIrO8
PvGJNqF4vUY9+oKM56Vvyb5s+Ybsi5Y/MUgsf2CcMCSaoGdsMFrwWGN6CIDk4z7ETFk2gaoFzfw9
qjkgQC2NWpAxfBg48xrROQSOVXVgTYGMp3gdiFQDk2Cug4ExktBiHvQmBhw+M61JY53p6z2NZn5R
QmLE9WQNMfLhYxJC7yG3CCvP4tzNMEnWwGYF+TchtGuQKvhgxv5FQoignUY41WCSUjhCvFNWJHM+
Cc1MFx9I2J0BZORQRSE+6+KEWYLu6l2dHs7/HFMe//YnpKRTa9PvcrPIZe+YLTt6bQwf6rY+HQcZ
/8gMV9kndW1C7/SYUoImqE4kGIhLzKLZTnzUs2JAGM3mm6RR98sURhdnVyst6kOyG24Bi2nXhhHJ
5bYzbU0XPpmp3F/1VlLcKtlKc18+Kq3/CpAxJWOFZ1PYo7LDLvHnCdtqTmGWCAY+3nIUA5CXWGKV
0xjomn4fr387/5MM6xLKFJGquyjaD8OuVHdmvgb2tbG8HVZr4K3RbfVsDcPaFP0mlDcUYlIYfdoa
Bs7D0daggl9tK33rK+zEYtzm1zCXnb7sFnNH+nnM9kSf7Yd+LyprWOGhrg9GeCjrNXrrkNeH1loj
K47xdEyKYwtJufLD6Xgaj4K+RppdxOcISWsNF6f0wkybCHNzQ4A9NskgYUnuuLDuhGp/CvdhtEam
7vphNw47I99ZOUeubU9PMnzS2FWyrdltOR/qFnYZa5SwT+o1yOOY2ho6by/aCtMapb6V4l2ub3Mq
FOeYsj2m2wNv0NyN/V5ic9OTelujone4JrV7UJeDWO8SYD2HvADkcyCi6UjExVFYfWo/OCX8RmBh
wjGDnMSKTcXqFyy2NBfjqcpwnyfHhQpxEFI2Kbl6GZ1GwR3KSrmdWqGkuRW6AlugBx3d9GLGy9UJ
JOdNiYWIEmJsnslVG5A57EBQwuUcIe17E52ll30o7wrNaO/IX3Z3rcDUpbTdhb4UzFgxgmJaSTel
sZSPZp35Sa++dU38UOpWeAebscF7ZM0VnTrSJvFbmQ/D5wK94qxD7phokVrhDOR2w1r6nGbtVlOZ
1LpRrq8qIHzOMjQCfTx1bsfCVLippjZ3PKY6++7xoTS6ewwkKK/J5IhJfdLnGNU6cDalu1i0onLi
YtFezFN5ESkPoDOs1dGz39VZeC2boxEYMmfCvlC0qzkXRreR4se0aIwjPZRIrxs6fCsBvYVR7mfo
DTQ3jOJDE8k70N86/oA5UKa5pLGvivRnWaBbKJyVy1kcpH0fidPV+UtSY1RYkenyTPWEoUUKerBv
in00z+JtW0uP3J9xNw85Bc9YQ0vfSgfUE7eTPotQI1qwsbqp2hJTF3K6ZpXS9vlOGQFZhH3c3DZf
hxn4rwkG6Or8RZjD005xkrFenP6kLnsSZOpjpe/ZAatPZXeqdrM2mQg7w/iZks6jWOXZRRdNlyA5
K6bUUfRkUiK4wEOREIfm2iTleB2eyKCd0hogSXTqI4dVUsbzSR7L4iI/6SUdHLQyVmqpP5G/epME
pXidynmHaU8Iplk7WiZdFX+/GPzmhEzqZWW4iuDjZNoHf54BO2MQ9FxrsU0IZ/k67tDJnBYay00A
nk+FKL0uC1yvSkg0Go0E8TZh85iBQfYwtxDoj7CC2IxCgGXXhJSjysQEfSCRsv/Xl279K03SVO3p
fA+UU3yblZLxLKU0BZcCLtbd2FvXlEPexso8htq9lT2c5gcje0jCx+gcdfeo6ACr12hHrLODvHxK
yycx+TQnnxTpaZg+dedopk+sZhmT5NiWF8ZQNretZl39/X0Dcv7LXp9tPpJPep4BIkLd/vnGjTV2
udpM2+UgCpeNHg3+LC56MGjS+MmE3YonNnzldJBgjE4ZgAaDHKg07PrkqqlMeDwNFuKSWnqQlKGS
dRK8oBmIexRHnxWzDa+qJJSdEJHZZdsbuDgWMJ4bEYaiphkHXVamT9qo6FB3ZLuquR+RgVYc88ju
JjSEZwt0DDsOTq6JnHeYq2pvJ7pknUWHbSpgnpRK7YWqdyxTSsW+smyUjXbKpZsmP90uXaI89vK8
yYVCfJXMz6ZogCk2lxmPa750ZT0f8kw38FaX820i4dc1p/E9euLo3gqvuzjPOGHh4y2niaNPTXFp
9YihCwxWnUHvwVRo+ngU4yk/UGV3VDl/w9pzumvzuA60lKWRelG5UU0hvJJ4Dm0oi+jCVFq0wcvu
lb5aXku1fB46iJOk9Tt2eRGZtr5tg2btLXajoXJ6Ab2qk2QF9m7w4PtqftbjsaR5gUTahKobIe15
D3L+oktyYqcjGsmPhsr7kQLGgeYxem2oS+A+uaYXfzgV8sv7arSa3lH1qd7MJ+FBHcav0QIEE1P7
/ogiosRiL0gtfXSqHmHG37+AX+kHlETY6/ESGKysde+OpSE+k60E5sFR4hO9CaG264yaxsGuPQHi
oOWg0EjmJxXb0pqZyzRGN+45I0NEqt1RDt0BM200JqZn9p/yjj7HDLWJyjZ7DF/hYuZwMefqpl/y
zd+/8l/Sd7xopiSD7RmKK+O9yi1CkTlIdP47bFKRqulAhOL8ZPemqHHEVr6gVpiPQk9j9fm6//k6
/b/wrbz6lr5o//u/+PtrWc1NHEbdu7/+911JM2L+X+vP/PP//PwT/32MX5uyLb92f/u/grfy4iV/
a9//p59+M1f//urcl+7lp794RRd383X/BiHyre2z7vwqeB/r//yffvM/3s6/5W6u3v7xxysI7G79
bSHA2D++f2u1bKMK8MMHtP7+799c38A//rh9AYb1H4f+NX755afeXtruH38IuvgnJi+QGmktY9Qr
BoN9fPv2LelPZgmTngWyRBADVrRsUTZd9I8/JPVPCQoDoisNdibKMMTgbdmfv6X8aeBYAnfLUpHe
4R70x1/v/6fP8V+f639gcX5V8krbf/wBF/Knh3HFh/IUst5gySTyAt8DVtIpmScjaSHxt6YjiNED
xWOP3Xz6nJjSFr6A2ze5P2oIT4vIo33WzUFIZ0zXKPamDB92/arjVCkjK42nCllKHj5KgnFJJc1f
avPY9zlN1V9lbC6EiNy9yTlXoW0qtOym7jdi0230WtgtEboJ+UlWUhw7OrsyBTpocQKkWDug1tBj
tEoyUKV0tPNMvADsipEpEsH4tV7elBCjNx2bcMBM7UDrk1Z5cJ+d+hTZ3UCmBYrFNBfUFrFu52y1
tsZB7fWzPtqdKtnNDOpWwBTNUKCLSPPn5sIYqRGaV+VScUijkd+c7NWeSSMtVwwPy/JQ57TtFcNN
l3N7MuiU6ktK77zQ6zY1+GXS3FRVbG66reCAWMM3TileLpHoZOlNLd0p3V02Ppv6Y2qot1oe3qrA
BuZ4gdIqoA27SPsuWJIONkyL5cpsg+x1ZuvkZLrgyuljzYQVnkq3MXLEKAu6K7jp1Y3Zw4ss6SPG
A1kABNqUxpFXafPYBhSfSBgiX0shVGsvlvp65tIuuiOpoy0z7ba8YmWst7Ct7SKtvEUvHfFkQgMK
va6HwiSTlEwUW0OXV3QTZ3GwnUpPb+3VSe33ZRq6hk4BAYky5LMJPBwdBp30UBafNbiEhsQyq15B
i7G1YqCq/wCQgQX7tTUhuqepA7TTxZHUxzllP8v7mm6yMAcLhSj6XJSmxV8xr1mD+dxptYuaTWhO
D7WIuzUjgI4D3CEcIPw21UonpxecjhFbkHuvS+9U1Xg5tZ9K3irY190AlDQWO69p56epZuXRP7ET
fT0pmt2zf6vgiplz/gl9pSda6qUVjpfCmoMjIx5jaFU2TpjQwiXiAd9ZPnqK+x77AqxygkiPnTh5
6pF0DvorKFhynRLw2AVLUBKDiuQo5dZqm4Me79K13sDtWAaKVVkc6EJko/joAaWtvghINo7G8pCb
K6Q0gWj/FpJPw9LWjZHAcMayO5QxJdXokhRQOGn7Toi2YbM4OGC4jVrv28xgp1wezMq8rut7tG32
aGD8qC14oWNmJPeBagDWZz+QtSY8ERa4hgZUpdhgFOEiTMJUM7Yp7DCibCFXnFEmZ2kgRgUqapEu
o0YGvWi+LHsgGGBY86S/y+srTepsPXljNJEuAxs3fI7Dt5hPimJGq3yhb99N29FdALzx/uP6FYlj
08BbIAFr3STz7NTxM54+VycMMDC2QAf2JmYxZRIN13l2zmHpif1N2yJpiXeR+qLHn+tBteusoWKv
3aSGwGHsVmKOyNn6iPq8l4wYnw5sArMrBCWbXtrk9fMMWBbx4sosIgmwmyVMYVIJ1J4Q+ZmZbq1+
zfcJHv21inbd09O/zJlvoHDmTOtxVN4VwnBfF4+y2WFQXnp9xD2oXisxd3tVuFpYPco7zFcyWq1b
ngF0HkJ+ZSUMTPVrlE+rTym/k5+P3GYBK01GYO7wvFfv9cVjH7WbhZQZWQkU5XNFy3jISDCHe9r/
AZFswpnEzHYyUQMxVTXt1ooMp4P+rwC2iuIXwfikFZYNS4mbfDMWh6X+FLET1yeRtO1gm+natCHY
ALVo97vI68mJ047u4dzpUfIJReGkw+0pKa+irAIamdpWm2NZc1tEdxYC1QY3zHq6GuLJDZlRc8Zl
mmJRYTZ8a2bu47MXSztZqHFA5MiofRV0eobmU4vWeopexhPscz6AVMIdMa4ZXwPHotI28ntOCCMW
bZqGN1+ymY0vpTl5ipTfYB68IA/p7pLMAIOKCIieG6sTcU4HIgqBUgjZzi0KiOE7unqcSn9NAG+E
9M72SMHSp7btbcm6N8jsdX3kyacvJziaA4L6saNIXHR8IiNZOIDyJgYU2E2vrPIUeIpQ7yyttyf6
pk9oTorINuMLqwKGD99CfYwaViLDspWwYp7r6LU+1DBEpV565rC8KeinaFY9I8MyQ7IrSykVuc8q
06BlVn5xQnCcedR0JO1RzivHFPmwO8jp4XDaiUyfHYVyrbtnJ+/IZeNKc8SEObmgxHLmdJ4LGKS2
qkwXUiZ/besEaARKHhYBoKxXYpldij0LqsVSxzIyVONzOJFoVsFDK7GPRsezaL7L5ZJuTtEG1O0o
Mz4usoxkmy4aQ7/RAXEntPCGbXIdy+o21BOqMY3d0JIctZJHFfslFjq3XBDwLPVl0sUu9TCwdRGp
6falkEXkeRV33wqqNt2NM1NKljugR9wWsOg8xXYloDHOHmjfpNXvucZhohxDGnstqClPDTq6tl+C
eoabu1wa+efiJDnobz0B8LdQ5Pa0CPZcTRcFRsER2eyERqlsuiO7gnNQ9SqxHIt1Yot8LiLeKwrC
jLq7VPMHJMIebV3e+iHOKPBIFHgKGXz4V4Fk1GAMP4UmesfSugohTZiUbBdjsIH1RfmjJrY0KbcO
3QX2ST+SXSF5rF7MhnBRkSLGbdZuKQOqmRhMnYFie28Wk1NhscKCS0fiU5Xdz9kzShncwjXd0dCy
LU+Tkl0MpV+JrGUKT+dWlxckNqINJLYDKaVmg182CW3T1lvXP08wKfUJArD8VIl4qbeJTaNlOFyG
nJ2Fjhmq+9S3z808wrGgjNBrDh80ioMnuKJuG150rXWNBH0TN0BoZfq/CtPVmDtjc7mEP+aAtQrE
0cK5ewlC9XTVx8l1mPU7zuA8PqRshAtVWfCC4IBkYgqrdvQCj54W1WTLzW0jbzvrMdJZgdoQhZnI
jJU5sh7ammptZ7Xbh9ZXPKntSfiqx+i1zRu8CXYCCfWx0Q7ZPG8WhdaRWGJF1ZtbwRqO0OvvVTV8
DU+Jb+RSZWe15CtQeOPStAump4p3qZTaMQzDS21USVEX3pCm+7ZjZ9XGbtJZTydB8k40z6qkyPDW
dEJuM+jdK8Ng6zrPpJYhJlbxlYoUqByQk1ngwgcKg+qcUNjnDXRN+oCvK5syUpGYOdukiPxMqzZG
Tj/3SQXNH4NMnP2qYovbUfugFjmEyMQG/Tocc8oAKVAuxih1QTX1zZzZlLsRYzdTzJAXkDRH7Ehz
6sGAjLJBpDjVfraW5lrRW5dUqDNn+V3Oap4gOZx0cJlZh7HLeGWxHJQC6Ki42c5TdazmE/Jhxief
0jh9mUzh6hQeGv7FzGjxPB2kRHU75UFG+xpPi9+n1z1mDzlLhFSLu3YAUzYO+PJkFEuZ77A5CqPo
IaY+nUfQdTOz+YTuDSQ0oAMDvaNM5xxscbF97eovQIydTATPQB42Ry0dS6YT5blrkkBvMW0Ymobz
+EgDA74favX6wwnt+wnoxxPPGQ3+r/r8+cAjydTmRRIPKMbeWwdLocpaamI91nqTqzqFm22VKzUI
N+B/Cxu66F23z1VbcKjHA7owH1EQs7RT7PvIvWGFJr1/JbgFapwAOR1il/BzHiTDYaLHymZ9JfmL
8WT48Y6eGVt8je+qi8zLAmn79+/9XfPTt/f+wxXfV7piKxElqT5fcUawJG2GTbGZHNXvAsu1Pqwm
/e79rfhgwMDsU97LOkWGp1lLUubCoHHDDWYgrnazBPQ1+rkf+tJHKcifdYDf390P13snaJQSuQyt
nuuNzugtbubSPMIRaPhqBZ2zLvKOon+ghfu5Kfv7JRW8XNd8jKq+F3uIupYb4Xp6zqV5k9Cyxs7d
IT9q6wq1y+gjtt3PwrtfLie9K8+VvaSbRsvlRFok6NG1e+WrGAkf5Md+P0xo3VdRsug4SbwbmAJ5
3LbkKXfFXXGFNiJA5kf+X7QrB33DR+nA331sGPWyudDWTuwz2eGHdKC49PoptZTMHfz4Bot1J3EL
yUmdzMY+wceK+vS/+NB+vOCaEvnhgnNc9ZR2uaAm4QoAaXqMMT1ky23qpJZP/5uHblXiyyaZHHIt
6/v/4XJyGS/iJGpAS3aswXbskRsTeM7LrelH13n5QTn7t5+eSle78g3A8B7COCRyliknrtd69YPs
1UHzWDxOTvGi+0z9Hw6Wn/P+38bkj5d7l/e3TGGuKCZmbrKd3MiBFOumDgqBTbIzPnhrvxv+P17q
3bjsYStUEz2RIEVUsDAQYZKbUr7/X0ySP1zl/SRZj9MphzjH8LBnh/Foc1rZGZ4RKF600z4aHetr
fr8IwDKlKqEyU8K2/Xl0iKVg9DyG69UGd7iT7PKZJBo2HT4KjnsO+mzxHP0JJq/iF0H5QUL5d3dU
13jO6eNd5+h1fvthbOIBYEblgCmtLN2dJg7mZLqorX1wR383RACV82yT7cf+/d3nllczqkVBXyfm
wZ0OrS3txavZl131MQk+uNbv3pEFAUaG2a/SofpuOMa0FRVmyhE1w3bhSeQDNPblG5aRX3UbMJvb
PYMz+mAKe9fIuz4Dq52HipSecoL8y4SJWCLFSr7M3fjhdGxoTnoZDljB3EZutY+hwdnTLo5cDtwH
1F1+T6HXFtz0o9v8637ip1fxfnXom6RNyrDOz+sfZUAMas6PIhhwX91QY3RM74O7vS6pP49eLmlS
yiF1rFGWeFdJafDMqqlkcbcP661W9jDAHZwO/PIydD+6ze84ot9v8w9XW1/ND6N1lBJqjANXOz2v
Wzdjz9biU+q03FnVB2W6yXaF8+FVf/8eTQPuioTbhflu9LYp1JVi6OllsEcPihnr07Bf5wP4Xdf1
twfy36q0XFZvxW3XvL11x5fq/0CVxGIb8p9/FSF+KZIE8efmJetemh9LJOuPfK+QaH9SydJMiwIE
a6NkrJqk7xUSvrUKs6iC6AA8AFKzdH6vkCj6nxLmh4qI1bZCEn2t4X2vkKzfwhtEF3G9RoYLPP7f
qZBQ2P75ueKQQN2G38grZKrk6X437E4LGTetKr9y5oy2y7a6y2+kp660LU4Hk125uvcF+5Udyf2D
hPjHLoMxoIVhb+3nN+0wfOm21VV7UdxlW5zWvyRfJFfbZHdL5Bmv4wNGYfVL64lOsSXl6Vkb2YGU
s1E9a79shy/RiIG8TXv9LnPr63qnv0RX6td4Ux61g/xiRS5dC2Tx5Ifmrju0O8FvPesSoppfsBYD
LHyQwaWO3uk62eIeeyM72DJczV593ZAz7l3zLvdiKCSO5ReX5fV4P04O32mvl4MZTIf+odvWN8Kl
8irvkK/5COsPdNBd0H0fnNxuk3rizvAjR/+aXJU7XuWFsqcf4yG/gbNpvZpfBc7DJrVnB/a5Tu7D
RkuTIS3Z1bsTF+3s5tLytY14H06XCO6tq8+Uf3c5vza8iK7mHeLmB27hgffwVfYKH+mVDTXXET0M
cS8NGziGn92e7uRtGfACnda5yx2str3qIO6UQ+TCVPOjC/PutCt8sqgO51o7D8Y3rC+b3ouetE25
k3zLF7xu0x9P101S2sL+9GxsoBncwpibriP80DX75Me2QHanc2LdpTcXl5w+Ioduh5+BXNIGP+61
LZ5mDsX1Pcq+ajrMo5M75qfudi5cBftH3daeEHFt4muAGAFcgmSLO6GrOwnvq7MzbkuyRRHn5xuQ
A3s0Unfts3CRH80rrvBo+eT/RC+ic9k2ue1pQL3ANW6UTc0e5QvePcJjuh8ux8D8Oh8bHNQerRsY
6Y/KvrttLk3dlqJg4YRJ2wsvVLOFjXhBatIT3SroHcnvX8zdjImK41q6l++lS+GW8QnBJCouAaXA
aLDLIz/PnoQstK/vcdYSffqM4wCA7ieWdbu+Hq7i2o46W7ngpqEG0d1pE/U2PELpDtwllpACtu+x
Ux0Gf8S+y84/a+7kUs1zAZKFx6vcsVUHJw1/scmzb7IvfncXAgp4kAs3TI7AEs3dc0lGyTa9k9M7
rSd7AixaXkX9nB9pcfW7S8gCYU4VyOZ5YxiRt9pOwFCkyxVvnRaHFIclNBS+pD/1wCCs7quw8oet
r9lpT91F1xCSbSbl2NlXr60PcpC+vk3tIlfCFF10lPvher7V7nMy8QV8lj3/pqU2pELs09tX+oft
6T7zTMnZNBCJJofUyor3yxAquqwlpI9tGhxbslrA3+iPmzfi66S2DocDT/SgcjX2/FLvlseCPmBr
F3rIop0k2Z1ey7v+CosLMiv6wLvY1dvCS42XbBdfanf111jWSZTfni4MpqXOn3fFAZsnXxHftPsa
6qHbXva3FVAzBzfp9nI4kvWm/HTUHlRfcmKHFZVCJ7ORT1dtAbc4aWyUgAD18MdMMQSxFQpMmTPi
QZUe9eVOrQx3CJS7ZscTbOv3wAulHnHE9TC4oN9tfJZMw06O5RU9lbJNqt5vW0fewRiMpi0Z/uwl
vhW2OgpDn3ID4uGvMBJI0HqPZelYbPHt9BpAo5djFW5ruGwpL9xf8Ymsraw+6tR2nfytah4FL1Xd
FKFyao8YuW1UHeXGUcEc7TOlx1inxcvJ4pPd7CccAT5Re7DBf95gJeaGkqsjopE21uKJsc2A6Lh9
FGylxxkSZVo+08khUQgZ3ez0eoozX/GVW3B6eXQ14TkGtdxLH3T+zyeaLuRjcV/n2/yxf4xJgld0
5NPD6VAwHwPx2Ji68wwnzYjt9iGNfF1/6Gh1EB/b0IYfRca7c0RcATl8F+7y1CN+hi2uO1h4Wi/c
6/mWcpm5GW/HW4PeP8ehGDpddDdke1tKSjhN77rr1L01thJlBnspnNL05/FLZB5C63qtbz+2j+K1
yHEDOL7XCz4FhqAXnA151eJeuDJv2s0Xy4XDQm4cCkZ1FNQX4yhSceifwN7Dmml9DVWtFN4UvoKY
0wGiVzwb/X2fjxSZaLfSE6ccBGd6TRx04+yHbWMbu5nTufENjEpPP80ODG23ZiDf8XueaE++jgys
iUafh0NyhWjXgJg8yngTfc5tfq0LR9TKWICZNmz0bIX+qKxuhHRjDGQlvXK2s9g2jyNgUaY3uHwG
RNSHDNOuTxb5GEpa+TF+Eosn6bLpnvFjNzqHVqL2q9JNgAxetebeAq6173e5dVDFwAUFYPNQ9S51
qvvB88bXHGhoQlnASWxadtTHcPkyHGn0AzAjuyHzpFcdaSRnboesaE8G82rKN657WjewJx9S3Y5j
8YoFC3o5RW8s3osHNVZ9Pc0fBUCmx6J3U4ptjkA9aPBoQgDhsuu3o0s70WfzxryAWkU9BZNTuIi2
/Jkv3THbQVi41Bz62D+PtrblUnyoaLi97GAiBWiY6autzuKiPkfb/nNV2+O+/6xcwR/ba6qNNGHS
7fSKKjEdB0+jdkVXrNu7NAxAD3HgLMLZ4A/wE2ijTHGJZqCVPjwxxmpFsZta24iwg7adoIZ0EO9O
iwtKrNMeRxR7X/rtqaGSjEmtVyAQl90Ucwsj2EU7BhmjeThSvNISu9/E7ou5iSZbwvsZW2p9d+oo
WsHncKbO/SLSpf7djfHf2m//D5RN/4c0S+xU/247juLjpftZr3T+iW+7ccn6kx2upVmY66iaxr76
r824pPy5HqeRnyFXMkX8K/+5F1f1PzWESIqFUlynr3Q9t33fi6vynxyO6f4SUeiaqzT039qL/yxW
MujttjSM0LmYKhnaLwzMITSmBejLyVbb3CuZD6gzl5VfLjEVZux3Hauq8i2uTDpzUlKuxdtqt5yG
dEMZ8slaS2KNTN8dptjXZWRJH2X0f3l9ZIF1tNNn7qkO2+vnA+pQ9vBvRIxmTjMU6HkOaP6dEY+H
r+lJZ6uSFCfq3Dhxnzpa4Pos+pzJTAVKvR10a3TVXN6USXw96B8kKH7xzkHRTG4VAgRndF7ce7w5
mnVcJoUGWFcva07Zqa48RUdJTBZ8Ro0t2g2DJg1pcbjDn5el7zyqMSxIaXzAt4AVDOkE7pnpc9bW
QdtllXOiqPjDOPxNZUY654H+lU3g4yUzjlW0QkIKoDcH/Z9v30nGHlos9NChnEf7VAmgZImYDeNF
YMsD9LfYlqpw3/bhfaQhPhF0YA+dmlw2gqHe9JMQbmtLRfLVpl+mkfaBMD1dMGM/JWGeulqnN65p
sIMz2NG4Ys/UHsW5gAq0iHZTLFHZnViAK1VqEL+cUlcWEpoJ+vn/U3Zmu3Ej2Rb9ogA4B/lKZqaU
mZoly5ZfCHniEJzHIL/+LqpfbLlg4QKFanRXo0wmyYgT5+y9NoyH3jXu9e4nNh3rUGQ9Krh8zPYa
BuCxF9gfULr2GKmnC7Oo5W617eJu1uheVOkeylbq61GKOz4U72hL5V+igG3CGDpv4GIgqxZJREW3
xodlQSNm+9k5drV55lFeJtOozpi2bfizRFllinx7NxHxYdSNdbvkDJKLlXxjne7shNIbg8SwV/14
GY9ldbbF5k5q6lMpXbBSk+huaKGmp9Guo3y1wCLOjjr2CQwCsx0X5E1lVAjbuvKmYSfB9py7IC8P
mcMeIVSDPgfvSqCMZ7Mw6h0MANjjg8y5a6s7Vt7SRwkVbeIqnJao80+W33wbSxu5t7P89AsJWx5Z
8yFxsnG3IPxHJFg9p+iTVLzGZzkW7uGDl+rP7s3/3imklWQqb34m2jd/vlOdHvO09IyE1ChyOabu
qnAH52J05Akd7IrBMaewnwsLX4vGfhfrH/VMspSa5o9Ci9+AGu9fbwJwLIccO4O/3jXLfN+SZeIz
rknxsRssw0i9Aij52CZnE/Kj3CTd2j6M84qlNI2fASM5uzmo0Xh4KoY4slqQ4mcHbDryhqV+8SFR
n8pis6KO8pdAmkzY74BHsmGkWOdPLWNaYO+IxCUAc2Npsc/N6bRzc/sx8yBJibn7AAz4rlvy9oO7
BrZntgM4nMF7GgfrENpQ7cdhkEA5Qf3ZnsXD7IFl9VMHT+umWzh6w1nBb5istmCKXSSHirwTvls/
/ODx/zmg+9/V0NKx2K/cbeL7bvgi61k7scAO5LTfTNP8YafSRsVV3LJcFrvE8vqLuEZmKAofXUxG
KrMh4ixcx2JXNJ/6tk5PTVpRzjSTw+LxweWxgPH6vXsn6JvS92LfYOV731ys6nT0lWAqY8+fPTwH
F/Zo+6Hnr9dSFxxjchuy0PqykcAupWQlNhs73uExT/czq8ZLbrrfx7gk3VHocFmEcRrGIrtclyq9
5d2OEDp1l3NZQNWv5/qZ7+M7aKsetkFOvEeMJjdG9K7wBKX9hG4qw5Mozq2j65cfgMRZ2KbkvBZu
8qy1f+/yj0kQLr74MkX9IwoQqnXH8L9AtKEWoOI2Dq5m4WAIyGMFkpoW5s6nZgRyHPaDQ1sMG+Ee
GFQYozRLcDKd2hxQfb42LzVKyj3WKhzbinyBegI12+jpm6kziHzrI3+UOtVLi5gBuxHkaNcNiy4f
ifdu0pNDhAcaIUQn1uBdNVNiXRtLtxxz4gDzafqem1Vy4n0D589Sv7PimcLBhf9j2Nnl3Fr92R/b
J9l03VOMqiTBs9hAaTCqVF4yO4EltGrOIcl0ypH7x8lgnsoe0eCC3JKX+c4ZMIuvazsiknaN59nK
OEMWDkrSmZjQ0rI+KcqOnYQfpTxgvs1I3kTngDdz7AXJUK2bQ5nRJ4mL0Y9Uy7i8neOXYsYajZeb
QCKoy0G9p19K8jFGqkE2iFH1fBzEo2jc6Xbo1m8Fv/qhMILbrGWIWgG+iNfmuz/O4hPw27O1gjcS
SfOZlHr0mYi1iLQnaWQDzbEKfhoq89Y3BtxmsXOtGqzjIO6yQzBwV8nkQdRgIy57o4fN0lQXysdF
hmTKjsm0mIDKtbF3ZBfcBWv+6jRoATvdMI8YSzPM3Fayv+DQmdMfgVf2n3RtP9SUAWEV+8lZG7hP
TPSHd90mdgv0fb/9aH7rfsYm9Dlxe3WY+DdanfxZxEZPeuzQhnHXD9dm3XMOn9FpqLW+sJqVnxR/
32CZRsStJ3t/1hAHlOB3TcihgsYNYd6Yf9olmepKGMRWZkZorUApHYlMIEtPfJfnYVkONqtTOKV0
oLScfyUcmUv0jBdWie7aS7Kf4A2tMJb01YT2WyLORXJKZj+s4xWethcV+XGZqUzzRNcnZ/LJbRiy
ZReYlkvMDKKyqUD7AhSzAzwiEDav9JLWpOseU26Yn9Z8mLo2uKiS1MOQhNHDJzQDM5q8aLv2l+rT
I3YqmPn19GAGhEEJ6R+VGJFkIjoKg5z8GhJmczRp2fTTdW7cOL2tSj28frDS/sdG6/os/C6FuUEh
s/3z34YzsRfrarEGESYepCwyGaOkDDjG1tmdBbnik8d9ddJ7UvnAVHPxA/Cdwxr5aZN9MCb+r2rX
YzF3LJuIKs9ytob+b5cydYFZswyJcO4Nut46p+5NaVJ0ZvrSkbG+6xqX1kEc4JyfqjqyZHOBR4I8
9xJ0VbPSmPDni86EWQx41kDN9jXOl+mjxX/b79+t/W8SC98POMv8VZq4ftdls12KcChHBJh8E8jO
ppTzwJzv013l2ddbHPqtXwbiaBBBGC3NJ8vp1i9lYj2BRqXk6oafNQFT2FLN8cUnA54uiDNdtm7w
mM/Ncvz3Q36rlv66ZDyJsLa2HVW+e8gdJK5hyCZB5dKNx2zs2SpXS++6EVh/adco15yWtETDO0xB
8jrgpC5bahEH9IaR1K9x7gwIGfsJ1bO8fTuQebyL+4rsA8pT7AeizA7WxoiVvaDDN6WflDeT9upX
14PTdmBuPnpd3oaU72+KqQ735JoSrd67ErH0YC5mDsjc2vDptOhYX46FdZ2T1LYPZtkftME5Q1q5
CF0v7YlKgWDSmj+bvtqJgpqL3rEXVnMvL8bMHoF1ta/JpGrsJzRZoZCmV5hqvv37UbyTebxVNpS1
sNvIRsbC9t7E5rlp1+sW/rLTzDIq6ti6DJbh2mmvWksuu3RxWO3AaKPqRHZqpvaRL78KWz8p7v59
KfI/ihhOloZB28Cl5HvL7P3te9NFJRYIoklkjahble78UPigs5Z2N60tCTkLZ8lxgAM++9qMjGpu
7rIuxSAvcXvL1N1VQTE8Gr3/nW1zeMoC/Xkt6OFXVpc/pm770LuQlUzSqeqMD9O1hr015P1xAJ6f
Z/G696VOQxXQvJ1bRSAtqvGEdCsEU9Wu853ikhDdsAnm4VWnCd1gnCU3lVDWcfbXX4VKINQDo/RM
QgDHBBaUh1XbK+S+Coa7PjMmjNG05HQ9xqcRIEfdYIZJVv6fszPhrdWldUiHgkjGIiqHoj4nOADm
ljW9V7V73+sr1RpjVAeN+iST4FjY+qmj+XKlg1TQiV9eG6v5qPa1/5RCvL0hvs+U1HboSZh/pRCX
c1PbVo8YGiAc/m3UjaM2+3M5qSGUrQeSsBZXSeNggpHQL7Jq/kVkBcgZ0n0La92XCTrsdXTr82xb
+54Nnn2HpCG33Fsee2zsvMhR3+KL5cRJzjutefSv/jzw5pfUBUMFgbElmecABnxtdGTCxN1Nqqmu
RxU3LMDig5Xf/nNU+79bDhjRY9wzHJ838s+VP+7gEmYGumw54XBPcoc00MS4M5L+vuNgRii1UUfD
Fv044cnbawckcZ166lpR2dbsBaGK82qzE8QnQq/qbPqaqHx6VCk5JsRdoP22b0TZJvsaOisFN0Ti
XNdUgROUm0nXa0R3xNnPmOWO/QaD8yrjs5gquIDzc59Y7QewhjeFzp+Ll2N7yFwIrqOc+cuvHshG
qLxmwgEHljgAZfeXXdk9rBnzzwnBclf+rPxmOuYT5il/rTzwqby3jliK58TKWbnXl9ZMg7sU+MA5
E5a3mxUWjDmz03OQZk+CpOQD4ejxae5hmkOF1XfLRHEjF+hJajTmCxf3Oq03csbQee/rMkbdwx58
bcHoseZVXvSZbYWzN6jIajrzdnASAoxhG/rl+AmoaIwd+9B02WNiwx2u4QzPXTzvKppj+6EczjGE
qXCsE+T2hn8UXXEVGAU+NpLKYUaQY4fSlNpiMj46y27b2fsfl3M6yGuHndp8+/F/W9j8NFVFm6Gn
52yRIVSmUkwa1OmJ642YDfsLAdgeZLeFI8yekkhAFOGO+0d74dX/9yprbkfVvy7G4iHTyUCM8kZR
/e1iShwJVtfypBciFe5bPz0gKouKBuE3Bm5aAFvgiGUxd+Ws3cQpTqLYuCjEz5Ls4Q86nW+ytL8u
hpcOTohp0PPdOqG/Xcwo1glOckphtRWny2YOq/jSDsW2DlSQdwn5DMK0SDtyx7QXYVCB110xNfSq
9dEwt6OUIArIEcxbNGd/N037g5GbjJQ1xPCmNfi8PPwiPXglQYDVXkCdzhWnw3//rtbfLYK33jRN
GbBtAcXNn7cSGLEY69EQIWqKLKguh2E0rxKyAUKa5HcurvgXN44MnDfwagxMsqaEY0jfqvbYG+JD
U+fD5STomQYkAYWJ7YpTm6bxzs+X+8TureeJZUgMlXUQZsV5U3S/dOHbL8SrfHArf/efna1Dbvp2
gJrmra//+1OxHG2qaeFWig690mIEMxEsOcJ2W72w96ssSG67pH0OmtkKtY0qexynp9mr6HBSRLpO
Jc5OnD5XXRecGlMsYZfmF6SYOqe8ZPKlhsQ9UFoHh6LCOBNU862SqACGOP1I64ls7u/3nQ4/7nqf
Zj9y/XftMg/GBhZOmulAegkCLBgHxzJ+dnpNSmle3lnFFl5XA4QDo4x1zF8wtDGuhjvikx9WZXdK
/8DruJpj+9WyoFrlickehTHBhNwUUvfhC32o1BNz7mlvGLWiTMDIu5jj3U90SaFbxP2XokmBfs2M
qBwvKY8TGesPlscbG+R2cqOHDnOtdofLZSFBi14na7DlfXK3nHVCnwqoEI+xYG1Y3X4iFiMAujc2
/lXVri+TElddPDTXK2BlfwNzyNR8XHA2dkBfH2U856S5AblwKuA4errSnXR3cuWQq50FwZvF+ZNe
tL/2V1XKqXRMVxIiC+NFyDkIpym7smRnHFpc5tgrjhh70MAYRnmBfOcxzZu7ICDT2ROGEc11IyPH
ICwtp6uTAPvCup5GcuB87lWjdVilAnonlmyHT5YOPU1dtx1q0sRpmjnt6t9kPYxk8KIEM2pKZGsd
y69iS3uoHP8YD3V+HLIfzBXIOx7q+ZZa/MAcIIyt1vnqSSzOiyrnQ9XT5czSztgjTm3vKlLP9lXS
ubhtGtI92E7B8hgvvdI1Zs/202gM7jljdFFKUqf6sv3ku/TJtKvrD04//t8FFduARFuGj99z+evP
lUKWvjf3C4ueNPUa+j0ZjgIL1Vk6ub0bFTKHgI5LaPr3Qw+xtrGKp2YV/il284WODtEorW88OYRv
oCPAb2ckxtGRdGNkOf2YCQohgZoQeMvuOjpnw7gL8miYg+VrRhxrahrWQ6IM+h71gteXUWhSTIhc
jDLAnhX4EXEP2OIKIqwarX8l1ZDfm63JBHnEW1uKy06m8dHRvBkGgW8wN/yomCoAIhrQlLROcnDE
dUE34TZxUMV7hDapxKi+eXZHnxweC7FEzd0AqR83m5yusgH0hZiEuIz1ALa1/TzWQXftek2yN2U1
7ZsseVpXx35oSTig+BhOTtqLF93qAHsb+LluZokhGJ6wo6wK9nkm1ZclfSF+F8gd1BLPjJnjx56H
oqjLd3EcFGftrvcYuM0rm7HB/3/9JEOK2hE0LgCGt9S433Y1tq286i2LbmyzkDKBV4EMzixggWEa
NGKIgPomX1o8mbNMz9lUiNulb+worvGgloXbXpqFS3TMAlhpog1i1dK94+CEWdV258OcoSCTBUBg
m83s4OZnNf+0NFl3YjTGD/a1/2gtY3LgPIuvFG2y/yZa/u1mulLoqWR0BrsX33Q+5NeZN3yu8vrL
4MQBy3++bk+BpNW2y2j28bGtZByEfRF/XWyR3rsbd05iPg5U2Z+tQNa3XVCAJbKO/fZ0JqJe9sIt
XhNzCg7LsKq9pRvIu2O6E5nmUNpVL9Ngf7PYSysLh0ywZoCbRvlFJNV0rLANYPSjFTyr6sGeymgo
XSDQcY+8q1xdsi+7Q0v4WQRrwL6kuQ5gdy3vPTzZOyqTY7dICJl4xvb/fg/Mvz90l++bri6uLE/i
TfnzQ89S2q99zrjUpacRzXN/nffuSyJWhY9VPUG3Of0viENsMdrZ/bDP+vnJGfVXBeV/X5rB8sHW
/h/VH5fE4JbjHFQ2UIV/XlI6kSdhTwNiGzt97pbpOW0YFHTzTNMzAxjRIMpIZlWyCszES4iUbmgw
kYJbNFwY2sN//0T237szri74I0yFHRoQ74dZUyzcJFMFTROTfi8X3GN/rubnhNap+kJOIAbIGHoO
dzNGa56CDaF52+dctKoIWxNx+r3oOYINPrQIsSC7zNYHTcPzvjM90nawEVrsf2A28n0Sl5wpO2x4
i7DpGyM5rACwT1VvHjzN4caKMWeADAGtez9Y3X1hxUTCL/PjB3f9d8uOu8Yu4W1wXxf6+Z9PYfAM
uUyb79dlBJ618xYD5R8DL0PiE6DE4oDfRwuhE7TFHMzihKTdVun6MOK6tucGA71STwPmkpsicchl
obV1bBXUhMDJCbZYKTBG96uZOrvJH5xn2vbxQaXuEJE4AO9kdKIuIF357fZs/WWifPpgk/uP5im3
uHlCfFqe26Hyz1tknFFlddEmURfLr4akq754861eO2rErVW+rGS0kJ4Vui3bfbc2PwOb2dnb901y
lxkSkpNzmeO4n7z1KPK9O9bZB4KGvxBOtDUItNhMJUwabeZ7f15l37Wk3ky0nAp3+kQH4iLFYXVU
1kqwTBGqRCpUdBkdRr7EyvKNcFz0E2zLZ3ObonOUvBA1/DWVI3ieFS7las71fpT3eQ0LpvAtRFeB
+MKGdvr3K/QfHzKeus3uw7Bve4fefchGIldYf3zIy7oiQtuSOvMsDeDy4kLzurm6LbconBUP6ia2
4Kt39p7tIRepTyTy2B98yO9MFVvLhOvxDW8TH0ge+nY8+m2bKLPChYVHgToGnSRWJ4DdPzv5jqHq
blXavBIpkopZyKdCdwv1iPU1kwyk3o5pb5N+ki8aTQb6Ww/og19rO3z9ec6UXB60ehrdDjPxrfX4
29WZwpnLCsxhGMyxeZUaOgwK2UbM0V9i+iIXnHbi3VQCcKHwqY+wh9vk02K4T/++jjfpybvr8GnS
o4DivvmPd+8b5MTcnWs2U3tsX+I1KNawT+ebZe7WS1GCArZ6ZK9sX3iApjQ/eE5ehWnLKWxeZ4Zf
hmkTHT48zBtHYOLwdtHEYHHXhtRXkifo3rgBwLMWqA9jrwvDJCE6p9SvzpotNUSrRchp63Y7hCjl
fmznz0IImstQQAC82VeNn9Rno5eEFZX9eljLIDhWpfM4Wep+2Sp3k7zgSvmcSm2/iUQ80qOtmic/
dg1OsHLY53E/hEHsertWED1S9rY4TfFqHf79S/6HPmBLPWRlkZuazH8vyEB2E2dpyXDGq6rq6D/H
0tInYh+7nnYpbdZ658AeyOzqZMyGA3SyvntjRLZ9Gp9jR31Eg3ubBr17tLR3Ao7/tFZ4095/ADVR
2bNBxJnOJ2aOascYQzOOgcPsdEwbJMy+sEgUokdjW7PVQpJrgWcOKCinSIvsL1pBD03m/Ujaaj5y
dkvu7dXc445S57wD2iw5lzHUR1yuqxIk+6S7SyW8u461VI3qZOLGv/Rq4DLSHno0Nw8V4b33Cwmf
kZOLK9tnf1uETD9loqkiu6hfnQDAjNM3/f0G8wTRMSUXbuqVO6NIl92/n9lboMefPxHPysJUBxp4
kyq8e/vzTJtL3jUgOsG2Ht+iFAfTzM6Ga/Yb7YY1g1pjO4aUj+viMUibHbZpPR6Lduj2ItXonlwv
7GXzkFQ9vt4uK/bt2mkIKn0UWK/+VDjw2WdvNyz+Lxpt5tEo/G94+awTU3oEyzmbaprZwL3U+DI2
Or8m1S0ns8L0DnG/ncczzci/QH8drCToOcO1lv0Z0Vd5maqpPMdZWZ4nY/HoUWti6bvSepg8/sSc
jt3tkK/PK+2lC5mgvU795UfvrBcjwOW+t71D0pl4OBbyoglZ3nnm4JE5NryoYYvCkTCeLWImGQyf
TWt4bmCZN4h9OWeIEDFvoE926zX3MiMi0od6ZbkOyFjfZjyO/Cmr6n3gKXyJqasvCooIOyf6zyGX
XoxnGlDoZPz2spF5d7LUl2T9lndbp7ru6kNQBcbV//4W2B889v/owGwcS0hznB4Nip13nbGa7K2g
gWkYTcmDkTLV8asfdi1us8nc4t1BSRWzOK91GnXdQBWWVVdZvUBv5tzg50TPZ+NyRjoWkW23H3v9
mOk8TEcrxvUMXiNZCBDZ2od+iYTYt/AF5L76oFIwt/303btLsWCZbLnUM+hQ/9xBEMhYqiUXL0Lw
WV/Qe5mOXdFfSG2Bir40YEzL2H8YF7GPh1zfMLkmqNiiVgUYkjn6issMdoqOb6TX+gVNYnlV5f73
f39h/zHNYz7jMa+muAzQTb3b59Ke1bAfeV0qgih3ntCfkgU1UDsC28tLaCKgtSBurOBtCvq6hJo0
D7qJRTRUjAD/fTHbL/LuFyNHycCui4TVRc365y/mtU5BREyZcLIQURug9ifu9N9/BAbj938IS4mx
balbfx3S4bt3q/ULtQUUp5G/GmMacrAcLqk09FWb1QjAWyT9Y0VWJOCWBPqmx4dJk8SYoHRlxTLu
zLj4FUxtfKVIgbvqFLV1aRUnxs9FgzumsS4H27wIKOLwIvGpXiUXE2XOlbfoH03GTGpIRqLVEQxv
gyiLTuK8fOf9hNGyNAwy5rbF+9DOYVXMwdlIxs1c0UwXoI857eXMIkbIBc/LAnqFbv3Jmh77WI1X
ix6yg6x6SFKz/XV2OKGYA9VUla3w5YtXwBCADTouIHOGNIoV8EBeNqfoSbhZctxF3rMGMo2rqDlZ
K8rUto2xBiQjBLT5m90a5mVV3NmM1XeOmzvXuhj2NlPxAwtavHcp021dpifKpORsp0/p2iMiQjS1
KwLruZe8XWlcyl3mDtZxFMaDW9CpLLvkeqg4s+XpAOx7scq7Iljv2865Rg6RXFXdcr1UKDXGQRWH
uuXCCzdG74Wsa1I+iMFZ7PzFUftOMV2sJ8X6ndXpQ+KdmEESs5OdpybIbqaSyYmY4keh4bo5Or+d
0Dwd67gX11JxemgNoh4c5ZjnjCCrPX0EAhUTMlYPbjEEV3wUHlm+1TXjP/Ms59U8z1UXelbRnlLR
GGerxWXk2Mm8o6Hmkm/TuqeOBTjxHXGhLTfhOc7lR5/v36vMtjPiRDV51szB39OP9aSreZQJVkjP
eX3LUSMI5ksnpQ2xCSaR+Z0YgOU05cq+iJlQQv+qBDyjvsYEs/K48k1E/Babmotl0/ZxJrSkZnqv
iv1KDgwD4vxyRvACEB+64TxgJHL86nuPwcjkhOgPOG6c3PPDuekkcabDTaqaHtR9fvbWL4GYFILu
iDb+V3MosRkWsgSPYt1kMjMuLd3dzHHQ3YsAvxHZYhXR34QjDtcVpLstcNFw6+SUlj8ZfeCr83SD
kMvImXs3rnkbt0fpp/HJ2fKYU8USyrZchcwTrNs8b+1bHeSEcgw3eYd7MSOx5saUXX2zWs23pHJv
NF1CRFC6PSq3vSe+79Xo9QJhKg/zHO5c6RJ/XZikObErh+2Me6xZOPzFAQrH5Ji7FM6VhkGlEEAN
yt/13GE80WG2No6J0yrceSiUdipYp8vM3BxsNWmTFu3HjorPbcYoSACQLwMtcMRVxn7tnJlBf+Mi
+nCnm7mRD6Zfo8y2dXUoqXxoEs47twko6jovPs6MktPWdM8Nh8cz8ckJsstzMXslEpAE51KbVB+c
1W3f/KshIUEObH4Dwti3vuW7tXrLQ11UvvkpW5Kd8u5oEtfZ1ebn3iqnw9jLyFuX72mPpsk3Gr3N
MNQ+yzirOKV8RvO9RnafUaoE49GeQT+IuT3Ya/oNbMlGVzW/SxuDYCGS1zpWTLca3vE6TfZExK57
VTMS71KxC6zaiPKhJd45fqQM/VHFGGfj5FNToahfxzs2sgtB87CfJ71v4t6kcwDq1E4/e8CIo/iF
hpUiaapF5ezS1Al49ZkSDmHcFxcQRkje1p2IFgcWWmEOBz2LHz3W/L23smh4SL0AKaHpqxiP5oY4
OH1/Sex9ehjTqQsbz72nvg3jjFyGvnycJUYrGMgWsbkrM0yhoIU+1TDULLhV5HDGQCFj1GuEDX+X
Sxoug5cTmZtR/WOWVnbLSXm1v9nNbuStDCeDnwfJQNuimGCI6YZZj+ekqR91Oe1FEZehKWMicTTs
UKjxr80w+FREFizIdDj7TxkIkEPlojEbV/XAmYfQ29WeIt2AkFAxTpbOx7tCGy+1nZe+bHa92eqj
y+84bPw/Xfc5zVfj61IQ6JO0a2i05Oy07mPHy7GLG7LWCHUEIJvukW+hC2RyUzGu3ucuMLmpcC/G
Rd60Mj9lVYK7t1NVaOTJVzSNRIyJa+ETuOw0/DhoZ4KQadyZOeZpnBmIwn0DHJbkkY3BYq6YSaxs
+TuzEV9YgV6WEnS20xVEFmvUFh7/TS2SojCXu9zzbhEA3OROTeJLjpZYkP6ZZwWN1szugOGnt6kl
XhlanuPK2o0p/xrOcn3oNno3iDqOAolcf+rTdSfAwFbjsewpvZty9PdTUrwkk3xcG3Vy2uybSK27
YiFJhtT1nyr45fTqnpfkJfC529gk8p3SPy/Bfw7S/hT3cxaVJR5mkbQ/5j4gBY/lzgNUnE+Yi2wv
QNxbfDbs9DInjpjj4YTbtG4An3l3/pC/mrkg5Y1bBR5uccSffnr5dKk0Jxkv4X8xi2sbwHHEBE2F
lU3LM0vUr7mr+YGd6lNuRr1Mrq2cfzourR8FNuC8NE1uEzN/Ddb6MYtJkpITwxVy6C/snteBX36K
XHmvM4c/hZKFNGG+F6XjU6ypF00AzKgm7B9W4x583Z3HwWpwFVj482aA72adn9OefGmj+5qu4EIH
RAayiO+U7T4kZsnhxz8ro62ZXpk0bXtXHQTt2XB1LpMcpKVp0QJtyxWzrgeXmE7JpZzdbyuEB+rX
kdGeZFYXgKhrblfWxG0oVuzWgKZhFb+sLaYfY60RqlUDis0S7UmdfdUmbeUle3r7XHmC6b6VpBen
OVYqz72KU76kyt8+5QzcVzyGuLr5xQcfSbHETO3FD1Y7PPHx3PASJnvZN2h5iCGCfJ9gbuZhiKK7
TdrhtUEvuuv0zy1pJBxNqjUsSN9XElF4rbPmrh78H65dlbRFyeZJyPn0QK3u6pwk84GFqHOJ4Ww1
j6V88FBt0rcOXgUfZcD9uFRqUYo9BlOzu4xGWFf4o1Pjl2oE+aVZ8VKm/LE6WwFfDeholUlYWpBd
TCrfx5W6tw3Co8kQ8UAj4oNd15+wMBM89shpSrQH9VErh5uJ9StZGnzDVv1ZeiWe5+5VM6ILM/uz
KfrXsQcgSVVOwTj9SBpWrN5abipWq6JGuRgrHjR2NuCEzk+3IR9MTFFVlCyYiXo0GvMkq/QxKJLH
1gdtUPSs8r7m/JYHHTFHzQ9yGR5K2T9XK+kXPmEx7UpNi675yjKyq7bibg3Jr56vnBPjgD/eFM9t
Y8MMkLT3G1/cW428XGaW23KR5e66qQUvruGv/Ksiz2qJCIuJrfZonoYj+jYHwSOP1GMfUsS+rnTX
CmRDJhN9wdArQvM7QPna1SXcC6dkhT/IQDN+rhOGciOPNybkjRzve0/diXrGWygqhtdr8dj0cHzd
cgqbNm53wr0Vo6t2nZE6OAyrb2kOioqeYQDSUO5h1H5vVHeJOh1HxgTNcx152cy8vRN+96vzeWUN
u9ybzoQmKjkR4pDvxMKbmsv5MVbDE9RjvChxgxSjYUQ70GanN/Q9C+QZw9lBe3iMV1cUJI18bsYg
IIgEbV86ChC7AxOJxX6sKusLfjh7F2O3iKp2PjeOYnOpD0uQy9BLeWc64N6JT/JF1djzbprQUPk6
2NvTobESeNwzt5fKxAsXtCxq4mElbZJFvfNZdBCoO0v9gEWJkD5jMY3XaDYmXFRW7yOhTObT29/4
s6y+sPfrSomyKVKtAFG6yTvAU3qikv7u+XiZPYKHo8RcCPOGtkGV/n1qEqySMymhpNlv8vgFJcRK
MtDWKShH0qXMce8IyMJDHfyiDXaajfgp9XmZBoQqrmAtKAweajX4NySKX80rHmRy1KsyvZWx8dIZ
oIJdCYJBTO4LTTg6p4qOqyTSx+maz8wfvpgL9inMImA3hN/wLZF7N77WVZpHmtzDMFggWLN1Regg
qHJoOynDY/YZ0NCtg+LWtVreZzOpIqD3VUfDZBjWLfs9fwCFMsXZ56KkyRg/+6XxtdO8jGaSzvxL
rJeYr9snk2yn/ObVoZ8EcRwVNKaNKei/1DECOmMxT4Wjm7Bdy6gvWVWbAUfM2Nqfh3L5SqZORgpJ
8mXukqdlYfN3KoKFRj5sIwYEkZeax0ULCSo5QSpeCpo7T+jMkQO+Sli5nCVohpWXcbXgkOuialx/
eaojbsJaQ6vh0OiRgZZ7uRO1Hs7D1WrPWs3QLEhAD/tsvBUNuJdco46jHEKFytedr7CvFkqExQ5+
dE37YgR6OMTxHahIHRUrTF7pJrf5WP8fSeex5SiSheEn4hy82UpCJmXS2w0ns7IKAh8QQMDTz0fP
brq7pipLgoh7f8s0F4VurMqnauySmFXit1zTkDFNjFu34paT1TkYe49iQvO5GBzMNN33MnFPlmXz
YbjkcNE7TTGbCF9bhQmO1w+r0vQdTvSBj55HegE884Q0oyjIlPPvB5E+9wqyjVz7TTZN2S51oXOh
e/e2YoZr/PxZoQDZVsPf1vLH2xhlvzbNLz3vX2K5B9PmNOMRePcTydnmYfsweIQLGH8rM7tdQsFg
xUOKRqcMSfVH/sZzKqzoPY2MzeCNZI7OfIess29Arte6jL6HCC1GVZnhbiEZdhO1HRG6uHCkXX5P
EbI4i7/xWOVMVQi64EM8HhwuCTsvyeDhZ2NFb5MciLKwAR5oRAgIbSkHYOhFIlbRPrkflcU1JfLT
sHTLPsjzJ6svPwOHOzScjZeaWqpM1gSrM1US/h+k0LLzdEjb35T2QWSCxZM12gSIL39cKf85tGPv
narfUquFy4gud17llEaewSGuAjpjqXsCc7TmbCdpfW53kTt7u0llzC9tkFKP53T7GgBnHwhONA70
DUAKYHHjflXI6zLIojs7JAk6EZ3YKrPeVnVKhs0cgQBYj4VsKW+HKokp2LjrwdTjdCqdTUsRM0nZ
5omMbE9I6qSzV9vMaKF27I3jU5rY63+Wuab6UOHYYRvasTSquJq+2nYokcSwURrzuK9GBEf4YHJU
IX8k4bf3spUhzoBpQYiK9FIX9U76rrdV2F4kRQVw3uO5sW163sLpOusfqOJ079Y2dFAX7SlRzY8G
kRFREjQnr0ivI1vqxp49gCSJfcd3u49kIVYCk0Kz7Zf5aC1O9n+tbmI/wou/Rz7bXFLmBAul6Y2w
tDdQtTvfqgJO5AUgh8QLM8w+5ry6MzvACJuHTpRRRj9y8aeSPPTg9uS7W3ozmH+mJGgpKazdvd14
L7UWv4pEU/Y24jFozPNEf2m1z8ReE2CvqE6dlvaXTei+Leyec4YEItxijIid+uAXkidSFO5mKF+S
MjU3PYa2rS95IhqMbXMiP3SVGOzv3qOfZunG6YycJPX2qtIe9RhfdVB1myKIno0holfC4oCQ/jnL
cNMPU888MqMCs0ESB4LviwlpUpQqKLmZE4sdmiGeU3Qx+1/MlQnrYiNIo6ApZyC8D6aaPK+al/2l
cgOqHZrgS+eYCIQiR0jFYMjZNYHSaeTg0lRacUeM/imskPQtXkpyKFC2Iaf52LpigzPheyTUDKFD
9dWZBRPRusJlWh+EqsxtGtFo4Fn/crLsNiWZ96BcHLfjfALU2icWfGEzyn+9ygR3QbFDVHw0ed6s
tVGF+khOg+q9nqYdfk+1p+2bWy6ZiWqWJyVxkidjugmi9qPsMuI/vbWbJKwfUuIb9rwg1X503S9V
kV7WTQwui2X9DAEQVTAnDqeGKnYuNjro8+x9sfSvqbHIl0rwwdIzMcrVLshhhEKQlro5/avSma5M
+iuqZXH42vNPWeRH3ytISBmeZ9k9ac/puB0Ja/JmCdkT4EcmgPWSp0QuFbAgaYeTNMu6V5ZJCqnw
4VgQ8r6ujqatTykldhvRqCs9EsVOBCQsTsOOXqhNVFC2x0K2G52WpBpd5Pt0UBg7Ntbs/euCpdtk
bU5w3+ScC28NpibL8DC2+jCPU3cUKKc94rMLi59jTACYDJ7SIsHsIzsSeySxA4f8Wi60zI1WVN9V
duq+tVH0d+DR2vhBR2Jn5/D3qtYsFDcUsMATQNTiTpvO8Q4tsmzUB1gLTK4DqZFsCqdESB7ejNaK
rq47buquMkGO33G08m07eXDzLINv5T+4omlulMJ7etB7PXOXZmZUHTIc1EZeEBplGfEAir1z7ImI
fMN4TW2J29qOXkh30NvEm3/yon9I++XNHvPyoNC+bpYMaTptACRv2cEtYPwC4oakG+eFF85LrkNl
c7eH9DF3QcSJUD1HPR3FQbP11/+46E1Z0y3s+E/GxHQr8nsIw2bbiN46y1ndohfLYTOyJ+T+AOHH
yZX9XsrhNaU+OUnpIxfzsh1LFWybDpgz46WVLSb3DCvl0a7ULhtIWnJFhZFneSZ1nCfdmr+LknPP
pOcFIoeAHVn95KUhdhkuHsMCjTRG5y50dc3gIp5ky+88upwhml5bZ5gOWYR+1sn/DW427HzZlUjb
1C6amoq6ifY6SRZxd6bJgAEpXV091hwiv03TP0sWzYzDHg0LbToT7vY9Bj3dLUby1bN9nhJoG9fg
lNWNBH3thkcuzK9khSQKrxEsGx5LokvhrmSDrcOftv5eeoblOlq+pjZ5ZLJXFE+kdx3CgP0gXuA5
Dz41bhtnGREPUCadToxaIThx8l078ux6xUQuV1Nsu6FnzqHFpRYgkoG/7QznylL1WpvzxP3SYHHM
+MwYfWyBVJnlMlP3WRCJ/WKzkTr2ORCG2KceXEyQW9deWY8AZ29+ikqTxwQvUBbccUDiIE9BAwmu
wiD06zokUiCD3WU1XqBF+LfWNE5uW923ifVT4W1WKv2NGqgPVz26Jk1RYRlTrPvoK0o+/F5u2ITG
bPpqiGTZ8s8zWAGxZ2KOQ+SEVuE+OMbyCOY57Ksm/cZUOx/sOjnVtXGvq+ChtTrJdE2Hn2E1l6kR
HTDMFtPjOmbvlpqveqEiMw3C2Eryn0m0/q7P02sX0GgBvcQ9/aC0e66m0b3CzF0Xtgt05MWpjYri
LqWKuU3Sa60JDqM1xOuS7uCYya2ODFKB6QoIneTRzBp7wzxU8nMe8mE9dfr7zqzHI7ckNG4QaiSX
+Sl0Z1Ly0g+eL4J89WKxxUuyNGQvX2tLr75HKikGr/wNI/krPMHTa3HmR5lGWFNjm+3pcgjD4Ikz
7EeuMfn6JalBD6rCBPgdO6b2eqBXZ7oGVXBsqbYBqbJvrlv80Lr4A35N7l8NOeN3NuHodcGATbmL
pdn9PaJjGRJNygGhRbcRH/1SfSLcYwUx9uEy/GHxnPa2O37ZHQXbCNXac6Od5lwybqIFtO+K1lv2
o7PmlJj/uvVXm2r4KwfqQXrp8JV2CEvMdgtLi2tfia+hlMHVG2amU6cLsJjVG3gJfalG42ta03Cc
gNwAOiskBpuekMQmf/MQlAVVtdAazrtrMLTVSJUP+JLhybsQdd27UaQi9hJXxKXaaU0H99DKb9vs
iINfKEqXvgPincRWJEl9MBxeypa7zZb51hYXS4KDaX94VTa9KQG5OThXAhNL+o1NK8OK0FEfpaJ0
53v9FDuiLrbJUOq4FONE5qP9OA6Bcc6bkgQ0zXVGELdzrFJC6XRO93EHYpxnUb1NM7hV1P4tJ7hm
jYrU1Z5LrtWMWdew9d6VNCuw1IH/ms/g4NJYzVddL57svN25Pp0XRro1s202hWPso6KCEqW3RbQB
EkIKIFNQMAPt1MVT/UWgvV4qDgMUJZjP83GtOtD541wjDTZTA8ENVFNXfdGUtjY+GdyphIGVgfEZ
EIqDCjr/Yco277yp0xU7Pd0M9PlGME/WLXDlrTRrdchNFAoNeaqbBctjXoJTsBjSddK7V/7SpEum
RnBn2/JX+3m5V0aFdxKn2BbKFSglawA62sHf+57945WLu+03sOYV0YDmE1fFZZkhH1Guy9B/HFzx
KNZEshCJUo1YApxvh8KnBumAW1XtctdZ0SEX0fwUue0psDiJHU1hmbRAymYSBGIqOlnuEuMWFMDV
eXo/Dy7lY6Yn91lXgkPWTf7l1l6+bYPytVjFQKroP4xtYlTVxjEs5O8OI6AX7UXo0ceMx1YHf8iz
3zdRRafNkv/gy3jSyh3iFZ7iEukuDt42pucnq6HGU6dnm5tDKLf5q0bqLmVclOMXyQwV/UkwdlCN
zoUTMg69Tm8HfK/Gl502v0aw9PAnSO1Br8lCLvvuGBb5uXdYiIbJd+NMxb0tKTwWHqkm9LFUQJ0N
pXlcNQjngsqnYzu7L1tyJplGYECqaReG3Z2jxvVDBiHzGn0rPeuvMw+fkWBSk6Xr0xI4H4He3wQP
z83uxHtb+l9cEP4OAvG+crgqup5XzF9GPh9wXaqmhy3CR5CvPsLXgVkok4aFAtJ/E+V4RWJCFMbo
1nEnr6LPDgkGTVrsOAt8gJPBeJB1+loGfxK6dSL8APDhKN2CysWJ4zFB4OAFLxaEISXRxZzuw5y2
NeqrjEOem8TbklNRd4i6usB4bMe+2Y49f0I4Z38aqv5GRxqH0ITAqHt8K0i3ciz/NDsZQ/XPcLA8
mUb+nZog3DURSLwGD6VfE5zbu1OsJvO9cLN571fhT08CDbMMm/4i+FM0CVBbBqy/MLYvvm3YZ5Q6
3ExFH/eBi99l/pSzYNgruGUl9/gYFZKEHrrzehPwtgnAa2kk6aJnT40XFd617sgIzJ9tU5HHIN8w
ErrYp60qXruHOqpwFmpu4silJKd4lb56bopVOJJ4BApYOPWnSYScnMjoYPCgQiP3K0VaFTdTsOc9
veu8wXhDYkz+BT5lDGCdVOQNWTADOPFIXqQea0a9ag6DPHktcQXtyL4sSpxWXk3ZnWLk3NDXBV6N
G653iW3NHIOAWNt4nRna06j2iAKi5mqqLTjvlnutWNrY1cAlnN42vyG1tnMlQXK51cbJn2I83geL
Q4ZkFJjQbj+HhLpoSmQsHy7MW3MPHJXfzZ1P7Phqe9NDf44ouk36FFnvNCr4V0G08ZScwMXv3cy6
mo79IeqhPWdGSoyzFzwZnXwoe5dGJSMoYWVyc59PC1dbQMWj2RoxZ/BptK55yqlspTPZIdyY6Hav
RrS8V90Maj99eUaUX8TsHcw5SvfShc3JJ/OnAxY8WjrMAScx2wzZcMcR953SRos/1rtYtMzqlatI
mlXFr/VX6I4Pg5y/k1pIAp5Ik0MBtvErN7lhnwCN6jddo/L9OETv2uQCcJyvoTfIlo9K8wxLf/Sr
lIBjvMuBXI6k4kU0y4V/lChfiEat+Pc+66pogE+ygE3Kbk+CWiHkoCfk0DJGbHFWCmVboQ4WnBPR
HmDMoEZ7yNgspnz8CYw9TocIm8/RXZg8ax2efX/Orsa0vESTvKiKIr7JER63dA2CLP56ymowVvg/
MveJkw2WW5Gkn7rrqJO0iM4LeGUxtdLQ6YT/JA15TJD8dJB34GY210mITvaIBtI8dJn/mPgU9Wlj
2gN0wTD4poNwKGcBn+9ZDwhgAbre9XTo7ftp4qLuh4NF0BPG2GjZJ22Og80b3iJ8Pk9BaVwiPZ/6
zvRuwKJUBILReN7yboflzETob5TD/dzPTM9otO5okEe6R3FX2xTBoSitV7VI6zyCzhpNz969NL9u
4ZxF0xLqsvoIC/21mM5PVA2MjUSLkMz0mZV6PLrATvQ99id/WHujmva7mEkTYNBq4fROFQE0UGhH
u2WbdFMfHqOeXorQuBh5F0c6fKkjSONQGUBbYA/EzPFMR4xBCPrxicjswvvFkZND4uvQLvY6cl5x
5+Fd8r/QSABCjMWzzlhVSh4WPhjsOwxNVvM3tKs30ocUl1bjnFQx0MlIbVZCmdVRJuHNH1qCA8ia
MpihjJwe+IF05jYcTk1FTXHpAKnaBfSpn/k7OmMpqP4XovE4ZJ1Hb9Y8/PHzQl4SepmYrfjs7Hyl
dNg5l1ddKPeYpzEN4HnslhhBHcfA4xLulQvCgGnyaUBks3UVSbSt+sKN+IAGBneruYC5zRoqjDW5
y8Jfk2BMStbLAMQXc9yeYtVf6DHYXNIbrM75iMx22AA//iNx4hJhyzgyA4E82hgcPTvscUadAu14
cbtmh+k13JpEtu3otqR+z2AB0K1cxHJPUsgrTr1ozwVyzdKq3BNxxb1HVS4D11mTOrZRoY1flAME
hgIeUM3k09UrbhtYbC8Yohg2QxodxzI9Qp0RjJW5+QuZBfiY1T3SSVCg/2JY/Me6XilpmMo4pbgk
LuX0mjMwCJd0qkXUH62LlNtqBprQbJCvLlprUgFeR8x1rgaMwjQZl1brnkrygwJo/y0I/g79yj6k
VFrkBp1ntb1daEIXcH7YUOV2adarLtO70BDtttIzbgHHeBJ9dLTCO8HVT3hJsSkyOEc2v2NYeZ+k
iP4jDImaVKzzIdgSYu/Fgwtywi+yI7CGScKWnPIKnPXJ/5s0w8741y8NobdZfYzIkG1422fLOwRj
SoMjib9JlpDl6LKHyqSKHc1YPXdIQYaSf137r7x1B+p+Wnr5Cvsw6mLvOB991r+YA0B0jl6UakNo
o6oMPhPZ58RB/KsbqT+72T2RSfCiKBokrN7+Vn16pwpImrLR39IhVTIoTlpeF+CaVTCUk84FKART
laf1V5lr0qmsxtlmvXty5qfK6N8RqP02/PO2rA497NTRz8lmcR0LKgrXHCcbiODsz6Aj6XjUbftZ
IgSgt41KmIoRbv09XBEVhzQ1Dr49XgKLwljf/bHc6ZAD+/Wdp5CQUHGcKH59lhe/0sV5OCQZd2v/
3EVni/+lOhICGhwd5qQoCTz3lnnIF/Hg6czcGSZIeRbMYjMGTokpyRk2jlU+dka6G0A5t7Sg1DSQ
s7VkoYOkaOx/ucR+UI65yH5XDA+2wftCBrSpcoL1yY2MPds4CK9T+2l61/5M4prFZjYs5aFTP87E
e221/Vk4sJl4rdMYzP4ZCh9BfLgzu7G/kCDWiBy/oOlmWyjxk4iWl7ky/yT16sCgQ04Ek/kUVcaZ
o4p5T+RvZJ985GH/B3NkfeibK3ld72MYPRYDcBG174Qe28526edgmzl8Eu76wlVd6wBNFDDsQF0Q
Ed2BoAM6Rpw/8E/UDrrJyoqwJsucgD2/rEBX4DlJYcl38AMntlhWnm51MSd+tJ1mfEkZee3Z0vEe
TS4Je92pMEuwcJhNvzdjCtshsse2OJjOVtKUDTOfwt0vzkeeLWcU/dOG5lUITD98DCbmaHwMYJYT
7GHkVCxNgM2DzGJ+Hzhuh6+4dfWAz0Ae3SobDosx/0HuobwCvVtStHsycKI8HI5uT4R9OaPvLUIA
qVRjDB1mdl3Ol6gk0SSYbY5roEexYoRw3HcY4DQUX4ObuZvl3VwVL6U1elASVDq7CV2G5Hd7wwCA
Fjo9I41zWEL/gnUaxezUbp1J8wVmyx+/IkNaF0ACKIB2jqW8nYwWfpUzwRKBck4uBnTRjwe+CJPy
0Ag1mCo/iS8Meb6I81SkSjm1xytDjOSQ91ynJppa1ZfEAoVkIAXo3FihmaJtzZNTvE5Q4eBY1hf7
kaEE95XPCzgN5V2EtCjWHbyRqM23SiRyz+2/mTVnteygYoipqjZJVdybifPG+XtQFoluRT1/tU5U
oMdagh0KwJbHk/N88tDC2hQWg7SET6PTzIcExQibaT8D+voIC4Ymh0gEpEMM7z0NWcCeu/BoteGN
0UzBF5TRvo/0VfuSzMCOiW2isjYKiUcRcrconPvOm+xHlE+Cyu+5ZCdafbfnvp3COzl9VLiDtjxX
vMmgI5vW9K9GsphxGphZrA1r/cMAx/tPp/SMuK2bQ0NhJZqGakcQX40kCUHhaAmOg3De9tMCet/D
XPtUwdbtO+Rqeug6mI0ZdryUb1bUNHsGOQx4Sw1u2CGn6vziiB6Vh95GT1n73CXKAIByUcJ1cq4P
shlvkSYKlyXL2mmidZBk16TdqnKbarpEx4zLPsHFWoETJj6SH99jS0pUyNvEd5sO9V/HSN8nJ/xb
JaxEloKeknnz0iOW2aH4/fThF7QJoCJCY+/nzodbNn5czF08ERQBA28mxOSjH6vIn4oFPDh3lpPi
k282JQko26zk86M5klCkzF7VeGrcU2GOKtGvWZP1lKzhsihfkN8aUhyFzTuYhBwz41ww1TT3ZTbQ
TKILDyyhfSrtBryHtzYjRgV9BrRqNyY3VcuPIEWxkRY2pEGLgo01MEfwwaN5gnmjBh6B7N6GldxY
jlwbcMGvSWUScTs5x24CSbThfRMI4d1/R2UoJt77KN+MLZnZWeb9nfL+SAU7zHrf43Va3oFarO1Q
fwclgNo01ustK/iWWxrgqyLYj50V13CdpJH6zp3meGwcqBvS34jEEg4NJpTam2K6t1m/NmbgADew
8XN0M/l7gTw56DNY0oatSAaAy9UEnnHznnnMGfQA5zc+QivUvHW78VTzUAlqmTNvPncG/aBVisbB
QZNVN5RmVVyrRQczht7FOKpxANz1GtQoFLYCuCE9E6o81VazzrMosdUBxXy2jTq0cWwee8j//II2
uoqKM2KG5Ijj/9kfIppxSgQyE0l89UgE/diL7p5b3trkFSl3CFRIrClZpb2SIgiG6n3tDMneToGg
/KnY4XRjGXfku4F2lc8f9KKx+9/Msr9IKxjJi55N+kvODNj+qR44BPTGF5DDxP6KrZ8210zn1qaS
CBWU3aMwQUwQW4N9PyfXKSG1UmQjhiEzN1A0dIT/oOlAqdAfcU70u1qn3yUirMrALmoN7LDAVR+2
MztxWTOllSuQEsJJUcwN6S+7XRpQzqNdgFZl2bAeSNVirPdcnA2JnMikd2GvuzvPMB+7vuiubkT4
apayBNpw/kjTP+gI3zRh2cVW2PcnDM+8y97XEkzAtibItN/qFylYOojO42MM9IM76mGnkToRw6pY
Q5wjevon20bOILhID35fjNwJjOEkVZEopAcKIsL5vQpZDGdLPUf0QKsu+lnTDgfahyYEh9p0pj0K
VjzHS7sbk5J6GZCKrO7Ag5rxzqAkmBl5UERsR0xXFiirHvn9yK1gp2BaeJl0dCk5/+3BeFngHr1h
gpEgdKMgcyhsxqMZ4Roj1pA+bPznBTpcHxabpnMUaCjdX4u+eFfEK2wxWZi7ok6RBIX1zSBrL/Ui
GA1waAbd7GAESQkJf7LS4debW2RWK+Drlav0yGp+/Wp5TBNNjlYh46nBnLy4S7TVeBf+G2+SiIAX
kljVNq/lC48jhSUmUE5DRjnXlY+oovsJ+vkzTO6Vz97VVbiX6uW+7ugHWgS8blMSjtumWyWyF/wd
1qGU0AAlm0WWWQAqlHcTs8XHSrAjiyX/VOLjKGe1NnkQTVNGJki30Nm+CAZmmAQiukqkgcytOhtG
+5lmCPd91lbAciZALlKoqZK/A3BNPb0avTi6TKDU4iB3SEpX3bV+Ri8LNLYxdigSIqfeiRN6Snc7
O+nz3IMEGctr4JfURiOrpVC95ka3955qqYaPiNhvLEfFpeZe8QuC9BABPfYBco7K8MihqQSTbnUo
R7rxJBbTo9M1vDtO9RehNbkphfgDDvcSItAfEOtdA6O9lzr4YM37R94wSh6Iv609LJgMdWvGohhi
AFDsAYZ8rTLrRWUIPweXlNyy8h5DkUOz5v0VtZjYWqkvWXaAfG0N+OQB1tpOf4iQia9pwsOWD3A8
5P7wRNUyjbwBL3Lk/QY+feq1d5bF9FOXeb+zoahZELDnWODQiKO/+eFp3UGHvmG1RxFhe2SAWf+6
dsgupai+/AT4MUDZhm5MLw9mROH3GewjvG9L8ZCNIGehIHLWDIuPZEZJPFYVnQDGt5OQda0i7rK8
XOnaon6gAc178bP6hkmCkiHQGQ9L6PcYcgV6RBvWiJ/jyZjuFqONDqmHEkl14iZF9aoXU54GhtvJ
N36piK+2+PVVTGgOiIBovybp0BpW0RlTm+E9cR9Ue5GlY+TaP7ruiVTZEc0jVOVoj+M57euDuWRE
KAL3NrlDAA2RYNiCn4RXoGJqxvyAOoYThHyTfZv798QdYLZfPdAj4br3zqDuJwRIO5xIrwpTA4w/
CitzDZlGKxFzauV71fkv//0GtjfcwOajHeE48znr+DEgB/dB4kwnrMRtvCjSwTNcZ7HBcLuEiX9b
QwiaskcoF4ZiZ3uws5WgeEcpUN56oAyt50drJLdtr91bUfT2Y5TYp7EaioMNCbnX9lzsF/+9CCii
KSxDkOprrCp/tBwhKFuCSssnRVfoij12xYCC/jB7TRCj1tiNfQ2a0lJ2kbIj1aHZnyqHk7Tqap+0
c2CiwHlPZ9uLsSShoWNng0XsYrT+OX6JZdm1Ijn8l7LZGlW+DfitGKO52zUJTdvEpGipE8zNtiWy
I3gziFjx7FWmG5ekpW3n0UHOoJoLEbAX5Wjjpfk2EAXHqICSu//iJQt5K7IyPM7Z9JyBohzsJQj2
fkeyBg059gmV6DU3E5MxbCFzQKocazpCGpJDA9hdbqFIdkzyvUbIWGsmL4L7UxMnW0EfmZ+jEWuF
ebLXWoJFOCivFIdcUmdo/3UUEesqd6KE88O/QEsZWIKHt+eUWNqMg0FxJ5LIgwyS8NLWZvjPllwc
kqQEK3Gtai+bjnSjfLw01CLBsgDmtb0Pk9AaR2/yOSGaaYldO69fssjYRtZDpybe7T76EoVFDnSe
vkV15+AItj7HeTT3oWzfBtL4b7iUQX/C4KEAnkeueJ3ErJ8xewOekneWMmK8uUH4/F+Yv/TCf8Q3
1FsbljcFkb8Mto2pkVSQUYecCSlfq5ViqFEdgFKe/hbsv7elYSywBx4XRbZbnExI82cr4TZnnP0g
EP5UWt1t1kQ3IzBlhF7YOQrLhT7MuvxLlNW1NtaJfJHhOUyRi0ROeywdy3+f+mwLZJf8dQv9YeRs
kr7z6DrISkxs1Ju5s+z7yK7/VmtSN6gp8n9dDbcOe4JYbdgg/t4xqLwnReOYLUHwLSaDu2CVPnKH
WffomTxUG1kUt2q5kLlevfGTmTewvoNtk4C4hOFHB0XLpL6B74PXQoZzbhqGwLFw3uohcLe6sFNe
Mr5Ehh11C3q8C/YDlR/9Q4UtdWcPSR9nVahiv6KgEcSwOddpukek2oIMTjZ8vvviT+64JXeX2jY1
XAxnwiQxGfs6zED9hjCPneYJh8L4xgRJml7Q4Tbw68tkQ0xLBOFuCyg0vBJw4t6btJpmgm0x1e6H
HGBOWxI4N20VRDvW7+pt6b1t4CXNk0AC12eteZC2KA8yH423rLJ3EUUQS46GIDHhHPHDwPIB4BhH
PPXh81Kw1Q9qnYGCSMWoY9yzhUhhZhP8Y6zWgSCrYI1686aiStxnDXqTseFymKYmPVbErj2Ug1vv
EmiZOF2MJys1xquBf++QalHuIjr1AkTgCXfspSD3CsEom/CUeGPcpDUKd8OmZdiRT8Fivy99cbNq
We5HLQkTW9/SCPvzg5Wjg5v+lYDYa5P7ObX+hiRwnnvUfMuA7jGYHGtXejjwOLq6kyCPAGjy04ka
544OkLgcVfhRocpuLRhNs67kPqncv22t5UOgRlx/gWvEeqoVsJWnn4acSXo8TxG4aVua+QMgDE5x
mty6JL8DjdJHj5aUxPTzJ4QgFytS04aFxCS8a3yZHfdcsMkcdAdjSjbc1k4N6w2n13AsCThw/ck8
IJI+mv/lqNAA5EKroOmoljiZKfhDwH7FH98czVF4cZZD5I+d+SlcLP8rmuh5Y/FYNIG9sTOzugRq
KVkthNqHRVqcbPKvmIOS+sACNsZ5LsZrxCrWGpFxgAJiOXUhrnpzPI8hylLF5mPZxnHiXTjaiOS7
3t+FrZcfqISwY2dVsvPq7TE3IKRLw/byX5pn5+XDPvQ1Kd9piSDdShxmqja7EAF1apf2sx7fpnEW
D2k13gaLRCO0MOhUGZ+JThjfeRmKjtyMCmZmEmsU4Ppw5aJHeNUk1nNhZHtib+5yJdszb9/R74bu
1LtwA14SGQ8aBpCSkDm9jwZOkNrVn04x3hPHe8deROWBIkveUF7IS3RFJ9UfGyDJMwD8V17kPAWi
cpEmrNaz4qtLDAe6m+cJ3wr4b9T8BKb1Shgdr2tVfnRz790R1Q8E5199S05XVCM6ToIVfVMowjla
nAejqD9Nm5t8Jrj8snBnH71ZpIdcjTfQv+JSh3OzF5F9N7syuNQNAvAAbHHIRHc2JkJOkW82W7JA
qDXyxXORl/NJThZqU13X9+aPv1CQA4Y3X1INQwQkBc1m4OBo7TF77joYZkdMj65rFHcBOUx3lQfL
5fTgjW5dGggDME7liQRIHEcmjOEyLsgYMj2l14FUh0M04Hhl+N4QZDNQZVDnU7TPEmD7yPySRQWj
IQv9kCfhqcZm/1YX2ChxAKzXHq6asc1fK0fN8X91JX0J3+PYa5KbD9GXzqO6Ajlk2yprLxlcwMYH
8NjUWDmLfmJAaPz6uDhLe86r8I9maNoRQ42pJcqj3RRRUEP0b7tDak8pgs8aR8rxHzXiaiQJJu7N
ofie8recEQvblbC2RBv/9A55s0OWuPEMCIvuJGM6d/JHCp+wKbLb8SoRQJL26g3X+WbQAbhd7j54
Ua9vwxrz1mYNSjyG9YC9dljmHPKXft/QB30N/8fceS3XjWVb9lcq8h15gQ1gA7hxqx6Od/SkKOoF
QVEUvPf4+h5gZpfIQ4qnqx86OqIio+QIv81ac445UKInRKvdJXdNnCnPmRLsgjL86TiiYUGiIDJN
6u5BGXjN3HgX2bBSmuq+KuKehCRaHrBjnlVsFXRJLJYdQ+ItFHx7fBUshYcBaXp2YymKeRXInhqJ
4A7RI8WL1PKJ299EDXhbi/xxZdiowZ2SylwQ3ppG314YXIEs2gue3q1XUijSakIUIx0UqGael4zq
MyAy31HCLQYMmd8MJuzKk9/pcmt3ylB995lr8Ybd+9gX7vs+um2L3NmZCNBwFzT00S37K836xZCg
KYJzP37tpv835BpbD9dtdl7skqAgRxWrH/8ISSvDqcKiTcXI8UNhf9OOuHfTzo7Ovar9HsQjC+NB
cZYN5c69kcHShmmyUKxAfEOEs42VbNfH3fAV6NuSAu5IKSiMYDbc+MJBmW9G1TZzaN9m+cZz8+Sg
CqrymgWWLPDA8eateZZRuLwaab8dVNAykkJNQyHRS+kYToVGyYzbgL0qjUltbrIOHPunWIlMRJv0
TpV8Kheazi5XAn+btFhWgh2AXGbJCqzeyOJu5muEA4i6+cpm3EcVqwN5G0hABC751U3jaIevJ1sX
VZWtULwd2OVz1UmirQRhDjPLyqm/06RR0i+BmXtEfTHI0B/ACebX96E3agcN2njAyiaLs4SdpMF2
Py+i5UiOlUppolHsbVh0zl4HZ46phFgd37vOKlPeNsiaEGsRtyvSAYCAM+75Vh8TRVq7EMl0IgOF
W5idJW57U7sulFiXL7ZuOmJJjPTbqKX2En9s6Q7QMBDcDmWi7BQStFCbWhZ3ocrP42FtsGC5SjQe
h2XAsQwByKeUZTZBSoHVC9WzfqTpwKO0FnpUom3TzO+paJCoDFTjiDyZqVqGnTywMe1a0a1SUDNn
74k+MP/qkMq09pms1QCCrQKAdZXYNLlw6KIX9HdppD/xXtDPpewfCmNY1FW6NCPfmlfNvW3gLgXc
RJWBM5lBpSYJpvF/2iwk1NI1z2X7QwCZmIdaRCozS7A90/AKuzISZN1G9tKTtguNcJ3I4Y7tmrIy
MW0tOjooc8jv+HwB3q+GbhK8VMW0mNIOjefnyw69OzwX1OHGuT5Uw2bMxDd4y9hfhHPJ9EIZxi6b
tVfzuvVabyGPj4q9VT1YOO7ObTFQmE2GXYAccVoFh/PCVJA0sE6CBrhSVTVAXQIz0fKHB6ULbuxh
UlvUPT0yCqmJgawj8eRSl0m8q5ns1HIE7tXBY3+Z0mOLhmijgkOp3c2ovmyZWBaiFPhid7xEnpWG
vGQ0XFRJpczXeF07yiPrIam+dzZ4CeqbO1vLbnWXlDe1hWhLPZ5KuurdS5vtFDy35NZmhUIlb+K7
VINwN0GiV/smr8S1mqHeaGoczj56B7bUjFEZXZRgqIzDYIaUSjEI9OwWFn0IBwc4wMtjKxuVzomS
3RQZnwmfbsTOGGS9DBU+aeRT+yzsVjqg/etB5d6pPRjoAGEU3re5HjbpvOTBz8kxGW+UYMBP6K8o
Q7WIBs97dTAOYY4+Ammqf47ujlaFSihLN/rK0tfsCxKgJhmdVd4Vpj6zIvfOL8tzxiHHQLxdBWzy
fXYx81wqCFpNV1IsJjAPjweyayzvDtsmR9/nMaEUyFfDHvWUHmbLoTaVhYuQa22OlTxUcbRtSelR
ila/Ksn0mufDbpCh9dSiBjPLb3QHhx8J7uqJVAGOiaUua6eaxA3X3cW+nxy0SGlXRXkfFEl95pIk
Q8KVy0QjafDHOiqsLCrldTbhlwdRg5XCSDZgYry2IgyhJOoEBxgWjva1rev0Us39aBP3WjnJMS8b
QiJuOgsi4dijWSqoUp6Vwd7WxyWcX7Tf0zpGyB25JNp3u6P5pHBAtH7KVT0NH6GqFedF2FX3FuIo
kJ2Dedn6vChKDT5XVNdR4NFaBkg2d/3Eu1S8ZKeE8de0i9PvgSt2ZQwMR+29Ky2laJKbDrRhYtym
jcrnlKL3cTfI2TVLJRJGsGfWXhL9XtEH0ZYGloWBc04nj+IP/X4vdVgs+UsAZtmOrWi0JtuBgQCB
Q459w80wJZRDt6k1ufGJfSO0+H4YVVaR6C5zYa/LBs6kFwwavTfj3AINPeumtAnmr0XNyvuQI8JY
1lXFTFsk3Ykrst9FtVgIiaRuCzg0jqNax7C7qHG0MKMsOajlTS+sC8XBSUKj0wD4MY96i+Ip0/dW
IUMuVtIVQ3Ww5tIKxwyBZKnFuUMKiJsuRR8aZ1qIJtQNKDIEDTX8qoK5nY76HRoWfYfYDsqI0itr
LxHmhde2U9Jkdg/3u8JEwX8Ug/a7njAKDKGRHsiJ3Nnb2tSzqyrx8l2i8x4QIJPs6cN9sxFX7tiZ
0IEpwKm0tUPhFgq9N8iLMsE/rCM5WySW4Z35Sg8OVgUHUyTq99aIe/SqSERjEI6bgLPciUHsX/6q
1L9VsV1tqwLPLs3RqzIaiNNW2bwwZ8rLEb+JiYj/kHiorzSQ0+SgLGt2I/vEzLQzqxrtJbyzYE74
h3ph0p9a2UZKJp0ttsUAVXBoUBJ//l7q7+C7PEVYfIaAWKhPkbhvCV05NZ+QEmUwB3p2WeulvfGm
aEgsJAfFwxXhEih1EHa6BqFVr2qfTz/V9ImqiH/cUKH8MGdkLdr7mLQA2JB2zzgabRp8/+cu8SBe
QCYjhTPS6EYfMmH30KXGLR6udhU0pb/ojeamYMwodXilUq9R/ldw/irUecaY1Beq6NZwCO0TaSfa
R6+vbZF4pJoqVDfz6PWV1WCEcEynh41HnqVNth7zoiHpZdCZwRlmR5/aqhUbLEA7h8q3yfb4xN13
7HfsMhN4GRnJhiYFmUfT43k1LGCbVDvpdSjeyojBx1OAzqI+AuKr3k16JpSvhzJuDlZfqvd1O37B
cYFCre+fcY1/wRnuPCSW/9SLXK4nlx306wKDdQcIcIvasJjVo8CeRnUbYXgyBxcFJUphAT4qzZdA
ZI9yxFtrGYRkdRDFDXKo8HZiP83RvGEppy4+LfwqZ8+8h2jCJecx7MANpO3Pjj38kiUvrFlqN6mB
8Q8lIAuwpjpHITSrZIg7pAvAlvXLYhi6re5iWGlQaY3YMRdmQS6T6WAF1ApqDoIKHRsxOceNfhcH
D4OHltbA8jmPQpw5tWPc2z4xSRG/7aqTh55GWj1SiDIz5XF6iBlZTLOG9fkMfVlOCRIr/IClfMQm
GDEKEL1z7bF8BJkCk3dULyjg0TD26UdjAsfram7KCk5mo7E1ol3sZio7AdvQqdzeqWipBi5gmQSE
8TaJjzDIBZiWSmfZtkq1AAczhfc+In0Ol1VJdcZ3uq+NScgTBH7q9bmzVAN5i9sbyRCkl2AKKq2q
ZB5Vg7eqp9W85+UHhK0HTGHXiQbmvPIIwgUP99W0cQBNIwur7RpSFarBmtWgzXjf2Ag5kQSVAPB2
VoTfXvbU4UMbVIVIvudCvZw21JFobPA96Itcw+p5FVpM7YrcjSK9DEt7oO3TbcxRPqolRB+vzS86
iyDjklx5tXgIFBx3fQdFWEfl7zVdMBcmxxW4eJDt5hcCOsfITrjCxQC9Jp3Dmb2peg3tnECg22vn
RZL0KDv9ZMVOtG8sbq0c1qSB5Cu8ScgYIbn2BkSA1ixoIDfUaTvScfBrQOrJEr9c02BFTU3KA3NM
bV9k4Z1Z5sk6aYiIovS4TGqUyk3BudlONl6zFRuvbQM/7hCH4Q40M9pI/zaFi77Jc1RauaK6+0Lw
PHuqTyt0FxkZ324Px1FAFQqi9ei1zh6fqXIuBM5so8u2uXSSM88dk7M2vApzYe146dV9nekAIDSd
daqMeD3rnppGGlB8if2IrospxNbUhHfu+Lz2kZF/DTUwD11GKbQx59Mw6jBJAQWVPFW233GG5Co3
Ju0XoNbJascyr8MkFzoXOdvJC7+1brIKDYA7SGTXk5pCjSQtt7i6cAyEAgGimGWqG+k+8IxbXev8
C+EnP9shsbd2zMLMq9OLmnRFKpD+3BzEedT4+TpUJHAW00/XmoYoIgCKsMVGO7mzkXg7wGGlSyZF
iuKCftvZEKtwnmlNrmhNyqWttz+w8SO7SSkmEQUiCM58bpMWsUtjgNs3KmmvbEQGWkrWCcnxsp2J
fmj3KQADCATYDRp2EFpASYXMgevKplTR+/IgxGS2Qok1l4n41jWmfgZ05E7pYnuXBjFSLw+0VuIb
5RbtZZ33W1Lgp1eBRUXdDvXGtlkKIZzxCEdOv/WyJBwIxR6MBAo+yegGl2lJ980NdO2AG902G0nv
0QAqnyQ/q0YPtkGs5HPbrS9Dnf0Yigw2aHK8xQpf7lNUwJgr+/YhzFYWuqPYbYfL3JXIuUMTo2Bc
h/ugq4dZ1BT9lWp7yxrhxA2QjKYM4zNmhzsIi9VlVYzXI0wiRsR6q2Qje2FMJpPrnDtou8lZ0OYP
rCvAiAZmvLBU76asw29jlsFx1L/pU3uMei2uBj9fpKHkgXUhkISgJJGo1WKKRJSBX6CQedSf5Tlr
loiktZ6O59KqbCCARXZfF1p1BaNtP5S8vqn0w0XYU7klISedN30abYOM3i3KRUDaikk1KmNaUSGS
rMeB/MJW4khDge/fY7heWiZIcrXXnU2VUztvc4BPqQzvU5noS6WweKNhSQQheg1An/4yFdS7lQ5V
ZFrYyW0xZVlOpdbP599pjn+DJ7WYfXWD7ZCD2I1g+7ezb1fbA2nYbYiIG4xJRQIoAOu4wxNSahts
S1cyYAn0csz/eur/23vOLv/68dW//odfP2X5QJ/Rr49++a/bLOF//zP9m3//nbf/4l9nwVOZVdnP
+tO/tX7Ozh+T5+r4L735yRz977NbPNaPb36xTOugHq6a53K4Bu8U1y9nwXVMf/P/9A//8fzyU26H
/PmffzxlTVpPP80LsvSPv/9o++Off2gTyPK/Xv/8v/9wuoB//nH5WD4+Pcf/IO/jMf1RvfuXz49V
zQ/RxJ/ABSasrSY1dlH8zO75rz/R/tQc6IWWpVqm5pg8yzQra59/ZP2pIWLVQQ9P8SWki/zxjypr
Xv7I/JPsURWhu+GwQ6U098f/PsM3T/LXk/1H2iSXWZDWFT/4Le5WYThhpUTgyxGIn/QxVJNuW+1w
v56HNLYNaeBEsPddSDk7UNpLM7Fosuj+LMXwPoT+oz94l2x3p+qgfmJnJt+SHH+dxrTYfLWY7M1a
4L0aql2YqztbKbyFn4H0pA2X7m2/WTUZ0kO3TJYKYraDbYZkKhoVHfux+VGE4gtTwrnbhMhtW+3R
sAoGAoVuD3AtvKukFK+0NL7tGqOnqjh8iWtgfT2ga5BS4TUohuxaA/PMjkHdxU3wwDD2Re+D7ZiE
57Hib/2YHAKB65WFZUUjsFTM5WgzNoQFJ0kp4Nm03a2XsI8fvctiqFY6sVq+Gt8WtHUt5IMzv2Kd
kNo9vkNTfcD394SYcEbH+NBDu1qKrN6msXqDfAF7Yst/BvYxJ3jDLxD3X4PGr7t7tGHQamoxddG3
AFYBD7WgclAaUswMxLVrl5wGsI0ccraM/UUToMhx88OQhw9Zam0zD16J0XsIKir8kt2joKxMJa7Z
5loNG66kgGjSIO0znJfsl2xYCdvOy2EXGmjf8+rghCywSmr9s25sG367x9FTDDEicnlraSxhWqu9
KgrrBBj0KJ7v1+Ue7UxkX6uEijntbnC7yzj296GJiL0wo/O6TeE8Ggzj4KOte8ITKOBb3YMRkK+C
n5sFeV1sOuzaQe7dhF28Nh3xRHKUux4nTqXlxV/1TCCsNSI6ZP5fH0Pj0ZR5NYL8/X2+/h7FRH7+
6FEdZauQ7NcOoaIWu9L1Nk6g7fSwu7B0whAMl643BUu7/2I58UMr1S8S0KuT+IuopNdrVTE2L95i
rYBz3PHuzqhdHRyEqIQWXfdsx5N2PBXk8XYT/useH22+YUsD8LN8ukoNuidHonOvVm7jX2MqZP3Z
e08lkPzMzm5jAABjWWG/9D1sqC1whiw/IEXoYEmfCq96C9T+dTpH02Gda11fS1AC6LlmDapqs3ny
21Ppk799KtPTejU8pb4jQ08tyx3w+wN5a4eqHjrIO+MUS08jqbUIdfRViZrb0NaMw4hl/IAYapHc
eAk93lD1L1yv3jdVBYMijta6CcXLYq+oxtGNJmjXhtbz5+/QNGZ+9AodZ9d0WVqPQYZqVXvuU7i/
3rND/TUii8M0J27ryfSUtwWJX3f9iNduMhoGUOsLfFXddtrTyiLhFgEZF7jtGnPf0bFFEThzzGH+
+cX97lHoRxOWm6J9I2u52CFXuDEGex9i2qDo4MO+6eTPKEih8g29cheBwmIDsIFeuypVeY2ZBRNW
Wde8HzTl+tasCbTAwFRQe6/K9ruTUaZNbATF1LqSU+f7mzdTP5rZcGYr0sUasKu79gHmukC4DFO3
MBoK16b3CPl7k9Ugl2LnzmecmttGco/VndKohw2B+WYpoC+hT0Zh6ri0xkwgAXLf9eg1GcC7IUfr
NQluiapcVol6otp0lAz674f7Mpm8eudHuyo639CLnZUXgFGy84jtXpXKmdDlbQl/dURMOKq7QjRr
Ot4YwgSYiHrXWEQsm8pFaRebRp0CRYoHBZsUKjokN91SyZC+qv1jkxlgp4Op0XGje4V6YgR9ubEf
vP4vZcNX5w0YJaZF6xQ7OBPArXTkc42wQbjmHR7zAJ9FN4KSGXrYb30DYaTrc8oqkAdchENxAzXC
RK6KFw5DnILpx7bYe0XUZ5xEIM13a5ZCLmt/nU5+HMXJiiAqtnLhF93V7oZM/+ZoBF11EW6cKgDh
rflLzymvYSA8BiQvLzQLDnFiNRMlGCZfduLCtWms++jCj6YOt4hqO6OUtcM5SuJygAXZ3SXSeW5N
bZOlzXlUfuV57knGXRllvWcbtkpJLV98/mX+bg2nH00JqV2XjeCd3UVZjKJ/HEA1JqyPpFb5lzmL
DseAaJSjeFiUmXod6cZTrmDVChr065ZDviKouJlqD4BkBrS8TvOjn4wOvYmBqQZaA/BQI+wqL3lO
fo+MGSXrlTWk3ioQ9SSeXeh5uU/idm8oqTej24XXxic7wrELZ0V858HOO8D+ireJXfE4CoW2OuZZ
GIpY5zVlrBZeYsDAqzD0MWUhMyom5oZAWe+X30yXUiQhGpfmAHJDz5TzNq3voti690mWjcn9oKe6
wVQzlck3QH6QWEmy+3zj4fM7LH4z3h5v+iy16mzZiman9iyAK6+4rVqjWOSYb2eNTuWm90W90kta
8EpD3S7uUrFEAI3DzvKjlc1CZV5HxqPj58RJ5OiioJP7RH7UO0wzNSAOFs6fn6vxmwXCcdeozWqP
zl3T7jAm4H+/7ttzPU8vSUwFaNVcRDTUHQkIFyndwlBw7dFFaqzx0oa4MgKpdegc6OF5PxVy/fFn
OcAgH+vr0Ie5A0+rKFAd2rT7LWNTjvo6xi4pafzR/0ZwEK2j7NsAp6Bwp9qnVV5H0tqLsrp0k3Sp
iKtYHhpWr/xAM/9GB2jloTQPEMh8fvW/fVJHc7A7DnHgd+3kHHGMtV7k8qYIeSNqrQy2Gr1jfFGB
Dcbwxc0LrNNlAFdGZ91o5vgYKKW3MUJq4EGSxmh9CnQDFBOWmqDWqxu+samGfjx1sr/ZfOlH0zjY
XU31mGOIN45MMc+cwdsGMhzOKlR3Xzys1Its+uZUvSEdl6BnJNXZwZCad12lQUKb0vSDSwT/zU2X
2HggRqM8cyiize00q+dZpycrNU8otlfPn99fOS28PhjrxNEqYOg9yPymk+0qEwjPaDRg4+pIbqKK
mn3r5ONS9/OazkwINs3ApNACAcJgZSIA94oDNt9rq3AvzHF8zHtWa7nJUjqPQxyBjTTmrepC2yNm
emrM4amICXaTkAqoGYeTQiNRsaBRia604AEM3mWdERQjMPdtUiWKNrqYSHdKSzA5vdt5oSUQ45Eq
zPIa+2Q5hNemyzpwWkhC9s+gt2FGG+IHu/Qvg05b5wbiYtfweX3RQSgpVfExUwBbw6gAM1dRNo0I
GQE5sujUtF9Xrbyvo5oltoWKpLV5QiImENTqbH31+R3/3Rt9nFimFZFs2NHmOxca1TzP2V5UVYcl
GxVUP29rFKOeB8UYadGILySH1NhX+dJJm26Z6ZW5LMhjwGz4JTDML52Dh2iypLZeJLdGhXUfEaF2
YibS3hbJ/r10eVnSvFoCZF2eGlaYo0CL7HvMhd+oaBOurqpfjNJ8zIR/aTnyXgjrHjflRR9X9TrO
SoZEOUEHU9o6yIovq0R7HKDofX4Dtd8MiC85U69OSmds9XtQgLsQ9tIFvhF1Wi+J+sbV0w2eye6L
KZxiIfIBESziqUUQpt0mLhSAeBm+WMYUE/o6FaSphB/QQ3e9E5/Tb2+Y+XZ/I9rBqqtazdnSjh3f
eeEAaa+8tR5Lk1he+JMRVlZLkRdIx7AEODVJbtLEJpCw2+vj3rjwm0xdKV2DDEBT0RHyEp6YSrTf
jE/HjV5tTAMb0mULJTwiKLSEu2yRXOIt0Ad8LdtsKfnKGxCtem3OE82/OvHEfvcaHW0qE5GomoiH
bucG2rqO3LWaTDWxwN77Lv0oXCkVOoDCxPLctzM3dO8APoGRHYoZhmyblmK/R+B5afv1/sQp/WZv
97IrevUS8fDNrtA02jxte0eIkpzDqcJog0rVDXs2eRV1FTPCWoD4BpTrVvcp01MLmIfGaC71miTS
QfOesgBrqlKGj9JWzj8/t5fH8dGY/H7OAx2i9A1CUwkjFTjFN5fF8k9t0Jwdj6naQFQn24jlZxC0
+4hSWU2hLWJrXGJwhy6qq8BG2nw1tE2wYz3ZXdWeBFimxddmCz9dhg+Wxf4OquMyLeqLEyf+m2XV
y5D36qa6KO3xA9jNjmbunVk7SP5CnPI1qP28TB60qP4GuBkyAgwMw6gfTQqRzCUEgpqNf44E6QxQ
D8EgjaWvvJH3npsggBdRXELQd+obnaa2D27vS/jSq7OUuYICqzObnUBdPsM5d6YVPeRRlTi6okG9
mXkXldPd5fH4xTayg5Yx2SHr4cQSzq7QzdvRZroq3HuYrecYjhdKLur1y038f9Yj+P+w/C8ZD35f
/WenmNeva/7TX/+r5K/LP20UU9JWDQ0J9Esb4a+SvzCm4j0Fd0N3dB39CgPu3yV/XftTIrfSiRrU
pvK+yvzxd8lfaH9Oagsd7YeFRkLnSP9Byf/tqGYJg58hDSw65N3qwrSmP3/1PrUu4AKdSF1Ij+Rm
9QAas3iXI+EVlB0Il1m/uiuXf72gryua0+7v12v79+EcXdM4pM65H40OOaoDv0TOMG9ysUdjvU7c
U3nI7/LHXi4JrhPNEA2D+fGqUIqxbl3HZou4CLcj0CWxkD/xVG2C2UU/ewbMMmvkUznbcYHbzy/v
aHJ6uT6bFgqPlSgqlafz9nb6Xk64ckrCopU/+NVFDEbal/me9KfCO/cMnLbVVQw3huTqU/Pi23GL
Q9u6wxKddjPHtwz7aDEcRT6+Lzo5cyW9aOsrP9V3mYa3qDU2feseBLlGtvwWi/HExDitCt48UtuQ
kkwmoC4WD/Td7WZz1dkdyfQleTX46nx96SrVsGgEQPPPb+/b+W66RIMAThssqs13JIyjtydoyRT2
Gg5V5cN3M9R1xJ3kwKr9Ve7Fd6j7nWsgLtGJO/vBUR0O6dBgJZJSO04BV/u2sODtkPU1eiFqa018
j9ymWrp9hJinW+jOzugs5enza333pdhEzpgOeZCmsJx3j7PQ6H/BVgC/iMYUV2OoZU9ahEDoxFL+
7UL05Z7y2ggpJL1FnuDRADCWXdU3RRrOa9udJSJaThkVYPD2JTCf//SSUKqRbauSegzx6t2bEvqo
pgoBaaZpkLE/+v7P/5sDOCp54tAo+Pbffn2AQkCQK6DXwknPFQOcSsqkWn5+kPfv+6S3k4ICp+Po
SG3eHqRR7QD4oh7Ox1jCZkYcMIslwHJLDMaJ9336UW8/LRPoFrnQ9GVNQhyPDqW5kW2MzUB7H288
MjY0bzPhXLu0YWuCJD6/rvcvHAczWTqipeRVmPrPr2cCC1GdZuaAeDrPvOFjv3Zb+R+/axyC7wit
Jg9IP751uL2aHNo96Whep5zVukIyXOc31eOoB7CdQygh159f1AcPS0j0EcQ120xj6tGIkaBn8irP
5mGZAcIMyiZZMDPKU8HZ74cI9MtkxPKZ2mQEH09r7Jm0ugqAvOdl7MiZXjcIxGOpGI9wgMAVGmFv
bgsjn/usyYLF59f4wVuCCGSSZQsd+MZxPVBanhE77HTn43Cj4BqRX+O5uBr0u88P836gQGtimJo0
NMuWvPxv3w+0XngKej2aCyvHWBEB3M12oB3bp8rSSEfxwojEms+P+XaVOw1OaFosR2MtxJBvHQ+9
Cf4IFe8YzgbSvImUftRsp96SU/NIHlx2lXhxtZEWRIjPD/vBW6NjaOWVUdnbIdZ4e6lWrFaIajTI
+qTYFZoPYqNQ18J2D58f54NPjuGdb9vm6uS777sn7G5UVcolMKKQeNaJOxGwbPfER3B8GMlChJ8v
pklMU53jRUmoUSNpEl4QMiqUC68ZAHUKRFOfX8zx+3F8lOksXq0kxyhzdcIfuJisEJiGPAtayij3
otVBKiZlc+LdOH5Ix8eb/vzV8TwskXrbclWuf2Zo+7H4Ioqbzy/pw0OQZOsgs7ItXAJvD5E3RJg0
DoeAjDw4gIGg+EI9OTEtHr/kXIhhqJgQkP8Ik8H+7VEEllS6smqE4NTrDqziuiUNE/dnR/riYQTD
tYRRbmyBD4ZglRovOLGA++DBGTghMEDwoVE4PLrKPh40YM8DRTtw07RWEMHHPVF8KWBMTMEntALH
Q+XL1bIKYLh0VKEez2k2ASQmmQARVqKSfiD1kmoOaN+/TxtqhLnb9wcpZXyWh8Pw7T9+nIYhbQZp
djumox69MeZI1F1ALC9Iz8T67gu9Xed9mmzGpGkePz/UB5/cm0NN9/zVyxniEBQyYrDE7fZVDs4K
OdCJl/PDG/nqao4WB7ixOr8bWQx3nmMfgrygANQ2V5UES6sCb02NHwqslRNLkg8v7GX/yfqHtfDR
UccgwqCll8wCLnKh3retXVYOzomX5N0nwRwzSeTYUkxXaB3dPmeQdauEgh486apTGOG9rEKcBQbu
jtS/yAnMaxsfCLS5/fy5vXNVsAIWUpUqIjvHsuzjEOGwqOLSA0yG1lO561prD/rjLuvFcxwXt9zk
u4r5u8ZimTjx/efHfjfaHB366PUkQqNUm6ol6dW5d6wpqvEpwN3z+UGOJH4YAI+OcnRrg66JDMXw
2Ymm5RzJ8ErRUpAC9qNDUBtNNgRhibZGt71wZLBTAKD4kcbsDqwJQbB3okx4vHZ5ORsUhzbGHVtH
xfr2O5GojQVY7XKut/ah8Ntd1Q67kiaqHkS7Ro2+f371H93i6dO3WSep1D2ObnFRAd7XJ5uDLfMD
6b3rwukXwKJO3eTjvfh0WZYQXJWj2oLyzdvLcnTFcNuAR+mJ8LkzgQdEuKcz7GOjaBZaV8OcHSAz
m06/zdhTfn6VH91UaEgq52BZhjheNUXg0dAvaICJfXJdbz1AldmKFlYxXtaUeNzr2NCzYtXHGAav
Pz/0u+GBDSTJKwwM1D8YZo82EXLUSHquW8C4vQ1gI/lpGMmJZ/hu3JsOweBtWpQBqJ0dTZdQDrAb
9yrO8Na5BXCP3SZaVl5NZof2xVOCq9o9JTP68KpeHVK8fZyJaYyuqQTlvIaDg3yElIjk1Frj3Sx8
dFlHd663DZ99+jgdg0JzZl410t8XMupnAubViaekWe9GWHaVOosNSkXox83jL4HLsdGz+rA2JUg5
iblaWxR0J11aBGprXfRYhilhq9zgVQ3/Dp4M8lFwiaKDh2mrWod/uKp1syI1raAB0nrShYolZTRe
m4XyvSmMXRE3BXhEwo8yHeJEwNe3KRPNOpOubi1adNALIwWubwDmmdWGjPa6DWvKK/UfiTJIsP7D
Y2rkd03f30SZSmy79gAAlM7oD3e8TUwB4KIjTSQ9iwdlHhjs93OcKrm4irqDoqxL57usimU/mbAr
b98rESAqQpvCSKWmvzbNnL5NNxcEblulsx7DjaffFWIAyY+Z1SyWvpXtq7bapKVylxg3WptuOhga
Bqo9U0MZT7RXvDXxJhC2sqN1eYUJetEY5ASBXZZSPYsUa1FB+5HSXzZBtiIoCCtQg1nB97u9Ucjz
zPY3rvWlSUc0UGQ3YZcCd3ROvKI+jwGJzSy8CjPThO+BsZBosfDWrRMIU/wmZgPQB/jUaMgLY+2N
WKur9hxhBCbmnemSEf0UgJTp0nDi28ttVvVPBP0+TQFrRh9cJXa/VugnBobAOcVk45XlAZHIWg8s
OHzhTRTU9xoIfeHmaMKB+rQPOrQHbEFLC82SwfBpdcVK6TFadnB/1HbtmMHCmkTVKjHbaCF7ozvo
+c9QUZZI3thFpfHKcJKrDkzhQJddBXhhQEMoxjvXrych2bwgbcwl81ODnEwGXh9v43pWQXyxk1kd
LA2+wUkmB9H9uqsA1WKDPXPkrtE3OtcQDqhfSSEGQUcUBhy5ITxPgNIWjz7QbLsj+OcAxyQAJeHQ
vSbqbqMBe1OMZYWMBv8sURJrFCKzlrZn7d2nwY8+vlSwhXAGBsKtboZwegJu74wkh6ykIg6L1j5i
pTG4h0xzTz90nhfIoulO2omPg+dQunOVvPtw7biQzGYWMD9vN1a3ZZnPQkmqLrpwEsaNW0+J90Ag
ga5+zdQrVE8L7qtm/OxcmotOPleqncG7YC9i9UBy6VYP/TvAXPOe0C7l0nA2dX7t0kkX8spswSaV
l1ZzHY8XTQEwPFRWMWA4Hy7lAhPOHLs6UZ87IZWtLu7C/udItyqEwK1p38d8G7sjcXNr4deLAlxm
0n3JzZuo/doOK1MuLSdd9sFd2ForIzozxN1o3KEArfr+1qSfPm5ZXAB31q3lONyWOfhSwENSnCXe
tmNr4ZT3FQo5F32ugJuiee2FZsU8YFltbRgVYZiCAVx1IQrmYYtGFjYbHPBt2m7VcGfXlwEppKV7
16t73/5uiZtOf1Q0/J5kgxHoZacGEdEb6gaVc581K44vbALgLzT0W015kE278KnCm/xKPfggwRue
DKal1ppF5tZMCCpYJ4BvjFsNNOltPMk4HltzYTpnSX3eix0bF53EwKKnKJcsevOA+RRs57PaNZBQ
3f/F0XktNY5tAfSLVCXpKL5awTlhjIEXFTSgnLO+fpan7jzcmu7pBiOds+NaLPopdvBPsXtAbfNv
gRmBPtxbonSrTkb/l2kjQnfASWSxnm61w2UmtPaatirWgYxMuhOsWmlg9wQv9NT0pznp1i3kuJpd
n2xJfwa2SnWTNxdIFpOs87Suc2M9mtGmT/W3HmmUFgY7PbL4RKbgakvlOc/qs5rxxpWycWWzlrk0
+4S0jA22GC/x8wvGTLGuO3M3FvNOLNqBMdM7Qx/89ALmjVTFUSd0k1O4ljueyFLym6H50ioGKTN9
x4GyjRGjJMpnD1QxzKdtW9ibpD2VgXzO+i3jlAyz+xD3VuWyQ4wM64jdTupWFHZCG4Yl74TyYrJh
h6g62pismGoBFcPGkwef6dgK3Me4DyIflYT+lTLVe52m2EM+gniyCK7MWitDipznn8LEdZfuq+JY
pB73RKxfreat6WH+b9KvMvHn/N5KyLJwBRD1GigaVZZJ+1XEXQXeMJk2bIrULWt5p2Xc86gx2Mee
LD11VNE9kuiJcYiW5VsJ3FUO6ZXlb8v6ABj9HYbdTR+HUzj8dnwZFRH0EM4rta2vmLSPapCvR6ws
oisrLLJsEY+q7baT7kulOVMljN+rvIXkK99gbbozg7VxzdQpO+VcXdFw79ODynom3FBsEqwS18dy
fBfpW5p+BMq11Y7G9FOV69RY28Omi9fD87C7gMhlFppn9DyMd+Quel47TFOw5RbDNHm0Ouu6sO5/
cioQNpym9Ke3r9rwL2BrRU4Y990hRY/DfRp/xso+K9BNgYKW4o/QehdIMdRVDy48HRsez79ocWbr
z2AFFTQ3M9X10MHVwVL3oN2ADONFBuAE06e9PVUcesAWp19ibGUMbvyjGRkY5XPg7GKHjwrIXLQg
yl3eRuWk2RCb1XBPduuyWQ1STAHX92QWtMNrUYCLr1g2ZvQg/c6U3m9HECNoU9WE1ecKllZPY6Ou
xXFMYk8Z3kJQg33cfhjhi85XH/bm0bSy7SQRrdcfGioRZQyQnV3VZN6YcvN8bkv2iLPyLMptmuxC
G00LA4bYIjGw33RmomRKGfR870Elval6eBon5cVQ9rL9JStnoR3nznS7Sd8okEPL6l5btCSLypWM
+WyP0a6tkzsra5dEtfeJnW/n+dp1nOM3JZ75qdxtszs1pbmuZuWGJhPXvfI5grCNuwVRUc/Ramyn
xeSkNXBufeXqRlgk6/ga59vEOJspzixHOmhFPRaGIYoxRwNzHN9UP1tunv3AA2TBHhJszUpucWzD
jwyeFb7rzK8Cv5ZqN++JivKbJqkreURUXn+2y0mp7qM4GsVXkA9ObCxurLKQOKKtkDhHkvLUKPHG
QOM569+mvADJZcIoiD1CoS5/D/rvBgwPDWI4zIfF8hPpNgYfNoWNeWaafMKKVC7PVejVLGvnfMFY
PEwoYSxlO6fl1ZjnXaJMvoSeNcLfVrYcQgyFjtExfYpR2FpvRXsuQWCwFbBTqmqTMBtM489hkG4d
w/RMLP3Wt4EvYTIm/2Yd9LnhETbBZ2OASUVM6VrsNI25su1lwx2fsQqfWEmIgC+sU7ezwpY21Ovx
S4zw0uJ4Pwf6OqpzR684IGbFU7R6F83pTSxEuz0rUXm2zafiw1hMvMP5cKCK+xJpb1Z9kxZlpfQp
TArMoX18iM3wBRE38GDtt4/eM57Dar/AAIUexnCt5rPKhdVgXDOitw17xnuMLbRRiaVreDbu1Laf
SXkNR/PBNlS/1DdMhft+fl4CHQv/Xl8rgIGgZervImI5qk8dYUA1WYzqOiGaUMyYc+UeDRB7pfY+
h8JXZfmrGH+XbHEsgLxQn2X1SxV+ZNYvEQvCTPScGKrcUwPeZfJJq14ZoiQoi7YpQNaVbC/sI3GK
qjU8TbgqKw3jn2V1yyoclJd5/BqafttrBznwBLedNDMRV+hkYnK6TMQ0JBQL89vsMdt+NYBtpzQD
8GvkVkeQGfgNKg4/fUKLdbsjvJ0a60bvCa0Zy8RH3OJMsMlJvYKeaJ/xAJY7JQ3mdd4xN5WIvVzG
qrfY9ugtKc5bky1hvW44mggr7Ea9yYt8ZMTNcLUIDvWsebGRYyU2S19twrdqzhzID56aF28pH4YZ
yefSHLb499w8lS5tl52EonYedBVoU7E9blLazGrfruSSbXD1MCk8IGCNeAx5ETt1Z07WcajUdTKx
WyRNl1qD2mYlhwbaf1i8QlK3n/rIRFvFIOLiN2zgxXRMJpD+QBhlQIILALeUOPZoq+RICv3egnZR
Uu61yVqllfYIlOgVZOOKirTbiMvUB/tFNZwuui8la/5zj3RPWS3Ahxl3elGy4ta0X7r+C34uyAYg
jaEnF5sWq70N6CwC8AhInN2o+9RjvgMXFuStY8AVZo4dpvHFQi4b8JShmKMvWDndTPqB3SHneZrt
jTAg04Lr47t+D8tkPYWTk8/qK6/sI88aH+YoEhDbvtp2cc7A29WEJXZYfjcRCFGUEYzGOk2AEwUO
Z2DxqYVeY5XnXgZCxM0rGZ8FVqA2Oc4MMQ4pahIK/lJquU1/sMbPvKWuOhGtSBdhNi4y8WOivyWc
osNARaxE+QCqQyYzgTkIXeBWyrug6g65YWwquXfz2tgpxWFOufbOE1SRqbmIHEtykp51NKoSpTip
+deMzd5u+20cU9DtQi8qyV2icKuxXY8DYp2EAekMpWvDuElDXDhVUvvmkO1Yc2u+pkX6VkArs6iC
7qnWwJ7V65I/fdILn8Pcy1OegAD2HvDzAI/oCrr+a1PMf6GcONqdVaQy3avWxUZ1JHNH6vqhYNWi
bn/QffJEkpeWT/zjGYIypDV7Z1deyVGRpo1fmcc5JIeI189rfg5vRfZSajKr+qy/iFXSN88ljBXn
JFTYksHp7GyE75r6vowbI7wM4VWlrw2xdb304b+nSyAm/MtZScjCxmVYJmqOE0bd7Dlvna3NKnaL
YhsuuKzdOck2VOCOGilKYdXO1DPIID3jqSPIZicPWXfZToYv11dyMQ20XQd8oVy1z2GnB+aFNTY4
66mUYYobUiZgzoOuAMt+HU1nsLcKAaqA0kmQx67rEMA7UjYYNddg477yJVK8JZcqssXWSyV1LeXv
ZA24OfRuN2jr1mLjTkaZVhfH2fyZeLLgu7lBcx2iwFMtPqa/qmFGGquGMCo+bs0LK5hsIQJosCtG
tIv6C96oRNoO7K0ppK0Qvkn9DN9unN7cB0/6PI4mSIWhE8z3JVAAU//EFuPmdPpOQfC+SD/KcFaB
ikVrc/bH7NTk0CLKL5MDuGUVOv6RgN3GJ0FqKi2PJnNa8k/Mte20T4t4a0c7q7lge+7wzbQz8fjw
0vUPiSCYRg1KpnzPINZLUiHzYeCRjLWgwtNVkA/eAIDvmIN0cNFg5vmV8ttIMSaz513abZr+a6YQ
A6A+kByhvjbAwgFgPBE9bcDihrQBbO4K9ZnlMEfVPu9HnToAe52zD6QyxARSlVBgsG7Hy51CyoIg
okrJ7aUZko1xxKq56yQUbNlqYU0Gnx5SpWc/Prr1MFbTL53kndVMKkKg7xO3CFpf0sg9yZBsMnPW
OEcD46+vj9dkvoy8J6O1B7yB0diDLKojjma1ICJ219EPqExnEM9D3sxzcZIbSNnoKarypbTg2Uzo
rQRdxB6sb34fbQg3afO6yLWLnd7TYw5XTWJC85Xld71kqWXGkluAnoD7IsA3xpZOoUPzs7FeZfFh
ChtnUtahOkGMRILRcxu3JDqA1pit08pzY+9CUR1V5V8aHEX9xPkTGA149NIMGsXA7vakeWkRsIDV
/U22si2XfPu/rqRvdA7HjycCDXjGXusLD/wTJ7fhUnA6SYwKyZgOUkBn1GkoYBgMzJPq2wWS3u0g
f6UgbIL21Df5bqgfnXq1Bb6eMNwChfGT+BcyWcseDuEa3+LsTYsOEhMMSAlr0ajZ3gKkr2eVL55v
C0ItKzO9KUknR2+kpwLV6hkwJ/637Sb24wh2S28ZyaGTBQvZIsZNFLcAenL0CAy+dtTGxoA2PsVv
/bu3ib08FbcciCcSNdaAZvGhQ6qxHMCFCws5yhC8KtZgoltUMbQHVv05qhTSJP6lPw5fI5uZ312T
L4BFUKVzQNSh/FIVks524Vz2iNRYy+DAXqTPpuhygFbp817iey4uT38Ot/cUS97M/4PFJgZ524oo
3cdWshhc5BJ7clmtNThbzZIKHf0CE+MBxVoaliuzUbB6tbFKJRIk8Cd84WVvpaa5Z8h06lgyCZGC
KkZ2R4FlFNs20qpbPhnlhepsya5Ggc+nDYx+MwBUe5GZbd31oGyR7jKP4ZV1O66f7DSvxk7xpqlA
RRnbEvc279XX0VL6f3luFr+9HSj9DVx0bjtBqMzWWsLn+22FcQXwroqQeGQBOGOpyUDl9HG2WVgP
GKEGNBjRe6nFa0yrCfUYRW4YojGwmilVPFHzU3RpzrF/kNlN/WGYcfvcvAcPOEtoBxAYvBvDIJ9a
ne+JVZNhEwjLujUDBsNYp9TalKlFDaDRFcp7OpsphdC7a6nHcL8k0GycbrHxgdGjOESGSvGxY8Xq
pNttY1PxY/1Nhg4sCA3xGcEBSrAJ6TpHk1xIgys0bfxXNDNJ8dgLsNV5F1MZH7IRDzRYAeHJ81iX
jp007OhZQUzElolrNtewHud8uuRCheEXqAgbrLjm/Mps8ZvrwqaI2o12fxxaCNV+tUDfcFoUyajj
VK5RJh2m3sulp/pCDZUJe0hSDKe5tDjYzK5TXupUEcdeMSv0qhpCM3Ui5a+QZ19ZbU12vSFJbDgK
xG1SavLqzwvikBGpw9CO6NFMbtFFUtvPsFPkG+C6+stqg+iA6cCkzl+WNvUCRIlvoDGadRSDqYD1
Z8nrhRoWZVaNozkf5f41MCecxqzKf5ojvWIQCpwYqByml6ot/r8Eo+YkVan2M+lxvbLLejyKogCt
CwxA48jsNwnblzAGn0JofEmg3CjbMl3o9k1NIlEX6LzXSa0RPNYxrbi1pkYk+n2naJ0vozwvtl2W
KTDQWEjLIXKFT+BrOuD+GJrIrLY100ZQnM3GQuvYPP9OM7GTHcFcXn2wz1K2N31AGg8BfYl3qVrh
5KRiJ45lKlP5k2MBhNmodPZDoZtqv5PBNUHCDpq+N4d/S4+SmWei0KXVolrjABZQi3ZQiIyjlZbx
u5zihkuKuWBXxQa/nCOrkuWnyNTAY8A5ywydA8AJ5UQaGKjSyMch0tYIdOYKGWTBzbeHUcTJqTQF
/KcCddp2sQGsO3WVaalDL1luEX4GVLFsHpIruLb6JyBFuT3R70fo0FRgdKogPAFomrIBdajM0/6o
QdjzqSf5k5cVTuKWtoq50QQHK0w4iuUKEmp/FikNiCmMReBYY8h2JsMUtaPOpuI3i2ad8ynUoRJB
gKUj0GTVPzU18thvoTSsuiE+ZG3zYpisPyud8a72gMeYJACtLhfNIciqzM214XNucd7BaOr9sFQq
ZqgjllmtPj2PVhAZx97OW4s8kg1Jp19o0mGhpLmBw7gi+ekI7OXqu7am+h8JduY3fYqNS5enb7mj
Sjt1YlKcjpGoK5xB+agni/hQW6roRhT366mYAriZhTofdKlMXonP6A7UC5paKpx1Fbltjz/A1I3x
3RplnGT23LZvMj97AWaDAmLdLZ0jQS5sV+lQsxOPtoBwikHn0zLIzUfWZAyJzHKHuDlUaSJEs75B
VS45jU1QFKsoVOuYXKuywZU5sp7oJmFiXe1GBg6/ZzDxJ7OOC0yTBXdi0w3KXYgMOW/FLKWRzZGF
DyYRuyjKGtnB6xfiQgqnR1TCw4Lj8yyy9ZN0TpnpWIOJi15qKyU9bZLqArlfdpOqmL8ZxqjpXy/y
ZahbJD+SkUSuXbXWp9TY8RcahN4vwfJy5irS/DmKJ7umrcuElH1MZXvXT8EgAN91hbe0Ye52wiio
CjLio3bh3HCxBVLBBxVaR7nKAqJttjczP83L5rdgEbbbqgk/ObcpwJ+tkg7BJq23Xryocw3DMTGm
G6Tn4KYvpgzhGKSzmpoWgVEOVXyu6vCtMKk7wceMHCUJOeVzW33X07jcpHokg8jLtJdkfAboWqg2
IAbzchxrzyLUVve1pE3NZqhDe+DvnvT3EBpYurLj2ASTAwjYdPt+Et2qNo2njoABEjS9pZEbJxaa
kXaIKurZO2gGWLet3uv1Lo4isPor7LPxqWVwHdPfbD7RA+mgBfUXn7pZAH1jUoWqNFuhbqLOiX6y
myiQt5AN9OasaG0VbC2mx/BUxk1XH3Gik5Oidu3FRyqAv5MyyEkL9zKv88VIwegK5p060OUDdVEr
nNyeiAa/Oy3FdBMwq5gKZEBVgwGlDyvDKKnKCpMBCX2GjThHpfgaWnmXzuRZyoJEOl4ZkNXdGjRT
7lgQL78HXMuQBxQz/QfyX3mDlNOjkrfbd+aSTFRGcASTPL9Mht1vm0jhAE45St4CxW4vUxf9duag
r4RsrUXDdZWzj71SAuzVuHS0DWYVcbJyrfkMRZ14ZEpixRgRyqeIzIRb7KE0BE9mUXFgyEazTuzi
1ArqHNRp7kk3/mEjo+uEmC8k1BImrRTDfJflwo9b/dBo+dHuO1+tnzLhsfoqpWryhDxqxB6kHNUA
F68cLTbLdTenTx7P8smQCOJytSEiNNS1PvcFO4jVskogMSI3o3I2AyCAmN/eR7wwdmt4sL1/S4Mp
O5WFa7OVGk9l5RI/FvELNnTq5HWLOtZU/Wz5QNTqt7buSpCvqmA9xfOh0+6TLtGOTRzsjO4YCjoe
5bnIQdahfm/wGdZo6eEIvYDZ/GzFKzPf67w/dITo6lht+rzbmGl8DckiOoBNBrchCEeuy+YSRpsW
2IIy/vWxdZVrxevn1yBQ35+kucQy1ooNbnfI1zpdG/Vt6fu9qiAI1OQvOznPvbw26aCWtOerUng0
9n7aaWMJqswy3s9ZeoEav8OQsmGGc6V1REViH8VA/fu9ha+mDZO1XE07u2tuMWyhkXgMOL5bS52v
xf9mOQTsKfnlIjmcAF7Vz+txAHmrINZMRkqmpGwMuZM9m+iajJ0BuDGKiD8k/cMwLC/t+nf8Rm4F
y3EKlY1RPeg9TVVOezf+F7bUl82QzzWuoH/DG5uAisWMl+AqgiNPYEiWDGu54Xd1rjFF3ghBM+93
RlmT6wY72bS91ELcfbKC3ldmQg4TtOZiWzcOqo1k6demSijduTmnpMXvbhTe3XE4mmr6UBn/TOMf
AVwio6IGw7+NxbcokFfR1rH4a22cbNp8H9oHNtyrPBw4YhncoqM/pl4CHFK2pNcMuOXS3U3Az+DN
nyLxyNb3Tdx96BbwKxwHViXAIyLMUdMt/oVDDxFe2FTqut6PhO7YleJlDSDspfIgZTuVpnsNhN72
LBBQh5q8KpA7S/0jtFgWLpYj1Y51n8pI0cDDFreFnmH1LHvNslcw/UTnsIvs1RKC9Az7td6IQ7z4
dv7SROehcDv5La0GJ5VfiVTdor+UJMia7HcLLzhk3WXQPRRhvJTHakYOY2irskP/kH41yErb+ZiW
IYCayWEI0snZhC9ocAhW45t/MxIjuSaLhQdnUaTmfgOv6s7jq95u8mA5QuZ2mviWxLxF6eLUKC8j
vVmP2bDpY6ISZfSrTFnPEg3exdJmSrPWI27jR8nWr4w5M2sXR1Yesfnol0dZPLLsuhSjPy498gjd
gYj8IUZMCLEe/amxtuoCel1UcKaZvdbUi7oP23wdSYO6+YSydRiwCaauWDJP7o9V0MG+Vc89D5Gi
asdlYr2sdDu0zbPMa9Ze4JlBPyidmN+Rjpeo/xjSt6dZWBmP+JyR9Cnibwo7mpyBZ3eHsKqvEXkK
MDQ4PjEHguJSXUnHfQKxnykeWtpMwNjzY6E/uYC6rIIbGCDeBX4XLP8yD6jnDQQpGXXbO6ovsARI
Xp2MHhhHamm+D0K+KL3h16J2zbl8A9cBnqPfmpDtKHLHOjDkhxne2vz0TAVbXvgW6zBsJCirx6Z7
mNNhkndK170lZbsiij+2dnCbuuQ7NdRfI2ZNSUxOauwrldUOMjvRHSMonjKjJpfn11zGvsIvWUUM
WDkmuOFTTP0Yt2Zg783sM5I2Wfknut+yrTHnaWwNfSgZepaj1Nxs851xvcDeyuMObhA+jNk+oCdc
g7Vd9b3mF6HihvJlXG5d8oDO+BNHuSNhOqaAjDBN3/e6Vw63uHpQtdXq44CRjiGQITzEpIxzeRTW
R4uSBrariOG2USXGTiyia0fVkdNOCdETMXaeZn9qSzgzqZuBbYRKXhxGebZSemZ1E7BrvFGHb9DU
9gh/wRh9k6jTQHvMwSbGnUF+VIaUoR5jTtLAetR3TwAcGBMNQsaddI2GrOTZ4i9iDDEqFZfeJyvF
O4SrwBhKR5cIHih/DxM8DJWTJz530FyabG2x7V6T4yzBtuNUkus7BvMzJeJAu8ez+ToAjKqib5lH
RQ3Z6F6osxrMNq2FESD7lulnUG+1bXC50wcAfXW0tyNyVKO1oQW1NKUIj5LMtUrx0yWg5QxvgPJh
4N4V6EwV47ygMLSBz8/xlmmbs7nUXyQ+RGgFERsHdqg6Zkg2nRUU8rhdKTSaoy+mZVebbJYTH2qj
RkOUri+6kmdZzDe1+Z+qN7tMlO7SJ57K9Eoc29SQ/urskirGKmjvLO153OqH2ND+JLsMHPwuBpB8
+cHW/5tqlltJALWQDGr9DJRYEYybzpMADtWS8PW+3yEuP+lz5zZ8aXh7EIYDHXqeYQtfshqto/E5
l1RRp9C0BwLCl4yYpRVUANpoO5t02WjBZJG5y2o8DCheGHhfCVGx2h85S1ESXubHWlp+U8rnScN5
mr+34oWxT08NfueJwhmPMSuGrtEpX2r+bI9J+yA318V0WppbYOq+1tNxIDvKI8pbxuvSaVdmuN4A
ByVcXm3siUxmhk9xhQV7EE0d5FJqk+3bkn8NCeEhUfTQUxnt8Esm8gEEjhP2Gh0keT2MKimLnhPB
AFFwkHfq/HCHVzEzMldZV0NhrV7J8M0XcXqzVe2kobbIiCu1YKaxKzZolty5Tjd5cZP7rz5moiCm
T77AXIivLapbpV58aur7YYkeaDb8WgnXlhptKuslafJNsHCwTePGVrodoCFmP0gg9W5w7Sna5XJO
0y4CWPc99EytbAaTHjT2zWS8G9zNOpmWynhyt+JvoZtpM98nrYeei5JYS74slUG08WsqVBjUr1Aj
LbnILb2DdnETGQlmXJ5ECKXCijGcgPsc93HbYX5jyI5PPOiydavyZkp7S74P4xtqv30yZ+FaajAx
hbx53Uqk5CqymK8NOEeSvV02gDPNyXH7uXNMJd9FpgSGXt3JgGUubD4Y6KpTspYmbtylBmgjbNJb
qgm1hwGjBjn3HU+1A0RnabnfncF6VrvXJjXebXFB3jT5SN/6W78v6B89sawr5WJyTUW77tqmRzsh
m/BC/JHEB+1N8YW0Sg50NR05wfr8Io885x7qNUnind3Jpa8whPwMaU9lvyaKnfeJecjutCVSaSM9
TOuu/gUfxuzKD5mZsIcG0vqtNVZYjMKKC8ut/c5y1NXs8daPV6R8j/bO91vtJPDlnQuIlYou2Obu
2Hcub3GLUZlZuwEjpDxc4ScFeGF3TPwowwlTwqE8Nn7ujRfkOxzySN436o728SH4l9fb7LWwVwT5
PWNfvuDIvwC133bOsCNnqvmdzCbUb3Lsykhw7/EGsVFPhXDTnugYEJwdtDUx07NifJXe2xtRDTNV
6WrxrbccAwdo0j1r9/VmOBfaNkxO1MVQQNLMCDtYbgMNQ6DgyXfSrPT7EzXtR/uIe1H8mdAlYbEy
cUlXjKlD+RC+Vpd4Fz4XFV7MXbHrv0fJpRqJFI4xmAOV2pkOI2cZThMaxXygTrJuvwqXzGxbuNGD
KI5XIlpjC6q97lFVbnjnMaHd9bwUJ7/CJ0tFsFWwx9FDbZo/e/oq9d8muJnzp4KVs323lyOYwIDJ
osxX7W0fu0qOIefcNxsV/0Dhm9MLbRrbcCd91wa/xR/ZhWh8ggMGeRfajP3bBMwtcPR2RZOMzkrF
7SgosjEySR8w2soa4FN3YpYG2cPsyZPfjQfsDXS3/Nrlb7eoFfktgaD9WlDIxQlMucNlOhAUCpSd
WXaU9EL738QWj38pXevqnpjdTOgy8gqsw33jBa8Sw5Lg0XztJec7cdmpYed3eNVfxH5J/fpbRNwA
nPWr8K7/oQNjpoBQIGD4YYXUwkXZfKDHEwNg/X/Q7BalW42fQvVaMMW+ABKksg04CQ94yjYC7w5z
LczP7KZiM9xq7vv8x2wP9fNuRuq8QqOXyJsc1lV1Lmgc8PGkIY6Pk1GeY+b+mP4dfL7kCWwV85/f
gbmmGT8CiCIShUc+IE6jXbMhSt/nzNWSRRO9hi8M4qDOnF70jVgujeIO8ZoR3/ChxThQnP6mr6vd
tGPImwil5VlnoFNfq1zW/CNiHxDtPfSDdx6Yaa8Eq0p1lMdkEfge6EkYXODdaiR7rm4d4+XdNvkX
ybCAJee5WKKsmlcpdMEGZD9ysq0Zo1GujfXVCBTvXpg65TdFuPlXiX3xkefv5Yd1Y+xfvo4JH/ZR
DEfw+egP8XJ1ygHOgpp7Fvg+3ZHbPVTfhO8TgPFvdOGYb2iBRD7z5ZRe5k/rHi6OgU/xCCpsCbHS
efwHC87E0m0f+tkWK3FWPX3Nqga4OJeQm0KD5KFV4UFC6EbiHl/xS+JLa3OX70I19kZ6C9pvg7kd
sRr5+2LJpzK9MjpuSvhfq2cz7SeRnidE/xK/kFIEPLX2Sat9Y3SD4CCYLFJeu2Yryx9RuEbGXXMO
0v3MVtyntrW2geMxXwNKOsQnKS6YwSNlpb3xzTD5XDMTwbYxz1V9oQLZ4uY7mh8kDoyXd7prfWNX
dvKXedmF1BYJUAtI2JjUwVRfMmaAeSIDw9OBT+fRPxJf9g/7cQvEPgOwqv/py6c9f3blSbdOdu2r
3UdkMFuff5Xh2naT/cL4GEzNTUHL5pe2PfhNcZ6OI9Ach++68rLd8r2AVKOFwfjDRpZX6Yd0lffp
JX9rrzFTXr/BhXMIJCEP17x7Vizgrj2A8A9cqPxXLrIm7hLqxS2ROwsnXArfJjk1f3i9atrNaN+q
6ipPXjz4xDb4PG4Kqy8ILBk6O6r7jFSXf1mCS+NHhFFwxan0Ju2XcKPuxQcINXraG8PcRrThaLv0
7sCI63Tu8j/Z1yjIvXQIWQhA8TJtl+S1qyhYvYyJx/cofZVH3o0P1bjbe9w0SC8LjujWYQ50nD17
4rIJb9QipR/zYBBf7RZxYNCiAZG347garl1yHWCWsgGXMVsKXeD506R1TScOuQfX73Ghnmq4bbLV
4sd4XnSfc4wpJG0mJ1+JU3sofH692qaeQT99F57jkGhv1X4vj/krlbf90Rod4ydHFpdsp/y34gNU
eSLJ3m2e0KB/VJwfQ1o4cnlHH8x2oTcPnmLj49t1luqMzFkk/R+Ov2CTyUeWfhNGPF6lbeMLV96Z
m95h8T5J0JH9MFIiJA/vdAhXdd2s2Wk92B9M9ZFpDj8V8wjqq3bE4/Ae/gRfKdN+B+mTlj4Lryvt
M/HIWSrFkd7klprWikNwRrWS7hloYivk3/hvtHe6uk1fk53K73UKL3yINy72HoEVwa3sMOwxr+JP
W9rVxE7/6Oq2Hwi3iaxdqqp7Ps73gRqzQxuL/RCv3iPfDR/wAdeSV10MamdnfiFjAYbEch8/52FR
1mxn9CLlatowgzS8L+vZq/Pt8s84NT/xZ3uQLsxuUsvmtjjYXK34+OpNdOFevTKPeyIjFQ/7JX+T
78a7fUpyhz+f/8Ur7uJ39YOS2IDjh5ma4JlDMRei+3ZwscSLgaIS1YUgrXolEVHtt1zeD929YITT
Hj4Hfaen16peJwU0f6Y6zFtP1p51lBbJKxrGrk7o413jXYFBrKP34u1fj5rTqu5T7ltcSBTqsHcL
9COVyoB+uqbHeJ3iAy1g2BNOGbGocVYIcEPcTsZ+sTcgb59l4yHa63DqJJZiSFh++3GQ3bHjZQn7
c5lTxzfsv/Y5R2ey0ICRFA23JJD2FcGPpVaonsQcMs6mXYQ8vMuRvs2lZG9D3l4ZxARaojBQUG7C
+i44s9vCOMXSrzIvzmLxJOnCD3CijnbwoNG2ah/Fc1KEQV3D1xmeG1K6p5bHYuvf07SiUUIpA9sx
Zgy1mI0bbuPIa+3L3Oz/o+5MliPHri37K7I3Rxr6xuy9N3DAe6e7swuSPoGRDAb6vsfv1KgG9RX6
sVpgpkqkB0UvmdWkZKZUhCKD6C4u7j1n77WN7jZglyHborWsCWziK1S+TMJI0qtcBqO67CBKlPdC
v8cLQ+enRBLR8o5uZUzNLb6idapt/OyYPgQiX3B04r88KgQiSMjugb1F1IJ2nrPE9t0lSj/CyHoG
gGy4dgGgugs3KeEtXU0a28ZNacvxmXUPZXbwzH2IerLZRNV8rN8fpuvIt/lPUhvifk7oDVIftpVN
sxwTNgR5MydFhbllhAnJ9jl0lLhyxEleFt0oiMrZOUr3Ndfd2kSo1g1Vh1lxnas3isK8NS8fy+u6
2fABahRzjnXW1kjmSXBLEfEemweZG8U2R3XEl+qRLdxQPrbygfVNR3ZMcWyQTlO1qE6aNNOkrX7f
IhiWr3KYu/rOehsUu3pA40kPPUda+1TSJ1aVRSQwPeu7gtJjbvhbM33qmngtVaDtYuWlQPSl0IiY
Mh6Qbtui+0thjqeCPVkX0htV2CeBPSBGq/KH7Flt5l23HtMNQY8LE0VgniCGCsortcntVmCfcz+y
l6qTewCDLKpKNsPYmvrFJLDR7Dp/KpA96NcR++JiNjyRlzW88dYLAz4mZ8Qe4ownPlnkzoRk0PJF
IrF41gXJ2sfrUM0a637gWoslHy2FPRpBuy4poJo1rQIEK55zCWr8VilrrySM+s7N2GyCUQ+oS5SF
bhdhY5Nbo1ZbtX73LhHfSVimuXCFYxwsC2lpFTeINzrrMRuXU9c4veqGe3b4FLtE1JoPY0p7E86b
YCdquiwY1TUOoaJxPIORTdFZAENeEnxXFrdGFts9BVMtIcgqzFynyPNDrwTEkXd4gqji5gQBOVpq
0HxRHhFBbssW5rhRN/l28AGv+qxURj/yd4LZWI+aECLhx3cVi7TvancTWQoFIw6CcChQSZAqaM5j
LkMr2RjmsJXRs7d9JRABSyoq37/CeClDlgGhETxHdVgvLCJffR/TWx8q5rVbF4G2qmMUvQRPF5QF
C1OiiKmIAoNc1+BfFX09PlWt5z71oYzm3EMrybh3r1tSRJdZqU3Jblr96BLSvQHCGx87xOM//dyU
F82YBffJ2LLpaLv2WsqnOAhTRtEpauNGGxCXxIGeXo26268lRbwOPcplkRbmj2oQuTsxogOEjNug
ywkWqx+2eiKlxcyrmAQSDeQChBNpOGhFQmmjawRlRxgRLfu69LSlC/HpjvBIyyHNfmStr1lsKLxu
YAkWVco8SJGHzHt6FmguVNaaAsbDSk+JYweQVGB5ihnTQRsM17LH92RsYT5HYmzcFYYQP8aR7Dke
qUU+Gq60ye6NsqI75VPK1zH51J0//mwiQ9iJaJLWOo4WR5AyAYFuqLHETCvkZCg8IcsVv5KeLDfq
qCkS1CiHs9sUYrGpO1FdhVqSXPUGtgxaHWGdraSmiA2uRuW10Y3xKQooJIdjp2wzVZBc1HVevkKh
zSvly17O72lRZWSyox+Ft05KusSepmsfGn1ijpkMA6phLERCCpK6VlK8cKmyBgZ9slHQyf0IZT/t
nKDqG6c0RzZxuW/MzTrG8kCIOSWldHjzoOmz6vL0XRWwe/FyqdrIvY/TMpTI/sgViis1zHfmBgRZ
QVybKNQH8abqNBZFgWoWTDhlaU17DYEKpiLlAyu0QG/6xwoZQ33wZKWQF6OcRA07lLwyUMwrcOdR
4thdy+7P15XqIWsl9V4SNJRubWb0dKcCr3BiskBov5OTqEdJMdW01fKnWWIpFFy1e8mkVGAWIBRh
6bdVtm9ard5FuLp+KHVosmlX6FiPLTlYM7ke850Q5OxPm6zlVcwN07Mc2YsTdsaqjNFiUHX2275r
Cc9xP1jVKZf7JDo2BcOErttQilsPgLe1dlOtsbZ9aSB99a1G0n/olPCFm0LUUm3WWlQQfyjcdpaM
hV+1V3Ix5NamKKwmeDWGnqpPYhmtzII4docC0kJKz9Y1Y0FkKZzmJqTrQJXw1yW+LsXkcJqhvyP3
kk+Gn5jTQCcaUvR/uk2BK2B0m6h5ouVGK52MNM2alq2+GmIfQmQlPKSQTUymo1LU9oPb0mjsYiqg
m9giOW+lqmmf/bCEyaybuNGonUa+dXxDo6wdoeAWfOx9T0IghBOryeLiykzHjhWs1KIAYbxFsaq5
A5WDsZdZ1WdADsX6qQsUVUlfY8Y3gfBiQ+vKlBZpbXRyby1avCY6piKpq/SlGkdQPXujH+50oS8J
05SABHmEJGO2CvBGL8YiHlbfu8HPcQGGAnwSeBWkXmZZMn4/u9vbpBCQz0xboO6hz9DDImabsnjT
8c5Sj98f69x2Ph2Lpqku6bJIZ/OdE/+BiyL3RW2p6K2wnVUNPKKKCb5IT1EEllQihd7H4zlFpTD7
saf7/tjnLv73Y2uwOFWmYUXUJrDAh2P7mqlgrh1KOyBXeInuJNoLglpdQJec+/ino2iwnBA4oPv5
7W56tcC3NeZuNnLIDOcRDY2aPYOVvg6IOLyAevjqmrSJaAHowUKecQZDyBVg4G4HaKJBnmaxE24S
/cJt++qCdFGzNJiSxsRd/HzbWjVJgadx2+RgrZrblh1zzNxgEG33/fORppP9iLubbh2CU7KYTVXj
l9PFfnhAeSyriYwGk1W0OFeNnuU39RsxW3rEli20tluz8psZhl5dR3xBw2qYf38GX1yqxuIfdoYk
mSo7kc8nEPakMJtxXbIBF+lMjzgA5l7FHoDS1fdH+uI90OCPqDrIVRXSzNlNFY1w8IB5lnb7OHkE
xuypIM5cXKJdW5jaWpeyCzf3i0sziWnXJUYE9NXzSwtKFHGiK5VEyfipQ1iO8YDuFoumnJqUBIVL
mKcvBuYUVydrOm0fXrizC0S7GrTjyKjhW4WrXCRhyw1W39/Er4+hE2sDlU7WxLPHRRKHhziDV83Q
2TOTZTiJfPBHf3+Uc2YMo5JwcIhA4OAQ/J4TchuMaJAluHMCeAV8yoH8y+dw3x/k/S06G/schQlR
gU0DjveMTFOLpWjm4dR+sbDtxv6j62sPBXIGqWvXphU7I7svocI/iJwcEQVCCL+iz9gt3ZqPSqXd
hAnRTkY0uCy8ogtQ7C9GDy8laEGgK9DFzbNpxke/iBa8KWy3lJIV2rTeaYc8Xac50k4ha4sLT1Y6
B+hMUBJZ0g1aZCq8SO3smwQalXZgwfvBrI2QmApEQs9eohE70AfH4qiXwiE0JEzd9B++fxa/DytV
ZMVI0L0q8b5rZ8NqHH110A2KAYpm3qhGc53E8oXr+31McQhV0zSVN9KC8vp5oim7bGz0gTGlsE7O
m2PFo0u7S0Fl0zv2eUzxXZB1mW+dpUk8uc9HYaEx5kPOfFoglpHNWxZmm5p4wibsbb2k/aFemtYk
5fyQrCAUVZpwThpUp/e48A9TuNnpiPYMvu+NxG7E8pWVoRRvxhisGqRohaa9VhDgC6opBD06SLge
o8bCqIo38/uH+NuiRtWZWRVZZL0BE/P8DkeYTsseBTqd8QEN4xNc2Jka5UjKcRGOFx7nb7P5dDCC
IwxQvQZrqbPRqsVujtkHnxKgw2O9ZUvrIOp9+Iuq/il49SM8+6trmqbUCTRqEfl59hYS1N1GOkoH
W+zSCMgFnl7DHW5yTbirY5GFEyX87+/i7+8hV/bxkPLnIZSmipnAfsEdF6Ary35RFmsJj9Siblbn
tyzzqFzcwx+98PTOjzuF2k4gKaiLLBaZ36eh/WEcZeOoD7KaAepim5lnuLV1dy9FOdbNqxRtQEaR
frQWov/Xm/n/mlz//1Furazwkv5rcv3t3/9H9re7LPn7//wbubV/O5Z//19w5fK3jzD79x/xJ83e
+IO1A3pkLBWwzSDTMwj/pNnr/Ikog/cV4a4bMMD4k38E2P6BRBiMKhxNvtI6k97/odkL4h+4NtgK
8B8+LLyo6r/Fs5c+T60aH2qREzOmlRWwffE9DvTDyGkCvk6J8USfDk/kT3GYKQt8XsmmXuHfl++C
o+ggCl5+uGXHP+fUj2/m+77ln1PtX0dlSgPnyotpnAOAo8SvpV5/yscGTQHKYc0kTpU4dQVx2V0c
veQSEnw1nvfUT6P+BRfCokqxRSrlvqxzqE1YvqUD/n4hfMZmTN0RYYGyKuT6ZEQWXTy0Vpo8owWk
U2NPBZJOun5R9Lo91P3SV+/a4lkd+kVCS7wdVQfAyAI33nWqK2uMq7V33XtvDSvanMSP76/9tznf
MkSI/qKBcFt8Z2J/fldxLAnuCFLZx6oct9fmENgFXWTcuYT9YWzBK4EVj/DwmW5tFFrnFtys78/h
fGZ8PwVZZT0tMv6Ysz6fgi5XIyE6JTau2PFI+45xyRGzQ/3hyrq8TzlfDZ0fbfrzD0MslcdYMAA8
q0tpMUS0tmfa1ndQaEB2IsN3hmnrgLIjehluvr/ML241mxNGGNt0MNOguj8fOSlKsQymllnrz6O8
vmkKMvEkaihee6yTjd4imGqXhSitQ//VInSFctf3pyCfr4747Hw6hbOlS9cmSlC3zayzu3mzSdc4
V1u7u+IDvySsaEO92IFZoM+GXbit56KD6+8tuDX/7QfOWWCTYcJAC/bbA5ewneDPpfJCP6t0V8NI
jMm4CXGWCPnz91fMT+Su/vPlNkCBfj7Y2fMuGz8eC9Ife6G/DSt/BfFrH+XSVotVXsXHztWuKhS4
RdLPXYmwCchkFaxvUBlKgQZ3eADxTLWK2hqaosyMUeOps0i589sr6hHsWUY+a/TV2xdTCHZU6OYe
isJCg/KOJznJ/LWRPXWIvN1672LJpXLnyMVWDjfhQCPAfSaDDXXFdeoSNUP4EZWlTdQpxMZJy6IU
lkmZL4xUocdVIE6i7wRTraVrYRAJ0WNiGhWUwRIUs1yYxcou8VFYShJQL5IcLNSkUX8v97Gt4pq1
BGmOWHye1ooty+lK8gNshCCp0MtE1p3BPFWiubVCay6oP6vmbWClIqfyjYVP2xKxNZBRlCLdKZjV
MPGwHhNWLaZKo+xppla4b/Dj4iQfrGPgj9tAOQmBv4qAI+Ab7/VntQfJBHABoPEyQjc1DpFj0fHN
28oZ4pfafR2icaaONFdogxf4i03B2sesUCLXggeUrHy32rWWudAGYy8pnUPk9NyTTx7COwV2ug4K
YBBykDAvfeCx9ZdmkQkbEWhAGaBepCc+uM/cl5lLg2WQHxRRdoYRrVEYrJtU/1FDa/Fo6VgBeeOZ
vA7ooxQ9NIGSgqoYHkV/xHJVrIRcglvdXo0kUqr0WcosI4jxl4dJ25BIcI+3vcWxvNHpYgx1Be0C
taW/OoorUtLfAuQa6PplhA8m9mOZBgtgH/dJUlGRYUWb+zTQ82zREx5Reh4InmSWGChz4AyomXYj
DfUmjf0fcegtKiQRDTQHIgZnVUY2uIQOshuhWwRXUqLcjW22TEzNgf276EceKPIpD1WBrEu4wBAI
ewPsmUepIh8Pn4oa3FuC6qQBPJRGtDujnUeIfFTptvI2fOCyzluO0aMPlaSoQUJAJ9UL6yryC+Sn
sp1U/lwznjTPog9IZ5YRHXd8NSTltgUbFreviWIcZATjUoYATEnRvk+0RYu6vLsgWeXK98O5lCuL
Ed1nWkskhgpEhybrAMmd26AsE3OEXIHTR6hlRxEHZriIyz1tYav6MSTWxlfyQ+OmN6Ds9ElhZvF3
VI2MnGNirgtudERFSNAD3PLwTODbuMjlctfbBB0MkdI/akayycBNmGaE1G3lm1uhF1GxHcwcF1py
g1ZzZmrgG+XJh1LflG67qyyavFpn/CBcYl/pzcIlejZqKYNJSB+QbZVo0Ia0uRJSdw3lYFnm6WMb
Zk+NFt7jkmK/Sgi39uxK4sGVk/txDNdGip2BtFPNv8KLBfaCnnkQLpQuWg0JJhwN9Bo7olg9CAwy
rNxId/tD0SWOSQ+5GNId3ZQfqlWvKErbGnqLUUSmBe0kLPxlnoy3gV5sKoTYUV8uNJF+bBLMJ++u
yHZILvZho8G40e5bIG+1u2Of4sSoLXv/1WMqKXLwcVa+GrI30lkdnGU601ynUrXHYuTTdLRcG1U6
gAs0LIJoZ2h/umZcjug6Jo2TznLDPbiNYBvoihJ5J5onUpDnMkPLvU+lx1Jyj0Hl7iwz4t4AH1GC
ZY/+rcA7oijRVUb/SO0FKn7eatAQ8CZov0LjwhpJli98QqYFzIclw5jH1BsygBGzdC0/I8dCa7Hs
9rBNnFf5dlJNUlqaSRsYJCtce/nJnSN+/v5D9hv6+c/vmKkQQ6Vo4F/PVg9ottvQY/1HNtu8+zGu
sT4JM8smF+hRsxta1jP1woLlq8WCTtUMWxVLcTbJny9bS6siiQr0cepdVx3K/un7K/ryx/Nig+ad
qqjnRc2EbpRUqOA4aUirFDRQFXx/AOmr52aIKoEXsmmINEc+X4BeN2EUoRmTxWsf5wqc+FSV7CzK
VglaqZL3offoog0WVvJ1EF9cW59XFnhkJrBjaarjiATanB1f9AfPTbOO1VbvyHY1w+TBhzopdi0B
zrN83s8zpwTcuUqZ5GaZumoulDa+uAOUchT2bbLMFMfC8/MdCMeqi6P8pZoLh/6O9d0d4it0ljYJ
givoAd/f7+lyPq+0ZFXXZQqNiqhrv9HlVX/MRKV77UNWT+YhTu8mG6aHoz0FHfT9oeRLxzorMfR4
FFKje4WfiyBvgYNjSft8Ltu+Xc2VBQaTbWIHds0tDmzCnNfIv/SFsYS3dVVdusnTTTy7bhyJFDpN
0YBUcT7MWPG3Stf+lGPVNqtj6okLIwDJ2Ya7Ih/XOla2AKKeiKiowOBx4Ub8vrylSq9bCuldwAIJ
nPv8hKF6KGGjn+jWOt7WPY0g/mYgbII50sYyc8hIdvK9++I5IMg2yIHug5/iY7dj6Qnw4MLJ/NYD
YqB/OpnphfwwUeouhBsar3+eDN4VJ1h2C30hb43195f9W8X9/Ehns2GVxJQltZO6jPbsmREro+1z
0oMwbwDU2OzLbehLfOdm5ZV/9f2x5Uu3/GwTVcrjVBY+1Q5SEVYBGRS+mfaYL7JlOQnZ3Z2xL+5R
/7GlHBZ4NLb+3DjWy2ENadH5/ly+2FN+vuNne2cNlIs36KdqXq4rO4Fy6cBQmLFrWJAr2mwvPuEv
r90kBcqC+E/EzzTlfXjCcRdEuuae3CvLKZ1uLjl6w25m5s2hDS7DlUWe8jFfXrrMs8TiaRNHq22q
DdHd02QmtM+HlYyMvKL6GTOKPTowtm9RPa9ZE8N5G2zj+q8pbVvBaQrnyvpiR2MaTuevONnQrFLp
f3PHz96yTq9dw8g4vrlsd/kiWQZ2t0CeOYscvBmXXqMvjwYeX8RTN3X1z25y4sZ9IWU8VAwFDhAQ
OKCOOhMXhEijwn+4dHe/WFpwd4lcpHlF9Y8q2Oe762e92Kl/ziHBarKTLEynt/s5Uetb9SW1zQsX
OP283+7mh+OdbcmLzisRyJxCbVe0VN3QTIQvF96LS4c4+/QSj6GOhn4qHfD4McJ6MKUOwv3bcI/9
3o6vu5l+IQzjrHb51xj9cFVnnyRJaCYy9EmNZup18UO1pRnbf7vR7HHpUbfMry9PuHQzv7qVhGvp
tDZpXphnj04fI3GUjKfB7+yh6SkSeJsQyaYyInyWFWRH/TJKiRIHGldL8kwCShqrAapG5if5IQxe
onStRq9mjpOLTbKAKUJv+S/esjK0Fp17sooaxzT7Qhy5yGrmUtnOOyN09Ep8EzCxVmW0ZkVgF2jX
63jcedZP0wCjie8mAfiWhzcRdZRQ/xlJLTWA14wK2NB2bBy9TR1KhzwzsfbWKANwncQQK1fkvM/M
BDF4qy+9QgIXbT2IqLtdTVnnIXVZTlSxAAyqsP6sfWryLYPcH7LZD5VkGZvDWs3ray0EYdCAEVEQ
anHNMTgpufNPpbBOe+3O1eK1ORozI2ttFbWymqJjlh41IttZMjlj/GBVnpOJV6ADZiOn1KRUq5q7
YfyZw8D0YWAGkJfbhKIZfdSU721UyWvfSK8SooeJ0pixz1HQUVljRTGV4t7QOWKg23660cEHtdYi
sW67VHFKN8VY+kMcDwl4+lAvQTbUSwW3e8+iNBHUVSdtLAthTwZZOcQNvJf1ZFmYuCDRohXtcy57
NkKteYLqtB6Mm2psbCk0Z23hElC+7zHfiWqyw/29agw8PgEfJOt6yJHaDraqbiER0Xh+LcTkJugO
QANmpKjxWmIjpk5B+YQ6ADb6vNxYQBxj4d7UhbnptfNCBzLnytepgPe3QcEcymskpwJtphLhXt4+
pnBMVWT3urCRGgxZKjdEoeDRPxu9vEhydSYFdYWJy51ZkCENLbKTOr5qVO3Yq8m1Gd9qOZL1vl3W
ZghQvnWk4Diwi1d030FORvDEAmAbVPj42CY9pmm0/CPe1PhVwipYy3gMuscsbzdaHa78zlxVyJrR
xs2K6qaDMhEildeSOzdoV0G8D2MEwp27C8oeUS2hmm4K4PAohcNCNmVCdQ95IcxE3TvW8l4Jn32w
DjG0ReVJwSfY5XeMXvraDHzAX2ndc27NPENrp2HeaeRNgvpAs5rjmJ4EAx32oEOVBeJbaFsFM78A
SMcIXmqLWmNP6UnVsTTk6ySFsTi+dV6G3h1Mn7gP297Rqu51wPROdch2ATUP+HhzosiqFpl0/OQH
FIyCXVuDUTXuctTGNYFTevgr1Y6aCsaHJm6QlhSGSpAqh7QIntnwzT1Fd+IBAld/5+eDTUvTifL7
MpEALF9nbGBCBbeNB9ZAEwGDeuO8EcyZOBHXDPcmqpKZpGCDVYa7qladxscNQ2oOsNfYPRXqtcKA
r7EmWdj2aupxtY5LudzqsYFLwsKh/ygrntOXbAyBNVehsijkbuaKeyHrKZeaix64eUgdqzWvAHjB
D5ykaJAConxfu97Cz37GMI7d3nUgbTPjkSnv9zZaRBz2cCwxwtaULo3JGSbdWGpNKFV/T1nC7st0
X1jtowRMfqSNo5rWeiyo7dbRSWj3SfjQgKTy4mDR8b86vrhIRcgUwF9JMfBAwc00cW5gZxC18kqI
cvAx4GeNYd62wsovumeD8qCcPGuBfvRFbKYBCrqCIPJYwPhuXbeF4rDx3+lmufWGbCsGx6x+bJnm
qkRcCYwcHOS0nsCha5JtGM1awUJi5N22sGC0um1/SJLwduiVXYWhR8MdHQiZo2HiK6t6gxLjoEj+
plGhUbPjDankmhj8jRp8mKzPxyJZlEx0Y+5tAf4vASVcBUV2zHppXzLBmvFrRXIAYDZs8fDcY+qz
vgWVWKw3EJgm0615a5joTw1yPqBlgFGSIWAgWiji2CaLa1FW/SkWtUOsaT/dge9TZ+G1HJ/z5s3F
YR6DPsjhFmReMqNMOlPeVdbartEUWwseYE0vVam6GY3BifiaWYKyrJhLQm0bhMakolsQ9DULhfak
4ggCI2/Ve1FlcoFORj6p3Tb+HeWVZcxk1ELVl1zrNcxe+xK3L0DUWlRhfw77EcKppWU/IwGxa969
ug12U/bZB09zwZOgfsVe2pzSNgQLpYAV8UIPLgW01VEZXpXRvemoU5ZUvOrqBrEbPowOW4Se/Wqn
P4/kQ0350W4JFLQxbXOWk1Ovc/ya/pMLR3fW6uXCaiY2Wmtcy4HwFOMk9bLHaXyNAU0HvnWW39zI
Jfxx+P2VXnMq5ACngBVRMyzymi5HIf+U+53U3avkqLS0HXMQLGlJ/aiEXjm5GH0sWhS21BJjQBKD
Zr7NPHkuxe5c6AEQDjJ+jpJUw2hhTlVZksZLirhS/CNLxCWODps4axhaOM6zfD7yDongev0wXEfR
ScGz2eIQ0ohdMQeq9VuROrIkPhtdcbBwbvMxSoPq2ivh8igxmFyyBGtcs/1k+UTebKZgu6aUnrBf
ROUIhRToGcbPDGNLrYpzz1X3IbyGmnCEWMEsbsgUybFy4G3Xk0fUeHOFmSkqH9qa0h1OR9xjI4CT
HnJKWzGYkSGjjCiyp3waq+F90x/C6hg3V313L6HoiZEy9jnWjlCjgYJDnnqjCUmlbBswOFgYVOzB
wKqlY4B/z21uXBzcpX8vWOmS7LU87VlLAMAKPFjJ1txgkBb9beWKmzqKwTSFTtm9pNWL0q6bAdnJ
sFOoupoYO/Xk5KYFD6Sb9UCHRTmd+14JeQNfYHSrgV7yEnMue90yDfsndcopDMpd6IpOj/BcK6t1
KfRLjR2q2rGgaepd4TY/kGXNFEOzjfoQM6k0jIaqpBOTkJEZz7WGUIB9AOqJmQDPVLYqdcUuYxd9
c0u/4prt2RLA5LzWCkgNoHWbo4anNgIaXFNY1qpoExPrgjyTej/zyFAD/qEaYwBo6KodAMPrrip+
jm4KhZk3fZBtNbwryyPLtJkxUs4c7qJOo5lC8o4F4kBfDdWdJDznLUOphwpvPqdushJZydXDYzA+
1MKlYs6XGwckzpaOVE7Szpu0bSDHAQvqai4thJmxDR1hb8yN5VRRwLS/FJyLVcIvSll0ef55xLNy
QgMOTR3AycyBgz1iwLGRC95NtWVGKcUbeh+zdC6+XFQ9fLVzsN5l45Qnf6vuss6KFVl4anscZNKT
kd98vwP7vboroz1iT6IjtDMojH3eU/ZZUpbwNPQcHlf8pqsXCkBf1CFoHRPgbSIGJx/3bN/TaF1Y
DjU/Xpp3QOSaOl12AMnZCnx/GV8MB45D7VYVRZVK7tllJKlej013ErEkSfJGK/AkdhcO8dX2+9Mx
zgZAZBZ6P/Yn9UpdJnvfLmyW1rtugWHXYeu1dC/svi8e7+zedbVVjmF/CtfJtnaEVz67DqBcjLVL
5ZewkVeXRpr09cP650082+/3esOk2VMW7ObuBrrgL8WhQT1319mj+jg4EyrzcmVM/n18f7qrZxUA
Qc7TWO5PzUZ5xNq/FGxxTRzOAmTG5WN98Qrr6DkQhSKDQvF2VrDJ89Qqh56KYLA3Hse1siDPYa4f
+STfTgbgnboSH3Dsb78fm1+8Yh+Pei5cHC05M8z21Mt0EcpgXhIJ9v0BvippfDrCWdkLZE8gS/0p
nRAF/Su82Tlu2RUtITZF8qu6KJd48H9eOOiXD+6fN1OZ/vxjiTGuKkIPTpNEpdoDDkabo53kRbbw
bi/W9b4+lkFsMzJFzAtng0RqpFwUxFO7SPbCjG0FBZvumK3By12ssn1Vw9QR84qyaYqiJp0He45G
YzSWehLxBm88cxtsx5Xu6LfFzl2BgiFKLN+Qs7Oo7WKtc2cvvYVfjRa4myorMqS17F0+31ZLH5U8
1k8E9LArf63SxwuP7cLPt85ktKmf5F3qnkCj2MNc51bCgYWbuMSl4JQb4Zj9Ofr/La3nVfBaZlX2
q/7P6a8R2TiUgefX//2fn353yN/S27p8e6uvnvPzf/PTX6z++/2PvbfMea6fP/0GUUxQD9fNWznc
vFX0JN8P8te/+X/7h397e/8pd0P+9l//8Zo1aT39NC/I0k+CTZVh+q81n/dpUL/9/Ns2SEneTH77
i38qPaU/sCPQebJkE8GmzG72H0pPwfyDYYgrAoE+KdDKe2T5X1JPXfwDWZYBL02VaBZqOidSEWjp
/9d/qNYflkSdEbGgQY/PYmH0jztw/LO2y837l2Lo957YP0vAGup5mYGIypxzm8w6Z6MFiUug6zlV
y7jJfmm+0tbgnK9VcIrghXDzGjtc8e7owU/kH70Y5qu81JJ9KtfgHVu/2+R5pv0QqGAq7JiWH27o
X6f7URFKRf/T12M6Px15GrcNEwMC2vNJKIp0JBQuvUs/b+u13gIbSRRx31GhPQ45inxXqVzS+vjt
+z8yWYGPhZ6s6ICvBkEpAOExBbvIA83JC5yMgOqVexqoItu9nM6zPOZOSBDSKbGgPSDmSoS23PHc
krtySFEbYWtc10BqkXm8el0lrnHPapsQCe3aT5A+KXUyLeeFKFiQg7pstCB4qdxQss20ymCcqC+Z
5tUH07C7Vhb2sgeYN5GnOCkCXdaeSiZmNdbJD9kSjnpZyYg8K0lfGgO03r7Re6qdeTSs8yTaZmMn
TKzi2tZ8PzoUgcIuq5VOUagHL2HO/i8tDAXsAueNXfyHpHrBbYJWTpDUdovB2nLibIx+JBY1MlDv
hsP+FMRY0VPmMjo4ap2V3HUDKRpaw3rvr2srddh+WmdhEo6bk1Ko/VHXH4cg8DYqwPFl3ujWNbob
knIoplpFILzgAcPeWTZvKnogUa2be+zk7nyExeATG7DITenoEQNkexE5dn6hJHeJ6EV3dJFb17PJ
9lJnmiLw0dEztvM6TBev826yIu14CN6Nb9UDujlQdHqt38VmO14XKvj1VPLinZzl6SLrUnNZsXtp
Lc+fwrx6xJ2EPfWCDgkChFbCqhYeViDdKYQrbGIZ4d77byPdSw4zobYOVL7lez0s3MPklHn/HYlH
BJ+KycYgriccKKrYQwadzesbYQkuC5shTxZj9DaS0/UYEdZpjuN9WMH6xxpbOFm3tSJz3EejV1Hh
5R/pSBm+E4KrvvJg3OTMJJucTMNV0hj9ld4ECnFt3UBUWS2jzESZq2kQhNBb3ql9V11naJaPUYjP
VWP3m42kW0HXqA5D1YEJDQRtLXj5Wy2ZqBbrOO1sI4KFQyZB8BMb7tqtRfMxrKMEaVTsVINl3AJI
vSX+Kjrkm2Cg8DCIRYV7PRo3Qqes4EmDqCcKlF90qcEviFsSWhG+pdQkPDJZE7a1q9w1iDJXAAxT
edEV+nWqhsPrwC+EsBufpgwstWXbn1S1eFOqTCWBqrXzKgdB7QXQExahIVaLniTu65wUKj0qrgO1
Nq71JIwpOaZXXiHUR9kdyU0dMh/2pB5D/JRvtH6stu9PK/bCn3pwP8LP3InTw0z5P0KLZgtVnb2Z
56R9pPoVBVIRKhX/ABAvzDA+q44iJQCP/GFcBilErWwSbNYUt59D1neYRYs7sQ+3oYmp3BdE8b6v
SRs1hRBlXlYccYH7Lxcmw9/nQtQ5fDJQein0fN8XNh8WZG7UDgQad6CmJYRuQ9hlO8+H2CooxpXa
HyIjCJGsydq9194I/5uw81qOGwmy6BchAkDBvrK9N3SiXhCy8K7g8fV7AE7sjqiN4cMguiWFRuwG
qrIy7z1XCuWFwcRrEeblRrs1hPpcSsQTF5+c6AfsqPommogFgzImPwYQsnGdm89O4pUbw453Xg9w
s8yJtrVJk/3vH0QzphHcn7uOMzlh2f1QaRj6LJf5108yhlbcdCq+xlG6KUDtaN8LZdiKUMtogati
U5r5eJRmpF1hJICisaE+lUAFAETk7tkPJraw1UbPfuEABYyZMAUVJBWoNyeZEvDs1fj5NJcQoq5O
QAbVrrOVbU5vKtaaZRdm4j6/0ugcZpG7rBsFQk2q688BWzK5cr4Gv46YSMcbvmbMPaSuho9VUxDw
LZ2v9HEWttTkbb6oiuUeREknJajS8GS05H12yvCDNAX9i2QtVdXoLQPq8aYVlbMURaHszNyKvvTh
N9mE9qIuo+7SxlpCLzFzX5ocJZ7Q6CQGCclKI+vowpFj89IVGlsH7Zujaiff28hJr3ampjuS6fkU
tBdp64cGAdkrAFFCKJzBOYUNQEOVfMmehZSet9nCwDcXQVfn8TL3gn3oePa29ftpm3FqWEpe0K1I
1UXj2DZKdfKY6kSRtx3rCfrVsDKixkQ0qRs7JfR0EhOTAblok95G0YVLK2zJdLPxTxtqM+xNZDoM
PcCcMJgazAfS5BTtUGaN/n0ICZGN7EnimjdkkGu+WJGInV7J0RArhUWePd9PTiVO96XvOP6WUOIK
VaURk4fXcw9bSgylObX3dubYa19mxVklYmNNls2DKF3mlyThtuSMXERSsNYmFwJb5EttuzuyYJW7
sMdo0Rk2rfeQ3EelFtpTJMh6cDy/23YO6DhSFNy1DkRi6Tb5QYEOcnVMo9h2Gf22EVLXfz8Zs0ro
zwdjUhBhgsPsi3XrYznWlJZSiKrnES+qTeCRllgNinMcZSthP8LIGztDHg2EkDTnHLB2urI0nKrd
2iTMLKJMs6eFGFWwgNJuMsdSPUmUbmwwYjZxkPj9M+zX/mLRE+ZLoyMK0EnnlKdnEL4sF1B6S0S7
2caAuwvLWitVvohiq/neaDw9zlCnO0qPm677TJiFni3d1nrzCutitiSHZYUffkICmD3Of3wkFMC4
gVi3bJyQfDR/npfw+pSiL8GXpEm9zfUqeMvISh+KTj2Ooyc2IZPFRa754S3SYgYZCf3twXGXTTla
60HLoqPalOWaEyExyLqz6yJHO8RmInb4ld0b2Hc4rGYHWiLrNmUAqpvNrTwmiTosI7SAfc8QKYz7
duW1lbV2xknCLYV61DO2abP2Dr6rNBC5Je5pLUboXihiT4Cmc/zvm4Pi/uOyiS0UJy+BBZg1LM35
8FG0BE11VsRchg1SEfWhjMb2CUk7ToLSJlIrj03CwqA6xhBdcRtzwzui2Uh3uOLwBqk4lb5Za7vb
+a2jlwPeAKUHv8ccw6FqBAGd1/de+ifdJ865rzXlxfLIjZe5kp/mt15RrA1Df7EG0zh2eZgT3lW4
0BYNzg6Bzbi9D1MHxIwM1qR3/d/hwVeDb2kN0g4819ouDcB9Vmrc/VgxzgRLiWeDSjCVxEY4RkEA
8/Cr0awJVmwP5UYiHiiwMy76xg+OwxADwKqZOzjKZq51aqn8FI1HtvC0LBMQ5a/7Djx93Hq/SibF
gP9BquwUS3iH+ZIp/bhuKQYxUDT92sk6ax0Hef4a0873gsc09Y3fQgUybgExKgrrljNAjrIoeesN
ZkV5M2jHMaCx3ztZvGta8jIAIWWHVEUingmQ/Clih9Lp3Puo7cNQje6FA0q17lp72VP136OoSSCX
lMBCcIAcSLZBKqZS81atAT1k8Bv/6Op2+tBBjX9JBkorAhMTnNSBvjZQnBFnBG07tMU1qnygYTbR
zQ1aT4aK1UVtm61fAflKwBkAllLbjfQMyaQ5orANA5WpaETwyvRW60ecUHjn1HxQNrW0QN135dG1
hp1tK9je6t+5wgzG1EefTJ6A6Mv3f6OdEnRYOG1xzR0gokNjqmhgAMj7nR4d1JQJBBEwP2PD9U8U
Gt7xfbm1qJMJr5svUVH88IK6webn1junT9uzRplDie7UZH56oGDZFK9t4xHNPbyoZiRfVD+4pEXk
v5mxcm6JO1bq4iLLOn8KTb6CjhSDae7/QzHN7gvYn5vqJ9YjwpGvGrqQlRkgFqnnm2t+31bOhbW4
ftDnn88xeyiL002oAXBLixp3msztmz1Uy9gbvQO5Td5hfsVe2C7SUWIKcBWb3HK73Lkot4DndCvo
RfmrOaWVChJWTiZxPkSHljSYJIG4fu0wSwYC8qYUTN990KVlyYzM9LdCVfxf0Wjv9ZLA+aFQL8Dq
Y7h1nMnJAHro5z2r4T4mspn5a+srBsqMKlkpLPXnJgi7FQFOFLKDmXE75SNRW0RywOqr420Y58pG
zQnvMvVLGhsxIQq5en3/ZuKQyZkwvPiAyB2/YSGVvVP7TIc1ss0UvSyuga6o2zEMXwbiiRWGgAvf
UbsXVOrkQ3I3weDnnErSe2bfwpjHKRtgcs1vrdKxbm0MAkEJGXbpmgLPOI8UxnCxdkRj4K6sDBuJ
GsLI9My4P2l1z/KsPGtvXgsCZsrngiz5SX/1720XWThtFmpRWiqYa2m3/LvV6ftBy38BA7dW6+/Q
vxaG0jjMn7FiSEqtyBTqhBNxL17YMI/lhLvSBFotm7PLKmaQeJelkd8NDz+jnto/TcrOB02m57xP
y1PF34zur7p7AsRl75XFm6lau7BSmxtzNkjDnEzCknEc3JtyIqF9Tcww2FWxiv/fTphBjJX1kCBX
YnGL+hCERqQxKDRymzyHwT4NnhZ/9qH8ddzgQwEcMdmQQUjY1tRo/FeRXpG16OmSqrEqRgTztV0d
xukSjq6xH7zrMK1hvRe0O82dNAJ6huLFDfSdZpnBLan6fRnVxqNUofMmSXgzLKQ/mSqe59/nM9x2
xPZQdTmwuNr4OLAb22Z1JeTRP4VpjX5lEytWuzEqGzR5ZUvl3CCSqSKCTUVwlaoKbXiEsVnjDIz8
KP0RetbVjNT0BYUeoiQhznVqFger19KDXgTjplKd+JMJmPh/dmWoEJR9+mTnNj+2qDQ1UHUxfU4B
ytXvQwDjbmjQxXB4D++J2pLT7FO7u71xTgetYO9tONB3SX8twgIvIMY/V0vzg+DveQ4tCfWervyu
1IMHWcrq0rba794h8yZhoVl1UeWu2Yj9tZEV0SFRGgveMbVZY/Co+k4abDEHdyKtnkfXF89A3B1K
BCDBxbjm4NQ+JjEZ1TnO551ayE+OdjrtzD9PdgggQR04s9uDDuWHm6bNzCjWSABfmK0l1nnd50ev
nkiMicYXzAXV63JsSuUVMP5Pch3pFAh4hQnmDVDVCRgfxwVdBu/VISfIJRDsgRA3sUwtsz75IjwF
HXldnZXiP1T6+pMCXJvNNB/KTRdPMBU4HVZAFB+WAg18Et/BdOKT6riK+ig8zJeyq/559X+/ZrYy
W7SFMI1t4HK6qU2g4g1eLZkZ8lZpPpOZdkgXaYQwLAhZKiw9hVjLt7pvo+zaa735KMRPyyrlfX7T
Omg3DM+rtvNba7DkXsiAyOZOy3el8KkBaA4cfGRxxBol2sUhMHMp9cK5jJSMxyLoz7ZT+ccpThMK
qIf3z3TeCA4Jt3ORkAVA+JQRi3dAe+3exyzJ+zgie6awm5dE6Ziw4jurgorOTGI9V0QkfGlswoEF
uRw3oeSoUWtXXRWyDJENuhxHIGJ3QPn2BLMh+es4TzlT0IrSyGOND67xh0PGdrchvOLbXPlgx1Fu
ITHdFEWiJClcE0qzQulR3Y0u/T6UEYDHTl+lEq4+IT7DYb741J7IO/T+VvaqekxJ+VznrM+rSjTp
k6b7566flBEh0YMN2WJ8N9hFTZW0VjZaklkikoGI30isZU3YmaLUi/dGE2PRRaDTnCOKPlY3cAhI
eRsNWpC03J7TTgJvVxt3MbeQWqIsd9Is3MW8bltqXm0sotb1Splyj1XllnM3LLywrL6U1vBV0Fnd
6k3CxxIFwGPwScrTfOm62iO7IcS1XOZTxF4AVzD3WEy1htJ8TIwfIu9GgJNR1C6yCDcjw4iFPSZS
LHGvW9xF6Y7Ks9+l5pAES8Mu+mNqYh5PDfVA3W+fQlEGa39M2qWMyEx2E8RMOfaZZeqU5YMqlOpO
etrKg8B3IUnrM+6T+HNwTwPfmlwxCDgYdyHb/7gggCCxGptEzkU1muahKPStazREe5dugKA04eLe
ZE+IjGLnMaTGIjvocZmfKdnj/dhX1WVe2Y1pOaFHqCylUfrLtiywitdOdmZXP4yN9uz0o3NvS+sl
boGqFzkE16Cv8mOiqpuiiAhTVz0Q6+FqQK6MANsgR0PT9HWYj+EB9ODwyVBYnxaKPxcSy0bDPy0h
k/HL/jBsJ4mRoKMuSxdxVIe4gjON6/sK5/9yuyx7couhu8AwOqg5ZNpMhY+ueZxNUyt/HUCAHvwx
/4p6rr+WmarfG588FvINSUzUi8289weha58aS//93ydN4885+vSludrkPzANw4GvNE9l/rX1d0oX
KEVF5FLXj98AHCGajslxhOdW0+zakyFrLvswcJZx7Hm3DCDkQ01w7NYIE5qNOEVp4tlYGFq1XtuQ
/E5DVT7NN0DkOSY3cafuE99U9/MrPTOGTeAmvbebm8790A4X10ruRjWENyHjF6Wzs6WsAuvVQZEI
XPgaVG7xMhG9o/nTVQgYU8cyxvHUkf0ZuulvaBbpJeu/DMy3Vmzd1cEWdXVQp1d6HXfr//7MJvrK
h++b2xtfCpJPSFuID/j9f31mrdGF0HZisOlp6cdkB3lwiw31NVb8aqtakbUk3NG7za98rKXrCCbQ
WgNd4Nmd+SIoxM+2j5Ldabvfjta9IVr2zindqfNQ1PrKLag8kzoxH8F6rg0Is09govAZDW29VlLw
LBq5Hxp5Sz/LisjfgvC7tR7A1WCZlFfNSuWpyLN1h0/NxX0v4s/6E3/v/S6wKowyDiYMy5zlJ//6
BDq/sH2zbYmZoIh/yGN9EbUK0u+gRKia4wAYMxGv+8YUJ72PjBMO22TjOpxLwIu4xyGMvsyNujaw
jVOdUwgFXUzGXRifTU9GB/t/L7ESRgdl8F7++zu0/upL421CR80klE44KJ3pO/7XTxA59DBSoyPD
KGmpRGTofOkDcLa9Zr45mvZVdCqNQSGyewXq9B4VKlilvr5KDOT33CAbLCcyfSuMySGUpUenUq2N
adstmuAwvjNrQmkwtEhuXFXZDkGC3nWaOnRxEW8izfuuOKl2bOw63ycGQT5kkj/2pffNxArSazSt
g15URzuDfe+IdNl1lbYPdKu6D676VMGgtcJsC/zRfrMclZySppKXtK2ZXxrFvddZCsN0LBfvq1DF
4caPVfOxFhlxa0x0lu9LVT1aP2hwxcf5YoN8fegrWa8qTVe281M8uH3xFvbZFyVqUD6maXBgkKwt
hsShKxf3nz1c2l81Nl+MI4CdcjwTqDY+PFxhDwnbsIoUbLrnrOjBGc9Es+76ofvRypE2p2bJZycQ
P+wOxYoahGvUg/6ysFvx6oG3VTySSAoTa4hNBTxEpdjixKo2elh/su6bf7pQWTsxf6IipHvHsAaq
6Id7yLPgrWf08hdawFPX8RXPbTd/1Ir9/BZJSL7pGuY4VRgSs2K7P81qyttui+EwX+oANLma2c+C
QLF9XYQlETkQyjlCVpexJH+kJUl5kVcyunZt6NAQUBdE3SqnyPDtzTjGv+d3jgLrT8mQf5L3XAGZ
r9yzLRLt1vnarhtzheH2A2257kLkp3GxchBhYTCRpzspT7KHQRRDTlzI6WMscnrNSZJpTPR421kE
1OF0PqlOXe8URV/997P4wd35z+focJzi/Kka+sf1VK8orHXFQK8+b9jJaIBMyEmsGsEwNLmebhXf
mjgRHtLcri/uke1RXKgFFWBWPeWNh7U8c7qT7ZbbKjWU3dyFQqNuzA/36GScWe0psNizd/9sIz4N
/iwnBSrLB/GJpPX/+4lMtJKoF4H6sVJ+uIkzJQ/SrkTe/V7Hd7VykBngejDv6PxrdUE2M+lN1EGo
lTGOxWM3fOWrXiTpLQgTlGUCc44kw3wvetV8M/OcaDMiuky7AZk0NRECc934OHXely8OIoY3vlaj
8fbJl/NXcWNrqmUgxBSuwKz4cU4RyNH1Qp0OsV5Hb0ZPBzppW+fgg28/q5hhF27s+z/ybNMSUrcs
Y4tYJ7jWB6WwcanGfOBdf9AbgpYyX8gl0Zb2hSkCHlaSggluSI7CdzN+Oi365PnUjalL/kdhBlRt
oj7pyPpZST6OUZksdj69BOArqdMwujLi49x/sF64lZLXdsgOTQ9Zpk6DTdq735QkNM4ZzO9l51XE
Q3quvGG8e6Q9CxMeL06iJMmVdmP+4FZmdgjd0Fq3qJjuRWb4Gy8xOQxkWnb1MGosNdaxBT9WdRvs
YV/EIjtZ0VaQj84JxLM27ISERhHsvqMnUi3mk43A74IJS19PnY2hSo8ted2bflQvuiytk85E79Tr
sDfcFDqIAm3gZJMLMOQUi2Y/WAdPC1GzNO3So7uKbag/ZnFrrbJoHBddFvSnrEyPXaiJM0Lb+Nb4
3rol/u+pni5uXD6UYYTGR34fpn94RSL6wpdBvnFy2ixpxL9sbgaZgYF1wNETfEshXQk1uIsR0n9q
6sOKj3WM1Paxny5mEgCMETRNxs4etwFL0yWaLpnuOcugx8xFOjfHIvofQyqUdaZ4eN9E0F6QJWzk
z9a3lKOdZ1DSbEGfEXiqB1L/RNGK27DL8qcUPOhD0KBFcegRRRP5aazLo+K17t6jo/x+KZKUlLwh
JToEU1JdGojgi67a2EaYH5Dxq1CJhuIyYowAB1e4u6Adt0ZpJBeCJV5qN2uO9GvNjvNNFkdfhjjX
l4RPM7qNE4K5COEt/SB7U/sh2eqM2dd4zrK3Uhr30BkvYTJCfjXcchFL59c80M1JOGiRkK4NTZbb
sYFE64x4Vhh9mnnkPo7T1ut4uvXSJB4Qy2LIz0SeTsqWOhssXJcd/3NG7tu5zxiUhrl1jOiWxE1w
YM1f9m0Zkwdit1vNSsxXpa1fVDQmD32JIXGuRmh1DUuynTmvuIqfEGxmirNvRNYhlKTNuCLfaWG2
V6fN3tWdZVZa5/kg+c9p8gFz4KXzHeNuulZ7rgscqYRTfklwxB7rKsEOb2lPeeLgAoscSX8fkFPW
W+TkEb/4NZ/GPL4zYveIwxA3mF/vDLP+HgPkJ/wmQNNSZqQOMaDazjdIk3VkSpHVreHKCA01eFT8
sLsJ6Oud292yvCriVW3k3/uM0JlKDNGT0tDeaC3lK1av4LEReXny4+pu8mmsqsqxyYRwwozIo1Yy
O/DLPbvf7/kdyEb6+SqRJrmWQC+ji09uT0XbKvCNPXW78pgELicQd/iSW+En/Slz6p/9uXhNbUZO
GtAR8f4bH/prmavTL9TUZIGKDGeeQhxDO1rhMe/qXz4mmi0zQB1ZCK98PyyWsmyqZWcxZVfq0X2r
JemsfSiuSkiAUTmOKQk0coBTxXm0MfkoclU7GGGzm5rlR39o/VNLlc7gmCP5dN7WSxBDmh4VS0Mb
dHoweFRNhewfF4vBvhXyTTR5tdRHSS+sdq3zmBLRGjiKv+Pg/9j6tfklSBmyq2a1s10nfwEF0wDV
/Yr5CcSSdX3fHQs1AcRIIMkhgldFxB6vkumVEviffKiz4vfjh+oS+oEhBtql/bGDy4SZvqNKZIs2
0j9dzqMflWDgg2dPfVzL+F5CbzwGk0otk8qrgHq2rRRvwk/JXuzNhO1PZRNXLYfhTi8IxUF4MQxt
fp0bm1k5JTAUvv4JUfqDlnkqkmB+TkhyG3rPBI7888BSKOj1RDEklA7kdBWNmp9bbyPKjCnQpLJr
KrJ/oH/pkX3SJ50QDSj3ny5EVtXttnLNN88mNcfLgoj7oPKznZooa6pC+pPpp9KfvwWnczWnoW21
YGEb6ocbWNZCUSOwISSM28azq1MZMDHRb/Mr3WcOmIYjWCqpvoZep65G3h7wcFbnyibwR0ZxeKjQ
SJzL6TKIGmlLbeuLe6Sa7Qs6gPSOMnM7yPgclRQiExkIV1U5XEs1YdSmF3tfhckxiUQyTZIwXauw
NfU4u5p9mq3nXxtrraUn6YB7GFpQgUFNskgdP/FPkFg6OXJt5ilYgUaq77xftVWeg4LIXcdTF47f
j/fQIz/VCOrXwZW4110n2xdN2579MGnPjAuYdKQscNO7+ddbW0SbxJbI/xJc66oWO/v5obTbjnlg
KbVdSJMK1UdYvrZgtbvIJUyqgB/WT4KGwiT0UIlypJ4+2QI8Le7V04to+V7Yhv5dMHh+wDgZrQ0k
JUs3Tbpj1VuX3mfQyBQiwzasFG+J13YPbhpdmYSZj9XIsLrus3AzH/n0czlV1LGikTTs67AM3tcF
Puxu76joBN6fINNCgzX3uv3URZhncdqB8lepW7UlhJoMj+ErUcFfGk59/EgRDbm0TNkl/Ky9mBYO
PMbYdzXMg3sSDZ8pSj6e0MBo0Yg0NZVTPjQm98NDkyGh6NOupzOXNBel7co3Zn9wEcfQO9v6S6H5
/V5qlb1Ffcxi6JtXHeMbOYDWuMarZT/bvvcyRJWzs3TC0Lxp5qpK8ioNb98ZhETOlXjix/fpXQLF
Nmiz4m0s5dogjuYUx0qGjRUTvrBid8VkLfxkdseY7sM+wc844Z85v6DvtoBA/7kwoA8bPJ6cKYWq
sJYcSpaBb7LnmXXKj9Wm33k6s4d3QZvSZJi30v0YZyQUj6ozjYcCLKZ6AMXBxIAf2b5PTnLXBiif
yOxrvFK80j9GQaHeC89uNpnm2HeDwbKSReu5uZuWPc3dCsN8kBhEchEp9a4pDhJy5GXeegdvNLzD
aJjd1qi1Vy8qkkWj4fmXWqE+we7etgbRgGWv6yuj7Dqae+bBskHMIV97P831KTQGxFT1tgn7FDpA
E6wFw4wQ3kX/oI9jcyJrjy5hEpdvpoFszyny6kFp828oIDJkCvyxUkTx2art70nfhWf08PJsVtHP
umouQ5529xiJ+Ip+prm3yny81A2FnZHcHGV8TI0o3nVlkD3RcHY2WQJGdqRAJZInfDQblGsiEPVW
c7InuwnLS+Ayy1EqK715hps9JHoeYH8Px3LNZo2tvLRjjPRm9KUY/V2Uk92agIRb+xXsEHfZa7n3
qwUtmSYy++qQ9ENK/Nwyo6hkZhDwI8+j5AZHuVoY7qKzGD+Z03OdNuVdunzRToJOZwj64JMDuzM9
Nv/eRadbDkY8+QGs7n+LOv18cJrcRvLTuQm1BGEcHmFeVd+gv2Pgg/NfhHyC/ppsGeN31vd7VaT1
wQWxQ7kQT/C8uroQpZTt0SM6a7uKqycz9U+dwP+vaaTQSdda1DLWbso0a0kCh3Q76tJla9vfrD51
oLmq2UYzQqbDcUeSXWXaT5iriTyUpbkGBE2itAG+tNTkweuZS70rU4qOZl+G27xhoY9TLX0ihUk+
apm26p3GfCFlzdpIXfudQDwkvTVXXkYmgzukmTXxgoikIKqeRh2JpDsG3aGIouDeSTeAJ6qN31IV
JitCs2dphug5nWhq1hL/tMudUkyAAnvHGINotNzxbpESe7dGMiyEmnqWVUiONgaD5zziBnFlX57m
pZhLtWeozEXLLXL32vYpiZTg2l/V0TMPkqJ/kQTk8A3T28gzhk8G339NOPjCOQpYOrI8zRJ/dbpc
2fm+acC5iBRZk1waVhu/IqU87km5b5rqZw3CZiUykLbTGbKyU2UnjJFbdcxzbwOjTkWC2qQ7n9w4
wn71r+mYxOTUjPI4Ktm3tCjtK9VwvNA8L/vEWkK/4uNoyppMWFPH2oW4xLj3Qz9GhTVeKY2Bwsz1
v4a2ni7KYIhu1XRxDHfYdWpPoBqc1puo3OgmhzA+opS7zH9i/qWi7Zm8o3l5SCxQK70gsDPro2bj
TAd+zgpi53b2j/ndoHnHgV4p6YReQZNOinNpPDbjzq8HcRXySzd9/Tyjym1wc2dvXkx5KcaM7ZZu
99z8/tAGp70JY41tbm2ojnwKGRDZmdwRQLsJlaY92M3A7CSGv5aGFDRR3I9b0ccc7mrFfkFa9jPq
bPk78kB+e1CLI7chkcjGppnE1ktkhLQ9aNvzZ0jDtoA+mLkDk6S5yg6ZRyHGbzQXxRXJr7iSbcK8
ljHzLivHGrE9AcvDyMhibpH4aHMNPWLmpTVkZnLC4YkeYS/iH1lSgJQcSFrnFoUkwsU2VTZnswO/
ifzO82nfNoa3k0m4wzcjXuO4fMr06HfYhFcfccCPrIqvGcPN9/a1D4QkrWLvLtRcbFxQDQpxPetZ
auVZ5NwEWXMINLIQnc5BUT4G9UoBi7kxzApohdsO3wvCInNa0V8orcwlLIdFE0v/SZeE9ZJ3Ga7S
2DR2aFEJzy7QI4vGblH4uG+mE3fXbqgvStfEK1nLo6JNDg9nk3IrHpJYJeV1GLXHQLV/qa1xY+C1
wKAU3mPLSjaha+iEyDbaNhjsYlcXZrwrFXOD/h0mbwNYaLRG97Wzp9F+S9ugJZ9ur9VReokClli1
n8rfikRnP++LfZtY+UmJKqALit0860UFICchTri2ghvDx37XwS1cdDzDz5Yb+Uc9deRDM711KGp1
zdxhn4wQYPVetwcQ889FqI26K3IqgqliqBjz0RPOi/e3w/Rrnh7llO6Qr0olXuKWkBcUq9rGbsld
9xSUo23Rcb4Mb2rIEctFL3H23VrCXAir91eZ6hKmFsTtav5de/oj0sqydT1tq6VqnWLPML5EOQCe
VhXx2R+EtlXcISTD18zXlZoat5AYuoWnB/GrTOl1c2w1X0bNvToKE5WME9XGaBrv5LW7MI+rFztq
jq5oiu+WTb5oGbrNpW0i68j0AUxPCmICp8iDZtO/9JM6X7omdG3kBihZOeG+ZAXLdy9/emq6aqzY
f/KVIL5X5H3pXScPqY+KguC+8IyN607tvgE/RQCpJ9wHLbfHFbrFY91K+0mWXvRkFU5w12KTdGU+
620vUdXMbz2XVoUWucYD1Xm5bRIGHf54b5xYe5wvkUxeMBEVp/mdizlqrSmWuQzLkgjjMdmrftov
QlUrV0ZddEThgtWZL0PJsGQs9GbvFoa9DcJq3NDfK5/avoRhgw2+SP1s2YmiOb6/JNAoJ2QUgxgH
oF1eKrtIOIeB9eZZlaa6K1up8yB0dE/yntz2QiWAlZ5JnY7qoeizocQ0Y3L1IqDX8QgVIxi9dV5U
yjlgFLTOSyhfmICc03yhwdxHZbJlhvXNJXa7bKLyNyPNq5qV/puXKlgnUO16Yb9V0FEvccNq5xHl
0bkZ+/FsPaSdGq21Wm9X7VS3GaWVH6XeTNie0K44E9C7LYZHYzIAWh3H06IxikOeuOHRDegfyYQ5
iDSsesOBfngWmYTqmjQIOVCXPMNeMVeRobZrUdi/y9H+ZpQVN0oTEwVYU2aMvY83gkdSJ8duD5r7
eeBoKjTQVoA3NMo+1GzRm4mBL8KORYLipensZt/HTrJQgWLlykhcr8vARx/VByMH2a4XIIm0vCc6
ofTyB7XARWPT/BEc6R9CvjnX8e7g4WiZvbCd2cuqEWD+rW4FgM1mpYPvkqgkGzU/VDfaRrVTbV0B
mlzkRbiunBoeFjmVtM6+jX68KqU9LlPDetC1vFu54y4dsm9iDDsOoD6+NGGgYAYlXZyyRADdM/tv
5gDSnwxQa4fpDmPp6BmbzJRiAdd9WOQT06hhnS5p/vdt/otOIYeWgtR0XBivbqQzJamCi5H339QE
uYwS+4eWcvEh6ajJsHbyQkG2njwL3042HlqyjL/rQIbmFVE2t3+Z/6z7Xt2rHAIeslhUK+It/XUt
AOobYNP9kimnKziZuCcxErLrxAIEt0IyRa402rLQiE0VdzySbJEVtnsNvc3KUzqAPTAxzwlr/EPr
quoDJMlnoj6qBR2bcd2hsVyCaok1hlN+XiI3rxNkR/0BZs23tMSPAwDl1RpKUow14xYF9S+ewe9m
u22MSyeQywoSknsUjpw5gE8qUnvoPH3BdoElAomaa2TJcvCNeNXHOJYKJauXwoHvUI/Hxi+jU55h
FhwG+yWEbmVm9KYlG+KyMttTk/rweAerPdJmgwdFWopZrOsM6kqQHAqJIqoqFHTDnakslN40py5+
bUHaDkdn147sj8Mvq+oPsWzXnulANgvkb83/H8LOozlupMuivwgR8GZb3tMbaYMQJRLeJhJA4tfP
AaiZnunFfIuuKBRFNk0hM997955LP5YJxSXMUghvhJquXNvf1pClTlOAEza2rFXfWa9DV0Qb3ZYQ
hRq2NqPT58hfPCvDGWvnKmig8BnmKNeBQRvC4y+6afDFJGMn13ZnUVwNNAOzPv3ZiWjbBBVUxCCs
11qMTjdMz6p8GcxYnXLX7M7SAV1Y2RM/G8SlwWi7taR7to7C4GfQffmeW6yrXH8siSBY56n7q5N+
g0AqBs/kHa25uZkcXBc8B7Ms0DRrv0MZYFWfCQPfrTZhzWoS3g74Q1h+fCNZl22HvlXEnCB07RMc
83MVlb/KEQalzL7awJoOxH9TXxy4w8pDHpnVCbXdEUXZuxX19jp1zZ3DwYD1Ah9pRSHZuRby7sd0
aghxq2FqZN0AxbFHOEDnaeJelI5Ue6RW+7RBKa3IP95FTFJ3HSNBgmrxK5AyiyxKwDqqynffV5gk
PFZMQt6Hp2ycMzakdohCc8Of1N2EU0kGfU1zpvB3Vt/d9WH2NQT1wJSio702JkdXYUkVHB3WnsTM
oLA/VoS9cQLiXSYVOGiz5JtrEHcr6+p7cb6x9ek0tCWOGeEN69ay7n06XPNQiP12646lvu08/z1G
J7JOTe/UFNGdSWGwaoca1FM/7AumW7vChWw/ibAhaKI5jtRQ6wGok93UP6cUXYILQ8tsWO7Npyyg
gS9tecin+r3W55MegoqZLHWOEMOzaLYUezJl1BKM20CEL2YxbQK2qk1ioZnLh1Oj8ubU17R8FGHA
KxqIkoCgGLsqIrA9IopVlnmcrWV1i5hs4cImVyTivOvpX6m2Q09Yryp+m9VkuwdL5ptxROSRV+qN
wMVs3QTDzq5qMrkaEz5j9i5spDHZxHodirNdGsO+8mpnmw0TkMlAuIfeQmzdtjdRC3etWaFaM1Bq
z4MyT7HOHKL1OhyWiKTGFK9XRbjAuomafmPHbkDIcvMVek2wl5RI61L5f8Zm6K9G4xIQGu9UajxF
YZGtULt8ZVF6KSnZEjdd6yUhI7L2N3IID5Htvw6CuFs7xgNN9oS2DaeuWxNN/uSFk7sxMDpuC7P5
VTkWXepkaNb2iEyGwndDQm1Bu9MOWYv0JbNxJ0zxSr6E++b02mYcVLqKVAbqbgR+lcbVgySGgRC+
fVQQy214yec01uVqbA13lRZRyDl3uAvi+qurUghiYmAAiAcszXZ5YL6WkiiILiyxfFacKTRcNNkQ
sqYUVrMbNUl3VWbrYAhOnN3GfVpFH4nKr9g4H+JQ3We+fc8Z4hlMH/7EwXlxWAMl6MS1SyLHUCKS
l0OE3CT4ZUx5QabGuxEBa9OiQ++Hb7XgZxwS70WrmIxbbDwM10kMIRV5ZTjub6f03QMowD9J022d
JpNHEw9B1wjwqEF4Kl3nKY6QufmjR5ssMllmWQaT4sSf9NGtrCfcFPolDtNLgv07wwhaYa00Wptx
XLJWontAV7RPhy+R1CfXlurKeu88uh3q2EInt8DELug25FxVFiEdXvKmW81eRSle6Xpf9DG5mCK9
tkl4HnCxGt2eo5rpprMqoxjWJCrjSI8ROxfGzxiWwSqE+a7r/brro5aflbSTYhDdyia2ep3A7pR6
8sn50gEOV92ZHIS7iW+7s788j9Mp/YPmnvETsTC0t9uCfKLIUR8mPgiZyfHg2vAmldYYrMe9tYsp
Bfmwaki3Ngl3ZsHaN1P81iAVWmvCC/DyObsqnANz6LkdsNkhySy8Pds1Jy52HpOx2KbeNK752or8
hzcGc1AA7cuUDDQrFT8KnwOHI7t6Y9DKLH1rHVkDs8xBslxM1iorYzbqot1YoXWoRxDcUQpZjQP/
D8/usdHIaev5it5AYSAqIObdj/DJ1SJahwwKa1mEW1OJfpVU2HmrKvrqu+xRT9dqMgnRZWa8ZY22
mDsizNSJst6NuXvjNGpdIju6UHpumpJ5TwIpFgMkfbiBwsNlSZOlg1Of5FiXRAt6Xwh/R/hquPiH
799LLFlnrbEXZ5TxX1MV/eSWjbfCaZ1V0pL3CExiZaezsNvy9giOvZ19CBPSuVuTFZ/gdbUuLSCn
n5ZzFonXEDwAolZyZI3CydrTOmdWgV6CPmB8GqzmDdkwUxeXT47NvkQDE+AUhCmY++w5evU7Zn64
8ijDVl7/lDAyWqFWPZt6/9n2cuObkb9VDIL7MN1GjWuv7cZ5DyaONZ4+vk2hZq0000sIeKEJ1hb6
k4Nxu/cJBEaAWqw1uHqJVdabuDEBilUE/QBiWNsZNXo01HJTeJqx8VLUt3yKFdCAlludLB+RGJD8
ZN/upmLydik2mIiu3W7wyJ5Tbn0sBazlUat+h5j5IsF71MhnMVc6Qb0ujMMkHJeqlnNPnHVfUgPP
507aHjKJsbL9564uozuWYG/lApMH32Dhyd4qHX1Bk+Xd05xwi0euhwU8X1bzQ9iwhJXHKtHjh8Jx
zefRJQyPENH/MGxckjH/T4OXyDbyK7Az+LaB9elfcxOtZRIcolDljp79iX3trzPL5FTRDeVpEYDk
fZs9ymKLOi3e1qJLL1laqgO2R346DAxt4ianRZSlee5GCwz4yb69Yw2snnLR4W7TgISEY2Dt/NgR
p9biBzdnG8ty2YT/PYoYgkuYZ8Y50cbnuiKbKp7wMlYB8QPfHkXpyoIwWM/g3lhVdTMBczE30Cmj
J2cM4WDodXaKZ60AXeuHamoxTud6etTqzr3P2Hx8WdT7GFfXKh8L8XCDSAKDcsZwqNb+0S4kAKyL
9Z5gM/s4dqmzt7PWPNSO9gMhwniTsv4RNw5sdXt49+q+uuLX+PvgleqadGAV/39ZlvHvjqbHIIjp
NAZycncBBP2ro6mijtwwZq6rGq9MHVo4sAKg20xGV0Pn+HugGSg4rfammVq+GZgIzUpcdPZTAx69
13KOYO4Bccx/kAYb/5YGo9tEq8j9CtoLOfm/9ZsErqZBzkmX0iuRB4lwraRT9uZ4JB72uqpO0Thn
srmFPNkMG7/1a6kIsRHp1LAZ2s//MPQ3/i1h41uak0KownAnwBb617uZCZbrxbjvaPCiHWHQZN96
OFHbMsRF7k3Dsz6I32TZnLK8vR+ZfVwtPbHWUw7g+f//s9mm/m/hsWfjRCJ73qUL6HrkJf/fcV0f
hnGkxoZNRGMsqbfjrefvMEhYuB36YNlO/Yn8sVvU6+LMbNs+R0bu7oI8tiFzQ33RWcxyeB+bItFD
AsMCcW1KRArz9MUsXHE0beOn0w2omJRHMljliLvv0YyNaw/RQ0ZeCrAYvEUi7K0Xb+KstFzmmvHq
ewO5OCH+VVYFXMLTbD8La3/XW+7bX7sGEhDHRb5uzeiZpifgRisrFDpI/GFCRzRUfSzIeh7z1jR6
bSs89Jfzv6WOGDiMlf5WDD3ZtBoQArsI1hFTrI9A9jBpsLPtpzwodpWjldvUkbMiuVDburHjTaNo
h31DmDBN+VdFGPKdPj8UMrMQT2LCdZoHp9CI5Siwq3Yhv9fvQXVEoLPLtjsb47EPp/Q9t1VbKwza
CxbCzHAMYJE8Kz8nslAkV2+Y6OPiNHYmq0NrZxjPvisfbdQrN6Uq45mjDwpPVZxBh/gbbArhJtZ9
feeEzAWLkHllODhqq+kdjGFKAWpS8D2TUaKyG1vnKcFN1uWtfVfoq1JG7YtRYbemmAouaZYah1pv
Qyqmjomio119Ecd3LV3c3feiPPlWvBtI1ryPg2Dju4l1bmPb2vecUkqv+8zb1D6GpuHfgytLTujG
ec+x2a6zQIEHItqMhGdrENcpgvbUReVF+HV5sdrp77P40mnxZbJgLK2mEC50gD7qErr1dB0rxP6J
lTC3kM6R2wdDbGSUj7vlEf1u9Rhk0IgGCMOrrkyHgxePxb4Oup8KK+Sd3SuwrrFjn4DPOKemjBsc
0NbRjnhnTeMV5ZZz6GOnZEULHIq6xFwthmeNbOWdH5T+0VI+dmRh53tNDR0ZjU60TU0f67vumy9t
N0U07Jtij5o9m0fCQyofgYxMj0x2WyYXYCMSNNnfN938TLPVg2r06rC8ZGiAOjtveB2D9J1cQHtX
Bz3Iokqvrl3bVNegwwSLNwNBUMI8xGn0EmV9iFJCw/W1JowRU6RyuvtmfhgK//QN+wrDhJ79kA3X
0S/Ibsyd16R5cjJFXlDa0BcNktrENGoBxVbkxrsFU7GsDs5Yxg2oWDwozbY2ldtkgExsHRMzDxDG
10gd1P1ypTuc/sJZZxEDk5qNJYyBwtvyjJ3DPQIbf/KFixA8DJ4z5o0QmmV8mBz3h7mYU9snJTj/
92QDb3W90C561ljnoXTzMx708KrBml6bXmV84HsjU7JX5EtUVnZfwEt5FFapcUK2ye8TUq76HFtd
eGXaIM544wMIu10PParIieECpHOkbb9vZg+b6UN/XRWKFlxFvbuxm44JappG/W4yTMHM1RnvHbPX
Aamx3+FAjO7C/qcXTeqUOMhsaShw4luucVlVq0HJP4sbtQhq1D9W5lzbysIRZvfOjf0VHkROBeh6
ILGFrd9jt1SnheLWa7tv0YTThKRRInl5VA51Xps/lJb98v0xdIs/o0XNWhAm7ram2uQctellJc5u
IGZx+bx2tIuHUd3nMxzBo8rcJa5DS3O+zFQZX9HD5Zs2U8Y2K/TumtP9tIVnPPetkz815adyCham
eczRjX/aMFExtY3YSSG032FJEaz64K5G7X7DUNpA4odglc7TNdJvIVzX9qfhS1re3PJaeEDwQt9m
UO1D5eUkR/i8c9XjP69qvhlfa5bi5oP2gb1ySygRqTCO5eIBzUS+Ce243te4/Q5WNQZr5NQ/Av7y
77idVh6K9Z/M1GPQT0+ZUyQbWILjo66ggydGR06jrtJtS+QFm9nshBBdtTXLQtuX9rAO8wmhxCRH
H+d5P4Q7Nwzk930XjoBXrHqk9zjfgVUPY4NGawCYe5YedVQFJ4Yzl6LxkDA2PraZsCo5MSNksgfF
EcPXaJWXxXiFIDRWe8PhFzkquPL4LNdBGcxUMB68/3kWwPVklenBvUWleSWqItozai1XDnU9uuuu
RfE6Jpl5UfVTGJrRYdTS+4L7+1LND5mJpc/0613advSf2cmfa+Kf71wk9PD5GMEAUHFT5orMB77w
tK7H3vfvleZ+BR3orzCqhgsDYblFjqSvlsvlAyLsnn1sOofco1+96mMju/jwYtpYaVf0n6RxFRxx
nIWWRnkIRxtxca6QbU91LF9E6BPqZFji7nv/w5inH/73D9Vk5KL2JaBHF1HAdWTRUavlqSlfKai2
+ZRaFz13otekIoCmjyziDWbxUIeJbeVDcohkbXzMT/TMyu/C0Kk2JfkebeTKl66V6Gucei81RVsA
veJAQ2JaWXRB19rgcjIrowlSVYHXSa+rD8ybaDB1nd5bmrb1XfXV2n/iAUlXl/TGIW25efopoB7n
hL8F/HDty2B69uzYpoeU1tnObvLpinvf3OqdGW2FbIAb6C1ti/ngFct03IwpgH2UOYdEhvmbGTId
yJTjnwtb+mie1EtoNhupNcTJcJcjGP3nqQroiDW69/5tfFg8EENhO6cIRQMrtRDy4CyrmdCJ05jI
kN1GmtPuSQXwV4umaVGFC81Sd3b9q0kL45V5zXRUHTv6eBaRJu4dA3IKyKZ0mzs2hS6BuQNLt25P
m5JIAwT3zK3z29xodMmtsGnNG/P5aGG/ZDjCdj1K623uKtmtdGSQqybGtKDVbfwE5CFdIWIKLu5y
FOcgT6YfrnK3DsIzkj4Cj6PhlM9IlHgYyXbQG06TmF2/8S7/gF4670fov6k+89HUESTa6Czly2Xu
dnQqMhszwZQbGlHBIt8TYjftEFQRDJM75Skyss/FBI44WX3bwSvTG896kr9mvWlcDI/ak4zV3XKY
E8rKHl2uRDDeKQU5znN7fONkzhxrwQhpuUxab3wIjKk/1LiojDwv3htD/0pGHBzfbw/6VlTnTj6S
I5EzJTX8G4SGJ8YkXnhuMqJQJg7qRtI6p7amIdb72jVMtBR5ZKV+drnGhhsQPBsP/m7hhFS5gC1I
OvT35WAP7SExbRoXU1Q/qar/CMbWfzPAeRWc407LQzY/U0n/JtvYuoLjSu+DMPpsYku9R2ygvIul
uXfqWr17CRZ3PTERFPCv4Ld8VOY1Tskgboxs+20T77Eq/KRqoN0SsnFRNtvHABPqDsK7/xKp7iWe
aB3jNkJD4EbNXdoMxwrrHROnIntFyLO2TRk8dCAnDpPZT/u6ipPnEPoXi4F7aTFR3iIjiBHVxw9k
jtTHVrVbxHLGtXY745rjzLkul2nJ32LIm1+IGcu7MpElVNOa07JF23q5XD6giYdmoTgpvz+owQ3X
VqSK36QrCaMwP6Zx/Gwxey+QPSSyrz6l02NajM2NA5q1YkCaQpNc1iGLqXcjXAteQtUeape8lE65
OugvYfGdq2nbEPuN8AFWmnarSrfccYpjLtkCwiR0eyWmyjxxo37XT5wKxFa3FUk7WlbdUJfZ+9Aj
vTsUVX+MBhK7oygarpWsu30V6cOVc1VHLNfo7TIDmDd32ZVj8bTOOrP9VQXxncEd9dInJEOMjkl7
lCgVBN0pKUBasSlA1WI4mXFZhVtsZKlzOR/Olo86nYBm3RbaTqLD3uIb7eeTPWhNJzRetcT9UzJU
vxlha74yKtvYRTs+tUSBHVoMQauZBnP25woHzR14T4IklqvldW/MLPIm5n/i/PPUR79BSsT8OZ3+
K3ID0odV528Q+qtVkHvReXnw5mdVir1ovTxNdOffX3/5Gk0gPrVhgMQ2mw0W20GdaSERj3bJLgju
oMnALcCp/FaPKtqbwvVdErsy/94A+7UM7ruJqYDWRVs/8dqHcH5wirEknQmAYlE1j2mc0oQX8UdY
OYRsSWurwCrs9BlwExX134flkqPjsO4qc6QtEFq31swfukLXjrarteu0q7Uz7JJo6xgN0Vhz7YwH
KKKCrbaeFhRXjmXVLbXdYZ0CBduWU5MCopDOls5XtI1sS/3MPPfIvaNenKI+YAmUeFXJ6Y75RvAR
he4fv0O443XdmwN4KCpUcxhtX19T7jpPjl68ZHoTnOltPzBYjC8LfYS7YM+Ujve+Yahbm0bTDfi0
utlFx9SiCe7n/8rcvXczazxVUai9SkO82kmg3flANa5tVPwKEU8x3nb/2Hb61WZZ/JKhGth1jWuc
rH5H0u744vX3tp3UbyUEvFvcJ8/8arc6StbPWlAuzByRyTfvXCfTd2GNDcRzGrkGsyEA8A3BsyPz
YVvkGYqJWSloGUF+UMaog40caaNTEcdNTcEU0XPN6gIU5jzYHMz63QZbvO9m9AeoehBnWexvF838
BInirAaGGgzkimerGMdVVCqQcAXj+2R0it/dQAEBJOil05zfddy+xXlGUYQbkEKSZHUnL5qnCL7i
IxsCet5m0Pf4MJKfgEgXwsTyMiYl6BIBOKbQ6V+sLHofxkG7o7Vsv3yTRQz6TEfGW/bRr5LHEljT
XaDtF3cFsvcNCT/i3kMbdqLnCPo0wp1MjzR8dOOgekWO3LPX2tRUSRn/4LYIV9rkVaznc7ROxVSj
HcYMxkVd0k3NxK9YDQd/aPRXnUg/DGdIxKK6/oocTb+rJL+B5RnIvWg3YW67o9jmtVqnCs8gPUKR
YmUFX/BLaAHI29wjTddH8xY0Jj3qrDuklXY1rCq+s9IRfYxHIIxLoFofSA6YWLtOmeSL+UVE7pzX
RAdnFrynHQQ2Aose88iK97YJD0U6RrrPWpQJzmxN7oyN7O2UZPM83zME/cV7FcStEfe0GvJdOnan
2QL+mhUZWtdx6s8sz/Gr6dHpTixQi8tH607/GCqnvETMc/z5uM4wTr9Eo1EzF2C2lwXUR0E8dvuM
L01XITG2i95QU4+M+JInhVtpk7pVcUT5PoNESowce4Ls+70/ZPySyy7cqlqle+XPMT0QRF5GunUG
Jd8H5E3sG6Uq7nRdXUfkmDu0ftOxqgb3FNUc2irf3JUKubw52fW19kZ7O7IVPoVB7K/oHL+nWVzf
/Pn9kM/vB21+P+BNwDWZ4HKG0xL4NpXgTEE2M0+773ByqqRLqeHECHmbz3GD4vDP6W454pVmfe4X
NLPIEPg16YinZYiScm3KLMHEYabnpO/tRzPUUFRX2bPnG5BokqDdA/Km1s5LUrva1qkOzdj9akXQ
kt8l84PNmranyj/ETMfuZFBwHjLK+jPmT5bC8NcyApiLMNrbtSiJaIqZgmhp/qdwNn6Btjaxi18C
3dUmCILiMoETumXgBNdOkBVvfzds3b8ifdTuXFVS3DcN9T7ht0/lZIVPUWA8F2zXVxlp/bWqbG3l
+xeII+ObVrbFxXVBrzVhq79i1tt0hnxdSNoiLIaNWzJbtArjScXdoxQOCW5pTziSl7+GwmAFEMZj
3MgHZ0bV5MVI5KOltg3G3ufek2s/6KtzT32LerZFJVt1GmTA0szPkY1aWXNS52q4cbdOMh0r8MzV
1LXgULXDfmCm09Aqos8FY7ZzEoUVt6x3y6W10Gb7wd58VG49XjFOEAsnLRe1ZFUBAq583qtTsAVF
0lzHppMb1lZOxLOun7/JsNdaCSiWOM61A4d+t9jZ+iz77cGFdVKImqmyuDPBt66wemEvZRa8QDSL
3PpT+H1P82zSL7XR9ccpaZ9HeUtrdHa4h240ccUxGvXmxEW8vDrJW5TV7gsNAXJ4a6/G6m3HVwjZ
9evE8qvlrBtuLZNtVkeMa5Vw3gj4mQ+tPmHZ/ohqPJ2IoC30jTQzY5PbWbArUT04TA97kPWTab1h
FcB7XXraLnVbRuM9P60xIJdNzeQP8ifEjdk1Qrv6uDxwF+g4a+1qF0rVPwY39Gsh/hB3u2wJvVuX
D6LVwdzb2iax2cnV6GcKCBZffWjE71YBuhKt2x1MwxtxAPRHAUXrl55gpewtuB6cDJmyce5ZHpgh
ZhwkpbtdLnFcn0YB2UpaA97nxfg8mtF9kZs7iV//yXD+GjOEzlR98RBVetoS+7XOS2u4Ti1qS9XE
wWYxaCdu4Zy6BeHuDH12hY7UrDRO6McmcNLHaCjz0/e3hX7F5havIET5bbKOZzV9zdty47c1uISF
9EzFltHanO/sQhXZRcB31gfUWRNUCY6mhJ96Mrt+P7W1LLvmBsSccGC5bRLG51FSmN9+IZZawrFU
7dvHB4O+Xkw+Zks/xSTarput8vg85RXwy1HOHuXlIUgNbevwza//ea0DoXXN63jX6rRQaa4zBOhB
fG6cZLQ3ZqHancO+Sr6r3nGwSZtzMZrthk75R91Z8WWJOuhtUZ+YOpD8MI/2SkMS5jfGzb7ykd7M
1ZKVWigmkrTZWFZcXtqAgM+l0h+tFnqaHX8xBwk5VYQwsycjfLaFZsp1psiEWPxRk+mj94yjarNc
dsaUHYD+hys3DtudJYcec7U0nrOWkFaUIqzrqi8f6iENT1VqkpLdRv0HVfV2ykz3HfOU2HXzGKyM
HTbDubgdeCP+rwdh9veFwZR/EvrvvLPDTz39PSTjo2CHOsk229QsyufE4AQDsJNkPRv0i4E1ajeN
iv15rJIDTJX4QSTymyDkI19/6gQOsBzBKqQBZD2ZpiPucNHv0ExdHiDgPuhihtrk6iUTfMvf7U03
s5P75ZApnXcn9/L7zmm7u4FRMLtfdPbns77nDikQovn679MaZm8GNfga+dVVTEq/ycqQq0yJ4JRI
IkwTrJgY1iKgoPhw6C5CTrorG7E3YAGdhKDqW0rcRunovAYtuzDseopbFXBjX3AdizsAG2RxTL39
xfgBZVwp48som+SSteEHOYZUpFKobesZ9io7kH5gfjYBYZmaPr10dr2vdPm5/PkEx6NHH62kO3dc
5/f1Q1CzysYba0zRddWae/YC0X0YMLNXIkrzNxiXJm8ULzsNc9Rm6jF6macOGbEG91hcz70wKQ7Q
wa3xGEBD8rseTaGPA7ugrhI+Bue590sSA4MYjZ82R3d/ESUTdyeL4h8T5rF10Vj2OYRp+9QF1Jdu
JB70OowvRR+9GfwcrxzXGeriT1uudOJUyYB7zUNdQg2Ey0l6aOwH6Z8wB2GtMu0tsdJpayMaQOnq
NLcWYrwrkucFLj009kfijQq6OjqnrKqd89TA0fSNLryVod9vbeX0j2VeO1DTp/411elodiUJmFFO
liQqvebseSBK5nPgsp+1zkvTkYVp6PpvrQjmU0NCMdtfsc+S1KH+MEsntnlozCcU3XTim4EQR7vc
tx2QKDvvmIN5wRxlgfRr3U8DSuH5xeXDkeH4l4rWx8qeOvzP/5NcszyrUOh4vgSu2Dha/gdJZ6HV
2mkw2bCpKOZHTGD0XOZX3SH259Dg18wMm2tp6xivRjYVtxWIXebL5QNKN5txJdymuYrGCU6Vn2+X
j/7zT7KBYW47ai8DZMd7BRD1qJWIREtUUPfLa741yit/xj2oH0JgdHAMqR7Ve6+e5GWYxfbLs6L7
wfSnI3QiYFBQ+b68iBx7oKZq5DmIRJBuocmMGMa/5JDPjyKmDV+P2h/mK6j3ktqDXZBFaD3d+KwF
ZnH55wETZIuk3fuzNByjQp8BxhDVm+GsKss8Dx4hlI5yZfZmxpa8Gzg2bDoflveymjiVABhVoXnX
R3nsRSLWecSbJI7TP4thrhSpdUwyMOS2DpRU4X/dL/uQlE52GXITna28Yo3Kt64l4yd6ZMcSOPul
nSEgsepGHGMkEC+RKQEiIfHWxaN/6M1TZxcmubRp82PU7PtqLCd+iDfWlFPkof5X1CtPScBCPSh6
66Muf0WV0x2yKjSPnuyPg2N665bK4SQyOJRxwIhCV12+tkTX/vCjHEqG7m4md6Z0aVP94EtgMLN7
AMcovqoByrY3ptfBCNpfaF+4FxojuqbsvfeOxu88H6zwaBEHtF3ELxPVz8pymWD87f1Sw2+lxZwP
7ZZH52icUEM14pwG2ABlOMCYFyBua2u4MxTS+cCDNrrsnUsD3Bx83DZW9VvrteBcu/5ZpgzY6KA6
Z6bLH7loFBMTrmoCgTCL2M2dkfwKk3a8V1kQrHHtnfR5Bt6qsN5i8mJsKBkKGFAGPzSC2WkAVp90
t78krI4X1sZ01zgYHWn/y6tmb5uoXCUmavTv5IjJpcmLGoDTz7yPqi5mHhz/rtXdGLRHb2G/C70C
AgiQ0cqH2zB3Mha43YAgS1rC+xE5pdz0uD8urUbxYSh7XDtV8jKOg9x/D7tl3ifnyjrJonVfOwW1
AiFPQMKTeQaA4RxlUDEDpzt2ZmWju14AoxYmHPv5/xZWbNCqoIGdzVC95bXU+c0+OcKmKOKbQJey
HlQPA7WKZ2ZRs235srsodZznudt8RPoDqWS+TFSYXZ2UM58ldqpD9IALtkZ4O+sW6Xjaj4MJu2b+
qO/l0dkSnFGYvRtPFSCWoAuS9wAD3TEdUbcxgjBPCebZjQN3LnO97CUYhmJvN0V9ZDjpPpDkM63K
EBu6G9kHIFnGOu8Hf5u0vpZtLR/8Sq8520Fab9rssQ7mh+VZ71spomczuzDEe0W6MT0Iz83uG8eK
sEWH0Q+tjMttmTuXkMbRtTSIjyMqxfsR4FheD7pmnrs+SF50kiCwZRqnRebw7bnWPVMd2NYsjm6p
uu9j7Z5pj/ZqturHWGThSxumjCMiuTJdXHaBy82T1+XfQi8JcDP+c6Beeo5amYx7/DAvwlcM84AS
DcfSHR/AC/mtnqwY9w4QBSMOFPPwb3nWu81P6TO4Wtp1k2dEN1c/j652W4g4TFZW6RRPK44FzqXO
xiPejnYj59iuGNhD7BnlQ2foxrGbZ8/0h8FrT+WLdHG9IBP4OTTEYbWhMe0XrEbqdVBWjQkCTFli
/h91nI92OhogkpJqjpK5l0Y7cROwXkZaUyGijKbmkpT62W9CNJUO1NZDmwasy3WbXYiuO1d1Zx7c
vghPgkK8mWF8y8cKJEuXuhG3OmwtST0UTqwIpJtniFpOviCEoPNlvM81lIxsnM++EYLgX+CwiW9N
a+97VuaBzai8Itpqfv+exgYrov+hqfwRrxGkc8s5EhGFk1QQvVCY0acFNmSHPGJcObVSN73pkCOk
GaGyuKjto9UQCaYQ+fVaEZ+CMjsZhFGoVasZ5jHT47/VqedPw/77rfIdH0DyQkJvgXJH5aPYWROJ
811ae2ub2RBjUpM7VDI4x6+yW2SAEfbVx/nKAh18//1zSfoXD270X5yd2XLj1pqlX6XC141TwN4Y
O8rngjNFSqLmVN4g5Ewlpo15xtP3B9BVtvNEHHd3hIMmSKZEkcAe/n+tb+kP9UCCgRXCYV72SRTh
h/2yr+3tgHAroYebcO7KS+p6Z19WzsYEy7T2fdYnNPKjM6ZvYGtz38QvnrV8zN4Sr64ROUQp00Mh
t+EUaEe/jZ9Vz2lt1f0uaAx5WprqbkAZJoC5cCyK5DlT1dcRBNK9oWJKIIWeXzTahWwd65p0Zzs9
2YWNqL2SD1omQoLDNbb27BYmRVNx9hEsMiy/8qJ10TSYXsLyt0JQPjXZCT7TP3pSRpgfPdZUe5n6
qKIoju4XXrGuiKNbIAjNoZgb+sUEKoz3scF5137po/7x+vQEb0xpLjawwtFWcnLqI/Cwa9Rf42iv
yPX9fYjg2YQKY9fC/o7BCqXOMfB8tS+NmdM02wQhnZfEFNXTVnMa77UfSCUhVMttBIJ5o77k+tmc
BTwyXwZS0HZXSjSyBO+6H7d7K9yXfBKbCaftJk704GBkyasKI+2Oco+11vKJMHQTPXLf0Wbq47l/
gJS/E8iwXMROd9QxXnVVp5fC1S5u1o83FHUQi/RF+S5ApK+WG2LWne01+wEj5khZ7Cp6QJNFJA5r
n1U460PH0jKOC7O/9+gQ+fQmSbfxqV9Ubm7cmtqeGSC/q21xtCgAHhdwFr3fygryvea3Jk4z/Wbp
Plg6ECnaq0kAD2Bpa3RpN2B9dsd9gjBjGzVluakwg2D/QBEko3DbBz5RMzTUr6WYEgnRMaycuwbx
zxffGRVUn25zvYjgvsWxGeI/LORbmFORLTSXMBNLjE+w6fdmNZFHo3AQLa0IHUNBlAcAm3qKl1pq
vfVaGn8PFUqUjjg4p6BPuDD4feSmu4ZzHtU35Fxc2/WptgprE5SsIiyy7s/LTajrXwUtEZbkmPgZ
XJPmGEmkd5GPlDvvbx3ATQyAKWF8i3xSj+3R2MQVQ5/BBqWcsUXWWOzovimuttS89zwd+lBlPyyX
ll+bzIxZf1/7G8eCKue0/rwzm0/IT7eN++9BBnPYMrQeEpw7YaMAeHU9xwJdi1epxCLA7CnX7VyS
CERK6rtC8V0yXK8ahMgnUlnlIaqA6vTDhKqXPdnR0p36QQtRryyHRoGBbon+CYPQOEcNFA+I9au6
6u1XtAFHivFUgctxsxAaavYhW4324AP1K4Hnms+mqPibkrTd89HUlXfvGClN9EWVqOzusS0970+H
fAHaFbzTp7miSMRat1eEmuWdHZ+mqvyxnKE50iu6Gj2lsSwmw6IKepJIXMgS+UNZufT0e9n4x3jU
t2rW6iyABWpe7SGNHpkAyMdjHKZjLSn0uThQXUHWhzeE3gUK9DeKMvs+QNfieCFB7EX7m7B96Bvz
qqkPmL+Ugs5MWl5+jjsVPNJc3Wml/N5YeFhiU/63cC1JzHMb0dDMKkGrWQEm5F3D149KiZcqjqBn
mGlKxmBlEFnbqecioyBLJJZ1HOyMbGDfaN+6Id3SckyewzpTT4AVQF+hfggp812lU3HSBqfrlZHO
uu+2h7sgXWJxwnmm/n2BmlNvKJUmj7InQ9OYieOVAVouKIaYWr166v0m/E0LZv13J2fTktvdRNLC
GD2JV6dicZZ5HmmSjhzAsbLc/eNmkTMsh1lvvmhzxJ0RlPieZ8QLMVrBcwvYeh+VHTO+2dq7UDDN
OjEIgoWnMIl8VdckrS1gBSxo3rZyGTGIaiJgTWXibqwwVfdoEBsqDIe4zaNdJyDvzkOSF6bWOovi
cBsSx4UPoipAxoN1QPdZlBsC2ia2BnNTmbHiVCR+vq+hIL4n5XPl5/kuzwdFsyV6Mpxc+5QgDmp2
2isjMxFWILSilj8XqTRfxhodyBgRgYnTQusCFxuq5KqZZQghjHe3MJg2Cvz5AeTZQ5QRDi+Uqb10
nfcQN6aBdiLL2eCHHj6YOoBy62Tmnm3EPXFKyL47E94pUTrT1gq7fO/Zoflc+u9F3emf8B+/D3zp
dxrSYVaudbnOAH+9LPeIo62oZiC4PlqCmOxgbqG0NmNQZY4PKrW7J6dhiLBUcuFUJXJ6btIGg/2l
KjxxWKhWoUgfEDmMx6uOrERlwRUfnAB3WBAIxfh1SpCY6oNGflLZOnetnVlUAdcCfiDzQUjOuXC0
TZLH72HXEnXqu+UX16ncs4PJqbJH/Ll2AZqS9chuKTqZzuQceh1cth1wQZqwO3cI2IsL2SHordk3
OLjp12FhKDhlqLQCco6CLm62i2ZLg0i4W+4F0lG7nubpOiinr53dDrelq6K9HyYwFeKQlmhXPfkF
erOxBllENcS5IR1K7EclwW5nNCoAbhoPeRobD4kAIsJgJ/1G7GtMruua2eIYeQTULgNQNDgfbWVD
cqS//5h65q0z5d90QvXuYyKDEPwmXC4Zou/EdPxD05pPzRRrJxV25Hy7/EBdeWTQJ9W33KTdTVbE
Okyc8DHCJrWnQX8SqAoPpOuU7PCii1BWRxys+r6QKTvb/AApZx0GtrGIAMkj1FgXwzRJ0m9J5x7w
3SRffL9FcjNU+U1B7O+qtqyA7g+FgcaaPlrdj9DcAcBLhgFicxmaK5Fg0rmidlwCfbK4usA/uu3M
TrwoLYk3tdScI83zlKCG1FwPgCbIl2wLWuEIQDaT9KyD3VbjExXoXZKgqhJgb869pZpLVGAs0wne
2aJMkS9aRHZwGn7B7EOabF/cLXt7Bng2Uf2Tln32s5ooNea35qTUaVuHkrLU9mAVnwJVJ89K6VyY
s4XmOvTZrXhZSuKlikkz8lFULCVxEnPXuPb3hl62xzZq3Fc7GbcoxMevdoDEEnGbdtRa+U3D4UYH
WDcvduBWG0Hu4IlFVPhs8kEQ/HjRA5G8pSp6LdJ4eJ+aKobSEE9PpqvqbTdGO79rb5zOMoGSy68W
yhSK0E14x4gZ3rW+0bCBtfN9pucwXDHz3WnAaZ/DBIEDWJsvQ4voS2ey2+jedMc88VgOJaUEvMwP
aeCiDnacbt9KK3pSkAPYOdwKAkrWo0fURZBp74us/lonGItCx3LYIQ1u03TnjsMdBcV0hwKc7NrW
xU4Q18S2TEO5HrzGudggjddqhF5TppgsU9T/t1KrzAdVTd+X7yL/n8d7WnVY4iI6AAEBzEtaBXrE
UxT3kPqM/ixt/8NsIDIq35V3usBXpBv4j1MLEWNmd1T4ODs2rDrRtZLA0VHeRa8CuFnSK4zQ6H6J
iVpexykuKdPGoTCAGN6aoXjTQoMWTlTZ4RmihjuMXyyivrou7w9d08T7QggiBNCd3bVUguIivSuH
qNn2JhzjcZ4sZEqpFF02mS6REMehEx+hAi0uSi5PlIHZF2jEE5j5N8NqTIC7hJz2VpO9Bt6EgZfy
Fc6dLH80kC+vEiWGmy4HVSaLrD7HfvoQ+3V1GeuyPDttWm80hLgbrVTuNvEG60ay8V4PkQ8FmuL5
vnJMZ1t4NfoG234zSrc6Uyypz4Mo1I7uPLnF3ufiXJGzfSUFsrbi9PFPGFd9TH57Ev7UNrfkeClj
+YoGtnjQFXlmQnjfLBCaBz9Ad7jUQf4oi3RC2xW6dp6sgvrkIPfKKA3qkRSMtA4cIXbluY+hUKo7
QfHm4WKMKXTVuitf2LVCCXRNdmvwetZpnk6HpSQfxIhuY3iUAduBaF4tqrwyj6M/9Gs3t4ddPnUM
o3Nlk4iGdi3cHNdOpC5a6ITvAInMPiH6Rqt/v5NkW91IgtdYa9r7EBcgnsCW3R+iN4KUVwYFpId4
bN49dy5veUg2Az92z9dVOWrXOaTDyVdRaUqAUVa/s2lj7IYwV081q1RPBnfFnONONkJxrqaJlep8
aJDfdJjobm+cI5ijMoPWqohSHXyBIJIQ4XYP7b96po9P8zM180+pPY5M9uurH+c6FpkR41wsff3c
qTTdFGCgn6WfPzsJrQakJV8dN2RRl1ClKUtEE11SPC0fDRK4LYK8I2Nn/dBRkyM9Sr3SvZMvk5yt
2l3LCadFs46mafcMVmieySV5rvl2to5muztCCvD3gro/RwSwm16YXRbLBFsS/5BM2IETGaEtjrMO
wVFmPWmNdVR1N9yTd2g92bbj0H/WEUnXQFUazAuXPDPR2FAd1unnH8c0Gi8s651N01keVqUG5gzz
3d5xXDr9Nn7+qm/Hh2vrzMeXuwnyarhtFMUvVA/VnrWHvWPdPW4XkwW4mN8P22ZqX6bLEvBmKJRz
8UT/IZwzX+IgS2ZnOV6hFB0EHjbqGuTNn13bTOFQYqsKioB9JE+s00XXi7SpXLtRxGJ0rvQitpKr
CKPdKZYY4kmTvkKma8qBd/3iftJFz9/tk+PpCwc1jqIBVgcOnHoz/ird8NbqRvmdSfeW3JeN6eTy
vHgl/ZIs0mpy72SF5zDLRqAJMPdGh+Y9Mbruo6azfSssRsc2OKbXXXWA8siVtsUvzG/MPowfdPw3
COz1bpulJsInmk+v13sx8qVleDdElayKIEc8qSr7MWHBf2U2L+9DEXOwocY1dRHfXWn01oneWnVs
gvI5z/Vtj1aVkCt72jDaRd+LqcNlXHb9jUO0NkVPjwGjy78I6K3btKGxu1SpWUFurp9P65qESM0z
jxEHyIaYTW4Gw99VRlm/TghBj2411CzDLbGOeqBosSi3thX4n1UpHgvdeQ6KsXw2PfWdmKnkA0vU
934ogRIY/btmpzfMbuZbPJJeS6uRnvwQxuvQiTeQF9RDJ0OK2KOHSacZ9H2W2xb0JwLoZkC4nwzq
vkMNiNsWPoXBnLUjW+RHP6che2FlHrzag90TpxcxTAj52WFfq2Z6kLWc7JEJtcLv3gJ248gjH6+G
V7e9FNJVq9Ce1CvbaT65LKvuW3CKBxHPjBVwbhoL76fS86ubgHDxVTlL+JbHgu7Tyck4qi3nVS+V
uaPT9xpgOcORV8o3T5AgrwstPhtLWFaZpMhAI9glEbK9jTU3haCWjofr2EKsdXy7YPZd9t973Pun
IHcHBA10OPv+3W8DFnbjRPzAmh3KBPqgQPuSio5KrZGIp8Ghep+o3iFTkCJ8BCAMOjseA32G3LOz
Qbg4f5agxu5dtCqnrqjDrZ734msXO6u2Vfme3TBK+5mg79jwYwZfdge5TBPYyWQeyMcxzfW19Lvk
GFRP+Ojlix/AK0roUW+wIDn7KojZ1UdjcjZd/lYjc9oHs+rpIZnF7aQybeMXPe4lw1XjzfWuT7N4
S7kOminwwiqqvqNGA19UZvsG2Cqec3q185ipi7HFNnLntIV+V9LK3/cEeJyvH2DvIOp3YoSXOTrh
qzPIKutzZUtzW8w3C469h1+jy4NHJeb4kwA/EXq2veocp3C8S7UE2bwH6/+PXlJDx4NwMDo5s1Uq
bQfShVmkIvancdfWj6mM2TkVbrtSJAGdru8M9OvKnyVIi++mDidwuaHebdyleK10yD3k9x36UDmr
ANz22TRVcEjoZV7vLRsh3C41K+Kifgjd0DgJFpfQv8H8LmOblyHRCsNxLlsWN0swga+DpwoCKFqx
kaK2KDtKuTa0rin0A2DUU7pix2T95iPk85hNX7qi/wJOD756Fjjbpcy3jDudL+pNOTi/TRZWkc5q
rUeZK7V2k5y5zpR3Uazra92mg5RLTAsGMqEaFwaI16l4lKkEjGfMaAp/1IJ15snvOmyxmzRImk2c
1tFeyaqmfpjUZ0VIMPtsYKiRMPw1P1y7q7EGs7Zml09x4aTldvo538nIpvgck+bEnJQtj/z1KQ1C
3fKa5cWUv2j7knueGzYfyJTZlyBUVDTpim+RcdYMD1jeZa4NZ7wtSLMoQr1zSmH7BcJ277mxc09N
rKCn4WjvpOOxGPvDAL/cc2ZTfOxs3fze1Uh2iykz3lszrBalfn2WUHNfUAOGxId24S1eKf/UZPlX
n/3yabmJI0FkGHog4k/NYxcWmLdK3zzihKEW2bByr5AsvCQOCKnGZqzXSBm7XQ5BHn3xB3ia28pm
+UbIbvZuxj76LOSTo675RzXLRnBotqsxBuxm9r08FwKxR1yZ/V61oHC8WfFfp92ralPvseqjapPq
tXtwuvYtnorhJjHcmHKJrj9C6iNvjqK5GLZ2RYorFVh1wwmZwGyrSCyw0F9QqN22DTkLSzXZcWKw
E3jGOR+BIkLFlqSBSU7gYk3oF8140Zkp9Wj/6yg7EvTQLMt1SXFj31XFDw+H3NdR67Fsk0x8tZm2
thHQ7KWghlrN2QBvKt/RXf3wFe+lV/2jXsFgDntMHtgwYbRjHyuj9GWYD7SOh5cXBL0VX+/98VK9
aId7WWfDBrtV+YaZeLNgvr1G2FtVDQpmkKoo3/WbwKCOi1Ogh8BCTiZZB9TAbbgfadYxQv/LcWsW
26c6FeKlTe611ms3jmzkpXJGmAXh9C0fdcaLQtMvTpLXNxpEph1wJ4h+NIYPg96rVVvPEY5VS0SV
QVm6LW6VHk5znm6wzVsWucBI4ze9dMoVwUPjbVSm8VsYkZ0saQW5oinRxuY3pRckbwXhlQDPAMgs
r/LL7LfWd7N90UNqMj0iQY15AlluGj94LjhzTkHS/f5QIZtHwvL8k/ImdpmhGTzgxEjOy+sTB9fD
1RvWhJyO5AG2T2QBA6FpyB8RE+L+pL+zbatDqANPPnXpSrLuSTbm/BgLwq99pUCZVAPAQay99Mcp
2yUUfWhxojvsy6pfdzauI0hI3VNeo+ERVs2lMlS7Rfqx3DSxm15ciWMwTpNxl7Uf145jH3bhaiwa
9zskKpNK8mcZo/Pio+qfSzS4q14X0UEb0Jd4843WS/JerYByDM6pJGPJUIzGfZRK5yioSRIDiJaj
bzvnazKRnAYa5bUSw0BBtzO2KW7sG72E+490bdbIObGD7s+2TwRLUzVqem+9HGLdI4IjHQUYJa/a
5bGaToOiKIj6OKeJYdfvWtFOfA3xhjXwQ+7G/cWLM7rcEZUYEFQkiTMSVSLDlEnC1rK8rE0RbuOQ
uByzEf15uRcuhzZTg+jSB6rn1qNBjogZqH3jPdalLtnEcNPJYjrZ5Y1Ls2ddypy9jZzTW3FMPyT4
XfdVGPRIv3LjfewuYrLdr7E10XmxHxqARrcO3X0MNBh/Vn2VhLvlQS2swv2oIepNipIUdETnZRVP
K91T2U5INaz6ps5vUnPEkqw8dvvmbVR0xgb9Pl0dU85godkp1g+0iuqVQAT2nmiuc8jJvF9HhZ2Q
V9Sa07bDyl+aDJlNmtqPOWHiu7Aq5U3t++OtLSrcgrGcXqGLfQhT0z5rk+/IofALOf2boAo65hnW
Yhz3b14OcKJPvfuhtQe8m3MzO/BgfwzOscGuuzJmZvngGOOxmFEIcWPRbaWTMlYFu2Xa/HcaSUHU
eOHzC4fcVdnH9c3oANmkVDSu7a5RN1HtQFbv1TahUPEkzTrbBwW4cHZrvxlRgh+hpcDWpKO8mQqz
vlwrQ4WwV900gYqApIP9jVC2Zj4kANPbOCqX+yYgnV2IrjzhbubTAy17wEKqHwCU6rs6N8KNiqhV
+7aZXUCxRnBvoDmZSVd9RJl1tHr8fi0drH2eFdl+7IPhiDbLvuhjHa07wy6/x2AZqwxlmae8M+wn
uIZDlB/x7rl7PRutk9E8zgb5j2rU/c2EZuA06IipRjEdawdplp7QniMLLmoLzBbO0DyJILiXmRze
maXGykXXPG+aERZWN3gJ8dK7gXdfSsEfPt9rHPNb2oGvn+zzbAR8hUt/CtvQfQD0YL1QogpyHEs4
ySpqcr5Yq54oy6ztsl1g2NFtYojxKOBywCMdx73RdvlqaUWjj5LnHiHNFUxPaNSuH4L8fiCvJwof
lzBg+mSsvv1uo1lRiemgC56XGx3BLM7Lp+XAwQmHh8cwd0E5dxdT+HFO3hm7IBHjylwMzZS+aSmg
It3+2W0r2K+1bKqJDpHvdhXJt6ow8oNGX5uZmENJEX6dWJ5+ikv/DOvfQVmLdJa5ETZQeQy0kbKM
+dsyKcP/1c+lPmarURvbq8Cw7WZLIXbllT17Yhcr7DiW/iljCNDn6A+wrq9J6Zn3QzeVh85p1FYL
HH+9dO+1xLFOTowiZfnIhE3CiVmHG88cyFaYgtmlXp6r8X6JS8bJI2/zoTwtR2yMALQuOKbrutaR
lUmYHP9qJGscQ1+S7xbjut0hyiW07z3VxNelKxnO2lGlYb6A2opRspDmvs1aqrHzrKywFdoqfaog
l9WTTtwjGOadn3p37Wh657GL48PouvUxM7RyU4qOVjVVpLIsgrfOJkQoMsEUkknoPhLBu10cT5EM
dm3XFLe1ii7aNDiHWNNBVfl1szHFRLMqNGwmATv/cT2E8TI33ImEyHLvDtAj8tZWIssMW2t/XdLk
Rve0FLrhJLprQlG6a6Gb4GH+kCmiyk5Vp5dVekcnaA/U/KHAJ8O+mD+SMiFRstk5RuF11qCCUb+d
77rUf8/+fENn3d1LVb92nk/nwolxDntmAGWtLN5ro2ffmSX3jajZa6gqOFFmw48lJ20DnWGtXGIH
h3mbkSpC0vIxlVSTqGm70JbvKysuD2OjtfvaySHhJtklasxsVTijecA49GK7c2Naa0IyDGDrGgiR
K8xoWUR7dmxVYa5kA1ECdcDcoW4nfwPJqKjoeqW1+3YVg41RqLZhOdiroA+OSw/AaFAV4txCQGRM
ubHNNIWcsDdv5y2AluvFt8jVHgO78T8M/5WNzC2ynvi7JZoP/MHxi3KiYE9jKdpcpzRvAiLe1Syz
ajaq37ioLiEuzVd+7k0z9fm6K53qRY09nAa9sj9NHJMOfrqJ/uYmYy7Ew9WM1Wm56aDNX+8R5/hE
iXHa5+wTrFsXGPXZyy0K5140p6bMDpCi715bTpDDst21ksLcJSF4Vz6WH3gOjIuZtzHeL9c5jbZ8
i0VgnU0BcsCcRIneqP8duE9wApGZLEGvHwsqB8r5Ru7dLzcIffw9ZsF+lQ7+748tT4yOwjSLMGPd
hv1XRh70606ZnZJsCO6WzW7uoGA1LEy2fbRZekeDSKyHSGE4nsXhpepf69Aw0VF7lBU9W56We3pr
PY9wWKot6RXuKckjZ42v1ngTKvxsQEh+sntd4yjZZNY04F7EmhRbKBpR7vcAXWersx9ZyXr5nbIF
GVkrMED89m3b0T7JsshBWwC1+FraaUeSSUKVfs1nVyx7Aew1WS1OZTrAtghTQCNTesJfRLTwcpeR
jM6XfgPPVt52sGKoxdTnRR5WutnIvsgctqS1AsJ0EhuEYjjOzFwHc1c9bAe2MiZMuB6q83xTi/BU
4+U/0WAMiVdqmmyHDYj6YCs1vilFYjOWxzF1dj1QyTsnbJsbONTU1cvubpwfCmeKecCouWkmSeRi
BUhEq85l1I3ner7pWjXfWPWqJKlrO1hjxWxHgyEzrQ/T0PJVrjPbBhH8Rp24nFNeT0w6GhfVkskd
6Qh+2dZdRGp2J1pw9Hrngk6UtP5ar9BmJZQznmDmrKJ5FMEQFpyRSXwEBJXslqM/HteMgcwDw1kh
0cENV7jzdmuUgHSLxEXvS9NBo27+bSD+Oykq51vHnTDmERzlFlNZCunw0og0fdSc4GERBlV+VxMj
zEoGbUJKfEn1RUd6RNn42wCoZO1SJb/TswmoDVe77MxcrJD4FdvBC5DhzN9aE4/eiggSQg3z1LqH
Mk3TdG6JClSS67oj636h5mlxYtFEW4P3JQ0n69lRliTphY4cUWwYbzkaoVVhF5h88X/BGS8BQBvI
C4KWDYc9UY0p6dedeo9toGdkmyGV+a3Ru/VjbNDY5Pw/UradgdMG7X/qoy+5x1jnRwUqs5YBD+KL
dpc53S1tBP91YO9LPKY/INmPdotG3B2rx0BRZFkEhnafHTOw8YU3fIHB6G8g034PXK28SRbTRZlQ
0hsz4FUuuYSeoaW3tqadCxoUT6UTfpSG4V6PDB1Bhos1nSIZTyZhNNwi7XpdjpabDomcNZGouxw5
qQEwOAOCbUVwtZQaHoqh/GFQuo5jAi4og5ASRqFRB2efdY53G2oIwkpW/F9ZD6+LOR4i1XpuiJVB
jqAZq9JHi74mpZ3E1Iy6pZn4NH4JyDCNiQxfx2p3AtqZmPasyhTntWWeSue9l5hhNvHMzW+s3qYu
OfPXYvoPDFh09tIMRZduPUyTqx9N03vDWqqwx5ECwNKzv23c9Au6dfcG/1W6k/RbV8PQBXt7zop3
y7S6TM1QXdpO/7ukO+df0IamKzxAFI5p6uQf/hxoFQ2GoJDBySLKkZSqsDjWcMpuK3SbF+W8RHNP
ZaILcBKdWsdZ8iWCO35yR9e+zVJfrlLDO/RzwMoy6Bfgvg+Y9SQRnTzWagpMfXWX+2SpBxYV0+Ve
bg70V9DBXh1ZAzGRV4cWIqIJVB/y3nZwUkxUGBTNXov3Qusu1zq68vtNYZorVN3Fb12e0pkeB/q9
Wd5Sw0eIFM834xzM57iJcwMg6096Yt+mimPFBOxiyaGV5cYxczfypxbmA+XaghXi7EtrAtpYVN3k
JW0AV9UOuv7YvMDsTrZsJMwrvigZfHsFLz7bFmjAaugR78IuC9jD/viMOmLT9Knc1mGh7xtIMQvd
8D+/Df87+MwheY9BntX//C+Ov+XFWNHNbH46/OdznvLff83/5n9e89d/8c/b6FuV1/mP5t++av+Z
332kn/XPL/rLT+a3//7uNh/Nx18Otoinm/EB5/H4+Fm3qlneBX/H/Mr/2yf/43P5Kc9j8fnrL9/y
FiokPw33bfbL708dv//6yxwu/59//vG/Pze//19/OVaf6iP7/vM/+Pyom19/0ex/6LpuszWg4y0s
aRr8rP5zecrQ/2FSmCf707VxcsqZW4kZvgl//cWy/iFd0wKyaeswJJdrpM5RGvGU8Q9eCodCF+jm
Tcnl9d9v7S/f4B/f6H9kbXrJ0WTVv/7yL3HstsPIZlvL7zAca4lY/vbxGGXB/Or/5TGtC8xvxTpz
tewpGN3LEE5qPw1JewgKGMC5R9TMFJXUwgQnmktn/k73vM8gVZjiDeumd0Z/H2gt+eN2N8cc5xLb
MA2fqPqboCfvX+L+HMeRtjAxq5DaJNw5Ku9Pb9ZV0K0TnA7reEju0RdW247SK3Va69TpqbcfWhKR
embXpZ+w2Bnccq15nroshoGuefAdXL/YRL8uf1ertWIW0hNfa4jDFFAapzO0z/m/RavcihOTIvis
Cx9Ck6DF1CYTQ7R7vzwAkmGvZ8ttqXHZQYcBv24f3LjOqCcZ955UNIuGqNj5WvQD4ycJ04J2iVzU
3KI3CEvx9YOLxoEAyPTTFhouFLtvQcBUcoXoWgx5fKRVFJyikIqOaVRvwZzpYjQgCj1PeI9Whbhr
0imf1Y346iXs18E7PXSaLamQMlAunDQfCk7g7b1yRCs19vbZGnQYUlOJyA9/rkKDvBtbl/A6BMGn
asJbZJfprSAzkHUnWg0tcNNjH4K3pL3iE8aC9Ou1HrOv+pDcdI1HSkpL8GSZsEzT/PBvkKriZ+As
fXnX1G3PMsC7SuCqf/3SqyFksiAoam10tbEqOiaOFuvFpoyC+rTciGKsTw0eJL+0i1Pb4WjLpL8u
e4/WW0gmt+/rA7xa1lDzWrDhT6FHEx575Inw88R5Yu0fOo5/tvAr/mks+P2C+8sF9jMPdnn7toFA
0DAEuoV5NvzTOVu6YZhMIi7XETK/Y66y6c7BXnRn48YFNbzGE2ruxzghya97qOvY24duUuyQPGB0
LyR6ABpq+ItXgqltW+aq2cwAnf+Pd8nnrEvb0S3IPj/hhjtRA1VmpbceygkdZQbuCYStb/diLUcR
HQf9Y4qkgAmC+gpX4JKt6uN7IN81uQtrgoHxCD6bTn+nFLoF6ZvN4W/eo8cn9RdotWtLRsr5wofW
ov9MHqZL5aLzZQE7G4h2GHk/rDalRz9XIRuHSJDE4PMauCS1nDJrgjppnThnEmiYQeePckz0VeDi
VY9i1bDtfcBwAPxQVtv/93cK/JdBVVjC1HVnzq3/03fueRpFSxXl66zQm4PMIPu1DOYrrkcgfp27
cYfhmx26WNqrp7BIb9BVrSebdvbgg6DuKCebda5WkVZGG4S46aazE43lncp3//6t/kvsMEAl0wCi
w+cKqYG3/Ne3OtTaGMuBwDGjDr73dZu+ZLSiqpXIoFgm2vClqVN6tkJ5+7jp9N9qH2gfXnR0TfM4
lZeUkyu8IDIhiBYuaphm8iZDmERfXL0Fraf+ZhKw/mU8cG3LhqvscTlJVy4A5j99uI6KAukZEKAQ
a/0o8fK8+OhXjPbOUP0mp4majd0XCDTqtTHIthjr5EcOEYIhWl8HxGDvIqMWawoRgjnP/sTu9cOS
5GpNhqKbQh2mvTcFEuQ5UbhHHIVSlzC9kNhAKLo+HgGnNLf41MgXzaijhYjAQfjvdV/We8vOXeI4
BLVdVbhXKHIaphci2+m8mP3LNLjmgwer+pJSG4HHeCBF78Zwf1iB0z7WIdo7y4ytE+JOHP3rQQPq
8u+/cWOmYf90GYHtZgXhGd68IPlpPM3zJplk2UFmHbOSkHnDPrnsC1bLhKj3fKlIK1/oVhJzrcoD
cdrrIrHdm9wM0oNutcQuGL23NUFqaOPd37y5+XT7+c05JBOYLH3YHpjzCuBPXy7KTPhLlIoo9nfh
njlYHc0waFa1cd9RX9p1utWdBUZpdwRdN5mOe0OVtYEUXXd/N/H8vE+xXdcwTWIQgElKw9Dn8ehP
78WG6RP4gU7Vo9Wg1aRVdD+JZDxqo/e6HBEfK07aEB/s2UnXCAOdoaW/WklTrpYTJLXUD5JP/A35
X/KgTBVtJx2eqU4/ZOf5Gj5+tyc6uvo/fJ1Hc93KuUV/EaqQgZ4incQoSiKlCYoSReSc8evfatCD
V+Uqz2xfS5c8B+j+wt5rE8Fia8xDOuVs1pg0/venylvx31+6MFVuUPSRvDzCkC/V//tdrEQMrk10
rj+1oL/HnkmpW1qg/lXYvAZkG0sRUcbqimdcZ5elktBgtWUg2furfAmMcX8rk2RkiDX1nrEwj+rU
qY3muNFxPPl2ZzbXktFfPU0diWToy1StfYKfcGmtDLKkgJqA2eXCyLaNjrqLQVAbZS07SYYU44UJ
Df+aLPtB/AUNVG7+hdt4ly8lzS6Z7BRTddjZ7wN4XF62TfjpmvzR5ZxFS9A0CtAwNLuP5rhrUdnk
7xBA/s4kiJx1piHRlk53ZkdM0ALYFfP6mD0MwJPw5k0qOxAUfJbI8d93JO/Ido5pV3RUYrZUMTSi
/pXPJCF0Ljk6xZC9MEvFFl8xIOqtMHbwoIBos26bMuFnBSdcZPq9Urieido04eCNEgX33ZJVa6gt
xkJUdvFyFKjLlmQPiGsfHY5q+BjZa7oNiLoy7RVugBJZK+qlRCjq1weU7SCvXdQWhYAKptQV2kXz
TgUPEM0lI8Ajqnupi3d0BW0E/eDRJC3KkYhuC83ESVTOs+FuxIuK7i+/Q3rZ9/UkiJvE1QAVrhrr
twrLJ1aQomKwyVfs2o1Cpev61Gl46pr6z/FVLYt9bwj7VvEVLxthDxPMtaiz6j+mCR6mUWJ60GVC
1wMrDceHMyAjsL4PsT4R2Ksin1vCw8leZfHdcZmsOmVEEXffv7RDrRjnaGw0/aQw2wuaHTuhW0MD
zkm5czCieI7V5L6r8den6Q4geJkHJvN8q3mHYY7kdxgp1c9MzyBBZp2GSRQndTYJVCaOQV7reueU
C7nG8Rbxy05TX3oVsQehmMcYl+8swpWc4nPBJ8lMAeBElj3EydIC/KwwDksUb2K5mt/kgD26YWgh
NHQXscXokKscrnnvnicDTfPkrnwZw3SC4EFDQlDM2/LZOdh5VN6M0yKbF5isXmqSTjkxuI8cZAVm
Z6IksfcUOwIa5trdSO+R1HezZASdxgafbffXOcb/i3JVbennsLS/RxWZz1XI2UYQzsDcPKmZAi/s
F5o62pSWH2Z3/2gDiILjIY/jvpGKvCjtNLggLdW8/Oa3wr62sXUaXChGhNF7VDzaOWM16jHftm6W
wwtl72MauY1RnY8WUkmVs55UJJ2626vezeql2LXHHnn1BWT+xzwDLbebqePjy0E4pZD1NwNL2GS/
AX/4gZVfnBDFkYq5OY8QeCW6Pd/7+nR8+q1ZBXtbkTts9f1pMPr4xe2adzR4D42dIEV1nD4QTCd4
HTFWueRmhWxBz8nukJMoTVSTwQtf9wrTNniCrfZTQ5L/VcyQ0PtdLKoZxpuB7komS5U16yAjiaN8
IKNzyLorgIabrWnt45qEVT69Mm38pHe4Y1jLCnUV7GBccNYciW5s2YEFk94vhtS+fn06qz1HrUhI
Stw4+ApT/6mzVXosL1aaV2w8sofjNY0Mq4SVT/R1EKuOAztSoPVYrP0m/nYkTxNYxxgJ9lyYxMvm
EWB6FL+uQcc+ocj0ppQwqHZrXgzXDbu6Qr44uA/IOtYnjLUrgho3RzTAs4wYoDiJcYGKW/05Pv7j
JMNRHM1Np31z2ljlTYsBPtlTJL0NsGbthp8hxvVMbNRyP2fNAndI1g55CXVDPkTkud2Jdmijr5dZ
a/aKdLMsIHgMKxc+qRovIoPp8/Gk9bKf1Zav07njvReMAMJ8yH8f8vGcq3WUvRFeuodJxd+7sjk6
xU1hXnAFmKqYfWPAoiVvXBbMdE2ssS3628CxubxpIiFKOMBMC8CnDqo6G2TGJSvT+tp1G1Qoc44j
RBu1T3fzKLgE2fiBKyS8WmHfwS+W5WI79xYRfl2mnxWW+Mg3eJGAX51Tw4T6YaYnp18dH5XcdZv9
gVXcjRhBjH4aIou+6ImKkH+M5kP6kxvnNGjzHrrJFMEyJJ6Lc2UqkRpn5eeWa6FZLMWJXuq4f48b
E4gcVGYLF+8mKhZfa33NXCYe5K2Q6ApwPtUwM/HbxWseR4vLdqxzsxeBDeA/X8O0fhN5O9/WuARh
wGPu01GF2ZDM392xr16q7W9OZmTcbPnPzNq/FxBZr1ZhEjkxCh1SukZeSWufZlu5m6rcQR9U0ZVm
Lp1VMVe3eElh6BIygqjxqd9LsHNuc7dJRHWe/dSTRdzP62T6nRXrz86bSTCafxSe2sz2QUsq24fp
jMJZJbSpV7jb4ya+UrEOJxbQqyccEq+cclyf0DWzjSlViiZgdSLHlH44BLSGIQ2y07+Z2mKO4LXR
sz6ySaINDWNzguOsTUxcOPuIU4AfLz5bG9L+ko3DuKmLj5KeBuj4qmZjDapUa6Kiq2O+uC5AbwwB
csY4UAkO9nXR2EGhFwvJOWgvYKf/AGPQzys8m6hziAjJiAt9tgGfrS3e3mHfKWeKljJoOiljkiOe
4UteOoIq1R7QjJpmAQmQXtWcCLp7/7Iu9OWnQcDehmqlqA8VPd3s0aEfT4TFC9z3ZXnHJ0QxI4ZL
bqvwfpPaBx5HF2pDBRsrB5+HMW2XCSA5ttL+b9ag+kCvtYf7lM2XHM1PWdEbERjzuGHiOB1/+zEE
aNB9aD0bbUg7lIYtcH110U6FS7DmLhcoqrI5IbTtNnR29VeDowuTX3E29lX3jvVpXAyQPDemCmh5
vHIrm9DkdD5Z7mXJ8pwkLc7r455sSyO7kaPzAqr7Qg4aUmAL7T06rwshYOnLDqUJo1zjYSEwUIgm
v9VlWhEiF69Tya1VDlTXhV0vfqoziyQ99RlkMrqr0hL+XJbYlhpI8C1Ej92SqavNiGsHWVE8sR8Y
cyMqahjik44cwNL8JXmB0YNGJ0XTotv2z+PKVrR3XaBZY7gb7UwXuFA70pRR9JDot2eRttWOd9Qa
x+tbAAoJzWxDW7+S+ZFq3766UGNYsDnsJR4KkT5Yrc4638gCFOsZLAhYquCluGxt3vK5ttRIcZQd
eZiGe5IV/2OJi9WWGZJMspqdiw14ZxM0DQiG47pMoSRHbrLOXmwI5f7r3CZM77MRRuspGiLJWu5x
xbYRBiyvfFWY8Uks00M/cFrSUBgXeaYevb+Vik8jnZX7pgQkn+dz+DViFfkaxiVKdVu0bDTt7Bm9
rlMzMjiKMVtzX0nSoQ4U082ySpoGo75bmzqEF5p6OXqhnR3L01EDGgPqPzaAhX9cTtaGptGdtNM+
OCS3AnIc9dA2+/7WZE9I3qr740ecS6QaZgk0U90e5cC1IJdKj4lXhPqBTnEcusu6sG+mzhryWEQi
Jw1uRWpMqTx+X7ZnnXnog2uDZi3QMBxWIzk9OB73pp+sYCJwhp6VSdKS3i0OpoqU0x8UTv+ANuU+
llfGOCWPEKede/XHUdgAOSqusd58YHwkAqjInhzmjRdrktELK8wNLQXGklR6g4iKKEq0rezf95+K
W3aXvcq81JjJF8B5nJv4hHke/NG0NvhqOMpq6KzR8QVIgzWWyCqAb4yVT5sZ9NppEmp5ez4ewaUn
HJRIoxOymylI645BNcPn8VAbQTZNPebQvARW6aL+mLPLglL/2hloF5lQHApvrQP6tLua6jfQZqOZ
qYbnrGX9Zu4WnPfkO1hFwgC6+McaZ/cgnr6ba/wbaVQayTWZhqMuhZ8u0bQ9QTtnfSC8xRVqj8Lh
LlaNltyU/nGU7AhYgTvJHk5GWLHIQxOlQTgSoOfYv/WOinWSyXowXjuZtEfjcdLhyRKv2X1aBSHC
NfsYf7P3s0rGLTketGapTO/D+eRrKr5kmesHAOxC90Mu5A4bjsjUp02mABoTeYC9TAaEUuRNQW8t
epirK8mB2q9pJAA6AUkZHOEPUGl9Kwclk3WArnKD2K6kr6BLoZM4/kipqcFa2Ds0rMzftT27qDLN
0CXWcB2TIWBN+tbsmukvhglDMvGEzEIcwEYZhCNadMMbwwVetJd6MMkYzYgoUK0/VkdZ2cmEReIw
0BqRuVjYpC/aNgbQFcF2KpMZcQxhiIqdMGkdUhtlfqNFkKM7KGxP8js9+9cYN5InN3/Q+cPw5Dvf
OjtYjMnrE6ck60BeoW/xOtJ81G0Gtj4s0jOT/AZz/Gmu83DLZNZkIcM4CcsINplDiWGK+9mwuAEJ
qdRRlHH6N3lkOvbN5vnyQcZ6UO3bcEyKAMX0XSVTLzfiL6mftwhpQuE3MhsTdbMJXIa8TC33l7H4
xuDiM5d5mmBnZ69j9AvVDgSaTN0UxG/mNlIA9uHvBCFPJwFqwDVRvO2t+JXK9M4yw1MM+PiMgoyn
rocpWJBeXRC+kcr0T1vmgCLityca9dolIdTMh1+FiitoRVjsyhRRQ2S/7Fn96cjVDq1VTNHCzP+C
JsA56ejIVZlI2spsUvm5JKPkesvc0n4nwLTaTqpOoulOtGlSLn+y7MlEIEyR2Wke1k6kVzIP1SAY
Vf5j0IvxGX3LzQZkRcRu2j0Zfbb6a/NJt1vcYir0Pq8f7XK0wpEIVjJ7vWYphT8VJLSsKkFUoEOJ
HJAGRfRHZDXwdWjbb2UmU7QDpV5AfvMNmfzqEhRbnfiBEf+4t1pL73FqQMVtT6vMjWViSDOfvC78
LlvOAqAxYXZNGUE5MnXW/LaTQGtOG9zR9potn/EG2r/vn2cCaysKB2+UGbYGqbBwOwm21TQSbhl/
vtii/raJS7pzSkzV/omUmEN7Ih6ywgXnEJdr1QWOA5cvppMUEiJ14Ql8jHi5zhZDIl0SuXhZSNFu
4Nb0qvizWOaPTmb0OrP72gJeUQnvtcpfltUyzCPUdyrjn4kxMbVy40tc7cj7sERRK/2w4byGI9HA
KLoI5lie4ip/psC8h7ODHw+7iLuIa4djldjJLei0pYuG0loDx1Gj3U0HsDTovBuZT2zV1k+8ZwVC
mWh2aJvWgpQcIo25uh9BEoBbIeSTWxgnCgmn/8yJ76oqmLjuzJiISE6xKyH4EEpUkpdAyxAHdqFa
r70+/BxFE/UWv2MjU5erCq4VRlYjSMD3ldnS+a1Maa6Ja0YjZ4dMte2Aa+OlqtvRL/pFgRMKHq9J
qMpSop9xrJ/jFgOdkq0XmyeHdNUTPI+7npBwE8uYRyznS0+cNGfwhdiA+b4haBrdhfBjcJ4nd64/
UfAKj7iWGWEDQTujPpHIBezVS2OdGaOqvLBtu6Lo7yVZe/NHBNa+Tuz1Qvz1npT2uZSJ2ICnrdCS
KdnKcCtlavZokp+tFG9GR562JZO1eyK2hczarsjC2VZzu5nEcLc7edxtXfs1oHhMU0wWP3t5lLky
wTslylvITG++bUayNK+UKFpee7EFmL70tvVoFdsizGK3vVbLNWcS4cUyOdwgQjwmSlxGioVjhzCp
wtLcjFB603m71XFOAjlB3F61t2/2JNPJiSnX9RfQ3jkHJPnlIC0ap/+N6/AqMhu6D0Hnqkw8r+mV
/XojBX001xOuEAIU8GN4ZCM9FkSmZyR7+hMh6tmcqixbEabXuy+IWR+Qi1BvLP4qE9gpJK/CIZPd
2Yx75syhoZPWPsrcdjbjQ9AS5b4T6Y4Umu79SHmXee/6yoUvE+DNgSmAQ0i4STh87UZjy6wmHvLa
n7QA+SJB8llFonxJtDxn9PJSyrR5IXPnW6aGgwFYWybSzzKbHqdXxUeDDxKgREIDRdSDalknTHQc
g8TbQx4jSp7A+1xdFg/5/3VeWC5UKOQ16wFvzdkaIF3ZBS13YetED86mn2X9G7j8S5HozdUZs/qs
Iv9RWiLblB3OWP3p4JFotvZ9y9vv/Zh9IpGygjzVx6uOKt1Hj1F4na7C9FM1rqLSIqfS/MdkEyuJ
Yzk+fjPHZlaWnU2osthumfWxLkK66BW5/Q5aJPOXRv+mZuR7uuMn6oLf4yIqDAD9iBWQrZK5D2El
0OuvsYJJb+q261r/EFmc3+L0URWE7zAn3sMVE+qglL93YDSBNWKoseMVI/06nuBdw4ysiUxaC8RB
qNw4PnQo79t2k6iLDRWAt2oLzba1PHNXJkFuWj+RwxnebM8UUkDGO9RtFMOcLib7ciJl71pXjaVm
6VOxXKboCw1yst8Kd/u37G+K2rmAstyXLb7u6ABCa7EU3lFK97HKukBPy9vEcAAfEP1VqVp+e3M2
e76D9U8FmUzgQylrgPFjM4SvBUQHxgChQHPScYCOO7bY+Aoabgy2IsfxlZhFGJt1SclGnjaqJj4w
8KBAo7xlQRLdbCMYNrFHq2E/zyahakSqzH+KdPyX6OYzBFjd7xr3Fbn0jJF7fm/sW21zvjXZZHtA
dI0zDtYmI3l87RM1clsy0XCKs9xSVYwTXvFIpGH7IJRF89WtTEPUb6Q4UzP7+jfCuXdeCQYRikJM
uEtDFeaaVQbWY8rtz/445aiKVUR+PXxqKyUpIQM6VtQYDdfOVq+EkXxMc7ZHDIqfqq5db0I4z06K
cR9n149iUb4VLQ7itjM/J7RJXlwkCI5J0mgcDM8E38ck2oZkCbyaS1P7VT7axGw1/3pnWCnZEeMv
CyIOExT5hJBcV0rrlM+OxjhksS9lCrtm6dX3fIr3k+J09+7uK7oV9CWHXd4wHqmK7r11L1jTljAe
Hc7uRA0wI4Wj8Y5bZsLqNYLmVOeMyTAmpmJ0hzOb6bNmLH/3DlV3OlLOkJ9oYLcNh8TisOK8dhJk
9gNjvvQlX7urSQFGgmcb0P/3Hn8TNjOU0iCoMk6tZh4CDEmk32n0CYT+BAXbhK2gZI2rYr4ilHtc
y7wKSl6EaoPBlGaXFmdXh4Pr2RZP7GR+aOnaXpuMorgtCSbSJcRzKqie8YsEhQrki5Cs/qS5ixF0
c+9831vLupJ1ha5P/le24MpD6nbPxz9k+yleyLw2hm6YEQjVF6dM4TfI/2dPLIk3ljB1K31f/Y7C
5gkULeOuYsbm1Zj9OZ+F8WSAan2CnJ5EnTaEsG7Xiw5f7Xu9pEswNGBaMkrFHGEVeEruIdlqY63m
iIMKIRwod0S+9G4+XTmcCd+cdzeyC6kTifEvDMwL/X2NwwVk0WkGj5FD79S39i3FJBJxVEGDsZMu
zEun4P4FLJq3tn909dPmnoqqXR5jfIQ4N8mZdY2WR2KtIcEWb/2I3Juq5EnMhHZryP0lsgqAO36N
r8U3S2TgXjd0/XB81r2/AA4Sfo4r+gR8PguKobNCzhx35VpCwkv32WFwbXRhhrNsRosdgqDK//Sl
dqreMyPLT5S4BS3MPp+WzlgI9qUiNljHFHyIoNhQpyz4LHcyUyL2faOnwK8/79W/sR/7H1xMh/ZM
tv/ValDKxGUXiRYFEzEs+OW1/dec81szmqNLe6eNgrzM2IzpA0HQbrPeinm1ImMjL9RNlhBHFzf1
8AH8Vad2ckaoQgkVfLpd9hFrft1R5NXxnN2d9cy1LmDGGTzP8b9dBxLYTv0QJiOFeDNxPJqFVt+l
Sj15Dq7q64DTDeqKmoaZunVPOpJz5OM2yfPbt76EtQGVp8QXM/6geMtmogeNBapPreWPdbllP931
lYaADZiZ7Syy8vu6aT76kqZflP2b4k7LM4YSieZgrNTS2xcJvqXM7u/NTTcCUuWuya7/aItRPLQd
sQq2yP+NG/AihWB4dP6Tc8WM4MbMq4+piTuAf1rTRCJD2NCksUjCOp0g1DCH3+xEu2hN6lyOecQx
9akzBBNOnANuNdFAI5KrAjxCD81Azkxi4eFNTRaAcqKtVQOPsB5rj0OB/4TewTc7MCOtlqz8FEv7
9dgmKb3DYgL7R58b1W0bbjpApUn038fCeaCPdO53LnGK0Yx6OhLF+cumIxLgHriZ/IMMqcefgtH6
DbC9m7DnjpMw7ZPtfu5cngJlLqPZHscoRcV3V+r0/8myAdIp0mubEBwmH2YWc0j59fEtK7Tvse0O
3kQ80Dkz3U9G39Her8XtWNS1BmsFwhwunV7nERUS96QcgbqA3OhjKW+S3vg46IU9lTliElbi+diw
OCCKjUGVcykzptTlNKVBM6w8xekLGuPKG410CjScIIwPGWMcvzV1s9e5bAWXDaxo09p5SGaq61nt
wEuI3q+13IlPb/eOf4+VkxYwioJWMIOQFRhMM9Bbd42Px+LuS6jYMHo9OanAQRq75+NJaJfkZ6y5
1rVnUzpm0zcH8PgZ75Pug3fVrkqNXWDRWGatuekb1qBHzGLXYNgpBbaBGE+XY9Sf6r4JssZG4g1Y
+dxPTC8PUhlifw8XO5UNTkcvg0EkvUby9ma/jrgA5URLy573eRQXzr9RU59SDKR3pVUxPLVrlNKk
MwTqxDUktVamyDCqk0PTx9udVexr5Krj61CTek2xTG+Rqs8mu+ZLOZHpYbbd04gK8ab25oNJ5Cag
YwE/mphMZmEykEISaOYCOB5jUT3t80taMOye0LSfssH47EfXPdnrtJ2zkV8kxeHb9i2pDtX+y4H5
/6CJjXnYW7br+uOmSyb3ZOFmk+Iq5lAdvtS+pttnhi3xIieBc9LDRpad6kY72/NWXEGgVx7t0jne
mjbqQM5xmy/lk5XZ80ObA+jIOX1FQVCitBxz3LLRbb0WcxdQYsRSsfns1DpZB3LG6/wm0XK7NRhF
iTxwgPQjhipQ/Yx4DDnO6ytOoOHmDEZO5RAgQEz8cVvy2wgq0nWrG609j4dwH+OsuUKrrB6nnXhi
q5rC2ajwfQz2i74wLHW7/mOQ8IbOJpnO6D+Oh2aCyuX3SfeD2f1rMlc/xTI7wdeb0Av3BA4AXHuf
GH6btlcTPGOa9ai8uoc6fRlKYUiNxavZW+11kmeIkpSJZyC4Pa8MAXxCNl4NN8HFqmwdTJaxjUZj
CjYX7BVj1f/MxMVAQZq1K6hN+ECwrEwKE5AjUeNWLg6LPzp77RuQobMaV8OlZDlZ4jahdaPnpvm2
ToBXcBhVzr2FG9jr2/hPU/DKHUPtukD8ACMFJ2+7P+Nqe9eofR8cLZuudZxOX18SQ1PtZCyz5mus
Qoh450/v+XfscfW9XfcfxpCdM7f8tTSsvk2hvdgZnlaS1PeowlPh96ULvcwkmigbmw9Xux5ShW0v
EREg9AGt3Hs9KRsEHIymtyXKvxzGBpR3/RmdyeYazCezBc1IpeAwZDiQ9O0alSPXJEB+5/74VRLT
xflDBZOoBT2ZC1BJ7zqZlpLb545h8Nnqx7eSd+2ZAI9w6+o+rCekx2mmXFyDZf68mfcrGTQ3R3Hf
CeV8Pp4C9FsW9O0KRpP1faGe78wCsUVR/UnmpQiL8dpYAHq6uPtb9abtz3m9BwNsEm9F4Kca6nfC
7BU+zblGymsitZlS8hYQYCzE8xLXrhL5hmYey1UBZs3AqfFjnHGjGshFOncMMaUUN11cjzNozIAA
GvG+BZbTQGVIaUxhkP/bl+KztVPYHND7KLpZO6dIM0KWVKBnZQV3XGhVSzQz26EL0YOPR1HSDEoP
ThWaG9QsnC8J4mr4RbbnVvVIagBbMZdzQ5XCqz6L71VQHskCw1/lVTqkiEehdBzzx3XRTviOXHd+
WjZWJcL0Z+l+qTCWMJrkrVFghA/kcYC3KAaGXsxmq2EMbZe5grbHgELjnPK+TCwMUMT9lG3ztg5b
JYGZvuWYImyt9Bcg1OPzzUc4xBL/enxXFUTic4qhz2zdhZ1w9XwcV7uUsqQy2GnE18TqY2L4wVa/
tqpLwurEmy3Q3Yuevx73yJeAHmWU8lvLMuWqFPsvoOwzBZ3CCSoLA8dyW2bs2K9qof8SGzM1VUzn
pVJqb+4zEnl7ccdsP7nmypZ5St2op3hOP8gL8fps0u84ZB7i1i0guop/JFVf5tz8rugL6gVTR/RK
2BlKkW5SQjWZBFtAs/111KfOGLOG6jlxF3Nix0xlZsbz9jODQhMd4tJDtWepyrdUaIO/MpWByLSt
j1MuxaGM66eBB2uuKUHpnXPGEUEc/y6V+N+xn5zk0r5d+o81s/xlgew/4nBMWkzgmWM/zRqfwZdq
iIKigfN2s4ea0bqurf449xsx5wQoNGryQNIOCGdFmX26ezSnUqzAHZOc4Cs8Nsurvg0G2jEdP0Df
BZzILcUz2/96LBtICGgVj+drnEh5xe5Fb1NsYN3llzARuAGc2PyxJAgg86UPl1av/cQeTsc/l1dg
83doEwZgEwFux/dqU5pEvRNn4BPaJVCMMn3Ql1uR3/JEl7aJ5jxX0MTo2NLwWOWXE2VOntkAGh2C
thDmEjzW4OnNH4+/MUEMdap1HqwpZjqTseRpumQKd5wnZ3vY0qhS6MTRT6xNUdE3pUqQaq1JvclN
wBCMtShPJPOm8kFZt9Oy4xpHxfGAzvyHkZTinDTKkzlVepBYBeUdqjhzKdPT8UXbEJvunJXVjCEP
ujVtzxjXGl/TDYdBVn8hJHYOc2I6KDLRQPIgHF3WUXrz3YAFWpp3y22WQIwrbM20Q2FpUUB2WEyo
hEfkH+KtaaqXCc8FRkhkaN2wlrfCGRt/XBnqq7ymOcdBUFqkliIJ7KPWah7G2DDBU6XhYd3YO0rP
VGXEUXYOeS679VDmPIm0ZW0EteOaJeQP9gz+guPbI2GIf1jB12W6XwaH9NzcXzamG081P+hE6Nwl
HiBVx2vHMN2CuHKUkYnPLkjz5w13XTGn12zWLqqMrjxqjRqfG0IZVIvtzi6n2T8O8f2C0jNszOxu
4MikynUxDKnmFEfHp0pgNy7ZdX50UJeCMcHrj8LO3U0V8BNe/k4zt6tFrBctr3ZGSkHWCbl8etu+
5rMJzrn7Lc2bmjmDz5FvAK83OA8kMCFCsMpXTIK5zO1YV/3uoKyejv+XoFdUiFz7Us7kgFA8a2OR
S+FFwNnyIgpT+WpxKimMyBVDQ9m7PB5dcDLVpw4yOvMbccccRzy6+bNVWI3vjC0DW7h8wESbL/nQ
1gBrFY7fGFZ8f9yY1WVXcvt0nOZJ3k/052K4Vr0L3BkSsdkRzL6K+uXoTkFhqkwYgbVvi0uwa9m8
Lwq/5peQVgPrBg7sOLmOe2RrbeukNmypqWn5F+/OxQYT7McpaZNl/c7c2CA6eNm4I5ixG1ly1vUk
QyQ0LdFxHBziXI6vk9qpoYntPexm668LLmFWpkuXY2Jfx3g8T+bGYqFZTLgIeN9TF7phnS5vO3lb
XDS1S9N8Wre1uRhY2fDksAhPK7RPeUIRUjfuFmaJy4oxS9B+JsmrJQztpLh0xr2NGJdn3Tgtc/qQ
Gx0RAjzJatuc9YafijHWt2xvu69WK8H0rUoQLuSDr8U2VHxK+gnkAX6o41gE5Ogztw7h2OgYSkXs
wfChZ+cVQ0WohHpfCSAVpQ0Ag0mbE7cXMFbfHHzpFcHcIWGiNI3Z+lvTUiM6VLBIsfVvSYyxc7RY
KBiQBcpS3JDBPrSjQ/C5tBGUqkKEYqs/H8dL7hTkQbqO4m8jq580L3nna6SkffNbHab6rAz48Ksy
D1opcLHK5sOBffRgZuSfW5PuhnWSNlfVYC8kA1cAmxszo2ppSShlxezIrv14U+1iWf3JZNLnOKQ3
29AEKGvRJnay22ykmK3vsjP6CN1bs/WnSJDelxOFZj6uBcoRypGtXj6w5iOYtJjz9RrDuMTeTiWc
hk/m8vx28j/VRPexh+SQFJS/8VD/g8juLQa7PZZhGzTIP438bQa3/ZFCYXuwEdt5DR2PDNojJXB4
P14xWxbd8l7ZEatDxwBWNSj3fcNa+LDwuWjcbirMn9q6VV3TnuscG81MmHEAQwDjs0xcBCLnO5wF
VwbHb30Fz8hK/qHPZfe78rcS6H1XIV0OjF4P0obmTNEMoGhJf58JN2ob7W+iqCi7AXN4x42/M0/w
VhejX7YxEAVxR7Oq1PdrDOLCAH7pqdpcBkZrPSO3/U6MLSvctdn8ChkMcl0EPtDMn/Yi/8sSpnxo
uh5ANLG5LFfEqRbtj543FtRqQ0IOrNTCNq7mqLRh4Wr5GdY28jpD+5vbZAEQmdBT8TlFUFYuNOUC
ZyJJvNbDEgvEVyDl6sL+rFEjDQkQpcEuuc2bmJmzlH9LRebXoQHl8FwNgOXtWHszS1Y2jPPsQHdY
eQ1TqgULw3H6RWZj6cpeqlI14Sf7yI6Rxx+ZTyxlcXCqGLYGc19wTAiDyY7UZUkflhwMuZDIhpk1
RArk60zkYtHZTVBKDXMyAsCDfkq+PMQiCeNQ9JFhDIrUcSJ+aEII166Ve2Jua/v1RH/21S42cPO/
BhEi+7A6hZi4/DcSkNWb06I9W/VHl07A98209IcmYZRSTYHYh/F5G/dfiqFwWQsmUrpD0pwkkYL5
NZvGDY66TNFJJCpZY2ZSQSDsmm2SVn0rITUTgTaaUWeWv8WCY2NX4xdTt/xRxlVNUxNOAFYvyZSn
3oIKlEl6exorUPqTBjl83dzr3m1vA8E595QkhY9Sr+nSF/OKWcq9ALbXCGfp0bEteTQgIb9VpGo0
+zIGhs601eBu6lb6q55Mk24rnjfI9lnpPG+aFSPPn+fTri/fdA5kgB38Elp2Ob48JU9WOkqEM0wf
h1OTj3TNSFPJQqSTZq+6FTucb6rFa35tpyEPBHZADiEOVk7Xu3YIJ3u6TKmVPOH1tK17YEjdpUOJ
5rm5IjyN1IXKctJHTbHE9Uvue2j+kVMhPJxXVVysLs6uhGdfFBMIcGZ8MHnUw54rlI6VFQs7K+SA
m5CHDJXaWkCSGZwRSZG+XQkos095o7nXGHXN1ZaUZzyQ1w7E3p0uGhw53Aujsb6o8ag+8nG2bOag
wujIODyW9vg6Zvd3Jozykq5csTx+AXHZ7v0EF8Z11wTWSkrouajgdI8JCMOahI2cJD4EdHgOpPlN
Xj193Q9Xi17ct0cFu5vsllPrfWWocd8xjI4GzQ43saDKrqscjDB/RjC1uPQJAuHjqVmns7ojoewq
MHnHgGyIP1ySyTOESrejHB7JJ0GeSepGj65ih8+FtqdDypSyrI3b5EPETwgFq8shIazdZLmV857d
dWv8XKjbempVez2XWvxW6jgEcgRCQo//aGqL0WvToDdbn7kLZPfoNtddf+zbxnmqgLP0KtRfN0dA
nYjkcfxp1kb3dDxFxiD+j70z6ZEbWbb0X2m8PS84Dw30omNiZOScqalyQ0iqKs7zzF/fH0O3cVNe
ySBerB+0UCEKcpLububmZsfOAVkp58TtDfhNy8uiU2IV22ROVmZfaK59AyphvXYoym6GLr0hhVIf
w5qswlD8JeW3fdaFYOBjlC1JM+pIMcJxqgPPBJd2qMLGINnhGDtWv8rG9jQAZ4aRVAMjlO9/7dcq
pSKsoc1Ye2RQffXPdj7YK3id004rdwA+1F3bRpAR5dFtHquI9dAvSeEWJQB8UdigYWT5+kFzinLb
qbBBQeKZELZ64AkhASNDdY5UWzqBj0nkf6718iE11PjhPNFBiy5QPXR/OLGFDhEMZ3d9C5f/3HRa
QuV9WxCibCUvfM1L89EkS2rrlFNg+aL9hjxkOBiVS8Xo9dzaG9I55DRcZsHtu+fUtayYmzLObuy8
IZ9rShCxzqm7LAT5CyKWxOA5n+QAVaCYhASoTzK5gx3RN6jXKnHxqymxKaeI+8BI5R46+hOEVyCU
amoJSYFXlYGES3pEEwccfXOlRCtARxh0cd94Bsizs4s9f27cyKeB+uB+1CT56MjGHrhXjNayMRx9
p0vvSft9KSVnyyL196A/exAJsMJMEOc8ZHXxeUqoy3vtEQG94QRS6GswzCE9d6g9XJrBo6r9aabI
IIU5JM/JLOlJH1rsKT9As5W/ljy1ouhQ9chxYynZXSbDnE2xbyeRjdu37XcVLq6bc3gXtwqICCVo
DmAo/y0fZPj5aeydDOl47qZTDee8hN+WwwKwyiQ/evWLkTN36pwTBIj3Fio0w5HG7vJGOyK5nW3P
dxN6Fbe5bUi3wQy4iisKUnMqGskz0PMA244dZIKcK1uaIP44O5dm9q+kflt+9wFCzxeSPP52lqbh
b9o4PqX9lOPUMZY6pVn53I6vhhZqfXG+g1BOg5jlVzdGDU5wAw2zA1+8niFvZ4yw/IPuMCWNEr53
d54AAAXhw/m/qk4Gsxtz30Gq5tEME3vm+311WuSMoX+6s7xevzX90bw9xwHcCHLERMl+wFLr04DR
pScQu7cxynWUB+a0ftnB0DdHoEAed4rajpy/7bTzQzO/m/T8QaXXy5XoiaHujI041vSKrEn+oECX
NyuNWVE5S8RTMzkfsd5M8TTQk08xJYIgcmj+xCThrk7T/iYOurvcBkoUMKvc4UDRN4Q0TgHmp7DC
3Tk94CR4kdqAC8GgU1cF603nLerZ597qs/r2OQwE+nDnhLXnDpMMUzay5+cUHcSX8PO95QO8kPQA
/pH3Jd0d8rilfBYde8ertxR8o0aBRSEKKZ2QBtgOrZLc2Mbwl+3DmDZ3bCJfrm29YbKeixnarnBG
ohMS3MJvB710P423g665RYJ87jRNw85z9OoOyPvuHN6HXhEcNYtaXWhNx3OuoKsM5ZH2tyeq/g5S
ZvNO9FSqa/C0trLDSYoY0qELANKU3agcBr3Nb0ElhA8T1zYgIyDKhkxDHKrX/jrHWFIpZ247IM1R
yFVNM3yD8hG6Cec0YuD0qFFPxfiIcW98MnS/bjRl036hiFgfKTW8ASgpqNwY5BHpp98b1OcAbA/g
XXPcido28iEIINpqKnBXeUXhHWhmx/eYrXvu6zBz/yd5TvVzDDG5WtbUBCfwNFoXctOSJ4TiQbZA
EVifIEKCW4DKSyhFT+cERddKzdPgd4/F0KDC00jhXhkkZWujv3hroQoN+3vN/DhtRmt9CUGPY9yC
aAx3U9D8cT5LU/Jixz4Ku503UncIs36fq0EItIm8VZzoDzZR1JmTapb2SveoP3FgeWXxBy5M+8VW
ZaV/OxWnOYqEhyynAS2sI+lkt7TmB8gy9bJNOvhZixofzDZZsxztmXM9BEqxI3RKFIcUJL/mrvMs
9K1fdI+639uHeq6/1Gn1xZHwy23d//BhqzrCWVNSSihqANUIiMPHjSZDb8oUvajxV7VCQpJQ6yAN
yayd9iclSZQy5fFoGfJN07Mw+QBHlqSDeI/yr3T/x9sJIai7LPhR+BXqLFgN5678mlep/Opz90Pd
eysXtbNpHZ+gq5aHB890Phmy1p/ihuAslwEqUFWBFMUhXdxrtMkRold3QxZ9P3cOFFD0nvlFShWe
+fNPPq3ZwNYRTKtk1X8ISKVTTMUFz5eKrvRfGtq9AbPRQjwW9kPgWFzsdCncdDTLnSKj5A5Wj291
P30KveS+MZ03k2B1A1ir2+Ze8g0pN/hppc4ggGzfkEZobvwu6A9GUD+SYD1NTMTGTE3UUSdufuqA
NK4mSTTxyyYsvwVciuf+sn4qgq1sUkBUfVS98vm9DSi4c9NGE8B2qZpE3J3GZAfrTQ+poWIBGo6e
gyyCd/WHZqN3ADHzJtSpbcBYe2hbE92gT2k1tjeFFGIYMbAIPVEpB/fpt0AvcgRNwr/RMBz2eSID
lGKJdBvJwG6mj/Wzv+l8MY7ki+07moZ2vV+8VhnaT6WFDBOKSa+ajK4hhff787la1oVFnsF+OnOg
kUaASMCqGqzfoWhmqkeYP1GgDY2X86ZDUzPbswpfYWBE7NsK1JPhKMUOmjcohg0FOR5oH3DiGg1C
3iaeQe9BQn4hSTw3scYHgL18cSqftNGMdgqRHBzS8LtVVGeejXsd3egdCq9fAW7+PHO4dWD0C98e
T1YKSevUSiH3QW6fgbQHmUZTjlLAhC+3JHF7PN/Zr9UJYyfRCMZ+DqUVVNk3WjZ9n+ZeufP11DAp
8Q05FT+YH0oiEPoF9Kg42aB+jUzWPiOo/JaMxWtE94RLb0+4J23lbDx0QVxfSxTAwiqNpHXyRRlU
6B1Lik6l+lMO9OjYqM3AKMWhlsz2ibq0+lx1KjVKJdvrvfXmS/bpzLsWFfrtLIWI6h2INdqncWl5
VEGHrHWozJknuLmnrT9mGU6VVndJTml4GmVrq4JQwBJA4c/MPLSQUbWJqEjBrDAFmv8YTcpPpelB
MsaAG6qRjewb+COTtFVAlfsciWQwoG6s9pjLXHBU2fkZG8ifYf6v9rjVdNDa5wC0CuqvdmlVp1bv
AP4B8+DfVc+xlvcwacIFCSQ+HNOE8En1IElpOd+UxqpvuSA9d2Pdu2aWor6blMMx1QISgDRKHK0J
ULlCs/eeJv341uibZqsMZrOvs7S6i0bvJbzR57irslI4tGfVmjKIc3oWeuDJqv1std9BIOUufSva
PpKUW9OmVolKHaVW0k9nIqYsKT4XHu2nEYfrrghQZXA6XJMXWWR74o0HBblMkRHwWPoJ+YnhZmrh
WdCBElh2H+7HyKDrqqtZtw7G1MTuq6Pko0VbhLqPoFFNo0NBph4i1u5R6gpv1xvW93MpUNOivyzA
nqfY6D6fCwJSjxm2Sl3c4TV3eYPhyfR27zT0trcWMrJwtXsPEOPS0VEjQq+UrL1HJy89ejl26P/Q
rRoxJq3q6BUjaZeFCklIo/u7T3gtqgkbadbFGTNNoQ/4oMKIhVYlIJ3CmOBB0HD9ZZk+IuNouehz
vZy76BXaxM8XTrP0HhF1iV8iavnzcVZphfuLLy+kcJqOCdIkYX5Hcpaeopn1C08J3oEqq8JBcizi
FPrMuM9ODchtCtagV5vomxMliRuZdGRnzc/zP0vV8aun9PIpJ7w9S5NlGgxNna8qB7Psunvwh/IP
SCOCTdPMXMsZO4U++yEwuc7rVfulp/NhGyYZ4jdUa8Ew4zgS+6AnckJTYPvvW/egEp+bHppHjWPt
5AJlaaOlLTse69dEM/QHs43R0GygCQYJepuD4b/3AtLPPUrw3F53rkdN/572VhakLIzburbvYooh
98g/6NugpT6XerXhBjIa1mcyZprc2mclde2sPdUhC2zkMP9TNrw9Cw2W0El6yC5tq5SEnN62zdNo
8OmVZ0HnYbx4NbwllVppuybqqM6YQ00iDZhmpY2YJGCDH7/OORDWNP2XsyCRA7wCxrdf51E2QX48
zENydrfU81s4Bih79UB/9oM3OY8T6gfwVFOVx2q12K8ojabRUYLOZwcj0rQ/E0HY8vOZeQOyFARR
yoCs1djoMFBE0c4cQGxmiZ8ARtxYJY1oiQxAnopWfCPHtHcFDj0ZTheVR1ouUjP/WgANgloXCQyJ
ppIZ8dEhsarocnFSpOZT1dm0c3Bo0ZOsnRKbctX4rbKb8dGWq5dzpOyRtyeodWgGlPwCzeTeOrTQ
8iHHDWopDv6GwA31LkPL9zkdEwcdQvABSn41hASLtiZKnFSv/us/bH0fMXT9k3MGNKdKQwe8euzI
M3fKO24UCC36oeKA36o1LR2Q3RKPl5V2n2Z9Tp8L0Ytj2WS3VXKVfWMC7hjl0LX6SbnNf3Fc/Q/D
4qfLDIuGDGHNMsXi/82a79XPJvz5/T3L4vkf/aJZhMHqXyis2dSGbGifTIPh/j/L4gf/698si5Ip
/0sz6CZwLMMxMK6ZULD+RbMo2ca/IMxRVN2wVMvQHN7wv8Gz+DuXkMTYlm6yyUQOIV/tFBi4iMPQ
d9UB1mQt9WA69N9Nxwd7+HeSuf8MP//+buvGQ2mR+oJ2HLHmjqydpz+EJT7EfhwmJHJpmLj8HGVm
LvsPP9N/HiSQRllmIIPD8js3zfyDKr+p8Reoq4FOv6qlDcgPeJUJkLRfsc3faYv+87j593ff1Xdk
r2Exad0i8B9i+DmG2joaSX2TFsHXy5+0NHUCL9+sAt0HdoLwaGW6zgCXCfJrCEj39FsrOXVCs1pZ
JDbTh3M3//7uY6ZaTX0lG2qXaOuYVJDS9NnK0EsfIdA6mQQu6K3181mo7yrVefMp/8ONdjAq5W+4
1w6DkZwuz9fSTp696LuvMDWlDzMIHVy7gCQT0QTzsVdvLo+9NEMC61fgpygrIVEG6vk1mn7I/t3l
cZfeWeDhQyAtkdV5XBntCZ/IXNvLzu01Y8Om9vt8eKMMf9jI2MFA+PcySF87bYUN7ePXVhzBqvOk
LHLVZOhEu2vGFw39E+P+8lt/PNOwyP7+1lQT5EqlxOeaGkcdeocoOqywjS29tWiz9AGQELCpME1c
c+y3IlUwWWtlpy+NPv/+bvtBt2WqappBVTXKJ3VCvR4YQmL5V86LYKOeTzKM7NDgRjSEjg9+cZXV
wLD4+2vHDnKD0G+ws/VTHHzpVLcHU3x5LZemRLBIhBwStK1ypqR47smchp/JkVweemmbCAaZNZCU
pw7T0Uow/QEOsuI/rxtZMEm/5ND1Al7a6KjbQrj/7fK4H58Yii2Yoz/EVPwKTkKpe5UTrkXNpqMk
m17loQgyfl9HOP1BMehMCCRJW/pPdiGVxctvvrCMtmCSNuB7ryAVD9/LjdVQPNYQV/5y3diCTWZ5
ZDZKgu5DYD+CL+t76lzldVvbFiyytgIlTmXee6x/GPG33HtUm+scoMjzHCb0A9fzzk78H0Vpbor0
K+y5K/O9tFMEkxwdFMPMkFAm1j/VRGSt+dKOP+Nq5VxYMB1bsErVJlb1BqZFGbPtFBV7rfZ3l1fz
49NesQWrDMglK4rPJpRRjrVk7Q0M97NF4St3jC9OIT300pSvRHxLsyTYaV0YBTAIPsO2X+X4wdZ+
QoVUji+Xv2Rhz1uCtUqG0dINwhr4QJpMhfpLVYDUVFaWeGl4wVonfQAvZ/LyUfjZBDEmPY/ddVvT
EqwVjaJBBX887/qXon8ixbqp+ufLs7KwdSzBWkmAIh3QYK2lXlQAfrL7MFNfL4+9NCWCtdpRoiIW
E9NePj2oCEy3rp4dLw+9cDlQrPl73p3NXASALceYq10CiFcs5YFN+gmx5E2ujNJubuPpMvNlBEMl
zy3dlx+79EWCHYMOHjNq03h877GQP/ueW6Qr23Nh81uCDdPBlMeNwkJA74Vm79+d2u5THUBrd91x
YgmWLIPmNGQlYTWMws2xrF698tUFu5WpZ6m5F+Dd/Psmv7GGH1m+l5XvV825KdgtGLUG/j88kFk8
RPG3TjtZzsqLL2z+WXPh/SYyWk+ivo5LiCI62KyAmleVw/pz+cWXRhfMdkBiGqAr06Ja2a6aieF4
yOWhF/ahKVhtAqSFqqdOvROcV6fpx7zMDxC+rTjieWr/efNWTMFwuyH2iinizb0mhGPnBG8WyOsf
UvM9GiABzX44Xn6dRZnz5L2z4y4w+k7v5kdBdgQkInqb7JWb2NL8C8YqG0DX8pGhYcWR4GZfOxKX
xlV/f2VdCabBKdk1hnQvtZ8H5bpT3BQMFIbqSRsUD+cC/Dc6af7Kai69r2CeLY3Kllzwvp0J5i6k
pRZm46v2oSHYZmVQXq2MqnQVHaZywJOSsQmtlWBv4b0NwTrhPbDHYQ72MkmWVGjfw/aZfnf523Xv
LpgnKp6hJJtsjyJ7rDRo5ag6XvnmgnnWHbEktGDsPAAisODc53V7uPzWS5MimKYECt0cDYZOE7cb
9yBdLo+7cPwY8/Pe2aGHKPdkdWrnOujxKs2tGv6Qx1t00a8bXrBFUANBNcyets3ALUtfC/0zRegk
bXaXx19wiIZgk7ABNXJvN6Wr0YJrOsG5CcKj9n/d8IJpOuiP2WRzO7dRgCtFP+GI9buny2Mvzbxg
nl2o6DStaOinBt91/89kum892D6ujEt1wUQTBQWLZt7mUnhnRXAtNhRZvlx+9YXNqAsWmsnJgCYc
s26BFHarrKxuGhjbVpzLwimkCwYKZde//WyHhga8cGBw/hqgAYokxDZngYDbuVf6ui+ZF+fd9kdG
qchbjy/pIUlS8x7eVm3lMxa25j/EWCZKCBL8gm7evjQ57Btfm/y60EgXjLaZ4Hgyi5QiLQ2ZKSGv
geDbFEQrk7L05oLROr3dT1BPc++YtIPvabsWsApCpte5HFEGRApoy3TisHO16WHoDop2H3kPGjQx
l5d06e0Fmx3leohCj8mxx/EAWzaMRA447mJ/3fCC2Y6eI2meGtRul/5BO4sUvdprGgoLb64JJjtO
qZ75ChMD5oXOxVh/Gdaue0tDCxbraJNspFREaSLjuteN/UzB11UvTp/Jb1dNjCaYLX12RcKf1qVF
761Lyq3uZ8+jrazM+4K7FCun8Eq3uuEkNfn1YJP4O1UuN0p8E1grUePSDM2/v/MEozIGVZcyfic/
2Okd7CWA066bGcFcYazqJTCmpTu26V6CyEW186Np+IfrhhfMFZJbu6L3snQHzb6Dx+EvO5GPdGt+
vTz8grPXhCM2qPuxk4BuuzoUG4YKKYvy47qRBUsNK7UIIf/EUuufJoh0sh0rPmDecx9cZDTBSLXW
tGB5xK3nTXgooz8RdqDl8Qkeh2bNohamRRWM1U7VMLXNmpMDqSe3Ti0Egezs5fLMLGxGVTDXSffo
JB2G1pXtjkZswNKgZ31UoFsgaJcfsTBFqmCukdnRyOH3sJfC21c0yg0ac6A5+tdeBXBg6sHKUihL
EyUcsT1ddjTz5dBIvPkv2gHOBLqWwnv/prxru422lTeAM+qVr1p6mGDFjgy1O+QbTBx4vw16L5Ba
2ubu8pQpS8syP/Wdj3Ag6Ao0s6hc+bnb6dt4T+vLoTmGd8oWuott5kZ76+bys5Y+RDDqINCrtEvq
xtWH6b6PJhpcO9tYWZOlwdXfv0P18lyufUBeludDATHdQ62zsgBLUyTYdJrQW64WSQUtEs0zpOlv
nH7ldrVwAqiCUdfIGOuW7zVIdlgQCH0ZyYOo7Yna3FVTfpavfLe66MBpNbwShRs0aE9Cc1GHa/5o
4dVnYc73G6c2J7WBIKQAHXZrBS5YQ/rvYGC4ruyviDpbEkjqXO7LwtUB9Mm+t2sddWWvLL26YL4Z
4jeaPSg5ULoUbe9m29qfx/YWNaLrdszZ2N5Ne9pBvmwmzE2Z/1WM0aZAGGpo8pXXX9jqZ6/0bnQr
6nwr7GC5nIyfnvYEfOG6zSLYJ2A+O1Hp5nflGpXll9xb2YRL7lIRbJO2nJAOQwbut+0+etJ2w5FG
yE29G/b+Ntj3x+jKeRcsNXFgokFnpHAT6a1rbmmP8M2Vj1hwAufk/btJR668narQ5lYevVlwg5vB
y1R8vmriRZSTb9nSFLcS/a6FBi1ecJJU63B56IXXFtX+JnBT1Ipoea2KP9Tse9W8oOe4sg+XxhaO
27QoCpk2OsTGmvKo1BC/FcYJssuVxVzY5jPE7TcHU09jLdNC61JKh2Aa4ZrUXIleFxyAPH/Ru8UE
KT1ldcbQdfmz9l898kSedKpWLXRp/PmT3o0fRSOpEHqD3ET9Uia3QVCB1w5BiTr765ZVMNXWo18t
TtmNLUI3aW3tI3M8qY25smuWpl4wWFrb6emrE94/PUzmrrFXXvvsvD8IYmXBQIceTu6qmdgyz9Zm
jjdo+t8hr7XxXcet9pDV7+eYw1vZQks7VDhe5cFo9ClhHcr8S9HR5JD/0a8V2ZV5rv/5LWg2/77I
civ3eqgzSfUewPYWnjpSO+D+t91e2ctwA8AAt/Idyjw/Hz1LOGy9UVF6T4rnZ3mucaccabsdtsmD
eeCntfrFx6sui+CmcoANLon5IDjHnBLo/NPlzbo0rmDIRh9WSiUz7tyINRUwniEbc93Q88K/MzTE
JEg3Sn3lDskdJMeQoK74tvPZ9NGMCyZcFE5aQBJNsOoGT1BquBBobMMndVNs+83a/lwo/cr/wDcF
cpIXHU9BjeyYniADPukH+egf2pXv+PhKhBLn7xMUlciqDprFPd2qT2MACVBeuNHkHwLVdGPUjVae
M2/6j6ZLMOxK6mUo3vmQ7M4/Zgf7RnMlt3HXrg4L1xTZESy5LJF7h8BxnijG38VvEm0ARBDT1jzE
j942+RYfvJVN9bHXkEUsVBmP2Fo2VHDs2BupOem6s4uGT5d37MdHgywioaSw9e0BBk0XFBQ8Ifam
c+6m4c0P/rg8/tLLi4eynVhqpjO+5t1LdLGb6Vu0VtdfGlsw5CyPh2RoGXsmCkdapS7vff66/OJL
FicCograWnwExCvXee331iF3s9uWCFHb0rC+W4sQF3yRCI3SMr1DVo3e8ZH2ohYmBW0Vp7zkpG3h
UM4mCDyMmA+AANOdraC5JSNwg8tw6+PlSVp6fcGcDa3WYLrJKregjtCmNHsNa2WtpaEFC45NGBwM
FGhRC32kMx6c9XWvLFiu12dZ04XMCqVrK3r20xWM5fkO+4HLEUFQKqqWY6Z0DeDtje2ShYQS+GAd
kh2SQwfIevfqgY5kp9rAOuA6N9JKbLRgwJZwFMdO4kT2vIOsxkH/4EmlyytXnuCdumq+RISUhKyn
MsAoAc3ejYO4QrIy7lK8IsKjaNFQvTinl6LaDedMD2RW6Ldvwid4+LftcXi8/AFLhmzN7uPdoZyl
XJQ6eoJg3N3AOnRTu87D5Na75IUHuWteemG/iqgpQ1EpqCc8pZvKrQ/7cTyt5QeWLNkSLDlFaW1Q
S9Zg3HY7dRts/VNxCwXbfjyWK8ux9PqCJbc0SnteZJKZcXDSlbe1zXAlWlxw0yI6SvPLmHIUM1Mg
75PtLO8u96+C78mWYMxSZWl+mvjQ1OtQkQZo3tLEF183uIiO0rQuZ+NA+yRFn0vrzh5e03YlBJ2N
8wNfIaKjFHoCpEbBuWkmrCnIXUvZMfWqzx2M79IY05Kz1jOxsK6mcP4OedvFVcXkI9+M6JOU7a+z
KhEnVdmapEKq0bjBTfhgHaajtKXK+GBs44OzM1ac9VJAKsKlKivv/KHiKd59c6Mdq1s4MffZCaaW
lc25EJCKICkjbKtekeCQsUhmw8EN+VYSPLblc1+/XjlTgvXGYR34CM1X7vSzuEnTTfQqbav98DeR
RLuRdtbKXC3tKcGCC8eR66LmMYH6d6I8KOGdaj45VPKsBFWHf7c2/hz+N6zJT7/26P/K2vQpD7Om
/j//teS2RSiVBrEkTbA93fcH+E/2NHpv6Xsm8KX/fLseGC04DVOw7CSLtUBX2Le2NTwafXmXGiQt
1LVlXxheRFdNjSd58PuQzEGnuicjqtx39pfLC7409rxA784bp40zzwzhgerHt2h6sYtn/cpo2hCs
WeXWpI8edlyZzslqIblQ27vAKlYOgaVrzdx3+f7VC7g1cv7MRu0crUf71N4Hh/Ep+BulGVfbw1Ho
pis5rwXHZMyz926WZLkZom6ECg/GpZgLTfL18uwvxEMi2qqvoLQcU1ITo/rJorMeUE410a+zFuYt
jS9Yc2V7rVXH7H8Iyb7NwYT1It+0h2mruYoLGR5ncuBeV/CXReyVXwyhFJg8LJ4+Vf3Pqnwpm78v
z9PSLhXia08qI8OeMDBaWmlpr+/tFnWowVupJC0tr2C/ko3iWRCRY5fQhocm3kivG1gEXemTHWWq
OZUw7NVoO8Vbo+uuvPKJoCutbsghQ9HI9p9DUrJDx9hlXffmLfIdKyfOwsyI2KsKfQ+rt3hI2xwc
nX75FeNV5x34QVChC8arBvaIghIBte7CrzSgYklX/yY9eU/2Lr2RyORAHOUaW/jktojLzg4bFcYX
e+W7FjaUCMZKoMzuoJltXBPKeb8ZT4EEM/4wrXze0vDzdL7zF1UlSVVf4frSLk9RVhu/j54NG7sT
GFd+wDyv757QRZFulz6ew3HujfJrPnytuk+XjW0hHSXisRD36CodnQbSRdoBud1je5jTUWvX8KVD
WReMOUpMrR9ai/EhW9oVT/FJ2ia3JvRvG2WPYuVOubn8IUtXEV2wa6ZoBg7zJdNPriL72rU/GS40
7+ystUBmwcOKGC0nywLHzPmYQN9DGJg1T5N5G5UrGKql66AmHM9y0elhnzJ8863fNzcKgevkFl+0
c/iylkldWHARqSWVTdNG80Ea3XQ34ak6WniRq/MuIlKr0FrkzOUeW5Pu5P7Iff/y8i4YmTb//s4E
ELe0pSHlteF42gXptyFUN8mwcnQuOD5NsGAZ/DD8yFwxO5i6e7vcymW8YrpLW0YwXaNogWjKrGlY
mi8hXEZFVLnpIO1LJ9xfnpqltxfC62hMlIAkIw401kFxmzeVU60caUtGpQnmOzZKGEWy0bjGpt8j
bbyDwfYoH7J95q6liZZWVrBb6LLiLAp5/TE+TsEfo/xgxtetqwjTylKqi0FtNy7aVk/mNB0kp1hZ
14VJF0FaaW6GCD6Q+ID1cIsyyGZi21xez4WLnwjOGhO7hI6S3Rj7zy1CLpp1MPrvhvE1Ca+LcFXh
PPaQA5EUnRNLj6HYrQMVJq50WklOLM2MYKlGGJpOnBEGyXZ6yFUbbUV5JQxa2CqqYKc00WZ1qWBM
KHbtYguK7H6rjiuTsjS4YKlWr9RKro2lWzcvavgE85Jqf7q8oktDCxY6tVEfNyOiEob+Z0AdYBZ9
msC/XR59acIFGzVbxMKNnhef5K+m0aGFqByuG1kwTYnuEE1KKBpGPsru96mxdlbPH/5BQCiirQpE
LRWU/35lWGGrpLId7Ix7+QBZ4UFbe8o8AR89RThPHVhPTafiKegjUgobjvqf8V2/03Be+VpT3pKH
FNFXamZJY2DwkGYnb5Ez2KWutYcubY+S6XVuTBHMVW+GdECZs5qD5yI4BLF7eXkXtqUIviqUCvF5
c+Rs8u+n8c5qUIJG/uDy4AsHn4i9kkNbM2wbVFqnwXWWnYK+3SDfE61BcJdeXjBXM491LbJ5eX3Y
akq11cc7BMxWTGppcMFg26zVoN+3wXpK4c8yVndpab5ayZUu8ryX3gUzRleHtiNn5G+14buTeijO
KeF45bsLRisbpq7Awse7W7dT/C30EBBeyWAseBoRfpXlJdpkCefpKN904U3orPiZpchXBF8ljdpN
JgVH13jNqO8nB/Mpuw2+5DfmYTxC93x5Sy69/nzgvpv2SeoTj5OVlO24N4Nb2MIvj7t0yREBWIaU
NIOaz/Nymg7GQTl6u+llzrxwsQWiM/2x8px5+33g0EQ0VldE/dTaTNN4Ug70zbrmXbMfdw3QQG+b
71eesrD55Xn63k1Th4B6glQ69aKD55rb6Yj+3Tbfptvh+Rz5/cV5sOKBFi4jsmDEqQJNSzTxKJ0y
MORSLkx8h/SwevucPf1HEybYsZ+3PoEN4yd31qPPvoLvOJI3xh5JU7IMKJi46gZt1F15u9ZKsoDh
lEXkVu2NqYWY6PxN+mkCtTUc422zR3biMGNi/N0aYmVpnQRDV4oSaYEaQ1fz2xZ0a7P1ryqt2hDe
/b4F2kaDJlYiJpdg740oA2lquHIqf/jWDC0cyvJog4Qo2MOw2MrFoVA+leM1XTwMLdh3Eo4xbLnQ
PZqIQXfGm5X/2awhTz88zhhbOINVBM6kesJlw6Ruy9+K6oemHO1gpRL8oWdi9Hmy3pmcXKZDXesN
d6D+e60j5iSv9YF/XPxnaMGaEXpw4Puu5+047oNt/hYc6Baq7xEPwwr0Q/Zc3QeQrd6mX62ntYhl
aZEFu56SXI4K1SFRIp00GK8n74vWHi/7p6W5EmzabOyyNeIG8Ij2HGhH21xZg6UVFsLoKXEqT4nZ
82HzIllvcvkti28Q/1w5fJamRLBWC0UlKdXI4SX+ra09DBP95yvH8sfnD0qogrnmoQXKdV5jcjo7
Mv9bhHjsm25L6n9bvfXNZg1K8KE/5UGC8Xrc64y6acFf639Ww19eU6Da3sCse0eL+hbZ3/3lNZ4t
9h9+m+eIljyNmZ4PbeXGxYjKRtPC3RxVGlT+ejlrPumwrOe7Qhn9euWJC7tKBJM0nVT3ZqeB2Mqh
gjWewnwN8Lew8LbgOZDrQ1nAZOELcE7St9w46sXr5WlaGnr+/b3b6MCvocqNKThfaXzdJig2rPqk
pcEFxzG0eaiq0O26LczQxpPcnJzu+fJ7qx8GMqyv4B8ivenHPvVbt9xLnMv6CWzzoTqmbka53nmY
kcHyrtpGb85J3VT33sNVpQAeLDiP2LIQuUDSEw40NzDukTVr1pg8Pj74GVtwICgvDYj94PT6rfYz
fSBF/Ohs9ddp299FR4KMg7m/PH0Le9UWXMkQ2hZRBss+eg9l8albi8aWvkAEioEBb0OzP39Btwtv
45fe5Ta7HcZN/JTukH24ufIT/oENgzlaV1HlcltnP0U3qXbN4WBAt/y7RaCZarWlVgcn2cx2OtTV
UzFsL8/6h/bA0ILvk22/Mcqy9G4KX9ERz6v9Q2xKJm2T9bjyiA8XlkcIbk+TlRLp2sA/BfREpqgk
oeB1zfHD0IIXsrJsoEWbjpkEUiVIv7e6QY0NAeUvl2dn6dUFVzTL7zjmoPinrpVPtkc/L7Ill4f+
8DDg1edHvvNyaWGroVOr0s2kq5sGfekaTWs93QbdLpD+vPyMDw9/niE4pFhFZzuqIh/JglkSBVnv
MS93qMYBikGW/PJDluZIcD45PfcwwvvOMWr1l2xUzK025sqVe0fwPoFjT2bjKdKNTHEz0tJbf5zc
y++9NDmCv0l0afSnDKlDJAdjhMS1fjsicgagM/17nOJy5VRYmB6xuubF/oBih2IfJymcBbG+QpWa
rkz9h4ELyq6C8aJMaESoPUo3YfwaBs9jcZfoLpSVG818GM2VDzg3o/4jbOEpgv2W+TTojhJaRz3O
4s00xhBXR9p0VyOn8GdVZ+bB7G0ERcou/WrK9IJ2CNR8biWjfYLy/3tidsRSKooPGzmAuarklLzR
rMC/NYPBfArRO35B3rFeMdmlOZmX+51dTRL6cGpjIcRQDXBlfZfpd7MzSvNydFTQUqikn5f3z4Ln
FGt3WdA5xoBuGd3At23zqCGAFD1dHnppz8y/v/uG3PC9Yixl1rUKK/3BrxNVRiwnMdPd5Qcs7H1N
cAwQU4Z1OVbWcQy73K21NEQMs0Led0jRWUUPYbim/MDeEZxDW0udlDeTfxrDxIGXLo2BlSFx7UPd
00NgvuImlr5HcBOt3HmDVmrejUyzcFiij5DrpzbVUSMOV9zF0poI7qIeUT8YzRIe9d7wd3qMnKYN
C+c1wQ8SUMIJ34Vyk/mtbR99K4k+VZ5E3S3t7WSNtXVhs4qFPTu2dbux/x9pV9Ykt80kfxEjeAAE
+Eqye3p6Dkk9uuwXhizJPMADvI9fv0n58+4YHjR2ex8cjpgIgehCVQEoZGU6UJfj2Z81NIuSNP1u
dcLgsJrNTH3cEzkwQsssIRsLaXLKzxnJPrRd/bMFVwqIA/Pb8p36whc0TZ8XbROcOibd0ElRIM/X
PFqs1gl7q/dOECE+0j4xET1o3MpVtv85B5Qz35BLwJzNoOTodRCBg24vnUcaWh5ERa+Ho8a31BdA
PotGdCD9OnVt5T1lE055Xku9P66P/naxBM6lRLudlRWz1659AGqboeMIRIUb9NXn9J7kVf2Y+YX9
zl0oBAmgxgkWHSi+UtwWV/rCJHRSawf/KIH+6ZdVWFsf5pkERQFf6zufUH5ptjX30EI/ZzfGgpIz
8m6Z0qDi9DSUdZgI+Y4PJmzwHk5vbGWukidSG+LPgZPwE7H7DyO2tL6xHjY3QWuow/zzOK2PkKMh
sYPbrSHV6tZWzRu4gSeZC4HxAvwjFgMILFkMbqMJavW9ET7TE9qsFhQLB//ZW7clFF46vkMXp4mF
QfcJ5YQhNjp2tRyy89qSEyTqzrXdnrzCP113TY1x1GfGubVmdynK7FzVL6yBMh1Ega6PrJu4cgzw
ncxpoIpp3Y+S5HceJG4jh+fBaYEEkGFlNc6kPjQGPiVJbxcCjdefSu/zwC6Fd3KGT5X3Z0Meqams
oElC6pPjajU+KDrn4iw26IY9kK4Jt+pE+j+vG0q3BEpymIiUDfXb4kytd8Tnp5lR0wPSHlVvRNuv
d7FXx5iuGoNEjKx9yO7lvf2pOPrxRMPp4Mb2aakNC62bvxLSfe87GxpDIafsj+2d23fyyCsTNE6z
r6msD4RRPMiufXFeCfTGvVCQ94u7xowAwP5y3f5vt1zQ4F/PjwXUgIM0C07VRiHi+rMZ/wCqIiqq
AXqX/VPgj4cmQx/nYnhP0BhMfZV0fX+h2GLahyIRIQotrgnNrnFUW7knBKSmuI4kLQrBzYfEaUMc
LmO/a+/71jJsDZrDvfokWbXApBJh8RNry8M20tOcuhEvyMMkhkcpQuFTw8FV92P2vPLKd+e+8EdK
s/Kc5PxIWztMa7SzLVAKJR01LL1uJfa/v/pG27SgqmvgumkLXVchIig3GrYG3fSVqG4oxETk7ris
fxJYCmmf2PzBmr9ed1pNdrWVLRp06J1POCJ7rJ8reKfbzeG4HW8bXIno2e4Z+vqD9oGUdQFNSflH
ZqUpVAfrOb7+BZ11lD0ZWuoBS6glsO1YZwkgV1X0B5+2P1ApvAXdQvFC9c+1zb0VomlDUZ5BkHKa
agdbf2lwzbeNj5LsP4eWfABfl4XjXF4f5uJz53xr7MCQTXVjKzGcjstW06kRZ9Kv4ZY2cYGHisnI
W/K2x3P1vTGFMt0cBKs4L6CDh5ZJ2Bu7HnVDKwGbT6u/9uj7OtPuqWuHM3hVDfbWjbz//VWYlrSH
p2dAn4LgE3KDHftpUWlqe9cZXAnUCvqAgV8H7TlzujDB0VCuWzjlpnufbu5KoAKOVo9tmoL3vLhs
o3N0pDAc3XQTV6LUglR2Y/te98DAPR9vbV9Bz7q0wkDImxpZEUNKmA65xdw5T7LzlPBD7ezqifTY
G1m63s4CYD3+57qOOfqWqswuIFF53+dPNhR77fWLQ011b42F1GfFEt0NpHCTDvLeBOUVmfys5LjG
G2emrjrdL1CilSyNU4CbrjhP9XafVdX70ZrKULrWrpFnOkm/fQbi6kufnbcdX+qyP7Vp8thOW9ig
6QHKVPf+TA64b19PybqvKOFbWnJo1tkrzsl2D/q00HZm4AU+DtYSWmUdX/+Izl5KJE/1arkoVRbn
Wn7M81NQf7bKU8oNP0G33kooU4kTaLHf9KR4RwDa8+efZfXt+sx1YytxbKMqBPQNLgGQ0A1962cJ
sn765frYmhyhvvBNXVOlgV/m5zp7z5zzNP9227hK+JZeQIveg8SpDYH5tABJlWXiW377HMj/9aTX
LL49rvCWqspD1C0sdMa4bWiv793uiWWmuozG6up7Hni76OYUTnHudhHqCcCqvHgcjJSuul+hhG/X
jxOTY4eb3fp7Rh/z/EfrPObkTzG/n9avNy2CyvqwWoGfZ6XIz0NdpDindfZ9Dg3299dH1xlo//ur
rXGeJ8e1fPwCt4ZcTWHdlVDkhZw5vVwfX+OaKskD3hayxWmX7tR7MmR9ehBgjL0+tCbhqBwPHukW
ux7n8sw9GfXkQ1n+LIYybKujnG7bIlUdnLya5caXqTwPQ3EJ8jRiDo2s2XRF0RlH2YH9cmrZ3GFp
c4iKegTUY67B7Jo8qdI80KYmi0ea/OzO62lu+Ye1Dh7zLbtf5W23UK6SPZSBHNt+tKqHxFo+zZXs
Qzb0368vrcYwKtsDCmzlVIHG4LRu5fOWVr8nkhmO9RrLqPQOZEyIyIIiP4Ni+MH13Chtdn3u4qnj
Jg4GTUypRA9uOVcDNHDKc+uMYVb3L/Yyn5zMNvi9zjhKyI60z1jpwe+z2f7NtqF5GpDb/F3ldmig
8tnIts7PaeWFC5chzXElJ3e3raqyvdrdCrsXMD262O9yT9wnqQlCrTO5srvWRSK7uazLM8BSf8ph
O/WzfciKwoDB0w2vBmq6NP1Urjh2JGCGkPMh67MwcF3DuUO3oso+a9FmXHld5eeMYysccpSqPAJt
kutm10xeZW5IKDoH5YrRu7U6rd70zmNf63V8uT66Zu6qMM66ZnwehwBnhCn54TYMT9cCz3e3Da7s
r+k0JOVaceyvBBUQGUlTT6smC6i0DX7Ns3IG4PfcZjOLezHmB1KDWgHEJsNxY76J9EVnHSVWUXoc
0i2Adap+CDdfHNrNdNHX/YT9k6927tQWa9pQq8C5oP3cW0PUWes5p5ATpPTHdfPrPEcNWBfvOCDJ
LM9bl8XC2xvJ49I+XB9cZxolZK0cr/zN0KG+Un+umyS2iSmL6UZWorVIIBRZkCk/W+18X4rtzutM
YCtNrZdTJVSr2VpsycccVIwNDcsel5xipFVoBfX6WRKQlVVNkB16vxLhTAJ+GD3Hvy1/qiCySuKd
i7IFBx4XAsOO9ZCmppuuxmQqiAxPsh2vUixGQX7Mlh8KW9wWwip2bEbbhhvQ/U7lDYc0RcfucJPO
EuUqdmyqx7XPG2TlZW6jgfnQpR1PxUxunLkSu8Ey1qJxsBn2VXqcA3I3WaZWWp2597+/it3Va4Ix
kLiwlSyIate79yQ3OIkmLaiIsaa28Jq7ZijQrQ+1lx6D9B1Oagd7MD2p77n3329CXGVmcOSGypFg
/akbaJi1h9aew5R+X6tjuZqYo3U/QongpAkAJIWk5rllI+B1TbTw/HEusgOX/o2rqwQyqCt60OW6
Fd5DuRdawt3CgpX0eFNyUzFjns0WvxmFOIN1A1qsT2IzUXhqzK8ixno7TWdIPfenefhWt+9kNRwE
/aMtZTSszY2z37/9yj0nQSe3YlV1hgBuZEn/3SJuey/mKg/DOLiiAmAVZp+H32XeWnedSE2k2pqw
UgFdeepkRepg3nU5AZHPAVe7rRKiMjE462YVAepzZzGxKBHi2eGl4ZFVU0NQkVxdaW3jYPnVeYaI
Xp2eqPAjK09C7kSemz04qcknNbu5iuTCCRmMiwlMTxYGqvS+DzNB4oaywBBSmqhVSRnmZV2DTVbi
nK3owRDDEZiud2X/owJ7+m1hpQTtlPi8B4FqdQ4AkeyS5uAYyeo11lHxW0DNeV6SS3H2l4/20EcT
CL1IG980bxW8xYZVeMyD6YX7e72VADmbFKh001ZCtS+YY82kFOdUes5HXrC2iCarQJdI12aOSaJd
E1gqbKugQACyie5PBZQ6WZih0+nFJk1Cf79uIE1WU3FapZ95djtv1dl2mxAqJ2R8ssqf0MCUteHR
XBNmKkLLcQbHh2QyKLpdHw3fYySmp979MTtLuGUf5HDbTVFFaqGIsw2tDw9NHXEk7RqTrUiiLMvk
ja7k/jM3txT3RIIkes6d/Mj5FHudqbiu8yVl1y09n/J6T3KctIdlJKAQRiPkYlKy0KSHX+jkV7vK
WANm7tcS+Yf1v4HQIkQr5/sR94m2MmUgzS9Q8VQrCuxWThpsANldPa1hVX4g9MN1F9VMX5XLKbJm
ra0SkSZd99RvU8hT60TcOnJdExpcN30lmKW7eH6d9fBRWoRrQg51EnwIINtsSNCaMFYJG6ZN+tZW
4cxDG/sAwaIIb2fRdevoht5/0qvFnV1s9cJi1XnL6rAsrOPELYPH6wy/f/LV0GLIpgnX5urcNR/H
+dDkdliiydw11Lz2x8I3zrO/mhdfDU/xCOYmI7Rryd1fTGPe3XYwM43pDKPEa0DKzQUcEwkBpKJO
64atsXfmbXoCylW+BuGtueMLTL2LnSOJ8gO/3ynX9+7+IDbRTuqcUtlzaQeIS9vhIxn9w/V+c0Gp
X5pSgmZsFTk1y2TsNrA3nEBsdciyLfSD5XlsTfBKje1VoFSe0YxWqHqdHfI5c9bYsXuDT+omrkRq
kle+R+me5qsNB+/2EbIbeO6kvLotnlSclEwS6W/lsufij+3MjgOzDP6uM4oSqbLbnEp0VnuW4ykI
ZhlaPjfxk2hCVaVoSKaWgIkDZgHBesjml2Y518EUraZOet3clYIUdGegvo2CAi4/64mjYJ+DGO2m
BKYCotCwKqWoWxyk8KYRteuGp3Ex3aQnRrlKvlAzcIk1xK7Ord9/aLIX5iLLTKZONJ1ZlBANpmYB
TMR3TixjxzWlkHcwITjeXlGmoqDKadrcFUfLUzrRg5NOHwQAEA0KpmElTfiEt4OJqXCoBkXLtK64
c3Kq8Xnp3jVoBQSe1RCqb+d3prIvoIgDedyK9A+T/Bi477epD+VWh47zUPUnwT6m400oI6ZCowCM
KgRD+/C5GsFIN073VTcdbnFOpvIwTKWFlvISMUuTd63Xxm11k5g4rnq7S73a/QaHBt1cwXW6Qp4m
ykCAOn3evOWmZMNUeZxF1PkA8JVzGjfrzrWyeJ2Xu+s20XmmsrHShg686WETwl6cKeqXr1hPbmIa
0Y2unIUDMTdOvuXuyRrJU1uQU1WIsBnsnTPqttMqU9FRHIG1ebyF7XO8iaE1BQ8SJ+QJg9NoHF9F
R01oAB79EUu7djKNCOfvg22K2dyfxyTPQ4n/uE2eFs+0KWpspsKlAEJx8g6kYOfaAi8gpLpT1n5K
fD+qF1Nh8O1Mx1QCBpFO6ZrywT15FvQLbAgTop8nve25ialAKTqJFaR1OFlaLWFPScL9byOrb+sQ
Y6o8TsnBA4/bunPyS294J0Z0WE016443hYOqi+MGRYb6NAFKuLRDQd0j24oX2rw0DEDN65940/ge
eob+mSsaO9/AqjEnj9bIodYB4EuUzswQzrrBlRMVDYZiTSUGb5Z2vSv8qjv4gYmEVzf47rGvstwG
6sccPdMYHDTzj0Fbk98ErXtDaeHtRyEYRjlSdWub9oXsk0deB394axV31HsCmeJnjwUvrr9+SMbi
0tb80+KWneGA+OamiW/uP/XVT/L9TATC9ZLHafXObpuz0Ep4uC3Bz9sWWzlqNeiLnRevo1/SpA0H
Nq4vaUEtw11695h/3bkweSV3AzOPAn9RpS9S4H+fpLDa4LikCV3ZPc0HmX0i0u7IAWpMlrNE2Wgv
/fvrv+tXNfKtbyuZvR0zIrNq8770K0pNwR+iKSMoc4AotQzLvI/6uoeWpB+iMhF6El2uuI6M69PW
svvWkxAdaWJ/K05u+jzOftTmqAXnyaPftMcthfRhyqIgfVk8aFU0/IAOATTatQD25DFdmKmNUufP
yoHPhRT3YIEt/MvU+MsB91froZm7xODPGtdSkT2jh5Z3pO7iuWNFuBTbUbDvONocri+AZu4qtodu
65A0QJw9u9YXljphxUxURrqRlRRSE2Lx2cHI40JClpRxDoqn65PWhbiK6Rm8IpmWtSmeZzl8XwdA
Y+ohE3iFlc91IM92YxVRKq1TXdV2nAo0WV7/8JubOJ6K9zV6FeZeAIEsCjmmLOQEbRrO9NVKlmjI
gqgrhrjJp+NS/gjw+n/9czoT7n9/9TncB3MXDWX4nHAE5PlK6Bo53AjTebtigZ+jZJXUcW052D3G
Jw49elBvnjggn04V5gGa/dMhBo1ShJrpIcPdy5VfOXUNP03n1UrOQbdr2fRbTi7bVt+DfzV0RPmU
gfn6NsspaaWU1BWCl+SySPKIhp2I08IQj2+eq2A0Jdqnsa43PmHm89BXUcfh2JZ/V7dbKOv+j5um
r4KEBNp16xYtopeygiZjP0dmjguNT6kIIWeTGUu2ilz6iq5ZKHvadhFfy/zbbVNXwt5xA2t1Ctu7
2JYFTteRMBBG0MTxDMTRms1KxQpNSe54tPFsNP9WTj134WZVTVeGvPCk845MyUq+75e/rIyatu+c
NNzYOJq4pTVfV+UDSjKmNrow6YWU6XGB+Lto88OaFdifsiOp1kd3kgZopGah1EfrrShJipZb/7L0
p4w/143Bf3XjKudGWjVgYXOEf6FDFbu+Cyj5Tb2jnqMymzgS3rRMPoXW+XCsk+nZliZ1EI3h1Zfq
tSmrlYyZf5GMHwpgBCQaMgIwITR1cHTGPBqNDZ2a1KS+WweUWGkz4FOTfDcGWZgPp2q48dSuPl3n
PG2rpoQDDVPztWrtNiKku6m7HPZX8vmwstJqpty/oBPyOHAwaqxePDeFoaSiM4ySs0mW5TZf4ZEo
rMRJut1Xs4tWv5tgOJi9krM7C6ChYlv9Cx6Nwr7jYZWYSFB1Pq/k7BaMELK1AgpiHD/qRhFPJv1Z
zcjqQ3UW0KwQgtHLuLlxTbt7wZP4tkyqHDYalw5Z6RSIJogbvofs9vItn1zPcEPVTFzVmUr7Gu3k
ZUkvxQrJ1rbx5cmfU1O1Qze64omB78q+6TF3h3v1Q9uzCkRB3U29cp6jykoFXgu1diujF6+2QzZN
T/OchTjmGS6/Gj+niiMWdpc1hd/A8E35cU5ZGLD9iDSY3nB0xlG8ceNy5SXP6WVa0EPiL2USN+5k
alXWzF7FJXoJpDyloPTCIWNh2+6xYdaRzTdJVnqOik2kBVR5ebtvH2NxkDW5X/yvfWqqO+iOpCpA
0UsDiDkD/H/pD8OjE5cxv98+LKDIrqACZOrH0H5FqUAszuhCA976+yviIO7sl/2proL4o+krmmVW
BaWqrJ5zuqd6seRNWHWtG4HZzXBC1K3y/tFXVwPJcjzUkcK/pHkQVfX3PfWMSXq4nnp0oyvha3fl
NG8Opj6mH8E2dXTqP4equb9tcGUbmXs5VxltsL+mRVym/bEGC8Bk3cT8CwdVohcKQBn6fbF9jy10
5tHtWmQkvmnmKnBoo3kgIQZLLrz9PgdpmLYfi9TUGKBxF5Xzya2GoJ4zTi6Bv528fEbJ8LZ8puKF
HLeEjAuj5JK377MVhfPkW+6apC00rqJihbweSoib25MLbsbx1FUPJK3CrBoM25RueMXPcVRNgj2d
XSr3g3DofhjLjHxUusEVN2eBYKjIg2YR7h7mFb8r0SzOSpOj61ZUcXQo2wSzhQ6nS1rd58klS9fw
uh/q8pfKu9QsNZNOgpH/ypI58tfyoY+z066Vxj5e/4rOOso25fRJI32Z0oud8LtelvcBBW1HYALv
a4ZX0UFDPZayTRxyWZ0nr//Z/0jHP69PfM/ib9QUVWzQ6HsV1ORWcmFc3A8gNdvsAB2P4FoMmvj6
JzRLqxItMc/2qg0A5QvtKEhfgkNlBP/rFlfFBXktW6wE7KN/b4FHcee+9L9wJObF1X5lX5ZXGwia
Nad6If/tQuIwnJYPA+QHujvzV3RrvJvv1UemxOln18NJhydfWPZuGpDcDNdY3dBq7C5OxTuKpOaD
H6Hy42JeotzU1Pc2x7Hn/LLaq4m3CdTQQY/79xrkh+nUH9v47xBrTzy67ki6n6HsVl1uNzUrsAyi
jGX1AHjuerk+snaFlfgtmsx2ArZhtwJLGjhkAaN48Rgkm/2HZP5tYiRek2+VZPd9IEJiDx+uf1fz
i1QUEZlzUENQD7/IjzP/w0yixP52fWhN1KkIonmyAjSjY6/ppmgoToOpsViTMFSmJWJJZgcWIxdg
e6IgqE6u23zkU/vQ+cttd2cVQTRv27psc0cukuZhGfQPTt9EEDe/7Uylar4MAmWFdMCNqC1P/vCU
5/EwGupQuvVUYriuiw0qdi65jJ1/J0GaZvfBMfHkbRu8Ku7Cp6lJaWmRC00+ggI2YvkJtFeH6w6j
m7uyA9d0TShlNuY+jWGBl2lrbA7ZYIBJ69xGiV27FIXXFnAbzyoesM8c+nH5Qvv8mDTp6bYfoMRw
Dew4H1dsksU6RIP/1AAh5puucm+Hk62iiezaT/nkIvdAvi2sqjFEWdBwQnnb8LYKIhIWWsbtHGeH
2gXAxwup/9Gx3t9iE1uFEE2k9f3AxaI67Uc027hozugNxWXdtPeVfpX2Rbmg16bHyQGlP/TghVV+
Z8YTaxKyreKG7Kmr53JGJP3P3dZ7GmM03WDLdQzW0S2qEq5ltxQBNCexLybP7kbDZbgJBOnZKnqI
1k6SFSsSe+J/9YgbCeORR2d2JUynbXSzZcIxoZbh1KehnYQl//M2b1GClKR914wewbWqP+X5c1Gb
M6PO1EpwWuBgJlODoRc7ltt9YRSH2uf27wOsrWKFOgoCWzliYHKXX6DjfRxO7ffh4B/FcZlvi1AV
HuRtre8lBN/IBivKLDceUUtbSpOoqs7ZVWyQWyx5MI7y7xJLiVPs/5RYTFcUzQqoECFi5XS1EhzT
vNWJ2dIf6uL7dbfRjby76qtMYG1J4w1dRy+pGOLRmw5F9uP6yBpnV6FBhdssUxIgjDKokxZl6KHO
1Zsgv1qzK8fi0W78hqQI/+k4PLqH/Wa4m33H0JsrW7qfoMQrXhncxElqvIJZIB8HeSeuWcBo3GYf
JWC7smZ2Iiq8kJAIR5msi1h1053B5krAtj4LSh6gmDBtz4X1FaekzvQsqTGJyqAUdG4wds1+IQzu
kGbqILrxAGarQC93ClavJzCIPUNdmXXvW7s+0EqY4CtvP63ZqqhRxgBEtGZsem2Wfc3Xb5LOR+n6
J97wU7E+BZlJPUlnI2V3nSWvCgDL6MUdk2Pf13GaiYci5fFNjqPivpJWWJ4nsQRtL2Mb1H8jWw7A
N9x0U7NViNfiUa9MOiwDCezj6vJ7Nq/HPp8NF4RfbSJvJH2VQAkyN0Hayl9Xzuy9F+eH4GD9pJBd
t0/JbZgcW0V6VV0D2Ube0kvWyTBHn34iWkPYahImU8KWOsTOsnmf/g4F7cq4mG61vBK22biBjSLB
YTIY26huvg4yiX0jJYLGK1V8VbX2spbFvhHisdQKSAw1yHgSplKCbnjluR0iiRRkcMiVDWtClFzi
uiTRtJhIgjVmVwmUgrUHwjTD9WkOyjwNRWrJJKp5AtDF9ajSfUAJ2jxpnWCU2K4WD2Q7QwGFgB/X
R35bkM6zVTRVMozVOOyWH2JyJtEuH2pFwxm3tLvykB4tQ9bX/YL976+2cj4Ivx8G/AKO5qDi1Nyk
IoXpK1ttnhXB1tgY198izu4mUzVCN19ld537Md1oispWMU2/pdwLwrwnv123uW5sJUoDq0F5G9q/
l6Ruoo1Af1reBj6w/4WLYo2Vdw3M4QztsQmSu6mC/klnSgKamauQqG623QEJ/n9tbU18qngoiMXP
IwkQQESOddQ1QXEEgf4T0gI3UArovqAgotqsHDe212bc6XFAAmitbznPjzctqAqHcrukbpsVxWKg
TuNNiNjOLcPQe4S/sSHR/fe8ipsJek6C7zdJHFcjqwzC1LZeJGikE1MTr25N97+/+sLcJhS8yKhu
SOe9E0B018jTq5u7Epv16A5D3WHubpvEff+72LJ321qFfjfcuKpKlCY9C7I6hz+6zP0YtEkVLmAE
l8v68/rC6rxGiVSH9yOdWZ+9jDyNMudZlmvYJp+uD7673ltLq+yokMNhM9qY0peit2IPW2kAmguB
ZW7Szz0gxte/ovkJKhKB+nKTbieyFzI9Ah4fFePvLDd1h+gGV/ZVtpBlpSWa9+a0tcLBn5p321j8
WNhtlIpQGlTidvLSrRirLHvxRQF4KtoVChP9gcbxVa6kRaxzyyjsP7M1kml2B/igwS9150gVdlCQ
zptHp5OfVm+OA+/i+k2ITpqQj3FfDuDezw+9U0dSHoub2HRhKSWOg9xPeOP6yX+ubFDdG2fD5q3x
VJVAifQWs0u6JajgJjGA9sdN8pjl/qmxnTjNnfg2V1WimbCps4J2aF7QIF7fDV4wAzu+ZlEwpaaX
Hk1KUnEJheeMViaz5FLRB/QgEC6iFgi9wlCm1667EtN8WdOxs/sV2juMg9BxkmGWbHcyDeK1GiO6
1qcqqJ6mDcr2M+5d5U29Tnj43MHyr7K4NfmpzQFeeCmT4ol1c3Bf8GE+kKF+sjM3/3x9hTQhozIt
NVsvMpr4zUu15nl37NbEhkZuMjATbkr3ASXcxwXSzn1vNy+O688X3gjnBRhTU6ucJl2p+NVBisHN
K8e9cHuN0+oHqIqPk7ip5RhLsH/11RJMgu98Hhh9SlISOQVwsUG6mNTgdJbZ//5q9C0rJ94M1AWk
2zsNFc7o2U2cAJi4sk/bUyrKldr8soEHxkbjRF7cdtJV+ZVa17MmjrvoS72KLmoA9HhxJfjor3vj
7ttvbKAqVlUMfMyGhDsX1s7hQg/2hvs0ZC+3Mg9dCI8G0FkeB1M3vCZ1eEpoiynrGn/C1yaSh878
Oc/TGDQ5zSTi6z9HVzZUYazUhayWJz3262nin2XDNBYGo2liQIVPESYrzjbPvTS4fAjxI+vyQ+ub
6Fo0ZSwVP1VNVEAt2OOXYiBPXJATQ1Gbtx9pll2sCT3gzW2YJFvFU9mJm3jDWAT/2e7AQ1iYUA2a
UFPRVNQBpqQWe5poPlvDc23d9rCl8i0FUOss864MLmz+0vkfKvmxdl+u+45uVZUQJkzMvT8vwcVH
Oal63PIoNSle6YZWduUMjSR/zXr1fpPTEHPryYWGyvV560ytHLCtSmycjzBJA24cjOzcCA6yVWql
pcpnK806fpnEJU+rCCyl0U1zVjFT5ZbSLUd35gVckqGbsUPKb6yeqqCptZk9wVvA1GZxv45jTO1T
z0w0WZqF/BdcqsumaoFS/MWi9o95QHfeNIxl2Pn823XD6D6wZ85XW1RVFbPtpzC5g/tMBfWnb81g
avrTjb3//dXY0KXfhFemyQUsm8R9xqsBSAiuT1uXd1UxOlLly4ouJf7fQL7p9PcrmTnvarYPlVNJ
LFuJfrsWxpmdCPpYv5SC5JDEGYSrDT9EE02/fuArIzlB1SSJz3AFiOP94amMrUNovwyH7bC/ble3
bSG/Dr+vPsMKC8/bxRxc2grqw9WzXJOock1YFO1yKBst58mWyWL6aznsw1+PlvtvcE9mUJxmOVSA
1II2l6mxBmxUo/NIhi6Sgn8Z+zl0bBObs8ZlVaCUaztbMa+4kG3NOzx0oYnQ+NCls5EKlnLXys8a
gpX+G8WwvzD+P+GJtoqXSkgm0Y48YaEP1bOD15C/n4+Lg3kldGZSIlsUTtd7PrzJtk92kod4tTMz
8+oG3yPllaviiChIjmbBCxvdO9bJH93Oxj7YJ0PE7ZvgG0dQFThl95tfg3XQwjqMn724uRMRNENI
yEPvsJ7q2bDl6H6GsgdLK6m8ZYIuLZ5jGXgUKvNhR+tKyhbcNnQZhQc37WL07cd/hxsBzsG8yJrM
ZCsxzahoen+BnYDSsNk9vw3h4Ab/gk81LbKq8IJfgfB/TRZv2whfUepcOPonRDI3uCzH/OLE2wmy
hk5Yhk7kxvLONxFYvGklfEa5/Voj9VbqZhag8HdJ9piID9fdVDeusjHPFpNkgJLFpUf1tazKY8pM
+lC6oZXoLWVRWPtx6CIgByabLFp707V0/9X/ii1YY//kq9iVFUpa60AQu9BVnaVzn8o7apOTC/XN
MRGH22yjnJwlrdxtrBx+WYa8ykK6lkkelUOffL8+/puhi1+hhG5tlwkH3bW1H1wmSO3dnt4wuBK7
29SMFieFdUEZ/MPEUJ32S/9LEeSmdlDd7JW4nWZ7TZIBiYdSeZehvamlP73VxEOmGV2FWPHG4zIT
Pk7/5anr/1eHOt3QSsTWpK5XsCfikA5BWK8QkfD+dG4jL3YDFVcF2Ee2eVOPMiJBrWFzeh6OVf7+
usfoso0KqBr8zplGO/hrc99Pcfu2u3cF7BnZdIjTfmW33Kvwwit4EqR40v8FUvo77//VfmfO+7pl
UGI49dC0aXtY4clhdxDexnskRJF6ecu+iHVQgpenPgSxOU12XOF/zg7mxiRNauNK5I58hIJ9y3Ga
RhCf5xzydK0lbuJfwtSV0J0JyJdnPOpdRsLRP7/GoPEKrzuQbuJK0A6T11u0thBWlINb1YvobIK2
adZTRVi51mT3XoP6ObIZIjarb72GuYEKsRoLSn2WIdfsZ9rd7Ydf17C/UHM3gRXxEWWLpVk+T3bt
4rSzPnjz7453y50I4ypbbIE75GZLeGJFlqgIyidnFod6y16uL+mb1xUMrwRr0oHh3S8RrEVig6Te
g/xu0b1sszwCs2sIpje/wf/1E7Z6c4utSsc7VnwaxueVf0vS/+LsSnbj5pntEwmgqHkrqVvdstt2
nDhxshHifIlEap6Hp7+n/7txGLMJaGe0AZIqVpHFGs6JrEYFmP6h6mB48RM8rdEczRgi4twR+97S
DvmoODFlKxdOGTYWedU1yRBp2rFw0fnYZYGVftJdergt/g8tCmsXzhnPgOM5JvoQZd65q058U+QJ
ZeMKR4zhZhO1i7mLwCrO/X6sERagWq3Y0I+zUVi2cMbgGmmqcoLIQzf/luqNT4z/6iZe0suUob3m
bL8o6uZk3yGcOCnisBbj2AD7BQX7jSro83EHGJiVhaxWslUJ8CCRLJuOzRnJ8dg+90d2ub6vzCM5
eU/s7fYGSzRIROBCG+GCSMb1A+yj2dy3yakt7rux3nMi4zuEU8frPL1I56mLOoLi97smPd9etsSm
/oHgSifHMEsyRCWu1axb/Kr7utkKq/owlo9FCwbLvWRk85r1UeWSbTmTeurcH2ML1DeU74NZ7ooa
q9VJdWeUCe8qf0g2i84Ky5BuvWDTTgquPX2EyKZfpPOzL8YRLG2nPNJe1jEyj8VBC7NonxQF63Yq
EHBurjVElFzc+dOoDf6S/bo9ti7bIsHEZ9S9UUAGdxE/a5+tVyQG/eJYRvTc3huH8ksa4D+K75BY
oS2Yu140yM4yNkYcj1T3c7briQRFEKy7K9NMpxlOvxSwTiPqhwOnLxTkEJI1/1NRZswLQ0vLGHka
svGP+b7GS/Q6Cg+AFWleUKjh6NAf54N1bKPulJ7n0Ai6QAtVEP+SY8MS7LpPWFa7Hewvt6d4Hupv
IzHCLqFnc97VIoLvuE79zk1vJrzX2xxTbOylMk8b/5aqSOEkqinWli2mUaVtb7YRoRGZvlRNVNYK
8/1fGu6fxzuWLZjvYi2d5YKUKSrdoAvHgx5W4XxI/piH9MAu42tyXI/GgdwhcnxH/Mq37x3LJyE/
zHeqWo//ZU0+WoNg18vAWb0s9hC9vtpRd86+sNN28g5bXPkHEmYPsL2AHZ3wtqXLNFkwdD1DEI0D
cjIapxe9OVWDqo1PNrBg1m1nFF5ljl1EdR0vM8pGn8yuKrT4MYwjdkqwbsSFNLIV2hCtMQlQABw5
D/NRR7B9FxaI64kVaGAPN/Nxgipk/dmhJys73Ra47Ir4BwWHZtQoc2+I5kA/an4RmkEbpCjZXwI9
GJ/IqVXMJDEUsQityJK1t1wo0lR9J6jmaX5liyr5JNndf6rQqFmZpWEOUXW/Hnq/Ol7rr1mwHtsz
9YEmHKrA22QTCdc5yclWU9dBC1LOCQ9bUg5TZNVrutNJFgvQihJdjtS5OsnL3ejFrD3c3mfZwgUz
Llk+FJMJ6WezdeaZDlRcY+fQgs2iUavfkqtp1XUepr0Xcr6L3gBaL1gtqetNa8sR0WHrc8G+zOa9
Oase+FLNF2x2yxLcPC3IWQFK+ad6+v+ifWDg1/4ckjA/zidV/fHHYSIXL52/75955SkQQvEqJJEb
GQh9r0823G+AjB+LQEUPLdlisa5sSfK+7Qaojlmbp8ZZHl1XtcUS2xXhEMepB1C0jfUb6bO9hKn+
dVS1fUgcZLGcjJn9lJolfJdJW6w7PNH787qxP9qUJb6ll2s4N40Tgjaj2ufui6Akw2z2BRpj2sjt
7qlxN1ffwaK9y8j+576+czNAB2Hb3M7byOlfM/MMSo594153/N24hetoGfjp2gjUwqHRLGFZ8ePt
oSXOl5hR7+skR2QdSwaVM/qoHufqvs2et3IXqBI0XzgwuVkMaZ3DyPLx59i8ONq9q+17L4sAlD06
1tyk97qonYBMRqenoZl30ZNg2cJxmVKQDgxA54u86Rub79l01tjZsD/fFrrMnIQT0+Kpk006aaOB
fjX5m1c/DCoaT9nQwokJQhjDmDwMrcGOyJ9cQ5P4Pi0Ua/c0D0jmQGvDIaD/SYqfo6qv7OPuKdcT
S/YI1VziJhi4ex0Pbqz7beA8pPdjqAfuqYlUrqxENGLR3lxSYGdcRWOVRz5+Nbdjsbze3lBZkEgs
2aMzLxNjwicU90lknQD1FyF7HeC1FybB7TlkyxffMPNSWaCrHSO9md/wGD6v7naaVlVQWnIQiPV6
hc0o9Vbc4q72OQHc8Qqqvv5gqZhmZFegWLc3JE5WNCvHu/pM/jh4SjoH9P2uRyvAc0XpZEruQJEm
ce4tBuhPzDI2LGw5DWsn9ffJXzBagyOsrjHSREYSG3U8e4+bqolCJnvRaLdEt9mMN6TVX/rp0+Y+
pC26+1QlTTLNERydtO7dRG+vUSDLPYAGNk54fdzmXRimrieW8vWtw+mKuH1E+Wew3HfVV3c+3pa5
RDBiKV8511aXZV0Xofl5fnQRIT3ohcHv8rXoPgMTp1H0ZkjURqzqm4HAVegNJJRbn83+nKnwLySS
/58xvLu4S72eh7TE7Zob3wv6khdoYBl2lflD7oLWaMbcpU3OYUm8D+YlDRLz522xy8QhKAzoLnk7
X++n1Gx8itGXfXD2rieWjBl15bZZo6GSbgM4JBAR+feuyyxDYaSSlYvlYmwxu76AHxxZ61GrD4vK
t5Z4qWKpGEtbp85S1kaj/n1Zen/RCx/on+E0Pg+c+6VnK8KP16DXB+EWsVpsos1g0wXxYqfmoOnk
PrCZCt+06xMzzUNXzCqsBJmkrir7TjXndEjGoRngg2iXnv1IO4VvI3tWiVx97jZUdpFgC4p79jM9
9dGWBFtU37f3VwAA61xF5HmXmop1Y5MxA7G6XJqo4siXeGmIB+ROPRIOe7xpy6nKIZ28eRqHx8JU
+KySA03k61uKlgBNCerfjdWBN9pbklIS9J3uT10zKHRItrWC+Q7IcbKuw+IbNwtIWYU5Vb1wPlZP
V6wUmwt0V5Rb2kYb/TrTR7odjLnymXs2VVCjshmuFvhOL0cGcPZihfqM66EAJnP27DmfjPmFz99v
a83HW4CE3t8TUKD6rVOftRGzmqAYz9Z8P24dwFL3NCgAIPA677sP0Kc0NdKM9RG4QIjf5+YYsBzl
yThD9538CDf+PcXcdXZi0ASKfwW/WNpgXH7dFo5M+leVerf4Ok1qb930JuLmHNDivNTfpqn0LUAb
mzvlY/w9BTO90rGZBj9Kv7fSu1T7oamu8Y+vW7wk/h56ta2+44yiwq2Y/KT+CQDuYNV34UdgY4X7
lqCtrsGzrYmSNI07CyCdxXC4LfaPLRbX4t8LL8qBTrN3Hbp5QnBFNxSHsWQ7xdqwK6hDo3lwzUr2
DVWv2/gwe3/a/MegbE+XrFwE3+qMutYsHeZa9vph2NoDmAEVZ7BkN8X6MK1rR/CjQChu/aRZF5O9
zKpLSja0YKOeyUdeXNXc6S6DGTn5KRkU6n0N6f17gYMrVthK+Hj6YF09kEfjiKjWHTs7sToPIEmF
uiLoluNwnREH4w/gZgaTUrCFPeL1C1oUvKg+8h/pUfVglrzZEC78+1uwAfM0mZjrWphtHvjR+9m/
kiMN1zsrTBTOpnQWwWoBcAyoCj5eZ0Fq93At/+7D4Sv1ia9OMkryWK5YKmbpg0OYjlmqV/tTepoj
hhTac/KkBfqnLWj8oP0PLGuRqkNQ4ga5IkKXUbkeECMhO/2z8+i8Okd2yEIWmKF2gQ9nBPSkylhL
lFksJxvrBf7W9casXPRF/+ZdkK2KuIZsaOEytnW7nBZjbaMMFe4aUN7GsbI0n/aLvr7atbekn24f
gLKJhEu5G828nTR8Q5qfWB7pedyqcEVkQwu2Xo2jazlX9TL1T5Te8er3uD3fXrUkcuWK5Vh6B353
4OjD2Pl0zDTDt93xkDtPJP2PUHqYaQugodYfLTvwTMtfncd+e7s9t+TgFUG8KLBpTKTtsDW1EdTg
GPSoIu0sG1mweoflYCa6+r4eeZu2QB8VjpdsIwQ7R4ELyMZsPG26GXRTte6Qs8Xrt2RqrMNtmUj3
Q7iiS9vsUaGFpfeHFdnyFiEJv7kzw+lgHPKj/TCpCgroddEfHPOOcGMPW0HJtEKr5gA8hiftF7kU
R4bXDjKPD/SJ/DJfUSn2pcGRQk72M72znm5/o2R3xGquCf2phZ7AJB1wnqXJErdFojBCmfjEAi5a
GL2TjRDfGM8HdiqO9tPM/cG3fVS63ZkAnVFslOwjBHMnesLyttlwZGmPgOUCSZ/m7xOPYO0p69o1
sfM+0nUvPTRm0j7gFxVQluRyF6u5yIAIWt6s9NSlro+WB3/Y8hBdzkG98GPHL7P7xfZUzEOyya7C
e+eLF207TyBLRbJf/5pW5420Qb6CDRIxWa3h4BSNt1VVtvpxfMMVEcAWwkfGm46ePLMMUVoOeGnt
lFWoAEB3X5myqF/W874dEo4BnhSbseb4rLrNw3pcLk6tejvK1Eowf3dbuoz2Iz1VQDFrV/3erlQp
XNlmCPaeUHOiszOBwpnxoNKmsKmO0/AA7JPQrapoKw4VUfFdS+YSy7mSdZq1vsBc07r4bvF51j6v
AIHcGjty6Gs1fZ90xftAsu1ifdfSDIAcyiAwYq7xiBgl+c/J2XORPCzOt7Xd+bwRK7xMBrBSMOrR
0+KVnywU+PiNqUKXkpTeuGJtlwly52VeG3pqk9kfxgXFUtORLYsPPPBgBDWuRV71pA88bReKCDz8
6wX3zjATOy31nMJYxpxM4Qa01GDaVDV3kiebWPOFdKmtMZ3op5rz+xmK4Gdbemq9+Y6XNUCwNVWl
ieQ6toRr3rIrL2tdez2hFf+lzGfjnNp9FQEtuFcEuyTmKJKbpQhDaYa3klOaV59pyR+sVYXgLZOS
YOm1CZZwe0IhFDFHd/hN56outYM3ePqU3Hmj7dJPPdPA89qabg+24dtHl0xkwiFgpA6tAPxBT5R4
v3pisqDdUhIU1axCyb9eUx+4FWKZV91MZjlO9Xqifamxx7yymHZq8ip3PvdgIyU/RxRzG6r7/iqt
D2YTM7pt3s0UBDPt2c7d47qUPmmf7co61NUSpIA5y8EEADS+IOPGGf19wW0pSvZOTPfWwFIrVjQF
nQHN6w+N55tzdtK7wdfto2anipowifKJ2d5Ktza9dll5bqxsvPNy13vwJlYqRpdowj/5XnQ4ArxJ
r89zekndr1Z1MEvF/Sg5/UVMlnJ0Db1laXdmQOc1liQqu9Ln4GJ0cx6mxnxm+fc0U1QOy1w+Me07
gj2RupvXnq/hBBsA7e3wCApSFEDxg8fDETTNCsdV9s4XM8C57WwraVfIDEWGsRHyo/lkXLwfBDlg
RL4Ot7VLtjPCsTZOi+cxPW/ObBjshzqpt3h24fcbvFBlgiWqJZZM0oytbKmIfTLwyv9la4Y7HSjH
ma0wENn4gnfcjB6SnrjoToh/aYcV7M+XIk8mherKRhc85KwGWGoCzpxTQ8DRdhoAtzU/W6xjoCy4
vQWyGa5b8+5+7G3dbVJHs09W7vW/qEVy+HpW/nZ7dInPIlZIavmSrY3eF+fKebNb76TbSdiaqCuo
8lBrmsdeCaUnOahExD53Y0mDQHVxZqgQChYk6V8drTEePEatoEy8KizJnCosUaK3puAWdxoqjphb
V+feJr/bqaRHkMec15J20W25ySYQrkyD9xtnG+RGB+eL4w1P3vUBPhXh7eFlmy7cjU2uF8NMu+o8
zGXlm2OVBWxGQ83t0SWLFwsoE7edW31J+Hkw8rM7FY9LWh25SxVnrmx4Ic7lASfPNUeWn6cWkGFT
ftKRG+r4erq9eolsxPLJGokDPLna/Ey6RvNxYCAU77n7FEcsoKy1uZ+5V2HtQCtuPX7oZh5t3XzY
t/aryN4Zc5Osc2N3PD8nWxpnunuceao452RSv4rr3dC8J7rTmXl+Hkl3LDrjpQXkY2YWijiWbHjx
JiAMp7Rb5FD4OtI2535qAJs9qBReNrxgsKMHZNKelFd1dIBFVET5shxB1nfYJ3fBXFdb3zSQkKeI
kYEM1bMBaTtxJ1eI/kONBCWYcMXgtgKHVE3X2EuqM+uBZUu68WXHyjG2cME0icUb3WjM2OlG/QTs
g+zTypJdULwY/bod75Rmy/RRz8dijZcyv9sM+8ViKZiTNYXYr8P84xJjeEEn62rgeto1dsxIHzvJ
uQTsd8H14z7RCCrJaI9kbjEYiG57/ASkpObzom2l4piRrV3QyGXmBEQJmR23wHGEC3TIxvKARiqF
aD58m0A0gkaCpJ1tW5mvcZIBRVtvg2ZufgGzOyLWPt53zCHcIpOWAV9cq8y469MLBUa/NvQPDlE1
EkrUXsyHVsyxvXmB8iBH95xY7dehtxQWJRG+mAhNWo00FUusuNfdsHecp1Fbnwqj2vX2dIiYDc09
Y9CIxu14mrRQ14eTjg5hl3eKzZUtXzDaEgRE/QxOkJiZ86dtY/60DM8LKxTSkQn+Ou07q6XMS40G
bOGxaW0PFrXi2Val5WUrFyyWaWlfJCmGrqf07CTGwWyTaJ2ncJfJijlQl9ZFNtntGlc0D2pjvLe9
XR1R2FLBXhuWMacaRjNOp/U0aemhWL3zkGQ7Vy7Y61pMFikKQFjC4WjCIge9XDe5rSK4IxO7YKnJ
WJRGantmvOUT8Ny9+aeezOBQqvZpjJjVRFeoPgKN24zB73qgo/HYa7toDJx/aIiGZXSdqYRgtMU+
bO0UVON63FoVxq1E10V0jLGvZpAQpVtstWaNwjSDG+uJZ2RV1XdJRC/CZNhAnCnn1KCxx6toLrjP
7OLQjKrGKNnw19/f2epE7ALvTwxvF/kLTwC4zZtju3iKO1A2vGCvep4OYz/aZky15TkZid+y5aRz
FYC0bHjhis1LmmSl40AvszpO19q3yyUaa1XiT7a5gs0m1AHV85roMaXG937JXyfHVjllsqULBpug
WpiT1jVjPszfRkPzm7IofDz9FZKXrV0wWWJqTl5QE5frwoETVT3hcNtnrWJWMstpw7wVJrUWjXs0
DGeJko297jqCxbSk4aVN6XSQS0JIerSSK3S0Mav6KiRSEWElKm7BjBboY+utce4sx4rvtCQRWQJU
Zy1yj8yKHW3K/cQaMz8jmhu4q8onk6iMmJBkZCFJkuDadrsZobvyCPKq89jmiieUTDbX398dBWuZ
zfOyuSucGmCP+1pK6Wl1nNHy9+2sYKxeXjDdcLkZl3rzbahQIoFGahVFmEw2gqlywAAbpV5ZcY2u
ORPgUEu+HZLG3mdNIlBE4uXN0KzY3G7l/ImPxnbqk34X2InzDweRmWzXjqiOxs4E8eju4j6AD2vY
Z65ihjFbWW46GkTTzMPnjhY/GstShJkkKiOmFCtjsRer7kmcdVrYbwAo2v7cVhb746eZmEVs4NPV
5owzpjfNJ83OAg4ceb1F5qJ2D7enkC3+OvU7fUcgfOm8pL46Nc1Jy7wUycPmx76xr2r6buy+TOxJ
N3Ax2dw81Rq54521TxXFnKE2knbWNMjcLosHY5xeSdop3pQyiQgWuvWu1SAsY8Vpb5ivXmE2P9Km
2LluwUJT3htVkbTQlbx/3HT7t868PVFuh1jCXTrn1bbqVQ8vo+ntQ9ERchxp+vP2VkpOFhHtofXs
chv73IrbfnlBMVzuZyzp/JrwVKGIkhnEPKDjdtW2tJjhGrsqMvMwDDza7QmIGQxjKPWVpLkZ1zZv
D0Vr9MexT/YEJEFJLsSW+Dq5RsrxYirn/s4pKu/k6N6lrbijUBuZcAQrHfTEsQGNQmKty44IL/3q
HPve8JJs360k8g7VXcrLrejMmLFWe6z1yf2UbZuq1Oa6yg8iTGL+oqt1MycGcWLLYv7cV77eDv7o
xnWrwnyVyUew2Wko9MGeYVZ6Bk7uPp0BMVUGLlVlYCRngpiqAMad09pspTFNSLC16SFFFdRty7rq
yEfCEcw2W/iwjuVGY+68Ffpb5X2bjE/UOBmdwqORSV/wgRM+jle+LRrPHQ16/o3Vh8lEgxKS37e/
QCIcMVNRp8Sp9RlXCOX1JxAytP6QgbTo9uCS1YsQD9lMhjojkxMT4tq+VfFgnmtgp1ruU2N5O79A
sF99AqP2Wo9OvEzTy9JuzxTlrLfXLxOOYLl0dLQlKRsaG30b6tsQdmSnwyQCDbTwk5IqgcNkOkX7
pJtW/7u2UqYqWpCt/Pr7u9t73bZl7I3NiYd23KK2Wx49ZnSK9JP7sdaLaAMGdWatngwnnkfLOeNS
qcKGtaXfFW7td27+Vs0UjOC6mSn0SHJCiJRCaZaVrkEQZt0APbf4WZbUv7uCLodVT1fFHDKJCaY8
O9ewk1sZCNSvP1r84cM2VB8gG1ww4w4du3xJ4RlnhWZ/WQo8r9i0Dl93qalYobK28LTLHpttVkCU
ZOA4PzgL6mD2jX7VgneqZFOX2yXBm43kXQp+3jw9uUOhatqQHBFiZQqIrcwsKTD6ZBZHijYKa3su
9V+blR1uL1+iO2J9SjVyjW1XZ9MyUJNYe3e8piA2H3cOf532nXQWks2TTjH8VpentKBBNbCjvg+P
xCFiEUoGoH5za3E3LnXmFEGegRTgYDnL2geFaXRmuENI9j/Y1mxgjjWRyYqrLX0jeX4BmjAOPRVk
84fqj+GFc5T1RaNp5WrH4Dt3H1FeOTYBOkkRMrq9/A/Hh5SMvzehbHVQqc8DiasEYDNdd7/SYd+D
4n8F9e/2l3e65VQZhraKKuooudfIqBC6bNXCiVOOY0sTD4eCUVRD1OQzeTOyRt8ZzaHCmaPnZrb1
bLNi3s02MNyd/nE0ChKOk+YpjgaJbYlQCgxNdEVNeisGC81DkyxPfbfEW2UrZC8bXjh5LHeeu57O
OHmm5tmoh0NeaI9o2Dve1hrJ0SOiKHCqL30/YHiaJA/dPF/Mbfm8pElYIuFzewrJFovgTU5ToRCk
wB6U9ZV1ctALFGF5Ku9T9gHC2UO9Rtvg0yKkU/HnomReAEt4s9Hk6Lcu/7XvE66f9s4AhrZsTeKO
RmxnqbahyYa5vT+XaKxWmMF1N//xoZGBuRYWvpsg48k85JPnxcSajoNtHIn3aszrMZuLRza0YdOb
e156mEnQp4QRj6FD0Yl5NZWXjI+fVtBkxE5q7ZnAIf+rWnz3KW7ZLMQhox2vTn50wGifzGA4c1Sv
bMlr43+Viu+GX+BtpZqRkTidKWorN5N/H3JH/72WcxHMVJv/I15X7Nx34XRKPCTjlia9xn9m3DYz
vOzfo5MZX/aplXA6JUY6EZQuIAbEOLrZx81+WAcgBN0eXXJyiLAdWsNw0qEkMV6vcOb9FxBcntmm
gs+UWLWI2lHnDgUiG/ahmtj27Azj+lnXMpVHJFu78J4xNL2bmqXWY9vd7u129Ld0OLWZIqwnG124
ioFLM6eZ1ejxXHcBJ/ct2vHWnXFaIhxIwGEZ2TY2RkzGKatP5toBmQkdLpWx58KBBQuy0RD3RWVU
7sSr5TUBS5cpHFvTCxc2GYrHzYcCwhSCgJoRhC39oNmxzkvPN3JU1iGiYsOv4yrsKtkUgpiapMeD
IE0whWNw353si60Xme907b5zSMQ0WVq6bRWgtONUJ+Gkv3EtDRr2+bZtybTf+Pu8Hm0NGOlLbcdZ
Oi13q5Ma30jS7CJQcwihf49ed11ZcG7YsVHNZ1Qy+FOWPZFJxcDxoegxvHCqDchtV9rWGjFPmBkk
48KOlkOHYNBKVR+c5FYWaa/w8u6ZxU3Ix06HoK+X70yvWFChvQRk5mRX1bL9DwkWGJjMhfeOERdj
wQItdeoANRNEYWgfbjJGF65KsFEA6RI45vFashMjxgH8zK+39edD+WBowYZJXQEqwSZuTPr+wa36
rxapTnaLluNWlSP9cJcxhWDDprnWtO96G7IZp6OXDsxPtcUMHSNTMVt83MeFOQQj7mtwude55cb5
Ur/lTvN1YfTYb9ODV02Hnid3pqt/5hseg01/uC052WddN+vd/T8axpigRQmQg+iyyUry5i4on/U8
BRSEbHjBsOd8XMuF6m480PYB2fcTHlX3DQrobq9etu+CZXO+WC2iH8lT3b/182NtZeHQ/MkNVSWF
bHzBtJti8ObWgK+9IE8bNrSrj3Sq3MAql08mY2607zMEx6Uy2wLUcChsIyWCLUbWIzA4xanrxZWn
ohiU7IRY97f11M6Twob+et6ftaeoGNUaECKgQez2R8gmEMw768GpNpgovcxTZ7hviPObF1Mb5sa6
q2UaT/7rzO91NQVmDi5PN646O43SoSNRTdtdpHkYXbCE2uztNkmQEPLS4nEdqsR3NcfZd/aJJXR9
1aXM23DBDUU5HtcUz5F1VBHyXiX8wWtHLKIbPVdDHp7ZqFZC+z34eAc4jrC8g5kA2OVajML0532b
LBiEwRo7t8cWtcGgJUoGEjRbfbDRJH17eMkVISKG6BoKouxcQ1Ke9oCU414b2cQrD7dHl2ioWE/X
VS0gUBg2YbKsIURlypeEZqDQSF/2jS9aAOlHT2shnNpE9BoZ+dLMA8Z2JSXsfyinrmh1emvglBiZ
86dMi1ebJV/3rVy43IDf5zYd9jZGWOeAN6xr9xFtXEUoTSb36+/v7LaaXI0jbGHH1kCA++Km/4Gc
+qku3F1QdZCMYLogbiv11uI4LlfL9qsCqT4vXf+7LRuJToqcTcgJrAPqmr2YL0YIapoIDdXhvqGF
68t2nS3XyxJDE+9rR9DkqNW7sv+QiWCp1OpHMMFlXmy6RRnUTp7648YV1/o1jvLBiSNCf9hk6a06
K7y47ptvrOnvprpifq6n3z1n8mm9ha0DdDlvV22d/Q9/E0ML2FC7tRcjMfc1ZRpKGhPl2SxRT7G2
jnJedF432PGc68ahMGwSjGtaHVzW7UpaYv2Cf7oBw7XO8Ex47CtntV631NSMyKKbqbv+kHp6lgE2
x9H6z7f16sMvMo1//MjGJYY1DtVl1iO2vDo/UxVP7ofGgJGvv78z5WRd8pqktLpMCyCSn9dEYQkf
OloYV/ATkf/3pkZrq4szgBZI5/StNU0e2DrbfKAJ7gouYxrB4Nw+meucm+XF5GVUtWOUU+s0Dovi
K2RyF20uS7rN68vqsiAC4rnnZtz8gSiiLDIRCU6iBhwUlGU01UWjc5BtD3NSB60J3vF9ixcdRD4n
7cpzvb4kiBvQ397wX2/tiX+YhtgYgh4fL7W8tb7k+clhX2wX9Gifbqv6VfH+OYkwtGBZtBtbxM4I
FLKZz2M5n1OVEV1H+Ghk4U7ELaPPaVtA3u0aoPDeWC+r2aPQ4LhMCrlItlR0aC17aCtvWaqL7cyH
rnwd7ftheum1l9uykX3BVWbvjHVMZ7hSyVRdLBxrbciHHk30YaaD8+F0e4YP7wFIXzDb3kudskBB
OKhacvRCUX9M1ocSvL5D8sCbNTSWIiwd1SEh+x7Beu1W0wdKIK4BBLbNE+/vMkBzvjiL4jUpMV8R
H2+8Vj011Vpdap08lWt6rof8kQJk6LawZKoqGDApF5aAJam+1PZdvTzoKsAMybiiW8stvnlVaTqR
5sVdExNXsbmycQV3Vh+1mgDUvL7o3hYldP2UbsXOoQWrNRDtAw7aVl8WPQPG6ndtF3CbaYh9IaxF
9MpsbCeq8uyO9vUj61VYnDJxXLXmnTW5msnKlsCaTDcJ8Jq+AwlBuEszRP81qecU3ThtfWFrfRjy
+dhzVbOG5IgRvVedtfmKFG11yewcQNone8uA3XSwNMURJpOKYJNN17g1aXECNBuoKgx6oN7o75OK
cJuajTHPCLZVl3Wq34rWe6tNVS+exNJF/7XsKbAWS1zUBXsp3UPV/GpShZVLhhbbQHjXL65FeHXZ
0p88/+Rqx40q+s0+hg8xDdFTbbtGr5eUIM941o8UYKRa0H+3IvvYREWgQl+SfYBgm7w2Ns1LcUzN
7Nv6o0ZfNM8VzwaJMorNIIXu8JqYkA1CIaHeRXiNA7H/P+opBCQbXzBRY8rdCgd4fWmSLXDag+tm
fm9x30med6mkfbWCd2dAiRjRti5wU1FSYbNgesotmqtIICXXmwhAhwRLXsInhXOqTYjxR7S6J9Nn
Qv/o2p/by5fJRzDWQUdX69ay+gKmh6jzXtDoHTX926Dq7f6YAwYKKpjsijBCQbWtunThEm6h7i93
Q+xFQIaLVEHAj+F6MIdwjVp0KQt3ghE0v6ZjEjVHHk5+b/imf51IC3ehTJqG2CCSjrm2DQyepcFe
BvfB+H17D2TrF7tD7LrMSbds5aXw/L7zqzNQhUM3BGVzsfrlmYRqIleJKYvtIryujKIvoa60faNb
vFiASi++3P4OiS6JmHO0WtLabrANBukOaOeY2l+sm306Pt0eX7Z2wZZLG4TN1WyUeMPy357XhAa3
fjarKtUlG16w5N7Uqsp0oKmgjPP1/+PsSprb1rnlL2IVCU7gloMk2pZjO3M2rCT3C8F5AAeQv/61
Um/hiysIVdpqAUIAzoCDPt3zGs7jELJKhz9XuWqZWo7Rets88MafhwZyP/ToH7rj+MggewfuaJBu
x7dXSbULkkX369I4pls354m1L3NmfGbOskZBySKvvQvTBEOQjNoLMmEvzIVf6ujXRQBKb+3oC/C+
+pauneGy6lfuWnI3iRimklYXW+vc6dcCCd/S5LoMSLHTMhZo881u6xmMYHew0/y4TVtUksNd6y/D
f7bNyMoqgxWMjKL5JRr5S06+iOp4e3jV3KVYvC14XNwc+IppKd+EYYTGFpy65S4iEceWcQk28bI6
WERzNsqnnkDjQERtoAmVipMpd5CsoNRsbYZKUctAUhJsL9W+fjEG64TXAs3hV5wauY2Es3JHvddu
z3iQOHuT/SHI/txed9XI0r22nrehDOayP2eTH+EVMForDYxCNbJksDbp8rVdsKObeUZDI+00a6E6
KZKRZnSuebUgeXDtt7J8Q50uanWvrKo5SxEXRT+yTyPG3rIXG7onTNOgppiz3CfiezUDsR/G3VG5
N2JRfqS6woRqaOnuSumEKpnbIREhcZH/kw+ftnYM7zocMpWV2bnzXMEwz5triBer6/1vHWM6ygqF
3chcVp6Ru/U85u2ZNv8rvJdgOjTd96L+dnvuqrgk94ggfZ3EUmB4cgRvK8S0LzLBwzdy6A71cdR4
RdXqXw7SuzS5bAmubnjZOAfLY2V/slFQnHXMwKr1kUzThRck/YpbYV/wyM9n0DTjzty/+KXmEqGa
vGShZIbwl+2y/gyGmQThMKzGOlnZXT0hjm1Lhkp8UqFFGmWE3fSPC+Syx+r37b1VmKlMZdoVRlXs
Gbx5m//0h49OfY8ynGPLrSBj4zim7/uI/44bCcN+Itld9C8YWjLTxrWcsphR0/b8MmJTZAYPQafj
qLyuP4HRpehZ7LZRg6GsPQ+JBSL0tEGivYTitfxSf1njC+OmLg1TXN3khhBj3OF9OZZohFbT/NXK
jqb5JYekknmX6jb+y+W0vjMpawXN9ra1qFis5PIOtntbddzYPGrikupaIneF4BGsWIIAKZiwQkTS
D5fbW3mgsS+SCztpddCxk16XIcFfkSw4s1djYpfzNAOeHS5deHk6fF6PZRwk+VP3VIxxtYRWREJI
B0S627XK88ldF0E+ukXZ0eYMTunEPVin/Ow9lX+6tDu0RzCa3zZChfcgknlzB20vPBiQ97vLie9d
agHevIET6/bwCu8nN2BQGGORVdilotojZ3qa0LrmkD9EB8BQTF/uvlg5203jUoNo2+xYFQ3oPZcv
pn1n3U0WswSdA9+5xREYZvjUzTw5fEoHbYFMNXvJ4MFeCeKStcLib004bN9q0wiH6a6eaMeWGy+M
Ac/1+YTRafto1Mf8LvQCxpVMe29q0vTz2pw7KO0t1I9cumlimSIk/PWM77wGo2a5BYS3Z94BhjLu
zlcD9fzbR1G12JIZL3z1XXPCa4ww/3Q1hBimsGjvSyD+2vC7ec8VG8Vk4s5mgiqbRCBNHj8HTseb
02S4gcaWVIsjmSpo0f+/CExM20q2sVojOuV3Zol/MZ7v/gKreW4PHt7gPb48gk38wW1+3V54xbzl
RgQS8LwyuYd43BhVuPbUDV3f1eyqanApIg+CoCPTgoOph+/LNAPEXNyXNsv6ocSt6nK92L5AcHFS
09BFrktidqV4IOuFUheS81624okDVfG/4lllzA9/NbpOcxltx/uWXTLTGXU7vjp9c26sQICtYLfC
wLA11S5VdJLh9X3eNW694bo8xWviH+qYHUhqHcmhOeRxd+fJkU12m3dRBBZWakzy/NjpbluqQ3PZ
mfdnfe3zrWTIyedmWMK1MJzIcMnv+9ZdMtO9KBnxZpxIPOwdnaB6HOz5Pjcjw+oHr/H8jYMRv4UU
aRvscb25H+ZdM3FFSkVkpdDaBC5t5agxXvbUjoukNkMnnUJQpcfVwVrDXXd6Lhv4XxMgMrS+rAc0
8Wb40nigR5Lsp+nRCuIlWmMI1Z1QEXQ/3d6M64kuIPv/3mk+MHNlYkTutnZnYhlmvJI1bP3aCwN/
/rk3Xnz7Q9ex8A75D94eDQ4573GHBHHNGA5g3Ylr18kSBy9scW1OZ89z6Fu+kH/YUpBwEoXGSK6n
WEQGTw0bXkz3Ahe0ti2OwoSK/Vb/numPxtfhda9HTiKDqCYfKCGz6FB2W+lpgi6LS0WEzuu7HBWR
sVRIUmpaX7Igd1qrqJwNMOH27X3ZCpEhVJy33rSWOAFWX9fx1tR51Ez3Ff2JzK87bHM2VQE2XWR1
WLAHx04s9nr7RKn2Vapi2W0n5kAgta23l2b6taJDbWriWgceue4DiQyfyo0Cz0UlEn+xgsKNzudq
1GGcFOdFhk/lLUceQTDzrnvmM5DFqPRrzEw1tGTPfUXI3hUNhm6fiyYk7Nm+i9rcIXKDfkft1bRc
DN0sxWOXGbHtis9DYJ1ub6dq5pff38WcnnLQzGzw3eiIeh2H9ql02ZkVQpNVqIa/bPO74XNbALO8
T805dx9zGgP8FezRfTO/OPH3Q5vL1BsOhuZkCQdgsqY/1n7ntKVI3NTLItiA8vLsN27iTs0fgbpE
6Avx+fbkVUFNBkkRNlsudLpRDH5dvo2pHQ8RTYffUMt5uTxd6iCDKnOSrBXPS63YAGs6TxbBLZFH
bacjp72ksleCpYyX6rOlqfAKC0vt13/akRz61TtY/vKjXx08t79UtqXxxBcruvYlKZk2/QxSUoNR
n/0BLLXgVwrWILLXJtnWR6jcJ7e3ROHYZLLdTfR7ZkCZ49g423E398QZ7ajYAFbfdHit6zg/IsOq
bN8t9mrFFbVfPPMI2oc3zlwXdIxr91TZ1afeyha0y4xNZFn299t/S3ECZGFRSAp0kyB4QcWzRlR7
NEbz6X0WKOOtmNl3tm3j1a6DhMa41Y/7+Nt1dOwwqolL9r0MXueYFixkHifngaJ7+QDCqh/3rYps
4GPuiRkLfbYarwYtceYi8QIN+n2jS7l2QByQCjXY5yGI2j01HY0hqI6oZM2iApiimmDNO1BoeY36
3mvWAQesCe2KFZcxV74/BivrMe2Sfs7yB8P+dHs5FEFAxlvVJh+awIL2UAcf6hlvYy5CT1fRVQ0u
hd55H0oHyLZLuZ6Gvl9EVr4nZNDRQymWXMZaIfguyNPd/XEp+3BlwTc/pw+z6USNKJ37jotMvetX
eCYtc+Q88zInQ0PPbkA1dQjV9C9b/S5IEs8ag8Um+2PndY+LhZf7ZUl3i75A2+jjfbsr2akYSdUj
xu+PDTVjozG+tbX1WASe5syrDqVkqY4I2F729v5IWXBsOvOhz+70MDLMiuSuPeIsIoJNQUgb8O/s
ukcT1axlS52IWGzX2R/HzP06WFBXbUqg6G6vuGJwGVJVt1Xj9p21PyIyfWqKNQhR1LurPc4hMq5K
0KDz+IBrj7NkQcry0jg5DdVls6qpy9Zq2eOaBXAxu0G+zVv2sdBOXOEIZCRVkDctKcp1f5z65kvZ
dR+Xwv/cCF0tVTXzy2ffWRIIAXlV7lj0YbS8sHMdL6wzpikwq+Z++ei7wauhY2tLTByXoj3m2xyZ
3vKbUp0QoGrukok6/YrreIC5o4v4sTe7L9vW3GeesjKnmFo6zhVsyCLOZygHPDrbnVdkGTC1eyRn
FKyC5zo7D3kFNo4v99mPZJwUzei+KRzApOoHlr14uvCs2EUZIpX5Yq1JgQumkRvJWM9htgxRx7b4
9rQV2aMMkspL4tdj5aKTxs1PdcmjrQPdq40eZQAGp3I9VnMfeo4mcqj+jGSpWUfcsbi8wC2jG86O
FWZeGYLC8/Z/UY1+iVfvDjzbNgdSKyg2j9vLlIH8DxX49i4sPZEhUwyQiZUHeFGpzBR6GVoxRdWc
ZSNtumAuKC48G/ejmvmxy/OH3p81C65A/RJZJHDqR6dfwMhzXjbyUtdLZHZ/lpWFpTt/WIcyyd23
zUt396sT3Od2ZPrdEZpYxKSoE+30Q9WEufOGz93eYEXi4UgpcIOXFdREUObPNxJ7IF20N/fQDtax
JbqeCdUnJDNmwmiXjG8wN9F6sRiHPWqq7mdg9F/J4vaa5y3FrsvoKqfYgtlqseu+fxrtdPRjmmmW
X+GWZQ5ea3MCPFjiEjLuz8I5agkeFAsjI6taSCHgwoyUeG0ckDWD5ylDF0JiFZr+A9WSSMY7ZK6b
O7XbnElz9KYPs/fLDf53+9iohr78/s4voLRISs/Dkuzr4xL8ELizZlRzE1aNLdnvMjus92pcKH1a
8gOEV81kbeiWFOBPS25PX1XWkfl3u6Vs2sLDN7o/5E9+sk5Aha1hlVpJ84EeisNdTGQOkWl3N57Z
LDPxnZ78Y+5hZrLQvEtWB2NLpusIc+14h+NT81Ntp2WbbO191UYZW5XvHuQ3W8DmRHC2yw/DBiWQ
5ufttVdYk4yv6hqr6wClx9GZSxdXteoXmh6Kw32DSyWoxrMgFrtg4s76uS6ysGI64RLFqZTRVc1s
2CuqHLi/QlY42ss2HXr2D9i+NcaqWhbJWJ1tgCApRykz58bRr5kVF02t61RRDS6Z62q2Lt7MUZAY
Csj/HjfdS+glybhS8ZNRVLxrnWYzsCg5PBgbH2rz89S+VObzYN3Xww6NpX97mhJK6LvHSzzvmC9O
/7khf7xSl7kqnqGJDJICX+9EVwiwn42TgPvFS6IR5Wn/MwvLpI3u4tJyiAyS2ipi+cJH14Lv02Qx
/XTLlrcW9IT3nXkpvm5WJgY0ayIDxEt39lE4L3eNK4OjUHqzBXgO0U/Nx2RgTjiXpca/XD2PlMrr
PgyggOCr2aWu+FhmL1Ol8etXU2+MK7nEuaalia54KKmbfkKss4l82KsA8xfsaFde6DdGWOYkvmOB
8DVp4Wcq3KJZDSipe3no2MZT44p71p5See1Nd3anzs2G1B5ykEs6h4LqKFCvOjIMLblIiI+uZjFB
/31cyRxV2Vz+BNPkEFb7PmpKTZeh/uMW8AnpTmKhrSUwOzamfZNHNAvCsssf1yA7ZtMQFY2XQARR
4/CvmzC+JflNl2arQMG+S2c37NP52EVNZHxxwg6tZeZJh+K86ujwFcmBjoaxe+4kxnSdJqTGaAg6
5ulm8zAvas3ZVdiEDF67iFQsRgaFgQlkipm9vJJWh3ZVDS350IXOJizZ79LaZqE71qG9aCatXH6p
7Ef6DvgBA0PzLcmO7SFPpnCEUNOXIQWU5xBoQNnXUbTYAMmyNzBAs5pSbPND/+Qe+NEGb8qb99Ke
lsQGdjb/UD7w0xjXZ/OegIwvStbdlFVgULR7p55rRlM7xg3X3Ceu3yAplSFtkCuFcu+KoVmKJ8Wn
Ms7i7BQc149GrAPmKrZcJthdy4UXYLDo0iJ4FvxFm2ApPKwMa4M+hWVsAuM6x/zEj9XRPlqJvoVT
uTSSObdegw9MOE/saYkBlj26b/QDXlqj+5dGsuWu58DPkaxLR34q+bOlY4m6juHBtl724t2lqM4a
AvYpZ0yD1gm33nmc6vxULnvIBiMcDTem9h5W3T++KzRxVOFoTcmwgRkdRwj1wdFWSxTMj21mH6hJ
wsLNgdb7Bx2q0e1Qp9p2ycwhZerhOjCNqWfWjzzIIlbYb0VjRxn6wXPza9e0UU90TSPKUyBZO6A2
hNsGtmg5bICSdVD3DaunNbaT7dTrJA9U/0kycFJbTjYZ2K5hnY50n5LGNJI58KKhpKig/a5mOzXt
u1SCqC+j48C1Ug8Ql+pS4se7fwCp6u2d+ZsS/DfY+jIYrvedNl/rvE/NVz/c42WKiiRIiqh72uIm
nmM7auL2WIZjlMdurPnoZY2ufVSK8M7Se0tXG2NKCQ2r/n+b+0qLKcwnM5wM/rSKj8Q5lXn+7fb3
rp9zX0bHTa29QcQjG1Po1CaGcS6tz1nvx9v+4uUvRAtNvx7lfRkLZ9EmcGYg7lJBxpPPjCenRPcy
pcfV/Ljl2pqb4niDxf7fjgIVxGlloItLtwfrYMXDkU1/j7eVMFASaip7qj8j+QaDNjabKI43y9vQ
GNEJtO9RVfJ4HPjjNOoUAa4HGl8GyIlpaq2gCsYUfXwx3gFS3yzS27uuGlryAlk38SLj2PWKe8dl
659p7misRjW0ZPvONPkzdXB+bav7IdDoXbdCM+vrbsWXkXF9x/i89j1PHdBje+2fbtjOvV8lFvlO
2le0J6DJxNKkX38v2lfsUMbKFU5el3hrgPHzvNmKsMdrJk1cdGcFn4rWcH0a5ox35Ztr9aJ+3YbO
GL/li1c3X/axartXsWV1NodNUKDTJuJ+V1gf9mJ1yccF0h45woidoZU6dLbGgEa8DR53Uj6XJWsK
FLwzkr+ZpWG1sYuO3Cw2Dcvhh84e9/7zXWdAJjxzM1wVQFQ7pS3PHzNnwGOKLne9xPtrayelGm4R
LEazeFO6sy3BE3Nk2PCYEGW/b+aXz77PBoTlQd4ZMycL/HIzJWuQ33d6Ze7evm6s3UJbWQqAVZzj
ntVMd+n/Ul+mOGO0wWW2cqe024qkz8xDERBNDqGwOZm31yIQ0bYMH7P28FgCukM8XMe311q1lZKn
QOYxG6aDrdyyNQZaN+4AngdMX5NmqYaXvAXhfUvr/nJScva48/rQUoZSmq60qFgYGaHnoreIlFk3
pxtbj7WzHi1bh72+nOUrZ9y/BNR3h5Dzxs6bxprTZVi/Tp0ZogP1aV6az83INOUnxeLIeLwVcpDW
bmD2ZrYmjPDUzRHU5lrjTlXDS1ZqWQAY7/U+p1lN8xCa1OdNiHjtOqKJk6rVv3z43RJ5yPhyvjvY
XGLEKEulaAlMbh9LRQiWgXflnJXQX7CntCpYtJHlwGY8sI3egfV+5Fu55kVStURSpM8mkAQVjj+n
4wYmWg8RflweA8PT2K3qDEm5P7iGic/cYkndcTiDGjhurCoVoohqKu7cA8l+rYxzr8+rJbW6EsQI
87E17tJLp77MfVZZW7v6FltSutThYuy/e3uJiFm/3t5ixemRsXhb0ZsehG6XNACR6x5kT66ne2hW
bKsMx2O+cHlWBXMqCpo61RR67vYKuTCNU1McTpmkdy46PMlXODVG54yP/YrHhjzwfy7l1MXMXbIo
6zMd/ZBqlSQjHsaqsV27hBsy/G+u2W5Ry3cdU6FqnS6/vzNgnEhq2fs8pxDxPW6Q2YYOXJSZwfH2
DiuOv0yCVq8g0mH7ZRv4QCJkUxCYxlMetAVOe1BrnKjqI5IJ5znB41LAZpSSB7wxj+BRb18EFDTH
7C7KFOp7khmvK92ywqrnFOnikyVo1ATDy1Y7ye1lUm2xZMK2jyexyiLYBRdPBfay+XFV1ndpvWLy
UgRud6+p6GbAxe3dQ9G437ux1V2UFOdHhumNwEbvy+jMKfixPvgLefQoefCc6eX2wqiGl0Lw6Ain
97OLd56dxDTQsWmIxOvvzGJl0jN7C0Dxz4EWNVu0QKztuEf1WJfg0tvv4m2nvozYM1bQ0jVoSkyF
f+FsB+xtqso/962OZLz1vKwNuM3ntHWqI6f0xG2ESuMuDQRM/XJa3/kGiNU5TQtkSGrZ5YHs5WvF
8Apv9ZoasWpvJbNdA0eMgZ/NadEjc5uLc7f48WznX+5bHNlkLdKguwUpCfAQFP1K3lRVZRM6Q1US
LwRrOzg9NRFY9U8k83UMVgbuuAF0zIzUMMlD4/IDOkaS2/9E4d9kxrPRbovAHcAk7UzbyclZuNv8
ZRy/LA473P6Cqqgio/q82SqpqPYpFaiFLrv1lGXircnot2k3wtUssXrlwXLMyGWgycQbxe3vKvye
jPZzB1+Mvm3i6tHsIO9b3ix0ut4e+uIhriTvslQbHydSr1xg6C2P2/Vlq+pwsoqIWSKqHD9cVl18
Vuy+zIzGJwretQo5sF24X0Y/OANKlRqerlyo2H0Z6Wf2lZm5M/Jgs2QvfGk+7PMWEXcbQnfRceuo
9kGydLzO7e1mbJcrYPdoi/4R0mrx7X1QrY5k5bi2grNih4ulvEkcyAn6q33O80rztqWauWTli5vV
tTHgBAUme2JsP7PV0/gn1dCSVU8MFZzCxwnqvDWxuv1Q9jrlVNXQUkTup5mZFUQ3UvChP3fZHMR+
IXRFbcWBkcF8IB/gNRuLFcXE7GhVXhlbfHlwx/Vr4wZfb++qIv+VUX327M0tAGZLutbNt8kefnr1
G950DgUzzi3R2bDi7MgYP7Ez9LmIFfcDsr14zEz3sTu66B+5/SdUw18W8F18czpnml3wVcJY89O4
iyQz52OgvTwpapkyfRpSOr+FIuvlAmsd7fEcsO9z04QNDwBjEwnvP7TBXXA2Ct7yf/+VNvC5i1i9
pGxmyVAWT43zp6rvkjPF6JINm7SsjHJzFsDkzEeRLyHwCU8B9zX7oDpMkg1n6BdEzxcOk1hB9bwE
j4Qtpz4ITpMzvuqKOarNlqyZggt7hcDBkoJA/SEX66HMm6+zTV5vn6W/kIkr8UZG/TEPcWy9OCLI
4obBsn62R/vBqdxHzgowo0Bos+yqR2v2T+1qgH7fQJ4vrJdqaB+3vTwMU1pmvWZBFe5FRglOW2MP
Tgt3DsGIcxeI59mxNWFVNbSUkBcCmrkWRy4yDHQ8legVrs1GR9Kp2CMZJjiPtrmM48XeR5LUvvtQ
GeR1X+yft/dI4Rhl5rWFcAOs4j6yfT+LjKpMBGJTxDL0c9S1TmtekXfI5GsbVJrseTeRrC1FtHMB
YTU+InWCaIexJoVrnwO3HDTXa9WCSWa/uF1ebxSHegV+/hO6h8XBmeH5y2zSVZdUn5Bsf+qGIYDc
EDwLHV6zjH/KWnbKmz2+vSeq8yTZ/rDXbuWtI+pj8PXhXGz7sehYf+f6SEZvQe7FIRkT6dDVZ8Gc
ZCqzJ+Hqnu9UayOF8XX0l6A0MLzRk0NWdI8BCdK21SUgiuFlHBvZ/f+3tTw/mNbHAAT4XHOvViy7
jGMreOuIxhhEWpE5tMrqN/qPdeRNqmlf3Py7sAo5WPSoTYhFThVE5mYeQZsdGUGZ3HViZMxa1lu1
JQou0qVnp64NvplzprvIqZbl8pfeTd3obFHZBIHO4sT6MxfIB6addj9uz1y1MJevvhudWjVYKErk
Gz20/vp2jAKxh2Z1F0Mz9f/C9d8N31k+Cxa3WlPLK39A0w1dpM781V6Ku2g08AHJVvd+yd28n0Ua
QOs0ZssIhvJymXClrnVADwUMyP97QX33Jwo6laSseoFEZg2NxYrwkooHVhBHkN+lC7jEMITr4qf2
xO+7g8pQNfSZUgMPmSJ1i2ACv2SAxIn5mnCp2HIZrLYYjsULUPindWHg7tmibxBdfngt9X2dJrki
zZTBag6Y453CM5Hut+2RBk6IJ5ggaph9nLw9mmsHGtkcTcu7paOrU8RRGcY2sQZm1xtrSocq3AMR
53jZa+uYlpo3GYUZyixtxKq6tjXwgT4b+rCsgyIUnnfne6esEt/axWQueSnSzt+20MzRUFjMDrQh
8HytqUir6ikymm2tcRGqthX7vo2n1pqixflVWnsSTKhAeTQR81NHPm8cnxb/3PYuql2RAjU3BaI0
FXM65Dt3vm+lkeGZWKAevD9D4M8KHrfVJ/zz7a9d3yJPRq40s5uBurndUrN2f1gr7aPVX3Xl8OtH
2pOpnYyhtJuS2GYKLdyY5F/9eY0IBxUEJK7n+nMBkrIJ5/v2P1G4HC+QoviwoP2+zgP0Uboc8i+A
wRbjiUHqYXf7CLUmdJblie0NMbr0NW7h+l55Msyl2bB0ZkOW1KtbQl62oaDZHzSi4nWzmpu+98PS
qDNbJ9x9fbN8WdS+yHfTXKcFITMrQ8NsY8PSeR/V0FKGRSsQs89i2NLKNLFUQDouW2QFjOkeqP7i
3q9crGTivdYVbklwkUnL8bTWa1RSGoMOICEEAD32ZXaH2MC6CYAN2+qBb/9kzPzqZP2BGae+H+Ju
Ecntk6I6lpff38UmVjc5t3MiUsdYw46VD8wporLZwr36arAi7LoqYkKnc3E9dEBk+t9fEy2ZaOna
It1ogcY3luegWRF1CFTlpjmGCgA6lF///Q0j87y9rKYtpY3/vEKhfuiCqK+8BwJQnZ87J1J1Tzz4
BT2GsFzNqCa63j7FtkLn9N+fnltm1X4tYOP8V119wLPLGObjm9fj9uzaobmUp7IdkxbQoipw436f
Q9P/kPu/rOKjkWV2ktWOpoao2tfLDrzb16KDEBStsdLAtIZl2YZDBQLBpoqCII/50odsoeF4Z2Xa
kwGMtdsT4D/7LeWWn7TWVxAmRRO4eUynehKFH1LqxPcdWCkk9KuxbMCUbenAGnT1/LA9drT4GhmZ
+TqTLSzMX2sz3ZVHeTKHWz9s/eqb6B6ultzgp20Cn9sD2AJmze1dYQ+yAGbRWPbkc8NMjYqe1r8y
uNP2ZFqZJum4fnH3ZFxY5XIRGCInqT9aYRts4ejZISTlIsPro8I/Uvu+pNCTYWIeTgDENgs7JeZ0
5J356rXuJytz/9y16zJUrLfsosp2RlLgG8+EfLfcn828JsBgQY0HfT0XHOCgKw+ooqfM8bYIN+h9
sGqmxWbGzM5DPvzMKUuyMQghwBlOdVrZdYgaqMZpXY84nqz7LpqqmIWBnl1jInbIAVqJuzr4fnvt
FIfgP2iy0nXAPOxYabe7CSu+05GGZHDDjVYh69/MSkfEdvGw/41qnowtE2XRtEjTLHRedc+D+Bxs
WWJ41avIv6F/7T6TlNFljWOQinBqA5JtxIULPSN/eLu9UIqeIk+mecsh8tkOvdjTzCqMpUxdCjeK
ynBD/PFcLnh3+G4HtcfssOYuIM7hUPIVj4mWa5XDhljpODML6eCvJMn6RbRttIs9o7+9peXLsync
EewzDa8IRf6Xt9WrCxnx+5ThqCfTImGWhmdRWDtUBaBtwqMyhhB8chGG64D4HzTdSorDKkMvwH2I
EqOPz3RN7NjPRqcJWYrjI8MuOs+sqMWdEhLGc1SgSZAjQi/VQ81e65lqLO26KAb1ZJqk3YRgzVbD
k6zRnEypdao+l7/qxzq8NJO0R7FGXHNhUqyTDMQQBE0yUH8o0wK90AMdDuB/OmhOqiJwyAgMYvo0
X3CfSN0PfhC2n4IP/CdHn4cRWc+ZkzRZmIXkRDWvhqqcypWyiWUijtjMiqT0nD9ftCOaCBt/hpcC
NYJOROQ6BwO25rKQ73IWxpc5m9saf+rjWIRjyo9ZTF7cH+yZo3fQiINPt1dPcVORtenKjVeQAsB3
aPs/hz/Y/dexfxRMU4ZUnjDy779hFBAQhyv8/7+Rn2b8DfvZ/tE97ckUoUIWd1/v+yPSRcVnPdrt
eV+lHrxPAAKC+ZQNrxvdNcaiWijpFimG2jf2HOPvyxA60xLm9peNvrbefRYvIzS6DLxfORR6Uzrv
IcCAlp1S85AbQDWsmuCn+AsyGmMlJOtBpVClfvE2L6/thLA9JJmnGV5h4zIigxocT5+o5aQux106
c2LDu+uhGHeJyz96Zw15z1xc45n3wBs0UQXgrk9mu/1We7MulF5dG3xBsuquJsuKKGI/FEtVxh0F
0Q9S2yo2p9YHrmTVMT1eXSR8R7Jr6rZ9b5fCe+j8UbTHDPef/SRaw9G4J9X40pUgGyoIue51ldas
e5qE/2QYOlI91RJJtky8aqCstr2HoLbtsFt4iU6peXrwDfGPvbSmhrZY9Q8kQ57LzMzomrsPS47G
aeaN4RpM1T0ZE5ZfsuKiIlPlN6b9YOYVS20+0icTK5Xc9kFXo7YXyFFbTLzu+DwGD3XAPrdo5zd3
Myms6mla8sSr+OH2Z67n5PiOVDqoyKV8xlsAzX0ONKkVV8OzV/lgN2ujAX2nuckSP/gyQq/59hcV
eyKH78GdqV2gH+Zhb8dfrgfeGN8ZdO9JqsEl43YZMGfzIMAvxIrPew1ofr2xRTPzv2/i/0nEsVaS
YTeWD89q+GVKerT/7tsBeWqIRrMDyfevZiZOpcN/0HYOZ98Jx5mH49bGNmsiCI5H+fypmOpkFvTJ
8FB975eoBEjOJ9NbnTfxsOzx2G5h5gq0gm3R7rOTt+6RN97VXIPZX9bsneMrUBsDUAILPy/leOh6
RhKDT16Yt6Wug+GyENcWSPIYbmlm3Gv74GGa6f9Q433qDfu0VDqHpLIJyWvUgy0aZ2D+A5+D1F7W
sMlLYHzATO3lvyzT12QaqkMkeQ0xtwYwJq79IPKijdxgRHPeOm8ai1OtkeQ2+jLHU/DqY43I25I5
OSpG+YMD8QaNW1KML6uXZjvUV8UMZTD0xB06YYa5PxwMUce3zVflMGRWvrm3qeDu/3F2JU2S4szy
F2HGIoG4ArlRldXV1ftcsJ7uGVaxI5Zf/5xv3qFGk0qZ5ZWDAEkRCkV4uGd+3Ji4u9MQPqo322Ch
mUuaoKnBz/9psKukfXHrzgZjH4MEbIib38aHKKnd2dDcA1Q/Ku0Gx93sOnUqEudLG1M0FwULz5qw
tybNryr2gUzZ504tSWsBFzxvEK9DwzKgWTx/SLMMmT1pH4DsArWelHlxvftWD5Cy3iA/wdyn8VaK
I1aG9qEeOvGqNdx4m40pqMn8rUirV7auoOAkugZJxRrI2D5vyoo08bEGjc0hc+Vlb8AhLJGf6kSi
VS/YXcE7p5UmbZkJknoxbTFL9sx/pSk/JpkuEFGssSyL6tuLZXQV9CHROfMnR1klzAumUwRQ+CsZ
1dcabKYWEJux51jh4pLzaJsv3lKfBzZGwMuPmqVWTdL+c+8mCeoUc++WLYn7aoha2oQ2Kok+yA/u
m7xqeMmrJwxXoTW1/DjlELvsx6PJm1g0/eX+8KpZkuy4qN1uGSzbjxcLApHc+pRO9os70rPtgFcu
R23//ntUSy25dateHCtJZj/mnFgH8KGuYWfpMH2qwSVr9iCd5i/p4MUTM41ozBfkWJB67HRRk8Ka
ZZje7KS0RPOkH3eJOLWCBk7bnNOZRn3x4MEhi6YSxlifF4kb562fon91C2eINVa1oblO3MyXogos
mbKTpcNeP/LjdulC6Jru4eV5bs0oMcbIdMhhWR/S9sKr9ll8ZxCoueWt03ckdsvcOLQM+eXWZd/u
7yPVUuxm8m7wkleNM9VwGZ6zHRN/DSfSRbZF0I6voxtQWJxM99dBjVAAL+bGjJXnrCtDKppDUf2+
/wOKvSoz/fUi703XyGmcTJB83cYtec1rVMvuj676dsmcwadv1K5jAJA5J92Tu2zja5JB7Ua03NeA
o1QrIFmyzz1C090hGUUS+l35e56SuJ7WyOrdSeMtVO+QDJrWDIVMt3HjthBr4AxQIFsZb8HBYmdo
yB3K00PTJQP3Ctskom8ptuq6AdKMnGaaXf20zljoutNINcanWHMZJtM3jqj8mrnxQr9wLwlwB3ss
3pQhMsNqIDdTY6+Og32a2KsxgJO59DSjK5ZBBse088oao81ZXKzWi1+skJnYPsw+jzxH17ismhrp
eCtqsbjevHoxGD3qUJSJHVC+nh9aXhlOMXdwFFNhsbhhbO+s2MahCVji+SLOhgfbNgGCkW7x1VSW
dtemTgxy03yIKCDyRYAcXaqrQSmsWmYa7L3NgcgxQgxKURtca6Ch+qV3giyddcU61Sv2LfDOr3oi
qdoE7K9xAUWvYBTOm7AgYDew7vP9tVAstMwtWOR5U7j+/g9TCjL6bLFonKKTVod1U42/P3/3A0zU
lbd1M4kTKsyvo0P72MqpjhlMNbq0TYE8WKqu37y4RYUe4l41BZbEers/NQozk+GaDrfclZoFix17
+bS1w08AO8JmSn60tnikvIUtKjlt08r8fMosNy4TK/ZWEZemDpuimhrJVy+DX2ZdN3ux3fEgRzQh
mlJjv4qhZVBmkY+JsZYIijqATWwwvvmTJsWtmHIZiwnqn7RaXLidkhd9UFfVxfHszwvf/mRCp7uk
eocUctnTVjpktt0YKlQ/bds4O077XAGGayKzdH/nKKzWlJa1yqrJGJFoi9MK3Z75mbZjYHuaK75q
9qWFdR0hbL/oWJx4w0viL0YoHG+O7n/57cGZTBS3bK01ZSAliY1kpdEMtasnW2izw/sU/zcVxmRI
FrWJYaw55mVxIGoWO85pWr5jkW3x67HPl9Z2rVGXRoTgxpXlf3Z6zwhEshWa6Ec1N5IvFpDL7AoD
czMPfbjVdWznpea6d3tPMpn7zTMSL/ELD7ixqe7SwHBa+uxUIgt4OxaHwoQ00GMTtP/bO3cMNGtV
rBBzjH0b2PASGrwRcwfdvlfkwZgsh2rnNqgLipXF9mZOkbDnLUryJA+4Za2giKRptAkweHGrroJk
8Zpj2Q5Cs3VVcyjF2ION3pcKDYmoYdHsLckaJN42w4uKzRiDprQzTXCqeo9k3NDwTOuthzkXQHAE
UwpS8w3p7XotD4TqqqGqvSYZOZqs/bKfPIaDocoj0fUiGNtMc1VQDC6jZ20ymoxmNYnXvB+fqbH5
dkAsAvDe/U122/3hivzvTbYabKgZ6BRis7Df6pEdKrpCkas53h9e9fmSkc957i+raL3YrJzukoIG
IRoA/31s8H3V3xlIVRKaj2gEiZG7u5ad2UQjukU11qeamP35u8Fx0KCzkHAkRMbpp8ONQ+qmTzRd
NQGLavh9wt4Nj0bJoaFF4cemX53ssQgG3/qUOe1Dxz6TYXeU1lvZ5TOLq3Jrg3SjSdQ0pu7KpDAr
GXXXsGwrRY5kkZelTtAm7A+R009jC/Ey19GUPlXvkEwXimhN0+U+i1vMVABWo7M39G3Y1c2RtjpZ
ApUTlAF2A3WAfhS1HxcQAHuxPO/K6348EKTD9pQODZbar8Kh/cGXrzZAwprNpfg5GXrXk3It8tJg
8WaPT6K5bln2ZoOwIxkffYNk1xXhHRFWhfQItf/qS/PMmyULfHN4GcSs2WSqv5CMO9nKLM3qFJWg
rv48J3mcUzChpnM0VcbxIROXkXdQTEuX0oN74ijD1d+byfj+2MCSeTMxJyU+34dftSo0qCVZZKaG
Bl6r8HoynRtgBjUgFHBMXu9ZgXCM7/ac6m5pCs/hOf/2HHayFl1rgnmIiMx4ARJ1iYfCyiNvbfvo
scmRjufJchbHb2HfvG+QkFooH9Ngpot4cPIl26asQFfd5npxNg4/+86FoteSJCjWP/b50oHsLWsl
LDBBvc0bEsEpCvYBbUZdP4ti/mUit6quiDPyzUcuxHrxrORXt/mB0TBNyLIbz424WyZzY4QyN9l9
aylsGqRFfazc8Vnk228j8Q/JpAvBFHtUZnXrs82zxICTeZ7LP/y/lmbSLK5qfnZv8e5kI569ii3r
UfECkQWhxceubOKyedAjyOAkhCkCXHQ+jT2LTAGZy/7A5u2xGgKTIUkGabdqqJCkqIUfOd54tvly
bkvroRwCcyXbJeNg9ASxYmyimf1UAv57qdOpfr2/7xX+WCZuG8ys2hwxurHZdWe/sSJhste5/Elx
cb7/BtXaSoab2h502KbejSdvfLO2NRiM6SP6kx8LRmVEUi1q4Q4TKmmGawDNn4RjDgbq7CHmH5fJ
kKSs9bfcguBQTJauCHPmJZHHhm/3p0ZhT//BIYk1b9Z1dN98lv7FKAA0hHY/74+tmHYZcmSuXdtX
CVIty7g8FZb3nBfba9XUfz42vGSxdK1SSPuh4lGZ7mEdzGM9OAeveYh6BtO+/9U7hzCktQML6gBY
pM2hNNbnIt8O7mz+fuzr9wV5N7wQoLmobeBFOvjKNOk/pin4J9JFE4eq1lUyWQfs6K3XpMiDLM6H
mZs/5kLH2KAaWj5mndVD2htITjd1PhuW+2x0f9+fE3b7EJGVVvlclWNvo/gzuePRztHewYrL6NhP
U1Y+lb75nFL3r/uvUu1N6bBt/GqyGqcCiLMCdVST1z8qu2jPqwHE/P03KKZJRgND7QYaqQMSRanN
n8Hl0ITuiMj8/uCKz5dxwEnlG+W2wGcCkvi0kV3/sH5zoZZ8f3jVt0shco6kLuE5wszey40jz4df
Voa+pPuDK1aZSHZr8HoRaD/1Y5+kS9xS6y/Ht5pj4RUfEpagk6T6ZmaO7m2qmdqfv7czNJFUSKv5
8YAcLHBQLyaKlyLTFcpUM7U/fzc8yO9p5U/C+0aYCKxKPCXjQ/KWaHaTTLjnvoNKEmpYVl6E7jZH
aK1D1lFH3qw4dmXR1Rxcl+AUJywWmdkHLOUH0Q7oDSMoxg38QSOQTt5t7UHeLEqG+8oco8+x3BuJ
dB1CqrmXbLirQWICdSYGMtNhOs5i/JamfaaJGRTTI+O4loSXxcKIF6cgCZpy42Rn5Ps8bSde1d/v
G4Li+2UUF5/qoa6Ej/uKl36j62YGTUd0NB2KfS8Ts9EeMhhi2Vhc0x63aDOyDCumlqmZnpvDE1uu
fJobsuyDAc2/rBKBaPsgGVDjfiQoweCy+0mpl/XJsj4NOeSAjXqmoTm6OkzPbeYHDC85II9B6tJu
ZghYDzRCEHFMZh7XyYfZqeKuaj7Q0QbHbBOW9gEKEI94bLxU8kNFs/UpciX86tIiBK9PWCxvuaUr
xe0z85/rF0aX3FBm2EOfj5A/tylOzpkHVXfgoHzpU/80FpprwE2TwEskh2Taq92Bs5tfi3yp/0qg
cvrUgsLsx2jWxVPWWzqE/+3+LLxIijAE6iDLmGCueuQ4Lk5UHP3D9gIZ3gOQGkddll35Gsk59Tbr
xqyGauh4bJ+9Y3dqz/0BfXNhGeVaoTKVoUhOCoCf2Vsm6JcX5CvNfvRtHgzz7/sORLWT5TJps3h1
ArjsrjWLBjN+yI71tzHOX6Hqc9JdP1TTJFdMs8LsPdPZ9a3Py3GXpjPC5OicdtEypG+i+79yMygg
aPj79zma1/PWbDMUPisQa/vZsZ2wh80+TKo/1nqJIFd1/z2K5ZABOTag5cvszxBGJtZTLpzA5dMB
IA6NiaiGl6x8FiypGldgQcZ2DKfFeuvzcj1CiksHp/yfw7hh6jI0Z6FbWkwEfwDNBe/TdvSO+YGH
gIKnF/MX0Mz/E8LSyeyp/kcy+XFpOQ4RiBlTRn5srMhDPtqv5mLp6nkKxyUDdboBzCe0gMhzzdih
bbNLl7svK3Dfw8RPEE3QVD9V/yGZugOKKijt4jXCtgM+n0X+DYDO+1vq5jGOrStZ+LYY3Fy3tb5a
3gSGEa81w8bzddTFt52uJZfL/XYsVzOF/+gHGjSmAPC/DcYSNFKaLXv78y25Yt6NfdWu2VJfwfEJ
hYTl1Ooa0FUjSzaNXcKqmkLyebX+gJcKnOkhDAGxZGaSlBljMTFsy6E+zckZdIf3l/K2F7LkInm+
CvRUJEN9NSkIXZq1iFF4PYD4PwSy+EO2joHPyCPZEfzDPmvvbg7dvGRNtZtWNgBr+s0bn2f34/3f
UE28ZLVb2tWJucJF2HVUlLGZaLbKbWO1ZEapsvEcTruRXx2jCQfw+zivrU0C1JdaXQ+t4rSxZGKp
AYZK0MwASz2KCG1xB3FOn93AOPFjdVo1JnvbHVgyn1Tt24ZR7T9SmiD78ptoaYZgcp3D/flXDC9X
v303gYxYjlNgok/G9jZy6EHp8EuKtZUr3xRMQyvz4Q9AGxGzioWE6lpXFEeLJYuRoQ+jTPwJ0zIe
2cn/DpnbKIt26b71tT9k5/6UHiHT8tgcSUG43xcLpcNUX21+qnGceMuPtXkEv0QsmYempOXUGgT/
0Q+Xlb4O46fHvlky2bHugF1cfcjMTz/NJAsM+r1rv90fW7Wuks2mnpeJAv3XsK0yaEEZUcPX3x9a
tR2lcLotnRWAJQuHuO2dUmoefOF/MApdhkURhVoyvwwQ2yXaYDDdxTM7bZc8RkPxiRx5ZEQ6iXmV
W5Ar3svIeZLtZ8lShWs4XvhH4zDGZR+RY3n0Lr7mALhN2kAsucRtjUXq273Nr3M8HZbn+migWzOY
jlboHsdTclg0METFcsvkMr5oy63pxvqaGi9lZh6MdYjur7YiYJAZZRzSWka/TNhI3t++AR0uQoJ2
hrr98NhV1pKr2+0MlRcI8iJiyMvI5ualWuxoXT1NrKaamn0bvzsY87GnuCXBEkh9GK2YEI3TV427
P383Li3NzgPxPqwXe3QB75XGvFT7Xy5tAwLjQD0G9rX+I9HOT+Zv95Nxqg7pUdeDq9yYkhGzgjnJ
Uqb1dYrRV5icplN29F7W1+yrfawOeR3opOBV0ySFyjYka6rBSxBbtSvk39PIeNQReVKknBgsnX2B
f1jQUAXO2BSoOfvL/W2v+Gy5vj2v6zS2nCGcorjE96AOKXWc56q5l4vbUOfrcoF86XX9mH9tL+2x
OdVP6cW/LmBAAY/W4bFf2MOudxs0d8FK421ZfS3RZ+32PogB6oeQ5sSS6Tca0Xm1SbGqLW8C3gCY
Z+Zx0eeRP9o62LNqCSTDXaHTTMw9dAM6eTjMVfPRT1l9vD85+yD/vfZacom7bqzVGCliqiV9S/2v
xXa2hKbaoRpaOnqLbrDroXcQroFoqDOzsweOgamYNVGzaloky7XyxpuLpa/RXvRzBlldiWzp/TlR
bkzJVpuxQCS4b8ziOX+zv+wEWeYnFqyRHbjf9IryqgmS7Bbn7rKYFuIeUT1vyzMFVQXVhGqKoeXi
NmlM3x437JlkeBtYGSIxSrSYl9s4OWLJ1e1BJNNSWLgIzQ7/0GaiPpQ4WcKpAN68YjY5VW36nYG5
7LDOAkzMaUk0S6NYdLn27Y+zX1sZ9tTYOmHOl9DeUs3QqimTImcwh7h0yxBukaq1Amhwgp4y66M5
c3/f31aqb99f/M4PbeBV8USKWGtahwMgQtGsKUqrvnx/4fuB1yIhCZSWr+l2tZdgNf8S44NDSzac
VcD0ja3Lr1bazyHoeU5E8PRQCfbr/qSovl2y4q0tvW4Eoe21mD+585dWcPDnaCKT3cHf8G1y3Zui
DXsscLe+9t34x1ytcT8mb95cBRTuYvE19FSqOEUWKWvZODoT+CCuO6GeHQ7hdm7P3sk55Eddslix
deSid4p+eNfYsML+9kogqLJ2n+5Pv2rgPWPzbuvwyaAFoYix5p3ohU42OzaeeIgYFTh06eQtGF+7
eS+flBv9i2TsL7Q8Pra2crVbNFDtJDnW1mqvRRvR+blvvpa/hun3/YlR7EtZewxEm7zzDLIbax3N
CUgcSf+zyBzNvKuGl0y2F2nudK4H198j/VidHVDvmIPm4FVcVeQK95bb/3+m9/SXIB/qIm6c55Jq
ehBUo0sWm3VLwW0T2x0BDtjKA5AzjOIMsdPH/LDMUyKsrnaEj4vW0JeHxZg+kGpnfbEe3DjSocsB
nvJXCxGb33ZHQO6Cjbhn5GmPdHYCyJFqbluKBZbr3N1Aa8J2x1lan9c/HJAcd0xzx1WFJ3KBe0xX
3lktVgCtgRGBw2m++OEQ+Sc7MoP5bD34C5L1em4hwH+D1zDnM0t+9Sxi4jHrknlKkjo31nTF0Gb6
nS5v1fTWp5qhdwu64fRllhKaABphUQrHMMRAaq46X6ZaUMliyeAvZrngkxeAcfMXap0EqA4fcjay
ypjfZrwvBdx75pmfDZK8MEhLIGUSPTa8ZLF5k3e1b2FKWpAUt2YVONZpsh/LtztSrFyDMqf2IJd6
7a2vZAmc7YfQlQ0UnkYWFoPOVp454K68mkNxAgPHc07ZdzG5kVVwXbuWYlllJhL0O/F23uCIKwPt
Z1OwbQfqa7ai4vtlCpK6b3JudvvhajVgc7raiQ+B6cCyNSwItzlEiSVzkNiCgTEqQ/A0RtbRDbuT
91Z/aw/iML6YQR1WYWFodqgqUShzkEx16v4TKCA1GJuHKqJNVIYQFH2tIQYQ6PDct8nx8Uv7Or0L
SMa1LMFftCd9Pu7BlPXcfxKXnbE2D8WBfWp42ETrE3vRsU6qnKlMTrJO/dbaPWxvOFjH9rWMl2Ap
wjFYQoLM5GCFg+a+qro1yUQlxbr6VrHNwOwOoFlfPw0zAxNb8WEmxnO2oAl+uSLlhe6TTBNbK1yh
Ldn9zhpPZyKWp4pWIc9J4Nq6nhDlz0hmbzE+No6Ln1nW4piALJU3/bXpqkO7dge6ID+6FVFNh8+z
2YT33Zjqd6STWwjG3MbBKz2B9s16tIpwdujn+4P7t48NmbjEX4c180d3ecqrMaLVh760gjGfj8Na
hu78IvI8bPWiw/sn3zikZJiXC8qPcuBkedrW8rSVDYSFX+y0Dxt4oKrLj0NdRP4WD7MuzaOYOxn6
xfrMG7xmXZ6MycyDCYpIpxYxlSbgVO0GGfpVGrkFVbU1faZAFGdgHMt9AfGY4jD6KW5aFNlyB1ja
c6nlaVH9kOQnJoqGKpIg5+nsGj9ftkUTHqrG3Z+/8z9VapbYvRi3yA55cZq7w/39pThn/ud+3o1L
unGtKMnrK7FrKAPAaVoflmTRpHtUXy1Z+gxyz75DY/C1z6KNX5yHSDaJ9b8r77uvHnujKYGLAaTP
ZgezfwXd8MFwNHHsHkfeMgLJnlsgPKa8wuAj0uz10MWZ0Vzs1HguwDLSMM3UqE4uGcw156AorjkC
N4gZsBM5FJERGl+B6jnSsD150f31VayAjOYiw94aauEtvX9MrCjhjwXhMoDLL3Pm8BYrS2YDtIfD
BV2coQVpwfufrdiWMm4ra/uGsmzflq750QIzgjs5kf2YyjmxZDYlvwfksNrLfhTVRHLydK1BykWV
zNQo7f9PG+2nthsWR9MJCMj5d4TecM6/PTY7zr+dgTEiOvT6fVGXY/HLz88d08RTqnmXDBZ1LR/s
rxjZrZ8qcuXsQmZNPko1tHQy50M3NJuPgKZNAm6cvJ/OQ8BwrKZksK5TUqtaOuREuvRQ9+TEEx0/
2W1fYMpwLNGgMlFBIg4JriyEqHwovPJTzQsWeNWTM0y6GGyf3//6HFNGZa0JIKMQVtlhMMmJH5pT
8ef2cT4uhwqqDhDieGTfmLK4lOmvpgMiTkDXcnFMqwqZcf9l8tvjY8Pv9413XrntnRT9yoiRmQl1
kSUv/rS4daiRwLs//u1YyJThWi73m5JYbXMVVBxKtwlSiF8BsXiouz6k/RqU4iuv2OH+227fkkwZ
sJVznqZsLyZ0wPOYbji6H23vYpef7w+vcBWmzGxijaNf8aKtEeCLZxfqFzwkl+xndjbPSWhqrmK3
jQ7FlX8vCdpca4vk+ImpH16Wkr86WXYybF1Tye3TBfeffw/fIbsmLAtVumwhh0HUYZN+uT89qg+X
bNpifrE0CfJUhH4fuj9G65o/JNFMTBmuVReitOsEHy2mk5iOfn9cdZgDxZ6R0Vpe65U8S5AjrNLy
aadJdv36GcK1YQJqi4cmRgZteVslONKC9bXLSBEPifWj5+t4dOhDDGKYHsmK89Vbsm5DzAw1OHa2
WEmrAAJWjmZhFVtGBmsBltKtnGBhJ+4GU7Mc/XLSxCSq2d9f+c7/5DnYKrsUAP9uy15qUoUjqaIh
zc5Qf9HEJaqvl07eBA6zskwUd4dtCaHoFfg6ZLRqZMlSQewB9U4OLKrjnTczdgrNF9/GuJoyWqsz
Fs56G26mrHkSFmN+gnTN15l8ZDM07usBqDawDN7fm4rTUkZt5e1o1R7Fabm1zXYwAF1EvTJ5mlw3
HEgHXkYtCE2x1DJuyywE8cD7haMmG3+Ivjk51etsjLjTfb//K4r8CxSJ/r2ZBmhpkXZHUHhZMEbs
1B5xScVsfdkTMPwIaOS3+29S/co+me92bTakbTFbWPjRrtgpo8/1MPdYqGEMjDTXrIxid8kYLpGL
tZvGpr5SAG5fVt/oP5SrrnNRNfjuw9/9wbpsbuZlCCvW8uxlRyib3Z8ZxRkgE5RAm8HZCtPfKzrP
LgDlkxGu7af7Y6u+WTbkNsmQt8TyZq15sJb1VzXoqCVUCypZMmSNnNHP4CNYNZ6zIot6t3kFZ1iQ
u8mfj329dO6W9ZJ4mYVIqxrOxnp9MMtgyoiteeFzAQ16ILacv4f0LX8MIW3KaK3KsfIWEGwcWit0
PAUJm8YJG5NrfJzC78iAraQ3GRc+WjI4pQCHjisJeOH9Oa0ttO4W6w9DTJoio2JL/oePZPRbs3Gx
1c2mjwrHjr28/1Q17MFmRVMGbm2sm5uuwAsWXATqIz/1aB98niNkl8+5Dl6r2PwyO0kNYoZ0XnHb
IBX7xriJPLmvS/kodr8M3MoI8Tu2zDhvaN4F1LMiTuzj2HpFQB0dgkK1DJL1clF1M8i666tHfifJ
V9y5AwNKcveNSzW4ZL92Xlk2pBNxxlsfuxzo7Cpey4+PjS0ZbmaINqfgUrmyHiz/Qgj/kELaKkhd
pktHqz5fipzLKsP6jljcRnjdgWRFfcia6XPTsK/3/0Gxe2QMF5LdNW3rurn2ZN1A8weSUzJXDw4u
HbuO1zrdaAEoPbFwNU6Gdbz/0YpZkQFa+VqDVqWy6uvGZtClVyFripfB0HHNqeZkt4Z3R2BVGWvS
zPhs3r9uTRm7oD+5/+GqkfcfejcyM7veNOwU1YW1OHQMGHvWa9ymauj9+buhjWH1djLu5pqX3YdW
iGs6vz720ZJ91tBpB4HEXtnl859txT/b3oORDJWss9tA+9zvdd1lP0KYE7FU13un2iOScXotH/uR
AOhutMlJuPS87ArUve6UUg0vGWZDl6Ibpx1HX5wtjrzjd0Mc7s+3YmgZh1VyPzMyAqdLhzVkDEIJ
Y3aYOx49NrxklG6BFgOn2IdPf/L2S9b85fG3+0PvBnIj8SVDsZpkyCdrQLJ9qedLvf0eK+/SuiKo
J//BuZFMMwWFb9MsmPbWiO31ewYxxebL/Y9XGJAMxgICevMBR0FY4w9hy/yD+5imMgExx79t00Wm
iwwuQQI8d36YDXAFghl/P/bZknWiSRMsixTh0ljSU96Z8Tw+xIKDz5as02pyz2qqvUyVrIFHUzAq
6G4DqsmWrHPhdQUFQ3x1ijYUGFLUk0+PzYdkmGMG0ndrSKprxc4kfy7F8aFxZaxVv0C9h0y4vwzU
DOtmDL3152MjSwY52bQyjRK3l8YWMQL2w1Lqun3s/a9vWKTMJMK7NJ+gSj0/1QuNhu5vt/MOaCg7
eGAqLN0oB9WEx9zIpsahJt+BuT4NG/DnjgBJnBESAU4ZKLRMpoAm50dia3I7itWXkVl8G5dKzH51
9RujCSj+PuqXTLMBFO5TxmaN7kBa4TsIOsaiD4g7v4GW9ktr+NFjyyUZMzWnZRYA917Hkafo6O7F
88CgYPDY6JI5l44F1Cm60sFFZ7CwK3jyUgze/FiQ4EgW3RlZUnNW7p1rzKPhWK8g03UaUZzvf71q
7iWzLhgofSh4Oa4bD0fx1aBHXn6/P/TNPcNcORtrDIBAd0YLqe8y2YJViCzsgQsL749+8+TC6Ptl
9F30RPzJMqohXS59lttPnlnwZ1FZ4uwXZP5krK4uYXqz6sFcb5+4d+/BsTu2zdLTi92xaIU+Ait+
C5GDdHMJK3Sw5ObvtOyC+z+lmDI55VIAZQIRgIFeGt7yAARtJm65vDzcH131K9JObTzb8MqloxcO
uo8kGdD0SkI3+1rQ7yXjeNNRz9SlWB5P2rdQ+0uJA0anSyYGtj2nAFSZP3yBVjcAj9siG4LSM6xR
455u7mIskrSL52wjNbMMcqHtcLKnJDTM4QAWdM3EqZZFOqFK1ypoxVMKyZ/qr7m5Zh3R2Mh+YvzH
2zNXzsxAAG7eEjR4Xio7gzziUynOXfXW+CfPPRLx9f6636514S3729/t4SEZoTEDePMlexbH/lIf
y+sYz8c12vvpdAU7xRrIuRnOhn4q19a6+ABmr+DJXv7IdP27tyGN+IN9m737AycfTJcQbv2j7v6P
LLoJdfct/kcWPT3q9N1vZ57xqv3/3r1qTbZU1INhXYqLuJQfkx/777zSk3uEwMUcgDLssS5TvEo6
mPrVrJJ5wavaaDtuYF9owp3thwT+qUGKWwtm3M3g1i6TDD/PJxQENrxHHNeDEzWnYQ6rJ3qqD+0p
012CFN5FJpadC4GkXOkUlwYwPLp849vn3obmZ92HjnAjtz/NuU5PTOFd5DYPz/QbZ7WhnJ61n7kZ
mhU6vpIvpZbOTWHw8s0CiqgNkK0sv5QEemurf+JZF2mMcZ/0G4shXy1AgZ70qdXblxWt9Vs0hCWa
6wHCDKywjUEkpcM0qP5BWvQ2qf0OAvM2TGb6m8XDKYns1+FXeUE6MOxDvcUofJh86UgTzgCDTwtc
7ObPpnWeku3V4b8XdMKLeT6OYxvenzrFDpNbQECwupExyYoLG3kwQYfXLz8Ugxt0/McCoi+QK266
doGbKW0wPEsen4xjzr3OyS5mOlyAco4EGY/FNIJ08vfoVZpz5XaPGJie9z9952sskToQT8XUcSM9
eaMVsPlLiUwq8p+BC6q8MeuDzPk+rL86Hae9ypXKbSIba2ZnHeGnq2dAqQ8VDgO3DbzDFK0RSCR+
1OGq651U+VL5MjN5yQTJIbzLbEPre3shYR0tZ/e30Ybl5x1q4WqAFgqHIN9PVgMyR8n+ImOuw9oO
CZgMC+czyR9peMRCSYdCNbq+4/cY3zaeO3bIhmeTaiJ8xbnpSIfAZtpZ4YJ09OIJiKjXHaraKRN2
tEDFQhNW/g9AfMPnyJ0kHPIztEuH/fi8Or/+cQbOi/3pm3MyTrs38KPfnpY+RGE88p3FBBVvsnZV
eTFzfknXJtgyP+TIFwr7e6PDsyncm9xgkrQZqbNhtC+d8br61zrVOBnVTpIsv2elCy6hJr+Ytfe1
SP5ox/aaN+Pf9ahDmym+XO4tKRduJUBdZBcwPEYJKZ+8KdXspduIa+bKvSW0djKPVgQHF/TWV8hJ
1N6p9+2wmcVxhhQBJ3+ZLg9SQDrv+2TF7pV7TQrcfnu78LLLnPenhnhPWcb/mB3n6/3hVXO1r9I7
B1n2CfTX2ZxevKQ5m13xjYtNc0CqhpZM2mhT0kLSM704STKF1pJBQxdUKNH9D1fNy/7Wdx8ucu//
OLuSJUlxZftFmAFi3BJzRGVWVtTYvZHV1EgIEDOIr3+Hvm+RrUoFZmxZCMkld7l8OIfzqqHpBQjF
CAePh7lwTm2zBg5qmrx2uVO8d8G2NbmXibfvBaqcJP3weOKm+0FvDxE+Sys0uf6/q93htUD39ov8
Jt+hBwpgnfFefn38K9MitFcb7X2wbk9TeqnleJSTs+PkZdvImhKz0SZztRwbwF7tAWRxsOhaEafp
ztZbQojTz3Vbpe6FpRbYpIBC3bKPHQig5Llo8jz8AIoj0R4icCt4p67PK++U9aAVuHlg5RzPVVhY
a9g9pvtVbxgplC3ytIucy0z+cYs8mbvmQNzvtq+SqACaQJTvi/EfFPIlQy6Oth/ufIAjPJaxwVDq
vSM+96pqCmZ2icr6rFwrmVPvE7Os00zUxl9o2l9MYnRQzsEuYTWd2nh4Z4X1afLqQ992K46DwafU
gYLDEjCS7tTlly5GEpsmxLp5U7rL6EtDPjGQ6WX1ymIMt+K/+vbKIoxuRkYFrvRLyf+eg3HncqCO
dcWhR30BX8MrNajUvwfl1U/Kfhx4mbb5Zaxz5BNBMesoeHePd9x0u/wbX3g1ut13Yratlp4zBny6
zDuMsdillnsC/PU5lx/7atzh4j9OcX18/EuDGdU7TYjn5TQQTorgdrFLRzwss+gYoyVq2/CanSjb
oha8iqyLY8+zx3ctkRJJ9SlHYXCzbxVJrb8e/+ntjfH1CnNBfeJlVZpemgG9OJzt62qtaeBtRfT1
svJUAcN/LENx4YGdCCDR2B9U88lbC4iYZq4poQ2IVZbFPL1wr68SlUUKrbCi2eQ/+HpROSu63J0o
5AKY8DMO7E6C/S8oNwHDgMxlWdSrExuVThbN9SwuMgP3Zgks120JMQxN/jt0WTZpjcQsv2SsfG7l
9NSqNdqlt42Sr5eND2kV51maN5dMdpdxBsuccndU9fugBtot+AlQ3P+xc9aizqYDpN3D4IkGOe9E
rTMNEI1wFHq56jLJZ7oLRL2G32A6RpqqRYylrgiFvFRkSmoH5SVpdtikW3pF+QDSt5S5jnVWTp0n
oxh/TCLu9tsG12KnPpKHIGjDAWWyPUnbPtvOpmxt5OspDCtzciFbll56IMfWyPOJSG6ctaa0ZAZK
g9fn8tKixYq5+S5mzorNfDvc4+sV5Gg0A051sMT5ikyg/lrakxiexiEvxF60Thnc0GnkDV99Lxfh
x1oCZXMNGu7tMxToPXuN7zR+ULnYi668oRX3HMdrrobhotEb9ULUsyk546Lhpdj3o33wu5+eyzdt
R6C36zVB4CJjnMPKze3OFsUubtY4P95W3kBv1evjfAjtscDFEn7m3bEokdrhEYpd16AQTEJfJPbK
hI50airh1ekljdAZ6fe73l3jnzS4RDq4uktqMotFLBVYEO0XZ3hm3cuQsh2Ksld8FtPsNSuNfqu+
roYyveAiSFLiJN78a4thCHQs9diz7JlSmV5GtLUXbrFHIG9FxUyT1gwyE/ZUzj1lFwsvU1Aw7woQ
1T+etemca2ZY1GWeUseyziiHOrI0PPlgfYAG7x8P//bMfb1hzxUitNEazC9ez3eAiEtQBLlpJ4GA
/99zaItoiCnDYaFRd4oLJ9ihWJqvXCFvi8XXqXAH9JrVAYe9RMXIiVhekgVu0pVrgPhvK6mvc+GG
dW0BmwfD5wPAN04LnBmPjwO9P5a6aXjtvPS91eYlglYXd7oE41lE39MOiOFrKB+m4bUzg+qqcKyA
ZHmJLdBE+OegeqdQ+OttKbEE6Z0WBJdjmqsohXBqFIYmQ5C3CbW9bX633kcimODojoDbkRFrx9h7
WOGV82iQio78a6UZG4qSyUtKg/Pohi+qsoEUBZwQAHg83lfDqdTbRiIkhuOmk9VFTtV1dsD/XAFm
ErgJj4c3KKte2tCgYLbIJFYwDfU+ptY1BOnk46FNM9eUlY1hmbrLzNEYcMm74VCx8QRu2BXBmGSv
WXVBvH6QIWYuZf6JxB+61NmPfrEPgOb9eAEm2bj/tTaNh1q3JaNw8Ro/3flpMCZZk60MbpKOpq+8
s7o6nuvq0gPMP2sOvg+SUv/X45mbBte0tcgQHJFuk1/6CYwr+7acs3CPlpiyvslc4CHx+DcGAemV
CzQlfRMpTi95PJ9EOB2LbloRjyHE5uv1ChOwi1JKGb1EQHiahisFYFFos5MaqwTMTgea3kDEh+zS
vqvz/bb1LD7KKzensyIFtBdRXVza3MLAes7n749HNmyIXrvgkGLpL8voBT443UWB4EllEXsXz2tV
JKY/LN9fzb2HRzbEHHNX+cc+/iKcKck3oQVFvl6j4HYRm1DvWAHEe2qXhpJzFVufHkvmzTOE8gdN
yfLBndHmF5P70F5z9zsRW0L7GFfTL1CITtx3AnIP1dfCL5+DvFnJA759NDG0pl2laGxvlty72x/6
w0LPFD6jZtFfMPbOdA3a+U3zFvyRFm4dGaqU+vwGP3D0832+9CR+sLK+zxHFaBSNTn6vYrZm7N48
P/ifdvYj7nqxU1Ny79pLBVadzN4J7+/He/x2PgGDL4t8dTiLMBMgXYXE5uwOdx9Nxz+zHgWrcUKo
BywocXYDYAek1SH17/7Q7lLQkKKGa82YLIfpj9wn/q8px1ySiGRu13/zTv9r9E8/W1+Wcp7iY77b
ZtLxl+WIv1rlUOX9SLLcuwtAZdenHMVD8vhYgqbd0S47h0dtPqQWuasw21XZNzL9HfOXx2ObTpqm
gXJQE4qksTn9fFH8Cx/RKlwmarVd3qDhepY2HmhThrbE+CFpkIvg86eqIP7Hx7M3ja4pYz/0FS5S
soxeJ73P9uFqM7thaD1JG3iA2JnqsPvWdNbeG4ND0a+VeBtkrudou4D66MNU3j0AssmVeIB8ZqAB
uFG/DxPh+WtW5M1ADSIMmlaXFkd9bI4lDFNwcPw7iz74TXfqx5sT79S01nVuWs7y/dXJRy5busoO
05vtItTUWke3HtOkb2QypuUmZxtr0ZSYNXVMSdrCQIhjT46Kcrwsb1jhipUw6ZgW5ZOdNaFIEkai
ly9eenYZys/vjw+pYWgdSbB1qYPm7CC9zZl6Nwrvg0wtcDmNK5626aBq1qFohzSjjeXdlbxV/q1f
654wTVuzDH3pUS4i6t0b8jMj+6Jxkngte20aW7ufgUpOHQBjYc5u+2FUaE4T7g8RBPvHEjeJRDML
DlB2lPIg8XKe84MVtN0+bOr5+Hh0w+T1/G9MgIuNcmN2czM8CtqAX3IVRIBpLlfewwaF0pO6rgTL
ZzaA5NOq+vIMJZ5ORVuF92Asv9f2NhCuAB2R/9XbfOq6ISKcXoex+OLlzmfq0vNjERk2QMf942mF
K2Ws1IXU875pm73vb4r1Y9bLrryyNo0Ko5Yygr2lo0h4BSrOsa42xWkx+rKgV6MDrhAA3MuFUvES
dbisSZ+BVLNWtfp2/hTDa7pqsxwUwQs7ttt9r9EypPi1TqO9UAMyjy565b/H1Ttv7FZMg+kg6Src
B8AmhgN5b610xs3SZPu5AdZoUpJg3qVqhEP/eMNNbrGepx2d2gHOu4yvVkFPsgeseLsPFs6uuE4a
ibJmNE6kwTkDMJVwN3X9QpyanpcK3IEqV/69sQDMCkDRMt/Elxb8kWkoatvqGS3oVUz0KMYOBe3W
u9BbA24y2BA92zCHqYrCSNIrG+mpU+O1tbNjFbGVV4pB//R0g4++kQZYnurC4ygBdf2J2mvXjWnm
2m2fzYpMTcusK7H9cznz9zMZdpZcy9eahtfU2wu7JnNEaV0zsBLuUEeIooyCn7PQPjw+qaYfaBoe
1f04TiNnt57FJ0HVjkzkWbFs5XIwqJytaTjQR1k3zr24eYCVwaMG/QkBP+RBBED82VnRNtNPNL0m
JPOacRESt9xPI8jGpB/vZ0ucg2FTMwfOv3ZDj9wlPGsK6wqcNGRsO0TXgpe53wQggeE1za1cAMnZ
MZ0uWTPsHN4enco5eJxdHm/y2+f/jyxES9XYVGiXu/dRD2Ju+b6qm02hhT/qOED3pji8Fv+e218A
nnvzw+bDtklr9zFYkmM7pZW4USUl6EnzOoye+yGY1Kaj7+s0rlE/yyr1I3rtvHAAXNz0pXR8vjTw
f3u8AsP99kcxh/Ambk096MbCoryBQgTIpOAPrO0jd4AwH2U7UBcmA8sSd/rx+Jdvq/Mf9R29FB0q
JaR1xeJOnhWdRW6dHTtc2e1F9n/GDv6o8ZglUkFWB08yL+ZLMO1dF9XrWEuImE85rTFGmo6rps9Z
S8ayTgPvPuRR4vFT2K4Fmk0ja2rsduEYxvXg34sAhMCeu0vTTU21ga+TulLfGUJc+ezmw6aiI9jx
Dx0dN3V3Br5e0uHF2UhoWVvXPCo/lVP6wUX5uC3bY+C024yE3p4KVk6G1NNMrzHaj+sEXKxVn7h5
F61cBUv66o2zo1d3KFQc+V4VpzcFrCJAUXnlnFgSLdo4P3QcE4bfTdOK6r19Jfg6amAYIVdEoknc
lIs8tzV31wnAnCKmCe67+2NdMxwmvfCjb/x+tsAWfHNDQL2NmZSnmHtrHpdp9OX7K9d7KmtZNR7e
hCjdOQKY+Tgqtns8cYOR0JO7LJB57VI8ZXMru8VTfUdSap819srwBiOhJ3czBGrnpWPwajH+ObIQ
bm7jJB/ypKAEDDUr14NphzVVzisalVAE3Mi0u3lRdEbl3AHsQ0kwFCvW7u0+UWiddi33XWuxVkFQ
7gfyMz23p+gSvPN+LoB7uCdWriHTX/R8LxFZB9Z2RCy6/QK2mx6yLsl+DLtxTw7WhTsr/zEcKD3z
i5SIZw3LrksEzVMeJsxbkZNBs/XM74ioSIeu5vTWT1ZCfGs3D88eQlF2IJKw4ztRlAlHDcGm06sn
gWXDC1858LiDtj4PTXfgcMmErE6Ph18iXG+YKT0JzAHQUqKQwruP8QsI7jLv0rZLZ91Hjx/zbSWG
ga83tqc0Looujuk1b+V1hnbn4XjwStB25PYK24BpvzXXO5ya2moky28zkzX2pMy43Llhk668pg1W
RO9o90EtiBoLxFHlGMh928g4adqK7W0GfpvHe2FagqbjNc1CJy16RDnLeTwU7lSeey8rtt0ROrpg
J6xQcmAKgCTdockcdEhrs4vPI5kMfA1jwLAEPS3sFy7PskqKW6oqK8nz5is8zk052uCPvHDfqCYf
eBfcCyGsz1EATzmxAJCwVndrmrzmgrMRcBiWHbEbkp6X0QL+X7RyOA2HR88BR6Pd+cSp2K0M46tS
7GOFwEgLHJdNB0fvWZ8o437BM/9e4vEJSOWGPcdTRVZMhOHq+SMFbIElN/Om4F4DTzxU4kpJ/Hu0
xmtWtp8fL+DtThZsraa99ZwL8IphBd7pfy3q/KkJk3oPdPGDOsdVsla2Z9oJzdlGVSydSR4iHekC
7cpPVPlXnq2ho5kG1xSYl07EPVCF3NGqltgWkhT8yRYrHoBpcO12RuF/6WB8/z40IE5gCR92q5xA
hrF1UEHSDGNXzTj5MlZIASq0ngZFQ9EulK81AxuUS2eHTf2h6htCxW2ugP8nwcCe2WItAGmav6a5
TlfPc4o+9Ls3oimFJfC1I7YWbzHNfNGLV66pFTLVAhAdZtljSeO7u5CQFd/RcPv6y3peDV3E/UzF
mOGRUH7p0JtZhYgC/5L1dAriZmeTcNvN4i9Le/Wf2VH1VHkdbL9LrPd8SMMwUR1++lh9TeLXtBew
OKkiM/L3NR/bU1ANTjIBH/qqnKhfkZTpF5rewi3Nwqwt+C0efdSZj4e69/d26p4fr2A5KG+4QTop
bIiXfkx5K26ksVCMhRc4kfXVLvvnJotPqphXLLVpGZoSZ7Kx3TrzvXuYH7vxXch3tDs+XoLhmOoo
hHNGuF0qhBG4DX6VZO5l3+4oAQ/zyiEyyMhbDvGrQ4QWo5bLFtZNEBspHXYqFPkesu6ABNhOuGsJ
U9M6NF1GfEWU7YR1lO5eZAdvE3Q/UNY1NQ4cQC2IesxvUcPPng8QWGEdunbtVWBQZR0zJEK8QsQW
TFCBcBRQVG+OzPY5uuCLqD4OQXwJ6/Kvxztt2ghNm/NmjiovGhBl9tSPzgd0iD8e8zz/FCp1zue1
whPTRmhanVMvzDnp85vsLSATdJO9a13k9R8vwqAJevFX4WcT6WxcxLJrr03IPpVzs2u8ci32tWzr
GxqtF4HREblNmi3b7agjZ+IQlewY5dWuo9GK0TAJSFPmOasqwCArcesyPp2neO73Y0xXNtkgHx0b
xO/bcKLLk0nEw5PyOJiAy3jfOv2KzTa8YnUckIxbljcLnt6yuUkAP3uIOGBOQDg8TKhOD/+OnA4w
oOE246SXmJU2z0sx1DiyoH4TQ7Wru7UWD5OgNL32OO1UNeJhJhx338QRO8jG5wlh0c9NJ1WvIIvH
2sUjGc47WGS/FoQhwCw+A+5o5WYzhc312rFOcsdpJZyADCHzyY4TCfA3xyVAUU/3pKQJA6ehQ+oE
7t/KPw0nVwcEaSlxOsZc/96FJ/RtddnlsagMlkmH/mDKaWtRivRWoUy3TqKYfpmUf+BOceIqXpm8
acM1L7txPHeqXGz4mH0VCqiyTbLaSmFagKbSExlrEURI4DWFZCBHCaYdtZCxSIniQMQeukssQP29
SVp6kZndOmBvrx1xQ+0g2kj5pXDVrq6/eQBSStO1nKRhr/V6MxBNpJNCB9E9pGI/V+m5QZvt4wUY
dkIvMeOscwtil8HdwnY3rtwJG2gyk71yRZhmrml2EML3Smfbv+PNyekZoLOPp20ad1nOK0eGoe8s
DAl8SVLYieVVyQCF2zb08stXQy/cOmEZSkikBxvKrcpWcApMUyb/HTdCmM4HDjG/uVWapKza5XIT
r1fg64AfCAJxv5eS3wTr9tksdvjF0S6+MNwFljd8660ne1s3IX6m625GR0CtVPzmVflzjeh4la4F
QQyq+y+i7ivR54SmYd6X/ObbX/qWJAMqNrkz7wFlItdI1g3boBd/dRLGYB7T4O4GN6v7Jdfosk3j
aq51wElUhdEobjyNPxLH7vbpzNaeTqbBF4G9EkzQ9baUKKO4ua6X8C4CUsfXx6fdoP96oVcYs4wL
18azksvpt1WyCThPgXu3Gufz4z+Y5q6p6kSKqOA+9KkOsn2RIYvZjvvHQ5smv/zylVh87pRjBJi/
eyvzHU3j84RuHJfH2+LFerFXkQ8W+G8Rty/8/O5ZYZPEdDjOqv2xbfruf6efuxarnKkGLHRU7sWS
ZE8t8GHZ23xbvaLL772RlQUOzdh3PwuCyMfgrxVRmCSvXbKDb5dV2mJT5+CM4HmPXgC6Wo9sODF6
kzhq7IbAsVhwJ8I9op7oWIptfRK+XrbVF3ZFUvQw3EBN+xJZFsrp4vclLw6bdlQv25poPUXZiGed
7MV3Jsm+Gauvg1yDpDLYR71TPA1r2Xkjhyo1x14cHLd6tr13tgUmtX7TzUrQLvTfQ4maD3covQIk
C6F9nGiZIJ9xeiydZYg/3nMYWrMEo11TzykxdITe34Q2zbPD6PcmaE8k/fb4F28eHfxCswhRjxan
LAP1zAQoxpyABmFTXzRG1q5v26F52gwYuaycr76IDv2wRk39pjJhaM0O2JZvSerw8sklcZ6A5Wk3
KfHBHtUWHw/jazf2WDQspT3Q052WXD1qv0Su+zuO10A9Tduq2YIx8qmMKUgc4EdehizGI2f6PND2
vc9Xci+GXdXjYhMrqkrIGfDvaXgLSLEn6RoYmGlo7druOz7I1oXsWc8Ott0dRNOsOJIGuejMHLEt
UsLBCv7UdN8m4HRH00cPwJxiLZtgmrqmqSEr58EDFuATbHvDbqGwmX0YmgmJhcfKZFqApq9I8Xtu
VoOHDdB9II7Ld2VF92BdGdd+YFrB8v3V/e2GLWFupcAXA1yfMHDOLNxU3EQiT1PXPorB/xcuZMnW
fC4C9UFO84qRN81aU1dKAkXGBdAf7l57CHJq7Ua6hmZmGlzTVUuWDvpjIZJQwHg5PnDM/nm8m29e
HpCIpqaRTaU/K5B0eGhCY+LTXPzy7acpBhHwh01/0ONd8WRxko8LRVTmxbupbp3boMYiYcNUXnAv
gugiczf5fmgA1BQ3tsgwTQtDkihfGppk/Guz5iQY9kCPdAWWGzO7ADmIaBCQrTjCOb66P5aRQaf0
XspKOIMaSFw+jXRMqvSdZ39p5vdzusXng1Q0lXVAuuSxNC2eHK/+mTXlN1raW0rSMbSmrJFDSg4u
2+IpS9H16dG2/aHcqvvyWC6GO1APZ000o0MfUdyBNa+AkpAmflmkScetlUvQtKma1vpjUDEg0RVP
HSoEznE7s6vfjJvSxhCOprZzaFF3bnFDceIh2PdcZAuL2f6xbExT1zR3sKnTRRPYVfLhNI63dFOD
GIn04NUEHExKOCue4H6cQlkiN9CfGmsNJ90wbT1q1dA8E5MEe4+oUrIHu5b/5PbNpjQcJr+YuVd3
h0f6GR0+YDCMpjLxfrs2anrXqngMSuou31+NzcYpCACQBS+S/Oa+nzD/26j+UZuaOzB1TUnDIvP9
YgzyJxX7CXot9+W46V2GoZe9eDVzWnlTSGIQjWUuT9CV17btzlprNTZtqHanZkOECg8Osbho6PCn
et9YazgChstJj2DRmYdArOXFUzk7uwgtYaF/8rvPfZXuQmfFgBlMjB64aptWlnSy4MGjMUWl5V8j
DAGKJrY5qXrwqp3FGPMows3Nq/ww1XNwBc58/fLYBhgmr4etxqprGKrbwTg6X+pugGHcRf2vx2Mb
9vWPdkVHzXmfI50a05wmVhnFiV27Px8Pbpq4pqds7JRNXUy8BRh+eXV+8/DTtpE1LR3qYKgVYrVP
fMrvxM93c6iuVeXttw2vaWlG0TkggQ/0JMS5BQW69ULZ8fHQJoEv319pqZ/jIeYLcNOBJaA4ul5x
4NKip8eDmwSuaakI6iwmGebdeOIk6yJB8elLW1grc38bDYJEOoRs0eMBVsVwf6f3SNtkL96u3k03
98X6UryzTtHNPkcrEXPTSrRL1SF2g7YK2Btguf5j59FRFd3fzCUrmS7TLmjXakOdWI0+FoLNOMoi
QgHENmXVA1gorihT5GtAa2j/FQzfA3Re192Kh/d2nR2J9BCWSLuauCmOvQW+oWThAkLSBiRQyXh0
/+VVX5OPQfx6MGtAjrSwOIjv67kEWcdf6Nc90GmlRdogfD2UpTjo7O0e1tKJ/kZv67Fkzkptt2lk
TW954SLh1OHZXbDhmiNkk9SRvxZKeTPlDuFrmpuphqMCF15HozgaoQaBP2QvXTcdYOb2gLz7NSGl
OVb8+2NlXmzZGyEzvRsx6MfWE/7C+13+Cn4HBZ7J867wVkyFSVSaT5z2PsqMOEzF7P8s/W/Vmv9k
PKOa5hJ0dRcKhJNPgOA8LUe0OEXvgOAIrie5z0/+/rF0TPPXNFhNUR/NwM5/6nNQ6vXuXjZrrAj/
Rsn/lHyo4yB6JS87UNLB2al2C5H4dJ6fgfsEFdvzY3DYsoBQx5QOJPMakKkVT0wVP4pcoH0pm9bK
c96WTqijSo/DUnvCA5xVbodHarWfLASPN85cu3xBbdKEkYOgX6m8YyZm1PqylV192+6EOqA05R13
rYUK2rOfahDDo2xi7j88Fvjb+hTqaNJTGo60b/EmadprMF6swEpKdgEKZfJ4/CX68Nap0S7fGhc6
UUULmRfpT8Xt56iYrjlBDsZL3zfsk/SjFSmZVqLpLjBoALsF0MgnAeDksxAF4O1yVyZuNM0guBl+
P16QaTM0Ta66uFBeiJhO2zT7rP9C2nd5tOmaDPUGROmVKJ1wob4FdxNQsiaFqndoy1nZC8PU9Q5E
gsgf9wNMvSL7lIpdW18HtqnZjaA7778uXCH7DG4zfBNnSTRE2TvSk5Ub3qC3etshIJYAsmDhahxK
9Q2RkCwBe/HKqTHJRFNbJ426IVQI6Y5+hQfEDwWa62ATrgpksvz0lVs7uEpaylool7Px6JXxu6BM
hFIr22k48Dp6rENiqwoiSBwNpB9cN7ig4WChI50Sltsr4jGJXlPfMWoHy+6WN1zVFXsWWf6O1MPK
vppkr2lsXPFi8gnsMU3BtvHcWzuxVglomrempS3l4dRT+IQzSeFKRUe/Dj9uMgB6RyEOy//nA9MJ
reZOgJhcE7BjOPEVN9wgFr2ZsAjiMq9rJNaG/sTDQ9Ae7G3vrFBvICwyChKIMZVPTjxlnyIyd7fG
V9XK88QgdL2JMCU0443Cs7mb3XON0sswWCubMpx1vWPQH/wBqN2IhnrT33m3G8JPA6LbtfP98Z6a
Zq4pqjcV6B3juKUCNKjtkbNWh7yy1qohTRu6/PWVGaCECHTRWAhXiuZX3danWNgfHW+NIMU0vKaj
vCyHjGR4XI1d9BHvwzyJgPZ+JKS3VhTVJB5NUbnFBoKKFSiq1b5DYxYeP9ZKkMg0eU1R0VPcAo6g
tm9d2SswiPApAZ2k9W606ubweHNNZ0dziuNSNjPQM+VTDpoJAKz6ZZOE7qdsTTpvh+pCvT8wroHf
LwN4fh2LEtSVqwOIV76i6/5WiSYAZ/lqWZthH3QQWRn1qhxaWHw28/lsZ4LPO3t2i03sDSTU+W6z
QVWVneMkAUYq6XxxcP01yH3DPuvdgp3XUlBJwYfllnA/dDyo3qvMHhI3xkvl8T6bpLP8+pWaCScO
og5hzCdgu/I9da3gUuWe3D0e3fT+0VsGs9qzxgH8E79CdJL5eXa0vWcVxbt66XE6u9NPlb9zAVAu
0U31+JemBWmKHbJcBqkQ8gk4I9Peb9CA1/NNVObYa02no7mLa5DbIuQWh3s0Vj7DNfy9bd6aTk9l
mFGvwOXbFhbQq8s4z79N4E5fEcvbIYeQaPpMKsqdMBzcU5ZJ0MejRKGI0QCTfe27/BeiHV/79G8a
ByshAcPB1XNC8WxNamorF8AQ6KBS1pTElfzRZWt8TYbV6Ekh1UwVuiC5e/IUPbpKPGfdDMh4GX2p
S7ZvPfWeFWhbD6Zf2zZHk54TTnEx9Jl8kgSUGhnIS9W3xyMbJKU3XJYt4uRDuDzA7HPHkISqaPzs
qXHbRujNlm0zNsAAZ5i4TJFNeJq4c1prrDFNfTHtr0xHWpRhwRk8lzo70zrxwu9hv3LBGZRYLx9z
BdBcA45pM2TNx2SNqs404+X7qxk3loJ1SLGN1GZPZcuuttfdBHoStu3lsppXw2dj0aV2i1mjX2fn
qStN+z3YAB8PbhKJZtdaAAtXAlnKpxjssB6euau45KaRNaMW2HFuSVySTy0YV+zqMwdI4LY5azaN
jqlTAh9DPrXWC2efw7XgrME58TV1jFja5XWKPHlfA2kDZOZIU0bpyfa2HT+9UmwpXgThAiTSx2pf
Zuzk9ZsalEmo9042Le2t0YVIFiK7zs2SvONHT6y5tYa91KvFCs+j+VziFilnpIJaKZsz0q1r+2nQ
H71zEgzFzKsDyB1UlwqoEUMysf4TG9d68k2z1/Qzm8eGqWHA+DVKN6LK/8tqXjYdRZ1tvSDCCdAE
AC8wY3+hP/aTmtYcwMXevRGt04vEHDD5RYCfxGmhuENDf8+Y2qvJe2JVtydkDSvSJBxNTWcQ6gD9
Gw8iyx3yPa1UflCFu9YYbtpaTVVZxOY4F8XwvkmHfELWn4Z18fdkoZv1JQ1yEAk+3gfTfzTVnayK
1KOS7qkWzceiookT0iWvNa6YSYNp0KvHcszYImXknFTO7iwGCZYvr92cXeFLrZh50y+i/5p5hINt
z6ozsF32E5wP+anww1PJw53tk+NjKRn2Wq8dm9BE7wP3zzkVNvpusrBIJpKv5MwMO6DXjqGPogF9
HaICoe3siqo4WmGVZLQ8bJv68ttXlyAXhUQpLIaXaX6WEftMojU6B5PgF2m9GjorcjUDalQ+9X1t
7QGG9FKl+YsM6cdqlQLBJHntmu1RICFCOconK3ZPfVUNu7of0o2y0VS4r6wgsoGI/uQAoiLx527f
B95a+5ZpXzUNll4PFMQcg7fplKj8nlUvKd92HvUyqTD0yARMSveU9uTA6/roTGsIfwaB61VSJaqA
xrBV7skKvvNw2Pd0TYkMAtELpBy/d3nLJ/fkdCi+qoNEoMsvtoIV58Y0vHYac9X6gZAeAZtOvAPA
+DlFn3/tbPTcXe0gyjoeWZP55BYX7iH15BEUo4eqXItRGy4tvVSqYr2MXIeQWyazZ07mJEX4u+my
3wEtklo6K2FZ02+0Q4mYpjvxsXFPA9JZh6YoX4Am6yaRzf4BP/1tAjn1JrOj1025sR1McYpjNMVi
TlhIf1d1vu2NpldNkVJSDkfABaN1DwiQaeeC5U/5ayEYw0HSC6fmEjxQxMZBUqS/+C47yZRfg9W2
X9Pwy9a8spphLIeRNzhIGcIKHohjg/hH0G+ibiSh3vkHlDJUCo0lXuLBCH6aOgGf8fug8Q4qrw5Z
obZ55DrcO3FzMs1p557CXg2XuJmyW444xuOzY7hXdLT3dmATZxQ+SemNeLdVuz5yEK71f4sSUYVt
/9DUWREeOyKEBfUL/13ciSuqnw48rK+SrIHWG3RNL6kCXuM4TBK/yGn9Ys8fehAHkzHdU9odKqn2
jxdisNd6P6CQOUL+k509lbaDeoZA2CeS4/31ePS3MRBwnjT/sJJcFmNOx9vgsy9x4e/rmJ/sASAR
EXXml54X/8fZlSzHjSvbL2IEQIIgsSVZAyVZsiW73dUbRrttE5xHcPr6d+qu9GChGFEbO0ILEJXI
TCRyOOe5ssf5YFHOA9Kmew8ngw7ozVZskvWyjFX+yREvtPziL8/WcFz3plcNNqh3W9WWayfj0uSf
iD2+VrV7bCl/IlW/E/QazkTvsfIdMmZdieX9bgxG8JeTvY5a08av4nrnPFKG8UxAfyHWHbt4XPqT
369huQvva9r49bPvlm+mfi2VC8/KZ8YCxM/qAOjovVqvafXr39+t3koOJklR5J+6yQ6rZDlOYCO4
raempTVzJpslhmkt809DmR4VnGpKvt+xMgYntZVrtLonxK/aeKxB4Ts32Xd3LHcc3Ye7xtpa/Fkk
i2+VGdhMbfppbr943s6T4kPPg3W1Wz6dK5dvHvZspZ4fdl5xFODtmruhDz3Vnf3hrpgLH9K8w7i6
o5vN+AFbpqKkL6NaqVDSPRS2/10nfzzlMVp6zTe/05gsozOu4k3Fvj0FSfvXWpykV8U0kxHA2V7r
pP3sAp2IVf1BLeXZ9csHVM0BRp2FYG043NaAD20Om9Del8VUgltBiC7eZnBwgVIxXP2yC1J37842
fUCLCADCUjrgsejitHWOWdJFSmYPbbUXWhq0TE/e9unQ50StKh66FMws7EEqvlMsN+38+vd357OA
69vtHdnHpMUsYTk8OLNz8Mu9RjrT8tdf9H55VCw2L4HkqzpDLb4My1WcK1VF9x2sZtqWclubT1kf
W2wNShD7rJUTzXIPwde0e826CeDAclqnuPSVFXlte5KlPKmM7bwBP27HhF5qVp64+Tp5Fc61Xumz
LZ7sMQ8d74tgj2nyQtwslOjUGYpnjzxwgGCrPWZz0+/SjL5aJ+YnNk4lL1XEhTxU1nRI671mpo9r
lBj21ox+69E+SV03iZu6PdJcPJSiOCTuGvD0lNjAwZqe7GkAzj85IS95nyvW88D5ALY00NcmcQeA
8CvdHjpvdpY2yEvPAeej49kTr/t4Kd243dIndK8cK9qf7tJiPQnsdFabWjaWb7cmGjHEl6VlNFp3
5Y9wGtdf9c4GSev3gPZA6Ar0yCUoxOp+mfKF7txUJtloFu6gmzvJ0w4OxJ8eep5FWQbOTrYnG4Pr
01PBK8BaOoq8eFz2bjCkv8bmrroBxKIZdzOhhd/qIfVNLueK1cEMomyV7BVUTXLRbRtw3BMd4FiB
uv/iiSVKxvRNVHvI+/97g3xwsepjw07aJTVQeXrwqk+v6EcPra04AYT6tUrr88DkX67/d9akkSWm
cCzU19Z271NXPSFclAlYckTVxwkuOzoPwSynI5/SnQeL4cT1AWKrSwVVBRTK8dY6GDmzIgfQZzum
bFpdu6krWqAU1cgpLlR3IOUCAiR5z4ADgCi0yJ4ONkrCqseJLzyqMvHNyaedW/oaqHxw2Pr4MN8U
3YphUbHdPFvlS95bIdJ8wN6vwT3yxsgec8eHbzb8BM2YLXfcmN23fez1yclyxMkW6uiOMGomv9x2
dqYD0K7slW0s9UAuF4v2i8y/tuWdWqmZMyC8eFq6WBe4l3L6VYi4be5zcX8MEbPcJR0qabEr+q/l
uDwNs3u2lmonDDBJRLuNy2kYOnC49nHmkJOFXB5Bd9htYRuckN41Yqcjsa3KV3HjiESFvjVabciB
J9wdc88Z7+I/Ak6KFl8vPjKDGA/o43lNXofSOfHcj7f7BpaxvGazS+3noFpvxpgu1a/EE8AM9Lav
tyVkEL6eLMc04dBkjrTiavalP4b5lqEqEgqg1ST3fUJP6DWTN6V8lND42j5Yaj4v+V43mGH3ehKv
AetNJ9FuFlOxhQypbKS2d9zwhw1BwKa5fvJd1NA11ToT7o3xJL9lDEQGwF/J1a9RVRhlKAKZvrXD
Xmeq6WdoPoEUyyrQzznGKzg/gs5Nm+cpm8iOXzYZwfXv735JsXRdovJ6jFNiRxSuU235kYk9GzP4
Zn20e3TW0c8caKeUVRd4GKT3kUclgh9swQ4TSSOessNtbTX9FE1QaJVzm5S0Y4xZnGM3jkf0bT2I
vNjxRKblNR9Kk8WdrDUdY8tP64PoihcHpD7nDM1hO1plOGl91hskKyjD0GqMOzn64eaOY9h0084g
uWlxzZHOjZo9iwqcBLryRpueynWv8dtwyHrBAmTPVM0TDK1o/ivLJgDHblBjLs/C9CvgTgI3+e/2
CZvMTnOlWV6k5bTC7PziN7X/It7ndh2j2qlCYHFZ89fyPqBaGLjmVRVYXFQ9JNAl0MfJfon4tBuc
XvXxg3hFT5xX7tjjxiTJOSks9+BU4A2wK/madH04Wd0joCqBDTF3oWunkURxtcW8UZSiNJxx//W2
IP93O3y0By0AX/g6y6EB9JV46+PqgBJW5IUIzg7gTA15WEbZNxGWfy2YfMyObmzj3/GE7Zz603C+
vYePZ7IhY00jld0NwD1rxHmm7RNt/WC8FrvSYvwqy+KS2Xmce9l5TJYSNKj9FqyEv/Rl+23KsiBT
7V56yhDW6an4LBvGas5dcS7Z+FY0WR5ci7iYSPuUrt4/t3+rwfj0hLzXgRGVdps4SysnL9lY0y9k
GvIdyEeD/en5eCtZqA+CVOSOUufSVOMzsvN/tx2YQKvWexPtGpC8ufMFos9AL5mQqpIgvJ/r/rhZ
1dFPhp27yGDeRLuLrHQh6DPKFTJKbjRZL0nxFwN+pe2xkI1zgIsqWIu7MNR8Vx+KdkGuUa4SFl4T
frDyFmV7a8ePm85Du4jqqUFj3ApXC57gwF8iD8kjO60Drz6hAdQGY/BtrTJ9R7uRvGwZulLiO332
D+VDUFldWGZfFf0l2s+tujME10lZu7zyxtFJxNlxenFgnPMn7q17eAkm09C8QF4NSnk2fsSq+qhJ
nMgt150b25BfZ/o4dOI1qB/lRRk3kmdqDVqaSO5GIKCWq4gVcUbrn2quCnVZStt7tFKa0mCkoEIP
q7RzlAy4J63unwEkBKV6aBOVoKQz5muVPuc2Tcsdxf+4DOkzfaR6dTqXtAmMSo3/bjjJJJXBwHzQ
1fQXUk9BP08B48Onctt7lXxsa0yfs17ByFkDc1zFGfIUJWBWXT8DBvh8IGN+qK03Oldhtv24ragf
h05Mp4AtO8ralYwTQqdPwnlSTh4If+f9+bH+sD8Gr8vG7txkmeJmFC9csCfR39XihFO5fvJdbCyB
MJNb3ox0SC2Dtf1WzsgqiMttmZj2rTkJtHoB8mzBvtOMgjoLdOx7ba1GbdL8QkPHdvVtiNu1vizL
W4sBoaL8yTKUs6djw554cy4bsmNkpt+hRRJ9PXj9OKgprrb1JIGyODZ7VKYmtdFcQ2snS1/SlsTU
6c9ouDk51edmb0b8Y+fJ9EFrr0K3MrhqSOy4c7jwV1aB9ECoyF/fbLoBm/br7XM2/Ah95nrYhKqT
rCexey0nAG9A+ejmWfZICQzi1+eufUDdJNzH8nbXR3jsnOzaiW7v3CSha8D0Tv0bORctUULFheef
/GkD6MBJNMNb0fmhjYOu1K/bHzL4In0EuwDAsWVjcC7msoonQPl33es4lWc7YSe06gas+DrzvRep
6Tyugnz3q1arUqoUA4m7zUIHDnmel/ywn1QynYdm1jYbsr7tVHIu/MkDc8P2z6yG+2IWplO+9u7W
zUAgzuJNtF0oLRetzIV1V2OYz3zNkhWMbfFTlcUzBrIDRwDYg1LaBna63AVSiU9oFg1GdrF1aOmJ
MRDZB0unxkCt8+ttNTKcrD6TTftFrXzcCKr164FW6eO2ZhgAbOP7lr+ayTvFaQtOFzIREjNACmHm
7+CK9UFReVeKlumD2UxWokXud0a3mX3wkjx28j7oWLrjpk3C0Yy59OHuqq6Z47wdTgzzzWlDDrOz
V9AxqL1O57oCfjTd2n6OlyR9ZG7/2QYh5G25G9yQzuHKyVQLcDfYccOSsPXsILEKIHctTMVd/wIo
9PsCCU+z3EXYdl0kmR1zr3qwSAuKY2u4qx/PZzqL6zJ3vZNNbI59lR5qpwUiXnOcVRcNqX0XMDG+
odmv7Q5iKDp3jifwTPO+jGdX7Cin6Qw0u7W9WlZ95cyxKn535KVH35T6PWdoXRTnaW8K76qKf+Yk
mD6jDdAo0BZsFo0ZWB2ey3Jxok00bcwKWxy62v/3tj4ZVFUf0OY5oYwJe0Y+nkRyTYIaTES3lzYY
mT6bzci2tW4t5tjz+bHevDOQrsO2TneWN+1cs+Ft9kUPsP45bgGOJ5z2M1Audp6SpqWvv+idc2PN
UlTSg1Bkjk4ntoaE7KmlSSjXT75bultIA7oI6E49iwgoCyi4FtGc7sFpmbRGM9uNi5KXHmCRUuAI
Tf7Dko8RRQp+2MmbmravBdOEKekuC860AWNi0xTnZpKHabtrzMpnei8bB5pQB2ALCL5yT326HWSz
8+gyHalms06u2tKRWNndsmDblhCzbjvaYpCJ3re2bmuT1cCCjlfunMZifqzqIVy76XCXGekdaZuX
pmiLTpe42FjkLN4THtxBne2Nc5p2r+V2uT3ZJXWg651ynqldnstUnDy5l5UxyP3PfrTWqorKm+Oy
A6uWh35KZ0cuppWvP+idJaH4UNXogMHKzD7LJHtyZLOztEkmmpGuTuMvzIWyTDYPSrePWnQ6NvN9
OVam81BUro8MRoKrqdk+ifEwJhYY31mQzklwW2VMotGsdLDKda4F9g9s1YNXd+e05ncqu3atkqHf
pqGH1OeuPZKWP5MN/NDJXtXKtHPNTAcH0I/zIJe4s18mN4lA33y+SyZ6o9lEisRPcqzszdYL8y0Q
eFH3Puei95OJohjHuhJVPPvE+dVLYScR0Ejzu4DifPZHU9naobKzdGXMhxmsqRx8OosjnOuDioRF
M6Y7QZ/h9tC7y4ScSrG4cDXu8MBoGvpzG9Q+7NbZuT4Mx6v3lxXgqCVuV+VxIlX/hWP0A619ic12
skim/Wt26/Rp6go8RmKQXgiShQ2jAEoDdI5VFC/WqsrKBZum7eHJfp9SadetuwFe0lpLGk/ZrJrA
r10UWCcKyMY7P6BZci5pTxSwmOJscroISfnimXn+3mPCJC/NmG2ylNu0VTQeQBSUty/CfSAYeLPX
nUyuaX3NmtuCNLMHxOsYKW2/jFybM3Jkbl5WcZo7S/vmlhNnO8pr0C2912zpN+Sqy2WNu8ZBLT05
WNUeXYjhPtD7zJgou5mKrEPrPsYCw61e/PGYcz6pKJeA2I1ua9PHn3H0DOuIGlJSjpYbO7UtotGW
86ldG+S7M1buFMc+FBJ39aJSNnSAmWtAQznVbh2g/4+iRUN8v2P/WFwzvw0QBX5RgZmLWOmJ5dUB
9v1I5mXnVv64jxHra9a20ClPvKwE2VpIjzzMDmyMkDKJ+LE/AVBgL4Y2yUizOW8Cx3I3DslDZ7ky
LHIgWubz3izdx3Ve/AjN5lIJTJihb4vXtc0OQ4UHV80PnqPCbfqtOlDreWU0dT+B7RD2rhUV7Iw5
IPBg3XlGmkkmdrHlWQnCOkAN+IBdpMDCzeQaWGjTvMdn8T/qTH3toEnKz+SjRKlSLlM0WHcFNlha
yzr1SL6pzck56KoxerKIU5O0O8b38an/UQKaR/jB2WEQDGiLQQYUArlnRyAfukHs+vr3d5GqHNqp
rWswqLpowlzWPOD1N2X/lSfWzt4/dBz4wPXv7z5giaVo56FPHvwlfZgq+oSK9HfRjF9v2/WH+Q4s
fxXZu+U3TiekI3L5iOmcY82scCg/S1oGDaqAg/hh71KwmD6kGTgvgewgG2iOR8Aa6iwx8763m/1p
9ZcDepSHarsng4NfpJm4hUwERhtr+WglTtDm66G1UHLK3HgULUArvKCa9+bgTIev2fuEQY2xGwDD
YLXuEoEa6muxTtZBAOHjxVuXncDKJDnNrIuEKsDHXSnEmA0wqCZotunYAiB2mb2gI0WQd2LHDX9Y
n+B/lIqYVOXWuxU+1YkobX5l/TdwmAdVRgIH6Jly+VQVXXBb8wxGqZeL+skFZfmAelQr1vHc2Wo8
djRfdvpQDELTq0U8UZ43klJeJ+GjJS2DwQKBziCiDkVmUf9w0rsAXiAzzQOQprNK2uB3cHoS4tEu
Mfm1E2OZfoRm+007LNJ1BvkICoTQRpXFHsqXcmyjdnxa7R+VR8+3z8LgZHTw3oUlDaq0nXwk/gIu
DbA3n+VQluFUJmznuE2f0Ow/mwVLxApO8bSZxw7Nl3zLg3Hrp39mdyn2enYMX9GTTHUvHIsuWfHo
5m5/AEYCMM66koT1gn6H+2Sl+Rc1umrE0yN5ANHyi+20Z7pmL4ztwVOYzELzKde3xtTiLfU6IUMf
9ZX8KhRwO+/bu+ZKABaerlnLwQsrWOiR9Jg3aL/I96p2BunrdakaFS+asdz7iXzTcKi7RD5Tsopg
BM/cDl6B6RNXU3l3Xw11ttHi+gsIEHeLWgUs/deh831nq5emsmRt5tIti8d58ALUswNQrgdime5c
XnMVndsXgCKsikfqf8I8ZADAl0i6dy5+ldh7yZCVzQ0tisdKtUfG0kerAcEUuObuUh29OLXk+Vah
J7547PhxE3Ow/RqSPSoE06H+4RtaNrYca3s0xfX8pUj/JfyuV9Ef9aiEjy1xgUX+mLQ/XasDtNd4
uC2Raxb1jyoO/6MKZTUUz8QGu7YGGUn+Kct/rOjeQChY7zx7TXLRzFWh6xrzjPgCQAQjN/eiylVP
wy6Oj+EH6GUo4lkLpSoHHTL9CtAHh29BQn/ZLCT93ly5wZvpJagp4bXVbnXxWDufZ/Q7ZNPec8Eg
G70C1S4TGlcdyGZNe2AUPjRYfSp+3D5a07Y1QyW5QOfnCKXJpm/ceUvTz7fXNTxzGb/+mndGildI
gYEKLMyKAPRM/qk95lEB2Mlw/MsJ+1O+EwR/PHvLmY4PTLcKReTMVy9FK5qTw/snniyPrSjzqNwk
DXgnjxQQekU2vPareO228cvt32gIinWcBVAWSODdwg85ycOMCp7EFdw+qmzv/jWdjf3/Rcjt1J7g
Q4tH3x9C4pUH19ujDzLplGZvubT9MbUQPeQLR4LDiyx/ONN8761oCOf0YlIJ+ugOA9Hqpez/LmSc
TF+F+6VavvfP8279wSAdvaJkVVIIuULBCuFdMIvFA6sRf98+WdPaVz/yTnnzIS0w7JColwGEIEuf
nzprr+BrkLxeSipoPeaOxdXLtH5GZmEqhqC5i7CDM53XfPK2Zi2rq5sTy6tX0UCk7bfbEjG8l3Q+
88lyVb3k1PuJJoSgEeogBhnyajjX3A0xAJeveZje19CFH6Jdk2nRzZtXQEgV8SN4kacED8Jy26OS
MB2vZlhZNzDuCWg/9V8Ef5jvAtXHtrWItlr83EpLyD8rzlX+bONtsexc7ia10QxWAXPAm3J4udEf
AyY/JVcGrmRn2tawuF5VSpeNge7SUi9+WkTATD7xbg7GfI+iyaA7emHJ6qylmwnxfk6OjSEiTMGA
HCShmEtrQDroxf68gNGn3XkPGw5XLzN1rZsVxeQ7Z6+030oyPKxsj07MJCftslzplnCq0ulFdj4G
3+ZwyuyHbpe407T89e/vvE6z5mXTC8p/JjlASb663ZpUPOyBlVWdJJG5EMfbxmxwzzqSbW4DRrKy
cSBu54RJ75wF8YLJUhFjYb3iv3YPS9UQeOloBmnXgUBrGYcXbx5eclkfCPo/p2wM0Xh07rsyuv2D
TJLTDBph6ZZhhsE5N3WGX2TRr4BcEUGZNF/v+4Bm2f0iSslLmB9qAxFJl8NW1S+bvAvVkzMd28Aa
m1y5zuL/bFrmvOX+mMiwGhxQ0NzevilI0stKpVOBMKfqnHhJ7WMxoHHcz4LW9sbAKwDhKlFeHPqo
p9ZvXm8gVaD3XaR6zcmfvUI69eBgkrk8FGBiWqc94saPwWQ40xFu16JJubP0Tmy1M6Ddvjf12+zM
wIxiQa/Kv5Qj33zyq62cIG+ms6r5l9R1d9yxwcno0Adt0k4qbdf6cZvCiTx4yevtgzKtq7mAtLWd
gW1YV1H+tRepCjJh7T3KTYtf//7Ov9R8G8e8JPUj7d2nNcm/8vouIh+chXZhK9o1Xu2K5jJtdVgK
cWjLPcRw0641287lAISXWjZIdKHoYC+qD7Jy3Mk7mhbX7HoqWqtMKURiQ0feJDCMf3Gwf5xvn6bh
gaAzZgyFL7rETdsLIIGP8/SpGK1oGY7uXnelwbv+gXZQtjZRQ9ZeeJ/GNv9OeQ5gUUwzqeJA07v4
hznTwQ4y6kxTC3LLx8lfiocsqZ4KKdULZ+nv22IyeG8d7mDwlNd6oOq88KUOpPXNpU1QDV9vL24I
PnS8A1qscvaLrr6s9WfVnKZlwCzzg5//I/yIr//1845HMP0IzXI9tc2LANrzRTYsmFAJ9ZVERdSP
b/+M/0G5fpCD0afu67qpEQKs1UXgNZ327Qspvqd5EZCiPQrxU/rnvq0iQd0wSV4ztLyoFPnttAk9
V0Z5iebhJcr8vTrjx/NIUArN4DlAfqouI9gOKiZoHAw3ZwjE+LjgESx8FbUOicqeRF6yi+t5tcmP
JKA5Agm4+szLoIfDYYkQqETLmcQonmKOWd6X+tOn9X2L9y7YU+pHYG48ClEEk2RPebmXIzKUzZkO
MdzJIQcnxFBf6u2z5eTHlX326ucteeapClOJ4Ywq9kFXKB+ZJGGPhwTZg6Ex6Kc+0L8AgRPIKDAy
x0c9u/cPNtj/pt2Q0uBIdQTivC0yMoPX7rUhWyAa55jmezxipqW1x/jkNQQsYnNzqUsXbD0qkk1y
uG1VpqW1gL5Z5tHrs6x5LMq30npCXHp7XZOwNWcwLXlmO1nePBJ3PPZKRIBhfCVs51ox7fr693f3
OJtQ92nRUP+YTM73OvEPbbvdWRf4X7D1bu3WLwjNN9pcFoJhCWJ9tuoxSFG2vE8wmg0Xqegrvsn2
YuXAz1rBHA5A+98Wn3byyM51oQ+chI4tnFaWyGnqjq+eLx+AuEQ5O1T1v6mXnlNRHpT7ZV3UI516
vHdYgHTJyyDq4UDX6VcGfNpEjGFJzh3GK+38pSeXCgg5fn+pyQFdRxibOq1ue9wUOo680sckm1UG
FSkB7FQ8r22+E5WY1Ed77Cd2X7uejbghKUpM7vbzjzlHQ43d9PmOnAyRgw6QQLOZyrR3mkvqIrXo
NhgN6wKLXNLkX7kH6WpQUx0goUY8aPVXj+NPLJqU+G5X2U522XCp6+gIS49uIn+l4yuGjwunfcjW
IfTatwI5hal8o1URVP6d8acOjoDyOXpJMLRyGbZkOZBZ1Cc8l+l9nkJvZWMb6R3Pwuqkjjj5BcrC
Qv28y9b0RrYK3AVWNkOLto78VWbkP+k0n/Dufru9vCG41fvYrs00eFBg591Wg3zvudmWoO+Oi7rP
VRDNVfS8djEqD0+Ult9nvwv5+gaAtuC+zWtx/1pvwmtE0lw2RZ/awT0B1jgYlXxeQPp2+xMm9deM
uJ096cNsx9e5n1D/54QHFejtby/+sYdwdBSEbuwA6jey+uLl39AiFWD22Cb/3l774407enuaW2dt
WxbL+OonDQ3cuUBGhVQ7lmtaXLvMMXss+cQW6HuTDWHKpjRsLHcPbeljdAju6E1qfTPVVj6uEPr8
D+mzaJrWEDBJaByKbLSfduvjOM6RVUVDeRwTN8i2I7e3UFl/35adIS529CY24uYNZl2c8dXlOWBf
5cMKpu9mGED6/WUov07cPvjDEm178En+h/fdH9223TD4Dkb1m0vm/q3op0r0QV//bMhzvsRre5ep
oyf//wccxUbmVLUdTH3MwcdYBaz5p8Rjirp7LVKGZI7zRy8b7Uvh2mx87auLJEeJIVmbioMDau1q
7g9ThXbG4Wvbu+AM60N73Q41z063D+1/4fefQYMjNG/gJiQvU2tzYg5iV+7moWU/MfUJaCABq1/b
KnZ8tHf04QBwyH5wg2kAJ3d18uo3oDIEUj6o3g5QjgrRVBbd3pPJwDXvkRbEQnICcQznjyL7Ondf
+LzjOz523I6OktBXvay9DvH0sjlR0cuoUX8X7QNVX25v3WDif7S7ebOT59m0XtJ1C8D/HZDp9+2V
DULRW91yWc7MX+f1YtWXyvrpWZ/d6c5NX4X1Lu7NeC27qa3Wy5a3qE+Q0IEl3bfr6695t7RFaa/8
RDVACZrOVQFkinl6y+YdmRgcgN7QNtckWwQrnTh3tuNCjh7ogzDYGw1JEZR0Cltrr6hr0hvNC0wZ
YTMF5MtlXB8BvROS5B9wCoeNs1O4MflOHQph7pmQ0rWdeF6yN1AJO+RHkzSRBOey03shLWN/+Q+c
1eHtczF+TzP7FezmBSi8nbgenajNIqF+WQpdpmX5u1keAZI8ESsm+bYT0JjsQjNp2Uja9kVvx3lO
v3Zp+tPOlp1rx7C03o62ZF3t9kM1I36vwhmMv2O2h61hWvqqd++0dxwwH7K6ar2AViLwKn4S7nZf
LKD3oHmgSkjQ4z1f8vQ0Dp/lHnytacuaLVfVwJU1iPki5TM42KKxcI+3VebjZ5OjQyIsNV9zz8fK
wHRypqBlL6x/cdS/2Z29wmD3/P/iTtuElmxZ6GWpEHalWSC8PX03iUWz3ypRzuyuNb2I1j87qXwV
bA8J2uCYdSiEnvFmG3hHL8DkDjPmPm3OF8sad3KfBsejgyA0qpZDSnt6qcUnQJbzeQr9KuzXdMcR
mHavGabdgBIirxW9pN0z3gSBl8dbv9cNbFAZvfWsWOakBmQ8vQAgghQRa75heD5oUaiq7xpn547e
embzrMQVM9MLS56TNA+Lvxm4U25rvEH2evOZO3ZOkkyQfb7ykNbVJ+mqH006RC5b70ITwP41e3Ub
ZwEexID9V/TULN4j6/JoqtTh9k8wHO8fnWgutXvWwqTs5I0A2LVWTyur7pSPZq/gWSHgR8DiWfmQ
Fc+IFTcKIO5vt7duMFm9w8xf3cpJs5Fe+pScvG064zbfcWWmpe3/72gmtYHkEb1qF3HtE5Le87jW
d+5au1driayV29nkwgYnqN0SMGh3gQ1BVTRTXRdnnQT4dS7U4cGgnKjaPUmDQPSeNQowIGurOL0Q
5UclsCzm4k4Ho7eqKc+ZNnAWkovc7LMlgTg3sU8533s8GWzU1d7U6M3KqdxWeul8n0SVEv+tdkJC
lrBXp2D1jsKYvnL9+7tAoO8q5iboebosw9+AU6/GKXAntNf/vq3qBj+p964NDC8wu2uQceUl+A/O
tftgZ99AWxRse3GB6ROarbq8RVN62pILul7DUZxS8QqWx9AFxvdOiGeSkX7FWukk+9UllwZ4KNY0
HWsn+Y9RVKzXvWMwqalmt0OepgN8Jb346HcBvwy/InrhRrl9CgZfqXew+R7Nq7yBEQCS/Lgm1veu
ADFZtcdAb1peM190UhYtBS7mhbLtPIofjC8Huxx27nGDaPQ2tma2+nkpoKH9bB8SMNdwz7tzaS0K
5ksJWFZm00uJhH8CyNQu2xvUNchE71eb7bXGXUcIDrQNyBI1VAbOHkmESSSa0To+koRezhDatNUJ
OHNfW3dvCNug6zoKghjK2UYFmFyG9cVqo8L/a+n+E/keupZp59e/v3M3jQ9/I4AMcWE8wYt5DUT5
/S4d13vSNloti1dScrFd/m1rADRe5D8WZy8HaZKLbqB1ogiIBK4R0/rbwgyekzK0GdBjXux1ZJhk
o12wrOjsltpu/ph0P4FvFqfDtlN5MrhIvRFNToXiS4JwT8xNZHc/Sf6cQB8xqRWm086zz/ANvRct
X0QjfQqd7It/wAOdJuet/s2K0BY7P8JgUXrTWaq8FE1U8AOyH4E/SR9q4NK4xXKfL9D7zqZNMWfc
ZvtCfBKutR+K3VSRQXf0tjJoCPelwNLe9H2ZjuuMm8MOybxT9TPojc6qw9RGyTQLcnELG6NNzaHN
ft+2KdPGNWvd0lSO6ZriVmJTAJK1k8+rZ6v9dyi91/u+oF2tW1KvTeGjRLlULzXgRK0xXIdTQb7d
t7xmtSBUHZOKeuTiuBy3dXv2XQALpFVcN/6P258wSV+zWhtUH/NY+Ciy0jaqrOUg+N44h2lp7V4d
l7n3rAniXwH2GRC788K8Zr/u2rfeZSYtdFp6Xkkuiq0RaSdUAPbaiAz71lvLBr/GoPJWk0uprHBJ
khBlgOi+XV+9z7v7o189u2iUpJehpajuFecCsIC3lzb4F72lrG6bhhczpO0Agsf38oOo0yOgVQ+3
lzcJ5frZdzvPFAc0ywBNr/s0RI7ykI93UQZyR28iA46ho9j0f5xdR4/cOrf8RQIkUXGrVgf1uJ3t
ufaGcLiXFBWpLP36V/3hLcb0sAloNcAsKPbhCQx1qnr+BXD/tIcGL5Ak+7KiCgjzw4YNpK5wEA4T
UVefmdd+3WcPJTT7nKCBXpQwN4g8J9s52thQPx76vn175eFHxXvllgvh3S7A3qsDzxKJDmQ4RpU8
0/bDbD/bjams6pZUiU8kXWxmOhTsqvLOxMmfqtg5P/4JmqFVXFe0LoU3hvgJThllaxR+AIR8X7lQ
MV13qm63nkYkrEA8u+MHZ+t/75u0Epxb268uOJv8b1UL3Q8QL8aTidhBZ497hXoRPSGDKpQtYA/K
ylNjk6svh9PjWeseKVX1KWeIXMZDHCCheJtAfwCOfgih7w5dKAkyRpASHTdyaeu3Y5wf8F4X+R8f
f1mzZfofnvDFj2K2XZTdugWXma6/1vkdbdZbCFKdvimPXbxLKpCAneRP00U5E/HSQqm7HHElBLlA
H6jExz/g1VXB0Erto2FBGnTsuegTmz9Xcwvh9d4x1KdX0zHGVoLLr7rQHwoEVDjky4muNQg98gHS
D36wK+OTQIVbbOgb5T2kliDmOr8HAvoAaHeBlnmTavTr5glUyIVD+7611625jcKFYnAFshMTi/Or
OzNMXQm1FVuDNtygSu8E24WWv8px+BnId0vnGzCzurkrATdbQ+WwqMDSzkWRjJ31H2tNl0K6sZVS
yBpoxgd36R4r/jL1UxrGcfrYIV93GmhIKL6+ULn1ACffJov/J7z+qXLIddkn+wWrK7tVWXasg0qg
uFVTc5z5cKDRriZDDK1EacCGAvpxsAm/1/Cuh7pekGxs15YMwyuRGtCVdy6F4n05+f6xcsvhwuZY
7MoDQazEahH00gpiK7/FUERZeHAc/MaQnV/FBOIR5P7/FzkS7xIuNGCkc5bzehFFnbjupx4SzIR7
eHX/4rvQqpv/eew9Gr/8C+IgnGWDijskpYbSm68kkPTHMEzdZPgtuvGVoHU37va8gpmEF5436h8t
KIk/nvqrpQRmUsK1GhevH3N4pjM919NVTpkEzCXgZ8skP6ibvBK0Ntg9486+e5C9JBWO3cCAGvZr
uqHv/3+xxp6wY08MXNxA3ZS2fEgt69/HZtHkg0gJ2IEBrz32WNFu5qlVB6dW/jsvm8HounkrMRvi
BTCSfYl04IJZc+Mf2OgZHkd1E1filfsimpkN/b8RsnJFN5yGtjzQydTAqRteDdhVsGlzR/fcT+Js
d1Wy0e2TV1sGw9y97q8NOEHT9Z8LGhDLzgc2uOeFlhAggYxw0T21UZuAKCl9vLK6TyhXt45c5RZY
tXsOerDtTVCbbeI3xPsGWIlhn6yxkYpjGDx7GnJBYCM+vJm8L4OYT7SK9vl8qARsMxK78sbZPTsF
iC0OuV3UeXKXbBsMH9AZ6P6zXgRVHzoewZuduPloz5agi67+ddqnoj0+tr/G91VEQ0N6AMIaMj8V
NvEstCVRNz7VZRnuAmjDh5TQBQ91HZR+5Z6jPjr5TnwZqQn8okmWKq6hdV0b5PwBgivfxEE4w7UV
221cydMceqc42rfzDlSEAy1dGTVNB9oSu5hTvozW+7YEvO3xCugWWInhMBylaAh+hUADzbjYB+Hm
QFPRG1t2qdbjBV+JY5DhxpUAgPMcjSIryi3bJhNsRTN7Fd3QAK3SWQT+n/MpXd3xaeI8m0NxKhj5
+NhAr8OGMX2l3uKtaKnsrfKf2pocoEP5HMrlBgW1H7HwU+JIvKM6RzQd/Lw/VuVDnG7S+wWJ8sPa
QJgcGLXH89CEigqEWJoqB8J2rX6LnggwvsThIZfVf48Hvy/FK6lWhUEAQ+N5dGr9J7uLnloIcVj+
ZbPQO0fEm1jmqTt8dufB0A35Ov0PLHr/iS+SStz6cyfWyX9yoeDOV5KG6xMb1xuZi7SR7UHGYFQN
lxS0TMnWF5eSm3rddUZU0kFZBQPdchx4ymr9J3K659k3qSnphlbKeFHEzJkmFMPWGj+Usfutdfr0
8epoaohK5+eDyoYwMD2dHVqkQZxf3WA8M8/UMqYbXkkBrbCjwRE5Nk4WzTr6y57Eacx9QxXX2EWF
TpQDhQYUQL+3gpbn3J+Tcaguj+2iG1qp3qTy4whhIW7bFr2pBvvi5dxQmDQ2UWETUR76cbhh1tPk
xmAsXt9Nnvfe9afP+6Z+T2gvQqAmNgW+BhuPnjvs5PjUuZPs/Xo8uCYrqnCJgHiNv3m0vLn2cB6H
Mm3m4Gqx/FivOw8hKuVPbMVl2C+te8Z7Iz/EoTueg7U3NT7pFlYJU1z/eEFZ4QdYC/R0aH6kVb1v
Q+MrYZo3BPTQBa9ujV2cZqgMB0P9tXEgploywxOjbvbKrtvr2tJeR8y+5utRcnFo2n1HS1+J1Dlq
5Dr1c3Wz0AHszk4qi118YgSEwX86pN2Hob82i/ckZiuUh1kUAz3ODiqfwfD/uzd/pcaoTD9j00V0
Xiyk+pid62j7CFr5bJJtIizvFrXFySfz2UcHJSv7N37RnmcmjwIPTNBPAHQdFxl5Vxx4P71dKz+N
wjxlNvsvHwwlULNqf0EtIEko+2F1zzbgOZLKQzeYcIC6oZVgjwnlTrXhVsbH+wpOvGN8kG7jGgyr
G/2ewl6kEtIKPEeWmHjj2KBKWk+Va5K20WRBlQsIlwHYBYIh4TaOxDk24Vq94TUr05nkJtFJ3eyV
UPeIzQHXi4sbtIsOgVef88Ax5HDd0EqoD1Bynct4w5V13f7DGJpN1qauDIPrTKMGOahuJ1Lb7nkq
rYwU/Smk8RFi4vtKm4q1gOAJGjIHRpC+oSw0zGdSzFb2uDxoDi4qxoLceZesEiaX283aUi4+L/VX
aadtZXJ43ReUwhwFTnNvoSxuEfB6ZXVqyfexmg5yTHrXYCBNjVOBFoEEabKFJ45bDqVzyBj34+cm
/9EysS+qVLRFxGq/reaguC292wCxQLfvtlswwxZYN/u7V72I2ThmEeQe2/I2cfIhXOKTHVsgV+t/
iIgaPqHxfnL//4tPjGPTOGTum98dOn1TZ+z+uz8bP/YgjfOrjD7AtDR3hafyFhBIWOdRaoOtkLJd
IBqCp+g/pw5RCmmtNYbnVXNlvDmx6dO+iStR2/hO7wcA7N2kKI7g4j7XA2ROiGtICjqbK/XZbnnu
9dBPuREOkH1J60+UjYapa2JKRVpMlFZlwEdyxt0sqy5M/HJXkL34l4UYmP40TqkCLtzSA/UBgIxn
N25zcIXLD8yNx6vTcu9UWrQxOKbGeVRGnzXvNkYoMudSTgk42d64jXgb1dbvXUusAjBG4ZcLzXHh
1rHq4ESJRdoDNXVeahbYVeK2Hpg/SQuDkzF6I/r1My+tfQlHhV8AbUDLoMPQuLJNQ58dPROmTjdp
pcSO88KAuMLIrAvQSzV98oxXO7q1VCJ1Dhk4/3E1eKYQYgDAIIWKXwL3SR+vpW7mSrjyZbMdq8Tw
o1We4244y86E7tANrYSqVebOMLINx9IqFEmOtgS0DJgu1TSDq7gLO/doNOQbgZvIDKQQT5Kb0Fz3
EvrKLvov3IXsgYMHXc+5X6wEHPBHV/RfAtofOjL/0/ndqW/zXTApEjjKzRcroVi/QsrzzIf+uSN9
e6ztaefe0lE2xX3UWHMX+eRcTWBWaLZTGGxvu9mE99Z4pgrHaNwlhPgFht/6tUnWcaxTrwh/urzc
6UEq7iIEnfrcx9R7gm6M56CfdimjIyPYKpwfe78mH6t0OxNQQT1O8gQZobpuzgTM7XwM/eJDHZpI
4nSOqsSvX0fLtpH7IuSkS0QHUNkc9IaKpRtcid6pBfZiuSuGohvhMrhjlkNE/rFpdKurRG88j261
AcBzbjb3INvwWnEGjqzg+Hh4zcxVBhzZxAPp/MY+9W7If2K/DN48K662PH08viaIVfabqF5Z24PZ
GHeFNCvomFG/vrQiOC6r3x3I+JG0u2if0ROlxHBVDaGIOCVnvLyeNpfgeLuLJwVDKxHcCH8sApeQ
cy2FxNW3A5rtsvWKj6BAGp9zL6gMgaBbjrsXvNjKtjj/y2lhHiiZS5DrrI3L/83nCf0Qj5dDN/79
/y/Gz3kbWrKCjRavAi+8B5oHk7rh3cyvpGuVCIcCJQyC9tg+OZVX/2yXYU3ztuiuWy3l+8hru0tV
+q1hZ6X7HUo0FxUNtlBgjbeiOkQTSd1wNASczmOVWA7CiMGVMHSTPxfDz00+BzZYVL+u3ScT/ENn
KiWmK+YN3KWDuPHSTrCLS8KBo4fpYz49xdSkzfK6ify/wFp8RVsK3lFuNYkPC5lPGzWxRLyek3D1
/KcX2ZY3W46PoX2QhUKRumcf210smARXz3+O7Yx86ZcNYy/0XBe3WeLguKttEmMrYbyQ3A+ihtin
jrqTBehitEGazBfkx57o8lXWm3Ee1spGiriF1DtA0vxUFabLo9e90leBWg10QbZeeOQcj/XHTvQc
d4mQO7PsIkwAm/uB9qZ/6trEhK77mrKPHtypGHxa4VajesuC5m0TTJBpyYYqv8iqgSiq4X5G9x0l
jCF3Elt9N4sbm35U/FriOi/0rsv6LsDuN/ZM6Vvnr0pI0zWXoo3uFWGrL9X2GS8pZ16bvEo3uhLN
ILTwh6Hn5Ewd/9SzFW1Cy5mIXYhy4quArqABO+VSoPaUbXRgdDyNtgnyoEkRKn5rs/ylLPDS+juO
RWLH3bt1lh93hYLKUdP0sls6WcAoVj4lE3joDnKodg6uxPHUBjWuDJvituI0EIfkls/2LhinHykF
GJcxObHifv3tuB9xjZ9EnUn6XWfs+/9flN4yLtmArlUPDezPvU8Tr9yZ6VXQlgOFjnAtx/X31DWX
kH+AcNBx3yoq8VnPOfNnW5AzA+tVs4zfY7cwrKEmaiI1Ju1mZJbTrb/ddU7buTpvs32SRukMnbWV
oGSxx0oUcXJ227JJ6xaYqtlZTK3mmsmreK142wYraPn6u+6XE0ibkxgiLyxwDQKQuuHV+trY8dxx
iZeC2aVZAI4cqxvJYaazmz5e2NcPXL6K1Vq9tmZhOaC+evQAkWJqiWSx5mQaDD/h9S2Or8K1PCte
PVxA4j6DkiHjm18lvvfG93orDUNnApPZrg5Z4qtkNHbM5q0qIxe4dx/6ggAWMvfw2EoaJ1IxW9uM
g9G0xcDMtRGkdXE9eJmiKU8ej65bZaXIBuVYFmgAJ2fPXqPEodgHOsABp1Mu+p2fUOLXCzuwOVi4
54zCzU7xpnp2/QJw0Xg57/sNShTPje3XUwjjF0OZeIWdTve/Rn5t3QIoUZzjDbX0ZwxvL/TUD/Kt
6Obj45lrhlahWmJZbcjghuQcsjmN/PLUTzutrkK1IlrOTcca3F9DokzG8hD3xbETtiF2NX6jorTK
Fv2fbR3h7EPnpxBnXLfHSQJdbI8NoxteKa6u16ySLrjLaP3O+xj4DEQdde5Y7/PWLg3Gf12IA72k
94+/KIa4z/AAfVqCp5Z1vyZ7zPEcXmVLP82HJiwy6tlvmoVm9gTa5Ri0PonrrfsykwrJoh7SqNOu
HXT10LCcVyzPyOx52WJ1eeLnq3+OpdPtOqf6KnNNLLBLsewqeBqpVfwzc4s82VWzfni8VP+7nvz7
zI10+qcZyzwv3Ylg+SMQ3gcbS0FamRbreoq6t5D6OwGSdGQsgrQWT2TE8U7D0iD4IsaPdQ/AGZGJ
E359PBddPCmZwPW7Wlodjd+MhfXda8Mf4fbPvpGVJOBWFpiTByDZeIBWs61OB+PVqeb8oSK2imCp
GEofzsizPFiI1iLPEwnOj0V2By5+y9DwjBhjQV5ZKJX6ZuNWWIl7M8AYvZXWp2V9Q/MyKdcaHDiH
ZvkN0L0h5WsKrwrn6u1NsmltcAYNpxTwk2JqksV915M8sQeTApRm+6Cqtw2sKkPQ7orbWrYnvpw8
HA7jf2VlOBZqfElFdUHEaKW8ug/vBtnM/TcduGsfO5Mu86hwrjHwJJBReLicZ3kc2yeXkhQo197L
z737tbWPbC1SPnzzqUmiWLciSp0vY7mGAgf4G5d+Usi3UfkDjM5JNEAJ6PL4V+nWQ8kDFu4Mm83B
J/LoLQVUd/vmuam7D4Dgq2w4LR4YwNmJUzoX36PmjR3dwu0iyKfHc9eFhhLe8cYHl098Ppd4xfTR
cpkvH7qmS5wcRLJkS0XzowVM6/HHNIZSsV+uB8aNcJn5TVjNwdkkxPo4mqkz1+S6ug8oW3cATCn2
ip7/hPPpwYEMXhI1yw0yiuiVLCfDr9B4lArg2ni/ynVD89IEdc9xyYrpuZ2qZEDh7A0v5JoQ9O6/
70WBJu0CMHS98Zs/xieyADKDgvF4DTQbDJUxp1iI06z5ym9NRxKWk8RnQRK1ptykm/n9/y9mDr7g
uN4Ehodsrv/smGBKusSh8uXICbLceM7gN+ymzyRl1/rSZCKBUmC6c+vlKWHMPDG1ou3hndGPAro8
9HsbpY+NrvNLpTy3MqpbPOjzmzN/GuRzvixJLhJh7Gx+vSmc+CqMa3KhHVF4+MB6Ds64BzsjmI/T
YTtA5fbAj5HB9TXOoyK6BIeWkAXqZpBIXmohE1y0RsKw0XidCRdvgUrwdq30htXbgqe6Ft9XWX6O
pH8FJWPaBPR56KzDOpLvUbSkcT6/f7wumuyngrv6bfDymOL3jP72Ju9AWOzmEArOHP+DJ76Pi5OC
+ebxpzSBoeK8/HIShUV9/8kqwAlE1jXZWntfS6KvcurEEACG8nvNb31Pwe45Xqyd/fi+Cu8KmC/G
KcTQYNy1rQ+9iYVNZw/yZ6L4X13eyobjDmRNK1ASOoHpwVznpUoge7SmYdgX+Q36y0nwrz9WCfn3
8SpqWkp8okQy6zyoWeQYGxvI8cgu/ZmnMWhgkzWF3PYpNCQMnXWUsjy5vY/8j8+EG/s2Ep4tkwlQ
qhlaxXfZE5DNPB75LV88KGP5Sd/su71VcV113nM2SyzpnaCgtZ/DjTw/NrtuzvdS/KKqzGst4pwH
cELoNVhll3L+e9/ISqV1/SgAQQ/m3EXvOv/syp22uPvmixm71eKJfglRZvF0dJLtuJ23OjKcPHXm
uP//xeAAjLrjJiZ+s8Yzsd60Jhlzzc5Gpc8J2xz6nxUqoB271mlg4XsQZnwpG7qklU8/BcO674jh
KhHat9BLb6DCcSNT1EPFmYXnaa6/7ltSJURnIcXCm5bfvH7a0FIz1eBHMt1f3IvRX0fJ6C+9T9/u
1tlurCXL7eUwcpY4JEwCNK932xeLft1i07nl1TXGhxTHtLpNuG1M8aGSvumC7uz0paHq6YZWfNMq
iwi8VMGS0cULPsXbVL1bwTX97bH5X9+qYeaKd26zYxV8hIkW0SSU9Vk5zRAqfi5beZ1qkbT1f6Fz
i0rcd8cmQOzrmwd8VCknYCz//492o3erli/VUh2W/j/QrSYCDHlBMSXzdOb7HrPxPcWDCydAO2jh
LhnrKpYQPw8OeKz6ZTDhPc2/5mWKC+NqyAWdardB82M7uCAwHvm/HFuGqeGHttgOM/vhVywVm4kc
+NXIx89R6s1A2qnFJdKGtrzmsAQfXbaexvKHL9yk8nb1SUSeWnnqdvOkH9hdNtVT8MzaIIaKeD4x
Q22+u+8rRlPLjwyjsrUG3mduTYuvTHJ6J5AFQCK3eGhYGU34/4UpZk3VeUu/ZWxeDgT0z9762evj
Y9k15yG/ybHec3UJWynhj12GM61QScmsuvHc9xOzoKhJHJdJwwc0K64ijLfF2jwsLck8S6YQo7/U
PLwx4HnCKjxWsjG9z2uSjQo3luUyUqhEdZkLIeHfAigxfpaCd83xcazoxlcC36nrSJaUYs9us+Ew
+qAibqPARBl1N/drPqWEub2NE1nLlWaDZPz9knvvQpHT65xXzhGo0i/7foMS7gCtRKTdbMinsPBq
9wFLQP9tqIa6X6BEdhM2UMz1BB4Zx/UCObykFuXXYIwOU1Psua2IPBWFHLlrUcwNHzK/Js4/YKIP
fy3WRAybHc0PUIHIcNG4mqIYjlqNI5pXRRLL4if3+I1V7fnxAui+cQ+SFxuqoJY89u3Jz1wmvvnV
cmny8HfAp1MkTYcSjZ+qMOQQSM8F13h+Rih78iDbeH9xfDz710//WIB7RnwxfeKsrJik12dsy8JP
0dk7ilMEVaVL/H06umlxivYFmwpFXnACF3KOgSNdvljtL1rsXGMliCu+TUWwYVzZNwc/gthnfhEI
sWb4bDCRpqL+7zz3wkQxnayOj/jCMoGZqVgmin4it2uSLnanf7i/1AcwabR+UlmtZ0OJcoGmpjOZ
RHd1q69EeFTUVtSXvsxyTtiHyg+jt5asTZdu93V+JUv9b1P04sdt28xt2+2CjNTWO3twjv3UfN+6
/x7bTjN3FaRcQZfBGQLMPRjeNPlT6BralzWzVsHJIS1rOtEhyICwehtsze/Jxjs/QXPH43n/zytf
MYsKSe62inpeHshsidaEzWPiie2Iy9QNCt+BNSQOJEGX7pPl/euUztkqLlO4JOW4i+c08lTY8mbF
U8nHkWZlHodt4g5iHN71sR8Peyh/8AEl7B27z62VT0HW9O5hssjRd6Zr6Jr0dHTrfv//C68CRZcD
mv8+zIaO2AkISsckFqOp71G3+krISwvtEpETtFnTnP3qssV4ATw9XnjNJk2lkPTxXtl3EOvKKG+2
xFmsdOP5ewap6wK3Kbj/SIbGxG2vqRwqpyS4rkqwQG9htozkulKZjmjYkpEAwMyk46xbB6WCr6hD
jE1zmE1T0G1pJ4OiTQpOLNdQP15fir90PEdLdnEDruKsXrwx4dH6tRbz2Zb70tNfWp4gNRxtp4eN
SoAL3LHCg2V+zXMTt5Nu+krxRl9030SBCz/dQK5VluMt6Nb2uOTrTvvc1/5FIMQF6Ao6NkxZ7eTr
xVp7CDAuAT+MYTcbctXra/yXYqcXD0XfoLLCjdBZXK8hRxns9u3B/5LObNhGC79Z4mzd8qetkO/y
yHSt/br//yWZWS+DF923BFngubeyttGd26aD2/7oNtN7m842Su0UfbVIp27DbC3Ky7h6ty4Wx8eZ
Quc6SmhNdI1GXm5xZoGXVFjyAqjcEfiTw67h/wIPU0hHdA1mHtvlNyFAqmU176HbuecWLSIqgLgo
ggDJoAmzdpS3zrY+d8wybIg1NlcBxIAszmxiyP3jBlxOzAQ7BJZj2O1prP4X++O29TEgoUFWF9sH
r6LfGtT9oqYGiJFu7vfPvgjXsOLEG5DUsiKek5LNBxzW0scLek8pf+8oiKpzmVs04l0Bf4EoXg6K
EFm+sdpOvovCxT1wWrhHkLz/8/hbOispBZLEJUjxRhtWmuv/2qIPDmPMvpUlcJb7PuD+aaels4Fy
daM4C9vlnDv2BaJNCWu74+PhdcughK0j282XdAsyNpGE2+WhEabe1Fef7eD4Stj6eVVOXc7vBaud
wgLQms73roGLS7k8QZNkC7xr1E5y+UBrZ2o+lYXVOV8h2hms7x//OM3iqBDkdhTO6DALac93b018
p4mpbrUlDTsY3fD3nc0LFyYdzicg/hiyMPjo2D/7/tbKL/tmrlTLpdjGyrEx83aKU9KwYz/LZDJq
mutmrtRKkKw4tp8vQ+Y517j63Kxvqfvz8cw1DvUX1NheoqUJERDW7KdY3Wvd7Ex3KtS4K/3OWtFG
ims9t3zHm2D5UEAud18yVbkha+DVt7XExB3sCwdBE/ASGmJYEwkqNyQOk/PS10uX+bjBmM8ddbrw
UudQp/s3BoFbJQ7uJl1PHGK7L6ePZcTb7rclm5bueeeKQHz5p6fSpezahS3sug5ul9YWtKvdqtiX
yVUqwqiy5nkY4Kv1JhMCBWcxbabzh8abVAzsxu2WEt9h12po3hYxsIBWzEwKZpo6oaJcq17y0F45
zRy3H4/h1Nspp+jEYetd2VdUoJhqhWl7rXn7AI/Jn2swDvkAqClhV1qgkTG/9IwcK/HedZ5JPZ+K
6FZB7L3huwgiseRK3RjY7E3tgh/XVMMHMBUDMxbXposSzX5SJSEtvI5UuF3tIXkMuCnaSqvoV1lc
Y7ZzLxwqtaOfct7JHA4blNtzuQr/4K1iF7kZTHMP0xd5ewlbiw1V02er/G+OgWQUppYRnbsqFaGW
Po2qltFsCdfBO3ZD7aNdVU6uCf2kebYDC8Ofc8ftuV1yOSCSPcAmqrZLN/p5JPUHZ9ySoR+Sxv1Y
+cU5bN+CrWhXSleVNOUoZ5yFfASh77xzInl2jGxlmkKkgotjUC57ts3YVfq45Wnr+lDx+sjtcTKk
Xs2KqKBie5jBjmlPC1hmWZ3Q3I1SKSPTw4NudCWv8oiGJO8lu/YQYojr6l3Q1oas+vr1COD/fy50
3boQSJ57mrmT8663sxWY1dXeTi22youfShDhPV5d3RLc//8iGoS8I0sXgWtpLMQtH2s37UDscZrD
ykTcovvE3XwvPgEsMRgNKGXXHJQzcN+TbVlv3HIXP0METNqfw0PgziLFgCs8LqaEV9GxBYH/Y+Po
FljJojPYkJstYvzKQuIkcxX0F/R075JvwsSVYC7dea3A1I1rlrFMlrE+BcXOfb3KDdn5FHoNhZVf
bRqnw/SzMqqEaBZThQdvgtvoG8SkJys+gKY9aR3v/RRQw32zprSovJBWMREKHen8ishKcvmlYV4y
epcpNzyD6aavhCxaw2c2EhgmmseDB6g2qNcu7ejuHF4JW88flm61nDDrwukou+gMjq5jW+/0GBUX
LCC4iuacXGBZi+eOVt+Lqnp+7Oo6wyhBSmPBHdnzKJNWdMam/QQx2gvYrU77hleClNByKgTDzC32
sxvbW7R9te3W4DS6uSthWvjduoTjmF8dTyRBfyLdx77bdw/iKUGKrpR+kdb97thuz6HfHte+/mwF
Ji0STYZRMcGAp0zVPAlxnRwnHaV3xN3Z4bHJNUOrOGCaByOcBb64dOw3KcoygdCMoTzpxlZ2Osy1
hViqJczsxXbStsudY5HHX/dNXInRKvfmiIKCJcud4ljPfYY7gZ3zVuITFwDulAN/m6E5Xmbu4sp3
bJ5NTF8aP1QRvm5tDe1IoK4mhHXxvS5de3QG5CZpYd3wSoh2LbWCOqrFdbSq0zx4SYf9X+6YbtB1
a6qEaIEGGauvbHFd6gmwrCAJqOkcp5u5EqDW6uA1tYBhfCc4BCw/FPD2KNhrGCVGYwpROClKfvWX
EJoI9FiBVXyJTczimvO7irsqm3Xz6baJqyBVWtV94or35TJgw3qHLX2xvE/RaHB9zadU9FVV2bwa
EVzXofpW4tmNyyNfRTIHX5j9do7wUMZ9Q0bWLLeKxPIoBei1bsTVs9YU797ZkNuGizfd0EoAx0O5
yIot4rqFv9qcfqgj69Ou1KAirqpylD6omSMgO8mzu43jYRKjiQ1c46Uq2mpleOzuglVcOXikGcR7
D/Ea/wq3iRsysmZTr8KsbDv32bA54urKIglrJy3zGXdNfWI335z++9ybSGN0v0QJZdkNFLovJMzE
Rt6xkF/mdfjkDiaEiW54JZyjKiQxKCqxCmN+agVJOySktjAdo+/J+JULfFVrk3nSWmSLIKicz5Jf
VhukBcvRFz8f+5BueOVyoVwDu17yPMpG2f4YrPBQsjs7e33yGtNrsMZAKtjKHp1u4VYRZTbFnUiI
5mzsGBwsdWcIXs1vUPFWY+2NgsVDlFVAFgQMbxv1+5p3SdMHhi9oYlile6RigSpuf1+E+Gmbyx/R
NphQ0zrr3H/Ui/Ng4IU1em2RrktckoBDKenQ2COJiSBON/z9/y+G9yEgCXW3Ksxc9CKUbnDJh7v4
rknpR2eY+/9fDD8Deu9uxRJlwIfxdBS8TsthMpwfdIMrgTv3pTOCuRD7qg6w9akoQaQqLZ4+9vxX
Rw+IyiFJmqYt26G7y7R+Hq350lW5AeWiG1nJCHlt9bxlG+SZsXNLVmJ/82J7TvZNWynvtb3GUARw
bDxB4o48jE5VaXpbfjWOYBElF8x4eUQ3xWJ/4/GN52k/0ENdX+fWcKjSmEVFZQ1bOeayWe1v7RCm
bBifcHY2xKdm5iowq1w8zj3WLpe5HSB0AnJmBprgjkBObDxyycruI6lHaeI61n1OKenMi+YhH2fx
nYkBugLHsHWTws8TxzGc4XSmun/4RVitVRx13JrE98V3kxYQ+qEw0YO9mhACokKwmomF81J1xfct
phDixe2ocK+u2C673NO+/6IXM0cXvqQQEgmhGy4OEwRCg96EC9bNXEkHvh26vecsxff7Nq0+umgY
rGfT+4ducCVm3Yg2EfRqi+9xlBE+J1B2soytFzp/UWK2pxxNJUErvuPZI2HVtQw/bN4/2Bbuywmq
lO9AXB6IehDfQwcKwVV9qQk7Pl7P1+3iqqyQnHqVvUC15VtHRNLx8uhaw8ER6/nx8K87uqsyQ/rN
hqclH+4CNOXRRnf6IP6Ps2tZkhNXol9EBCABYgv16uqudttu2+3aEGOPR4AQ7/fX31N31aNplSLY
1kIlUpkpKXXynL/vj6ybuBKjJO3lJNOsuHblszceW7lEs2c40n94MfFdlRdyxcPePPIB65lMkahw
aMJjnD820eB8rZ3jPL0SZmIg0Fno9n3vAmpImxEcu3DMrsnipPyV5MPuvoVulvjPyRJfcfvHdyOz
dE695mb7wll3FmSEFo+dOlc82ZbYi2HTCQR/o4RtKMuyrf1eXF3whbk9iIOteLW+3P8G3SorYTuF
Tmel4CW7Cv5DAhLgunuXtAYD6UyvhO3I7MVD55m49nkZgYM4XrdVL2AUZasdCMuJSF1xTdPnklyz
bIcC+KZsADjMv9c16XCrKvxBXC3vdz6CyxXKOpusrcK3iq5YO9Z54kpTgZ52ug+8AVLEJjE3jb1V
CJedWmtmNaG4LkjrsrF23mBvyzMqgCtdJemrHh3yfv3MA3Dw+ZlhZI0HqgSQq8PciZNAXJseTW+e
9+SH3/rAxAf18c7hqvCt1m6YCIrcfQgKd1+Dj3Dwwh3LqqdytvbbFlWJz4Z4tmS0KK6L7x0c3x3Q
ypAerKnbFqJMCVG7BSZbCLi65QxPdOniPg/niCz1ddv8lSgNyoVV2QR3B9/tJU+clzrIPg3Npq5/
31WRW0k3+nX1/yTAfjkAZc9ou940cRWRNYwZH9aQ4sixioccLVScyks/bzvRuIFSlR6G0S5bEfqn
AhyBKDWeWN3t1sI3XM40u4fKCImT19zX0hLXuj/O4SeCziM3zpZnVj3cN48mG6iMkGIYhibLJxz3
qjQS7hIX9iZ8LnDWyp5a8cRb0jAtrk3h7MEeFaemJkidVW4f825PLXIOPEie0Yewzw+uc10qehbk
dzD9WodkWxZWwVmyDRbSJdQ/Qatq57fFUc7pbplNne6alKMCtNqm6mqW1+LqZd/c8YKGBxycdk5q
ODvpllUJ176mJbNXUVypZb3OzEsj2zWdBj7GFWFhlW2VpG7BprIS12Tt9gQly+EPzX4184+RfPKd
J1t8yt1NyBnfVZEzdV/avgO22GsCVTwPhw4/MInNa/YUlRCyysKFhAOWoEPTlYiJQL92YChO6Ma+
ee47D62yJsmk3xRXCeCblM4PL/k+N8W2nKbi32qvm6q67v2TQ6xLYK2P3HWe1zY05ATd5JXAXcK5
77JJiGtZX4LiLQPZe27IZ7qhlchd+kGK0Qvza8gfu/FzkAOgaKqla0JKhbuJBIIobYppp/kTjpBC
fpkF2qQNK6rJOSq6zUoaOxvBSngdFvRVHXj9VNNrT85F/v1+JtaZRgnZFew9Hu4F7sPKxgR6KM3b
wPnwyPGgZziy6v5Bidt68NyhD5P8mrivvEcB99ua/LNp8iqqahzbya08r7iKAv0vsj8EaA+g9nS8
P7wmnamYKl4FpUWGyT9Bt3m6gLiPviS87A2ja5ZWJWdkY5AnQTnIK57cufu2pq/z9LdL/2F4Atg2
/5vLvksHXtDwYSxL9yEnqYxJEYbnPJmJYXSN46vEjJVXJXlDfO8E4TEG8ozu0ZrqV+nkB56YmMp0
K6AE7uyFwwDtMbi/DKKp86K0LHf3jaObvnI0JmHvOgJax1eZPHtLF6X9kzd94XRbslQFd3mFVk+7
wszX6YfTgazGiazl7f7UdVZRYjZhbYseyFZek2mNkiDdleHGYFXhVAK09H5KMO2we1vy766bRh0z
kf1pTK4iqoIFHWpha4nHsT8y+831wkjaB1mZ9JM1mUaFVK3ca9OeJOKRQjON0L+aBpTjc2rIY5p4
VYkWqR82PV1xzZzIGBXeiYi32q2ipoRO4/dNC6sSLbrzImS39PKKVu/9IMYD7bmhdquzze33d7mg
hPFLx8/zq71+amrUg9jDakQP6kyjhKlM7IxRsZRXx7qC/j3y3S7yIbpXf3dM+5TuL5RwrYVtrcPS
yatcUY5bk5jgZXkFbeEofozltuusyrlYZLLvIG8mr2zp9mJ6KkIrSmljSJi6T1DDVgbgjByR8Bn8
n8i3oKribkHReK7349Af7vuQ7pysAq0yAWHkHLXXqySgXSzXhwHUzmv24OYATUPFmOBnEvwYahOX
hCas/wO/4kuQ0dJGqguO4DlqR75rwShZmsbXpDuViXFxk8qtBC8eQZmww4t23A4mNT7d0LelehcV
PFtHtspRXlvBorB147w2JTtNwKmMWZVj2aAfLRATYPzq13W/4j0pKXqDM+mMrsTz1A9FWOLx65Gt
3dl55e2w970B3P7b3h1clTdrAI0NYzzI/5SCfEYD+7kbTE9sOtMosYymhKFzw0Be5xRaB6jmMHQR
hukmVAWU2JSiVJW0BPW6Ob+6qQtIQtykvxe05U3Dpmd9/IESyE7B2mCu8QcSDw/V/LlOOKojhhO/
ziWV4zKxhbVCT0tei6XadcF8Eo2pX1TjMyrmyuM5ZFtS2D1vX5O0jxb7u+/t5TDu7qcezdRVoFVQ
ramPsx9OtDa05Ifhq/B8E3pfN7YSqfPksqAIsbezZagi2qHzaq1AMrFt5jeLvcsD/oI35tIS+bVn
4fe1wwZfr9Xr/bE13q6CreZkdpqyFOU1k/8E664hv5Nh271WhVlZZbMA/oQDVbewnWRtNHm/S3fj
G5LKv1h2t9KoXMVjmX3r7DgLonn9wkm/Lzk1eMytXvnBM9V/mBdpPocpk+V17M5LcZrIj6m/VNbZ
H55JYdjUdZ6jRGvb5ctazpP1KposAsX3PndN5XXd0EqstoPkUOZxmsdadkc+tF+S3JTfNV7zH2BV
M6ZFyBrxmNA3t/tuz4eKmFr0NHlAxVRNdrkQF33c15X9xSB5bVVRiFMVs00UULo/UIKVjKtIhTXY
Xyr3s1ze8uyHM+390QSy/Zhh6tZI/e9wzYJxSPoS46ftGxvRy1O/4el0L7P+T2KnERjAdrm/Pvhi
euRp+pBmecxW05lBtzK339/liptcCbhlQ3mt568hw2FUVGihNTW+aVxK5bTK/cotgHnD2gg7Cica
99DxvZ+IdEMr2+5sC6+0isn+wpsX2dRxuE0bCeuh7LgNzZq5trEeE3urp/Hii8DQkqc5M/+/PfCd
sbuhH2s0zVuva3cK5ZtE/QjSJbJ6G4hJlVbnrEoQNzYOaK3b2V9qdnZtaD6g39Bf5ZGEG2+OKjiK
Zq6HUsCMHYA988WNffbdx0Hc4Ydl3nZqUEFS9jomhaRz/Whls4cymFgOaWabAk7j8ip1VU6XHp3u
+AAB2ioXmuF5/5dt/7rvlhr7q8RUVtd1bbi2OK61PZhFHxx6SZrPSf/1/vAar/8PJir3wRxCMfep
s3ApmY8QaDY4p27o2+/vnJNTkO8KgmtvEMqoKw+utzHHqPq5oMgpisnyymu5PMrsmYZHlm4rTNlK
rIY5dq3xlvxlJmJPOLHjAmxvmWowmh1dZaBipZtPKUH+Gsdmx5h76H2yXzIvavLymPLsIF3XwBmq
M78SuHW5dk5V4q8q+lnWoNPls+Ep4uORHRUYFdK2zaQ33nzmT5As+6Zaj/e98eNIclRMFHGccrKB
KLqm/b5gB/QA29Qw9Mep0lHFcgsOybUycepHKMJ+omVycMbghGaUf9Kq29sr3VRIclR8FPcKD2Kz
cM2hmOKun/ZFUx/QamhIZB9nA0eVzeUjPqFwEa5j8LvJX0b5SNq/+fT7vvk1xRFHxUXRoeEOKJDK
K0gqhurJCdGSkH5f0m+OfAGLuzfv/NqQeHRfomy3rQznwUur6lquX5M139HkU8n/0G7bLdQJlUC2
ZB/2aO/PrzS7TGCaEUAAdDS6byhdBCiHZtz1OfghZ5z9m2mqURyX6xyXwsrJxj9QgrfholiXkpTX
Rrq7gbj7MqOf78/9Y+4A31FBUtTOZp/JELWRy7T3Dtk5Jacxnnburj5Sk8ySxkIqXgpl8rbAGwIc
dfFjmQQw/p/789fkCBUqtfRTWfvJVD/m1Do0tgQV4fzZyruX+8PrJn7z13e7VtEvjRdUApScaXVI
rf4pN/a/a1xexUuxwm7pNFrltQAFPfVfGLvQ8BPdxMuKdb190buZTw2I3Knl5n+CQo41oLxVEpza
MZXp94Qua//ijLK3DaugMZPa4jiLoK9Dp/QerL4CsTaDKBvFUWWb+6vVtYq7OV/S3nsos/YzAxtL
PIBHLt60wir7PJTM84X5UHJti+UtS5IpnlJmQiBqvFOtrkFfMln8JvUeRiTLBjq9aOxHN856uD93
zfCqfnEv6wGUmEV1neQJlDEg5rZ7w4rqhlYSppz9ILByWV2H6jdY8sOmgALb/v60NZuvqmAcMlZx
MrDyykSHkuDDZH3O5q9pG4veUOvR+KOKVavn3vGCDEy6rP6rnueYB5lh7hq7qFi1wA/BH8fq6hoW
h5bKaHZOif+6yS4qUA01154veVldA+83lEQjv3xd19NiPU7cRBynMYwKVltZQZPASetHXk7PU1Ke
wIi/7crsqDg1y22FM3hddhXV+OCDQocMlaENRGf12+/vktk8SQiaOm115eS1T2hE06iU24r3jsog
NuRBKijFvPHmFwPj/ybAMHF/RXXmVo41XWhbNC2y+rHxXrvkL8eE0dGNq0QnFWna1Ujuj6z42g/f
Gmo4y+vsrJxkGJrwusTBuGN2nYIXOTSRDA3JSjdn5RATgnekh6Jy/jiQY5WcPVMPgmbOKvxsYP1a
NWXoPKQNcK/hhHbN1rHDb1mWLfv7yxjCzf5beXVUGJo/1CW1y0L8ScG140B4VJbFUVTQB82aeC0f
pxRpbDXc1D6+FDoqLRsauy2nTHh1tdtffvm1GP6s5d8+OxXFcZzf7n+Q5uyhotNwx5cUl8FbPP3M
w59rebacI3SDDRu2JsGrBG1yGRkNcviQtbwMYdw7/U5AXcdlJzSBG25wGndSedoIGhLWelyrK3Tn
BtxLxhePhaYTve5UrALV+srLx2SeqkfLaRsvjUcPnCrofXB7l+9waxd9HBTMenXAN/hQT3l9KBdQ
en/FSdq3z/lA7b82rZT6fDaODkn83kqvIyptK5rmJTDAzsvUGMyoiZ7/sBhYgeetDamu0q8AQ7B2
cpogiGTqZNB5gpKo8q6a+WAv1bXpDhSVvPWhmtpoKF7Fxvq5o5KfNTJLpFc6UGew+Z8S6HGSDHUU
QkW0rUw4AZ2zKbkLZK7OapGRPqxZ5keEje0p9WVoOIJq1kBF5kHUraipH9CHGuTaNbOep7U7gkll
4/C3RPNu80SrXUU636IPHq3RFVfm3+DKdSzR0GaId90H3Fb/3T+U2ZrXpe3iH8Bo+dDSip6cOi0O
AAKvhhSsWQGV+awIva7LVykfc7+fsrhnJXANft6hlep+oOm+4fb7u29ISBiERYCcBb10B8CAtfhq
8X+2jX37qHdj4zFhJRK6gNBpL/ajk0dzTQ5AjRqmrrONcspAK7FvJ74P77TSJq5JXe3D0tpEAOM7
Kjgv4Iy2DDbHs2OD1gZ7b9Vid98u/3+D+mBjVbnO3Lmji5eW4k9QhTuvLz/XwH84S3GeivAkAveB
FOMe7/rPkIE6+YN/WLPuqSDOt4CSh3Z8Wpx2Wx5UsXwBcgU6X1P/tBYlQJk9dSKSZyFwlCi33P9a
zaarIvq8iQwJ8wskKrf4PbDlGQrOlzkcI7b1vKmC+kCmZflekninwRnrQ9cKcQosE4mvJkJUTF+a
Dzbo4mv/lHoUyCixFDGhyXLw/NbQwaSz0O33d3FSEe7QgSBO1oSf6mI9FcsUu81wRgPPpoq+o3Kl
EXSUQ72l9E9jP5xk6sbLjQuFb2LY8x2qRPoiPX/iDGpEtFrOtGan0SkNlTpNlKsyyn4lZ570q/eQ
tV4br3Zdxh2dDBcs3eDKPg1K7oQPHS5Y1vJntXgcdnLb7qMypQ3UZcWwVpCjF85xEkFEePcom+Jw
P6h0TqnszKSywxGdNP6ptMNXPgTnzusvvGHbCgkqXK8VSSKzXDSPxJHJuQyGMIvImJhebDWzV9F6
4DYd62QdUMBJL2F5qqvngv64bxjNNULVR175lLsS5F3XxD9M6PUZi8+59dT5e86XuJt/3f8Xjd+o
wL3b/uvlNKyurYe7c1jkEe8akzTyh+mAeK6yts0sQwfghfTiQw2Atb8S72WBiKzPDLfdDycPos3b
de9dupFD2fNkQBJ2s7qJunX+2ozUkOw/XFmMrRy6ZnB256XsoWTaV3trySK38U48NGl36KaunLj8
Hho12E6sJygV7YTV7zLybcOKYuJKDl5cktXhkkJKnfIukuvKYjqa9B10Vrn9/s7izCXSYiiIXmpi
HYaq3KUd++pl4uX+3HXD36z1bvg5adt+THh6AZ/feWqLT+Czj1qbbEllMI1yznKcvl39EMOv5acw
/RSUj9SkB3Jbt/8chDC0kn/dOcm91Ev4hYc8dr1DXv+g5MucvKSV4a1QZxultDOOvWgEsdKLKF/E
vEvWR5cbzk46Z1TiFCShXrbg3vLU2zaN0GUE1hDn96YlVeEgYUtTz+8sflmLbjd30NZxWdT4ppc1
jd1VKIgzI6W3AkvqkS8CyhNJGjXyUz7vZiPZtO4vbr+/c8q2sfm0zsgEdedEdndg5Dl1aJT0+9TE
kqNZWxUVMraLDELwP1x6q4pT68I5bLR8vb8CmtVVMSF5Iga3qqBYPVUvefaKa8a2cZVgXbvGBa8k
Nj7fs+NmHp9mQQwOqbOHEqhA9XS1aCHBnuYQSu8CfrRqUkYZlIYNV64PK4IgBlDita+yYgC9MSxu
y5chHd3HIqM12E7a5EhlGkQeT61zlVnVrgmqKb5vMs2GqOJFhgJSFJLw7CL8Qzg+WvXeB3+5Y6qk
6lZaiWNflF7S53AjUP/44QVCXPen/fFyUBUhUiBrspqsydNCQAo9fM1r/8LZn/uDfzxpqoJEqlIE
PmDDUK6n9dvoo8ELbUEmMRfd4Ers0mAp6QIpQICsnguRRNzuDQ6kG1ndZqHsCpUwjNwmF2v+5Zi6
cj489hGqQkKW1PIpD6CgbnUleDJ+ZNBbyd+StIub9TkbD/eN/rH7UxUZ0lBiEbY02WUNna+ZtbfF
73GkcUrs2CrrQ2UfCiO64mOnpyptTmIHxB0FBOdDJ4tmS+wgFR03KIjLZTrd/5yPMbKwmhLOWRdU
TtrJ7FJWr1Px1UOnhXgrSvnFo/kT3v8hNfocTq99UwDpGEJHczb8s84NlF05533T5DY2h7TzfgI0
PlYmPkvdyEowWxZv/XrNAXcJCxk3BXryvczUfq4ZXAWN9L09tD00wY948wN/9BpnlimzapKFChWp
K1DUs2VJLygUH4LgAt70B+pvYjIiVIWL0Hrs5VyNcFzcUtDJve9yU8OIziZKRKMtx6ug+U6PfvOH
DHRnz6b6sCamVaSIlwd+75VDdsn7dAdmh2ht3zpvN7R0XwQ/GrKlNALb3D7s3UEFL1hB6g0VfJH+
pn88CNL0riFf6BZV2ZBlBxYy4WFDLsMH9G6DrsM1EY3ohlZC1yq7cchtgp3Yt18XoOdXq4sdWhqO
Eprso2IVgrny+uC2A6SsCZBDmzFaWVU/BXU2HTO+mHBYus9QwrW0e8mdDnm7Y0kHwST/U5AlXkQ6
59v9HKdxTxW4MGfAvzls5BfKyvnslokV+0NgorbVjX5z3Xe+47k+il5gf78MHs5ZQ7pvC9PzhWYF
VMhCMXgCfTu4M4r5Sv2Y92E0MHClbDqGUhW1AG7PxXUGhg1z4EFk+9U/pDCpJeqmflvsd1bJpqTz
c4qxafU8ZM+us3wekt2ShIaSoMZpVOSCzaGCXXVYU9Lb5xW4W7yIAizibykKEqry63ggBnKToUQp
oMar40DDf4aebXRHJWyLdQ37BsiLi+02aDgB0vfgoLnAcLrSGUbZVgn1+8VFP/7FZ/afaWEUGcEm
j8SyNik0wDZqvC6NU2UJakcyT8e4rK1n7kL59X6saqavQhomb5w6tx1vOIkJHVhFLIYSLUGbqC5g
CyVY7QkNTcXkpZeh/IfN9j4Nw939iWt2KhW7wNO2XMp5yXAt+idswx3kpzx72AtInUwpjRipt0Wt
CmCoytAGfRIsJEb/OAQrRKhNHdQ6499+fxe0bb/MybDgvlsvsxe14GyMg5Sn8Sy5iThCky1V7MJk
OzVFQYZfQrp+mjv+wP0/9xdAN3llow2cqWarM5MjS/xTN9l4q3F3eGvf6JhK1A5l6LmyBIDHY/Pe
EvUxLMJYJKazn84uStiGN4BQDVm6i3+TimznImJW+XWbZZSAdXqXBpnw+aVLacz+qoBPy03vmJp5
qw/4Oe1quxxbzBt95lFQh3KfoXv4tGnmKrNO4KVzV9dYUwo+wihfxaWVIKVoUmZ6v9fNX7nmTs2S
2tyCbahXRZ7rxc1kggLphr5tje+iKYRDJvBD7N45+wmCeoBLcmZC9Wv2V5VVh7cJn+3ewSUardP1
z2JcotHar5MBiaUJJu/2Te/m3lhZQZ0Eu0hdNpeq5bvaKt6s1gQy0plGidXJBQUc7TB71ny3p/bU
0o23SvXJvgV5JXF9GJ3Z1mM11Sc3+XbfF3UWVyJ0BNqO9R08JXegTkaTMbKD4cXpm0/OYnr20dlF
iVTfSlM8QMj8MuIxdTeg4zb2O/Re3f8CzaKqr/CjY+c1lwIO2fstKDjtKi5mUPbXWTYa7gyaD1Bf
4fNsDZgz2MiS3nwehiqDxCAznQ00K6C+wi95PVGIcN/O8d05m/Nv6Bc7rvb4PGYmfLbORErMAmWD
RyvhkGM2gZ2EgxslPQzualgA3Qfc/vVdVDmibnJIFnEsgOXsuqKN7KLc9QUOgG5t6gnULcHt93d/
AmS8sJkHK6GtaNf7Yh9wU4OqbmglbCVHUbDxF35hqHRZxfwkGpOCim5oZXt1Rub3ycj4xZXZqcov
bmVvO8qrr/DpkGa1t7LmyR7cZQ/envnitczb348p3byViA2DypvdBLUmqCN/YxXEIjOfWrv7g2u8
UX2CJw5a7ctu5pfy/9UPSIZLNEDlJhkAzdzVJ3hrcYM+kyE5zh0BrtfdQ9PJ4Om6oZVt1W1a3jk5
IVAWKL/gSfIz7/tNbSuEqg/vCylba2XQ5lxayXYFbz+tbGWG65Nu4kqIAkbU2SFlsEkV4iGp3Qtm
eujURL/ay5OGssuWCfe+rqC7hoX71WUHm8+PTeobbsW62SsBCjBcxiVgOBeWpqjYkNiako0rqgRo
4bZ26/aIfbcYd56HDFma9iXdrJWdtV+DrrUdLKg/9a8BgWhv17ubetLhLUqANklSi5HVNyXX5Itv
t899UbwAHbIt/lWuHEsOBEqL8Jc26CKehHEnG4PFNdGv0uRA735oGwp/cYsfkz19Bygv9tgm/iBC
XSVCJ9AGuUUQ3HY6N4b592xrpVnVJBNlvdjEpdjm5PcGXY/raKKa0XiKypGTFICb1wOlR3TE7Ouk
fXSs+XA/1+qGvv3+ftsEOZNdBYRfJHpW5mnet2my7RajEuSEQQalmAb2qJCz5otPsygdDJVr3bSV
sAw6UlqBD/+TVXFxHPbCt9EkwkOUsBzdfsT1BcaWzS8/Pc/QuVi6bZuyim+yClBe2klHjmHJYxBZ
HbxyGz6IqtCmKahpn9QOv1hyPoUV2Y/Vr00uogKbWNC60DHHfjmhlMnbaR+CX3Db0Eo01pSvq+Cw
R4kH3NoLYja8bRtZOdGSxfOygWAVQ9LvOhs0Z2IwHPY1CcpR9sqpChu7Q9vBhZIUbMYCnfL5y2Cv
pjuuxrdVjhtaLMxdPfh26uJ2S2kUoEy9zSrKRukCeB3mwLAe67yOExdQW1Qvtg2tRGSdr1NQWUis
M1+biEAyOx7TxADK1JlciUkLSBfh8AF5pHweBFQAQWm+0QWVjTLoPZ86A7y7BXKMTWPse6aDpmbW
KpIpBa4cB8KbSYb8YtXBJS9DdDNLg1E0fqIimTK8Eo7VLQfS9u8sqXbBILdtCiqhjaADcIu+h2ol
z0XUpctXMcPs9x1FZxUlMnvW+RPtsZZZUVyyzI2DXHxnZNo4dyU6y3IMEuZgPZ3Mi+spRFvNaKgO
3Wb4X8geVQW+bKfx/JvKz1FyN6I8nleUK7tztUlvg+B54t97MSnKaQwC23oKZ38v/PJlGJL9faPr
pq5EJy+pNTbrYEEHwP0mVnYOF+eTV/81BpXBG3X/oIQoyVnL+Yrd3mHyBWSqsQOgZ7/KvfQGQ6h+
3KMHAymxijrOOPAaJ+bGGmOrn6I0CM/c/exxtIgsu1unnpzJuRcPXmbYsT/+LEA9/r0maWOhKi2x
JrN1nhwWu8uL3R5T3yTFqBv/9q7y7vwFfFozLCxJnrKGRHNynMIQGWgPIbP7C/9xkkBL07/Hrwsf
FYYeC78WY2S506FMTeyEuqFvn/Ru6hZBxUhMq/U0zZ/Xbn1d3PGvbZNWYpjIKi8cZ8E2NYXRmvOD
t3CDD+nsffuYd5Nm/twmNekBo87saJy+y7yKkDdbYggDnVGUGC5tAS29Gf7SQ/Kbz+3PKqlftllF
iWE8t1vca7CUc7fEkqVnJk09FbpZK8Hrh2GNiygMbq1tRIo+nntTzfvmyP9NmkSV+yJZlxbjiJKI
6y3gT2j/sHz+liUZuioK68gDtrcte5vxVZCS2zleGFY+PQaB/CsXUKUaXef7JuurKKXF4RkkeVbc
1ntyWMAN7hfFbtvQSoziaWdqqoKSIy6mR8jGn3PubxxaidFb+9CYBWgDCax0fGhqKztykRgOwrf5
fbC0KkoJ3bdoN2OL9SSn+uxk85uoliSGRom9d9n4pXcBXNpmoZvfvovaqh7A+UO49UTz/ufY9r8T
UI/fH/rj4whRGVVyiS6lUcD47e0K4lZx7QR7e9pE+kuIKgEWVmPrlZ0Lt5GPnn92bENe/3+fwEfG
V0I2hGoWq0YMXBdx/hoe8oMV09esivjLeCyPJh4OTWZQeVUWaa9oIhitJ5bZxQ6qVPN+bRwT1arG
+CpEySFj4NH+lnfaMLLnC+BQe3s01e01uV5lVyF5V4Ome6bH3EU3Tvjc1ntwrcTZJpkuQlSckqxX
wEKXiR7tfLWPLlj+d/7qbOrxxehK6IqcSNr0M0KX8ZMT8l2CC8p9n9ccpIiqAkamqfSo32Arafvs
nDV2u2t4W57Rw938BN1zdWmC0Iv5Og3nKantPe2W8GgxY4uExq1UHFPGMFQh4L0zq65Ob4vISbY1
dsNyyh6cL/UqWQavIkzsei84etI6r3i5vG89ndO6/05GDJSzgedi7hkdz74fRulcnkRZbUvZgRLY
N66erndQkWOtjCj0oq0g2Di0cn6uRqce80FYTx4Nz0VCz2n6575NNOup4pdog2OP0+KqO4U2mHNB
j9KlIN3bNrhyRk6DPsmXskqemu43qvHHNdxW/SQqegmdFZDNCB3rKRH9LzqjWcSiIHvZNm0lgBMH
IoFzXlpPbj/nn1ffEXHAV1N1VWfxm3e+2xJrH0VyklrkCMnTuJiSfcs2ybsRooKVKr8uirHH0P6A
m0j1izm5YdfShI5KstKBW4+PNERfSJCF+xSvqpFdheyT70/bHj6IKglGHR+iu6JOntqpfCjCc8bk
swWJj/trqvsANThRuwWLP85TY0f3Xk3Oruf8vRJT1VI3vBKgdiFB38+L5KmHRAw0Q6KFFgdr2eiR
KmrJDpOOZiGxntIy7CMQ6P6UjYn3RTN1FbNUza1orQL9jNbSx5z/aXn197yKt/t213i7qgZWDcGc
JT2OIXkowiGSudt/z+dtvLOEqFwjXlF5k9ew5CktmIi82v8sx7yMiWy+bpv/zWrvohUovYY4YNZ/
Gkr3Ucr0t8VSE3xRc8xRQUulpOEiwMvwlE3Vd9DVPKyz81AHy69msQ7bpq/sqEXRdLhZUaSypDhC
VuvTmpgarj5uLELP978tAwH3seonFEAIGn0gjHkG2DB2SX+YyAV18M9Z63/Nxk3aKlhoJX6ZU+DU
lpbJE036g3TEgxCHxjfVwHUxoISvnKFXPBaAT891/9XOyNdg6c7lkhjqj5rhVSDTgOOylfYouHTD
+JVaXown759jwgz7lW54ZZv1AT3mGWb7VPDqEC7/2EPz3LqmBjKNl6oopok6JWo6CLF8pANkVZtH
qyyeU3/4JHKTgXT/cfv9XZR5dkdIleLIPHBige6o7qKsHcV+ptBH90Pv56ZoUBlFajKG9sB8clxT
C8Tm4HLg4vf9oT9cA0bUrvC1cMelK0YGYijImwkc+pvpwXV7w/77oYEwvOL+LjiPUMSoggeaDZ+G
3tlPU/ja2+TQTcuWHRJ/ocQAD1yvkYudn3NKLjSpYifM941rgoFrDKS+qXTpVHbEl/gCZsdLO+3q
QuymzMTmojHQ/zi7kiY7cW75i4iQGARsgTtAlct2uWx31YbotrsRoxAz/PqX932banXpEoE3tu9C
iKOTkjhDpppTaeecdAM3i8RK07iuvrXdN4vg4uZVECC/v8S6RyjRnmxFMVkGHcgExDpP/KfVrIHD
x7CoDn2Wemgc+jcKSMkt8AmaflzZBkMxDxQySlLu9dPpFuD2+zuMue4GehQEkuIib4cA9azXYmlf
Vqc5HzPP7Qbwbvw6HdZ8AE0+/McvgmpyIjG0ZdiVdkjE3jHw4aEDEynnmewsrwcYisQ3f3d+GphY
BIJ+gtytTlx8MWsSQu91Z8F1FlNOuLZZMraVTZ40Ir/4RXvhE4t6Yy/Ep/MnBdNkMaqBE9ONmbs9
Dumvpo3MdHs2yr3Kgg/DfDCWguj5RguSTVhxnn42/NdiGwJbfl14Iuq9ZrKPTWSqWRa6yDatiDDi
1UhDMkD8Q4pwrvsdn9INr5xsBkWQySPSiOvFDKlEMzFkvSHfdrrvsrrhFUQ72bqwkfdGDOkgNIF6
wUD70zjs1f/qhlfwDDrpDCxZsL8HknnTLKJttqPVP8Rv7Jlq/3gzgi1wQ89anLvuic7uIzOqYBV7
Es0fu6epNo576N5bmnkrkposIS4rkVGj0k1W/TnPlh0WsQ+/DvAKCpy5C7k87lCe5EUXtV6Pvmrz
n/trqxtaAS+YLL0h970sMUDOOoM5P2BWdyj2jHkr0DWKfKE1wcoOVR96OZj+8zRM3T2/1M1dAS5v
Zeq1Rofhm7IM0NL22q7OzmVRM7aaakmdcUKXygSfz4tHaKrHRb8d2i9NNdPig5/JHlDsGuei/OEs
QxYwTz7NJv96f0k1eFI7wksKMvJyKHnCu/ySc+9X1Y6h3W47GWOdZRS4dhNUz0bXM2LUMUZ5QaKO
7d2hdTO//f7ubMwzXslsyXkyIAA5WkHH5SBfJqvO8lcCNiuy86GhwazaF86JbfRd5WLHkX8vYx44
4qlbX9xs55Krs5ACV4pCr8HHn7g0/N+WzP7Mq71vGN3QClzZZNTbNMH4ovHDsR3OTXZIBNEz1b5w
kk28oZV7c5tenFE2+dp2qOI75pMKVI3amHOjL7KkBV+omFHzNeQPIF04HxpezbOsogOHqt97sWmQ
85KyCC9zOphD80w10UJS1C2nS5UlHF3JK2j9jSGL3Wlvr9G4vZpnKTiCeq5MjTidxIXZVkjK5cqN
vRZWjc+oiRbmM/QepTZPSukIGfpyzi9ON5h7N2bd+Apqp1o0YhBtmbi99yQJ/xMCFHvZdZ1pbs98
vyPYIPqbTZSpunkbgir1vORdkBpmdN9vbhek/yQZsbAKUke7roXjizKZ6+LWnnlmxgKR+S3quf+9
ahKyDDtbju5FFOC6pY++CU+ChqiYQ4HvunLzA1Dx7OBLs6OpSRXag4t3tfFdjcLNOEeGKKS4afIs
+woz7MXNde+ggDgrl54SNIUmpTDyqzuX1rWceR6JbS6OAVnNs2QGLTwqsDPbfA4JhEYzaAMvkNe5
v96aN1D7xF0oRWz1yHD0zmPo1DyxprfZOXgfUbMtHoJJ1TACCNJJq2hpR7DUUPLr2NRvK/8OCVVL
i7zzTCPuuQw41FKrFZyp7R7jnc4yt9/fDW8JAXrNHMOTnF9co3oyLQBNTKf7s9fsEWrKRVabb8yj
48WIdD+BpaMP2rw/aBkVxOaQplmJqaNGGXrwWzRPNGC8vdyfus4yCnLFiLwZykCMeLPYafZTFPqY
gZzHHY/XWUa5I28oBWvQ6o+vTXOFXCl9MLY9jnfdzBW8gghkuMlCGnHb1leEfT5P0/g3mcjPQ4ZR
sy3UbWxBNgyfOuSLoO55BF9NazjHsKomXIqOl33prjypB3l1y/5czFnckDy+P3uN3f+TcXGM+Zaf
82K/bi4pq5LU2JMU1dhdzba0eZWDwW324oH5yZC1AWT5LlAlOPb9oPaILxTJCnCS+ZAHoBEx5Hkq
+WVo5x2o6mZ/M9i7ncC0NnOkK2iNvM56BM1xaLuIyFfuDpw0J5WjoNXPrZIyKA3EpOgfutEMVjd7
qGkXyOkQeYEHOP77DaZeSOJ5MNDtk7zsUC5kkx3j6LxGQWsnKXNat/DjyZQ4YuVpGPd0K3RDK2gt
mDQN6ZR+PLM1Wkx6WquDUFITK6YteSsG2HyamhOv2mDIqydQhR+Kuptqd3iGioulyjs/bno3spC+
nCcLX4VRsf1xH6san/lPbgX8h2PtSR8x2UfuXhiZgyE7S+dYeMVWjtalqdBxamNR/RRE+Rm6Utap
OBgDUZMpfUnaKhthez7Tv6yUQj6d/L32e5FenWkUtG5VR+aZAq2T8wzWYafqg3F9RPLvvuU1TqlS
tLukAmlwiaWdxxFVGFPcQ7Lg2NAKSnsKabrcbbJkBO9YX3ZI6e7l6nWzVlBaSStrc5DgJvUEdeFY
Ov3cXTaQ7u6JreoeoGK1qVB0XsMsZQ3SFYdeSueQbAPoo28h/Xfbbz3ysuv6HpsX34BVEeEjJerp
Xge3ZndXm8PLVqwuOgvgL+vYf4XqlvHGS+J8b+ai/3F/YW9h4Q8+qlSediHlLLYlyxLpy0var4E9
i+eGpWELFuLOK4/FodR+cYRvoAApsjwhTvosmUGCZqv3YnSaBVblHwconZoUFBeJKYeIdP7Z3b3X
6Ia+/f5ugRcEh/hmA7GmsNfXlTmlHSDE1e+oUusWWDlfrZxnnedi5ikjoUO2cBDZufH3upc1+42q
/9j0EKBIPYMnDc+TYnOeptl8GLz2sa0OcS8AAQp6J+m6RT2tMgatTvO6rIP5Bj6vvVY7nfkV6BoD
LpWDNS0xFDe3J9Ae01NlV/XO/UBjfbVvPHP8DVJkOKlcn4etn19Zi7jFRHYuT7rhlUSPbdvoilty
aCrV5lmwNaRbczWydWdL1g1/Q/Q713QLiBANNW+TqpnOjTl/cjIU/+Lb5P7GoDG92kA+DPaSoq+j
TZZxDS18W3JJovtD62Z++/3dzFOn90yRY+jUGCMDgnm1a5xX0LgeG17F7FhYs2lQPxZbFmH7vFou
AaHu3ux1hlEwS+qFZx6hIqnnNQ/TDdnaRrDvx+aunLOIQxegTMvbpDN8EmQ1eG3Z6Efmbr+wbvYK
Xre64567ObjRg6dUEiOe2LKzx+uWVQFrX8ysQPxPJNLqk5o3f61rcbo1gR8yjdpT7hFiIigN04xG
dilaEixl+2sj47f7w2sMozaWVz3yFxQtF4nrPdOMBjzdY5DR7MJUAepkb2B58YlI+EYj5sxBYw5l
uBIXH23ZP/dnr4mNqrIZ3KnxxSC4SDzxY6JfuPW9Z495mpj1W5vvkYZ/XKhgqr3mfG1FV6LnMXF6
+yzWGCTP3y1j+2RsdYJLc3DrvJHHOoo9U+089xtumLVEYmbNqR1XuIl/Il2fRvcNpltuBcVVMU41
SPlEYuJWEjRFaZ/mfthbct3oCowRLk7btatEsg3CCgrRidAaqbGzwelGVzBsl22zFl3RJm1rnsEq
clmdOrhvFp2vKhim/dJsqZsLVCoPZzAbR1u1/ZB2+Xmx2ev9R2i2CbVoai6ccm3AhIrU1YBllYHb
iL9kuj4fG145deVsFkvJFpHY9XBdR/c8CDtc5XLMb9Ru9KxbTHCPY/d3GueC5PDnHlzJ92eusb1a
KmVv68jyfhNJ77bBXFWBAGfpVF7AA3//AZpNQpXS4BQdWjkqW5Ite+bmFx8y6W3/3NUJnePsUHEx
9PhuTvvucCfgYR6NGgYa+pfOdL4UVLzcn/7HjUIYWsHsktvmRPq6TtJqDTKr/FqaL9bwrbNytIhu
QbHWiUirMym/1ns65Lo1UYDslIIwZOTLZIOA5UKbMFvrrx1zwtn1DnqUgmYOAC9eil3VaqagWbaX
pjtEug2DKWiuTZqCkDUVyY3QtKDZj7Qwdk7jjw1D1SIpkw6+4zFPwHeGIVqkMQb5lpLEMorXujLZ
jmyQ7jEKmrvGq/qt7kVSoSFyyIqwmNhnf2UX0FXtvMnNMf/7BUzVpvQe2Y5yLAYkgtDUU0B4JG2O
fX9R//ZW77Dgrmuaz6yBW8Igdf2jqNPYbHBBcsvTfUx8fCRTtV4KFNbj4M6AhMWLcPXpQ43vjLIj
YdPVpwXKxH3zaRr2os06U91+f/c+DWIPqed1IgEXHrj//VN3jPb4Ronx76FFmpm5bWEVzGEMc9SV
lasVtXRPO0vnRwqOR2c1ttWCH3l9HmIXBIf752H+c63+uL8OHx9qVC2eSovWWGmKfcI3ymRssihr
+WNmHCv3oGrfuulxn26Z0yYTBH6adPjiF8Wh7zyq1k7xfFh8McJHSbn6ge/O63kEUczOVUVjF7V8
SlrFONQTJu544oq7RSRy81xZe8uqG165WvdQiJcbsfGRyoZT799SxW400kMMvB71FPxateNQ9IM0
SS++WN6rvT7JPYfRQEltV9/k3FfCJ03C6zEqMkQPpz3JS93QCkohSL3g0IKouvDswBm785rtJQ90
9lZQ2snNQ+mqzxNSuU+Ny8JUklchy52IiW7mCkpZM9mZ1a5NArNHnJRnsFfuOKJuaOWUFTKbrarH
Uk71C2PyLOajTqIcsqk/sNmoWJt4RQndMz7/aIUUgbnu8mPfvPmDE0otmOp4sVods5vEt55p+wq9
uKDMnm3311L8OrR9qTVT6Jzgrgs1umSUaMNIEaad5HlLx50jVvcCCkxLXmYzQ7NEUpdJlddBmv2e
mgfDee3tnbvzx1dbqpZNuaabc9bD53P6AiWowXjg7gtfP+dWZLl7vW0aH1Ib1UcUGDXdgMPWtsrv
FZp7gj6rfx5bAQW0joMk9Obe/HPmaLhsY5aTsNvW07HhFeCOS8vHccUC23N5spb6oSJ2ZBRjfH94
3QIrwKW+GCxZIbwPobWzZdSXGYVxJaeJt+U/mQV69PvP0ew/auWUsc7CnCjEe/q2COasCHwog3j2
sa9fqqpq5OYKnntw6SeL9TtbXxr6vVrHwBz2BPQ001cLppyWdmaxYfpG+6liaMz7xbJDX9VULZZq
bNMclxVDO/Zz2Tyb65MYv9w3uubupFZK1f7SLqxhmPX8zbIfG/lzaHrw6B/be1QtDUZsB6QSMHpj
PRL6rbSicY/tVwNYdluHd/fVStpVyl3sCkbzlt6UZPu9fKhuJRW4ZjktavDXyETK9sFl83k2zC+2
K1/um1w3vALXzLDdmsu0TRqTnSjLQ1rW8Wjyy/3hdSuqwNWz29mrnDZPMlmjw4IAquyllWVkGll0
/xE60yvn7Yhv9aEhDGUGw3KxnOx7V4qD/qgcuOtI2DbYI65OzetcPgjpBHIIufh+aOZqpVQ6F6VZ
kD5PXLSns+uC/4hHv2/kHoOEZnHVWik/n4RX4esprjYCfeDUNIN0s/8x6nmPtFP3BOW8NSzUeqWS
1onTFk+M/10sJLa6Y+lWqlZM8QbKhxOB/a3cDqRRhd581DS3F3oH2LlGNCS3AKvNdK9Gm5/oOgWW
s5eF/v++zw9uUmp3ujTd2akLnOB8cCIp2rMr/jBKEbUDD0Ami0exR4PHdZvuHIy6lVCAjA9dp3ah
hJ60gp879BnxdIykQ0/3fVUTEqNq9VRjufkySFGDfu1LZ/8ufftUtuNJbvzBn8SnpnADVrrPoO45
tdW6g23N9qH2rfNcONswjnXi1t7fto0rS3dhpi0CC0Qx919Ms304Csa7aU7d7ba/TjaPast/M1m2
l8bQjK0WWPlju7aI4NZJVvthPi+/3Y0eO4XV4iruTfh05uh2tdEyOPr8NFtb5BTl+b5VNN6kllah
Yrm0F9vGzgFvmk1yNZDhbJy9Shzd8Lf1foe+zCvyBinxNJ7NNWp7N5ayv9TFtjN7nd1vj303vLFZ
g22bbZ2UWeAuz6ALuG8V3bi339+Nu5a+2xeskWhpvXXOErCxQepurz5UN7qCYIj/Tb4sMeuGrm8V
F3nk1NueoJUGSbZyEG/OMi4c9SSJgYj8gGZTgg/2RzIfu1qpshuesNKtWwuZ+FuBRh5vjKZ1eiLL
xI7dx20FpqQqPY+WiL+IZr6AJjMC5+pX3+92TvoPHZJRtUBjyJ2x7bdNvPXil9/GHShuu+rHfa/5
8JMFYyuR5TmzJ0ukBbuCg7T/4iOKHa5UQjauKyPWkvlkL94eV6zuPZTzuOtIW26TKd5c+TWb20AU
5yLfoZnUvYcC2pqUsma1Ld7W+p8M+tb1J5e/ZOnFGtrwvqU+/LaGpRTczrNHh6aZ8YRpfqQijUuP
RBmZzmbLflK7j2ZGr/cf9SHY8CgFysPAWqf3uRN7A3SRMici696N3cdu8J+jH0MrOPZXb00Hr87f
8tRFEVEekcb4Z6Hmp8GeP08LCVmXnVrhPN9/E92SK8h2TNAPreYi3gjCWLTeoEWIaFk+HwEe3ka5
XiNPO6LEBYYaJzuixRoaoxkVPD+yVWN4BdfVLOhWpES8ldXPAsk2FHbsTPzDHY9RtYqjLoaxrwrC
33qazE7kWMjbOU+y30GDxuxqFYek/Wy2W+5A0lD8cO0yEENxbhdnp8RFN3sFyDS1HQLWofyNyuYZ
NAdf5my5Tu3fnO9FUnRPuP3+7jCb/LqcR4YtbzWcAHWHfEajuokA9JFwP+yvgNnaaG15FONPYo7d
1DnZ0x/3PV6DXbVewzU2Rw6z48SM0e/5YG2hT8xDjTeYtoLeWoJ3b1ib/K1lS0T88VwfI8bH0ApS
0RxU290MX5+HIpFb4gzrQ5nu3E10/qjgdFkzI81H5sQtG59Gan92G+ezjXjBMZsrOB3FYmVr2Tqx
tfTmVz+f+wvt1/77/dE1vqhWavA5RRc3ZMXfcpvgNhvOrR1Q/1u/RzGvMY7Kb0OyglfcGp14KCoe
EsMlUWUxiDfPa30kf8yoWq4x0Xqs0fCIU34qICPVhD1z7WAb27Ce/UOKgXiIgllUcm194c8OWljm
8VtlcufrLNq9GnMNrtSqDVa4nueYJYtJaciw4agUlr67c+BqTkW1WmOs3MEsHdk8ILgdzs5fvHjO
Ie5pDNbJT61ghAJF++2+N+lWW4HwMmbQQCXwppFC5ZO/VrIM/GJnY9YNroDYTiGGsJCJxbitQwG1
fi6aX9TxdqykuWMRBcWcCAkiBdzfiNuHW5O/VJaDSgQzoE2TdA4Y0O+bSLfUCpwn0dVV1vfsWnNL
RpvRZBfPkXtklN6HNyCilmxkZOwLhEPFmzc8ZrkV9OkzyIwCyz8t6XNaH6pOY8S/Pf7dCTY2pdFC
6wa7hkiDyiGP5ugeiQpgaPX4FRtu0WnlxPlY/Gotl0dkW/jpiPGJWqxh99uAI6ZvHhZuzcGUb787
uz+0sEQt02jSdQVrAGdxDcnYLTDmrQ0r4fFDAT8YRrk3m+VSswn0VLEJmsFIgrXtUS4LPU1w0IO2
V+CLK4nfpwaOd3TXWpEkgzsEiBXY1s7F8GOMEV9B8HRjvy0RWULbmHH1MxBPgP5qQkXLUJih1+8x
eulAoEAZ1K6s5aZ0YkRgz6vM3YALO6q9/FogmrlhRcxiT8jg402JqFUbpAKTZydbFrt134UZmr62
Iq8+WXZe7Wx7H5/QRC3e6Hqr9ecOT8BTLuUsgqXzf+ZZcTI8K7oPC81LqBUcVm9DAMa1ndh1UdHS
mfN1Q74jrtJ0/uf+Ez7e9YhKgWOabYYvSYBjldIIQHBXXjejPUTCwohawyFtjy5T79hxDar4cAI5
yFNmG3uZFN3cb1Z7t9mBMD6VOXO9V8P5PXug5vP3iM50I99+fzcyEhxMdn1tvBZ8jla2XNd6r4pD
N7QCZXSVVcj+VO0bMhw/N2a9tLn4+/5a6rxFQTErpGPLGbMeczMhaXGR7tmz070jTDe8gt5xcv2U
5htDA6W04p7cpB46hPK7ztprAdUZRzmD+4oYRWN5TuyDjCxqppGZF4Nu4xzft5AGsmoxh8PkkKGT
AV8EK43cyX2zUyMLMuYG2YQbxf2HaHY5tZ5DpqZdeCauQ35TvGUoJ06NMpwZSKgZc5snhLZE5E9V
tlN9oVkWlRPHLvvJqWdhvEIYOmQ5HjWz0Nil99INr9yvU3QfmauZsRhCi124thOPF+gtojMGern3
DaZZdbW0g3sLvhIaabyuPQK8bRqtxV6oRjf07fd3QK6LNW/Yivu7mXVvI+9A1Q2dn+jYvBUoVymK
rVneGK+8BxvcCPryUNrHxP8YcRU0L7hujV6DK/uWebi0TJEs9kotdFZRkOxsRbe5GQyeOzYK3cW5
Mw/u+GoVhw/e2jZrBuxB3HrNTCR5iglCwvcNrvFFtYSj3kaLLQNcvd7M77knymtv4UPmVuq744qa
i5BaydEOTUWWtedvtf9zyU/oZCit/pbhFnsl+potSC3oMOmCZqcOTlN2qKMn5k/ijfAdE/1I9ct9
M+leQoGsNNgsGBv4W1sXEfPBY/VggI/SBskOP7bpqMUdpr1wsDDAgzwkwTzDi+mUxXbjHYokEpUE
p1j8yfPMznjFtnlyzCFyzClwyCHdDpTfK8B1SlQtsRFOWtg8cLzqJ1+GIJfDzuw18FKFByaUnQvq
lfIhI7OYAycbbPM8pou7p7msw4GCX48y0drMFWgn/ryyYCm+uXucxJrDiykn8LxAVG/GCfVglP2F
DJ/9usOtsD+BFK12Bvz65ZCPqoUeWTk6vdm1gEH5re5Cf31sQS/omy9zU4b3H6FZBrXUo0Z7sVUR
XG059c0r2whSn7lD9yTGNEBWaXGaOUNeiWARXJIFKftjm85oZDh56c7nhW76CortqR09AhrD19Ih
0Vo3D7yYrscsc/Ord6eiNWUeWB+4GxucDqeROuNr7Q9724/GO9U6DygQuPi+w9KCQTiUeR75dI1s
7xCJHiMqLU7DU9mPw213c4ZT0yxBJo6wm2Bk5cSVg99YDsh23tBiDHrd/Ec1uN+OWVxBbL4W1pCW
uNg6Wza0gcdQ7RhmczbtBAh0Nldg2zqjJb3Nyd7awbk6HvI6g/dQQ8Ps/vQ/LnVBVeAthPnOY0DS
aW2W4XVIATxz0aKDIyrnFzr+r3IHSiJoF7mmaJjuISx5/5maU0wt58hzUDOL2creNgNFy/PVKL6S
27/8l5rvPEIDYbWko/W62Wvd0Y39fG0/pV49RyQT+bXx/CzocvvvY2+iIDml3pgWc96/NTJ2sguR
b8381ucngsKn+0/Q7BUqdc6USt7zbjNeqXw18i1sjnFwYOFvT3y38HIc5mFs+vatS6cI2HiE1N+x
XUhlzCFoV4cFgImydV9cQoaAWNYOHnQGUaC8+Lf9jMNfeTuFthDx6u4pJ2igptZ12B4Ec5cNFinN
/Oxx51xnRjAxY8cqOp9UkDxOZlci1cmudERj8ZQ9ibL/3rRdFcy83jl8NdZRmXPScZr7eVyMV3+g
gXSMCMQBOzuFxjoqa44YXC7BidG+TSsNXUuErPFCJMh2htfN/LZZvHNHs26R27Rl+yZK40dr2A+l
l+7V02gsr9Lk1CXZfHxNt28paYJZoPa8T4ri0zr9vg9SnWluv7+be+OOXp6j2vrNGJuT6ElEDfGF
58tObEM3/M1k74Y3WS+pQdLsLS1/OuNvKn80/NexmVv/HpqMjsksH0Ob9EpW42TXZyr3GIl1Z4tK
lMNq1HM7TV4/8PXcxuOliPwws0/LSUTF1+Jy/xV0i6scwEZXtWxjvvGa5mlgdBdQVYbQNPPmnVyn
zvoqbNN8IFxOKNsb0SAIxeKgarvbqdjt0QFqnqDWY/nj0BLDsNy4tsfTVM2nzFm/lmze2TE1BlJL
stxsbOiUQjzC9eaH2mmvaF+OKjSwEUZ31kADXlMBL3QeC6PK5fjWEBqaaXuahz3s6oa+vdU755/Q
Dl0sfHFjTpj4BOEQOzBINuxcxXWmv/3+bvTVHzIHkcn6wRVDBslvsztNjkWD0vfNQ6UhRC2+Em0B
mtcStCSVP4S51V09shcm181eQS80JCFNOvmQBVmW13ZjTeiaYkMe3tkL4OmeoJy2ZVEKCiJfILgl
3w2+hmQqPrnOIbE6RtR6K+QboSacwfNTZO3Otiinp64xs+/3dwbd5BXkErqhRbby8DFkmhb0TND2
tVbFV+nPezX7GmipZVeLkF1tIfYLJjl2yqrlNBs0D6qOXofVOySMzIhafJVbaeNhOOfKCy6ioRP1
FXLbewV8GnypNDr95iO1APWaK3Omf9aSrFer5PJ0fwV0gyvg3YZp6jOROtd5QmC5sY0p9Jo9oUnd
4Ldlf49dZheLmw1GbPrfJuvzvCc/pRv39vu7cbtps1OXWEbcVV2yOtvV3I4dJWq5FXbibegh7hYX
6WWbfoHgsPH+uW9pnScqQE0t2yCFB2Nk9FNnfh97EtT0mdM9wl2dUZRT1rMzX04NtEBKrw0ksULk
Lo994qhqYsztB2/Jodwzch6OGzl1/bjjf5odQC21yqa5YV29QhTI/Co6GVh/EuOP+wbXGEStsoLu
SjsYos2SntbB4nmXXpY7J8bt1PxvTS1Rq6s2lMXL1ZPQozEfs/QHAUN+P4B2uwkQIt8xuu4ZCjIz
a66gMDiy65yzNe5Xa0GYjkxRUVjFuc7FELNx27vg6GylINVw1xTdqliGxSkv0Ivr0ca9W3+jG/z2
+3u4ctqDuuy2xu0/sjZPoNOI7i/xx31NjPyHGYcJbjmehJHq35ORtM3ZLWkwFk2U+uLKuyejqILK
cHY+EHVvomAYHBc+2n36PjHkEHM7O/X1TvxLhwMFvWA3FbIY+yyZ86+W7yVW9uI23bE7lEqHk0JW
tZWZANOsPQUG7UIb355le0gaCwqkSoBqaeQkqMD6VmbWB3T8QzL5Vy/3IkUfGh3De/92n6rslryg
KA4ri+3n5vSvwi12Uim6oZVbcdH1BThOsUV07l/DPP7g217Q8cPdHpNW0OuV/WBCewW08wVahvlD
Ov9hi1fiXO47vm7iCl67wm9nE/fi2F7qENeoc1PnO0egbujb7+/QaltFiZCjYFejhgpvvvgzuB3a
07F5K/fhoTNS1q+QtuiE8TVLh9Ca2UGTKNg04CfgSwKC+llcNjp/Ec12cGgFnOnsprxuuyxxUtdM
vHkcgqJc9+Rdbs72n8MErqJcgpdmaUtG4SqdycOKfknFd1mBJ7j5lu+xtmu8US2XskW3OOR/aliI
azWfPP7QZJ+qZef7VeMyaqnU6OfVYHooNrYMVj4wLpAtnMt283aOQt30b5Z755Kdz2hNrcqIqZUj
HH0yzM8b+ZTtXfp001ewujEHRV3tkCVmwS/5Un+lbb8DJs3aqmw3PrI9XBQcQ4/lV7tDJLEY5BYM
BgSCON3a60xab2eX172GCtza6GbLnQAAkkWFBN2T/ed91H54ODm+p6CWkrrMGcp1YrGk53z7CmLi
cKj34ge61VWAm26cbFCyy5JqG8LGBcNZFlTib2uP0Fc3ewW9nZc6We4ZRmzJlzLPQ0v+7sa9dLbO
6Ap4oXMM3tqlMHAZwya5Ws4WZH3z/b7dNYOrJVM9MVvfhSpZnGb0y5j5T2621+ikMYpaKAVt1Wwx
JtCf25Z4QtlIYI0t2pr3CD90M1cQi9ZLa5VW7l5bz3spGFSyLb8U52NmUfBKJgQLvHXxrgv3/qS3
Tx6XtNMOinSGuf3+bq8RfYWCaGRpk1seAE2egduaIDLdTsfmroBUGCm4HM3KvQpRPNpoYz/zYbIO
GkbBqe0Va2WMcEYLqeUKChFo+rjcn7fOLApIJ6uXwvCwoL4cyrM9MTCjtj70Zw07uv8EzTagUtx0
zYRjFjXQMeNOGThbHmSZeGiF+9RWhzrgHV+tkMqLRZqbDQO5zo/aRiv5utdPorGPWh61VvgsLusG
KkYrfawH40aNfannvQ51DZ7U2qhFVmnnkAxxCWoi4YWOysY7krtwfLUoShJbdi7FJiMy44+5lG5g
bnwNJjna4f2VvV3UP7jgqEQ3PusEBx8SPi7rIjS6b13/ZIuXwrqY9rWne0E43Qrcfn8H3FFME/c8
vIdJ/Gvq55fi9ne+BwDdCqjAFe0CCVqsABjccUszLuVa72BLc0lQS6IKy/BnWZeIDLE6dOxwTJ+p
/6XIXki/s6npJq+gt5RpUfszyD0g3nPJs/bRbfd0EHRmV05XYcvGcwkgtXrziWwiaAYTOfC9q5/O
Nsr5Wtog1hoGXI63/DEjoVv9YXefCX80i6/3nVNjGrUYahywTZQcD7jtONY0BluxF1v9ODrhgBf2
3y5poSs3Y2Cwuw5uGnTTk9OXr17tQZLpCzUfUoJUGO9OpUl27smatVDLov6PsyvrcRtntr9IgERR
26ss291udyfdWSbJi5CZJKQWUvtC/fp7PMAF+uOYJuCnBvqBlItVRbJ46hwC+e4yruBI+SjZGZQv
JOVujhlkPVp81ZCldQ4c3FN8VrpLDlqdFYJkzj7u+3MV8h0auCzOappCC+ROzmQbcwh5Aye456p5
cOf6nzlJ0klIS/3OZCgtmCevYyDLrKIHUaDJmwJoAdnOfgXJcW/jWTf9Cm0vRq52SBNv+WPS4hCR
h5Dmo2HQH8ia109lVDiWBTH9FD20m6qZtmWAkor7KKPPmzwm4r5jv053Q4si6NYOVgqb5RAW6gRp
x4cEHTH3RZ4W2m44NQ3Y+SDUORyYd9ji/e1xr1reR8fd/0adQ9ZSOXgFPpbFF+o9U+GkHL1nK4Qu
75tAW9qpm4ZJRQs9ktaFngHexA5bG1G8vMVQNF1tGjlXMxN+h7ayHBWkulYzPbbOtgvd6TkcbMpQ
V7MqhtaS9ggR9LBfF+dc1+vvCnxZEOF+ipvl737EM1wjstuGMv0CbYVBIe7zcYKhWC0enUTt67vU
w31fR9F4dCQDmSd6DOcCDGgOaCDirA1sJcerQYXhtcTNJ3fwKlnRY0WH0yq2Y7k1ey/qLHYxDX9Z
lvdHFQ8NL5VT06Ma82yFto/y974tag1G16E0lVATIASCHgN/zRb2e0Vjx+3lvHqOg1UuP+fdZ+dD
J5RalXOeKhHB291DHC1PC3hN+yXZxcL7S4Do6/Zcpl9x+f+7uWTuyRJFAQj7NCptCjeTxV2kNPgZ
WvjGzv+HL6/jh9Hr0LQT/6iTxGIl05drYTuSYpZ5XTnnks3DIxFyfpgTeefgWuDWZdeXdYycMEao
y/bswhLHC0s13LS+WrhGdZTTzdmcszfWe86PRH1ba54K6CABbLp5n24vrSH56GAa6iboNu0lf869
D5HYvjdTWWTgH/3aC9Edgi5aLcchw0rosJq5JysjbHbOImmddE2Uuy9YMFp2AUMQ64gawolDSubm
Z3CELntVDhBfKFUGBPY9+6Pv60JU1eiit5+o/BwAbFQG9Y4U7tt9S6BFctgt60gWzp49cA4dpCM/
DDUyP7RrF9ABxeGHYLGpYprMdFmcd4G8xH0ddoXAIsyLSFWwlLt6Il9I2NogHqYZtHju3bAvR9my
Z5B9MRQO/rhclekc2Ri0TeNrAY23p94dGerlpPGdQ8EYqAMaJ9iDG0hZPNUUElpYq8XZ6hZEEc94
s6jSOvRTTsiJBcEDwzMa57Zec9NP0SLcrSaZsw7zLJt/jD2ZTVXzgVBLsdswuo61GZwFLNGqZM9r
7f0lGT3EiYd7wV2ycr6vo2x66gdDi5a/sxuWcbolvEaTjP87psR2Zjf9AG1fpmAVnC+V6Odq8T54
0a8wWb/RydabalhkXaoKGvRzwcEI/nzpE+i67uTU8WOthsc+T3661kY9Q9bTiY7A+ru5/dxQdCAv
GXXnnUvkfSlPZzry8cZGJ7fDAjvFx3jrDzn3j8GmPt/OSoaDuw6+8S+Sn52PQBvxEIA2VDk+MaC2
cvAa3p7AtL5aJHvt0uUCbQ3PiRjZjsqKpJALeOBtfbw9gWEH/Rdm+y7Zxfm6QJSaOucC7GRtsO0p
i1/lEj91lEGeZzkMm61b0rTMWijLhGwgYAlxzIBaMiAQD15kY2MxrIOOyQlQi4pLGjhnUNIe0Pb5
5NF1VxbNQXY2xV7DSujYnLxfaOcvLj1GEpIwxO8WqGF18z7yxrta5n1fx+h4kFMgjfLp0QnBqbep
JczCZfw2MseWtU0/4mK/d6s9RXhZKryAHmWTf98oajwuCERTycs/t93JtBCXid9N0OBqALwJFiJp
cQTrd4s8+yRORxstsMGHdBIkug28HJnvnP1iWHHKLpxDx/y7mLCxANq+LEo3n5wZx0lH5Z/4TD6I
xvbqZrK8FshlUJT5lmCn6YqyhFl4sPPKds1InthC2WR7bUvGY8S8qtV1zk2wigxYiIdo3fYOBGSP
RWfjsDQtgBbEQdKsQ7IiXyhWvzAW7Trvrnq1T/4DyinmgYbMc87D1p5U6T71ydfbXnn9o4mOxxkh
rNuBV8Q509D5SjywyIyANt6VoonOdORXS8eZE0ZP2Cs/TXn/s4lYOiztPUgFWOWy2u8iqmtZQXrP
Zc+Rkm++P/2aa+/ttlmuOwzRqY4G0GqKtkSwLvGwo2X/CFBEBg2yT8ng/Lk9xXW3Jzrb0VjSuhgm
fH0Rf8rLjwzt8XP++76xtWgFWUMvWI5cEILGLSvb7rXfxuLFW0vbS4HJb7SgbUHPEyUK5QNS8eSQ
zHnyHNL4vj48LK0WsE4TDTOD/u3ZY+eJDV+Lufr7tmlMH65FKeTppk6UqJZ5o59kq6jHD5yTMLtr
dB2b0/hbs0wDwsmBiv2pz4v60aES9+7bw19AeP95fMPuoJWywplFapGFfxR9sXOB/2PjIY/y48zF
Y7WtaVL8U7iu5QZgsJTOaMTyue7KDZNtq3+qp/lbG93F34nfoUUuJBwX4MYEew7L4akEEbUvRssK
GMJKB+kMtappMJTOOQ7rYx29zcX8VzsMD7cXwGSTy//fpZx6lWoehwJVM394vVCNH9DqfF9JjujI
nNEBDWZcMHIM3PqX8kgWD0sWL+7nLslBBk6OuUsszzImK2nhW+BNphcj7c+456Xh+nkp0C+wvt5n
JC14c5ikiTj1j8C+Fn+qgAEKHvqbsAx/vc8N3qOF8LjxpVAs7M+UjxlQOjvRtQfmvHjki7dWry6P
03lBAQRFCWrrgzVsCDp6R851K8E3Qo6qrtjPGeeTp9Ff0RzFq1/otr2LhNMnOpJHUUdIf2miJz4o
dUTJqxMpDi/Msi8Y3FenOMqHNekjGkdPKnbCl3VKFDrUuP/p9rqbbKRFtQCv8OqssX90FPtUDF+j
Kt5HNWgamc081x9hYZ+LP7+Lv4BItcQOmc8jLdNSzrtifpvHJ9F8Ac5hN6K8HDp/y/zX7R9kMpcW
7UmIF7Om7Oh5rZuDgGZqMXSWR8vr9QMS6Tt0m9T+Mjn03IJacnaPlb/skmLXM5ptqw1bdf0GS3Tm
o4qNU+TUmKRy+ie8Hwdtnyo5fWvnL3jr8iW1ZBPTPFrAtxRVqHxb6JmOFC3QP+JV7Z1uzgJId9Je
7jp5l3Ax1l8L/bIeSjS5e9BvWp0oRXtfm1Jm674z7K467Cde1Ob5q0vPzfIj6sXDRrd9LPwddzYc
Ql4U+ZIUw/62axliRccAxaXb9u3kB+ct4GlUyl0jy6xrT8W9ptKhQOFKWBKAPOpYFeO+m/pu5/mR
ym5/viEydBRQHQVRgCt5cI6d6nVCBxFKtGSwnHIM7qRzIlHpFvXWRwH0itRupM1OjPEvvm1o4v/N
mPu8yWB338/QArz1pkqug6LnrS/qVA6r2smtsBUtTL9Di3HqOXG+gHXy7C1NJsKDz7+3oXsYg28+
+zAJ28OsyZW0vTzZJIQNCBBYbT6mSUMOLbhc0Lb42FIb373huBBqAe4xiL5RlpMjnba06L8EZbJT
5Od9i6DFNKTqimEsYoRCX+6Li37UVM6f7xpbBwRtogGZposwowRwWJ+w8ch6J7S4j8EsOiQI3Uqr
xEbkHxfxp16+4n0qZeqf+75cK1/7UzA1sUT4JnTNvKhO43W0vEUZHEaH/SyNEvMIRMsR2q2HUTZp
t9QfAqA2cHc53P5600YdaBt1G2+AskxYVMf75buf6rFL4zjL+T8ViFGb9ZMs690Qt5Z0ZPpFWhz3
QPy3JEzIcRvGT+OyAApUgg/0lQSFJV+bllqLZXSJ8Lh2EAEregt2TdN8j+vIS9e1+2Ox2CWWrtzt
dNIkUB/TcF1YeKZ0yYb1p/CeOjfeDQ6HXEyRds33Sn3lyyu4Qy3ue7HOtRm1qM7bAM/9VRic6xkc
0VG/FfuglnduEbr41UCblRRVEpynku4k9Je6zYZBNXy4TqJU5fNMl371jxHlYUpl83sOAWK4vRCm
wS/Z/N0Rsy6azZ0ontR65s9PDtr838YSjJ23Rzd4qs6U1ARO482Ji5Qhf0HiteLFLk+qtPMsydQ0
/uX/775+zQXkmCPfP84udBCHdFyyhadddRcXnI969f+OrxY2dUPl4fuTJUv8aV+4f9+2jMnul/+/
+/J2lXRZClgGqoWHwlcv3JsPt4c2BK9OkBS2a52Akh4X0rHJyJx/dostDcl8p821DdhtUVfbOgKP
2ZrM40vKBW6ipQ+g4H3wMaJjvCamCIvHJHqalJN8INwhEuoDuff1toFMtte2YDyk9apFE/4R1ZLD
OE6H0bFRjRocUgd3Qb0GkHQHsVqOGyQ6IyeLSv7NicIHFtoEyAyfryO8KgZFpMbFAiR0Ok6M7ObK
1vticB1f24YFA0lMW6OEXYbbhyFGqG7S/+6v4fe7LK8DvEK3c8nWoVYCMrs+WXdIwNl9I2uRms+u
k09RAKMAcejV0WNQR/v7htZCtdmWdaqABzyq8tmtimOwuA+3RzaZW9tmpQS/OboiUOBE64IXixQq
QuBYsDV2mBxFi1QGppYJxxI0KxT8m+uMQ+oTG9+YaWxtNx29uK+msfGP8BLIjqxQu7WBDUxDa+EJ
GrC5Yz2GFt1Xtg3Z7JXZbXsbRtbhW0NYk7BxpX+s5+SzFBVPpevc5yU6YmvLq5xFDrLu1ieZcKaH
gdp2UdNna1EZ8SpWW4PSdIc2zGzp3C7zvPh42yb/IiCunIt0rFZbFVM/jqtzbhNabOph9pNWMrBO
TM76peyL2RsyroTjPlAQuFR/h6pfvfpQqDoUL1OSTCITc+ugwyFuxZpzMFjxrf5UAmM09PcV53U5
uzgeiyKHuvrvaPH9cKcCFOgzd/Jzm16eIRJ1HqV6FMvcgWftz1ZVpfoaRIqQTLYtl18XrwjuQ+mg
1+9/d/3IXYN5iAL+RyXNsC/UunwRDGhI5hD26/Z6mpxFC/p89ZpxGaroT+9KDh7/YHjOo9FWyDGN
roV9UKouD5w++gO4CEoIowj20zgoSz40ja5FPnG9ZFySFVA4QPfJxzWHd+0FXiDuooTyiQ7z8kpv
ivEIiQnQyu/vZb08DJLP2V2m11FebRnnLU94Az2SwS9OSTX1n0A4mFvOdf/CoK5Eqs6mREldONN6
6XiN4p9B8dauyw78FalXyx88ABEmhIo/o4X90IzfUKFME9B5JgPougKGc2Zk63Y0rJIOBova7oIx
p8gRLauzqZWZ9GwAZ0NRUkeAkaYZabIASJVWxV+qbcD3plDJY4d2mcDh+jcr+L5zbX13pl9y+f+7
Q/hCuPDEjMNyWnO0r4k1iyrb2IaMoiPCVDH5dYHti4E28KH0ojQoj31kOcEajpm6/h1eo6c8mR0M
juf0iH7wRZECSgiU8H2erIV517se0CI5xg/cbQfpo3QLI0uUXHata16sBXk9uHm1RTk23xgta8X6
pVjd49B/Y02TRrlNAsewtDoQTK219Bx6mYWP4gvUTD76nkxvW8fgpDoCzHcb1By7Gu/cfXKKayAZ
/H0Uvkpf7HJUfrzfgWMrWpim0rZ+p5j9Gk+wEnzz3E3XIUiT3tuBp1PQPAUULV358zLmlvxrWBpd
FI+AM5bIsGY8zaW3F41IY14dovBjmQt0f3WW3dxULtPl8TbPDWqfjOUzeB2PNXV2fULSiKz7kuxj
OJp0oWe30ulJ9rZmzEs944rX6XixjfU5dxkpn+NyeEYz9b7x+C/IHQDoS3fNUnxmha3/w/jztF2+
HrrAdYti4KnvhmkfOYfS/xj3NB0qNFd7waHxvN2K91pP2kCJ/6aVa79P2/bHcXC9HA9GPJ2b17Zf
D6AZSCfnJerCg0g4ykZtmgRP2FF3Y/t1CPx0KSfLEdLkNlq2cBe6hGtMFZ52Bi/8OrrCz4qkH8G1
Nqs1HQle+0gzLRYvNWRWnRKqGKAV64gI04Xb/I24+SlnAY7ziQVodf3neP+Bn8WgUYiWHONzcPSB
BGUnBnYk8boXwF9O5WrRezDNc3HVd7uPA9WQEpoMmCfehpd6XaE6f2Fii384eFEMrGpgpnku/383
T8XXVTaej3mUmp8DvIW2qnjucvd5XaBg5CbH22nRNM9ls3o3T70NqnHEjHn6oAXPftkUOJo4/EV5
VZ2FQxW+QEzSpnNgmu3iHe9ma524HWdQdVyo5MXeB50zDl0PSRif5Aq4KS8+3/5V1zcSTweu1ZNU
Q99dnJt4IjguIAM4RK20FESub+ReoqUKlWDDGBKxIWzHy6nUSR5m0mfcCca0wYPs7d9wfRcB8PZ/
bVUsOZXdBOmGNG/waDbhdUKodGvkDtikrN+6Pd9endimbGiaTssH1Ccuy+umfY6cZuyDPZjOi0Cm
1PMYyoUrmvhrbxdXdcT7dFaN2k7dMuQAFi1LL230RYZ102EzRLqkq6YlOasEGm/+uIEndAtsrcuG
0XWAjEvHi7yrzM+RF7rHzZ/qv/u63SxwCcPoOq1WgT7InhYwIJQwIDs1hpaN93rm9HS8XoI4rKbc
AW7RkdW0c0HlzqHPudua1rbPGjY/TwftzS482lHUfYMIyY9kjbIh6bKZOVWqePE3H4ond+D72JWQ
SS377LaDGwymg/cWHgNxNXnuW78tfsa68KsXN9wyuMlqWl7rS9KvW+S7bxcirzQI2kefDh/XprFE
p+njL/O+y2SkaymvE9d9C9DYnMYlKXaT3Cyb5fVzjxdfJn0/+Dhj09pK9y3pcW0a2ylrogKUXqXY
JVW87VAizCbftUkMmX6Lls+8chOSbIP71pCh83cl6UD7NEEY4/PthTa6l5bKAsRdF4+L+wbVzDFt
nW7ZrawE2qMtX/LBw/Fx+5O0wjl6fjun3mZrPzP9MD2ntdDhdZc5P0vOvheJClLsPXcV+GLvP68G
XhJLZ8mTx2DosmryXtgyP9422FXnxdDaIaOoY74sJQeXA5mODYszfxD7MbpLtw3Da2cLEbXz2oqq
O9Ha2yelPC9WTbWrFsfQWtjNdC4ReVScGj48oVklWyfb8/bVXRdDaxHn56UXkAhfjaNRRvu6glBe
nTlLdKw9ZjndmT7/8v93gbcq6eV+H4iTPzVu6oT1c862j7cX1TS2FmXLSEYITczyRIr4ALqIh3C1
oXhM/qLFF0QuW9BMTfLkbjL15iJ1479DajlZmwbXgmjuFNgDilCcpP+bK5VWogHBqI0h6+qJEKuq
FxYc8BKAML095dBhClTXpLlQBzV7mSOdI3pf8/Qu8+vPCJFHWuKPWNq4lJ9kDdEf10pvYVha/Rmh
ZNCjjwiWNpi/5Z5zqHLPshNcT52xp3d9rw24n8MwrsAyCgAbCFIVSneRGtOKvdVxuVPzESpuu0L2
FjsZlvs/LwuhmNYqWORJdq9yeCLtax/cFwH6g0Dj5nIdA96dlr7fCT7tWtA33be6WuB22xaHguGr
L3DLtVOPks2Wc50h7+jl/4XVdb46SGkkeGqqY+IVO1W/9qPlMmHyHS12ocxW+7EHv2yc+oiMuQ9n
SzIzfbgWuGUUDznNEbi0bn5N7HV2wjJNhgO3bVOmT9did8VjhTsVeXuChPKxQOfROgeWpGMYWq/5
N2s5lbzEty/BSn7VfTU8RGWb/3XbWww+rtf8ZYLDbn5JOtLtHqOt/DB3fcam4u2+4bX91ZdF74lY
5I/eUO5zZ30oQCWrvLs0PmJPL+UPzPGaJZD5Y3/Ru1r5A15eUyeylXoNbqNX8/FwTjboirWnsXb3
AUmOLW2/UPSZ8vEujSH8Ai1a68Wt+sRN2lOygtpYuDPfEdV8isR616sOZtA2W1xWW0c0kTgFRfA4
R/FxDT7dXlyTZ2rxGrI6QIEwbk+Qg9xSuZTVrgqKyZLHTJ6pxaxPCHiAgBQ79cF07uQ/Ho4g3mbr
MTWNrgVskwixjZEvoOUtfudj9B1ooF/LIi1BaxheL9/nWzNMG4naE56+syLvdnjD3I/qrnfA2NMr
+O2YlznAyfI04RWwBxZUBNF9Ztd7t9do5s1UIQmD4GEfsehI4+kjJePrbZ8xhJReoi9ZO4itxybO
5whvby50bZ6B4t8VrcUpTZa//P/dubURoHUowbXxuEFtifUqK+c2Q/Vof9/3a/FKC5+NfRwgX8Zu
kYqcZ32twCyI62hcWua4eufF6moRG0KMc52GBDa66NRV/8hF4aXmr5Z89vhpq2yQI9NSaOFbJh1x
K4mfkogPMxpz07j/A5G5H3XUH+4zlhbCkIRv2/6y7VbJS1xly9CkY/eVAshze3xDAtIr6aIaQwjb
X7bGcDw4AwfDaWv59OtDu3oRPcjzKBwWgv5t5yWnfN+6NnijaWTtRlthbSGghU0l8D7i3pMNjrD4
jWlkbbOFfjeacLe6O8Xy04JW5TmcLcfVS/D853UmdvXe7X7K46IEtdkJZLX7IVyfCvS/0JJYkoJp
+Mv/38dsw7017xbcNbkP0RC1hQNehZdhSLclJN/ucRZXr7H5Wxu08YxLswe20Rbck3xKLIa/Hkmu
XmPnvBUTSt/iNDPosne8eKpk8y1eeRa7m6Vry7S4WlIgBWnqwc+rk9cMR5k0+7my3ZlNQ2uJYOSi
DpJNoG2+Dxn7q+C+lH/FPG+tNMSmGbRE0BYkIV4uutPctJ+UNw9prtjPu9ZVLzbHjVMUVR+LUy7Y
lK3u5j8WER4ob49+vX01dvWas6yHZWh5J04rMphsfLQ44SFq+bDMMajynZ3yQkAfy124OVkubAxn
12sBrl6FxnJUlHIYjMqPmzgIHqVCfmiKPWF3KUvhh12c+V3QVdHmqGpg9ano2D7sZDZUyhIP/+I4
ruQLva2bFZ4TyYvRuOudC4nl9j70YHqF9MguUvUOULh97627RXig3FK7Ogmy2+tlSCV6vbhhk+u3
W58/LhdNNQDfwBOTstXWr25wZL3pmzAngeAi1iVEC3w4XorQNkqb67u+G2tR6CTunLvxmj8GznRo
i58NNMQIdp4wmver+hyIu1o9sPBaMEbh5DurA9EHL5z9dAJKcE+X/C7+ToyuHayLrSxwGxjyxzne
DkMrDlNI0qryLOtrsJL+cLV0gVcteN1+9Oi8XzwwfdRp7oqMsp9CFWk0WbYkw0Lrrd2dYGrIIWCN
1SC7nA4pyytLdBh2C72t26+ccS0m+FDH1hSc9Y+lKj+sCsLYcrM9YRrCINKDuwygshvM+SOXZF80
Es/X9T5kNpoqk3Uu077LHT3qV6q7FKAVjdMJ9KAi/n1X/EaXGd+N3JKlqSqFM0zfTFkgxMu8gsx/
Hiy3A5PttV007xTNOS5/p0Vw9lom+ZQxR0x4sAavXdsmnWXbMBlIC+aOOS3jK9y0FsFjHPNTx2uL
+xi2Bl2sgaJ3bkhI051EN6YyOTr+dqILOY6L2o/Jn9vLYLKTFsVEbHEQ9UhG7tBnDg/3obdlI3t1
fJv2gcFCevt2x4Zk8xdQ8fXUA6Ft/pkE9K/bH28aWjthbzNoY8ggO9yO689sUhtEcely153D1Ru1
qUii0ZU9Dtl1+xpttE8nNdpenw1hqzdqO1KCHrSH99PI3XUb+QsP0GlFbZprpuEv/38XXKVs1Br1
bXdavTVV0PTt6wtNvQ11aRpei9216r0qX2CaUJYpOjfS3Pnh3IULj9Gu8r/fvtJ+IkmDrFkokfKE
nuJhtJS1Td+tBes0tROpE5ilj79I8rPhb4m0HE5NQ2t7LU06VkcUXl7SZVclWbH5WNdft/3cEKSh
FqTUG0DaOCATtA1u1hOVw37OnZNUEPTlUXO8axa9KbvqikqCf4adumb8p+HjTq3shUGCoIpth2zD
pq53ZlMAHupywAJ07ivO0WlFoCM+PVXt8hjmP1VtKcoZ7KVrNOQLWXqHYprN+y3bhxKSYFCSG0bL
I4Mh7eiN2p3TtdK5eGjdfgsTDuY3G7uraWQtblXjuXxxUayMgcBkuzLBa3U68HH9fHuJDV4aXOZ9
lxcaVvO482ZxCqt52w/cbdLSv9wHt5jv75tCC18394IVUlHlSUYh8oN8clrALQMbrbvJQloIJz5e
pnwwEqKocqnFrYG3ot17BDvI7c83uY4Wx60CS/DWY22TQuwm2j5sxPk8rm7qh8XX21OYfoIWzcmU
uMPgY9caOtyX6HDcRpsIqWFovQN78pQrtsrFu11chykrB3fnt+V9KY5quy2uprzcIjhPsPpZ7k0g
vp3OQ9N8usssegt2VyR4ILmUDkTcvEK/kqQ+xBksm7nB8ellud85PurcBBdjIk7bVL5shXghi3sK
qua+mo3efj2LuF4X9J6dwqX3oVYRjxlYv230cqaP16K2Hnua8ArbrWi/RuMf1X6e5l+3jW4aWovW
oojWSDkYelnUAx9Expv5aWauBdRjiCZdXoMMdUFAB8VOY09+5u3a44JLwNpbIieoMWCWfG/YVvQ2
7GJq/H5hI/ZH+aEKUr/gWeQ/j/0/XvkPmqvu9CEtbqXMxRTP8H/urHuICh08Z9n7o7u7vRSG2NWx
VaXnqWiiqI2qjb8s1Ptc1+195x4dW1WGxcKdDttK0NC33N1+BHOUtqONZ8rgRDq2istgdKMZaIFt
4vuSJ1nOnAeQflqCy+BEOr6q44N016VEvlyd1AlEWsUfKH8buI2+zGT5y+96lxwKMpebYpfMg6S5
Rd3DtNx54vS10K2GIIjpTC+q0MPeT8RjXS47wLMPt33GZHktfHsw+vUux1aSMAH26CBl2/g0Rzbo
uml4bbMVZRx5spbsNKv+bWRlFnrJ57605TXTwmp7rVBjBHgvLkEcQO9i/u6RD7H87kNL6D7raAFb
EaASyOWcFoFGcQrUblZoaxnvasWNXR1dVc1+N9euYKciqbNIhPt1UwfIzliO4wav1AFWztbkrPZx
6M9nsGJImW3CBkAzrKsOsKqAHdjKAEPPVfzQtG9luRyE//G21U3ffVntd9GU1JQPeBDH/Y32z1Dj
DbNqbGz6BKbBtVCd1i5vkg10fwFUkPfelNPDmDuWE4jBH/XeajmgQaiSuMMhm/0ouwREdkykRZc/
DrXt4m/6AVrEgnJsHJMRW9W0Tju/zl+nOLF8vmlVtWgFO/sAWK1ip6irxnyvmAJewGkkFYcSwpnL
fTmHaFFb17QlQTPDedrhOOC1dAaRUDDbnthMBtKClkFXJAaa1nkchrj7zVwmQH4ALq+7nFPHWEG9
hMRNEIpT57AthRLCz8YJ9/eNrZ2PW7kseDrqmlO1Di9Am5wbG+21wSZ6P7Va/aUdwrY5gfDy5HZx
iqPC7vZHG5xGB1aJhisigwVVrnDJ1BSn0eVvZaOZMQ1/+f+7ZDC4gbPOfMKZicffhoCplJCPeWzj
3zENfzHYu+Gbcuidls79qeVqP6FLpFm+KV9ZtJpMo2ux2jkbr8t57U4SRAiMk8/bRsMsccY4u218
07pqEZsDzDNBB0KcxiAvQKwfhDvWjZZjk2lwLU5lUEm3F7jyoAWxHHahU7vzninJbAXSq+aJEv3B
dA79CCpAVX/a6uYDq8S+kPN3FbWWKsvVQz2G18JJhvMat+vQn1h1iupzHT5L+lygRb1/ATjVckS4
aiRMEv2vA+EkVkx8c5AzF/SakebUKGapJJjMo+2D4zyGFADmHqibJh1o/uQDOxfTYn/bd64OH7v/
gqffuX5QF34M2BCOfmUOvjKS+WJIHWZD9BiG13Ft7TZDuGKEauFY07cw5r8LdKmoerPk4auLG7s6
rg0SyZWMXIUKMpji5PxxK19F+7o2T/36qu6SncUk2uJWlbuAI33D41U/pDSXB7+03Umu+g2G1hYX
fTUjjUFDfOr8pE/9JCQHETIbdahp9MuivFvbpEoGXlRtf5LJslN9h2qy7fHZNPTl/++GRmNnjH5v
GF407CDLcFeFtlOlaWgtXXo8CrdF4RooUNdaFH8YaXRfLnO1RDnXymeBhwusLJxPnYqGtHKTv24H
0tUmUCyllif9Zgg6SWHsJP7ZDs9x8atzHrn6EeZfaHtyps+3pzEFlHauccrVhwho159Ijd1wXJ4r
n+7WhN8DqY8SHcamVJ5DUGjpTyEuyZBDBo/e2x0fjpG1PFzJMA9UjDy2jsc6ORTLU7DeU5fA0FqA
FjGd2OqVPRDv8w8xQ52W1+6Z4XX8ntMNJtDCtCvcAVcGnA/86Evufwqmn7K0XHOurieG1mIUzJlR
WXEMzcgJNN5D/6jW+3YOHWUmt6CtNnTWnrgPhp4RTVnNx1rZqh2X3/4fyA4+XAvTpO8XUk5wRIfL
NEFJIqJ1NjY1HvJs0s9XMwGm0MK16nnYOT1sI4A7gfrOYzfdVVDB0P/H2pc1yc0yXf4iRQi0ALdS
bV3tdtvl3TcKP14kgTa0o18/pxzfTPTL0yrNWzOX7ggjKslMIDl5jhWtU6GFya9mr8cfstJxWH1X
99rdClEtDZ1A/4Al5U1Ehj9ZB7WCcrnnqBEwG1GU1x7T6CdHbR5o06iuryoqRaE2SqCvmhyjWyYX
VNbQGwT4H1EUnnW3oH9eg/Lu5x1JAMNbZheFrsFi1heosH4TxVPjjdGw2cr3qkdicMvudMiyiVxf
LVrNdnn60TPjb1OFcZ5uEX+sfMEGE8kkHK4OWZ5FI/c+28ngaYEifFVs7CEr1rdBREVNkqAQqN12
w8+hX2RUuPQu7HPAbBSRX1elE2YJNo2w3angM72PNBYjW9kxRy2Cqcz5exmGKhZ/8ORWYXLNIHZ2
rMpRgvSuOHv11O3c8uQNmu5u++La2Ne/vzjCjBOe/Cq3xzkDOgaLGOO00PfFqC3/4DI84oCUrjhL
0+kouCJvnZBupPW1eVshWtaGuUUKJ0RFNRZO8VDo6U6TWOHpjUsYoNEW/o1WQEjUgDr8XvezglON
bVPmBdyvgWBxWHZ74WxpvK8YxEYGeX4zdRMbirMAtZGjIcK+DBsGWQn4f+k4zNDXAMCgPOesOGr6
7IAff2FHs9X2sza+dXJxZDC1fXkdn5zBB8IyEWnnaeFb99JXTxcBs/FBU58mDceD5cmrzffeUc+V
AvxYZHc6uq3lkIAShGQBmn8Qpz9MRlJ0upnft+Nzbe7X5X4Rn8BIEyVFIM9QwKrTn5yf8LWNAF0b
2zq8VLxlNFN4aJ2ld+K8kJFaqsfcYVv0CWsfsIJUjD1xWw6fBGHoXrXNrguTd1V3FyQX62oFKgmJ
65oAFQ3u5A919k4W430HABsjxIO8ke6I4wUaJb2dyatz6/n58faSrkSqDQ3iTjo70oXZjfJa9FR0
NbhyRL1xSl8b3bphgGqpNTIzxTnJv0Aoqm/uuTVC+cQKUlFChj7M5mubcRdTPYKXvjndNsiKm9gQ
IOaIHvfd64FiKPYuS59KcIwbLe6c+fWzL0IIz4aVNlxjH9L+DOENp6SXrM39w+3ZrxncitDcAXfl
DEW2c5GrR2bmh0rct8cFVnxKKEbnHSSMz11RxNKUewrG5fsmbUcm9MXavp0ROmBj6ob2rSPIRuys
raYVldQbK13XiMpCpgDKow8DKfeJh+On21Nf2S0Caw+tISeQ5G0izw5bntHg81lWnYoLDgpGYTYs
v/IbbOjPEiZDyoqgRR/buyB8L8j71ny9a/o28CdJzGyGbCan1Li71v2SG0D2XOjeDXcJLQfMxv6Q
jCbQmsW5q2foJXD4E6flfaFkI39cv1mYkao7Cwe6DpDRyNMt0fqVMLJRP4PslqXw4DZ58Xae011X
bRUAVxzGtwI003M5OdAxP/fkc+btikRHdbpztmrHa8NbUeqC3sHjHZPn0ffDqOuTIpLhOJ50W2fH
PhjERp5Z80krZEfqzSJscC0q8+lt44sPjPUHoGfuXForbKGYV6klxZY3z31+ngUJHpyAfbjt9GuL
a8Vs6/oUmmNcnpfMjwiUwGT25/bIK1axgT5pUjLwcyFHqp7FQ5LtTdVB8XQrT64Nb+2mg14YRzJQ
5yEPL7z5lfrOl355f3vuK1axoT6yStDQ6sIqDakObukeeOB9vj302ryvzvpizxsMS/Hii9WEOBC8
fz/ws/C3Oq3XBr/+/cXgDnUHDUZwee4gkeUXNJ6hZqL7Lf276xz/VVMLmA3zKVTZMc0yegKh6kMP
ZqmmKJ5McGWsuet1GZ+wYjYgjErdLGA2EfNnVEzIo0PVXXzmGNwKVDyZhtK9ZnikSnfXZA1a6Zxy
CwW45jRWnLaBSAUPWnUWU6LSQ9oNJiyxhVNafL/tO2tfsIJVOGOtWDeQU+nN+pSmaKFLXDA53h59
ZXVtoA+9Iim6aiSnavSer5hgr1Y/Rv5YF+nGcfJ6In3Ff2ysjxyCdgkkSFzz+nNQxv70sZreaPed
dO7qEwuYDflJwwU0EpBsPk8Di3tGAMRE+tf1PUBPDG8Frw+G914FHTl5hn/Pux/zUsdiqP9Jky1F
gpUl/heRUl03JWuxJQogPWMC2r44n+hdTFmY//WrL/KDWMyCZMPbcwLYfRHmO11ttd+ueY8VuOGY
62FspcJjHnRwZdQ172l31P29K2vHLvY+1i8TTO9ln9053ack/McPRXzb+dfsbgVvCrYaNo3IOwKv
v3Hfo5l3TtXGdrKSlqkVt14VdLLJFQgwahnj/BrheS5Ohi25u5W522gfyRRYEgBABodHEoHxd++V
6e62WVZmbtMp9ZDzIqAkwwmt8i/ZkkBRN3if6K36z9rMravrxJRhPBGoFUIiYQnqx1Ju4YxXco2N
+FnAK9JPpSPPpi/32nE+qbx+x6BdE/G82LebxPZrFrK2XDb2YtI5wC0em3dU+8/Zgn6uJds4/K2E
lc2n1JmU8oFwcgIG8NEJ0me+JOC/bt+Kwny6b42tyE36mU6SteRk3PoYOOL9UmRxlbh3/gIrcF2z
JD3qfHg0WIrHJq2jcsnfs2yOis0O8LU1sIK3dZ3OR7sVOals+gO14Qbw5rdZsiW0uealVvi6eaWb
IETqmUn62zjVj7TYerldGdrGn6gwyUpRZd2ZE2gvXGs3yV0q9wGzsSdho+RIcpT4elN9kcNURmDO
/ue2y1wP2a9s5DbkpFeOadIuac9Dm+8aFworsl2OI7CqrefutPBODIpoG+eSNRtZm+7UaNmMEDc6
u7zhe7xHg4873WohXRvcCt8APDDoRBux3/qLeRxA9noaSPnutpnWBr/+/cV2WyXMlNrBeWeueKQm
/wASpP3toVfygmsFLemSABVQB5iCa134T0K6qAF3ar11NV+buhW1ELimfc0WddaFHqNUjd1DMeji
cHv2a6NbAavCVme0QtI0bEKHJI8hq37n0FawQqFZ5L7vklNYLOdy1t+W2d8ASr4+69AGn6jeHZXJ
PESU+Dl7xXuvrb/ctsfrCSy0wSeClnguFmFxbpuHovlCij0Rv28PvTZpa4vNeJCJtKMYevkMGcen
ru8+3DeyFZd0KJoctFIor8pvweQ9BWjmuT3ymjmuf38RNxL91jLteYH+zQ+JfCvJ+7DdmPTrcRPa
oBOQs0w5WGmLM6ufvfw5qdFHZVA0y+L7pm7FJXcHM7nEL9D6O0GN0/1pmnDPSHPXDRCawv9pmUxS
7EbSU+d6El8XHJ1isBttdR2smd2KysqELAvwwo8aU7+TQ9tGqQ+l7bHags6tfcCKzUDM/RB0nTon
Lo2hzrcbeBYHyt3dZXsbqavbchoDiuoHdT16mrNlfBzA7rrzg3LrMLMSTTZaV45aTEH91/7PUIx5
nHh/114R2hDdUTdUD2gCOwdeFuUo4A6Cbvjk2qStQE3UXGXTIoBSmPJ3nFF1MknVbBTkX6cxDkKb
Gwns1CoQPa/OjiMesys7UfUPKcM4ITzOwGwc0BSSkcOOdxuI6RUvsimRilD7gTCoooeQS5lyZ4qb
cjyx/k4oSmhDmKgABNMUcFOvHS8gvmXxrOr76pahjWCiumKswnP9uYfedYBDX/Oghl/3BYAVwHRS
nAYsQ38uIF2ULw8uGd4A4Hzn8Fb4llp7KJ1T4N3I2ZBHml6C/L41tZFLHiY9BomL48as90p47yE5
fJoF33jaWXEZG7gElLfvhP2kzuOYFrHfedAYnqbkHFRmC+q9srHY+KW+mIUYp7+74ZuG7peMRP4V
ErBFH/v6fTa0UUzc89GYy9LyPIQQ3wND6vghr+JiqCPFwt1t/1lJFOxqvhf77hLkKc8Cjeu4+gRV
yYOk9HDfyNcvvhiZ4ZBNcTLDtgsgQ+S2hbdHPWSLQmht3tamK3neLl6SYOPy232S1DsNHYH7Jm5t
uE3OwZBf43E9o+/KQOzqcatq8/odKrR5j5QhPoGIdnGm7WWhO8P3pHubi6epfVrKH7dnv+b3VsQ6
0MEZQGKjzks3H/nsu1A9bEHzx7cIB1Ysb2Ob0IsrJjSAYF0bJk6Aw5Fyxwqn2BLAXhv/arwXftNl
yVKmHK88QT7+BAXYZ6ec7qsohjbzEfHmumsCZEvQrn4Mvfwohp+JCdXGtfUvq/a/L8mhDW6avQR7
R0roaXSL/HsLQowd78tiP5ncjTpRZFDQyHRcdPQ7+CxIDCXXIaJF9stMbRFXYw74rObf0Yy1Rfa7
Zk0rvscUmo6cIQrb+ZdTF2UkWLLVcbGS/8LrN1+slHS455WQ7Twv+qGlsQB1JKkf0XB+3yHG5ktq
W+k3eaWA4szQybsUZQy32xLkWjOMFeWmaMCC7qE5AjroJabsm2Vj2mtmsbbkfhlrKOSguMZdvJNd
P+HV7HshimMRZBub59o3rCinfhKUTQjTi+Wg22I3L/sm/bUkP28nkZXhbVSUqUB6OTaIQUI+t/rU
QzOMNO9aNATdHn8lSdlsSe4YmMXz0AEX1seCp/Egn6XINgZfWVkbHGVKrxEd9dWZJuP7ZjSPNBu2
rjNrhrn+/YXL1x3WljG4pAATvZoK8BI08yEt230zBVtktmvWsWLWZMvQjgR4oNZJypNKiYYw7pg/
OSAq2PDRNRtZoZvmXoNDtVZnYzSya4peGC/yiqm59wPefxoKhFuFupKpnTsc8qIqFPOez+2f+9zH
jt1hMopB1+48qceaUtA9ocI8HW8PvmYaK3yLWuTjJGe8J+Zz1Fb1yQ/90+2h1y5ONlxK9mxAbEHH
PRh1DDmceMwhAtOjOzYo2VMS4kCw5LFTViBnvavtPAht+JQTSE7wxIsDQa93KOA+q7DceBtdcVQb
PkX7IWSAIQEckEAxEVDVIhbVoiKRV9nutslWAs7GT1XcFK7xcftW9FgMvxryccgiKKHclytsDBX4
hygNcgrjDEEkoWSGB+uNEFszjhXF1AH3B8oTHZgt1X5O2xPpUTjXasOXVtzUBlK1KFtP6HfsHssw
YOJTZ/qufAw7Crz2bcuvfcCKYJI7MivLCqYBscDjUrXTEoHiXP1z3/BWDBfFzPzWkfTkz6SBxKIz
7qZKbbWCrU3eCmKIBabD1GBdu1KXEVXyLR3m+xKEb+29HipCYBbA/jKLJWIZ+1w5QJnfZRUbQTU2
LllAz4nH13r67aJifkoVy+4rZttkSR1zijqHVMvJqdvP4zgnKNRAbOa+mVtF58npHRRQ3ALkGQ14
jHRMxRZKZWUxbZqkkRbKmXwYPEyno/TLB9/ZItJZG9oK0gkou3T2UCqvanfvJvJjPRaf7jPI9ZMv
jgqsx8sPzQtyggKjC9rwRh/G2d9C869N3IrOGRQOQKVg4qnhYPso43Eq7svqNmQqg2bN7NW5d06I
C7DReGiNee5UubF5r83cCs2CCSdhoKM5m8z/odT0KyBoRrht85Wc61mhSfO2MyJHGc8M/o5f6Vt9
5xD4d6ZEGy6lRFFrXHfpKfD84AJpn+xDMyzDRs/wylZnQ6US8B70dYVnrAaaKaIb9wnTn930cZyn
jVbqFfPYUKm6Rl0AkGdyCozzpNo301L/Md1Wb+xKdcNGStGZjo4Ice9RKEgeeh4MMYh60f9E/Abk
3UsWi2L6qqfxLsbMILSBU/m0UFOWPX4OSf+pBkkgNppsRO9K7c2GTQWk9It0wbnDbyCHMe4o+eXm
n6oySrey8dpyWxGs576EOgUjJxDqnPjMDlXNzzW9GJYfbkfDSqRRa4sF9M4nY+qTE1RZu28o84EJ
pC1m/v728GveZAVyMHQhSJmu3jToXcudqJvJW6BtNoZfs48Vy0wxxw2vaQgiXW89ECOMgfvBw8sC
bbZe7lYMZKOoDKQYw65GAbeqRqiRoNn1eQmWrWfpFfvYQCoyu4oXKfZyI8OoSaffydDvIX2y8Qqz
Nry14XYztCNFj8pOP6SxqqtLLwdwXnQbGJ4121yX5cX2RbnHnMSrrn1AIhpTfsjUFsJsbejrL3ox
tJ5Ur9pyxFEBwOVp14ZOnhydJjE/7nJMG0DVjqDqmRfdnRenO6AA8JNK/1DX/kbt5XVpECpsgv85
ddyiXVRy6fb9Gz8uDurofphj/1AexI59vP0jVr9i5YcEJcO0Nx7/+xWyK3bXr3Q7/9Ae082vvOpE
+ClWiiBpv8CJvOSy1M9kNFGB1+Vpq46x+hOsDKFZp0ue/c9PoHuQMZzcD8Nu2fdHINq+3DbUq96E
n2DliaShIU3TPrnkaJpWstqRzYaDtR9g17q9PJnrsfH/9xqo/f+HH2B39ObAVIix0+LCUrNfkvxN
gWfy27ZZWV673l3hhlKDdNu55OgN4AqtyDFE2eP7BrcyRBiofqAjfMdP3jY1BJzJe+jKbVwn1mZu
5Yi079Ix9Rx+Yd3Jp2/zfDfcJYFMhV229kxeKjz2wueh3zfmYSxA86c29XXWZm7FbVjPeHlJpbig
Na47TFCKfphIqg488+t77v74BVbULi6vKbBg4q/Le8Z9M5GtztJXzz0Y2gpZ3w06cNnXyQWMHio7
pXOK3WUYu649tLoG2DhsA7fbd1O+bPyYNXtZ8dvOdVkvaKO4dOUAMaI++DDlYfqgwyrcOAethbFd
zmadDMqJZwKptPjo7fRRxbmI0PwU4xHuVG29XK38EruqTRO/ISMKMP+Fz756GKLiXzVt153Qxl6I
S6KW/ZwEcicmcwgTFocZTzYCeu0jVkDnjmJQyWyTSypij3+DGmE0oxeStPdlo8CK6b4ayrAMh+Qy
8lOTPcviFHbvbueilU3Apv/v0RVeLQlyEQv2TLwj+ca4q65jRXPPx3qaSx9zPuQXb7ecVIz+if9n
17EiOkHS8CnBZ5Du2u5tVt2d7gIroknQ54GbKee/8MpV61ixy9TkDmOSOZf5r3XkQcWSRaCajr29
OflbwP4Vx7RL2GBub0ADhNUtU7VjAKc6dQJO93Y3GXK47UArsWuXshfA1PRQps6lzrN47NtDpd+x
2dnfHn3FPe0qdmjqjLYBTy5KO/mpXmjW7kYjxRZcfW32VuQ6bYA+Y63hpXgraqbi5ODtgpdbTVxr
w1///uLAPg8ipzlAUf+FC61Z5vr3F0OPk5/TcPLZxUCAcFzSg7+ps7Y2tBW6aM3Ls+xqFJ4vMZto
tMxbMqVrDmmF6zJJDs7/BAahjjl2mXwGwY7/xu0cYHPIfcQAVNjs/8Ocl0HdMHZBP21U9jJe8l+3
HXItcu0idkWmzO8kTs3joXm43i7Gk3meY+d4vV2Qjey54jd2NZtdoYN9mTuX3o8hW+CDyT285/ZL
we34n35DU52bbPg/Q18PtnKDM2HFb+xO4AbNPRpVsvJb6AaZG/tk5vRJBKUI7vyAFa0A0Hi0HXJ+
GdCyG85jrMo7rWIF6qS8BcRDI05v1RLLIN17jYFe8VYeXrPM9e8vgpUzT/Sy7/iloeMDh1ZK6np3
2sQKVkZLkXQCGTIjfSz9HsTedymNw1WsYFVmVmYQc3KpxOh8ue4l7JwCfVPdd4D1rA12TpvJq9AO
+j9e/n/jimsBZO2vhT+GU7pMycXVRaydejfnFOI39e52FlhJY3Y9u2qbMB2rkl9ES/7qT3A0sVH1
Ld88eq9cJ+yaNg7xTomOgfCSJ8TbNaKtoIyl870/VFk0cCgRhVKpjZ+zYi27vO0OGaXMGcmla2T3
VvHAeTY1rjJVPZt7KuhQ/LVCt6mY6ahTh5c56Z2jzMGiz3ig3vm6vQv1hE9YMZzKORk4wD2XjM88
i7yx1IhhNDbe87yD8a0g7sUSBO2U+JfGW3bMJXvqhVHP2cYirK24FcieU+VpMqXBJcxETLr3uGm/
Ea2/k52KQm+43PbctaW2YnqYfQctqsK/+Lo5gBHyrWmSY7mkn28PvxYYVkhDoFL4zIeNilFHTpU9
SNnvKVdHRbaIFdfsZIV2t+TUaaY5uIgmc9rIgEDvlArSHd12ZOcAQIHPjUuL+3KUXelOes9vfTRJ
XTK3T6Ismfx95qTfDU22UG8rK2JXuylDw3NBQ//iDcMJmCLo6w1v0fS1seBX7/wXshJw/KsZX2w9
lGfdJA33L9XoTnvl5/qQJP37u5bbbhyG8pHitcmCi/G8o5/9yrj3kU8kwr1vY3tbs44V1FIPAyUN
7D81I/9duJLss6kC7NDrCr1RsafXEHvNRlZk05GkTu8OUOBNuzxm7geWf3SGJQI/sPbMzhvOYf/t
CrdjOoxKtS+8742zn6iJ8cJ77Cnd9f786A71PkhZnPpgFkyfhmCLJvbvWr02Pys1QPkvrxFXySUw
9Pfi8e+EZ2/A57qXAECpcnhoTCfjSVefXY/vUwgLxc4MWJoMd5PnfWpC/iDAoFQG3uH2ur+Ox4JX
WWnEU2nZdwtpfngEPae7es7qI1Bw5k8nPOeboxWE0oescL7O4LV+AKF+/pSgvLyJF75+5zWLWHkm
w5Wzn9HIf/BdTdoBLbWAiupngQbqiZ8EzfOwhfaxAJIlyv2gM80+LRrR/OR1Av7emIuaNnU80Yoa
sPzzUaV3PnLYLPwsKxrqI218T03zhnTVxfXnuGHTwc+DQ9CHu4CWsQPGlmUs4rKd98l9jahU2B3S
w8zoMAI2/Q9OOqemBGUxn/jWo8RKIrF7pPWy4GLYY7uOFsN0BwhMSYIoI/PWu+5KYrcbpX2XJxAs
cACswQb1VvnTN+okD2XlRknQ7qqEb6SUtR9iHUVM4+Zh6SQJPBStI8WTHuehlRA/64P+x+34WMla
rpW1htIt+4ZlSCiu/zVpDq4AR8/GMeTvK/Qrvu9a2aoGXrZxuwkkgG1RR1M1R+GPsX2k5W+/Z+fB
A0Ftuc+8B+J+lPSjJ/+RfbXnbhEv7jFTOlbtKUtjYK9Q8PjR3wXugu9ZOapvTDPXc4tZ5e1Pd0I9
K73X86xkA0X5Qi65Mmmk+/5YNQ4wOyy+vVJrzmAlkrko/XpYuIuxXfFPX6O+VJf9FtD/7yb+2lpZ
h5W2GdNJ5hwwNy3IhacfgxIb/RTujW5kJNyfjjcdpr54dL0ULQxcf0pUuTxALTKmQ/nI8wr7jXg0
RF9ovdVA9vpv5nZvtrv46ZLSIgT4159ROepqpOvnVo+p2fDRtS/YRQZBqzwjVZJGzNHZP8TUksaj
n4Dr5vayrWxA3NYJmHWQVFWX4DcQ9KvlUVbi7Y/0JuaaHzl355MCc90eOodiX5tkiIEBP97+9tqP
s/KHU+GQ6+BxFuYL6ZPfuOcs/XJ76NWfZSUO3taO4yWQ3o1cMK7HOZ2LKPD72KUEsrzTeyiKfFBB
6cVohQRl38Z2vvaLrn9/cUbMpReEKndZFolBJh9xGtXfWeqQDW8g12D6dxRwW18g4NlSZ45xYLEp
3bVeB8mnby790LgeYgCVP3TDBmHkiDQagUq/bcvXczC3279lPnhB15A2i2iT+hEzXneo+07vFOFb
j61/75av/TIrfXigkB/cheIjDI1KYnFijzhxBeYWd0TbdtlG/rjXfD7m0wdefPSFiibo0tPftf9Z
CB2BJcLLTk34KfdOkHiIUFuZIUqYxiTbKCWura2VgUo8qJKycDHDnrCvtUwOs9x0V/H6wtpd5Abu
6vN+wuBavKvMhz7jUaKePdihbZ7oeGHZpYKIj/+plV2kPRoJ+bP1v/Lp7AYqqkl3yIrPt9f7Gn6v
LIXdbi5IXbBxNphLvVS7giXRlMYBKR7HrVPnikfZbefoTPIKv7x+wQxlNKmo8tyo3gKdrc3/+vcX
QdhWmggxtAiSfpk/dPTR82lcywFKYFtytSvFa273n6ee7tsl9wy+AYmVGuo5aHOLCfYgNkhUTMxh
rH8VkCE08xRP9ZmZ+nB7ddZsZ6WYpc4pWxYXL6NVeUgzFQUz0IG/bg++4uN2E7pW1eT2fTllUTt6
E57aDXJQVGbK2933AesEksmyYDNlPT7A0m/STcKIqWTLr9ambyWRjHi+h5MTRiedjsJ52NFgq+kU
so5rw1sZwK+gSuVMDT9OLp+a3t1NaAY0Lmg1UzzsiLyd2kfV5qZp+w/dlcKs8IsDOEN9Pl+pN4nW
nCS/qdZulfEda/PedX/nhpWKPAEmrHWWHxuvQZfGV7zvTOHwLZnTGswMDZAbTByHLJjTIFqCMuuW
eAqF7J+auVjKGhjspGN1nCpSBSDZE1qb6qi1U8psF1bGYV+60UUhLFr8ogPyAP2YMuuiWlBQtewk
mWj25C2o+rURHggFHphVgavdb2fupXlDwUzXKrSqZjVYQ6tkmnOxEzPEC8q4YkT7p+s/urclHWh6
6P1aOM/FWA1u+JV7Q1U9uJOUQ3vyxglg7pws0/h7xpflJ8hLJ+bi0y7gfwaSoDF+SIE2CWOvbTsH
fWFeNYHFFWRVeMz1HTrp2Ml5bg6V0sZ7HIzjZ+rR1TLJFnBCEYkidbuE7i9V49U53SnXH7wfJMD2
gnTmL5IfG7H0aomo3wLgGZfEM+IYtG6u1eG6eZcxyZHrTVSbYfzMtGhwDR64m7xdmlqkNAp7t6IP
2TCN8gj0Lx4KQl4Y9I2gy6k3TzVaM8QbrwTmm+wahw4mnioiiiEyzC/nb4sz4XASBS31IQpS9GPy
pswGln+XCU7mXpQnZZqVhw43aVz1XYhydadco3TzSYKTinwhYVvj2p0LdDpg18uT4ejOdTPsZDsW
VR0HbRsCxdLAnbo0Qr2j4THRGXG+Ty3Juz5qcp2WeeQFPTV/BJOOLKD4pZvmMIz0qgof+HUwntFZ
G45PwDSjqdbZ16UZi89DOGhox+PdccF5o2/UxdHSJ9NJShqmX6eauErv+iIsnHcjIYxcmrQfyEEG
XvCDt74Pt5c000XUUFOHeawzrtRjkeJK0sUjJ5nek0ymbpTWjuzP6diDZ2bwWsVA0T6MzrcSZDQK
HJ5T7r8r/HZ2/F2fNEZewnRoyKPSXZfICFrZdPmkfTdPHpNsDtXPVjhy/LRAoxRdhiLJNBpJHWn0
+DCA266N0xbKBAYPHG3YhLGe07l417lLoA+LYlVyciDxPZ+KIMz7PKKlM+hLJ+uS/ZEiqfz5egGu
3TcN83hJIp2kzQKucDkHSJ4iRaS9B0hGjB+HgE3PfRaCEyJoQ2CzaqmX347I3TKmMh3pV7cjjtq5
ZpyCzyULRPFPIoJUTlE6NqObnqBWnxSAD03ILvFIuRZA9lZuPu3RdJC26CAT/KpMCyh/HmnmzuOX
UPkFaLoo44WAuFsREv7kqYJ0JzON06W59vH+Kv02l5epJKrbKdB6+4ek67PsnHCp/IdcOk71Jklz
Z/ipGuYEJ903cvpYjOLaP9uJ0un3Aahiy0uahaT6NnE6DA9hBlH3Y95UJYpoY9PPHMwjszxRt1EQ
gGjbejeBXbaLXJU2b42u3L3xyqE6zCLPkffmRaUmiPjgLORTUHj+KCNSeg5uftck8QkNmJSYyMiS
+R8MlNGh54W6bGtOXQVN6oNPg7L45OJXNXtXKrTG7wI82fY4VPJ0cSKhw7T+5YF3jL+flS7oex2Y
UX9LOBbq4OvOy3b9UIDyaK9771rAJLooAcVP1Ng/DIYrSaNCTWlyIItD2bs8w42mjDiEsbOzkl5W
U/BONCn1Ix400nkzVhDr+UP7MRhHXJQdtBGBYDTc9ZCRX56TnvZfQ4kS5RBp7SlxdrsFtwfU/6fn
bkZJR0Y1a5F9j0tqhro5dtCLyOVuZAuoAqPKd9LpaVKO0/7BAjtmjAjFvUpHTVl3OFKOGWs6E4m2
1i7kaAPXtMUbgD8rmR0IN43wjknIEvddq4C3IBBfrEyegJFJmmCXMywLP7W4gzTHOXHok5cOhdPH
IVVV6wIaoF25dw16d6p4zkSA/5kImtVTXKSaJB+6tu/7HbQpF0bjSaDwgtvZRGQA7dRatjw5A50F
hr9I9R5I93xnLjww0Xq9IQ+JHlHD8svM8Q4uH/v5ofRdNSa7UDWle0QoJ2KMxFyNXB+mIV2yp6l2
+xj0Lu6HsAXdluPOAVBBaEIgH+X/IuxLmivlgWV/EREICQm2wBk82227uz9vCPfEJCQQEkj69Tf9
li9uxN132z4HUarKzMrEdca+Yc0WuU/VDvve8IJjaNcXUpque1w7ztorZIHLAKeoYVN3btjG4WFv
dWQXGstUEqQwjrCuHFYWVYalzTaEW9Pm/XC7tvAgv1XRdfMdnms/vngIm/O1Nu0Q7L+CCYjPz1NJ
RtroY0HBqw4BxWEd+lF4VcnlaPUpKtzk9LpJ4oJ5YS2411sptrR/7oVr9zMZ0Sr8cqO23VBbPuE7
qyn2RQ7EcXLsk/7o49oOGG/9GF54Ytfx1CNcV6/HiaRFMT6tKwjoClcW8nZqeWCT/HfcNqSPBN6O
7S/FQjLfUz9m7GmeJ5gR1R4rgclNi0jXcTyRudOTroZ8hh8gXHiBK1XdcND1My04mXzdJjDoNk3W
Jwq9CJGbNO9TkrtFnpaCDtxd9q6NZj2hpBamhkhYbbciHba9r7XVplN/yEaP0Kx7u9rvMpvxL6p+
zyXsVGVeTonCrAhABOOPnk37EwnI+D/u2NBWVeg6+n1s6NH1zp0mOh08Ow3rQBNsIOdG/ikQxvy5
WFqKq96crAgTx0M/W0Za1GzJuqEyZaf2+7SII2auPmE5Q8R9DHqAqGHq+jdqDzt+i77YY7MnCQv+
kqmRBXruOG7Vi6FLhp27EtGo097wogjbXFHrrP0pYspyhT+I2exXIVFTxwYdQb7f7FQVIxYMw4zo
6HpG9gQmW7fgW8FXKcq5rNOyR5RDDa02nMqv49xzGEF3iDChDY828CdlcJVUmehWcbuwTWzPZmhF
Vu3z2CpcTz2dhr/bFmkemgKFaLzPIoQyD4VQGnrOuGJw6e9nlxXHePoC3SZ2tWJXojupOQ+XVrnj
MZPM+ocizQx8gQqAyja5tyFNs0ersmJ/Sfu9XGLTuW3ubnSrytn9mtG47ie3FXqNVVfwkZJKLyHR
6wuFi7lW9QQ3oOyZ8qmg8mwlVmbhiwxozbwbgy74um5hvPdzITNWG7SYGogOCkiW1yqs6X5N8DZu
pw4SFJafRiYZ/07AsbRtJQ7HdVLnmkAwVet+SXBGC7MWW1n3abqmSzNlThlTS5Jle7ziclgxoOoc
/Q221Xb0t4NhuVmrtsdmUBONhybiZFkSc9EsG7o62Pym8HfXTX+gMRRNX8L17z0pcOKezVam6JcO
uKztVXEEFdfTnAL9wnWRcR0fHEPHd5d5Bh7AbsREUeEkdP0B9GNW7VqvqkzUE57JiH0SvK/bci5h
N6y/fPmwwQwDkVJ5PF/NhBHvJWZE/ruX40q+o4vj3SNabTb8NtIcycvmse5/RyinGJZKa47jZhSF
mMfakAjyoEGNHVtx4WtLVGP3gO3XOti+7dZLoghBsrCBl1B8nBAkvWNlIwOl8UR7XySh2lkRYQeS
g0OhD1yEfbvjpLQZSq00GEbgRi1ZkTYyRHDCj8XOzB6/bdPSkfhapobmlwQay/z7Sgm4rysRXbms
eOdhytOj/3Z0eOOzxN1+EyVP9HWn6M+Al7s9UAcwcS5LfTMIbNLz8xjkkW5Xm3iSfXXFlr3yKKTp
zhhfGDtla2LDN4mEt/Qfl6jmb2i/D8TgIDppT5Nm5cZ09N7JQU4nngYxDk0+8CWWdUfh0jRCf7Gk
nRtqt2FaTmFzk5iEVBnxkl82sUzLbadnNT/1CZeZb3i2Qs9bi1Jo8StO07JMMGIgcjrjwmsR5zep
DQEBSG6m2RarbRZhqrCKo2aEIaXTYS+JjOn6uQwJDqtybbreu3HQhiyoTk5uSsPQJ9uyua+QQJiP
jxPZi/xt00ix+allzOzN3Iot+WADzA16oIVrATaWHcpi+osFMvqaZCtQP+uvV4a72rdt2b8hdoxM
PcjAltirmaa1f4+F+EIiWprN3UNmlrHvgEPO/fCK1IOe/cM8Bkr4RMiyxbzmcYOHTuPVxoCQClfm
C/ocYf0QcKjSwqqziASJg6fJ9to+EJYP5rPEviAmpVJTnzVzSIb8PQc7z64HMyD70bvAgPmcbP7w
D8rLYltvrMKVc7tkCaMSnOQgkis94Mt9agfs2n1LddrVaDOnuW49suwQIb4bNyGoJQSFF+hADqqi
DynchtHt+9JjR7teNkrG50N0wHryCc//o1v6A1VjxvKw/URHt4X9ZFdJIQTcyha9BoSHcKbIZt8r
A1+5NgNP2eVoKIdqnOZeNmEfbAtbJjnP4b5Lij1tkqmFyXYN+w/pvjNpE/13n/u0+2vRWcrP49iY
+6lNOdnv426t/pHkKaW3wrSFyM8ldL7TE6R3bn2PfinlucOba/w3hFpYdm/WWOxJFeZxF3+XqJaf
m+yjYbcSmvjxrovLcAwVTBG8/JXa4iVHLwY4Fg4GeJvSYbI3iJ1qQYq3Ku0MTFX6ITvAvYrd+TO3
NjXqNG45d69SL/mB7ds0y5b5fkfzCbuRxSrqb7iHGY69WQ0eHMxejGBDuVRL75bxR2yzYkzg0uYG
r2+QDcG724RMdH0dolykOZVggZKP9HAr2y9FJnjxsirkeMEjHhM59AMjimgZm+i3Il3u+Ty70V5T
QAIyqxg8f9L8wsxYxPIGbbdUCbYYdG9vSnHAKqnp4T1vzmLIMI85sWfk387GgQJZH8Y52fBGwRpH
MHehJindH9rSEM5k1xxNlaLJPtUb6ZF7f2od5EGYNnaL4a7a0mwtfgRXZJXCzgHwSfUBtydgyfXR
l3b2VS8gVlF1iVAc5Knhhh+Oe3Sl7t6mbFhefTY48ZRPZOpOCXbAJ9ZM+wgYotshG3hLzJ7p28Mf
45OQhzknSEklZMjarSKp47IZBub293S3q2eVxejXpJCymG9+KZRoUj+95rK38FfkLPvZD0BGKpin
u4YzeNvpscBrXbDDqnvPtLTPemGQvlYIZmGrO0GKHLehCYaY9G+/6xAYEk5WV3kVsvwEuVfb7lU6
x4K9HRQdIL0Mg0xVXnsyLMW3dj24JLdfw5Qb62EvSsuv0ThUrdeN40RnFTo6lrGv1dUeXRMJAFzy
G6cjrvzmWMk2oTBQSP1qMiJ7VjepIGZczxkmIYq+9RgK+mvRPFGPfbm3QAhWK6AnxwkafNudEMFd
SF9pZYSGZTHX48m6Nof8pA0S0RKTw1D9b6ElgBmxhm79Zw86Ocx2iczFfypL0xhPrf3y3j5FSP8m
fAO03DXotDUeKKtbxrd+qtM9zfVeA/rY/HgOPi6F/TaFSPz9lDOMT/UOpzE2QOqAvTnR1ake+1G+
5jBkUtDDwCnMZEN5xeiUhf12mpQymPHIfmS86qccSAZ8V4HKzIXIbiPJtjmvoJ23sZnhVv87J3Ha
HikAxKnCQTtus2Tk/OpVujzyEdjibAS32QVmlXn2UYDu8N2TKOLiT5kYyul+yNdtupGa7ktb75yO
ugLaY8cThYZvnptiDIJP9bEvSGLj+EKAgBQ8kaKo/IB2SQKfktMQKyYy1LDT7tHCf0h9kPUuO3qC
TVbYKv3FClM7nVE/eVHN+Z6fPcxLMYQbzoc/HVXqA8DaEO6PNJIDQwyuVP4OEA4IKUJlB+f+YliQ
8tPp1fLHZbIKXxxcW9fTUaJo6gqb6Rj0Gt6pyd1kSKYcl9vBoG+wdUBA4K81WjQ0t4Ar/bwhnwDa
4IjM5CXS5U856RUAWovbvo2vKaAIx555VsAP4yY5QrZ9YqpMiX3OFQekVUs0iHjT1bCT8l8+ucgt
6JSVqXoYUtnwIYYffNuW7XXqXEy70xG5cjchHvnSDCZHpvVpH3ZEZjVLdix9U6wL4NHGbV6CB1Z4
PBh9iWYHftrWAios6jz3Ls9eFfro/rtMKJeh4swapapOdEV8WeEVutEGAHyEDyQpe02SE986ZKPX
2ZbidqwJkcjnag6kR5mHjU37eqPTVO2fwCvXgp6Ashn20vZolruzSzqBMrnayNq7UXMyviUKcOrP
HG5089AoOwzuKRlKPL2GTsl++Kbz0z43HDGpy699LvV4EcRrTOQLSEh9x49iR/23gsCVCkW9hQsm
cw5R4vCo8qva8IkmO0ApZfLlhK5+jXiWGdKLv+CYcff9/aTi4E1FNcwUuiYqR50HmqE5T+t0WTT2
g9Iyc8lR4UTPOaoXVhKeSji39ncaySw6wOg08v3M2IBHiCksdN85neHbOErtApYrOVaQqj1hqz0d
DI/sROw2xedehh405Ia1nng+urHw8Pym4zjcHOizAY2FZTXledIz7uOyLLuH1Lsi3A3BCBhyRZ0U
5hFfKjdXbua5+FWOetxkrTGjLbRSfsmTP/0i/HCSC1KgVIWQUhSbmoYvEST2bLvusFW5uxRQRioB
GqYXr0dufiAyym4LBqJ1Kn9SaJTRrKYdDVuF+zmFkQvHZRQOhEgByLnzuuD0paC2HEFJxrZHkElr
2kh+TKsCrtP0rR325aTzBGlowPOW3l+3XursfltbujyPhR0O3kwUNs0W33Oh9oeJYnX3ftrLuZib
LU1CRmoB3gS9JNasEk5PGKemLr18mbZyg2atc3xr8E5P448+hWj0fVSmbee3sh83mEpgIhwcXr8d
DfTfaN2UXbeZEvYd+p5DXabcM1bRjXZnvSZFeqJkGAO6xgHWsPMpAJ0Yx0ZAY2vIk/cD8x9KbuR4
GWF7bu/wMBjDiOnSubsXkxyKXxh7DgxBQ+by45Wlo+1vhljQCfU/x0D0L0+R/+0bWnAHX9KcwtmL
1EDcy3mtIsJPgqkFmkUCXJSXUN5VwLjX8FR2aAv+ldxv7gFF+vgSni2zfU7Rr283I/JlspfemzJ/
zczmdFEDNmmFa5TbhXgD8TGac6o436t52IzfoO6EIU09J17xq+zKPHsoVrRI7swXpNk3G5lWyk4l
tMD0ZUzSAwvJXTJgDbPCJQXviCr4XmZw7TDo67/DQ5rqRw9f1O5+9uiTv6P5whxfl8D52hviLKHD
Cb8yJ7/L4fDCXoDsG/UxB/A1D0u393C5yLW3/tS5nh0fzoG8kHWy6aR9dOgq0vM0pvGJ7onQFZrM
FnwCEIuf3q7dzxLhx2CDJtRwQLiebN+Q3SYWhcK0HZcjSdm5y1trzM+9Lfmw1mLzbj2lCBmWvxW8
0Nbs3I35Iss7ivjaOa0OGAR4/Yq4zbKcLy5Ex9BUcdTP09GOg/zLsmW0y3czp8sQTpBrsuFdd3Qr
v8GRPRv/yr5byz9tQffyP+XBO1wYFdPyHJUP+QdiJgK75B2qB9LlKC1NvN1HBEL2tUW8BTnbre3N
z27LE16bES6tbwMOLMeEIKRL3vZ+m/bbzWMnBb0TtqXzOgF1klz7QMYMCc2Zwz4MFAlqXNBpCT13
VdgnHT7h/LRkNxPaf8FvEptPjFS72dL8F/A2mt51s3bF9w4AFejAhAi4+n/dri+DwFl/AqnnrcEN
H/L9ArnB6J44NljodkrZ7vaqXTm/YHGjbB9w/NwEIHey4TOnkvrYwOZHJxcyHsmDnDb9tDq7v31d
f7e44OKTyPBupLhoeYETCkqY8XDlI7JhGySjdEhH6LuhHGOlx0Wyu2Jko7mji6a6yRa21+mKGMCv
Fi5fINkbYQO/1FTHMnsANKECGj7ABuwFRBJpXwrHYZI2S3x73f3SKjgrViAyqP2djrgNQnN8bemR
k1OdXf6Ny6H2P0DMAz+j5iT0QWR0mn+l+BiONAOe/OheDe4i/tkjodSQuvOmK04CCWFtfglMDTHH
0N6Xy8fe2VGLCzbVAzSSvhfAnHPXedJX45akWz3nADMwPhOO9raCDClDZ5T1Ksr3ZSkE0XUAhLHi
zga9C06AJCVYERsN0tHh00AcBLDFrMb0RFYo7xq3aDI2uTym9Qlsr9J3nTxEiuKCGZmdRziHHo+J
yhdxiYMb8DtRnXxRy5WjC+7IwYAEayx6PEzZMlF2IaAFKbREbPcjSK51Y7GsUHDKvcaeS+keAK1x
j3ZKFkAfWZZK9zuRgCBgMY/5Q4No7qyW2SUVGJllk0WBm+slawlT+iJ6PUhes9lS+Wmk2wEhOwsz
xBMOMKKEHrB+Uo4vRWRqxrSRYiOuQgsDC2ETcuh7MBkC+1lFOK4AwrKNfNrsKMHEohhotAdr0uGj
VptvZ7tXlvUeLbhNrADT12IowGgAaLMD2bwj5cfWbppXjO0Apay9jWC51LduyK1dGsgK3PK9H7qE
DnXEuZv805AiwaoD8LpHVKqYjmWAEoPDY/lo1Ib//LebY6plNRRd4hosJ1h/bfOuTyoPInkO59HG
AvfnGnYGh0AnR+R/b8rg9zepDkf+SQ+A3QoCxmzPDvQExcxXUJGHXcVpwC77XyVX2hU4wpSyoxnb
BT5mlCKMZr3ownRA00q8NxUBTcfOSREPdVtiGLPzGYjzCu1iVQAyWxpUhKF9A25cqjeQbrQHlzB7
2bb32gmYdSbt3rK/nvhEv1pOeSZqOorEb2e34Ir7KUft6a3Lct7Z6mhX7boKyIIgd7YA7n83bB22
L1tcyMMjSfd+uRBIn1MMA4rsF3A7vT+l2mTFDfrCoG5AZhz8nkHeMsNDt/M5ZAEdLX5kke0GBC4t
S0/uAU71OHzjvBiKoWrDesOdT/huHgUyLQqoWyHGcSChshjCfUAhsN+PERDSVQ+A/Ju+AM06nFOg
v1+/Hy/hBoiSjNb6Ck3Sho5oAvjmfwEWiB2EAcRzz65y3IvjOQovpxukwdp4b/dj2gvIfvBhNfyz
SaHcxTIxkxNsxPOfJV6Wb73tVHHfH4v+ZJTk56EPeI06A/qwWjEHr/dbYeXvwDHUnvZyy+cX7kdG
TzMkBfoEgLybn63m0S3VgBE9GWtcYMMwQ+GIaRHC2y0xI7T7bem27CFgY3X7lUmffqYQOvP7vsD6
zTKJ/1M4+v/8bf4Xodj/n5+gOOtHpNCh96SkWDOdwdV8IuAIvxQxM+61YYLeItuXDi+zQGEjwmDA
B1jBR5AR1KQvWFXW5Q8JTcQ03iwCE2yAAk4r9ymILL4otwkFVZ3lsFLI/Xy7QeNvnBOwfJdeISvq
FBaI8m4seuH46CD7gE00xYrRzN9SLJkVuLMLmEj91l2XYcIgWBgVPzskV0+spiviALJTZmehZJVy
t/Sv+TwmlNyvM4aG/uR4iokIlS8dxVEh5mUFgYTZcDDbqV3QB39+ubQl6w16+qX/BT6RDsU5xTSD
cQFMkE/fZLGw9WbKI3picBZYRfxJWRnKpxQEczjjEeuC1WxHRikMYEcPtqMC+ZXvC3ACwo8aRCCA
xHrWaYG/eUF8Tdn929AdKHHatxk43x0YtGF6T8BND+4Eyjiurk75eMTucqRsgvHoUq6gJF7TSdEi
wUZZH3JXnpQ6ijae05WF41tw2Pzrm3KF9yKtu1hq/7Vji+3M8gwyeCzGazkLrrBljqYOvEWL8ZPW
yKU/bPdYhBLIT30sHCQbXq2h28YHmXi9frgk6Ud3WtJ8VtnFZD1GvmsbjBEDfDq3Id8rSQaelMgb
JMVALvNeEpZdhYNHa3xOwNQUPxO0bXn7YNtDOvF9UVR0/bPs1UzmayIppRbDFlDcM6Mqqm8SqRUi
foQZ72K6VLsqj2kaqjyBGmF/IElsOzgssC43D54VDAKLVBME1deQXNrkdYemVN4WWvuiIUwf5hlT
IGbL07LArBP2ogtnmkDFM8gS/2x3yfsCMLi1lSqBw5wniibyN8b+uL4va0zJHfIIMwrqvVyP8Dgt
u2af2E4nWPFavyQdlcc+fNbWgA4kxqQp9ev+vu8EHR2UIYzPsYrM44XmnorXMuDpAt5f8qm/PdqE
QoSY5qJcT2h8koFWZjUQFFQdWfP5h+KYfB8icTT09bh6A5FPyfKOF+dZzzP48hlMuqoY7orjh7W0
J7/2roQPRVVEWYQDaGHMEJcLnzSaf5DOz91fsKLaP+W+RONUbWtq+3vKNp58K1e6xd9A9Yn90X25
+fwdylUxQM12S9GDTp4F0QQMTns9ms4n9+A20+4eH5bT32wCoXAlrgTaX5MNPTyCcHqZy4+SKssQ
VDYXeWzaPl1AiywMa89QyKpMvEA/VSAkHgM3M+ktnFSn8GzcItQHMP7cvXjD5Xbqt25yb4hoS/yf
Y1TE/AFQ8AWjSHyLoCO8AQPxrxgdXf/aaQv+lkYxz7/GpSwU6LA5i9C8KdC//iYpjc3gxziMnnwK
Rzy+1zk9tulnT1VIP44xa4dneBmlLZYhclLuEB2x0B5vKaAhepUtetdYz9PQq+S8J/2c5SDFrHQ3
vqeDf067bnTduQQs0X3Pi1Vkf0jL3VTjR/Elq0LYUxZPCW+ZPaopLPP0gBqQi+kC2VUU1xzzxvSH
rqNEn+VAEalbUFBCveBHOZXUm8cnKcCw+lK940MfaC9hFdXDh20dVCwuiJPos3PGDj/9jVMyL1dm
i8X9nlNJe2j4ICQ5F9DOIYxRM5WEk3Y7MlcqnqRZzq6AZzCa3I6JHA3459HbvM790cbsHk60vcof
OJ3SDP0w7Eng2BlELHgTuZ/E/W6WLCvOHk8vBU7l5vZ2Yhm4S5Rg1OnBDJE8QaSKSxTxahjSqlYL
AcYs28oo3td189xWMm3b9jcuGcAf65FO+ecSDxe/QZaxhD92BdywV04gXbbAKgnwvyckPCx5M2e+
pf+hpwi4kQQNS9RnL/QGPYKAfiMLp2VNlHxHCi6gxCYulCXveoQ7K8p2WpTLowNXHC+xDSVU1CVG
HqJPCX42uwff3VPAQbwzzN5s3srpH0Cdjr56tnQ9zngKwdwNvjTKPw+dZBHEPtPYw8MhTH/Lgfcr
SH6kPKgq8MDiFW/4sf+AjedcZLXBkFQ0zgNPaiSkV8lSAcSE6qseET4iVS3IaMbXDbp+NDPClNjS
sT3Un0BnIEFc72eZgCXjS2jX5y+QAfz+kfPxheRdNr3NrNx9s+dD6v7r26UY/mgoqvjvkM6telCL
Wds7EZAC88qxpJD+F0vLGESffiEvEQWhPbUMndAzkHDcs7YVAlchyCLKa6w9CcwDKSX6fSAgm9+5
6fPiErQZY1uVXe7hsMctGzNZuzjFEpW8K8t/0sJGUFYbODh6A7PmIvtU3XJgQJYbujDc+j0ISgN5
Frtf/cHc924quoByrEXImsSPYvhm5gIrA4CKUBKbDQK08dfRzXkhT9Pq+fyOgtotVwTTlQ6Zyohk
e1iSOUk/gM2AVGMz7mwMZ184yXJKJPyyIGMsFgTC2gOBvaxaYZiOVLIF+NEZt7tdTG0smLQnvx6r
ebJf/NW1tzDL69F+6uz4gQ8ti2eIJw7/w5BEOVdLvPDoS1PsBIUGFuCrvWkBHkB0XiYEsgsOBGZ+
MKXYh63WTu3h51felP4AyiaQJtTFuddVq3Bs/mv7wI+3NfoOnU4xHxHoedl6dHJV6goTn4bZzA99
7/Ddh8Qo++nNDlVupfsVKyEVzHsT8uCWYJKHqCAH+W9Nh87KGm+pvrYAB7oXqPy0eDMe8x7+hNYv
P8AWtem1zVAbz37fitCMFCtu57kt5uF9T9QCNY5t2Z8uz9vbIQ6oQtC1PUlBnvt+0vHNuZAGzAuh
/NXqccQI3uP9eJ48JKfoQM9tSR63pb/JAAI3EJwn8k5g1Wf4trWT9fcB8l59R9W+ZzeKFDcruKhp
rNG/xGJsDozuZKj4HjNyRm55MNhAKdfpQw7omN7L0VOUGtIjvMJWrE0WNjUA7wvgEkA9pvUFgguX
3yVTRlt3ApekhqduBH/+FGNg2QsNZtGQEBzS5Oh3JupOElIYcV59iiX/EuBaFYB1Fa7Rkh6rrdmA
veXbw+RoLSraYhHu4wgu7K5iEqvKn7bTtseydZZiiavYFpFdMJbg6GI1YG8hgyQuFe3jACNY7HcB
RXbaQdW0IsjOZgR0tUqsq6CP2MPt3Gf6uENTz8kJcFCe3K501+1dyBOKbjMDWIaVI+RxVzHMm64g
RwWS00PICAPDyYGxQnuPdNgjY/g3RQuBNkSEkFhcgD/BV+WACh3Hzxhn4mkHGSfESaQigp7ACBrV
XfulTGRAaITTrx4it+QPvKpczk76gDBxRF7xUdKjKlTk4T9Lsaa8nztcBeiax9UE8Q/AxbT/1Kky
9kn0UIxv1YadBnKFQ6eCRwY5JOtvyhZDm7uBEwXe9wvRQUKp2uVSQFWdg5jTb+m2SWwR7MnInG2K
CbIO4G263dEWYVkfkMHJsm2A6kLCSxaczsJ4TBf4PC07/4ufj/vrxgiUw5e87wP2OVccnvhPT2aK
HxMWMd3ryudx65oEqqGXFTfy/sgnvQz0H8CbXJaNh599/68gYdJNhExzfze5TczDwMO8oNfBKkj3
DpkfFCxjbgnyXzoTt3m5A2+Iv/p26DjiNpxOPWTJxGL4GKEFHXYV2gtC1vNOQnbALPs4BndwUmvI
EP1jjrlzNVUGtkdDC4nlMlvtTq3qlcIwDARBkNhR8DVwe8Di1TyC7fm2oYgNrNYdg3oLTx7OnGmV
QCILJgkZbKvJT2XBAFPVYyuToHDqKP53I9Mt79UVovFpQzgVavYG1EgrpCFCp1qQ4hvkE2C9zuUi
W/+6g4Fi7XnAfZheRQtvvDfHcArqEmQRmIxCHJFeZzvx8AEax1tVeZugblRrkHG6jEAh2ScoxSkC
XQN+hw3BPgk9VswhRjflLTdcLGj6saXCmpB2k/+r/Ixzletyz4FVJDOEAqEEjC4aB0Cb/yKE43ow
QEeOvTJYUgjhvUiESGBnYKFV/y/f5CBIEykMtqG06T0pvoNcm+0b5BGsf8Ck7Lmo/oez81iSGwfS
8LvseRlBbw57KdNVzfaSWu7CGJmmt6B/+v04pxZGLEbUtWcEogAkTOZvauL0azQFOQp2hZG6wYuh
Jt3IDmw0QA+FhTbimWHWIuc4CwBz1InmOu3fyKpa6s1i7OWZxyIeuxlNYNEExYmzZK64n4fkdDyq
0A36ArtIKJ34FkVDaXQnykBB+3Nqei9ObkwHV8v2ps8rvTM/BWGuc9bgyezaZwo/hvUaj26S3UNO
NpACS5rcfDQ0QucRFkBhnW3wAJmfdrWTnYZSkG/Y6UpOwWQ3WIHt/UicgMfirvdUlZ2om7Kc41wb
7Eb5LQCYghKoVFgCJ4p7tZ7d2TxRcC0ZalevMcLJnPmX6sRIqUVI/rkIEdecVly5Z9Lat+FUAI9G
xEGMzcd6Girlp9cvaKadDV6aZYdnrW4UFF/Ssr/nf7LGEzSeGQQ2pa2p+5wDX4p7APZFzsuuXAAR
n+MqtHJ0V8yqKd1jEgwDidkuDrxdnGdt/JmanY56lqnbnfai5WTj/cysjXkf8HLp3fsuZkSgl9QC
et+xERyowIviJh15gi/YgmrXFVo03dZuUXs/q3mRDzrX4L6mFAWtuq2DG26ic3RfZqHuwK1PG8vk
GSnQDBBfm64Qw33KFdv8DHiBl7NWTYbzm07VRYqBaKKp8d6lD4Q9L//SQS+6Bc0xHEsPzsD45KkJ
UvlLrqAxGcm6Nz37mNtObE234Bvd/JXXf9kcXKVX8m992zjZ77YmiovbVg11Izu4LevuhWDIvBOX
HrN+oZbYlxj+Qb8IP4ZaHEbWIehnC/CrbYreMHcRF9hF1FWQDCefaivc7qlLx5kSH7xszsIM8uMC
TN0BIW7z6NinAVvCXg+UGufVPKyEpu3ZrOEn3+X90CAszBtjQhNCE1U4OqcYmmSV+XNgKmp7JgjL
8TRYlPPDvR3aGWyU0qq0X9ZE6udjFQYxtt1tGJjDruvzNrYPCdcl9dQm7IffVb0JOnaqUEk07VBM
huv9SEu7qu/Iflskf+soazL4uBpZx9ssq4za3aEmOBqgVlUYODvFUaqyOuZYFw7lS8sYJCZg9bbM
n1TufWLco/ahFA8zVxvKnWPRKooAy6M3inUsayepjzNOQeYSNGrVA8xvzbB/4A09JrBFUtsLu1NZ
BJl67ghF6wO0KX0wDvHUKc2j4c1gQA68mIf03kzNWT02Ye4m4Onnsgw7HiwcWp+hq5jVQzCFgfqP
Rjq6U4AfgyoAseeqPZyiwaqXuk5TF3hbOF0+gjKm2OS4e73QZi2+Dy21aYKXyAXeHO3rMotKUoJK
kHr4C9RW42lHUZMUzI9uO3GacrAUhX2cE8ebXuZONZI3I8sItl3JJd77XZvQBuD/ZAtKzgApyM1r
7Ps6bfa16ymUk4Av6cWOa4YT32aJGbfhrdGOjUiPbmnyzNh3WToGn1y1LLIbree91x8og9jFHZC3
Ufuo2mZVfJvyRlV5K1pkX+anOUcEBqyOFYMeOpRaNYunOPXI4cTxqM37iiI5RRHFDJPU2ouQOgfX
Km9oxK4jjev+GjKncCkWUdCef81cbuonVMjYuu5n/n1zrEPyYqAcRAOTjNtvK/rXAQwP3g5amKui
3M89IAP7yJ0/UG8XwK712xnRo3NP2WwZ09dCH1xy1SivaMFPwWtKcXeZmw0m9eIwhvJEWQjK6VMf
tCXqOb3uiUk/D5M9l8kNTMA2DHemHtp6cUaxx5nBiTnw3Z6sIHaoF5RuJ9r0IY3GFMhBTEvABkAF
ABM4Qq3I4RkNaj6aXzWjstTHUhSj82oUFMztg+kJB5dhMZUzTglNzEMbFFQbeEV6iluSVNEjPAjy
r8embBV1viuqGQVmUBmB4d1RqMy8+eTlNtjkwywcW82OuW4rurjXWpuKIT9w0nvfy8lnebuwNa0B
UUfO0Y46ljYkdXHfc6MJ0n3m2Jb9LEoQAiXoAiWiDhjqXhNo1BxbLmk76rCuY+0BdWZBtXcRDFC6
PZyEok2/mBEmaOER4obOYsfpKmPGWIijdRCjauvJXlOdbKJQ2wBCUnaKMuf5gnZbStELuBUkDAhQ
VasfDEEl6HNRots2p/uuUZMMgePWCoAHzBkrCkKaJjjP9CTJXniwlDYER+QuwCzYADNy8saJN4MV
0IsBcVgXsFr65tTkmnj9jXVV1og4arPrHlhEWrgfQ+I5+DhRM2+/e1Hdt8WhzpLCegLfZWkHr5s8
EkYVHLLss52bhuiOXtanBmiuAJm8/ln0VdP9qMbGdEl/ULTNMGIcoAcs1HwnLw9GODkQMNxBh8b6
UAhn4EnWG6SCF0yL+22mGPXSNrmocr8h2DUMs/nPvBqnqu3rYE9CoU/EoVHREaJGmlJjjvdcatyU
YOF10kHNrEUx+L1KOCMxM0xiuq8iCH7VocLNLPrCR5uAf5OM3stAkWxQjr1jpeF44OTT2+/cJMmW
7rR4bHXmydZUhZgZHD3Kef6FpQdwMpoolQCDHlwSG1HAGSZ0PJOOwFat4o2ya2FYN/D6TCDDmmtq
NSmLpiz7702pR+0Zdp8QBQa9cYb9SJqTT3+Nc/43xH3wiVLAeEXkWX/ZFjIhvFBG6roK5ZslR6B2
tZYke0qCAt8MbfbM6SdoPNN48mqgNx9gIanZTIEA8O5vXp0sqV2kloN4Bi4E8PIAC2UIXyYw/0CY
XSyUoydyAZhkkA+OgFKKYNCzB15NVQyLciyVGUqgQt6PDXtmm70Vg9FYr/lkCms4WtSzov7gImfi
nsEdICEPTSIhk3xEvdxz4n0+BlCCR+Et2S8SpYRCOpRhcpfG3GKzWyczzrgqIbJ1yJuBy8SOUemV
52IA8PqUkv8uX5BrcZG0QoqDB1EALcX7nLpkyhYFh5ADDERNP2VkE/XOa361jasmd1oLDyQ85aLW
i7uwbACTxDvQhG5YHVEvm43mKUuDzBIw4ABXBeohzQBqgf6wtSwu4cAQ5/3BLBAcAXYwBTR3snrg
HQoqJ8WsRIeJQ4cHmuOR4wH8LgKht7tutsM4o9A0pZ47HhIG2vB+9pTwOg8ZLHAQSuLxVG21tkc5
TC89yluetniiHAcnbezvod2TvL2jdAny+bMlSO4n91mq8t74QO0yUOPo7TKx/q+iBw53/z9FD0rP
ypSaEqo/lPZD30Y3ZCf3dl1+tRNvg7v/V+UBPrHQ4n/+8yEuQvF//6P9r1VOOk7vCROsm4k/GuoD
qXQPhnZvHi//iL8S7PmCJH3kqEFh2aaGXe38URjzGXrqhrPVWt8l3QGwvwVpEvis86xBd28PmL8c
C9O9RvyIjkvCAzPwuqgoYQZoQFG6wtiTv9gY9bUxkUQHIl6lXdxPcOwUlXi0z3275d+z0vR/6rdt
nCXqODa+a6m3FkdKVwTXGP1BZZF0iwDSApYd+sYfrc+W094XrbvR8spMOpIMo0MZLRm8mjVSOS9Q
Uj6Wcf+idOWHy0twJY5kx/tw5IaC4G3js6/sq/GX0N4y46XXNhQS15pfftW7GGrNenQ0EcKrjvNb
QxW7RKv/zTHt67j/cfknrI3QMt3vvpFqVC7sdGh8rsNnBLyfB1t54NH6crn5tVUjBSmvtTRWKqxv
W0g8+ZgcAGnfXG56redSlKoOahMJVVwfDp2fGc9AGO/b+Pflxtf6LcWoNnGlFbmZ+zakYj0pb4CW
bghZrfVbilHud1MFiaf0SRQ/K/kno0hfVS5llzu+0vp/LIB0uOp9zKhw/S0BofafxpQ8o1anz5c/
sDIysv1PZsMrI+3b+GkUnapuOk3WFkpkre9StHahxnV3We9KkeyrOrhtOJa7tttYMCvhJLvdW3U2
m+Q2Sz8JP5Skz1XSfPMIDW7LxXXp538gLg7wyj9jyWXgp2RW2X219NHOjXA/63axS4rab1U/pXa1
u24OpKDNJrtMYVE1fpRPX6eZ4nSmbMg0rs2BFLBIHLYkKMLGT1z3OCjjCX7NKRnU6xa/bAU0Ok0L
FNAq/LkUMF654acKJgpzdd1+I/sB5d0AJjdx4PNFwR2cpk/2uGXLs5xGf5tdKW6HedThGDPoRvSq
zwCtPmjRk+4+VdkZcOp1Mytb/1Stmql1wQFeUY5uqhrpj+jj5UWzMrOy3U+ctYgZ5PQ/D56b/lnV
3tLo2+WmV4ZGtvuJqr5SI5NFM1Wavaut/qmzSJGL9kZNIUSNnV9owcblbGX/sZbofndgzY1eNoDp
C19v52PqATRZcIEbw782RlIEByINzJE8kQ8x/9lOR4A29ddmHA6Xx2mt71Lc9hUQoakB+TbzZj0o
CWkyowk2tre1SZAi181JuFFG4YIGXwXE0rEqg6eMiiE0AgRhygelzTaieGWjs6Sj1+6T0lBJffhF
/dIknwqqi/NwbNxxV105UtL5axrUmMK5Lv12iQPHO2puubGA1jovxTHk7WlwKr3xKW6fK6N9GYPo
hhzrPhKcw9HGV1YOG9kDaOINuhhqFj4yEseEHLUxJx/V6a0zq435XllMsgWQE0G8Je0a+jxRHxKY
FnnRHK9ap+YydO9iLOWND5ieXdRx85emQOvDKj9dbtpYZvAv26gpxS9Fcju34I7clhXz+x2qR6Td
AGYPrQcgEQKlSmglo/nalbmnIsoIG105TijxzJ+FZnfxB7Mk1TUe5o403ilV9HIeQFL3aKl08NOy
R1DyuQIFWyWfDKK8QDOE9Hs+8cDXFfeTYoeK4qM/3XR7ish2dyBb3Q+/Rt1WjeKozqIkwZijxTCd
5gy2Amt7pFb/GLWpkb1FiCQVG8O8stsY0m5DsZzaKPAC5F9sn6fK90gVjybsystDvbJAjOXv72ax
LTAONEG9+1ZT3itz/9Bn44a26FrPpb2GCok7LNAUHzQ6CFdoWdzBVfUq+X/nPxYotjZ23DFpEiDY
UWnjR/RR9wC2N2JzpfemPO4zMnSIYHDITm+5k32My6+zKzYW+Mqom9KoT1Q9bDt0uCZo5jGxx9cR
DfjLE7q2p0ij7toDKoWazTHrDMecFFRuiJMdDYd2Tg6XP7HWe2lnF/jS9UFP7+sxPVZzdU8OeGPN
rDUtbemoGYIoVMPST7OMWjOSUBRjNbFxcq+NjbSrW5R/MzsxG18DTSTqD1RUqf4Yx6rfGPyVRSOb
Q2m4IFmJ1+X+VCKVlxX2g2o6p8XF+6qRlx2ihgHiGAp9gKipv9s3BnWh8db0QiC9131A2tTrrAhi
dWD8eyQMkCF6oJC6EVArU2tIezqc2Azr7jz2Gycpj4AaQFmqdr4xMmsjLy2cZgKF7IJ79bshOU0G
sGqBhBFp98vjsrJyDGnlKF6S9tpyfIDPe7IH4+gKFbWp/GRp6sYvWPmEbFyEDEaZRgEbva59c42P
Fpgs/aBD5rr8C1YGSHYt0nu3KMiKx75mkK0YteLRigNrIXl/ue4D0tKB5Ef9ZeYkUapPiFSP2rcE
9tV1bUtrx4UeVidFxvFR/O7rL6H1cxh+XW56ZVnK1kRJESppOoWcUkV1Y3nWS4A1znVNL598d7ZO
CSC8YcGvjEaOx6NegSR2yq+XG1+bT2mf9+y+z6eKftdBfyqR/8GqFZD3lhvgWvP6n313pwneBDB1
Hzof1pTsNWG9M7DJuNz7tcUuhWs6dBWaBF3hN0OG0Ip+7qfyYRaQ/Kar3NccT5dDNknmyZr4BQh8
3ogweMx7d2M3WFkzsvNQwe1RzWMt81E1QIRPD7td2zeHy0Oz1vjydHu3agr0xqrRUwtfAQhy5w6m
moMFiIyX65qXwlQovQjQjQO2ry2Anp6jA4GA5rpAlV2H5oD9kevkwkyu7huRvRb5cOqN8Xy58yur
Ulv+/m5sKMHBuautzA9160bEzU2lwx+m3n1d81LANlo3AOk0hT8r3/X4p4hf1eTTdU1L4WpTsUSJ
rin8wrBhk/W3JO1fXG/aqGGsLRopXEddgU5q6IVvWP3nf8UkVGNjsa+NuRSqoTrDOs4tQSXqG1np
HeIxGXjyy8Oysg/8a7bwbkIjA/FVrWFCEzjFoDYQh7IBHgM0dqzD5U+s9F923umxjVVAjAvftL7O
3Vs8flHHn9c1LYWqDuelaNym9Vv9d8dhp2RvM9zq6xqXAhV4HFXd2RZ+XqCgBf/Z6/4ZNq8DKwtG
lU7UEtXLBLls6otB/jDn/V0xi+uiSHbYiQP0e/oQuVpbmw6QyvaAts8JNJfL47KyZGSPHSsQlRWq
8Kk172HWj7aCkqZ+gtBx5bhLkVpkCUwFhfVieeXeVlH2qFIYe8rGFrY28FKk1j3k7Qpta78Pje8Q
NJ3bAnm8694fqhSrJqR4IKH0PU6+6Jj8FOWvoA03Bmat59KB6kwWyPiwLPxwqOHsFxPO9vP46fKs
/r3x/xjfWCg12cJdonQA1FlnB8AHV61H15Oi1FgILGqfJmTZNACTUCnzaq8M3eG6nktxWjQg0hE4
L/xx7m6mEnELROovN/33rcv1pCCthJN6RRmR4JyTr6ZZnqowex7m6RpnXcf1ls++23zdskXbjjyt
71X9CM+2rvacqdONnoutZPbaL1im+90nEMpI8RRwBX4GTxAcdiK9HwElXh6etTUjRWozQzaZBhH5
mRW/RLpzbw9bF421pqUohXhe5uDbhR9EAY8w24dv8/1yr/++f7meFKOuC77NchiSbHpso1PmFrih
/GNDHbvc/tqQS2HagnPmtqFyXrceAFSc9LQGVre50fxK92VfGV3rqb7iFeD3zi1MNBuXhRnNhi+X
O78y7rJTjDm3ZptPDI4+jft6EPsBhebLTa+MiyvFqaW0sIbg7vgmVoOop0TKs629Xm57bVCkQIXd
UqKQMCU+RMCDabm33Th8Q7r6adTrLSjT360mAaIvP+xdLInZdlBVUXh1xBGF+72Nzrb6vUnVYrht
CgQDcZyDjGx/FS6sd/Q/EL624SJgbRDe1A6ak8aOt1A8+YiQ9sUnSCgzpAknMByh7ftECaqHLIoV
OF8xzLl56463MvCOFKbIJBjBgFaJj4zEAWGW3VTjBTa8XR76tRWz/P3dqMDT7hderPCNrN9HEcC7
8PPlltcmVeq3ltt6GFh26dth8i1Sv2hJ8FQG86lH9+i6L+h/9r1DZwjqkiZ84XXtcXLdn9Moxl0C
BezW9iZxuvyZlQmQsWTIWUBgi1HjDMrPdfukeF86Z+M1uda0tNmkjghbxylav3J+LEGlx6/B5h11
pXEZTdYGgeUYEQvHIctfRkikdQDZ42YjPbPWvHwvCHplwoKLy1Lwxey+jenHdNhYOmtNS3sNmCwI
8mWe+C0ACXdK9mNTnx3KuZcndGXNy5AyuMMZghkBRwgWDUMNt3gTW7DW8+Xv78Ip6wCMVwXhpAzF
sUViJyrFnd7HG+WmtealaLWGIM0GLh6+Bj8WB7C9Yja3Qe5s3H/XBkYOKLxnYqTChQ8WHtEmI8yP
peJUx+uGXTq5AyepCl7awncTBGQhmOrjr+talsKoC+DOoEHeArDTkYap9jMWDpebXhlxGetl9TDK
oixL/Nltj1U2vmllfcw686rEgysjvdwhzqPIY0KRlf2Ujvkr1MjD5Z6v7L+2FERuj27YovMAiAwD
HXL5u3bS4Y7M90LE192wZbhXM5fQhTSmNHFfzfSHG79O/XV7gAz0GhCxi7uEF005L8RDExy69qkZ
uo3FuDavUiSVrJIE8UzOvWZ8QMJm1+Eh2OGPcHnwl2b+W4FHkPPPfQCSiCgni+xDMFSHDOp43V0H
X3JleFdTKHoVqPTccX7Z6MMNqNJd12kpQNH1UrQ2SmEpk3Wwveapz8Pny02vLUYpQivkd0PTsTiL
nP6YW9m9gkeBV4Y3aeG+Xv7EypDLsC6qtkbtiSbxVaynHrEMEy8T4vTXrXQZ2UWeN+dKyWEaI4Mz
l9ptmf4zqOHN5b6vrEYZ3NVomG6E6HX4FVrZVdUfIyfHO+46rIkr47kmRauUNphzP0czoELMNcZx
+LqeL7/o3YGHYruujzarUdSLKUK6Q6l/52pbJn9rAyOFaWG5hhnBYfKdqbjH4uFj3NgvoRNcd+BZ
UphO5ugkGJ5xnkLlRQQR3qS9EUxrPZfO0kpLpqBUqsSH+HmCjXOCk3YKEX28btylWIXlqTSVObW+
MLxzGvd+N+snWC3X3XktKV4juKGaFSMbZ8bJPUzLm1SZXkSabjS/Eqsycst0hOnCf2v9ke2gcsMv
yOVtnKgr4y5DtvRKqfTezls/qRCCUH/ksH0js95Y7msdlw/VUSxKWNw0eDft9Lm9g+d73X1aBm0J
lJtGq2UP6C3lpkycPX5SNy1ikpcXzFrPpUA17XLKVW9ACLCavmjwmlHXN7ZQ2WuDvnz03S7gDICl
Q2Vig0mzh8UMYW69n3rhXUXScE0pTK3SavpWG1vf6z+q+imNHHzM/pniYWNW17ovxWrUGK3TaCLx
0dI+xKlxMgH85H1wvDz0a81LsUo1UghNp/tm9qZzMzWg07n9lfkBUwrVVC8RnNXZIgftW6y8KeN3
zDyv6riMx8nNtHTagE2m0dKTagd+NNXHVrE2doGVcZHhOMZY8LS22WSEMn+0LPdmirlA6vMGYmat
eSlW+xEfPc0IqQQb2n52swet+w4l93zd2Cw3nXdL3kuN1hJNXPhtYp2yDDERJTuhG3e8rvnlR71r
vqwiNbHJ55F1R219zG/MMTuinnfd6STjFge06LIuqlo/Vyo/UKwDNuZf0Q/457reSwHbFdjSAiHN
fTc0z30pbvosuPfsrSLQym3SkOIViEnhCZt12aniiBYrSjrjsei9W0ThPlz3C+SYhYcw2IJjZMb0
TVPw6XOwO3GLjYvH2tqUg7ZxQ11wOwXdnRzG0dw7SnsDBGVjs19pXgZDIaSsA49c8kq4kWaRCWgc
jzUtR97kquH5DxwKBc28pzbs50IBKklCMsl8KzE2ml+ZYF0KXcSA07buAfGjf/lDLb7grHfX5Nlz
GzobAbByHOpS+PKo1MPUiUDQjBMenrDGd7WWvV43OlLwuk4onCJ2W18hTZOU7mO6lOc3F8/a6Ein
rWmkg7W40/uzYfOo126rocUVpN/ntnXd3qlLAZwh3z3FXc2R1ee7Cv0PBS+9BN2g6wZI/3N3C+fQ
7b1l85wxS5+c6IhYEBwKa+O+8NfJRbNV6n0Hshn3KQEsonGecKw4OEN5zZlF01LPR8j2LrSt1A90
lGCwkYJjUun1TZi3V4G7FsXZPwcH/4Y5mSEegLyKXx0vOKD16osGJnnvXHN48Qlp+8nJGwShpmpn
S3U/hJaBwNdkP2C/shXAKzMgo0YiLUaYVSSq7y0uuHV+QDj8eHntrDXtSsOT5Q1qZWCkCo1tE8ui
TM2ueTtYsCz/bNrBpa7tUH319bjZYRhyxu4MW4Ote+Baz6U9B9umTBuNFhljzWtObardIls3bgzL
srf8J+NE36U9B5PqCpJACJtW7dEAG06Ji+uOZ15TdqX55Te9u49MiYOHhqv1Z735UfXA4otvIrmx
1OsiVpUiFoKiXXBF1s4BHiUlqHLX/pY2mfd63ZqRonbIPGechhnJwTipD7aTozXQbxHgl4X3t5GX
4jXXklHXZ6M/O+jldcUh75BhTEyuVpCD0So1x5fLv+Kv+z5zIEUtskPYImKP4qNot08AUWNsUbqv
Sr/R/t+XkOV5f85xz2XNQH4J6pyF525cd/qtPSJx2Sl1enP5J6x9QgpeHLTLuZ+CFEGJdp8iIpXb
PywUR69rXYrfOMXLNGftxjttvBtULIpPOGtdbvvvwWvJYBJqwdzYnDb3R2U+orZ6H6Dfd13TUugG
AW5LLo6CXKaSE8K6eGHq/IbrGpcCF29QY0bASD9ntXuflf3zotpyZdty1MZtBYWoqX28OL/jfHC3
6G5c2bb+52KcXR4RoWP157ZGaqzH2zJvNhbh2lRKAYu3b2m6WqGfk9p7TOph3xnjRtP/3h//uxlY
nhSjgxEPeh7MTF8rvir2fFKQj1OaryL/oCFe6gELMLMP2vSSuRTXksdRWdKmOH0+lt4HTIZ3dWje
FOhTT97ZCL4UOfV+DHIatP7KfzLz+apFIaNQcCcZeh3zSj+q3B0K9odg3gIBL7H2lwGQISgujuuT
h0nR2UVOWc0/hvkPPf6RhHjqXgW8Ii8ghbmWCrbyBmEjUy2QFvjB23XX958uD83fN1nLXf7+7qDj
iWQogT1kZPjU70k4HGAkPYU4jEbTt8tfWFl+MhAlSUOB/n2Y+f0iAp9E2iGtEbC83PjfDyNL1gRS
4jpsHJXLo4JcT+BC6tUPPb6ZTfBltoJHO7zyR0ihn4hi9qbI6c+ZuqCYStJmW9m4tfGRIn9ActzD
BDRDABJecozUL4p5l0dn5fiRoRx5iO8JKuwaMmHUzbvqK85wt7WZ/r6ueSn4kV7Hkx1XccQ1rF02
J0/GXKEPYm0kDVaWpgzo0IC5wKGOM78W2hnvjbvBAl4buC92bRyu+gWyTJBtF6TO8Tv0sRjO0RP/
B7EEDIQQUL3c/srcymJBeYgMdZj0tZ+O042ow5OV/LrcsrbWtBS4A8zkCpG7/jwTtKX31Rl+BXaj
7zw8DK3mh+K5iJgHuH62u7gQH0PR7RN8d/N4qzawsrgc+Ri3RIzan5f6RVRiavcLb4S9Zl0Xb87y
q99tS2kSoIgnOu0c85ra1SYmCBZ2X5fHbmXPliFmeuwMeNHXNZoJjyjDYTR5DsM7TEPM8cPlL6yN
jRTTZjIiO4wNhq+LXt/nZvUUl1l9l7HXni9/YW36pUPdTFKqjlU4nOc+OlSucYPHyeG6pqWw7oqm
qRUFwfJiCN60ri8PXoSzyFWNywCTHEF5ZbAH7ewmVcTIg2CZK/AI17Uu3bctbZhxdEpAUWDbsTMr
UR6KuNvChK6MuQwxaZUxqDqU2n0NR8ijNaXRo9H0W5JlK9udDC5Ra7B9Y95q50EtX8Mp2zfC/Yih
5g3ql9dtRzLIBONFF8J+ZfkhirEVZjUCH4vLI7+y4m0pYNsIG1bFcRvfG5+V7CYOuBHqN5fbXolX
GV2CCKaRBqK2/EL53rl32XI7Tt/m6GtTWRvdX958f7nGySiTZLCKKrYby48rzBWwHwd5uje6z0Yw
YcvygqzN0Jkb31pbRlLoalXWBYYVZX7V2sVnHMCnD5odjKfLg7XWuhS9XjDYPQ6Nlp9Or+h47rsx
PVxueWWKZcRJCeUYawqmWFefOvNZg0azxXdbWfsy3ARPsKQKRYrCgf2am3duhOD/8BqJKyNXBpzo
uPtoyKAiQQXgxDKCR7wXrkrlWDLYxChx2GiXlOWi/o5tAdrJV9EhMIKQTtjGCxordiJiSnnpx7vZ
KjDF3VgmayMuxStq6Bo2PIxI2n6wpntb/R1lZ7S0rtuIZaQJblyNlaD97YcQRgyqGRj/Xl6FK+tb
FgpCJi6s2jFo/D6ubbxA6l+uHm+8E1c2GkuKTC8soKNivOKPFDC86hbrFIGlGnK9CLleOTJSfBKO
eHK7Wu1bBcLUcyFuYtf5ddXYyDgTfNy0xJk8JlVgqeSWt0OdbCzzleCXcSbIB4uw1pA4snQ84TXs
onHo2rpKrrziZHGgSjFwCqhjFCOLR6zxdsbwK2xwB8yDXah8UqppY+2szK+MOQHta+XO8h1b84Pw
nGfzzlR/e+U9JiAbm+TK8pSFYBY/Fy2OY4CWehvukQpQ952LY+x1E7x89d21GLN2L4sWsz0nsH+W
U1DsMeC58iEqw050101M7EVQsXI69VC44YgKcrlRa1jZb0z9z57b7UIDNNhvGuesaT9y8WQ1j9cR
gSzLlAI3xkgPXVMWfjQnHwbHRjEOO5aNQV/ruhSxpZWjaY16ui9K90tfWKdxnp4GpXvBZmLjEyur
RkaelGOoZnGaCr+o6gfhuMilbjykVjovg06aqLbjUlhsCUV00hr7wRvr+1jFvtrSXi4vypWtwVii
7d2iLNwRve8YqhSonA9BdWeE8XNbBRtDsxKzshCMi2WejnOT5eMAtM/as9M+Jq3Yzakfm6+Xf8Da
GEnnbNHguzwil+7HQsf97YyVD+L6DzjuXW5/bXalqG3LMQs7tbN8vchvy3y4VawtTtDa2Bt/jn0V
sTm6TSf8yQz2weTuRGv4o6YcL/d8bWSkqG1w3jGwOSNqQ0zAneesSrkd38XBdafKv4pu75ZOmhWi
sUTEe03YBiQJ89Osz8NB6esrNzVZiqdMUyWxcU/3A1PFyUSAPlGvGxwZdQJWEXeJia2+Ke2PZHkO
c94s7sGkr/Ut6M/K/MrAEyXDFsu0U9PHHeFpyVFp3vh57rZUhFaCSwaeYCc+aRpMW7837hXEa5P0
q5i/4Ju3q8UGh2dl8cvIk6FPrWQeeZLnpXEz47ibCWODkbzW+2XQ3q2essoqu2kLg/p1eIN7jZs6
X8oCcyqRhFhs9FsKs2s/QYpfHRHBJpis2i8R/Ulc82CqG79grWUpfDHh0ATnLhJj2Fzg9L2H73Td
vqlLoTulUzMVWL/6AUh1o7xVx6+u96rrx+bKFJQuHboJSs1BiXW9P4tpD1cLO9itC+HauEhHboAm
SYXpru7HfXVI4vlsF1tUlZVFI6vxlKVnO/1s61zQ8PRK5wOuwXuteLOn6GSb3cbor2ycmpSIivWu
we49Nv0pwf6v+2BBmR/Tc1Vet3D+Zf2+W/p63OIHntG+iKy7GBPJbLq9vOWvDL2sydO6OW5msQ4E
Z9GpDYwfZbiFoltrWorXIRem2ium7oPN3jXmcKC4f7jc65V98t8s+bvxIM8+t0HPHSSvBFWU8kHH
r2inOFs89rWuS4FK4bcNapeDqmsad4enGt6h07yVWfkX6/SX9NN/YFYYUCetISzY5s5OVXC3zG54
E910oYFn2XwOE/TW08exWSRx3y4P2epHpfgN8E9Jc2fh5oc5PlW/avet9D4Xqb2H1HLQSLTF8d4A
fD6WW2m2tWmS4lrVRyWy9ND0hxrzTyzce9V6biPxfPknrcySDMMit9wYCXQrLACNHQie4xRv6QKt
NS0F9JhNeWHMBNw4eDvT9fY5CcLrer3sVO/Wrolzjh2EPcfYpOEyi6YcpquXm/4X4faXhSUL94RO
qWq6yh6Nd9K+zsMbTFP3lfPQhT/L6mlwp+egegrijZfA2iBJAT47WmhEKoqZs/kmXDzXNsXxVhaO
jMfymlqvMs/I/EYf9d1o4x82sI8fkt5VD5fHamXLljFZXZsCn6fo5Hvea2Gcg7jcteHXQYuvnQvp
RDZTDz5nxUvGqxK8Z9FpSwFRUayeR3HMvX9C+3PZ9we1Nk+Xf9HadEgBblupHWVuxCFkufhXdQct
uoo7aVkyNmvEhxcvUd4a/8/Zly3JqTPdPhERTJLgFqiJHtxtt8cbYm/bH6NADGJ6+rPK579oa5eK
CG47ooUqlZlKSSvXKoF04Bn/nbn2v3tm7aqwLNzOopEUmxA6ycrQS3+PabaxAredyFWpfSToNqp1
wmmm5sujZMtpHnABlPhf9k1cieMG6HzLhzpuDNWr8dRTYsa112xk69trCRXMv5MEXnr7LAX7bLxA
ZbPs3Q+WtYugl7gqsQ8xc9+tEtPB1V52bZVcoCVebXVe6OZ9/fu75DbU7mTYJQ4wkNi8UHMqwnEo
zI0F1Q3u/D14IvAiUTgwyrqIQ9XIL91mB69uaCVYyzGjBOR+oL7vhp90hbJxMY/n+46i80MlLkUp
wGxrFEj4cO2eNxdr+gC6luj+6LqZK3us382itjhmvtRd6Lifs3mrzUKDOcAu97e9B7NkjdeI4SH/
It7GlyJqwiEYSDCHaCUNigMzgq1foalOXBVYtTh9u1gDvrXE1lEc5zPUK0MR2AFeXneVuq4KrMoh
u2lV9gJm6jw5QGj5XNAtXJJmEVRY1QgRO7u5vlJAyfYEysmj5Bt77O3zC4qDv9cA+Hm2LD2S2OKA
fp34/3BWnKpBfAT9wYVz6E7edyONk6rIKpLZYKbu4aR5Mrz1jR2kzvDEJ/uwb3gldI0xQ/QOxIkn
UYX9Aqqfwf/UV+Wv+8PrrKSGL2+vmssgHa+qMQAV2tB+GvgDiNnRJhTc/8Sf9or/1laAUP69EgwI
0F568FAS0JN1BL7xtLysIXA3YRn5l2LnQijxXA6CLDku+eI5GSOjzKI8t566dkt443bZ46ooK0g1
p8QA+VMMjfTyCrIJgdb7AbraQ+slGylJ40sqzKqkVbc6bHZitLSjbvPOc/fFyZY9zTvEVUFWuVla
vqxdB0xXQ4QcFdDZPpdevuGpmlBW6XMq0pbNNMJTO+lH0B07Qgl6wy66oa/2erc5Nk0hTK/sUerk
InQr79Qu68asdSa/fvLd0CPtnUyCejzuSRJ2aQFhagNPprvEVGBzJXxHlH59K3D1ZiG/df76ZPXm
8X5c6YyihC6kPOtsshjKEfPrWkO13M438r3OJkrAin7p02mEG3YmPeQScoaGH6bd1mHrugveyAdM
CdSGZ1IS9E3GBnXDtrj0/Fz0U+h1WbSuF6v/scgtaQLNL1FRVGC0gWBRsjpx1RtRVfBn8AEBSm1v
FCianKDS9FCwOfUmuqNiQPBCKKxGiVe/zGAC8fLs6/1V1n1CKZZ73tv1OlMnxoORoGtg8ke7/jb0
3kZ21lno+t13/i+pN9eOi6glpQe1n/LQ1E1gpPZG5F6P/TfWWkVStdQmnsTtAsRmP63881i+pfO3
CscsC/LH3vTzvpE0oaCCqhjtDEFH27ne0ASpXx/6bjzsG1oJYJG7JvEK2McHtFK4LBzbrbYU3ayV
AC5LkiwU+r3xDOILdOzMQ5j7yb/3561bVyWGc9bODsTqABUo04DKx9r8Z6w/3R9bUzRQJYAhlw7F
AySJmDWvbXaxAHpsrE9e+2H25w231Li9iqGSooDwMC4C4gGCRd/LAj0SuSGnaJkbP8gyc6f7q4Aq
TL1wgQYm8VqMgFL1AbPeyq1ubs0Cq2iqNJlpyWqsAVQ5PhPbOeWutRFXuqGVsBVp5tF2Mdy4mT5Y
c3Yqva0WX93IV4d6lxAaOrj9PLE+zqYssirzF1mn7/f9RuOT5PrJd0Mj11ScLyuY3kSOAgQX/osT
um2z0yZKqELJ1uhqdx4euKjwmrCWnjw5hp1uvSH/efq4kcz+A6ny8SY9oRf0YQr9D9nLGtUR847t
DxrmhwlKWJF/wm1VcbC/pihun3IrvG83TbypcKturJjbjbDb7H5cly9ecnGg1MvQD7TrlcQlSkA3
Wd07LONu7DD7FfQ1TdCWw8bTtcafVKxVZRtmPU8piZs8RQK1gcRJN7Zf3dDXTeedPxnJmHSJiWmz
tYm8Uh68ZIsHQJN/VKTVDGC3KMoJUVDJZymdQwdSjNm3HvJ9BC3EVUFWNPdwNUVq3Dp21kGQPAvK
vDvXBtmwjibaVISVv9olYMutGw/5GuAu5Wj16Cmz7I3ThM5CSjBzQ1Z1mjQk9vhzBQnznodjfikA
tbrv9LrpK9G8Allv47LHPCNBPxTZ+AEXEAeSzBtuqSlMVJwVuMsZEV7jxi3/XQ0XATGpfPqU0aOV
frKnfXGlwq3Qkb4C9GM4ceZStMviEovtQ7i5Kr1PX1mrW87QZfMICdOkOljJsmF5TVipIKsKikM0
HfH4hGgNCiIDR/xzf011IysBC1L0pUP/uQuyqT6QXhkW5dZBS+MuKrgKUNGq9DwUU2sx/esbH2y7
ygLmbSykbnRlu2XL6hhAXrrxiP5kC0hx2bbHjG1RCWucUVUjRJ0DGSyvHWPb/zpYRTB562XoPhrz
56KUF2lumP/PM+mNDUyl98mht8X41I2gWl1Dt1nDoirBMt6E5hoXTAbXzish7cicrUCKS+O93V93
nfmUWBY4wMixTdazZzDA+TPrew3e/c9OizbTfV9Qammep6ThEj7Lcz/sM5TqDg/ddatbWpPsVPyV
ubYVmbzEhLxd9VQSL8QT5GNW5ofZ2qoudJ9Q9mA20HZsHTxCsVSAArM7GEX+QioaFN705b6RNHWE
CsTyKe43JvAvoaH80bcPzOVB2V7SCZ1pW5Jiuk8oEb70nlPaC36FAwpSSa2gbb1T3QIFkOcBGk5f
7v8STSJR8VhGwhsLGjH4Jf50MKX40W029GvWQcVh1aPTCNvDWdLOrBMt7dA3WyvIQF7H7err/elr
4kFVR0vnQVhrYZhn6YD8EceaiiV4KK+P94fXXLDYV6u9q4vWhtuJnY+Ags7sVNVOWPHHRhZhlWUf
Hfu1zb9bbGub1q2EEtrUGpAZiT3EaYd00oxfUxD+3v8ZuqGVmJaLmGffdqEDxORJCnlgyy41MOKq
kCw798qBmc4QZ2YW1Tx9YOO4C8fnqgJpyZjjxD0TIBFn/7O0WrTJVmSrXUQTXiooq5+z9f/jEGfr
seZjkC0ZAELfrAa0Fr92WV1FZMmG2lSCcjKu3DQw0BM9DM5539DXX/XOLy2vN5wscRC1phlltXNI
NiFTmohS0VidXOyBjbiSqJ322czLFzHS09h1G9Wibvjr39/NHIejMWusvH9g9hqJ9HFlImByw891
gyvhWo2rRRKGzQWCr6FPh9Cgwwcnq3daXYlQYnQEkti1Gbe4oBRyCKjZ7asU/9QZ78zSWWMiDDpD
h4Z5NEjJAjy4cDaSpCYR/3nwfDc43vHnnK7zEJfNr7z5p+j/NeaQb62opuRSqa68tnMqo/yTt/Jz
lT3Wjgzr8fMC5HM248J7HyDOVaFWzjpPCToucJCElsk/4L7ymjB30aoZ3I+p287jeGrZsJbo/CbX
Vqzl2eo/uc4X6DLeH/p2/nXUF6+qKZ0JZzAbegjs0rhGaE9io8Ho5qyZp+Zf5sl+Xbl3pRT/SuqL
2bxJY0+oYmjFIFbnWy7nFOSkTXJiaXGel+bUZmTD3je9koGR6+9MYLXN7Ho1w8zX89ycS+dnOYRj
9uW+yTV2UZOvoBmT+YBWwFH6n8EqFPnp8rF1tx67bm4fmLySgB0qAWVMCGiK3TEo6qe5fFr6CbwH
T2i6uP8LbjoNPnG12/uo9SnAU3ULrouhKy4JBN3DzPDHPXUfRr/a7d3o1Spxe2TBbyhfQwe3PSzd
0jPTLayShWkiatmBWiRuZRKZdhIb8/JBZH2QZObP+7bRra6aiWeB/qVOlDG4wWJWNZFVW4eKOXuy
MYyj1Eu2Jd18bFEvGUMGLQpwRm2qJuocR3lNSFAQlJJg6KQ4T86Dkwk8s3z0QQlmbzUE6uyvxK1n
1Mbc5BLM5ZV1SqQbGF3+zUnScGjz37vsr+bivBxkkQOOfwFEskz9Y5cmRnZYzcT0nbNLpBy2MA+a
KDCVpTALPF80LrKE334fIPNgQPDw/m/QmEnVIpyH0SZ1hxAuFrR5FSIgfAny9AvdEtjQLLWKWOwc
0zXA+Ig46PKD2RaBoCcGpPWQTNHms/jN3ZcxFbvYFRJ3V1d/gorVEEKGOhaUnv3RP1Rj9lSu9UPT
rKf7FrsddUxFM5be2KMDBt+aODjrIN849P8u3saTxu3lYL6SURtc8ZlgE8XgQI8J/03MBoryz6az
0Q6qM9T1u+8SXkI6yjsTZUrCHypCA6s7teOr7L454re7T6ybqcDGxWVgvU2XIV4G8cWuyjLooL68
sWHe9ifmK3lV5llrAlEwxN569jNxsExAzq1TIT9wL98ocXVLrCTWah1w75zCSsXkv5l4Iq/msQ26
IY3uu9DtcIbq9d+rgPa71HfaVMaDP0Yemz549ni5P/TtqXvmdeHfLXDDBFQ+csSznz+6acztR3vr
uHXzGoABxfX30EUORZjBRCXUQHsjt42gAPwqf/Pzr2lOwpJcMmfjzKv7EYqX8nYd2oniS3n65EGE
2XtO5o2b19vu46n8pZVX9LJZrz+iGwK7eln4BxxPg3qMOrrxidur66mYedJi47f4eHX/nxaanBY/
PdxfXN3Iil9CLmNoXRuL2yXjYS69o7G5I98emql6l+bMSdt1fQku4/a1F+zVzNfPe2YNYrK//cbs
3XRwTQNFlp3MQVUwDxtMaWzkA03G/A82dpjSPF+RDwZjPUlaowKl37nzL5PGVkvfbXeEpuPfP8Am
/f8lTZNNL4UxAVRK3iY81d63j254Ja4IQdIXuQVvX5rD6FmnNOEv+VDu21JUSGxRiLUv/uyNLZ4C
rHQ6zEl+6Nf0O3hIPt3/CRrvUcGxRuPnrZkjoWVDf1o7/ug3WwpauvW9fvJdQhvI4nG3SMAxX9cP
pYtdcZ5OHfNe0Jp4uj973QIoYeU6WYuzKdJ9PuVAP7xg+/rcNVsOqrONkuwhcMNqWRcyBunWofDb
czl4h30TV8pos1jymfaZjMEuepEp3sBs6xndp+G+4ZXATRhjsrRheulMj2DSjQZvvtS46d81vHof
MJulzJISTgM614epNl8N0HZgL98n0cNU9GvSu8SdWky/90XoMOdY8yEibrXrZApb/O2YHqtbh46Y
fut9S6vhCOLbff6oIl9J00N+vOQSjx7d1xFSrHz0fgy5uatEYCqBYCYSL08a2MVfaTh6dkhcEsrV
3+c1KoWgn+FYCpke+Hs6HnzGwqSvH6bK3dhdNflARcCmc+sTZviQDKhfTPvBA+GZY114+W2fUyrR
OpWGl4wVNqtWfOnYa94+5cVG7a1JBEyJ1rHqx9W/JoKW4JXG5U/E83YuqRKpfV3BXcyrL9oSr9TV
08x/Lnm6cQWmmbiKel2rwROC5ihXE/lIs+UxScTG3qdZzf8gXierzuerhAV0FPzzRP0hytZuiVKD
tuc5Ta2NC0LdT1CC1ZhWE3rVpQSF9DcPNLLU2nVnzUBx83ca6A1ILFkQsUCH5JepgBw2QLX3XVE3
5+t29W7nMypKedIjDXBrDeppDRso3NwfWrPjqQDXFD0yNmFIAfVqnyfbOEjLPjebonS6mSsbajqn
/mImtYznPjva1PgkDf/l/sx1QyvxSTzTMdDgL2NKs58CRmlBAr1hcJ1VlABd2056chAyBu3poeq/
oqPrudpUE9LNXIlROjcey1oc7cvZeWvd/oRaaaPE00xcRbcS0wG1oYVDTefxJ5/OL93aHZdhF+EE
9gul/h2NwfMdA8s5dNkRFAVHyrPo/nLqZq7EJQoYmhIbJm+bIVpgFDtJAuH7+/z8vySBxcJSjmxu
WeYb6etvLB2+88T9en/2miVViQKrdTQdH0DBmHddFSTetTG62VSv0Y1+/fu7+Hdyo0MjWFvFS2qM
IRTG8iDp1q1GP03mJUqMipxDc62B5c3FfGFihM4z+bVSSCWgF3qfeZRYBWf/WBcLGLZ7CN49VyD6
/Jc7Jt8C0Wh8R+VNKyZvRJ9KDQGbyjiYLDv6YxLN/paBdMMrsycrCKpxW1ah16ONeMnC1V6iIt1q
b9IMr4JwZ1DQtN3QynhsyWM3OZe0IuFOPjzErJJtJOkb6YF8Onb89qUpymecWfelSRWBCxRlWhdD
hxQ8FDHOqYFhesdu2RLe0RhGZTycfVp7hillnK7Lgzmbp2EUH5t52qgEdMOrGafDq74ETi22ebm2
B7rUg4jczqyHJ79IwU2zy/dVNC6owSgvr78iMQCPk34XWkO5SxCDMRWK2zmj3wg+ynhy6COxah5O
hbPFiaczkJJ2xNB0bgvIe1x389FiecRwcS/3sfph7somO85rnmd2UQKFw599j5/sdgZUeSkOoux2
rrHi/IObNlXhVxJdciY7TUlXBFXl/zI7Kk/3l1djJBXTmkyLNNFPAhmkYjrNRnogUFEVVJzvD3/d
Wf8DrGRMZQ+Efk1N2go77tifOwApm6I/MPPVmSMp5oDa08b+qNliVJQruk4lqCoGGZfQbwBD5/NU
8n1roPIHLlIIW7RIQAm468bpf1N2BVDuwgXCQNd1ebc31rM0+CSRPQmk79ypeyrWCkA0NBr41ovj
Ghs7mG6ZlVgYqdFz6CHw2OLe71z6ryKvw7Yad/UY42eomzA11rQrPY6HBhLVSxmBMzLK8q2uA93y
KlsYNSDSQSSWt+794+r3Dw7bejfUDa2E8Qo8t5uxBDq//hSlUGZM2FY/p25oJXpbuXiDnOA5Hbrv
DB+4q9TYCFtN0aMiVjvhOktnJEXsc8/9YjqW/dsRon0u0jrtrsA6b6vHRvclpWY2SsvixQwHFa0X
dnV5EqT62tD2Ucy7GLAZU0GrvrW45tzgEwXtztB15uBH2tRz0ni+Clvt87X2vRmbfD07kWlkkefN
z6VXbNziaNZYRayWMhdt2zKUJ12Sh4ngc5AVu/h3YJjrR98lh4w2bkNT7L1Lwy8ZgDVy3Grf1C2r
ErDlnA2OBIk5gEbsi7/0AbgmvkmZn9g6hvdzv840StAWjUlT7q24FmXzc5t4T2O39XaqG1oJWjIw
9AX5tIxTIMhkkM1V+9shrft2f+Y64yiBK51xmCsTZYm1LKFRrke75wHaLr/aXrdFS6vxSxUvtZTU
XLoW1ska8+BP5etkvIFyYuNOVze6ErWuKM3BH2Z4fVJGLWRv+pFFS70FbtYNr9SeXWoC0N44MpZL
cRJr9jrkTWgbW83RmuVVsVINrnRMC3r0MQedtB90qey+GCnbanHSDX/9Ve/CysgXYFCojdPuuIZr
xS+T1W/cX2o8R6URrOZ64NKgPG7QsxbVGfwHJTM9D3P/K+9pG913UJ39lej1Bq9joAOTEMugcd4Z
gUzYU8OmfbuLCpgaKosluYfhKRiACuO1dI1LW/chAvpw/wdcHeVGXahiWGtrGvhUIm3mqx0OzHgs
c+uz60S4Vorq5H/3P6JbDCWMy65bxn5OsP9a+WtXvy61/9Fpl6AE2uL+FzTroAKnoHPTZFVOahQP
S+y73YmNzjOzq43NRTe8EsW8tdxsAOgnNm3zwpj5yRFg/Kdbl+23yf3w/0oY13Y5iXHAOrsi78Nk
mGho+SME0Bw5XQpH/u/6Tg8m3/qJApQUJdb49b7dNCujsgrWiZubtkdwNE7LaDBeqzpDt+d8xH3r
RtWucTAVHsHdlrm091C1y/4B4jI2yPLyUy+auBr8w9Ts4yeDDa9J5l0yYWOStkaZjvHIh2+uhzbP
nli/95lJCXOWsIKVBcZOkioS6HsKByOBHED3bQEy7P43dD6m7tKWT0BMZiCV53PAUKTWdh2Mkh33
Da/s1IMNRaKhRQyWfXsSFguqlB9sc1e/CqyvhPjqdY5DQDSF0vEX9/1wEsau6oWqSDyZ+RXkjsoG
XC+lDFe3TaPM20Ri3A4AqmLvVjHwWXio7KyBRZM3n0eD1UHnkYu/bnW13d7m6H8geE0LzlkbFUbK
hiMYFw7tuOsdjapcgnTsi2F2sKjjWh2ajjzZPnm57y+6SV/d9F04VcZCOegicUVvzkHJSOQ1W8cx
/+aeQ1XAXYFmUnccXB5fhSkKdHJSSUKefERMBxn75ntW4K1biHLd71BCN3WFY481SkgIMnaBBL/U
ITfE1ouazn2UoOWjzzrhLzJuViDYkvzkuvlpxJOptJZdj7xUxVFBMnzy29xCXkiWr8yQRcAzdrq/
yLdzDlWBVNLLrcwWaR27YOd2OLb9AZCYnbsyVZFUCUAkpDBgHXhTQEl2bKoGrxo1hILvz//m4hJX
xSauvMDpG3V7PDTZuQFrcIBO5a2DgW5wZVO28mIu0w7NYBO0oIx6eM47tlGd3owAzPvqTu+Ci7t9
gjor6eMJeuFB1pvod0hDV44ndG8c2TinoU17CBdt0TXfvP7DB5VoLlnXFB6p+odKkmcrSQ9zS07O
uB7qWXyEz35kxU4qNHUfTrOKSisVVsz4WwEZDqjeHu6vtu5HKKGcm6NbCUjR425RXrj/iciHqf0B
2HeQ8iIqrT1YUdhKiWkrt01/FvgBOD3Y1q9WHozk5/1fcLvQw9jKLlwlrTRRplpo6xwO2VqGpMMD
5S8vM6Oy/p7236r8k+z/d/9rOgdW9uRCorFrKHp8jPyucYBAn91G3N3MG8RR9+TMQA+TgDZ37JDf
0jRCIw1TIjcGvz1tPHf+HRx20Tt26hNwMNQQj6POQdrtRh2vG1oJaduthed6nRXnXh/6JD3klAV7
jO2oW7FhQaxvHpAtwP00hdxPx8CoxZ59HvZWw9csQLYvXQzeCZw7qhNoRo775n011btUZPolemcK
H/oD5tMypWEGKa37I+ucRAnXBru6RbmwwXjwtV0PwKAF2a43NxhEidGssWFcVtuxpMHiQye3CX3r
6755KzHqcfCNFothAnqKNp/IyM/ztJHBdCZRItIYKyDFKUyygNIitfH8vjxXW8Jut9Ojo+62Rmvi
Do4jbrzkMUm/ieabwY5XnZ9i/EG3OjE0v0BFLqeEwepOasX++AlEQ7I+9v5GMXINwv9cRRBHJfEF
ihAwQvRGxrVsH5LuV5nGV7ENYDoPYnm7v7aaBKBCly2Q/6MgXEkMbMuhN/n3pd11lMb0rxZ7F0gN
KvGx7xCj9fQpn89r2QcUisRb7cC6mStxiuYzTlILhu8WAENPzpZihW5cJUorMreu25tgepAMnUco
TQKb+Z/um1vnLUqYiq7jtsEzC/30b4MdjuwT21f6OSpnr00aI/NdDN0bMupc5+C2u17aiaPCfNFJ
YPa+i92tnh8gEkeH831raBxcxffahWlS4WHKZfPseKfE/QR9b8iCjFu38TdPI5i4UlamohlAx4MP
dDW2ifJtRkqXF49sBKhueMXDaetiC3JHFEbJobeOZgs+zuLBL7cYo/5ca97IACrQF/yw/lr16Oc2
HsZjd6mP43l5gdDXYQjFaRcKB0ZSHJ6UrJ8qC6tr0c+uePCsLKi2CDO1v0BxeFydVTiq4ReUX4ZH
95DG3iOekMuLFTbRch6cja1V50nKFpWCs6sZbT7GpVlfbyxCh4wymBpxEmy6tPkWmE73HWW/Wv2p
MzOrGuO86gPon6f5lyR1IU0Hiqlv94NCkyJUKHDSWysbGHzWXLOnBYzSdZ+HfNgn+eiocGAwYXPO
sSaxwT8s3Rd76sAc+Oht9aJqsqcqJF7gjaFswakOwqLyua+W0CNbcC7d0EowY+JFDmwbxcVpHo6T
QM3qHO/bXDe0EsgGGJ9p6SxmzEDG4H4jxZd9416/924LnGg9DwXHabbxHnoGrM+6BV/RpB5VOJwb
IyVJWo+x239sF7w2/s8WUe9u3FHrfFCJWlNSJnBNQWMmXrsJ2og/e+vf+ybRnPgcqoRqRVJcP8n+
WvKVQe2fiPc0IR8Y3xkKy3xaL2y8FNnP+1+7fa/g/If31jA7vzFX81w7POLptzqnr6lXH6hlY1fP
AsP4DWj5xuau8SIVIyx5YUBxZDXjjv5kDhgcxZbmmm5k5QTolE5lAo9mx0XxYaUBmTau2HXjXtPc
O/9sF453FDBmAWfo94Gbu4e+lZ/vm16TKlVgcCuGKpnmFip9qR2MRuTXcV+YgSWO6xZrliYIVHBw
OU1WYvIWyQbkeyDhWf4Vw9EeNq49dMa5/v2dcUhVGfnkFKjsedjPx77fd3ZVYcHJaHUTzRC65pBE
0zSGw5Y0hG7GStiirdLsvNTH1lEvQdOZx3quon2rqUSt0w6+3VkwBi2+lu4Lp0vAykCu0cC2qkxN
0lHxtGmS2QZ26xEc1ezI8vbFn5tTYpTFRo2gGV8F1VrG6DlmDbvX4mJ6Q1Cz0NupiuiokFpco5jQ
0yqteJAnkbxl9hubnlK5b39SuW0nR6C1ic9jjAerB7H4l7raArBpMqSKou3nOhlkil01rZ9JaQY9
GCN8Nz2IKTmS9ZA1S2SI9HTfizQOqqJqZ3RW16PpgNhq+lfw5FUS/+u+kZVgtUejTGoc2+Ji9gCx
bJewScudR0IVBt/UNcVmxedzY7CDrOff/tR/vD9vjfCQ8x9W29KBERpw/BaP+T/OUZ6yqDtPL+ur
jLJz95Qcyg0LaZKligpuO5cAbgbbJ93RH/BufrRK3FfQjZJBt7RKZUwy9CMDEmPFZPYfWrSbpubO
Q7OKBC4Swp1hxMzZ+kLY9wXXH8W+HK+igDmtJzJVV7cRTrgWw8+6tb5srOz1/HTj8KYif4tsTcYs
T7G5Pnmv6bk/GYfk3H+jgXvsTn7UbByiNYZXUcBdI6BrCda/2HAZmJfJoVh2IVAJ3qv/3gHN1R5F
V/vm2Vv/KQX54XC6lYx1ZaBKbFuQgk9pQ6x45X00pd+MIbkINK4UjgulCYL3wsADEFtmG3WnJvur
OGDLaovEHcQYT65/8TP5wvvsoSzo4f5qXyuxW4utbL1eWQiP9q4VC0c+8u4XF3WQsH/ImsZuFvT+
Ru3wB2h26zvKPuxNc9Xg+hf78FgFDjTnvMIKBUGfHu59vfmYTWngmFUgiovIP3WQuyZNGXCaob3x
nOP+7f7P1SQTVXs8q0wz6UuLxpn3eci+S3aieHMfX++PrnFpFUNsJrPJ1nYYY2ItQUVw3+x3L/uG
VippCmyym3q43RtXOw+zSaAXbi4+7xv8Wgq/qxjR1peU3mJaONr8TCsWTO2ujhHiqFhhgElc3ATD
e6G3Nkw/SR6m88YR6Q8T2w2XUoHChegc8Nl08sF+qi80/NE/4RkonI78LX4uozTaOsRoIlDFDIMq
ebH6CpWG3z1VNg/69bjyvYNfk/A7008dWDhxC2/FdnHOZQSu53GL70fnjUpor43n+Z6BV0NfPpjG
DxcczPfdRXc5pnIqoiNnKtC+hyvbg3WkYXEc/u3OoFiJ6NE8rzvfJlV6RV/mKzSVEtw51zEb0iCj
n0y6EamaPKBihQdvcbu5dJBVafU2D8tvW0BEmF4R54XY18JKHJVjEfrRde31yAfJ0gTTxI5Wlwd5
b22ADzSOqXIs9tWQ8l4u7YOPW2Lb+W6s4IOotlKlbvSr6d55ZtFg36nQy/dAxFubXgR6TGvj430P
0rimSq5I63JCXx3KF7D0BgXL3rp1qzDVDX39+7tpN06J7GXhtDSTPHBXgpe5ZcPvdUMrseq22eqK
BHtYCSEEQDfDPJ3DfQZRYhXZhdg2aNljk6eRmxztbldDIHxQ2XjXSRpOPWPHs4cqFJUVlutWE6+m
dvhTIr0zdTrbS15SVHDNZEdL9YkX6aE1IT1BaGB7P4uq2jC8xhVVULBr0wZHSVxQAV4eUPZtbH5W
zRatreYgqUKPbKudBtoN81k2Ux3JSvzmYxmVy/BlEbURQUdiDLsE1815tfOFUUUJu4NvZouLCpvU
T6J/dswzmNjIsO9Eo2KS/NYbWrEgbzq9E2IDOKXtlgqdbiGuf3+34p2bdVY2NWPcOkC7gF6lvLjp
FpfWtdq4sZ+reCMA5PNFWqYZg3jm7NMkovyHcIZoTsxw9tMN6+h+ghLEFrFL17/uKgSgAOuYLke6
i62LOCreiLJqLMe1lQ+MfwAIv00/GnRfflDhRqw1uDPiriZ2hH3gPDuCVmAjuDRZTQX89m5LuV9Q
O07tk7Q+1eLz/ZR229C2Ci2qhWxrlmE5mfVotx+tEY/S7S7mLMCRlXJ4ujJEzevaPnjzGhhIP57c
xR2AoZVi2AelzWy3mR27/rObv/Disd6SI79dddgqtMgt0rkjpU3jqfpfhYfu4fu4fhDlrjsBAIT/
Dk5oRlQWMXEylcUTh96qcLdUmW+nSFvF+ZpsFhXYT4DIF0CVivkClc4DRf+9D/qsEtQW65Aci4Hv
cnbbV0JUtpxD16C0zgnCtLfHI832XeTZKtyon4aklMuAexPyOCVVmNZrtM/dlX2257YH1lTUeu6S
n0FMB/Ji9zAk82nf8Mo1VdnZUuKS5M897SJfizmqt0gpNeW8reKNMp7ZE6Sj4PFP8pCerTMPk0f+
uEQ8qjdf62+nGVvFG9F2TjhBufpQQbjO7asDN5sNf9GElYo3mtLq/6rJafkwupd5gP6L88pxVLtv
e93UlUp4tMFYNAmc0TKUOcZFbt2AaTKkCjQqRxAh0ZGNsbBAbuf+k6I1yO9/7Jv09ce826qdzPbc
KcGittUnYr5uql/pjKEE59LW/4+zK1mSU1eiX0SEJJCALVBDV3W3Z7ftDWFf34uYQcx8/Tv1Vm25
VUSwcYR7oRIppZTKPHkOaHZXHI9DW4SoygNUbR3vT9lwzHhaENxVgGkvM4YmlxS7MDnxEwSizluU
iKaZax7as85ywJMKNFAuDjR/4cCx35+4aSF155ybWDXpgApQ7xx8bw1GMj7FfIsJzWAXnQ1RFXla
rz5838660IWuG6mfgWwOBnCKMUhIlNPvxd63bXTIlAfZh9T1sAYlQXGeBX679Zw35GuYjprqV7+V
dT8MV//MaUCPdhGCeDHKjn44Z+f1PzvsT0m0RQNhWG0dQqW6bO3pRNurcEZIBi6HrBMbF61huXWW
xKSqR1q7uESY91z5Rzn/KMZd0SnTgVOstcaxUHgHTo36sbDl00AA0SH9z/sb1WQUzXmTfuJSLul4
kdavfK6jZLO56+3gnbma7w5jIu25QIig6HDq5Ddi2e/9BMQ5uXMiYquXyWR5zYXF6ufoc0UYHI8/
m4QHvPoPJKr7jnldLNx3lwksDGS8DKUKJ784NnRLccBgdx0bldZL1xQ3r8rr4tpSlMrksnH2mIbW
IuGBNBVNoeJ3Sab0SDIvgtbUw/3dYqjxMR0URax0TGM0Fl2mcDqwsIiyiLtBPQVOMEUqUGH1ZG1h
IuhtD/79/GM6W6KVNAXrCC6spotPdnsS7be2eFmdh4J8zudP1fot7j8X1kfmvXOdXUIWnOmi4dlS
Z6VgNtKvt+aKJ5btXJXbar26fWPGp7YpkIWCXNRzNw5Xz7M2fNjgAzqCqu6KjOQS19haf4YiZ1Bb
Fyf7fn/FTWNrXuyCZwalvwyBvlwDDihQR2iIx+H5/vCG4hnTMVR25k+DHwvAEDP0xDIyva9t+6EQ
dsDnJPLgb4VjQbq9noMGuij3f9XkIdrtzJuhLpTr4vp0qykYpqkPynn4Z9fgOnbKcharH/MUni2f
OP1SOl/uj/t2bg3S9X9uoCnpUbRkGLeVkLtK2gB0LiF4P8M8mw5l+ySXXf3EHEQQf/6SYiR2Sl+O
SC1Y74SF1srBfseSdsMTxNturcOpmrZiLRfwBH9+ieVvv/7aVk/JPqwT05FUZVdWLZoqkWFv/CSo
HOsrS8jGfWC40nQNcZYgHysYEuC2PLTVw2inqEl+l315aPYVqpkOqcohUa7QI4jjh1URmOqDuv5w
f/8YPFkXEB+duC2x3YdrWl+H8WBNP/Jk3yHBtUvYr9PGJxwbpoq9Z9U0p4SL91W+BYk2uKsOp/Ip
q7N1gbuiJqDCYlZlwOm60TdmMIuOpXI87hVFlQGY3j+ItAjS/mHZmWpnOpZqYjVJ/dFFdNL/6vou
5AMJ76+m6XLUgVSsm6rE6bCcyyU+sUOGCmSQPC5HFdR4IcXh+vv+D5nsc/PiV/dW7QGfS+3b2qY/
BcTZG/mtWr7dH9uwsDqIqneqwZ8af70ISF3hf5G3mTo2Tfv2k6+mPUPTuJk9QS6zEEHrpBefQN+w
3soamYbXwubGangmYyysGCFY46TRZP1qnS3GBcMJqSOplnnowHZ/mzwyaXX+OxX+85CVwTCqjeSR
4QGpQ6hoI+yuVCjUkBSUhKjOQFeS2mnIeX4u5cF259CT6nB/mU2fo123HbpJBq+BseRwovVlJsmx
Wk4d2j/vj2/YRjqqau7YFHsezofGDqrlXGy9LUzjajeuXbFikBnmjSsd2ZgGeZ5mw/6mobUrVtiK
UZW37XVxo846WfS4zxSat7LJ5nlFHbAKlXYQN/JgDcVG7G/Y8jqEKoEkZsaVM5/7Nf6U9GVQoj41
ki0NdZNFbn9/5bAZzQY2LzPSmdavxGtDJ92KvE0T13y1Tzmb1QiaGif50FS/O+e8bumNmCatRcc8
5+tgS4Vl9MqQxc5p7MqdK6ndqf06gpYXWugXVRyz5uBupUZN1tCccSr6cmxR/kV/kXtoxmu+Isvi
bUVIpszxX4CnrI8b4dyWEeCJS3WUR36gH5CVOrIgP241ehlOFKZ5ZgmkoFehmf8iHCDarX+TfAxy
O+Lxx/tuZAj0dLZEO+kde3Qo8jn8yGQWMOth8t7ZbZh4W+xcRktprqosiyztCkuNR+eSn/NDeXIe
1H/OsTwmx3UjMjNsUB0RFXPLL5hNumse918pwLlQfZm2kI+GraTDoOp8Gt1+dAEmTge8E/gXexjC
OqcbkZlp7prfDq27QiO3ccHf82GkuDNounGU/R8w9EZmgWl+2yGjyUtRj+hFFB/WoxMuT9XjcnBC
cRFhfRLRcsxTwIsCQGl/gJolur+tTAbTfLpxWNrGAOlcvexlTI/i1newpVVmGlvz6zatvLUDHPAi
wC6fT9/7oQzS9Z/7Ezf4gw6OskcQik4U2ygrSFC0Ihoh/1D12WkWL33tb3id4RP+BkdltVh7rIog
p5odfXJCAmvfB2j3rQerV1WJAyOLLw2J1vFrYT1KEnabEDjDkaTzKToTEvJ0yPrrnCzPDa8ePSWj
hfQPkHg73/8Ig0PoGKmZdMUsO38+Ey/9pxfTHIB7b1+WXydVxLM5rhlQjVermY/pjUes2sIbmZZV
82MvS6TqOHZmVjdBP+UX4cqvlsw/37eKaXjNl9NcgveD46zOluZQ8TJwO4GUZxHuG17z2bHu2LIM
PrnkeR+l4C4W+Xwu3F2k0ZzpiCnS12XCG1S18x6NSH4+DUFXtDeqeWurWGRK2upgKW4B8T4IgHkb
GoH+3Qm7MDmoc/ktf8SThQVNWIW7SKo507FTbW/7cVbDXJn/BIwg7T5m+eH+Shg8TMdIEVEMVV6D
LauBSu9hqEsSubSVgR9XuDJVvpV3NryNdLTU4OMbeOGRs518jBVYKpyXMv6hXAJaj1+k+GZ13cbe
Mq7MbU+/CnplG8NUHXJ6DIyQvXoqZQoP+UTm84yyteWswQzyMb/LAqefg7r/z3Vf1vT9fXsaDnUd
XTUSqCv6iYDLE+fLZPsPMyXvKSQxqqx8GIctzSOTOTX3hyC3mtwJPJQ+G3AzUf8bGZKTRMjgFfIB
yZ0vfW4frHHZ2CaGU1LHXOEVm05lxjtUVUjAizyqW7mxXqahtbOgSGzAAgnK/mtxnMSjt9VHaYoF
dcSVPRZpjQ4HkC6h3WuaHwrbDQRaqNSPtC8emvGX1T1Pv9sxPi/TFnve2+5EdTTWOHSjUBJ7Lx3t
oF4v+fjZkR/7eStDdYvF/46xqA7IWiZSkrab2+ual2FZDy9QqTut8xJwBswzrhdQti+n+1v57YXB
Hv3Tj3Ip2gZys3h1sPbapiSo+C6eZE51hJZs8nZAbgFIU+d7TmVozU1wf9JvX1zgAP1z0mnlN+jY
zskFhETHvvGDzCpADb7V52o4XKiO0ZrXNluHBmkR8SWDwR9sFOvKJ8DmpzqAOE2QR9vHvmkBNCd3
M8onDnq1ixSnonrvW/uwd1SHZ3FrBtOgh4H75nPRfnKXd1O+q7JOdfbFfuGOxQbEhI7dXYDJP2Vr
ffK6addhQXUCxiKrbL9muNl7h+FQd0IAxTd2jsHaOjwraUXvDIgXwHPioBbEahW4jb2v6k11XBa0
UFKoVeIKd0AL4hZ2ZC37EptUx2UpHjsoYiEUzNf6qSXuhYEVhDTpCUK5X+971dvXDdVpoGy8TqbE
s+hlBgdXXdID6742loPjFJCYLEh6L5Q23bkQmgurxaPQp3HJWSzFx9HNHpJ1C5tkOD6929q/Cg3W
ZrGntsT2GRhYWewn3s2PKvuWLHZU1OKc+dWu+5J6mutCrc0XheOhGLqmP92YTAEtEUHfXw3TV2jB
ucwLv+7Wtb6OHU+i1ureN66K2jRGpJ41ETZaHkz2vkIR1YmjOGg957awu2vD/TiY0+lfpy+3jmuT
02kPbKdKamtscMcw+/NIvpP1430TGa4BHcuVeDa6+ZfbMcTdQ9cgSVYCXtFtvb4M17wO3yKtxS2b
dkiLl76FUsUIfTIyzB/mdHxaaV5uUNm++RWu0A+NNXOyxm2m6kKH9pjYdgjgEpSyiuMOI2F47YJP
3WGuWi+rIJ6XHAQfw7n3rh7ZFQth+JvxXjnbEvN+aCi0+bjzMe+fS/JQrUVItihu3tw6GF47Jgab
dbWfQGIqaVVUxN2jmMuNyMdkd+2YkK502QzdHrAUi8ea/BgW9p7Sb/etbpq3djSkc1X3s8DgkN+K
Mlheqa1eMtPQ2sFAxTpnYkShIgE2F3MPlb/FbGUyiRal+4KtLKcWGF4hpfbBF5l7BD/0FKaibs/3
DWP6Ce0siOUC1NyoqsvtnOnL7hj7ZWRbdbRr+L+OhKFW69oM1cUawbTEmoeMWUG3l7tZPxLchSU9
KNCrS2/n3nDMltLqjpUAm9/jREhFNnzWsMQ6urNyUiWLYoEmYkPSIF/zZ16rrR4twwroYM5EVkVJ
PUgOtcQKesAm8I8XpXP78/4SvHlsukJHdGag0Ldzd7n1mcpHl+YRn+0Xj/fB2mxVeG5n118PJPzE
zW6vDh3hx+6YLcDBtIsFNNi3RQ4Po5OCyokM0bRskYybLKU5MYQp0ZSHXPfFFlOI6CtM7TVSO5Uv
hQ7znMscSUkLX2G766mx46eO5mGWbhFDm9ZBc2YbtOJC3Wa/NEXo3oDUIN/M1HPXvtxf6DcjFKyC
5sq2PXRtly8gpFnysC4VuA+HbzJOL1yVh0U+ss7+cv+XDOutQz6LBA1QjIP6RtGvSX1Qgh5i+kiX
L93s7HlzQF769pGvttQKCft5jAEWHpf2uwU1STCBDFsBkGEpdOwnr+169vgIqF6eHKekeRy96hNL
MuiZ8K/3TWT6idvfX83fX3wu23EdL0A0HmZoEqsECT6VZBenXz/f/w3DsaQDPNvVqRYnx2cQpZ6G
sjopIb/vG1rzaDkPkIOfMDRH4743yyvAXPvueR3jGdt4LdEVfhD7z83wn+x/ZXILGG84IYR2F+eO
2+dumUKGYE4OXpm/X3p1yB16uG8V0/CaC7sZlGDmAVPPZy+aZ3WaB/ugcvWwb3jNgdOkII0j0Grh
qOnRdvyT6/hPMrH3Da/DOScoHElKnPGyEnEpSBZ4qn5nL1tOZTCOjuqsCjZNlQ+PrcYpyD3nYNef
rDbedx7oSM5Kjlbbp2hB6wv3nzLpynCYs11IAlfoOE5XKYi45R0Ua2lxZUn9XPr5gz1s5a9Mlrn9
/dVZUM1E9BxY2gtLVJQ2cx+ouT+qWm6FoKYf0Ly1qJgvU4mVrdG83/csKJM4ZGyrcGQ4Z3QkZ0IX
v45vto9j/+DwFcTuW2TApqE1h3XHph4SFNsv9TiERBUHGe+irsOias5K7CnvASIagT9l3wuxQu0H
uh6Lt6UAYDK65q1OXpeyseCtYsqfsxRVhpjZ5WEd3Ta4fx4Y7hAd0Ek9wmth+f2F5FYflvZQYdM7
9o9M5PyRN7O/4VuGL9GxnYJ5bAIrOA4GuRzsmV17Ugaijw/7PuMWRbza/u6wxrnI0HuS1uiqX5Cu
HZ4avwmaclfHtItM4Z+/EBeLHIub3r0PSH/ccfCcbCUdTLa5/f3V5KusoLGTY/Jx9oIAEXIJ12n8
975hDJvf0dy2tPx6mq24vyxLda4mqGpCH3Hf0Fqo7C12J0mMaSMMeRjjmxrbVru+ySK6y/YqzhnD
Oe+k8U8q2Glx0J8+Wlv01IbgUgd0ygy0vz2EKi5zyuoQukKRi0rRQkbokIzlox3Pe3onsGs0Bway
vuP5iFSJZ7Un3tpfROlsAH4MnqvjOKdBtp1tA7qfTNnJsvjBtiGhIvKwEexwf4UNy6Cz5KlS2LVf
wWlL8Io2UDngyK4q++X+6KYP0Hx2ygSfVlRsL4UvrqMrP9SUPqNhKhrdfIM2zbD7dY48Sy2Qq/Ow
zuncPasifmy7jcmbTHP7+yuf9fhq10uBkVGtPUwQY6V+efSSXbxfrtBZ8lieJkNKbn0ZlX0cs+qw
tNnzBO7G+6Y32UVz3WwlQ+1TuG4r+LvM93+SYYubxWQYzXV9fx16oF+RaoibLCD4tGOWA42Nd0oZ
3Z+9aeNot65gLGF8xVGM8Oyy0DLkU/oOmObDlJUbLaomA2l+S/nqu3aLaG2U/OsEUaKxcvZlw3TM
p/SrWSnK4FSSo7n2w8jj56XbxUbi4lr9c1/2S1z3ykEcBeHH+SDB13DMx2SLRN5gFh3pmUubkDXG
8z9r+COZ3W+srTYgVYZF1Znu8rRR3KmxJSEKeoKUcuQQ50cHMl20nGzsG9PsNZ9NBO+GIgNpmYUe
cBYPx7SON949pqFvf391HIg2lqDSpmgMpu13R3okmvJkV20Ua6p5K3Td/Ewt2Ixl39KIyng4TD24
ynZ5k47ubNzcR0Yc+3HOGPYKCdcJhGU+iKLyZGPLm6yjOWxpWRI80rdERcmOVBRPGfQl78/ecNzo
JHcjnWnbxtjv5eQ/eFkW1LP66O7N1+lQTun5o+eWBFHfdF2Lp75+v+Qf7s/cYBQdv4macexM/HYG
UxbVSZMEhUz/vT+2Ib7Rme0kCA+QMEPYsRbpKe98oO3rT/1UPC6re4KUwr6gXkdxDnYxz7THcTDO
AtJEiNDG+OisW3xxhrXVEZxVXdbKhdjdBaLDP4vZP7Vg5pnjfOfsNZ+129mtnQn0IXyKh3ASy7+9
cOugr3aKwqPx689TAZsH5eKphOwjVQG6zI8VGffd4P/HRr06cBSdO95IvAzbPj/Ui7xmCT/c3zwm
s2vemjE/y60Bq5oMzu9ZFl9tt4jcvtkwu2nfa1drYrlO6fpwKTsbj1k8vFtjuS/c06GbadG4o2uB
Sd4uQMEDARgyrjuH1u7VmUuBlnu89AewCzoZiWxnFwTPFTpS08u8uC9uaVwe59GsnFPjLftsrYMz
J9tam8T1+gva57uoS/z5qJz82/19YlhIXUoz9rMpwynTX2QNuGLpPrhgCrk/tGEL6mBLRgH9LxpY
u5nno+87kRTjud0k/jTNXPPLOJ972XioMC+2pIFj9SjxMP7f/bmbBtcC4CIdnZbYcJ9e4jCJuzNF
C/G+oTXPHEtF6rHGiSXmIcRm/+jRrXKLadaaVwIjrHKnQRTQ8jWOurpKwrx0f92f99vLyXXwZAwh
VCRsc7xmFhKCreDQQbWDbtIHvT13sNn/eczmzJqTuUCFlhHGg6pa0ghvp33pQ66jJQtFEpSXkUGJ
afutGYZ/lmSfe3IdLTnKCpi3EcGLqvMhaDmnkSM3AzuTWW6r8eqKyJYRKQIITF+GhkOxqnCmwBJs
yyymNb396qvR80EtC1fYi9T/Z3CSqy9eWJFvpE3efgxwncGuK5QzDBNe14kNMNrgIVeYtvWPev5X
5HLjN0zm0fy0gnBm15T4DauoTkL4R0E3trtpZM1NO1qBZxVqR5cVXKtQWXXCOJt3nS5cx0n2fjms
hcJlkUEF6mAXlD4ifVgc7juqYeY6VDKulZxkjdGnxf8nqeJTsgy7AnWuQ54EiLrt1sXjC5hRFfpL
3ITQFgyHotsVEXEd9FRVvUXEgLnnMvkinPgTxYbfZ5bbNn211wXPJvT1L/0l8VH44AuU8up6i+DD
ZHPNTf109qGlYyObUUGUKkV3Bqu6rbKQwZF0XKTltlW9rAgAUB+qDy3pv8Rx1h0dO3+c5M5jTMdE
2rac17FthgvzXyzkadst3kyTaTQXTcvYnnob0YUsZDT5wxHyPe/vL6nh+NLBj5OMPe7mmHO8fsBV
kVr/rFudN6ZZa1dp6oDi2rVYf1ntRztrQ77uC4u4jnRqbSg2VraD1VxQ5mAz/S5scR2qLdygYeY6
1ClepEwGF6ELT5kf+ICGCmeLu9U0tpbt9eNiRYcqrtGp9JE7slrr4NjuFrT47Qcv1wFOtij6lpeY
eVvilZVbyCEvH1XePKg8PqZNu3FnGHaNjnNa0yRxG5QRL+CZO6Xy30HEp36f1pbLdYiTSpxsWaHK
dInzEv3fVRco5Twvi3rxu/SQzUN0f++blkILf6FU16YrWK4BpcrLR8Ri0yVju/oE8BGaz4KcSuY+
u+V/PaSppBNVtDqXi7txjZjmrt2tdpflthTICRRcrYGDGkLgxLsoLDB3zXPjSiJG46O6xKmCurh3
YXOyUa0x7BwdzjTXE/Jf/aQumfKPSGw8JJkTsGxfJobrUKaZVJj55NeXaRrCym6uyocmbeuddu0Y
HcykWF44QNbXF97yqgUuzvWnaM0gt7VhHsM9pZPXMWQFemz25pJPzDsMeYbeEtouT1NPbCCaPGcj
SPh/pvpvGCHX8UyxTWM3HUiHvAn4nh/b0rPra0frUUAtx1mVnAPeEEWcgEPVZ7n2MVRpnpjXC59F
Ddqb8jkY02ZInl0oz6qPltP3HMEpKD4+8jJemwgaB0Usg6XIYyLRHTAOoFuIiypH6E3XRXEvmGQ/
z1eW0rh0Qr91PfHTKaYs/6xKFH4gJGw7jh0UE3DQu16OXFcyI5R1wu8RweQx6PinbEjQML4vEcB1
Ap5GzlUj0hnPaTIXweCkUHOCX+7aenqpdlKLXNr4li5CP+GVenXzkSe9tStvz/X6LJLtnZ/ZAHNR
Tz5AXqkJx56sG1M3+Lxeoe0nVGjjHlnYdIbAXtsWPBBJ/WiXzr5VFbdD8lVcOgyFPUtVd5e6l2ip
6VB8UGfPZQg6dhifUx2UjFqVF3tsXM7WFDfv29RJfpKx3ML8vGkfjK6F1VafOdZI0Xyk4neLtIPE
+U+giXff1G8/+so2xZDzebXm+ZyWaEgPRmQgfhV+mqqNk+TNiwiT12yf9s0ACls54oR4aubHcUuS
+M2TEONql7NLepRLmAOTL37U+9MxVWMSWrF7bQjIQ/cZh/1pnCFxqMhKMCKPvjUfm3EunlYAx77s
G127o4epH1vIOwzXZr721TOtN0xu2i/a9QxqgTRlLR2uU/qw1KdR/Ur9jaENq6lfzySWZeYsRF3B
0v/OR7IqpHE7He7bw7Ck+uXMkrHyyx7znuVpBhkrBVvncd2C4Rjaoal+OUOpJAZawFFXO2lCJXnU
el9F9zDdqIrmyBKPTjVHoo4ouseK7Nf9bzIZ7Patr92rWxuWDH1/lSCEGQ7xVl3DIHRH9Qu6nbNK
9gsbrmDVDP31WPZFoNIMEjK/0y49r1kbuAoxATQsnRbsrd2DSpFGQGeJnUdqH9ceGkP//Dx0jzQd
BX0Llgyl4rF66KqtYqhxvTQPX7oq99CqqK6J/EwcFEQH+2Gx7Mi257BI/lutD2nxRFeFVj8STEu2
p+eMAzT15ycxmpYpCHWGa+Z8lCBeId/jrVKmwTF1Wlov73PZujm5Ws6vdX2OPRnE1saT65bE/Stg
w7Q1p0choFp6p2X/9kvh2U99oYoFzJmi9vNotFvP+iCBK3Q/MNGs8uyydlm3kN6GPf4XmDmBEoLo
GnpJVRp6BeC0w7hxAPtvf5UOZE7cfI4hv6euUwJNPHpIhIza8omBMti3X1ryncXRfUf9v1DVGwbU
Uc3UT6Ws4rH/P/VlcyxP8dk/3WhMkmjrIjcZSjsMWlv2XbcMPXQ1WUKDNsUbVlgScpT3v8E0/m3f
vTpshBj6NG2m/movx4EevS18m8kVdYraTrQq7ok7XPuoLqPkbJ/RXA19TVRrD+XRj7aUGQzEzVSH
N8dsqUXM8ENQBbjeFGGLrzi4wCTjbzygTCbSvLtT+ezXpb1eUtdXQV6i9kTW9Os++2sXup8MmViJ
jQss+ZikX4ctOh+j/TXnBlJpIIvAwCqy3tEoP+A+eVEH5zg++RH/vGv2OsR5qYntzWCouVjdGI55
fyhysuf5wKmOaqb+Oo/pepOIXGIWTHy0jlOcb0ltGdZUJ631qmWO05qTq6d+Qwwrk3LDnwzntY5l
Lie2zjxxILTlnq3ywYoP7RY5y5uJOFhEc9UEHeWJHJLuuixntLbV1cdked93gQsy3PvLaZr8zVqv
DoNFFAkvph5METX5nrju+6HJfizU3edI+kvZEgNJch/anFBH/+2o8iuxt0DqpvXUfFQqdBYmagXZ
gvrs+U9LvbELTRbR3BMMo7NgHMvpqMeZH2T+lMd7Ej9YTs1B0RTXKNARQVMuoc8xJD49y9oDseRU
fx03ZKltJaAGqRokU9wEhPmy3rpfDabWkcspj8vUBrPr1euP1vIuVhsvbsO9rWt7g1AezI2AziIb
0YRz96l03Pep/LKy70MjQuieBVa/laY1PBt08PKMpux6AuLv0gJ1DS3RC7i3l2DtgTP2ECfc9yaT
oXR/FYVcSIEFTm4U89kcCOrv2zs6htlxF7fCMxALnDf9IeGtOA1TvE9Uiuq63raqZhuN6lC3BY0m
6D+eJrUF5jQZXvNTmrhcTBX8VKZeYFdtoJZzm32ZdtVwsfM1f63dDGSdPmzOZPe9rgGJqPZp2FFd
n7soBn+0US+/zDWAftMSpu4WZtxwyui4ZTpbzlQyWCWv8HiImHvq9lFSUx20XCZ5Wg4KO0X0/wxz
G677unY41QHLCDBUPA43GbzpHXrfw8JyDvcdx2QOLeal8UJ5lmDOlvzoVY9z9btA6879sQ1OqfPQ
TmvSK1vhlAEV8xHV5ndyHvc5pc5Ca3OQvnCZ00s1X2l5rbaKniZzaI9aETtsLmOYoxJn4E3T5X23
FaWbhtbc0bOywh5bTLlsnrscPe3rAU1wG6Y2Da77okzjXC4gqUss8sPL88O6sK9TulWxNQgPUB2f
LO2uX1d18/UTFLui9pSfuj5CCj5ikbzQLIi3OB5MP6VjlWdbqalJCvDtfeqj+DScZOR+nL6zd1NE
D9AV3+IN+j+K+I0XpY5czjJhjRAjJJc+Alo8okF68B7KD9ZzmpzBuXckUR4VQ0SnoGwO9z3CcCTr
gGaQonqNNSPoKwcRgXbj4E3z76T8XHNnizvN4HQ6mLkm7aIcIsi1y1/6/JPYoq00hAw6ilnU4Oeh
vJuu9fyzYGeQCXUjWP4emPW4iHd1+3LfQqbp3/7+Kiy2SZ8O6HqH9J8sT7JZEyj1DN/vj23cWpp3
F3RqYuAxCbbWEoLZ/3RjRCWfxtA6FYfkuNU9bvwdzdVjpLi5DV7mC/9UfObH9uRFxZV+wMVwzI/Z
iW2Engan/3+q5JWtRGN1yrtFJiIpzgWEgRp0bvjDVpBoGl4LmiuQAlRpDkUsUrXnNHmhTfOTtM7G
CW4yko5yLru2RMUK56Fzso/lQR6LF9yX9mmJqoP/IE9+Gt1fdsN36Oy0ZULTys5BbTcV6mT3wxe/
kKEt441VcN/Ogem4Z5GMRTEWfnsFSiAs2yFY6i/rmB880MZ4WzBFg1voCOjCdiYrJzBWnp9Z+Thv
Zd1N495s9moLUSBBLDQE496Ym4io5OSW7WGf2TVPlgmzK1cgqVAs5RfWdNY3ZannpfXmjUyw4TAl
mjdLfyZ8bDIC2Gn74K7TE9p4IyuvABBvN9bWZB7NkYtUWo433hzZQ10v+Zl7ezeldmE7oplBxoqR
W3qeHB50ycnvtzQ2TdPWPFet7YguNEQDE6BQobxxEdQs2yLEfdvuRIdB93Y7wXMx+sI+eDQJVfap
aj9uk9e97VBEx0GzwmGFLLBx3KKLuOTBbLE6GEp+TNfyOwA/6cYR9HZOnuiQ6KFpxsrt6HIpih+z
99R432n1bPHPSXOu6i/3veDtpSA6Npq1XV04wLdesqm6QiIjHLM+3De05rtL1VdTluFM4Cv9Jbi6
8HmL6sy0xJrv2goCoU6O6q2rppesb85z2r5rUv4B9ehdrkV0bLRXubRyORxAtEvg0DVaq2EjGDaQ
4BKdP5bWANcvGaSU+oh+I4fiyNyDiIboJrMB7v8+TI/Wrjwb0flkx4YxWUscQmQWUcPIY9pXG0Mb
aohEB0mzGCDmpMZnTCEJWSjD7N00RDwJkqc+EAHD16jpIYnmjfjIsOo6bBrMKHaZN9hQjPJQ8gPx
/rPaX8g279qvOnS6W4Vouh6hnT1lDBXk/sVDwTraN/jtMHl1kQkrHSZPwVbrfO3I14Tt81+dJNId
klGCEIJcKAg/smI4Nem+dAHRCSJJB/YG5SMT4VvCCWwQokNvatxF1MOJDpm2wZhBalCJXIn1WBaR
VX/ttlSbbgfM3w8nogOlpyaviSOhlurWJUjqR+FHnlh+OO5c7dwq2r3brr1VeCgsXob8HHv/ztXP
+7vEcLXocOm0Sfs8IQ2FcHB8bCGARCv7EVdNCCWMq7UJaDIZSLt/8YiZim4GVXNbZQ+1w16KanjH
uq22EkO9iegAagfot8znarx2B3oUYXtS1xQqgLfncRzuC6+IjqJWtUVVw3AaFNT7OM/dIU/aKFvk
qYjZ8f5yGA4cHZelcqIsR9jLhbP3Pf1Zs0c+P6z9vuw50YFZK037trHpeE3iT7Jj4QQ92fsTNyyw
DqAmKCQOXm6P15Sc2+rRTZ7abuNeNLyLiI7ImqxsQGP/OF7/x9m1NDmKK91fRAQgkGCLsV3G3VXV
j+me6Q0xfXsaCRBvxOPXf8f329TVlKwIb72QUSozJaVOnrOeyKnPylP3FP4Iz+TYnfPDnJHX+1Mw
HEx0gBZn0pndCA9EAvaPI3msI1upwGQdLXobVCodsYRbRsMmFQHEDXp+cnpiwU6bhteOzqtX1eHc
o2TeENTiCRfhR1mHbRJH+YOpWUdQAwUb1/ENMhEPXuKEecqd3/fNbsAxuDpEy+8j6RYzUps6Vc/d
aX3aP81pnshUpA+eSXSg1roWs4f2B5RnAplWoNHZVvqY4+sgLVqrKrw1+V6jptvSkcrouKmtTVhc
lcf7FjI4po6hZl3c0hFtZ9dpfJr6s9otp31T1tQhWU489HV1+3YVJ8XTfJaH6gDQ83q4HQvj1AZh
MCQ1HXPVAH09tREWGCCShJcnwb8VkD7Jv903j2l47dYraxROFO1RlVnAiSJ+xf06AqryFyu8Px77
By18uy0q1vXGeb4t4VGU82Gcpy4JGE2cXtgK1qZV1oJ4ZyInbi9R/ZkEYG/9oYbA7/3vNw2t7b4L
jxgqfUj7DXcVkHXsu+o3WyHGcILQwVQbCzZwkqOYNERPYvwRlHCf4IMom0PXfL7//YYV1kFVexMW
e14LCOQOP5U47m3GxHcqLId8UwLSgVSoyoReP6F423zwD3CdA087VLtv+wu3hJohQ+skkeUEXqnI
x1+o/lNUQzSUnxf66b51TGPffn9z0J8X1wFrO7J/25SJGj5WwXLoHcu50zT4zaXeDA7hmqALNnil
Kj77Y1KIH2hxuf/dBq/UoVPR3kRUgP3m6gOhBYjhbBE0MY2rRWuw83ESBFXaAsxd/UoS2kaWoU3W
0GK0yPvK3RxYA80srxGKp7KnX/zhMdVzV1f4dm+KYU4dqGs/dxcV5f8EBbGWAG7p8J07io6WykdG
ZOvj28ejSlECSNuDc8hPddJfblKb1lL/zczv/c+ttvTGY4pNjiDgm9S1LU5UPheLTNCInVbRdZZ4
48OpU6qzG1aJ6F5G9eu+L5m2Mh1SNXuF0ysPs6v/nNLbQ0a0JCrxPk9QEvWftsfw9a4OsBqBS+jK
GL6FYkDenJbHnkJdHV21Meo05S2GI9xJVfyDxsV1gUiUxTo3/3xvTbQoHtTq1QNYz65L1l2CQ51C
PPHSXqJrkT7EsRu6OryqjkHpHRYN9kh5JuTHLCw1bVPpSm9C8mjMmMxRLxzSNf1/0T6/TEMQXh7A
15mAOfXZcSxp2pA69J6kGqSOIArG8obeb9G6JxHbKgSmkbUt2EGTU1xChycbwRo+FHg0rGwyCYah
dbxVua+CtS0sL0Lg9QVupbYmc9PIWii7C53BjhPumTdcwmA5Kdc53vdIQyLV4Vas5fHgxjizBXWR
dF06+jzBW8X9wQ1VbB1ftXQg9SBO3l3DuGom9Gn7g6OGRJQB+7SBIvEQzqX3Iutml9c+BPrcMimT
uW6TfZP5urpf9pxgjf0tug7bz3ijj/mljrgC/GIgjlRQ9BkH6LXWQGJMlo82GUs7PdMyV84ywHt4
M6Zk6JJ8/jg1WRF+zul/ImqJYpNptD05itD2UHkMJzjX/16535ZotdzaTZ6kbcnjmMeuyOGjZeNc
1m28yIUfmcuf7vuSaXgtbl2AL9g6FiicT3HaEnVyyQDlHdujl+HwrGOvcuq7kxodFGlbflJUpLRe
v4LWMXUhg7rv/DHz6zgstBUX/tDj/jv2+Yd44x9nNELdN5BhZXUgFpWCQzbL2bMN7IVdI1M/sMkR
mYxzuw68iSc+os5QCigDEsm/lQpLHHXPQ1xms6DXFjISlu3RsMY6KqusWaOUC+u0+XfGPo15NlPL
gdFkndvvb6ZQDTxXhYTfD7V6HVtxRm/1g4bXAjdk6J+lt8qtW7Pw2g5BlPTd4qX3l9Vw5dLJI72+
AQ9up7zMU9+rNc1pcBD/8erP90c3WVwLWqgxUjyFA3bSj3hN+e4OacOO94c2WVwLWJVXKubjoq4y
581p5FtxXPvO8gBl8EgdiQXSxWCYICSfbdEXxv5xaJMU+Ucv+JTjUfb+9xsMr2OwRlKiEyoU0EHr
vnHnQOjXkl03W0e36TSl460U8SQ6frGuN8BP/ZUfbrddSpL9LC/9JcCBsP1+fyKGhdBhV2MjnRLM
CLg5zuVzubUfp9BmI4P76MirEKJNys2RlF2ZzZAhnroPpW9jHDG09Lj/Nd2bmN14TWhXVss1OKsP
8phfvLN/ok+PdlW5/61zv/mDUtUNm7xuuaJtaOUfO2sDosl3tF0WWnODx3cMvL/sp+1ID/vp9kgq
jreLXvAS4cqV3OBW9xfY6EtaFMtOtkW+4u/Ak/AcozXwjOrtlX7Ne7ws05P7NCfKUqMxOZMW1WDH
Ux3MhsCr4sNWF5/2XliQ/4ahddRVPU/1Tvx2Qdfm1Ahoj3v8Vwug6CPDB7EOqejWfQQhA67DEEsu
QANne1J497MxrrY50oBXfhAAfTgNF55f1UNocIx7i7k3zilxVvb3DTuWivazK+JLrxhOJTZ09bsu
iuFv03kz/Cqh1LfV03Lt5nPZnwUwYcIDQcBDbQ+A82u74rq6bk28qkPLA/20s+dgtfUPvZv7MbIW
XG7cNRAEAc+RAklTsrtrk4h8/M238adYF9Dod330yNaOv9ICCwC0phRCDuji70E1EpGZfZsFsUl2
vOs6GF4LJtG2Y5GHy5QxFZUpiL2arKTLbvn4d5MzC/V6MLp4AZ+rCkgaFmWTVFWRJx1pwZsSiQcX
Wa8HR24bE98dwXO0tDG6xdvu1ERKWTb5d29EmMDNAd64KJjP/bCf1w6CfTIMj0VHxJYWPt+aQ0Cb
8usEq0VnwijquHsLZVdLpjAYTm9tWjYGmuIb2wob6hiCM/l4KgrwCYnRJphsmJl+6x7dfPbjCSxX
DrgzfkDEjOHi7dSXCfrBB7aH2egP/KVdi4f6HWBKPUnhkZwrF54mIIx9dIJ6TKYdbaz3NyCDH4da
quqdOh8ivk8oItQLQKYRfe3oXlr6002ja5lqD+awjWqQvHigpcoY3OB59bsgvf/thmyiF7/9GoRv
SzFB1smfj0WhnvK9SQLQbh/8uF8O0E8LHimzYw20vLXi5bZs26rPNip26Gpx/lV63mAJlnfzOUbX
UpU7Ea7aATw7IJc/trn6VDYo+G5DeZVF8+d9WxkCQy+LD161lQFoWSCH5+AaUrdj6jniVz06i8WT
DP+g18bFJDqOzrA5qyAfc23INB57b1ueKlb/vj8Hg530hmLp89pRUzhljuNd9gIvQKG/HItIJmNN
bO36pmlomQutuLts+HhzWf/CvM/+ln/fK2ophRgCQq99OxEbxi0An2WDVQi3ESyo/PiYdW4TepNy
SdUyvnF3yFZoYqGhONrptnyrfCkncgBEaW5/80bw/tP9vzPZSQttGjfjBoGsIWOlyLoSDA1sunZC
WHZAg6H0+iPf/R0VBQFDke2VLfG59T3L0IYvJ5qhAkn3EHXGCRJ8qzjPY16eu1IKcJo1gSUWTF+v
GccdOF7mghbCYUF3cJrmpai5JRUZgkBv7aRQ9Kug0DRlciwvOBQLkK1HF7cNn/E4OlhMZPp+Ld81
lONEo7YhczwQaZdL5SMnlb1lCqbRtXxX1uPglw4YxkuU0qBG1i99g6Y4x8amaxpfO5vJYarndsOO
GTZyysrKdcHwQ22icIbR/11uBAtldWONncGl+xSwEB1rwOtawso0+u3Y8SaKl7kvO2Q5eglZ3n7F
g1beJ6rl8vP9qDV4j15pnOLVm/ebPmdIujbr+6FBMdbnH6Jh9Q8dG3/e/xtDiOl6NWJe0QNyc9I1
ou4pcoomXZ3xqRG21ziTmbQY3gmIb5cFebRTw5qU5d6kpbBhFE2D335/swZODBkDNWNwr/ePLZOv
Yp4sByKT/cn/Dt0P3Va1E0hq2QLS3jn8WLD+D7U3n6S7PFIuZaFedZRFubBihABUjZL7STgEHQKO
b5PjM9lGj902mkHkgT14LIPDTtvXQraP7Y16N+hQ1fma8wpD56P4WreympKe4inovk8avlyvO3oj
i+YiZthRlD8BdMSfR59axjacRPWCIzSwWpCccNzXZv9Qj/nFWeZkYn0ag+pp4eSx6NULj3KiYHnz
YHw5V0ew+n/w3eKvJc9/MG5r9DRErl5xFKLeO7eP+2xQ/lmqKEEx40nmTvLYImhx67V8rLupnrKW
xupQoVz0g8V+9+Wx0bXAnRqvLNY57LNVyfXcVF51zP3dsmuZLKOFLvioom3Ygj6TuFk6/pKNYX2q
QhsDmck9/f/NDNQd+jYYO9zHK5V6QX7YeJ/eN4vpy7WYjRuPDFzgFtbh8WQGnQJbnHMsxz/uD2/I
af+tAb9JlxXdiqD3oj5bQq9JFIRrWn97DmL+G6Kmj/mNXmBUava6qUA3UgFa8o8bQNJAQYLMybLr
vg99waOJtu3uHISA6Kfys2nYDn736qD5HDitjk2f6D4dPe+T6/9s5/kURN45Ug9uY3qXJ4qlNYrN
q5/VxfYFzQnyw1B09LFaiN7d2UTQLRzBDpZNBHclgtpRWjJw0NLNtZHA3czzL0wMzKaFc1/JQkTz
7mfAt/0ZlKhfz/5wxTPa/sLGIUAK9GHO0pV/33c1Q5Do0jfOvq9g0wdT79j51zYaw6SDPLfl0Gvw
Y73zk7GKq9zFBrG4H5v95+yJTMpPE7dtQO9jJGEtLcTBMIiHavfGp8vH4FJtvZPGYj6Hk5MJt3vi
u1CJI6t0hHb3XGz06Dvt8THDaSlgUc1cANuFMo/fPrOqPg3SVgk1mU07bTe9moa9w2nJ4f4JW+A8
uokf/e1Pf97/9PhdH0O5+38T41awjcxlib0VwLEjupt+j+1yHqPdQwund1XtLA887k8UUgj3//F9
Lwv0VlGc5r0lX8mYOWCgTEawnh6WZnjolBPobxkAscqG3fQ5KY/lZw+4yr+3MHioexPq9LdFepOL
22Ue5nriEOOQz0tfH3HRPT9mFC3Ui9L1N+ngQt5x54gqZVrWr4+NfFuGN99crks87X0MqSzVf6x4
+VoMNuTt+74Z/KsdlKwrd2SJ43YOmT/+tLl+ouQXpSyLeZv8v/NfoLeEdhGv0HFIx6xC9RdMN3Q4
lQNxn1xaWzKe6R+0wI2jsawdVG+y2P9dbDjxCfosR/EQbAP+ogXvui4tGxsYKIj/dEnwQ4VLAtXh
Px5aWb3102Oi9qY8wMGDF+sx3nwc+ZrmoXtOoDd+cl9C4Itje+NN8exNk5+wBZ3Q97/cYHZdL6fm
pNp9jtIy99U3Mu1fySxSP4oeOpEFev+nqLdG8aCEUJFos0BCr4w4X5tYWBLY+9eRQO8BVaFD+25z
sdGw4FB4FymeMZ/DvqbjfHrMQFrQ8n6L96XwQWvfhy85fVadfAn4QwXxQG8FpTsXgIjD+kGh0rn0
Dyu4BpO6jtJ5CX/en4AhyUfaZizGNez2DSrq/u6K0x667Ulsga2VzzS6FrY5JCe6zfdmsBlOl3oY
n/FkZDkKm1xTC9lxKfYgcFGg3r3qEuxR0kXF13i1CS4aUqbeBbrtdSX3Bq4Zi/CyMP4kQueDoM2p
prb7iME4eg+oU5SS4yyismAZyAGcbMVxqW13ZIN59O5Pb4e6lRDg63OC7hwX5annzSteDR7LOnr3
5zKg97NuHdQuo+Jn0UCYVuCN4yGX1Ps/PQ/oHqC0VdaE8tu0+ji0l4XlFGUyixav9YaS9CaxrC6X
l7X5upHhK3VsL3Gm0bW7sZ/XLCJCqWyU9UfKoSqUF9cu7CyGMQ2vxaoDnrperDefDKmCwsjaQ2ds
ONHOhjo2/YEWruWAvtWwGfHGGnXfpZqAF4j71x2gFst+YnJ5LWi9PSjCjcDl2b7huFp18aHm7qeH
/EZv/gRvuQIBGKqtbUWmv71qJf+MwfRQKxAL9L7PBozzdcuxtm7rVEm89WMqdzZZspnBMHrrJ146
u5I0eLDv6SKOsovlubkV/u5bxrAR6l2foWrrORqgeavK9cnLy1eVXwCmeF6Wukv4Oltu2qZJ3Nzq
zQk2hhYOjvDYb+tturBOfphc97Fjt973qXw5tb3CPisY65JuXbrkj8dso8UsLYfOBVEc9MzwwtnE
+zlmwJf4l30LAcRZfctebloCLXaZN8VTABBjFuOJSjL2JV7i76tLLr2Uvx1mk78wLYEWwXU51y2t
kSIKkGWlQRyExyEAO+l9Wxnyg472wYNAyJtNqkxI7xyO4WWN9i9l+VBjOAt0uA9r8OYcVVD09cft
W7gh8QNAY0n8BsPoOJ8tCIaGNpCXdfa4PNA8+lCt1qZYw2FBh/mEESeRWjqVtXX/MpB4Svxl+N7N
vEoax0bbYfAgHQATdHEflSHEMWlB5AGy5yen8/+gU52BBPjLQBpLGjUssg6FGWLhVcIpx6xmY5Aw
r/gPXg4l0B6BrVxmWovb72/yhBPVXtyBrjPbQg+o1f6VubYmCNPHa9G8zbNDFiioZ8sqQbjOEyeO
/4aAiKX4bfpyLYp33OP2Ia+AV/Dbl3gmBcSb5V/3g8s0tha6kRhQmsohxSu2mJ8ryO+cJwaRsMdG
13ZelzRjExH4/+CFfwVhWSVjM1piy+D+OuRFEVW7G8HWuFDvupfBiTZrNkY0oZ1MH/p8HfMCzYsZ
DBQ4ztZh9EPC8UEyvlhIQQyG1/s9GYvXsRbYHUHcffZCueAsGz0G4Ah0pMsuC1eKHas6hsHPwSnD
A43Ug4uqt3rWRMgIhx3cIG4SyK3f/ByHabac1QyhFNzM9SZKK38pPNlQmMUFftFZDrIMvwZlaFlR
QzrTmzw5mBbcFsyFGY/+9vri4O3LGfXNAygwEkVtSdO0tlrA5jRf0YwGC8nAK38CrBp+3nvIH973
SpOJtJB1y8gBAha8oFFO549jO4NqkI3lUTi+DUNtmoAWt8G+lrRwtgU9HOVloOTkxz8e+ni917NY
vY46OUzTyOXXrvghxAYDNt7HtLMDHYMatai6BBVOPABthoconqpXMi2dpbZjML2OP3UH5URi2Zds
ZfS0UnHo4vosAyt/8c2+75Q0deAV63vZj4QPmeupJ56/TMWHKv/NgjyVQ5z2xWs4/5X3NjiBaTa3
39/EWuCWe1fkcCQZz2nv/+Cucw2UsoSawYf0ls99HQI+IL4yvxdPkMEF1YCtcywymEnbbxsJhEjX
F3iQbEUat0lBooMiNTo/aeZOX9BUZknSJgtpgRzsowiXHnrp7eh2BwFUNQ7n4iRaW6nTNBMtlquo
yBkj2AXoyg6ddCAqxn+xmn70ID3DhPsNeBXLXEzrocV01bkKKgoC6wEF+0SW4vu0tq/3o9qQVnVY
1h6T3B0iHICiuH2l/X4NaXf2AmxqY5lfg6WxFD4Ne77eBurjMX2TECTN9rG/ijxKqsC/bHEM8dD1
seyqg7QqJfshWHEz81R3DBsvaYXz0gw2EWLTDG6/v4m5ZpWyJmRcMur5HxsXQsrx+NSCiLDGsff+
YhicVu8Gdb28jfe5X0AiGnxUbD80fVzctIgtSdDgSDpRf941U132uHe4nRjJx3nxnP5DCEF3W4He
AAgIfC2+SezKURHgYFDJOjD31ateKnFVwbcgb45N3EKG94ckWwKHPvrWvg/TvLRgR99QEMTKpxel
eN8eGjXWccrnGjfy+wtjWnst2Cm4YifoYCwZLwSEUWXCKDhvXAKSUVvjjekvtCAXe7S4dIF7obvj
1O8qATf6zzz8QxbSEuoG79KRXHXJO1QV2iVTooDQYVX86Om8py2Yk+5byfQHt1T5JkJyl5b9Pq5L
Bj3JP6OwPRGK1A7kwen++IaUq+O40I0yQ70qxiqsw3H1v9XLMyDmh66j54KdcatO7/+PYSl0MFfB
Crm3k1qyqYtPYe+cymr4EqsgAXnKY5Got5EWdeM5c450OPfOP6FQ35dueqyqpveQ7nXdjWi1WTI2
wlF5TVmq5tV2FzfACvQG0thpiC8ZUEuOA6m5rjrMwVdXoeeSIllF6dQDEN51Fu4A00JocQ3F11rl
M6ZSifp5YNUL1K5eyBR8gcy1JbINqeO/oJM3Prv4alYbmuhA/e05KVg2w6ur/N3iSabRtaB2qjYc
nWJYcIt21IewLYMPQznbVMsM5tHRXS6ucwCywjxFIF62KEyievlJSQ5F6Or8UCj8C+CVo78m8BEK
qzO89DE7hsN8CvFyFtT0eP8vDFlDB3MNnPjhWOAvRN+dqsV9qetfw2JjezHZ6Pb7m/Wd4pyElYMt
VYU9KC7afj0tXHoQXqLLgdbj3/cnYVhoHdEVOv1aFAOWos2dPxZXDinDwlsONoYzmg7fipZJFnTE
ebx3t2vEfjQ9HZJo5J/ryl8TjtrhY8GgQ7lmQM7WasXl0Ys6/lQuCd5Lm6fHLKTF8q6kL4W7LNm2
eQQFVcgbxP4cWExkciJtgx6ll+9ugdGVX537oE98tp/BS2oxjGl4LY434OamgeYo+ufdsF5CCEB9
JiUHA/U8L+z3IxYiOroh71ZoxatuySQdRIIum1fWrJYge59ZgBEd27C5BARTwDFmYw+h4wk1h7Y6
4c068Ujw1Ib8MtT+YZuHLNrih84bREegIQqmktEc8qFFfqyUD/aX4thSYZnS+yFHdLhZ5zVdCQpR
HJZHL4nL/amJ44fSNtHBZvsWB77TeQuqhxyspPHHjqyW3fn9WCb/QpoBoVG7o4tFbl590iZ19VUu
zaGNL8FksbvJMDcnfpPy+hrnCe4Bab0zoHFDngZrZTHM+3FA9BZ64EqilnTIRESGz3TfIH8SPjvM
hgszfbl2exARj/cpdNesnac/lnGdE+KvP+9H1/sHF6Jjzoaw36pl3NYMXbsHRX/J+j+lCg7eHKSM
Rsm2jEk922QWTauspaM+CrdG3P7Ma8p0ZnFSAd3ZD/1pZ6/tOlpeF0xT0rLSItGOV6/Lms2t/OC4
oBlb2yRUImEdTUg7/dE7X9vK1kFnWBwdlRaLpfXCoVnAEyj7526aowvl1NYKYkxQ2uWhzf11nSck
qAI0jcW+HkryLVQnwsBzw4vXmEWJw+dDOJWWLcM0n9vavQ2TuemrkGI+DlsOdeyda7c/3/c1Q5jo
dP/AKo+AvxfgDZxY2u3saQTndlfawuT9exDRcV4zOGPRJYmL3IA6eBeJUz+1FzLuF99vM7lsH1C7
tpUkDJ6s473QoBCSOsamNDevON9Xzj+d+3fovJbKxiZiMpYeK7zwWn9HuqrocKHxn0PYXuVm2VPf
J3DHvqfFCG3GgM6F3LKBQB0hkIe1cs9MyAOu2Ykn+6RwId5ROMclyI9kAmdN6F6Gsjo95Ak6LCyu
g7AQfrxmfQ4s2BY7TuLyWZ6gO2c5eRqcQUeFbXNeSBl1K7hBnkmtEqrapKT+ATqeB6d+iorKkm0M
8aIjxJqAtnLp6i0jwbSnY+2tl6Vaa4uhTKNTLRpBH59vUKcGEKE7LTS/esFjICKi48PkCvmNzhdr
Vs5QDtnCV0VsFH0m499m8yaHbOueA6SBr67AB9CJz+P6tPU/tjF8Yt6fC7G9G5n+RtsX+cb4gA4X
UFbmH7rwP5sPXbMwT+b+K3Nf1tJyNDFsJ0w7obdh38bVhlAZ0TyLi1/a11PiTm4i6c+mjU6T809u
241Ny60F/QrywSov6zUDbV8DvUrndxzaaI8MCUXXC3BaDrR3X67gmPHPOSdn15sOW07T+yF988h/
v/SQf8HGUJfLb9ekjDnLU12459EFbmDwm2SmnmUDMSyFDh7b6EKKycdSdEWUtGF4WApxArdxsnOa
5HEF8OrVB1fH/RkZDKaDydZ9xXmLIEDkJq71JFNCxEsTOxaDGdZaR5P5KBmE7RitGUQM62MwedsB
Zdrv97/dZKnbnN5E4B77QvkFIpC3X/uySoX7UgQLNKxEwh11mNrflWMj0jXZ6TbBN/8VQVx8HbZ6
z6aRHxtHHBfwlnaLjfLWNLwW5ax33XzqW9ipIJ9Il1/mbTjudW7JsKbhtfB2onYNXNmCD3Jkqd/n
CY/y52lejvcXwrTKWkT7YdM7QYF9yO34a+yRM3NtnEumL9f28BmlUvT+3OofDoijHXXqA/o6yQcN
o8PIli52NhrC7rkzvtYVSVnen+Nls7i/4et1JNmUe4UAfxy2nxUcbI57KNrmGu25pTRhSEc6lixQ
89QQV66oq+x/E16nQdinbt+CXJ0OlikY1laHki3R6E1wStwo/TJPh5YFJ+U8WLshOoAsKiACNbEI
mvQECjW3jjX6lIe2oDXZ5zanN0G7riAFA8wU7OPBiLfT247mJaxKI/bXfcc3ra8Wtns5te4c4Q9Y
+aNwfjvRl6kQlsU1GV6LWZ91ikgJ0e7Gm65LWT3n5UNElozo7EmxiElMOnw22qTOm7d+5Xl14pWt
3Ge4N+jESUsp+2ZmGF4xyCGmZPmW8+cy+CuitqxgsI2OIpNxHnTbhn/YnDApBUnn4qF3LPDA/K/L
ADawUxViPwRa58RAlJF79IqLqGVzNziMjh/DHaCeHLw5ZMEYpL7YnpySv+Zse+jRhOgIslo6hDYN
jj8V5KbHwFMJaL1eY9Ef684pLY5pmsPt9zdR5fisdlrZY6/qm+vah/5T3c9oL1hcm3+alleL225v
CpaHqEWPpN4OoLzheDQG19r9oDWcqHU0Ga1dbCq3Iw8L1ZFPSxJCSg0A4oD8mmYGsGB6/38MYaAr
CNAFuMyow2LMg4OZfN3Jk4vKNOFr0tiE20yW0nbeVUXjulU4kKID9+85j9VppNNomYBpcG3v3Ytw
gYTDuGaTV7dAe5HiQJlvcVWDF+mQsjKqhZvnEa7+OPgc+IxX72gkPwjHPf2+/Q2fr4PKfPSly9nD
5huK4TrhxHOo6WB7WzINflv0N0EQcFaJ0AV/vcr98rB20XTZnWZ6zPI6oiwM+zBYCV67m8F5gXrk
x62zoRxNdteid4hYF40xvH+lKvUpP8VdfWi8B0NXx4/lTg2fJHB6LC4ykH9qms1yiDWVCXUeL8fP
O3/pizWj2/a0S/p3j62rGqMPPSdXFHuOXszTyGtTWqnvj/mQtgmTxtk2v8Fd1d2LdGLFEfdkSxoy
LYQWut7s+ZQphO6KL4+EOPEtfuqWh2SOGCFa8LImCie/xkLwYAIVeXsenP6xwNJxY+PgMrlQHJon
yVQSr8VwJaMSl/smN9hFR4vtuxuupM5vCIzpd9ntp5r4H/2qt1Q6DIGrI8X6yu/dMsDwtaJj0rnB
F9JUtjOb6dtvB9E3WaGtc4qvxoG8WMRPMkRXdAAksXBtr/6m8W+/vxmfqaAsaoRY1vbLaaDzgQrn
2NbD8THT32z2Zng586GZKhR8aTmlpYPq+8zRTNxZPN5keu20DJkp2c23s1XphH/hQWFKl71/SK2Q
EZ3Dy8mLbuoHjlMJkBaHXCp0+joQSb1vGcNNwteCdSiq0okmWEaxCux7r2t/HlFIXiuLV5rG16LV
n8JyyrnngmmLpFw5R1B7vTYCuohDZ4lag+/oEDDoHtC6o3jYjCnki3AHXfshBeP2Y4ur83nN1G9W
Ubiosk5uVrHxq1DMkhEMxvkX9qsYGFvkLd/grdotXpSKv0eyPcWjrePO4Jk66qv0IiILhrgS3bC/
Bp3bfApwsbaYxsBi4+uUEcBkuaKRAR4inP2wsC3txT++88sFk/MAKHrR4nS1f2vjv9Axl953WMPh
UweZrcrtUWzDagfyHylfg+nj5H3yo6dZ/XP/D0wmu/3+Jld4buPvwe2lWU6/cjyrrrNN0svkqFqa
iNEqMUEWxQVspz6BBODYBe4hF7YHfpM3+f/74W5feth7R4RasKcFnhX5WFxATHbIHddifNNfaNlC
4gzekR62AWQ4GRdwv+wJG/6Djj+LR5mMr6ULnPohHbDjaNv7/Dla6c+1G/94aF11YBlOzO4G2jAX
TVnj8zJCybfkorCkUcPS6pCyAqoHUBNHkph691svWdIU80sUPySKy4gOJytcJnqX4tsrX/xiojyW
DEzHzLF1MJg+/7beb3x+ZRHeiusVnlmG59FzjnEEenElT/dNbxr+9vub4TtWjazxfDeLRMWPomB+
AjDcdIAUmvfgX2hRK6IlBME7LFTXzblaAhTL+0+yt0mBmGaghW5E6iEAft0FsRUo7Spyzlf/HFQ2
0TDT8FroNjUk3EcHZzdesZPnRJ9G+qurR0vbtWl0LWorT4qhVLheeC65HT6fK76kPG4tsF9DUnC1
mI1574phw50OKjvHMYqTrQ6uzTAet9z2YP/+DHwddUXYWm1bjLzj4wUvUt0BsmdPZGUPOY+vo65a
5uVRH6AUHLPiKeDo813ppSa2coPp629b2Rv3L8m8zf6NJbIeVmTO+S/IZ5/8wMYW+X7Zx9fRVyNf
QVnN/S0T856U5DcZhwS8X4ly1BnVsWSvHjsK+bqWSTzF/lQNcNPe4fxQLx5PIGj7x/0k8f6jl6/D
sPbCYS5kKbfMx0vt/3F2JU1y6sz2FxEBSCDYQk1d5e6223Z72BC27zVIDGIUw69/p96qP91WKaIW
tamFgFRmSkqdPGfIv/djn2Tl76gYUoHqVeHnqZPbyCBMNtPi2fNjsICN0KUXMk85/UGibLf4uFUd
HqaiTap62t/+KtPca5Ht9EWxETf0z9vCdnXtJPmGY3yv7hxeC+2MF6gf0uCKX5p+gR3ilSzgUhUE
MNfb7//+guzrAKm6R1shCLoBlZk4/8CngnzrZ2nj7TJYR+ftavLNqVdodJxXDw153vaz2bIdv5dR
xNepu+KpcrKC4uzkBmGRdF3QJW0PUNx9trkmxDdxPfgSEowLiEJn7h3qpn32aG/pjjMZ5vr/m6Hn
mXV1BDrLs1DLofGuaoxbWqrGkrJNw2urZTgMg+MVkQ8ZvTnaLyV0s2YQQcRLdt+9r6/DuUo2xtQJ
AGStAEOK6hI6Jd6eLcFdZz5fR3CtMTDvIkLvEvfcneirAzqNdqzs9rdn9v0lzY+0sPKiMSyzNSTn
eBwAu+a4RMrWf3qf7rJ8syw6pmdoy2bXOZkaMtc/h1SkIkLDzPbqL8Wu2uSXu75Cx2llvu/McVvA
ier5ISiCtHaai/Kzw1zZiq6Gj9CBWkURzG0Nppjz4nZ/3Ll6mRc36RfyLWTi++2vMPjqfyBaHXXn
bKb+mWT5aQ6Kf8qof6lz7/N9w1+/7E2kbWwrIspAWxvOcr/O9WGUwcVOtmp6++v/b4b3Ipw6ljrG
HCziOwhSvraRS9KBr/cFAtMiGRLILa0dzPEgq5d2/FavxcUr7qMQ9Zm2TM5xSOaAYHqnmfhnRQd/
R5btPrCq/x9s1saynDaY2WKMv44DndPWGe6jhfCZFsKVoKsUDRbeNo5+Nm4pEtXEv+7zGS10B6yK
23DNzjMvX6XwvsqiPQWTjefJ4DM6GKtgDiMUPT5gVMDex/MvlM/Au9sQ1oYlXcdhUVjdAzoctw0j
6rexYq9l2Nlaz0zvru11a+LSsogceIwTHXMORZKpepmiu/ojaKSXKxmUIyq0Sw5XRFf3uGR18+/m
gXLyjnnF6Nq8lsFSbDlUeS4TVBErbEPn+DmzsWS+a3ZQg1/3vW8yAU4vWLRcDC7mb0FwDEvLxf67
BTGMe93ivhlXUeWFXSmHC9nm2fsx8lhVD+gozdh+y9atP8Gf4vI0CNbexSCNR2qTXG1BMED0bris
XUr8Bzz7tv1NJtJyMfIL7sE4xo3EaXJO1HYAM42rJeEx3KAE5sP0YxF86GvyoeF3YQZgiusj31i/
arqA1LIbLqX3qanqVLX9brzTH/W+1L4ssq2/2hlal218EXXCi8NtU7+7cOO9tXNJT2bhtYsEQXs3
J57/K4RwpAdOWJtC9vulYTxAy7+q4AP0s1h1UkO3ayEIwAV0ZT/Xy2cAi5LMCZNyJTuiTqvXvt7+
JtM0a+FbAzTeiwKPjGTwCZeqQ7J63NYjbDCYXj6UtF8o5VF1mrOP5bqT4DAI5q/Z/Oeud9cLiLXq
BtWNGD5w+l9Qs0Nf7Xy8PbRpKvTq4Qryn8Ctg+okSv9BsCZVoDJ36GmJfvQTuHSdeA9ZzDTPvsbk
vkyq6w0wL0Apl2MquPrTOt1+XT9PYW25Nnl3jaGR3pe69a6UWYfB0b4x8bRxf1AbAYrBhfSu1DqA
bggr4+pESHtE2ezccdtJ2pCn9T7Udc3kXIYYWmYf2XQmgCSz+sLLX1TeVcaFYbSgpnIVqAFd3z5+
ZuHZKz/P08fbTmQyjBbOeUawec0wdLclTbxbyem+cbWY7UBRX3QM40Y0OERre4RY5j1bY8r0oiGo
wFtwNWJo3NcpAuEaCO3d9dZMLxjGa7yAnTSrTj5Zd8GcJeNyF1ca3lpfW4NyXDofb01z9PCIfFcU
f+8xNdPrhGhynBx69e2wrz8A5/YIZRyLqd/3DqYXBl1eg3RjKepTRf5ixTpWte267/1YZ3pVkIbo
Vi089Pwo/zXMT7mfJ2v56T6DaKebxg+XJpJiuPCiw4Vljc5VQfjhvsG1WJxImMtthYtAB7FOhyXu
03LoLRiz9ylp4CVaOPJsnaBRUw3QVL/qkstj/nX+QRO193frCe2Z932DHpwdD/s45PUpKKF17vmJ
3Gz7pnervZTpdcXIz5WUvahPwz4613t1AjD16J9sHJXva6ljfG1XLOfMayF/hvHXlJ6xsUmmY33M
j/Sz+yc++jt0nlhygcFD9RrjNrmcdrQeLkXF/sEN43H054+buqvShQ+57kfebDC7wYV0j8QcVOQf
T566+FdjYx98f0vD9PZ5typYwIt2uLQg+pr3Y/db/ljil9u+8/5yx/R2UVpOmdeEOBqUsfPatlPi
zk5SO/0ZeoAf5tHGMGTIPHqdUaAWHTYM+2+X4s5PebvNel1vMo8Wwa7rgt9hwtDYEhw52qqDSu68
K1vr/OM+G2lRXOTTytoS55Lew0U3uvLLIhn9S+5fIaO2RihTrtC7RdUUoUyN/eWl7JP2od6LQ7yn
X2iy7Mm+PDBLrjDsMkEY+r+OGjmVz0KFj/HbNDtOx3wf7qYqXfbVHhBAy17WMN16vTFv0X/OKcI6
KrJdVC0n5tuEMkxDawuvkwlcU09NfarDi5+9NMRyqDW4ka4SoCrUF8Hk0V+crUjjKKk8BkLeJ2Ac
bjuR6b21w62/KO73UPY9eY0EtUCbbq66b1nXi4ueVzYz5xLWZruZH3E5evuVDblBLytKUc5LjH7l
U6DK5xn3rF33PfL3w0wPzPn39jNMZtGilxCPBm0kylMN8rSJlKiK2lrVTUNrYeuvAdsWWpYnqqBY
D5YCZkv219XpP22YlOldnu7MY8evlupUrJ/nrQXDQnUs2I96fOBjtF+DfH/bOIbn6BXGSnohwKjU
u4Bq6d9y6PYO75KQOI9LX6Wzw1K3/HX7SQZb6cXGoBnRkuMQ7+JU3pcxEwLarMyGPzMNroUsUcKH
uEEsTh2BdogfpKW4ixiCMr2/c643obbBEae179N+KQ8rtTWeGRJCqAXsqhgZKxaWp3mF1kEuxvWT
jDpoEHi+2vfLIO/LlbpcwJgxkLHFgTi1wKyUs/fB922HFEMAh9rOGf0lwpFziCpdVz9HS7wkFV9+
diR1RJ6wjP+57TwmN9VjWLExyjbhX+JwRPzKg+8+g75bgufvSxC6CbL17vaTTJ6khXQWy40skKlE
Ep2/zC2QjD7a4JPbg5s+Q9tGt31YLAzXuSfRRS9Amoi0Gco07KBQFU6lu2tr78Vh9en20wyfond+
9sJncRZlxalfkUHCjqljuVFiMZTBefXGz1Yp2oROzk/jEp6jEeDCWXyDbN5eequlvGP6AC2q/UX0
Tgt2gFMZFFlCgua8TDW3vL9pm6K3ffa05NmyhMUJhYcyUUv90VuKOZHESaJ+eI1FFyeiR1tlGzU7
t/S/j5RZaiiGM4/eE+qQpcnBEp+feDcm2bwv2vkyxpewfaRbDvB1n3iRrRRkMuL1/zfHBhJk0DDI
1/xU+DJ7AZta9K3onNGCKDN5gRb/VPWgV40ppgiHrGQV255n3prUlUir0YbrNn2CFv1xXaNLRSzF
aczktoe6FX3IcR9vcYRrtn1nqdVbRVH+JhPgTPwkiv5jV4W7rZm+tPce2/RW0YnPYnTQNX4qJH2B
kNazny8Xv7xLz5VCrO9/p1dixWKSyeI09NUTCqzQv4yAIlg615KzDObR20XzBjrtZQXz+B5/nrZ1
v9XBZb2vVRHvr8U4JOn42EcCimJqS/yiTzZccy7NmgAHtKHTeJtsl8ymD7m68JtAYHFOAN4X/OSF
9WM+tYdFQLooILauHoOX6vIDrWRR7qLr8oSL2ihhjXDA23ZnEek/8gOOM7mTcDnizH0I2/xPxcMv
dy0TerMoyN8KB+z03iX0ApZ2wbSkVS9ebw9uMroWulu+ZBsqpLjIy7uErs2nkhZHyp3D7eFNNtdW
azECcrIN43AJ8ix1uunVIeLT7aENmY1qa3VXC4r+qQJasm4ukjiq/x1mLNFhFKaOk1l2ZoYNgd4i
GudjOJY+HoIbpeeR1Kd+yQ4Od6D7sJ28DSjOhlsyten0rzeL0q1RWVnX2IC7zd+uaj9Fy0kV7QOf
yb7Lxscm608gQfuWEUhPRPJ7jIPYbVOaanC6PIHiHBJ2s/IuEOZ4aHDjtyowybMiCarHzf0aCZlA
BP57VeaHPvrQrGNaU5444X1eoveajlurnBnF44saconuZ4mjTcZtWFiDi5Pr/2/yyrb5TVBS6aE6
lP/LZAT+TFCMtu2/t41n8EO93bRgxFsr0noXzsq/S9BD4TzfwIXb7XhoIzY37Ef0ttMJu1IRuxVO
gTRQac096MyvR9I1n9c8T/y1exgr/kSVbR9sMpmWFUq65mVHQPqgnK+Ss30kvvJGWra9hiMJ0XKC
nOnYjVU0XFT8DJaGpMNRs5xf5/JvIH7fnhND2tE7T3vq+k28sOES1selfJT9felAbzvNqAsw5jVE
xznIdmsUPvZBI5Kw3iBQ5FNnT5ow++BUw4+7vkNvRI29AWB3dM9e+nX5vIFWD5zmrk1m2TAPehvq
5HRVVDT+CM2FGOR0dZhEkClmLU/yBYQK653run8NnDfxFwrFetWR8cK8l158d6fLDMz7fQbSYhta
wmztWxgILIeTe/FtPmoIAF2qIPT7BeqpCOq19uTec5d2J1AOf4Dn2trUTY/QduZyLfNuksF4qYK9
Is/uctkKy/HFNLNa+NYLk9W13nKp+TdSK6zr5yU4B9OUDvF9q68O78KyHtatf51UdKMq8Ao6SiSL
/yOwStoaYliHeJEevGYCRAGXeNjPy3dpo+wyjKuju/pVAmPTwu5FIZNxZAmxckmahr7uIt54ugpV
SUuBoSf/jAW79y2FadO413l+M65Dm6Vx86uXT9Hen4o9FAIsGc00tBacWwZMWhnglbfVP8XB+hL7
7v6u2NT7Pz3ZFhJbViwiM5QqP6rlvpjXgVx51HUF3TBuHj+J8V+f265qrwvQOwdNHcQ1uRWLa954
l2yJT2HZf69GdVRr89CVTlpkw8esnfexkz2FdQEyp6izLIimOdDCtWmmlnUgfL4o3oIKJpReAhbi
L7dnwZAL/r+68sZ38ri9Ivyj8TISNBqFjys/yvnbPOISsbFMiOkR2k48AGGR8mIf11btR3DTpTl5
KvMjmk+SWf1z+ysMJtIxXfG2EtH5+Arl/mEgZg6sp07TyFrMRuijbEoHLx+y/ofn12k0E5thDFtD
Hc7VhoSMvGHjhfrBIWj657WFQuIWdgkH7sJifdNDtAgW1JWgPcIHjOrSZolDeFrGx276e5/ltRU2
bIo5zNd4vHQxV6CtHcdkqZjF8w1roA7imqa27bsIBupAHR33dNfn30Vt4x8x7Jp1HNfiRVvpO5N3
6cbx1WNkl6Plep67Xe5th8D/KZxxF3o22KEhCnRIV7HxmU7u4F0m5n6K3WKnqPukhv5zRCCXwFtL
wjaZTNs995JvEGpFJCz0j6DPcf/bzSzLjOkEqveHBrHwK+ijeRdwTe6lL8F0wBMSVzsQrAAIyr4v
/XKgUK2rRHxcyHYaZ2Xx4vfDMNQhYD1VFdCN8GK2uPQQF3F8jMn0+R4fDnUQWNn6Pe1bDO6NnpuU
JPjh89a2j3t/3kMdBhbgiqjsNukcVZMdh+lnA0ZsJ4v3y8+I2cD0pmdoMd43HWXOgmc0JXqm82SA
bh0JyCEcnV3l2bByhvkPdXBYJmkhVrpNF0EADKB7UBk9iN+hl8gHb++eANO9PR/X3PrfhTbUoWJ1
SbINB/LpAtDS74r97F33QzuB3rt20m2OH1aU+W8/yeRW2ia7UCQXW40nVar5S7PhbxZbjmbvx2Go
E/pP/lzCVXGYqYGWEdB2ieM0p5a8+H5OD3XQmJIDCRy1Tpctzk9jlAMt1vLvmeqSus8tid30Adqq
LYLJrwsXpvHpIQ8+Z+2nYPt+2+qGoXXIWD7lqNcX/nSB0EHQA65e7jdbm65hRnW4GKm9fgCHDG4Z
yZgCl7Z3Y+c+Z9HxYTjbKSqhaHRx4vCAQvGxHGx7VpNFtACOcIOIO10cl2rFT0WFTs46OvRtb8nc
7690oY4Pg0J1uKIeitNY993Nnor6Syi/iumXv16a+hItL7fn1WT76/9v9pKdglZSXS04OrXMaS+V
38zhg4fq2ry77wFauMqtKLriOrlj1V6zXPPaEPblvrH9/335jQzryq42An4IQg4BmxPQgFsmwDS/
2qrcFrmbdzVeXCp+gRZQEtPtAxop9rff3TS8FqvBPMsWWGPUCtohBeHoqVzmZO3vu8cNdUBYEGYd
z65dNxlrEz6gP3e2XQ0a3lyHgc39ELTFsCFce6wpXXXMHAXJ2NGSKE3DXxfMNx65kZXM3gKPXFt+
4kX2BM35hyW3yZOahtfCNmiXqlxyXF+4Q/RjWYDxbgfRJ325iLu2c6GuDhDnsTMCYoViaIPC7orL
7v9PazbhJUPE6riwinKRrS668IK4P0KQ5zMZnbuYGWioY8McQZ1eCdFfhi7ctcGQiBW/uN430LGo
1jpxQdVwl//r/adNDw0NMaOem5HsoEifrr44zUu2v294LXrdCCSpPpXjhYTjfhrcw+I3pzbyH24P
b5oELXrjCCgJGiC8umI+qq59dGNieXPDxlCHh/UzACOOBDB4jBPXpbuaD6BEGY8rCkTUxkFgesh1
G/cmyMK2c6Oyh0IkH17m5mOcTUnv5gdvjZIttx2fDHCPUJcBiBcUimdRgSd1LlOg9h5F4CfK/U0Y
BS33C7LIo7NuYOF95aNtI2rYZ+nYMQm4Sj81OdIHjS4KMozQ7H1ol/Cpkza8kiGF6BiyCHK0g5yd
a31h2qu83Udev8/Vfb2qoQ4dcyXJRiegwyV3wSKf+EFR5SkB4/jjXb6r48d4BJUMV6IKO0+eTArC
i2SWlrFNptFWZGggSraJarzEKk8DHv+AvFcSBdmf269umlwtqtc5p+vGMbzTx+gZiZJGFueioinJ
bXywhn1XqEU2StQlnT3sKeBJSQPRBxV/ESJOxm5KcxUnwLsnuF233RBft0HvnJt0wJgjIfrtgHPl
kpefywAYpOnZa6MdWvOPxexfinrXRh+ccd0Hbbxvo+hpje+rUYY6mqwMomlrRCgf28a9TFEMqlhm
2XYb3ECXENiwgIvVzcGfS6uDt0wHYDyBuNwsKdKQfXUY2SSWwXHj2L+IEtuyeU3izjIfBgfTUWJy
mLPSERW5BNv0IYpcUKHyD05B05jb2FxNL3/9/03qrSbZSWDDCPrc56d4Hs4Z2ORuh4dpaG2vHQSK
hZ3k5MLH7u+AHrxUzVYWWtPgWmhHIzrYxqEkl34Qj/3kHYbGJthlqlLoeLDSc7POy1f5GJ+Ao8+O
9V4ew91YoIFhTMuDrV/F5JZabDtlxGpHLfB4+qeqvs9UJH2W32d8HRXGJremwcqni+zHr0FRP/a5
Z9ltGLxSx4Nh5d+KVo24M66d567oD147PLHhdZCRJaIMltEhYW4FsHsTj7BM91hnPOl+dOGn205p
evnr/2/83Z2DaGbtgIJwwGSy+WvilOwRBDwnnCTS288w+KaOA8vGbVsXWUyXvgeQZRAgXXOL5b79
vI4DA2u6D+ywko9MyDMukNNpIc9VNx7ue3ctaMcCMHGw6slHJZ+Z+0XZSn+GLZ4uFOALOIxs4Y9r
5Z04vWyq3IWFSHv6I7A6vWlytQWZibUZ6QrPdNBM4guWRg1YDbbhKXZsLTbXLek7K6QOCnNlLEW/
5ag8+aAcD/tUQsQoaF8ZP0XjaxN8vD0NhgjQYWF+U5aeR5EbOvmqisQlfyLPElwG79RRYA31NsWz
XD4WAAS0+1lZHNO0v9YxXgR7IRUQp3kMkjWFgl6yXdoTQ4Nle7RtEv7/Dv0d8+tALndAyl8hQvDo
H7eDv+d7Zz8cIK1wCF5oApX2Q/9YpWiN3LfHO89u/0F3KVYICCnKxwoH6JaCFLJNR5vAnmmer5P0
Jh0FYxcUzPMQbvPnre2TxX1c8x+3fejdiWa+fvaoB7Y1bhT4Z99vl1NfOltSLIWNHuHdN8fo1//f
vDkXkC/pZ0LO66Au6zrtnF48DMBp3H550/CaYcjYVLz1fZCUIs1x7HJZzZ4W0H3eN7yW5gJBF9+9
cnF1Y/FEu0vnq4+NZ1sATC+vbU5aZ10a3GmCy5DJ13D0Xl3wlbHJ+3rfy2tpznMZeDEVJedcrbtw
oI8dlSnSneXU9G4Wxcxq+xLQtbXZ6M5AmPThjoXbbg7jn07YnuNssCAhDAb6zzmjd9AfUJYwf8N3
sqn3NCsettx2Y23wfP0s0bXdQtVS0bNaw2HH82FMK5ffhV1kvn6ciDs+uKEECRp4O05zFZ7cPMDO
XNxTccTw2g5lZvNaBQSBBao7ZOcMRc1uFzc2xVaTba5T8iZug6mP625qCPTCnANkF/fEs3WZGRwn
0GIWCCJB46thIsDfc5bvskWccvISKls5xeQ3Wtj2vgCZ1gKauB4X7V4rT3O0nWJXHW4H1runbZhe
i1uG3twruzYYy8KCo9WPdMnUAprsL2OWRF2mUj7jGDPUC26pXdlYNtSmKdHiucu3GZKnSNS0ZE99
U5xb1VvynGloLZZFFdfSG318URWcfXDx+1JajGUYWj9hOKrKlCsrxHDgHqOWJmg6tux+DI6knzBU
tLGia1t6HuPlacu2ZK7c1zz0E5BH3Pn2133qmzAIJa6z4ghM1X1zcBwv6XObmK3JLtePejPy4HvO
EuVXmtx6S8W6JsoK9zG4v36wiDNXsKEukdcgbyEn+VAG/HXm9Z3hpZ8teOCglu8uSD1V90zjdcdp
+GeMY8ua/u4ZgPl6n8m6ikk2YNc+KwiAllI9QWDq1JXlcZzrc7DlFsIp02O0KAZLzMI7dBsg+39D
t0HPv7TBd+g5J9RWbzf5pxaw2ZiDcx/I6bPsQdVA47hKokx8yevS2yk0VdzORiZH0mK3GPNcDAQ8
7W4OWQuXj6lTCltT17vnGObrBwwPJ6LSC6Ht5cxyR9Vz4wAf1VWJUr/a7nAn+g3PuT7/TTTMQ5dL
5nf4iH4gx9Kvf4RdtexuW8gwD/qJo83jKh9HTkHNtf0z+92el+4rHaYncm806weOuiwbt8Ux+8y3
cKfUeoh6W5XDML/6wSKnAMjj5cEDj16fPHFW4T2sAnxgt41jSBZ624gqctqDH5ecpdecvIr/7Dk9
VtAevT286e21pXgF76M3thHYZsEEW8nuOfddSwCbhtYCeGlJPQUVbM4o/+THcre1kSXtm4yiRW4r
mjwc8oGeez6FqWjWjwMOMbtWtZadrSH56I0hKurIqtYOiqZDsQv418H9zgbc2LPzBqXx26Y3fITe
JNJkmQOyG6TpUkHmmGRFnowMlyfV0kjLvsH0CC1s0f3FaxUg94hB7DMiv4gl3wM+d9+OR+8MCboh
450acbpzZZd2vXJ3tfI3S1owvby2AnNv3KJqw+FukgQ0Xv5ZVmxHQn68bX7DFPvXx75JaU0bSyQB
6Z0HAOVmNKrW4ec+B1wii9MIBbnbTzF9xDU43j4la2OAMgZyJlAImiEjUwEKMzo20k/TR2jhS/ja
bnKAnwKej4vdxylG8SEvdxv9kcv+TkfVAnlcSRUAngVHFeNJMnUoCvdztN4F7mW+3iKSz10gagru
5YxFx3nsd5nKvjil7e7NsLro/SG1q/pxFeBeBvr8vLF/8nr9FbG/fmBrujNMsd4oModb6w4zKLXn
sPve1m0Cebfv3nDX1Q7zdTbgpQorhXmGB5XNY5uLD2yyVYlNb371qjfOyecgKMjCMLFQKErLWo47
nm1+OgpqI5EyPUILYtGJEQSWyNQjCHtTJZqvoC5uHxB3tjRqWGb09hGJU6pEU9F1fq/nLjkEkKAO
1/sWMb2JBMpVcZbncM7RHdyj74hoH0aNZZUxGUeL3hJcrWKpanIOPfLQ8jYJ/OlhmytLhjMNr8Wt
JJxFiuFo57rxaXPRu8fLy4pMfVdq0ztG2rjxYtAxXetXxRPpyx8VQcd5fBeWDX6v7Zs93DTkfcvJ
Oej9YwW6k2GNfsaVrYBiMI7eKeJuvZdHy0TODtT6vMVPQnc4zPzOwqfO/tuFVTEqFsA4Mnxx+/o8
NOg+D9zg5bbxDVlNbxnhvAu7Ikf9BxR2z8Fc7R2ifolWpqy2JU5DYOmMv/7gDcMagvhdNSVkeiY3
LqIU5Wjvzk+4zsyb7MPWiveyg/f7XfuhnPlDPRR74KVPZUa+3LaSYXnU+0Zaj05xMOHYwte42ddi
CsATEayp14y/1xpnJepDJOX2s0zm0oKZoxBdCIEZj5rBTQYq1I74w3Tn6P7/GqsK+AoRCMw3NE4f
xZbLlIedDXtkciZtO00rXCjUHSI5pPmwi8ryk19DUCTA9B9k79mWG5OFtIj2Jwesni0Oq7Kewl1W
iC5dKf962/zvx7OnN4bwCYqtXujjECnEP6NSX/oFTSmFVfHufRshs/3vBGR0ymU94xwGnpkKBUR6
kU4PuoOu+Jjfx1HGPL1HBHcx+RytvXdeys1NFeIjqbuh2d02kUGV2tP5gnNot6L7CFteQFWf4P9p
maHvF+05kqIrZU26aU3z4MQ9cpfXenqjyCA4rwoS0rPwmoeBLfvJ/ef2t7zvS57eGsLi1elx4ead
aeRc/HD61Hg2jlyTJ/0nkMEJoOKMnlFX2UdOsd/ocM5Xm66hyZG0SKYMnXJswH5lbMVj5YAgJ2dP
EI3dF8Nd5M1wIy2eG0KckAgUVAIR1DIp81qqXZihpGaZ16vT/+f+Fg/QIjlQTuAM43Q92lN0ip6r
bThvBQQAyjYtQZ6tMmnxWcM86y0ijsTusd9GD8xka39URfgbWpp30T4yT+8R2YKSl2OgcPkpOlyr
cij6PLl8GC3bO8NM630i2TpARYHMWH3I9NC7H/Kq3hJv7XftaiO3MZnn+ug3a+i2cBGsHXzVZyWI
X0iVDCr4fTvETK+vrc8zBcYGWvLBec2LFOzOZ5ptX0dUKZQn/95+hMGPdErhISBxXSBvn90IGndb
mcbsp7sC5IkjbNj8lOuf288xhLTOKdyOjsOaDJ/ilXU6dflxAGMUME/7+4bXQpqFwbQp2q3nDRvs
2KuPPOdn5QyWffz791kQmPrfSZ4rSAKuWIfP5dIkHNcRvPtYd7821iSLxEZANAlewRLapodpoT2D
0UJCIs07Z2Ta9259GkFAK8AJN6/xTs5NWuV/69omR2WYGL2jJHKaqGkJQQk+nB7EQJ/WstpxYuMG
NA2vLdp9vwEYAIngs1LB6crZtqDC2c7s8+15N0SfLmS2liVVOEHTMwiZ/4pc/TN0myV3mN5cC2w0
0oa4mJNYJebuIfarfeDE/4R+boGkmoa//v8mbwTRiuKjt2GFqOKnwovTToknMd+5AOntJF3D3HpQ
qLn0Ofg+0wEMMn4iQOgdW5YF01ZGbyrh8UDmxYObbtEGmrMg4eGPESKcoo9QP2r2c/bVBeLK32xX
sCaLaTHu9O7IMxel1HzN0Ac5Y2tJHvzexq9hGl6LcScem5LMmG/P3w6tqnegiT8Tx1aGMXmqFtVs
5v0kl5qe46Bne7DnkaPfezbmHsNKoXeXRKyNgYB16ZmP44cNPOf1HL0sq4LCwH0Vf09nHRaqGLic
rqEWLikJWToN/iEPy/3tSDZ9gVYJC4QzrWFUBueGhGleYIZ7CCrT4HFyf91+gmGCdRhXn/eyahzY
KHSG0wKUc+u1HwLSWtK26QOuj30T0KG7MRaNASa4nM7rNO/8rDyL6U+c2VK1wYX0DhL0dDZAOlNI
L4TbS76Sj6FtfTONrG24hzALY5lhE1O78jfvycUNbOS2JqtrUZvxIa/Bf4eXjsMzSte7HMJ7vLcd
nE3Da1HrDVnB5BLT86YKlBf6hzJHkdAPLHd/pknVonZWRYarOec6qf25aYJkdvPPQfdvbl1/DU/Q
EVztHILZKMxxap7mPsGVbjpl9bdyEweSheldnq/DuBaU8rt5ui7CVd4kMu4OUoKCC9wBt8c3uI8O
5HL6pdpUi29oWDwn7RyFiSqkpf5rmGEdxtXioOl5rUPOam5exOClo7O8DJVtt/V+gcr7T2sIaDSY
M8A2oV/9FIO/B5nVSZL8uZ38lBS2xcs0zVfTvckOBR0cbCcKeh7W8rCBdnCQwSPoU9MmswHaTbOg
B3E9OWvurME5msuvMZD/u7Dy77tF83REF5oINsh7IxDmRjwQMSVl1H3MrXTeplnQwphX2zT6brGd
5SyPBBTxMRAtTY7+rCjeExZZrktNs6CFczmCfr7s2uAsh5e4TGUNSa+LYxOFM3iqDuTqWONkdSgx
AZ5KnHY6zk6cTlwc7ooyHczlhGCNpLinwBEqE0njbDLd/o+z61iOW1eiX8QqBoBhyzRBGkXL1n0b
ln2vzQBmgvHr36FXMiwMqmajhRY9YAPdQAOnz8l7VZ/Lb+6sT24UxF4RahkdN12g26AYyc7dVo0o
x4tfZNu8eNIhBlBurD/Ua0d8jS7vCepdHImrJiBJvsSOMdqKYkvmxn3yPoRKpw1od9oIPc+Tdqag
UEXVe7SL/njdjTLz+/8/mM/nSt9yh9OzVzZ+b77V62Ou/XObbSHKzYGa005Zd147L+DEe8URAyTY
1ut185IIF3Ff3FpRpRNMEWhXvMhO+jHiTvNy3bjML8JG3di0WQBZAwxx5V/T1uKHzMqgN2vqg0JV
VTZ8IchX02hphcaSc5H2hESplhKgLuxEUx3BZJ8ghDeZCs8zLOxDw7T5WrfFZVu90LlWXbpJ7ItY
r8YpZluHuvI5MwoQztfhzJc4b1Q3bTLzQq3M0ag1FWWOJNh4JSr+gfpQZN/C0k0UR2DJDPyF85pp
52aLTs/9XFzMpDoWg6p5UzZ4IWpRbxbFTEFeOU29j8r2aGv/5EarSNyyge+/+iFoweWgj2WHmQVJ
WzCg28ayVQAOmen9/x9Mr8yC0NgEXfqhTEFlQsjY/HTGsVDJucscI2zLhrX1mdtVQA2P/NAk/bOR
m/7o3KY8bVhC2GoGa7xhBkZn2zVbmi6LSWWmt6VikQC49mzNShgmtRnSeAIZzuoO8aqpcO4y1wjx
uqZzmRTuBMLTTA/MNT8ZwCTMk6p7QWJehHeBcMEdtM1A6QFNZcfyDv1mhmanUlySmRfCdaFJss01
23BBNIS9ZxyGpb5r3enppnz8F7RrnHVbt3GDo2fjY11lp1YH1YVjKk4TkhOXyPW7aQTNrOlEzvqY
WmFXD1ZE7II/jVqhR6QeQB1hm5OKwXjPAp8cLkSoF2iEXZbxcjvPQLiMOM/1ZHtNcZhfDHLb7iIS
AbPKHZfVQiWYJXZEU+g95TdpczuGKYQwY96qjw1QCuVaboFdapB31tbbYswUAhgUwK3rbMj6ZtkZ
/mzUOJd6aBlyVWhxSYIT0V1LUm4OanqMftChaVGQwZ9WpqjOZMaFELbreltqXNOcvcqMPLOOq6m+
zTEiqotTEJsneF05971FsnfTs/I2SkarMe7d1MuJf0ucgV/gz/yfOUVaZZaGi6d6PPcNHt0X+2R2
qsJpN/P3ytfFV+tpa1yAknG14jJwZkB5qY2qFvhwnba4ndMsFk4bw7xPTf+lqCBnd8tXGX9h1gjX
ExMxDlhiFabNKwNHzmrz8Dbre1L5sGcSl/eD7bX2mXbdZe2+D6Ahp0RFxipJrIZwlBhNa+pq0EOd
9QYqwDag9e13HYLXt419/9UPY9cNC2xlU2mf17y4r7UxyA1yqQrVGVSS6US4mr4O5gylJWB2SvfS
JcOhK8ezpq2B3pk3rVjjdwX34QvGIgHoq+7s8zAmL7iws3v3pV9valo0fnM5fDCez0aZoL4EXLDR
IrcizyPJThNZwWbNbquSRNiaNpPUqc2Enks+HlfSQKDQPmqZiu1KtnyElNQtucaaEgcuJx+CNF/j
zuyjvLjxqVGErbmdwfpOw0X1ypoA7wSHAcKrKQheblqeImwNLF24c3TxLlQ19D1jyTN6q+7mWiXz
InGOiFpDkQ/4yYK1Q3X7aXJG4PrSqNWWt+ujl6x+EbFGJr3kjVGsZ5Acxbgi8suSR2bVHl3Pvi33
iEr1Hk68XgrVp7NleWc6WNiPm9O8qsoBmYP2je7D+jc6s6tJgxrbYO5Jz2wce5P/HEuLrjtIZl44
Sqw1KDnYktm4YCnOUDANOxwrbE91BSXzv3CYqEdz3LohX89JY0W5qflNk01+Og+P/VR/ve0ThDI+
hz5h2ra4MZ3b6h6MMdgss0hnmWJ+d0f/vWEaIrWx51Ub0OgAc7fVFPc7jRXk61W3XJ8aJ2D1/nN2
LVZY1uyCJmCoI5PF2XjLoGFX8Hs/srxyGZhu2uZxIe+liu1DNl7R12CEydGB11w4r52YdpXpE5eq
NlqZdSFTmgYzvAJg6svCI1xLu6qnwk9rC2KLhddUksyuO3hDX2v0/Posf6Dug13GjYoA+9Mwwi8I
tRcAF2vmUr255MkYGtkhpT/6wlbsrxK3iJXXMGQu+GXhFqbXvsW/2yr1JpnhPWo/5BaXbdQCrq2+
FBbH3SmkPTfFO5XMH/v/P1hel84hRgfL7dLjjeq40BakjrfcmMLZ++d8ML6ZYJbrKxjPeVzAMIjY
3a1UOFs2ciEi29rL1srx6gswIXoV1uR/mq4Yt8zdQlBugBzlRtc3F6t5NL0La8MbEiD8IQSlZ1pt
6blYHy24HDVyTLMKjFzRdeOyQQsxSUdsyOUAZ1egUCz6NMpHVVfy51f8eCoQSh2NL9raL/A1br7d
Z/c8HJIw0/38tIC96VCcmx99fP0rJLMqlh89hIPdgjv1pc/fbAIOA1C9KkxLHGQItcdo83krdZgm
iPw1mlX8jLIhC8HJ6NDUPQcjTlc/JE3A3Qemgo5LHb//5ocIyvV0rXIyWnemnkAm3sqMh7E154CN
0KSCkGLpM97oPlmK/02d8dzo2TlnYxuYdrIEWb8VimCT+W7//4dx8Ipl+lxjARRuFVpdgn5TVbuF
zLQQxwBNZ3UNNNllm5a4aNOoX1X9Rb8bif46EmDdCoFcrAkE9/apcd/Wc3sy3reQgfLeC4a4KH3z
HcrCx1GRNGTLQAjufHAZ8AoVdvLtycABZLifb6JKwGcIoV2MW1nME7xfT84Fyy1wjOkWNBmxxaIE
1b1l4vERZGbmr6X40nTP7U3vQjAtbLVWMhoO+qt3sej2tcxNNBKnR9DWKcJZ4m+xINFWEzAuB3M7
pMUrZ2swusnrmKiOIrLQEysSCAPVPTH2TBRW32ncHbIQa3454x4v1u/sF/btesaTrH+xLOEu70gP
LOWFjffUfe0sxXqU2RVC1gKd+JoYWDSm9b7g/AfZt9VW1Jp7avskrkTZFWc2rUZ3t+Sw4dQwpQeD
Hw0KcszscJtPhLhNadqwrKP1BUcd3b5fqeKOQnK+1IUYhdTY1oPZG3S0eXLXQ4RpGLo7bmALy997
fuPxQSxEmDk7XtcSbDTe67Ye25ugIISKF47dAmq3kWKHb6wqMLXIXJHOtgdIJV/3+ucRRcUbx7Ip
Vii0gNhwNmkwT67fzGDTSFT1mcy8sP9u9lKamW2Cnc76d9Vetv5lU919fL7WqdgdUxR7vw3fTRff
ndE7OUrBFNmg9/9/2PhMvnr2QBdEJ8DbbXtO7R9clXs/jyIqNsKMnq73BTHqC7fRwJNdDPar877T
Kbo+nTKnCBvrOhZD7ZmgGUypHlojCd1S9TIg84oQn6XeUCPdMPLa/V6m99jBfeWwJYmXii0weNZo
NQNtcpf+vT5pvuE3b16Qo53q1IRZ5IXb03X/yD5C2FVpq0/VsOAjnLpFf+3FrUDPfxPkEu0Wwol5
5eDPG2vsTi06d9DGjueTWx5OYFnYVhua87poYLlP7zh75Y7iJCDzu9jzYkJzdi7bDRvGM8CWR+Po
hsZDH4EBPiqiNNQUvyNZlq5wXF5BcL6A9w+eYfS0NqW/uZMivUsCStRIseem3MCHze/Mij9v03yh
nRWBKjcurFTxE7LR7///kA9IWllT32O3nvSnlf1gNwGAMKtCsNo5qCK1DLM6Jd8X7b3Rn5b1/fo6
/33a/Xu3pq4QrXXJNbZoGLN2TJ5pbBzbO/d1C6ygitOQhtd/ReZ7YWt1J0+rjSrDBVnzkLQxb7Ug
GQ9rqcK4yBwvROtmTkndG0jxehmR/rTcBH4k9K82FrqRKi1wzHOLxW/M+2l7vu4QyYBFWZTMIeUw
zzDcmO2Zuk5QWrcpilCxeaWY9Uzz9pLJpdMRIh1RvWHPs1UkfLKRCxGK5ndmjibWS+/lQddMwTwz
xSqRmRa3U1x+bOZ+qG7tX3V6sfq3686W5HKxa2Wcmta0K5BKO5zEdv9fNePlIFUp18msC8Hp1Faa
ljXWtkdfUCSZFGL0ULW+PnRJ4IjCJ0Nvr87W45xesdcmfRy1c6m/zfktT2ZY3kJYlkmaWcWMuTTW
uHSedTMsDIUgkmwuhYgESWZuMRurMG2S/9LR5D5iSVFgSDwutqXwfFsWI9mziXPHSYW766M5qWhZ
ZAlR7EiZqaY3zQrrPB4jParDJmAH8mrGTZzGNz2YESqKnThr56aU2HDP8r96fEjXB/027TgqNqRU
rG5nfS8ZR3Py6/Qu60GG3firCnQjmVmRWXids01vRkTpSuzTWGR3papB+/dT/Cd7kdiKknWemTR7
ujUP41cjtO7aLQQBeZS83luBFench/rBoNKdkJ1pRG2TCt2ofEjgKe9oQk0jbuMsdr/oj2AOj+ZT
FqkysiSIbWGLZQtUIowFn0WnNVgW57j1VmRPGqhJbuJawnoSInnaplJftxX3ZPy99Ua/7DI/n79e
T0KyeBNiOaMQHsl0lJaWZUdDr+N9OgnB5B5cNy9xj9ir4hhEKw0L06BVbsDsuOwOdWr6nnNbKhL7
VBKeayZIaJuLvR7G/jSNitOexC1ifwqbLRCbVMjNbvMfcaPCezCT+LpLJDEmdqc0xTR004oHOq3I
wtqsQ2NR7d+f33JQsTNFn9KxKyyM2nIPXfEEMVk/Tc7QveKOqpaXjX7//4djMO6CKUIZo8+qGM+h
s4o4TkJhT6mw1RZOURC3wUrJTu4Bcr5nfm5Ovc/CNFS1PMomVYhVEPV1vF+xWLL0e8UOQ/8+qOSI
ZflGFC5pMk1v8xRxxL5C7jg97g8lUzA0PjjAAtPPY1VXqCyihICtSbHlgMKsd1561+aPhvetMnwn
VbF/SJaQ2JEyQgnKWzdvvdO6+mWxfiZbGthacacXru+BnOV6DEhmQmxMada06LI9BhbDOTTgvwMJ
86G7jcCPULExhSdFjlY1rKV0+AEFAd9BYasqqmRD3+flQwAYDc/bodGxBdN4bbA4U/QxT0zxKisJ
L5FmWKubxaxq3CCmo+VbDgQhl9uqb5FgGNistZsoNqqk/OZW9hevab7dNplC5HoWGL9Mgqwz43lI
43Wwou2u6Zfwuvn9euOTg4MoX5INHK2mMxZ8b1Yhtb4mxt1cruFWJH69RKvjKLYq2cQK26yV9i48
P+PN2nhmNByGc6YyLQsqIWabclyh8QtRHQDWcwi5jZM/O4cEN7hK+hjJixdIOP5cl81KtCoHDeml
+TVHJDD8IuQ/7HB+J/EcpsGeR1PFhEtmRCQW3rRqnqoS5/+E00fLGt+SCu1llt2FjWmGIDWL5kwl
bSKZFbH/pEgTXi17QJjZ4ve5ES6cAyKmoleSxJvIMTyXaQlYCKKibx75hr+KxSRz0f45H7KEN+jZ
lOe4yqyML3j5OiXtW9JcjBo6kVPgZF+vh4bMOeJmvEyZB6RWc0nYa4uXR7w63EQxTyB68OcHMKOh
Xu7g1mWmr0CERTy7icAHloVd2Ejadu1WlEd1dnDIZWI3OkOIX2jolkk943oR/aCVnvoUJMPZv9cd
LVsmQgAnbjN7FA/Wd2vVZj7DYdwvzOHHdeO/gb6fZDgR/OSAiGbEg6Z7cJoveXkq9NmfzP948bYu
/3CoStKq8IvpLUnevIL5ZvHWEsWVsiQxiaAoyoZk5i1OLaOdBK5+dPWvmXngAM8pF5IkEkRoFLd7
h0H1Yn8d1+qwhc68ZxhP6EV9bfruVEAtdc3L6LonJdMkdqiMjZkUrMfrobPgC3r7fXGg23ibbSGi
W2fsUGugCmsgspGC2up0m10hhgvHy9KKYArwHhTq2xYuhSIgZN4QQthaCuYNhrPejXoaWqQMOxSP
1wctO+6KLShDbVGy9Ptxt/fNg3sg0XJ0v8yjX92TuD8kgeqtRvYRQlQvLdon0USJG5uq9hPXjomp
ggVJsqdIMpzpnNgTqN0uafsfEC642QP3oDUrXCQZuIicGiAJP2oANV7G6rUH50l3o+glFZFS4EZu
ee7hdFvX3hwkaFH3K8dRLMf9GPtJLhKxUm6akhZA7/qi8dPEf+b9CZyYWu8qvCIzv///w75YJhS6
WAMSqdO0/tYePY36rR45s+L8LJlTkViY653l5h4Uw5xS9w0vjzi6x2ymas2RmReCdeOEAw284IWy
vdT2ZRjeS1VvoOxu8neofXBNmmaLluIl67I98rA/DQda+dszO+3x5JwqxYWJ7AvMPycATBvrsORb
cyGJNwXcQ/uQmfbokDXNOVQkB9nSF2LWAZKcrQtKJOuVW8EGxtagDhOAr2gZDmOgHcoICtOKBSs7
+IoYqS4dnKHdf81Io/KEfD/4JX4tiefYyYLy6xryIItU5bfEfyJsqq/myiYOkoZOGn+m81tX6xBH
H1+v+07iOhE61S26MUF/p7k0zhq2eEPr7BtfYETYlKVVIFMHUdwlnUk4OCwo+ttKSxEwVVt6Ptk2
gpquGHDXBvagqDRk3t7//yEmWmdJltndL7QS7rOy9MnW+6n3z23OFqKZO3i6BH0rVo6e3W+69Y3r
7fG6adnAhb03rxy9mW2ULdP0bS1PJdgF6lSx4mVrRAhhM9PoaC7I/13fv2dePgWkIpsiQcuMC7E7
Wrbb11aOksK1x5jQwnzsq0UFTZOdG0SEVNauZUYHvlepoK3FLVkVsCA9NfdrWIV5eFuUQgXoz3Uz
6nXLewPFcAISxFSz/ImGXLXHfO4iIqKl5jYzDL7gG4akDMcmDQwvumXVEJFKmFoLnciO9ifzAMrO
BepVCxSOAs+aVIXp5yd+IgKm0O0DEr4+9w4ZP2ojXtShAJuYOVYnC3LVXdPnuzwRKYSdbbCBD8Qh
wuiTMWgHwz5sRV8f17X/4eZ58nSbu4T4LTdzqCnFRCz1I6aB07tlCa6blrlJiN81zZmdGIDEuBaN
ent+KAsrXFb7ZDk5tOKmm/Ib8YRQhuHZaBnS/UzvKhbOw7lVpXvZHAiB3G8MDOEUT525vYaEpg92
D4ka0xt8CPiR8LqbZKEg1MXW0rQTJHlR3BUtGhq6yKMqpJnEtIij4t6YWZBvwHsATw4T3V6nG28g
iAik6lyny9t8wp1ScWpJ3DHFopENeV9MH3YrM+u1eeYj1iO6AdYtPWkteb3J0SJ2avb0ZOM5vEGG
0k/dOmizn9ctf75ToRXsz0HrVaIN1YSWl668qyDclgfN+Os207ufPviD23k5pRyrY6T2kczfk9l6
5KqrC5mzhQidurRmxgqPjOCwNvsybDtVdStziRCVUBAHAXqNmyRIlBy1JQsrzX1fvNuEh0En/adb
LBB7W8laNBd3p29vv1Pu+EP5fN3n+w73d/1GXCEiaQWve063364t3w2WDX5SQKOKuv7UbXd5jzta
dCP52qwS3JWcv4mIo/J6loB2pMS92zl9Kceg+0qCAbLQNngb/aYPm5MZsni46WBFRHCVu4F8pMkI
AiFZA1qXX0tzjWx7UbhPMvUiwIq3W55BABN9iPQu4WBrOvCbKBUJcYTSdxowdptiZsrtqaAY/5mq
oGzSORCCeGN5T3gB2y7z2VfzvEuAO9y3Tyz3Z5RgQXZsUUR6igO/zEtCYOt9uTJ0yeFTzF+b+49X
HQi/qT4lIkewTTX0gZmY34kfpx5IgfZ+835ejw1JyhABVx63NdrSHvmZGkHLjMiphui6aZlHhJie
prG0cxtZ1ODoLQAlZ4r7h0QvFTuLzLwQ1blhQpBeQ4xZhg057pixye88RT0hSRki5IqlTWPiZQKn
NUi9Ji0/VrR57skU6nb5w9azw1jt79hAWFz3leRsJYKwzFTf2kHDycRpv/T8dSh/DF4KCbfHYlax
UElmWoRgVbRMEzSJ4pPswk+sfxOqGLvMsBDE2uZM5chwsp3MLNifo6ZW1Q4nmWMRe5Vy0hIPTduI
YRzJ1wXc+nXomF9uc/r+QR/24rrI+ynBm/5F07NgKZfYs5ZnowcPt7ZFJt9uS88i7EoHWJcS0qKz
wTlm5DFNHktL8VYhc72wK9MKZJPmgqQzaE/EfcxUB2WZXSF0e8PugQxhe/MLMaKCukY8L7rqGPv5
8wea4f70u16CO2DuDfeA01vgbNmzPn3reRoZluHTxQjKTvVSKgkrEWpF68pq9T27Vcb4k3Y8cLUS
5/33PKsfGrNWXLBKvCUCrtK82Zk9IfrngVKPufmXjvUK6KfsA/b/f1iiVlXm2UiQ5KbhXDlx4vT+
QPFc1MSDruodlw1fiF/wjk4j1XD0p8MZooiJdduOKCKvKlptHlSeMPb0ZRkOVlP4Va/IOZLEIGq7
l7xjXcdrlCv6RVvu7QS8gE/Xs4LMHcIhGi+PeK2fkPrXGQ+LFjuhnyW+blo2aiFcG7so2LwhnaH9
K4QG0w9vps/9lis2LQmelIiAK71I0oYWKLbmZ/DDRTTWvnVBCp6BUD9lpc8j7WAecxYoO6H3JfLJ
yZoKkZzS1YIAHfaUZV1+DgPU21r8cOkeAeJQ+EwyHSL4ytqaaprXAltAe7fUfaAr4feSwYuAK9MZ
Su71+9FH/+aa/3ruq8UeSjw0X59syb0eTrd/xu5WDFpZGEn1G1hN473Xur1zgj4aTlWcRKqDp/R3
9u/7mCP0gSxtXwLvedkfHfNn+7S9GAeA7KL2oH1ZFHEheYwhIg6rxvPUkNEUF4hvS5we63g6Dv8M
4RaV0XpUqVBLQkSEZDnzNhTIGpgU42tvRqR59mbFPixbSUJg13SDvNOMa1wHxA0dzaK8uw0jTkQ8
lpWbzjLkML3lEdFiU3U3LPOGsA/njGbWlOK2oCiaeyiEHY21ixAFitiSRYAQvuDJpYQtcDYfosp+
2ihknbSH7tYjuoi/KmuIUmn73e3o5fe9/dUjcE+pIoGSjF6EXDGkurowAbmyiyOZjnkx+QOIckyV
EKLE+SLMaiqBmMxA9X/Z6iLETaQxtSARjq5nB8liFEFWGe4HOm9v0k3bJ+CRp1RRFUkODKKKu8Y8
x+n3IHWMr3b9WpN3jeN2TAtrW7GtS0ojUcjdgMKL1XkAlLhN7OFIu0xGnDl53M5RZ+j31gT5V2dW
bGmyORZiludmz4pcqy61c9o8Bh7D/+nmL9K8X58F2RQLG/JC06UCKzJS59iCfFZn/mh3QTLfeCH3
F/PvOEKLuMBsEKKfEl0LOnD+Xx+6bKKF2K0h82pnzKsuSdcE0xZu60VPv5dN1HFFwpcsURGCNc2z
m9mJW+3FhY7iQtUcKcF2ERFh5VJa9RBk2zcSB/y45zbWHoof5ug393psRPpxuNMUVyeybxD2YDDJ
2yOldXNhjhMZXXfEPbFiAn6jVj45/IjIqi6x1zLBexTQ+d6j14fkzeD+/qTfR3PY3C9R91i+0WD6
2sVZdGPeECmAs5YvkBcz8FiIG9IOmE/0sis+SOar/f8fzhF01wCbBpxXmGcdJggRJLUiiiVhJjL/
Ao6Tm24CnFhiDNFgdWECUvYe0gjXQ0Fm3vxz4JpXNOOSwfwyW3d4Hs99Wp6g0KqIA5l5YRNu3KTO
nATzTKrqYNIsTrXuySuIIgdJUpwIuarXUhtn3Nxf5vrJ67607j9OW/huqejakR3bRNAVqWqb4AIC
wz/gcTkYwB/gvBlnO27xAOk3tx2uRADWBPDzVAHNeHFYMsRkwvNp5s3scH2GJUtTRGCVWC+W022w
TmwfhB8hQRvPddOS2RVpcvEoDuT/gjzKcX4wtrsWt0zNHF83Lhv3/qMfQkqbIaZXp1iZlcXiCpfn
G2QnbzMtRCubqmr0Jpiu+1NvnZS4fJk/xB0XwhsadkI0CXrnLA9b81iqSIpklcrvJfrBHXmxmY1G
kGFA1TVG9i/nmEZexBpfHwMDxcp4HBRXMrKvEGK2aweINDH8km7poT3VQVK8GIlirUtDSth7V8Lq
OrdhvbgHQDnejhD8fKvwppNFSaCKKMkniKgqXpcgLXL2Db7/oY//MPO+UL2cyky7fy7LUWuKjIK8
7JJtT60Z5e0XR4WRl5kWN9yqK+oqxYZrDi/gJLaGlyZXBJPM9J5AP6yexeg5SfodGFD9GrUUfJgv
XMWZI0nCIu9UO7duPvK9gLOPjEXu3PtE9z3+5XqwyoYuBGszU2QX16pw09yjC5b609AHrVLSTjZ6
IWaneVkgH4nRG2UazFswFnhsaR7X/rZTlC5ssGZd8LHvcUzOUazMr55KQlrmFiFKl0rXhhnarBfD
/G9hQeu+lp6iDpKZFkK0RkdtmZQYMmP0Dh0QP6u0vMeTlMIjn3vcEsFUPDcKSh3cmbIxjyHz6o7P
EJaKWK5qEv5857BEQJU2GWOx7ee8VHvi9QNRPU1/7hdLhFNpQ7FSaIQhMa5mwLyv/cR9kypuq2WD
FiIUdWembRPuNwmdQB+ixZk+hDdEkO2K9XI1VGORuqt7nl2IQ7vYMHoXzfHuOMTXf+DTseMHdod9
yC5DPZZZaxHnXC24IYWoaALwTjFG161/6nZY33/1g/XGbfBC0NrO2dmMsB63Q9Ebh9lW6QPLBi8k
gLJqSg0Edw7uERzoIXSjgVPSTUUsxi5Ef79tEMZpJxfaikbhl87270xuAnvBtpAB8HA4Wa03O98S
j8eT6cY2/LPiffU2twtZgKNfHbIyugtB6+Ru1b4WZD33a3tLjrFdsUDeiMnbutjcs6PzYKZNnGVL
hDa3G80Lu/RqN3rfODA/jtyfTRD8Z1OYp+yWogyjF3bqtMi0Cg/YLqRrqsjwEvASF2EzTrcFrFgd
s7Qr7LRe3HNGnINZsac+H+NlUN2MfpqAMXohXO3C0lnZFhh9Dt7qVNeOwwZN9LW1vItmqCDLkrgS
OZtZy1O2eKV7LorROq4Dgx7dYDPFEV72DULUUoNN6VabWD9zZxzs70az5H6ZASWhJ7mKU132I0L0
Dt3stl5WOt/Glf4sLR5qGcrLEc2p0OtUhNm+ZP66CcFkCFGcbhrnXTq6Z7smbWihn20cx7uOu/fu
3PxPH2+6ZsfvCOE8L9ZUExPT0fUt+5YWtZMeeLKSSpGl98j65DvEUnnuxy5phs49J3SOCncMsqmO
raZHv8YvyMr5JVXpfksWllguj6ljjekKj4H0YQg0kM4GiyryPtcUt92/quW2Y1ZW9+6ZpEbsbudJ
m99r1vnUyEOb5H7ffTfW5cu4loqCSOa3fe192N2cgm22XpfOUavdgNov+qgH9frDKH+S5Q7NyfH1
bC5zmhDzW4ttDkQ8QFHQKixrOxi8m8Rg4LL9Jz98gTEl82palfXSbYelBPR7fq4yxalIsvf/roY/
2NZGWzNs1lgvVCdeDLR5fkq5BxoSd/xxm2OEGN8sgEBSG7/QdtWx2okAtu+3WRYiO8uhKLslzHoZ
Kjeucx52k+IE/ekzAjwuxDJhnEHVurReptX+UVYbLjHcUw5w4bJRf/PMl6V1vxWs/Xn9QyRLVKym
0REOYjsPHzK2zDdoZKJreK2+j9C0S/pXzegUOV2yRsVmpcYwvKHP8VnuHDrWgalAVrKgFluVeruY
Ok8zk3OKWWjy+TA0g592mz/XbxWnx2ShISv/qVQwCJnDhJhOqjYtsHCTswttiNUrwrn4FwsNm+s/
NthVTJYpziEyjwlRnTpkNTcwSb5ArzP3cWTL/YmpaF8/R4Hari4EdpZntGx365TFFj162w/qQp6S
nfupupv5PSt+ePaDxXMf24g/GK9F+c10jefrq06yMYrU0Ms4eRSy3s6xn7uHXntcSX5Ym+rY6aHL
FStbkl7E4twZhtyx85m8zAOgxg9F82Q1iqc+mWkh+rnrugSwSvLS0bvGjKF4bt6kH4Z5EcI/N00j
m9lKXhi/T6ZTWf9HlJR2n68oRyzOsy0pGdS8yIvmnJjzNVURZn9+lHLEmnxevIFRZyQvJT+v2oFG
jh2oHsVkYxZO47aTTp7NHfIC0RcAKHM8AChppPZt4O9jjSP2NyV63ek9AuEluy9yvz2Nh+W4PfDe
N2Me1Ifbii1H7HDiRVlW5oiFCNHjaj2U9R0vFJvF5zfHtiOyQxtZbtjpiE+o3/dG4PFQHZbUz+/X
mMQ7mEbVWv/5inc84UjuuetUtcaCFZ9WoVmvl6EtAqsiimtp2SwLG3Vm9mjfyWzyYpAyXsr63HJV
MSp1kRCsRTL2UI3csIL+twb9qY6zcPLLu/lf7bB7SIVUlgWBELggC8sto07pi1OAZJH5dL53DdPX
qu/XU6bEvtjjZLSW5hCNkBduFWhtPS5oVF/N+3JSpGTJDIuNTkB05G6rI/HQJWZm3Gmx3SnKIMns
ipzRroY7mGJAfmBGeh6s7bnPWkUmlpkWduM2JeVkaDDdbeAGObQqfIXM7u6lD2fTDexOeV3A7mBj
Co9uo1jonz+R2I67/+AHwyuF0rQH/tkX63GM8mN32FJfY75zqKM949hvt60WIV6L3uYZ3/3ioFlr
QPO5Fy7WK7G/XDf/OQMfPkMIWLQEAdPS5PSFx8lvQg9+BkELGPhm31Vc88imQIjbNOsmsEsgoHhq
fEnxrndwO62Nr3+AbLUL0ZriqpeZFDkZ0oee62fFsdLC66YlgSr2OPW5houRZF86+TdnC9vW8lMA
rJeX6+YlIxebmrZpmJNmxAKasreCB2W9+J2pyDESl4sdTawDi4CWW0iVA23QkkXq0NNUKFyZcSFU
zXVamv9zdiVNcurM9hcRgRgEbIGau9rd7eHa3hAerhEzYhLw69/he5u2bqkUUb3shVClclLq5Mlk
M6kBDSnU45Gl4yVVSVwyVr9wi7EXBDbVXt327PRoeHGBztfh8lUi337RO5tNaGEP3Yh0z172geFg
8Q9OroEhqNaWDHUo6hmcGnC7tHkmZLfWL53QeHSVWCQbzQyeUTFDxzMgzA22Kys0mf7Cu8x9RVS5
Mpk1OstmjKVZcKBtd2xP4M+Pi8j4110i1DXj9qBD9ii/I9kqRqynq+lCROkX46O9Hw/Ot/EbeeVP
GyRqfIjwk3pyZ5OVeH7FSqQJBnki1k5kn7XDKhSaLzcxkTaxh8ZG8hRgHPD0WnUf75+Aal0pNx7L
KrcSvM28sfHrWlUxSR7MumXuaGvwW0wIgzAq1PjgG3XVadWOJUutwbjV8+2mkFTxah5G3Rwm1brb
/99Z6Ni5y8Q7WGidHtLs4uj2q7BOuUUpnWY3dycXSpF+noYzTdANq7uCq9aWzDPlhpsmNhI6muUs
7EyC8SiOGXfc0+Qaqg9IAdQfrKJpts33zQsxvrr9XjsIVrW0bJI5yYZxgObV3REc0HZ+th5MFuXW
JMx+XVrThjOv6+TgLuQrJmxpKiqKXcv9SInwilm00GqRH4sxLsl5Ibv7pqhaWjJFo0NjfN3gAuMk
//gA2gXtF2f6dX9thXLLJNDpQtPZrXFtL4IWsR6W0+mgjYoQIbcirTl1nIniHCvzaHlPlgCBbxIv
VEdmqsoT5X6kNBM2KPTh+gwrqrcYsU8PnRua+63PW8fgorriyXzQsB+TgmwXB3tODu1+vthrmBxp
KOJ6J47kJfn3sZOQTNZPOWYFznBfuRV71sl7iOaSenJ/Uk7dIu84IvXa79Yg1oLeVVopmemU2k2a
W9Ach5x5szeDa5DpKg/bb75RPJH7j/gw97RbsedpT/Z23BzWLqLhGtVoemku5df7Elf8ArkXCQX8
sVwwIeGNeSeShEb3ZOkAjgqzktuQKo+6Zu/BZEe7ea7c5EKNn/c3rVp5s7Z30YgsfhEQB+ro+BFz
Dtqul9sAcerJnUaAw9bOWEHmzpW+WlEf2pfimjzxXyuI0rpD+mH9dv8XKMrDntxu5NPcS/oeOZd5
WPfbNCAjiJNPUxr2sYg3PB8REXhTu4dGh+KXSWkw992BN73nvFlDDpJv/9r5PL7/W1SnIRktULFm
bVOcxlIdMmvvu7v766pUUwqv1hgMQWVAfxrzU/Inw8NVXmiWvv0G5DmS3aY9WppG3yNvflZ+mhu2
T+qdO5I56vLngBfhWu76VGgsWRED5Gakrq/MIduOuqoPdPBDMT+j1XXqkui+nLYQeMNRyO1IZSaM
FEB0HG3ykmQvLbX3nvmJEBvcxqnmjFXfkMLvOpipl6X4DY35iqef1J/D1PkF5EmHR437P0MlJsmo
q8pwjRnvdW/Lei2dE17B464Ip0z3ExTqJOOsuoKJLB3gq8n83PJ45T8LXSKoukHJKCvgM9JxTQPy
1qI0Gbl7+4jnljEc0aMIrxE7b/dFpLA0mQe6tpzOaxbkV8RJyh8j9fsXI3GERo9UByDZMeGsRiMv
XEQ3/QMs0YRR4SgicN2AZtXmJXP2Z1S06wLnmyGONd9XpkOzqA5WMmY/AKRY5MixLNPdJ3+C0T6J
9ed9iStkIiOtApu5Bavh2ypM2a4ie/jTG2fSax7oFSKR+5E2yDKEgluVuz67JtlhLqfGwSlkImOs
Vhc3QRr0COv50yhO7vy91E4o3PThhr+RAVYmntCsEUxKb8CmfNjacZOYxzOILNCPWx90N+Tbz8Ce
jLNak3Gu+FbHJXWwx7Op2+4mTK33uA8oQETE4f4BqwS1Hc27VIJnZt81K7wCmy9B/8fBvDwdO4PC
Z8rNR0Bc2+sE+3xDC6Hv78baPlZ9vTPnIWbjQ1NuqSdzPxvmCLLPCfvPXRE5fnLyaabRIZV2SgbL
MIxoDZzUegsqchVp6e8dmjv7+3JXGZZktDNv67RuIZw0eMYAkjAFBfH8naVeeH99xeZlRNWc8O3G
spUsu/wTmdwlLEmp8ziqxTedfac0zA6yIOkE+U3B+hzjdRbwAXN9dHUp1toAgxnMtslvn/Z+RLmP
6WKT7j1Hoe9y1xEiYN0X6L5+M73JPbMlNwCZC4YrSqRZ/Jjot0+/k04+t4VPGY4Wlzg6nkZdX4pK
6tv/363LzXxMVl5abxmNDWff65oEFar4v0vv+3VtL13TLIBI8j50rXBEL8PsR4FuJL1q31JcHbua
UFu4/rmpR7zQdTxyLSQ3jwlbMtJ2EEU3VwVQS0GTxzYfvGuQtrqYfZvYg3oyWKopicedFG9EqMsd
//9113jzYz+235LjGJOddXRFqAstCuX8D1YqyIbEy6CcHoi7Rqs9ppOzd8rs5b6sFActQ6RKy2qa
fDZRxRgo8Ig87JuEhWhLODZp+liyL6OlRqNvO9PCT8gwCnAecI2bo3aOm4c6Yqgn0zujg3lKW1AY
nW23+mEkgwjzqtGQOqnELxkuvI3jV35Hfi9onN1bCUujcRXWni6catyyqpIkw6K4aTd+YSLlIf97
ni0BFvCi9XVTpWofxDqCCdVPka67XppW1jLjMxuzLuh7fb5Lyef7aqSwZxn3RJLOx4gl3Lc2ixOJ
dzKtB6ucpmTNVW8lVjDPePHBBPL6lNmAZT80gQKaI0XcykgwusFf8kue4yo9uIEXek3z5b5Mbsub
ysgnywTOLCHIwTmlx8RLLt2SH5xe54dui5zKAKh58syBMFw/vaX5kDbkl5Vnn+7v/LZToHJfUot3
b+TgFoq/sNTkT8+GcEjRK/fQxGRKZQwU8dmItxM4hJr+SltQhuzv71slEslYS9caaxDUb9kl6K3E
P/5DDFfY8PbBd+HQS11mFFvmNGV5hKaelX1ypx/3N60StmSWgo5m34Lx+K1Nxzix9i4foyX/vD5E
S4e9S6E2nazctDFH5G3NKgJ8rdnEYho07lG1eck4gwI0HQF6/i/EKdBm1lotncNy5sbOdQTJkTBk
xkMuhgaSrdJuDohI4WI6eurRREwLHfGp4kfIKKciWb129Gh+6V16oob5ZpokBu5jP2a6nnnVJ6Ts
2BxEWXcO7p52Hgxvvc+aPcLWW1cFw7GgYxff1yWFAcigp7UYxqb2S7y+9T/b8o+221e17vaz3un/
3MCNTbWdX1JR57vV5l+m2aTHxzYtWW0L9TR8M88vrbf47KltvIb9zt21JQ+VFHD3+3v3o1GVHiUV
4utC0dmx7kg+aGK34lxlHs/UzSxaA+F6aQt0nGX8xXfZN3ToxkVq6KjeFd+Q0VtWVhiE0QaK38V0
+eqYfywSEeOxbgu0/f0tHaOiZWBNLSAyTuQhLciXM6s1SDlFCJQRW+BCq4VR8O3p/cKaE4bYcx0S
RLW05HnckZng7UcM6YuPYirxsHoVmas5VtXisq+phio1BPY9sM+ZF8542mu77/fVXbG2DNVa20S0
nY3jNKoPfvU2V4fJ0FiSamlJ0Q20fqEjq8OtLfmYpW1sVQF6FR9cXL6CT22NQAU9mVrMVf9Bgmc2
PGagMvP0mha5bTcFNNzv96NhXrOM7u5LW+G5vE1U7zyXQK9vWdfwiFP+1Mz7x2huKB6P/l53sarM
dhtoyDIaYM9xTkNAwqofNDAKhc3LLNMmT1aRe5BImR5q9EJUjRG63RdaDhq5qFRFygrQy+rUgY1X
vcIZl5/+lLJnD6zsP/vUCD7eF73qE5KFinbxB9LUqHn4BK2y42nNQbNe6YqhqpOVbBSNUBmtBthR
nlxL+zteqR7atozJqpg1LHRFSlMugxNWrShDq2VWhKLoQzSaFH9/Kw/P6tG3DASkwjqb3hfXfbm/
dYXWyAzNUz2abDVzXOaDf/x/GyLCuTiJ4vWx1SWV71Jap2WNXQ/GGlmkj4rUGcKalZes9d4e+4YU
jGhlc4sK6IxZsrApL1b24ldNOOmaaBSdW5TKem8vaL4GgdRbW6XRUh/G6ZvpuqestiN7+sz5zgHv
Yu5mmlK6QkmpZAMT+ufq1vfsN2vdjeOR6GgAVCctK//qkqToAvvNc3Z+8m+7lhGh+6qbNe5Bsb4M
iDLWuS2zfhNT9sTJdR3W0LQiSxdLFGKRQVEGEwmxhppdnAHM6iZ6O8I5WR7zO64UqMrFBF+aBT0d
zVPdfhyHXaPrHlXtWzLcsrBaJwGy8i0Q6DZqMcWgqqL7mq/wlv9BRTmZu7By8wlrGzNhXxtaRpPD
9veXV+18+/+7OAgeV7fMTSSqVj79GO1g2tt+6z+m5TIUqut6zOGyDfuNrXvKnhvnsbzAlYzVNUue
Ln5dXEyvPq4FrknUsK34vkQUMDEqA6BGL7UoF9g1BhOfaoCJ5ipMn5ClxssRQ8Lvf0Uld8lQM9H0
KdiAcLtPSv69KoLsOfDJ9NipynioAgkeQklTXNLS+Ygh5Cumvc8PjcKkVIZBYW6VQLfklvBNl9WM
16EP235fGr8fkowMhZqsBVfKCstbQRpllnGcLB0/jULojmSm/ZDmnFuu/ZYZacTqLAb9eXh/1wpY
A5XhUGnNjM4jDDWmKQiNBSCoqv1mlW8DBTQAY3drTID1Xhf0sIJxPWIYTHH/wwr/IIOjzAQzEToK
jz/W/3rrW9fb4Zo+eBRS1LUx79RsCrwr4x3bbEILRe9XTCwSbw9s3QHJ29++pxJpz1YbzMZm5hSh
MyxR5oijlfqajO3mcTumDEgYuGPyagI5G8vNXTDTJ7fTDbxTLS3dqILRF6J1wXVYT97vhTsjuryn
T/fFcrvuj31LgQq0jBt/CZjrnOu4swGQqaL00O7WKAmHKNvrsFA3NQefkazBoAsbRlFA/P3TXLyu
yT/BqEkJVUtv/38XVdaadZVv4hckxXkEAtmy4nL+el88qrW3I3m3Nh2rLJsAo7u29Ydh+jIGh1yH
gt9++X/QGpCIpO9gajW6HmWhaxJ8FP4XD/NMSHGqQQV3f+vbAd5a3/p76wmbyhr5WXOd/eJAkiRu
LPc0meCyzNPL6pi7+59R/QwpubT8LnC8jcFRdHjqPGxVCicJbR2zouoAJLNNMaOelYDjXPlQLKGR
fm9zHoR5/xAy3jFlOIKPWfGmOS4VuKtfaMPB6h3RlGiOYDPQG0cgc7r0vreW3MARN0uzG/3pIBzv
QkRwqvgapx3fu30Z3z8GhY+QGV7Meu6YZzLwiorZCNdM5PEYgDjhsdUl6y2Xhswjw+o5MaLFsU5N
rRsWrdq4ZL1428wqlhjl1WrJHzfLwPkc0AeFsn3znfWOVloJvg3uAJMj/UxQqPtslrrDVW1cst8C
PeAELw8VaFF9Myqtqj4agujY/hR6/7/I/27rBJkJq0laXd08+Oz1PA+n+o9Z6eZoqzYvWS2Svyyp
BbhiOZpxdpNj2zvcSTUZs8LzyNiEqQE1r+uS6totxZNjkDNLvOfeaqIM6KpW9xVV5JJBCZ67ioSi
KwQ0xv652jWHPg/n1zkiQOLXB9KGpia0K85ChifUFbXKycWH1vYTGX/bIu515QzV0lL0zX0eJHzj
jaXkU1Xjgv4y6TAbiiOWAQl4DyuJKxC6nPlD4e9oounbVK0rGaxILUIbD9JIQB1R8HKHw9a0KamW
3v7/TulTDyVAp8WWy/7aen1UP5a4OqZMu1IKtxy8fICuMHLA/PjQpOkR4tH4R6UuSsHWHAvMk9wm
Q7CncbdNbDai9uJex9jZF0BP6ObSqwQkme3gC16Ua4Z0xPoixm+801R6lfuXwiz3TKvgPfbf7+bY
wLnu2N5+ph+HL5gYfMj/Xd7uB5Kb+g6S1A33/+6E7RpgfurkmN5gfM9/de0Q9r0G4HO7qoa1pTS5
GCig8AOCFMh04+KYntujubd32Z4f72/+pvTxAclYmcmnZPAxTMkfSv+ycKsPmyW3d/dXV4lGirFW
ywGxCgRGo5RJmGG4SFeG3NMY7U2XjK1LRjshMDnZNhB0MbI2Yo0dt2b7KWAspGnKQk97V1H9CsmE
/WAYy55R+H6/DKvhiS8gwtQ1LqkWl0KuEOlgM4LhN4x/6srXil/XRqOYN9NYCEg24MGmlj1PIH3P
dpb10WpeVzzRdjouFpXqSIYLfoEsTTyExD6ZDkG+HrJW4zNv5pjYuGS5AsN0gjRZwZjcfW2Tg+de
XevEMOFFZDsA0sL7yqkQj4xOcCofD7QEx9qACs/NQpqvoYWqb3u4v77iZGUOliIJuF2tSKbm5TkV
37qqD3P+yFsneJMls10RUZp59JDiL7tx6KPhOzhxNXK52a+EtSWjnbp6nlvLqa6T/wFvtBt2kYgn
owectASH/dl96B6ED0kGnK6DMImFH+HOXZiTUHARTtb+MelLRpsxPjTpgFmjbWbsBrqe05lfg7HU
qKhKeSSzJXOBt0mQDFxL8Pk5z7iwR7S8JqatOQSFcckP/Axzn6hDoDzeEIRDNUR5+/aYYCSzbcBa
PXgLijoowMQVKc9lcDGp7nqicMr/mULdo0HMMTAmFeiBJP9pg9eIA1jYOs9+q3tDUXxDfuhvuTN3
bb6VpSwjYqv35JHlbPP0YOVVlNVck0AojkDmZqkqh7WEu/BC5X41P+fi00MHIPOyDKxNe2pDdart
heYZ07yE0MBCVFuWTDcxvcrB6wPOtspCmzsHmpP4sV1LxsowQARwnO267FUvM51QSAu4G9rABu7u
f0G1+e3/7/KooACxdFLC69MUbHkJnE3JAk2uoDDXG8/+VYHZz/8vGH+NhOdEVYsOZM31UOHr5QHT
BidebU4QfFPsPJaEXRNhblJ0XzCqxSWLtcdgNqoMU9QKx3xl7TfH5r9NYBfur64Itp4UbLPUEdxc
4IWN0trR6QeBqptRi9Yn39nV+WPBUH78r1Hm7VBwQbKQfyHiO2fhpAVa3c707UDGoZFkSYcuQyE2
+Zxc/0cKt7dezI/lF2e/dUQW/9yXlEJBZUxakZljDagxTMD4OXORY0At0SUjijOWkQvEnEXg93A2
/nJi5KWc35qHWkIgne2T7+xqdJ2SMAbdDOb6ZNA2HkddPVa1a8lkOzE1ZNnu44bxvbV3LlhnUXa8
L22FycpsLbW1OtlMkIa4FVJAtpu98jCRV/YQpgtisf4WS1/xkc0DImzm1sfRLT9aaRNSrmvIU4lG
Mtqys0hhCpQUEA73S+GFhPn7rnDi+9JR6aJkteNSdJPI4CxxRQ8BkDJ07kCxsAxQsLjHzCDDvttm
PtSki3v39/0tK8K2jE2oS8Go2N4d0t4bnmheoLeS/QhKNodey7qYYLbi/S+pfsO2g3ca3zjj2hgN
rp2Ony1W7FZG/3lluLlrXKZqfTnMtn7Xdh3HMLOq6MOkH7OQrx/v712hNzJcAUG18msftxJe/lnd
p7p+zpKfjy29/Zx3Ygn6NXAHsU3jnFZMrzwW4LZsicZcVTKREmLMsHdLY4LeLBQAJlrumKG7IquW
lizVssfetrptBGrvRW0wHbJG53YVTkaGKtjCslLLgG8c+yo/m52VhyKYvhMzxVWHBsnLfckrYqw8
QdoPvNasCsy5mQznsBjLLk0xHKnZFe6vtu7QsKWJsgpJybCFwfAqL1u2F0nXYuau8Ur4tjkLGl0J
X2HDMnShshrL95cOd9q1CwWG3Zpu8zQF5n5tMHNkdB9iELHx2va3qnJ7yRtW9Nvd+ZeZxc5DOCOs
K1ku4+26Fgusqyr5n4SX7p5VpvtYniYjGIbGE33Q4mkGQ5m+ksTYJzj0GH3lmuxe4RpkpIJtJXU2
dRg8lAGjwLsoA/dSae/vq6hKdST7pcCk2C3ByYp1Vye78SEkDSQuGe/IzQEEl1i3Xvarcy2ZpnCp
EoYUX1NurWwSLYYljtPnaqyeQBlFQ6/QXcBV60sBtgdFwuwyCHvA9XWxeYhB6gCG6BRcYUgyT4tp
DngpRw3hattvtXOiqMq5vEST6LGmbPfQkcpcLQkY+gmtUdtNF3Qxe63vHqfOFv/cX13hOuXB0aBY
7Flad/BpSRF339q+2lksbgpNPFFUoeRRWASvbWvHA8ylbpfIxgCDEfgf8182eGEe/FN0p1YHXVWc
tMzVkkxjMngZShYlprPNbFcsczgamiKCavHN3N7H3Kx1CW23IrUNnuo2zDs7BNPM/SNQLS7Z7NJl
PSayYz6bx9zDlIMrDbAs0TCNP1O4BHkk1pT0RiFcpDm51e+nsTrnTGddqqUl6/Ucz5gTH6drVYcm
u9Q6riXVupLVotbXrR3g9teK+B+tAKrDwOSnEbdicRkOhTlJ5WRPPh5jII+0c3ZZoSkfKGxJ5mbh
JXg0/RHiEHn+zbfnY9YkB/S5hnWvAx0qdEXGRBlrZ43+NqS1ByrnWNbWV5tX804IHRhNJR0ptI6d
qGrDA6KLo0HxsFQAH6YZfWjiiB3IDC2JmXluTjPc1owlqso2ssmDl1h5/FUVlJBNj6VXh8XUxi3Q
LMiPwfMfi1QyKCrpraWrK7wPCjM4OjQIm8aIDeMhRjRIRgqw1cZGm3PUb4IJpfqI2aCvDKeVDBov
oFIcyVSHpfJz4jKU5ZokFuuEjuUa9510+nnfian0RjLZou3Ruh1sgdZfRSQWIIStoXhs8zIUKhvq
1lxzBClRFF9Ekz8D7hlO1ahZXhHFZTCUgYHT1VRC9tSs8iZauRcc27ZvPvJkZqGJyZ9/uB3E9wWl
OAgZDlVj1Fwx1fBtAVhDu8AAKVoVG3Or8W6q5WX75WZVjynuDmuyjkdeiD9AGPxqaOJoHrNVH9j+
/y4UAg9V1EOyDc928pD98qrfvu6Yb4OHbfAx/r32DJaHlmUlNv+hZ9HGX90cnNjh8bRrtnnFu8eO
wP77Mx56jNeeIcPnZRpi7neGjr1A4yYUdiCjo0Q+eSggb/LvTqn/getYj1XrSvYrlpastkAxZDLO
OTlrGY9Vui/Zrd3NboUmE4Tw/kdRLqGPy/laNEfDdMJZN2hZsXkZD1XODKO5tjfamZe/vGIro/WW
5jql+AEyBMqpVybmAnf/0mOnojZ/owSboAKIDpS6a3+k7qyxLNWP2DbwTvGNvGINuNsBpCmn0PeG
MKOaJFlhUjIeyitIkmUBxLP6n0s3jzAvXrBP93VdtWvJXE1v8Ju1wQVrNvIxtNjwYy1XjR2p1t7+
/04iToZpDb2JSdFdU6XPWdeup5rk3x7buGSkXe72eHtHQMm76uiydG9oMVGqfUux1hgacFPiFeDq
G70bmWV6wuTVh0ZN2MF/+FgWN2MLItaVm3Xci2uOTj3atmEyvNwXjCLLlElZOoxztkADjzcYeC8g
tInlh6N/SnStULe10f8PEGrCy2ZAkWIu9muSDeE0ArFR6hp+VKtvtbV3OhMsBBQ4PcfuqXh1O/dX
EORRR3XPAbeFg4rc38tjKjI1HYH0NZn7MwV9O8pcr0ZXRslUxPflf1t7fJmdZRqnmROKd2ve+v0Z
A0Q9DGt7iE/J9mU01IIBrgm1cDkRzaWq3hrjXDaf7+/7dkMX1pbMFbneypCkIUXbtyc7Ts/1sTlZ
oRkasW5gg0o2ktGWToE5fBNq073XNqA36eMy6EtdfqBaXbLbZbCIbXaQvD+mOytNfxNhaq5uqqWl
8GqUrAOlNa5ui0/smA8A0CUu+Xlf8iqdl2Js7q+Akaebf+/5pcAIlCzoI9C8axyCYu8yAiqxusnj
WzrTjGkWZjCqY0dLvr+/edXqksH2+UA4qHfgLG370M/ewct/3V9ZIRYZ/eSyaXDKEnUPUbED41VM
i/nCSfrgxjcX8c7TsGUNJrNF5Asw24bbPE5aXSpwO+fwZchTvrpTl85IxrLm2V8PogBNUw3+pw92
pmOyVol9+/+73Qf2WCWYi1tdiyBo60PvdAQ3qqSeHrsv+/LD6TzbRTCAjPKa4RnJY7Hb/2h0sPTb
pOi2L/d12wZypZnDDfc7vBH+aKIkxhCQ0xrZUfa1joKYPATg8qlkWlXaJa1XNoi2/jN8/w7krOGc
iSh4qBfK9uWHVKcf7AEcpsiP1xOefttj5X+2dXgTRbSS31JLAYSeNyHUtguJ7fK1x1Ne5v10gy8P
WZjc6k1FVi3FVv22/Q+o4Qjy1D/UY2L7Mi1Oagal0/gAEq0lekxyOAWKLt7721aIRUbNzU5aNdzH
naRYPyzuMwFuzhDxxJrd/fVVjkdy9n23Wn42t8AkCH7xOS0iZ3RPZlpoHJvKdiWltLNy8VBxBYwI
PW1rksYJ1aE6FVuXQXMLyUqOezNuUtZw6X4vVXaokh/3xaIA4PgyVM6k9eyDOhPq8nGJ/p+l2dut
6Ftx9vnOiB8iZbV9GTlnUCIwGmzLkLtfuV1FGD4U3v8FKulILt9OzNXP/M0bEHcv+j2purht/r2/
uOJUZaqceppp1uX2lttcpvqS6QBzqk1Lnn5pFydNQGKD4haGAqJE71QR0ISPbVpKyJICFekqweIW
zatwbMY/TjM9uLb1d4jCOArQZeaI36MxRVnv4Kn9MawApir8vTRhHaPFlqqubK3DDFlr5Mz5Y7me
DJXLPSh6baECx2wMBkqrNQZyTje9R6ElMkKO1O4yOww7t1j7wrkX+6Yd3z9LhVuU8XHtkvhW1uIs
kZ4uO87HTy7vh7AN/DZCEqg5VdVXpBtUxkFklxhbmcN6ct0nVv8OMGnE0MRrhbLLADlrnTyXEGQd
bc9D+iNDDZHoiGJVa2//f5cyudTMF4w2AmxiuxhXMcLdYj6WY1PJSPF0NhMB5h2EO+tQ+EyEPF97
jchVG5eM1ByJVy0UZc/Z/2CaRzfhoaG7EN9c2zXl8ljiBplfW5l5TsGbQqb+Y9+N8ThPmvO8fanE
+pK6GAFe1zsvWc+jO+5W0b04GLBjpGXszGJn0vJsLCmGV9UfysT8arrj2wO2gM9Knr4uFhcUrMw8
591xoXsxfANXl6ltKrlpxVheUqWWL72o2pGc5yaN1maOB6pLnFQHImkSnn761lpK85LUX6bfeDWd
S80jtWrTkhqVtKbuJKzpsvRZM2IMyswjL9u4iR6TufW3fa22y/w0y80zuoViv03CvE1Oc9tEjT9o
que3UxAIXnL8Hqt70gWduJCPU+x+ZRGewjDCsrEjC7Oz072O9+6ml8N3pBQtQ7LaB41nnkHsYYeL
N3iRNU8YOjstf2zb15zIzbN2/tNTaLb1ypnhmGdn8C8sWD6QYDq7gCs9cCBYXrqaJ6XgHXW69VgK
J9+5eOB79Y22fKU5F4epeozpBt+RFAtzuGYQhA7DJSkPPg279iBeBN/d/xE379JYXNIqmmTeZBiD
uFD/Y9Y9V2xX5Yes/kDYv/c/oDoESaVayoLMtcfhsoLwpgqz6Zjr0JI3tQh7l7QodS3Hn0u4CepM
x3FeYkBjX5wxjdCUFt/f/U2jdgK5uLMCcEJSH7tP6t89yMACptHN/71u/pcCIpAb25Y6s8d87qaL
+3HdW7spdiIWpbvi4EViv93UuwhjxcLuoB0JqPotUqwAQ4NbeDwXl+U1eR1O/aGKuss2E5A9bzeM
dG9ropLqQ1J0WNu1sboUP220X0nze6k17mkzrFsi21TsXYbRpsTJTSc1z5b46fUXBmKUIXkRQ4Ta
YTzpmnlvP4PizLef9e4zRtdmNG0hpyE2I+tHDxdonegHEnXh8Nn+dl+xFGYhX+DdYEm6OcFvweyK
sBHXvgMdYq0Jz6rFJaNuGjIxxldxMXk0jH/sdO/qOHUU/sKXzLlIRFL1fT9cyhbkddZ4sWrz4qG6
X7VmVJeThlkhUBy1ZNolFGg1ML72Yp6Tc38oDvbB2ZdnXTeHQkDyPb6u5hGQ+XG69OgnnZK93y2R
Nf25f7QK9Zfv8ZNBaEnTiZxJNYUuLXbIZ+LHlpZMuGrI0NDNsgrf2xnC3WW2jitaIXGZ5bZDQZ+Z
JZbe+ObGAxzqvj8Nh15ju7dTCyeQ7++EDIWdjljfOTTHdZ8dyaW7DOcxNuPpYMSP0UkF/2G+7UFg
7DTIklwkwXQiXyp7Ce181Li221Mg8TOkYNxhtMr/i2mIxY7Epy1Bao9ZtHns5+6gZ3RQODu5GY4T
y2kWvC1cOrFEq3Pxh33tP5vpb7Y6sZc/RG+O3yPZczs2M0a3dOZl6E+Bc/YmzaO6yggkA05LE5Vb
CgurbSNyfUzWs3h03wj+h9W5EQfkS/6cmu3StBANveaf7H0fljFQJLsqwiCI3bpjz3Y0RGwXfNJ8
b5PFre9tR/QuIIA+qUwTpxQXBzf9Q7WrDgvuzQx1uWqf7HQUHgoDlBvjsqaonWIeNgPZeEKGo3sg
mEWomxmvSJbkq7/A4NtCcPwIwBdxdQjdNACV3rHONB5bFTblDjnMaZwMIfCB/LR1D04X9pMctqnG
y9E9pf/cPwuFWsmFgH5pOQDr/XQR9req/sBWTTqmCAhyn5xrD9lgVYW4rEvZhIWTnlwPNR2aTYf7
G1c5DvnBp01qU/g1jjc3rtP47FLA9HgGYtmjC7oE7yXj34Py0Fl1SJZjavwwGyQE7ef7X1f9PMnK
jcrus3bAzyumz8587toviaP5YaoTkQydJcG6DBNIOEXy7IiPWtDSFtJuGJ388rNWDZrQOeRlNOE4
fOYrxnO+9v7nftUkSSqFlZ9/qjYnJW/gosonuPKn9Wg/T1H9w43aQxnprFr5le33vXMeAwasG24J
+fjXbWzw+n+kfdl23Dqy7K/02u/sA5LgdNfpfuBYg4YqybJsv3DZsg3OBOfh629Qe/exDInFbvWj
JQsghkwkEpERO8lp/HzPEN/Hm6feMxTzrdkSQu4pDblVxBiLEtT+6OuH+Ca/A6+5h5dFOEY8sdzO
yD3bC3usfLq8qVYcllhkpyVZwasUfSb7MIDB77gnBW2wFaOtRQyiULqcp3mSDWhf7xUniW6KtrJr
uouHY2wOjmqdEjDIILPV3UrIUif6Vgp2bVzCEQ8BrdKiy44mh3qfHtrd4FO/DYyNEGJtYwvBeWZ1
BlEThuSW3jGUDqpHYAsPujTLdiQRR53fVdxDLbEsT0KB6KSHmD+Z3aWazdpAepeGJZoWjL6mJWeV
haZV9cooTvNWuvQZLv7GPhZr71hlsM6yBuzj8imTHB2P43XtQU6aGbqdyh9AJAnAj1md1KayaWP6
Y4hcsMI9dXxK0vtc2vH2LkqBaSD4cQuum6sq9C/v9xVPJ5btlVlaxmY390dL40FamLtq2KJRXNvr
YqleTKDdBsVp7LmABqNr+Mlt8qgFpq24ZMfcrSBgbQiCm6BzjVcMZlQ7VoI0czYHJWgkpd8IzNZa
X06fF65O6ptc5lUmH3itxzYLrS983srlrbW9/PxF23LRRFnGzWpXlIoeyPlwRSHH471vZQWLTwba
9cM0kuMAbffZNeSNs3El5hLL9oxyNDvEwGiXpS6BvCCLr7tevTWmT5c/fOVcp8K5rvAS3MgRPrzt
dMcaU3/QahQlhxvfvzbpgplnlTnGITP5rh8+SW1+KNgWlchKy2LlXlcAXypbId+NPD5Qq6SujnTO
+5ZTLNlr5KThUcXIEfQbkXxQyo0gce2jhaNcBxkaUfhEjmpruR3XoWLTvW+mxUK9IssoaUAacDSJ
fJsn877Lv1zeIit7UCzMm6RUY7GKj04ouzWofJPqkR/RVrEbVd247K1sQ1FMvWGMmhGnLS6pDyjK
zq0f0RbF9drnC6ZptA2TNbUud8PoTcxpOLWpabPu++XZefsBjVpieV4Ut7QOOwMJ3i+9G++qQEVR
+WQvN6/QUbbuRms7R7DTIh8GrQ/RS+NBYhdll7Jdpe4SM5EMqQPm9FnQUvtdPDEYlGC3UdrH2qib
7XFE+kC7U9rrNN6ImleW+lX53pjzdJz09mjlnyPpSFDXq3Yb22hllsQCPs3MrZyOU4uQP991qeJN
4fnyMq+1LFhuypMUqpEV39E8/VgZCdg+LOP+cttrMyKcqZUp13JTRdUxzwhK+KPCcPmIGouChA+X
e1hJBYlle1FVtGU4NHxnZsxPCfKK0WHglUuVnxyVcHG9Bedbm6bl5y8OWVqSOuu6lu94Bhsbe5+1
un95DCtBtVi/p9ORSUYX8mMdWkGnKn5l9E8smXdDEQb1aNgZpR+ludnYpmsjEYJsJeUA3uSwAKlU
vDDtvAYpj8sjWVtvwZbz2awba2L1UWJWGJ9R9NwZrqLGSvV5YIRuhYRrIxBseCJJZhEJI4gly5Oy
/kNVbJECrYxArOer6jnRNKUcj4r8WepumBI5+fh0eXZW1lks5hunAqwxRTYeqURy3c5AIBtYwzQ4
yVzl/pC3TLNbBeRhlZJYYD8ztwRn1y7az9nCF5tXJTHQAm1CkMDur3SnDOqd9iXfK2506OxsI+Ba
OY5EMfZWi/Bwx9DJWLlSc5jVPRvuO30jwFhbmOXnL4YwVFU/jKU5HqX+sa/PKig1+y2uxZX9JBb3
Nc1QyFo+T8dRm86lmXhRssU0uta0cEZXuI43MYu7o1SPvjUQ1FPuLu+m1UUV7LgY5UiWZ30+QgBZ
s6OTtovc9hhldrknuBltHZhrIxBsOuaVaozKMjndQSWfjXzDDa0tqGDEVWFSnY3xdJSRp0BVn3RV
aRsR49qVUazq4xFiaA4h0mPUOeon2a2W12OHa7Zulx+Wh+P3Pt2IICYZ3Ujgbp+P5Nx54WQ3TuyB
DvSAu0Zom7vI23qiXpkuEc1U6kY+1hI66qNv43w7dLuMbtW+vw2Kp5aIWeqaZJjkDFup8dRPzU0B
HXOS2OR+dEYPkIF7CNd8eN+uFfFLRlpkcgySnOPoy77uJH4eLPo7Tu/pPg+6dwlVY0TLbn7hLtqy
RK1PU8zHwbypTVuSN6KltWUQ7DmspyIrY9wqGUFNpJ+Ep2zrWeg5ZnkjwSNKsSP7QEs6USwxLWKp
dMw4aZcYBlVXqZ/mcZJ+kee0nz8NlWa0NyXPUuOTJA1lmjnQJM4baGWUMZG8uMdV7NBxNqQEAPI5
T30p4tV4x7N6IIpd6nELxdVOKiRQhFalJKcl/rQO5dLrQZY+qg5PJqJxb7ISLXxUq6pp9lM3amHs
vnMfCG6FWH2i6xq2HCALQHdkvnGnqDa91Q6FN+zCLUD9ivcS0VRZZiZtv3Rj1W6Ue9q76PHoq1LE
lFVxFWbjfFSGrw2oqrJ+w62/vcFMETlV10mhNQwN691DrXs52p4a512T/qoGMa/MuEpQhHhU763O
1g9dUDqINBqv2mfvBrm8qkOM4pTQSOlnHHrnorwptrK2by/mqxLEOC8itczw+ZJ2HTZe2GzcQdfa
XX7+wllkCQqQU57PR7l3zHDP6vvL8722loKzaAHKbxMojR0tKMCktcP7pxA84JcbX/to4fg3TT0x
pRyO1CT7GtzZW5IAa+0KhklBKqHjwRKTPPljclDHjUP57ejXFBFpgH8CkyY3i8ED4LDjOwNvuNPu
felb8xUazRxiGqb47JaDrHmEcN9RS0m+8fErkyIi0uZowbppaD2zrodoZ2UbO2StXeHy3c61VieQ
fzq2yVVCfePH5b2xEgBhL/y+ow2ehJ1lJPOxO+gB8ZoAB/pJ+UBt01Y9HsxbNEsrQeirekPIrDWS
yVKsaqAHiifv4mD6XnuDC22cXb91r1ybpuXnLwx0YSqXrRa9DO2VlR/J7L5zngQLzVEBnBATDUeW
bZ6hCurMO4h+AcJwVg+yFx22cH8ryTRTrByLq6jLsiGDXz8DluHIO+aNZ+ls7obdfNoYzWL6rwMI
UwSgaTpXwQi79HFtPi+G5UHZICBu6jM3eqcpCHG7GVbK2DB0Eo6HvHfGLcHdta0kAs8Ua2zmARQQ
xzizO6/eq7s0mM/1zwWAmQXvCwheVZK106CHcodeCj0YWNBtvfWv+HqxdIyp9TTmkwRLlg4TgnMU
SwwbM746M4I1J900RaRN2iPkzK1PEFaNPIJ4j5igkquqMUgplHO/9WMnNcHIQeRv5WmfVo6acSKf
cqQTsruG5JK8RS64Ntjl5y/scUxCo6K0G49zWH9t4uS2JeljzrYyVKsDFux9SrrRaqDlfdQXVNGC
uCP38lm/1X3ca52tWuAVryLi1bSprqvGAkaTy7qTGZ9D8+l9higC1NJR7YCaKQm84mKIM0671uP2
Amxg7lZJ4ZqTF/FpiRmqTcnxMNI/zd1zVaS5V/BS/lU6/6mgtOVY1iZKMPkp62ILYqzkmKlXaXFL
ZW9jnpaY4g2HJaLVoIKb6nzEPA0H2afeuDOvOjfEPEVetJE4X07St7pYEscvtmoFJQQtIhwPU021
H/ResrMkCpTIcqxM9Ua69Ty/MkciRM0i0wjqyHE89tC3Pyo10ApECjdwEWuNCw5Aga6dRhIMwqhQ
ONPETs/eVc1PTRGalhWNNg6ZVB9zI92BXs+Ooi2y4BUvIQLSWD4ZIdXM+tiBkzL5pDef22ojYl/z
ECIorSomnVkSko1WYT9ThgDJo3+Yz4pfupJbbTCKrc27EGP3uAnLfYl5t6anyfoebopdrDUsBNnG
FCfgJFp2ZVQlQSS3o52yYktZbW3iBXttJH2Ok1Aej1n1oTUkW6nd2dpimFhpXASfZU3R8X7KGtw7
zlO/58WxC93L/mCtacFWeTZB3xw78liifIHEjmL+yGPvctsrMy4SDijdVHR5XjbH3tpple7W3fTO
lgXj1KKmnniaN8dkLl2QYHpq8S6ufGqKMLIuhWyGBJGtI85XRy1jN6rfVX6Nppd5euEXi7KZJYuO
1TGss3AKWug3XM1JI20ps63NtxhZT7wZSRwCx95ZtipBXphNGzfftYNPVJe3wn7Ipxk3Xq3ah6Zn
IQGeAC7ff2vUx0FP7aLw1PCqhFz1RPfQwXUub6Hnl4w3zhIRNcZUA9DzLK2P0Tg8ZtKHmppeb6X7
ksrHXuJBnlcONdLHUFP8TpKddtBdJZfuDST0nKqTbotiixhyzVQEEzd4CGLeKmmOlrErZGy5o6lt
vLSsrJyIM8ugRFpA6Kg5SqhSToDG9S9P31q7gnW34ZxB7REnTTd3lRMbUJToY/P+cuNrB4KIEkuY
Plo99MqBuFyKD1IvdM0r/XYRaLHcLXnQlVkX2d07sKUZZo1NXUL+qCDuKAF2WW5sr7X5WTp9YZGZ
1coyqj+bYxEXgDxHALjVEKO/PD9rjS8/f9G4YdAyUw2YjGm4Fg/oFmPGSnhFBTMfBwNkKwTt0tov
xysAkk3ZdPLpWCTfLn/52pwLZ3BThWkvD5gWrfg8WqMz4YHF/Hm57bVZEY7hCcywfErwqJgrqAKf
vDSTNjb7mo+igoHCdbcKl5FZgMmj/NxFAeMXyaF2NjuTm7rb+OaV+RHhYjwHpydXOA42eleCzXnM
dmPxcHl+1toWTHbWOXTnclyWWwjosfqmQGZk0u8uN74y+SK/OzQY25qr+HBiOToWdctI19oVzmMZ
mnwQ7MRHg4Pt0NPyJhq2EuhLE28cACJgjEdGp1OwVh6zMAM7LtQodHU61ZLkdqWUvc9URcSYZkmo
d2F4uoL/7bUAL6Tvm2/BVPHgouX6khNsrWtDC+gWAcXaJhEMtGdjW88NdjqgPU7ypDU/JL4V5q9c
EFXBQKu5BCApQts0mCHy5487stdt2enP2y+ra/tFsNR5njVUTCEx3ael3bSoCCg/XZ7xNScgIsIS
WuYR6zHlKkMV8+IE5m+mS22UkhO3drZL+1bGIMLDZItU2hBiDHNb+nU4eDNvvMuDWFlekdd9DKkU
pVkNc1IbX9OgShar9RX0vT9cbn/t0wVzzXWmSZzhkaRpq10Vl1fz+xinqSmCw5RqAPe3hqbjhbek
+TQR3Z639ubady8/f3GiVnHTWpVEgG1rNE3HY+oAFXLZyq1yw17XJl6wVzNv1WnkOoq5u4NV3U/T
DVjeN3zMWtuCzbI+jokxolC8m3e5fjPO12nx56b/n6fx/7Ef5elPd9j883/x76eSQwqCRa3wz3/e
8h/FfVv/+NFef+X/u/zp//3X3//wn9fxU1025c9W/F+//RHa/6t/92v79bd/eAXK0KZz96Oe7n40
XdY+d4AvXf7nv/vLv/14buXDxH/844+nssMJhNZYXBZ//PWr/fd//LHk7v/nZfN//e7ma44/8+sf
xVP0t2WCih9N/FX8yx9fm/Yff0iySv9ONUWzCCRrVFNZkvXDjz9/pdG/G4qu4lVD1QyqLCC0oqzb
CH9m/B1Ef1AsNixNUxVFWWoVG+jbLL9TjL9bhMgG3taAa4WAifnHv77yt+X6tXx/w533hGKxtvnH
H7+fcbppEvAdQbVu6YkSKj4mgCyHhyWplDO0W3eaxuxIB99Vm+/krSc7AXbyuitxN0InrGyBRjyH
14Pmm4fISdx2V3vzZI+TLQVI6Zz+MxzN6z4F66pqGvIedFXnpAqPxaC4XRXMbLMO9+1ZRO0wUIOG
aYqXqaqlhs77TDkvhAnyUkznZi7z2LUC0gRAa/z2B0j4nBcb7q+lfLl0S1j2Kzz5c2zYCbpG4fg1
SxFOzaYE7yU3mH6eyGcy6QEw4m5q/mwI9zS59TdvikJp3esOhQVMgUPPWG9q5+Kq3o/fW9zHfekm
882T5LB97xV34aM02PRR+jzYW0Q5gnb9696FpRyzvGiq2tDOQ6O7QzP4cZpA8qzelx3ZgYrJsebG
QYDmj8qWTNnv/vN118IhQEZIfFkMMx3rpp3HJdSCc4/VW+V2yjORzaUlXT7k5WlTyKyQuKSdEU/E
dphlu1Chdtc1tqn6GYrYLNkm7JNZNSfAJPxZnRyTKXaoQ/Hd6A90RH6dQNeL2nMlXQ1Da5MkP5T1
CQI/PlhJdsV8PbJoT/rQYUi6KWF8n8+FG5bVwTJ6bwL5LQBFHpd61+rmw6SqjgE1zlr/wiTVLgHd
b/XWpul02xDryoLUVPGTRdrewMtqUR1VPb6dkCphVnpfdkrh9EMUJLnqDuGPEASg5mAcuKXaVpjv
Bzp5UWS4YxPt0uwbVKbsJP0M7ny35p2byXAHEwQw/Fj2WKcALfug80etOzCw06tVeTQn+bpS1QcT
eSAdKjFtmtlSqj/iBcM2Sm5H8k0eopx1AuZFG06RptgK2iJT4cuk3inDZFvJrSHLnxLp3IbHUVbt
iH8iQ1DX3Ob6ZCtEcaXO+hiCzEqpK08v+bms5EM7To6hfYvQss5RcS/dJormlLpLO+UKvNNuT2tQ
LLNrVqh2kdjQAHN4NEOFB4pQyiPLRwe/lIjhjEroNNLXotLv1PoG5Fku05+U7FzOnyIp4IXkz2DL
ptVVlbQBN5Kd0f8EHsmDuFeQQGEG5K12g2ThmGC9+gIpMXC9m9TXtdRO+QyuIe1ENAhfwWTKlrky
JTZYCXbzWDqD9VXHU6Fhao7G0WxXeLUaDMiyzUbkEHmwu15/kLufspZENq2boLJ61whL2zJzW0bC
WQeQBprrB9aMjsqLK4ZnKStkXjnU2H+YL4v7Q9HfkQGPPcb3qPvYJXcN2BCGKfdzsFCVimLnPWRZ
kzMkp75kteTw2fDiKLKbbpeGs132YPmKJ2RhdqWiOlOIL2h9ooXXi67CmMeOoUjYNyXQ1dIXkkNf
TTEeEOxj+HiHi34UWQotg2SnGsVNRycM17SnQnWS7MNkHfjQOcVM3HaKHaknX5o+epzgRusBGzsZ
jzySvJ7KTpEXQQd7r5DhZHId5FLoNnl/BVpqb0xGlN72BynGqAnYRLtTP2Ohp6do0hwjMvaz+bOQ
2mt55ligA1fLoDU1N6lbX0mmj4U6gqYfXH5RoZ4tZcDmBYFdTXw+hE5qQSOHDo+RUgZa1e6jqN+N
QNiH0wPkhuxcA21YOe/iqXAhUWAbw9c6yZyCVF5ecidJgY55gD9x55EF1sQ3TqDfg+K//KJMED7I
siITMfIuNANqf1D1OZNE95V4xMNVurt8yL3pemWqWiZ5DokE14tLzlAwnIHnhH7Uy6+8u6vZz8td
vBmYgLP2//oQvW6PEqtWWU4WR/azU+Gzs+SEV6PDTgs7fWjYW6gKIX/5r5n71eUSULxw9FBnTehU
TdoZAPfJWwCy/JuFvFH7sfCKoHy8PMI3whOdYJEotXSCQGFJ673oTU7iSC+lXjub+uC17WOJK3A5
I4vNvcsdvbEh0JGmmQhNKSJTYSb1qMmyklPtLANYnJBbI3663MFzKkA4IX/rQZg4tWdTPlfowbym
h9kt3PGxC8x97pXX2bfmOvxs+ZkbQwo4ceKgcWUH3q102gcKsiy3f4jO3Y7eST682+UPe2Of/vZd
whRXqGSXIw5TqFLYPoj8iP5zLreYDwVcEfYN7gqQMTVUBUanERH/VldGncYUwhhT9KhNujNHKJsz
cru1VE+SocNWJG5iof4ggYw2lTaW943uqaaqsmrg0kCwyMIoI0tTU1oQ9UyD/C73+h1I7W9BjWhH
3tZ9WHm1aeXf+1rC3xeblvC4TAq9VM9KwG7MAKitINxn/sLIWDo49vzRIa6+K+ynBe/GnOIgAf1U
eVug/63vWJCOL74DgR+sRsOYzSqxW/CWWN8qqKKp6lbR+O+QyWVtXw5YFkHMcZ0CAt636pnglI5b
7lODOWr+ielAALXmTq5PUa4Gl/et8Mr1ulfhFtHPiUHHNFHPOE8iOyqzwyi3+zz+KcsZVA+lp1GB
8FU/uVkKnqehOfExvOZS50ENOLT7FDw0g3v5m17ZkjARwj0DNH0Gy0ERcTZoZCv5N139OQ0/L/fx
2ukLnQjXCYMpClelXj03nuzLrnasnPAEtnHk7dsg2xWBevovexSOMiONFYrCKfWcXJkBzvXlhpg6
uk0+RXcasDDgqNuYyM3FFfyxYTWRURewofjj5BFPBeoRVzacM9qhfUaDS27mbFnuZYORxTKT2qzK
3FBHMB+GrV2zm7HgAWOFm2ZbFLbPCKvfTgNhEQV/pJVZHXGI0Z5jrZO8Ca8uUfo5hZ6xmZDBYaa1
0xt6n1sjZElAW2GQ6nOtt186o45tYiqf+xiRWkus2im5+iGeAdwq1YDlBXNkqY/suFO/WtN8U5bD
B2Tr3blCKDo1dl3cRwpCrgZcMmHiyGDfpNX0ych5ZVcTD5JKVRDyGoFazbZV19cQlXMa5UmKI2fU
7nWSeaGV+a3a4zpH3WxUbJN+M4ej2qO6GwVG0jgFPYK7yKzdGoriEd9BHv4hr4bbPOd4UVXtecxQ
tZgh7C6k2VE0flZk068U6zFRRpfOKPvLv3V1cmNkG4ewwOD07DNQPYR0h0GQ3AKs4HeXKPUzNG7B
1H+r2WDtxLXrdsLemlvbdGsv/QDxWAgmuFtqeZvdLhvvhSfuSTnJraZmt2zyuOYANZgp9lJWUgWS
R6xDPe8nt8Sj21YW6VWmRV6qpX6NV9hmDaG51uENFOTYkp0jjOaMezXVnEoHMma2Kas3wl7hLeH1
FIunH1NNqZAx1uEw/NR8MKA700kOkq8U4MjQIXeXndMbZ89vIxQOuVrGzVkn6K6wRrcqo+u2qL0G
RcpN1rkKVDutkfjV2P6HAQXyVjp2EcVhR4mGvST0awBiTGut4KfRZLs61L/VVPcIjwIp+aTM5lXE
jT0jOJiQJQjmetqAC4oprT/7Nyklpqrolq4Kp0BXTigcklN+ovG+ouBQklBw2sVBFRpeE/3MlYew
5r41mk5qeOCFdnR938uqlzXZDTaAN2rybR3fW+0W28MzUumFa8OXwbiW/LCmmMAvi8WNXYzriqI2
3UkfNa+p8PQA4kW7B0OqppHP/dgEWiJ/VtLWyXh9F0fmcUjGaA8Oit4tkBKJrM7tCXG0DCqZ5mhb
aWhDQt1B0ZFjmYNX1Y9trPok/lBamc1zA6QVpy7BFUQhDlPA5qgrsS337QemWHYSQcFskhwpV1yu
FnbaW4e25/tCoS6YYt06Sp3aAiV31hg7WVcflNiwLeuk6m0AzcLrMP3czKldjvodkHYP+fyzN4qP
0ZxsnHjLGfpq1kzFoupyH7WeXcgLF2GWwGdrVt2dQqreUKKCqej+sqWIV7c/F+ZFF4IXysJG40WI
LrpK9kxZdsfsGs/FR0KiKwmO3UDuLEFIbtb1Q9EB4o7J3/gE4YR99QmCP6oiJVRx7HWnZnATcy9Z
9ox8c+QbDuhYTNmVQd+BtDP/N2DIWxMs+CXZGLPZqLEt48E6p6WM7NTGQ9hWD4JLkCYTNeY9eiiS
/mpQZLdm/5l+my7OnyK8BU+4WegAwHYnws5RetaNDaaZrT0ipuaLOZ7VMEYHM5gND4UveaD3uWcf
jANxER1sxPAbMyZKNytQD55AntOdkHhzDcgsxOX+8o4T2Mhez5jgJ0kpszJZvJEPMoNbtbTb5M4A
jcVH4rXfsfVcy5ngS2yVI7BC6WnvTPvsEB0yJ3H+w6Px1eot0/HCxjvSGUbaLsPlww3h3YErp6mK
Tkh1e2X8MGsn3hgf4jB2asjYWOzjpG18wob9iXkvUED3YcfxBaz8MUo6Ao8nkFveGWxLf14MeV6N
VXA2Uzd14czQE+j+qKciTezivcVt3Km0tdytMp99Zk55v0XNJ16PXnUsuBgN/NO8LLCDw2k3fy/2
hl89gPDjOkQ93wF1B27hbG3jNw5jHHm/PKsIb+iNZFJpjMH2T4XmJb2T46j6hAIeJGF7uwCXI5gj
3aTxO/VK5jc6knO7rVDv2TRfnyC6aliySSFdKtyHTTPLVU3DRyyxLYQ3ZHCW6XYze1Zv11ezq4Nk
QMtt7mV3jNzIlVPfTbG7zVL7zAdz6UOEW3AjlUQZFqtuvPSG7frI62YHdHW5l/iWU3xUr6urZJed
kWM+ZDddd1Bs7mBVnMum/7Zz+TUfguVzaoUqjAxxSNrs5Sj0NPYfySD9y7f86kGwZ8MymzB+HmiL
lyEwCrZsi/JAyCj8tZt/dSFcWEI56TJNx1xOVnSjZ094xL3jw/nyTC0H06UFE2yVm60cWXoLpy+N
bjJ+mep2F4fpVaJ9ztIb0n0lW9LEAv/z66kTrLQLQSzTKuiybyobPAE+sHCpYZ6HxHDSQgYFgLSP
p8emzlwVb2i1ild2Pt0ArwBhFiDv5fFWDS3/8jyIL7WvZluIEZI5Ca0oxVc1Xn8FkYWA2oVd7ZXd
VmpuxWP8WlchVhh5j9u4hHUdnN5lx+WWRLzhejmOzFsga+3U106qU/rbGCyBv+HV3FtCEDH0Zc7l
CKOs8u+VcaRV6IUarveWP6lQHDKvjBnUoM31qPe2QfC8wyIn0n9oPUNm/N4YHphyO5vtnRQaLotk
8NwcmfEphEBSqG6tyLL1LmxNS3BqmVarIB+CEQ8HzS32CzqhPi15VMsZwU2OWHEpWdtyHWL6SdwI
orRKjDDZbCcsDw3Mw+BJ8OGlgyzGj96m4K/JvOkRr8mbu2JxSeJodRXOWwcsQpZfkY+EY5tWJINV
+IrmUwfFcpGdYqTR6EqH0o/9rVPjLdN/2aNg+sAuhknbSO1pMu/xth1kqe405h60g44cKS4tJZdJ
+dbleatXwfrDbAH2gL8ZdoYEV0+duXZLsutu0gMLlkTmGIIMXvtaNTvdV3WwLf+34xYsXTNA2yhF
GPefjO1psBAF15sB7tZABTOfDZn1EsWCjlBmWLQw/r1u3gzbXyzjs2N7EVlWaspyKcJ+ZTdhMO6B
83CfRsf8tJysWxHWW+fqy74Ek5TmqpymDGNqI82p85/5lqbrsvoXrOB5sC8GE2mdrliEYTAaBaHj
T+QO3WL6rs5QCUJ5wIbPf+uEfTkcMUywspjWynKlMpwC4t6Jmzv0g3aDizD3rCDzisqO3a2Q8S2/
9rJXIXRoKdWMsUavydwdpuEQdYkdMlyKsy2Y9pvh2MuuhBAiTSWJ8DlsT02nu5oU38yK9DXLgJjr
eYEyEUsPaKw48ozkEMjd8rKwIcHq1K3uSGntSkCR83HP2nDXzSDUrvjnaB6fyir+oGSJN7Ktou23
95eh6QrBYyEVy55pZZVyGkXdCe82vsYnyDSWG8fKVhfC7OcpQzEO6KpPRgNup3F0eVP/l10Is64S
ba4ITboTT4g9sHsrDzeSKc+X/dd28muiBN+dW5WOOtsYdpK1bp58TA3mZhW0A4fKl3nky2XuRF3r
QHnJjUoKoMkTkUMoqpyZ2eCZ96qMvrHxlLHYyZuNkPLt/f3r2wQPryb9rA/9YsOmAsmTg9nddgNz
WLb1fL3i+n71JHhyi0pZS0zMQrKnhxy17Hi68bRDYj/f9DbuFM8VFL/NuY7XFSRdNcsgSG+KFeHq
bKQZGaPpFlecczGBphwVV19kieDaDq6qqeORbcTGoTPS69nIj2Nk/YwiVHHLWhj5OQ8pIE9aj3yi
7Cjg3PaUTuqc1gCeqYrlD5EMfu+h+l7H6mPZtNeG0pluGpouG2YoWujHWpE+qyVSvDrz4gKVi1ni
9gXABJviDeorN4yharICpC5SuZCuE5awUseeQgkxv+2m6DptMmecE2+WjMKBQNhjpg7BOMW3zTh8
Z7XiqyEKrNTUbaPYYYCrxsnsMeWTqVeuFiY2nubdWqq+tXLy0M3KuWbncvwkZ98nqbNzcoqRskVK
25Fz6Yr3qWPJrS2jgrdXEwQ/3BlS/Tiq2s/Lzv+VH1iGiGCLAqwMwLOYqsbDdhkWSs9v2/YQwtep
8SZ2+M1Z/NWFeDJLmaVMYznxW2lHD71x19QnVfO4XxQ2kgOOFcy6bRrfJXK7nNVbAgyvzPD3AT7D
Il4cpXKT0AglZPw2iaXT3H3ng+qFZWkjh355Jl+dokJHwp2fq7lO9XDgt2wAIG38WILZLdc3Hj22
OhHctmwMesFkLNcAnfpUDR1unOWBbuTIXsVswlAEzx2VHed9jKEkyUOhVw4BNI0+EOmLghclSe3s
Itys2N3qU3Dlqhonzf8n7cqaI+Wx7C8iQggQ8MqWuzO9Ly9E2a5iF6vYfv0cPDNdaZyR9Nf9WuEo
pYR0de/VWUSBMbvt6EnmhkvHnLiRvOGFlUA6wIT+IKkOo/qQqLbRuFmAbuxSKjRFynlsOzsNc7BV
1rJc13VsFl8FdJf7bql+amwl+tLz2a9Y+n19y3wp3F8bbxa5Ox6lZoppH40EmOimAHNn0J8qDmV5
tWD7KI7WtDVu2xKaZH6IB2xIumQWHo9W7Vh5SR/fgT3nhs3gBIl/MHmSWAU1NiRUH8yWpoAafkpA
WYekXAUk3yZ1HbkGrHl8EOGtKCjWQ9o5hI3HSPMtGDdboE9vxOCvmpq4Yfsr5NVqyLhdd3+ahu6v
z177UesxaEKhVwffTgWoqDnh34eZtqQ1XD72eOkecYeIEY5CeKWPSy8tjyHAwnLzkgMonUudO6Ab
ULaWjLAYmu/IvC2/hpxqHBxk+kiLm9xgXlXLDsw9PLA6vEjla7Vt7pPgN7Abq7Emj6bf3bJBt2S6
NorEQdpjx/WrL16j4CgNH4lEEIgKqxr+VMIrfVSctLXKpLKoqu/8ut7VQXuroi2g+Wxl0OyhC4Vi
QR+lWbhkfx7z7ysz2xdDo9UptETjY9UlYL428HTHw167hGpZio2z2sxksARom744anoMuybVy+NH
ufItJnGHthmg3RDFm8SLCleG4uSY3ML3YBWaJznUvCJqF+jsCyFg/rSjDCgWIdJUHBVWuEZS2FEI
n+8hdrnpkCbw2qFcC7zeX9+GP99HvqKdCf6MRjQZ5xtB4eyGAPCyVVIJw+KBFqD3AQDv1q7z3sYb
utWg9iFwYteSo2I+dpV4DhnzSpZtGzYAaj50zxx+PrChA6C9sGjYbgMVb96pwvkjZJ1cWEU4ki5V
CzvkZ9I3+9WzLZLWCfMb5AXHcB/dRevJmQlSX3/+15lpqRs0B/QBX0BMWSG6zkwQmpB2fF+jssiJ
1sl1dozC0S0j+MZVZB9q3abr8p2cVi6yDKeT+hseAFMSmsGDHJe/B934pYdwt2vSoxyhrqtrGNv5
qTOq8ar2oSwr+YdWCYgdqU1nKW3FINw+YgPKS1IJX1YIs1BrgnCloqw0GLC0s5pdMRRAiZSKHPNa
txldjzGSj+A+K+67LtgGerGVwnRbR/Ipxu5ruPKmyxLIiFD1ssOWZ67QFLtsjMpSgv4l9vEoKHXr
LuQ3ZOg+5DBPLIOSg1DHJ6WqEytr8MQzBDtmikc9gEDoKMw9VcKFKuNnbYsvoyjMVDRFYyBQznYv
zU28n3Vadyz0cF/LnibVqGWOghhOxj6rfFsa7xpCeApTGwXYnoIqmyIiXqJD0DUxtxI9xArdw2HN
laPKHlhxa1YnNVmuUi7kgd9+6WzH8hQWe1Qo3dGnYoN99C6r+8IgaHAk9QNv+LPc8uegqFMrzeID
XhbusyBIAIDw32nE1rEZf/Zwi7e6ahQTxrJyWpn+IW32aNJo1+q+l1XyTWMMa64lD0QXQDH4ht0n
fM30V76v+8RJQng56s1ahPi0AfFqQFZUFeAw1I+a9J5AmkTLBjeNX1M8l5jNOuxgeO+GQN/h1c5I
77QM76fVtvWfR39ltPdJOdqEgTgFRg/708ErldAH4ofrwCjdJlEfcymz4btkxWV84poBOCa1m1Td
giyROsKsiDPGH3kfgEfAvXiUZWsw4eQRlU8A41lMKw4NqAiBorwkYEBbPYk3Bqg6Fh/Fb5iY2dqg
YjvXlikFAJI9peTD6FQvKo/Y0f5QWhPBQ8OYmcDvlwYrT/Fx92zIbJngyQaPoPqxyweHRdFGbm6J
doqBzAI/y8qTzBHGk9Ljx/edNRi9Yyi9XUm7IAS7ATl0xGVHpEefn/rhIdHie5MIcMyl1+sReuk2
nF1TuSZQNxlyfAxMYsGqYDX68aqK/il24Xs2wmYhLgfUKURki3EZvvc6+sDVUkPk6zH/ewz6dq3P
Y1BPyDgEkREf0fR12gwArZUPDClwO3vZGcJNoEOb3JwctKeXOq068dQhVqE56Gos3B/TYbv2U2bV
igSqwUAESFRZ+yvDWg4l2ZR1coRD5apPPvxmIdX9efi/T31WuMRCwKRKp/Gxa5kjdaOHYO+Nwa0f
xo5sLpE6f2YS30ebdtTZlR4rVacJVLvHAKA/nuqQ0NbZhjcHLeosMJAsfWS6XfXCub5Tf1bT38ed
FTFh0Ml5A4eWYwAFOFpLOzCZloQWlr7cLOAndd4GqR8kRzZox64pj4G81sAy9MW72cAYISNO1ka2
olfI1Aovjcb1QPgGstIPLAICBC2yVgYIc9FVeGnRZ/Fd0lkv5SKTj+lG87Td5DwYruluqfl+oQE1
LbKmM8D+FBUdiu8fN9O6EGryOcZBNQqK97YshN3m0Snlwa7MTtXURRoCK5CfhvJo8tGu24OsoylW
1E4rnqO0O4J8uCfqPes56qH7tg7B1iosxey8PkUaxQ+J+adDtDGkwmXMt8ym2IvahFeBZDa2MbTP
hR8vJKKXw9zfec2OJIP/R0EizCvScyv0HyKYBg7mQiy9vEP/DjLVZGcno4TWVs5K1Fz5AB3HkDhp
my5gAi7vg79DzI46kiwOtQ7sg46gj862/rjSa8WSxves3dYpDNMerp+6n2+VX6H774iz4y7BalMb
W6xc6yle8Ro3BwEH4olaQqkD7SDcjOvQcGObLrRjLq/mvyrYOXdcBa2kqhmLj8X4pIpNDqPK61O7
vCf+NcDcqjIaWR3zETdGFELPyghkXLbBJ15PF5ZwITzPddMI630SSRhnSGHBx5N9FO3iznCKjGxM
f4nbMGeCoZz4Fifn8nB+nA8hz0h8FGO8UuDmmyGlo7xZM5btNSFWct3tYEA4WjVomk6apndSY6Ba
r8LQM4WyytkbhNvdWE8tE/D8TMtvYrRlk7pcVyrqiVyEqiUXCaBXAT3ACN1mQ7QagfqsMvJb57lL
ebhwpV4oyb7Pana2FFNFb7dn5BhmHgyKwDM20eWOnGgA6Jv3lqJq65h8DGGD6oAGtongcn27zKHn
PxZ2dvYMliaoPHE5qMYNCrYHo4/thAHcl7HE6SqQJMGRHO5VySmivZ/4QLguUaEWf8PsNOq+bxhB
rZPjqP7hRmSruHN1FlrI0h09vdWBEAe7IvI12yz2CTmFjCwsw9Junl3DPJYN0ZRon6ip/iTkDNsB
JJ1e38dc9vpOLAx3oY2HDw+zAwIRCcNAJfY9qIZsGNkQUgJ+BwKdT/FQUbTbXih3UuQLS8rL3irB
zl63Ci/XJocDEBjfWJXB8G2tMZ7i8Vdc/OqV0M7Jb5nVyFk+W79+ToJDneWODMmGck9Hc1WidKn4
G/1qCA6o8RQj/MxVQ4BKbL4abJf1AXBYOl6bks+Bsx30zO9k0Z0KI36lUe39J/vtbOaz/dYmTEA0
PZGP6goE58Yed7prlE7rThr2yicOobnQNbwYcs9GnO2ukg28b4sU0H2I1eKpaZQX6oCfTbHvH3O2
eUq/JDxrMACrYqsC+AckB0sXjdXLS4j36bf+SMLP5jJL5WjYFJkyzQUySL/lorYDUL5wVDcLX2lp
SrPMrMs7JWoYvhLZSvA2s8VqXJuuag0vKIP9xAM9xEuOMOpdOog/oahToD+b4ZQrnKUbWj/UNJcx
wybN7FHfDuC/NzKQjuxXY974/DWCCgJTtxTu2KpeW6VZ7iXFuT7/L6nhK+s8L+36pB5kafoVaqN4
cUoApFvFFbyBjHu1K4+i2Wt8TQp+4vWzofhearTbmKf3vd8feaPYifFEgmgnGHdqptq1QMWml7u2
ZlY3orUCzYs6zPFnEM1sIkeRJIsgEHRxBeIYtY0cUmKoPRRwX30IVVSmRUHCBMHgEMSdXQKmisep
Z+LXa5gKqSCQibeUKonV6x8xYneYqaNF41K3otR/jJQ7mkNwg1fjZw9Usch1LyLRUxvKkLTgaJ/T
/FeHqxyPUQfaj0toikvxHbgEoisQy1ENdAS/f9OcJ+MQpgo5alnqNEZaWzE6FKHMLK1fyyK2xx42
La0VG2tevyngA5lLaitfRnyzL3r+G/RZsV6LRECjBAUeREVUBoWRQrX9ROrQ3hpwtUHNIf2QObFQ
0erKhz8+jWZjcT2BEjJsWNvffHju/iktdbp8KVqL4OqD6a2R+Vsq1/0xKklDbiYloQH453aFl6uV
8MSeBbt4/e/IyV38GmeDzl9XoSQdFKr+NWjnqqPb3UxQa+GR3JJt0tiRt8jlu3Sezic6f1OVWuiR
06omNzTL7bR7USI8+UuHuLvN6SYreviTrmJAOUex6nDbm0nvZj78xIjpdWJiQCKw+u9Sf5sPj532
q9FXASJ5Mwr4bmfZS8Hig2TKG1XOvLaQKERLpMpq2VivGPj1K62g4TpUx8BO+9bcCbV4AZBWgc6O
2iDTSLnXEHaEynsJ7LcuPfl+226N3KAHKTFMC4/vH40SAGnQvAPfcCJCe1JYuzKi3tNMjsNYZvdq
668B8nnQojC3BviIQacLr/6w6QilNxHGXlA327L6iHWQ+hLfyQS9KRPsMVbbybhtZM0ecbn7yVPb
CQsmwGg3wnCuxrPi8EyBGILGB9ZMcVkYQLLkTwmUQJyoT3gcL/H86N/JvuHlGFcbP1r9CV/ZKtBi
HgDR0ttu48vcaarYGZm0V9BEdZSE2iSMhC0F90kGixQS3RRMvLUMxoNEs5LJLU5u1oGGuhwACpUf
ukjsB91WSv7eQuXMUjWQ5JVAbNKSO0PRcyto8ejJSeL4Dd9HRgrRCXXPWetlGjJzOboJInqrZeDt
h3SdZvoza/UNpE+2UaQ5EUYjTTZYGns2ExhYJWLfJPktQRZaa7yBSKHsCarvjQaPFwzqotoKIj+W
VLU3MFdL3C7NMkstCrdstScjRW2l8/AOloro/z0NRgD9msibyqJ6/IeOjQAIT0cZL8GQ95na6/M3
oSEf86wcOhzlMt+LEjE96D1OWjePB6eOj2E+vlfxTg4e0O41tefrF9aF/PXb6LP7Omf9iLdIjA5w
PZ4A6WZkt1L0J0y1X0YuL9yOl8qWb6PN4jlRAw3cO4wG5E2Ix+OI7vLxThtNNCHog9YkVksYtJgK
Jxs+H/+rmc7flZRyoNwUGJs3wIcq/aFLfjc51FRkJwzThWX9Cbn//lXnnaOgLaqobTCanpk3oklt
PXnVoQ495sLJtUPa3bD6KHEEHKk/RrxFpNr3/aMSFTbaidY4rK7P/icGfvaDZi0fSeC5TBrxg4bk
HpSdg9yrLoH7MlWZFQfvjYJrvqwtvRZ2aNbboMztAppPhvqSadBZSrYZHiFiE7pQS7/sQsp4vimM
WUlDgs7QoukAKEx75UgRNcmFsbsGhRS/fFEk9VSmL0Gm2pIxQFjqDvKAThQJS4EDOUmXJPDn4iXz
82jM6gywWOqETycilOT3pLirmsCFxfCq1DZGx1YhBAJGzWm0O5Eu1BsXF+Lvpf51es4yWD2Juxxk
NXLDiP6nQfM6kJJNWz1x/+n6ZlgaaL7iIbQPTI6BGtjPJyNSSNRTGmlAodKXvu60r+bp03nSMFtO
A5ognMAB5aazGzzjwDjecGQ8i6JjxrxhzRa1b6Z87NqAs6qtJjWuhUyQm0rGMxg5xPyhKOkuldG3
rmMnHDa1dOr81+tLeuHR91tG9tU4PPt4cFUmYTcgUSFK4kIX3omHzqqzZE2Du7CorV5KLFO/lYxT
DF6kMD584vg9X8mgkld5tDErpG/lSpVuhnAPL5BSJJbEnzvjWefBqtJR7I+wxoWeQfUK9RcLinRr
lXbe9Wks5nj694ybaryKoEKGaWzhWA8NC9pbE5VQWSUn0tpyD3j2EhRqcdDZJUSYjhDQtuQmysp9
28hOHfwikSugfseR0iVO2WfgSHG8KD5r9AVqFwu9zwtP29+/3uxiCtQiY9n09aAOCGk7Y1V4sWPe
1f1WEZCtbFzZji1TxeTFGtwpqAxJNuTtlrQ6fxI5v+f1c1yKRLkk+imvr11MUuWuqaKptU5BDRZe
nwGdump7VwM0bpGGc6FDcJ5pz8nIvj8EvNLxEXxktbGI16rUh1aXjQtbbDrwV87nnIZcAqHi1z2W
WgOepS9v0b58vr6Jp+1ybYRZeDMzqJCTBOFNgza1H6Re1kHki362CgVQ4ZdYsnD/MqO7NuAsxoWD
PITtVBhBk8XrkMUwdJLL5IUocP7QniqlsfBgZMV55uiS4RCNQxowybyQPsjiwdeB56iBBcs1eOht
GZi0yorRB4netjHexnliRxAS7Rvipp3u5CNqB406bTEiqfhQgfmoHmCEiqT9iEz6GUS9JvwwgSGA
bYQVj/VnCeXA3HBTUxwEGgCkA354F7e6pYldOnwwrdprjbQx/E86qG4RMi+THwJ4N2afJlhnZHwz
xn1V3woG21/kwF1jBTFsuVJxH6mPRgqlFQr6bW44XYFjUQkbbqS/VP0h7+sdzcTONIOFA3s5k/x7
V8651V2IRhMoHYjyjgKxrwiwzeE12aDpvoJXyUKf7uLR+Juiz4Vswkw2Y2XKUEaWbOAs6nHI5gxF
vnD/X46DZ+NM9/bZHRLVYYX+LsYRfITAZGRpKfJyVzJvOYGcKkVEIPpRFns6QTNz1LHxwkwX08RZ
/Ff1WNEjFT8h79+ihvyW8v6mMu8VcyuTtdHrn1GxDnrJ0qoPOh5IFjym9bpu7nXgZYPRzjNpbdIl
/s7S+s/uhwGa1DX0w6aQYT6iJ21W8tsiW/9y7D1b/dkdYAxjllWQRD0mEvsDANdRCMWjeM9JYmEb
4HpbSaNCrFV7GCnbdPVD2Ul2loDp3g4urMyd61FsqYSYM0f9Duh+MiWiEt7UKd6XzDGBlFB+F/LE
kiVkbnK4b/Fv8EcEZLew8OL6KbeQGxrWIWvXo9+uqbaQz33dQD9i3d9VmnNEYyklaRHjmhi2sBPP
HLZV7e7ONL3ArZ5VB2oyT/ITTWyo5KyRpC+TKC9G97MfMCtkzIiXKquxLLFCXhn2nBJ23PI7r8s/
6/QtURceXqcdf23Cs9ukyYIubaZkOUzEAZB4y0DVpsnBRmrZKugWMBcXtzowBYAOUllTf8S1iKQ+
U5G9psNz2R304a3I765vrIsX8NkQsyjTCDUl2TREn8OwKLs3o2QhOl9Op86GmEWReiz7oppu4IJT
LyCFY2SbEnAfAd/riqZPkVqsM+mXSYnFDeM+4tzu003lB5ZvQD+6gZ+KH1l68xpL99QEIbDb0fE+
6xavkelM//i4Zz90Fllggd77XTKthRes6+4Yuclv5vR2YYGnJuSvEsVwoeP8gS0dLGe+S99iFnNK
qOHWWYaFknP9Nmp2YfBLabg91IcUuTeD+UWmZo8U4iTGvVSeVHlY0Zisr2+I6YNfWQRl1uE2gXWj
nYwjXdTZWurik896aNjx+8RYUryZDsu1oWaAmq7u6rCeirOJia9Ck40abuDqNk6xTSFMndtLxcXC
F/6q287uVJlAg4tnJQ5U9WpAY6mP43ULHe5SUdHKP3FgbrWRLEXJpSWdBY0iN6nRd1jStJef+1ax
lfbBROcyzI5EKwGpRIdW0U4y88xmVwSh07eJBdV8W+O+JSBsYXDdhYM52jM3ZXmQDchsD8Y61dlr
nIQ7+BfuFDVbrJ0vxrq/x2HuNqRLZleXIX52pdjGStygAIB8D+j4K5gFQNe6AU0cwE4gv1fLBcjl
C9jEW48Mmwkoq8wWTQnjrtI0jN7ZQndC/UMLV3ioxBtDbyfJvg1u4wa08X9smvt/PdizkWcJvBmF
sk8DHEPNGl9Aj9e8ejWB3EXqQcAMoptLTLWLl9jZgNM1cLYrDVm0chRjQDPmtxWT7dS4HSBiRbXc
CdTGBllmISZf7mudDTkL+51IY92cOpIZOn2j124mGQwgV4A6VmE98R/lbGfDza6Avsk7iU4zpCoe
JdIXAX5sB7eC66HrEh4Linx/98wsgGt5nuuV+bVnZA+FstMUzjg6vlM6nVNZkOTnK+aCgbMkln3p
vfnbyLPQLQ/RwMopPZOL1oby57qit4Xkg779O6+2SVT/hugySLkQCyyAy3jw69t00aj3ch30r/kb
czXg0TcaJk8d9ZECVY/XCa79joW8kaAQnyH0mNzp2nHTBChBw3JFgiXldfX6VjbILKRDvRUifk2P
9i20pI3MybNm28dvvVHsJs8BPYVkoOqEdQL/TbGr2gYPP3sxwF3hk4WfBvtTjuXObHKbxJoFewdH
biuHQk6xB6IuNqmbSKnTo/VbdtBQkW+T8i4GKJ1ROC8Y7WPZ7wl4CJEGHYtcHJu4tvO0sAlMAipM
PIXZ5sTG1PYl4DFm0GyrtFoxJBwLG/Hyzfb/G9Eg9PuJ1gKmp32OZRjb0gOTeJ0Hr73InAETDECp
negRneeDXRYQ7g6A0Mcgb17/EZezib+/YRZAdakx+xi9jxtQKleKLoMNoCyQQJaGmEVKte00LdFx
gavSPdNO6FkvneilEWahUWZcaZMpFk8pQvPA2xX7VR58RzmwDx8V8WZZRGtpyFloLEk4FPDIIDdB
yix1fPGrdmFWly/Wv19mFg3HghM+TmEKH/4WlhAOzCvWNX/Te+aI4en6NlgMCrOgGOk1TTsYVWAJ
8VBvQ0H6rdlVLuywPb2zlhhbi8PNIiHMbSkRbNoTK/XPcMjtzG6s0YYFSPNvXNYL8WaOQuhA0tfH
aXKAZ1mGH79HHYCaKqT0pRYuHFsJ1frCel4uyv719eYgBOGrvKIhtmSlulkGxIUGfYcGmUmxa9wx
2fhipUAaaVk9amHbfK38WZrQm2kcNdPGzGFuIik6WLYQJfuooSQC5sT1WV5OlP9OchY8ujrSkIEh
eEDYzvX1eDXJJ8jxcKQjXuW1eJt1xjo3xX93Mr6u2bMpjq2ahVWBYas2PpVghFIpeDWhgmk+U7LQ
YFs4518J6NlYvOYQ/O6xUfPqt6luVZRY19dwaW/OAklTQsC79rFRlPEUGuWugrdx7Q9vg36UlM+A
P1wfbmk+s6hSwbAjG3oMFxcQ2FRUqwwWQsnSzp9Fkr6g6WgO+DqtJoNwCcPdIX/RAIO+PpHLnc+/
acxXW/Lsy2hF0zVKh3F8ufKaFlJjqum2/YfoALtEv1lt4VSsImmITwhtKyJCT6T/wWpCWVI2oOAN
Ze25a0XRVA36qvgNTQO4D0TBTLqwPS5iyc6HmC2nFMuNLuRpOdFbUJQcZMDBVg0+iTiEAbVNMCUC
+TYoxtASvXbgJfggNb1Tk9KmYnytuARJ88pLVeU/+QLnP20WxCslKKMsxU/rQhsCzZVsxY6x0e32
j27YzR2xpNel0vxiCv13TJjUfc+ZqhYS+qB/TveU7DE4djRwZjKcxgWIy+HhWk0P8WHxuroU6M5H
nSWs6OrWUU4w0wQ2bSXxmsawTQ77L76WwlsG7X02DBaIlfccpEdjOEX+bTaUNpdzt4FqSmAKV9Un
e6qFwzZFh3lz5PyH0e/LUQtSAdKPH6Z08U0hTmr1yWC/M6TRZuG4LY00j/WlNoR+NH1sJAix4jSQ
6/byFb525TE0K4DD+e27w+2/UWpfep4/n+QU085Oul/kChQg8M0LeCRPQOS4BOAIpmLjzi/Xefci
Q3Gyb7OFKV8KlefDzrJKEAKEAEcDOUpQ2ep4Mo3Qub6ol+7q8xGmNT+bWGPmJAymUDmqH23fw9xh
Mh6AT0M23Jj5kgHvxcJXJzqjGtoXEICfTSioJDUsUjIhQDu330x9Egje5bbvtHbyANSjTXBmke2t
rk/zYpfGAPcANHvFhBj/7NJBbCJyKXX1l6tDfjdGjvYOQDJwoLJdwVbOgjNo4i01TC4mmefDzkKn
HMYyN0NSHyundyBxP9kKfWWZL/0BDeKlcHjp4jsfbhYOs5ilUF4Y6+N0Qsjoqo2nlgiJk7QwGgsV
GjZO2LuAvC6NfGkfnY08R5A3uG71DiaVGBlCHOsQGOLjdDT9exlN0v4wQm/wd9Vbyxq+F/fU+dCz
yJjSTIk6qk1rPLjUcNp7OFVbk0IFZEm9KcFlLt8kx8U9Nf3H88h3PvAs8o2xoInC8XEngcjqGDqJ
nVqd09yQdbm+vn+VpfWdxb7BrHIzkWRMMg+BM+sdbt6rgCaJYJd1r8mI9jCacJOOgT+asC1JXAPs
fYmuKUjqfvyoZZVVpCAwpCuRvYG1YTcoRHLtWSrw5K5/Du0hSKGwqcU3bYeG6UDtoHmL6mMOMx8F
xuUmwFYlKzYJyIsLMUi9FF3PF3IWXYXMRNgpbX1U9DsRRzaeyZ8CGnwa7UMaazaNf9O8WHdxvq6G
yGMwXiSxm9NorfRsFZmZNeAxKAXw1CgeoJ9mt8aDbKITmt1G4Z1foVdeetrwFAz3dQKh1Dx2I2CX
wlL1RklaoXaHG0gP07gtAdvcj5/8MgaLP8kWgtAXWPPHhmFQbYXQFZRb9Vn0wxtILwEnWB9jg7lj
29pRnXtaroHsVHih+dnxY2RuibQRwUuqOyr8L0SAJqemuv6kTQ5kLcjJoVG7Uo7KUQXRf4BmWCB2
pQLh7ghgGzLYgQZPx+4lqNGsCaDckBcbrU9WQw4rUq1wOtJ7YPe6BBd0LK0kFtoawMkkcyuR2AY4
JnEMQYPpF1H8BglMEAOmkUJeV+ClMPOALhJEbw5mm95As8gJtMxVM9/mKgXJo7H1u0RztRjeqv0E
GgltKb4Lc8k1zD2P9HWFHOm9bXQgtVGjRbbfl05qQLZgTI80JYd6LD5jRS1dM1q8fS5dp4ZOgTNR
wYsGHe37Zad3zE+oHjW4BJSPERK2a9iu4eYZ4BwSQk222C4//F46uCaUIqCeo+owlZuF5FFkqalF
cXNsUOh3/Qp3ojuOxg7+iJYO/Pb1OPH1vP5ti+kmpSYGZLJJcd/NhmMQeEn0sc9Ouly4iSggPzGu
AWZUrKbPX8qE/Arz/n2EvF5qGKEt0/6Pn3V4tItQN6fQozmwOlVtrnW3Gel3ZggXDgj5QCkrNKwC
FCArrfx0gniY4I3WCSLDKAzbbyEXkubQSAo3UcSxB4/wmbKI8pR2h6yPbI2heV/XTyO6R/Ba043U
qxloAHldwqw3fMgI3lglwxWq5sHXeqe27AhjndVgPCth4agQtADT3TFgSpUo5a9WDqAlVNG3Ackv
fN2sIX8a6nxdgt0X5R+DCTPUIPeq4uRnN4Mu4LUROQl4RSVQ+1SHviDQ/gVGyMEhkO1+gKxq8ZnI
nwH8Z+JI+9Xp2YHX4imk4Y3GonXY5nbl96uuUvdKHG7Bn124Qn8+P3//dD+QE6MZM0iuZND7Hlxx
NxwI5E1Kq7gPUWVE2/ygTrRBG6DQR3UfvLJ11HnF41LK8mVEcGUHzaESrYD3M7inGcQyNQ89P20H
xfGX+KF3oNdXAUcJWzVAKys3+DR/44KlkAtNrPIoIcOgjr8bNliqpbv2x8mdrc3squ10VtY5GbIT
UfJNJh5gg/NPIQyzEWYXbM6a0WdQfTkp/XMbBO9SqdoJiU7Xz+ePEmY2yuymG4SKa4Fr8alI8Zir
BsCdHeUG1EnmL2iF/azaZ0PNLhsJeWclVWp2KuNnIuAzjcwaMmY3UV445tCt1QJUuQ6EDdw/LE5X
uhDHsmQOMW+z4ikAbjUBA5CM40Iq81NObPbDZiVHrcg5C3o1hq52tWlO7T1uPUCDnrNxm63weukQ
B31RnFeS4A1Tdxqn2Oyi+/RtSfnyR7Y8+yFT6D6rfao673Qp84G3DsVaUt9kY6f2i9i0H1nibJRZ
CTCYpVkNnYlRKr4r+z7FuiqtBWIi8aGJmpa2KLTXZOJChqXhFbxY6B9OIf/agZ5dCYM21HBWxc6W
/XfWmgeSduCktQ4pO4tLOlpS4MFFSwCk6yf2R5ckwhkyAz5mJ1oP77L8lkTm0/WzdH1e5vwJL8yL
Ooqgigtjr3UdPNACNuBa6PASFhCVbeYQbwoXhvxxmX/7lgCYzHYMjWIdItjxiVGoO4kc3ikh2UDp
5ClFA4YHbCljvPrpTDILSkAQ9moZYIpZXFkytBsrpE8tNBcpXtuzFJE4XzIYuH4ogKr4PsWhBXi2
b/HdfDk5Kcoh7/ubWH2+/ul+AjZnCzkLTpT7Ymg4hRZNCXddCk5MDx3F1Eheu/Glxaso1ZBIZMOh
r/W3Fi6EvEkcEehbxYBtH0UmFXCvkqnF6uIAH1Dn+u9bWoRZiMoroysqE1mUWlBbaGQdQJ8Qjr2b
68MsnZFZAKI9RLZHCZGQ89cWgDEde/b6CD/7HrOFnkWfkQMaOw64zZENP5QZ6I1HHe/QBQ126PpY
eY3ywvRvSFftFA2ag4T/D2lXths5rmS/SABFSpT0qi0Xp51OL2VXvQiuxdr3XV8/R74XU2k6J4me
BrqfCnAkqWAwGHHinLsW+JmCWaBcHv8pKFH4MUIkynmISaFcwe2n3KohcywCiY62tVMVzaFccqF/
rdN+tia23JLSDIOkwO6uLVlkcE6nABKEzqUL/sTCVmt7hNjk9f1eHeP/jrV46X0+PWDTGtLAQrCP
1dyeuhaY9Bqwyx+qQSXLk/iO2GQrA03V6IATlIfcMYPI1mPmXV+MzIQQffIiz4lirCF8aEKbKaXd
cszqXjfywel2bcvWX3F2C2vabK1YjPw+xshME+SuiXQeRc/vOq33xtj4WtYB0DUofksMTNKjhEZA
Zs4yZ1zW+XU/I+hR/WCg9h0nFaR8g51V3AG9R6K/1yvhr4Z3QU8OOQGqhYD9A9op4c+4ewsM086Z
auvRCVBCO8kVt8cAT1UqSPfvzfipijFMNByKGTxzkcsx7Zxl3IE0phMu02aZxtpWYuVV0xPLYZ3h
Dbx/xA1/QDX+udLaTVKg2jAbmwxcNhlar21oudd372vxS3ByIZBOpCkHvYKTr0rPYEc5VcflZk2j
uM2c6AbTGuCAt2WPBEl8/PhVZ98shF5EWim4B8PpB7OG3ZiAh49MEv+TWRHC40RiNNhAZXifWolL
BtDdokozKLEkU77k5oxYOC+qCn53EcBXTnpU9HOdo/f5FjUNxseeJB9JZmH997PtqkcwIBsjLJi3
mMFEOttvhm3l0d3kUF935DTdMoOCVyRcLSqQC+Ax07+O8yuyBcmpvfhYPd804Ybk1qIpQYXXhf4Y
v5F3yAzEC+q+xYdaIn1cQD4NWSIICh+sNzRAv3WbtdwN4h5VBhGUrVXwkiou57BvWH6fcdBz4y3V
xb8l3+9SVGeQywNlhQmA5xdaymGquxp01jhkwSbO7XTfYJhoZx6pn/uhj9EdtwGPhOx98pUFDIeb
6YQDVk/I6puf/WZSlo6bQdvdJWG816bcUzXU8hXDrmn1wIfxR2R1+7abjzEFm4UVTClgkhqUaK0e
QSl9wGJsA03YvJ78Lk8qpzGmXQP6Ex/E6c4KWm8zpBwGqnZknlzIWuwBYUo3jOvvvVlAQ4sbrZ/O
VAaX+ihDCUEf+r8mYxa3dErEPpBSxxEPWTcdB/5zwQTRSj1iK8avIs32oGWB+EUy7ofx0aq2QIP5
EBRCWadxjKj5RVgP8ujI6aP+F9MeBnBMgH4+dkz04Be9jfG4DQApeAimjOCNM20TMIx1XfldWUna
Qd1mz1m1zQbUONlroCtOYERvATmQfFcCdjcny31fBe9FXN1HS9A6U14/d5HxumTDd70gmwLYexAF
R66SvQ3g4M6zHPNoigsBb7Bbcx98T/dGpn6fQbBlFyCvwJyA30f5QzboFvi9YmBUOuWlt/IccG7z
ZSl6d1FAWxEV5V6LyS6C7pVTZP2RF+1TEvJ4k0X9N6LgRd5XCWhpq3rZxgbYV6dWuRtaEDzoFt+l
mvqr6LpDrzTUW8B1kxbMNaOg80zQ7OLcZZLs9cKp0IBQoholdG3pCQeP1AqZakyGHi2wqIQTBEcS
fac1tWNYMpzihTP+yZSQxTZJCqHtZKZHfeb+ENdOEo2SyozMhHDWzNYKxzxk9MjixY7JTTsoktzw
q/qmYZ2vQpxYoNpQKhlV6LFoTlGDb1govjKCaY7U+4L+ttqXzsR1HU+eNlleTjcYLfFCnmxTUGqq
auCXXbyPVixc/lYa9+lU+NcD3bqN4qk8+6If8ejsngpSgEkqqE8ftUJzWFXbBmaUZmUH4iUb/Neg
aJNF1jWFFC2CIEkHb72pUjjT5whnpokSdqk1HnHcRrss2ZNBVKjLgS7JAPvEoB9xzO0oGzyFk7Up
sQ/C9s/K03J95evX/fI7DEZA2gRiIlPkqaxIDwYFfRmPHPQ0S1phFG2yFY3ZffY2I6JqUXKyyufr
Ri8dIOOvUbEdQesO0qCmNh5peFvPp4W/JrNDtc11KxeyKHD+/O/SROZKns5GEo6wokIjA7x/NgOL
TYzBu+tmvra64d3ndoRP2UZjzOMBPOvahvmoW/ME4hS2uas8BQppbbmrX65blG3feqLPvLVNq76x
Mhik7BSMT4T4sbIKBf3bhQnJFDhnMW6TYQPLvD+2pAld3Gr7OkILjT+Pyk8txmhLGpr2ok3Oqomq
Z9T9d0tdt+JsqVExAHzSzuPRmNZyieIZ0B0x658GoOrXLV0KgwbuZVWnBtcx0PLZktbWVLMAzT8O
UeZR/mfMZPrklx3lzITw3cLcLBPIksFEEd2k9LUce/BUtW5j3bZ66BTkVKFnXbFygbTI4taNd32J
67305ayf2Re+Z1JaS0GmbjyOYGYbZyiblaEbjKCBwtuSV7K+zqWger6jwrdjwPUXBJPAx7H+ORdg
rqwLp0NLx7jtaO0NMnbGi5HsbHXCrQzlsYpaoKM/UmiNBXOCWQKMPmkjhhSgi9uj518Ut8pk+Nc3
9WKUMdFeVKlOcEUIhY8SIME4RQw/FnMBpFLrFNYI7ulWcodePPNnZoQgoytTwswavlNMfvBehoHb
LD8Yk+EKZasRTsESYEB61LCJA0Re+pDtmin2ooRJMqjLh+3vpgknoVQ5j62mHo9KeNMPjxTy0Ne/
ymVX/2tAcHU9jzGXiemHYwZVhlx9HRqnb7x5OIWBbApPZkpw82qmZU1HhCh9ANNDuwlBJMdXLshC
wyxR5P27hQleTso4bswUO2elgYPmipsUkd30v9oqdGKuSqzJvE5IP0sFiE+QcK1ry7dl9yOzFFQQ
iWeZskF1meMJWag2B5WB9wLESgLwMuL6xJB8Fv6+vnmaZD1iImqG4whJwhxCIy3gD3FzUhvM6Gsn
0KqBIsG0E+SZYVk9512NWc64fWRlmXuxHkHa2MpSO2li1AOrAGNbzU6nfbDjpQa+zoB+K8hyW6rj
viSx3+IJZmdD3oLIuat2U9bftSnI5DMEeuAGUF58DNvlOc0OUZC890PzomTM1tPmvRlvO308GE21
a+q3AM474KeZqanauTV4jdSfLu37eeYrxJViWgr0kyg9DgzghMqwW7AP56Xs7rt0SM7NCHHFXAw8
vNVpNQMtQ6ymyDCtHQKSQMGYM0i+s8yaEF66UB3KIFjo0TDSg1bNfj4ld1YQbviMJwav3Otudcmr
zhe37vFZkhKUPDaQaNJjQG5BAeNVYMkao7tVXua6oUtFz08PKSHWRARchzXYTD6AdxCBWW7CjbqZ
X4t34lNgSPufptO8otR73e4lJzH+Xj7i8yis1C6gAYLOmKSuVXAnCxWnMCTtWpkVwRWtokqzgSLY
1ORHGHYbs9saaHpdX8ol1zhfiuCIKliwraoqkSVgKMeAzm9ATDsOnkOwRZTSlO+SZ5xbExwxXUIt
JcEaP+uneFrbCLMTxUi+DOnQ0xco4frGZpAkw3NSR0lXcEJkIHpfZshfC6X1i0rfNQNmFZDgLT/T
sfLKWHmcSqBjSbO5vqOXPtu5YcEnZyvrE3DoIqaOb0v4vQ1vgvGbxMSlr3ZuY/33sxM2cxiol5Id
iZX9UChv0GKifgeyT1psh7R0U5SHMM3pj1F0NDFNObHyBJxWZBNwZrc6cFpleqeoQFdysLOB2w1U
OHZBqlsgh726eSuBuApaEMuigWJS3AeVU4BUduxzvwx1u9SirRENW7M7RSpIoKNDNmm7Ju13pjH7
rCS3ETGgP1t5McuObZjuWhADlMb0knUPQ4v5jK5xalPr9qU6bdqudKHe4NKoeMgKcr+oKK3q8z/m
EBc8Qri8s5V1ZcyQmY6F5VhQx0uW7zGXAe9kn1+4uEmisU6b8fl11CvU8RefbiKw3V53gEvn6Oz7
iwUDE5BImsZI53RUMAnAg7qGmi5/ykGc/e8sCel8rIcDSqM4RmOX70Ai5JvVd0VNQNoz/8s1CeEO
ZWZjnGt8nigIfbX2FfT902NNpcNaa5ARn33nmyeEvCZUgz5J8IWSQ7Hr0bDboiqaO0nprvrhdxTS
5W46SJHxl88sugZra4nqHzNk52e2qUYNWoTsmCcqSGXUPa/0TTDSTT6/16PqX/9ul6/GlYXiv+aE
UDsvk0kTLWTHTEteUz42ds+eKu2tT09T+R0iw046ZK4R7RrMPGStRpwJg/41BtXQTLaVOZQ40lfm
pY/j9/cHCQE5z7skKLSIHec95pNBBodIbCa2ooIgo3bpK4iqXGgefs8mO/Hm7fhTBp2/fDL//gAh
MBszqtRKHLNjuRBUFo9V/0OVcpBcNPK3Fq4KkbmdMGtLFgOl3QBtsLqwo+pXF0kalRdd6cyIEMnQ
vyyAkucouIP9lqEuEtSVDbkiFCwNTDvINFYvRpszc0JIA4c+R3hH0b3RH5rqtR61fTawjYHujMRp
1x/+5Wj+tSTyR9K+TsY+we6tSI10O04OMT0Q6Sbo+0NID71sazP+xvQI+Rnx+/nl/wH3Oc8nxeJF
3Natodc4NEF7aKFQ2JYI47L0+GLd6yw/pkKkg3brXEF3E00MmzjBu7odtoC/OKozP6a+LiktSHzl
o397FnYWAyqDJENzJlWf+IxX3HQa28E289mZ5bVfiat8QD7PrBULLvVJX/szxwGDXeh7+exluBn9
7E7fgN3QiV3zQYa1+QDwXHMbIbQs6NeqfEJoKZbIJfG8qRToIueGD7TWiVfMgdDpbjQ621pk6JvL
Ye3MZYWoUtKu1Du0OI/sMX6YfG3PN+VD8Yhuog+tix0YRMAONR8mz/RTucDAxSz3r/WPaaGz/caY
T6YHhUWPcwA+xTlP9lb7rnPdMeKTCrFNihpMoqh2HH+/flQvXqJnhoUQZOjmws0ey85yvo/0J0v6
uJM4LhOiTs9UNTRrnR6XdEXnWB70M5wmg0ZdaDoUZALXFyQJPR+jSWc7WQGQVo8JXuTTnOjAUEUQ
DX8a4sHldUnsvCrdQYkkNiWb+KGWdGYzy0hhWgXabIbRuYp1oxaBf31VH7Hky9HQVW4YlqXpqEMJ
L4Ugroqur3Eg02IDCeJNhdx6hkpKb/BDGWYnVS/ADolx7ib0eRS8L/pLq2CiYKNoSCvZSa+ZP+aJ
g76rZTcWwK4r4CpQZLFf+kvFg1THmDFBW/SoWMFjg376wp4JFIihX+jlWWLPXQuWeQ3MORPoaHRf
A415gx+3ZNlWZ1AGwmuj726s6VANP1G0Ql0KfQNQvl/f0cvR+2xHhRueKLnS8XCgR4Cab+McU3ED
GJSgTu8M2W0EgpyRRTstyF9CpfAmNdsUQy7JpS4mGWc/QTh8jYK6PojoENMTxQmTuxCa503xIFno
xVh+ZkU4gFoyThFgMOtlvNKwqHZ4Mh6G5oZXdutOXoh8Tb8f4vtW9oSSbbE4ALMoAR/jBlEtKBeP
VHw7WcsumEBjOlqHODyRBFNjrAN4ff6mDXcLk0qHXsDqa9bftYuzL12sxjOwNkh5OLLT2VaNX4P2
ZqEVHWLObjKhI9o7d50uK8dcvsrODNPP57XTwea3ACR6jIfnxDL9OVEBxyEu6N1OjUHWgL5tRtMe
SbS5/r3pB07jSqwQ8W+jxjJjZfA+hkucOJgt+80n7SeeBE4SHwqQvjkzxFrKAapt3TRx6I9w5rO5
wXxQgBpbOIX7HsqmttlY3NF0tO26CP3fhU9/lDy6gUYSKAmK20RZGjtp4+fUin9ZPbg12yF6VZL8
ezr1IOzLQqdOIyC9tWzx83mo7UBjmwH93CkfXSUwHhCzjlrFfmYhCewWI3VlyL/pU9S7aWr+Qbnx
DhwfGUSeMaBYccQyHiiHiU3PiTY/pBNGvkKuQEYLtAhuspi4ViJHIxiBYYvmmquchYJSAdR2h9xL
ujC2MxRLXQNUnmDswYvJbO+VVXFC4+AyHrsd74LKBWr0rg3bbV5mnlYRiFS9lC0/VJbp6vp7kcab
EPp6nBue2rdPLA+dsFkgVoH/MaDJrP6U9M2DnhwWiKkHvZ6i9Mw3vMe8NFfvpq6/4wkKJ+Noh3p1
6AHVMsn3tgsOQWNg75lvhiV4fYIE8cj4ibv5ncXDpqfZgzkD7VyWjtrdxPgrLZizMxX66+ixAnbe
eG2/zmm2z6mug3Ss2KlKv0/xR+todlQr2NV6BsKyFvR0VmfXTXS/KMxmanKLHgBm2I3iYWJ0O5f5
j7kA43e/tNRtxubOiKIK85TD84w3qFOBPs5O8xnq4vWtNc83A9REyu+6qntTDtUg6Hyt+81Z4Sxo
GdZZAN7wLrdppbgmyN+cvjdTu8CNMFD4GGju0boAPIzYVvUeaalfQJBzTouXLK+fFt2s7LGfndEE
YgazBQ7e/O7S0YcxJFuqNVAJg6p9q26UdLybiyc2pl5CtfuZ5t+SoNzFoCnP696CRhh1O9J6Vvs8
1Q0qltTOsvemeKnTX6tK+Nh+XyDDotbZ0ww1jwmTlrVaeP1Et4wgE21UL1BH+GKLxmvrW9PkWBpU
zozuoYYuZwvFoWj4pUW/OMRWkN2UJjhTIJ6QBpOXzZqbUhWkQka7yYAtpsoIRY3AjiEWuZiqrEv4
lcdmfaOfRR/hbtNpShM9Rs6l6jvwk9sBYg4maHSKkfE31k7g02dOjnJdy/7UkemwUdbXvQTWR80W
CBJmEG4SJlRnoEcNGZHYgiYu+AMwxcPccK+5KngEDjpuHPNOzllwCcP6yaZQK1G0vtcqK1hV/7od
2Pha3TW2wX6dCa5dA1NxvT27nYNpVp/cYELsMYAith2NnlQw7OLNfrZ6IV2DgkFgViYywgbyf5Y+
hDYNAkfrRjdi30ptdrK0g9Q8t3lHt92UQ+DmnSWdrUSB3aW1d/1KuJgTn/0aISUrLH3GWC72pQ34
wVSInQF6CI73m8ng2zUf5JAEuG7yct3qzAWFbzFMoI/tKR7HQBtCOzB2igBUETMmAJt9DqnUWKN7
K8zQk1MwOvc8RsM+T0BTEmabqaZOJK3oSLMR4ZvoPdeVgpT0mOzQrCv8CcQdyTdr0zmIbo8y6o6P
2u21W1jY9BxPHqsl+XBMDPBtliOu4p6EP8x0T1gLbOh7oat7jU03sTJDIgyyqJw4rIDCx3pnkFDx
smB2y6Fwqkjzq7zD1ZY4kxp5dDS+QS9r08XDfW5+B3W112UHoJ3/ZKBcmNB9bOPXDsJKY6HfW9Ez
Dwq00+N9mmM+HJei3ij+Eih21md2o9Tvs0UtpOTK5E7x+G7FChgD2vSbqiyA8FbqfmigVSxxD5lL
ChGqGPUC5FPmKlAJoVxtVk/dpELYBKPm0OfeJ+yNW6WbkBxXPHWmLrCTYIA4+DFJY8/QanAyqmZh
Q8YDDqXJft3F5/jZgRES86VdCFFWJKw61g602Eg03CbRAxC59gS0coVJ+I4Cp5D+v3CxZ4aFXH1E
C2g21RB1gPZ5mR9a3kieHOu+fvHKvwbE57ExFdHccaM/zhB2quN9XqVbq4eAIn8Zx0USd5jkK4sP
4xFqqBWqtKiiYrrSLA3bqnOXJQBbRCrkicHttE4BmuiJDrcaP+XGa9SEN2S+NeseTNMjpL6MA4HA
bqMCwKlC9frFmECKjlGzqC+BZh1/tbhrNSVy4272CqM6MKXBqybp9lyLXyKGEfamsqtQ8QnQ8Q2U
xrRFlnGvgePangq5PtgDylbrcNVl0VuFuaJCAftQKakVXxr/Pr/cNOFCLaYonYYBrrE+47AJ2mZy
Fdt4WVlqJmfwop/THvHCzaW8ODKfEUK5MpoY1qxg2cB85ipfayBz0BbNKxdwGiuK5OpYffzLdiLk
EAt5A9fEMeDU0FOeGSPFLa77/QbTC5sWbKvG7noIuvgsPjMjfLWuMMBaPLbk2AD6j8kzpzYSCGEy
pIWz/+9MCZ8uj8cwNCCcc0yC5zxBoWH8pcCgHmyv2/mYRry2dcKXCprF0KZOJcfiQB0EeHfapht1
n23JVjZWvP6pa6aE27RvjSI384Yc6/BJmX+F4OuTLGbdlWsWhAs0UVhRKhoWM3WVZ5SDXWfNbmLg
1T7SGU+7BExYKa3tqP3d1IsdduRXWhYS8MZF3z/zEuGeYt3MlB5KAccISX6SgKLPQPzhCq4ivNbA
s3J90RdDyZk54eLRU42G0J2EuRSiJeE2195bU4bskxkRLhlo5w51TQZytOhBM+6b8HuHzOL6QiTu
Ic7q0iwCOiEbyRHDLUD9+qMu62hLViFO5qqQ4YjbYMFW8d9Uv0vIj2w4Xl+EJVuFECNSYzD6ukJR
ss26E2gpPTPVql1Gl9LmLMG86XBow6Bxx3ru3Ay9fAfkDE5I5vuWQ1s3qCK8MPD8t0H3Wt00DW49
s0WqF87A0I0FcwKSInIP2mMc1jdR9COYNAd0QFu9YCdonjm8xwwSme1afw11Y5+gXmqlP3ne3vAy
ghIeqFrorwkiyHWk3KYtCjNRh/dy6HXV+BvDTsjxCGoJud0XuznzqqpwFSO8YUHsUro4KUTeU9r9
DuoWUBKa70jf3s1xiXhYPmeK5c+pvo+0cq+m8wEgPTsPypuYzO7M1ApDSs19maieYbMIN0KRW4cx
ru8L3cAFzL9VKTkNXXccqghT/8kxMzn68lW1G3XDnqAkTlHjKMMZ81qdPU/Z3uQlaBch/JmhpsPB
IBBitAtDa9c/qsxv1rBzVqxvkHbMCwQIjszcKRXmw/ptlZjudSMqldxiIqEwoExLO1SUHEOttJtF
3Q0M6uA9d0du3Fgx+r1AruhJ89Cu2eTS18iNCltLhh1lxFXy1xBCZiuRU9G8muXjXOwz6OSEUGEL
UE0gw3GZ7qoosxULc37GIyEQL9Zu6uZG61K/NkNvxDtPN/Gn5999wxGzfrGM3dRdhDooyhKZeuIl
f9AwEBfzV6rfsoW5vL9LxuQHevwOpNhcjUR3NEDxiS9vGBC2DTyXVAays59z8jvOIzvT71TU8yBP
OgxPCspq0A61S8AvmuiOKQ9RfZuCaUqZXvshdsYYdNGrEgIS/q7eB9EIarZd3uIp2kE7nR3m4qfa
/Fhyc8fr2mMtcRS98NCU86Ex4pQz+n7t7HID5BIL9qrSVsatwF+S4k5LfvfjH6V60qc/hfJH0X5H
vEORJ7djFXousemkEcTkIaXdVvOhzwc7Ag7KoXPzYCaAL80L+dZprHb1sjduMYWJRMfi95UW7oMe
C52o8UQAwrpJeutEi/AuYtoeXOoPtQYuNTrrP6/7jyQ5+WCBOHPSou+MtiyQMaSA4Xas95vE9C2w
by94Ll83JTsPwjWLKt6wFBYu8r75ZUI726Qh6opUcupkCxLu0Z6kBQ/m9R41fjaVamfK7CmrJoMh
G3iRJUEfifTZ3lGe1yXiFJIgph5yM3uNAhNv5swuI77Dp9qC9+M+xLtYyUEaGgSb6/spuzOE23Wc
8tLsG1zhLV35a34pqQz5JAktIrqCKUrZaQro9vIYKWuUZY8ZhjQDRp4GpT2ZSXqXoQFZl5MkqEk8
RURV5JOWFmoDT9EXkLJpD6kJYbDX67snsyHcuJYa5PqUITdpRgSzt6F7bibzn3s8Br8x0mJwAnUz
MXOYSzWqSwy8HyH34TbqU2A+WNLBlktELZ+sCCspqtEKhqImx9JLdiBWuMn39S2AUtUW4/Me8MZo
CHim5Jhd2L5PRoXLLc6mLCk1fTly6zFIc29GoxWaQt4//kifrKxH4OyEaYpuGmYLK6uaMU++JeEt
RAL9f2dkXeqZEZMkLcFAGSqF4ZGunbLwWwXNoH9nRAh+Yc4xhgw+32PGDgGS4KbDvEJi/MuvIgS/
ykI3B+PHyzEN0RICm14aG15BcsmOXaq5f/ouwushKayOp1ZIjjNgV9RBP+wxcsFF51gb7pOttZMh
di5E9U8GhVgXgO2xBAMtnmgVeC+afTCaG7Pt98Asyta2HhfhNXhuSgx6RWFmqaEgrDZuetft2M1y
Y7qtO7vWt/Sfq0ZB+essQnyJdOWYKwaBW+j1bVZZYK950bgsjF8qkX+yIkSIwNQWvCnWeGoPLrSc
QXNrhzUI0GMoPRMXbgiuobKw5RpnF+6oT5aFMAGeGzYxE0reowpNILS7ouj9+sGS+aKIIGPWVAYl
Q/gbnWLH/NzLQdzzgl6ho/nNj+q238pGBSTOKGpWqnWON5GhLceq/D4V3AszNB6s2Vnoi2RtF1AF
n7Zv/SVnoSmxGO0aYBmOuUpzewHbbqoOaGlC4Hiq/QnNdUg/e8RcNgtNQE/8dt3+JazaJ/tCPJlw
ETdGhc9XenxDHc2bF4iBlzaogramW2z5sd9xUKFHByW7727DyOZ3paTWdCEJ+fQbhFhjtK06Z3kH
bAcG9VArdzCoatc5s7XyGb36Y1f+zItKkltJrrePR9fZxgd8yCMQ9iNcW4kNgWC/wfOlNqvd9Q2W
mBHH6TRo8NYkQRy10DgOu9AFSgdFO0NyjUocVhw/AhEfMpEwJUeSLJ7FFi/K9b3e/dAVGfJXWBCk
DDUdI+DMwDgvMfHfZ4cd44laSEXYqQNlALdaL41nb6zrf3abfjEjXAdtruHxyReAzfAozBX0FQH6
6BE/r3+eD/D12V0g2hGLSzEJyg78CFiOGz1R0yFoKlAbD1nP8JRb3u3x5Fa/rQw+wMT9s7v8i21h
kIIGIYCo4cBOZgfKsR/j/NJ0PyTrE+LLFxvCxYAR2IJPagkWhNu1xp+5pVMBe8v9ZC/j4ZV4hjjN
0A00RkUKy+kTCI5gWrOIQNgmLTmKiIT/Lgmc2eDN1sCWvv6Os5M78TadhxYjSCscAO1d4NzsALmJ
vmEeGHxCV3q7rkHwq5P8tSgE6TEIet6CW/uUHMyN6lovpHTMe8X5VUAT7Kg6ndM8Bw/6Dhrm1z+f
GJ6/rFUIz8oQq2DEheXWi+77O9pgSgLz06GjOECcGPYhs8Ez5UanCt8V4ibW7+s/4PI3/bty4bSr
rTkWPcDEpzj/07YL9AkLYIZk5OsyK8JhV3nVgG8BVmql9BcV2qgAs+iV5CwImYq4l8baqT3zGyM1
GjWnAayoJ5rMfhWH3vXdklkQDnQ1NcwEPo6eyIjLq5hdhcq4FGTebwgHepyKOs1KZfV+SBq7mdve
orYJZQtH2ZQ+CHJkfH5i+vVl34QMLwmUIixiWEy/9Z7hx3tTQaKy0e57f4XADBGYGG3r6fpWSq2u
e332tQB8i6oQM7Xw/PptPeWJD/D6fxg6qz1qdqFUIkVyzEUJhmHu1ZY1MDmD/KOdgaQpMQEJjjQL
n7Preom3iEn7l40Vwko0GZE1d9jY2htnO4AqcdVsJiBpIFAyedRVn7vbUnH6rYxbQnLeDCGqGFD/
60YVhkuGJMH405SdHev9s+QTro5xJWwaQvAYAfGjYwEzjbvyT6besLjDTXw7+si2NhH1TQnvqZAF
fdlQIY7Qbu7rcYbBMXuvrK0xTIccvAQx7dzrS5Ns4IeYx5lzBqmeaKWCgKUaQIIaiz3Te7AASaK/
7AyYQjxReoX0yYybbvDzu/5ulVBL3UF1wk3vAnQHhH66iX7I2rEyvxSJtxoyzoYGrbiPS6e9029w
wdZ/pg4TkZq9ygygClRNtrWTjeNJDqApRBpLqQtG1jM/AFpkJEe9O4TLK9GfE/Z4/QOKJTXRVcwv
4SUdC3Sd6Umb+jdGuTcuyp+GH5oeguqV4pv9nQVVtKbGrA5gCjTmL3q83HI83RkaD9d/jeyaF0cy
1AZiu4u1LtznXuMGm34TpzdPwff8lt9D5xjKQRBsOWn93eN4I6u8SL+3EId6Zck1YmIv5n18Z+41
z3jh4y5wLfDtq96QbbSb5jbwuCT+rcf/SngwhSiUxVaSg5ISaiOQJmxp5Ya5AdQic3tgugOj2liN
TNpZdm6FiASexMUMW6RTaNgF4/daizzI3kiefKvrfFmXBrIjsHJyFWJmn2+uGAwNYWg27MRi007b
zE2h03zdYUQA4n/c968NMZcJqZolgVmzk3FcM9IU7T9Hc+PdeCj243aSRqL1N19ZkyFEItB31MnE
ZgS8tPRRlgPJfL0dY/MecyZuk6EWyVP9IQibPeqskx3mmDPT5xfM1m+KvN1G2ny/ZOozAyM+BCI3
g6W9Xt+Ry0fobEeEvEi36rIyF3za0XHNDURdTVDNgUv3Z+KW+2ELPaUDknUbPz14keOFL/rymXUh
ckULS/WuUEGLMLxNCXEz48EMYkBQQ0+Nd8AGSS4gqQMI8csoLfB/YHbxRDejR70apMHzPdusF6t+
L8sXJB4tJkachEk08VUXKHtGqRGzVjId0Y8y6DUHE2JQzENSEpwp5AqTC3UVrMncEK8/ZX55mzqD
M7qHaNvfs9A5odUm2U7ZAoVQZJllNGkKQYqbudmEBjGi0HX/lFkQIk8wp0wHoyM9Td0uUyAD38lK
9hcvzzMXFMKOqYULCL1wAJSFOyxT7CrYLWBHT5D9kJZIgvfFSPrXmpgB6S1kjsHpQ0+98dioKXr8
LeSqA0mc0y4sCuSxFnD/FPK1XHzrz+OURoXKlVOtk/t8bferGD+BBEGUO1lPTZuZzeSB9iRxMr3R
7RziYaOptXa+hF6erEWIFLObcQr0QT/ktkGnGUzB/CbR89ybOF4uE9PuAVxBAx9g8hmTGhy8yE91
3+Gi/91T6llBAB54uiqoTsmtWWDkRAEHKkZIUNOfvJU6AszyFbhymNrbYZVObqCBCz9Wu9s+TlsX
JFgFOIHS2YFUx1MPVol/7FufNul/SLuy3chxZPtFAqhdfNWemzO92/UilF3V2qh919ffI89gKpPO
SfX0BRr9UoAjSZERwYgT53B3x8iUMcB6hPusylQgIAIokZIV/BI/i7lEnAsj3BURGWsqUWqF+9Fl
T0gSrOE3vWvu5F280xSz8JZx9eXRIgAfUWI/rOSQ4n/e7aVeS4k1RUY2AnQIZAG15Z6dZd40a8BM
FBbsOLpw79OhfEy92un2s+gz1AysxOl2AAWvWOVA3F+LP7e63IZzq2CdjjBhyY4AMOlmnhNfZAPG
TyGSkWZuHEcY19X2ItrzenS6bftKZLlYMPdxxVwD59OQs2Oqd5s6QviqdQcEbU4JRkqjb2xNrlfO
07XgcmGT+9Y4xxmKvLApHtu9oKAYGtjTcYZYJ0hoU3eVYmFtjZxzVIsiydIiYsfBIBabBVuQ/VKB
BhL1SzJvMrEHFUv3LursHs9yNyq6EOKW06siThhca0FRNckGRPTo+5zmzlwD1gy0Y4fqmdUkbJuL
5LeQ7ILgMEHaJJEbtyPJBlSmgC4Jd11e/pzYY6PplkwStwKxbztG9gTQj5r0ltyoQDXNL73WgptB
wC/I+k/0/c28S/1AzH8oRnwnRvLnoMoO7mCtV3YBgriOAbkN5CVoHG2pwsGkuW8Iwf/3U3FevweF
ow5WQGzd1vDGDZo2e82EWwSvgmCvvRS+2ghclD4/GHzaKWEAN4SUHjsiuTlW47uutW7QanYIFxjU
ozsrjVtTxW7aDoNansomoHMUi4JRksqZNbcTtDfA/AZ50QRfrcLE49xHdj9/FmEG8B7UOLMNZIbQ
WIg8AyKjZXs0ujdwr7u3b9WVfPZiIVw+G/RSS3Gjg3sEF0sTGmcu2wPTMM7aqeac/AZI0QNtl3/b
6rVX54VZLklVEMUMoc4YOP6oZAUhiENVPKmn0K6Ag0kNDHO1kMgE3AxQtmFQXFacpBrs9Ei4/0EE
v/gtXMoKQc9RzwScnGqoMVqZmhJGX0sM566seVnTrTPDeeyCyiWg1csJxbCB7kIe2+5NsHxtIJjo
r7USecQW76n5VLWME1JKOna4xocVNGRCrQZcqmgGKfNbuM20BxHoE8ZygDTFDOvtxX61824tlvPW
elw1CRBBDINhAfBvW4w/2fVr+zj7qqNnHihBDroHVimv9ZZWfFeb9FF+o8cSTYvaFO6B5llFIKyd
dc6bV21dlY24hEy6VTC4Xo+y1UoY3BTfSjqYxoQioNGtFViW4/N9J8D2C1AUZAC+JsvPQqYEdYGS
FIXw1aUpT7kL9gykCLoX+bVHN2sg8WtFDBznP/a4GNILFTEq3QhQtBILiIs+lREKqqFj2KPFAJXR
fYFhemE8rCOl/ku8/GObc8JJ3zdlneDQLcrlgtl5iZ1Z7Vbdan7uiZvbZ4zXR/v3Ef+PNb6lLAVx
Cy3ilB2VH6AMG8dHlbkLd1awmY5VbMaZlYteoThZBEqG4QmoDH8tYl8/Un9+Auc++6Zt5DbFZtfN
tu8kd24wjIvx61auQDwVWaRHkzt8vb3wxVHcOFEy5zyLIVCVYMC6x9awkKpDlPnXbQv8YNS3reV8
laYWpB1KrAtPJivIvXkT11CuyUB34MaHfktcXfKmTQeYwohLvDbru7ZCLs00MG0/hdKyQpB4lTHG
yoeVZ9ty12/tIeef+qmPmdrBQlUVVlwhBPebvofEsXCMycPt3Vw7JJzfISOGSwnDZpbJ5Ohi54p5
6oXyaPdGd0iKygnzxMqUlYfKsoJbK+T8gFJFcR5ojB2nEAEHGhWo8rqdcE/XaJ7WPhZ36QvoqI8j
Uv5jJsPPNJMlDGvpwnKNbqyFn7AsOwqVMYK19G7o67twO0qb1gEH2XEA/n/Nr6x4bH7Csuk1FHkW
awaU04X6tWE/ux5EO5Bca2LJ1sTalFqUYhIwEFRbSf4LQmcrx5PnOuEvoMLdcSPUG2GS8Bu6bbmB
IuE23xWbBBpKa6nsf0kU/uPC+BnIYG4yJgJQfYxA+dieKiuy5zvd606LrOzti/BfHq1/bHFuZRTb
MogCrEoaHdBGgG49M5nbgj0esEOJubPTAsC7WrW9etkVRZNlcCYASMadUCpERMPgCwMhvur3mIKZ
lc5CqMYMa2XN5VpR+up9/2OOj0tR0AXSWMCcqB9DPL00DDwonzNJHJD8WlDnsUOxXen4Xb2EZza5
QCQEYStBxnF5dqG2i6ELaEOt5HTXz+SZDe5MqrXeU2PxmYMlunQ3+mRTbDCAsx7Zr95AgwJvpFFo
3vAIGr0ruzQQivwo57GHUfmNFMiPFeoaVOx+V3MJZkwQc2J0g4UlWG+Ik8mqPYKz8/Z5vXpuKNWI
gfbFgm2HWzpL3cq2lUH3k+ZHQXwJRc0eAceb8NqtR+lh6tZKv1fzGZXIRIGUGRVVvvkVU1VrQ23I
juUb1JtYZvW1DeosyBaakCfzKlsQt0ASybWZPpF9CUm81arStaN7/hO4sEhQvivGLMuPVf+MAdsN
LTNLlmIrLRqnw+NLT9rdMqkjfkg5nrAUjyX2pDepOUfzngmRq7SP4BIGe43g3f4WS8jnQ8D5L+O+
hdY1jFYxNicMxucU7DaVrDxXvbpyyK/do3MzXNQMDbCstSXL4fv9LlLsUvwnwBUD4kmoI+oilN14
bzSI6O0WupIhmGHeCR2L1DP2IjrZ4ID01M1aeOan5pZQcm6Pd0eFEoOUPRtmsFgo5jDPSEhBNpQM
h6IDt2xBfHBK26L6c+hFwJrUfUQiMwiW0Z7fo/a7pwlYBTUb+YQ5N8iTpmclusvzHzmgGtCIMaki
eEFr3Ik6OQYZhh9nYGJuf/trWJ+LJXDeLQqRT0+Rmh2RWjOwlZuKxWzBAfcNatcOYF+roYon/Pq2
a5yzE4sklIRGyoAHJlttSzeCn73KprSVnHhLBhNke0fqQaLmKXRqn979ewTFbV7z5/hjZf3L4eYO
/8X6F3955oiiUJxU8HPMR/CDeVAE9AdxAiKYPjNxMnvyTnsg2ptgP4CRSAk+5h43EFJg/dScxHm0
4OB8Jqz1ir4ING/9Ki6a9xoVsrnCQW40kLBFA2isZvB9vYx1b2UyGp/GKZDDbTiVp7heFAW9sqGA
xZ90AEVyRfVnyFQUSnFXVa3blO/1IHjJoNktMBVseM6MeDtl4yd40hyZQkWWxrtsnF0R2Otoqu96
Vtx3deLnrNyVreZhfuZ/9/8X2849Q2QVYuNjgGOXxsAbJoPXiP1DAd0z4wjI9IrnuZKvGwaiDKQs
qQweG87BybFWE6XNsiORQqcjvTdBgpqARaZVo3+QT1/Y4rxcPmiTGkv1fKwN4/dYNx5d0EG03fVN
s8OoHzgbvHlh1CP7qft9+zDzjFL/ullnC+WyMWSHWdlGJWjqyGjl02iWGMbOdEgjSrFbyI0vgF1E
k0uTGZiDNoD3IJpXE/kuCI7R2G1kfQcUPFh27nq9sbO09UtVBS/YXk3XJMWu1SnPNgr5yOXFG9JO
0YoUvrPU28M89PcTrtE0gy9OHaFLAgGAyFfYQwtFVal4mwYRpGv6tkNhqepX+h/XiisXv4VzgjHE
XspJxL617uBMTuogATstc0itl3trne5Va5z/KyQxFaGAgajR5J6uK66YGdtETzftAJkDzNUQtwaH
nDBSv9PiH4G4Bi27fR+QuV9uvcIge9MXWG4gQwxDemNwcy3YRPqVy3Al5bnYVs6LBSVEKZpuzI5s
024qT9uoX4Nd/yOhDXfqZcL5EqmVwexW4CRNqubXwnMhS6cJ2n+3L9eVLOliMVz+Js4k7IoaVoK0
OgrTLm2MPSUr+OFrieqFFc5V5URq8lyucjwEliGryBLcZfNEf2Gr1z3JRmPOQ231b3Re6OKavgWd
/3gPNEAvj0WjRGkuzXV+rMNo12K0PQDoFwxvvQGoKsDfih47M0jPKoqQGJeLkoZP6/eBnlCONtGf
MmUw7GhIeTCn6GmYq6fRD23W/bYCtXF7JGxL651ID3UpOLWsQefpOC25D7hKsu49nApzCigeq9mD
IcauwdAALl5VtTHLypdBXlXNW51UNk2Fx0Iu/RKNuK5ZenUgX0gjzJ59CARRmk0W7X/2+D1ZVvtC
WCFag5Sr3o+gqyxKcBEZL9MMfYwGXbjUnpX0Pe9iW9MwnyH8HsefWgqp6IVHdJwhXitaRRptsjaz
h/Q9blSPpeQxH1tbGg6jEjqKKjjadAIPJmjgNtJcuaAZdPQqPElJ5rIJLH6iYUWpeJ+UEhgkc1OE
9owQiLuGpCuHVL5ytcG4jIe4Jiu6on0JH5+lM1qn13Lax8ODnvzokpM4iuZktC6tArQ3NT/tC6eJ
77MMu0BU/SlJ8+fckN/Aj/OetRNSDejd65gxIGPhNqNwMMYONAhZ/aNtUXOdiuCpZIVFauUlLR+r
sP8EemGXBZ1F0u08vHf5LzX5rMrDnJ6mOlzxJ1deEOeL4wl61SBC1h+Ew0MiorXQQLqKHf7nS35h
gQsEWkihSD1Fw4M8MKfW77soN+Xi47aRK9/o4o5zUTpPQ1nQBZJBcqR3WujbMJzEKVStJQW7bepr
bvHbndYgKru8s8k3dqoulfOpoHV2zHtIfjD1pFIAxSRdfGAaXr1S/DSkwz3oBiw0pE1tIg9TE3st
E92UqBUAdrMv1YoJxqJfSVO8xyzddUVqjhhAF7TIpkliq2mxu/2rr8aNsx/NBUgljaEa20ZIY7zQ
b74otRQME61NHVzrpBnGmR0uDiY6GwYG6sZjK4bg5wCfpQBRizn+yEf9MEDfMa/dNp1OUZ9jRpge
MtqqntBFb+pCBVFCdVqbIhvCcXbcDVY7gKcjLGVHTUWwvwr6YzwBz4DKbVR8FGpmynIPwaRjMFbo
ixXW7T276rzP1sLF2nQsByFL8/kozCAMTXMo4L2NiYjydLGVIwhZ0Hzl6XjlNl7sHhd2AzVtlUhc
LDK3N8idEEQrdfZriL0LE1zM7YsoBb1Zi8nVzIPizBYAQRBpAVOLJvrUgZr3HeTGZovSXyfSo5Es
iADdrIafZDQ8JLSmPmX7mAbv1ST9ylC2C+CBb+/72i5wAZuU8lxPSpwhkgXmnL4W6fttA1fzjrMP
y0XlOUqGVsgLTOPPz10ybgq2Bx5j5cZdLwOcWeF8UqYFkC0LsNPKAVWAzcJBqzqNq4GBtrDXsazX
SuPnX5afidQ6sJlDHhAj3RiwA1yj8zIPtDE/u1O8iv25Vl29MMZ5dcPoJwOUV1gc/Ml0KDDZNm8V
N79fI+lb+VZfmf9Z9CVFJtYTiZFBpXtdnU2lrfCUye3bJ+K/rEdbpBUMw9B5pLTW64VSYcL/GJaJ
aSSo1dLkcZoKmw4bpsVe04dmFp2YUa8cdlG9ftz/mOZcc5rK4jCPKEyovWob4k9lEcgRQMEtvxup
Zg29Yc+EPoEIwxsyoCJYbQ1d63aNb6ShjQqt16W/AwrWSeoZY+vWwrHQQVEG6vTnLPApe+qEyR7z
0tL6GNTYnU/b9z7NDyELTUHHux2MNds8FEDJlZxY0fxUCaYzFeWvuJAetJHtYqnZEIhHK0UCso/a
TYhogjDuBIqdRxp0dozeEsW/GZHqzKnkJc37qD4kwbyjBiYgFfpR9y8h8K1aZXgFmGrKAcS75Wyp
PbNisdoIRuqrBQr1oGzOdczkAHZRDneVxswyQTcc2exAOz+uJywSF4hOd4SA2nt8i8rZ1rIfXabb
lZY8CCMEccTAm0H6PnQj6OIDp43JgcS/9FzyCJiO40h12zjfZIYIqvJ4qzbELkG4nCTqkRSdV8SS
l1Iwc8mP0oj5tTx3jbZ8FBTpAA5Hq2Mv0gCuLBls7yClT/JkU8azi1LkBmrpm0YBhAxUB5Bz6Edq
QWfci6LUEorPBIQV4YEMf4WR7srZL3gO0Gi2li5UPknfx+SVlJsOsCoiT2Ya5044QL1rkAFFm80x
wBh61IPNO3FqKX8ZpycQgXkdq1+DLtpORvkyxmD8yZD7374Z+vfjiSl/0SC4GACEEIVzY1El0D6s
DPYwNLoFvQyzrsFQIfRvaZ/8ogvXsD4nElRkQf6lZNJO64itRL+0ObMaJfmEMspPSZ7w9KjNuOx9
OU79MczMOkSwB43eLiWGlxHxPam6n91QonuAsbYGaF2ChEiT72Ngm0L5bsgkKwyfWF8fDQaedwxV
sRNqxBDFKXdF0zyjEJw6QRzviVzdYT4ltZV2vkeRQzTLWWLOkCDvhN5dOFZbNqWHolc2cZ+Yqlj6
eq38psAhS/0vCbRDsVF7saxv5rJ6MIT8icW5O7T1fZ28MkirGVHkNqTqUPdqIQ02G5YaG/YESlo5
blfi9dUoQomio3hHlsl9LhgmfdKDZU9HE9IztmBxxiR4agE6awOQAw2mtTxx1R4XG8MMk1xqhUry
12t5n9uzP5oAiqPMUB3j1eHNa4n7+fL40zXD7woTlseUPdIrZoC8v32YVlk8rw2aGGeGvv79LI7M
DVE0MHaw4wxHF8fxMTRA4C+TOrJrIxl+DeqvlhiTraTCB523XYxmQVKdyvSTpfBCBTjyo5ScEhrI
NuQ1TcIgngKSuNu37Woh6/xncnE1w7svr2MDQDhsSRuDZRoStXgtAnYZYEBlUjM7BfxsqgpvFBSn
yQrNZEq+Vt69WjQ5/x1cUJqmQJXgMZc6UwxWcMj8/aS77jlTzNaHao/dPNUP9C/5Z7ktHtPH1c7e
tahPiSGBHl4HopdvLoK/klY0nDOceii1RI2vbctT6gBO7UmdmW6Alip6lBLXso1rPX90M1HZVvDu
VTC9cFmwSZIsgPIq9j+SUS0aUS3qnns/qLeLqhvZp3YITkRn5aMvf5R/UZ4Z5R/h+jzlRp7gbJJ7
44DYC2RP9fNLp8eJveGU7TPJLFBef4tPYHtzov/9hX6+Zl4iJ6n0Oip6mEdnzqQYE0fdNFrl/7uG
0rowwx2pfBRH8Exga3F+Nfz3F4Ir0G/qHRpj91gevacoxi1c/MZDF/6ji/Xnw/KSOEIPdryh+/Kj
ioehbQAbyXu8F7x8C5HSler31eN7ZmyJqWfORi0MQdQi7KhWf1ThcZBiCKz/vH1qvsdl5WI7l99w
ZmOIJTVqoWOE0uJdC06JUlyFUCyP9Vvnkn8rtm0YyjmWsQAkZ3vwmB3Zwb51RGs+lIfVKv7atnGx
DpQ7RdtqOCGjuNePS6k2BhBUrVzpGP1cdMAh07AagdaMcgEvj6E/VKOsfmzaj6l6HjERBKra299q
zQbnVQhRJEw94Vv1zRspHgoDPejH2yauB25JxNAVeteSpvKbF0/9PPbKMlLQOaGPXMgG1eypsyVX
8gOHrtBiX/eUZ/a4fWuhHxGXDdaUbDDC8Lk8cAuLQiwRYNZqIy0vXGdliVe38cwkt41ZTWejT1Q4
Kk94y232OOSWflhG22urVExmgRR/xeTVK/DHpMa11KQIrxc1xirVo/6mu7OfWqVjHMF1Z2U2tdfq
Z1dbePTMHhf/VdIrs6xgicYBTKwdogBAyR5ZSCNnIJM7oOrSo7rirq6hsI1zq5xrJgj0Q1Pj9Yu0
2zhAU2kBJofb2NOR+EmPQIPvCS5f56/s7hUfRtFAhuIgnhcS+GoufVgqz0OBFzle3S+jjZZMZFYH
wRpO2jF9ksGMEznTKuL8yiG6sMmtVTbkhFUq7olxEI6dZkYWfR0h20o+UbjddydlF7rVP6gFXRhd
jtmZs+6mMZfbEEYFHwmVv8z9GvviDb0N4JGz12ZNKmI5lpznvrDHBaBAr/VRDbCxbXNPWN2aLYs2
UgMuLuE4jbEpSPkzUcJ9RNfItb9G+c5MU6Kqkgj3o2kaCsEi3zoUogmUCJMsH9NasvogO4xJ/FKx
wWKKfKzjYitJDDjGYtIcHXqgMnpKrEmsSn2Nw4cGXa8cU+hiE1udkJi4DmYEVZxevU+H96iobS2c
TS0HfxKhZiFjwqw6ydAugwCBWJ1q9edUO1N4MoZDhT4DKz9GqLtR0h9UiE2WavmkayJ6WKNVCRjV
Se6CZqMM7zkAH3TcjNJzGIA+TLqDc/NQqHd1aFh3U3inoXCQDXh6zQA+qW91FPhxBMYFKCZCIXzF
6fBDm//aQlDTottEdAMruTwt4LkuKnWU5KM8YZxVy03gRcIg9UF5dghCCSp0s1uMzGQFc0UJ2l2F
rfeeEqRPBdS+O/m3ni3wFhC5o80YDcEnhexymm9Wbu9yU7596T8/ky84qrUoR1qInyn0u3wDjd57
6gi9raBGjEQuclZfBYs7uGWQcxdt0gpQa2zl46DTQ2JQ4Bl2vVGYaVRYQYQptOovrdxH7BXyoyvf
5CsHv2WbcxuszUMxZg2UiXXprahru8/2MnRD9BRsZnG6HauysqN6eDfE1IdkIlTaRwAPyoZ8StOT
Mcw5oBc6hm2FKbanBEPNoazjZU1EdHsAQ8u6J4x7b6fpcZFCJNpTRmq3L+uPonqIBBD3V/tsKqxC
HDDwRmYzYQazJXHwBd0j3ZZBr8mEUOMe5YuB7cshPSThA5kfmaw/CgkCCOQ6TEXMnqZB0s1gkZ0T
NvrwwaCiI+cvxfB7bE59lbuKdt9PP6JCMsX+Sa/3SfaCql0ePbHusLRjJr0zE+VNxdRbi/JJS0FZ
anRmq0BWKkB1aMa1w60Z0MBMWsnKO/BGyOStqgtA+br9qEI2YFFBkACKgSijSEwtyFYyBS6u/PsC
Qf+OqMbii7jcBKwsg5KC4PS44LyKoTZ18e0fHf4/Jrg7moadKEzlYsIzPAXoFrZbiCpCIMLZKuUg
n9zxCzK4NCTQh2YsKKwxGZqKZrlRHID57Fi26EE4KG57WLtsK1vIh2bof9fKkE/g+gc5WUnw7qf/
v4/E8xWVeWPkPdgPjmGXOTV5lkECsPKRuOzt27ZxYXcWoGAWKoOMsXMD2qau6FNncPMXTbZEhznr
QMzlq3/3Ev85FTw/UReDhAhcnvhOiPKiH3t/D56z5PK3zCw5zlk6QVSpEQWC45BrgpvXu0p60o0t
0WcvxojzyiYunu2WMe4VGNMOkpcSNrG1RQiwu40nWOAnBumm/XemlZe7ecsc947pZKSi4YAtDNrS
josG82L3LUa3pgZjtaBxqhX79gK5EuS3Q8I5i4EIUhRIOOmZiL6yjnmLtnAK+pkkn7cN8cW9b5Y4
n5FpelirLT5b64qfSxt+6QiSz8lmzvqoDI9c5K3xVaW2aAOSabAGzvT5jT6qsT3WfrnRlifFbxS/
N0Nhtn+h7F1mZvRSvkR+ZuOFfVwjTOWfit9+CRe3a4wPzBVghscUotq9/qApgSmosy1rg83k2sEg
vGlUbyTzqxRRAorhRdrZJBB+3v4AXOr/9TswFyGDlgSDGhrPD13Emh4bBk5yU95RFPgmWbMytkpO
e+1AnZvhLgyb+1hXoON7bJzRpqqDSnGL9MwJNq2Jau3shKh1o+dkT6sTnte89rlp7vIUzYSCOppG
xzxF1riE4nRldOfa9Ty3wN2WKQYCIpxwW/o8sdPJx4CQM6rVA6nJriSZFU+KdfurXQ1+5ya5a4OG
J426xYurxxl6Mg/QNLIXPdemOkQPqqX4q1Xga/71zCI/hJBGRj41GLhGoYHOd4CWBaFbPi7UahBy
An8y1OgMe8mQrKWTP6y+UVdOEM8LTcsKKKnF5Q4WGCpelMlUmKn6oYMRfHTagCZ2EL/uQeG54gtX
bgg/rDth6hxqnPi6MmiiGbg0qAYejXTthbNyTHlpYEBwB2z/ckzLwqzQDSTlygt4zcLy72cRMmlH
2qciLOhlY82zYtfCr9vHcm2ruBgMFE1SRCostN0Ada5XCjVueVWbZ20dnC+BTNtQ6TlOIhi87Qyk
2nO81uHlgSO8W/yanDjbK6mYerUdYCOuZqeDLLYWP7DgvlgoP7SHuMacY4eJnyrZlfbtPeRhF/8y
LeGhi06PDggEl6ANRiaValfiMx1R/jELCzoiTuSz7So75tUrfWaJOxASJpySmHTL58piayQ5EAU1
zrj8mQMOp/YHcd7VTWnJQmsa8i4IkcW3ByMoNDtTGwVsI4JLkTfe3gDl2iky0FxXqKQossZ312mm
SFo1ASCs5kcwaVmYUbGHMLXFSTxIDTDXpW3kD3W1UdUaI6ibvvINNQdsdpfWtaVPL7p+nCLBIiHz
Zwgoo48CpdyydzRIwNXJe6+hopdP73U/vGqz6E4Ec6sNg2RiY+oaBA3zYDtAbZlM4hYvxIOeqDso
fUIwvCiRbOHBa83JHFvBADyf0BP/9vr5ptDXAThb/5eG8tnZM+K+6Wqxxexk1VtF8ruMwmPbPhV5
cRdHoy0OmR1Lop/S2oxo7KZt4bZF6pT9hHdjX/hz1rry+C4P3u0fxqN+v/0wPmcZjTxO9SY/ijWA
9sa4MfQ8t9sxyDdFA+LuqvoVGYMXVBSKYWCMLNCmCHLhkSnxrgX6Q5QPdYR6W9jthM4wccSj/JEZ
d8mUbaoGo4fyaDage5AH3exkyTeUj3IAT1oxo3ITn8oF/0vyXZffqxEYo8CNspbXX4nkAPZTMK8Z
hoxxI86BRbSGHHZpLCqrUMOuNNt4SUBYI7mLnqzqTftct7RXjNepP4EGBIXgytm/cvQv7HOuLWlZ
jzIXJOo1DPUl7017D0jP7a+4tkQuHWKQOa4wCgvF3DR01PxAkodcAKI0qa0qRk8bozG3DV5x1xdr
4rKjYgR3lCrq0nFOH/LhJZrWlKvkKy/MCwtcMlSQKqEUcOcjxUmk0PyD8qXUD9DDwxwU5hnr5j1h
zUaMey+HYmqYvXdDZSY4ZbHxKifuOP0I58dOOvQJpPE09LeR3rRTum2k2s2EfQeO7pale3EkoNGl
20gsH+os+gFeBqdvfiuRYPeAnvUJ/KQ0xIBy5SDqie5v7yMPsl6unwz5X7wM1GWi+Yth8MwvqH2Q
hHMriMeutKatsQ13KuIS+DzIr8SV/elHYgNhBSBC1dhxYy9P0dJih/WM+tqj7eKXcJ9U7kotEYRY
+tLoKR5Ev0ezYBHw6p8hZ79yfq75wwtr3OetuikZjLiRjkr+Ox9OLHyEEuCmCyBOPPdmI9ot4r8o
FxZQCtYcDyarQXDY98DJbkkh20F66ML/sXtBAYsTwRyNMIXpdjAKcze1ikE2JKHe+oUsXVSlAEnp
wXZOPcz97QZ/dRe+/uJFEYCzyF3cIataBdqq4SkKtjTNrDRU7wO58hXtVVZ2FNKhLYrOGAw0peyh
pqGVCZipCHqMixS+GCg2usimmGPsX9DvcHxbT4TgpCHMp7iYtl032TEj4OJ7n6KHnL0FNcSWCH3D
fKWvpMEjnpA+TemGMBTOZ0A/SYLMm2h2qaAvEf3VV9OjVBpmgFHStCNOXheozqobUW7MVNQt0iFi
ZpMzd5AJzhU0Cab4eWxfm9wfOuGRqrs8K3Z1gjYENGVInltj/m5Ax7NqXxcOSjl4iBKHBc9B/JnW
LsUcQS7rdkdzt28BUQ1N0fAaY1NGTyIrrbqYnFiAEjfw0kW6F9K7pvmo8GSYJxmDQx1egSdD6sDR
pzmV6mHYBxOL86GvCyfLFVPFGwrUmuWbjK4UBCclgPZOZW2RBGGNoQMhMPDov6ZoF9WH0EDS1Nlh
/QsYjXAC89XUIhx/NMqhCl5b+qElvyZI/bZaY0piDk2II6QfV/JGfszg24nkLmVcYpKJ6VFyWrDO
9UZyMqc76LvkjdGtUPqjBKoszM/YILuDAIHdQSUMbZRwuJsHp/4RFgcquyrb1R6mc/8GMcG30MYd
X+4WswGjToXQhKfeRV+ceQnkN4g9drvKow68lSuOtq6Gf4OU8dvL8dIy/3KtR7DT9eCaOpFhmY5Q
HINguE19agHRve2ivyXUnCUuQVJoLVbM6OLTGD9Lw3g/acoPMURZKSWeGsW/b1v7XgTgzC1VyrOA
EGHmRmiFMDm1nyoK4E9QfbIEJ973g41mglt6a0/h766YsyhfWiQE0FEoTNGlCMBc2W6P1SGw5QOE
e/HsT7bEHPbgYLP6w+pjZfnTN9yfzD1WYsx+jIkyxKfGkd3cjrfaSdoEPpAOTukVr6sT+1y7mL9O
MpcKKiAjicsAmytKjSsBmBxgGqfSwB5E8HoWIbxe9i4jsa3LK+UkHvDwzTQXW8Jm1HJxUHBgPbJV
XcWhHxBrZY+1vyjglbIbA/K2VVbMfs8vuI/LBZiINlCPQtA4NRjlQ4vgHhBqzcpn+UeIoflRtagW
ukP9rAAMoUWVPSLNadDtTXSQk2poO9f6C8R5EU32yQCOYSliXiZNZk4e1OojTtZUR9ZuG+fwkqyU
lUzW6TGoP8Rwr3XJs4reOMjZESUfVu7amjHOfTWR0pYdg3ddhjvyGtLiT1HtJK5htw5Y42YQGlgY
FwRDsz5u1vnUvqdclx+HJ9CqhbIF+J1QpFyT1dzlbub1EDUQvBoec+2yrXhMnj8LSAgkFpUan+Tg
OcJzM9VTs9JljGuu0WLzMBv+rPM0WSAxKPCwnXDWo9aG9jby7gyvc7Dw58Ypg0bTOP8sQSkRNcwP
wTJV6E4EXgNQ5FvleB+Kq7iflTjFs2mFhMWi0Y8xwqj8JtrMjY7TgOZO/BSYtQky08SL9sra8Vrx
Ngrn3ea5yesynEMcr1kyZT99bmwo0aMf7K193JWT/FV+OYsajM0pKgVVfOqq8o60tRWBIn5I9vXM
vLxX/NsXZ207OV+mCP9H2nUtx5EDyS/qiPbmte34GVqRfOkgKQntvf/6S4zujiNodrAm9m0VwRqg
gUShkJVZZVUti/FpWSzXAmPcUDRvrCTOycsLw2DXCN940YiBBanxDYtib+CMEITT7bGwDPA/FiuD
OMrSDSZUyJJTVcHVRTH2REm9Nk33JAevoZ6XF1mPNMcgluooRf0kSI8i8lAifjZ56MkiWjKF1LBc
EFcyv9bSwa76/uftH8mDcbZ8BufetEL6DF70GvapaLYN4syjaetkG4dhM3maM6l2+yCAqZf7yRNE
ixwcaQ28Lnwed48DJGwpK2l6pcgNDfmCgKh98ZZkg4teil2d8jxYeAipMcmXURh9lgxA6GxnQV5I
SR3ipQ51aML7L/9Zm+7IG/mIxiRfWjGNoaIp1lE3tjBWdeqSt6Z5eYDGZFsFbHoyOcOXbD11A0me
YUdJFSkeXKafklN/N1EU/scch9/PmXNn3gU6mB0J40ZLklMsPJDmTYOa8u31yf1OTGJVi6kudFBl
O1GDX/l53tOyReuOrvYur/7rcBj4aSWiRXWvAH40/UGW+50eGhzWL9s+zKICyzLOqiKf4gSy7RDc
7j0Rui75Pvb6NyrEKEPfZfCEGSSYxAuRqcpb4vLkCnmHqMbgUqToCZiBMXTmwHKG2gXkJpv7zLe8
xls8vUXvmS0Lrhr6UHri4DtrO/rH6JnEqIxEISaWRE7TiwndDNj4TWcPatEXcB2AFmTQ3MNQnkvG
4YExS0PulDCPZEgLnLJ19Ygm0Nkr3DLAk8GWahY3XnaI4SS4Kbzhx7zl3oQ4yKYzaCOhK0sfY0z5
APcGaRcRV0FqABoYMkKKOcQI5geltvntYRzg0VngGTOyLHIXn5p4QR4UQkAj53S/8EIwwBOVY9fJ
+K6nFoZhvWE6ld5zDmy6LG7AJ+t+0TRNZqjGEJ+s4kiy3JVNMNZnyVYb/VBNpg+CLhzM2o//Bj6s
C4uJJn5Vbi0TPIQwqHwUQgpgT7v7dYk0Hm+H46RaOoM+imHO4zgjaQ/rFoxC0xuFyGv1lWG9LJXx
7XYwuslvzSiTAllw2R6GroxPceenluwN0z0kENP4LVbcdMrvb0fjJFw6AzldrDXRJCGvq7oNVHH8
kUruL7zS/p+Pob8fR6wDWbeUqYlWVdxEZDCsUOGDubgT56YbKnBghBFDDeVeVdTWJtKb2yPkIZvB
EAyjviKFlOpYKxbYKoLgdFnvmPoAeYfSJSqBpM+pIZm74NVAVA/tNIAphLsxPH2hO4SSoHZQahJw
fhWnDmIwwNOQNhOK/lzmG9zqNGffMz8N6CU0lh5ETBK3G4gDdaxPazJMM3wUUdXKxm9wAULroQ5a
i3RX6xyCAme7GAzsdFoXq02FEg8Ib0fLWvCIUq3wRhyEGtjcwvr2THIQ6NzkfZHpGGW0dOGCWpaM
HoR2HldtulHJ8CZBICpEk3b7LJkTD394c8kkP7KZZDIk0bBJn0evgtAvnm/wMBqQkwjfW+RATu7/
Dd4b53ppMEBUW1EcKcY5QRjR1W8vu9FTg9mj5sTdtwxnFtR6fON9HjbD4MbYytzaIQcwDAaeUnOK
wLxDYmkKuw5LR5fzVcwTamdbmtlshGU5C2Oa930l02cZjJBqjJq+VG0KXAY24cl8nI/WXXPIX9VV
6ob3zbAv07vby4r3hZl8qLZGccoHFDTmPjsUbQMuD3WAzjDRIadix0NHlgI9FUPdKaVhoig0emTb
nrXvJE/d8thfnL3CMp/hnqYrSQq0hyBB0qTrUxu9wanMPuSQwPduTyAHBVgOdF5PYHiYeCiQBt0r
wWnozQ/FxHstGhhKkbchOcuSNWoVtThsFaiPnW8j3fqXszzxiq0KJlu2Ko/8dJ03mTT7ugCessf7
gy7hTmKp/W4E2T8z23WM3h1teCfFvY4yoqzxbII4y5JlNgyaKUDzD+XsSXgnKS3Klk7TPUkjz5eB
kzuaDNRM8CLSlwLrX4YUiFY9Uzug2wuENxQGScrFIjPaPa2jaJ7P4vciX8lL/yQYvHqPfDulMpkk
Z5yToguhYI4kf8ZzGvEM0YECs0s71ITH4fW/jYtBjkRJldDUcLJr6RuExN0BEiIoipaj4NwO9Ce7
7fesiqVBK5MOHX9076DaiIf0O+JZ6JmIVsMP/mLn3U3ZTvo5LXU5Ts5zSO7n9/KuedQdmAgdRl8I
9C2Yv6Od+zzA4mxri37Ziz1WlPAmVEtUsMVI8aPxOSuSIJ/vb88jZ6mzTL2sr1QND8LW0RJACwoD
0v9T7Qv2PLMYrIhVI7fSEAW0yu1/xitUo139cYTNgrmqAi4pnZNbWnRWL2atGic56cTzG5vk607m
C958gk62reMxERqZ7u354wChxUDFWFcmtnEVn6J4+shK7UHpGyTW4lZSyR694V4ZjlBf452avFEy
+JGDAWCqaYeKBa7uc+n1xJm2yoGqWYTbydrxpcF4q5HBkTQP4yGKcWWH3oM9GJBbJWkgQlLlX8yn
osgqOiQ1AzSh3z9fVMmqLiwxgHFDOym61S97el6L8lX8vQjDfLawbSO9LaGLpUiRR2ZImZ8IGMV6
+G/w8CIO853kaIbrXgN5UaN+rZR+004QaYfcvvz036aN/Tp90Q7VOFvHcqr8CNyhpk4di8A0Xvoe
j/WmFlRQyXLOKXY1zbkYHYP2uVXKYarVKFfPjS2bEBUy7wloPWr5Cm1vTrCrC/ArGFsrGzJVhR0O
gi2gYwqlBfdY4lpLwimFnrnwf9QgLuIwl1O8CM+KsZTWsWl1r1A+k9lyF/KUoeriGMZjIyv7Njd7
F6PfCCDmepEigmdbQsQnPUZGvkmscRdKNe7R6D6W4/W0dI5KDFeM9RDOZ9lWM+OgEHMoEIHzn4fQ
VJDrXdmoh9qbcwE6mHD4uL08rtcBLgYl/76t5MpK2zIuoO22H3bp++xJbosWaNU27ucj5LcO0XaB
hmkI4zsu64v34dgrcTHW/VCUyakGx00vQGMuNSig6U40t7amVIeu0gS3w9fsM9nPBAOWcfeDMux6
LUbPMbqAObPB+0HMgSQrBZxcMpR7YVBnKwPKrmkLRxzewP/s1KIpysWk099xcRQpoQpFCGm0UKib
TUeC0Ep7b25AboMUUGRDhwGvIMbP4rkf7PEhfdT97qnYxC73SOSAHVvCm4mY9KqBj99vinUGztJK
oE4Rx/DYPMPF1pHh6BTt4Qp6e9GdH3xv7SQG/NS6hQX9jHmuIby4CPVB1NPHDEeGGk7bRpQbrxiK
t0bVjySX7osKslhNpt+1JZoRBbBThlFAI1dp7Rd0R1u15MzQxXFF2G/kc42u5E1l+EKY+gTOv9UI
3m+NLvU2PGaT6Beh5cuk9mNaxJ4FvBvmHbTgIIfalO2nWqYbvWnfiCVvymH4qDI9B6kMP6CXm96J
Rs6F+noGebEUGHyOlXYUxg6gMjrqRjvOXtPDTid0IYn3Ivqg8fm4zT/wrqHX2VUXYRmADpu6yZMS
YWmpGK+7gYkKDQlS6FM0Qegoj7e/OOc8YKuN47ToOTFxCrXoWp/B8JEt9S1evmPsLymPOsMbHFtF
hEuEIGXpeU5/1UmIRztYWxBKcp/4/9TM9Fce+zWZbA2xLmsDClADpa9AcH73S21Zgg0z/2GIItCN
ncNWEc0MeUMi46wrteyg9uK9FPIEPeiKuxWCAcGojIiqjlVy0lXdFQfjYCntuoajtZYpvjIqXmZF
3u3lcZ16dzGDDCCm3VxByXKxYDq0QOjU7qlMC7VkHWBW3tiNA9GH5b10U0jwcHuSrmbqF8GZlC8Z
1WJMxsQ6Rg3ancVvQyOBZ2VBoFveDCoSWqMqhp1JRjSBIH2e37JBdAt0fiXjvVAoq7FD+5Q4fTQ9
6PEQM459zuzQxOLWF2HgMlLnpNcTpL5UolF1Iic6hqtynXlFUK9ux+KcCGyJEY2dqjjWWF/t+B5m
85q02jprgH4a5xWOF4gBoKXuQj2OO1RMZbI2mofUOBTqaw3gvj0gzpHOVhETOCdXVYQBRW3pQ9vJ
CaGf0UwVp+rA2ZdsDbExwO1OSpxoQosbv7qZch4FmodqbOlwVuXZJAr2JYonbhS7C2gFkCqsQaUK
YVU4Bg3XcI0D22z9MEzNJUp1TF4owRZJC8rcj8Efr8bQTQSeMDIHd1gphUgfUa+sJ+vYWdDhSQzX
CCEPlc9+qIlHEqnHwpp/3F4c12vMX1ufLRzmWT/NJhIJaJoN6+wYB+UutKG9Fej/6l5+EYnuh4uU
b2y7XtQa3CvJu+RPDxle8WmWB/KEbFORSR5tgrcgGcwwTJ2MZo/cOjQru0j3ksSRuONsYLZ8mFRS
OXQQaj515uLC9jS30JKQrCh3kfOR6BXkBvyxEp1iW2mpngH+hNXkG34dqKfOM+1fahS83Jyz5Nnq
oSYnoZq2SM2rGZyWOHYMS3NquMxJ9fda+eAM7erT1deqYOuHUqHLpY7q+FGJglTKnDTe92PyMw6x
Bq3niLyWutcOxb/5dIYk0vZTw5JF5iKrqCQ123AAyEMnfBZaLzZktIZpK2VY3x7g1aP1IhL9tBer
3oygGz2kEwrzvrmBxQGKNtDZWv07ns5FHOYmKaZon+xxioPXKvlm1dow3gOXbHGsyCkf+0c0txC8
t0Cj6m+0cF1dnxfBmYSpWCZC5haDhF6KHy3b7nsMLUaYF/q9fOJL1l7d2RfhmFyph1VzWBRQY+/C
/aSBrS7k7u2vxovAYJWcDXE45DNocsW4McZ8bfI4ONeB92IQDDxBfUWtahXlLzmB6u4cYXvBKFxO
PVFKDlUWxCEE3x+E5u32yK7z8y7iMtct6NehDUelSx8eZULnob9qRZ+mJd0ev/Nro9fLKxfxmDRH
6scMfZfneKPXVcdlZ/lh6ci/JC2QLvpt/ra8CfA94ppEXk19vmKfv8HF5iOj1ipCiCNHU36GpuAJ
euM3CZfyyNnj5/eYizCTUNc9qAV07y1+FtrFevaGtbWFdqwvak6z0o/TewFh6zdk72uRV2q8foO+
GCaDMSSPYiVvJNq8oPh6uipOrUOFSXu/+pbhPcv6GYkgHvAeYa4eFBdhGcixYLo4xCKGbeWZixwT
wmepPbawbRAgD/98e93ygjEQI0CgvqoF4Nu0GG6agt3ervu0eU3LtUQ4hfbriebFyBiAgQxiJsI6
le6RMKgth7Zj9P7yc4ZWs/TjbxiZ8EbH4E3YJ3PZdADQcTN60q4P2qdyUxynrbqenH5X3S/72rTb
b1xW9dWU82KkDAo15VRqTY9vKKx6Dxq9m+GUfJIthW9qpILuyvo7Lp0+hBH+28F4vhBfbJpcLxow
dDDky9cMPkP4TyUmWmm8GCGDP+001unQ4lvSvslicGQYf+DhC/1NMGl6QJYBgWVe6nn9Nv8V9Mxj
uRjcqJmw52gxrVQPSX0WXlLsft2jL25wy3BDElQoK0NwI3UFl+cMxjm8zoTmi+BoZJKgeojDSzIS
nCiKN00tpz+aA6xnOc+LEKkeS1JVYjfCm0pXo9NYiMcq4wTh4dq5iHwRRddAulcWDITmNHJ9KsD4
+R4uIAJHvkF516YDUSLLfOGnGLxj8tyGcRHb0EaonGbAVPoFO0omzYMYMXOyhQmFL/JYD7wZZSAn
n9GxbQoY6xS/F/pRKn/qPPYULwQDMk2MVg2jwJD0TttKdevE4HbOxcNtoOZFYRGlUvMoSzAQAaJm
cfc0T/6S8vIz7gZjspgkNgVNBd/sNDZ2tms3ndus5yf0p0N8F6yHDRRCd+MDuhua2o5+9JwLGZ2p
P+5jF9ubwZRmmupEzrD8k0H2ZmN2jGSV0gMQLhm3Z5MTiW1uLjpp0AyaJUad4KEwaatUwwIioiHn
bY935rECXE3U420UJRxsNijfI4+BaOl2QnFl8oZ4Dwtb7usXZ6WwyluWMekxbkfIH45KMT5ZaXKc
l5+354+DhazsVliraa2NmL9eV224XLj9xCOa8k4YtnXZGKOsFfUz2JfvQoSmrOo4rSCJ4NdRQCDS
wZ863rAYtMB7fKa37QK0QE9C3m1Si3NN4AVgsEJJlnlRS9Q28on4cYzMnfAQjxeCAYrQbKZRSwEU
Rv0Yj4+59nT70/OOD4XBiKWapdKM8e0buJrQnDhG547hLRtaOck8cYWvwz36eYuagQbI45o68mLA
n/KjmUcUFQ79Ege3h0b/yA38YbuF89qIGk3F56euvv9nbSlved1VvEOQbRSeeqWSy+mcO0GYKne6
U0zfkdYRnGfR+8L12Ls+eapqyMjYDI1tB6jh722OKT2hyh9R+Fqlq4yv/XZ98v4/CPsSZ3ZhmE2m
DPBey4IHuWa3kT0qAEVauHwojoimnrTyIvx/1CXxJLy+/fE4g2TJ2oPVKZUVK6iDTqVnDdYBrOlP
a368HeUvUOlrmMz2Mg1FLUVZJajJiA5ZRU4bLN9C91PZDAcIDH3wFsv17fwVj9ltwlSiHipgWtV4
RqeUr4s8VUz5XAz8c91/xWDKdmMaCskUaeQUJ8Q2jA+zPqZTvBKUrRW+z/DvqZJmBTbH7IkNBIKS
FHd9BdK6Tp0uP2pDryB02wf0wMYLIt69mxJWdiTxG7nbjJZykiAgA3V+F9SFJ0kubTP+mRXrNgl9
rYD2kilvoK2DQXpxqLl51p7mfDhMoxr00OIRcMMXa/1xSeonBbrleTmtc8V0FmL9FFQBT/Rh+lKb
WqAgaR7TGB2zppnYdZh5oWz4g5Cv9RyaVVr/0JSLvG+pHWzeoD9/rkDo7xOngciM0HetAxHG2kHq
9tJAf6HvYPU2y8mTaT4vseA2SbKCEG7rTgqoR2O0H9UHq91p47KVh+I5UeBcCEevCO9CbgXrPxzv
UFVYAlkhMCKAzPGCmekzGzQTp0XpPJNAAbsjUW4P4iZXQQQA/VfDM2HxMenRSnDHXIF+z9BDLkID
MyHbinBZnOE9H8PtWjYfZXgwYl87Xb2Ty85rCfpByeQ0qXinFpYTWyNkad+ncWNluxqa6ug98uLs
UTIWX61fZ+vQDrNTZIcpndaafIo13ITV1GlbBVqds9vAcTopIP0C34cGAkDTXmsyh1i9ozelk8Dh
NS5e8hb2urBBWxI0LU4V2FhaYKrFG5joUPYq9edOllxL2jewA6kFdHL1p7kafQMsRSVeHsS62ytE
dbMuPRiR6ebwYMhhYti0L4t8EMlRCZ97JfRVYnlptEuq3m5nw4nQRWRoBdaCid43a0FCbOZelLSd
l2+Xyp0PxTJifc2uoCWrMKwPQoX7fve0IJNNTCSVcxtMBJawagQRdE8l8V4slFMkLm9zN/rQwkc+
406G7LXou7dmxSuzfD9KSQBnQ2/QTlmWQ+8XpGbrUbH2xRx5ZYdOEKrTN1bqihiwJBYCo1O35vgp
gl806A8Lro0KPCD1evRJDV8UyzXIzyKHpdMQw9aphQeAiYk3pHXf3evDaVEI/NZfmgoGYuKE7yy6
fSt+y2cBS+XdmO5JMSVo/YvWqBl99sNUQLe/PEjZYhfta5k2AZopNuBQwrlB3BplHmSQeErzCK51
/ln1a0GWD9X+JF8p0k6WTlV+X5iqnQzfZFlyNKGAOPcHbA5tpe6OWV7C6x2qkMNxUWS4JEPasemc
BsKOFsFuguG7DpF8VYXBnLrJewnCF2jpWmBgMMlmMNTtqhpzzpXhL/LrL+xiinQZuh37LgQ+tl6z
rsmZ4hK1O6qgL+3RQOxG+opzBPBOGqZApxW6KOf0CKAJEGYi9wrTVkfHdLG7M3v2FUe2Zw1elJxb
y18kDl+DpYfFxe05VAwtjeYmArO+POSQgVYfFqfBQ18M+gKviHX9jvQVjE7DRTDSQ25BpydPqKMt
T6iW75l4VOJd33Guttc79o2vSExy1ymaJWd4PMIdSd7IoCFIok3sH52Nz4gyC1w7ufnk9XMcaoCm
qFgKJGOZj1hN/xfTOKp3iy962jbeUEI/Hj6gYrb9G6Q4+if/OGYvQjJfb6ggQ4hZIKfUrnaLCwtO
P9+ra6p+l0G53OZxsa632F8EZL6grmdRaXbI+yZf8rXduI/f4JJH7GkrfKSb0I0dM3NmN/dVJGeU
KLmGSsu/yakvfgNz4+kkSxT6GrkufQiXtiSADRQKn7zK2fWtcRGHyctyAW73YojJnV7QbeKkXvmU
BsK+XQ8/+PdEbjQmK4OuoqoR/bxiKREs9aCgBzfLdk1pYFwPpqs54MXYmP1RWcX/Fs1UuAVjcP1d
v48gIZ5kNjxzNwQSQ1ve4uHEZOktyjSiT1/C7s9kcdMryUqF88ttIL2Ko1/DYqktQ9cjuc3ptYTc
ZeOzBC1cnsoEb5uz3Ja+TjNrVLD8OtfUcGu0yQqSzK7hKHflWsldWoDhlqmvPr5fDIzBFrMfp1g2
sTromq/3cTBhl0m4GfMIgtfVLS8iMZCydFKaF3R42U7y45XyEj6Zb7QJJd2AcFuskQjLa+qy2K7p
G3X0BKH3d21T+vO2/Hb7a/IWDAM2ZkKkeRSxYOas/+hl/aEtOcWTqzfMi8EyUEKmUDMXLMPTjEYN
ZdWtlKBdJxveyr/+tHoRh4ESpZ4lZVah49DgMmKX71Bt3ku5Pd0F1AJRuKOC+ZabbxXOfrh64F7E
ZUBlrhSrgw4mUpn0IV4CFA09rUs9BZey25+KN5EMntQNTNWqGRM5+NPu1yPcuOu4klnXK0VfA2Ip
LwWuJE0sYEBRjBNP3XTr7iTZVLhGtcMHNIzX1ISQ7+4o3z5oWfKLFaVZLFJb+cHv8CyeB1TQyELN
kPKheLwezrpne+aEZkKNl361Ln9SCx9VKc7X+tPEjT61XUwjAydjV5hCOyGCGpQQm+93kgsuq7h6
UxdUWYinu7Of58jo0WE5eEP/QeBiSVyeyjZvoAzWoP9egBgpZtXSEog5PDX1j9vLkrteGAjRTfg0
ly0gBOowyRMpAx21RcvrPG2ztL6FVlIVQPp3rIJ4BzrbVDeLcHgIBUB2tCsA2ssWjpX7Bd5ONBoX
YXhTySCMUUCJvgwxlUVpk9ZOFCgaEG8iNiTYsEyhvKXuUq6s2PU2/4uFxAKM2jaVRvd9+dO8a70o
UGx109pStINHpxdDixoEJ+FueEZHteKKXFmp6x20Fz+AAR6jhh51bOIHUBvg9Nx5j8oCRFfLI49F
cXuKDZGe0Re3lzyLl1alq7WXX0vyEIYfnMV6HWRMOFQqOt6s2CJuH3VhI7XYlZpt3kmw1d4QD84G
4ufy3qLVxuU97P/F7vgKSH/QxYg0Q+sshb4zZrtCtrvdtAshSPfUbQ0oWoafGm6ej+1DxNU2o4vx
z2vLV1wGfvpUrIjWVdmp0r5DgtodFxLkiWBrLXHHjtu7e/3DfYVjYCY2ymRIKLGg+RSIO0vg3vTB
tKq2ihgYo2tslr3ABfHrR+9XUAZ5ulgJ5Wgos5Mg7gboVKeqL/aVHSodB8z/Ami+IjFbfxSSMlYM
AA1tjldwBYQQ8LmpGwrS7vJ6e5GeF+Gtb8fs+KgJNaUtu+yUWcZ6QBGqHXGxLc2HNBRtY/zey8tx
ED0BlUVShsESJmvD8wzLWVeetNjDlAeFNfrgnWfCt0J9L8xDiRerUnvMjNeolu/ArHusIYzQDlsL
KtmzNrmj/l3VzUNtRkGhvHZprkHbpwpRkKwf64VniP0Xl9yvCWUwpavyTs1kPNqowfhMEqe/z1SH
bOen6Igmt5MRZPd6DuMebwjAClkba9x0ubpm16/2//8jWMXGyJLHFN4D5KyHQe3G+xRkitpVGpta
SosfRuHc/rR0WDe+LKvbWIILMCrF+Y5RH6Rts9ICHFb7f+qU/asFCUr9/wtzrGCjOqHYCrdYOr1k
JT6Jlpe4CsTHnZqKj3tSbaNSSR54M8pBAVbEMR2NyqpjCnZD5Ilx74pNcHsCrzNFL0bGAE1kVJKY
WJhB+trXB2kQrymFmJ848fY822E+K5o2j7QOg7KdCDvHNsCVsLELAbrUXUB8wb89tL/IGL8+GnNT
SktYARUQWTjNgfQJ0VW8fyRriP0RcdXAyWOVboYVWWuNH+WuaKyid222dZ++0Ak8/gPvQzJ4F/W4
BOgR/Smbzhcd7I2X8Qelxlp30jPpbT6Wc6ebAb2xt0xS0LWj2ZOCN7o2yJ1wJ0AC2qWXYN5S5R3M
GoNAbTeZmtKct0jxiC49JK067JU8wWt9qufYPpjlarR5Fw8OArDd6bqWteY441xGm7WjLcBgFZW1
svMNQrwMrxtQ53IKnoId53uyCo7iLE/SDAcscH9L2EdDizd/vr16/+L+/f+rl5VqzKIhspQe14BI
xwCy0YOovCe17WHQ72d9tOW4s2u5c/ThJYlV15RNyGybngmjQiUS7cR6qRdOtscbNZMDZXEy4izF
qFuoj0lLb6sGjxx7vWj0NWoGjkw1a8sefdMoGnXrDJqclidtFBSNeD0NvLEwuc4EIXpYkyGQAg9m
U2mhwrfmfMGrfYVf0Koz+KPoXQES0vlwiu8rf1r1fvf869mftwvor71xDuoMviA7scjUYbEkQLHp
VI0L5K54lcrrqqkXA2IgpeviqspN5IcQFrLx333u5SOMQmIYuTvwh8FrU7fPC1vq3eIH997E+2IM
wNQibjMRvctUaeLp+o9a4JmS8zCTZW/U8dR2Lb2Z0WN+DDIXlpyo0pi29Nxwe9boN7nxzQyGb2B0
tQlnsjo7Nc2dERr20LV+nKo2qQtHGLld25wlwnZR91WUF1OPsUEmR7ebNR4t08kGUpSQ9Js93acl
KOmoo9ssdG/vBF5oBjeiJBkWoiO0NRWekc04kB7jjkPopbvp1nSyyNFJVTdTOhHReq+v1z0q3KHq
JAsvY+Jsa4NBDvTWKJWZnycSwnnETjcWri6qP73F3GrTtVMAJouaoRumpUgw8MKoL667hqiXObLT
FCtyr/l4/yaT1z7ltR26qg3/EqfsHEs7xD439+SFZjdDJMkNHDpwpRg1GCv41ZqylLNv4Dl0oVfv
3g+Z54grndgtrzJ7ZadfDvqPnYFu7GkU0+wU5yM8cKLHidddeSVr+C0CU0WYSw2JtYAbYSJDXGbc
xFBHaUj+mWj9+1QbjjCnttSU/3yJ/haV2QdqEpdhNIXpKV5kIKiuboYoCvLxv84fsxVKBXawQm2m
p1qEp5b5qdRP/3hD/zYQZguIQqhXAx6VTgNeWtTEldIf8sSr+F7LKH+LwpyfVQepKE2kPez79ADt
pgktDpa33OGIq9B7KOFKCbGlZYSAAKc+ce06/Vto5jzVxwyF3oFkp2JXH8BWKSRb2Zaqnd7N853y
AbIiCA6iK7VPKugoD/KHOvgw++Tg5rUD97efwRy4oWi02VjFGXZ/doJQYW13JTwwUeiCnMjgIdEl
rgA7vw80uCV38UNS2zzFAi4MMAikVNU0JH2bnUAlG1zUaavX9q2J7O5DVNBtIjm5Au0ICL68/o1S
KR0gA+qXE8C+v/bwkhGbusjOvHF4Wt6hCazdT1sLDD2nXDf3+qp5yx+iO+uVW56+cj7/Fps5n+XF
MtvKBGe9hUwzcbO14dPOpanBx18M9BIDf2VaH3Z0zvbiRWbQycwjfQDZKz0l2udgfqqadQ8o9rQ2
tNP49fZWvnJs/jZKBpNyEgtRCX2gU5ZDrG8xP/XiToCISwo7utuROKjOChA0ZNZUNce37M2tqDxI
es0JQFHn1mJhUClvSdnpyBJPOnp5ari81qPk9DzFN14UBpWEJW+yBJa/pxD0QgGszaYFBwHa7Ldn
i/ddGARqxHoplhkHf26+9PCBn8z4JR+a90wmzu1I17Le35YAgzJyroViVuCg7zfGQxj0QeQONrI0
2pDIb0fkLQMGTyYVnLhBAqbp1ffefE8qTq2F8/fZ59ZWbuGeAx+b0wJn+VnVcLGTfM6M0U1xY6Wx
T6syaIPzRCnycjC44DD61EkezSwbqoCUBXNwOx5nybGPq43c51WUYI8qZgvoGYMJvSbWzDv1eDPH
QEGWp306z7TLv5QdCYWyVn6/PRBeBPrvF9lsoUOjtgqRdi39S9dGGyUROCkWb6rov19EmIRR7TXa
XDtZ70tH7CRb6SEnxjW+yeWGYZ9Ju96wrM5EHicH6X332Byrh8a0F8mJN2G0gZFBcSwD1cVF2BEf
s40GdVwIC8EL1C5Ne/7Wb63H/zavDFgIZgkhoRjdLuLQBXptuDXPs/aapt5vY2ZAgoixlldlQu/+
5p3iC7aq2iVx5GhjVW6WOqB5o/vFAY23e6PvxSYsbU1vSd2xpqw+XrvhNaeq334PAyMiHo+kZkGG
1nqLLy9OeSic/AgXMsEWA3UDcrAL/mSCwqpLbfZqZVcP9rwbgvyBV0q6ueZkkX1kTbqkpRLZKVof
QQ1vpe0AG9dRyzg4fXPzIAyTj0itXDSQNM1O2vwzX8CxzkOTR77hDYXJPEIt17OUANhEMtkxbMot
40VPX26vVl4QBmegDDjWsFRKT0WXrivxY7EET5nb/zhdDNbMRJ9I02MoaAeA17CKc+Cf67x8LUF8
EAZr1JIs6Vzgu09hbnepo6ClQo7qNU/q+GYqgDhMxpGIFuhD9Dqn6N+rTnfktPTEJVrncLm4/WWu
db7+NiQGSOo0lyuN3lBpAUyFPR1oEXas+CXakztPje38+3A3PIE8j76Dcfsvypi/hWdABv6hgo42
5ew01596VaykNnRFnXAyBO4oGexQi0yOJhmZqBxUu7YF/au8p9QTNCjMxwiSFufGSnKst4NiK7xj
lrP8Wd0QU5QafcmR2RnWZ0HSI1B1k/zX5X8moVwchCZUkfRsxuU5Ji9NBw8v/d8og1x+rXNeeRFC
0vteNuklGS1Kz/XBWBGv+xb63QqSx2h1a1IbtWC0d7icRUrx4S+zL8grMfgBrXtZqQ3k+ZQ/o6L1
TFrRjLXxrKB0qyceqZr3vRggIQYM5xr6tA61WnvSFrsXT6bGefjggPu5OeBiLtWltqSK0A59tFCk
cu7mxZozbbxxMDBC5ioqRoLPpR3Ld8jhwuAE9Glv/q4EaCb2szdrrfFi0g1761MxeBJbRV+Pc5Sh
hDP+nPzGFzeKb4HKEm/MteFA/HGY7fCl8OaVxdnlHNQ8g8DFjKJwQGIpRTZbzwm8eWDLscBHpUlA
59A4Rw0vFIMn4AaJlhXjSpMrr5He2REpvESdvUnlXXFvV4TggsEQuiKofFcWrYmNTibbsIY/QJF3
+NAOjaf6TTBu5V3zvGz6/yHty7Yi17Ftv0hj2LIl26/uogMCSEgSXjxIGvd976+/09Q5lZEidqhO
3eedmxWSV6fVzLnDcul1/HRZhSRK+lU1O7lSI9dTM2ix8wz2c3scngJDglp5ObPG8YT8I9b7KK4L
BAB6x0E8Wtpj7nXmY7w4BMDZs503Nuntapd72tOKOjs4QfKSN9vqM+1RHAO8tkPR3JbVgiQfWMQK
ATIiWul9Bk+3rix2nQeENyCKYzRIBq9yudyGGxC8zZIZ6RiHcG6NO3tsJVLAdJTpvjU4GuYknBzD
u5YrSzEu1wAgVshlxtwq8nF9+61sQOm2dhDxNxwPmGkTS9dUZHokeKKYDhrwfPEMLCnmA4INNmQ3
lzVV4uuo4Hd0Gk+pytfCKcp1FUKfEYLevikk+ZJML4R8pQkj1ufYELuN6YNJr0lQ7ZrwoStkBQDZ
hQkOplkpT5VurYRXoKQyLVS2RokPk4j4hgUSp41qBYhyXQ+EfwP0O8nH5W9yuahOFU14wKRlbLVW
gvYxO9avaJzNL0A9htkGz9ZNB6IQ1VlaO7xtd9wv/eoFycO4nWVVSIlmiLggo8HykXH8iCnF3i/2
js22ttVM9sVkYoQcJY0rNkYU8dyi1B7UV7A5j7Jax+UGCS5U8BXWUFumFiCPbQBZi2UQtzmSeyxa
L/cdQzqkOuus/wrTVP7/ZSvaevqTQFAys+6jEuaVTppdcuKAh+Wyssj8oCb4iKglPZ8JRAA3wddc
wO8cGfYhMZ/du5ozP/ADPUR3wY0su5TZgeA51D7WsKuL1lZIfhTmnR5K1ndkf19wGbkedCBKh3+v
0XJkwPMLqSe5OpnuCd6iy1RUwSgaF+pguGV+w9LrQH2o+m073KnlAwG5g15jwTQIMDWkAqCivU5K
w6aGDMlI9tASoUT0cWgYWVNOPLR27U25b69DrMBjEu1f9m5hdQ/jmvOTtZPt7UouQRxM70id162K
MnCYcTsoxrsuWjazukguWyZGSFiasUgwXAwTTM2DlZfulHyk6M5LvujqLb6n0YCSBb6LoWiaoJRN
l40GiQE1ub54VNAkL6iuPVne5FAfu3tYvJQca/2DlwQKWlrFqTFafMW2xF57kALcP3kpy18xVuVZ
FrqS48mkCQobocLRlCVexMzmm6DYVF/7UYZXZXYWeO0v4IfigaBj+UyXLhSct8d/X62ook2RpkNp
jNCT8cj7ZyZ9iJ/XkD8ChKjHaaONOcfh2iKx0+bn0Olunv+6fIUyIYIa6o01JXTW0fRgn2HS2Uny
ayL3l2WcT3b+HEQIaSSpzGWYUbZbEmxOsm7TG9UmYcO2AIzzZVF01a8L+vfFcHISYEYtzAEbAf1b
SeZaZ3nqr4edvlFurIcOcAP6F4/LXf9cth6Wt9n+X0tt9bbZNPtkHziVbDRMoqL6+gFOfpAaK5qi
j3N6q5LHOm33eQlis4U7SQKQCi7bnZUppRD8prxNTSOdMMDRPeopdaYi8CU3vNrUpRsWXApD13cE
9vy/OuvzHgNgyIbsAOj6DkZ37Yk4uymyl62OZTrFNZ+aF7Qv5m3gdE6R2omHXX3p/sm51SxUlP6o
mOB22mFZ4njGuZX9sOvRWvsw5z3yMx3AxamXRTYeQiumhfKA4lKLXfMZZZ8PGdjQuXXpv36G4I9o
rJhjWTfr3SgOdVq7TDFvtYYsgMPcpm62kRVKJPYrbk4oppV3Y0DRhbf6W2MYbRI1LyGROFqJVYnb
EhmJhyRdtBQjxbVjDoPH2xu1uY4z5aWfMKWNaZrLWvYPGeq/P6i4N8EnFPuXBh+U/Wiu+D5HQ66y
Uy/yV3D+lbU9d7Ob0o39Svaekd2o4K3KtMjiLmLA8tUqJ+MUVAfTvg9kfkFiqWz97yd+IciiddYK
4UNNH03yPncy2oZ/aLz9uULB8xTxqOTgNlhL8vpne7PsSLnr66v8rr5OsdKb78Ag9hhTpz5OL1bs
VPvy2H2QZ1mT6x8S8j+/Q/BJXVWNdUng/lsvvGe+7hXHnn8xKc2+tVeuzK2yVQ7BTSSpCUk8LxMc
VRItsxkNSORiIAaNIWYR2VVncTdPo+08S4qGss8pOKBRtXLVrHHZafBDg1vX5bncNxGMaQqzVNUy
Tc00xPmEcAB7ZFgRCmoofa/nrhGvBuFyV90PKLvc1rfKVra/pH+zfEGokISEuhXMvR7QY68rd6Cu
2NSpvk0oVsH0Owyp2wDntDVa2HjUOU2huYXe21mrOlZzCIYbGmDR38hsJXkLUsVeTGwHla8z0ZxM
DVwe7YvhXrHwZSwMyu0y7XcS3RHse9R3sYISs9W5bWJ5pkodgx3I/J51QPpL77PE2Nb14nWW4jTK
3VS8BV2HsUusyQMFQJJDf1Mj4QaEDKlnVahpFq49D1onnx76bsa7vPFn4yPvPy+7PZkswfcoQRil
9cDpMQHwShG56vyeNsem1Oxx/HlZ1PcnlnAuwQFRJWpaJcaXXZ8G3W0K41S8IP0qGq687Gbr5m60
7cFFLVuFXy3+rxRCEC14Jqs1y4Z3Bo6pEWepuWMhYV/0zo10QxJIvnnzVRSmn8FLanEFzau/3WxE
4iYjw0SPlQoUA8bsDBBcGbATLt/m95UxQY5wm8W8NFGqlfSIAdDSL5vb1pydUL1hwA5PPlitAUTM
58k+xQJO0OSA/aKPS/s+9wGQ+HRHU7Z9lNpFtWElitXY+ex6iTv86m59u/WTqxBu3QhbgET1bPUf
2QOwozPNUw/pZv3Wo/KjcaK7/3s+JNyK4PoxWB8nMe/osfzE/CeIzh/WTXkLm/JBj1bpfwWzIIgU
vP4EosDQDPHBowbQhMFttsgw02QqJbj6wOhT1aCQsBDfAlxFCZQYNsi+1llvf/K1hFSyYqHCMGi+
mqfiDGBoBXFKZ+s/ehfUMLvySFxZoD5rlX8kig9aUDUOGut19Rj2FWBGsB8QUfWosmKbArXwsr0Y
kuOJVZYK/IoTz/D3m258SPWg8QNSaSvwd+U0Q2OA+qbaGw3btKrigDDpELZNhxIC1lya9LVTNezN
mkDGG8Bgb3TaI6/zx7D7xcN3LayPXXfog1faDoFddlrsdvh/88n4YTS5XSetTUcD6H/8dR5gDQ33
h5Y/1wU2d2j83ozT+wz8BisbW7tNCo8o9/p0DMfBKyLmBckSu8Y8bMDh5Cc0cPgcHOaRemZs+M2Q
8m0/K3uVlHYMcEmFdNcDq/aZqe1CHfsyVWyP/DiojyRp8FM0uwDonmJO4Pr9rKwnLVFuWv3ewjQF
QAMfWRZtyunj8t1/zQlccAS6ENHGqG7qruvhfv8Hp1fdRNsE26syjZJ9ZMH5BikdA9aaSB7m60zb
zYW0vrX+1EtHEdzuMLXpxJBIH2MUBK+aXQE8APO99+N3eJeNLBv6mn24JE5woQhR2TB3MH3zutqN
G3IDSbcrljacusRCZHcnuM7eiFU9HqCfIendqYttRp4keiBxZOLbcUYEtswOLsacXht2M6Y/1PCn
aZX2ZNxbHBGrg8+mdxmwVbPitjB+VJppEytyJb9DclTxdRl3XaWUBPrYespsx9u1zKu7013nTZ7q
YeP4WTYuJJMoWEDcNhMzxhknh/Utzf08cElC8DWUfkFVxA38tsjKokY2f8xof2d0xmsKJGKbNc/d
9F4BK5YDctQcvLh+nKbHUn/S2rccXf+KdvetWf+MTRN7+8wx4qNa3c4DSiir+9BmWx9UOI7IJrTx
p2I/t69h/TNRM7vHulWE/ka/jQvDM7HwsMAqMGZjR/Qu6W+0Pkai9V6jItZgV53dk/mzU5/r/K3O
iNeowFCl1B1BSNSwwAcgg2uGYPO1rkFKZoPcdMvb/oc19Y8B/Umzm9lobc18ruvD2B7jOgEbL/a8
NMuO0G5Py9/a0NlGfkusxYvU7GBVKKj/TtFfKsEqZRRa6ETDHCDjZIPNLCO0Rw3Dj2UtCzUyoxVf
2kY+qrwoa2QE4eAPPdjj0EBJMqRYZPaKERcXvJf1StpxSLiUyvnsA+pPVBXBC3g+km7umAqO0OBO
tb6gK5t3fEKHoJeBZDTCD0BjalhsOWSRzMIFJ2IN/+seDeN3MGKKmN9jHkmi6t/xR/9OucSHdgaO
WATDBQnRcfwkvzi3M+wZLYadHSZQeBmYAEzt+ChruEnyFSbkYctMy1qxVme8HOcIqLnRJyWr0jcS
V3xWg1RF0ZgK8HcUMoRHsNZZZk5yFb44ABhEkjlmDRwPVdt083MYp7uM7tTYxLijNyYy1t9zn/BU
tuCqUDwpFrYo9FhELxxztQlSmNSU1Y3P5gSnYoRQ3fYaVgQiDUesGycoJreMfpl4LqUq8eZK2bP2
bVrAua60Eu9/zhWrqsKZpQOmDQWOvx9o2ljVRlri4RQUn2nzSxt3kuiyXpDoiE8FCDagh4vCdZ3R
+4WnthEHjhkauwqDnKvX8aip+nM1OPmy76ZXsHjt0RGRGMg5F6CqOgoZOmffsXLLxuCq1nN6P3Xl
1dgFV6p1F3ETAOqhQ6bshlXD9r869B+R662fVBdzTB0ltO9VhFRQJLgoD6V4dq1PvdyPJid6vCzv
XN3i9ITCRzRqbkR9Y9J7oi6+ObdbUgMOrUicOjuGqhQE6pzln4oTPqllkDDTVJXel21njwmoJEE2
MmbAMO+myk6KFuR9ilvnz3X82kS/LGvws8Ha1hQvNa0I94auSj7xeS3+c9/Cq9PK6rLsddy3Ft3X
hoXps1Ei4ezz/fTQgrurAN9ZthNErEw4Glq5ZnHPsaCAnYmNRTCqsZXGrvOm8+dU4hvUqLoKJIJ4
pIFAcwUTVACXv65uQmT2KEPbOuvp/piJKUwolnm2aMoAaQpQwJVhO5UftXl3WVFltyiC5iYTbSLQ
B6jH+c58WccBE5/elr9GH3C2aBXLoIS+JmkE7wOrV0yO+hPDhLagGH2jK8rMcKh6zp3EfB4Bn1WO
IFoz9ScSGs1uTMLbZSgxZFo6k/WD82NsXWcMNRJgQ7UR4ARpdB3pvTuyl7A8WMUIXPjeH+vK14FY
X0TA5R3G1jGavRo8Emh23vlpadxHPGOga16udG15kNziGQP861SCLpKRl1Oo4FSQ7aLP5SCbye3q
B7kpfq/dLh1uhqgHWcQ/40j/Eivo41SoFUlzTT1G+n2a/wSllw3OUIdF2bbPH+qhldncGtgvfD1x
aLYlaOdZ6znBIAlOFpzzMcTMs+ZV17K38pcmXJIlJBndYEwDCh3/sm8MpzvB4DF9tyh2+kG8ZaPu
F49uGXr0YA6THPR7r4ix05sVx2f7YLHqaIbwtRhMAKdZUCBUOFaxA1jZuga1eLmrxz7qHAMiiYv1
jl9Y+nQJoEwl2dYZV/rXTxEykbjGEyNe73wC7clcHbn6ell7z/iZvwQIsTFMJ5rqmGS9JwzUDvGz
FV6nUnctO4UQEfMyBr55hWJamQOuvn4am8W9fIxV2S/pixAE+4KwgawhZ/JXtiXLW6FE/oNNepkN
CB4sxYxS0hqQg9c5wNNbB0G0wsYE+vjYc7l8JtmnEfxKQBalq3QYuGp0drnGUfO9BC7iZSnnWh9/
aYDgRwBw9j9mreyBJoex5ckZBsxKtwAlCJ0AzzLFxmtJ+d3sIyi7lGppVeFvnw7UCTp+hW6Z4oOJ
aHlVjKDOOzJifao8/F0P1hsvP9VwsLXpWC/AJ81A36fqYIif0U8DC5SF5yvuYwmcwggcvD1K5Vcb
vU7KY4uigMUaZ56edALmDAOwmLTcZrXpE55dR4bqBVm8r1Tdi3NiR8NrQPZE963mIY3uYWp22HwA
rZP1uAETkEXA9SmG2uXFvM+AUjFMlttpuU011Q1zBW9nlCbS8SMLB8l06Pcp/tUNnVyM8P2ntsF4
d9KT45juc1Dk1PW9loAK2lrccrTcGcQ1JQUqddc4Rqo4JVUdkGzYajLaDAP2Q/NW0uu+DGxKIrud
Jr+6b2iwT9h9H9KNSqvtZU36emNe+pKCJmGAienVmJJjAmJVtyf0ugQxLzY9HUsn703Zp06XxeVd
RItfirqUvs6A4II949qbpyzZ47ttSKy5oTKldqZQ4LqYft63rkLGjZX8HHPVyyu8K+v+MYqGfT1Q
u2oszamCwomqt5SruxLt5jAqgEA62jUYtPQSEGuJMzV4Egd0Ve1021aJHxkZJmErJzGsZhubtPMt
Uv2qAc5r05q/J1ma2SQzkHqBbaxND5GZ3nFyjPMB/EBoD6EUHmAN2apbT3KLl81BROIDJoxhYVkK
l1gNfjsZblcdumlzWcjXIsKFTyUi7yUhifXayqFbtLxRxuRjiPvtrL/RvPBaslVz7EADuGC6srrF
6XvDAzrfdsgzp4tNwDSETr18qlpqo8KvoH7GCzSla9/sUGien8koMYWznvCPJYggfv0QDDqxcCdp
p26qnDvREvsa2umXb2V13pcuRQi2ita3QEqBmGwCmWz/Mc2Vq2Sq3xZsl4Ky9LK0c5WiU/vma9Q8
eZayMZnS8su+HeOYPNSveCZiFM7HO/xtKDY6ZlLlfa3vU1l/exUuxOLeDMs4JiU5apY626R5YJXm
suAKGY/booNTgXusTTtn5sxlTWvPoBsrB7alc+RfvoBz140ikqmrqmGAukX4JXoVDDl6sOQ4cO6p
wW04P3boMmUz35AgkZjVuZoOO5UmZAglzzqzXSBNKwd/QXZMx8TTlMxjC/NAYOxF7aGm6GJFo2QI
n5+LcKei14s4+dAo9RCTKzM58rDwEz34ESvL6zgWyCF/5utyJ3/t5nulGF3WL/4MureYK5sgTtwY
sNi0qzyz1D2GEfeefBbR09BPNiGd35TFHuuOB/zLvcYLN1AB6FSnoFdq7H5oKejWyPUSG3uaKR+M
1DdBXbic3dX6c0Bfm/lHGD90oAZT6KaefucZdZMeNG5Tnz4mbbnJ0ukOfCe/o2nRPC3CrFDFfa4+
E/WaG3e6AfBXbM1Z0z4KjoG1sdpjEUY3DUvu/u96wi2dqaqpYm5bTBBqjFgOMU2i4zy0hzx/W6bZ
HrvRHsGpFzIZx9D3YTsYyKk4IewmOVtUqmYRSguTy6i7rNDTtkXc4phvBiBmVeCWizd9BLYJ2YzA
ucmJv4QLIbQyGddYla7CR49n9rSb3pXH/qa8Aa/2FyW6sRluVG4r1G32ldP+rjayh+U5b3tyAWIE
yibNUEOM5B05aR0FDV51utKyTuLTzxUfTo8qhiDKCJviVcx6VIXbRL8CuO5m5V7vdacMdtm+l2Qo
Z5+Vp5YofNs2BMTnRNeUyokeoncWA784wsUGIEAa/XRX77DKFD/LP+zqy8XQcipY+K5BCFSlqRrI
UR9Kp6Y1OA9l93nus52I+HKAJ15mYoEGGsvVnQJkMOu24aF2ItByTY7RXQW26WOc5lZGJCA511ez
4EQo+mRcVwmExovmmyTz1fTmsvWftcfTc611uRMRLbMw07Seq7hKb/gnd9TDskvc3Km88DaZ3HWd
k7hMhi9wrs9xGjC+9PdELkoAaZ90+GSjEntl8JgWTwG90ufZ4VnsVmrsqWntl7qF5o6sz3HWOJhq
UQRGpirUEFIRPIdMrWqQirResQvRcfRbB1w3nrIrd3h0/Ac8N+e/5B+JQjbSLXlPQEVGjhNl26Vp
j2HE/Ty5sZSnNDgU81NQY2WYqCgpp9Wdoll+28QODSpX8r3PPbEZRX2QKQZlmiFEy3xIrLCpKty7
CoxMrbbL+l3Jf3d5+5RhWIToNuPVk1UsHq87RyL87C2cCBccBGAD0jFNCuhzOR87q0f+n9tWp3ih
wjd6ibJesEuX9Ccmq5ACg9Kyw2pljUk7UHVyyY/5Wq/95jQ0TaFgBOHgcRASJGLxETzECTma4LkN
22475/j001ZLSzvAxKeJWK9xrJ5VUI1xui7iyp3m8ZEW8ZY3HzmoVav02CTtgVnBVd/UP/iQXtda
axd6gWTvi2MzcSoleKfD5+WbPOeNToKIONI0pQQY1GYcYV4TWhsWTlvvtCyXlEjWpE28oVMpgm8w
E2NuozVcguvHHlPgPSi/TMxJpcrb5eN83+z+OyvQBYMMOmLlTdpEx2y3kkoWP8CBi6lxeFVn3Mr2
xs76ntNzCcaYM2I0fbyGYK7YwZD6LJh9YgZIw0ygq3gUKNjzwQxvifHz8kFlNyronE5pojVViWRr
aT1SZp7BNF9tQXbFZLPE0jtdf8uJh42IUdFxwddb+3I6t1Hb+AI9IZ/dHcbKJI5FppGCX5kScHkn
q66U8+QkabjhQ+WoXSfJ9s+9ak4/neBBlGle6qxd05r2KpxNf5ivlAxsM8ZTLdsfll6gkFVkA7cS
NNmjo6KkT6Wa+1x7ijML7RMMxCeaW3Owuo7qgWHzpszMDYrqklq55LRMaFNVNMvZaJrhMci05xlr
zBW2X+YCvQE1eVGwyXlZO8+W5k9uV5yOMkmz9LWGj7j2WqLnpT6qMMRDvU+QHLc+9ZeXcnDUazTN
qp+Yid+Y9yDAkg9tn80kT3+I4HnmOQiAUxaE6BGsi3Stgz0KYtiW5dYj8DQWoEwkXphfW7uY72U1
U9mtC86o18wY5Rk4137BpHpFQQ0eummLmlu9jSLZGuHZZOT0rII3ipMWM/9qER01TJSYxovSoi4G
qX0Lx6TsmyRGiTF3C5xfm6/q4DjrkSS7lbglcXCIjgVZwgWaTsgjz+/ScqP14bFVBwkY2dmizOlZ
BZ8UB5wsaRdFR8xh2JSNV7pVI4SiD9Sne8oi1Bprz6pmm1XqViWomzBkZwFzOs4wsW7J5qu/OAcu
hDix9rWM6mSOGk5eKmyvJD8xJ+cOSbCt52HbRMBsIRE6Nretpe1qbXTKCMPz836ZATvG7oIx2wzI
YAaVeXzaU66jiYTBB9TymLY3lMCvl9JbP2ue/a4BQUzHeqfHQMDJK5Bd71FDjorG63m6ofOGouZQ
Njd1VXpN3dhWWGzCbCWh151OSzG5a5X+kGACtEB3V8scqx0cLVPdgsePgKptsPQ0li41RqeqUjRs
qZeaGBlnqTU4BdZh7Lga3jDofaWFT1Xb1k4Nuii1xVjYMoSyZ8VqI5fuVbChIC3ZlOcIdGvw4a/l
XbzPAc8Gwm2PEgC2yqYsJeFHrPaNxEy1BqXdo9ZoTspMB0jBDhv+m4bhif6K5b10ymot0uAalrF2
Wd7agezmZAcRLESJTDRQQpRjlhG8hkODmZPhapKuCsuC25dhnGQHZTgrCyuRcaVw9crPFTa/2wP4
021/yHl+ZIcSojZIHZS6KPF1mgC9obcsGu14mCTRSyZECNe8S1OGGe01t9oOGpbB6hKYm7IJxNUb
X1BskXDAyKNW4wsSkKy5rqtkMyUypmDJOURiAX00zKgb8uhI59ID0ofXY2asCRLJdUminEi1MTRF
m3EGC42QGxrNIWXZTis/WusZz0fvcmIhO5LgDUgUsC7qYDYYX7G5gnqnUqD/0/uXxZytvnPLsHQD
K4sMw0R/p7xqHLCQZE14HPfGpF5pRuBFGC0o52oDXJ8d065hXX6DHT+QsvlUsTYsiR2ZkzhbUzn5
GWLZpuaKqtYGgsqX8/sZHjBd0KP4VnlF7Uwe1BLZCyrTsvrmP6QS/z7/l9GfGDVVunGeCASvAFmL
i82awh5sIMFjHZ1vrWdZ0q+tF/rdGv4IFD5sGumdnvQG8jQsiVZBEIPK5FavP/qQ21aWO8NIN1mM
udzolg166/BQe87iHK1mhyMeJo1hA+0PbeanPjXsbkCQmifbmFzk2HZnjHZbK65FmUfDwtZb6tWI
Y1qNJ3YQEWhQ5c5U8eLgcSDpE6qAka1lzJvzVy7rF//Do/HPUYU0LQp7LS/Xu012fA8e+X1z+CJU
uQ5d6YjMuWs1NGboGkN1Shdr8lWW9bVaV+ExtDDevFTumo6xtp+3Y5jgYgCaea0aaWLnmhaBzdEA
04E2+jQd0F4FkHM//Y574z7Is8YOpu4mzCO3mSYbwC3Ur5qBb1JLC9ww4Yewnu/0AcVuau06BdSP
pPLTfJA4gLOaeXoiIQI04zhoA4VTGx32lj0wX92mSOSzLwzO/zIfOJUneILOxJakRtdbK3MHq6dY
y4rthg4bicdZHyKiAZzIEav5y8jo2JQtkmVv9hJsFmDjYWXM2yz5PqJb+Zj92cB9KnEt8J3YeKuk
ixmnkAjmZT/ATkl1RKrqYdp22Jc9JEq9yrmQdypReIwlvarTVu3gVdGyAeg61kF+l5uVylZzWOhk
8x2Rru1qq0JculjBs2QUowbNjFdRkC8YK8DSwvhh4fEXB8RLgife3KrjlYXdRHiaWDtEmK+a+o+5
z5wedbq6+jSUt3rONtl835dgo77PleM43eSL7taGftCAI1WZn7zKNzmFTWB2QVU1P+TlDwvJdJ61
BJM50VOq/hhL2ZD2uXB4eqGCKzGyEOQ0zRgeM+t3l3Q7PcXyTS8bdTj3qDuVImSSIOQYirrHZ6MR
tduFIYcosAoUOCVRZeYtO9GabJwoJY36vuH5EB6LX4uPAZp9EPoWuP42/HZVTThxMzzkvnSQUXZG
wa3UZAzyXMdNDn64rbNNC1x7AmShyQ+4A+pTbyXAYcaTNs7/CZ2kzPoFL0OSYmqy5sv6gw3hn+O1
uWuBzAzjhykqW1m8PVsXOfmmYvY5Lek4x+OXQKxNhLb5qTwmFFMNWDj3Fw9b1o95Ylvlf+BRz2Y1
p7IFxxONCwVkAGSPjupn6s0c/9Kbz7WqqKBtEkaHTj+oQ4olI0ClyE5+Lls9FS74oKqZl77I5xBN
/nxDkuC2r6+N6dkIsMJbSJskq3O54HzE/lCSJHkec6hzxfhtjZ3EaLg3IkC2qrWb1q9VdWDA3ACV
m63S2W60wjYy6eaB7EcIXkLr+sosgOt8BM7QFQjAqm3ir0P46Ewkfo1XmiztkAVpY7XyEytWmqJh
2YSgqYPJ2wJjwkp5baHahhXCbVmAzFu25SqxX0PwUVUBMF3U4oFi3mKWO009jYK0Cth/fS8bj5eJ
ElwUiZMZ1B5QX4slyKCQFMNB6S2IHyzZqb6gJb/rj6Wu2SJn5td82MlFDmVkdhVps+MwAv4h043X
smsPOtoJJW83UdBiJGi4Lqv4MdfMF2CUu/2SbTh50QMQmmCijxjttgXwdFPG2Niu8V4qN02BKcTB
s4iC8csMIP7KVi0yTLncmHyFTvdGrNPWNd2l/BEwItd5bdwnpHm8nPGc9/R/jiZ8MTTDMFaprfWJ
lm1NPQa0w7NmSBBuvmNsoR9koOr5vxcofKwoWFBMZyriic7cZP6JjYWbJCfaPklGXwujjZHMBzLx
t2Ws0CLqstyOCHGQHTsWFtx5vziFlbht4JV55EwzW3fZnMs38dUgvPSVheCDSarU6OMhQxivDzn4
Q8Z8G6SVQ+mhn8EVH/klmdx6eIq12M/LR2bOLhrSblBcjQygxcndXFLAz2f2CDwOE5F5/cSWBSg5
HYAI+qaaqVPgZd5cEQrks6m3E2T682J5StRtdACapJghCfA0MvrQCfv4quVX45R5Gam2gJABXEGe
+mEKRnPO6ofLx5cpghD75qXAEFQORTCr2LUGgnLi4JlEhl78D07p36ogYv4ucTr2JMPLIXihDQZK
VvrvZTP60+cEZjN5pDmb7eqWbkL/TMWiwrkyvQ7rcC3ARRzIgQABmrvtf3FzfySIJ+I8WyZQM8PN
9skehe9NpPU7RhX/spizDu9EjBCvmxblaTqjecT0tzFp3D7mNyxWnUwvJNVemSQhOPO4XerC6rMj
ZYbXJK99iHlGzR1AwHf5SF+4IN9M7uRMwqsgomEDYqMCjlW7UmdyNbdA2CAUsyvEUrw5AEUGgGds
M+0e2jZ606flyEBP6ESFiUpIGYGdpO/txipcLe+dGUzcw/hk8cTPefUa1ajJ8K7b0FDfxkCP0Y+d
id2tqftN1eouTOpHc6at08+5S/prHkyfehZ5MGtsW8UfzGxuYlK8pIS6l4991tROTi1kAkmz6KxY
VfKrysJ3Sqvaevj7spDzD8sTKeuvOAlaKRuDdq5QpF2jfzu48T7EuBj0ZZsMrvyFd96wT+QJkSTv
R8u0ErhPkDV1mb1yugUYqAoA6lX9RJXMBYSjsZMc8mxSdSJUCCwVxdaHPuOQ0dWKmmiqxwyV75Wl
Nsr3WEjIXmRvFJlxCFHCqMH1/vV6HgIMHAaJr2bsYCiGr0iJCdZ28CXrEFyXWiqWXjOUWQdtwasH
TdvhttDVNV3I7K5oI09VQVigtbuyMGM7VptD1U1eHaxLympv5wSA1Vq610b+UEWaPdUfhv50+QtI
ruPLwk+0rM7bblZ1fICu2SoRmlDJm0FNd5GtJUvcuDgh0wIjd5kzaJfRF4fMQs+OS0YRJFapC14v
AhhmWOjoURtm5/ZsdtogxyJLJFNZ2Y0JPq8BfHM5szo85jq24+ZmY4b0elr6EUsc8bWujPf1BN4J
etvzfEO7D7P4f6Rd2XLcOpb8IkYQXEDylWstKlVpt/XCsGSbO7ivXz9J3ZhxCaouTF9HP6qvT4EA
Ds6SJ3PYTxHZh2kO5WWlvmmFRAGXc8E/14invjUHsMabFnKTlfg8fB4jh5ggIHWrBVrkub1q3FD5
Pht9yRUpjIk+O+emppbmUZwgZVhTr7aDLsPWwjTJ9VN6sdprnC2Qc06yImGWluBJS6piW453qfyy
4KkpdNkdkeql3anJf1MIbEhserpue3VBV26xxrmoIgTLU1zhXGUKAj4MhFjDE+pUTtyAfer7dVsi
J/zByXh2HZNp6hu2YJ2F4c65vcKg1/CqLW32o96u0pqiTF50MTknJRtT1LW5tHZqezdW0eyOf15f
lOCE8KgZ3SynpMlw9c2hchfteZSJk1a/rxu5uAx0whQQnQNJanG7tKD2w2iGDzdTaBtb0D7WBOi7
r+qBQMqjCUAxxoK6vMw3AquZlENaT/mxGYpnKlcvIHiBDAQC1xs2lzvayXcQwISAT3qDWRcD8FGQ
5cckAVZvil09nbyGZs8zU24ZiosyJY5UJj8rmd421bzD/3s/qvKNMvb31z/NJRgRVcFAocsaEjjM
n3yOJCpLMgsrTopjlEb+AMLNNtQNJ5Tje0bTR2SPqJuU3b7uzLuizYNk+s4oCaKMPCUJiDG0dpdK
quQPVbdJrZVJJjmB3AzlREyiIfAZQKZdkOfrP/pSNocfbZom1XRV0fhpfQukJHJBu+JYjzrwqOPN
ROhDVhaBIZteImv7udJ+gJtljxGMYwvmKFr8NBblWR2yH/XQ76ym2sKh3MqsfpZLQLWJvMsgek+h
Ai3dIIB052wOFmmxWwoDc/07RwadxaNDTc3tR5D/KhX8OujjlrH4JmH2uVYn14qjfRINwWzN/tRi
1FKST9KgfZNM4NKw89e/woW3hqJtSiwNgFgDIOHPOzfHUHQe5R4fwQLWrTVBDyl7RobfZopwTx/6
s5/9HKUKjgnoMhViajxdJu0VOYoy1h/lOXuRFwvMX6RGMX+e7/NeGr1JqWS7izRtF9fHzKh+qZG8
jwoa+pqab2ervdckTbYb3SgxW53O83aoIwxntvSo9KU7N20gD8kuzjtojuBMepNqZjvdSgOMhtWQ
A9V/1dq00ju3O4VlP800rGyZGl423tRqcysZOHrqAsLY0Y9roLWrYaOa4VGRiy3YjsBOtgBh85CO
5LG8oxUF38dyWkjvy8qj0RhBERX3bckUW0bJUCX3SzHchEa6M9gg7Q0MKdBUv4vY4GVg+0mqPPZz
DCn9qJlUOfhPoAcBKaBMY8cuS/ZzCaHSQmsXu9BkeLUkek5mzKnEzW2RZmhGltbD2KxkFiD6yhv9
W8vMI0D2L1qfNDbJIr81iUOa3hua5TYiGYB07UOvhCLpmgsDz5Ti7oM5GCTppmVw8W6eL3FqLaQ8
Ef0N4uQ+pHpcSYMKNaSAlQVDx2jPFOOPcX7TaAScWYu9Yw9N+wtwIV/NIWO/QLdLFpZTvx7tz7+L
e3cyDRUgE1Dv0yiXb3A9u7FnD1mW39dsAmVNacdyYePc7aJ6sIdZeWKYIgsXn0RNsID1VxNdgK8y
afqnX2Ry6M4uLOQiTebyNBfRjYbpsknVgiROvEUv7JmZAUnDb4m1SXPNbUbQQiz3xBj3AC/bM1jd
5BppqCz7nRT6aqwIqlsf2jXc9TSIIVMQFqmE4n+fXQHTZQAthrw6ZY3qJVF1MHvIbctK+LOYpcFV
52XLGgznp9KhibFl7RRqtkRbjNmR0tFA0pYM4zOwdH6faTfpPHphAdpdDazYs9G4avLa5dJjrBiO
Pr0aIwjc9AQlPc1VtPQwNl7XjcxOUjByKv1OyoGIW5jhlOCeue7yvoZbn93Q+tCfRUCxqo9a0sEN
6Tlm79AjR7NqKd/X6VSWijoLX0MTGMMYvqLiq6oYv/hsLCvAD6VGZX80yu8pPcz5az7+m/WcmeDu
X7rEOksNrAcI6Vht7HhiQLq8JAMqyakgfFzvDHdGPi2Hv1NG2talhuV0jeVGCwCO9fQY1dnJSiE6
Lk3HqgKCDT5eYFfwGfkksgdn/mSa62dUfnf60ep8RX+6fiwuYIk+bRWfQGY6M1pwW/VH5Y6hVtCC
oBXqq5aD6c9kFWnunkJPVPcWrYtLKUcFyA/VwrosA4qTxduSQpdrFND9XnKEZ2eQn7VIzWkc0rjq
jw2ICLPW8EqkkpH8W+oEaF/RaribVWm9whSK1Sy6YpPiUE2LXWo/ru+TyMj697PruyhhjfoBjFTo
+07ktsA7PLaPf2dk/aRnRgwtXTKlxFmYrRS1vjsTfqLVBZ/ra0bx+cBxvqFZKG7S6hvo+ASqTsl4
ub4I0b/POYYcyUTShvj3dQWzfSnC6ejpugXRXnDugBkLpngUfCY2o+MwgRN7LuyGfLtuRXB++fSu
hmLGnKzrqFf2ibJ0DfWwoCnWLovgDbz4QiuWhhFyIquK+iEWeL7vRpmmvVJNx4KOYCms9uMIpboZ
4Tkthx+1tfyshvpk6fVLQ6tns2L3c5485e38HVKOL8ksbaa43pTggLGVUnozrV5wZj5+Ae+BTfBE
KuuN1iHB8vlk1mRGm0/R2EkdLJ/0EghHTcuVZ6O2AfE6GcgewmGlGnjP65vaXMDacWznX2V8V6kP
UmO4LOpLe26LF6BMwSxcGUETi169C+wAiHTASQj5oVUT3uJKWNPEoqphlJ2KsPPNwdzNPRSKZ0Q4
6INFc/GEuXSvrshtC3aV66fl0pk8D0e5WzX1bViBbrM8xRZ6bHFs42vZ02gKzHydbFgVgf6oAunc
RhglBmnTGOqX/W55b59RSFmFi53kRtnWpS0FygbkPoIK5PrbP23+Z5s8+MycdDoUlpydOgymRL+0
fCOp+gMO826Rfl3/jF+cB2eKiwZ1uYxMcDdkp3J41cbRRXIkiFtW93NtMdzbF0oSpF3VJj0pfe2B
0MGup+iRMVBkVMYxTI0d7YVD8l8OB7cq7lyO+iyb0qqh1HrdNu2gJwtYBxSm6KkCH3TnDLWdx5vo
QVQD+3ptOcPr5z5zLIBCLinTIR1m6fcgN3bbHl1sTQ604gdc6CMZwUcdNXtk6IDKNqDwqMCOjdpH
P5+aZPmxFOMdIygsEETFBHQ62h0xRbpIoo+z/v3sN2pDVGZmArm2Yd4vkb4pOig5KP71cyUywr2s
S1EPU9732Wmub9Ww3coJc2e1FDhy0dninIABUEs3NdjnHFxTC/GT9GcPQlSCRL38ITjHX0uq3N6u
P+bsu5W9CS0DyViFAgd3cVW3eigcjO35xFuexLMVopvJOZ4QgGek1LiZ0HLdmsYvmohOq2CPeNAZ
9ARGa5II5otUzKjHmteEslfQ1+sn4WvV8PN348udBWDkSjJjIbVH3ov9OvmXbWYPzGzscXFfGfp0
mLlpQFTpKu+AXi2Qd+v3ouFgwefkxyKSBSmoHOJAWtrNbAz+GItoMr6CW7iFcl4HIcM0hCm+p27P
zrDtIJ2t+ACZFpPT6ng1wscG3qd0tcUtOsyYB1J2O//3BJfcr+BcEANjb12g/HqqtGajEDAHJpZv
9ttSe4qNzo+mwr2+waInkoeXdUuj18O4nqMPtdxyl+zKQ7dJAC8L7SFALW+EdJ/AqGg/OQcDTus1
uIMi2IoQbe3+VwIJILB2rOx7xYMk2f1eNIsmMsl5m8xUtdTU1ewEyTWHkVOSyd71VYluJOdiCtQW
sgqTlCe5Se02AhWwkm10EO5dN/Ml0uaOCOdaplieGKAUiGlQpcbMozOq96vo1qC8XDf0tZ/42RJf
CpvrttAbBkmzdZcUyCaCoe5hegGevvJATepAOg7HQ35jB5Fz+1qv5ExzkU02GQsG7qD+l95UN6Hu
m7vqpLrAt3v9O+ZPXTbb8a3pU0xt7kUEC18TDM44F/RQIpOZVDAu70Ce+0upgRB4rI0TNBcyR7Nl
f7jtH6rXFCiU4pCC4X4vuiCCGNLknJFca3mhJtAMLbqbRQfAJXT05Y0MzK3GSnAZBRfjQ8fi7GVM
sh40xDqeYSaDGqjfjaOo+iyysF6cMwsRpBaKdsQbEiaRF/YPSSvC7gvuhMn5Ex3DyVU34Oq1yG37
HFDSPt5Ruuz/+zYmdzY4N2KxWovMDndiIqcoe26k20Z7ENy79XxdCbpNzpEktWREQwjvGG9Xguoy
MG9WtC9eHScSUkSINodzJ6SF3uUMhPjJqKEJMlheMYyCnqnABK9b2Cf9At5mnGaiQE8mvQ8VERXu
B/7vyif7aGudHbFxiPqwGJB05VA0Gu8VyCS4VoHej9s/pVBdeemaQNcBZRqgR6E65ksKQYrMMZug
y/bavoRe4z45Rg/hrUif9SuC6/OJsThvkpZlqptkSE8LIKGKhuSlOmT5bbZIdqYutibdKw1mAiO2
azGEmwiyUdH7zmf5EWpxsW4pqwhotJmo175GXuaogb5rbqfb9qjWNlhV/u4ptNYTcbYdTGFE0SmM
9mvbbFA3U5a4DZj4rt8U0cHiHMtM5iQd1D49FZg3UvXETfLvf2eBcywZpLwiNcV1Z+Gxal7QfP67
f59zJ3LZqjnUMqGMbWkO5hoczcoE3eOPxv61u8G5kwUI+0JbkNZ26c1QQn8GRJ9gDomepnt07tNn
6U4K0k3R22ICANEGcc5FNYe2pDP8co7Erklqu5vv/uYDgkv/80nLjYZIU4WLH+lzENb6pkpn/7oJ
Qe6o8eovVIozcHHgA45Oc7O4KytZ4Zg3mo0EwZVOIjbG63GkJvMOQ55V02xMPGYjRqJVEE5oT6Yq
anRe3xpN5kKMuQXTG1VwsrtsdhqySalIEkPgejR5/QlnXqBUrSVLYoTc7W/pCBAwqPnG1Aaw3kWU
71o75d8IHq3e1gR+gRimqWt8g6i34kYlYZWewuJBSwyHRZNdS6rgSFzcojMr3BZRSAEt+molgrR5
M54AXbErCFpdP3iXc9IzM9we0VmR8tAqEQVvu8IhN92xOmbBOjmeDMiWLASj62vWOImrb8c3SeQ5
Vs/wxXOc2ec2UBuUii4J+yc3rL5DgDvO/P61OiI/vJG/1dtxyyYvIXZr2pUwCbh4Qs+sc969WAZw
O7Icvncc96m113O2uf6BL5/QMxOcew8HRa7G4mOBs1eAU3zTHkpInjmryAmIzyFXv4CQ+F/lomdm
Oa9fSgtbJKvJTo1yS6zK71IRR+Xl3O3MBOf0c7VD/20NiOLt6FmrUHTk6bfNy5plAwzgKC/5LnoQ
0fdfDnbOzHIOnzaFUkxKmX9EG/VdiRLb++JIu+7AHNFXFFxCvuVUFgv0CY0OitvdczOGd0yJTlQX
FMAEV4An34KeS9QOUCc+yVR34nqyq9ZyK2bZQ55sGrO2JQzvXz+VonVxzkXJe31UI5x7EHH6CN0c
NflddUTALnX5VfuzVbw+YV4ldQ9tsQyv2jpAztzxKQZOeK2INq+JK9QSElznLyp81AyXaarXrFp6
BzQ6AMtNYGFefXaL73BhPr2//h0vBz5nK+QcSIKiodkZuGYp+AtbFEi8fnqc3qJdhkuw1vKm3q0C
tbzHRXi7blu0WM6xMJVmy1BgsVoaunML/s5cEmRVomPCOZG0IARCi1id2u4m/UeHvmuWPV5fxvoz
rzwAXxT2zC5uiyFPT4BSMsXYWEzyo9KyO1NEeC1yxXyrziqNxQD0ai02gVU3coYH6yX1LafzZjdH
4vuOBE1IUCXYJr5Xly7LEg60hZfMbib0YStA4a5/QcEu8YAtGYOZ1ZIX6SmVfkzdBGGO3q4z6y+t
KJ8jrYikpmGpOG5d1LqLTPxiAkPfIqLyWY/UlePwQfp+FtDFJJ6NvIJnoiYD+A1SIux3DcLYKoMM
k8DxirZm/fuZrbBawnBK+hW1hGFdGQOaVSNwgaK94fxDT6y0ImOFknDzqOTLLwzadBUoK66fAFEU
Rzlf0KmtmbcLKixjY5uBfAdmLy/D0A/0PzWUNNeSYrGVAu1NvqkgNyOaexbcYZ5TrO2NVKvDFLVE
8M4UqeaOXW/PaeoM+fR8famiPeOCjngMp6GfM8SLUgVIOMUAUyzASYn2jAswGszRFJTiWGSdYWf1
r1Y1Aj28v74OgRG+t5YsS6IoKs75DLnPsG22g1T609wK4nvRE8w31+qhUtvR/HiCR2/Y5i6ATNSd
nHXGo3LYwRIRfIsWxvmJYoI2jFwwtPNHGEx3yxIUjYhWSGSEy1omIhUhmWoUvOrHdHwGltPpIad+
fYsudwj+PO4f+vJn/kEHssycCrhuaUODMAAJlRO9Eqi8I3YfQbtjEwf55YN1EhPAixa4/v3MNDPA
BInh2vREJoB+c2XlgXPSSVDZEK6Q8xtFp7F4XLMErPCu+KF/m5+VZ2tfH6r9/N5IJ+musRsnOko3
g4imWHCRv/CR14k09jneEzM2NrE2bSNiiQ7/etauPCY8JF0Bg5YUl4isV1o09SZnH1u3oAdIDvNe
FAx+ndv5XBgwOMdBJ0kuihTmGrSw2Sl2SAtWfUV3K0z1g8IDXNO7VcgdYBq3+2V9z++aO4rW1t/+
EL6rJhVpWMsMSb0WZPfRXnlCSThKdlp+m0vuGG9yzHc4a/sVBzi0p1cCIHwSOfQNYofJg/FdVKv9
iqn9/GX4GRvJ1OYsATspEoFV+o/itqJSsyaKmL/ds1f2JGzvCd4kk/NDTSXVLVCPa5o4ubGj02OJ
VGDt/7anKYgw9PqAurQkbHZ8nSDk1sr5pjyhS4cJsTUlGJ81b0KfW34HWt+BzNvjdQ8lWuN6x868
xBJSC6yH8LXjUkC9bbjL9QGaIs+TotvXLQluKz8fZBrKNEohbisxnrTiJbZkwV1d78aVq8q316g2
DFIUIdNOt8O2PmSBHlBf3gs5zdau7jU7XEpjEdnKYyiVnWZwClcJ83SyyyTDlZvKmbP7WK9tzcI4
ul7ZGNP5y6/IBS8RmCdi1cKDUkB2VjmWAEFe3yZRIMjDQlV1RDo1lOkpDg9T2m9S8zHtfmrxO8Vy
Q/LNtGKXsRezeuxywCLzxQbPMUE9O9FfoUaVQ/mTQlnZEl1Hwfnh+3PaFBeQ9cDKMwz3l4p2bKrk
+/W1C55Mvj+nhprVhgrunVKlGKk7hhMc738N1P98uflOWzjFHasWPJiKPILJ2fRNooHQRQqur0VQ
EuI7anJtpmOU4zbQ+mREk99mykaqD1Kon/rMBAWQ5l03KPp4nCdRAJchKUYPTwxKPUQ/JiOx1eEv
d4gLarp8mBaq4FlS5ebYSzujXmza9IJvJ1oKF9PkUbTQsMFS6AIWoWM77ROR3xXFTfwQMKQKIyml
uGadW22XG3VjhPuUOKAE1x6SLbtF0XonufVbOd2AGCd7u75ZlxFzfwJTi/MjRZ3nujQg31oZO5at
9dJOzmNq3S0vXeKHpY9RCPCs2mv9iYwHa7zDXR96ECN7o7APKyqBWVzU09FoBv0SdnWlh4sxZ/gA
XJvb+lXt6HfEaewuyA9poIAAWEA/IzCt8525dowhY7l6FS2YvXpX/aweogq8dMp2fP+oQO/Tu0bx
e8yYba9vwUV/hulvEA5jltXkCYcbdQajB43gB0pQ/I6FnxaVoDUiMPGBrT973KPWlAf860gBlgF4
wKCWRWn75YLYn1V8hDJnJqhOerVrixzIy3xbep27tm0hf5DayhFSdFD6jZ/+XdvgzCgXmLE4zOdF
itdWZ67YJcSOfuT+ChgAGcuzvO4b6FICeSNsHFx0DGeGucBMKiLFSinLP4LQYRsGkChDcUS6zaA4
k27QYxK3YS7n32dGOcfKEIayaYnSD+wjZCjdLnSV7ypkKJsArMW1bAtbausH/BLinJnk3OysddZA
EinBOifgkGMIioM/xDbAzZG+/ruA6swa527Z3OlGDWamU5KMAZIOj2XqptaQbWitnepAmUZusUgO
A4RcS0VVycuA+jPzXDynJ+UyjyVc4T8q8bED6G7fvubkjYbPmNuGkjrGOp/MxQ2lfVa5Wvw9UZ/G
zX/PobhGBmc/hPPJmg7GFXAwpKf8hv5OH5PNsoG0402v2PFmpdMQNTtEp5lzu2OrpmPdwB6YDcvo
VxVBm15UVxS4oI9o88w/jCENw6aAl0MtbwfKeFtTBoEjvdzO+/Pd+FEr2ayUZjDD5KQfZy8Go+kj
fRzdm9LNjsI0VHAzPmQiz9aTTnIc4jKuT5XsrCiL2hk2oS/7tc8Ckb+5GMOdLYxzN1FnSLFVIgE1
B4w6dw9maLgFKdwsTNyiucupSPj18nN4ZpHzNaAikuI5xFXs3NFj38tb4mYeKGKf1haH5me93d1m
YM4ToUkup/dnhjmPA9mcogQzQXoyHmanuB1B6WEzPP17dAoAt56ZjbH+SaTIsJ7wK37uQ+j7bDe7
wZqsmcToSJBTinapMYxui9nnmmDoFCh6K/cHkKdef/hFDl3hHE6OYfZk0nJ85PfJ77ZkP+yjwDqE
R+Kl0HEXTalfTPHPPi3nVho5X+S5g7kxJo4pVV6VjI41fstIIYibvw7rffZgPAFirCW5DJ6K9GRa
0c4E351BMFi2oFsLsWazLE6VngVEld1JE+J41stwZS95akRFKayp0YGHHnfVFkK96J9GYFQmju5k
ruXq7vVdFHxVlcN+V+FsjO0SIk22AlLWGJAP/RnUsCAb9q9bupwq/NlAlQt3imyJc2hDrzHqqnCn
gyhr3Nb1U/aEVBuzLF1QdHuW7aUUGlC2eU+96z9A8E7wbCuqHBUFLbFUyZQcGVShodl56NgImibr
sb+2gZzvAeUDCRfIFp206MDokWoAeqPqmKq7rpz/cvc4d9PmIxtBQQIAVhx5mrwlBrPnMAOFoyjM
v1xPOds9Lrppeui86Qpe2bVlzNz6oNeBRva09JPDkKK5NnjpRtujbooWRAHlDcOTiZeJ2jjr17v2
dTmns5TQhh8ZAvVR3oTWTyPJ7Oun5MNtXbPA+Zk8rgy5JsYap6JU7o/BBARvue1KaN7ux2wfZXt0
jkxXs2soCHdx7pTFHQ5s+orQynyPcE2lbeQrohRP4OQ/hEjOnLwmR5LF1uvzv/Fd8QpKXIs4qIZ4
ujft1nme4VeheEhwpa1oSkIUnvCME4a2gHMuxwGYfP1bgWruYLdu8Yi+jyvW/7gMqfpz3HhoYdoa
DSU9HtI1QIn2oCLN7NBdIKClohzaBPWLdBKp3gmXyHkoZZpoozQ4XKuUxfgKheg9CF2CfIP+YJC9
XD9olydfzpbIh0WVFrZlj7BoyZ18Cw+MICx239lvyDtgBg5xgpPft8fsGDqikFngo3jywn6pQgUK
DLA5PijQWY+1cUe1xpORYIfG4/WFCp6YD9qxs4MLYGpVl62FC5W9mHkClmbIcUM3PhOBdEQ+SuN8
1FDlcpcRfNHOje7DuwZN3mhXB8sNc9F12irH6Xd+r/5AGeYXGAIEF1S0TM4zlSiHSkoOv1FFJ2tC
1QvfFRIezhAy5/oHFUWZPGVhqtQ5xMTwxGBMPCAu2fRgFQJQdb5BixJ0k/1O/3ndpCCE17gcazCK
vqQkw9vZY2CTvM+atMnj1KPqqVh+GXIrsCe6/zzeUOu6klAF3k4JEFrGNoiUoeSUAfn71vofcLJo
G99FD/lBFMML/CwPQgyTFojDFh8330abHnIWxZb6qVgqXhCO6JyzqVhFVZOg+vOPPwez5i4/rnrq
1M5vwTfl928iEKfg8eRRiCilQxcpRrggQ1FTp8AdhpooKxDZWP9+dtuZKlWL2X5UZHWfos6DKmQU
TJBQ0J3wrTqktS3yZqIvyUVBhCZ9LFdYlto1NotqN5J9QxflO6JzwTkXSUpmsNN9tFExRgsK9lX7
6t8IunxOPnjlq5aMulkRnD9yhKCuXz+F22avH+jaorYrR3JXHg3hGKZo27ioZwnLKMGI+z+lMqiL
5e6yR+vxrt02UL7IjpEw87j42iJJgsSXBoEvk1+o3lAonZVqgtd2cokLFuqD7uWIqgpw5kqP1x3Y
xWz13Bq3QLkzElaV2QpJ6HPb8Beob0Xbziu3a2IVCatSl57Yc3ucxywaXY8NiBSfhvrOXAxbqQzP
XHTooKYetM2C68u75J/PrPHYyprmcl7mErrSyJ6oPu/HnNznCiocRu8ytHKhEiEIlC/dunOTXOY4
gsDf7FRlRR5BPu0ox1JQlpYANSj4ipRzkvMCaj9Qy6Ynlr8mRrxh2b2m9G45mYcF9J/XP+JFwML5
kriIrIuyup9mLcEZAXbQa51pv9yuTM7JUfTKXHzDz21xfjJUKNN7iKEjG262LXhXsl0Z0O06ZgJE
WiCBxvO7YHmX7vi5Sc5PQtB5rOsqyYFxMnqb+NSBTGjlrS8OcQA+8dI77f66zYtV6XObnNfs4qbN
pEKC7MBRfZ89XPObMbeJ2z0ku/B7OdpDgxnvcavtMQFy6Kb/j5T2JaTD+W/gIjMyW3ITyyispuhQ
lneroM8KvJ+exGMSonvIeRlIbtJKLbCr7VJCmrBxFkg9ZpMFuuLM1lV1g2km9/onvhgqnS+P8zRL
A4wTgKA5MvPpRt6t+5r6zJ82xhP7IQV0UwXGd1EocTF7ObPKwzaLXm1l0CxiVqOxq20fTJv8QU5d
zdU/dPFauNX81XKpN79AGkYAx79Y4D23zjkflcoluOLM5FRBbc0MmGonmLkxT5C2ILvkcdmpGHqD
Hk38SxQJC01zLqlekkmvDeuf0zQhLP3WH4onbRtupIO+C23mKXuz8ponERpX9GDymlxWTgvoBuMc
rzkxhiycZGfhwVwVpeNdvREcK4Hr5TGfcrk0Ta1T5Ijb1Vr8bQR0Ds3JdaSJoZ49u50DPdP8SbS5
lxKp873l3FRGmzDvY9yhOfq2TLckZi6t850kaiuL7HCuqdFNzGsPOuYK2W6iT7Wi3Mba41CWgsMq
eCh5fKcOHMZorA9lOsdupb01Btv0qmC7BI6HB3hafWGAdk5GNqGl3jBpjlmHjsbeJqPxc53agyX9
5XPCgzyNZern1tLXi1Dcyh5kWrfDjrof2gd+gqqFqFZ9sUt/djJ4NKdKxkQFWmutz+DNhJwwe2lB
RsgcHXnvFuU4Lz80qacxQRQieqx51CbKueOSUty81gsD5pJ90rvaKUFSs0ID0L22kNyIsnzB+eRx
mxAw06okgtHlSHfyIXvNnqLD/BNU3JsuSNzwft4YW2FVao1x+PLn+TfmYqBQCjtqLXBvnUt8CUmp
jsa8YwAiO7vkCdGlqLIser94TpSqgBBoaILhfnQG3I+P4bgymO6se/VuFcddm2YvNHVEjWrR9+X8
DGRwiKx3WGnZgnq/PPaoS3WssXuNigJLkSnO1cw6audGFOen4ncHxk5f9+G8vfih2Riv5nF6Tvco
GrsixyN6qkwu8OmaxQC3DqLnlVPI2pOXonSMwlZGCGL3bmintrwH/5NW2GAk/zdAx/ODxIVCsWT2
rIY29mnpv+nl4oO/++98Hg/xNM02mRMdX9UqH2cFYgEL0uNqAidNaetdCUS3KujtXOwMni3qC3oz
RMxuRFjUONznzbifNeNGBmn+QKCjVRWuGqnOxPJNbLaCSPpi++zcNBfyVDMt9IQaycl6oL9jjPZD
mdIAajzd1H6yrTZrEG/6VRA6qiB3FpxeHuppMS0t4lRNT3V9X3XGQc91G2UeJ2zZN0HQIUhReLgn
7fq+DC1ElZ0fBvMh9VXDngw72qZAEq6MPI3mdqL2uehd4RlUsrErmo7CarzNB1v2+mDYpC8aiMV8
K2A7+FnACH0R6EzwZFuc/yE1W1g5wmqho7pivOqg3QzTZ7V/Isnvtv03k0Ln54fzQSZRZKVuIsCT
wNJA6tjpoJ47JM/Xd1C0gZzLiXtlYVSHUzW6h2Z5izND8CwKwlIe8TlrBdPaDkksXQ4NPc594UjT
XQian1BE/iaqB3wBdLYgI5FaxBvjDhOekP1OXeXUedRXNiKNtOvfzeIBnINJGETUEW0v83Orlr5i
KqIg5nocavHMKphUXfI5honOXTE/xE7ujM6WvLVzsHjTLfNYMInIhwWvu8UTrFTxVHWyjP36x2rr
SJFt3bKHmfgdNOdUFDUTKHqqm0yod3E9lIFo+edStNSrJJYblHMgrxdQQByLQL+H/8AGZn7+JGoA
rXn218hJIxD80UxN4SVvR1qVqmFaaNDStzpLd8UAGeyw8q2SeFWMXkL5Khnk30Xhf6xy17ojkxyV
RElOiQmYoTk3fqtCuH0AxXMm2TrwMai4V4XlGpJuV6Ces5Mxy+yGvbcZFR2xy1/8z4/hbn8dLUwe
Y/pPjzpr7QpViM7WA/Ob4qbe/wNUevlp+mOQCzIsqe2yjOKbQ38utzEvE0hOvs8O2mlwmmeK51A9
mZEtjKxEC+VqLo3R18QKlzWyWjtw0FlPjgnoFdZ0gLJtfBCBV/7DG/V/K+VxQV2mtkwy8Gkbd/ZW
bm2deOHPZqPZkIvUD+W29K1tWgiijsve9o9VLuiIhxr8jNDQOrHeIRDaWlxWWnsj3qbKIEB5C64P
Dw/SQpNNLARHkrQWGsbcrZ+qadi2xR1BxXCSesgG/bj+WP2Hisqf5XEeglkGAEE6ttEslF2hkR1e
FEMqvN783aiPcf8QIx9R8vARLLF2xJYngf31811xGer6Kpw1y3JIz4wlNSKMtvxQTQrC+nxXqRQt
ViO+s8zmWzyZftopoBIbbiVVkzzBDxDcH5WLQeiYlmwOcX8AQd/W3uCura0Q2AM9iILeXWvfLBDV
vj+oC64tm/NZTVXF4xzPgC2Bl6/RW0g65Q0C6BkjxDJQ0jFpMeurzYdcqu9Z3kcuJhjfKynF8L4E
getpsqzHqtOX16LvGp904JenBagyqhrUOxhHjsocRZCnMVoOVaVNAUgBHXVitV1TbQOltYNiNb8X
mnuowb8mWv5Dz7tfa+VHH520pM9dbd1MVfKrZIh204VtNDJQe6zoHZU61U7nWrUHdFZaBvQPLVzI
cN1GyYuVmB5LdQ8/w47j0Lb+h7Qv224bV5t9Iq5FgvMtJ1GyLcmWx9xw2Rk4zyQ4PP1fcPfZUcPa
Qs7u22QlEEDgG+ursiQftF9umshuAY7zijY3/apiZrohm94ARWFeJ25lSYLE6L+kKb/vNWeHlcSi
azeA1UxbQsWMMqeJM29Wd0kdh6tuh2VNbiMahar5fP1CfXbHr31aziDn4FqC9MKSHnMbXxTyprdF
U+veJL9m+i8tP6VL5HTRjgBU2UfxHW3bk2I+WEnujwoUWpN90rWeJWHEO7ExoHuQGY51jDc0Tv2i
grpXoaXtZlIKb6oap00q144XN60zR+tAoJwnYUOo5sczdGNKDfU2MAm1yhxUOuJEE2KV+Y8hIy7J
Z1deXuLqrkjtDUSuEOdPyBgBzU0VGRTfqa9T07l+OJd7kBqiA1M1bFvlcaVyY1hKOttgTsJGUgpE
MClBSpk3NrhggfJRfioqQSrQ3w6t9hoPYSUp7ihntXv9h1wcm1J+/xDemcgVna1pBmEVGwnuHXkH
hDADIBWeCaIHl8FN4V0COBVvwKM5sikN4O1E1odZly+X5exn8N4lAfpJXsCvn22jXenTymEcVvJB
2SxgrYtkJw5qX4RGv4gSOt88V8Anerq2tt4jLHylXv5gYDJdr1DalrBvffO9eWk9BjCpIBB3SO5F
ZZHLRZmzTXM+p5jq1lgMnH22bYjDJrLVm+5YeCiy+WXqTKmDmNijP4snUc9GdNyct9HVYraLCMcN
T96tuVPaoU5awSW/3PE72x/nUroxKeqqhR/XT4z8H6i2O3BZJwEIWA6mu36wDgK4HAPjIz1I2/5D
E+CwLoYsZ+tzziWKhhFygVg/msMRKieDeohNDP42vggqejm3OVuKM7ODVC92FOFTstymeJtPmWcB
wMOymmZHfbBwupXbvgger2iDnIm1SUYwto0NZlsD/I7+gBsTjJtec4YToxKgrvZqnOrb2e+P2mF1
QUQTTC/1B9lH7hKKLhVhy117xFwobCplMeeYaUZt3NrUL52n4Slj+FCHhUeR8ah5Mpg7c7zrEFTR
DMJlf6acjEqxcdXMi1ShZRHcdB6rqmfTPM7TkB5JGTtGssVwhKOkP69/iIux0++vz0NUKRSYopEZ
0bTc0d54b42fJTRMh8QWVB1Fu+EMVmemI00M1hCrvy+9DG2jym8gCnF9O59TIlc+JK+KZidgdY5T
fMhiqwSa22+GEKhJN7qXffVmucNMVX6fHLoPdsFlr9mtP7vZT+7VN/tN2Pu4mF+dnS1nqkwLExBa
LsXIdmZvsjw2y0oxnLh43d7+idFegUe8HDGdLchZLXUcDIDiCPOIw1YNh5ChuxjXp3BMUHRtOPsU
l9k6y0sUHxcweVFItFJ53kAs0TVz6U6q16e5XsMMwSo8PyLXKg+JDW4ikI29SRa5zaxyJwYRiH4U
Z8lqFCOHGBIYR2NIvQLco62pHld19FIiau8K7AUPXlVpb0ZjjWdT2v3OtnaDRW4yi7g6NjblWtBX
a3D9Zl9O884+Lmei+sJI58yA42M9LQM3mzn79JYhzaab/2kW+yy+4KGrem6NJLEHwBFPK/ou4waz
EpnLKhODUxnIrBABu83GfmuFAabgM/LY1c60KqmY4BrY3BtTMh/0DdG8dEMeIUR/z2YTYuJ3mddk
vuCMBS+Wh7PGxiAlsfJ5xtWWYadifwjLDaugQw1vQx4E64m2yoVR4Lcs2znBeqmNucVRcxKo61YU
OP0490ndBj3J9qYCIVv6qzY3cntq80eje25zyBFFotb0xeLF7xvG8222PSJ5iKwwvs04BMpnOwFg
VOxExkPg+nXOSk3RSPOpWMEbQV+gbNwb9HYaFGeRvydkFMAWLle/z/bEvsBZcWLt1ExtGyymbcqH
cSP5OV4MIKibPxj3uFgIgVQ6tOQ11YTW3T/XIqhXlrKGqTcJxZgp7jwMM/tGik53ZB7b4taSgjmL
D3JeOWY0f1y/S5/Trl893+/VuZ1WWYrpmjFPjg21tp2i+GMb2MpO6/YNhHujJHWKVrYdYpIPNPqC
dsk3sVH5FEVWCskZs1ncvIDwQYaJaxI/QobxsZRSX7La4Pov/S+W7Pcv5ey0JpnANzOW1b8gQIlb
P5VADLKJdtBVeYLVLl+336txkSaxVzLZ/ecNGLYJiKK+1U/GkWzXHYYFMa+X7aSj/ZY8iVCDwm1y
BjuudU1us4XVkRdgjyqv/BZ5301M/hTfRJ2X/5KV/2eXn6HB2T0vrEVa22Zgqlt/Mc63qIBpW+rW
28oHN9b2+qkKDvXz2Z0tN8TS2hh5lhw7VfXK+iNuRydeaFA1RajUjQh6IHhZn0d9tpw9z40Jxfj4
E13B3jENQRLdPg4bkaqX8CA5k6zVCQRcIQ+KgWCy67ZVkD6RR4axZjj57EmEUBMdJBcjzl36qVuN
7wZakzJN/bGpPMgVO6Cl9wpTVJ8WXcrPCv3ZSUJrklRakabgNTCRcQEd/IJy3meNFPo3Av8m2hxn
kqwmJUVOQehCxgWtDbqjZKMU07093axEZOlFi7G/P9tZtmTDMKKyeqwtHQVMA4qTaZPuJWiaNxOm
RNabpO1uiPyoze9x/Kz0xj6R5IeutzZ9BlXoBjVRRJAi0oXLkeLvh8mZn2Lt6WiUMHZt/hIXNyNG
2BftCI1MpyvwBZL/RaVB+e2EPiGvZ8dgJzqNVqVOjkqmulEXu2MhSrIuI8l+r8ETSUDIlo7lBGMz
BNpuvk1vWsDYolvdTx+zkAyOvf1fpmPOdsXTSkhGJXc9oyueTMlvysaH3oXb6XJ43az9l2LIf74W
TylRr8WYQxkq+RznqB/yMIWYEsZzGUcow6bIj8ZHcp8JcmP2yK+47s9K59k3S0nT/0VDVpfAqMXf
M2ptrm+MvbRrK3BmpsAwTqzLORqsxS8JYGNqIhTJnMh8u76OyL7w/WNVxgXMVFx3FrwrXoXRH1bM
MTeVn0AbQbAt4XKchcEIRR5LEhxDsW0eq7fUZ3pN9qYDVw3GjEQov8sB8u/bwZmYZG0UDC+PsGfa
4qE7vilTDRwVoU3zsFYw5mSmTjVpgob0Z0B87eNxJgRlIM3QCYSeKv27lX4fOuQJxW1dd47U5Rst
2pdxuR9nv5kebX072Hfrcq9XN3V2qg3ypHcbtZqdHGr3RWPtUrNzTGgArhngA6PtjEBhpR31OpI5
tnKvLbELJV1HRVWuHz+6DG0tvXYiyXL7Sd3YcrSRM1K4ekK9NC1cOvWnZQIyoYpdCZixuGn8dUgB
hGgxcD4cSWqeKDid+zxz1XYA78Xoy/0gSNxYZH3thLhQSwI5iKQViH27Id01Ue5PenI7dJMglmTf
98oyfMehnqeiMzLmz+Qw76AsqCRQQbL263yT1auglPWZYl9bjWssmBmlKTVgyVNauA1dHwwjfljy
ZZNo6G9UGuaBy2L1k3F9pPnwHbO7j2U1P9p5u9NkI4zlGzONwkjFoEhGvo3V4Dc9mOPaBYPnGXgj
J3SwFpTvT62OUFF+K5Ny26mxE6UIWLsppOpt0t+16tZYgyK7WZTHWoUcebGVDcAvdSSlXYlLcbST
/LGVV9+Qq10l0zelOc565iGxFdW3Lqfn/3l/fHe9Uou/BSGMeN2NefcNpPVuP8RgwYZM2Ry7pClD
OY3v6vKhSwYX4qh+p8oCoyOwpTwFR1pSk2A6JoH+HQCLS/1gF3Q7DUYQN7Pgwv2XPsTvHfN226Zp
TzX4vWyrB80pdfr7Ht1gD1TE4G+gmK7Xd5XfzQ5eeDFjwD899L0QxS2691xim2QmBJSY4p9qFW9G
Xu5GCaMiURFI5eCgXiJoflyGifyOL1TOqveDqkvN0P7lhTHg5aROaaCphubAO5iGnRBoIBFm/CLd
81mIoXLGndSapXYqXEnvy+5ou9auN5zRR00P7BA1ulp31Q8NAwINRA9BwGSMLkWKQF293kDSW1zN
FR06Z/XHiGKybkL6WCQfpgKiJ6RYzZA4CahKx15ETCS8aZwJbbV1naPOGg8poxvOl+ZjztHcjQy9
xlOGJAlmwRJgB8xVfYL0xjZuocpSrZCWGlTfLKdXrdOdaMI/1TGWnUru2paGQ6pvSfvteowhOBi+
L0K1Ke6BB0DtGUc/FYVTjQ+IsR2AFEIpEkk+XIYs/76MfIdkkmyoqhXwvkMw+SkqofONdky87JC7
nT9hfsh6QTUJs5WiT/J5za84AI3AHZ2FhaWqVTpGX9jjT0Pzpb1XXmjkGTRsEmd9AQRRmxz1Zbqb
Q2sb3a6bJVig01SfktwbU7AtjxWwJM4ErsCj7pGN5caSazwUAFuJDLPok3BJc9NDVZjqeLBkY6AZ
j+gCo2zW0fQH39xgtA5KpLlXubNIqlLgEHgKkGVJe8lmoul2+m7Zb4BZTPUHlZq9nsEeZgMqpkZY
Y8dlvU2tmz6pttfv4sVnQ2zdMGWiWKbOJyYdzfq+IitMFSY85qXbmZrtlnbsSEsPIPQC+FEFV5nl
qzvEGE6V31DiPXYLcWlbb7tOOxR5Htix5RTF6A4IyrpSu0+USJSHXmzZn/9S7jYRLcs6aqQw4rm0
zRJAIiKSHvIk2zXr4Elq6bZT4ZtGuYulGlkImNdSwPK2VpWEkwo6pj7apqLyx6WI+vxHcRdHwaTp
0i9aAgjigGGoIdQ/qTRFYK2LVZ3zdTg/aoxVmfcZ+0y/jB0g4wp6+YybBq1O3V22aSAsOzIZSf7x
nq/I+Ux04aKZ9DOiN6DuZDlzFwkwprF3bPJG4tRZFOsu1gdHngdB0KBcdGXna3P+c1U7o2Qqrsc2
bfZ0Lh2rPzRUftLXxxi57ecV7W7k/rGKwGiPpCVCqzuz9bul/AUdDpjvaFN3AVT0IGKGGc3V8ooc
ItZm65izvsvbD9m80Ruyl0zEHJIcKhB5ig90OsQ1oFmTO0RIwCxo0KfBXOqHTonduKgCreu3FvSG
RisLjPxxHTdTOeNiVW5XyJ62jG6cgA0qUt3JSNx5DPvoVCog25QmN1XcKT6uPQYC45/zSF2aqb4s
Py2kfovKbm90rqw99vlOrmVHH39Muq8blbuo8m0Z7dV0NwI2NpdBpHpG3Dk5MJGSqUEAq3JGiLRJ
KprEAC/a2WnqKmeoNwk+0tilrtQCMG+UkJu4H2jqNONT0p8IHW8aKCnqxMs1zbOtytGRRGUWuObj
d11rtgoaY4jZ64SBxVWvGp8W2w6UNELYrO1Ns8g82uk/kxz4kgIj1tPyHC0gdEyHO1XKnab4oVqb
KRbgUy/ihs6vBhflmJVl95RJJBLpxVLDJdePMN1OPt025MfYYwhQ3s76t6V7Vecfk/l9xGh7qoOB
HdrIpfHRTYemPUkIua/b0Yte9vx3cdFOMU0dHWIFZasDa/o1cGIuchH7wXbzW3WnpBiFlrbaHpwv
MgS7BQ5MeCxc9FPHdZVhDDRBgTndF5Fj7WQb7L70pjihyYphYbqPMTvx3D5qYbIr7kT0UhcLT2f7
51PLImuN2mwg7GPdMf85VI7au/RGfVgO0t3i1R5mh7clDda36wfPDN8VM8VTJ6YkniyagO5bqmpn
oZYDvQvB4YqML5+2EYP0yjrgcEGuvVgu4NBoI2sOOhOFsxYOoxQX9kMuVQTOz5NzLEOZNK2tQByO
SZSsXuGNhlvZ9+Wm9dptBxfnyTKQyoGoInUpOTxfl3M0pFVH8LnD0dir5pOo2AKO4kqlsrXRZ7v+
6USxB497BjuDITW6zaKuNUgoaBqcBnx2pacHSmh52a9yqy6OdYvRBTBzewkATU63+bc75pzNvBCZ
WvWSHK38RNboLh1ogDm7jay8X9+vyEbwGZplDhJs89/aq8ZPpQVbgol5BWBu0VH12TAo4szEGV+S
Jzn+t6fNWaglXWMtnmE5GdUVkEVOCr2DKfdL6NAou3XPVIoJQ5qqO91FOt4qHy1oJASGUvReOUPV
SVHWpp8Cu1Pq03JFz1bUbGNP44pJ4PMrTSGzjTvMWuZxGI3eGn7y+KFdCsTWU50Ly6qi0JRPsYiy
6lLa4yIPXkI8kjCmBhdJTrpRdurd6Ok7+VX28ldwgAiOU2R3+Rxr1mVJqRbcKaYpJTlQ6jZ30oP5
0AflVgPAs4OyVI0umRBqwsLta6fMGahuIJqizng2Gh0x5Iuh3w6SDgs0aXdSrGPQCRHOQG5S/edI
j4kkJFwRXCQ+dZLbcVpVE2eunubX/p3xNtJw3nVh9q642m3ii45atCAXECep3Fng40BQWqaQDx8d
1DZEb1QQdPPcibGkKkYuI53oMQWiublPQ5MRUlYOJuZ+EXCMVJvMlUKyB9g1FO1QYPs1LrYCXneQ
FR0h/2hh0AVQQ9n8SBZpbyLmFJjCL3mToRBLtyzZ0lVbR/kft+usNNCntiq3ZO4PzL0Bfg/u85/I
LazCkRzlIwdVneWgFZfCua5gus0dUZ9c9AM4q99Z60JiaewPtgbaY21xyGrt8qR2G709TABnkfVZ
mgSdkK+RBLdt7oS1CfOfbUL7Q+8PiV8/KEC8o8jwqzGcCAxvYlr+T4KYfzxTbkXO6pPBjnOdav2h
y3XX0GN37p+XZQBZx42i/8yWZ6n+acyYQa52tZE6UvW6qs/deJKRwMjDXZegRmvUThrb+DiFZ9nv
EbGgiQF+xHqfZCP+xle6lA1suEoF/miMeyBDBKJyBMNnC4+WYxhfb/28Xf0ayDBLxaA+POzylA5P
cQ1GCeNYmom7AtszgixIyws3nyZHVjN3SIKSlXtA85c8FPZHYxeuyvIpDZwY9uCDyNST8H93fY2y
0s1kdn7UVkGN4b/M0oJqTR6s6lW2B9kZhuIA4nLLNQm9F1zmL7Ead8acTwP1YT7j5bCvKkO62lG9
FoLqbBIx3qWfABZNFl7gr63Df67Kcz/Rfo60MdX7A8O9t73DwGFjMDwj+H/5AzHrLxAWbjm+m6NP
eqWbpD8wr5q8osLiTUG370+xUCxe9ExM5nvOrEOdN+Vct2Z/AKkN3giErKGcsXgYI3DBg+KJOEi+
guy4vXG+bFa1RFE1GIPqdvGboNyw0kq7/ZMWrHBvzM2c7U3vi9a0BlyWDg3m5k0ZwKhcQA7XCron
eidG9f018nzFBJicrdUqrZNJj90VWRnQ9Naco13URJ5k2V6xWmFkzCr4wqMO0/sEMDbZDOe4/NXM
q+aWRV759qTIzjJiOE9HpaGO6Z2Z1Cg1qOZy7LX5R1JKt3KavafKDKVfqzOcLEI3NjFUIDjS6q2M
rfSmzEb6WAwNeCwjrdhY/XxoyGRAl/c75KLdsjcDzIB64H5x7S4KaPOox8QtzVCVnm1YnzaCAqjt
GvOEaAPPG4en6ptmkWBNfpithMwMc4CWOnlyDe3IIXbManFyIGMUE382f8cs3KYqkiCXFS9DvKLk
z+U4umsxuVaBuccoQtS7Ry94P3SJt7YwQ6o/NPdZJLtZicVLp4HIr97cG9ZOsjGKSmYnkX7U5oNS
POSIguK2RqnnpuvnTaVFQQ7RvgpRoN2awA6AHjyNfA2S2xk4nqtEcpO5dnrlPtPeQBDjYbrAz81d
p/4k+o8OqINCRknVcORla2Tg301Mp6fE0dik3DqG1ogSbDO7ZVd6WU6/pQWieB3QK1KENcUIpe7Z
kLMkiWPJDSYs7/VEetZL9EDW0pmHXRL/HCrT0UC1U2BXUgmR7nV0ajvUoBgmj6j9mAFd+mdSbqRy
Z1FEI93qjTlBxQwsAUOcvhGKo8tPk/4+ze1LJoFozh4at9bVuyzBic4nWz/ZmASdi71J2tYrey1G
rfhHJx8h4YhSDVKR6b0ruiAeX62MhGlrO1HdgtTkIUfJVgIRSI/ByTzOfEu/SeqNSqGR9B6td3IH
rIDllgvmruenpkQmbt+hcE6yzgedmCfNp3TcjiCi0UC205tA8s/2j7nRXpeyP6lx8VrM+zZZD2m9
z7VhXwNGCTcW1fNrQqN9YkA5KMPcZL/sMglzjvVdkiO+XdMnvcpcu/gxFj+HVj5I2vB43Z0IvAmv
bdkYsozxNMQIWfZe5899vOLui8BmzO1fsQm8vqXeGtGQpLBCg5e/k+ccTPI5qKUkAMbR+dqhqhG7
MkTbUkx0AmosbLh8yR7+aXF5UqQkaRcVTJh/xX/z4wgmX8B4fWnTn8QEBV/iWm4xLgaiY5PZSo3N
yvSjNx5AJaKRo5SKzlTgIXkmJKOTYCo67GnAuIzxXAX5Jt+2j9W92EMKotcvDEh1VclNjx1lW9Z2
oBiUAUewGEwq2BIvYmnC4vbURvRYbKtjhfGf7xAN3jA3JZpg+9oz/+dH4vmNSnU1dKrg9F5LZw3Y
JOocfmdeWPb+yA8LbiBPclRJ6PG2NeIZBuKOfiEBwTGCr8Pvf4hrTF8Rh9zuOK9vq9PY9PPAQsRo
07vVoSB4aBTbY52pl8pliCRBNikKNXhuI01lUmQajlQ5GZAL18MMQyjZ8+rKXgEeEOGjFt0WLqda
y5FWUiOzENF+/SuMMhzrVQvFUc3XWhp3oFwmZS7UHqYJfaHBo177MKCA+Aq5Lkg2mKh299v5eZhx
cUYUYYSkapdDb8NGd08zQE9ncLGwkQA+I2kmuzuz1/xgDwPxKbyHA75TjzxcdwjC5dhVPgsZrTJa
2wFqxDjXuvI1Pztonnk/efavT6ox//pyX8uy7GjPdsdFw/kopYk6pWy5KToNg48mUdK+9VD98KpD
7cab6lkDOXPpku5ON29y5chmmsQ8vsKNc6+mNIqkGutsOLCSJWAZbACR4VhtpOv4rsKhsYtm9Wzn
XKSs2/2Yyj12nm0VAvi1Sw+ICQDNkGqnAThTAk0z5opbd11do/N6GdQ2oiLM5Vd79iO4VxSr5prn
KX4Eq+jFscNul4YCcfuIrw3meaHlvWgJzxbknlI3Fka/yFhwDqTvNrIfBssanhWf6VgIt3fRGZ+t
xjnjSqXRWFRYDaQ9aGM+G6z04hoIPGjYeqwQUDhJ7+ggmRBObl1O9M4W5zJ1mmajrdV4SfKuewS7
fmj7bMSUBR2ipPJiGPd7KT49LyOi1sAsDIe2ONVV9NGiEezMiaiixJ7Al0DubBnOFOVrBkb9OB8O
pt0jgbJCOh1XeXRlou/7oQfgzpA3aVK9N2iRd70R6ilGwO3lZh0m77rhED1XPm0fatqoFjMcYJLY
oNuIycPc1TGk9Cd5rXA1zkxFDUpb0YBvyUqIMqBuwPCjh+QusEswDvpWsLuLH/R3ydLk3qWVxbQt
bLs/lK3i93btYMDULbP3bMRgfSX5StMgXY7cAalvK+G8n0hpBmQ6LisRtDjIxSd79lu4Jzto2lJV
C3KERff6+Zslrw4ZgOdUHk2U/1XNSVcPLDvBCrGPtLnBVB2QIs9qq7kxaCCi+SZpbgsbs+SrAl6c
vT2LdAkuf52zX8g987pcijqPUHTQNsq40YN0h8/yOHr0OSJo4glZTC6+g7P1uJe9pAuR1AWRau8r
AQXLD6zmGIzotnvwycGEFy6Md9gpf3l7v9f8woQca92UmZ9rqkFZ+0qyLxD0a2iktXTDoshscVGA
QEsINAzh9fsouI48G3LX1Eu8RAjuFkl2u+FUga7HBjz6+iqfzbJre+Rij1VpUssoEGflyr2Rg6BK
jTAoZzuy/iiVJyP9FZeRK9m1W9MkkDMI66JAME3hjGkkLVk9WdFQREHZoXuJajiW/FFR7mqIQM1P
xTpBEaPzJCN3p0XyVCP3iiS9U8Z0t+idPxe2z1hkJQ1pAJLv1TJjp6OSBw0Kt5U0UYdUFKRbnEUx
6tmoTAnxKyvNDeZD8srquDnquDmmxelttRMHsp8tnWsHzMc4GihPSYNUbm3DYm66gIBpqBluJ9S4
IQhWwNDUEYjeY/AIjoGGI5AaxcEobjO8NHLkyc3oAtjvaHHYLRQcji+j9DHY36IWQVPx2teWMyW/
ZFAtDQn6vfEvpXzJ6q0SWS5GQVxJeZRAm2uQyu2b2zwB0AA9EZJ4araLFUiXagfNejKtXuAsvg6F
IMq0FVnVLICWZZt/PBOS/3gcLbKfFuuExog/oUxnG7/69nvdS5vGmho/qyfpV5kt9qNmLtGrWUZF
OJaD7UvLGjvlAqUTxEoby7JQtJGcbIYsOVoHEXIqUOSCG7eTdkvWhUkiH6iJipSJ9EBZIeE5D7pT
WQ3qnjPwImWerQGVxjY05PQujqrBqSvlVDal5EfU8pWc7uTc9NZecwpQojlLjdrdMAEDMkpTuCjf
IUwcJsp4E1WNbze229czUNXsMPXt3DxE8SR4mJ80VV/uzZnj59xRryV93NIIl1Wi/pJsjfqQG289
2jaWjFhqTYNGOqQY+Bwlp7JLV7ECq5gd4GX8nESuOZlO21UYlR7Dsii9Qhr9QbpVS9tvl+omSz5K
U3e6voAciOXEaZIILoAozjU5H5ZlhtFLHfw3m7RC7+//xbn0WQUkWfJEI3iXKwxnJ8a5pMUYp6m2
kwEuAqKuO7N2yM/2DqMjyCja0p3RyxB3jS8blbNVOcdE6gqB3yCxEkppefkeRXCvdG0XuG85AA8b
fZBDobK0IMjmH1ccR+2yGLgc2ZaAtnENcNMhbOONmxoWrfcmL1Ngbfw/2O/FIsDv/fJ+SdMihWQz
9hvvQR69RyXWZdy287s4nCcXfeDZWpxzosC2q2rCYmyK5sMIKH8T9uV0yNXVGTTZW+A5NKXdmvl7
rpvPUnsCfDScCIRB6NHuzGAyt6P5s8lQZqfKZrbvp5jeZvBJpZziv7OEmtgXw5SzX8y5GJWUUh5R
BJFMbmtEcxAmGaotjV8AtTDfTRScJP9bbHS2KOdiaj2P27nHxWdptEpA3gB0u+QzhrUI2T1y9z/I
Ktm9vmKf+DK2YaWzak74NoNXbcHOuLxrP5m0JsvfDaBhuo1SYvgAXfDgD+rL7Byvrc5Zx8aYdWUw
sWVW3UMCDzA7NIe2rMbcU9eAJo0QHyIyaHxNW1oqFcBZfFu2pvxMKo+dsrqJXofV6XLkJKLU/StQ
mpVqTKLrBPptFmRMcQxnlaFlWvWeqsi40mcD05SNA6AEJn6aH6AVduT1oAeMoB6MNxYQyi9m6Utr
2D6OZrh4mLr6KYLSfQVC/fP38ChQ0wTrjmHg2FGpQhMQnfA1NDx904Vs+BhiRLvCDxdHWFS4+Kx+
nwOPAp21qdHMCOtKLZzJ6pV+HoLrx1c2CCpaJi4XiGws8xZfbtjZkpztiQdlJXGM+w2J0bd1uDEp
eapK0zVby9Wgz1lMgiHriw/qbEHOdNAsggCPhW892ZErJ5tybbxUPwKv41ud9lCSvSZ/CKJ/wR45
w6Gq1NRzA0uOavPe9tWNrAtxXBdf6tm2mI0/u8ITGFCLKMYaNEh0HyTDeqAC/AkfNd+o7oCClyhv
+0q8yd1SzjgUUo0RrPlzyekZAZPZeQbK/wypvRKH+KWfBI1vdg7y5czypF0ZVJhJFP8S0bXlQqCa
SXmXJe4QNfBC6rtGa/3rX1B0S7mYZ8yyeepVrCBX39M2g97oG51e1Ck7KjV5mFt5e329y3n/2efk
LNIoZXG2sCtDg9RwUvYK4f/jEhIy3R+c4MUI4PdyPNaztrQo1zUsV6XTs5yu9+r6OK0Pgk19geX9
88Lw+E5bKg0TFPaIHLs4mM3a6xFzV8WTbgY2BTDKuo1l60ECEdS/XJgzMmlTI/3WPu2psWOsMcoG
6G8wNv5/MwNwO+SMC9rBCynZZ9No6stqvKU2DQtMH2tB2qmupvuxrjrXdyf6dpx1yaIynSoba46a
9ULSXaeT57KoBC/gYpHm7IawX3FmX9SmrEfQGKFASjrMWKtg9o1PDe33WblTG5FahWg1zrRoXTw3
IzvHqNovCnqYq+3MFdDWkeWr09v1A/w69cF9Nc5+NMtgl9D+GlCwMHu/LsIifSB5yOjDJZ+6k7W1
RiBGgFvx68hpC9Chdd9ST6SJJ9o0Z2SyNgLEE9OKB72N4fdum9g8WtFyzNsDIJ6CWyOwmbwItqV3
46qznpCpZN8klTx3iagQdOlinpcmuJp6vIwz9BpsspeBJ2FDqP13bf55/dtdMszna3AvW5uVGoUM
fDoULYEMmnzVSk9xcovyR6M/tsv368uJtsS9b7saMbG1YktWFTuZfBtrGDMYTv9uEe5Bm1U+WRHz
q3oWuW30vnYbLfm4vsbFKPv84Pj33CV/Ww1ItpaoNiJeUMJ0YzMAOoq9/ekP+r2X7tz5mtyrBpvW
nMwGTi9/zvdxCKkJt7wzvPYWb+uTzlHYPRJdD+5lAzT7d2Y7Gxinkg96f0sxmdzKfifJR1AWuNeP
VXQ/uCe8VlFb5iwSSSgUppogsaWbOV0Eb/diCeb8ILnoIMGsYT0THOQQYMLodb2NnkvMNLGuakzd
AhPhmE4TReqiVXm0TGaknQnObbJfOgflkDZ2ljvGtCOfZuiToLZL91C7nhzRePclu3i2Wx49s1qV
hklDHOraEz9RWq/uwUltkzBus8exHzfXv6HglvIImjYZCVR+cbhz9JQp0PVZRfmmaAXOikSonfYp
ZStUjzKci/r073bAGZACTa1+ZbdQi7PDtCa3ynL/71bgrMeCmY1EqrCCrMW7nhi+Vgr28HUiB075
/KtzxqLTsr+/+oQRIK9ffbV045sKhAuMdqNHGyzAKKaN/Fs4ysaeD5+Tni/NWQ0NBJpk+HzFLYgT
RytIMRFvYzBSVv+PtC9rbltXuv1FrCIJkiBeOYiSZUmekth5QTkT53nmr7+LPvfbVmBFOGenaj/s
KlXcRKPRaPSwVusQ0HxY011Utv51na4LuiZV8B26VmaUUrj9MQap4oxHXKMFfagGeGVJHIjELX7g
AtMSrtlrvmPW661amIEK1kheviZkvFWiCIDJoWRxV01eU9X1aXAWPqJ6MGvgZtGP1E6cPPkUV7vr
2pMJEIINk/Sqwdc9K9PkkZvGwaol1eLrFok1CLFGztRwKHusofXTo/Ic7k3QRE/7Bk1LAJxYm5ai
r/xBhsa7HqU/mgWkCs7C5pFiamugNhUnPaoOTWXer53D19X3ETP8/LhBjOAzch3limJNi5j5S0OR
5osf7YmhMRuZzUrzAXW7aZTyPhqYxDL+cK2ATQwThSojxqqAM9NoWAX4ILRKHdlj/crxPPtPejNz
+Kl86nedG0qTTh/h4d9W+y5TcC5Zk9K5aqHUoTZvs6Z11WHZLUuBNvrB0xk6aMM6KHJ208y/DP7L
DPel9lig6VynwKEOR88YvullczNW+VcybJjFvvUWBSL2Vs0qx9AA9VGnqewZe/kifP9qwS91JRDX
ygia0k5WoLoTRmR0B916G+qr31dWoBvkg5EdkOUFL5+td7mCZ+qWCsBqYAM9RnmBHq7ImUbJ6ZWt
TAhoYN9tqBRYWYM29zI8Lb3hzRgka4iThc/XTf2yn/1nNR8gzRsO6NP1JVvov9SO3Sez/YWQm7i/
uy7n8sF9lyN4JEsLiWV3kBP11eNktDfLnDt8lhiFTIrglAjSiQnrIaVjxS971l8zMygwNXB9LX/w
fe+LEbxQU8WRXq4tfdN35RTuUbsN9ykIsvvnat/9sjb5qXxJ5egpq44+Or93sYJX6lYY/9me11oA
mpkDug1v1pmi6bMBuujrS5QpUnBDObaqGddCS2OPXxYjQDblIYolfWaSk2QKfmfQMlrR1c47Pjva
+LWLHq+vQrpRgo9Q1BAN0tXqx1GkWidCv8afVgY09HqawM5YE7AY9JOGTBdLFkx73ynBR5S43cN6
9U01oAYCwFy/ADffCe/p0cREfv7Ur0P5VaDsZGSCEtdhCq6jDfkQzuv9aCfFxrIPUfYp7fst7x4T
AGRKtLv+sSv2aAlhjF5Pk9GtGczRxVCWlW5pGHjrTBJxQYMd2LuaOCPgt1LD7dFYEwEDaiPrWJKp
WmybrtgcZfUafM83RvdtzQ3HAfjJ4tvR02q39oCEgB0u0X8vewJKXKclOBul7kgXTatkzXoAmNGm
x1CX3tjbapg9iaovx6j/GNQb795ZWGC3ZUnMBapGBvyBlA4aeIon8tyuQ86RZ3kz+l69ob8lqLvK
S4KSg2oJjqft5j611ktCWfRg6mxo9kGyQInhirPbvCj1iKOnAbaUv2I+mBl+/LDSlq0l5fipReWv
BWsZkIWk8Y/E11mCG1rqWbfDAaurFu2LWfPbpMf8JHm9vkKZDkVXZKStma1BFrPAtgmI0kzWtiuT
IDiddB7+b5fwhmHqvMno313iluBdmgy9EdZ6iaeA0KrQ4qmbJy37/leKEnucU62y9X49VjWuWARX
5Y9al3UvSFRFhWiEInOuROtmqGCqqTo0Fdt/d7eJbcs1I/PQrBISVDcznnmEf76up4tmqxsq01VD
B5mHsBkdSRpCgaJ1NEmE7oudUvxoe8kFetHDv8sQo8NeN42xWZPwLMy8eA4mHc2XNkBuzVfbnu8S
kOjZ0paqi371TKiwOSmP5tbs14VhDBPcHC7DwCbietvLGVoR3ehhpdkBfAPz8i9/pVOR6kYt7JHZ
IUTnHWDo4wqNeYtTyI7RxYkBdrZCIX5UsmKKrfz/hyWLB0adm2K7IskUgSwgkClTcN1jGA+k4Ip+
rBnedeW061nqGGjtnECpcF15F8u058sSgkajKBO8/aC97Lb9DLyCgPoTyPKslW1rI0sbSsxfDB7b
vjPmeo3BFYvfZQCyInn6WU8MX7KoixfT2V4JfjtqEptEORbFP82zXxaB6q8IKvlzG6z495F+072S
z4ANP8hWeLESd65PwaHrRdoUSCmSY9IAidyZgei0KzF6DrJ6JPwqJ/qMfj8WKDdIuORu5sde/0V6
GmV6FtwM+EwTWi34CLbt/eoJSITG7j/9y/lafx8C9QtNnPKbRO0fyQfXpMS73sXgMq5V3a75pJ74
YKYr43ke6PFoHQEc8pVNHK2H86ex/tUqmG5/ndOXavphjXeVsTNar45uSfyCBueSg3k5QevFGPpR
HXqdmnod4JnTBY/czDHKQ813amJiSHmFI4GfUSK/aPlt2daumXcA9gBII/lVDBjnZOCcXe4XzHCj
AzCv0k0bdjvAkaMTGGcYThjoUHb0VU/QY7ywN+BEHeC0+J4ec/b2cLMshwnwWDnFvzq1g+ZQoBcX
yi2bcgzVZ+il3vZ829W3FdmN2l0LYmId40xR80qiUzGeLB2MuhoG+Gu3AGv3AGDCArCd4EN067z3
eWn5JobaOTOcZPgUJY2T0PKF5M9jcQpnTLhlT4qVu3TV1Kc6bbzIAhss/aapD3mCfJ15ChlwrZRv
zNb8gn9KY2ANzjOKvdbG0FoPz3anRToC4OkacPbrQXdH0HAR42fUpC6AAoEDiYasrA/suHLNxdry
YTryyXZ5N2YAiUlnDBWEwXVTuWygQJm1Vc3SbSIYKFH0Om8LtDPoYxKkOmAq7WZXLj//SorYExKn
4LfSAZ9+4sa00+Z93nQ7m99fF3I5+6f/sxaxJ2TqTbMAqzWGym9KRL/l/bIHZN3jAHbNBYcNwAtK
Ik1oXXxbnAkV3zFodFMKgp5pVo+7EbOJ+jAd8vombpA+M023bSQ79of7732Zwv2HWJ8sKnAgsMz5
8zrTi7YCjIBPh/VBfl2ll++/d1HC/dcrANXoOMp0KUWP8rRTjAr4z8C6LT/9naDVTM9eaH0XzpE2
4KJdyI+6+ZkrxEFumpiSEPzijDI72611wWdySnU1EF6qGKyMfuSvDSqcHveqrU6czo+2lRt9VUFU
4YDqWjpGKjlqIpbXWA8Wiyqs0WChq5HGpcWvKJUA3V++cN93TLj16nlQU2Kh1ztK4atUdHsmB54O
m3wIQlltULYgwXfkTLFxrHGqiwr5tLF2MqrtZ1WSlfzDRf7PksQwmo/xMiY5ThglSFAXatANn6dQ
2+gAb8nbT1P/alqYTo3v56x1GlSTnbu22MyodjETc241poKT1yGTYcZfHCM4syVTiLSJoSr9QuFu
ytFbWb3yQN39p7cX2I0+Q1Qja+aVbK4YYCtKgrYpA8dRVRVwagCiR2t8Vn8du/ule7l+Ii9v7j8P
JDEzpGkZp2aFx4utx3vDCD1LZ09K8W+6Ic8DFcF96mBbH80EAVIZYiAyfKTTSS2PYKdobEDgsFni
0P6wae/LEpynUYFN1jYhz/q6bDC/bgGgwMa8CX80nhcfU6ryxPNlJ/ouUnCioNqwRrbGwPln9Mao
maPpngZ2Qv8/jdhlc2+USKiCo+lGlt9b//SHHONZGCi41dZY7HlWIbqNgYCpTg6TVVtkEgSHSq1K
mcZ1cSr2j1ufuCE5/n+41d/Vtx6KM5c9jAiHwhES5ntEUzZa1Utn2AEaZG/6aOfTfoUvmLjcywpV
UksRPCk1E9r0KLwcAZj02ONFtvanUDfcgQDz2XTleW+ZKgV3Wo5xYWISnhyrXPWHGYP+iyStItOl
mB2aLQKQKAoR6zzEhNnPJ9CMv01bAdVXCUBi6hafZJqU2L+YLprUSuMTQMhPvF4AU/Z1WX7lGr8b
Csu77rJkT2gxbURDHhlZheXRU3NLN8uWb6KjjbO1wibIYiNt3Y8rh4sKroQObdKHCtaFV97RjsHq
glp3mh3HMXWX9KkL0eQRD96gvZJuOw9fCHsFvyXwHNlprEu0KI9BqS1+TQGscF0RlzX+z435lvU/
OzK10il2qyLSGGZwVtDIKRU8xlBsNZpGIupy8997RPUWcZ3JWsCXVGUqbucJOK+YaQQuNt+xT8or
MR3NLX8UX2XVNckt+LYvZxKbluhpPuAWLCa2qYGYp4AIvclC11AyNJM9X9fl5RLJ+wLfwpMzcWNV
9tW4XrrZbaXc1IB0+K4i7G4P8aHxe6Bgh0HY+dxR8Z8U//UPJ/afrXxDhjmTzsqWMx5DvahaYgjz
0MUOA3XRPffwovyloXugdNDHLy3CXb7+3+UK93IZ5bWSWpCrJcq2AIGDTkPAn/24rlyJoYoshUhR
sCJcwT+Sud7ZyU8zQxPCYHktlUzqSHdxdb5neuRNhR6LEUfChAAntBxg57THccLYHQaFXNN0+qc4
Cjp3+QnMPP/6Mi979ndlCtdwv5SAql/PY7eAsUZ9KU3JJSnbLeEWTqwCZIw6bBS4+H7W/6xG6naT
7PZY9/yjw3tfhnATE2oWYbcG4noQLy6abrfIvABz0cmfwv/CBGWB/1uS62zPSEi7WAVqy9G4t26s
+9oHpOAhaYHCvE7xtZvhV/tiAtXbco6ma3zTJI9FmVKF+7iwed2jyxiVLbzs227DlHbb0C9/ZRri
eF7FylHnHDptGt0HDqJn1ZJtkxifOIiXzLnBaYxlTOV8O+rpjuUSCRJFiex1advxumth3il71IY7
ZfikzRIRsoc7Ec7vglTZYvNWhR9EmRjM14ujPGT1DfcajOrmT4DY3eSPxU+9DmSzFDIfLJIipEuk
ctoj4WI6VjC6wL3amPvwJtvnAXXVDSDsgToqc1jr6/HKYSPCkW7qdsmUFELb0Qu3xSbyYjduPFQ+
/XDzrxoD3+84IpzsiWvTqBKctBQZzjYL6mVyJv53TooIAXW3AO2iTmAm1ADqZw10UO72ifmXAYkp
hmWR3mRVU6FBH10riHGrzbSNAUIEqI23+NaVVRpkIZAp2CY4oDM+p5BY/7IDNUZKKfRTd3LRU9wc
wfQnrbn/4W3yjyd+Q/I484zmWCv5uAI1WAfCHHRQGe6aeRjc/NbEhJPfoWQkC+OlyxQscky7imoz
hA4ZeJhYDTqK0ivifEOUZpcmLODt1wq9adagIGUNCBSbO3ouA6mQuDNTMFVmzM3QLDDVmFdOUn2v
s6frHlmqXMFOMZTTxJiaQcAHQCl/LMA5nGwUX39c0Tde8Zj4KsfaXP/m76dd14mmaZiKswzTfoNV
ONvQRW1QJar4cuKkcuIJ6ccUyL+YCMqAtd+Q0dFaVXJQPiryd5HCdlb9ghqqgkxhGY0H1mbHdPwX
cJe/yxA2y9TnIldyyKCn+AG8YNvBAXHejt4gDwLUcOlJlK1J2Drd5iC8SiGv9UnvomgD9GV/nXbv
PgMfsEHhWy70AuTF74sU4oQ2I0UYmxDKNXbS9b1G8xtrWUDH1qHOaG9qbGPNBydOW3duOzzIgh59
TulAfK6hmNQD9/pkE8vX2C7WPALOsnx5UAogB1UJsMBqWZ3k49Xy2wd/iDnaiizzG1TZTbidD6uz
Alazu47cyDKWF5zG77KEJGk/ADXIXhF4RxdoNrvUt2snvkkDM7AAdPOvKtu/CxQeLprJFALM0+Vk
tKlf4+SAcsAB8Wtw3UtIDuyHmGdsaFWaaOAnTQ06hu9JTNwi/Lag6yLs4qCUNt1cKPv8vrDV9s9c
RBlZUZzyN7xawKk9rqgxy/3kFz4Hv7IkTbqe/Svu6GPE0+ToC1ydLLKwRTS5MwfKPFjex1iWkV1d
wDVRghtKC2rpE8Xpya32qFXojCeBAca4ikYHfZYFwxdmE37XouCRMsu2LV1v25NV/Cxs9cZUKQaA
iKeZi2OO+xbTEKPGAytJJQZzIYL9XbLgmxDpAK9+wEKNoH2FdwJyvJ0D5WBtzVkC9CLoz/Q+vKM3
5gQimfzbdXuVeEaxzqsiE9w0eaKe0urHAmLDdrEk94nsqItFXgv8Md2cIAxa8X8xX+2OFa7NJWBB
uSG2zzxZ1Hrhpv5NpWLBV1ftvDQIVLo+CkLbo5u1pztzLObEd6u3Tx9lbavSVQr+pbXR+ZYSe0H1
Nd62ZI+nKLxnDVIENzTdNQM0jBLTkfgaQ4ho+3pIk4nh5GcNZkJAnjhabqclnmZxbwVIyxbvurFc
SKT+rljB14wJ6dK4gWKHDaAilTfQGOoPEYZCLf5flEZlh0Mc3JmRIY71FuZZ+70/+yhWmI+09qtT
njorb8sMniUrPeW6S4BIeC9DEpX4O5HkiVahYifrFR6mOXz3bcjBt1a3hxQ9cxLVSi5fsQqsW0OD
QA+imgYZy6najDmOB0H/81C4dZV4aqptUmPxLPPnlIySnMZbvvCKuzUELzQWtRqTCEE8BzPQks9u
Xtq7Ni2Airq3yL2p8U3JqV8tP8Cf6YDw1VXQWzPUscezcKOgi0eD48rAj8fbaZNQuknAwyhRksRZ
ic2ZI6NVY62h6cKqwC70zWhKBvDenglX9CAWlZE/tgiIDpdTmCw+5vtaiz/oo30Tm4YHLN4evBcK
AO+aZtnNRqoCmW2JPXWhZcAsjCeXNbAgzXke3RJAv9VIHC2hTsceCVde0loB8HhhY7hJUWZg+pXJ
ya6mxCuK6SFiNnlJsulhDpuHqDDuTLt8rcq1yV875uAv6+PU0/k95Q81R1bDAhON+YONn8v+y2h+
ybRDOpquDmYqLfLAfQYmjm043uT0Gys+hf0jix+m+X7gX5tK8n6X7IpY7+ZkLEPUcdRTM4LrGDiq
4AOWxB2SYEAscOszMB7IDE9XmrZDK+4uWh5ohNxG2ec0kp3Fj3mr37ycmCmYxlSLRlaoqDj/UMxX
vXgxyLfrx13iusXUwJSmNlIeCBOBZAl6rl3Wgri8fRwAdzaBOj2CjV0XKPFkYmaA82keShtHJ83m
0AmbW16r+xYVqaTVJaJkEanYRDqaStLFCnaLH9hzH+CR7C4Aw5n/G7yH9Y67dl6FuK3U46WgAxp3
1ACERn7hlS476kCPUwIQJ9yR3XU1yvZNcJNgZhuaqoY4utzN5DHUbkrwQZM1aTV7IEmSODzZrglP
yAx1wanUYCaJRYOUHnH3eki3OLO0Xic5xGJjKLqDrCpd96xYsu0ybS3F9K+rTiZBePFZUZZSZQ3K
VEKf6t54yAaZ875uC+LoEKl4zuIagaYNpoP+BQRJXfz5+iIu1B5+8w3iyFCkGXrCbRhA831+SGfs
u6NtLHfZD/v4APzWMOBgeGH3jbUSxG6KQOYKZWpcfz977hU0bnNVhxqpZmw4yLFYXUmCAVksK44N
ddUCGJUFWac1Yu+Pyfe1FwZY0d50HB/l2GqXrdywVoZJTGiL/C45IXOq2wUgUM2HyQqojckr/Y5P
THKLXD6873IE1YVtYfejCjmGYR3mqoP6RvBXAVvVsj3wbADiepYY/Vs6/qN/epe53jVn29VStV6q
FpfjimTbu9ZxQGCHQgFIOdDznm2izVoqICAXthA45A49OijgIpk/fyk+pSA8qHykYDQ3QRH5syx1
u7qPax+3bszZxylo0SmmosGlAKj5OkdTdL5sl7BB9RwNz8BE7pa7rpBNNPwh1nzXieCzQyQ1B4OH
6ilqNSfuFnfs8g0v8x2LRycCZHYCF5cQiuG0yqFmdzN3t0UHfgI0Vee7HJxxxCgcS8kSd5pVJ8LT
h9tP1w/65Rjg/RsFRx8VedujcopjFo6fSqs+Gv1zvCQS//6Hk/YuRnDwQPiYtDCCmJVFNmbu2rYL
Li9HBWb1cQjk486XI6n/E6iLIBktWwYl0SAwBm92NptOyOpjEzZHHtG7Qhp2XFejrgpOv8kGxVK0
Ei/x7tuw3IY1posMTXLI/vDef1+ULthxWCIrqkBK87wyK6/kQjRHRnlx0boHuIJKCun/hxjnXaTw
9uZzOC4UxbhT2CvHhd4QdfZKNXGyTneIcsz6MFDhYbowdTVFxgl3+Q54Fy44MtVWzT5ZsIlDstwN
3T7Mmvvr5i8xTF0V/NY6AMwLFX5rpewI92vpSnG/G47m2lt1K+tHvO6ZdVVwRGMDMshEgyMKuwSA
E6jkjvdLdtPNBz6fOioLhi9Ubtdb/F2Bggeyc3SXDAQG03nKiXVusVv7k5bFA71u7/W35Uv8Iu+d
uX7PIQv1u5kCmDLXY8xfnpTyxQAUXlEobm7/zNTEu757MkGCV8G0Xa73OjZvmC03NjDiUB56C5Bd
naSr/EL7zG+KfEurnt0gaVsPY2ew1X/NvvU6nKI3EHF77Zp5MjaJv5bEal9aPpCcgLfjeSbXIjxL
shknoFWToALTQo35o17XA04Lbybfy3JxM76v1eTIkpV1IXeK+kdLpJg2l98f/1jSW8bs7EOKFkFF
UyJvTEE48RnYtK59Z+GB7w6vSOP8N3RqsqULnmeYYtPuKwSAc9HuteRmyg0nmn5Q+8EOP8VIEFUa
0PUs7rIosEcMFAFIulH6x+smJnMQbz75bOFzqdolJesOtN1t12TuyGcvNqZDpjKvALFOa92aQ+qH
NrJGZYo+MYruoPj5+mfIlCG4qaYb7CgJoQytJHc8UTAq9nJdguQsvYFhnK1zVKOqpZiJPCn5JuVs
U057LQ2w9M11OR9uSspMIC/pGrVUXTOJcIdZhV33RW4tp4rtKGAHmv6BFzIIZ5kQwXYIa6ucNUin
VmHv5G3haaDeoK0MWOFDkCGsZd21M51ZrW1N+mhgLXHu5qAdr7LnUr+zDDj3kgR/pzjBBNTBnFQa
47ESWr1nkgOPBtdMv/2dkNVKzlYET8PJ1CFk1UAazsbF68LBm5PEvy7mYxlK0JxwMbVpHzYNgZwi
Hpy0Yk4T+gtFM7CuuGW3o3iMqYOT15N3XfCHl4AgV7ia7CFr5ozB+mytC6q28/NpX9WvU1472mx7
Flat1uH2utAPR0sQKlxTNNVCNVufmfX0tQc3jokAmDPqDOGP64I+eInfBYkVKPBcLqOipcjaxApg
A74sVP+70ytWnJKIVmDJBclwogOm/FGbO0dLe/f6Mj7GucI6BB9RVa251AoYcoyAbMzb4vTGifc0
b9Tb/DE5RDtFktqV+AuxwjSTjur6AMVN1sNMbTerfi5lKLG9j3hCwrLW7Ts7XGAswgiogZz7GkRw
FHVeQRrlcg+lV3DEeWrkNJ9GMNtI+0IkBihWl9Ql7HNmI07qkt7LtMlPUTOn4JAuq0ripWQmKDgQ
xhq8WRUTJNaVDhqtfQiG7uvWcXmvLMskJjWZLY4d1EWsNGOuw+mGuWNHaJbmr1bRSDzUZdf+LkXY
q6asO9ai5/K0GMxt2AtTDzPxwW3o5IMMP/ry9rzLWld8ZhcKAAGTuu2XE+u/oC4/7ToNfe7/M2zk
m/W9SxF2Bvg/2ZJoYOCIC8Mrye0S2X+5M4JTT1iGNEU4QWfLxigmV+1uDLORCJEpS/DgY0fSwcrG
5VQMtZOEoYuEimMDNrUImcRvyyxN8NumgXGayITGwGwHFvvPpdFhJE8GICqRIhIjdSVFLyPFgsp0
clKSeGVmOKSWxSoyMUKGgs6m1ViYtznxZVtG6AorT4PUAv5wr/9jZLbguUewckRtA5Wls4G8RMO+
0tQEHNIRj9BdqPSBRdLFqTiaNsGD/FeOQeTKU2Lw0oQWVpg2pduxxpvRUp7Hsq4LiWewBc/A8hLg
EjpOa8YPDb+v0O0ZA2S+VF6SqJHdhCqO/m+Zy98PrUhZNLTqqPcV3FCapl6e964BuNT2W5zcarnh
4UiDPgdIm6gSXteldCMFb9E2JULNlqzeYtw0KMvX1TcyAD+4/tkBuUFVuE+T1K/y1+uCJcdbZCwC
j2IEZA/ITSjeUkXpc95hIL1wzNDaXRe1bpSoW5MZyPloKpIUYs7OqE1gL5MG2X8NEBgA9av7XOKs
LqrxXIZwHtAqs7CRZctJ7/qnNlqxjr/OSenb1UuD9j/TJrspmk9Dl0p818fUDyznXLL4BNKR/bRY
vZwmLXqNc/JEsuKeqdMmS6MX26i2IGMjTt5oB1Nnu7IpT2ZpbcxkdLWZ+ZYqo9aQaVs4NoVG47wi
7XKK0MFixN+NvJEs+ZKHO1/x+vvZNaoZ6piPMSTY8bOa6q6Sbu1m2Vw3mkv2eS5EOBd1CkphMkFI
BpSEesHsG4bylQzsjBi8vy7qkqM5FyVcp5NGelszO1w/Y30Ayy8GxAonHcmJj+FWH2VVo7ey4cfz
QC1DUxFYaSI+m2nTTM+XaDnlebsn8+x2/cFotO2iqIWLQU8CZs7+plPVwwhCYa/W2PyIC/9bWS3P
dTvNgd406Afp+8Gr0s7r0NMRdSla37JNz8jWaEx4ST65ZLb9Jk4CW7+vkwzOc/FoVs4OX9RbxV4e
CoVtoioCgoFya4NL1Cmm9MDb7mAh8jItumnTFQ5ShS5C9IdUDoAPV3JNv13RqlOPFzeJ+mT17XNo
WyBx7PS9ZaIDYAiNLzwrviRobhrULiA2AxoOqjDR6E7pLPGgl63xH22Ko8YZJu0noN0hGEqUXbvY
AYq2x17X/pU9vosRrnU9DSdWp/Fy6qnq5jUJlKXZzHrqJGiQu26Pl0/wuyjBl7F6MkzNQrZjpeE0
0RXVT1xyhGUiBKdVRX03jiqUZqHTLWofUiqroby10Fyxcir4oSnLc2uasYppwjgM2k6X7pFiuCAa
6s2M0mDWH/r2k6kUrgnooXj8lWmRA67Y2MkaO3WWMvL6Cln0XN+lFjtQ9VZd8J2D21itZycYRclM
xyBfM73Y5WEfZCUPSHOvm4AGweOuNDeh9m0uHtXpZxa+FlVzE2IoOkEQS5NoO0ClraIcag3vw9Qm
91rXHksl+6ZQxXBMQ8/xvV3m99q0yU1ZU/db57uoHEulDMR9jBq6yJRpD7TpYqtCLFruS/PIw8jj
aNPva9Uz2slLy+ZrkTXfUixGseL7aI6cJYydpSJub+852ZVhtp3KdJ9bo19quTP0g68nAM9Yxi8a
UqSOVgwA9R6s2FHAtuuEfbnhxXOrScKIi2/t85UIxjo1CJZqjsu9BlSIBShIhf3M+WPZ9n7UrjS8
nxMG9nn2oMWmkxo/YlVDncK84VR3uGFI7PpjKRi3sa1RE5yIoJemb7+f3U1TYgxgxh7I0Sgat4ww
mDUWbmZNjpbXHlO5P6bfeh7uw7T2TVp5JVBwWRU9FRwDs0rlWsnoWFnjFRlQXfrMLdTRi2xpG+jq
LcT9P/9MQWsJRxhEeAq4OkVz3q4BVQ9mGxTDCn1Qlp6g2JD6xVh8zUCpCsgyGpCuYH6KItpNGnYA
nlK6wiW0/5ZoQPFVrM2AgTBgNXtomNsYSr+by9Avl85jsQ08cgJl43zxhHkpHJiaK5u5qnEkhh9p
NznUzh57tEK6dZFtgGW5L3QMe1vVNjMfmwH4eZr2WWWxNwFPRCEYXm6Y3zUA8E5/ZHxCZbJ8HECX
p6KDfyUjt9PSwa0SlGHtl8rrYBOXp/19lJeFQ8NeEl9+7IlYN12ntqkRXWcfhpraOsLDLhsBx2BM
DowCFK+41ezHmO2TcfBqfirmxDGSW6YUTqyhye/UABdi2WsdLMDq9wmPv9A58wczx4t9vtGX1EkB
TzwvmWf0o2/md2kxtG43xhsEmTfpkLqlzl54mudOFc2bvEDfasd3SaPKXiaXAqHzxQmB0MhUa4gs
WLTpdKVTrdM6yheAu6zDyWnQ+EuP/89V8B/pmHSSdXRcul3PpQuxESggrdkeCmCFqF+ApH3Ql9qJ
Fk02dbveNx/Ow9kO2r+HlHlBx1IZcB7WWUr7l7nNg34T3mmu7sAWpZOUMp0KCYeIcs1qaQ6knGze
GQkFTex3S4P2mO7/73f5mf7EEagxaliTgxLgCGy9oMTlow2TxPw/9rT/bv7i4HXTZWghC2vskYUR
9WnsAOpnBLbVHaienCJgEGQafIBCdjaiv1YDpMMSOw2KnFYUbeypCEr1YFunTm68EvMRi1DzxHCv
dvi0FUJuwumcmYtW4tpVXLBs3hT51q4Gp3FSTwbecSnCOVe8EOFENalCq4RP6CkcQYt5H1mbsmxt
QoAT8RkB/rCuLbSeqzZzKQ9vpuzzdQOSSVl/P7vQ4rlIFBvJ3mPDarQqTW42oCPVyGRGdCkBcq4v
wc1UmmnNIIgHYo/+lAKacskXb17utOauzWqnBdBuCnB4bkjiB9k2Cf6lVhuzaMGefNRHuFw8FJKS
b65r8OOQiXA+BOdCx2ruZwMyjKDbKRWGbC1vbTxJ9toEEmoZFqvEuYgTUBjSznm7dGA8qQ91VWyp
DWzkPAmSKfOur2xVzhWvKZahwpQVeqvCjcWD4SlJHYQ28Clydd93ZjCyRfJOlpiiWJOKmgI1d2BQ
HjMj8khce8281TtZ0+3qe68tSgiN0nrSu1Rt192Kt+nbBKfm69IOoY/9Br9bhViKstmQmn2L4ztt
rBvg9VYbvhswvk9rd/VH8uKQTH2Cv6gWFpGEwy5Ic5gofWA5iKtQH7puE5IDJZagkhqv7/7N2OPJ
mwrtNuz543UR63m5tkOCq+gUYwQdNVzFPCZAOm4dvQeqcQdU7AzjKAqSbP9rH7awVaKT0OKsVRlC
oIbGTgcUK5tNQLaT2bfMUYgzSwkf2ZjF8LXTBmxmy57s06D19I267PXtuJVNkUscxYfpo3CeF5Ck
wiAwszGVuTuZ7a6f7V1cydCzJKLEKSStwFaNFWwvRN4xQhsAH7k7oc91KpvNdevQ1wN6xTzE8Z1Q
DW0lnnCw1lgu3LNns/Nh7mnph8nB+gkyjBgk2+tRCysnL1S31o7dAxCqv8m6uqSfIviSGJD8FV56
+JQTfaboc2BuHB8SgjFKlyDGBKCtB+ZJ9mtCebjEFJpD6X54SL300XiQqEVyMMUhoIaUJcItfMva
A68lDxwZDMXHnFvcoIC3KRJERRFw/wa/77bTZxv1T6d8Ip+JtmXGk77tJU9lyeUhTgxhunQYugje
XBmnbTvdTyZYO7TN/+PsOpYj17XkFyGCAEGC3NKWl7cbhqSWSIIEvf/6SfZbjLpa0TVvFjduXIui
A/LkyZMZwaAvuyjr+xHf6xSNIWab1l+K/F5bkE9Y4ssaAtg5Za6anAg+M/JEfelE1C0+L53CP2ob
sJxBLVSElqmdYfy86aY+NWJ+shsQD5NwDKL20srIFkaZ11bcuoPOvImInUWl3yXWfpyaxFNWfd8Y
04Wb/RdGpxyjCOAk1rQ4W0ffDh/NNxg3pIPKuEBze4Q2dJ1Z7rlTP6gH7o1euy184pmneVO45dUl
IIy7fPZBnq99tl8TXDj6EEQ75lG8SfTGwdDlAlqtoUlgsr1RXplwMUw++2px7RyJcAW+i651zKo9
jipxDXZiebh08GaDp3lKK1enhzp6Hkm3kRMEoWxxdAprIniwwPcJlpJy07J3u95YY567OZJPmyRz
kMTjZskT0+Z9XVbXkNP6NoYOJ1DHwngVxqOOtMoe9hkGiL0pe9boVtNTj7RP/aAczZr3TMJYNK2P
La08aoFRpMM2q0tYAnf+uEjPGIxNUsJ4LUNg1ADn0wJTr+NR1xoXrBrc17tNkQIZ8dhtSRQu5J41
uBgVB7n2AfdUeLgXuxQcVi9hsGgfpqRwbMncGGR6Aj/guuNe1j5G6Y3qej/NIXeDlYkG4gVCCY8M
SDFrn1jNXRMMfJGs+duI/u4BlrKXuLqPYE8/IP2n40nqWPGT3rTewIXTsuagD4+WatzGgiv0JB0x
kO04CN8e75Z5dFRaHip1s1IUZqL8OC9OaMF6zLB8Nup+m0Se0uptbiLApLCdqixODQh3Yih3piSY
xseBZgHjg9vrrW+yeSMtK2gy4rF8cJL5k6XSHaL33v5K5xsyPhS17sPdaJvbhQNnNH/Ikg3u6nVP
zR0xZTC2tpMpZEqO8pRkFXjbDP0mscYSOtpcbGXGj3qZhFrZHFg/OtJ+KkQAsO92zRdsfRInnigm
6Qdfz8WhsCPPMken47Ah0RBS3cE3QG8dOf+KKWgP9lxPH6U6TOzYwDeK2s9aAeN/WgWDMR/pPB9V
/JEtUziUHGamoIfN57TC2zZi4nkmfmPeFZTCJL8KcmbibRvcJL6N8Jo1UYcpOzNkNPJbzdgSHQlg
44O2NFcsbwNLffIY4zMq3WBU+BBBb6GnJuxSKjeDy3u+NvHM+5pXN6JJ/aV67+zMjeHkE9dXnSo2
A5omY7JPG8snGQX3mHgTolhlavgYSfGmas/Mq4LnwWBedynbVTU41OjdGqOgII9DRcMmfazrTd3U
+JcHmMNNQZoQZxDUGYBZS7zFiuBEh4ZvTG9tpjuCYexnqDwToQFjozarMVJd9zsSl65pQjlZCmc0
PwvYEuI13IK/BQboPIEEBpdUsZMqMISYGBa0vLW0wUsiti1gj1zSbFcnMHNdQlk9jPYdpMBgR4lr
ojefqk+MTV5lHcb4pXR7O4XneOsRTo8p7XZ5SZGOOO9SDfSD2rfar4X8gj4QGQCP/+Upi73OpBaY
daqZtq2d7/pRbZUm1CTaEbvAfaHc/pT5KuRe9NJhDko9NHv51GLH7e80Jw/N2+ZBbNPEuYg8zgne
s9/xu1/9bb+3h8ae4/V3tH4UwjrwrrkeHwDzqrsyNLfaXXRAIiDss6De6d8RTXkZXf51AJ7/hPUn
fvsJseTgiSP8BHmwQhGku+o93ppetqW+BjRb+vqlMb9zSPGfFTljQuO60M+7GogiTKNuntabvyK/
1m25A4spKt3OMVFww8M00PZCYBbt0in3W6D/HXWer30O9aDtapj1+4DV3DWsR94ZvginMA3q/b9f
snMkd77UGbUETUrKynrQjgk7KPQNsva/heu/V7CFLVa0oFnnlUGni8WwS7Bys1BBSq8MDbRZb3lj
d//vS/nxJWEQ+JmAJIBn9llphfSPkSZ9sT6y5iDh7vZSu7G/plXXS6B5mXfZx4r/tKgAVW8YYO2Z
aZ/XqFqi5JzUi3Zs+nSH1+kg5ejPPUbxYEtVLGC4B+IsZuXXvQ6ztw8NEkc+SZe1qBkSbOQk9cYa
CuI2R6wJ0JRl7Jay2cDGKlRKOAqtKGLojsUHR6hXYS2+huFPzbTQ+HicIeoftqo7pAoxj9WXHfUo
iZBcgHNXlXhPyXKbA5q38E6ubBM+qlbYpdeWBQNc29xpyz3HKcF68FXFr5TZfkXgGsqfmLpDK48q
4g/pS1qV7qJuJv4l2wgAAuOF6ssA9sqrISwapALxpwyQhtSj31YLDh3g/5YEC2Y95rmFMddLjOi5
FKcFybJtnbRuHTfuVNfI1iJ+qeBMLuwjZv0cDeYzAAEazj7CqDsDUdDsAMdoz9RUGBd32AUcE0ZA
rbpLpxARCjpOqJmorTY8a/I+Q3+HweGlLNDH4PfrDa5rzFDmCeZHta0EN4d+oo6kDAHhnMqfl3pf
CRJ0YAmt+p22kWMIMLvpG9MWFweLQ4Y7XjyXEExRnMfNVheNO9aT2wnqcvy5ilonGb+yrAlRgzz3
unzJx6d51IOSw/qyHRz0URwMNThaD9GVkaCh1ThmNzt9Zuxpi4ZN/BgZz8aIUyvfFOjWjOpuwV+N
ujqK6aslsWsktt+0cAWaSDBqqDTbV62Tbo5TGYddW+ymuXQLw3Q5JK7tOKBjehNJ0ykVzPpjdFNN
dpPZ+jbHKAo6g04Fx1vakICsCHVMw4jNe7NhHqQjrujRYDTyvY2XrlzLGYjtK547Brw0SkBMiEgQ
SlS6Wl14kQEcceTzbkxxN1EIpaDdl+ZJ701Xw/gNDDzcZpoCUl/1cxO0SHpRcA1eBj1I2R1ynvwm
q685mnCcn2AesJVyU4gctpOveWpepdnkWkuzneoPNUhALOUN6n02Phf7emhX+v+rT5ugKe4HWGK2
NupM46Rnkd8gDZyAwKl66M9+iRjzTl3mRIiRrtDAtxMZNC3sxa2vtJ+Rn0m9BYoRa7lLANYGW7gZ
XOekDpyBVnWFmYYYWGKajrSxQnNB5t1Xj7miKUVghk62DI1CuGmHenHXzk91BBfL/IPLGdM9ZGuh
DhiHu6Wl/tSU10KNQVUUm0l9DV3pCnE91/J65qbboIyv6J0cQ80AnIEYo8+WEHvncWpJKAX90vUj
9FDeKFct5IAoi/1YSreonoYFJcVyq1enhEygt9OwFldjdmNg6yisRzM+JCxdS0bXLpTT4vmaFhxZ
mXDs5V6POGaypJ+bhTcQpP1Uia9lxdbUprCxMTEquVebMwiFytgMJHX17hRjVqXBZxU18FjM/aLu
UWGYePhbhoepe2P0QkwEatJn1luuGr6G8Sk3qGPA3C+OXjJy5P3XSHb9kDgp8iQaOI7W+mcmrua5
2oydF5fbtAMyLwx3KrGTFbWHpu0sOz8mkDF1u7TcNPCuSpfmOuog7JHLzm+pg0GGsB1uU+x+c7zG
e8xCc4oUksMFO2mLKzO+DDPHyE3ka2QM58j26VRfDQ0mfqoGFfQtPCORHuuXuEtGVQQCHm6arZzY
uFL0iAF5R/bKRcbHVZ7AjqwQSJTm7oWD7Afs8ceZcl7kFnVJORfzsWm3ZiZcmTWbCd6WaR959Yg0
XymdPs4cA2oRwNxkTJGMZTvDZOysNNmKBdFh/aXmjX3O+eIgF0i80jUcc8IU51KvVBAycmrN4Jyo
l7A2qKTCTllCn4Xc3RyJvJE4EHVDYN2YQEnL5Fe7PC/L5FnY7fn4HpPbVnBn7Oadjp9ntOJzVPZW
muYNMbAxmb0ryAPF62/I7m4pemAEVBVN5pg4oFT9pqfYntIpEDxz2xhdaqJ7Mr7u8ud8sVza23uR
gQTL5aaO2top7HQ/pNSvWOaNqQj4yA+W+EAjz114e2JkwCZsHfsMLjMm84wZ3iHW0RKTV8+JP2lD
WPPH1HodR3CMZe2Y474y7UNa126p9itjQCYtHJe7sk/cWBHPbt8MsYfHqldmT13LXjA+EbvpYGwx
0Q8qoHIruw2z+NjwZs9R4KT6HAyxcHM17GihXUP2iRMU+VuJuPROnbcizp7eubTMRkqGIctWO2oY
gKzdAQKc5/aU7SxvvqoejRt5WpP1snszmI7/j9yH/yy/AmlTUGgbzrCZXjGbNmUF3mYbb/qwDPuj
8pd99rCamyIKyMl38wb4MEGP/BKe/vHFtbnGTQN2euy815MJqUXpbC1HvLNZAgVKvh3jlwvf7A/E
FPjA/13kDLNXlayniubaUb9aAhHUoe1HG8ASwM7i8oT9T09T1y3YmDAobTV2RsHF7dhKLIdL4sHK
wfHaGa5Sf9gDN/mTC9xSncot3Hc2VYbZoN7599X+UDWI78ufbVAmTLbrZEa4YA9WphEvw/Tw7wWs
v7zG1hdGNxh8fSm3GD8H87yWYhmmZjl2hebMY+sseupQ3djYXeJXtthL7cnqH0n2+miQt3gx3H5A
hY/vn/ToglVGoDTTixSov7nwElU4EDmGs3ygtHETm/pxb4PeYR85f6jBTUP0m5bpAQZmWwZ/At48
FP1XjcE7VXGnmbOQReWvweg8Y+IBI5CoLjUCyBuHWkcy2kGVNy9WXStHEupm9a/eGp3RihEnhlqx
zYJySYO5sII46qF0NbdpUd30c/TcGWVQy+ix0dS2x1lHQOjMOUzSKaRyGUcCYhHOCjIDbdwg+Rx8
R72JMSYxRbeiEG5aXI9Wgjl24bBuDiqwMRZtgkEkh6p7qSz8B5hiLelDU7/Biimoc9Bo82cLA12V
qaO9tMGY8xcOBieT45EYHOD7A5ZiHgzLvHqotlFMN8gV9iruj42JmMcPCaGQjMHnVC+yuGXx+yB1
Xylssga0xoA166MSDIEuxa3EkT/IAVlROrsyeIIYhxwSLubWKCN6Hwo1dLSDvmp9zu9NHZxaBC4q
16ATXfyIwemj4cFA76J808Ympi/vkY7qUAERlmB7VhLXjm0Xkl0XR5eTpjLoUHX03YkW741NQhsU
UckwaNvruHYEDQq4znXvo30yBZLMAetbq3fMYkYvrvWajkAjBadYyJohmkKVoFdXEZTDVW/7c8Ih
wQcAslFflUglztZE7QFHyBwWNRZebG8AUO9540m9AGDKvcrUQi0yvcYirqFnTmo/lYJviHHfDR1A
6OKMuQ6Pdf0Ys9nRGsx49mYYD01oDDByAy6cROnZcRlKnbiZZgXcNMO5Zg6Hnwbh5SbTSZjx596i
ocl6qLoQitXzDYtqxLotLpq0jtUAQiUvAq0BzQbhFn2OuLGAsK6wEyxQbHvrztRxAvf1vjahGhuD
kh5LVuJaARJxLg89fGWofIa7Ep5MddvXn+mECUSzx0xg89LkMDUYug9I58FO9y6zmVs1GVSrszfH
wuNLh/qhdIg5gyyNvGUut5TEiEi7yVtUOuZdxXSvMGqvqyoHLV8UW7MrMNdkV0duXi9oMIGvd2CN
7TQSQChiftu9CA3a7sn2RPZWDDdZf1XNapPk2ibF2RrBEroD19hluY8aHUm2ZQR5P/WEQTcct2lq
4e1yA1NntGCf6xH7ZtrA8eVeZQedIPZZlo5iFORjHHADisoCL+a4iumbg7LaoLCeSsilawavinSA
APOu6CBv7u5n6EPbRwV91EAADeQp1+NtFn/q2kuM/58x3vZ6vrNTbCUavtSkditMVSbaS7fMmzLV
0LeTqFgf5mVwifnc9i9ghrcJLJN1+MbbxYuGXaekmpcX182MhoKFmSno3DeqF86U3yRJ57XVrl6J
cz5s9LhA36EBtDF3HUYRdXmbJCC1utwZDeoC37sWqt8OJsWJ+ZAPEWSmi2eoBeGwBzU/zzHaeQb+
GHoUk+2Dxe7QZSkj6VXFY8yeEwQILgbKeRN6Dcy8ScUcZNv7iY7vNJkwa9T6GGW+Uhp9yNSmw95g
wwnTnHLXLo1tzQ3fnF8z+qZlate1yRWP6GkS+U1B0M+pX3SKtkuv+3bFjxWsHqcMn9aEaza6TZsh
jgtrjDZMyumDob2i2M1EdqI5Nvja8NqJ+Ub/QFGs2PmJgeeGcYtn5vIqrW34UxqriNqb2/g01Vmo
51+8a31IhzwJVSqgfzQ3hxL1usyAjaRELlW9I5HlWoO1UVG0I/YdokXdplIhYRW6v+DIoQcHDMV/
aoECuGtH6nRm7PZCXOkFyjMTagx0GepJC2j5FPHKz4vUBXxwoglfipV4BqVBDmFFPpfhPAo8tRY6
STR3EuItwnKi7GVS8lBh85RtfotWnLfgZIni1O3jXyDlw1EUR2WMzlCBCgBjopsw3uk+GzAuZlR7
Il53NezBOnPRqQliNL1ShuTQq548Ue0jLvdxt+6MKObz0mvNNjDj8rFFHZ1RM1SpBCK/7fExa+Uc
WOiEjDn2iHXzraq3abXbza0X2uoOmT6XuIbxrolBFPPBGBjguf0L+gdnGDkE8QLBlLZbJ42nm6mn
QCaVzeqJ8dUT+5TFcWjamMZo9WBJeUhIjAii3ungWKKEGXT4xFu5oPOfwKsxSdzOqqA5fyBwflOR
7VmT4VLQjaOOLWO6yesXu1qwm7YBpk4Opsz3ZVQiCid3EVnnJfNrjnOvtXJfb28WYYd2xiFPw3NC
/8WgNxiGPNrkMLavTeII5DrzlOMbb4EugPgRSU1y88bILL8tXu2Z7yuO9GX7TjNhMSLhIY0eGqGB
rJhTsAjUASxLieHBfd/REVyneLFrQB4k+eQMNqj0RDlMviBWubRTvHxpkPd4TM39vJqAtcO+yUs0
MCe/NT+aqQ9G1vm6msNZO0U99qo+eWjaTyuWaM+dmI1OKVCElSoMLTyU8WPNPs3FDBgm5kZVuVKF
ssPbmWmuDbf5uL6X6TaPekcafUDT0jNxgk3JsB8j7Bvj6ItB+fOCTFbEH6P/vmvqDnVz7aWVdS0K
fkjjEj1HGoyATwlmYNvqvjJfJ8SXLBGHX+s705Aj29rvOUoRdFrdCjCt6ZFqHlv+yJ70pdhBIbj0
HGnYUZhXd1OltgNysOOBujYkEFrkdvKpXMbtkpkYgcYJpb/K3H7kDIZxwCgDirqkYa7M9Z0hqDc0
2AXNB9gd7Cgb9izTnF4f72O0iJU6IFNgA9qL6sdieauRypYaKP3Zr7a8QWPTF0vvawIKzMbTmLit
TTTHKhLoqvs1NrCE6PvrSY+8op53LcY9oLP3kEPmk+IeY7k7u8YDaeI9scCRgVjDP3ZmFGOSofNJ
T5mxS/PXsi78YhrcDG1PHr9DChA0IOuWpHIb6HobgnvX9U5S9j68hdwhEb9BcdspEB8vEcBZRDle
9NNUPvTy1mpNFJMgwNe0MySn8/a9X25r8QHBPgTkx3bB7kcmP4aePB7gnQkso4mXhhpekQXwPQfH
ELvD9IYMJ8fq8l0EXvd3h1sC9BSxkydaYPJnClIpriU4sBGDH8+N2HbTfFhf7856WPJ3hQ5jMl6B
bw7gRrve8CwO++Eakj83ztmmS24l3vulHIBFqDvwXzPFt5VHTj4cm/wpjftNb/Zbw7w1Wh37x0dt
lp5hf43F0ZZvnfY4mmv2h+7E2rxpwQ9QMLot5jObbtxK9M4b8aksAlSImBDrhoMnpJL4fTm7EMS7
GItxtemjizFckSnfXKIgt2aU7cIxeePwBCHsZAbvVfkNkBS3XnFv0ICvnQzUPr1oEPN3bWeaQge9
ilJZQ413JvE0stlSdtzPv0tlfbPGPiSby4Zbf42ZwuLrj3XW3/GtpzZlVsEL3oLPQUmub4YNKHAn
2bDNRfv3v8vFP1Y6n1bPY1XPSnUzBCOTV/0SGwkjrDU9A7Qkc+TNZVH83yX/nyue9Qt5Q/TcYMly
jArQi0Q7JbryuywL/l2m/jUxdHYPrbOqX09YRc26mNEaHX0bXIZfBKsZHOozmHU45VX0Oz7lks/p
7/r+zw7hn9d31rbjTdZppanWdWlAvW5bvdQhJA3h8rRmXgHthLqfv+au5Wbe6rA/e/8Xw8QfX1V8
LyuzAm2SOGN1bHx4Nc7d+chDI9D33cYIIYK6mMj7g+oHl/ttnbNPQlXSypcU67AbzeWQu1nXGfLb
MfoGruoSuUH/pl+xGkymMHxjgoQ4b+kVc59PLDemY/kl70UQHbttisy01gMS8FHFDD7sDNFMvDSf
8kMv8c+Fz2gV2+xoREY2HbXQ3CkfmMGlYY0hLjBkhZ9eWX5+yUSZXbrYs0cIQXw6JIs+HVHurDkC
0IyE8a4PoWq8WvZwYfWQBBayK3ALDsxZbvB8/XFT7PKH7vOS0uCv+fPfnxPkDpCRC7GKy862JOSY
jLnRTEd7swbf9GHkmV71niIXjLqGm+/iK+2SS9+PW8W3NdfN69s2aGoxV/G6ZuNV2+IFjR9sTuia
OuV2CMl15qXeJUfHn9+wb2ue0XdFo8ONhLbTcQjgVYTt0PbVYc00GXCdIKzDdjMExLvU7P+d8vrX
tvFt3bMXrOmqQsQp1oUe/Tbe60G2p5vuKXtNvA7bMXXbyjF2EBt5xScsEf+9Wf64WXxb/OxNgzsA
h1JLrucNMo12v+2ZAra5+BKtL8n5RVoaSEPYxeEjPpcnWmIektjAOvym2lqP0oNoyLNv8lukynlx
cEn5/NMZIEwKAEltOAuhcfPnC6RKOcx8YOwIysqZAdCiWO74WiIY+aYXJ1vc29Yrqd/hAIA+euvQ
CVMvXfcp4AAAlsH7r28zfo6NgVFbMNhGnx19alBURkpneMbxBt2GcIRR8v8BPvytCkIP6Ns6Z0ff
YLUxAw+zrmN9rQMHqOkdQE2Ju2xe+EjR+/j7of6x2tlN7uI84tFAcZMZh36iCCSc+qtSCxP9owPp
lvE7236QmrWt7PsRSHlGxbNMz+2QehyGwct4MrUHBoWYgjZyyTTwmdDvViNIWbwVI4xxB8BB40mr
I2dcLIcIFaZIVLJ79NVQECFGNUefmqYCDlUppBoCYkkYwJEu0GsQBQ1F5VrtmvRN43iuS/csyy6g
MILS0P1SReu0LUEjPfV6BknqvDgWnW60NH0fIVVdknKnilvaDK6cdU+QwbcjCA3sCgUmqu10uSN9
BXsEFDiAyEDqOkIy7AqKRnIaYEhd5Aglp7tmujZo42eYvi3BRQ+oITP06RcKaYAGpdT00jPUxBWq
G8L8hOIF1EtwcNLLCWQq+SuwZwA5Q1NqjtIHRLHdQMviQu181dUfZn7SWtCxLNuRPNt3ioL9huaZ
PJtJE+LT8JIiO3WrcTgqpQgKjCzoisMsj0j6QjWAGHr5lqME1JXh0Xy5ToD3QTO+S3LD7NsFEz8Q
vYVJFtQGhv90vlaT0NnedzQUsnJydmPxpym/6lHrG9MHJU+wyXNHoqGyLm4KIzkZC6zy5sWtundK
Mr+N4SW+WHtZlUDqDFIU5VsQseiQXpbozfVa5kbz8zBi7rSuPd4hfTF/Teiz6FOPLRDBmuKYdTPM
JsAhMxRja6qzfp2jvynM+yl55eRDgthlSD6ESKIoG0fHsC3HQ4ugajXYW41uWwvKiFu6F88aZAYT
6v3IpzOoWEEDRaZQ2h8kDRNUwYlOPFKfaINTR9gOa27sdi/b67G6KeyDXj6Weh5004HYmzrWUKTE
4ZznoRUhOhzGzjFmSfRqx6oR3DaGEcHFGVPm5Opu6E8EJKhdnCDvSTrhgHz2ouYwUuLMkNuUyaMo
kEosr6ElBZGlg++9bfjzCM3oPKBbDwLQwKG8b8bJLfU3mYFuAZsSJ7iLydu8vJNM7RMD2cYYQ0/t
q7JfNrEpnQQGRMQ2cPf6A4ktCDOhiUJPR9RIAQCeoXF+A0SwE+uMMkSVOZJ0srYNSNF5qlMwNHid
7cEfBcTF4IKa/K7E3+016MxLSIaF3IzFwSCGO8PZo9IqD2TcIZkmfx5ZQEfQZiAoizpoyscqit7j
vveaMt/LWexmS/crRH3YOuymxGcGbzgRPTI8Bhp90Uhzc+jDSzAJBd4qVGsQaaWhmoZtM2O6PntY
siooaO9U4qWtNtMsHJLE3qDrmwrPzmpTP+IgoYfW78Bc5c1bWVrgdACh5mOqSo8y05NQoLRxDar8
KU/to9bCRFpZUCEFFPJzhN+49vCu57GXSrzVcHWnUHyXNfwQyh1Xrwj19Ov5iRsPlEPWLAJ7eJpX
YVUHY0DsV3nV+4pbTpYUXpUwr+1uNQL2Fw2UYVTPogoYLR2zaTYLBFHRAMMoivzHhrgQvLrliA49
RFxwgYYtyXW+wHJem5waaptqapwBgnpId33VThuVwfUp9fTmNSrw1ZCtjXcwiR7EeMx7CvYRZEsL
VRDh7rj8QhvenCAczwlGRmC61cOZF/8GJy8EQoYlux1tWCbnVxmCsln8IO3JYbYNlf8jne8T/ctq
n1r2ZkRHS1XhxD67Sg9tdNwWq75wnP4Eyv84ec7woV7DWcrCu4TidQ1RTiBK+z3vUW6ncN7Axfgi
omArDDtDMH8seQYP9YayqOdYsvNoUD72+FDu5TUGOnLA09K1PD2sgdh8hByj0ebPwfIYuyroPiFy
IhfR6g8A+Y9fcwYacdhy0uqcHY0R6n/d3idxCkLx0sTaeh//ddFn8BAWQBMro54dbfGeWAtCXMsL
APR3WPK/ljgrI5ee6EYxAhqJK8sF8fNoHNqTvkec4L0eYCQBQBwCG689GGsPfUtuEGjmR47tf/Qe
2KgNlPzvpZ/DMn81zk8vF4A/QOQ/bvUZJVOked/VOX6g3E6H0S9esl0apjDwDi3PCLNriKzWNNbS
y4L0ouHnJYxlr2PV3yqhLtVTOUTaf167AVLjfJv/ql8r+L8DtGN8xC9HiGkXH4RkfW1tzD06fJ6+
/Td+ZefT2ygChQkpBRS1Nqf03L6uH2MQ0qodj0IVYQ55q64wl9MuB4wqIMYPYxW6ftXKXyppNwLd
K0h8PNvKQwXyPqEHs8T9sstt1WtoaEEjKvW7f//C3yYEf71HKC3AeZgY5zwffxvsbKRMx2PiITo1
W7QUrhYvcds3joyK5SkOp41w+bZDY8LPtjxYo26ki6iFsHjArQsqF1Sj++8f9fNt+/ajzvYpWZqz
JVv8KBZmp5UW6rxiW1xXAepZXz+OnuatUZlIR9tU4cWi68evV0B1LAyY4pnnvnjpPCOtw1jWXXLE
2umm3q1hq+DBXLTSOabBLtZdP74nguNO4wnAeuisJMiLkhoEoBNDM1DYdOhsxhiOM4GAkJTSgL1N
5ytmpu56qP37XtMfa59vS5/dayNubJbENj1WS+JZc+0P6HBk8X0ET6MivY+mF6u6SRc7yNrl0vTd
j9uxxTlmyoSBpNWzy7bQ48qGtF5fvtGHyN2Lb2C5/rlmEGEKyVWYwXGMC9MQ7MeN6duiZxectbq0
ZJ6sG1MUFh7CiDd1qN7aWyg4s9fYh92tj3azbzlyk9yoA3WhMsvc4ph5a4TpuLnEgP7EXgvz2y86
OyORNTZF4xSz47xrtsa+23MHEp9dB+rk3w+brafCX1/7t5XOzr9J6ATSDqy0kjVoag9DkAfKxV3w
s+NQYHNWsK6xfpvWoM52xoPcdA+wr7qNIlhfOuyJXngcP/E4uHhkPQnObUwFnNX4LJ0ZtaJ0vfjZ
BWPnLiCBwVwF2jHeETwL6oo3eKc+p8GlWdQfwInQoDnjVFj49IR19iokc1ppzWCNvwdjYCc/vmI6
JrRPKZJ51P20i0N0x45r/iiGyw6dS16K1yrMj/oW6p5/P5p1qT+fDH4KPgSTCk1gPPbsU8j7tpq7
XC5H1Tw0zfv/kHYey5EryZp+IphBi20itWAmZbFqAyOLRWit8fTzgWPTxQJ5E3OtN8fa+nQzMgIR
Hh7uv0hxRbo+wDcHfRyB6jbLLcHGmiQlmlhhBKC5AwvtEUrdPZ3wZ5cEYD6efT+Zv0NNkhP6qoUq
ZcBrNVdYiN4ftRdmlusb4u6/s5mkF40KLWEk6hM6lLVbLOpHZ6/b4b57rQ44hCyHVbpUXLsbD+zc
Mfqm5vnP4B/316fsotDLKDB6ZeAY6XugR1tj6+zBvSz7y+hrXj0GC5/9OndNmB+45OkuUWRdp6Om
6aI4Rb6mJojaNJbEkyoli+wIfXlTg4zPnWijdvrS1yrQ081Sq4AMD5qGkXZpA1KCXtqufBd1IcCL
h8TiFd0ptui/xtoPNXswKfTJnr4jlaGrDkQ5f9LTYZFW1S3gu6VVa3CpvOcUqIsERVY37tRSeZar
25b3f9XRZ6MN3FMLaQHeW1EPSzmykeBaukoHYBDuhQBsrEhXeqzvTTU/AlGg4NUd+rxdVxLE2KCk
5YoGIZzcFnprpkDD1h3nhC8uQs10sn3HdrIXL/tl0NlHINqWpZfAtfBLQDFGjHahl60EEcFNahpS
GKwEZANU/UcCuh+Dz02n0oZomRLllUBFdV4mmsjVVlQBz2ueLZbCKgDUIOeNrbJM7fAqxdk2MZ1F
YvQrCfIrVnnonSKZhxhoq9+YhbQqS+Ad+U5KaTab/covXy1ganXyR6YcUzm/Dagb4gAARdZWrm9t
QNQ9NtjEOgk87wTrKoB5cbvM6efm3bANdbgjvEtCfgy1J1HuAIjh0aap69RSEVhuIXOsO9DffWBs
ZI0it56u4yFd+mK48JJ32b2offrYp/I+r4OxQLe3EPkzIbQI+i+xfJL5Lmblr7UwPLsqXIr2XqX3
K+JIii6kjc00NAR3pSUa1uTSoYyoXLl/GpVoaLpQY6vnQqhssZBsP643EmiVHhseAUqwlQqwFSga
BRm+NPkyhYWQxiL+fuFKQW0usfLjqOWnxN1DolGbSfc+HBkvsJ5T4dLoxs5Nk61k0NZ/VHXeLoI3
GmHkm6q4EynCkL3S7+7gxYb3AWrTUK3Jk25hwSZ2nz25QIqaGmBr4kJnCluZcuHNYA1rzbp1pIEC
pLk12v6lyAowhLq0CSTrmDWUsOIMEo8aY2jU3ufgqsUBYYySGIKqklvDXjEN2xKwMa+gV3iotao9
G65BG9YDkGlth8Da5S4g0CLODqmerOpcvs9jcZ343UqTA7ssjpWVwne7E7zBNiXqsBI45valBUAq
nhznybJo0ABz9tBoVbSXHmNmqfd2TtiszLDd51p4qXp/Q8df9d8q69Ez/pQ/taEHxP/sVK9hSSio
8mWslMuhC1Z5MKJq81VbPTnFTQoG1dTgyVPYa+ud296pvnSIUHnUewdssbhLEQbM5XKpplAI+nap
BXe9CLGpp8fg+7YETLmnvgMpP6ceHtYPVOcoa/xM5ftK/jlkI5V+AAcXHxr4/bUkIHcULUTqUGqj
HWLwJi7S1X2NKWIGda2WN8NbpVtPmvS7BXQYlMhOcIJS/dWrEOrK6o2sd7uETeSDG7J70VmqTXOM
eILUfHnFB4RmZsfaiVYGCvudcxtH5bLq8AXvu0PIN1VEitce+AbFq3ZqKO30zAJ+WFA6czZdZS7y
zN+qdDASi834pkY8hAdiRnlwKKJH4WviodvHoe30YR22T2j6g6s8ONZt08gbX4OaDRS19IoVzxRb
MlDkAvJmBY5tZL2NDQC1Wf1UtZRWX7T83HrRKVeLdXdJuxpyVLAV0zsF9ancsrZAK5XiVdIAmgbl
bS0gDewaJ3MUFG3Fn1CqF7FarWBN7jLUf0FStMmlonFbsYkSneJa6K1qHRQSgTlTfjpRf8yGJwBY
9wgbLbuK4hfvypQwo8ecT7O0bhQTgknWoy9w60ECUhA6qfVg6xtnowvBkqrtfeIY8F5A1DUQWJyf
NYrnWR2tM35WWrz0HRQjI+euAENN4Vw1NpHH2xElUaPapYBiNUDuufXsBk8tNAiLkqMqP4XCsEBW
Zy1QcWwYH08nVplqWPenVN+a7sEamYkjPy2MbSTx7Lzswb0kiwpiUJY9xnVlO466toZ2lUnJPZBo
HcKfSOHVyv4YvbysGji5Sb0xoWWmqmnXfbktKQj7nrsVh19SkVBkHRaSRJkaBzhPl/ex+yOxXLto
UHMIDmmAIk3trWsT4CNFQ3/YE6w1joIKBCJWg61WAlHQNNtzJFDUF6GyNkFfnvSw2cPGWmjWxXJ+
GtXvbKSkjaX9WN5mdAwMEKE88y6KiKJDzrMeadCOjZek3qJM06XIZZb43DwSZdlRDC1499tu00Xu
KvboJZjCUYmwI9IsWyndQ020LGXreZDQiM6E+95TFpiOOJW2Tjk0JX5MXgQMOe75UtnWM6tfjmMs
K1/FCBoyKhKLeY2V+5sL3NkB9SjrZPfyH5VWU1uk8Avf3CQ8dlayNBEY0dhOVbL2O/XQQTEqACXK
krsQfIqpUv9ueN0N8KzlIHp0keqjGbwhJbIT2ZOpknJH6qtUu8S6uo6EHLWf/ahnh2LmYP4UyhAj
QJ9L5ZJaJ3d4CYa7oH2WkxcVnFWcoIbxTIa0hpFtS/GPIvuRgenLLGQCTAIBz2Sdqq1huceRAOp2
8G94x/itsBaDO27StSCD3uR6KZ+7QgeSLtotnpFFQbWDHKepRQRCwpURkT8kN2gLnyRu7SrOVqbX
PlpCC8Cx4NrylqIq/oGr7dke2WzRvdZysXIEmQpyd+6rn063jX6aGGsqUm8zsVZQ7DzSyB1uS8MD
0/Uceu2SwACj4pjCEIzMSxoAAYl4Z4jqTeRE5wouc6tlm6I4lCMsGC5jLGobgxtM6ZBBo4zv5Lkd
RfQQcP8gn1/0HlBuidp5ua0AvPY1uH4PunK7l0Vz0RnOToTg4foQ0BQkbWnnYfyMlG5gD5AN+qjf
xxHXUUIiAeW55zgOEhrLyqm0HDZ8A+w4h6wHVl1s93UPf7bVETV5Fp2zDB7TzdO90hPD5FeeruGD
kQKDyoadSB5QJueuPYfKXST+qvr43KPvS4kDobClNB6V4pBQ6fAMxFHgQKrF3lJS+gfNVqfakER/
mlbhh5h7QS23ktYvky62M0CGMD9XhZXZbv+u9x3wehPQ7SE0XrvAg2k8zhjtksoHnRih3JLZXVWP
+4yLQfd3eg7fgq3dWtKLUG60tlpbvgOb3weOna58oLuq8Ci6FOJIGuSmoLJPp6ukOKJDQi/UfRxE
K8nxdqJkISB4j+LL2hsefJUnaw/IZKBeFiSrWHNsechOXQoHw4jBgY7CJzcJcUTT3E1mvYs5zRmz
WTcNEN+Yw5ncRSbkETPfhwVNIyrgg/9QOsPG9WlhhcVagg6UkY0PtAcQbdmgtnyTO8HaEdx1XgVL
/vhGVh+DYVg4+kvapSPYkC7dEcAuHRrM5pRo4SItU7nBpq+SS5S+mkZtOzo8VdYwUiAFw3LhlW73
WrHJ6Gs2irEBw7cSWaAkrneUPCGN086JzUOOJrdisH8UL0QDmbAhxQ/aINqloR1EgLsG15uuvw+0
ABvjpgr1reF4h6CBRe4ka1lzuDlpSge1rVgpovfGSh6RjKMeif6eR2e1nTG6+vbpplJqQL5AES3T
nLwbi1irNLYcGKGddSzfQW+sFKofwso/VodujyPvcTjNQwwU67s38aeBpxVpT9cif8DQ7SSnqV1n
zsJN33Rvh032VjTlJTDphZgA8PXUZQHrVNbua+7IkR8hZfpKiB4NerKdqy2rftjgVbgp3GpJP/Di
cyNFKQ3Y7oeS0KbN4Xco9baRql9p8jTEIHSFN1N+yHPPlt3nIb7TBB4eiKcnoxx0sRmUY9KeauSW
HN6SYRjZuow29KPrQdOAgB8Fj0KYrTqNG7P9gzbzQgzCTSeRH3oV8jwPbcL/kJ3uPofaSwGZdyiL
HSJmSyWgVwprr6K8nXYVVKNq4XByhdyE/HqxAIKH0q2QPdaRxx9CtD+GMA8kv/K0jaI8lvBlgYiT
rdDL5qEyQHfsqMUVJBzhIdOeeuPe52+G4Y9A8NaGckzrt6Znr0siz9T4IVV+RiTAadsv5fKlME6o
T6cwBdLhtwckWiIndGXrYAW/SzQpMkJyH9OAQ2eDLZpYLym9dplIouY/O24LCchzkpdoNbS2qyGv
BBFcyl7hi+28ElmDiFeEtBua504Vlngy7cLoDY7dygEyPTTJNmmqvWJy2XELSc7OMqqTq/grs2rX
vjjsY4n3pOLfcJ3SKna3qORBfqp2DSBnLQ+WChqYZRfsK35VhIdf4T65kgx1APkio77rS+CE/tka
DhZJuNHoC3C5ANyhXiNVRCqPwQQdSKrpyiVPnvqGyt7QLuu4XkR4gEt+tsAX7dBH4NIH5dAABTdy
GpnZb3RVVj0b1YWk4EfBHqGPlS//EH1A92bIjQfBgrytBe6uGc4pIu66VXYfl+EhxRNIcV9VYnjZ
dLwZlXUmguwOEQXQxHVPxQCKOwAGzQ6SLbWBTq12CTm+gKQ5VzG+U8AFo6ckdBBEggaCSESSxTCd
PcIpDOmKdpeQrNSKJMkSkE1+0I0XyhUHrXqKg5MzuBuxkvdWnNieuq5lZxOo4nIo/sj5lqgLK4Rs
OORDpPXSQpY5/qE0F2XY+dkmT7H5S34NtfE0FFQA3QFmHY6N5NPtsJOdaC2UCEgDj4DnwUf8uCVy
OtZ4lUL8c+F68pD2XdszBLAAFAEE6sidesNb94cT3MjqbehsTZbCa/xNRLFbLbVti/VVGYjvZfQr
7H0kN5688jDEl77sbtq2RDZdtUdpDVl9oskGlJ4EnIm34VMtveUOmGeKHplqrGPYg0Uq2Rn0BrN/
GkXiMuhouT/s2JsrWXmMeUuYByVHeDELNxUXv+BcMqPdBLA96d7duGJrB8WBx+ZPzyr3fnUL8Rqp
AW9Fwrso0XsxGhcoeQWQKF1bAstArhdJu7xGK0V/aSHB+Ci/6VwaZWotpPRW1KtFoUVnWURITMMl
obyXO6Q8ac0XB1+4EZVq0YqPFZmKkTy2oE0ERNC6zDpFAlVr5b4zuFregPLclLH3o/bFtdbVyzBD
b8Yiy2n+9FpuW/5bIiLlkNHVd98TJV6n5q5t3/rhZshfysGibgb9QNcWSZeszOBBKy6BkpPRHiv9
afAuKAnZfoUwG0SLmULs12YPOkx/ryBrUvFOiiDP8iLu6C8l9EbDvb6zTojyn8sZQaSv7ZV/B5rA
2txBlKQwDICgUtsu9UMzoO7h+quZ+Yyl6WlR8vN8JqVrzxqsxk8YBiGOpbD4VdrevbwbIadbbzXn
VDlWqa8NNinZZzIu62IB7LMd36TUHSN4dE2FR4d2Voo5Jeev/ZJ/V3DSmQk838J0uOLSLl+lulgU
UoGCBW+oECh+irIheLiZ1fzanhqHNOiIyCPw84NM/qm2rMldJ1SBPgCHD2/iG4jL4B699ZimjBVm
FFls6b25CWHeLee0R/+H7Ojv4JPCvdEYDrKsYcfgzXJgQFB1+S/lVbhTQYzLS4hJ+mu6Tk6zbaDv
N9HfkSd5Gaw52ZFkNAeqZXEE7GkPWyZN36VdVnfFbCfsm7bTP8usj4f00zLHkp7JnqONyyytKeEf
eAeHJ39DfD3Wx3bdrRKw4cqbsG0P6cy5/AZm++/gkwhgNrhuZBInZqRalDfJMj0B87RWUPCesn32
iNX5xrjMYvJn1lifxIM+MfSsRcfj1K0BpDQPo6TYuJ/AlIpHWhZrZyY0fB+A/vNR9UlkaMxc7j3d
FU+JIm+HIl06kbDNLG0mon7FGP27nJOYkHhZa5Wt056wktwIobYUpLOi44/Fo2rmdI5L9DX8/J3R
JCDIBYg6v7fGbdOuIG6j/lFtG5ty76p/nVu+mVCgT7q1PqhRDw/OEeJu7kf2lAJ7ar4r/H1I/Tun
SWPQ6YUgbQW2RRb8MqvfVLUXVv2UAuZjx2yuL+C3LVcVczUQ7aIoGR/d+U/nrqCmi4ecO14Wzm3y
EG/92/APqcQSiqpdLjfSD/9RBw/WH/VDsXFujKN1yQ/GJd9e/yHfbc3Prd/JEdQgJqZ9T+u3Mt4c
7SKKN3U3Z8j5AZef7pbPg0wOnIVwhqIPUnsSb8dwCjvinmI27ITkTt+6y1nczHdvzM/jTc5bqAKA
bCrG+79BLb2ln/OYrLsDqhqr6oe31u7EMwhteC8N0qfo2f60ttZurq/+XasZsJMlyaqBtCMyWf8G
1yoZNK8Sa+mk+Y89dXZBbBEwNdfhoN/EDqxw4CwB4iANXGcztGbCwTfHBv4ChCeRhqUJhOff0cPG
UgyXJhXHZiQDVtuRXTV/hXwTdf4ZZvJx6YS4NbVH6VTIyM02+6Z+78WxJfDz+k6VPnr//2wjdCRN
VaSmABFCFqcskEAqlLDyW1ggnY/Eb3UJ4Sa4CiSfejhGQCdMJdm6FjCN3ocm652MLLkdIspjdBj9
UtsHYJdBrB7bNrXlzgVW3kK/T41LUw07ow8uqpHZvpHtBx4xUaZRha42Q6fsvYzUO4l54YCk1cVg
Y8QlhURU0MLkNW2tXQnbVMxx3HOEg+ENt6ODnAGuXqT/2Map7QjmpaGenCU0jwvde5Q/lAhQ7yjo
TCfyzuyf8QZbVkOHTq/xVKio+EnFayTx/y1d+PrxtkAcoKLPWFt/UuOut/RVoPPfKGimeiber+a5
QsvN7RCbMYDuUBAdqEuXcboIh/ekTO5Dy9r71uhXZ/4WRXM74LTV1ANMXvoYoUPZA4wJ0iVV31sL
XZB3eiKeTQGooJE86Y6+jiRkKAZ9oSAMoyStPdKtjc77oZrDMsj7dZ4366Eo7Ep14MHDrsi0ldCl
O819K4KTm5E1waGWGnXjoDWbi+rOMbpjLPk3NUUziXKdhviQG/vHAQywi59UAG3YM58Nx+Ih7K6i
XrSNwV91VDMthB1DcZTRqWEZ4xOIVI1tuBC9NNEOXIqHnbYK8wrXrH7rtdmjE551aj81et/gQpZe
WT1ohnXUq3jpAOJu5BR8S8XPvr5vP1AQX7YtSAVDFHVR4z/8ew5T9rNf5WpHSte/C7/7d+moaKsE
nxeq/8/aSX4j9SCp5NWWQKtezXJ1vwQCzo0l4ohpwC+XxGkqrcR5qop+OqZZ+n7Unk12PlTddXsj
vQLMx2Hu1K2klbdyn4PbOZ7Px+08nf7n0Se5dJ9qcSRqCdRL3by0AXxWFFzqWLgRGpjwlVfcxo27
i4s/GnLb8fAILuveoPifaP0lyX8GFbAED4XQls8uScsacQ9aeQuz/qWrCHvgtjjqE9W5aOtAEooO
icn0ppXcS+ugU4RqRyZ6l7KvdkpxU7f3Vo+UT4z0kGmu4mSg8/Y20D8UrGLteeVOSdVXj13f0bhr
rHVFP1oYqk3XvFagaxDMo3dkbXQXaRmtP5SV/IKkzb5yYd1I+SqHHiZo1YFy5cqPH1yYNFX+6/p+
+gr5mXzO8XN/Sh00rMdh9vA5ietIYd0ipLEGoLm0DuHtyBSOj+UzbzOKp+KPWcjPl2ivka9ougkL
jbqxPJX+1dwaR0q0JoGKpU/VA6UgwP+n7pVaOmij+sF4LxHmWM8lnF9u9HFYsKg8CRE2NeTJXSan
btqXodKcfGhQ4dhOQmXw+rpOZyaSiwHAZGKUA8kQJumf7jQZUICsPCdRuSlFl62FFWQLk0zoTv/d
UJMjUQm1VvqlUJ47VPHVNKb4AwEkM7fhbKI5/qnPp286q+lmkTJFcSynPGuZthMTqo2ldRrM59p/
Guj3paH1fn1uX4jdkxGnoDA5LotO7wLxPKqp0WIAPvIouK+m6dIT/SmaNHsUyhR0YLTiySznaIXf
zZdtiQGtZiENONkoWaOXYSx61TnR8kPTuxSN45mA/gWn+jHDT2NMMh66PZJEWb8609e8iMHBa/Nz
MyL88G/Rsxc36W9i+TXOZ8F+4x/+8jE/DTy5SYSyzQvdZ9/APjqKL/Gq29br4okeyvO8Dvb0ZTCd
5eQ1mSlBImsNs0S179z60b4TLijBX98t03M9HWTyjqSR1uNewSAdZrd60e37NJ/7XOMnv7Zq48H/
HC/zxPRzwa3OBbi+JsMjujyoSga4CA5xeKvX/gZF4B2VyIuDatv1CX4bVT59sklUadO+M8SEwUW3
3eIN4hlw7Dq0kptsbp7j1782z0lUiX1RJRdnLUGRP6nsjVHVvlmVu5G+Ow9u/Yi518abhBZgGGUY
DExt5AcI6GTEdFr8RWln5+CncoQpB/edDn0M728TrcQfaLWtr6/uF37LZP98HNVP3zbINXACHr9h
rEOoT2iReugKLcbkCqNvu9t+/HOl05iBxWgjFtZ0i4hUZ+6C+jbO/v3OH0/BTz+kCMq4iHE0ONMA
DDyB58bWLd9T1KaVqCHNnVW0mNlYH2H404C9Z6igBokF6mbAqhg0xCXGSgLxNIwbvBvaHRYOgvPP
vbmJTmJQrQ6Sj1tQeUZrZplZSBQKIXKEzcpF8MeBRJWUq+sf+cszevqRJ5EIlrQkZRJ32LjR1Kex
AjQKzGpP8/3pL8nVdKxJQLIGXXSN9mNDwWc0oQSkEDA2GIbcgsYCCpItgpW7BmW0oE9sX5/pGAyu
nKiPeumnb6q2ftapVlieR6SskSanQtuqurxCmZNnTtPNLOzccJPYJDdCr1ZqxHB4r1amybs5WA1B
tHDktxyJxOuTmwn1Hyv/aXKGZVkesN7qLJnFNi7Lzay79tyRmASkCPpE1PZ8O3SJR3Q23nF1Puyj
Jpsha4yb4Mp3mqY4vqe6mdMzlQq8oCnGYPz0gwl67fqKjb/32jCTXMbP/SLtBobxivAgYMYlPg2D
u0NjQMJQOeO57Hd/rg85N7NJakPHPZW1mqgipO7JME6+UhwLfOmvjzKzFT6i+qetECS1m+gto+AC
D3LrHmGemZM0sxXkSchQEyPt63GzFZFwj/4bFsQbpZMhFlYzc5kbaVzRT3PRh2JIlTEZ9FPkBMNq
6zsXbKdQr9heX7TvE+u/V8xHSfnTSLlQyVKlfISmFB/Q9bBF1/WYj/daYc/re88E+g+VoU/D6ZAS
PDfgI5VA0HsFBHfpHKIWvIlMDWowMFv3Z7LBucz6g7f1aczSDIJAlhnTU6y1ah6xJMQTHp69IO7U
6NaQLply0uv/ctNP4obbYCcWAyM6+1Z54xVrLZP3jfZj5vN96XZNrhZl0mqL8rJUcRkoz+LAO6zI
vLNr6k9ofiFA1+ZAxXF3Qe9wKwcIVaQiMcwsCmeNR2C1dFxURrzMj/cZ8FGqhYKA4Qp487F8j/mb
5NtN0cN8ic2L2DkoZw9gKj080UZlTcGOhYDCou4rxyg2b+KsYoRS3Mtaue7bc52AZVIwVkQ5ssgq
eskwGfDNgCGz8gAjD0huSO6dMWLK3WyroUjiAqqsTjnyh4gBL0KMHbIHDyiUbOLUgkKh59R7NEj3
yJwgj+LI4j50DBw8wO1swPPgstS9ds1ZN2HXppsifRzibZdXD0bC214w7YxqS65uu0pamM7PIEdb
hTxDBW2HScfvSvf/JMmdmT1XgrdKehxi+tfGT08eFIOcZMu0qN4mobVzpPJX1gYj0A7TMfxR0CRE
6lDF9CkGh7byM1JWM0giQPVonCZD9Ufyhhukv/GjCxcW4hOq5KyNgnEpVq5i13sKKvUWQKHBOn04
/wm3TnLGylwIxVHvwJ85+N9HGHNUTleUkSP4b4QZKlU03DGvr3R562HOEUTNMu3ljRPfzuzRMbx/
uXGwXlNRaIcgN9U9quRGbjBtK8/BznjGMYNeFAqUv13Uo/4/RNm+fbB8Gm0apOvSyZVojDArAlp8
Jy3clXQn/CK4wQRZYh4w03D+9t75NOAkVofIRGPeyIBmFp0y9Cdz5XVmBb8d4m+Q/uCZf4pgnVan
qluPH4sSerxCHHfk845WrpG2Bv7aL6Nt+L8uj01Dy/hdP42ayrVjRGOm0Ms6ljbRyUSJ4/rMZq6D
L72sqshKc8x5METYutBylN9FvcqtaF20I/fMnbnBZ8PlZHeAhCgV0WAvEnvW0ZvRLMyn/CRAQqVj
cXAv/RKLb3r1M+N+f9r+U0BSJnuka8vYrwT2SAB41HFrzDbfRzRZDATk+orOvTWU8ad8+mp+XYWu
qjHDctUDfzD/GIhaHdk0W1QPxJ28Dn+PXGsEkYGLzkxzbp9Ogkosa22YjYUXjV5P3RBl1ZnLfG7D
jP/+0+zCNJKdQIlZyPKhioptJtxY1NsxSF3Ew2Eo4vX15Rw/zJfYJf8nTE5RAoJsdmqcMqOmrLnY
4OVJgM7ncNPjSbo2ymTdpEjvusEnV1C5xvbaWtqOyqBCclBscr55p8YvvfP/e7T/TmuyjEmojnLY
5nBuoFzk2Z2RIuqUbRsarWlkD2h4uO5u0NG/Aj9p5FjGgRq/vrKzv2GSIJW6b+jNWNwolig7a3g1
Wna3R/doPaaewnKuuPH91vnPnL/Qe0v0acrSGs6xx01Hf5M+Y1DJK7d4jLJsLRjCamaGM5/VmDy1
2DpJYo1hW93U7QtSF5vYrhZNu2yw6qDPeP5fq2tMvqsx/qJPxyMqQQ6IAMdZU+N3Y23kFUbaID8c
OD7+R0o/Lwczc0SmOhM0VWWzyMYXhBKue+Gmxfcki2cq8P9Duebv15sE7tqX86IoxoO4DqhJjXVI
ENT7sQo51476Por9HWoSrLMyddRqfHwlaXPJ9OaExfJMoPz+Pvg7xCRII0ym0WVgzRo1PCdxdHJQ
XXNfeKrMnLK5jzOJLEI0kHCO1QuIarbV5UtHVPal83B9p88drUk4sZpAzlXalecwRzuNqGyW+7zH
n0TNNmr/5M6q0c5NaxI7pDTzIm+sU0p4RSseXoTAmv63QlOTwzRVo3YLw0ythH3gW/5ZxNbPE56u
r9vMNKYSnHUvCZJosm5a3N+EQ2JLHTpJ+CFfH2ZmQ0/FpysfBp8eMYxFZzCzwq0Gb+C/G0L5N/D4
talHgBGZiYavVeYcleDt+ggzR2YqJ6L4XQPBhxH6zF279e8wg8Dr2Hr/5/o4c4s1frNPIVRp65pc
l6+OqcHRl8OdiBHR9SHmgpk5Of4JsC53cJkLmo478Zfh3lv6He9X1zi2eotXE00G9zkTkpmv9EU3
+WNLf3qrTAYe8nKgmjlGUUQhxDK8jYrgPq/Eo09bNTSUPbID+z6C1WQV93XcniR1p+r5oQAWE3Tp
TNj49pN++jWT4CRCxU3klFMMcfnZjO+sdjvgPeDKM/nV+He+pFefxpmEJ7UwQ4n0m3Hc4aJGu7zj
ld+/xT3kZadbXv+4357pT4NNQpNpmr3mDAwWRcptXz25lvpYJjMNwG836d9BprViR/etIDcYpEq7
rdoZMJi0mWf7zKJNwRGSmQw6CjPl2a+LX9jEZDUagjIWEKMkrZW9X1+1uQlNEhfqw3kU6oxmCPoh
Uq1toM4802e+y5fyMLkmyigQu+T8xlSdfay85pBxrk9jbpBxmp+CR5ylYRVl46Jp2UttxLcjG900
Zz7NF6WpyTGWJzFKMx2DOCEN5w59DCjjaRQuKVBBJ5etcJkNbY61GnanWYa9VGgbTYFaZ34soDUH
fbV2TAVp2JWDAyxFK1xKPX9poV7q6b89vbFp0i9d55K7N42GWSgMVMuEhHh9pb7IZU7nMAlFRaZ0
aq2wVMLo7ybbOrAquzv4NuYg3nLM67BGmot/4za6Egmm5WfTtzK9GA9nt3akzZiRj3JoTbgd7RdH
3fz/cpKTyCN1yKqEY+RBSRVg7qJ7GJUjxzmaSJIgCjqXu86E1CkCPNQyxBssbpaotpaq7l6CPFmr
0C8SrKWuT24mQEwrzwOeaSE2ceVZhpDfhxel0V4yNbgD0XrW5zLMmXlNK2C+62ahEIMZ0XzRTsSf
Pg7RVITtwktnpvXRxbmyR5RJKMoGuc/F8VZyUAxeDbBRK3Nb4Xvdy7b4lDV0b93V6GBBmVupX4cc
nuiN5dzU5g6XIsQeMEeZhVvOxMdpocySKQ/3I0inF9O3VGxfjTnQzEzoUiahq8IabYg6Rkgl5UZy
XxF0u2j6/fU9M/cZJ4ErVgKqQj6fEQy7TVEMVYDQFrHbko319ZHmpjP+kk+RODT8RLfGr2imxXPM
c7GufrblzHS+oHAnQUwZz8inUZwsArRQeyOIQFo7Gmjj9dDfg5p8NcUtbqJrCx3UsLE1Yykqx0B7
GD1z55TL5vbGJMjkotw7dCT5cr0Bt7q28b+8vphzI0xyGtUJtEITGaE1m/vWa24tb3t9hJlgok7a
WHqlNxonnLqeJ/92go3QOcccE0SjOUf+0/Wxvt8almaCqLPML8YHTgzuQ6VnSzu6eBOHDQrlKJDN
nafvt/rfUSZhBJEYIdcTRqlT61Zq3gUBJCtuYYPx4/p0vm/holr3/+ajTDZhnaPH65DUO6f4hnrW
frRKNn/LC3xOZzfb+Km/Rse/g03CRJ7meSUjj3ZO/WchCBcpKuW8klaepWyEpFuGyCcV2eN/OcVJ
3MisxIEkMW5AzpknfxSA4ufRiEQxgSPN1dG+3+9/JzkJHiW+XcgsBtyiXfXsuMlFTZXlzJTm9sck
dLh+IAqGw5RGOpGLjs9w8CnVd6CBqG7lywGG9FYzRlO8fbCfA9B/3xT/tGkmQaNttbp0RZMXxNJY
NLthW3CjoXI/TwadW8xJ8NDkKjQQeAKN+bs6SpiBntJNSFjEKwGVamPUyNxYMy++74vLf6c3FQSJ
PK1Hs4XVVTd0QWQEByBpjbleiwkjLdZTuJ5N9mbiypR6PuhKGjYyE21ti3mSqFTH0s7tUSq8Vt6V
/HeLInc8W/WdG3cSabo29FsvYLe6poL2nrbVnOrNk2feT//DXfefQ2FNwoymDpovDMpw7rFKM7FL
CcsfRbEztIcYjICLHmEWbVVUtkLFe6uE5o8TOgekCpair+17w1/ltX9nJnBlkhgdtGZ9/UB9twoa
HlwUzHTchrXJDZLIfY25SCyeg+iY4jQYDQ+OvLs+xndb+fMYk4J+pCRCxj/GMcyFrkHdQM75+hDf
vos0lV45JHVNNadciDJTU6/H94I8zMd4PIy2efZ/SLuyHcdxLPtFAkRRIqVXrbbDEY59exEyIzO1
Ugu16+vnKIHpdKo8Vk83UECjUI2gxeXy8t6zjBCyYq9xyu7z/GmcUseEHF4S6Q9mS6GVMr4ziK3l
QBNc/y2XppSeHaJlOs6ymySeNfikY0O3rPVaZh6nXH1RVLpx92/urOV3nI1TGSxDMxTj9P7kVYlr
HNUXeJaI5pW3noX36Q7yXGAzmeodMW/gejItgWoLbHu5Knf2uauob2QRtBbBqjql6Axp+jMJj1px
GAYKqaZ3U/uR99DP0SG9OX1dn+dL2+p8nldXgdlqQ1uXOMCyiOCdYzzn+UaOsETzK7e2tYr2fcUr
uLhjhFn/Yc7GjSY4yhKZW6bJ6yK8qUNY5r/7plXUl6NWKWGKyVRI+DFU6ksdb8X45bT93x8FKs/f
20aanJXZsl6aSL/k+Cut0w8rA9Ao6e9DlT0p7D4yKyhAfhXRRiC4fjLImhACA5y5L3vMpw5oCwyI
OmhK1Sc132LbXsYr/GtPEnUV23WD6S1Wbz5xqN0swonZDN92CZ1C1nkMGnMJrDJRAQIL0xYjsNIh
FIbTMehT4WUzDJN55F1fWHZxL4H0B7KsTug/bBfQrVJppaGQBtYT/K7jp0njUBce8KiLGyOo6IRr
PVM0J8LNDybpBAkyaFfOnzKHNp7yHawPN68DLmFw1r7MOFAzVEZaWFboOQIA0z2Ca6Vg8EYr4DBr
0COl7RGSsC4DI7RBBVLTa7foGm8ch3dlIpBe+gGlIo8ZnW1ldzokfGRZgL9aOToNvTDi3iDfjPyJ
1SOcg7nD65dIKw+gFtsDDHKsdL5pFJhfp/cakcc6DyG2Wu6sWoLIei/IfZmfagMm8pUNbp+rtT08
IwqvBWHs+tQu5/wfG/psZlcBKJdge0MwGRSguPPrqnRicaxjqKdhxlRGN6L7xZuGng23CjtaCGqn
FEsz4B2gIjr54XyC2pmveNLT0IyaXAEozNZrdWv7rEKRUJvBmCKc2kqK7xLK4tn8EM9Bgr48e2wh
uvjfzekqDs3tyJvid4utLU9jWdkd/zYa2i3pjn2/uz7W5fbKnxldZ50Fy7kFYihukD2MwqLZ+18o
R/iE2YVy7T2Un275RjC6+JI4G3WVlYR5Ek584VTFcERW8+eRiBNFu1czguvfdzHqnQ20CkZhVwFS
ukBaFT3/ACfuQaevaXy4Psg/xGN+11TORlnlmdZIclkuqIkOzLchb/YZhHHMDLsTrTgoz4FKkFIl
mBqya0bNZcY9CSP4JALUa2RBVdWeDkVEY6zgxdY513/csluunNDfOoRnmUpktrrSEvw2JYEeaPRi
KGyXzxFAtL96406Bgq8qmo0xN6KCtazK2ZiVHjd43y+NT/iEmRXcPvP0yGl1bKCIR9+uf+DFVORs
8lchqCoUdAQVfGAdklM4wQ992soqt7brKuzAr1vG3bK+ZclfWPRcUfOtC79F7RZkZNmO1xZrFWnk
LNNIizFQ9M34Mg/ZIQuyYwroqQ2yt/uf9RZMuPlAFAOQzzUjXzQjAMA8lKj1D17/XPgZ3D7UdyVY
RjOer68TYRe3xdlwq+ScjC3ESRULZWpmeWjrOhGU6DuGtg0NkhowYkixTvqBlXB0hvZ5yeDeNt8n
0B8U8FO3oMcyDZ/pENQgCJMK4oAdDChLLzXRCIZSJSiNHoc2XKzdTRIa6NVn378Duu/J6U4ZfsD5
w0kTEN2hD1uM8Krvcls032J4EeCPGGPk5Np3XT3Q6FXvX7Jhx9DW02DUV41uEj2l5WmKQSqHTaf5
psLvPfV0SPmX38ZpghjuazYeibnXUxj6Qh2Vt42DvC42DzN1EYHsVvuFJrYTRQIXVekU0HpFIugm
ZrIf49Ij7RPv9jo0ylOYAY46sbvwblbhRlBBYjL7oOwINUlVw09GmXZE/jvGcAEqIMsBdnZP7nXy
MgNekN004dOQF15DnjtQxEkIJwYJNXUZupmc9mUid/mY7Ft0Rg321Q2QeSiqBwrxy4rAeVOCUFbd
lfNRraDeJh+y/i5pXpuxd+sMohgRXMMm4UAX9nNc9Ndh3wazmlsdesDx8GE0D6YcXfgDQNr6cYAu
c4sZYdJhw0soA818qiHXC5EWv4UkXwdLAAOq2DKxHoYGkgWz9pECOG5CBjws08dZ6W+aEkKUsKmq
XSPuPngW/tDSarcwVE0IjA8Uf8KiFXpvoXwCEfqVwu3ZruKf13fu1r5dhbMkg0+FtlRmuCoh0K5B
pxrjwsVvUO+FJO710S4Xgs6OySqgGULg2qoxnFBgx7IHnxTw81JvAOZHIFgcWv4NDPrFl8nZoKsQ
l7STkRoaMLit3PVHeVpafvhaLBVwjVtCVhcTqrPBVmEuL1SLpQuYZB6L5zn+JvBshRQ/bGptJAZ2
B2+C63O6NeAqpYqBaeyMAV8HnqwrmtwZ4r2ZkoOB93HRvKja7vp4lwvcf75wLSenzJhNsVR/w1vY
oIJAALFXe/b+PXudi0nO2WCrbCozs1jXlg0Tt8Ydg6eHOtcfkfZ945s2tshaLq5hDOyZDoIGIfmQ
6g/a/mDlR5fsxgJuosgcxyqH8URhp8NWZ+xy3n/2hasEi3MadnzhY8QRbBkOxKcgNjN3hvgGgUMM
2NUafAO3yisXr/2zUVf3VV1aLCqX1juBdzosGnAE21aDHPXX9Zld/s761jcojGB1qGMRyldnj5Vx
OpXQfj8NTByI0e9EF29kZJc+5XyI1Ylr4lSt0rafT6z8FVLVWaRDjAZpqVJshK+tkVZHLVIYS1Qp
QVcYbjJIKVfStsYXWPtuHOmLL5ezT/oH1jHu27AR3fIIe28siOlWESR91WTakbz5aRSguuvGPu3b
NsgKmkBRXJyyHs0LpdkL5YUiKb++jJeuifMftDqGUU/ClkdYxpT/EJDSpvmRjo8h9k7eBdeH+g2X
ubJl1vhIMGtqNs6leqrL/I4JCz6+ce3CyvWuKaPI0TvodsXZS2gJN0vuWfWDF6VDld5VzRutzr1G
Gjchh2yv/tVo9zSO7/LG8OaEehPSGVoBiQHFoOs/+uLFdj5Bq1MsBkFLwrFiC89DsfkN/x66rS3g
Ngv/lMLZym//Ye23vMvOit/66uKGsbPRFl0JLAvMmiKz/mTlfTzAxVvz+vYhZAerC6Dj41jp56CB
qeTNOnxw4K7Q5xUk3ECNU3V3HiDJZUFkfBBuHkLdxIJnRR6HPyYO29zhuYeFSUUqN+JbhYDLR+lf
/QF9+e9nzyjDMsdirFBXD7nhQMfSHs2FiQcLcVltbKiLEfZ8qlYxyCDpQAaCqRITZLF0tGQL4hU9
1CNGVFVKt2Uwsdlszf4WE/rnPv7ziatoIQyRKlD0Vk9NdT9CsCIHQ4zc91VgyQcuJttQXjrUXcLZ
5+EE4uYNY8FADnpb2aWefVzfoMtg//gxf/oY634M3hPZ2EI15ySaBJAyiHSBTUo06FrP+7JqoC1u
QTVtS33g4iqfjboKG52mmxPQ9ZiCmNkW3uJFdwOayU5Xt5D1F++Zs5G0v/cT5yItRnS9kAVxr9NH
t0g2KiG/4d/XpnB1xLtQ6FVl5bhneOdxeKnabdEoBwign3LNckVG73pZVH5YzlAkqfC4HWhnqwTP
IStWPyRnwh60sgCgGHjpMXpOmuEBjPKbghj3TdHuE6jY2HIwGyfMGwflQDsK32aYS8XDISYVzFGT
A5SUXbPcsaF2WxSZRyXeNyX1zOHZlD8qUwGpLHoSuelZaXbfQBkPkB6vocW9EgnXKCrXHPFEnIdf
8GzGyxsC/UULGUI8toYCcaCjtgq3oBnlW0ndORewhW8AP86PZqeGNu+OOgxHOvVBSUbsmRRuKFPV
AHLQ3g4xassKEMQ2xH5UHzt/n5dPEBKzBQP/pXgq6Vs2NyAac1crG//6/r6UJ6I/pxlwV7XoP5S9
qAnvERiwqdCEeowsvMBUvx42cpnLZ+jPGKtEA+4KRmQMCS5BvODH+VHTnoWEqHEf9NCGayGCz7bY
upcP0J8h1zFkkHBTznMcICCxZQzrq/AOvjBeGG6Bin6THv+5vf811BrELJkypUUFXbywP00d+KyQ
aRQhmqr9qTLAP+/Ah6D9XlDTT3Nia/IYlo+p+GZNXyOyR1bNcA2Ab5uJjDn1YCpxQEaY2r3ZIhv7
rOGH1qnvlIo9SukqGOtw46rJTouKB4WnQUhTn8CBCS/o/fWdcel9dLYz1shpdDw4El2sGtOeGR3s
Lj9UqIvw4bMjli0tsfU+upgr/dmK2ioUSSgZD1mLrYiWiEsWu9mf7EeFUqmbHFNojC53jm/tUdKv
uo0238W32fnHrmIUssY0jkqMDdFtt8CbE/QMqGBCJnoWQT6+Nfm9Qb6r5Ckf42c6bnX9L346dAMN
aPgRQ1urt06wc5ZjM82nrm5da4iOmZVAffFBVO89Kf+TI3822HJ2zlKIqBhC7B40uqDO4onsqzYe
Z7Tjru+eiwfwbJBV7hBJ3cByyvnUTrBG7vaanG0F/imGNW2MdLHSbpwNtQovEAxU1NisMXmSP+fm
7OeaLh9MuEPaDcm+5RE6eUYNcSJTL7+yQb8BTekk22ofKT21kxgOnQnIhg42eeNWqlYHIWHwX/kP
KBVUU7kFW12KPG2tVdBFfVnzkFensoISGGxi2HTTRj+uz/sl4vRfo6xmI+kaIzNmhd+rATzGpKs5
i7CziRvTU0DbhDNK4cEpB5i6IX/YQpxd2Md/Db4Ou1oUwwZ8qE49Pq2BMWK9Hxo4eraHftpqKPwO
QKvAez7Yuk3Fa9EOxRjTk5k+RVDwzWHqVsDDBgcndRvjMasK2IOipyI69FTCxfDNkXjhZSJyikE4
XAgo8CZODi3UTIU4+3Ir92Qj/bl4wZ7tztWUxKKsRziazkhYJ7hdFrAKK6FNtPWYvxzB/oyz5gUn
ExwL+xFkCqQcQeUv4DQaIJ2APMW2vt3maKsElY1WrCURagdjPfqjvM2Mz6oNg8x64By2lxQXU4OQ
zeH6o6uwpdmkgC2oiNXia2eHfk0RVrOuyK0ZP4DzCanRd3i9dt2pzDo4zSxiLZ+KxHMXpI+N43Vh
h/817uqigHASs8YEca1YZF+8EFMdu7CibB2tsgGqvxN7Aul01Dn8TeeN5W9f++Yllz8L3EjhlFjl
CNygfQRDg7zWqXwRcFyN4XuCTo2/dZ4vnbG/Pnf1WtYiA+XzSkPuHougLW8z2I5nJ62ndx3E2e0O
Wr4aFIZbRewn4BjsEOamrG8/07D4YmVF7UI2T5zr7gTJ3TxF71jMH4lmdht32tayrO40xtuwJh2m
xpKlX8PoElLbrqHi4USJW5JmYxtcfDWdHbbV7TaYGeTqOXYBNfcxCW0jCjdGuAjjOt/gqzje5Y2m
tQTneakWL4qVsPi71+x/x4r98kP/7HNWMaqj/Wi08Kg9QUbehvOC3es/6+iY1F88/ok2py3HH4PS
7Vqt83Krtjv4SIstkNBGoFzX7kJDIQOMtDGnELaaqm8hzYD7ebh+fpdZu3KE1lRlOH0p1cQalJtg
nCeHHahuSNYNO410mNv+2vZ3WKbu2oCrpNYCCCA3CMK/aui2Wn5PE/NF72HV2MKpR3ymJXptVu5d
/8qN7WmuglQIv7F+zLE9u/BdkTcmXqDXB/g/4r+lm0zXDcrWRB5CJBqfNZ8ATKY+NgT8hzq/2as2
hLGcLazN5Vzyz2CruNerGq75FoOZ816R8HRLai+LShhxZRth5HIB2bK4pVMGNak1E2YY9KkG8ms6
KXwvAX/OYHIgZRJE+TvEk3GXcU+1YEqbaLtMpZ+1FT5FfXbT959RuGXNdXEVz37LKgIwjgZoTbXp
lIQ9KpA3bbvFqL8wsZRYKgdKF1+rrlexbjq90sK+PlmJCh6a9KuZe/BG9Hq6dbovFXr/Gmu1iDzs
ZMrUsQaSkt1EYe+bcLaUsG6zOsXvkJ4BX+3DNBhOq4NTT8TmA3ZTUZQbW/fCrP71O1Y32tRleZdB
wO/U5tyv+b1S5ruNw7E1xOoyQoGZzG0613iQ+AAU8HfsI0848DFBk1a6wxEtv03c72/u4CrS/PVh
qzspr4cxrYeyPhkpHMrNTHwmc4qspHWSPt1XvP9ocJihwVYedDJ8VwZxDBUX+923sJnBIcqmnwBG
03ZXm3gnsF9T/h7W72n+apqvjRqq9th9J8WjZv6CNqqL2oquhltTdyFc/pXTr/LKMJn7iCt5fRIz
xAMUGAgkAZ+HG0mGPUyzS1gHTywNmuaxNmFan1d38JE3jSRoMdFx0u9VWLsAslAfRVgG19d1a1lX
57HQo36MFeycLh12o5XfCLoFZrxwB/61hquLGL7YYU6WnWNJ0+nZzzCOd1X98l99h76a41iTSh5B
KeGkdqarKrC9H/7/98/5Z+irS69SRxnzDCMMQLixAiK9zcY3bEQufXXDdTQibWJAW15q0M/puoAm
rdsVkOjt99dna2ukVdzSZwbgXowYGbUd/NJruEjyQ9c1vjWm7vWhNlZ/3ZqaSV/o5rL60LZ0u/rX
DPXHMvSvD3KpXPLX4qyik4gmq1fLrj6lhenE1nfBUlie9+8Rew/h6yutByZh550+8ozYTT0eaA1P
GmW26+xLQV+r0xL4meNZPWxRsS/WLs7uI30VwuqIde1gyPrUTGNukzw/dBYacG3sI0O1ywTPiLbd
54BcRxD0QhvX5+pOTM2uox7Jyg8WhnvZZb66CcK7FJfOf9nq7A+Qgo7UYtnRjja4+h3KSveSHlUv
g5I7rHF0T+vsVN2b78M+A1Buy4ps6/pc82kMnc0zFfgBtTcgc6UgZQ2BuZ9OmolXPgoY20SwZbav
XCjr1lfSlnMFT3VslD1pdjIEv27hAsO/9VQ+tx5sg08C1/ZR2209O7e+1liFqEj8Gbq8W964nW8F
0G4BF3SHSvR/lxIYq3AlZjLzbFlcC73fBKqN8HrfOHQbd8caVZmLLFHaHEPQEzsop+gGME5o41Uc
BEniqbvQUTdwoxvBxFjFrSSnhhouwUSXZJeM7yU603TeuBIv5csIJosjDMzHmL5mkAwiagZuYo/A
vzd26LvhN9CiqFBIAzviG/QaPGUv3tDm2JjPy3vzz7irJes7EJ9DinHVw/BNBVrzUQdFMYX1aQXx
+Vt1jyKQ5ucecKJb2hSXJ/bP0KurJ1bVoeyXodu+AKD7DRJrsMHZmtjlA/55+P6Mslq+OoNDV7ZM
LFy5mlc4vDqx29t15FlB6UNj//76hG591PLfz0pLcxzSHqjp6jTqs6ta8Y0pgHTQ+VZ+t7Vuq8uH
D6kxhW20xFHVWey22LCrNFSme0di7xwXRpx4CyeXlpuUja1vXH7b2TdOiZaMSoGxRVrdCyhDNtDQ
sWS3kTBc4gH+dSZWd0UOrHLJYKBy6mHslhWam/DJi4bEZeHCDirYT9lVthIbcNL+KvhJy96o9oK+
YKmXflcJYieJ9WgRePCpvdxl/D9QOfvrB66yTFjJVGHaYCIKCwqV5X26KQx4aao1VTdgTcw0Yqir
7SS7soQzRUpP4whFU+UV+riwr3u7vmcv3cnng6z2Ups0La1L9FNgRHyku37371mfbn3LatuMZRkx
rlX1aYKhM6EyqOQMLZUtmMTvx/b6xJ9/zmrb0NIUIf6pIPWBmrIa2yT6JSkPZKH7NSV+ZsEuXUWu
ppcAovwcUukQNNNyOMNB5yS0zH1aemb+mjLuKdVRGINj5DdG/23o0YsJwnl2SbJDtLKrgeOFfcyg
e1ADwiI3ZTAulYfwjPuz/qsd1uuwgQhbqzqJV9VBK/dg3jN38ru9OCnuFiRzYx+sfW4YHL6TMdH4
vR60+wZeu0YAc8nNpGRjH/wu2J6FD9EaWmlmdX2q4NZTsJ3Rfx+JuhEgL8n2nM/c75k9GyWmsTml
mqXe90ZsN/PsmFxzjc7cGV0Lr119Z1bto54angYjc72RN0UhXJStPB02nUkHjjFvbM3SFwCKPKUl
QPiJsLPwLY7Qu48qZ2ijjd98SYThr9+8uhHVaCJpP7PqNJP6tmra9snMGHd6q92ZrF66kLrhC5mN
vhFCO8CqNlKd5aBfOTm/y9tnc5ZoqGdwDSsDM8K5eUPv1W30owr5/OsB5xIy7a8PXYW1gbbcTCez
OtW/xnvtoB/6PTswJB6Kx44WMPhw7HDhoPS5KcqwJLzXPnEV68gIAEgH8dPfQhB4lgWxGwWTT734
YWss/VKuenZ4f8/C2XRil6uTRgoKhQSgjuDcUmTiWznn7zEZA4vdYgEB0UInP9l17SJArLtDJ2wL
DmJGuzfgLTMKz2C3c4czkj7nQJhSQFPtVpdvTXYrCtT2ZvJowbui6UO7HHMguw4oD0K6TdWdtutd
pWtgWxANpafXz301AjdAw29U7U68rp6tjJxUkT0xtXXVx/9yjVdheB4KLUlrhOElmmTeAr/JbLw2
h5/Ziw4HarbDGdoJ81AE/Hlj7OWgXFvlVdgM5xZUhxphUwvMAJwmxDJUZz4h0uBXAVSst8bbWOk1
dAmWF4DQGc2SCChOGKWHeOJ+nw5eVw4BoLlAB+8jNUBK4ipNczPo6P4RmMArwtv48q1fsnrwmTP4
CjXByWpd/TA/5264B2HY4QF1YFekAgi81VS4+HQ52+ZruFFUgmhfCtzrQr72Db5/nG0oAtmDLNxa
N5wybO6sObnFUjeZL4ViIIVpsDUDEnHn+vebbOOAr3UdYf3R5Kky8nsI9hT2QC0Pphy+lMrDXCs7
DQBskK+ymcKzkb1pcE5ux/SZT71Xq6HfY1FUIBlUaR5SQSI7kzno4QRU8+aub4HYNY8mBN2Ajr9B
iQU+2wzWmuCUhS8JcIZG3z+ivACWFTp9WgmUIXxeKHXBQbCBivKSGRqMkWfW5Qvks3CYH+v+2PW3
VQZBudu++pmQT7MTTmcSuxa1l6IO11UvNTKUTmcumYhL89AZE+HoqbQ1kaCxBwoAaHhd2dplUd1p
YQSt9hNvpN2HNySt/YJVntCbYzfT42CFviKik6iyZ7PjnqWWSGAeQsgKTboG64jBsxJiAz/6yAmH
XUsQW7OdauiNa6aPZgYAmrUjOdxtw4+OwvEOuo1uhX/PK2LPBC5f0BUcVb7rgSjOO2RWcNWNGNBB
NZoEcejAxtynbe20JWxwkwoeiYoD2ourEDxVmqUTFUyGEUBYdCcK+A0pxMmwmHmp+EVUurVR+pn6
i6Sp35c/+qQL+MD3qSz2Up8CcLpuWAPkYCIPVktLW4jytol6rxjq49izICzoUz2+LKLvErqXrRrg
I2woNzgAOAWTHv0su+RYkwkEg772QEXzeq7YeGYgdRh2hjm9wpl2V5P5vhkbiMjp+7nDTyymZk/0
8K7Rpp9pi4cf7F+AqgkUpXK1er/YspMU0ETtl5ZANUAFkqt8qUzpUHKnKCBNlbfoU5uAs7T3cxr9
JAwrHUfAO4rv6DftBqVxNYN8DiUeQbDhi6DXEeb5S2Fon5LUB7xE9ilsxjWluwlHYYdJ5cYh8TsU
05TagKFOczQL7cZsxtc8Ke40UG3jyOztTO9Ak8SNgLJgG94a6cc8xYAvZ14636XDa8y/W6BtZp0/
6DDWjl+V4ReZTEed6HcI9n/06DnlRrhr08IrjF/lYHhm9G4o8TPLACY36R5WfgermB7QU/muziUm
+6mXwF7KPISv+vg9Ggd3MOIdNGXceLY+kib0qbm41RZgbibRjZlQuAAdRRkIaGtovPZpXRzDhABF
aXkqxwWeGoHI+zsyx3bM33M8/Gg8giqVuWiRldDosc1ZDcrOuk2H4kAsmBnr7aGctaPVcAcWk8uh
d3NdOrP5FMf1w0yG2zhGb6lgTgTcnSh1eJK/K9oJWtDIHpEUwrydgKkINQG/ETC4NkbVFkQCFsaa
vWXe1UK3Z2BbmDZ/GtWXrtZxUDD1WEeDK43yJo7T0klC5ckcgEDRR/Ob5PquyIu9RlNA1aObMKuc
qoE+Uj0/qjTaaVn4rMQjgZQRwgvXHD4cawaAHR+B0+7dKeG2oGTP8b8mHED1pbiJ619VCh/8XJyU
zJujaq+Bi8FUeSxyxU8jGK1XCqAmcKcuYzfGoSGl7hgJuAJa46XDzw62gLL4FckDR+F+gkjGBGuE
eBoOGRQUMuvQ0/B9RPjvCnZXQ2ijayv4UqteWFg+FO58wyrvIZ6xG+dbvJdtbty1I/wjszcrf7Wa
71OpH8z0G6i5vh6/ReVD3f2q0V+LR0/LYJBtTvsZWnk9wGZhCXdEMrtx3jtd/FF0WD8UrGeYKLTx
I8A0J2GF9w3XHQsJP9FpEKoAr6vEaxGiOGi6faWygxkdWOSlYLUZ9uLMZDSjbeKdmOPianFxleZ+
aHcsC4zpxONdQZ813jo5uyvSvZHhaSgcK9/n4qkK2+868Y3mayTvIZVODNuKdyPzk/pJwcwqPeLg
UWtgKTkDnoD2vnWLSi/ePhAXsePCZbDnYvDkem8qR6Q4qzCkyrKbIg5muqt45tEwdQ3CAg4QWFt8
Y0WQtY8J+5r62LbmxSnr2YRgnOrp6hueD59lXuAy+gRW2s3xf099jeOqkbeQkgO/5jXXBg9wm1NS
DNAzl8BKowUx/BjSY60i+CpgyEXJrjHggN7exfVTqoW+SSC9a9DHRLlR1ALAJMUneRpkevpcx1Bx
sej9YHE9ICigz2H6NjIQlsdoUaXSSWtnytRDJzpPHYR7P7dShwPMrUbdwZgr26hKrzDBKAiTT7w8
dmmiHIYY+QPPd1r+oiV1Bwr1ry5UvyAru5eo/9rZVB4Ebsapig+N+W4ltzAuc3qeHAqldkul1+y8
QMoj4uOMd31FVc9M4KdZwliuc7Mw+RqV/EkolQ/N4aekz1w+7hrR2N1UOjqc4GOjxpoA/CZqR2d+
g22sNw8tcqhxz8FIsIr2eUhrl4jAhKwzbLUR8DyZZCGuY/o8YaGHMnEB1syYcej09AQbd7scxLOV
YwaV/nFuB3dMITne9I+KIe9nRdxKWe+ZBbMwxbjP0+xuREUhGxTEch4QXXq1gfdqUh+zBHlNwqxd
nVqOWlaeks2uOYR2KHVX5O1RV2Vg5Z+4hQOd9T9TOjgmjDYb+hkrIOfOhc8qSAx2BORS8zZKAIjv
tc+0kod88GuV2iJnAc3zY5w+Ugml0sFrO+5K8suYI9gEsQA8cR9uJne5qfijwTw2xEFlPMZJt+f1
XQx+hnbXKtC7g/ROM01fUz3aIqp+wsLQT5rImw3mxHXkxAmkeLqFDpTC8R5qQLTYRQr30qS71ZRi
JyMVmkDvMqIHWnG4vymuiXwHCjFjpu1Fz07mMMNYiNq9qLw2HW4G8q6r2duclV6IPK0Qlh81nyLs
nUTrnQHZny6/mqZzUriQSriFMx1WzdOtXrRIsVpbGeQOAmpPnE5BiQNpDNV7igIQJIBtXUDnTiIK
4VdpxZHpWZAnis/ESxNpDlK7CIDUUsLpqBk8E91zDX8wFminwvCZgJ3Ay8xTouke6YoDg1sXWXo2
9W/MMO5xQHYgWkBECHUp8yPCbmRWZ2P/oCUWuoZe2gNOKKnf9HY34ODQLvEVKTCV41dZ1q8Edm1y
fIQhEr7wgNafx0zTNwUkjcrYFgaEWb7kBFdbY35GW/JVS9SPHKaiFJuIG4bdjJZdA4hoRBmUD5Tb
HCCSNm0OBe99KNoeBjKWv09e0tROXZcwYdYQj3V/1GESqe6rkjpNJ8B60oMaDgkTBJQm7TsIQS+A
Zj0wOnsArtgty08mLnU8i91GLlpV1FaQKEEjPTAaaOEm1RHvBtx79GkG6LRXxh/zGD2mKthiJlAY
7a8YUlYi6o651R1D8yGJqKuFGip6r21auSWfHUVP7QpvnWjuXgmHIYxa+MUAUfEagKMWp7OaoqeW
VgFE05/y6YEb4qPNxv1UUt/UE8cQudtqxJmseicMUDvj0M9GCL0lut8o/GXgwlaQOwpsOk38ylhk
F7R8bNMjFOnSqg9U5U3UL210o7c3ZXGTlZZTDTlUHhpwuCdIDcC6OQxoh1daDLJKLNwpzwJuzTs1
TxHTfxadARJTYodtcssoZOYkVq42XQVkEcMavaLYQjBt1P7WXqbAuYmsT1FoNljrxFPzC7i+gLUf
Wla8dGTaW1VzX3cbheetgtdvJu5ZhUSqqATNKaoxA15NhoqEFQlUily/zj+RZDtq/Fq1/iS3Km1L
qfmf9YF/MQisVddLl7qVTnlRn+LwECUP42Dh6u1PY0F8K9zi42wNtqrqVSgWWvEs0NrroLev44CW
tSuUhwIdNroly3nx/a8bHEqw0Iy0fuOQz2a0AwPezBvsrHJ+USsaGOm0Ify5NcJq7nqpmPlEYn5f
ZrWXqMeI5FuP+Eurc/YN6wmLu3lQU0RHqYDAzJCkITutrO8V9qGpYHOw+H9I+67lyHVk2y9iBGgA
gq90ZaUqefPCkHqr6UnQm6+/izr3TJe4OcU5e167I4QCCCQSmctsrpcNljfixZDTpC+WTWn9oPJF
CHCK8uh74j7WIJYn4U0rq52bC00HsRBfDrY5phFo9sroSz1K5WL0WTlUABQRJ4DsncJ2Uk5NN14Y
Ol0N4YXuqSqInQaqLaXRtkIFMNGiyOyLNf/zxdIvDAkNVVMUohjTJr5YAF/LoaZHqDgNnjBZ8aHX
3AE8y06V1dblYqi5GGpWGAzqXqXgqosTbQ8Bfc4nHb0uNOuOU6tXwqes2jcj24g2YRa6UttJlDIL
h8BSSsUF1NRuunzfJGCBpGgDZvBPv/45FvsTF79vVjyUSRDWfZhg+7HfXqTA8+4B9aGVHbfk2aFO
Fp7/s+AqmalVypWCHGNArT/Z4ablcCUVL6iO1rXp3yEPC2NbA+8C1Y8viB5ZeMlZaWCG014wSwZS
PaKInXwNxUZSzbWS3mLEuvhtsyJiDfZlDjtwlOf91yQz9sVUqwndDv7I0Im6vtrL4eTPOszCSY32
rOAp1sH3kDmpt3W4VhNdbgheTGcWT2IyoF1NAwHMiLb39sJtbjz09EY7h6kiWF30Je5NyWnh+ala
udv9NWGvPWvy6GBOF5jkIH+RQ3hCPtJ8rjXdlnQUfmyEWegBxLz02goLQPbhVmlsA9X8L6T46ssI
BQcUEezAygIz3lQ2domlbYeXxlRN1HOtKkdV2fYDk76tyTusbYFZSCprrRE51cSpSYKNV6CJWqS5
aej1NldEZBvFP6B3/ViGWWOGN3ITA1mAri20/UoUylUC4bA2WTl3S3SQH+NME78IdKgCihIutlOz
e3A0Sz3kN/6x2LWb9U97PZCoZBboIMjMsjFCTI2Kt4SLHV6qJC5XmoZrg8yiVZNoFA5e2D7KkJpV
V+F1UJgl3qPXj+naun3foBfrJgIFrunEy0/8PQzggdK+cvKqc2Y3KCOWKojToH82zYMe/pN8gxrI
/lQNF4Mx2xh0rGLe+gYG1u5kv3f9qNitzG0KAH9LBy+GmO2JEoVfqVBYfkJtw2t8aNL/Bbc/h6YI
C95jVh8blCNIfohyAx0BAO7Tf7QrL37BbKtQAOk1GZ2FMxpW+0nwv3KzW7xi/hkJRFUuhpptmEKw
QVBgH0C8g6LD8CzVKKBLt5T7K93kxcj+r4G0+Q1X5hCPywjNT1ISH4WyoVqzsjWmn/rvv9vfQHMt
U6D5AMEHSA8lN3k1nKghQX65p48MtTHNz7ZeHIzHQOrur++YxUN3MbXZpZU3ashLXc1PFR7mvaac
RPspJfLK9Jbb5BfDzC6uHLLCXI2wLyeQlwKjoRQoPN9KN/CkRk/R4ofQ1W6LT9wAa0nQ2seb3Uod
97UhbrBLJKBkIr1z5Z6fri/idKqufb1pkS8jSlxxMaTTUyWNbXr0IBw0oKpe5aBCJivi4GvTmQUR
XYcNVhAjiIyooijqi4aC4MpsrgcREJh+ToeNWlvGYz296ctfidy++Qbxka9GuC2hx4APh0IjejQC
ARt6m/0X9C8tyGoXrl/mb23UHiG7uM3FfaadVSN5GyGqSzpue8aBkXxjNC8K0yDsfUbHHpUyFTV/
YunaWYaJIQc9mNfgyNz4sewy9pbmw/NouJHim30ESWsptsKkBOXjThfhnja7Km7tGg3OLtnLRWaV
SoWGU3Ao2nI3qtFXkwiKMkDpQv3qCZVdqEDKKjSwmHybt0OGKyB8RvVJLShEAEZuQumUWh1rzokW
3NRB/Nz6jecqFEIbeuvZU5KOAlNaPVxf9EV8859gps2vWIUIuQcLKf8GGaDtQyCKbpgQQLWlTblB
U8/Mut0aqnptM80iaJezvgrzjp8jdF8MFPTLYC0rXgkw89tWHvvSj6dnPAAdhYSqKUOdObVXVm9x
IkwxVF2FlAL/Xt2LE4gCckc49HjOhQPwu6M5IdhVWDy3ALNKMYM7aeUYfsOz/3bmL0acftHFiILG
cVHlLc4hpEYBlDil8CvcMq37LcInFFyxs8vBzcfwGHriNdVb3xrjAv2olH1oNRMQnoUnsmhkFCD9
4TkrRujglAeBarEpER9f/y5CA6XzwVaO5U85ibddoFMYXkN1qmnSM2gRAdC/zb7C8SBJbgeBbPaB
8dKleE/F0GNBNS4TjcnlzhTVM9VQfmigQER0S4VyLHT2Tc+bbhmVvlIN9n1DY6ftBsJ8UHBd22nL
2IqL9ZrFSAbbPhI2PW44oYHyvSlpbTblQe3ODA1NlAYiiLz2zWAaySYYfSeUj4I4dRGv6bqsbZVZ
AI08KK40Q8vPldM5RWZ7qT2lKekrSyzFhcZcuQlXNZQXT8HF7Gch1Ve1RuFxyc/GiB4TUsw+dJNs
TVpwbZRZ7lVXESqxUYfLvG+sttN2k2a333orWeZ3MXO+9zWZMLS9DEVlc7PJMlJh9Gukxrm25dd6
lzrlrrlN90Ao3Ph3ExANqsW7+KzfMRfmkwLCsCjc/wqctRfnIqj08ofMJtyzqopopelncHD2PZ6X
EyYe4hIuBl51I1qyrMDB+DPtWbTMWdSysQ91TJtvJJeaSKc3PhpCVm32lgitKc0dtmsJzOLVcDHu
3I+ylFnVoRvBpuV2FauykpN0O/loqZa4Gw6rxKKlbaTJmqwQGU68hj4rmoyN4o0FExN6VvY32kdi
5xaD1ZPyCwaQQEOdUmDP/uEs/4w6y0QLGna+1DT4lnu2z30zcaeaAdrl07qGtm+vCXcshnBNwcsO
PBWZanNjSKkAfGVU8uhOUaK9pCRuNg7HwDP2NdOeNQqXiFp2PD1+JEG897T0yARwjZCtQB/F8CAg
joJC6Asw0gAqgbN1oilPJRxMJq9Su4Xgdme8w2j9Pe3yIzPinSpGRxfPqp85YBzbqJXYdfFUhrsI
1LZJqqZqO6uaJL8L4bJWfxz67kHr6n3a40ukoV3W1YensZ0v6AaS7LBajaZ+KSAo0oS48bcjaOGk
YO7123VxPzDKqAEFXajPzq46EnR91pVYp7HZ+xUFjAO9qsy5Psjis1wDy56AZo/oQWenC8ikOKOE
AKjQkoPKCtMPH6vgJeX0lBV3BMlQWNxU/Ajjw9i6Pva3w9ffAtqfsdmshKmEKqRrhnE4NSFcGfwC
qpHdUWjDMcvZZ+crJSTaIYEuB3FgMRr420rwwZVCzd+VKPrZZTE2Tz7UP5zSADaL6Gjeo2Ep40e3
RWSXsOZGL9vOIXLeVmDUBM3OR+4s0+wp5/1dQJEd+AIAvTCwhsqDT1Noaf45hhPEmP6SCYp5KTcr
pMtBf2ySt6pgdzCQcL1IPsoABPWZsTVEYfMJNJPE7uCjxlwdxvgrTUFLRf218w8Ru60yeMyIymoF
fBRV6aOfxOmA1Ig8YRU8djT0efvglyaffaCDGGdWJuuHRnka+L083OY1yCujjYr6L68pzmr1Dt2M
u4oHm8j7zao3JTi0g3pgVLN8VBt1eT9CGb/Rt0PF9iFeRITWVtYaa1tnQflHvdg630jKi1wMISyW
E4+yM+QDdhAl3yWIx6Clb9eIXku5A+ToOGo3GpJNdbZH+Qj5oNqIIUgyZFalAO20plKofEfXv+3F
P2PMDUN9GD35xcjwOopktBD9wunDCoTsXWv0btom9wMawDrwekXXWHCeM0kUWBwdfZkceaeYcavB
Q0g8NFpwr/qSGaWGnYvh1Lb8KNftqSt+FbU4S6wDRETsPOWRi9bmkbELxtyWstewby0v+0pB3ZN7
swDyK/JLS4dTmqrvJcAVAAB3Rza6aQNJqSjdEIBh2y47GM1UiM43rAdGI9bfMhlYG4grlx1zJcHh
MgAxOxCH098qiNIdmrCtxyZPky3A7Jba/0rzr6LXHR+Ai1LBZQ7LAbcyvWex6Ut67HniEuBKDTT0
FShCACWyTSAtlaTURz8hOTZVe8snM6OBwIwgBXKR+4rdecNvToMdkZib1cO2riCkp1WBnZUPTZc4
Ye+g7mH1dDJVyt0s564C1Ecaka1S5O8DwEYiGO3BSLZVPjhp19s1wI1qQy0B0QMv0CCU+cryzvEI
7oCSf6RB+Est46PfjFZKDYez/LEvjVOpx1+jUJ8QAeH3oH02kYDtmnqkUx+s694HtQAsoEdfTtob
8G4YcmJJ6CFRpFBgT+w68pLr+qbxDDeJIU9aJ1/E4zvdQPYTFEDQQI5kMKA6yQ5G6FuRiH/FEntT
vYdSOzH5rKaQJvY1Nx1icLwaoAoqMylLS1O4xQAUzST1EWbJ6Ow3sDL8aH03hWx77JsBNBbo8KSS
u7h6l6G/qAFIgkIE/LqedAA89B69JdhPycOT0py1JnayonMrFm4A6LXyKgRSOW4xlr+rAfEX2a7F
4557AECiCQQtGg+wxu7U6sUDHws7KH3IJI97VO13NUROsrPaQ76p1R0xJBsexztPwGZCArRORk81
DgFUAtEEprCx9AlIyqdeZi1U37NNrXQAxgCs0IC7WAD9XLYwvqbyo9zUAECMdpH/GisItZbBLs86
W/b6FzTKNlm5kyUAK8BUC97biTIDsQx3zMtd4keo6xy8BNtzyJ0kf23bnd59ZsAgk08JeErPPxMw
JIwGnY1IdTKmH0RuuHXOXwstdiUw65B3uZ73VMT7Pt3rIdnFQEgJZYeyyFaFJyKRwd3W6xfD6HYj
8NTXb7slbSf1IorN1R5UxrMwIREsx+EaVVYv5Xjb9e/E93akCXeZDlMiDcsziWHXqh2GMPwoRlOo
//eqKuWKwciUVmg6maUVTHR1QzrYY+mlsmE6qECrsitTPJ7F0h9DTJnNxcUQ13lP8SYC1ewmLKz+
1P1WLADSb+gn7s0tt1Vm17/rZyAvOydcZaEtvXl/DD97ao4hbsFo9KF4aauq1b+G29gJNZN1m/6u
dmSrRwVvC1Cb1K4kNEuf+MfIs/dmhTYDTBgqjidDhcML1znQhSWn3o/GrZa4k2jYf2AUtFA4/DHq
7DkmPFmRedKzs/EwCZT534T2xu4dihaftC4Lvjbe7DoWidKoHqqGp+eb9lvVctxumJ3uVCd014AV
CzXey7nN61i49JUSrWN8SyMB5LtwdeATm9yOCgW4/vG//IDf2fLFzm0HqGP6pB9OwS5OofxhMQsM
GLu18sYaB1O22tt1fYeF9ObHHGdPsEQPNUEyrGdK0DrqY3OkjyuxZ4HU8mOI6ZNezAtmiEiudAwh
4Oa+rSAS1hL0g1Urc7ptvCYEu/By+THaLMS0fYvLJQnGU0mYw7POkdsjXhcrc1pbtlmUMTxFkxMN
UaZyYNJoTfofSGIghwK4Q7UDNKtZ3fprQ84iS0EgIa70mJg0InsnH0mywv5f6tj8WLpZBBFS2/Gg
RQSZOjYG9KpCpz/I28D+le4aoCstcqB2c1gDbKxNbBZCai0ePVZjf8D12OwrVDiNu+ufa21PzING
mxi8ZRiBGp+G35lSciuyj+tjrAQLZfaeHAwBPkSOYDGi3Fcc9coDiPWprN6TobKvD7W4YKoKZrWu
6SqZAwArHneByCEJ19DMDlsUwHqyFowWl+xijNmhBXCtYaoo+HkCkuTY4kCAfoFmg1cW2I8uYLnZ
Zm0jrI05zfsiUAhShEDygregAP/a1qWZK18xCM/XV2/5oryY2uzssiHWAJj18DzK+q3USC960eIJ
Hn0GXr0bvAcl/qvPGHDmwTHoxAtXYCQUsLdCWfO6XPuOsxPdF3koFYk6nEbAweJ0hLnZmuDe2pLO
jnQJT4dShQD9KRKRRaQQBmUgp6QrHeXFvX+xorMTrBMWRZqiDadCA0lz/KrTYquJ12AE8SReSSGv
z+hvRsmxH0qQiMfGrOAKGiUnGWU5OV4JhWuDzMqhtNS9LvRkLBuDSDe71bT7EPys6xtxbZDZ1SvV
KUzQK2GcvRQ0voFAZquy5PCv66NMm+hv+fC/vg3qRj8PlepDhzCppOGUowFb8Oe0uDHK22JY2QJL
FWvKL8aZHd4iyGI4xk7fxSldtinu4z2381e6AX/pZj3xXNIk/jHetLoXwSIP+l60oc/PgJM+Qvb3
3lP55PrxGMnRvYQOr5fhPRq8qBF/K8K8muiuja3wO1JovwgPbUJkW5dPRYv4psNrlYcbDVzU66u/
uiyzMw68aJWQNuXn0h3d/ljsExfsrGODFm+/ETd0ZeMuYYF/LMvswIuUBVkI/dLTUDaoSrcg1mBq
+ZZCKXUswwPDddGB4pCoK3fsUquEck0FygkqolzW5xugNSS4i0TGtAF8NGSb93AvthG30HjUN7kN
DZhmqz+uvwkWw+jFwLOdQCBaNKLDp5/LkpphDT1qur3+FRfflBrT+VQDZMiRfu61rByxqCNF88uj
L5ExmEFy7AYwZZPkkPXRJs0lZxxS9/qo3z21vx3di2FnR7dt/agtdRKeVTDdyhjv2LKEoou4ryGe
kNSHHrwqMD768H7qK+tRu0lrY5tptQ2UtKsV+Tnj/b0sn3gQgNkKXosmnLyrIug5wD8UdqJeCKHu
tNjxNYXlJYQwdsOfJZvtBmWIfRVODOHZg8yMnNMnGoPEGX3UI4tQXBQOaSBmMJT7WqXwPt/Gmgwm
4DmvgTNR/xpDMDqNZ9799iPpIQlgi9odPDAN43FfxM0haBNb7amNqqY5DNnKwq997tmG8kVmILvn
4TlsS5TYjA2Q85sUMIk6LkwlyA4Z5YC1aGuJydq4s1hRjeCjdzExkH93cEFDBdiz8k15olt06tGM
Kz8+xH27Md7QMMvt65ttmtO1vTaLG3kJ0Y2OxvjL8oZ0b1XwC66YaxNcPql/NsUsT4iCSs6iMp26
jMHZ30565rUpbyBdBMAGO6yHhrUVnf7/4pIYvF6UscHwJT3Yuw3MhGNTXiabEpXczriTag9uv/qK
18N3qn9lLY3ZU2DUgQZv0+9pUhdmP8198z695Pu74VXFTOHFsOFok8cP0k55Wcsqlzrkl0dv/jxo
/F5RewXbtwMlOEVhXQ/iG0+Al+VtGw8SXOBLmXI8mK3CrBFYQ1nwzfXd9C2bcW0JZqFLDCIxqoAb
Z/Xk3UmvAHPBHkG9YXZ/oC+BKzmlQ/cTAjCFl4/Au9leK95Me+naL5gFICnM1I56cnguh8RRdLpR
hxDkwXMtIrfq6MZTJLaS0C0X//4EPWMWOBpDktBW9KauPYqL6GdDwCSyw00PlEl69i2yXce6L2cY
F4POokbgjSXVDSU8C9U3oTG/KVh1HP3A8avzIDVOUcICkge3ft2/ejA/SSebNF91rn/x1Z8xCyAJ
9A1EWeKo1cXOL34PVWl2FVQ4ErZrqfwAQWmV3nXEjbh20JLqvotXEJnL77qLhZhFl5IPng+BzfBs
yNAOb3NLzz49bV9G3sOgeUeSDPDL4nZvhLsuSN0oZhtQbAH6W3uf/5tU6F9xzpiFnVFF/7gPtBB/
OzJjeSei27LLNvA/2waSvgU50m4laPrJETiTAh6SxNa6Bg2gAjRNw2nbcq1eNZ23v50GrlFOVRhc
UTp70KABW+pS7oXn1m2eR1tB1+gLDtxmZ9NneEmHqw656rTtro04y5mGAbDzKkyhasA7mxPo4ioj
JFXRfFZUC7ojlihRSpLwHTLyAZ2YHPxiP/ZGMxuwV/W7blQPavhI6vssevS13ioSzSpHH1om6H/W
n3p1K7xfBOp1BA7vDKrAY5FtRiU5RPLWAO/cDli7Gah/TPtfK3t98bK8WM1ZdGvVrGwD9DHOXYbW
ltgGeblXMjgCiDZ7r0Cxy4t0myPT9vWNIuGfZQ/1EgjhdK2+k8GpuP57Fm+5i58zCzs687soirDx
w5G/FKFhUfTdgSt1W2Wn+cnOmFJAAGmvj7r2gWdxRzUyg2aQ3DvTNnuEt4BqtSjcBRGUfxj5fX2s
5ch6McVZdNE0obIc9YtztCtTOL+Z6E6x2C4bJ36PN6UzOtyL4Bdih6t11+X79GLsWVxJhlbUkT7d
p1YLRzrQoCX0VTQz32lbuN6sGvys7a5Z9Oj50LQU9yeyJOqS3qQTk2oHF1qkSdTCHME034Qv11d4
MTX7M8k5HKZS60ZLE1CoByQNQfWWRWtupstR8WKIWQyCZgypki6E9vFdeJuh//sbHHMncwH8tGqn
gCzUK4Qn1u2LFjOBi3FnkQi9SK+DQop6iij7pbboog+DpRa1VYWZSdGYMDs0Rq8v58qRZLMIAZGo
OBZCm77h/7Q8SqfaAdO9vT7MklY65Rdzm2U5VZ7rftsYOIS9i2cf2U6FWiBtnaY/QGVlyq8Lwxyt
0UltBWIIK+Ov7ZpZ5IFGKXACqWyce+W5ML54slZUWPt2syADeTNNgmTFtI7VR/yhuvByykz/fTp/
nV3fVsdqx7bpyX9YfaysxDc2CzmqXBGiDNOVqUJuKG0txePAbEAuQdJMHYV+j8Q3ij7ehMpDNRS2
gNN4oIkPMvbbsAwf6yD8XPnaK7c4m1br4jkDJBKPdC1RT0aNmopS2BGktvz0L9kD+qbrN2142493
sv6s58p+gD+nF7yt/ITpkF651tksOEHBMREE1+s5aKW7SMNL1Rg2SnXyIijBx8A1Qm12SJ/i5qlV
NytjrxyqubldZXRJpBeIUbUNMS3ye3BgPe1Akg5vY+LmNjtPmwKScl+BswZmXy7G/Dlpc4QsF+Dx
ydNOhF6LXe6MQ7GBKNxmMnVpd+rB202NMkhpKfDitmQwnskBanZkmxTmcIg2awqV+sotMbe+UyW5
DjIInp7iyeNMFU4vyDYLn4b4S/b0Y6UmJxhoQ4KgbQY3FAHwWP741vC6t4dGheZvB7Gb5sg6coP2
/W0bQFiObn0m7gATseQ6uqn1vyrptczfPXUHJpwJjz3LGGSTi9FVCWDtcBXMRxQZgdSFh2gSQ4l0
QFT16GEskIBkr6ibwaYpg3rRsxrf5tVnzEdTM/Dt0psWyE71Q0U5VD203k0WwNOluq8AYgIaG1bq
KRQCgSck2TPvn3tvnwTAEwy+1fhPbR+DruObtXEvDQSOnYGdsOagysLNqgoigCtF1bV9NwvmgRGH
HZNV40wVoKkq6KYwiLzUni1Ul2r3RfgJMpK1stlXQuu8nAo/JpZWBjIeSGhvowjK+v6L3qnnlBuV
CX1Aq0xjMEtKuCcHm1IHYAf4TJO1DTE9Y7W6PwW7vx97ThRZVTgzvl9/F5GHQ0caHHQc+xQmG6XQ
bc0Ibmi7G1J5p0DcF4beZiz4UW1RaWhBzALMTH2TmGaHkgR2V7yTvPvrK7RcY+B/ftPs8hExpA71
Hlk49MVuU0mG3Wet4/h1Y3PiakGgHaf80hGeWAlteeVF8m5K0m5qGTUITT9UCmTNvLQBwL31bhlN
D0xHNs80KPZJ7TGVofN3/RcvHFkGrTpYmBEoTuJR/jN8F1CACxjxo3PUoFXBGivsVCsZXq+Poixc
XJfD8Fn5ySsruSrgtH2GHpEVVSBFqfUBO9iA77VBnKCMNtQjbopNzOT+RpKNrUdBW8ypnaGRHGqP
PhkOfJAONRVb4gHUeZP5w5ZWkD0aIFrJIc+ZD59xQO3rP/3fpNp/Punsuk/aQgPQEhG+248upJm2
yq6ygTkElghymmtHbPlc/xltdsM3g6crENpF8iQD2ts0u1K051b7aPPWEWn7V9PFtaklECFUoVkI
3ECl0ls03u+Fpx8KjlpipaYHCfLbraECdEpXConLNRWDq4qhUAJqxuwHKomntKRuQ7RUZKBiuxsg
TCbDELg/gEZgonO4siTalAv/7ZxfjDjLMNQAtZrBwJKAt7YlQHFqFPunqzZhTt2hNqAOC2Ey1CzK
CHsqFXsOSUtk2OcihrB4Sm5ISt5HEdgeBEElkdsdHJ/9xD/KeBJPGnUnqu17GdplVSM/0Aho4zzt
bzWg5GXavSnaB6HNPeruUBd86PGMlTIVeGSyDcngJoWxgdcvbhDg6skqjX1t7rPjGUsJKZUSqy1g
/Kw0nduAkQA+1NvYJ9AYbQ86rqCyQfZFxFaD12lYM+f6AeBLW9LAh2ZUUUCL4LOYlvaDV3TytCVL
AflBGC2JrjPTUAafFRCjYSvAkOsG1aTlQR+KbR48SEKYWXPQdc/yaeXUyrhtxLsSSrA1/jW2Kqzo
IUc+foE/QDqIXMIZqUf/RUtQ6n+go2emQjkZyatKxo1RQOmxCR1NdHY4vrJyPNZ+bGEh9gJ6akav
uxzvpRCElT6E9iOUvhsD0Pjsw4hfZHwapipmqgS2Ag0MnBpoFY+QBHvmaosPnpkF3iQxhUUL9fcj
RObypjqULNgGhXJfZDcJAM8juy+D2Exiz9WpbycS7J04YnSqW4YHjbsQcpcQM0qCzKLwRQuT0cq7
0qrBVfLuohyQZuPYQOgur5r9AFu4PFzzDlwsRlx+pFmUEjzrpapDgCV7iBhPxtr+fiKEtXjjKSa0
4g7/QbBauDzo5aCzWAD1dUmCpd8UC7wNXMkH0O2mCnNg82PtZL2tfxT1dt2FabHRfjnwLCSgARlX
QMCjugTriVgrXYl6EOuQYCjQ9UBBjl6DgFj+5jkYlRCThYzsVoWCeBppR/BrTOZNLNR0gJtFi+Kz
cAxwQGNct0aV/4NE7fKnzk6wYmSNofT4qbDmgZJk7DRqcQiF2DUVyjWcH4fprECo6PqpXeIxod1n
UNDnDAOBejYuS3ljBMjFTtnR38K4xYG4ogkF1X25WXuHLCRil0PNMal1GrZjpmKKcQO9vyZAWu6T
IxqTVuCDK9TnxF2Z3LfUxexO+DHkrG4zdnkUjdDABZnBH8C6KMGa6EoIF0b9OZHUPXS4Hyp1EPvE
Mx7GWP8yunYXpejZaiAQeAVSwRaOPh6eq9UN1DfNDkgULQsgCNjciRwdoAIpxmvHQzdUQ6DmoJ5K
TJb+HhjfZGG2hRGOXaaS2WhSt21I66RJZ6utfks8Zuo1sTqAG3xcTBHClxoJxwOjouGfEggOdQko
bXYTTPpnUMmdFOwC0kDZG3/Sk00fgJiUgNVRfQOwcnbSlAcD8QZeBnDNzHH3HEN+E8qQ+VLORvVA
Feiyx+cqfBKZLRc9ApFkqWXlljKsMZOb0Ni13ltpEMtXImuEhEA+ddj83tK83i1Fg9wLrTe/R2Gm
0x7iiVuQ+TcUnFKP64jeybalfwFHY4++jyebnpuREZw4TXfXv+tS+nz5WefK90EQ6MDaIRvVT/lB
HIGSPRXP1M1xv0omrb6dpmpnsDtoNe8VW/5C/P4PAPMLN96PnzF7XAnQWKCSg58hB8Ia6zvqlSDe
1BsNpAlGoueojDUoaYa2pKQmlbUB26e+ZWwXgi1ffsXKeAjr+lBpJ2jrbK6v0VKk//HjZuU1GuGj
6dOP+9+OvBafA7ewIW5n13jCmvUdQQf77fqwC0+/H6POkgCqYUXCFI8tacz3XEIPARyv60Ms3CaX
bwR9FtQzfZR4O02MZFCh0+HQnv+m5T8xUr6cyXe+f/FsRMUBBcqBh2eEhVNUac9Rqzjt2NqQzYRK
c3zLefWsZOFD6SvU1GLd5rzY0ZpCLAzpdDcE/+Wunz9kS5YVVDAkWBKhzyWUtLi0642bKSRxRbcm
CDJtDVdWModDyEXRJbunnuVFnts13kHNIPKLCoCRqhtUJGyPBl8k9oEQWWHsTB/gWtCd7bywGHld
Y9ufqwxXLPA7geGnFotDwKO9nTfimQ8NzbWqw+LT8c9F9n0eLr4XYZ1XFmhin/OhPrU0eYLsuNkS
/74PxMrjZm2oWRKVMjUEuBmbnEUv2CYZXDfiWxZDEAI89ZV35dpYs9yJGIlXSMV0jJvPuPzwx+FG
0WA2Azrb9WO11OP4seFn5yrJiRbA0jo6V/5jBXscT7nDfFyvLzahRAozAJy506pPfziwIn6ouXIr
YmJTivA7QN+6GbfXf5E+xc9rG2mKvxefNCcNqgFtHJ0N40Op0gNHqWgw4GKSomSHyiVe/iMS9kqC
Zv5kBav5ppqyfTJC1pGI9j2k9CbPn2Sm38gBOWZNtBEa0J0+KM26BYl6p/LfUvRnpeKgQLO+Vo+F
kbs6lEkYkXcdWndW1IMhr5e3rZFPdoK3ia9C5WR0B0HevbT8HeRgaIH/rze1AyibA0katx7h28gg
OpDufdk4qkl9w4t73uUbCfdnjVoKxPg/cH2AEAsWNW7nUaqOJGC2FgVfmYg5pIpbCCcICIob0RMT
xu+2hWttn4YUjNAIlzDRQpcW0VPPVhXnVpZ9TgfQJVr3Ro04o21UVxbw/dYfEvf/a/tEsTXSu/VO
l7oY1v+c37mAbq3lA54JyA5T7wUm65S1jsH3KM7lVp7BWRFmEiPLUNQYqifN4N2mqYyPpgdfK5Ed
CWLyUu/bpHrpaXUfUflJNFCFH9PaYTS8lTjKaGmhwhV8NCt4UKQ+9gnInUp8k6MrI6EoycrYyupz
WT8r9P36Tl6cG96PlBqGpupziaox4jzN2oreVmiBSqnm8goIhrJfuRkXE+yLYWYnmMNlxqty4IbG
QrW67pFyCeIMg1UohpnV/2VJkM9ya4/pCScj4oUMQjODkjzTGSS+1rweFyf1p/I4B7CCZqBL3TQM
j8CS9UprMsxRSlgJUtT6YfBz/VMt55YX482Suj7ptKbWRHnSAC4RirJJcfCCVJgFNbb/j7QrW44U
x6JfRASrgFcgd6fTa9nlF6JcdrEvAoQQXz8HT0wXTTGpiO6Xfmh39E0J6Uq69yw1zrBS2enolxU1
fPrghIGKyN6MOHb5Zyr2Wgep+SJ+Eqzc8bqGzWIbDLG1EYasJ71605r9zsUpq5FYWCrBeRdZ1Y6C
Cg6qhOQgv75soZ/z9/zLOj0mbt1bt05feDUaH3HX3aVKI5ny9ZPnr3VLlpWjcWSdoscW8G6B2JTf
baj3P9qbyToLWlibKCiP5ovcP2v1ZJ1FXZziQwXzDD5m1m01XoT9kopqP/J+z2SN4NUPNYuzOMHL
PBzKUIyoaTfxhUVg0Ib/8jst9n2fZaym1DFvB6p5BfQkC+cMuZjH6ztDNl+L07hsYXCUk9y6Vdpj
QmAvk58hTbdXHUnjXLLqlhBUs0AOa1LFvK2x6awcTMjxMwv59vpopl/7x93i91dxF9mr4TaphQOA
uglfDLs8hNowOQ6hR6ecsiwHkBh46brZXI8qmcMlvrVycRkXWWrdUufRbD8quMzk2VPKdckN1Vw9
w2fDW2SxzNLSqq4A4+s6cEPCmxJ3fVocIvPNVSei7A2B1IlGunMKSHGr1Ecjeautxx5lSo7b1Zjl
n0NU/HBJBpHjoQTxYqBwZavKX01vo39X+ZZdo0CJvMA+IRT4jUf5BjXacwh5hw63nNBGpY3CZ69j
dCtgYsZtbWOnOf5dtBXQfGMkfSSG/QDth+DfTfIibal5kxVDXVi3GnlQlGZXovUwOM25CiXQRNlK
nf4+u5/CaQ4HgMasWz0ZUWXXTiGqLppOJflx2r7XluoiUWk6V9K0S6bbAy6OufDht4HbuQXDKMCx
1RpWL6Nkna5xcYg6Wz+LpBVmqZOrwjVvy/apYhDDhy9KYm2YEh7d4q4evvW8P04GWdc/nWyoi0yW
GiCSJ01n3dqZ6meu46Ofs8mtV8gxBCbkMisllbyqZTtykdWyuCNUi0LzloFnleowLUncvWjOKh+/
XR/b6kXmrym1l7K8iYG2u5401m1aXlL3Z50M8ORxDio9pmgaXI91fVT20tXeVMohjEOcqFljbahi
wdzGbXZwJnqpUkOSa2Sx9L/vggoyQ30b41xoIUXawevZEvB6Lpv7GBLA14e1Xq2ezeEiraF6nBuJ
gTmMdDWoLLGp4ZsGgVk/5rGvjrdZ9aAPsJ4C4YXjSXA9+vXt/ocCCCvryMhc5BVYgwcgJ95WTXPH
YsO/Hka2ThZZZahiF1cEnBEjxDdKPcVbND/0Xe5ldr1pdXd3Pdz16wn4rn//fB16mOji4iAkpPIc
/tI0z9cDyKZtscPatBJDnHG4z7UQHAJ6WjjoNNmyaZOkLHvZXsDbsUV7A5+lK/BY4NGGxRrgthDZ
1ttbbujbkkKJAu3v1JKpAUqGuJS/4Paos66rkLbwBJrszllGd2n28/pESke42GkJTAo7J0IYA5JI
+RD5OS4psWb6plB3vNBxSBv3xL2vqeT9uobVnB0H9rL0qGkDtJJVe8IRozsA+NIFkLFLCPfiu4kg
0vmZ4qNpASZM/iyj1q9Xsn9v+i/yxOyYZSFJ8oKiMtBvjS0Euxo29Q63EHBzvYl9pdeBqkNDRRZY
sjOWFcXCVWqqONOrvX82MgP2hc7++he9fgm1vx5Gs5FV0Tim1MUDK+Q/Wq1AI4YGUfNGM7Sb23jv
gIhiQw73elBNFnVxtjON2lqVIo9NH7O5q/kdVAAt+wi1Yx98to3zwjK/y0/Wc5Z6HFKN4EBIctz1
c97+Wm+zgVNVGZhl4tTN4B5LYI9moczTK3eJ7cLi0QYaQLKCJUn1a05mAcWYGiDNxNYtic8DvFOZ
pvpOnGxrikKgm7xen2LJ8JYVtIqCtU5BdLtt1MaDZLXfVEACwVe1Kb+JITqB4SVZSWvEvfkOXZbP
OEkjLmzkhs6F0SUXAWHnQZlEPaHPAMW2JO68sW183eJgHyieqeabqH4fh58pBRmhb7wRypxKcaoT
voUiuSX54muilX/7gYvkVaDymjbOgFMzq19U/Tss/GDiWpyhVQDRX3HOYmOra3RTAx2pJCrcGtNN
rD3mkJT26hQMjaTakOqDG6fCfBsEQKMEFqquegaftOgi/K0/hZ0L5OgHgUff0MC70AWCVY+bfd+g
kssLrdtCONBPWflc8HDDKdkpQ/aqotBTmvomIwQu1PiDa4AvmyS+YQ0BiK2ooX3mces7vUCZuPEH
SEDTGBaNzkap+3037Ak95ES9zdkIMT8Kr1bFdzWxFzTdMjtBcrwp2xrK1ha8OCFPg2K646Kb34PS
DDNrk2EmOLtNhLaDxeCFQcSS2s7r0I88aLUBOcG0GjygUjzOmFACm7aOnxZqsq1oLPwm172khcRg
nuPGMI746tlYvPew9+tggW5lQF1eX9+SzKgbf78zwM0UhKweR/okMYvvCn2+H9cjSC6VS1s8Bd3L
tgzxEFDTal+Xv4oRXFT1U4slZ+r6SCDhqkHKSVe/RHdneaG3YpPGUTJc9PLRCu+KXgLrWBMmwrL/
HWD6AbMAGROFO1QI0AUj81tl48RfSlIT6MaA2WC2HR0/uiPQKLYDLPvr0ygb3uIumcP7wIS6z3Bx
SBk0AvaHYyIJscZd/NsIFxdIyOFxp08RYzpOND0wgmHv+ixgNynwc34Gzg+TxJQNa3GCabQqVGOa
1BpuohaG1SWP/27ipgw/+2xKSMoQuoPDxSiAjXCfKihJX4/wf25zf62MJW3JHdFrM+14gP9Uf2A7
2Ituza25V6SztX47/R1oUeoaRren9vSBEvsVep5p+cuVls1l65zof58wt9RJYYcYTf3qal6Q994k
cA7MHLTgDjTHegDW+/kRwr2SIoxs/S35SmOtKqgvITL3ywO3thbzu8Mk1dYGKn0y/ALEOpmUu2QB
ksWudjqWK9m0r8oGanBOC1tbSRX0S877z6rP76+22LpdTysLZnv8YgNFGbJ+T/je7N4og5gPSWAn
Xzlo/qXwR4+jB3O0keu/VxBPjMEvKSHB6yTKDa+/KfGxd3604iOsFH9QLtz8QTjcOezynGY33MSt
wCjPOnANtBn3sYD3gwGIrAoFB13mAba2EDUVvX2bOKoJaO3f10gE7VKbTsnWzt+a9OK4lwFviX+w
reZBFju3xNFXGxaWgyhBy4BDgzZcGrN4aEvYjALVOYRf4uXhKNPAWO0czSMvHrr4TkZYTcPLGRjC
5xh29OYHONNgfu0mlztH/2bhhIdjNfZEE6jw9cWnAuhSPMpJzKuvpt+/5g+xKW6DvaKTaNoWGSRe
4gDysbBa9ia7AyC6umPjgawidzlY2xrzuItsk7a9bfZTInAb9RTBWpeHkq2hmWsxbA1yNjC/cC39
y3hwlp2dttTMPoYwVA6/vrrUb2Oj/WWL4jZrBfcEb0mg1f14o9no/zpC9FvYIuvBiAYtNDMSaAbH
YPnw0Wo96JijGPHdiu77dEfCo9af2/BcmD8o+Ry1E4VrSYeuc5ne0uqpGWGprvwwwaTLkh4i9++W
emnJTU6BYRb+SMeN6mo/IGEcVu2m0vSHfOR+bBSvas8ATjCbk2jZbhD6k9VVqOwkL01+51rf++pW
Vd9Nt3/KRR4MmeXjaAAusL5ps3uM1Y/r4tgrH+CGQBoA0vugexBH2xT0e538bMmwzaPc7xrFU83M
pxD0Les3I7rUGVCFEFGIEgvXze4pQeG+yCDmDwyhWuNdor4S/ZtS6V6at8HIsVT7Xw2w8iXAezlQ
B1gibmIDtg6sH7DYZnXUm2ORwRcnhve3DiDlSwxPZJtB5xMdZk15S6sfro2LgIG7NPycKUNZgoMF
kb4rwEGHaYGbPATPoXFg4ZdXd9wAN768KctfRgjcIn5oLB7jEUyWNPEdXJsJG7zUqDbZCL1pvfPQ
hlUJDNrKn6G4awFfbG2yiRIIMSeAQ22MXrLc1p6Otk4MWEJNqUtdJOK27UQOEQ5xMeINpcgeMcAJ
qPOjyBQGkuS19nC0CXxKTGIBJrC8jlLDARZURaxhG+6GQ//IoBTgldtiBy1m/Wd2B27ePr5PPzkk
12QH6Vp6ngdfHGqpyyCs3yF4v4WgP7O29ZPmTeIn0GkCdJGhHztAxlV2lq5eHeZxFxPcENbZEUNc
pOdxG+27i/GCZtMUufO6DTQTRDCUQRVMZETJhE/XkuUpawOYYKDZga25fDbrdWwNowErBdAyvqmb
MugBbv1JD/oNHox7qZ7sxF+6Fm5xS7JrPnKRjwRJA/QRs/oONTc/0dxtJj5icmImmlTl1sxfJcOc
HmTX4i4ebC5jbcxBjcIwh8CEJ4sGfzCYsgwbALB3CkiQsmN4NUXPJnaxmBjXGpaMmNjJH2WKGG04
rHZwB/Eh3PHDlJodrL0Y519ysYp0ZobgeqjkonPbo6L3ChVMR35xpcXQ1YQwG9riwQN7k1bYDobW
b8m99Qh/ez/9SX1Aj3GZOnJMavZdO2dSxvrqi2E+xMX9ibDegVc2hjimz4xVXqhCJ1zZuUjo+vA0
JoDEEbFx4N8uWT6rmQEChCD1WLqpfzkszc5bMnLVUjRBLrYG8Xlv0D28JMFeNh7CHkQyf/gGqIxv
fxeyEuwaq47Ys8iLuS6rPMFO0a1LGj8A83uwgXavzTNFhcYhlzpHKbp/s0zQcaIewv+yh+b6lM/i
L6Z80FMAMFFZwyMtBGEasoCn/8pCSqWvVlP/LNLi3spEo5OM9dgwfnSbpHjL2Ntkkzyrqdf7fCuC
ZjOgODu9ZmTUOVnoxcVVS23DFSUHgSCFbQeeT2l86eDbBtZBkFfEyyNZ0WCtBD37rEuPKKTiOiGo
al16+koTeCQOcD1UcebnuDWorq/B3rMmklqMZBUbi5up0zhGFTF8y4K85qCRMwiUJLm0vC4Ls8zx
amUk8TgQfEgOo2N6HJCL9iMcrzvLm+4wULO3U+mTVLZVlpfiMOUghTaIOyl4VajA7IrdROwCn9l6
lt/zV/Pt7/X69X6d5QQ7hHZ+ZWA23fh5dB4yoOQohS7xgyT3TNP1x9E1i7PI60yHkj3MtsQlPGtb
I4iO5GbwQ2+aRb6X7YTVYsJ8YS7yTQ8KYwQ1LuhTH1Go9XBkXdTaM94I1BnoVjmMj7j7/8sRLnIM
b1QtNBLEnAoY3YH6yX2yg96fB1dSqS2cbOct0gyYqmEy5pjO9OActf1/q05y6t1qp34+kYuc4ir/
i1M6zyNeDymeKjQrNpVF0MgeoZmTB0TwUw8H1dR4uT6lq92QWfSlKxGxtF5VbGS0Ak+NAJygfQ5B
hvfklDzA4ByjDvfKGYVXtdgCmw1UzVMk+Qmr95/fy3bpWhLmeaHqI45Md2w8o3vWhv31Ma6iJudj
XOSZyFTbQmUYY/9qvdIhYLt0q99B9hM3LFyZb9gdMNGB/lB0kgX7Vd6/siW/wGezrV9DLs9Mptkd
3Bq1qRIILrD2T+pUQv8F0hHGW3l900/OoH7RJ8EIwhkQG55C3syCPzWRdq+3EElPSphtM/NUFvqB
U+oXnR76eu9KECqrax4uq7Zp6QRgtMXt1yIdU3gekUtUapuB1aDHHDNXwKUq9bTJ6Yg+EKh7SL7P
6gqYRV3cgB0mHBcs4//euesPbQtBkWP9/nNKJdBey3EAyZaELOQiVw6mWg+hnk4XowfHgQxr8RJR
Y0v7B9WuTlPPSaOoAHXAYXTWxh0BIShiHuiQ0pUMfprSP5bIbPCLPMoM3tOQlTiMBI4eDejk7lwD
CRjHEEcxdd8SQC70ZxB0fSUvPXOMGECHxeb6z1g9o2a/YpFZVS2mZdhk+BXjI26S0Paw/VQH+THX
ZQNePfVnoRZ5FdySOLISBit0aOxwgn/oOIH7E1rqePCIAMAQuQPK+nE1i7rIspbWWjnExDFA7TPG
e4c5ycZIHgqB+oj14JZkL8BiR76He1bkdwl7EvAQUzmXDP9LQuj/f2+yBLe5OaGwCYQTvNk/w8U3
cGCMxhQB/W7s6EEHtq42x+bY6+8l70BNg+7SCRr1TXbbs19xHHmufVuyC4Nmfc4uGiRZDPW15/at
wz9d8d5EYIFk9jZvHrTwey6eFQXlNFc9JNADb9U7IlIvRPe2LblHVdgOm5dEu7Wqu1q8RvYz1Kc8
0u1U5aQqxkkVcCAj7w5k1MKyhvi0E2BiiPhIeu6Z8MaEj2AJHedfDf1GwAXqIri3mTsA5zp2KMc9
Le4rgMxieI8N+pPSS9Dcq5Vb+6+PCqYR9tYsvdq9zkpVw1KKIx6oUfdsQfqU5fDxqe7c/h0c6kMd
AgOEC4JWbDj/MLUbuzjm7Pv13bMmhA0h0P/lTaIuTpi+CdvGRNf6UgD/XwzWlhkCVc2MQCeqzWGq
3h0h9LPJGwIwRS1+DOk5gbZEWx9cByDj9GPyMus1uACpKkyBHlP7UcthnWwphwI9POReBwAEm8Lu
kR5sat71KGtdH8PqKenqU2XHVDU42yxSwBCnahFlignkknIZAxhLnZMjxKkncyLHA+vnlB57cLoL
SeC1VDyPu8gHgEyPwm0sxG3gu4gydckln2f6Pyy33DzCYu/nFYSv8wh+o4VabeKs9lIijhp54Sm0
lNSDCbq4ZC6n730l4hLWQklfV0TDXE7OvsSnOyfojtbO3Kq4iOuSbTD9/GvBFrsgpXia5bFt3g2G
4qv0Y1BzKFaNQGAYp7ZR92MMYIstffCvHVyzWf1q8sw2H8zmoo43xLyznHGXNBTiVJXybnUh2Gc1
/ELzz8YUgUANfiQKaoVVA5dTVL6VVqbVIfm+S5CFZdWCa4aBCSjArVLhgUKGXWXGu0E/5hp4g6oq
OS5Xqx3zwS+uLBHrY1dEtnXRHYRr4MoKO+OitqHaryI8RDtSXT9ju296RUbrXk178+CLywuANoAZ
lKF1GQ0w599qfHatf8o4hFNQ19FApYdzsRcjb4z5PbX7wNWbBOWfwOllrTxNtgoW1xczorwfItOE
YgnfxNCl7NBQDQaI46mBvo8CmL9f31uyj71IUyqLi9YpUBChsBs1qQ8Jf+g4mYd24rcn2hF0HknE
VUynO3ES4ZIMi4kl68o0SaIrdjr1GiY1wnTbvWsP5C7BdWXSgsHj4ZD78Q09jf+gDjMPvJhcZo0j
PEcH885MDtrwSyTv7J9dQOdBFhPa6VFsQoDTvKN5jaJWdaPAXD43O98iEexOm2MM5BRp6SHMwpPS
1DXONGujw3Tz+oddLcvMf8jiIEhVnmoMGjKoX4Q7dwu7CJ9A1ZQeul3pS+sXU1b8I2vOPuriUIgi
BjKAgfTFje+MwU6RGL6Tj16jiQAvrYNV3tpl9ZnZdG9APu76WFcXMexXoQDlwmrkSyFqljudxrIY
ptu+GE4R9Gm2V7RxA58CX4+iwC2r+1z5dT3iau/I/R1ySRYjYTeiZdebd9XkIV3Vpy6Gp3hL9lWe
qhg1njx5p96orrOrGSRmRbFL02bbpTmeQKOvALHnVFBHs4b7679s9fyf/bDF8WXpnQgLtbAvdAAK
yqCBFTPJpXv1hJyFmI7r2XS7aRFBol4ZLiGuZ8KF6zZGxsp0C/xgntxS41su06BYe+XMp3vKm7OQ
HAI6II0hZMyOxfjqsCPrJCZZa2+2eYjFGVQ6tmUaRWdfbDqcmIpGZKTsuCVuiCFjOa2WieaxFkcO
R2u7hDu9eVfD9FDDExQw/jtVNTq/ps2RU/hyEiVwmnGXAWM5aEOQOVCvTepdrpk/BK7eIMuBpGE3
j6bK4SQebhSW7a+vpFVcyfxXLvJlCs1Kx8kx6SZ5rRv6XPTodxi9uQNxg3pjBAGCLnsYB7616vFV
C8+DC1Wl7pIaH3T4lRq4fyrfVUM/YuO+C9Q8rNz2wFuRZLopo/6RembLcZlxtaHNXFeYdwRewpFA
6RkaeiqoTVxXzxY7XJ+V9evCLNwir1rxaEUmjv67/EB+6ajWFvvoaPv0hm+bH/keqotbR3Y/mnbU
tSEusmvs9EmpxDi5+vo+EsVBaV+yTP1lZyEsf+ojkC6K/liJcIthH9yeS2b4+u5zl49sRwyw9OaY
YYPEvgWaiQpnhrwp/2WYRerK4yglxC7tC8gyO621fTi8Q/pOduW5nr6gPfb3XOJAypFoIoJlYgq1
sS72NdcBl2OXwDecoEpEn4ZMpqayPoNo9Ws6+Fu6tVijsClP3YYx+xJnbz3fan0IPJBMsUAWZLEy
idVHrZqFKDcWn5r9swpdnwzfri//9cn7PZDFSqRQ2QIhxyAwc38w0gJQYu2QNP6o3ZsKu2lIcuhG
mU3zemb+K+YSsKqLNlNGh5BLFReBq7g7SzMOJIXwEUja14cnmUKyWIJFKVJFmL19KcqfafJUsJdY
Vt2YzpE/9/Lv0SyWn1HFZuXoOGfaUYGuWhdknUxSRzaKxWlJNGqFtYYbdjbaIBO8tRr1aSGjB8s+
yzTQ2ZlM6s6NRsvCZwG9o626nZGG5xiLAS0l7/pnWdXnBTbpf/uHTCOexSobAsEEB5NmPAIHkN7V
MEdKzhX1rBez31Rv4pwG3V55c3flBkDmPYtRtPKF6qVIyDDYlOJ3ZINfbGheOHpqdjF6Z2q00Wxg
iKiB93jsh06V+twG1cLO6DcrbwK8gPwe4skQVDw4TtN4KjzpPAVEWc+hsaTlsF53ms3UIgmYGoys
qIJv38AiqmC3ongZnHvgq7atMUChbsjyDU6TrYpUl9cRlPrTl5KicRPx7BgTuGyBoH/968nmapEz
IBWdMqvi0MxTnVOcwcQa5CvhjoHCJBYSkkj2BIOaLRNIpcZcLU1yydER7ouAlzcM9/KiLCVX4PXX
1e9pXkrbG1FqENvFgoQt20cBUzYaVDcCWLFJdVmGVJOkjKVufd65BeshgHvRbboZwSSKWL69/o2m
ZfFHVnKAjSauA8zhEmyY2IOiax2a+HEG0zFSguCcexZ/a+oSakbilkSxZFWs9hDcWcjpY84+VpSo
eWb2+dQRJsfmydrDA8K3dgW0tjCPNaySW8nm+IJ3XBvlYteOUZJWSYeQEIrQj93NpNCve/mNs8v2
FEyIHo9k9BB+sm1y7l8Sf/xq+Hef2DJOEKLznwTV/vrErx6os1lY7FclpI5oYw392gLiGGl3a/e/
hmwMutCB1JnyTLJ8G4fD7nrU1RNiFnWxJe12ZBZLBe4j7vMwQm20eCz+iVkvVtNfa+qr6jf7wHnE
VT5Ms93q94pz34oXJiTE/OmDXfmgSwJ0HMasSGrgGuE+CY6bFrCMAxT8EQ/5pEIu2/XT8X8t3OLs
jnSzIwb9WrLRPg+0F9e3z+mtjtUKtdPrn2gVyTCfvsUpPlkLiW5AMFbtdIuBUHgochM5rQw657Ut
XsP2oaeoRA6FZJyr+Wb24aa/zz5cRcISRqSI7KKn3jrgdTJJKU62+b9eWbMQve6KypxCDAIaL1CS
LFE1AuL9M1RfRkahl4cWeRr7zlh6AkXnJj5y/kgLyfpZPTBmI13kIFZyU2unHASgtQ/qyD7EqTzC
tCYy+sP17ymb1EXuEXpcxWUKYMZYoyjDYc5Ty+pgstEscknTqVDNK7GrFTjLAOCyrc1XBSh8KDxL
Vsj6NWM2cYsE4rKc6920t5uguRHiDX5zeyhhPBvv7qaxPAOoJfWWf8jhX+uZCwh1aJ0ROBcudsWY
ZYaeoN12gYsGjmBvIgSo0BS+/rFkURY7oDDFWPTjIC42mK1WP4Aa0QcJHEX+XZjFtdaCEBRIIxgM
VNzhJKMDtgIbUMm3Wl94v2dsscajuogKe2iB/QZoFobTQaF+uz6M9Sz8O8JiaY+wk45iHbgct9fg
9Nb5zaQ9bMV+SaAnnlaSnbR++UI97n9rYLHOC+iSdk3eAze649+my1d3nE7qyE+PchbjtJL/zPm/
gy1WuqZ1vQP1diwFBicdmNboWQaRabCYGsWPaqSLzt6IRAbnlHy1pSNJZhhiGPQOSDL6YRbfdCJ7
JK4ni7/G5Syeum4EvAJEowEXzY45v61JCAmid8grSZafLM7izEzQkoeZRT5euJsHWfUS1sNRJ5fQ
lAGfZDO2yAzlIEbFLYF7YhXzGcqjzfh6fZ3LIkx/nx1audXFdp0BKq3pgNm48IXtZQBlyVZaNses
hlVG1AMmWUToNabB0EATv4B7Fj+XhgwtJRvPIjNQq6RqFmMftfBkBMczhEb8v5uxRWboSUfhPFKK
SwddS+ezkFIEJInaWaQCu7UroicVSFL6p2rfxQMDbEaKlJVFWeQAcwiNSqj4KuYO8q01dO89kXnp
Nts5j/TQeKzZ1G9yK+7/cwX8a48uu0zQdWh6avD0PhrYjyoBEr+F/aIxeI1u+rgxPdt29uKkg+84
ttcI2daVDHupVdiitD84IY6nBgIU6PEY6F6B//jvDsGlNmGoxV0rCBJsKe5Yco5DxXNBBb6+EGVD
WSQHAmdtaqTAifUiRrUS/kSWBjTkP6rz/j6Z3EWGqNrIMJwO6519IS1rED4RDmDg66OR5NSlaXZn
tL0J71xyUaGwVkGgOxl9aGaD4MslT2ZZpEWKIDzPoRKJlFeZTyEkXFgPEXWYx8F1SjKm1S/k2rhT
OoAvA2D89+TK8qjXO4j7Xlxxm4PpYwJW1w1SXNZqgp2FWSSMMMabqgnV9B52SffGq378r9foQ7XL
fBdvObAWIj8+WrI7y2quncVdpBC77NCxSXALiyd7Icj5WrUCDN1wSOofvQu8HQjESn9Shxd7bIK+
ftbME8QF/slh/PtXLG8VTUS1kis2JhnG5w4UdamCX5IPHpzf/933dPS/f0+gHHUeAQJyIdqx0lig
ji9WakiCmNPn+uN2NhvQYl+nbWpV4UjJhYR8wwfLhuuJTYOxhagQh2tNqJAarRbyfWSusVM0J/SL
nD62JD7QLApI6J5a3qPL9CHgaZ66va9GJRi9ZpBihXfsRXHBxuAlHByp18c/LWb4tX1jFD/VrARh
qQx07VjYt5b2OSilP6bdDxd9Y0KcQB8d1bOq5uwYCjjSwn2AwRdgotCrZ1pheGoXpn5UWIXnqmT/
DxLEbFoWeSh0oEqH6hoMJOyfTkqeNcWBfa+9qZKn64GmZXtt/qddPbsSxaQimWl06T3lDqAtzXkA
upXZ8FWt0qPIrKAvhiCHB871sJJk4SzSUta7A4V8Fx5O9DJk91S7BVH+egjTXs19s0lcZKQ20Ss9
ZkgVrRLelsa0mpz22JDu5LDQs9CRt0Z32+HNk2uxl5f2Y521PjqY75Aw9S0TAOIjBN6DHu7mTlRu
e7Q121rZ9XA0T7vMjwag/Eat2TdYgRADO0dJeXIi95fN6xvOsiNtDS8zxDkEucJoy2/qANKlrm6E
jocOfS77/qaGskLYRQct155qC11FJw2UDByTLN5ryXM2GV5CSiCs+Eko9ZZ2YPlZuMAoqT+U4l6v
7/R0p9GDSH6qAjat4Q+twUYiPIiVaM9CyHHAL1dgrYcopG8icFbQbvesVD9YeuSbObheVvFQQa6X
8+JGF6OvFxbs64Z924IrpWRBOAJJV+INDVf7jRuCLiJGVMtj9z3V0LOB9RiMyJrEvS8UdxumppeI
7yB4BLarnSrV3ooMhneG8mwWPfJUpbxwxfFY1MBJtTsUVrzN2+zZ5vl92cBfxoS/bc1eRrvZkFDZ
Q1IL5DcGnj+PDr1zMowMCT4CLNs4dTijO6OD2xD8b6HjCTUhDy4hsJdUzxRaJUPT+QnMhrIu3hrK
a9sau1Qv9mr2ODTJcVRdr82jTcNh/s0TKC1UQZtCPRbUlH6Ax5llvIjU3nbuXaE/qJB8KJtPwuIg
TWPPqBMPO2cHoWLPUNy9Vtp+VZgBpCc2urIfaeel432IBa4M5Z0F8a4mNvZ2jvdGovKbghevpjr4
sa4ea9EbHoeBsaMWnqn3mzHKDi2kFAaYzJZgcQ4t/DTOeQvt0Goz1sp+ykKjepN0by1M16AfkUPD
S1NuMicO0MYbgeko7s0IHNvntD6a9h0cMLXxRKL7JDor6k9a6sc0PBRZujPjnzVvvSSCI9X4lOf7
WsHo2SeefB7rvtUtUDSnyAFoNLcCGDyN4WNqHbswQg/qu6v+7NsNWDJegnIt0e8t8ZpB6wHIVhMS
X+Umqc9t8i0RD6Puq8ZtTF/N8ehUn8LdiGqrmMNmGD5g3rCDcOnZdk/AKARK1W6HcFO6O8fkcB/I
dvpw7JtNwr9b4ie0cKFk/Ip8S9sfI61uxhjXQOOZwXCq1+/K/L4Nd6p9UKEjNHa6R7OXpL1kHAbN
5lNvjdsCyPfOgVt4ZR5ECjtbrgHt9eCY1YNpJR7J3w0L7kZK5iWQiyRNHjjthwKclJ5948qlBl9K
gZNpigtOSGvP7J8GDoC9ke95/KzDOqJDH7FylO1QQ9B/aDa5cj9G8SuFFge+YkR73MAfwVFQWziA
Fd/CoQPdotpUHTTmcscf2UOmvmqZdSx5GFRiDBJjU+C/AdFVN8BRH4Kwue8iNKr6YkNq3VfgKFye
Rou8QYrCp2ivsjhBnYh7cfwa5fe2OBhh7QONvKszuuHa+L2P76l4hFQ6Fml5EUQ75+pbCkk2YaVP
emh/JJBMTs3Wi1v4U3FzMzQiSJCGHOezV/sTpFWCwnXgVfLdNW5JUd5DSh72GACs8QGeuPUezV7U
8Q0w25WHToNiQGkFFkGpx0Txe9x1huGZMFWMUJuO+XsnUDBOoMaZugExfsGvGfhoKNJn7sYqxeTA
5+zR2A8qBh+0jG5D9MLDssKJaAV2S4OkaPah6DZGXMEVBTp8TeJTy96NEPhlhrYdYAhbF40nHMhU
lvxR2NkhTXGHw2MosAZtB+3mI+W/RHajZO8EVptDr73FDBjmsrlhZr4PtfTIkHkaqh96mp7D1HjQ
Yn6f67sRDDBd+wgtHT1RpNycP7Qusmpuf/8Pad/V3DqudPuLUEWABMMrk4JlyXK2X1iOzDnj13+L
+9Qda9Masc49j7OnyhARGt2NFWrocQq4M4dZeMyV61HQTZX5r6PHHa329jVhN23Md2O37kZ+1CTY
vcFdtADpqQsdmkM+oxQfUg08c3EMRJJNQn2rLHmsFVxXOcEbtLzzVGFFKgJwEa7KUoNuI/QEqyUV
xnOoKeDCgX6BywLVqTLLExIl09SKsugYPkqwlVurwDYHLkjtzvhRbkBv2RovdCHnPpMk/DXmLEkY
RyZXDbh2RzVv1tANtEdYXWrh4+U84UyW8Ncosywh1vUuGVDTHGp6T72VRpM1r3w80SyMc64Z8NdA
s8ol0SOUliAcHataO/iQYEdKa7YQLClaSPv1T4EAZhHwwSxS1myp57o0l7PypQeqQIH4j37IIVSC
KOoo5YtXNs7luTyHfz/9Rj57wI+DgrXx1PBQE7v+LjapE92Bk8ws+Rjcqms/MIMFuseZAuKvEWdt
0Lhrypg0iX4oxGAKZecVwox4v/IK6O6oK69aULs5Uwf+Nd6sLApY0bVZie3SQAWg0SAjJY6XJ5H9
eqVE8UwZvHANjXNF+UXIJ3rDJA9v+Yj7RcxucKXAijErDmOl2U32DLdvWOPq9xRCTFRJNi1hdlm3
wMlA9FtOH1So7ngwkucxSHHGV827r7j2FyqUX3X47EfOKpRQliUplrroKMmSLaRylwvPUlR1m/Fw
qyNBuDwpv6Z9Nty0v0/qlJAFRak2eChWkVppYCoZyUK0Yb9KodkQs3BDaiDPmYyGut6Ba1ZL70R+
JoUA7UzgSi22zKi2omIg/+F1LmxTW+rl61aDDUYzmgG8tWimr5KQ3qbte4hV665J2ML9BzejD5vx
rLZCpJyleO+MVaFCs9P/vjxHv4P07AtmoWxQOlKMfh0d9evWgV6Pkx3SlXyr2OgQbxKnWBmb+P3y
mL+i52zIWVCTgImURY8DXw2ZE+HSbhPJUpTQLJh7eaQ/cIO/StXZUPMQFjUi6ztsAWXVbJD9rxOI
VARraf3fK0P+PdJcBUChhMXh9HaDLL99FLvEzq3iSgH/utpLLtp0ixa3S0s3p/1zRZeGoMRxijYj
OBA7wy1XWb5WbZxrKGSIa2iI4YHnfUko5zeUffats3hm1A00zHTgVxQuoTqTTI/i9UX3r6H2sMoH
V0OBVfjvcghwdhK8DHIKtv2TUoHoI79LIyQfk+QVfSLJLmjulNFCf+LXvTX7ebP+0ODTyA+8CkAX
kNk41KZpHMDBbXV5by1Elz+6gSfRpSchqdoOCx5JaAqgHovy24URzh8UaHdzDdb2+pycK0gAYU3R
jkB68xeaVx+azyGTV7o0qyfmiXRTtIZijYFaOmjyvbNS3InMf++Kal+U43FsNFjles1u4PGaqd8q
+4xSeNJ5wu6ko+6Xbkv4a1V76GHliQ0v36Oqk+MILD2TdMdD2h/U9Q0IPLsEdOSaPJQo7WIx2GWA
Z+tmokRqaWJlwrP7ZMrPZfKm1dHBo08i/ro8G78u7T+r+jMZs003qJUhwgKCVI36EaTkmjDpU5IC
NzL4RpLTK6oteYWdX+GfEWf7KFSJNwwqw/TXUAWsb6JsAYlyfqP+DDD9gJMtVGmJUmpjF4KrJCAt
+aX5d8GSgtjSGNP/Pxlj6IAJSTIECVJJtwGolnBqWsPgwLy8Or+zuNnyTHv5ZJweiJoqZf14bFqz
MEzlWGz6vb+tCRIsl2+r7bKN429MwGzM2d0lEWGg4YkFkgJL3cIqN78mFjzwHH1NhNWs6oX85V+y
rJ8Fm91cCZpzzIswYIqQ6xCoor1SV7EoFME2k9KpsGQLmig5eh6OVzsAJzh+Zi5CQ5c25uxWC/RR
VcKuLQ9BbaBl9t518YaNQbpJA/2mN/RNwLxrSfHugiZ6CT3F7dCZBe28uZI9fVO1yaZvNPhQQjvb
8FwjHF0PvcFqgGqUF60NeFtyOGx5SW5y6a0H1AzpIEQhBzS0oVNQWx3UH5Sa3HZ172QRWjG03kUR
sTQvsQGisSWYowpRuHKmPlYGJPPjdKFRK59PvP5ZiTnOsExKxWuCVDkwGXoXdLjqYmDzivam19G8
K59bVuGDUUqo+bXPb/IWaW98aIYYalVfeSMB3FquY81zGaao0N/y7lYmxx4lO4fPrD6+yvwGjicW
dMy/mZ6bY4qbSw/eVdausrTfK9WEBjHyV7mR3tKc3VQEYrcCyfTlc8UW1nqOdsxKP0CUK/RDUxxb
mKo37KGV7/UcDnJK7IzpdzF+qH1mD2NgG+KDoOc4eb6mKZqAaY1uEFqAwVuE9aSpb8J/9GGE7KOV
isdcX5JAWQjRf87rSQyoQ8je66zWD54+bOr2w2/4OsTbsYyWsta8xNlCerc0N7MAXUQsCqsaeYgP
6eUMhmWS97Iw/dOf+J1A/uyzWYiuaUZ7b8AniTIFxfS25+oGEjPYW+8ZUoq0fSkEsb1wX8efDM2e
sOvgXhmZwTC4fcPhmvMsZSl0oaHZ2HQmnXx4PW9D4KbpXP6pC8nCn2zxZPID8GXw2FBGx5jjQYtA
9kI/MILiLtMXis3zcReEKS6rIHNDWOjvWB+2bcBgLoG4W0OFUggYX/TXdQGPsQhxvpRcXfmAu66V
V8TVRu2uLJeATGcryZNfMLttcH8xvH4gGQggQZxLgI8HPbRrZThEiPaB/fdPXtNNczLe7KYZxihW
CmAQDyKANAA2MszhjiphrkQ/S+mpL8ojpn8hwzwb404Gnd02oPV6ULf2EePa2wZwE1q2O6JUOLvt
mkPlKpf89WBkC6P+7jnNvnV2u4iSprqSxf4x1WBCy971sXA9KFjlaeh4nljxrrii5EaGu5U+LqS8
C+s6D+vyyKF6PJ1oijNSc7Oho6nhAQT+kDaSsYUjM+3TX4f7Z4LnsbWkrWA1SMYHtPJhIgmTQy7Z
5fB5+WD+QWZcGmaWuRah6LNURrspFGtO3zvwfwUMKj2YucsRtC/wSEWh/DNqawYfuaw3zBGGiwSq
VXgWasRNGYZmZ7zpJTIrxBESqw7XoYCo7UrZt3P6PCHFpeRurB5SsHUlFQ844V5RiKUElZn6dzp0
hODnIuNqhIe5OWr4I1Vq62qP5npoaf5Hl+vPlfqOG8MqkcAZ6nuhhyupg6yXMtzoWbZj8rWndmZf
USstbzr9cYh3opWsoV7HwGoHgNaM8XPVvGoVZLTpe9igKU7MLu6sVHM7f9tkEE0d8MQSgJ+vRK6k
6CCR43FA0fFcVd7CzBM1FKFHTY7uopA6UcfAofLAhBhXFK6lcjhAerZdhbUCq96msX2YWsv6U1R6
oRnHqnV52Sif1uXSus2uF33wwkIWAOU11bjjJVknkbKFJI1Zaa9+7DseBLq9yt/IUnOnaHU/meaZ
o08Q9NEDgG8l5IDMyKvsVCN2Ru5DXN9d/MrDbg9j8S2YKW4RQYFdqE5EoHarNRtV6GZZJOtUSVYd
L+46Bka/xjK8MHK3V1/4cFsa3pYT444UN4TIbp6pdgLNwzFjTgvJCXRWtlwKVyNrHV29SVUDhiWK
FVd4UsjTNcwKjnlaf0VBs67FZNedP9dRbbFeWof9tiBQvOT5V1Qb0MDai9yzKTuW0N3pEmeAPAoj
qiVFD16aOAT0oATqXmEDSl6kowIdrhV4m1d5thWyrfq4GzBKNeJhRcJ2jbhdk3sDD7DZcCzid9EX
Tqj52z7oodC1pyS7juHiosjxJu/A4cuqlQcnnhg7TvfFQ5M39x0j13GrwaOJX9cE5qRM33cQHOvw
vBYIOBxJrtw9KV7slLlhB+V1jqvYM+766LYqUIkEr6K8VaJrkW7jZu/zTZrftMlrRgzovniJqaf3
0yutFwJxR7v1UGFjp4OpQ/il7lQogoXvHC3LomydXrxwGV4cIgWNocCTEbRzAIHgtNoDnLKtw+gV
+PEtS4V9eV+evedPgtYsI9Fhl4FDFSuHkb3ENfJ6RtN9BAR5LC8w6xbun3lGEYYV44KJ8KisJsAU
lhKts2qxqlqKwrO7HGyMbPRZER3b/DObsAZ4C26C7/9t1mYXuEFIV7AhUA6x6qP1zF4TstOR9Kfw
D7080tkk+GR9Zre2YH6T6QMulaLtNzAPMsf8IEMqrh38VS8NbpPVC8Sa8zXCyZCzG7uGunEEI1RI
Zsvf3tg60RDkTgMjZSINTlrhhSrxcZF6Abkig8bcAe+BKaRoylK2aTR8yFqGPFEma5ZwHyGqQqHQ
GWzLdEibV6gglBiRQlA3Lf9rLNHfycZc5qvKR0KaFLu5jL23MRqvEgZl8UaYFABKGVoHJRVrmbUL
h+h871Q2uG6oTFHB9Pk7haVeGwBjAnL+yJDQQRW6yqBkxsSRpsNrJCRb0hBTB8gqd49NLa3qQPoY
yQ0PtoIukaqnE/v7nvn5LbMDMPhSHMVjA2RODmYBgBR0qYo83wc/+dzZ9k9oVUYQsAiPtBityBhv
CmhEBtGLYhetfpVpHJCmwRpJuJBhnW8LnQw8Ow1K09cGjTp822h5K7wA66jOzeAd+Idy0rcy+9pq
lmCISxM6Ow+d5EVJU6BvWkALj0eGCXzgQl2+MMQcVFmGeUJ1A9/V4LiJ2JRBErkcR37z3/8cjX+2
xZysUQ4xJaongUKt4HlEU0yZAY0myB1qxztD70f8Y30/oveVaRJcCAabT/ALg9gJYLQF55u++ETt
ag4tTPPo09BuI2geBvKnqjGLciKbo8ItGi7utvOJ088vnyW8Rk7rrICSzCHYtc50dRRYb9U0tpW1
TA6j52uGn9FmaRqq3lLEHSF//GJDUDSDzFQ3xRNd/YfKWz3o+/TKLp8ur8/52/Fn2GmHnNTbrW90
rUrxkZ2rbycLsP/cjt7CCfrzcnshOszZIUajh51U4jUjLUazS+N1Ez1EAP7Ub9AoBeBSr+7GMrfw
sLiR+3Uc9itlqJ2gvmbqqpWRb3vohzKI4d7yfAdI1qrOV6R79FQPUgQccMYJSea/63rj2Q2/AUgR
BkQTiPb+8nz9S135M2GzMFdXceJJBXAMBWvQrUctgqywAvXF5BoSUG+jB4cxeukyA43DRQW6pV0y
i4ApUxUcF0xjD98X/Tuw2mvfgd1MCO1zz1R2UBmx+3WwuvzR0zddWrxZ+DM8Vg5jjrirBcGaqJ/G
iCZxU9lGv/7fBpqFvCrs4XEAhfxjmiVWxz+11nPaDjDIpTeLhcBnzNAaElFaLpN6PPohEHNXfvh2
+UP+pbn0zzaZE1CAGYrQZZho6lm+jT2B+6Jct3hfywO8EActVILGdZ7r6xgaXRXaMSReQpgv/oZZ
AKuhiBgnGi4QD8LZsFwpXE4t4tDXGJXnOj00SxySpXtyLhtegtphDIjpx9rxVpmd3eUP2Vo1/ZvJ
7MR4YYv0prPrqGlwWZFlFabrswRI8wSe+GoouXCZossNh60ROlMUyg+yk2efvNhxse8h+NruIGau
sUcZffHLS33+OeXkN8wiQll0pC9A+J3MbVb1Pt0rVr5F2wP6+QBXB67mqGa+oQ7EA+vPYbBye/n6
WJqHWVzwU12ovMBviLRbHzKvfV0uXeS/Neynm/zkO2dRIEnAJCsg9nrsBgpHX/gm1t42Yw/p2Ls+
NZwog4R2p9m95NltgfdUhpLWFzesCG2eay7T0dCpzC6qzKQW6HJn90Ch7zRYqYVZTE3RV2tZYusu
CbcVXBpzADmNcQW4n8M76RrNnZ0eAgKjJVYsqiuaNtcC0MOeg6yQadoqDwU6EKrVYnsDI6u2mGhw
KUoib6oGMJTR2zacON54Z4QPkQH8uxrBCpJDdUFD7xttA5WUaOJUW5/79wNk2IzmWYm+izRedZHi
Nt7DCEhmC24jKQqoia1j6ZXwyurSFX77FiqwZmlETt9mliwnV+qo3hma78Ze60gkoKYcdCuV3OrV
dVT3V2Qy4sOTbFqzrVZluPrQw6JbpmwDBV0TkK8iAFnjXQUbMSn3nFBO3UEJdlWd3gxDue2H5yQW
wGlKjlGoZlX7QAcBVsfvEioD7GxslCGyu1rehWQlF6gDKFS1gtSJ0xTK39yOCBg0RdquDKBOw1a6
CUv5uhK5jW6s5cMXE4p9rzENbjXgy3QGqawRRnm18SRIslV4/doWUK3Tx61GpFvSKM8TEgga+lZF
X1u4Y9aC3RmBfhUafJ3GuKOrdqt1FAQsSFwzREKjMY2SW+mkPq62VsVASyTJrRdIHbSfwCs3xLYU
0BrIe+gGc60FDQVGfAr9rHzSuMC0FtC7BYu+8tvSTkd+Pw7MKfrGDWTPLv0OD5iD2dXNoY/gWYF+
Gx6OYJ2h7gdjgGnOXuJQ376uWWnm4+ikRmcHGuSuAfqGTqQL3VwnK9Q1APtfZX0jJKiHCzw61vdp
vc1JbKU82anq+BW0yo7jLQsYYPmYV8qDaPINFDcchcAvsAzw15mZKu2684snVYDuLVMn0/G8PLx7
MXMVDwItEObV6gHUyPClVYwV+kgLKdjZS/zn+MqzUDkWo9JDyd8/Gmgx+YX6KA8w0mbCGjH3l0Pi
+ULtZKxZSNSET4Cxh57bECRbv+s2QS05cW/cVkPsSh2OHtTpu+EhbtSFiub8FXQy9CwSdlrv640e
THCiblc3Lr/SN+I23UBXtdimd/2a3V7+2LMZ9MmAs7BoSLEKx4B8POolIgZHu4K0sGOHf8AIVlU8
OEYHR8i2XprjqSD4lZSdjDvLlfKGJ7KYUhhlpa9Gp3DzVYPyRH1G1QS1nyWZ74UbZo4M84EcD/Ue
n1mrVwn9jPpk6YOmdOTCBykTOPSkFCFjlOe0Q6O6diat9ImjLG3QtXGrFfABC6CVpc+Z5UZGwiWa
lehWxKAQgthosmQBnns+/fpZoLnnS59D+U8efJCwnNGBEZqDLvS+d4UzyWFLC7vwfF2iSzqjMl4M
1bmSsDK2TeHzvDvklWcLkDRkaRWWGxkNIV26A8mjka7j9MFvFzAM+tl9+DPwPJWuo5j0A6X6Qabf
UEtYKaW/gx7mbd6CdFsN2lcdVZqrw7cCt+YLABbXnhc/ZwD9uVXLYElVTS1+OAtlbLjxks4aKUPH
EYwDOE3ow6NuJCsxWbUOaG9Hnz6/yv19yp81UDJpes/bzlToAKbEph4oOvv4T/UxUTVbIi/o4YMM
UWbPNT6eKTYkwuCqAPO0bMPkbTF0q5Jd58Z9H99RPOrIAig7eHGXw4ErHKkAN9X4jftvCeRf0XGI
tduuL0xOHiVpPfRHGZa4TejZaI+vJXT8jI5ft0b1TY2HINyWVQwjM7l1OzZe132wEbR+UetiVQ3S
m8/pQnw/H3QNSgGykxmYCrPzwxMdNrRK1B06o3MIE1ehv9Jpts3qAP1/bof5QfNQ5ne1eTkCno+5
JyPPDhOK9hb2s0EHy79wnftPiIGWugNx1i7YIXA8C+Z8C0NOf/JXsDgZctqVJ8EibHUeyFHYQYIt
XKvB3f8bEhzXcROiD7gwu+f7WCcDTgHlZEBPMyrRU4ncjDm7RZwKzDbL1rxuYSsLFKHmIeFPnjyv
NZU+21aZsS4BmvLA4srxpt+MYh2r5c5H/sPlZhX4oSUV1JTYd9wYDgSWYIcAvZ7wu6ZLlPvfilWz
xH12U4TeAHfpApzJ6hk+I8UGPpSxHa4GS4JHIqtXurDhSbW0Qkv34qzEFl0aaUkok5vBG+5yDyAS
ZuRWE7RHKQdxDH5Yrd2Q5kAzG4QzCz42rW00cLxiIIq1g+NVExRmGPbKoFuDhLy1WULyn4cA/4To
ub9hEYRElgq8DfXb/ju/7VeTg263LR+6K4QTGy/cTuakrnQFbeZkpS9M0VJGNjs2aU5apg6hj66y
sdbEVQOFjibd9ezh/+ewnHzm7LAQve9ytRxD3ESSFbwEVoiekdhrKxTJwaLC6MLVOrc5VIWh6sjx
0beWVLcEn7hcjjhnp+7k0pnFujpmXdXXwG/UQPtTu0TjcvBNJJXVVeumm/I+d/t16lnjklLx0j07
1/yACdowahC1PPik20rJe1ZBuuXLCLdJqNlaIDt6F69r7HQjZfbldTwfg06+eraOOVcqI/CH7lBG
ybqOo0MZ1DaVb+oYwxovJQJKOhBbwWtEAfxDPQDBpYFZ3aUbBTCENPa3meEdvP6pBvUVzNdILvYk
CX0rDsD06ITt5SAfF0uaZGd3xMnvnsXOLo+TDn4R3aHJX8aJFQj24uWpOZ9snQwxq25EznsBU9tw
AtH6a7rGMYZHofWf9DE8LHGvlr5oVuBENZhQo+9huPZtokL16fHyB53vKp180KyOQQ9LC0iPfTZC
7TNcy1dAp0PKFMZPCOFbeHkhIpmDA9392IQbk1qtguZV7x8TqI9e/inTSL+u2pNfMitwhlHPqsTD
6gFaZgbKe68ZJmwUHHnYGOzp8lhL8zq7qrq8UnNhZB0ktyAnysA+WvIImjbCv38NCG1/3+MyUUvY
I+Nr0vq9AmDd90bY2n5c/oylQWbhqSiLmJfAWxy4UK1K690UjAeUgZdH+e1HM13s/6yMJs0ukByD
kEowvBlt20ckrP46cwMbWA4hb0JL3lLLt9Ac81Ikzma9LhYO3R+JqktzOYtHZZYNZZJ4xkFN+dEb
oEBzzOkuSF8zRTNl0jjDeKuKV1J/KQ3KcWGsE2UXKYeuj/ag9rkhwDVFN6ySFBSy/KWib6SJHNIj
k9bDo8egxED6Y9Qym6d4/GOtFaXGvvFhhQ5lhRRUiYjuFfHcZ4+sFdfNOGz07EpJPuI+X2XiSnTH
kTwFcYNuTO4Y6tHgsW346rZrjgXaQU3/XXgfRghTHRW8/uG1BcjLJxDwLAbFTLuvJsfmqKEKaBSW
CjgUjyFXgelFPqtnMIkIoPfLw5Uvo+VbXCvJtS5uavoWlbuUPTbNZxIneOv8LJUPpt73vVuDhs3x
ACBSAb6yJ+kLK3L5WoRe/9+bW0D3kQqB45MDwwXQuBWAws/eWL/UZrl8TrU5drZWqEfzBNUmlFwr
9DuKaqmoWDpCswgrEzkvO68Jj8iQHE9DX48Wtq9WCzNGtSl8/drEP4m9NAu0cErmZBRGi/p1fK38
FJooXN+NrIAqm7fLA/7lE/INq7xoB0eQcaVoubCyxJAhMp12uGiH0i6M7GBMMBOFUaSQeuBfqTm/
FbxbtyMF7FFzhaq+c0ZNOOu9Nx7H42d+FbMcNGi82mkvgZK7Mt734U5j5+mwZ7RfRy10f0CKklsI
LCHi6/B47A0KMAdxuXdXyHcl7BfDzDAL1LWFlmwAdLK85i4PD0w8VcB41fy7QZe3BZWh73yzVL5D
+b0f16oaW1kPy/Spl/zqj61LgW4fm2/hl8AzrgtIugyfLLwt2VoumN3WGABdEl9+iPC3JAW8T84B
D3wWyS3+xWr515jAllCXAfTbN3RjYNjA20XB46ABcBmi/jRSM4bUV9jcF0Nip+VjYUBPwr+l/ZtB
vij7ltmz1NbmyJlZQdNIeBsAEvAGoME5LjYpfI974yrFYxoLn1iJZwTm2zB8Q+x4B2wsgy3iCA0N
ERxpdzW9AHv0odauoiAwS/VWi7njGw9xeOiVT1V8x5BX0gYwC8d3cFttP5FWCixzyk0HchnpM1OK
IHfVwr6xV92Qb6Pqq2JrQ3kLBmEpMixLy7WC3UJyuPKilz/iWgygJKFn3MqVxCkhXKRBUd9Xbird
N2ujgybHPvYLS+frRmI2kQrbSK6EAmYL/eKQ50gS1Y2gy1lFR08xFq7x8ynSyUaf3eNRKDIKcSVy
k4HJS4M9i9WHdmBrUu6irLN8EYGyC4A/v1Z02Hem8YIgmzZdrZdO2uxy19OIRkyr0RLwi/UQaFZd
J0dYB96j1JNMKZM/ctAqrVAYjWWAm4knIsqcfIA/qhofi6J5ScLWNfwOreToWKT5KpHv1F67541/
4FG3SnWywuvBW54MuwZoUmXYqdrVgIISHCsI77wa7K4dNEsLvv5glevCbMRLovZWCl8DXh4lCHkk
ylcVrAM0ohrK3B4PWZHHIXL22ml7WkMl1s/WIomsqX3eq8+puO3ptZ4rO9CYnkXd26GSHXgGx/Xc
P8T6S5PdDVJrM+89E/nNEJbblkXX6vB1ORk4m6X9rO6f7tBJf6Lq9IjKSdIdwHJ6bto7PeArSflm
gGcreF26PNjZ2v5ksCl4nwzmab2iAlKMhD5TzBpvODHKjWaUnT6DRAaIWFN4oWRzedSzt9vJqLMr
ITFoMmY+2kw1udGrN8X7jurazKMFwOh5KM7JOLMbAZ7YnVJKSguQhQdZK6hemd1Gu6pR01n4ttzM
PQhTr3yQ5JaVM8/eeyeDz05pWHhh0kp1eIyq+1T1riKow7ByyX14sWU3O4tthNStxrH/0z8ry50O
LS30BmHxOjjc8tg7CHLQ9Lm8gOeL55+Pm+MkO9mruCS0FhZvzFbQVG1yD06lSI8UKNEnpLPjxDe9
Hs5h5ElOFlrVZ5OWk9FnWbmQU8A0FRwRAXWanny2SP8vf+DSCLOEvBE1eqGjh1wiVnDTvyr6Ugy9
HEJ/OZyWwKGzDkfAoAGMyMmWgqKpBDZh96BOLnzNQkj5A9g9OeVgZSdlp6UYjIHzrtyTLLeT5kMD
npSASnl56s53KU9WZxZTAhm2cn4HYxW0diwjXHvo5vx52M6OXn8HCR53SAcnHrYBuoeseIBtnKlx
IJMXfse0RhduqT9NmJOvhntXFCdEwgHckA/m+FvFzh57G0XAyreXauulDTMLNQXiJwtrdJVbWCrp
4T7HrbXwPeeHUDgsJiU4Y6uzIg0PRsqYkyo8Tjbr6BdB02qtWdkjPRorkFqhp3S99FXnY9jPkNNP
OpnCse7GEUSG7qAaIAY1KRDchz5cEsal5/thxs84sy3TA4enJMAF4bg9hPRdUzunqAun9rSPQZVr
WxfIaQYdG6XwamHxJN2HEIhCDi1ZPJR18EiYv4pp/5BIYOqAZjRqFPKH+wGCzHouu0p/k2VvTQha
AkgXaeO2wwOaBV3xOjTPqfJAPWEZAWpdyH5UxS2MS81WvLYwoElD3yVG4vjVnnhuRYA3yG/86iXs
Hwl9FCpzys5Wy/dqvG4FmoiHYnw21LtUv8+Mj1ZZN8aDDtHAhhtm3nyM/k4ot94QmLWoQX3WISyU
WpJ4VUD7jXVgHEaz4nc8fYvbK1bsM2VfaHCjgEVjtU8Adoiq2xAagZryIlOoMRprGLOYobfhYeyW
vbcR0n7Qv2PAbGvYVhTpR8jekty3CJ7U4mrSevxs1NLMwVpJ+dswPinKW98kU4ZfqDWEIw4VpqAc
H6nxpUexnfu5WY+3vKxt2VvHE3GAvlSfEeZBHx7G7rsHYD1Kbi7v9aV9N0sQuAFbNYPKI5hwLric
NNurwcvlIdTzqc/Pnpud2KGD1AwUiTr4z3ROghZVCAuQKuHmiB0mG2D+cPoKCrmpy/mGaJuWwlQ1
KMxcOXblE82PKuwom/cSi1JN2psicXMjszmefVLUdx6kWMPykcBJ2ietrQEDFKoFyPjPg/8WwDas
Qk7X5qZef+fItYz6WfSB2TQvFeY4hI4aLWC+DDmNOL+N4h3800wAw6Dup1mwvlzDWcbM648AxVM6
Eeuv6uEtgv5FpUEwEpkG3D1s+IMZFk97lCVcReGbuF2fMUsfZMtXqRv7stXF75en9WzOJUMhBGov
UHyR1dm0ssKLw5Jq7DA9lvtoWMEP7UX5il8hVOhAIW5bfwKfnoarZQGGc7vmdOhZxqXWuj9EvsFQ
QKpmWINzkvq7Zly4uc82606HmWVclEJrhofwJNWvyWF0QFG8fueplbjEguovDoSdQNEndNsr4v5v
k/unMDuJx2U0cg90AnaYXOjRq4LKU0Y/49dmPYk9IDRMoJwtsMsQerChpHd5+Gnp5hfqyYfPDce6
VmN4MCHsQIP8Nlef+uwl8tZyl38kWbW5PNa/PIL/HM/ZYkY0TnkOEVsAISO3gFpiyB87bHAIC1iM
5bZqfDDRutLiG8e/5LY/I8/WNxs0JYt8piOjZhbYDHepBbDiCvfKcdHDb7qz51NKfy6++YKmgOyP
bSK3WNDeaTaZm67gObruLObm0Ihc1Oo4d0ROx5tlzqoX5ZnPuH4AAQddCsMN2wxak9xZWL1pdebf
JStMpkDtSoYxZwlAa6zoezIYB3SSaYgGTgjVn/AdvuRg+MBWWNePXf2ciQyyP7g+u10LFCKhkLxE
2wpqIgzUWwQ7sSTa/Ns0CJ320x82u1nGmrTEiyTjQJhn9kKAIBugKxxbSSxZOYdNo+9bnoR9NsD4
DADWSBndvvchOHhoDc/WVLpwqvi5PXD6k2YRE9rVilEoqXHo/Lf/I+27eiRVsm5/ERIQRACv+PSZ
5ateUFVXNybwHn79t+i5OpWXyUmkmbcj1WlFEmbHjr2XAerSFbXp0vsRnsV+vtWp/slIalWZZiXh
J8AZDk8ns0iOFcT7SPBYIsaPI+K8oJis3BbwvwR4g11iKLxB8xw4zsSkY21BfMocxi1EhID4D6xC
JCZqY3bs76M2gVbpgaHqFw6qVUJlvJYqs2gpztxekr+n8LGGxkSG+mbyHsA2HNWeZK/7B93/M5Kn
NNdXpmR1lZaHHxkLyhJyCyQ2fZNkI3hQbMmbn+2DSUaDn0OveVi/QG4HuJ9duzj5PeHYO6oin2i9
5RXgnXK0jwG4rfVyI8F84v4huXUWr9Z9ibdCPaBDYZzJpwHFRcpUYCun1wA6e/eHmX/0naO4JDBU
vqxEIL3pp3gsHaU5lmDnRCSxIolA5W6+KCEkzdWVCgGdD9K9YWX8/eqqCmIJ7jQwyjoleuGSQf1S
aPOeDmJsSmX4OUIX0o8LyayrCImvn1ld3EInfNJzA/ZTl4E1MJIm0P+CDG2YHTmAthN2eIRLrWuj
1AjlZFMl9b5q6z3EdSANHtoCg3Vj21mBFkFPdx/mxIX67LFI6m0tocmjNFYrJiijUYI6+GvXyjt1
DGBQPIBePb7AYcUNs3cRiM8SFPA4tkoC4eHmT08HQyqZ2dV/pgZcJh5vqrq1c/52f6VuvpwJZSKl
usrmm/b/n7NSAepdTIQQ8A5oM4Jh70oGZHTsBuxZqDdBjMFcq+Tc3B1XQy5OWtQ2UhJUSNcyCDsG
4LBrdbGBrazRVaohBT4Us/19CLXr+596c+9fDbs4aQlkwPK4YO2JC7kTa09M8e1Vr6SbN/nVfLJF
ixgPcio2OW5Xme7iju9o33oQbbMlBD81nOApo1i8ou6AIiBVyMoRuPmqvR5+cdkmuC+4AqHpk5If
y+BVyLMzY+9dkbk8eBeD3p0i2eopdilAZF1MN0Fy0DVmaLDBLELRlFTF1PLUpnAYoDWo/tNkMZlv
aMtcjQ4HEAhwGFbxyCt395L7U/nlOOYBfnYWyw4MmqCDiRZWAnpEXb6IAXT/FX0vFpcYQIak2Ffh
Z9Q+phDwII2TkRM8zPmqGd7ab1oUIhrFz3jcIFZSGeeaWoEqWxON3Q5C9B3cHrrf9/fnTUL2dXCe
N/BV+GJjBe0IMA3wjOksPMLs3ORbBM7ftTM34/PHRDG0lUMh6zdP40/apC+yEx3yfmU7oFc6RGDG
NpqpgJ2M+/motBDXGnqvn3Q3gV1lCrE3kHHNmteGjOcheIsXVf1MtG2kbkPhOZ4l6ETFqmGKMIzU
knMCXwY0uAr4PaB/BG9X9l5pNWCzjZtrFGgUaTYz8JjPnRwpER2+tSK0ZzqPKoNvpk4GyXcxScGN
qPHXHlITkqEhdcjnWslQekUDtQyhKx9ioj/y6iDBQRZR2uy1M4cOQFhYXJycHmJfUHZz2xEqLHVi
qGW2VRrqTBTyGiy7wIfWrPX6UkYCjDedCbljCzXRsFJ2kXzhGaSu4BqtQsltUlJL6FULRLBnvcge
hgANVnAxuAYbFERNSXSC+YHA+XfddE85EdFv1baZotglVIdVrXR6sXxUh3A/QDMUaqkHPZj/ebIl
jbqnjWyOJDikTX1W+8FrKawDGAwdFKuixVstKDvFHy4ShcSUIh6JXG7KCPUZ0hgp+pSEp+ALUXNs
RdxHojGI00bB5u18lHin49i81UkNrFf2TNVhD+tjCxa8RgI9fiimAEENMVOimeKIESGFLwsfjaib
of4eRcEGvFGT+eiqTepWk9TdLP6SR9GxJTGcucrc4P1rp4ubJIgd5oencEgPyKfchqGyhSJXr3Cv
y6cdqrSWDPNhWKJZOdrVA2QClfod0AeeHUqBu8R/F0avCoYD79D46olFazj1ReOZjMmuJj2yy+BU
t8CuiVtN8fQgOetwqZSnfkPV3NZSeSPC8gVkESuJi81UxZ3BEOGSqIZVuU8NRTvm5aknJ4m9av6X
X+lWJEfbHs4LfUVMv86dfH4GQX0h0dL3VMz2U87QVCBe1x5hTmZwCQRhuiv5LzYEZiAVthbLNstt
8KAyIDRKyK6Apb4pxsQNfACRkNqCvnMAW+2pTpgdBM0uS6pdOImOP3abOFR/FUqwG3lu8eJc5D3g
42gvCqUTiCCg6b/qTDdhxeMVammOdKMK3UGGx8jI/mRacKmQKcf9V5wGr5kEMjHUX4yw5E4F+3O1
7WEOUUIQI99UWv+QNuFT0OtmkjXQxB8dThSAW8rHSgcYI40fRh3HX5t0c8LKigqkh5itBPWjPPTH
iaB1KQ6JWaJbx0AQKOQKOj4KlkI79CjvUfUsQytH8j3KcH9Q4sFt6DGMP8IssdAVM7rpSUoeClwi
ks4dqe8+AiJ/8zT0VFi8rcTT+a67lw4uUhs/ilNei1ILGRIILxDPtwbYjrjghFwiZy2pkW7H0X+K
UH+fXFfRO+rwpzLVZODYoWQdC9sUKG1bhbLTBsANm1mjo1Bb8o9BvRFx90MYk7yvfPHab1hcWUHR
JCxjqEbNFFofjMbMLM6jcEwLM7bAbQ8MaatvZ4MxaGKdtXBfuGtk/XmIf5/0n2lYXGI15PJ6GsTj
KYq7XZq1OxXWwvc/83aa/zPE4sbqRqkjpEWXs24jK1GVTZdJ9hhmsBhpnPtD3c6nfkqLdJGrjnUE
G7shIKdZUkyNO0vK9pEKicwMFSLlZWga15dEi42z+nMMhLqA7IoCVdK0psg++hIvex0m1iUo9mjP
ZKW+0fhhRLGQRIVTzzVzNEvjpr/c/+HzNN9bhnmnXO3GPGi1QqPYCTqeW5DuQwvuT6983h9kZa2X
uS4aaOgkakV0wavSkNlojNPD/RFu52D/LDVbpLNh4lONFHgqzPJ0WZ8iPM4G2ekRulSzk4wtVcVK
B39l5tjiESkEUTTVBc5x3GXnlGSbBPIQtF0jeK3N3VyhuVqgOBAkSWznt+qe/oIkZrWpXcinwoUJ
ckMG3cqW+Lrmxif/rYTf2RZsESAKBgaYzFFHjtF4icbDNKCj158S/5UAXoR0hQVvTQT1Ca1tNzB+
7o2xgo46jG2MPIENZjpEzR+dE5CDtGir4v+H+GJWKTDbZgEYV6UKgTo5qA0Byjqo6DykJW4ssLax
x9VGRj0neJog5oqcT26weEyyA/gHJaz7iKFKxdCGFqDFm3agLPc5UMLxYexwqaNOJLXJO02Vna8m
0A5MvcwH6gbVpMEP7ajlaBXlXqQXFkRh0g61qR59Dh/smLpzh2Jw2xJ+MDV8ytjokYmaVfNFo2gP
8ytXEin6Gkg2S7BaQvUAKyPqhqSx4d7ltr7oCDCiSqb02RcGM4mJqcOVKM1/Z9H3iLQoEFEfgOAo
kYDxTH7JdWPB6sAU851KEPnV3JD6Rx92NIM2GjXRHBlhRMTJHyn8DyUf1n3+zGFGr+4R3GSvlz6l
5iMtwfULQ4eNgR3qvZHELwlYb2MXwBMKInTApEKjaV4QuyL4ajToqmcFjl4gf5PpUxROk/BAmQxJ
vTcl2XP1TxlmNtI1V6106Be6yZw77CvhkNHvImFQpFMNLXFDqFo8hUDmAESIIiUKX8FLMQ1OypDl
sNHiqoT0Fx6OcBqDzY85FJDLinexlFvg8aP8R+2SSqZOvuGJZdUqmkp6b7ZKaRLsclVAP7edNZeN
BP85EWwJqOFFYKazvQgzek43Qge+3IxmRFNQSLd5VeHZJVopCgRFACY62H2C4FTBExFzK/cHS4/e
Kl6YOYGvowJt9N5UFXTbh3cduMcResdiR8yIHwZ9P0kMdhLOCPkMklsNCO0aCP+VDve1usLOhfcD
p64MZzghvyRD4o6wG0uQQEfiF5dgEtYEs2ChEaOnFQkdNmHmKeFJaTX4MzGLZMTl+dvsj0yTzvFr
viNpi0+MbLl+ION3BX8HGmyjqXQiHBrsV5C/NGNMAC0uj6Noi5hxOqJglbRWoolWnr2EWYSus34u
Mu2sakj3YUkVCzhVmKOhgBOUcpbx76O4t/TuUpKnjJ+F8neEN5IYodgMtkYPfGICWvv94HyzdqQg
TBGJUpS4/6pHXsUwDomjopfYXDuSHJwR9QsOqQZkmc/6tj1Bww6ywCsFjlvR+XrIRdjsqhjomJSE
F4DCjax+FKpvmLCvJBg30Y7XoyzCZKxVpd5VFB8mEYiwjraMZxVs6t2mf9WxFWKy49GrCBu6hIKI
Fr/cn9i1u2GRQ1UTiwYlnpuKSNzS5AX+3v/N0l311dgih5oCKdF7NCZOehWY/TBshDY7wn8Pngp9
+7utO68vk8BMmHbOI45INrriKB38EfdGBkjj/Q+eR/u3a+mnNLe8c8tGViXQT9tTNEd1Qa5cdVK+
hm7vA6L0vw212EBiq0/dqKrhpRIdFQBOSVOMEI3tsU1XLI9u13OuvmqxiyaIi1ZqlkSXcJ9tBIPu
uR39FmDgaDY2sP9AdVr6Rtrc/77VURebJ4Ci4YjC6nAqbf1UbECQ3EK8eJOhXQtoCZpctnBe03i6
maZdfeliN8WZ2jeVQNuTUuFqCr95/KSBM6ZL4yaNWwsqsitfebNrcjXgIi2PoLArJiHyQujNml2V
G3oObXW0mHi648PKcbwVc65rqotcGoYAUD5VEOaKJLGKQTCYuJfXHFtu0kmvRlm2ZZOyH/rw76EX
zxL6YZB6FtlO7+mzjopXG7+LbAK84lnSjxMUi3nyQadx29MC0rIfkwj/S2QQ4Zcfjyshd2Vxly14
fxwIIx2e0QFSkQ6uEtO4Uwd1UyHhGwQBFpHKCtbyZiOeUF1BiwhSCtpSmWngVaY0DR1Pg/jSwBnQ
71DmZaKTAK8twUo2GWIPeCxxTUZ0Xsl/j0M/4y72MfClVaNU8+3izvk4qlHuZK+baEja7f37M9Ci
NEEHnVRNpo+nSa3/jHIFCwscnBaCcLyw6lxzigCSLt1jKAU7UjcvvQgvYSjxH9J6/OxBctoH4Us+
APjO4ITHhhoJF4WANrRws/Qy5uornpeRpeevUvOoVwJEpAZQkaIigIVdGsPFJgosuWhtSRA/BS7H
dqPDxUYoWkgo+PpHT7uLCF/HnsLag2kmQeM3RkYtDFDxAW8hylFcaHWz6HMLItGgg+ZmDAoLa/tt
N7xTCfCg0WrzXyQenRElzgQEB7wWPSnhRhKgDsKdtDnns7a5CA4qLGfRKLHa4U/BI5dAw4cCxy/h
KTCqiuULrSmhHEWg3hqjLeV34ZYHEEmRdVPmD8PQoKsIcW8J9JuktNtRg3tHDQGthzpvrQwmHqHq
tKrmAPINFCPkpFs4bhUYT3hrcGwE/YWJlxLS0UGow5OXmqIoQHYKbYgePz35YqxwC2U0OR8cSG07
tBgeYpS3hwAo5JFAKoq4fXPuIZI0NN8ZxCbjgJoK/a1I7/mU2DNjv0sKK2LcCWH62o6nbAhsXkNQ
uX6umWzK4FuRqp8dhi1/9C2lFWz2rGqfUiHasgoZR8BRsp6b0zyBY2j3Fya+Bmi2R4mnwQCphbAU
NC9Ekjm635gcwtxtlBsE/TyZWAHN7HzK7UgDGLc5h1NnZPjtvv+uxIPd5qmZBRG8jz8zVIVZh1nK
aluFRDmZLgE0u0tGrBzq1QEs29UQfkiN8MYUFNpFSO354K5UCgzs16L8zZ68IoqqjAjDkH0vIm8q
VSkqADnQpq3R22iJ7LiduvJ3H1u/GHzFcIdCGTtfRdbeigNX49JFEy9Lmp4MCZUucRZb0SCaWTV9
6DE8b8VNgUdxkgN9x/rfK1f3rahwPeyi2gGh9VoWCJGQTw/WbBUqZw89HgPquIf+CEqy5ggocYPG
UJM4Ospdm5UfcCvxvP4Bi9oHFyDAhwry/AP+paITdo6YPahmZ4tWBSWVbRlBOnnlgrnJJ7gedpGT
9ajmJZKQzhIDuOoEI7OCrWYNJmo+eO3iFbGGMb51pV0PuMjMZPTZJDKk+E75QFIAu1gLw+DsadL2
ioyiBki392f27421vFmuR1xkZXBX6TOp7ZFDpLmRaqUdqjbXhT8oS7xMRflc+k8VxE0jwGVb5S2B
Gp46Vge9Insw5zwSjnYMjwSIFLfg5Y+0NjVALONEtjK1M3skzBnC9/3ffLOVff2bF7dhEFYxQELY
DeoUnetR/6xTNBpoDR00VCYMTc8LiOaHvSlmwiHIP9B9W3mIyfOGuzdti3uyFbsuGuefMOPPFSDj
eiiecVvuEeS3kF6LLfU4HQdA1xqzbnYV3p7FptFsXbXXBDfWYsIi5cxiURXaMpIuDTDTaIVtOArc
Dd5FKUiMWnj0i8qOCV2ZgVu559VLVFnsm5EWbOwLGRkJmqUwD5/LLTFdE1q+eR5+HvLKYqV5XaL3
L2B3hvkT4i1KDKMpSjDLG5CGQrdYf7+/tW6v69WAi3WNwqQdgL+YTzwIGdK+PgTetCkyQ7ATh/XG
3C2R7OEDKHaQIU/QRAd2d21Fb0a7qx+xWFGxHYiqtJjbgX+06icQZve/cm3t5h11VR6p4MGjoB8S
Xgi65ABYZoAIgQd+fxD55qXx8xXLu6oYcPdSKoUXEBE/s329VS3FFRx2yDY6ZN1wEDYgZZ64G2zA
Tfe9WRGaOdU2tsdVObuVGaWLC2xSgOSBCD8e18lzKb4pgJXf/9rbUG/wNzWVMZlo6uKqGHKhJNLc
ckAjuzKmwpgh37WRWMEFIv0hRNIG8NbRuDSb36ved/MxWEYjcjX44tpQgWMdfR9sGGjiIxvBoDKo
AkDrjsdhx3BhNS98A7HY87ipzOrZP6ZfM2gaiBkA41fFZG4d2utfswgNPcruXS6j09Zvo2P3BnDY
kUAoLkV9oYDokRm5swSR4gmbtef+zT13PfQiXqRABI162f2r8Nd9179DC6AJbSNvQshCGpkhmbIh
eijnWio0yWFcc/6jeNEjd1CXde9viVt77vq3LEIJ8kYpVkBru4CwY9RoRDWhd3+Emxfh9RCLQCEB
AhBGESSsg1I91pAFknN+1v1i5zfThidvfv+e861e6QcKNfKVwdc23SKKKGDohRnneCoGdlVvs41i
4+Xg9oUhIC+jBkTDZiWX0E7M3L4/9soOWyr813HYArqMRusw9AaW3Mn5C5BkYgiMSb8X42alYnbT
xeNqorVF/OgDvIuhdvmvA8Z30BqDY/VrbGmwlow2zTY+4sFkR5Zmi55vVsgLY5eCeb6y4LcC9/XP
mLOSq8DdQAmjrFVsKR7MgrTvfvFeK5v7c7v6rctIVqZ51+Mli2DCj62R7mQ3Sq0oMrU/5Ta9QLfY
biAO8AROGXpJRofaHZ5zOFHr6fDNevf1By8CWwRIVz1E4Xia06zI41vf+sU3s0m0vpp73y7u/ERR
bRG3FNWn8AH8++HzYPVz5FJXcyBsvBIZVkdahCk97wuJSYC2gZzsKmbmdDv0Z86yt3YzrJzRv+We
qw3TNfVUsRlDJxRwi+Fwb4IFEmN2lehrfeNbQ10l5UuhU6nNFVaEinQB6vFYbAjkyyoPRY+ZMALr
JxAQDSBpgL9f2a8368rXAy8ORVEEI4R0yjkVj6HJMUIwKL/kroI8ooCjuGgNv2fivqs+3T8ot7tM
V0WAxUFhedJPPOLzo3S+dakHMM25sKGPaMgWQEyuvFZ+nD9lec9ff+riOIQa2JrNiHS4D3ovivJD
OYjbUKYGFImBLwwsTTlEDIIt1OMah8HAWuC9dadd/4DFEWni7P8tcohKc6CgDtCunY151u594+Js
9DGKhGlYSAg/oHXtaxNa8w+F3Vu+If3uvXrtGlub08U1PZSiroKwLF38Z8mBoO2WWcKRQxKBOfmj
+r9u1sWN3cgteJaQLMHXDWD+mMBfmhA0ApfGhEyNPRfBTGEDMZj7e/Wm8NrVc40uFo6qNeTpIojI
zBli/4JWdfcIQmLYGsFWMHsnOkt2deFn8tJc0hPz/vcG6WJdhyGtC96O4WXEBk0auDoBTiIVa7qg
83L92/a5enUslrMKucaKBh9axrClhDpZlyYepE8EFYpy5fP9ab2Vh1zP6mI1C0HvBJUG0qWUM2sS
AM9VCq8sdDvPUSESf8EzcyXMzut07/MWSZdGe7/uCQsveQ2dHWFLmG7TNVbnyiBL+FSkt6SGtwFq
QhJMyHgPtDPIz/Xr/cm7eWH8rNQSQqXFlajI8yu0UGsngGiSlot2q0dGXrr3R7oZta5GWtwQqpqr
5cQGbL3uXQih56SueWmtfcviKihFUZJyDcvSaTDyBtolSgtYAgDgGHUrR/nmS/Nq0y2hUpy2hKSx
H16gUO3wgdo19Y90wCXQQSg9qLe9YGt9YKJ0khlplu1I25pNV9joIlnyCN8ZqTh1WbyynGubZv77
VaoxCnVRpnNuWua/h+SJJ6KhiHzt49eWchFFeNZJpT9i0yguYH2Q+HXJbmYFiY+dDVdxAdo1/yOy
4y907erDUrjNKJow629Jg4HKAZDwDx0A3ff36Hxw7xxstgglAffFFB+H1F7TDA2INjkChh7a+/lR
aJ84LNNbNTfvj3kzvb7eSotoQqa4iipNmZ/LnTVZKG/bjUft+Ag6gKeviNOTOfTe+cRlI1nMOSk4
R1mrsphd7JvEhHCzkx7ad+4lDj8UO/YouNBIxju9eP2Fyvc2OEhucqQmg7dlYEmb+UHiP4DCcUjc
3Ls/GysrsGwni80g+dCTDiGRgmq2i6cdHhr/naXm1Zyri2DEEwLgv4JW7hCnwKujKoJLWEZf/f7X
rK3tsiAVVWk4JglOStBbczqeu9pT+BrtRQdtqY+1J83a2i4yUy3hZcOH+SaEv00GM5sJbdAckmyR
8lyLqxt3JQyoi2BTgjwAYznE23iT2yMSRcEgXuMlf+ZOFKgwm7XGzO1Xxs8doi4CTz9wXiUpwluy
x5PNnrwa7YVvBb0+Ymdu+uofRZet5ftzWeHeiZln/Sr0NFHPRPg/zWUH0JuO0o677FRvwK/w1koL
KzfYX0HJq6EUro6wJcQdOYih1ZTg/qQPMIe0QTZb2Zk3i3TXJ2ARdaSYCSCa4xUjf4DUZIVm/SyY
ncme8KCAwZAlnrTMaN/KDWRIHHSVRLdz1DPZlH8Ejx3BD75/UtZ+z7Ka1AKMOrIAv2fcAkYPzZsn
OFu8TdAUKl1YEj9LnurAVd6cX7KtFXsq8la73WepV23l3dpJumkqeDU9y1qTXLfJEE1/45ACLZRf
f+PyFsm6+jV16H5stJfepR6cAk2+V94KDX1xY9wMMLrkBvO6Iz/P9c1+Nx2qj9Bem66bRcfr37cI
YH0CmvYYY7pC9kvIqgucrm05sMfyscndEXomunjR4DflAxV/f6Vuqo1cD71Is2JSCSopEdNqmx9j
V3YJAvUMTh9MWJ+bnaEfoBVhBY66MvJKcqMtwtuU+D7tAgRtNjMtpg60t9wW/JeV75un7s55X1ag
gLvJBz4v/eDAuQlBBlVr0AJd5gAbfp5WhIVWjry2CGldKQ5aDmT7JYUnQQ6bplHMTI19snoljq11
1ZZlKDUJfFD2EDxld3J8W/cKFItzl5uwEUFfLbNgoeCVFuicNjSOjMKV/sdPXWZXTaPXcORC6gG6
fK0cCViIJQMPeo2jsTani9jW0qoItKqaoJEN56zqEXrR0IYiLnRqHod4TO2cNgVAR5nmqfGbn3VG
DpiIrDllOFiKWFol4m2ioVMCvGlMG1MVofeefvMZIklru2o0Jwjf2xDKtRp0doHO1+FQAr5RB2h5
0wgWRJituELDqRRmfh+8CkCnpJI31swUFAkFMuIU6mDS4CEfvoVAANGhd6PueaaXVhDKkGpqhiT6
6zSaAjbpD9+TDLVdP1hJef/DSwa6CiqMDKlKFpMll52SQcd0giRltiGhPe1neWuAekzfAqjABi1t
+gTXGlKn+WmtNHo7hfhncGUBpZmCLirHQtZPUr2FWzCmMVoJGrexFdLPEIuuQUoLQQqLfjqpKUiv
3FVCBO9wFv4tgz+CKLmcHVJUQZKpMhswD2ZF3bFIXVAlbfiMeECe2AUMFnWKd01LzKn2HT1+iVHm
lECxjeLW4JDsvR+EVkLdUonDJ3nVwjoXUaFNQQuz4hzJXL7yFlgbZDEzwTDEQh1ikJG8+xIki0tw
eYT3+19ye4X/YQHoi4tKCoZSgJMfgra8C6uvOlxt+q6c9n9TB+Aa1cpIxNPw12CBfA7RGKvy5qRw
FqiYNUfh8rVZe5DeLjz/5KL6/OFXuVqRSjyHnGt4aZzeFhFAYaJgdRBKAjLJUTx6XtPaWpvJeTmv
BkSrrVIGAS+3CZwrpe+clq85ca4NsbiMGrirVAWAxpcwnZ9FKBEK/xW34Cp90BfpNEMyDZwhHilx
A8wiIaDd5g9lr11yYXDikRxTFWITygCxY1Bhs+SL9Kqhw1iSwRr9/t5cK8jqixtJAuGpxTrOPmrI
Js5pYgNkAvVEaafbAKbb+otegoo5J3JGcelfw4tu/Tfud8pPfPr75rlaVl2C5tM0ZPElAbkngNcp
zDpXPnPOyP49o/knBP4FUl4NMeYSV0LQty8aAV887F+hhylB3Vh7Kgqy80Gb4ooAgGgEjatkX2qw
NoOAeIvKVlgLx6ot7Qmq6olQWrmCBHdSTRrCmMFJQVOLRvp1/+fefsX+/NrFBkGC1/OxwQYhaNdz
cAvr9rOF+LXe/iJkTRLldvD4GWyxA1LSKpPM4aQHxjkEiDz4rnkCuUAGaWWvzdfovTVYXLOBTyMk
ApV+UsqZwwlWmxT+msozgb+PL56L5iORhZW7/SZr4GpvLUWRo1SmoYikD4zv8iV6KM7SU+l2XmTq
BzwuZ54JbHzs+gumzTYsxdYS9v9Q/vhndv+ev6uNp0mKGCIXiy99BYQuM+c2S9wY4NM4xG5+tyvF
o9sX2s9wi7tmIEXe6Gqpn/zwT53m53h6rvP88X/ankud5GhqfDI1SFnSoTX76MPvTlosAlTzOaor
fYZ5893ZM0uVZL1QA32sMVRI8D6vI8MPUlNWf0EohAA1E6+8EFaXa3HDSLIfK1yo5+3S25MF1wCr
26m26kJA8mNtsVaO+V9u/dXeCLjoi1BU008a5L8EDsfDUxNlTlF5ofByf8n+Q93oZ2MsQkrIsh4P
esRYamgXAgfQtkC3v9mibmRGbwpUZI12twYgJGvLt4gtwgjL6bhtcOTBF1HhsyRqNuCpcWn3z7Ae
rh5DeppKu+vPEPI5RAcFRZfuBcBGCO4Z7Ev8qmBbF4G5C9DaB/MtrTGq3/q7lkLPxegBelz7xWvn
ZxGjKPyP1Xh+CggJTGlGeGh/dMqqtvLKwpNFzl/1I+Vtifg+yDo0Z0PZmORsn+ger/OLIpdQeHrm
4fvkn5P+i5LxUMKamXJYbKaojIN1myAbX9sgK59OFrkwU4shz8s4vozqGy0Kt2+Hzein+6mrtpqf
gEmcu5OYeuEIVqfO3+qYmTlaOhCKMwUIu/IeHp9a4o1FZ/nqOHNJQBJXXYUpu1CBD2w6mpOEwmgx
uoOKSBhXeJI+9KEnNw0YyxV42v4GBhDgVrBzzXSDwG4oqsxW0iww7U0540hFah1CEYVRkAkNpnbL
QfcIh5M0nWkteDNJuW5jOLlM2QYoJSNSGBTTypPP4W+SS3/GPvWIhjw1BoJephvYyF4yeB3owz7w
9W0SpptGCS7g4rvoFBtinkN8poGjSLAZYBZTUHUXgqnMqkvQgGBRPAjdLkkgBdCi3wTKQ/DVl6AY
wbMybjH8pB+Yf8nL17gAEA32LV22D9Tqoa9DO+2zXSopp6xT9j70hPzJFfTcThs4v1TjudBHiEt2
VgwzpjiOtxOkkIripHTPzSDYZQPgVb+tRAreDGwacJeNiCPDN8svCJoAwn2pdDSUPMMaVbYu6E6S
6QdeMHtKqIOcp4/JE40DKxFF5DOlKTehMSkitOUgYdMDF+k/SQ18pOMdklBGpb1Mfqk5egQcPk20
K0EMT82cg11Fwm+JR8+dGlrw6H5IErwWhwoPaEh3d2uPDmVlmyqLG66StKCSCjhYiVN30JJ+S+oi
3ox9Cz8s0NkTBTyoVm72qA4Chg9acpxvRZgt9NA9xcVLikchm0wmBfs+HF2WngYNZV0qbJs4MnNo
sYhQFoRnkFhdpPgiiJieKmJOM2jbMIkcBcXNugoTbHXldwaPdlKiiNQrNhfLI/TqjtilbjYWri5W
noCX2PRRkRUYIARb71+LZDEJPoNHlJ6O08mfIEUXAOY30V+j3Okene0+NTX8VvIWDhv+OKEiM7RO
27QSgip1WVNaWbeHj3Ct1RAwqE3CW1MX8ciGSW/CwJfvYEUE1GQ4PZOsAi8ssRRCca4mi7DBmmCB
pqMQk2cUgLzKlhmCsv/Y+WDu89EYIBLRhYchPutZYMrQKK/i7zjbo1/sEKkxE0AGdelbaiO7rB+n
FvyxIbLk7jFVM3vCz6XKaA09qg2dvKXgEilM3wkMPWS1mOyoc5LqLUtrSJhtK/7aQPyATQp4/l+z
/EDVzJz+DYkzZ4QKWxUd0tAJG9lO1AqLfCRitqkmYkPfy5J64nDOzZiANpoJEFjqsYiwNkOWocAJ
pxvNjI+bGCLfMOQyCNTGoRAw5arZ94gM0z4eHjmcb/zotRs+JfC+IaBdkT9iAoufxpxQ4xL0zx5W
3qEQW2wgTtZMtqD3J3jXbnxcYKmOcgx811Yi+UpC/7ewf5VW1KIf08xHDqO4gSdSKwcfpLVI5wjQ
3wH6WHBT+DJ9E80uRWO1VzRvvTsZ29Kg1FeZDtlQJLzxJvON2Q+hCiB54Bu59X+kXddy3Lq2/CJW
gWB+ZZokaRRsBb+wZNkCA5gzv/42VedujbDHg1PHb3bpYQ1AYGGFXt1IZORkmZIQQxMiNk2vTXwi
RLw1BN+igW2WMruqJ8OPDRB+o58JmTkZVkv2fgtFArsxk6yd4YOM6Wbw4XpvVmlb8kBfMCuP+YFt
fKN5AFBJMQDnJ8E+U+WP3vbJtwWnmT5MUb/itjC+8Gw+1h7aZNjfPgbGudrQ+8uHSXaWhABu4pUW
aXaz5hM19JbzcMwxP1qZh7aRMS3KHPuawp8szVGsueUqlqanWyUGHQDCoEbWNfpDveOfOFgXalZj
A5nPDtw8iIPHgD4a29prnti2RVqGiTrLW+u9+a91XCrB14vBNyt7wf7QPfr8CcKJLXow/yrrntaB
Bdzbo7aje3DGHNIaSIMGuIdhdkGlYYbseTy0srfjfIHr07pwdjWryUhmYpvXwRATBNZvKUjyMdB6
jziiu5m+N5ga2/zVKdKF5MOESDeJa1RfekwsakO8IwvUQBhEGVoe/p0p4cDGatvnkLFCvp12fqZi
XArc4dTR4AZkYMYzB9Ym4DBRHWJg2kYc5hmoxlsw2OBu6N96KOpNA/ybLgVQnCmbfDEjvPXFUCoj
n2AGbUZ7k9xoYY1hfz/FvKvuRm+WukHRWlf9FQGA9hyK2JIiuewHCBfTpnjtZyd1jkVc3BWOGlC0
EdIGshrT4NtluTdj0NKa/uUPeeacflm2cFGngvdDkvXkWPDRL6LUW5Lfly2c6yB/MSFcxNFewG6V
c+dIMr6F1qrblD9bPdlBeRL04oc0/d3NV6wHZ6cMpydbnHAJlYnlNhQQneNC6SbLy5BCfeby6s7F
iF9WJ1y6mJO84hUo7NGt23GMZn8DhyfmrK64i4FFjLil+7XoZTJ3O2+dXSVTQTtHDfjlBwhXkVhI
DvrBJnd9Cnkga0EkGYUdRxYIClhG+gNjLNCilVOMP1sFZvLRgdHr2m/U3O0czW/4cqNWKZg0nTBe
AB2ar5Y6dlc6sgJTtcBnb6Km2oJGRrJ356olX366UAawUs0yqyZZ904LrbC9Kx4YBkuC/7RUVEAK
Xf5bViyUOBQR78psJ246A+dRVVB/eK6qdyqjMz8TLZ0uTAS7KgvE78hYwGdxuq9aelfOz0XabJp4
8ae42/S2ItvLMyHEF5OC/2K0Vs1ymBbIaRAv/aX5aWjvxixQEIyWuwKEYm5ngEX9b3dTcFvpWBAw
xmA3R/VlhD6QYXj5LHGNsrUJTiqfE6eoxgqusZoDJdWvrUXddokWoGEtCevPxJxftlFwVm3UDWbd
w2X0UwJaNaASZ0QrbKcOmGFVYhmA4N9R/BdrgoOCVhDtSrPEo1P+HgD/saznqftx2UPJNk9wUAU6
a4phxM6xzEZvKM2A2JNf2i/OzP3LlmQXS/BEdUYRMkM84E5jrxHhvmEUWwUkJJetyBzeh7rVSQRb
kV5pgKIE+LDmW32BTFVZxKan1QkGEVvwk9hgxYDkuBd3akCUVeKjWu7aKfZTB4S0PYoF5oOezgFX
E6B6bovxuqseFQN8j+wqqUkwaQcTs4Vg8P67DRIhsQkrSD6tnqdHUY6W5nY2uZuwOLi8Q+dCXxwr
A/PWKyce+RhIO92hBdqlZtkR+ILB18jNjHsJ6q0ohE/w+xB03ao7NSvm45ppLhRNPFmv8Rys7ctP
EMqcXV8aHNoKq1wTagcAn4CF+BGlgts5c8d7qGH762hKe5/hX5ZHwuEeNEFQ7oT0LMRvEtd5N2oP
6sMYkfGZtBV6/pZ/bpDgLOuopjTW8etmxdl1IAkuq22uHXOw1UTSZOj8tfg0JnhIyGdMDkFz7BiX
L/pyN9eVSwtJA+cc5urLfgsuksQArJoOptPSK9qEbe2hIHWruiXwciisgxV0P37DENcDxN2MDSbW
UITEdB6kty8fvfPO5nOtgvtsao1kczKQYz7XW5JjtkjvtykmI+o0llymP/iBT1uC8xwWzYb0aqQe
QcwZosiEEc5py34jVX9m+xVJt9iegdmMneoVwYoRNo7ooz21TwCEfbu87HMjnl+2X3Cy6NBZlYoK
252TWQfIe+DQV74yoXQ71n7kKK5egaO0eSvynxLLH10MoRL0xbTgdZWIzaY9xpDaGHMo3IHovimb
HCSz7CYrS0igz1loWSDUKkpLu0uKFGov40OmxWBsW1TF0yeQckbfsyWDpPlMUZytp00bqaC1tSPM
Ozvg3EpY/TwYC3SRVxreluWB3gw9VGfW6YX+LjIWX0kTd86aY0SioO657eWOuln4Gwgsb8YsfyIq
pNz50G57OqNgDHIPgOEnEGFVzr4gkZ8OTxV4PnQAn8xiO3cgX23cIXsaJ+Zm78u4dybzhuoHOx7u
MzJdkRiNgRwDX+V9kf1Y2jfA2soCojFQWe9xriOuXLHiPQeAWNVq12JPOaeuPd8PrEDlFGV+B8yo
3eQrSrSxMDrJ9HHTQa+15tWHoH2kqSFPHssFGe6MtSj5AKZhdZNCemdCZJ91gOwNADNXBxapG40f
RmL9iMHJWynF3ZADSpe0DGQpthXUWQ8tWLRcmHIPMOIzaTZlvjfoQwLKKx0CMJRYe1T0jxVIY1hf
uaz6OTc7HTXfiM7X0ZTe22BNnyPLrTLDXQF9BVKZvoo8uzs65pPkUK3+79KZEgLzmeUdVR0G2u4H
480I1e0aRUbc0yAXnfiyEPIPecA/N1lED5Be5+AlcmzkAZPf/UqYixlpAJxAy1Y8ljvmoSD2xIjE
V60u8cIiRcxANALwjvKxczSBqLazg2nGklBF4vk/nPbJOwxuNVMra+Ycp2RELywPrGRA/F9uLn8u
2UKEB8aCcgrv6hFzAwqCHjP18lGWZUr8uggQiOaWqXOCMsFYPPQj920gRi2+K1NTFrvILAkviGqP
Y58ZFr+LliZUpho9i+Y6B3u1SV5WYVGzeATALwIosm01r8aUVKMqrpXGYAvqwQfR/uUpEV6ZiC08
qW2QbtTl7VLvh/bt8seTrVd8ORRnro2qJcdoygM0ungMWO7OYjI0vewsCs8ECC7bykkjgPV7kMKk
x6r+Fae//24tgtswta41Eghtgw41OWQGCA6667o8TDIR9HOQyNM3T+zsm10fZwkgvKiugncb7GPh
tFU35a57zV7Wagv3ZOdSsn1i276ktjOnA/otCx7GyCTbkaKog+b05R2UBRJiyxGKXUwHJsw+2iW/
zfryAK6DnTPH+2RAOcRuNmOabpKq9fE1Jf0W2RIFNxIrAANwAjeiJaCNb0EzOSNgB2/45SXKzKze
7MQpElqVCmnhdjv9XQPBPbkm+vfLJmQPititWjDaZ07E5HcleNMts9jNjv5QxEAKYPCgmO5NUI6y
CAI7KI3NIweNHWjkSQb6UaWFkE76l0sWfEgdQTvCVrCz9XINYFyHoAkAf8maJa+A2LPiC+YteQsj
BMKdHmgbw5UMihy1jbHHSjMPIIS/e98+cEknn7KGKAlwmhCPyAz74ABqmC3kwGJJAeNcN+7LbRfc
Sg+BdCVb4LpMrm/N9ruuok1NaxqUTu6PGXSjrMjFiLSrIPDOoz6o69LX2cvlDZalWOIIgbNMtp2i
S3EHlpPX/JG8l4/5jeI6YQ30KPSPW6hP3aob3V8TrHSbvGUPsubd+briP4GSyLpiLgPlejUnGG1H
IEarbZm8OfOrApzSkAV1VPmX1yx5nEQUCOdzSeeYJHcRpK00+ruu7k3rGAOocdmOxCfoguvhgCIX
4MglR538iPRbav5qEslMkEEvh3tiS7IYY6M0GtwPB0P6VYLyTzdt25ZA74EfI1NhXpuj+5rm33RA
xYIuaj2kLP4AbA1t7tt5D9pF1yDPNNGBRjmoUwra4caFF1MoAhCnBvOj4hW9AsW29wQndFm1zZ33
HuRRJkQIqvQxAY+gY5X7proF7fKeQaxiUSG73mfznQMJ4CWH4C61fKXtrrRh2zXtZrR+zZhzt6A8
kjoPlvHAS5mzlB2q9eOc3OI4XvIK6icoHey6nQlNFLBXMg/Sm+7K0We8ojbSva+N9sTvt3SWHDGJ
2xI5H+0lwUgUWzNnVfd600TyJkNEn5s8OnUgYmNUK2oDIhagecwnlMGzAnCShZKnwXpBzfDFSXog
bPaqvsFG3NRx13iqDgX1Ejlh1ryyZXjKTOA21UyydFmRTBdiMrNUwZZdoVqiL8o+tiFWvzA3AkCq
LxnUAO6aOVRm6LjVUI0fjnWN0HuXgD4adCNqf9s5ew1/negTKdr13PL4e9qUoc3f8jly7dzZ0nEl
RR5AB5oUTgCA1Y6QB7sDMaGx/bsbLPjousgsw5gV++hUqa9N4EdL1ZCWrcRR/KGZ+I8HFGkm83Rk
SR4vyHVQl7dSx500MPNCxHrQwMO+U/j1QL6N6QhRQ4npc5iG01MkNqIVbPtYlYjUteMSNvFmbt+g
rdZikM8bwb601XfJFX1Lfq3U9KBHtRo3f4GGJAhDg8t7vaYEFxLXD093cmFVs49Gs0WPwpincAQa
z+ipxzobHHTVfsgnySsvi0lFSTkeR3Pa2biiGjxmgdH3bvTn+q6xadDmYZmUwZQ+JEkm6frIytjG
6jpO1ql3DhrHDdKJFUQS5Q8pdY1n6DfG0LFzPARsz5AjLFAx4FsMlvgy9ibZNgt+ce6IxqwcdVtr
gUZPiX4GBmYykl6ZvfGYp7Kq/VlHiLlIkzqGRtSPufWT1dpxWze9g2BqBrmZpWu7UZXlsusv/tfB
OTEh+JvKcnK11WCigVxRBor5A+QxJIfz7GtyYkNwBEUclSXE0uhRAcK2nBu/04HHBVl4zn5C4jnI
MeJ/+TpINk5MBiML4BGw4NOjRfptnXC/698uWzh7Ej7XJCZ/kCJNoR5F7WMNSnymacFSvSVdgUld
3ceDL8MOrdHOhc8k5oCxCrmZmSNDgoQjBFAx8afcWDc6iF3Bu7648V5nki08/0KerFAIwCAyymK7
M8EcyPwxsEIDbJem34KFrbpXbwDuhvAvWFNDGQ/FeX9+Yli44w6tk6TRMDikb4pvOWCMKzNw4zZ7
Jkf1yQ6KcKGdGGMHRvexr+Z7dljBhLVvbcpfIIl1EdtcPjTn05aTpa3B9cmFVioDORki2w86DwrS
cO1pLaNC5BrLi/cyZkTZ6oRC0lImNsZPVv9BtasMA8NN8n55RRL3IaZ7BIIQrO5r1CagmjzwbIex
q01XSt+bdWMunX/RhZRzWqD6/gEL0by+9lgNwYVVuxT0AZNvmG7d7oBjCeVlHtlHE5O8VOny0ppQ
WRogeedSkDKAX9Etr7rHdcaXhbJutuSriRldiWH5pdExnARBXjePXh0Zil3iu8QUDtBSkJJZOBYq
AQkfm31N6QH/IYGhoiBQ/0/Vnc9DL2ZySxNZaqNh/zpaYsLkLgLb27I8Xz6Isk1b/35ys+Kkz7MF
CpLHflQRDoRGkW8uW5CeA8FXYGSM9GOBdQAz4VOUU1gQgf0XRwFYmiTUJNnpeRjZyb4JziJtRmNh
bLb/Q31L+WM0BsoYttcrDw0iSk8BcG6voyHHfqCuBYpTT3YWZc5YzJOMsk+oUuEVWMuq8w06qWEU
anstiKUMUrJPKIQixCgsNV+jnUg1r21buU6hX375G55j+rHJyZ4KfmQ0otY289UB2+V1n6ZJUBQx
DTkHBQexwJwNFDvtQdJeuOaieFoCbSOlchsDcn53ST+5bZyHC8YrzJ6FTNslpuqptHLTVfMiKoIW
+tmaPlc7I4t+KJCiuPz7ZY+ymOsY+aBMZMIedX5yY00HcFh4CAjGmwTMsw24IjRX1670fsPQlvsv
6JglrkNMeFJ9zpUc8NC7cT89wxtWIEvarfrVRmC+6UfjOts5++iQyBMcSQQkZjj6YBv1rPbLkZS/
GwU5ro5mb7KNGsqDhTL8Z6wtl6YQSWEElRvLHheXU7a2S1MDcxiTsunmjkJhsx5dJ4ZcDFMgitRy
r6h7L2ZbfVpeE60KIQblTsU9xUTLMBNPQRUEOo7NoN40yfep/ca7xAXbvummpPitOg4GSE0M5GEe
bVBbfwF7gB1R6NFHNdhAS8+xtTtjvB5HduUomUcw4Q8eGr/BfI6+rOLtmOPCgUoj/kCqLqjNCLJZ
3Nr0Gs/duo+9BSxLYHoxo+eKZcFQL24VJfsJUz8pKBZjbfKU7scAtkC6mGGhPs6ZTITjfHPl89qI
6V47LjqfB3iBlYU729abdnKhPOr1PvFncPVt+oPM85yvrZ7YFDx6ZE10mUo8+Ql3C4BTwvnR3Cw+
ivEBhOQTE1MDGAZLbplHkFBjXOhH9yP528dYpM3lyTyOc4TEusFYKq+41/zt+2gIfr6OKGik1/So
d4g3gKynqu1Qj2SZnsS9GkIwyFJzYFOp20eL6+4y9J4yfJN4J9kdFTx4X+tFY6gKBzen81zuo936
TDmbdAseN7BYyI7I+WrAyRERvDnEfVSF2sgUFMiU7aE+8CNxl125Mf3+GaMc1SMQewHzIQ52lBVc
JLspIoY1RAN5Yhgog4P7pXtfL/rlzZQZENByqOincVuo9rGM2oBC7Av6Ov5lE+d7Yp/7Z9KvQZOp
JJE1Rjh5cYn7hbzLXVkiHc90HfOZhKhWMT8L72QBoSSYN4XM0k77BsSmOvDB2n7ATHzFDnkP9URH
EhNKkhORJ3fIHKJMFN/IWm7M6jVi3/VFl3wmWURhClHhxBjplByucQBjm+7l+2gI1EO0gxjSQ76H
QISvbYZHTDZiMC06kC00cK7pjaG400t+lI37yOIDUTzXoJWhRnpBjkZ1bYBIrLVe0DQus+dyurbL
XwMxQyOGXCE/2pkDBpz3ebACgwL4F0+qCx3s7eUjJokXROrcFozDs8N0+DYGwSZD86v4tcrvqGZf
0b6RRUfreb2QJYoUul051O0MieuPETNULDo39xLP2oD12I0xPSxZHF392SV7gv/hC7UzjcDfaSAS
g/Zh873Qi0NUYQTfqg4TZOOaFFqGFot/Ucy8Mp5bGMIfvS4q9y0Dz20bu1pj7IrK8PNVlZL3wLTE
9pXaR35uQfmccoDeEA9vi7bGnDxm/M1lb+eLJLc5X8j+9AQiDLlKUuD+oHMIIrYRPVQvvkWQYyvQ
UQ9wXEpM+vvL/eTZUHHgLgpOQOKqtZdhuEuujSF5RUQaXnMmBmoVyHtWqb8cLATTNg3RewqWYDR3
1Q8mlduSpXYiJa/R8ozNtAbvqA71mOW1m28743uufofKDNp+0K/IMRyYv2OsAZSFSupSskgcicTf
i2y9WgM2fKahoDh0ShA1RzLJOLwk7tBaf8FJipzQcjaWHAGVpf2i1b2NDnme/08uF+K4tkNNWxf5
K4GGmdi0jlcRdq0s97w8VKYkL/6Dj/u0IcRLXYGm1UTxamnIguzcx4j4EkNna82KwX/+zF+dNjS8
ykvkrELrjf73jf+0LQRRjlLmNp11tCYHgDqj6Nppnzi7BgzA1ZCUQDY4WIjMiUpXvPqhky9nWAn4
QZaPrG/w5+rdAF0AmLrhTMKU/FirUI6vuWg356H0RTn/WH+uWPBxeTvEQ66h32+4ZE829oYxd1VX
AfZ0eEevEUyzobXj17IA6w/ByT+GRRpCYGkXSDyiDKY+TOEKlNW9VUQM6GTXmb36agJTxuG/qHic
vyafdoXAqwMJ3WCsx6vxBwhiLt4ABqLUBTem6We7WdlXCXSPlu9o6ku8sCbZa5GvcLQ7QvKU8Ls2
AShJ1W87HWSYagbs8hQVz72pBJ1FJ3+IAKYGY8o1qDy9BFUgJIWBZjnPHHRqfLhRCvAN5MrOhCjm
lLWB3taTWy7ZzlwOOl2uxv6mNZib64OrLDVYSDTjXlW5v3R6AlIIDFHZ/IU3ULaNXg0zlYWdkksk
kia2s5rb4wzICge9qR3ZkCT+3UZXU8oOcaVfDSPYHpoYszlILaNeOWrtDycewzk3nkhuhrRrb/q8
48iwwQ6dWRJHLLttIrkitxSTswEHYHJc9TlzPMwvxwOEWqYtRJ2Pdu9pgIgbrvLe/BctRql5IaB0
qqJtqgFRK98NV7pXX2fb4iEOE0/dM28KqJsG6cZ+SiXjIqrsqwhutYkbw7EYPelNdO5wuHd+Rjt6
q93NV+aWbqvfOWSNPdnTpMpOvuBXlUqrDKDV1vo+3Zvvy1V3zMH8Xz2qHmrGe2u/yshFwf8SnH7e
dMGtjq2ZgIIvJkdlsDY5+92Zh3yqXQVTCBiUlZz6c1ywKD1+WhMcKe8xlJWAiQ/Jcbcj4HQYXYiO
o7WWbFcKa3oLpq37KFSuo+dxZ3gUqDm3e8Fc9E+Zn/lD3vz/P8UgK8nNyXuiaoNVjAl+yhrtoZ6E
TixYomLXiDzLi74lV9kOIupBnPlU9XriqlJd5ctOFvNoX3/BQlIykxKHbSXvT1pX95IARcv9WlIa
MSLjN8AmyuoFH3TCf369DSLku0PLlZZGlX3keuzZTnKYyfQ4WiUkxzlREGgrjetAX+dmUEtrq2vT
5PEGOk3I1qJIhxAO6oTW9GQ0iIPNGRKiSsp+sGbZlt0uLldRdLAxT7pznxTIdPTYnbs79HAKTjEz
c4NRmwy7DhAYFEGb5Y5U+c85Lh6GHjg9673LqivFkVaMz0fTn996/fvJt6YsceI4x/ttX09g2o9R
uQ9R9oQnMcHLA8k+GcvGelUvbbIQZsZlij7JpAJZlZm7pMjC0vyVgBHJsjRPZ7KRrz80KD7XJ7jL
DEAnlXcaFDDbMFuqY9cNIKNvUiCAFK+iyj2GmSAK3R+ywTnUlibxIefEEk+utUEEt1lOg17ahJPj
1EMceIbmzdAC+ncccUaYlXhJ/iuqr0rweyn9VkWhRat/dKPlZ226KYFcGW5j4ni8h7BZM7qzrf4c
8+TR4DeZrUp+6zmOxS+/VfCykwXSaHtgSHMgnaxBGssAe1nDMRzYv7XOt36YdmmjuYulHOr8+4Bv
d9nhym694HDzNOMLXnFAClqIxeuh2QE7JPMtMiOCn83JSEsoEiR3Zqvumx6jX80VTau/3EtxoNYB
r3RmYmAa7pxth4e10AMql5tVMMa5NSSPh+ROfVyCk0tMiJLO/eou56Xyp6wImoK5Nr0tgF20ZkkO
94diwD9X6uMYnVhr7Kp1hhEug+yb3bhfJTrmxYUA0fz4oSLjd+9kh6L85EfHCA0gj/40ZEne+VLO
528Q3JbCNatI1qK4enTe1NxblYlWlYeq9ooFAr6ygTPJqfnogJysOUpUc9YyeC2jza9N1gOOfx0D
Lnn5Asi81UfSc2IGXzE1zVpZjoVmBkOEu9ZMe16AmcOePYwhYooqf22WdF/VBkbDOlmFTHaQBG8F
/qM8TdbYtg1WMfVvFuhI2lDD5tp+FwTJbWQD7wvtSlmtTJLOGR9h78nKB9VRkC+vSJsfGDOHQrb+
nhwwRRhAkigOICPbfmu82S2fLu/4OSLUU5/3EQud2DXsQqvmQuN3qjqWIfiAAadlZAf1GW9wDaUJ
CWGuEt204N8zM23TvpjWzqoeW8PYWjXONvh1NQNcfZOyZw306bjl82W7WDekT2+6Ottny6FIEgDA
TH+JktuimV45az20jjYKCFOGwrxKy3ZbjuUWsYc/k/vLS1wf1AsP7kdgf7LCzmkUTLbim+pQiihH
NC/nu7+yIA5j0k6tlC5e3Y/joMaxUXEFL1s4Dyj9Jzo2xMnLWGd606rw2pB12/fgie5DZTNs/ov8
XrJd4gTmjIFbpVg9y1h5qCNwMICtjAOJVz0m9aoeEyahDIgl8S4ib7OmQ/GoXg//Qt6XZm/yVyaD
i5w1YZiOo5saaLGo8OzVqQVyhXrCe9SCV1v/jjocmLekLaOzu/dpRkRWzh2HNvSIqszoNVfmHiK/
HhrYmEbwyp0G9lHwDMrCdplJIVdIjYxYMfh6j6m5izBk2qL0dPn0nc0+TxZFv8bIQ2038TziSFTd
ftEzl4/vFUOFO327bEfyjT7A/yc3lcRlXWUEWa5aMnBTFi4qiYDtS4ajzvr4k9Ws+3liJaoZ0oxm
bVlbuxrsoox3rlXEOBQop9gvl5e0hmz/cj4nxtYlnxiLk1xVMg1hUGsZXqFCokDhx2zWwxHjKVYx
BTmV6ZOf3UWT6BoxVWrbooiDodK+AOXvcGyt3qfjUzYpHtV2l9d19tCdGBFC1YFoE+uGqD8qmMFQ
y9RdlFISDZ/vOpzYEK5ssUpHG4rZ4zGudjX0Q+5XTskMlIBs8MDCkkEp6fKqzmcA/5gEx8jXz7Wk
vdlWXd2jco7prasi7LbLfkXyNlCrlmWCl/fQEZN8s21TXWFOf2zQWyynm3l+v7wcmQHh3rYZK0u1
SoYjzRRvgoYVK1WJazgfDJ/smBCIojGmzGmN26Rfa70LoOT4uFyB0zkEY/aBPOQlyuBBuRuvxm9r
hSr1/u4kOkS4ziqkkyxMPMBpDI6rjFe18fvyLp6vOJ4sUbjDBIpjnUUKQA140OmPHQm0cb8S/QJ7
lG0a+p5aapDPYNVoIlfRfzH2CGJjty9/9IvjXf4xsk8qBKhxqeaxUTT9sbdJAMVeL7ckwcxHn+tf
Lutkuav/PHFZSz6WU9tWPVAPHMV8gmqQZoNaenzoWLLJc/jmZc4grZWUxr2pqtkttXvVtZLkmxY/
GYC8Zcsjz7e5hvYu6j3dLwp+kGWyfGcL3S492zbh4lTg+W8Xv1dfigltRJ555ZC7XD2qzbPTZS6L
m2/rLpLuoKffFwcB8Tx5LcX1V/XFBUbRbSHyUNrU1en3Ma1vLWi0UMx5NfoTBXynYJgwtSGAmbbx
JmrZAeKU13Nc3qtG9JyD7pxGndfEO5W2IDQBkAONmwRsEE13mDIoBCGUG82rapz9Ga3nEhAr8GEF
1DAeLn9Rqc8RXGlUL21PDDYcu2c0crbtBl2MPX9cK4wKsDkSa2dfv5OvKzjVLGGItBDgHUG1Vzc3
tuq0IGgveh88htxXTGfT68l+pvELas4oEi27xv6Z1velglQ2w+uPllqleU60SJ7l8yHu5y8TKwaV
Yk0cGQY9JphAL4fC56y+HsDuotaqb+UYyKtTP7XNb8ZkJxI3dvaZPrEtxFAk5+0cR1Z/tGh/E837
CNk86d9ytm+66JrLAh3JLf54+U6uGJ+XOEVNf52/qZE9EdepJI/n6gcuXGIxXzfnKJ16A/J9dOg2
RE+2zADRtVMfBlk4dTnccMSUfYn0zqALXrG0gqR79ivjIelVids73wA5+UCC3xuMQktiDQ+zNdDX
rCN+CbEJHQQPeV0AagG3ooNbogt6+y0xrRAMnH6aWy5xHhv+K5X26GSLFnykmix9Y5hKj1AOIFQw
8fdopg/KLFm2zIzgGmg7WKCNweNq9Z039+R91tUwrtnzZacgO46CT4DYFFmMAY8KIhLXtlAzG14u
W5AsRMyQOwy7mlPX9mBtPOiAVIE9kDnN5rKR832bz0MiJsmmmnRjir7sEQTO/bv+vvjRI0Yf0TwC
pKtzsw2okINqn/eBbkM5VxbPSe6cmDmPPcuy3oJ5TQOFvvk0sdAsQLUlc1bnMXUn69S+vtBJ3Jht
PmgIAlB8HOmm6R+meAMKx/KHkof992xDH/gNSJcBnwLd/AQlHfU7aP3bXzmoqNBaU3yo0kr7R+dh
0Ce/az1nJ25tSHprVjN4UTAYXmkhkFHj/aq9pwN3krboEQEJLStMSs7uR1vxxCZ0FXKeQxTiqEV6
SMBuRpTGv3yuztPmnaxLcD5T32FdVAVpRwJit7n1OlSR7OGblQJtPad+oowBW5hXYc7K6e1A4wDW
aq81f3CYExLopNhpGZTIkpoC5ILtT6dVwpq3907Ktk1eYXyvMAKVyqgFJRmU83GQTjan1mlJFBMZ
FMApgOO40WN5vX6OIXDeFWgxBrLwQvY1BIdVdazJyxwPG5mo55gVxE3Cyx9D5kkEX1UN81L0ZgZh
rwzcdBRMEICbxarEytl4AMqxmm1ouk7E1CzJx5m39ohYhIIMT78vM9ACj5U/qL3btZDjVXRJBHJ2
504sCrna1E7cSYyBHnm/HbLn2JRlamc37sSA4DSgMa80STujtK08TIwHPMPMaCyjP5FZWZd5cuJG
s6BdU6/ZWPlST7skI25k5JK9On+uT9ay/ooTKwo1MGderoWi2oCwTgwaw+k+LQzXHJ2AdssVw0PW
TMeM636SfO+7GSFBJWNWOOvvT36F4BYwjrBMzlpIsmnplrxPXYcHdIGueM8lT5vMlBBvWInadwSo
vmO2DG4XI+/h84HM/U1hJxJT0s0V7rCpL1aXc6AAKvAHMorKmNVGu5q9jvYbz9vAYa9F+1p293ZR
eLx9rA32+D/c8ZONFe54OmJ8HMw89nGqIDts/KgwYkaG98tGzuddn1bEfGMYM510PW5cCa+uTxx7
WngtYriyfqwiNPRsAyy/42PZQ95MvW0UWW9+/Wj/itEt6LbpBrGpJrIyJ0Y7WrGN4eA2AsKiVjz1
hhi/Jo15XJU+BWvl6oIxEcHsKDavmzinRz/Pmo1qq96UVq4KCaUMlBh9d52Y40bycKoffBOXrAp5
1UQhTGoXrX3MTOVArcFr10mQQlHQwICAs6tqoDht6dL5jlFrYbQAClKOH6V5lA6KOn/vxozslcQB
0kvBxJkSQzm8BqknpNlRVwfO1k1GECQDGjx7c6rtDN3xUtNpdqlZmgA21G5Jrb1pdb9tMzb9Se1D
Y+hA2QrC39QCys/OsycK+TrImdKXyjQa30rRhgJ/IzQ40wiymFZXX89Lnm/TfKi8xeADGGSWnT32
izsX8RJ0RX9VzMshi7rabdT5qU8R9NkDtA0ixdC+9XENScA0N4FfsK0DMbXAVsoyNFLMqSUAjcbO
hum72Zx24OGaAFEc6o2Dac+jQYFtTBv1Z7PMD62JEK9TgBx2EMgmRpD3IIU1HawTggol0Db5fT9V
m1JJjx0wgngdwQqtFaAemaHR22VRmFuQ1YaObd/sbFAfI2KZtlxnS0BiJ4LeFodk5uD/H2nf1Ru7
zXb7iwSoUO1WdZpnPO7bN4LtvbcK1bv067+lec+JFWYyDBIgSC4CmEOKfOp61ipHw5/b2g/FfgvR
po0WgIyzMpsAatqqgZqLZFhCWx47bYQkL+Sd/TFrVAeI54PRRbsCXFCDELuRovxMMhFy9UbzomGs
YWhLKxsBaEptNSZOknc26IIS8DwVdyRQNxmIneImfxPSH0pK7+d+aKxGUe1WNrZlTlso9ckleu3j
uzQ3B9VonlEycCY52NTIKzqpESxDyw8xhZB1VKOeU4eaTxNlMykKbo7iihVYgkwIazhyOQ12GEnU
Qmr5azJQoGpegrp3/5WR+eONG4w/1IfcMEaoqIOsQfXI89Kkx3SZXd0Xj/9g4GsxjDeeGwsv1+u0
wOw6LErlCo9oYOd4cIi7EZW+ApYFsdBkUyr++AGMZmsnbnrH60XxfgDjEgPaDF2uV/BTU2HJ8+cY
AiKcvsXkLBbUm0m46/Nue/uML8Jdt3bNOEeoROujnhvSiejgGWs7v83T2tISEqCemEzHohvx+fOh
Q6iA4VEInj82Y/nejfUmkFoXbQwHVLoYFE+PpBkSC1SZuRWZwmPSth46KXahmq9RS5+0KHGbUian
TEihKKve0xhlTLOzesgUppmC4ZSdXj8rHackez02/L5EjEemsY7+KKBJp0F/a8lzMnJxD4sdvnWE
jMclopJPIIVZ1Gw/ocThpHr1qrW6S0PDqRDvDsMuNsTPNNWeScb5ftdDxj92xwLZU0CYyxJ1SOhH
YHAGXPZidQ64hJLXARbf3tZkXFEnVY2SJt3SmRXthVsk9cIdPnQJGtT5N3qzfvipK5xIVeZ6QCau
1yVSNaKUdyeIHQsgUcPUkjTHsNWgK1LmKXbSPj8Nw1CDVXMcrEZC1YAUYmlVOn7cUHTVQ6YvOoFT
LyGx1CDHYIJuTq97ACfVUvSaSJRtoiMulGbjEav5VS8+V6P+QFXMyxp0O4BVr4GP7KrxgQRkM4xf
Qa5YsoligPySzOcx/ujHnQws2FwRi4A5OMuB6Jc+41SwqxxCfc1BiDC7LYV+b+5KI7IM6HcG2X3U
7wbIcwpR7lSovk0qcbogBkk+wv7oKU1O0/CZFW/T9CkIoBINwYc3FHab6+Ctc6YYVPM56nWZNUoT
KAMaj8ibIhktSYI9Dj8rsbE6CKcW84tEvKY5RvFsKaAJ1xII+JW7Vnlo0sHulM9GP4cT9BJG5IRQ
8pKSnyOBhZMCdBmUQ1qpKCiH4FA/D+kjbZ8CNfDEuHGQGtu1qFmtOL/FsQYO8R4Ck4pbZ1XqoiwW
2kajYEiwwdcAO2EVHHMlOQeY7m6A1Iy73i2N/KyodD6n9F2jDx0i5W54lo1dEcvnCb2QNn+U8tZL
KEIWcM7Nw2eHucNcyV1dLG0jmmyIYY/SojBZO1lWQs1VdubRr8A1AuJDUC3UIEx6C3GI2c+6BG3i
jO8hSlZITgQmHhqWopnZQg7hbmhRgf/c1hDgEdwlQX0IKajOfzZy7wzF7HfJazMCchl9VsNBn3dy
slV6iNwEsxfEnVX2G/hUKwDBeq68aOqWItsl1U4s7zuNeKY+WrV8zOavJsCCGLmXUH+VUFYo5X1U
eIGQOjX+vLJMxEGwrpJ3Y/YYk5c4fyvbU5IehjFAm2hwRFSlsgmfd4aHPgXCfai9GOC8yorZDfXW
ztXKipU7otzF6ibAYhTfShJ8ENu7FDclR9oqQPA1LM5lCj3OUILWr4GwJXEHUtkipT7Gr2wzBdxC
R+fTIJYEXdAOUtK9AXkm8FQM5WRN4s8Bof8QfabxQ0CJpVOoUUabCd+b3qtdyanmcsw4O75SjqpU
9TW0TFSMpKiYkDC7H7dd4fU08duUMjl+JAdSKk1o/ffasBWApTbDwCXmcAfSKI5l41ltJrARhkbu
CgqrLcUf5UTREkRV5F81sFc2m8nzK1T0g8FoUBQRzrTfhGgv3z6w66XU1QpMwNInfTeIarFMM42K
PcZW9oB9+Lor+dpJ8n91SBvsyqfPYJHBqL62GQQbo7LFqT5nJ7Tn/qMvZEOZoK17OaoBvlJ29fCi
1/fmwMvvOb6enaQsQgzwCGkrn6rSQEhm2L0UeZWguJUExBeseVoQL49fAwka4KiPcY6cc3HYMctA
qtUa7Vpssf8Y6l+wGraKgbXb3/U6kPT7u+rMzTGE1DTqHN+1AIGJFL6L2ox0UrOTprT7Kt+m+k4K
XgOa3wmTxGEF57xznblTqE6NiVzggI3pNKIGPyMavb09TuVAZ65JBJa0egRQ9SSA6DbIUHgKznJ3
Z7bVpuo43HrXS6F/2BSdCT5JPYkVMbCbcb43+8gGyYsIJe5gjA4hRBNqvIbbm+NdECYWzUuk2WGD
SsWcvafQrIY8DkZgRs4q15tF3zfEYKA+iWrIJdD2y8uXvhoVnfccpIEBet4fgE15ZF9b1WHY1u98
ZeDrjZLV2kwsOguQyC6KbGmULFyoEkSH8hPoQPbQbgDAEoNFPMPC8QyGjARgVTFtayGTxXa5Maps
FUZva4bgydoLBc3B7c93HS6z2hzjhKQmy0Qq1UAEvWvnfDseOh8G1B9xQy3lrnPml4XuZEys6YGz
MqfGZTJXFQ9PnwQVyfbcSHYrEIjdAUkALVB5KO4Ba7DUdjguwA4q/Ss6ku9Nm8ylrcdw0OgAq9aC
KKTIHZoqDmd3y7n9fY6GpsSfP2EglHKnDcgkxJ1sN9aAeThMPZpn8DbZGiAEzsTxFMtvvrUgc0vz
aYLiEaSpTqE4bTB4GouTO2rkSPXSN7LJDgzJ00HpdHuft60nYYfQxjkpxiFEKpopSM0Urwdh7u0V
rllPGWI8sqQAxyyx87W0S0BM3VFYtCyBGDfopDrVA/3PDs18J0XqdXu5q4Xm9XrLjldvT0WZTEkm
9IUJxsOJnXuRBwkjVIHaY+ZxBwmuuff1aoznwwRDF6kLHLgGPi2pnno0v2eROtNwN6tgNTKQT3U/
knQpskahy9nrtTuzXp3xfdDGDQx5xtmm23Az3MnjBmTTxXOMprPXu4prDi495YWdnMk+O/FN6zXn
sV6f8YxaWkZVLwFMZcpItoATjaBqWKgfnG0u5pJ9GutlGEtT9gaoSmvgGRYDHm/AJQ56BXFbbAtH
uOdyDPBWY4yLMXYlpNtwqAuHTmSXJ4DK7dnXfbCPAKzxLx7g995k1s6olRyAkQbYlkjNnLncBEPK
uyW3NwSh6j+/iLJKpzSfoRw9nFGg3VTPwVOwWXhoEjc88cZ5b18JmTUo+TCVTV0k8imngzPj+s+J
ZlEj3XDuxO2rL4uM3wtFGKxZw1fKD8VxOraShRK4pyTA/gPJ7iAQbI8VSFjBk/ZcgHaPF/Ly9rn8
/5WZyRrkv3EMZVQUuHbNB7RYQQeR2YF3Qb08pBs+rTpvy8xrL83WIBiMXyxbuFE27WbwlgE/nk27
bbBBNPnnnUHiIC0bCTdSNYHKnpAWgdgufetAPNPGnM94NSNcX3/maddVJQgDwZ5GL7qf8W8oAy7j
1whET4Oj76IjPcTAoQMGS/0eOpzqWfeha+eGoKL4wRV74HgPWWQffx3ERqxDs3GwZ696yL3MX2jj
Qqg2lTbvpK9WSVe7Z5uiRaTWoyQgyFjIhTqgdzD3tqO29mPB8ABgs4FIAC8JvxabrtdkrAGRQjHW
wSR0GlAAztK7UpkwJaw7ff18+4lyXsjlqFcvREFilo4ZyiMUiL04zuxwOBYqbztXIfHr/TCGQCnC
TDEH3KDGndz8h7RJHNM23xOvO4KFxy/dWltoYZz4hN7nLq+sipOyXeB0f++eZBb9GSoZiK3neKFB
7Z36nrjKPvoqJau6E44xWHEk1zwnm/5X2zmo/w0bni26ftCqour4R1Q15ovCBoP01QAoq52IO4xb
nc5uPfIYOa6F+zKgHv9/lcXLrD5nMVc6zROsUpofee7VNPEmaPtCC/dFiDJHnyjq6egnVBlP8vpa
jLpemfnCw5APZYBpnpPSgclubiwp5AFprqZR6zWYqDE1o1GMIii9l2/0Rd4Ffr8tPTh+V96qvaOd
zF1/F5+6zXx/+5FwF2b8CDTb0rrAbO+JgJHaArplWmgPz+MeTVIUmU1QQABQKD7Vz6Ej8apD3NUZ
l9KKdVDoYYMiKahU++0i8fMabCHyMvsZWDdaO91N+/QXgYQHL1Dn3VrGzaTKHA0qwX3q0W0YdMma
VeoJgGPcPmDe5WEcTFKZ0GIvYe6ELnJy6BX1iXt7hav1hfXdYXxGWXY00SqEAtBr9ZXOHg+NXdhL
67kDvAFkMbXPDVI522IBJiklWVmitX6adgqGfhCjoknwMtuSLeyS/SJVzWXFuR5G/mEAWCa8PIoG
LW1wU8OX8CG/pzvTFZ4XjgGw4ex4hFuc26Ez1kYrRhWF08Wmde1WN8E31Gt+J/66/emunqKiapoq
68bynz/bNEMQkl5SC3KSmnSXDaKnAdBwe4mrtVF5tQbzxJJObTQhA2I/lESnUpTHMJV/11rlV2Z0
qo3J6WfwnRJxIw3mRy+G/u31rx7kannmmWmpEbaiPqNzgFkq7U4owAMzP9xeg3eMzBvDHI8M2WYc
YzWfjFo7oJnDOUXeLpgnNpYJKTI5J3CxGtkFIEI3VJ7a1dXw+vuk2CcV62VnVqVqXMLrxm83rUs8
ecO72dfNxWodxl3XqVokqUa6U1ZbJbxM5Ik/wqVkZ6fHRSZo2svH//R92Mc0GamOcRsAk428vW9Q
CpjVp/+2AuOiAxGIybYB9zFIyKn22HGViq+OpKyeEdvIaBC3gstQiM61Ez1hTj69X4ys4DZODri7
ZqXoRDq1z1fc4Fw9trfRiHNu9FpDoBlrWLKuunGYbtX64/YB8swE28aIk7Iv2gk3HPTtoO1p0n1D
i0OqvyZZBdRctxuCXUQep+HnKNbb24srixH4SwS7upKMkRCbOs4qkkD/M+jtAfj6vFHOOSgydkIP
AiEhmJ4zMm0lVT2TbPgBTtiylX83quznubQZutgSQQ2vCogAI+pJqvk4og5WBw+h8iSp4aGURrfR
Q18T1bM2TrtibvbVnEJmPNt0c/ySNZlmK4GwU0j4kFJQ3YkJUIdaGfLyzatObLVTxlTJNeTO+8WQ
JIcR3lr34nFTg5kYfXnBAVJRfp5mFNA18I8Qr6p3ynNi3PfjXelHvICa91MYm1b3oVpQI1rELACG
EF2QSnpl6VZOtU1dWoFX7/ZXvh7sfe+d7cH0UxuYgoa9147hL/TQoO9RBXvh2D4sNZPxHWpw4jKr
wxMnvp7oKqYE2TDwN4ss1wANxHrQcy06d7tyS1xUStyFo4hgBtRKoTekeeIeg0q3N3z95X4vurit
VcaizSbNid7jW4OiH+P7FhiwrKJ5vL3KRXTkr4/ne5nlZ6yWAc6pw2wsLFNBuo+m+hVN6SbMo7t+
znfdnD0qabOJtX6P3rqjSvdx+BhJqF6Qvtqo4Qhc+fCoBsK2mHSAJlLxTjHouwrsTqvWd9WsHrSi
Po8BGgBh8qXVwk5V5W3eNj+7GAxdKO7OGqRBINw5DajtJdrByAVln/RlZ01qJu+7WbmXqFlZrTIn
9gQgCwRUvKnrv9IOA+oxegtW0tJ/5XK+D4WJerRQ64c47AgAMZorTm8C5emFXy/VrO4UY7TQWJ/q
PMWdalzF0+x4RwZkTJol+Kjzi1x+bd5tYiwHVTOpJTl2JIQfuvggqIsoC4/A/W+Cg+9zY4wCpQ1q
bx3ubOO2h0n2+6eFhQGyflvyFv8kBLkENyBZfvmNC0yYVlcjj2aaxDjIpbw+HkbUMBb+YqHBYQYW
wFHObBteaQdHKChzHg9naSYWMgYwp+Z0Qv6p4cPlv5SZgw64SiQqf98SVl4Ko0SzPpo40BHjgb+F
wrrwPEFXDZKxO3rfHqG3MwMU7/xDjRrOtWH1puIobmRMWIAvBi0aoMKgRgbslEu+Agut4dyqfzUC
2CV5HejrIfkf94gVE57CoZCbxfYB7WkB6V6CAuD2p/sbd/K9BGP3ol6Y50xEzNfHD/0YvSYqkI+D
1O1NA2MGeJpuY8ivTVPdl4nigRnjESoSoBFrQPUbv/c9AMOzCn3UoeI4OnmJNm9daMb4mKVGZOjz
LPytBALI29AxbNmPP4AEBbzIznCjkZkbFnRuQHAyqpbsZQ595Dlc3jdgDJQ26/U8J0i92uxJjB66
4eftL3C98Li624xJKrShlkYpXSw66ifVNCuWJCCW6IUftTFAAqq4a5oZ1Jd3OD6LRJgAUfUXlYC2
KNTfy/JIqw9N/UoxIZAqOVyBznneVzUJ1q+PMWeV0mu9Bv7D05TIe73CVGygYfwmitODESnbRcMa
1X87IId22tLYT1tQ3T8V8H4xEIcUFTGZHjKwXcfAwpToq8otCsm5buDFvs7qj0mA30PVM9MeCEQO
OOe7/Lob90hlDGNYlWmg9gM5QSDU0d+0330MRikYxPv/yVkt2OYRWt0/iQvEX7yvfAGqr8TYBl/j
y/xBNlDg5Jwoz+upjMUcZw3cvRSXaroAq5de6AKgK7aGN2246pe8E1hi2FVsU4XgUwpoCy0tnEBr
bET0CoAyUb3GlzCKryFHVmyo3mr28BN8dtx546uEpqsLxGo9DSMmjCZTjc4TAsfIprsFHyjYw71w
xACvlrj/k30awQBvY8bc1e7GH0NihyferAXHjrNav5CxCpMZwtynUDi2xc6sXtKOkxHwlmAMak20
JCu0xWaDkbWbdm2ZgN/u6/alvjpwuD5Rxji2pkoSQcQqg40s/QKHuiP3UCxzAG058sML3q5YK0io
ICUq1jPVryxCMglctlBx0mfeIowlbKmaVC1FCDOF59GYrdnI7KjmTQ3zXJ7KmLMS+HclGOBYIhCf
g+Ejs7r31AmcrxF4ejt3y2coWZw0j3+Ky1e5YYpYhSchnEnWyzBFSbtrWsXS8d5AhG3+un07ZM5B
sr0koek0ZaxwzbPM79zZQToiu1BckV4DZ2mEti/Q6bjwNFeu5JbHACMAp4UHnjq87ijHfWqM7Rkp
dKiHZinO1j2IR7YVZshu7/Zvii5/hDDaEkiszFuupbSkRI/OCrxKl2R7jWZu1wU2yrBE3vaz7JSD
7pYa9UDUyAlTeLeJVYTKC10KyeJeIC1s+vRB7A6Kk3hL4yBRveqg7sLY7Y8ixqNcg7d1TtDPlr7b
EAMvwRKXjl6MUQ43dSIH4CwBo5B2ig+tQL4DpAW1DRi/+iN+5Zw87+MyViikczBQrSKn8He6HbH7
ffJoYBDKCi7ZBmZivBQCA9zBXN79ZqyRULazmIIoDA5N3lG0FQ4YOb30aqqt4sMGAuvAJbrjnTVj
naiZZ5JG4MRoFnqSTLwuvmuEGISssadjGlWjXELoJQy4ZS8YS4WxlqI0Qxlsdw4mdQFjCnfBQfXB
t77jIX54IQlbOJdlhHlmEcM2bekFMfHVOPQeg6bIa3jxD8cOsk0o5IvRbBII0TXmY4Wq3Zhj6qSL
7TzlksByrgpbNa9SQVe0QELnsNoQcIs2BTKHGHJ08b3io9wc2pkTc2ldrs5XyrpmmJqpEU00mABP
ajCOLxUiOWGi6XfYAHNj1YcOSqZfdLbjh2Z0EGoiNbcToEUGr2rd4gkTpiOESz6ANfjdf2A88hDf
qX5gTdvhMeIXEq+ezOonMpa5UibgqceJgKIPTCcUEocoIo6YK7PBXFda4ZO5G9Gu5oVg10OX1bqM
uQ6qDBqHCdZd5H912QlmG2IR+CaiJ3QHsuFft6vx72rFxYytHEQ11ihpDgMcPgHFFYj18uFA1Rez
9ZT4Qy9qC8rwLsc0XrUWqzWX01+tGcxmbFYB3ELvQXQlBPgXfrixm8oy3cYLZSvbNoegdrqtAtkf
nmPgfVvGMHdiJBrBPOOMe9mWaORIAHfkvPLg9TrXapOMHSZ63snJNALT8aid42MP8s9Fy7l7g+wj
+P8QYfDKXFc9zmpFxgh3lJBJyEZySjHSp3b3FfCJ//HLMUY3heJDVoEhE6OCAG6kxuD3tbqvqscp
+GzIazQ/DeMiuYCh57nyC7m3J+2ngGGLFsLJdSjbiv4GQWheysi5UOzIb4eaLw0F7HzJV4Uv47dO
bFr6F+pDlPiKJ+llCHxw+CPS4EeuvFfLjgKTsdIDFc0zuIfsSPfzxnAS3Rp3vRvaoDw5cUF8V33E
95dmJ/+ULIrrWawrMC5mW3D+eWLYvNbxOeHqAvBWYgxS0oZpMxvGIg5Y5QBlgkHextTvm+zpGL2Q
LmGx6WScugTnJrOSUH06JRhtxPfUQ9MNx3Md8t7K9W7r6ggZGyQqWtnpg6acRB8RYmGZX2bkdEcJ
3651pdwnoB0EfBjqwJw3xNsbY37UtGlz2mFvIJTw1fQui0Tv9ivlGDiWsBn8GW2VSjBwYo/o2jzH
cunK/4Y3a+XE2dmYqhSHWkjhxEV03DXlroTrIJX++d+2wtgbI6xJVEfwThUFY1BoTclDPTzdXuP2
FZdYfHoJ6JTRlNiJBgVzY6xOQXeXlsqTUW5uL8SxE/Crf/Z7oqSCvqSCS2jR4R8++lO8E2yIph7A
NNu+B0cebPLqTNr3R5JYqHozSpWemD2cO3rB2i7c0/00WvS938TotmixJSP0sgpn2oARiQunWjzc
XyL0P56YxALY40nMtcDATQfmeSuOmI73uv4hg65bb8M0pocKcrE/4m5bnPhxDfewl3e4CjIWQsOh
GXHYRu/k6MhWduDk++xNuANgzecveL2Qt9ouY1GiPhemvk0qjKosdBCD6khWqZ0UfScTqxQP80a3
ATQfDq09gpJp3lFjV/4yZa8zLCjZ/vpX1YXV72EMTU30NNAAPT/FXQm+gLOpyhxTxt0yE+NQ6PHW
koFwFXJTqY3S6eRKDngwQnspqIAh8w4BndMvQAOvPqfn6bW/A+sAJCx5QR25HcdKIhv8VHNC9A6v
uHXoUQOLG0iVnOKh3gqnIHVABtJ43W/RzlHMJna4iTJPMamleGDtQWXwo0HXpN3QbXJUfwdW45jJ
1qy+gBkorBLyPx8AgPQvHTyDYQ+ykxybwtJ9KCrtBYc3L8OzR4zNU+OhMgUTnkmbs0MJ+Q+qUhA9
UidIVE7gxHmhLDq/F6I6GCq8UAFI7umrIV+DAQaphzz8fdv08RZiLF8XtkKjjQhYaoBTZeWLEnDw
N4VXx+Fz0Gi80s9tDyhd8vnV2w/B+VGIS/xwwas2W1N2qt24j+3WzdPN/ILHCEoGbhWEZ28vNmm1
bmvSSW0jE4Gg5NSKNezCh9nB8OY7oM4giSKP7e/m0Gwzb9ovUP3bZ3wdgvL94C8ZyWp1vTNLOU6w
6+AZhU36DCwIOOaAQ4EAHcA+yksY+CJY83kX9nqRcbUwY/kUsBfnoY5tE388qPvI6a3Ba7b93cCd
SuI880tYt9rjqMSECNOlojgeSq/fKD744jf/0XZeCpurZVQ9EEmq4ihroXcDjHCmRe7d/lzXe5ur
U2MsllELiSxGMJ7Rdn4rkOija7AxfNycxwlcqh5x1NQREYXO7yUK7nbskIfbP+F6fXb1ExhT02RA
LHURtkn80vSbDKipYCebGCAP3QUgNgKzm/uIExJokXaccOh2ICxdzmd1xtBtqksMI1UnNJGfCWxr
FAecM+Yk4eDU/XMQYBZtVes5reAVBld6UkDDOG8I0B6TM0SWSffifKj5Wsq8rcl/XrYn6RxpEKQE
3kS0Mc5pJ7k1fi5osAEojOKx/qUkHFPOW5JJ1IoePY1YwWlmS9EmbwVwOCgfnPvCcU2XeGD1yQY5
AQGjiNcnLcn/BuxJ2JojuKBxQkRXYygnR0YoWnwu6AvZ9Y1g8tLWWS0tCzoQxUt7qEd92RoB1kEz
yg5cVH9TCxA7SKrVoDsAM8Bd6fYuCKT+gagax/pciJ1XP2KWzUA1lprOtBNOw0t+ANXjTvG6BfMC
crOt+Dh54wvaf/EX/wh4Ee1l0nC1ugqGHDUggG8P9kUWXD38T55b2klgpkQxWuNA3K5Pnn3bhwv4
YbVirGAGdAL64FJXSRonkP1qB1ovusfKbu0GX+Bdv++2+of+C8jKLseX50V2HF/OCm3pQpFmqoTQ
IVPxaDWYw3y2c4hmc+4259uySlujJNMmWxJaAPAnVye/B3BPzZfmiQmJoBnVZ7od65dI9lPgEXI/
dUOv+1dwse8TVxiDFSooSKbSxfEYbqK+By2PD4FnExXGOJXgQihm+VJjHtw6duun0hs3ldMc4tiJ
9s0jn8meU22RWHRsHBGtEEJDwes1zsDvpJiVPLZblPhhPUAPGDwqYJDki+NyrOKlFbG6wFESq23c
Ya+LrkIR5ej1iT7n4iyW9YZlUpjoJ60xpt2RqkKJrHuRxGP+Y0k1F9TGLG7KEK1yHuzqOuRvdUsW
O73aVmdqegTaUozU+TjJ2YH0bnoSXAUZidHaS2tzoURRt9099SBrPf/gbJkTzl/Q9qv1m1AFCaGA
VHewe/DNIHnSBqQooJ3R4QdEJz/HEmSYjy2F0I3F2/519Ntq+0zkFMyTOY0iyhrGewcXsPyI5J6c
oerpgKTBsGZrOX9M/RqPAFVhZMxNd9FZ394+Bd7dWgzK6hCgItMOZMlpgvF9FEcPlImcMuj1vuP3
RlncaqKFI7Sw4PRUsAkjkEBNcgCaXLP03fQk8gd3OFeZMNanSMw4HgkOdpm/hwbnK/W1Q+MQr95F
rukEnHiCLB/qxtNhoatVHMRhtnzIdIDskoTJiRJEu3cUmDfoAdH5vhMeKyAoF+JDKJs5ubQQIP7C
GIlD9Fc9eR+LwtaKyRv6/azidQcwZ8ZGraifRQ8ZhBJaHSRB41GUTnrw1uoYHmygxDO+QYZKio9F
Qm0FA9Okeeu1lwQkz2pti+X4s5cayMO2D3WpOX2O0fxGGzaI6p5vXyGeS2exs7MQTZFcwtwv8SkU
6azuF9RgLWmneeSTnz1djd8MDCfIpmIQcimirK6s0OaRBiF4pDWkeMtFiLO0ExhNzE0BcfXbW7vq
tr+XYpGFbS5PgxGhCK1WYL0kidV0uyLnPMHrD2S1CnNhey2ta1pgldFLWld2K7/e97tZR2cC6f1R
4AzpXU+YVusxvnNMzLYdTKwHPxbeAVaylLuQ3BN0hgOw6N9HYFE9Ll0fft/8uuNeLc6E+DOFxK3e
XTabfSBhbLfSpt+UG59udb9oMBvGs7SXAtBfHuhqycUGri5MWWmJ1FfIKiqMLmch+ZDyyg1i3RaK
ezkFu1g5QQ0qcoQ84MSe3N0ybjUUVTHK5lGBjxlcAWgA6TNDsRyFuAVXDiUQK/68fWWvWqPVZhmv
WheTkKQZXkcoK8ck2OeL2EQkQq5A8YrmbIDc+/aCVz3IasHFza5Ot6J9Eg8LEEIolLcENixMRfv2
Etcjr9UajK+sGyEaewE0xcQXGlcHYVNna3botoE9grrQFSpbR13sLnCnDQ/OwLMBjIdEhBILgYwL
K0j5Q5Aq4JiVjgXljadf3NKNW8pCB2dDSmirBeXJ0CXRk6Aoq/XPmURfhCk+Gr1fpp8d/TSMTRuG
rjx1jlr8jgx1axrxhtTqIY+LYzfRw1j4DQxw4011CiYyEAvPjZ0l41YycNVDBdIAx6lKPXPI9lFz
b6b9Jht1T493YiD5dVVsjDCz8gz0yAB0z3nmJ7PKgdByTDgLX9SjMjXVEXdGEfWfBqgwlLsxUF7l
6dfti3NJA24dKmPqhFA1Y1mJqpOSDA8gEj4K+i+hFDZJfo6kZtsVpwTU5Pn9YBIMZY1bE1qHhXSu
W6h2arGjyOc++I1DHSAFLpq2kbzHQuhWANsV9HOCapSmyNBXpJD1OebTz1YSbVFueVZk+ZV/2YUp
akQ0VNNUWWbLMZtRjIlB/1Ca2yCWbVVDWNOiiK/o3kRMp0xfkvy5z1Fsa1ovE2vO+7sON139AOb9
BVoZN/1SSew9MYVeAzSwCxejbqCh3BTHBdxO/dCH21D9GDQHLulsc9egRQFCl3/A6L84xFvnwTzJ
3EwhU7kkRLNE7mJJRNS+j6Y9qCqOXfhjnDvQ2W+C+YXX0b8e6XzbIRaIKkxa3YrD/6NL77ftCU7D
rn8bFqg/4CxNHvnG9Wr4akHGdQU6KLnMGMYHe0oP0LQAJARFi3xPD8UhA7u5vYyi85KC66nZalnG
bUWk74tBwbKNSxvPjB7UelNvgf3BHE7y0kxedERiYgYQ+PIwQAwAIc/q8iwE48aQG9aBvsQolLaH
FFLASQWOaoo8O+AVHa83AFe7ZTwYVXIh7kR8VSjk9Q56HR5oAKEqQt3I0Y9h4jQgIJXuqvt0t0yA
qZGV2Lldnvmq5TxHpzEPTQkl8OAvzjQLyL0egqNo0vwmJH6TJH6Y5/e6tNWrwCbm6JTRS1Mtkrd2
KQlWGz5MBsdMX6/ur06GeWg1BTt3OeArLP3IFEDFCf1IiM5ADciidudNXv0BEnJf9ABLki3oSPDa
MpzoggWthl0dGdKIX5BWpTVkD33NY/bhrcBE36VWzlCDgYtANLzDcNCdYBOHHlCPdGsfttWpXm87
Jd6CjE9KJkr1hiLlNrXGAzuqSwfv9gqcx8OSWcdNE3dJj1skKcmmk4hTC9NOHCSwA/3HXILle0gq
VUjqFJuJomiTUNXOMnMT5ZItBeWdGDQviYK2DAr7O6Jn0D02e9BvLppg8wc0ZqL9LBaabahZs6gS
ObeP4Xon8/v6spwQ+ItTXRlmievbQyg9BlcDekLL8HFwKvcQl3Cm7aKq7IWvPLYxThjO8kSoE4Kn
dklS5aE6xbpoT8MPiLU+9SAdo58SHixnr1erWau9MkasELHRWG9NEC1qkwWCI4f8ushMgrwfY8nI
OIqnchftoCzEJce6WnFZrc1YLWnCqOIcYbPqqZStdPYUkCwaMJsZPZggVqIezyxwgnKdMUwQSgLA
WEMEIJJzkGdWMgKT0vLq2Mtf+Uuc8b0vlomhmYoATBvYl5KluyRJ7FloN8LQvkj0aNTgWWy+AoWX
T3G2xgLLBT2omibVMJ9EH4XmsVdBRxDyeoq8nTE2qIWKVBQt7lVW/o+0L2uOG1ea/UWMIAmCBF+5
9Sp1a7Fl+4VheeFOcN9+/ZfU3Dhqwe3GuWeeJmI0E9UEUIVCVWXmBqhrPyKqm4PjAt2DLTWPM1u8
vJ4kaaTsNczWc3T5VNT6eOEGq946McmWQqHCzQ/61wa9rhUXCa8AKPC2Y0iirag1NZnhBOoo7CGU
3iCpvs3L+Pm2BVlWyIRsKdLzrNM6FAAhl+CpmNGCagbYIYHOmY886Lf/Gyrn4lwKyVFW2lCbUWdy
yo/F9xDsyfNdAj7KzgeP64qPjzzZEJ7svAjRpUt4nio16hjGBgWbg+2PwQqfk00sSC4uJgQSfY7i
Xlk3S6tyiIzbaGI9z3b0ClIzWbyUuZkQQbK5pXHDcTeMbnYP/aDNfDfer4TFhteus+0GRJCkOFnt
qmqu/r514pB3rBK9r0tCTmEBIbDesJyG9fZ9buSKp82za9TUD5sJknUaCrlF8wIkcZBAqhv/ApyY
VH9cxn5jZPwOap8mFHeW7z0UeOzR/F6hneAuYfYKgdvJnVuNOvVSTxu1U9KNqhHXLPBIyZ67IXdK
U9nGc6oAPjeDXKTE4YkTn1rVt4m0PzFhUGxKQ5u3ZTvnXhnaj0o/PQ59da81pddCAsMcMwB6iFP3
Z83sESyUg1F3bt8V3yfoy+nqcBoZVHWicTdAjrBIm4NCeq9Qum8qImdbfIns79U4+nZRQvrwXFjt
rmrBjm3esXC/KL8V0HKz4Vz1AcQb5uoZ+YWThL8q+kLL85KBveDrDJ4L1m9HyPnkG56dCGYjhiNv
INrTMiA/jrkSBwOG+HT9EVmX12iQuulBmKg2DlD+RZW68QwuYIy5WzlmR47K/JgkTyh/BAVi7/yc
28A4hIrDoTyZY3EjAN6XKCi7+3jZLPXL2KRenqKcpzzU5muIkglwL1oAOJJkKup6D/v9AS7eRAB6
xDVpegI+JHOjtdt8cOkAHWt/hfRgmN0tnhsTHJ8OhnBL5hXr0xvku1Jc11WvufgdQrI8RnYd6Rpk
DOrqR71sKvAA8Kfb4fRqInNhQriaympkOVv06qQPr2z8uvA2SJOd2W2bUD3dNnX9nXthS7iQsjpO
Jp3Sfy4k0PJkm44508H0AOB5Lu+Lr5GLSbOvxh33LVxRkqvpalC9sL5eXRfX4aiVI6cKkhhK6oNF
LSclzLGaB4qxKVLvmFU4QybDy11NTC+MCpfVZMYxpWvmpBSfsjEJknGXhp+IOXsE4kudPvuSNb56
AV8YFC6rUdGzKa9hEPrnmNWenZWVYJ0YX2I3PC1+uQe60rttVGZTuK4y1UCxGHppJzzr8szakKrf
3bZwvYly8VniVQXkgJ2Z8AQT6MZAR2xwmjPdVhC53wCg22FIavpOIFsKDdVACvxYD+aNzFQE62hs
0uxpQAbQ+hF4t93xLtqvzfpsQNMcU0WuLI2SeKVI8ACltrY0Buxi1IXeDLLb1nzJa7afs2/FIKt3
roQdf3zd+9qKJA4xzY2uY6Q65VMMBarXKKr2yfKSmucO9GB1D9IAcqpbJrMrqStSwTfqGEPL6Vru
SCfr1BrZ/Vymbq4OzmDAMamKDw9qCJ5P0yq4KnlKSxyTCmcWeMIMvVmscMWZm2h8M2IWYSi1DWWo
L04Bl2peyfZUOMI1HTCBVA/rPIv+Gw+35air2/l+2dpgw8YcXIrJOAriEJByS+t710fhLvZYyL8i
RZ/n9m26GTVG6LRAJ/Rh+TGj/an/KraJH3oDmpHOMvsrv3E9oGHWbWSFTsmaiz2XxtQ0i+qI/41q
raNZW5r155BWkVOmmLzLMV4vU6mShCax9TErUAeA0BFQYZDjSQZQMSL5uh2bZF8l3KAonaoRUJt4
8tDRJSQN2uql7dKV0+elDKFSnH+/bVBykYllcaNtIbVZItz2+n4ZocKhLm4DRaEaxAjzfK+mtheZ
UXDbqOT0irQMY5p2KgffxmkxzX2KvlbEKYbN9iSeHopE+Xc3isjDkPdWX1sssk/ZiM6HXbsosUme
JLIkzxRuSlWLmn5YoUYYB/1d9pt0cPLz/L07A6/oWz6edydMZXafUXqfMLiIwr/cL69XoN/90hTC
UJKEahjbyDSVLV4j++oZE93d8zp/v85SN9aBotXxX8yFrofyRswXK9/GXAPOPCIYdcB41XuA+NcU
wZ38/8bvZU4oBJ8+KZuhSXDBDPPkz9YOWys5nRILYt16bMewskKrOlVhFeTpnVKUkhN5HbDwvlMi
x4JVZFkeKmb1Rvq0zhZMW32nBsQvNzKCKdnXCBFFqw0tA6MD+n8t2JyiHYljScySPCzEknU/M80s
V/BzSw9TrTlD9VNLZY/+6/2MiyVbv/Mi4yZTk6rR0hF4WHUEYwOmrrtdez9uyCsEvd4yKLDbgqY4
OXMPmIFH2XSGbCGFDEPt1HboKjxuEmoFkKJ3bCOXPGpkKylEERYqo9nhDjtNUHaMSQNlxwBwnu3t
6CsJ+UzwIJXbUxai8HtiRP0Cv/WapfBNM3TNUd+EGkbfbJ/rsl6N5NvE6olJi6HXZiTd8a45qmCn
rTdEeyvok9wBLBHP9SDfqNy//bHXC5fv50ZMt3PMf2BdES9WfrVk25soGjhGCg6et7nCTdIdYowB
S3xC9jwVEfJsgCRCz/C5Cehu7lc8Zv0p+tWUW7ZyxIDXJDrRHcSJIY79glqZ5KslaYSoCNdNTK91
jqmDMv5eGEOQGOfEHl2l/tQT0DAtj5JFvvqmuVhkwTmRFKX9tIYAfdNrm3DTb9YB2Ja47NQf11E4
2WCYxBnt9bRdRAPWqlGWMKQtlG2jgTuRKRPukC2h4IvWVJRJsn5SR7T7ZkbZyYD4d+6yuvtC0BRS
FIlbyq5vETbfgyY4I3G5gqUH21E0dIIMP4WMJgrSudt+ie9tEM7kexmRqdTwuhQXizlXi7pS4hK4
yBK099NRiz0C4MHKiguOhfgObSAvkh7S68OTF6dGCERpYzGAHhCIVl0hA/xYDebdgt5DN3JPv5qS
Q/oGoPh7mmKKOPuMQ/CbWwjgXTD6qp/5GfqH1VEDjU/q0Hv7vlOd5dAw9IZc/Qz6Wr/d1dBN1TGB
5xl36aeE70CZnhevaJYXr7ddaD1Ot36cUJ1TAdZHeoowhavNKiBDPvaBUg7bNv5625Dk9Wb+gclX
ckinW4hMa0CkujPet3cRyNm32n3EQRoCuYxN/c+Io7WDPjsC2EHOWfKWjP75wYaK6XJCLGhXfjx0
S49yNxrdKBT04KK3VPDbL2sBFJj8iEPOqkCu0tBHEK3qGHPLuod++jnqmtMV+wI3Rse+VCmc0jwu
3U5PHo0FQmKEuWby3RwScFW2TsMPeXzkVeqlc+vGw28zvAsNFhjNLlQfF6vwxzT2ZjMOzKpxmqFw
jCLbNN3oprPH2J2CxmRlPdgTCsw08ariJcufu+x3EX4d58GN5tRJqzOYz93MtL2U+yxEIOoexp54
dLSczO62PKF+jxplep+z89TbksLDX0pZ76soZHcsNPTaWgFx1DE3GPPxyicIXhd39HHZAD6J5zcw
gJ/G1pUFjb/kY++W1yvhImj0fcuVeoVudh7JsboOmPyMvfkAdYEz2a4lgBi4vMJtAXjPHXvDz//F
ePD1qs/7jxDunSpTzX7h+BH5EHshs/w5V7ZWh0aoBjKxzDOVb6POvdZotqybnNuedP0Oejcu3EHV
UhiGZmPtq7rdsOhJCwfJlXA9U3u3INxBSZZG3cKAHmVJeDdOEdKjBO9IBGl7OUUm1OWUDIqvSu7d
/rL1l9/yTeEhWRlk4Wzd23YGM4f6FI1025bPt43IPk64daitdPpY1iC3pq/VjLumzoI+/55Q9/uU
/EQCI/mov7zR31dTuG4m0CSxDHiWU9hkTqo322F5TXRrD2CG3ejwmqo42BiAjjPmaD3dDTjXHOMw
xIw3PSIDJceWqw+kaTOXN+Ud2nygvAbs8Pa6XL8J/vMzRRwgendZxJv1TE9ToKm/LPYt5p+NoZc0
ptb1vbHJItKvxmT2Ynaws6gYRYzCvZr2jjEBt5uU/jI1T6EmKdJeL/u8f5kQrJbF1uykyTH4Roc9
OND2Q/N1Hh5GGwOnmczY9flL+92aEKBoVczKvMA9o8/9b3NPtzE9JXdhEO3YEzbVN17S7F42OySJ
CSLeb4pas+xGLGpfoQCCenPRyjBZEucU4X66ZoZjUeC7GkB21oeUYTgxBBl7r92BLQTZtgdSbNmD
RnZahFBU9Sn0LhZ8GOBZX7vupemzT+0c7SF8+zikSJzAKnfbD/5SJHnfQCEKTUTPkqFDjp8fmx3Z
Rv7gJDuQ2WBaVza8INs2IRbFVjRq5npWMDHksubZTGUq8rKzLwSflkztYkVYPwqdekw+MQVcZvW9
rX2epK3R1Y9ueLaI2lsKcwmLFcOb7qwfVgBIOvhuaQMy/n9I1W/vk2TtRMyeQuyZamxhJwV6RTVQ
MbLXpeToiSA9XhEaQo8Mo1xETZyevESg4Iqar6rS7Opec+xIKnwiicEiLC5VFt1MVlic0UNKoqY7
DiE5c3HBWxWjxhTkcePUzQ/b+FxjRE9J5k8WB5ejrjuD+u328l6HQL3HMWNd/4tEy4J65dRWSAJq
Tf80dOcU708N4wp14xO6ZyaQIl3jErv/IjEs21ghvwlpXjS2ikUwHyzitvcrWdgEemr6oDxoPkYU
AurdNikJbYYQZGaV1w04szA5ntN9BqpiWuALlx+3rcjOkxBXeqLkU7jGaOBBHip7ceJoOivqAfDw
TTZ3u7z5dNugbCGF6JLRMQzbGA2ISjnF6tc8lXyQ7LQKsWWYrWUOV2oKijnHopxcdTjX49MkpRRd
r8wbgUXEVHKTj+2swZCxAZakx8zVPxfPHCz+f0XsI4lkVHgkZq1hauY4VqgQaMHayMCbqzysLCbE
TwIuG5X7C1jmP1cOFTKUtNQblq6UZdCmtpEnOgZ1jNHT76Ygu19QPgS+IHNWHhVrdqffk74H59AX
umxn7x/K9tsHh8gWfP37he9rg27m8aJG51Ztc5daZuFqeBg7BeBmDp077oa8P9XD+JvVYAdmeao5
LdPQf+l5hFAZ1lvCY7JpmxrqJKa+BHpq7LvJAkJ0MV9VqLWWFUPS0FSo8kR4gJss/5mXFTgS0jO0
ZxRPT6zaayoMWlWVAUz/0o6BolqY6yoeb3+t5IoURwdmlCxTPUR+HkfDWdPLvTa4tdqCPB3kKkxm
TRJrxIEBjUAIN8sRBawxDSyu+HnI76v85fY3XYne7A38Zaxc00QXm48hgKl1SCDpGuOmYhDUUMng
GPzYqrtRGdxkTnZA/21jHtw2fIWj4KNhIZZCxFlPmw6iEPmueAT4ozuq+9G3guqJQx5JyX01YKBG
d7OzBsZy6qVHaKhJp3muJHEff4YQbI06nNuwr/+Z4zfc0gNLejD4q/umEsjLlXriR1tCnNXiCod5
Blh4nQlNvyTAAGHAD3XTFQ4Ste7tFb7ywPhoTgi7lkb1LlzAult+AT0Av4/BQzEc5q99UH02vhCw
A0VSYlrZN4rNSajZ21HWrFofT0swbqJ9G2j7EKldBfYSWVv7Tx/58IVimxJOly1902Hzmt2MEUnN
0jZan8n2TWZGiLo5BAMshvLsKcmetO6c2QcShS4Pfxu57aZL51nZECggUhjix6l/CtVf+rg8cC5L
P670ij5+rxBuY2qWuTqj0B99xo4Oxx4SteHWap1VMQEKVoE1OjJu/z+Tg482179fhHie66o1zm11
0nL06fPHYgh3koP6Z37w0cS6/hcmaGSqUW83awus92vgLEHWYp7VHfgne29ldlM8yI+blXRK8sp4
/UfLQhCK57DMmIX7tFy0H3Z36osfadc85crXuasdZaCenod3rb6t2N5satBM8kYSCK+IR378DUIE
Snqb2UsBj5mW+RuD+CbYk9B/v0sTDpz16Hbg+9DSz4aVxK4adg5nz9z+pNoPqTrsFla67bQD1Y07
Zb2foeRGUL/I75f2hwkGBlbG+wyyxq5O2UFVGRQhrdJw9TS3A0yF4f8qlAe9DO+arkN92QiDttzZ
FoRXi8LJVGsTRSAnjwfg2ACsQiEmxxFYlPSVNjaElpR8F7cyr77Sm1xXxNDZysKhmW9Zx8V5GBnp
NB0U+CjdrswGGYbHHcb84aUNmENd87XcgjvIzzGNUISeKaUEuO7v7/aFI9+2BWUhgORQHkejo9N3
YAXW+4Mx6Ehe8Ezlg2PFEFqL8VfMc0396Gl64s36K8pE3v/kHO8/RnAOw+p0c1SB2cm/ENS/oEIB
+vRz84qhncaxHgZo8Ohb83GR9cP/TG0/boLgGqWqJjPecVANR16wWRmw1HOP4wNwRgWNZSnw5HoQ
eP9OwQ3qbDLKuC/YCRhYdtdCgAbMnNE3BTyL6olzZ72x1EPoS4Pqnznsxw8VbuVWB12mbg3oBO97
n36pftaAKzkzAWPJnDj0M+TSqQx8faXW+9HpBaNjHGqVVlQVCOrp3ljGb4u99oz2baIdynyP6pxX
kF8KxCozNXS0CUw04A8vzPMMZHbOF+ieHa3+PJj8jvFqw4tFEpakF7mQPfRKHSLrVqqTjUHVqX2y
k3NcMCemu6JuPCMrt5G1OBPT/D7NIgd65pLe0fUDobL/l5mKuIRu6Eq+rG8dkrbPU94/N8aPDq8G
TdbYlhkSHnFzPNAlVnDD2ZgnrB47o93lWYwuJ/2Xa8qERAJ4gKkpIoR6SGU3vfuP9LvtUgOg93UK
4f+fQfTDKRNBcWYRMmWscLGyxTiEqkfsSFIyl62dECo1TNr2g4ZTElnhviHghdZCMOlqbp/1kvMg
e6qIWLgwV7s84jgQS5VsBhWjHHm+ZyV90I1DZ4OL0B72WlLteMtlQfjPPt7HhVyX4eJGYmOmz9CB
hOnRfJrCb319jMLkbNvLVp86jxapz2j4MpnRBuppzu0rYF3Dj1WNj8aFyFj0hMbLajwN4x0o671l
+v7vLAjRyLSznkwEFpIGZKykwly4f9uCLHUVh7oU3RhzLVkzLYTy0Gf8DL0RCL5Y7hSiYArlQfPw
v2B5PyydONTVG2nMcjC2nYp8eY3Vl6iKftaKDPci2SBxhCsOi0JrLaTlPeSF11u5kMnUySwIgSOp
e0s3OrxA7PCTah0z9ee/2x5xIGvI9EybJmxP11leXulPenTqrCCb8x8dCOMsau9J9zJhNrOb01+K
BdqK+VsRv97+GbLPXP9+4WZErbUxqhCJLTgREh8oA7PNvzMhpFMaVKtyM4UJRX+tgQCI9E7St5Q9
KmwhWChjsqRag4xt3Bf3w2kdN07c8Cl9LLzYx7tR4lrrL74RHsSxLDIgSUsZKhgsy93eBkeoem+z
WNbWW4/YLTNCjAhDe7EWHYWiysbgF2qdIDFXvi8PNnhe8zvZq/NKpfOj5wrpR1jVytQvuLowsO4b
br8B5XdeOv0mewBXNCYzc5Q7VyC0X3jFqfqUo8n4oCqu8qyAAuKcdP8qCBNxOEtplW7J1yDcZk8G
JS5JZ4mFK2Nul59MRPUToyni3ABM6NQumNXRfloDaPqqzmmAVEpnAGeGGr3wxafKtwZ15mjtqtSx
S/InhQ/ekKW/bruKpDZGxEmsKIyzsRyRpK5ia2jsAMEcHfluuSs3fHvb1u08gohSKLSpx65TsLxR
iomvanJp/VPHyHkkiTDXneX9lSEcK0yb5VlEAM0uoB3RFuoDzeYTN2pJrvKX4/sfO2KLEyPt02i2
GZ6wOhjdqjrQlRhY3tkPbb439K+G8ns2Qs8AbDifTbelydZuPeBwDz3hG9qWm3mge7tRgi77xMbK
teiBQxvYGYkOPtnOrB01XySb8JcM6/1Xi5mwjem2TAWJQmf8muwxyGzQ3JPnlJv+GKXBxNLT2OPN
WcgAapJtEVuo8cSs2poLgCrnQ0qgi1Jn21whkjctWXf3zxj2/n1C/QxIZ03LZiAn+hZgSlNvK7fl
fVC2IwTaC0DNi9nv7OZV5b9bI/XMDNr02XG2KMQxxsmPYqi1LU6vPxil2/HaXQYMrvFqq5iaX5al
h06XN9XRoUEZps9Rq2F1f6erqNVlM5jNhsUGgjKvX7S2JEHWNj9GdfoO+JLD7OewBc9/IjmHf0m7
3r9YuFF5o2QxKdLqNDevS5t87kpkrPHXLv+1PiKX9tVcXktMt/Ph3hwOCugJWn3xb/v2lS7RGtje
f8S6+xfXelpg0mVssLszQMGF0QT2yhOQRDa0FH9NMf5RHYxxdnL1+4DG9dKyTQ3aQINCXDn+jL8c
VTiC3oMBlh5s+6h17Rb/od+M9wQ1Oav6TW26M4pgaCCbpH8eOrJVIBTP4iBKIwkGQladEpvAZcEi
MHrBtRtP+7FSDivwRw8T++RefwZVDFp/81YvnPAes0pa6lmyPV1v2lunWHgPxFU4h5mGH9Dvw2/o
mPmJnxrbtZcAWcjdhBnsVYB6re63sgbkX66E960UsoCuaYuJgDfuFIPzNyJf9L7w7Wbyk95y42pw
zHb0aoYzrUA+upbckLIoIQTvMWchGynOUWUc1dg8VvaTHY2yIKFeW15qUHtlRDQtkbubcWuO8kRh
JxaOTsWbMzH0bTbXfjUYzjJGUEg00y+6xu8sNTy3CpDnZEQs6LAdnbnh8yuwr9/rIXwsWRM7+pj+
mio6enSY0JXNgqxvs4NmdeantFlMFxSud2TUSye0dO62qLhKj+x6IP44MBdfJG6azTiviqg64ew6
Q2QEU/xMyD6BZmxWaZK209XTeWFM2CQLQzBdrsFYTD/1vRo00zOJT6N5iobJJzJuqqt5w7s18Z4F
TD5LO6Lw08gtR4XDm+aPmXyfm2h7O4jJDAlXY2RYSmXykJ/m/ruSQteA31P6XIVsd9vO1SfQxQfp
H2NlrimlDd1hflowZB8zCEaU/1sZ6sKGcA3qXC/jzrD4ifLZNzlqiwUY0+d4r3XPdNCemIqc2sSk
fcqOrLIO/aJL3kjX658XP0G4l2oKLg4IC/K31FLzUHKt/YyjFuAVaeZwOBq2E2IhfNWah1DptgfI
IbZcUMjKYtrVqHLxU4TbycaYllI2OLB6Zrkp093G5AGUISXB63pB9cKO8CxMaqXu07kkJy2t3Ni0
3RKB05sM4Kuqz5UZeSrxmfqKNDzQtDTxoOYie8NJfPOtFXVxESullrLKtvmJad0nwgt3Sp4bYgft
+DAAbpCEP/Lhq15+SuPlkLejH4GyZLR7t47wIKE/6wgq9K2stnHds5iqr0ALqqnC+jd5EtWaRfgp
w4RIzVFoNn1FrTzbkgGtr+/0uyVhBybDNsqkNREsNMtv7AdSxmC7lHF+XqEGRLpD380I9/Ni2nWt
RMZ6tuFebuKT5JS37tx50XHa8+ds5VWNwP6o/RgBxvh1O4BcAT58NC9Ge22ph3quCODBoLcBNn6I
2+opnjEAOHSW2w2vdf5EOMrPeEw6igFFk7LxadSd6Gj7y7jsWN/4EfKxgq10iqnqjVoj4yq4fie9
L5JwTQASMkIvXucnxT6NiTsN2g4cym5Mz5U0a5GcsLdnz8WxLzAvVLV4V50mti0SsNCzHYYTFekM
8vWJi/edf8ueLgz1RdeOGBRYdY6XU7xZh8JUvzrxjbHLf1efx10nZaBf1+nPu/0/6/gWdS5MKp1R
DTFY6E5xeoxVzVErgNztFrxSnzT9lCmfBlXGLXQ9Cbz4TOH+wOuUz10FqPMqLFKdS6jMIWC71eN/
gaCRfZ9wUYRhOUPLBXtX+z2WszoX2/kux0sCELjG2Kx2VxlieLECwqxfzNjcdidJzHjb8ov1hZj3
lHMbzjwhnU3Cnxnd2o2s4ywzIgQmM64MRuqKnfBWfInWCb7ORu9flVxBMjNCYFJMqiSswFnh4ZeC
WV5RHIcsC24v2PUn58XpEOJPOiypxZR65Q+a/fmbBjDKpkMzVXPjQx0ME6Y5ZMP/bzpbt7xAiCZ1
WLFUyyG7PoH1JKwnx6Y/I96/0GGXFHHmFFEc+WntzHoJncBIOS6RCj1BdAJabm6qha2MbRhYVFBN
i3c8pY89netAqwGjB1OyRsdzFvWeHfdxgAc1tHzaGAqqhmSD/pIj/Meb32L75WkjTF2qEqcdb8sg
dnNvOJg7AC03RRB52tfbOyVxrbcc7cKYUo/pkuo42oQ+gsvWafB6VmhQQ67aOqHh4HDLkGTRV0+g
TZmuIxHCAJoQOaJsaQa1KEGOoZwsStDmT4Oi6iRPkKs59IUVIWbMEcQ4lBZ3C0pwXq+dwdMvsXA1
kbqwsH7nxdKNS1ZDQXDhp4Id+glypaR1LB1zS2WJopDhqEnj396sK0hKXOsXJoUYoZW2kmeqyjEU
o7q6W/jNrnXbu9irttExO4K+PYDMp+rIieLXJ8cfznVhWQgbLaelnWnzms+MyGdqSBWAnQB+vGk2
/SAdybx6W1+YE+IHkPMG74CaPPXRl77KgmU8Lmxw7EUmTCY7jELQmDVS8ahYU5AF4Mxk3uggBKjH
UHLmr2Y6798jEkENNU96vtY22/QltX9EjAc0NX3K0dWozAfJMZGcTJEDivBkBg5KW+9LY9Mcw30L
LZNhq1cOwUDXpzUQx9tmY/GgfZFRuUgW1FwP0oVXhFWV51qPg7KQzI2S6ojHeF0XkgLN9f7axYIK
QaTBnPeM2WQObrFom/n8rnnNXzpIQ6yTSXrqWs+311T2WUI4sc24YWU9wfOGTaznW92EcoCMEUMS
s8Q5bLON0zYdsG/LnB5m9b4fZIRkEr8SKaDahqk0ihB7if6b1MV9bKgOWyBKYMeSFEB24oWAEU5F
tdAG39ICAa/Nn3PQebLpQHPo6Ni6JDDKPksIF0unKdwORxx4/WQnsddbOx7u6lI6ELUeqxth0BTC
BSFDSsoUXzUFJFig2udlnwwPwiQReBHLjUUcKYZdEnnFYerEAtArzdCs5mr8GBHFT4zGI8b43KU6
XDraTiMGfnPq5QaaEOlybo3e180nsClvq3Sr5Yc67FxtIMdial6JUgCeQZ+qLt/c9pDrecu7S4qD
2HaconBCsAkrh3MD6RLIxj2sAiL61jrLsj2Jq1hCmOHlrOrRhDAzdNGWxccJ1Ynb3yOzIEQYZEYD
rRg8njJj20IdL5EOM0mOrShuoKStPZkcJtZH4lokALlH86pgzNnrPeJqd/ohB7coCs7Ov/u2Ndpd
BOmZ8XSpVBxju2qDrjpMZfsvV2/99AsLqtqklWojU0HS7YQVBofr/l+aECIM7jjwJYOP5FRPuw4D
+KHU3ddluOHtlhBWEngXgMw4ZGNx3yrtxio2kF2QtHLeFIn/tGJj+JpqNqVvIJmLpepsK1Mziqts
dLVAg7LB0KA04/G7ElSK7nIfPhsOZi4P2C08cMFD6KUPzLdOmRP6VucVVEojfr18ZL//JOG2y7Nq
AX4DP2lt+ivQr15UB2ez0/yRutPe2jf3+XYdVdQjJ/6lHHrqjLKSLLmexbz/COGQ6uO8DFzLATpg
qTMnP4f5UOB1UlPgwjhyTzUPOGrWmqHtCFB22TI4NAMODkwTxvR1JtwxrQiSxNnJNC1fK8GlEKV7
VW+CvNbwnzFvsECYgFlF1a7Q5h6cOUqCjscoiDH+eW50aJ+lr1meb5Ie08Boc30128gl0MC67Y7X
a0YX6y14S64uBlOtDuVP0N2sPFwIBa/W45qw3RW7Er1Es3FDmezW9Qj3vsCCAw2WEtd1iV02er4b
spewkaUbf7kT3k0IHlRXCjFbHR9mhmeWfkZi7a39sHHOj7r5GBt00zOoicTc0a1N0ij/0xPt3bxw
XXdsqGowvyNEGIPTdYuHqYWAgZG+iCvIjO30sPJub+X1kP4fiyIxhjVGdKDpqvsGIo4RR7AxgLZ4
VRNLdt2uu3MjbIjUGDSegAmwYWl0VXfYFXvQGerIR4Y7ZFiQF079EGx5LGCPNnFknD5XNK3Wl+j7
dwr3rxWCJSOnsA6x898RIKcN2TbdvWr5Q71h/V3zUuzjAET8XvM535bfQAT+OpIdAftRgZEIyVVw
PVC//xrhrrYjnpthvDaFmwqU/ZivW3535On21sqMCEFx6svYAEoQWxt/G3pMgnQPdJa9R683Di4W
Voh601xDomuAx3QQ+4BKisddjXtYUQYNroMFQsD+qHvzttX8JfVqqRag7AALoUgfiEYGTE+/MW9l
IErOfqmdp5/aY3teGf/trXZSH2VlKEkoEvvtepLmVJ/XC6fcj83oLfK5+6st/YuFFUKRYhHFqgp8
WFXeaeS3rY+bJiXOXG8r8zzmi5PX91VKZG66Hr1bbiqEoMpqQ0pj7Ke+0ffhZhVzD73yNXFXJlW0
OWXj/pJTKjbDh3wCNQ7BKe3jJxIBLmfkLtGoJIG8WuC1VJuamOnRVPNt9u0iaVExS5D1Gf8n+kBR
HJ9lQe6i3gwuc1Qv80IgvamkY3z1nry0KhzOei6ipooyuOAuPRf+sh3Idh78lU9chbLv1ix3xeJx
Sct03SJxCy+tCidnqas0HEpQI5C5PFrWCCTM5CQs32Hk/1dlvoRz/ZKlmmwWVGZWODk8KdsJicj6
sauIcbelmxUjLGOpvHaPXHydeGORvCTxbKR4SUEQZjxbfNny+ks8HhVaykC015zh0pYwQDFCUiCJ
9AoDFPHkmObL0H1JQoCJ6E8lRIsg8c0JQzUZVJosx+j2KZdt5bU4c/kDhGur6lQK9F6Oj+VI/fg5
1ePt7Vvi6mjYpQnhLtJoToZ+wBk1NiRYq7MqPS+p2+QP5L44pvc6WBiiZgM2vg56qoNftK7sKyUn
RyR40sa8y2iK6aVyVYooKr8qc8w13uXd/5H2XVuy4tqyX8QYeMQrNl1VlncvjKplQICEt19/g+p7
erHp7NS5+770yxpdSglp2pgRFuAkr+oIdRkh8fwlw7Pe9+Zt6g2wjhYyyzMnP0fUYFr93QRe8vrp
ina2XOaV2bFMUF6Deaw4522YWbdMva9lFKDnRyovQMu3ac7+i4Buva3N45d4aaL9ZxfgyOWB0uLb
Fc9jOwQjE7oK0eY2D16SbEyyG8vlRHGpP8OWdneSpkHry0D3ag96m3MZsoGCBO5geeYtBs5FZRXB
R9x6j0mWIIth4PK25AGDTMGcHao+EZjxi8Cf1Zlu2ZhA9A0qdi2xQfsQ79Rnez5hRMdV471VeOkQ
6O+VV5xkL+4AJXQH3F/JuDUyD5R2YvqAiyjt9Y/ZmARdUYoBYYENB23/GM/kxvAavz5Z5+JzPGH6
1M9cJWyyYHTrT+4YN9W+fmDBsPtvCufr37GxG6hhxjQGluxsxbdjlgKkAGZik7rXH5DAAG6JmvJx
MKK6wAfOoeUm2XdaIpplvxRArvexXLHVEzVmKa6nHHbAzIYwG4ZAaabdmKCSMbHg+mYuppfrtTY2
B0LmEC/veHGWD3SH98Kd+GMaAAZ2Z3dpBFBdBPwVPZCNAZqyXtFIjRX/Irb7ztQVFwSMveJTKMUr
vrzL5C9RMUR0qBsrlHc6h4YAw6HWD814M1ploGR7DcStghMV3Y+NDaqBPMvlAgZ2KUlqHqD/SlA8
86/Sn91uj71FXiRqFVwcOVh9xi1lk6KmCgjAsbtJAzX3U8W+DPvBNCc3y58LKDamSG2VdhBY9otb
VTDFo+qKTuztuJuOYnU80ASoGejAgObZ41ImiBwvB6yrNZbfsHoMKD7pOldBv/JXLx8MpYOPzUAC
GBhx2aOt2+pOfiOiCrzAn4x60WrdzSMsdRPVpCaGK4lPc1E6cW5iVgS8Eem+4bGPmlloQWEtRr25
PybSbZG9mdVby3MnmlvHUjp/rkmYY/Co6XOwCt+Bw1fkBS4Gg6vfuHm8fWolEid0uWpLS5n6UuqS
u6oIlNf+lYaVNxqOHCy5bu6OZ+0dOrdBb4CxVxCxie7B5knTyJR1buKsZASlbW256hCJ0iXRXjfv
txhi0ko5guzBHSBBBE6yR0ywmafmm0e8QFVMYOcv1hHWN2DzkBOTIwBUbVBGwMeOGJqLgfoLAKrV
GlAr9RA+aV04WLny6/vyVy3tRKHExbzifz6vLW+H5XoeGdCiXJ7XeKwriJbK5U6brYAB2jRjeENg
uK6eMJbbpBYtaLrxyjWCzpzxtqSGrYOJlv3o/6UfLzLI188X623ChjLJeBwv6A+0hbSuclqjdUqo
h3HpprKgnjgtEmaGWyXcjQfmTkXjDdQfuvs2aoMRRKTw9m6qa4LvftE/rU59OaaVwemyxq76XiXn
Mn9qpAqy0L9HKhpGv5z9r1bZmDVraIeojyV+HpbxJdkdgCCLo51sOwq978oXnjzK3YuJ+ZuU3NjQ
F2tHur/+wUXXa2Phokqb5QHUPcDIl040AseWO0n3s8RQUTSJNJMve6jVhje2igw1yO1SA7bKno4z
KEG6CVOKUBCNbzGL52Qq2q8EqFXj//NzbmyTNs7UMCw8IjkF6YVmh1X1VsX10/WzvDh1+rexwGXe
mCeLZ9NsIq9CqSHeQT3xdgZalcvoQ7a+dB85C1i52ymiWtXFWbz1uhsj1cdRwTkZrNvUYK+giMd9
UdCmQcFTs7qTwcH7Y8SHPi8OPcbRaQv60kn3WxLKbLzXYjCMVlr2icb47Mit+Sup1Tu5nA5mWvmJ
qh6rpM/2VcZsp5Tl1JXKHDqrfRftk0pqnDLSwqFpnqICHzLWsh+DLb0xu43B+1IepSnfK4mB4QNI
HxmpKA6/COVabX2LR9ZLk6hdAY+gjC9NtlcXztTaga0k8a+ee5piOVIRe4lxzDR/rIkf13s9PlFS
BrEuIi+4iOZd/5qN9VTqhDRND8zhMCGGTnNXpoaDBjvaZLE7KxWYsInfZZDvgzhYlovoxAVW6zvO
X1mtqmxUxjMY7xLkuQaqBkx/SaVcEHFcDKL/POJvTNFqFQNDtqq2QFKytA6lAkxmiYVcWtrpei+w
TiIL+f3vq7UaOc0gN4UdNb50xkQoGFuDLExeqhMKLws/tJjn4iImav0RNyaxo6OtJwkCqhbA0SWg
GviDBcptlEZdDMSb0VHk40UnujGLcGplocZAz9H8FYUDx5w7b6pSr01l0YEupuAfRdjVx9tYwjrN
un5KF0IFtLtUsBiWxCkf2eikZ4yvLVDEJaKxOtSdHOk9fZ6YKIa79AuIKVu6rRL4rO8XvfqkIysm
ntnjX6nf5DcufxymEAOpUntkKNDcQF4inA9opYb93Lg55tdFh7AEFdtDWP+EjZ02MlWZM93k5xI1
Ci3gXupJ7nAnBxxUlZpgtUsedr3Ych6r/Uosb+kwYL+Ulfs5z/2+oT5LZeh8Gw4Tx8iCzW1xz4Ou
miMEbzkKp3nkLBRnBmTgyRsJAHvw/t8lfEGj9+drboHPOs36pp3A+CWrb+XwM6MiKYdLb2O9wCZA
NExr1vJhIudKwjgwyJ5s+iRD8sOAeLrAfQu+1BZBYheG1Q8mTm4Kk716gKOATlFxQ/bkpwrme7wM
7g878IfNxfP1pS8Z7vUmN4Eg0TuMckNmGpl7FLCkCAuShXzuw+vLXDSn63U2po1bKTU7hh0uuWK6
Nw9Qb9mny9S1N3gIjVADFiQU35WwK29N3dg2u7GHjBYWP8vmW6FrgWqhLBj9MPNmX0iWV4O/CLIa
Q5oFtr1Xyl9xzt3KCo2KeU2zqxLNs9vnCjiDsWSenR1SVfI5ErE569xJA6Il3kvtQzGOS9Oj1R9L
49gOPzX+mBW1Y463ag9WQaXA3/xBKslVrAAAOwcWyDElryaR6IgXF39tv8slWz13aI7GqRITBNTz
aytnIJg7gwsIGrmhnr9liep15p73jxWCUMHHFV2ijVVr8pKNXQSrlu4NUFgrnuKMu3JHT5jPCotg
+IJwkeDJiJbc2DbOW0OzTcAXDLt/brL8GFnDazzqAhP6fUmuHOq2uVZVJOrKDlvrkWofZg9UxqPT
PSgBmEBaULfOX0gb553kVkD8KW77QDVPD9qX+RMKEsH8fv2kL/Itr57RFjMCBbWBgkEN6YTZ+CrP
AsqzMG+se1WrFoGrt1zRXUqoV6jDidY/h3ryFHo7zj9YOoDzIna7kbucpz/RHDQchScfuvRJs/dR
E/XRBF9I25hPu0wH02qACCARxiYjaTcXrQcFa8EzFy2zyZfzvqjNbBrJeUpBtjq5lfSsm9S7fu4C
V7Dtx5V610HDBk8r6y2nH8H7h9Z4Fsde3uqCGPdiJL/+xMuGV8/YUAsQdsbIi7neAdxmBqpuO6A6
cdC7biCeM9uVp2GvcWDLomrnJYjFeu2NyRz1xpQGRE+I0XpEvA2YibUw2ak7Uc/6Yj6+XmljrORK
VXiawh9gyNJrnDyojwspaRaI6kr/4gZ0hRiqqVnKlrMux4OJTB21adDuq24RP5WM+0ybwXTBHWqh
7jEzl8BeAquvVEcVmzX1Z4uooGxCAp3woK12hN0gVnYs66RCRE6DnEOcw8zJtQOCX6cFtU9WkwOl
N9kkuzYeXT4+mkXlV5AP1u1HxfxMoO/UVHXnJE36HlVK5IIP9CuV6FlR558Tv+fQVr9+ay8/jb93
vuXNIzTXrQSaledprF1raiCfEzkj8ujryyzW/Z8m8s8ym9RTTSueVxQdBw0o0qTsQhPS1KQkQTbU
x1yxz2lTC8zy5ff4Z8mNbYmaGjS+TIcGtfEQl3WgVrFDJ2huZ5WAGvNfLuqfpTb2BZPldatxlZ9r
qXOq9qtLDF/iv3voE+WKK41PavSWRlTgUkWfbhOWUQ7pxN7Ap8vMwklqsEVmh6Sagutf7mINg5h/
NrexNZalQe+Ycv1c+HxvvU0vXX8quIdxHMCApkCTd9x2zdbvQ1SBBViSiwjE9eIbY9NWA6YkEWOj
W96fyMv42KfBDIIWCCW0jtIHCYrcnRe7GPbsb9A6zp9lIC3OSRVYaiAfRRDEi33k9e/ZmCSq5SPh
EVuEQtkns12i7ExwVcsfUhxKzW76bJzmpj+iCH6oD5CzkOdglj/q/qFnhwjYY3SFPFGVWnTRN5GV
gXm5GGVxfibTTS+f7JYfrPIIejWBqbjYiF1vfhNPpfpkJV2P2Vs9lH7o/rizXXayQ8SrhzgQcoNf
zhT/596p29YCSStqNaBNO5vp8FioyblV5FDp20M8trdGjOy0vrE0w5FKyQXleYUh0+s3//r7UrfN
htlolVarWnJOrJ9qYnpzCX5mtRGEDcuh/btlVLcthqqhTa0a2OZSldWOACyFy3yn0JkKnpIqb4yU
JhtqPXR4SsRi8Fus/lES9suoLSQifNpLrP6lmBT8y7rs55V5AEFh5lmdBNSfTZ4mm0nBlBdgbtFo
tJ8j7ZnPlb6ndqYi6YUITzLTlyhC9qJ2RuOYU4eqTYt0VKE6WpN9tjNhKswKfYrcSjBK0E7WLY2y
A2RlUr8xp31C6+eBga4kNYI54Q5Pas9mRdDm815OS21XQcs6qHvyxVh2iog+OnUGzu6yh0hjzH/1
lXLPLHAepZixiEcntkdos0vHgWNJnQe01DxSvjU98/TeCu3KODC9ulUSGphKvps7CAM0zFXzeqep
ZeNSyh+IKkHHfTYyf4qlG7nqQYid0NmTUBFCQxEExVCzGdmRxuahlovXkU9Hc7bdusAPmPPstbfk
b7YVhnva3Nvt9NqoGVRsIj+ZkcKjpm0P9Z5m2m7E0Bzn5Q0y7YPVGIeipr8xshBVR2aGMwvHBhRB
Vueg4eukvHIjdXIM9SDVmRtlzRNTvli9q+dDaxw4msA5NCP7SnIqHTE9u9WL96inogHNxcVcu7wb
F8TnUVW6BOegh8uA5riLfhoYywQ0fREWH157UOuJnO1iYq+tufFHElkk3hI420U1eBmjUI6wrd5d
yPY9EqrEH5xiJ+q0XrexqrzxQ8PYGN3YFvpZrgHJnk8JjxzaYnJjFIT2F6dy/hhZSG5g+6vQnuVZ
XqQTwpb8NLxw07eP0mtm+5Lql4D7B7bf+jMIDgLD9qN2Nz+bEJb5EoVrhuiQNz6F0G7Q+lmG8aV1
OBsQ2FLHt0i2fZ1CrHjAmqASmKOochiidCeNVQtqCSwYoUs+keGgxHLAMs1Nhp1sEKfpXivC3Dkz
XNIBA4oefJRM3lQX7hzv5cqrItWxMUTW6Z07TIXPasUtdIhQRJQ5Yy7fJTn0X2fMMvfcJdNrbH7y
Kg6tGb2bMvdtjR4KHruVStyR3OUFIAUq8Rl7TgzV10xM2iy8a918LCptZ/DMy63h4bq7uIgJXX25
rVSfoidTb8v4cguyr37n78yfRhDYPqAH4UFiwKs6h8gO7Rxa7eqP/0VvQOBLtrivIpFonhpw0DWo
dM3Ra2p3kH20+vwFibKUz4mjuXLiFDhx6I4eRYmUIFhU9c3jNBnJDFmBk1lKeLpbHabylFWfdekR
sBZCexlTW4mjz6fpNb0RTVYLHPaWr3EerMyIMjxSLqFNP6D4Aj7OxhSEBRdhN+vvvHmheaTrsdzA
ACV7jsSU7jBXdpAxnps4PShjXGIA+NN5C58Z5oLm1LH26XTIQ5Gexb8Uev6OkPTNI63sIrIYxWEP
rhnSWxBp72uPhPXd4HbuiJF57kGCW/JRYYNGE3QSd9wV0Tf/S9H2z4/YBIW8V+q8b9HiXLBk9jHH
4IMBGoIuqMCBRG7jsygGF/icLY5sVkd4ygo+Zyp+J3J16lQq+MKiWyxv9qSybiaNjChfD7sXQHnc
m6evhRMZLDI62AdA+/mlH4VjdIKNbZvFPQKrVO+QaKGwUqCZfQv6XxhBYHlA5RDB798yjz4KlxXE
2d+1ppXDaZShzyEJp0FcMwbjUnxYrEVyK4Wpj0caXjeSF1HBq8ezbQLbY9V08gwTlZ+sN5m6QNF0
WmC/Fh/VhyW5fzm4yLm1fk0RCDRfx/+NnRR4822PmKicJpBhgTc3HCRoXhfy8yLqmzvmj/QF06Ve
erA9ZS/Y+xJhX4lctu1iyhQ2cwk3d3EQ3JuPY+qC9Ls8wNnRhWblOfnCqCsUoaU9Q1nJ9voRViNG
p9W7/lNEr3ZLdtUNmc7QS1ruWvUywVO4M4bSl8vdEq/AZE8ciN7tv5TJ/7YU3/iU1UUjbZlrhYQi
Wx/U+yF2k0AGbe50igu3N0K79C3XCF9Nz75dRqGtQ3c33iQ+RHxVzDdGR70KRWGOIMr5tgOrX2SO
tZw1DS5jD1L5mkme3SOgUUy/jCBWLH9dP3SBe/oGm61WI1VNC1XGmevxjYZK+9yf2lYAXRbd7I3l
ihoJEsWjrJ21nGDaNuhYvB8K/lpniqAOLLBW20bupI+R1DOc3ZCOTiUVAe8kgbEQ2eFt+1YbWqkm
PRy6FOd7tYMC2c/O+FGY0G7s+3Csk70M0eOp18AjGh0K2zrWw09Sv7XxGU76FprBuuDhiHa9GNPV
N8z7XskiKIKeTQyiy4oRtqYs+ISiJTZ5Oq+hM5hwCfZYNlzQiDqZRILrN1GUZHzXClbbKKIKXwv9
zu+ig+zq9+nTor3QOLEPxVZngfjds/0CKRl22VnUlV8u4RU7uB0rbMw0UiZbwyVV+ZNRoJ0KtLRB
93WNdqreH2jMdkbK/OubFjy/batXMqoU8HD4OZt86bnl6tCZaADyu77Kt+j9tc1tosOkUSKNJqga
5RMs2oxmGjRiBmKeBmAnJ27ue0xmgekANNqAJ6RhpI/E0XkPZHSPfkqBVmEy9g5ktttQovw9M8lT
MnMfE0po5pkuZ/LHCJieDvXvE4ufFeVU1rd8LPZMvckgGi9xC2nU6IDmPnYVW3Q9BRbmm6BvdXVK
aPkR2qvaOSriAKxu4SB/oCL3aNvNw/WjFH2wjS1TwMPY2xSvn04q1BlBC1lAn6wUrCJK27bdW0vK
FZ4b3zWMBb/Vf0njKdrTQ+JBz+FkBuD/owCmqGHnculB5IL+pZX3t1fcdmuTipUQFdIAehif0QH1
OIQ+auXd7H6a9gGjzH4OTUq9QhIs2rjgS26brwXw8A1qjwvcYvI1D8Ubaf/LhOyH+u3/q6+fiuZU
IoSV4KtuJR+rQVO6NsFXbaVPBSogxm+eClyTyG9sW7FkqiPwisA3NX65x6CpSw4a4MmJkwbEM0LA
DzVXTRx+nx5EUY4osvq2D6v3gRnzcba771MdvYXoBZVM6VZOnR+zqwd1mBnCMEZQmFe15Uuv1jSo
pvb2ElktLVnAZx3QSe5MzwpJMB1FaadwtY2Fy1ktKzZas/+3AIfGrMdCy7dC1aNCXyG6LpscVzPL
tJzVSDt3CmZp6GmCXnMzC7z6RVbRVVbyDWFeHeDM07zpE6yCYRSXPeTgvDGB4GB+daOgdFHh4tiu
kkB5N9ktnDj5Mw0MjId3joqRtxuQFvZhJoyYBXvfzmnWhdUmiYGmKc/LnY3Wc5ZaUIlpBCVHQcCx
HdQE3GIy4wkBB1eKXTrfWAkVPEjRCup/3k99pLFcEoQbUz37ZQLuRcoFS4hupbHpMMdmpJhjBfee
7iGWm7mjvougGyUHBqjoTvxZpGMk+DjGZk8ZlSAEV8NuG3MDwH5zkhjokXNFYKUFRnrLo5rZ2hiX
I0oRZld7WfNQR+8jiMNS0ZSlaDvLJ1y9ADT20NZQkJykVooRC9UBJ4Fji6TuL38lS9cRaAFrAYjt
fy7DotEwe4QzIK2c3AUpRQ/6/se3odqJSlMXs7s/a22hDXpmD5g4RA3bbvgNH+66XELjJA0zCqCF
KKO+eH6rxTbXr48zYtABRrHFsAgKC+1BAu/H9YBIdHr25s6ZQ1KnRgXfaai/qhoMVvX8MlTdvonN
Z7lUjrXy1IEMIKnNnQZKJlfmzdv1n3DxOq62uUlO+gYN+XzA9yvJV8O7AH076JvaaBG8Xl/o4rQK
Wa20uZCxEkHtY5qW6CR/0t084HdNyNzMRceNnFo/2bU3UulIT4J1F4fyj/h9te7yoVcPIa/Vrkwl
gPn0ENPG86HJQnDl33ce6pkuP0AuFuQj2Xk4QZQadQpfsPzF3Gi1/MaVj8WcphJYHVHCVw/qAbSH
M4SnHO4VYYa2WhY54KHsoQEPrYwUCoOi3Oxym3j1AzbevdIpZAZzIGL7IAoNCPDtMCtqD797yc1L
r39tdxYA25hwCDsUeCEzIxvhRO5l2UErtlB9EUT3O1i79kE2EQCQjMmoL0WAPAIySWeOnKpPEvTK
KmIrTiwZXtfQr34gLym3D9CSABgLHVmp/ayHxlWyx6bvHWo+2RZSaYz4IL/eEQyRywCxxDoFq2bt
SDZGIyc1dzII+IDSRvnVtzRFn2LC/2oTCgxPApkldThUjaCHKjzwjUls83LoqbJcOMNwjRFcHnLp
VOiQye2HXXOn17hLdQ1aqsDAVIjrBsxBJUjV0f/Nh1cObJmW6j5pnxQzvk/48NFgnBsTVrx71WYR
2ORyuvT3/cBg9X++j8kY9WwiC9gVRUyiO2Z5GvBf003SILprD1Mwo0BeQwTDMb+mFtsQF5EXO/fv
V+If+oklhsjGhCJlk/sOejLcj6jtzfSHUd60Vu5YBmjbMa2Z92h2SaobV71nk3KXKJKXyb1HlA5P
CGMc8eCMDTsRbWagE4igwF0JYqvrzxlz9f95WlVfFOpMYC95Q1yDQRsquge/t9Pnj3VpuTNoc5NK
NCpw3Uj/Q2IRQlUGjUo4PtCIY9EqaHmLrqq0K5rEFdiri2jQ1XXYmGlZ1qOhRAZ9pjZzy4y4yYI9
sH9kGOJWs96NlbuKKEHDRErN1x0u0Cv/ebKyagPMkgJumwzdbjb7fRnzwDSEGq/LBq7dtY1BzuUk
qeYcUNsChBMg48N7jN0xU25q+SdBc2+siDtZcmhObxQiX8pgPel177J+EEW4l4/aslVbgWSZ+d2z
X3mmSYutWqs4OWvxFyDe7xHN/Jm3KJnl0CXLnDSbQqraxzgSXajLXRvrz9IbGyxXjKbxhGu8PPqJ
e1YSgvh7Pma+/iypDsgAPftGR8CIor2enyFopUOgVYh0u/wt/v4ZW4L1DqTME21x2Wr6WdQQWFPN
4Pp9vlwZ/bPTLau6ThqCagx2uiBajMYDHik399VN5AEAdqj25QP8Qn8vp0ETBUXrIv8Tjy0pF1u7
+MzQeiaWArjw5nZnuZYCa8iWbw2Hh4qejTJikMyjF5sFqmFp/6EPKUon7E7Sja+sLecggYioI41G
BTQmah11Ukx4/W3utJCGdyQG3KRZ6ZMz1uYnkwkqBT08I0tGKMrkw62l18yph9FVNQCYC69ONFzq
2Rn6t6RtvsY5+TGpsadpo8vi/FckSz/7GLST9xmkugxDqZ1ubtmuoxE4DzTpbWpnp+qfaAVMsXac
Gd6EoQcTM/1RUYM+Hby+tKD/aR8tpBpReZA6xZll0xskeDS9hyaH7mBWxbMn4Dvj+AAtMzdO+702
KWGe+lLCgpyCerqQ8ReZM097Nilg+xwcqoLSB+fQNUfJvgWl6xGKs3cNaO4ctHafs7nZqxWx3CKH
f1UxFCbF6R5mClJR824A11tf7VQdin3YSpQ9lsNNQzHQWSvHCTP9mKbQQInLrNhprNKBuqDD9Dcm
P5jpQ9M8DMNvXb7lJqAAt6Qb3Ig9TVH8O00aN+mpFymfcWF5ipFgZEtKPFaKSEMv+RxbU9HcsHQZ
QcPGQwMKqjKpMqLbKZdPkpKcJs6AFHvox7OKrtDY5jsqV4KHcylsXi+6yX+GZkoBXKog0BxBokKC
/DVPPW2BrHUL7PqxHUVU5BdxGOs3srHMdjtXUF3FGzFvpgfw9AXqrx5KGewjPSMQcWQ4+WPpo5t7
snVn/AWdtVhIkXrJC61/wyZanpJsimWC32DjfkcEM+ht59qA+gvM0qWIZ73OxgATOaZyL5U6FFxM
d+QvJX+LAZ4CuuloQe2ma95Kft8x1KPK4kja9xEzIW0/dA7vDOKa1M4dXlNfZ9ablqnv8xDxAwYh
amfqhArzl/zU+rduAlp51Cy7LnAmC6KVHbJQd8BMsheTGl5yB6uFtoCJAURqQ93iUEr2MdAfExMx
qH8XTrfO31ZsxZSJDsE6a5PuJhZGqICFtc+2NXq6THeSrIAbmirg2SE3kWTsrRFNlvRhyofA0Izb
Pja92OC+OlIMTsnnfBhcngKAE1ceJs/cfvjNlMmD8qNHyx+oWTkcvjTuoBBCey+VE5iyLuj6Txt8
BpCiAIKn0p5AgW74qQI6n/7++sW6fH//bHATvnFjBBmZjvJSScGdXP+eoxh0s6N/fZVLlZj1MW68
Wa4YnSVbSOEYp8i7gA9KFNjcylGAaay7p+urXSz/r5fbGIZ2lCfI4uXLWH5/SvYkxFju67yzP2cX
5UffDsuDinFDeydY9/Ij/XOYG2MANT7dnFLU0OpFuOeFB9FeC/PbyNF3g5B55xtOeO1ubkyCwlIr
S0hU3uVsPCgGJJQZtAB9mIRdREd/ajTfsMYbhbPYJbV6aJCiDw33MA3H3KHKw8jGSOpknTDuftT0
rHGtSqt2Vt//HIr+dxpXoVIrIKknT1LannoiHRnPD2oTwcDQzxzTsmXb7GPKXEg9uVqhItpvF9Qh
Z4E5kdtZgcwmANgU0tqG7Ixo+rotjW5tKYud60d/0RKsXN4mzZprnZVjO7Fzr8YnYu+gZ7+/vsJF
9MrawW1MQU2NSuW6Ft0udRH9s3G1AIQ0NnEijCnHx+ED8tAojCD5zRzZUT4zAM4VpznVt+pO2v9X
bcP1z9k8XNVCsSMBFwRI8YB8uC/Qtc/2elA9xp5oEuOia18ZwY095/2czUWv4XAV06nGEmOtmF5t
vpKcOsiLaNcKzMXlB6zaukks0zQVsgkmwN8KtWLTYGezyRy9LvxJth4HClrOvvMrhkE1WfES/hGx
bq/IuYuJ68eZAXY+sj0dpSCWrQdTKQXI84tENsi+/v5Zm1tmAXGMkbXJPlet5ac2uDN/jOkUKPOv
eAZ/jILB2mNsyUjIMICAQg4kH0Ca9FYZ9xKSxKgAx2R9UAo1iE3ZTbKgMpex9hjK9OhRTuBvj+d7
lRxr8jIPb4g4gZNG5WmuHwEpQNGzsTkYp9CQJam8s9gvWnzYhSIoWCy28R9WZbXHzTXXgXJX0xgO
QWsPdQr9QO5n0jtm5L3r7+nbOV9baHOBaZt1zEhHBnUSihmQyS1hQ6z7pP/shgWEZbtS/0OGbu71
dZc/e23ZjSvqeUu7OOvZebAgU1T7E4kFkbDw9m7cjynPXc0wZYJkOX+iuyE0jvQju1noFXvfAAge
WjnTq3UnIgS+WDJf38+N/8l7Q7atWLfPR+b8JTJShHBBUM1A5Rhz564K4XjFFXGBio5044hYzJtU
Bf3ZWaKfHEfa26rgSEUrbCxQYSHtHxScqC2dSQ9WFpWF16/FRQ7H1dltm0WjHuVg4VIYBJhI6RgW
OYH63C1TjPBldmhmzE/g9zg9dLIdxFVxmObKIRjw1/LMk/RMYGuWa3jlmtobCxhzbhJDg81t9MK3
i+FojQAIAS9xfduiZTYWLS0TQ24AtDmb/GcpP9YYfsbUlSB5Wb7Otb1sTMpkQsYN4sPxnW3tlOS9
skDeqmsovZIKBHLWHQddpZho5mIW8seQ2cudWlXLpKYZYcjT+G6aobZdDoFZai9Db/u5/KGR7MaO
sleWgX00EtTpLkcKq5U3JqZpJkQ64AQ9s3TPo3cLAy9z3h0rs6h9MBgiPlK9mqfOoFU3iQ31PmsI
8uhEpqBt06NMm10KJfhqOKKu6s38MdcNKIxAHGjQHNivsIA+TkJzwVcSXYWN1VKNPGmA7Irv4u5k
9b+I9dwZQj40wUO2NxZqSA3LHlt4l2V2awYFiKw7EQZDlu5aeixD610UKIlW3Bin1lLihID7GQqh
AdMqx+qJIPa8yMi1Nh0b66RoEUtJhSVGRIZsGYLzlBhY8gXvs+DIqUjd92IP5s+K/xiNZRSENKaN
Z6t/9F5/Kg7VM0W74xHjmPsBZKMm2BgAUNmnPvVEI9kXAU7rxTemqegUHaKoME0SiArV2hulQzoV
u7nKdrmuontFHWvIDmP/Q5VtZHm9N1pg69JFg7PXL+w/BmczNW5I2QDE3+rMm0brwNUPCzb7uoW8
eH/+ZBb65uPajdFEpKjju6JDmR1xJ+ZbtVZ0hS6ayD+rGBuTQUjc1DSVl5BBC9pz+d40DqbqvPi5
h7iO4qpIIVMOOO70mj+Lnsjysv9hn1eLb16+Ngzy1FV6dDsqP7Pid65ZEPlB/Qz6WdfP8iLWcZ20
bJ4/YwareVfg3lqIg9iTLkNIJNq3Uwm9IBR7c9i1R+h9Oo1wdv3ibVltcmMH4laWM2ouIKe3xm8h
pBQfyq/5AaXfMDkisfCanSrw4cturp3r5uoUdiabGu1gF4bUr4YvE6PEmf6cqgQMzbogRBKd7bY3
krFMVSMFAczSuADyt99pN6ajBkWQF24j8HGCV7HtkmgxECeNRfp7gtpYad2MWfVw/a4IDm+rMFvh
2cmzVrOz1sBoVwV4iV6H7F1eOhaKiLmZiFbbhCjgHE2imBXSuRvR0iI4xEb7P6Rd13LcuLb9IlQR
zHxl7KAOipb0wrI8MjMJ5vD1d9Hn1qiNaTdOnSk/udrlTQAbGzuutY3maMJ80oT8RgxmuAIsX55h
qIWvtHmySaIMSZa10DJau0wB4NPyU6sIqvYNZlpr9A78iFAxxKyRM1UP8WC5Mv6Rln62JmADCfLw
wCIpmeqw6bWIzylyxyijOkDuccr8ESh8NuaknLkAhKkqudqQOn2mekT5jMzUiRpgShcPNEttEJ3Y
KfBGQMJ2rpZwW6ryMR7oTgHtWj1HthmZGOB/Ta0cPA+DG4KQOCSjX40gDQZMVT1+tvL9LJ/b7qzU
kTuVmDKW3mmS2VUVu+P0Y0kOrfxslsV3Ei/7YumPoxF9RCkUax3jt55BwOfn1vhCy/AIlDg31EO3
GEV8EiKVW3+/8Of6KY7HrEf+JUbfvk4eeksEeKyKtICzwqSp4jyUkGMNKQk0spz6YsYAPRjWBn36
ZGy4q0MtCGX6Ympja6tV5gOVdtMu5SFSpseyVjdFCMZl9PnH8r5j3SNDJ5ZsPKbDQ14C5rV7QQMV
Cv6fRrpPcG6T4k/saW6aXbUMrl77VTnahQTbm2l2jey8YWZ+2PRuiqnzDiPQaxLAz7XQlbLoqeut
QzFm20kTUfgIjCVPIJyCtToJO3g0tH/tciim/qbK329fcNF5rodxcZ5I8LSLBUyecz+OR4BI37H8
5baEq501F8+Nztl8LY00ShKoTOcD6t61fHOXb9mTBL5sM1AdTOABwWR9XsmuBWmgG74uh8wXjTxe
9w+/nh6eTjiK6yocJmbCMgPx4TnFKPQ6aCfdNU66Kx1Ruk4kj+cSDqfeUvssHO5nnQSWpXtLa26B
D36eat0PSeOofeyTytxpxeLRbLaleXhCysK9vf0CJeKZguWwr1Cvh5M6UW2TZ6C1S0pfyiNBCPuL
weHGM8uTBKdNr4G1TwqPbIJ9jFJM3CP1NqWHIWOPKfx/B+RXih0bXWOzijxasv4t7ivXiJo7kPF8
TJa2Y0O50bsktwepAjQBZnDC6LNCdXuo/qpVXXqlDAgzla1RQPxN87wfyvRRG4fNTIAkvVjlvRb/
TIEVVprUxeS5NyL7XoRopTXVj6X9tjpXqMHr+QGUzB6bB181eo+08p0i6R7m88IisecgA0zg61Qd
lvBnkX2LTQkeUnQvzzqoARM/LBSv1QoA+mPcvE7vTFj5UCkeJB2NKQAWqFslaAq6p/nb0sb7Mp+9
WlUBPibZBcLOTDW8fin2ZUZPU5w/dBXb47+2dfQSF9bUuCnRZgwmoYGqapT9UC822J0KKtmWmjiJ
NHmyhRRS3Yo8l9W/vHWAnGWf0EmtkAj16lxi3qTfMRUYm83sy8O+0976FkVN1DDTLHMzpAqHVHbk
vnPCCX9HNV4aX2/r7a+x+Vvfwz0Dal2oxGIwG1PWuxMQ53uptJsu2S7xjjZbsNHY/dD68giQ7E7x
jBE4NKwGdie4emNpVybp2URPYRciZ6tFQTtIgAE9pcCrHyfzvYnu5hAw5dNPYzHg/S7BCAomq/wx
x+DwS0O7ZJ0DlFzbNGJXog+z3HjJoGH2cXal7lmqdGwO2rOlBLgWvV+0x7T+K5c70OQqght8td/4
woAa68ld2OhCzmNcG9hocwQvZdf6lbLYyzL3tjFbGF9zq3aD3sWNHJl/SQMYe5eP22dxPZf6ZTsN
7pVQdZSfBqm2MNliBsULkEM9+rGoW8sJHw3vP3DQbPTqwRc1woocap4X2upBIhwWqLCEB/Ij20S7
8Zzb1FnexX1N12Pqi2VyoYJe5GVM8644SffRQ7jTvgE3Z7SVwq7dwZNdwA8RV3m7vbcCb8fk2kSK
lqFKlsPDZpihnaZzChwtZTyg9mdn8G5uCxOpEl/S6Zcl1BLJGu5BrOhGpcv8aZMAuq1WHXMfCTvF
rvZxXaiuKf+uurJlVCYrIgy452iVbVD2JL4GKJshCkY4U0PT7+qKvUgFIJJCwNPIlRJ0CwpcjP1F
h7r2+6p1hhCtRcVeb4LYEjgnwg3hQg5MjhQN09cP3C2+7OX+tFe3ORAI/NTTj6LagMDGmpyNNYaW
jfkqrcipr+Wtb8nvTaLYRZgKTloW5DJMznwSeUb2c0AgqsThCwZVdkm1uMpw1ijKWgfU5TdZSfdd
M8OLTwCWnKEPLTDKOwwD29VwbMs3BZMTWQsMFYYns2doyg7iGEPdLV7lhyz+6Ai6ipsXK4xFBm/1
CG+YfpMzeGTQDT0uGutklpFNxqfE2JdVjTcmcXKzdlh7SNGEzqTprk32qlH+TGkVmGixqxcM3qIn
sDs26H+9fXdEH8XZwEhPsqgp4I0nmrJNo2dWUlsq0AQePURkdJpJhJy5KsOtXeD8ZrkypGyIYvWU
5RmQmAYnTuR/l1bj54CqZZZYB7DvEzF+KJbi0bEObu+awP3kCzpRx7TIXNritKBjqq1QNa0VJyob
77aY60W3L9PNV2rKrGhyM1ssePcrqEd9yDKv7d3kAE48J7XZO1J2n1olfJ+ut79dCOYsnBXHSiuP
2MIZcyJhIH0fnyOA9tmx7OkA3Nsi9eO2xFlxTBoHSOP7laz3KAJGu9YaTDUZfYa6rOuayrdIWTrL
4CMhaO78GaZdd/LHBHmO1mn26TfppOwAV4aSJ3PIWXujb00p0KRfaAGctv72AZxpiwqLRFGUWqd+
zp/0Bk2ZERwoJN5HYEP2YTAYd8An8rrivU4+SXyUs/lNUp5msDnI3XQAEcRmnO+pfk8W7J+eDV42
UmDU3g3J8kisz9v6cuVu/fa1nHVMyqUdTVMf7qM4A50gGHCVRaSSV0pfv8ngrFhvNtKEsbDilLGj
pe9ytCMYbePJyuCpMlzGaEaqddcCXO722q4Yqt/kcoYK5ec8igxcuSFJthT8EZNBvTitn0KlcRjS
NmUTCSz2ul23Dp8zVUkytJWBTuBTV0wAXsy3bVPtTEIFxuTaa/3b0jgHTanUOu81oDp0JtqC6fSt
ZjIGn0PLy4BSl5ovSnMkJBiUPggzHfAuujCsX+/zjaXy/loUd4XR1GxN8BLFAT5NoLvta7FFP+Jz
LJ4DW/2PW+K4Mo8SAyUenRirOLYtwBcFjI6icnoVmNV3cW9TcDNgxMcmgfKZ7sgZrb4m+gs6zdXe
RJOcV7yXy93nnbkKuDlqbwK/nXTKLqwMp1SBMpbLdgtasNs6vOrorWVzblmZaaVVDrifEjlGKNRa
GXWL6DsK2BujyQXae63r4LeFcbarioYRKAza6hWvcHkY3NcP8aOpEK/bKyAClzeyUgQ5ugcFCi3a
Uc4MNSlGg8oQp9tre4ttJtUKhvohjRKBSbiWg/tthZwtMiLapLRn1qnJHhL6XADc3MBIQwhWrwQv
pWy9SdrrxCZHR5zfabJtWPcJIuC+PhtAiImns9WgMhQmbooeIWo8TMawwaSt4WZVIcB9E20KZ78U
K2ytzMys09yuNHPfQPHtZ5i+syImOniBiTY5u1VZiiU1MewW7JUzIXw12fcSeyJLk22otZeGL3Oz
UdtBcB6rQt1Sb86OpbkxKWWmDvetFL4P6FqrGvJx+waJbCXveaW0Hks6QMbqEUm1jbgydKPt4KE0
gCxsaotmEgWL4l2wWQfjvNSkiGS12DEsNMoslmDf1vtwY9/4yWsVYMFt1+RwMqqf6MLJ2eeiCsqF
1zriLq8KT1WrUatJ6wye1Ep+lWyUTbfpPNXPd6KRWoGN41tjQIcbGRVNCozOWXARG1vtB5DR1IDz
GW1q/vyX+rDu7UUWCRSwgCpWRyAiKY6+QyOVHwXDLn1BQtFNhH6x6KQ4g7OCabcFBpFOPah8JG3w
S/MN4EGCw7rmff92WJytiM2cYVapBHHBVt2ZL9omxlCWPVAnC5JD45l25Kh7yQ/tLrDOBrL8wDsV
+d4iveeMiEGqodUX6H2o3HdR6WEU0799dgKLaHHmAkH6QrsUKlnRoOt1QPQawYh1JsWy+TeSNH6s
OEsQnpksQycaym0zOE1HeuxAg92JyhLXyiMXJwc02t/VEa3icRFWoOwKn2cHpfIg+sxSpNjgy4Dj
2ysDq9/eXtttldT4IeAqXVRSoJ3vhNl6N7e6zTxZLrpEBYclEsO5Lg1to1FL8uLUSGc1xFD7+Myi
+F/5R5q06uTFZVaKUbPQbI9MZVcnDgXIe5MBvr2ZHQUEGHY9S4JHWbSq9fdLgZbUl7JM8pOlsiBi
mg8Yex+E9oIwUvBqaTzCN0a3wyLOJFDFTYbdxk91XB2Zlg12Y5Lj1D6UNN0a5uQPBhKDnfKtEbIb
3zbLmsSZlLxutZk08MkYVKWURqdF2nJWOq/WMWQ6mfe3tVK4Ys58yKjsFlaPi/Af5xNkcs8JZrUA
0uyHkS3qMhIkCtCK/PtBxsMAkCFWRefO/Y+vixYD4jG/qT3iDc4IFg9ArWVgJvXhCTqxR95C7/aS
1xX9+RXHQNfvnwAoqbiJBrjbawVGrj5oTcE1+0HDR4kOrjKKHBPBK6H9qjFcKK+WmAWmmbHF8RZ9
Mlst9uK30tX20ya6K+7SDTvsCLgk0QogA6co3yX/C4bUpbX7pQQXX5DWaroYKr4gksFPLYPLTqPO
QFTBzoqs6q/fL+R0scxqNYPiKsr4kch96quKstK8xi74AXyz7H4uSqSjxV85jrmJmWCZ2HJVO9Us
8j8FFuNXseXiU0KLzbEGjIqThPnn1ovQgZ+61doEj/lh0DhhytihnrShogYSkeD190vBujwuUYUk
gdlonjq2gT7sKaEiS3X7UQa71+9i0B9HNSLBv56B9rY20WrTi64eTbd1WeJgHDHzoswhT0t6FhXF
rl8gxbRkWZUUk4cKG7IOBOxppZzkCfn7mWjvtJ491ieY0kGg3BuYdsyS/+ld+xIq/75etVTpPHcz
0MOso1Uq7qh9Jrqo/fkP3veXFO71jCRJH9MCzlSqLW5pFJiklVGBo8gdv8nzi1ofarN3sC+i47zu
xX0J5l5UUFpLg0bDHFODK2Bg69SH4tmARSRBDhtonUWWWCSQU9PGipdYjVSMR2JEmjUfUiF4Wa4r
6NeKOAVNkmROgZqTn+b5lE1bFdWDPn8fElEUff2+fcnhHkyJKOiradfkX3Mwldat8zeW5QKH5w+W
7UsK90w2YzyFjZYRTJMCIxc1yyAL9McFF60+hftYjCC5OqD/fKW+BHIPZa3I2ZgTA9s3antamtvC
HNHcwRxdSo/oQnaMPHOiaI+kpEPicnP7jbzuhfwtnUcPiDF60msz1FFD2riGhjS56rG684CZtDcV
UdT7h/T9lzzOHWdjSzoD9/nX9o7oXW0dM9pEowfCZ6Bm1ohId4qTe/q39D0N5iBEusSOTnnQoyMS
sE+C6yj8Hs7aLPG8qDHQ604KOyx9GZD+WGsS6igt8+v0JEm1l7HUqcvOazHjOUkAh43PRZvajfxe
lBuSwYUyzyRJnDbfFdpGix7y4j3KD2ibFOmmwB5rnNEy28FUs4EhT3bXe/pPHJSPUOZh+WahNwJj
5gUQWQC07qGv83xbTQR3T+Os1jpcUxcL4jVsEUM/aSMHyyTKuvyCRL9xFfi++NqMZL2RrBxk56NH
XZBLbGu0DkT3Gfr2SFD40WPn6+gfENlI0S3gTBhNCIuqNRztI+nIlMEdI5T1KutYZrmjZ6ng0ole
Hx7bx8gxfhOHWn4awRMbvmXz4mRDbjOrQEcWsL/Uh27JvC43RBokWihn3WYUz7IoyVfYzGaLtP60
1falnz52m9ottrML4eOpeMyDRZRpFxlWjbNzktWEBiWwNNIYeaxSHDLOzghyLdCQAWUJGWlTctGf
4bREdzI5+aai8C2roshvFXNDx/jG+bHMe1UaFcCImI+TlYCo87EZTlbD7L6X7M56nCXi3r48ouPm
++c7IwNvioE3Jd2CQRVMCCvtW7+VNiJCHsE15dvo+wKsRDGDgWC9cTJS2Uuy+bWkIjEiq6lzhgh1
L7VOelzUqv1QkshJpu8whEDtjgNwArlthjym/pAblSMXJVoWNJtpQczu27QCUpzuz2obAZ3PQn8h
25ohGqqT44B+VTBT08St44DJ2YPgEAR+kM6ZsLlvkrgFeNapm3XwIZ9n/cm04gMzD8YceiH9GUax
1/emnWLWOildkM3AsRb2nIiOaP39ImrQzdwE3CKuPuD9XMlbkR7N1C7AIdTelej7yp3kUVT+Ecnk
zFsWtgVRJxxX3oH/pD2aVgIKctHs1B+KP3+/7TrnoFEjHEOjRLiwsoysaK+pnzzXgLy3Oz2oUL/s
XQlNjU6MRkgfLOBugkEc+UiEvFSywMzxreAY7mU1YCLh3efEm5N7EyzX3Sj58Qi0dal2jGJyUsBU
hb1qZ/K71vWeBHpPUDnDMsmuKgNKBNROOXosLfk0U5QyQv0D+FHnTjlo3feYYR6AJG6Si/RD4Ezz
3eOsVwjNezjTi9HZM+jl1fQ5kR+WXnSH/1CM/Pu0+L5xkknrHFgD4onD4KLm66EJcW1WH5x1bL28
nw7jphAMEl0bZUR+4kso5/7ltVZgnGZQTkU0osu2iIGckoKQEQjEE2Z3WeUy1WhtlCvW0nPLDlE2
z0G97Ev6fUzJttfzGuMS71EVe2bG3gQ2YvX2/vE4KCpGLClwKCyez2yZGjmJTRjqmo0BGSMoMnIX
OXvJjSMprEMNhYgwzFbO953+Oo1mcPsDrjp4F/K5i9rW1GKmSfMTkxp7TEDPk4aO0YUnrcO4dgL0
Uiv2b4u8ahYvRHKXVutGoEVZMp7l/Dj1sW3OopD3qvW5kMD5HFFmZaRvtOhcK2+1/qghGafmgrSx
aBWcc0HbUjXlTMkxpdo7DZr0MQAoOJurjsPXMvhIiUlE1wsLyzDa3ZRYftb9kIc3WueOlP+UZm0D
LA1B2UkkkrstoGKeqijE2Zhhv+0Bf1vJqZtWRWAqj4Nyb+Rn2kmCiOi6s3KxzvWOXDxQTVPNy1Dg
nUybrRnXuxRtmQMS/yNiz05NwLnTuFGq7xYRkJNA+fnoppr1FEgwOTAfRrBNx6cJmCqF8m2pOrcq
3zFcfFvxr4EuUu1ioZxDgNmNtE0IdMY8xHcU/mhsz87sNedpm7vICLUHAp6u8LG901+70rN2nSP9
F3zO1x3ji+/gPAJFZppZMyQA/kPnEDsYOCZOBxS12WW77PQ/THP+tm7OyGhdBqbPDFo1YwgxBRIi
Bg8FWyu4jnx8gyQXm9oQdrQs2GYZjgycwvbYIx89AITXqh4669jJ77OJ4hhYK7W+ckBl6Zuj7pbS
rgLGUprYyTTdNclsE4oyHeLryiSOpH1PC0mkCaLP5SxUMpqVVrSYAOwqPfHHTgG4pdEgNujKoFoM
jHECdon0jxJT40Nllr1L5uytGerPygI+eT4jNu1iv54KNE2NLLGrrrlPTLRSmXlkR1J5p64Il5rZ
jY7MRKOSAvvKB1aYmci6cd1sFdR63XDMY+D8GSLoX4Et4uMmy9TmJEIfD8pVRjDkhdOPb4AlcNqB
oh36pxG9yfD6b+uRwCLwcVNPSwM4xgN85d4CDngMz9H0p0S3O6AlRcCil/poc1vktQbfy9vBh1Dm
pFZtX+rROXzOEa1Vuwyu4x4zZjSYfWOHdnawMubPkii5IzhFPjxZOoRCoOsGbMqEOVztHrwydmiJ
BjNEO8rbGjDm9lmGR0ylb200eLUWOUaT2XM6uxX5PlLv9naKVsXZGoApmmObYjdVtnhm3Duq3Dk5
yL9uixEpJ+fEtDIFvHu85CeK2fuq+S4Boa4cVCciz838agEutq1FLDLXHegvu80HGVUcGpZRzPlp
0n7Uy1MfqU6M+YpyPqdqva+SVy1k/tzn3iyDG522Hipz9pBaQT4wwVTkur4bfisfNRRVq0RLimMt
gZRGSs0ZkLOKJmk3zM+yKnCEro1KXV4RPnLoGa27cpHyUzk1d2Vm+IW0m2O2K8vBLdscEL0f8QRU
YOu5H0QdbaJd5+dMwWFVzm0MjZqAnZHt64Ph6adwM3ih3Thka7h40L79K+36x8hp36QWWZU43SYb
utG3xXYtKIraXv+wNENXdKpoBrjpfve8SJjlKTMmlIYqewRFV42hfNQx8xf6sAJ6AYpk30q2COFl
vYL/1J0vqZwbFC9SXM8q3C41zTf9cJhleLOWrYkwrv6gNl+CONuTDDmIsrQOy2sOdRTZaifbYTUG
ShntiWnaBEadTKFN5YDq7H+z61/SOUuEzFPRpzE2t/XCwNjTO9UrduVj6A72atcHjGtup2eR6lzP
lClfYjnL1BRhHOs9xCrDvrE2umHszNhyy/hdj9/66EmiFUY4XiN2TwgIYC20TbLGbgcrwICeXTTg
plW9BQwHGKBHs153MujY2Mv4PVTKXZXVAs/t2gQm7vbX964PyIX3bxhJm7EJT266pQg338ApGjkY
kE5DfyXFmv3Z1VZMeBslf3Eb+nU7/iV9/f1Cuq7XtdozmFQ16LYl0qQ0aIEkLPKA/xDj/C3n1zjh
hZxiBsvYPOG9yOlLKB/i2fS0Zkso0vDS/Rj/1Rfhng36y207cv0x/JLKhXMqJrfHdr1pzEg3LcYy
0oJtFTAd3hYjsiO/2lQuVmci+UXntIeqa3b2ou5Uj24KR94SD4jFyO7osl34QmLpqz3OX5rzK9y6
kBrO86jGKq63GSWbkL3oQDyP695Wwh9WmTrmTHeN0d6rZX0vWO/1rM3XvnIWjBpVoo4d1rt2NiGl
3wcFGpuqO2On76W9qClCdIqcGTOVOh1jVGxP8M4AuzIG1qh4ea0IXlmRGM5exUCitvocYmZT2ZKy
O0iYsmlrXbR51z3Cr83jDFTHlITRrCDAaOsRa1lAajP83E1NewVQNl9ltzvsjJ3k/hdQGYKnhycX
naUkI3W+PnivKx9t7mub1CcRMOJWJjfFS++7zC4dUbXv2rTwpZH7NdN6oapUUuYeBBermUkmF/wD
2S5zDIcCVDeY0JomuZiX2sZH+FEH6y3difLxIivLk5BSmcjWEOJws5f0KVXs7pTc624I5h/0n4AN
u0MKFKTkiurGnmg2+Hqw+/eBK7wVstpMjnvclsRUNihEOOqQPf67G8lzjRryMsgdxfrAYmRXybdS
BvFNs8/mTUbyXRweCWh/rc7Lh3eLlCKVXldww6PhOUcZXf7fo1ntQX9UNsNm9NvtciDCwrGyXo9b
sjjbYxXtRHOktMF1aN0PC9prMAqGxJ1XEn0nd2DKNGlAMuOATguf5JgmUxdXZt1jpGZBLBV+p5x7
DFKZFWA7EnoX55WdAooNGIZbBUxrRP+Rjb5UoJENWKspXuJwAkXIpASJ8jzngDYzf4A5Vm7AhRWC
QDrS726fpeBJ5glO+xBXJanWo2wat9RfproP2jF1EisLQuPAwtpJ4lTwhImEcsZvVNMsMk3oKPiG
7swld/vFT7X3Pp69rNH3XfiZg0b53y2UM4RLA9CutoTns9BzUhySEIR6I0CwH/KKwDQg6RmKiLlF
LrHCeVtyGGszkD6wzkw5FvMPXX2ydDSGsX1bfB9rZndG6ZaltVFqEQOkwPbyHKh1ChKEPl8fTdhY
AMfsLPXQ0zMQ1wSxqcjY/YPXVMsjo4vwwqhB+zLcdU+orcKVRIuRrTmAgEFmtXGag8jICuwc37zY
qdWi9Akel6L+AWSvoAuJQEsFT7TKZcpnkD+VrMAWyoNit8kcEHRuGb0oIy+4DL+YAS5eq2SWqkFe
w20CsyLXHxV6MRdN+1EMxWZAyJ0RABFZpcD/uN6MY2gqmp9Uw0JM+rsvDtp2q7UIol6NVI4lA0jV
pCUAzNHHq6TPUvLQD+WxKhoQ+RTbomxPXf4Bxkq7ISHAHpkt17sGeO6a+XL7nl7d9Yvv4nY9QcGq
zZKanPI8dJJyAucYtSvr6baUq9fjQgoXi5c6YPiiCFIGUFuVUmubIYD+y+8LODxuS7reNX4hintC
iKWnPWUlRPnJsX9pPdA8nhQ/dpYNSujuWgqo79DMbJ6ol+7C/X9DQHXtFbv4hHXPL1QsSuOhHklL
TtWM3Aay1JSBdhJaPSbfKGCqpHkroRDaRztl+c4US7AF1yOWC/mcvZ9j5KzSBPJbr35hTxmyLJG3
4sW0T8NL5ICLEX0Rt7ddqN+cvVeXFYI1xrY37vxT2So22wLNwB0f+gN5WBvO6jv0Vw8AZAxqQTJC
pFyc2Y8JVdQQ8f1piR/QiWxX6uT25Imi6fP2Iq+BU4NW7OsScwF1HRahbuo9gpVDdWyRhvSToKhs
BNdIQdgP8LXzfQ8MtQCNGbYzzMFwYMCQIHv5Xkvt6pvgc67GiF+fw2cOSQv4tr7FnqvB+EIeVwSN
9pAgOxtgBBoFL2u2izvZb9bRkOUAgGj39gcIbAefPKQRCjwthXxF/syTwKr3nfV6W8T1AsLFGjn7
pBPU8piGw135MoIxkJ3YofvQ/TEh9B5e0s2KAygkkl219R9+6IVU3l7Vc6/0PR7Z0Vn8zjdes59h
wPxlD/R10tqN127Le+szEw5gXn1mLwRz1kvpSNyDfBimQ69s2j7Mush/uOrOX0jgjJM2mciZrBLU
ADNa/rDp/fIoA2JEzH1yvRZ7IYszREunFENjdgTBkea0wCEDJJRaYyIdT5/eulL50lo/9Kq0GebX
K2T8I2AN3lagq8/9xSdwdknXwCuGMXT0oKAuA/jVxgRon3bOpcLOl0+WD26EOabbMq+nKS+Echap
UTuzyAsI7X5UnnlfPhnIEXntMwxE5gF84dB5QE4+zu7kdC/zneZgQD/IgQQhuqEideIMVi/VJpsJ
9JjKsd1OzFkqWbDBIsvPQ2vkOsPIcAEZcgAY1nszUFwgU/l4cQI4WJjMKp40B7loYbQoMD88Khoq
mNGU9nAqomVjmDtZ8gtRo/Z6UDfsAI+dkZIqBtrSTE6GvvgzkbZtC24iaBEabclSgExOEB+K3BeT
szyqqeUS3IY1gURfGxe1i86fXHNXv4MG9yM8m27vG7NdHpO3LkiD6b+IwgVXhoc7a1XGAJXSkJMV
P69YjFVJ7KjY6WobLFljh2CK62m3uX1nrieRv+4Mj3ymWqPOwMxMMO23mtppk+HpWu2SKJIRuAs8
TFlv0DxRFuzwghmNYvpIBub06EmUtEpgB0SO2C/k7AtHMF4SQwkzrGmFd5rRnaoAiBQtgfU2Y6iv
raMF7a4WdAX+SgfdUlrO+pQ6SHdnTIbAAy6f0I1StXa9q0HIDtZZul9bEvNj7c5+664gAoVfHjRX
D+YNZuBtI5B93Vf3NUCchLA414dmL86YM0ctCLoZQG3Xzm0q2+PBBAjO4OWLndoZXFJRZlJgIHgs
jaHtwkEv8Pw08QcFk+Zk7ntLBC10XZ2AOmWYMjUMPvtZW4yURk/xwAwf9eJXwFhvoxcSvdy+H9ct
+d9i+BznNC1qZVkQY2CqoQLMZJi93pbwB239EsGFqIVVzks0IUQ1KCbpxjtg/TqxEt+NyWOhnhm4
dGg8v0TaoapPWdajOyDxkRNw20hgBK8ncoyvL+Gcvm7sWN9jxvWExKqdad8a469JUvNtnAEgYga0
JIt8Wu1a4F8zKos8pOtG/0s6Z4LpGCdNqaN3BIOTdzGACp1F0QFB+7GER4OkaGAFzmy/2CulGGgD
bFKBFio+APzmLVGBRtsiyZ+q5yrpBDdb9GGcc6hKhaHUOT5sAi84tmFqUX8KQVtc4xC6pzRM72+r
xFU32LSooRmqIpu/0rUX9oumjOqxquJpB9i6Ui8bOQf7uhS6qtQEaiIcarka0FzI4yyXLMs5msTk
6NwAJnjWowcTUAWtFdudfG92L6MGXhjS7tq4ebq90KuX+EIwZ5gMWvbRAOSok0qf6h5Qwu0jXarA
WAR3TLChfPKuG0czbEPIqTvgnQyYaB9AAF4Ofk+/deTh9qKuF2a+VsXn7Mq0V9PagrQBzNHuojjq
LtnMx/IU3ROAfdudjXSP6ox32Y9Ft5v3xNXc259w1QJffAF3kdUxaoZFggJJgGVS0Ja+gnckhoga
Sbsa1FzI4a5s1chSjPNDdk35WYJ3ujQ/+1l2rOXcTfcyqY6Jicgj3WnKM+hu8SoDQAuUUZn5VJb0
CJCdoLJaNywemupEjYNKNJelsl8DEZIBATMePpv0vQofKJVe5qWzWwUVUQv4g3QADetdA+96VL/n
ud+TtWpgOkYVOyDUdo1+cGN9PMuS+RnrDCh+k7Y3h+WsTGxxSqXa6stbIVH/9r6L9IyzFLOEyFxt
sO8d0BhJ9MYWzO0P5W5ZIq8ilmCc8frLcbH9XEypgqwXMyK4t3nvzI5eBmvqp9uAQRlN9vl366fs
Ir6MbZErd9UgXshdr/WFfRpraVhSabXUlbxXq2qbtPc0aVwT52GYllPRWRDtiBSaCyenvFhmdb3A
JOwD9FJ7aR/5FVgebp/fej7/cOHwvlJq4I/Mw+xMpSbV8jRGZwno6cr4kjciKJqrC7mQwN9MkqHE
j48/FwsoUJaHNn4n6Y/bq7gaSFzI4G6lPhpaOKohfJblbHWtq6jUGxVb6hRHBu77CJwYVTC5IFoW
p/hmMTZWpGBZi/FTQu1Aoe8kUQVW7ertulgXp+40XNohZ2Ttxx5w7/+PtOtakhtXll/ECBK0eKXt
7jE9ViPpBTHSSPTe8+tvcu45OxTEbejsRuhNEVMNopAolMmsoAOuO+CTt2vLulanQXCY99MoG3uc
m+dRYhWTsdqr+hutukbP9ncmWa9F+X0axoPZ53aCdxrFWJZVyN+WuQZpfiUSoNo9bJtfwbk+xPc0
SLVhN7WIvZYEOhyQ1ZNwWaLudrLi3pYxcf7vHIiLBxjUarQsjMK70MgdUOAcanJsUN6VIgrlHwhO
ZO2dSh8uG92/NjcL5YKBWYvzeYJc7R2NWkcLc7fDzKeNVJEf1wZaHF4ZesrmCfJGUCxS5SloSvnG
rMBlFhK/bYbMTfXW1jV6KPPrGtIoMbTLL/9Gwcl6f0xvgE9vi9AswN17HipQFNPUzlrrOY7vOkU9
Nu2nhFE0vZmHy0b3zpYJ5hLd0ilagN+zXhujpFeTkTEIkcfJ5BnNKu5zDpvZu2xl19u3ZjhvX9JC
lgmBluJ/aT2Lx+kgObhwj8UpjmwRr5FoWZxf95HJQF2ShndKIkOTL8aYTuEy0glAY2/LtsvifLlP
VSmaZ5jpMKBK9VdoYtt1eNUXmAeChsW8jE4/iLK9orVxrlyFalnSptbA55efBmZ44bAc9bIQIBTZ
i782i+NfpxHEn/KFwM54Ms/lrfGq+PRsfo/eMrxQ7sITRfFpYrezdYgO77GAK0rZC1bK9+GknaLR
qa+0M9ipzVi7UsfYzTomWKjICndrDrM+zi24ms6K+tPI0x/FEL60RSZwld388fZzchenXEkRZmoL
7Vzn5KFV5wMN28NUFq2XDstjqPSA9+GImPYnQtfXWfrZD5ipBZ3HsBLoYwzLrSrzeiLlUWqZPzGI
9kmgYkUNGg19hc+S9qwnUJ5cRDX8vZtx+8O563eqOivTLeyCJVV2nd0oCD+bhd6SpEA7TyXYjfWv
8VHS1tq6WxtA0vtpkoeywWdi8nEZY8+cXwVgJDi1KgdGrVQao15iQVqQ3aGejLDWVfzwUPmlIznk
sY7R4jZ5mGWrMH0tokATYSH/AM8KAkrOAljYeuhsNv0yWEnmFrAbaciNivk/RcvlQEpZtDkLY3zR
NDN+KEbqr+xrc33oiTcuYLNp3iJdMJUp2kQOouZutGIW4lbp5a+saz21nf+dm/CP7rGsKZqTcWjj
RInsWtVvoUTvXXYUATDwT+24To15SVcBYF12wf7tjtpPGZ3pl62s3nbB4fkWGV0yp7SpIMvcsNZH
XQukbFdxDUZFbRAEGHuiOsrmbPFtMss4GmkZw/GRO2hsaCSA6NaJPeTfSnv+bH1G4RXlh8vLE6CH
xqGH0ZXlFE7YKGNYbuLyBRt3mwFI8FyWRPeFwO342fR4nsoMZMvaeQ7HUwr2eVJjKu3yekQ2OPCI
y9aaqYpvqJhQS4MaYZ3mAhO7Y7fbfeKiFxZJ1qyu36xzoWaMvkZoaUEJU9G9bn6EvqFk+60D9nnq
REieZRCHdbUEPOBXo96t7RiRJ9pF0VHgMKSPSlaBmBuoXKFSzhagRgw6AtHsncgMhxuSFUGVT8fC
Q7RFDQO7AlPCM+QqLm/h35wD1QR7gaGDWJy7iqEFR4pahRktIDOaWqIv+JzuqnwIRS9mJ17hCFF/
328+bHLnQNEaFcSTsLlGwE3n6bGtQm4xdQx7+kl8s/ByX0Rrvac8hAP/YXT93pvLNMxN1irrZUof
Vya9DqTW6Jlyw6shxrIhOlVKXvwwDM5/109vDdxE+DEMiBAGqfGG/sM/KPMKt4A7Rip4QMOpwy/D
5aA6bewYoEJJHejBozjAbGZD4Uhcq9q/Cj++B3ewShnUvLqETWi9/JXofl+tKraFSzD+oR3VQGuP
c/e5Sw3IJboLRJChMy25iiC1tu/lH7+CO0xDM4D/mMZg1deIa1TUGzX0frPME7i5yA53mlqlq8ak
fv/GGVh7dW9BBp54y8FAoXBOn/XlULS2arlNIPK83WrPh+dpPHt1RfqoVRvYlk/Nk3pYe5f0QArA
TOaLKoJ/E1D993tqfGJNzSOWpz1sQeh5cvE6iZwyWE+zLh8j9BKBj869/GkvH2aN56+elmrRm/Vc
mVbndQV19Olw2YJwURxGNXQVDRvfF7U0brzYhRt61JkcPT3oTun/gebefiTy8R05iLIadRjLBCZb
D+iO7qwn0OedQ095QHePEy12/EU7iGdNBFigyRxKkWWJQbsMu+DAujZO4+1KTgtEgKgkSOMr5w/Q
+DIQYKzsV2A0qwiVrxUI5ICccsNWfQO9pBXkW9zOG7wZwvJNgIQbFGnFMCTyHg6FsjhrwfuF9WYD
2mk0JCYUQfwt9B4OYpRWK6rawPomvxrsPoa0b+THaChXWj90UjxrhKdw/ZO/x7Ef3sOhDdUkSzHz
FiGCN3oks3XdqzuoUzJ3vePip+ihMfzyDWwPOJG+qEHiMtZpfPIs09ssNAZ8U2mS3HGgPsGiq/rn
vzuV77C3uVD72lgKDUUYQA3GoqrBqd4Kf/2y0G2kR9WwZaEwjcBbeL7qtk1LVpvYyhlpdqqDkOtR
sCjRt+OgxgSzB8krLKr1IPMyuWhs65bH3CsD5B3AVHcNqd/p5g9O4ZpZueAy78Cw/ZqDFjXNAsPQ
7LuWIk/zpkNxgOJjaYNlUTxNt0u/trmV3mteG4Mq7dI4j9/vfwotjNqZoWWLJVPbPC/IAPSB5U6y
k3T298VZvBAvoiF7WRuW/gD2BBjEs1brUhJO2YrwuCJRcXQnX5OPY4Gp9vX2Agz1D+0bUmyZjWca
cFfY3r3u66XPz+GQDN6weUbrJjp3dKy8BkiE3gqAJrtt7Nz9gx0XgMR73+FmA6S8CMMR+kXYcbha
+JDfNm/aT8gfrfiEOX47ZiDwcqLWRjOV+Bmzf9XogAeiWaamUW7JEU3rLF3DkuQ4qdeY4jwPqJhD
Vz56WFVf/P78D+F+Y5PD4klqazIWUOy1ph7T+z2GSD9dPsG7ELGxwEFvGepLETaA3kUnB/TTuLku
AL71PvzNVf6y8JsYSdkoeoxewTVzoJeDg4k3R2naK/ZweSG7SLQxs6akN+4Btqm0LrL1U8mTI4N1
MFsg8H24bETgBL+pj3RL3OmTBgWujtpoHcOrCIO1boxhQwzVQuwwCjCbkwqFB3ZrUGiU+4/z6TKH
s2FnWC1b4/EGrXnSd1xQ66OnW0E2uW0OerBA3gyK5teQysabCxOElxcu+rpcfMd0U5ksdVUeI5+i
9GyWt0TEISEysf7/ZgNrGhMpWpiKDbyp0zsadm6fLf7ldVx299+EScxMK+WMrN9Ra7ysaZxOPl22
IHJ3DiZCgsGmJpLUM+tyUFzddOPiyelrlYi41EVL4bABo4REi3ScKxC2pDY60iZT2IG123689TsO
HowhTxt9ja9bb6zepO+RUzsRorIis3NqT15y+IKRakm3VQd1TSS8h2DtXb/8SQWewQdoBoZ7SRnj
aDdx5UTgLYYKnh/Wj//OCgcg/UKj0DLh4nH9qY+SoJVrdzEaQYJOhCB8TJbpIJ7v1pOsBfpn2YOu
xRcNAyTlEW6CYCF7Fj04hRY57BiSqU9oD0cZna60jdHtjhnajmMnJnZyGz2kd0QYee6/Ij4A6/1H
bU7zIplqXhQw2np6X9sN+EYiv/IK48rQvDGGREsXiEgyBCeCD9F6VUfhYIJNS6NHU0v9LL6/7CO7
40eb88AHXhOtat1sYWLwJx+hV567o+SBCRpvlQENALc0MCBeho0UMcqKFsfhiibXSmvVsByNoIMe
oPqYNILVic4Zhyj9LJFJW00oRL2SNTSjh2h/tAQtOSJMeWex3biG2uhTp/y/P45eeIXSsBWMlpOB
mwiTIqt8kdw7CTJoT7I/QFQeibQUAaXoSls/2IW45P3K3fyMPlNaPStw39RG6KL3Ek++3hlCZo8Z
0pZzKbh59mviHyfi/f839qIs/U/iB1RlJYqyjubVTvjVkuzum7k+r53h3vLNn7ozHzCNhAXfi4oc
Iih435rNb6iU2WxQVAMUNLbiR5BZeGqd0Fuj5xZJec9ckLv4Z/Bt6pC4MRRiGdzFPqZJ2Sx9ZeGC
0g/zGLBED+ZE1Ay9+yTCMOZ/raz38mZpRZRMaJIDrs5t7hXpK2iYQOQAqnbP1CxEtaULWjARmO/7
0IdR7lBWTRyG8pq4iKBog0xJUaIFlLjlQwtdk8YztOJIzgaq81/WzInYh3c7LdGN/dequSM7W0mt
16EJJ8aqaTc+aDJz6nqV41ZGt80Lt+qps5AhSNTYQwLCySRIfZAH1CbPg557l/HxvXb6+6H6+D1c
vDCEhpWrpLDOmtV7YW8YrmUuKiRnrfCkL+UUxNlEnCVG01aPxiqbxfLg9PX4qFp6ZesdGx2piR7T
sT8WGKgde91NWxRWjNShJgSESf8SFZaLWuTTjBewO0fK96hu7RGSY5alqT6l7WxnNDyacjzcZ6MV
+SbpAtJOr0rUfK2WgLF6bZd4MAtiKyoRfIHduaXNjvBDuKMlTXRA7zHq1/dLtxylrETPa5N6mVzZ
LJTttLSuIwmZAu2f1AY+fIEfv4W+NJmGEs6YSXj3N9JRNtDHDHmVy3ssOGg8X59uJhDwGWBGMyun
HMGeTkcX47FBLH8yi+u0/iJVoqGavwGuv/zK5GIYZSyzltYIztTHybcgbAPxs/fRJU11VEwTxuLS
wHp0LriyuV7IG0CJoTQ5TiixnPX6Rk6M6wTSVcpnZGBdZZS+KfRb2ILOKY4gthwfQZlqRyVi4/pT
2md+0t9Y8njQNCIYRvmbh+DHh+DAtJiIuRgjfhWCuWuEc6Dch9gearq9BgHA1IleaUA9HRPnuavX
fzILvZt527gZB7R10dARcyfambWhNyHXkmg3TfdZlZ7aECcd5HW5Fds5mOTVcLLJJFLm3A+EPr4A
h7mLOhGrWsOHFgTTdpeclrH8ftnFdwfTtoeYg9VUHlPI975/ZdnJ3iqfHdc2m+G1OIlBXLQgDjNb
OaxUeDcwHDTMVftgZUIy1fXtcsGX+ZncPi8So8jwzfQYVdtFOi2yci5j5lnsgJlZt51yBF3xMQZb
QLkor5c/5/6T+K8d4wdzzUHpIS1WQhRGbx2aaOhOvcrD6iBNgre34Evy47lDsURhXcI1s3lxs2py
jVJ0/kRfkgOioU5kc2KA99aD7qNC7YXicdMj/2OptvrA/FZ1FMiZJfelP15nt5ovrpD+TQT98UE5
aAKpjFHKMtwTLUZBgnpzPeIY1t2N1rIDqa+G5koi5Vk1voBR8NzojVPUn5qqc+gr+iLBWABassRy
WhWiSHMO2brpmaXkcHnX/+YJ+PErOagyjF4eCXvPmKv+GMQeqsVeCG2etVeIOeHLZXuizedwaSkg
M1VU+CiWck+0U42C9WUDomCLH99VwlGvowwy1bNDz/lt24JZYzig8GdLQX2tOPSHuANPEGHy2vah
hMkhFVNb53auwdP+xciZpyPfMkGMc65LV7DE3aNKdRWjF6aq0fc93V56IZuHGmItyE6Yn9XhBCJZ
9TBd5Y4aGJ+r+VjcSqCTQuuoqOq4e6tsDHMubUaMjLTUVBRyVx3O1gE/t8sOsr+KSEv+5WXuH6CN
Nc41w6IsUzNCQ+3QnTLpqtLBvkMqNO9ntklRf6xqsIOjv0M+Fvk9DR/G7G5UpYPR3S9F7S398zRc
9xjVi6OvifIZYweCKHJ31ze/j/PlKZ6Nxlo9LQP/M2uYAz4xJ8NItn5rNiIGrF0KMXNjjbtR40lN
mjJGh1bzfcmcAvP2xMtQVCF3GXWp6YArz1tfL/m3qfgnweTGNH/RLiFji6WqKGTFh/gUggX+T8if
RW7NXbHTYsahPqLzji14EYW3UmhhMuOUzw+XHUuwb3xOgejzMLNZUaEaHoHXigUU2nPjNNoNVQPJ
FCYT9wZkNzvH5xTCsE/rcSbImUOQuIqpNxSSD1mEQB1R8I1/WOO3ol5QpBoFQLELth/7xicSkjmm
BqnhoKWsncYMg1VCirT1DP4Ws2xMcDctnjOZYqzjJRGl0M48KW0ZJPTT5Q3bbzbaWOFwhzV1nI6r
AyaD7pp65o314nSYxYgHOTDx7dTEtKs8c5ZG8WgkCjRFG8gBUad2hR5PWKRFBydf7ln31KKhhJWO
0Tzl6X1VBpkpWrPISzl0WZR0bluK09BXzoSyreGuQxom6KLKG3JUrUeMTC54ViEF54tecoKTSDis
mfSl1xETqOdMf5i6q0Ttnch4YehEFWysyEM5ZOnmEC0CCo5i/Gl2wkPh5zfQomeH3l1LZUZoj0KK
+fVPXvJYDmWqaJn1rsatMqqJk5HZJZJr0dEeGAbxwNeXTAL03A+xPryXn7NJwyWMFT1DzJPMkEzN
7NHsIltKejCelh5tX1HVeJ4wC1grDD9DPlstWpUiEZuy4FvzwzYFRlOnRV9bfLFSPW/APvBPchub
ha7hwyYuaYg6RakJvJEYdYqWgHQBcrazoLtXADk8ta2stURuk/WaqDD7DoaQTke1xBBN8+6ngjer
4UCnV8tEIdV7lBXdEYd9at4y3zoCAY5xAK1qHe0EXcBCW/9DqqRdkqbNxaFyuBNReSbDumOJ+jYn
B6P2i6Ppxx69DW+mh4jd0fjFvH/ng0HDl4gkWQAC/BRN0icg8zCx/qQd7WRqbal70/NbY/l2GQRE
fsmBTa40VW6uPTvymCPXh+FcVfTIEQA4zzHLhqrLYtCUIYCRbDSPQmy8PNa+uEtNtBYOXIiWE8xD
/OeMVUPttXMqwEzBtvCDMWZYNUbWYlss4EbrFONXNYudcRCN8QqWwg/HaFKVEaJgKVVsYVa6cEZN
8Ezfv+Es05QVzQRTyfqK38CFpjeUplaGYYDuIWqnRwZRDGzUPQJ8TJ23wWU324eND2scOMXErJYx
hdYjpn5cVt2oizdLqXfZyK64o0k/rHDxUGTlRTU305p5WBvya4eNtuWGSN4Qv/iWXi+O7CYew5pd
/UmFkp3ostl39Y8fwKEWXmgTHQl6z9W8dQ0WefGg+OhCOMZDAlnh56r/UU6VZxaJIK0j+r4cWBmF
UeomSLnPZh8o4FQyMZObNYKTLDLCBUUTKaZJAnnE2Sj0E1NMv8vk6xh00Ze3UWSGgySliRYLT2z1
rBVScD1bN0kUe//OBBf5xHkdRWM7q+cBXKTNpAWG/rZ0nX/Zyn4pfOOPHCCxZsgLjATi0reupPS+
LD6RUX4EowpYm10pQ3OUPDtVH9/OxnxNUMRRk0c0wowzGFBAa/7vfg3P7ZWwaVzmvlvzB6Mn2YZT
nJeX6EwfliC/XpNwIIfXv4jSFvtI9teRoBzOgFK+0KIWgqusuptAZ6NFoWBh+zHlhwUOW5qU1HJV
JJieRrUsaWtHkqpA60t3sGY3Y61Li0LgovvXwIdJDmhKBHPoMU+wsUkDJs7JtsLnGvwcCxUNxP1N
5uHDFAcpyNVmCqtTeq4os2MjGMjb0N3M1bUcaW6bvCxJakN0261UNHm2xKnBW5SZKGv0lWtaVzoa
ny770X6b74dXUw5rBqVa6j4EyOm2O7kE003x6Sn+gYJq9F15oQ9GZReH5TS7nZOekTlXwRlY2FYi
bE8QAAXl8CgztIUVTQ8t3/KqkYhTsUdaCh8Qgovyt6ZWC+Fu1+Dq6txx1QhxlW/L4qpXNcaZ0Ygx
earXYJJJcQrNpiJ+L5FxDqgyC9eyYQILTcWm04sWQ94NqqRLjhd4KOpC2M/ebnaWw6uUZWHJZpwk
UEO7LLK8uj0PIAbSqruUqs6UneIaosnp5BWgbwmtNyN+IJhuNVUBcu6dL0umsmnJhmWhsP1rcBLN
g6q0kLQ5G3Nvk1m2i2S0QwMpSNxtl915z4m2pjgnQv2RNUhcovJCX6TwrkS4TdJ/EGttbXA3GolJ
xBaJWecYmopJD2IxEsTpXTGbzlznAmzaPZ9ba5zPdJ06yguGXBEF4enU2OFhONfBSgeiQIkpQc5y
OIC2EtJMzFY99NP9WL6Uh1741t8Nx7Y/hHMnqudyycAsce56KJ5ppZtCTLWTJbeE5BS8yFmq82C2
R6j3Fd2XUTnoaXpMC3AbD7KtyYuryP1TpsXf+kqUFty7lTY/jb8LCUiOTcuokNOSXgfMJeqJerzs
V7sF0q0J/uKbumpW1m1Yx4zDA9L1VwTCfYZfBfQoyhntvla31rhLsM+kmCgEl3vnyo71s79HgQBk
65BvR+2lgnwfUjqgzUPPlGj2dg+itpa5u3DRarPpB3zKeSlsBpfuZXRupDRokEhOZvMfRLpbc9x9
OCJd3OU6PqtF70x2DMsK1HLPl/dudUw+S7W1wcFPqAxFTJNQOxfJdSVBCgqK10werqT5rS2VkwIN
TZtmnQAlhB7DQZGRtzUIKdFuR4ZvaQs5ODRES9lTSUJfbqDtqSsuXulOQqHNqOLJWUuSoMa0m3bZ
rpxDKjBm1QapitWNFJ+85oeusJVvOeYFMYLltpBPRc7zaeWeNR60BVKQ8ldRF+duxm77Gzj8aswm
GzUjW19xLGid8Tl6hByNC8ZQu7vJgFwCwDQFtw3lcCqncwyFTSwalXEnHBpH7SuPyurXTgtt0Bsd
QlWpndwcritSJ3ZkMDDzFF9kkwVp/F0GU7sH8is0LFroMEHrBaReenJOwwIXaKU8NzVkrs2YVWi2
Q8VVaZYvi5oodlvJX1oDC0Ld5WUAKVenktgJmexHpL/vJ/xFSSa3Sz4yW4/RRlvJJuKNsrlS2aex
6j+penGjgTGQzTQIu8euquxlkUKHhvnkkzr2DXQRL3PnGMbXMKv8sGGFrz7Sur5SmwJk7uiprk+0
1O0s/FHVEa57oNMYPkSFcewk029L2cu1h7bHW2H+Kqu9G5X6yawjaCEj+REfRlEfxC4uK0RXNFkj
Bgrjv178tAwjFdKkAM3yPk5OkTEIotfd635jgIMPKpFq1MFmeU5o45YLuJZA/zNPIoasXZfamOEQ
xADVXURUap3R5O2m6mOq/5wKMD1aT5eRav+wbAxxmEGpxtJaN/CSnSaoUrty3tsUHfNh57TJfdgC
JTJ2m5WKPxNQ6UvPcpYGl3+DaK0cZoDN3ljGTkcYvtRnLbTuqLK8tePPoZL9y5Z2W7uszWo5aChz
WcqmGrsHiSqUwDOMT3rlvaK8R+LG5+RWcTqnex5fslN/kN7ApHH5B6x//7eLYWOfQ4p5MPXODNHa
ImnXkvxNAQ93sdL49c1VuOSHWR0F33a3q2+zYmPNOG3SdGNtTErM4EjoZQgMaHlAKuBUvGS2jN4Z
goFYS/CaFpxAgwtbrH5kYdNZ1lk1H+r0a68Lett379aPT8jLm3dzMlZLiurWOKafdCnz56n3ulxx
gbGe1rWvhqG6Y5MKwoadplOqKNRQVio+mZr8uhCH1jRJgCzJsb1dlV0heWc3t+Je7t8X+KshLhKj
SV03VYqC8yohqxxSdPNovnhweSda+NUOB5XzKMVtoRvWOSxSO+1v+0m2zQIaCDnYR2joWzKxKXsc
TDRq5IOnDIMgWBAtlIPSNjZrPRl785wdEd4GIK9FY8IfzMn8nlT9daEcllI9MtMlhUeGKoSS09Et
rdo1NOoVOXoOaeOhp/5otoVNsl50/NaP+OuB/9U2B69RJA3hVLxv5gDB5vZ+nQTQv9Kg9OdvYhWd
32+nX81xUFrg+R11IZy0H8/Wyopphnahio64aOM4FC0aMqqkxMaB0QMblwajr/m5LwrkfkeSXxez
/owNdOVzH6XaiMUUEqrKoMbpm8fLcKy8c2pd2B+Tg0dZU6y0lDrzXMvhUYZ8+ZG0RHGpVkJAK0xf
wdEz2rEJ9cpqiWRbjeUg1ZSvhICmtM2u8tny0WyeoKN+AMO3Ph7BwHRSlcWbtObnPEXLraWUoOAN
a9lOZB38dZ0Z/+h13YTU0LSOl07e1BgduHxSyTXQX2drZQaaSooBllomIDVFRcBrU5U4IKUJLCX9
jNHVgELCzqVz43cWkhuaflPRJliS+rNmWneRrh0RidtdHnlDXAZNeyxVULgWktvIdaCEiS2lCDcb
wJgVBQQSp1USRNaDEv7MoB0paZgXQlN/XR8Vub+iAIIpK74YVnavTKrmsSj9XpnUn0woYGnRsTaU
+666p03xqbHqT4NpulUXv8TMUpzUJF8048acFWeeyBXLzZt+7n25mq5zdNbY5RAnh4RifqRdsleT
VZ5EfzIouXu9FTp9CumpDivpkRzrrVh1EzOy436y2yRy5AjCt+k8YBihfcHczWM0NDcxiR8WRf/a
ddqCrzrMbjjN9jhgmV+rQb8rmkmxWaaAx4BpaHGHGCkxE7+Ke8xs/Jzma7MdgyZ9SyT2uVa+hzGS
dn2LGPnKir5meezWVXWQW8zZLew6DqPvppF8S6zS6zvlBukmNCUJVdB+j5DWk0D1lRFLw23OnQRW
9WmFwol1HtipKT6bJtpHTk18JzgN683CHwYiU+ynZhkq4WvzWT4ZTThO7Dx8VsC4Enpmbpve4jC7
f5wPIg25PazaWuPgH48JmSy0ZWcZB0Sh1dtCCnvIp0+XVyUyw6G/HJOmKYecnasBcmymr6Wz1zFR
fXInzqIgDf/4dhzQW6VUWVK9fju/OhIv9dahs8OqxpR50rF7zgIR0f+K5Zd2i8N6dBjTuGYFO1vd
cxk+1TXGQOPPfXKNAEgQtgpXxyF+2oS6okgZW6NIT/bq0MYRjFzTU4PiVn9u/mTwag/+t1+Uc3pj
6oZoaGHTwCNknpkjdal/2Td2sl6/7Bpfji/1gc1TDecg9+weWmggmUgDBfLVklPfrHwDvQvWz0PB
rpMlKG5EmQOBb/JVehMeX84KnCbMHyt5usZgO5LHqeCW20OPzYfkKSwJCk3IksJRMEXkLNDLzrLW
jpUX8Ek7gu8pMrWGQ5srW5YGUsUrgkCAEwiCZhfTHl4aHfMyA9RyMWX6qA83+lEVQJfgLPA0lunY
WrlRl+wMCQo3pUuC4Zget/Vkz6blSoXsXl7orj1FVddJSFnBv1/XaaDPbEG6lJ7DofR0a7JxV9qt
TE9x/CWVBfu36yUbY9yDgBl9hK5Xg54hfGQzZjjG9KMUdX/tJNtxFDZW+K3T5kTqGlghNzNEv8+y
ozkyWM5B9pU6WnNqXeIP9+0TKPfu+oMw271+sd/QbGOeuw2gzJubYPZD6ei46k1Wjysn3eyrXvcs
LFOtS/nNFgBr7cAnqqFzu2dFWmxWTbMOGQzv9UfzG1bsmAEYsCL7Dyjwdo/FxiC3gyTMIlZamM4B
neLn2YscZM/KQLpd8/k6Mg7leajBZChqJxGZ5ba0yJjWLwMGG+h4VWGSHrSlDp3vK4SOl4/DLlRv
1sdtngr/XNIZI6ms+qRYL5bozf9Ounxpx7hL3CrKGGF3bp3ztno2jBfQ08YjKhPKGwInB50YCGit
r/kg3cpmn7ijzh4sHVWqdnlB86/NOqSuqmW2mUTB7gmYb2XwObelk+mF05n6XWxqTq3Go1OY0Tqq
HpenUdZvpym7zZLGcEq9/RHJzY2eP2r0yhr9uVCOlfTz8nfcycbhEG4+5LqjW/zsNVmK6xrpS2RT
42YM0jx2aHNfNcU1iTAiMpp2BoEXLUNud3iIEwnMx+G/3E0usDDVgozEwG725e3ShsjVPl1epshd
uGhioXFo5tF6HMjTFHdeijGyyxZ+z7P9+h252CHJFGmWjBIzNvV3ZSSA6ChQStOv6upHVPc+G/93
pYZfLPJ5NqNqKFNCYArLCoian+b+sWJxcHlZgg/H56DwC5ZpVPHhouU6rJ6sPhYEeiIDHFB1mdHM
UgIDtDvlENsdBA4u+vscIkVFKodqC9cqcwg3Z6mTjv+7ys6vG7H+hM0RGgu97WoFG1Gx05gst034
ZNbN8fJG7HRmrVY09MQpmgGxIP6MkCgtF4quGv3M7oEwehhUT+VDjgEbwx3wdj3IkSeD1jUQVgb2
b68P09zpQZ8OncMGpi0029e1Zneh5LVQK5IIZgpqDDGF31K85JxUrw+lHh4TuTmBoOYelD7jwSCo
vICVw7QLZQC9kNKCS24Gn7NM2XNU5i9hbBa2ScKfdTjMP6KxwjRuab304XORQf6lTX1Gn4eYXelx
6nfUOk5zesUayR/lu8q4psVLji6iNP88L/RuqKfyUCTp3YgBya54tnodrEbKzdgdFxWDsMucN44m
300VwWAlQeaiCT2IuTf2VCMjgb/Fysrr4i51SrlQ3RqzJAcUeDy5G9zLW7qj4YktNSx1LR0pkIrh
ogLkISqiaCS6g+JU67BEO4QD89GI6dT64CyZGYxMscMR/WHp4pVd8nVpzUNK85t+GZ81Gp2yZfEM
9W2C+m7ykk54O5C3RmLfOiZdqX17S2LrW9Sldgh94lE7zPRmQbBldBC4JkokyJPvNOP86qIcBoZ0
LodqHVwAgeHRauzxE8rpvp44o78qIYOHBD2Erv52+TPuxhxIUqydNyZ0tLivWHWlOs9JHt2hcc6v
NNkZSOPUSeKBuVYAVvuHcGOLQysNHfYNGKVMvDYGt30F05PursxZGTLz7VMX5OfqXoLI6eUV7vTH
rI7ysUQOxMykk8O+iqO7cjGCFsqUk1FiqBxvjemcTYEs3aaZaidpcpiZ6bY65mCmgJULMltQlJAS
yV6a+ZSnIHcGwXM2Q76ZPlbalaKhmRMH8/LPXbf5t9Bp82s5PLTiqTXKfIju5uTFlB8BEo45E6gL
g6eK5Yc2ukqHWNh1uJdz334jLmDLJRXCwtP/kXZdW24jSfZX9sw7ZmETiT078wBHVyyyvKQXnHJC
wia8+/q9qO7poiCKqZ15abUOVRVMFxkZceNezTxkKEcTOfPM2rDxp22ZysqMoJCb5Nc9zz1oFQou
yfNB1MmIF0FUB2XYNChrBjUjxa/emgNzO7tDy7iOTOFWHN7Pvv7SDC/uAqA5jCSysB8o+JX67Eim
1iVQkS5Lzc100XrO63XJ2sL9Q5KGF7WBh9JolSueYyOZ/39ljR83+MJzRD0ky5GQY8eSfmm7+zF4
iSOBruoZoMgPNpZtVTEtSCdzLFLna/4g+7EbuMoq8ImNnHFsPz8l+86xVmCzQVfsINlRIzgXZ1/V
n7tk2VDVN4NpBUnOjnVbOZnE7Lz8Tq37y4dP5KI+Lp2TaIQUDBujxTD1leL3AO+V4N+yAKpCWvor
WZtbzZkGJ18xwSEQnPplKlfv8Sar2wanvowALi5xc4MhvC07J0rB8YzUv1dY1jsv0fQsGPLZl/zJ
xC4cjpI3WdSwlB2TrLZz8m4NKdRkg8wdGjDisWGN4w9RLDyBy6jZkP7xsn1VtLAL1xMxbRxqCTfQ
F9AjrY31sEaTmbYJrvhr42WO6bWAAunrdoeEvxfcpl9M1zoWr5ByuvxFBAd12YFVzzKMxIrZkamP
43gPPjbBDhb4naVSUWJ0us4kGFA6zW1Qogrj1CkyXLvNlSKLGso+kpEXHM+yDWvqqkyrKyjelZOG
ds+ODeCLuuUWvzXCr32QXw1t64AKG1CfySY5P8hVtm7L9ktcgT5nNNdUM/ZdmOCqC4ndh2CCM8rC
VqfQkWJQUamuWkdbJYqfGLosOwS0XLs2VeClwGSlhpaXhYmTQdK0CHO/Ma1X1pQmqLDrW1kZ0JAw
IZ0ZdumDbKiClTwDG5md1V+hIV04xBJMNXKgDeZBOYwzhNsnoSO/p3cSUmPSvtxI29CC3wKcAlkc
JB9FZAq/cCN/fYEl3DThVZpTzOEhfA4f1W/5pvBjP3+SbnU3BLjuOFOfifNH53fwp9VFfDWiVFmZ
Ws+ORmn6FGWvOhJBFs+Hi58mFrFUV7LJsEoMjHu9gjhVuZpZESKkqG3pgd1GV/XV5IkxFud9xKfZ
hY+KY6aOZptGR6nfSf2R6m9F/2/F35+bZtnmwGVOeMxHdgTycw+aeIfH15P8rU/fkkx2+kRD0Ut2
Dbx1UI2yJLS+t40ddwNeOlywgc8nd0++yyIkMvW2C6UhjhAShbfmodjojvkyrIu7cCuBd0Tbthu2
434TOmJFtbO5mBPbi/CIWCRTS26xY6wCSTwwG+yBq4iFNiAYEDnZ5sHbZccrWtxFhJRr8cgB82LH
KIidjMbuGECnSTf9y2aEh3LhFQK0Ro4KBnRUcbdjQncxtYenCvRzUFSYBeqKh0gFUzQI6S5bvnwu
f6L7rqNEK5XODI8AMtu53NqSNQhM/CKI/tcJMX6qcBDoLnYtDiYxHbqaYf/FE9mUYAwF5/dB7GvO
X2af9ha+Zmj1MeISCY8FAK2JBMnyNrEHDQHhcBg6YWfd+SDl09zC74xBEAVQPpvjMrLNIGxQeDK0
pX6HVfYM/8Xp7WHIC2fTxUFCLULn90jvNfcorG/br3zD3aoUynOLtsYi+FH6NOUSw560xmupv9Y1
4ca4fJx/ovfuxkg3Ic7Ljo3fV/aMFChvUSeCVFPoRRDAkW4M6gCTodrdXrxNBIfOkBfepJYG0N5F
2JfT6+Ayx9rhvsihC5Pi/u3v5R1m9XcEseb98HPw87lfFj5FHaowB62rBcWWGVNe7wFJ0jczqFy1
pxI1I3B8XT7kogOx8C6tjBSLoqOjSGIPhfUuGSCiRyyv9NQ1EvU/M7ak/45DdG6pOu7DPoeJYPIZ
5CeVFoD5wbxuS2N1eWxnsYefARUKHpjuk2dRp9eZEclYRQ13UeFHuIUaG0ofj/MBFHJWC6by49uc
WOvVNlSjGlXppldXpO3WsnQHRKDPpuyp6fLroeJOPoVXrCjRVnXXkI3UQhMnB8VHpIAK7KvFp8eu
47cKRAmSflfm4ZoZhzr9bk6l22b6jRRPVybQteMmBVldPkA/AwRxsQntcBah2LTuYvXG0tmOqP12
athDbRRrK0dnnBR/S8NKdqsCUQ7XSpsm2jYJJRdkHIJFPgthPZ31pdMzi6aPiwm13W2waoHbq5EJ
/B3NqMtRHcD4Py4va7Ug6AsaHtX8jilXCZHX5ciAuaxEG0lkaenvOEXXEMBqs1qrXxV26lse+SDQ
j5xq9gmEotckdXphhkvgET4c1cmm4jxSlCJFWDPDdOUEqVVQICvuTAsq58BVB87UepePzeXAxlgW
HYxBC1PJQCovLI6cHmUKeUn081w2cj5z8JenW2rAxLLVpnEbhMexitB5gPS8FICDNrcHDFLHE4xF
+EsQMsHgzmNx/ooTjY8Y9mRCNSgLm2jlZEe4nWKDFy1MQfWxeIzeAQpcQe8XfKuhmwEWsBYBcc4D
nD6NL1nFJN6pqZbPR2PVeiqUP0oH5eNjAwV0YJLtfKUIECuiqGCZKEfiOkqraGLHKoerTYHsYLdZ
/mImYLlVXrPm3uBro3mxiufL63u+LnAy1EWkpclJwNIMQ43IbsYiaE+Sl68h+2p3HgCfj5B3EusG
CK0ufE+YFSQNJ7wl06vmSne6uwwIekRdvYsM2L7bdy2YsP4doPKJw/vI5J9sKWuITKXR8OxRAVTO
/W7X+/VG/JoUBF0fGakTM5KZmoANINlW8a/G8JpO95eXTODk1Pnzk99PGqgox6DQP4btVZg+gg6k
utUSEchPcEsuacPGKU1ol+O9Wrcc5a9w0xsQ2iSbDIhbHpf+5TH9IgH8l59RFxFVR1pSVihhHqov
HbhWpKfoRvdyP/QkSEOmz5ZXu71rOMNe3aFqCZ6mzeUvcG7RdEC3iGwpxNA+HkAnkzoUrIulsQ2P
uSHv2hhlR8V4+s9MLK5BSSeRofcVQrjmphkD2+KlwGmeuxFOBzF/fjKIpjamQSoB7euizomLZNMm
D+iDufvPxrHYf1qc8rRq6vAYYx1oVDltFgsGcjbFdjqSeXeejEQN0Q5SGB8Zig7itpBZQ8ck0msE
KNra4fh/3Za/zO1ZJbDI2tvlEZ4NSE/NL3ZjlqVNUEqYyHhDt9UhRhVxhrYG9qxPKgk40M4+rk+t
LWJ7JclGlo4N4qO+cjoI/TTDdV92bizVd/3Yu0yHvp7a+jrrUKEPn+pxUyG3KxjzuRrdybdY3nmT
qck4g92cRghXbPjOEgaIWL2mFVjSmm89RZVOMh0cHYFlwa796erTh3K08gRpS5pCZwClaemGECLY
UqI1XRJopl3LIZFQYk2D1GmnTWuq191k+mzgtqW6dS4hqG8dFTT+Zkg2UWwKolPROBd3XtkZaiKD
PxoNjdWVph3RW+lojUhe7tztcLqMCy8TGlKdZCXebkZ3x5IAbd4zMyLitVhUsxO4zOU9B8RLkkQt
Dom8NXzZcIEB1/uNjs7uxGWqg+eMRG9GyA7tSvhuUFAndmscyIS8irnNfLVw+xdh5DaHK8uX+enw
F86p19C2UIJI8KPaKxm4QjK05rUuHCImgXmimOJs4HZqcOGpjLINNLmAwXQTrY3dgHTf3LiWb8XZ
DtGEL7xSmoQZLRUjPBoTs8vpTqU3l33A2Vv4dDALT0TSdkiMCsDpmRMaS+gGyfW0zgYnvGmeah/x
IAaW3hRQ7rHzds5YWZIwaSXYwctasNYRHlYq7kkdsadajSs5UB6jIHkt2eBfHrDgSC6rviNqj2Uz
4ki28+vQfMMbHPu2Fry0RVYWIXZPgWg0Y1gpzMDWG6ilBCC31tz/bCwL96KGci5JFpoXzPRb3mVu
XVJb6QRljA8veeF8aUv3Qpuum0K4l2DPIc/QrsAPJTdXUrPVK9Dyz+LhoJzPnAa9X05cvWqjV6Jb
7jZ4Ep8H0UaZ5/0kSOCqZoZDhBurguQKb0O3CfMtzwPY773Lkys4esvqbVxJg5rl2JMx/9a1bwoR
+ZH57F6a16UbkWg4QRY5OtIOHcWqjopnie7AeqVrIFsZHxjIVi4PCeB2gc2FPwkpHSvIN4RHjWk3
UjesE71bEcsAsg1cTANBjT4CsW0N3KfcK5mTtkRfF0lvm5x+S2m1UqTIjyzQ0cQFYAWq+SalIN6x
wKMcqaARU/BMb18Vnq8J+Cn6eKew23FEd6hG/Ik960ix5e+5iqJFPdMxQSQoC72sLVaU7rT4TdNj
u4tREkYtvq7QfRyih0Oz7LQE5W3NXKNRXD5Etjldx6BzbQ/FrIJi3QThTg6+NaC4quUMfFrmUQU9
KLTfCx38LnvIOKC3dyh9dIe7EloqsUsN6JqYieRpQ7nOZNWVGLMJ2it0lqIj/1pDXJDN0OfuaAIt
DgI4u23uUnWfF3ccHpAypCnJtQEJJbl0BmVtKu/KGPlK9D6iCs6gGgq1LPTyoGtJQfNg0NjGzHxF
vrD8ykCTAarcRnocgN5UGsWOanXD+H1FoXpstXYcriq03qk14jF2q7BXKrklRC9UCyp/gGp21jsx
1prxwvrIkQq0Nb5UpeHIjeU23S1FCbFtLZs1h0m715IOXdxHmb0UtenKYJevzT1RUGFFzSMMHApw
ebxqMdMKAIz6hGrVg94YWAO/7HWvQ0ZStaAkoel+EUZ22aNQq8frgb/E+M1TdVSj3A75Fyl4UgZo
VFYvCkqdIBNC7hifIMnhVOp3XUnXRkUFG3o+IpeO0OLyGmkWyTLH5ZWV4wpBkNdKGwrtEyA8V1KQ
C6I5gUdY9opVVieVigSPUPBvWJ6VoemCAEvgEpbtYLg1GgSlcG/o9QTVB45IKd0zJfFKwIbGDrSL
ZSJ4BQtuqmVvWGu0HR7ICOkCMFgzXLdJ9AggriDMOJv9OQkzPtqwTxy3QXWzHbICLWjI0VJyPY78
OdGJXcnbYXiUhgNJviY42RqYtIza1SfZnvLKr1JRx59oERe3GVckPc1BJ3yM4Q+67jVhkmBTnq21
n451cUnVQMckXYbH3ZySNtAibLPCjip4KpQZO0Smoe4kulODPI3go9WMURVBg87mM0+/xCIqZqkM
XpoKT/bReqrRrilZ6HkhcJdqqq84esbBnY7euMSGqJ2jgFrIUEFOr0cgUZ/+HSDU6XdZ3HTdqPRh
NEcQYFd+Be33AzceL99sol28uNcGnvYsTWEBQoFAmbaOVSoeSf8dsIquWDqKtWBvIkvK4xD+mQUy
Ai62IasRdYbspiSOspt1SWcyf+TF0QkbClfzfNjzaXe+1k9OD5/SthwkDG80v6i4VpLqa2DdtYYg
LfGLx8CnnUVAiTb+MmjxxDsaNshQQcvoc+RoU2zZ/Fq9M/zUl5zgCrB2bnNX2lS93YrQrb94tH9+
h8UBBVZsVKc+Dg5RlJuOXBR+UeP6MWtHnhUX626Vdp1nDWTTKhQyV2p/nUS6f3k//SJB8/ktFme4
1fCmzArMRLrJ7yfX3PEH6uofhC9dYv+GEt55v/RpcHFeoyEIpabhiGwte6YtA9kWiEKizXDTeDOU
JPGFD+fzh+bT5OJYJhNllax/+KlgpT/HryAfMxu7W0fO3Hcp9WtQQYHGU5D8+cWD4tPu4rCmKubV
NCZks5+RMT8Ob13sm8Va2XEnfmm/UBtkqKo3PXTf5Pvy2N8Vgx1cixB1wm+xiB3qkOia2uMs66tq
w75IqK4/JO/TS35IwTULrrrBo35xg1ANanuRn+8J6CcPwkU4H8L8NRlLYB/Sb3FEpiI8TkAWROt6
3zwpQEYd+cPce47EiQtqkIMRQ3VCdE8Jttyy30VXZamvdOxxtomP+mPk8ZV5rbvmSnWrFX2Bxrhg
5ecp/Tlc+xzrwo31JkQNAc6Cl0b6aOb7mYmNqpWINuYXwcannYUb4xKXqjjAnM5tIbNiQOw24AM1
4J+d/sg3uRfdmZo9iDDtv7j5Pw0vfJdeKmqvKHxG2c1Mv7VjANweOPWwSVJE7et0Nzjz9m6g9+Sy
oZ+vCtGyfnCBXJrlhesaRhIiSMeXGHTtXR8PJDCgXXdsjR3RMhDvaZ0vGZKTya2X17UrS/SNp8AO
d+01acpDGDukkQ4FANJqcZsV1y2/lXOUXUl+mw7mRp7IfqyKu6ZUU6ifJGvDYHcC7zujPy4NYeEM
VbPXB4VL1qHTEsdsZ97IxJ0UfVM1bNsxIIs6dLrxbj8k664TMfydhRidXPNLwuY0lEpOdezT8BGN
KnOKA9unjT1yP5NSl366zffxt/7JuBeMW3DPWwvPOMg9Z4GJE7k3W5vdz5qHkjdqNnR+rX3vzuRY
Fm7/xq5EchGCu2DJYClJXE3jlEJyL93UHV1JI7cn/v9nPbeUz4k15bkgcRLHQCiHSu18MCM00KXl
C1c9CXgjyFRensjLng0tmj/aaUgIVp8MRyAghp0h3RDHucDE5Qkz5YUvI7U09ihYIQmMHuMYwo9H
qxM8zS7vBlNeuDEZRKA8lLANgyyw6w6YC3Ojyq+GKdzw87769XkzlwBF0oZGFofYd/lVfJQ9pPhA
X3MEvM2ftgAIof5qFogEEN6K2X9/kU7/l9M05YW/StWUdCzGTCLx0WzqFYXQsZ1sZFdd01th5W1e
l0tDXbiWLszqrkgQZ5mggNvm/gSFY1BhRRtjy91CeBcJwgxzCVfkWjE0WatTEE6ic+BRfa5Xk4sH
/UO1U1ayz/3ooG0VkFzItoFLwXKFLEuiw7BwKjVpQJL4r0vJ8ukWtCxbkK/eMR9SscML/aqgL9Au
H8LSTl+Mq1SCvJTd+nP8w7zACXYR8FPjbo5B2zXdt7vRRlcWIkS0HBzLdeyFrulCU/y+2+f7aR8e
0PwOwU4BWeBZ8Nqp81gEbGla0MwkuBQAsiBVcTWVwbWahJsk/F5l2QaUt3ap534ciro/Lodo5hIb
aUV8okRPgB60CJg60VTEH0L5qIBVfgz0/8yvfJyWExep98YErtUM+QkOApTQQBqEiPmpBe8btOn+
6CEDLZwSc+zx3AC3ODR88YjNVonTeGyd34jll0WHfAm2gJZSIWsNuJwiorsaV9yuqn1lOsjW1yZE
niu7mszkVgve8kz0aBct3yIom2QWajkL0C+5Hb9rEOAzxyv0H+DBHtjBDoiM1CP+72CGBVfER5h6
spRymwHzJMPVZGhDiFO0W8c3tYjRVhCsmEsYoqSOdd7E8pxtkh3wdWwAxO6eoAswH1BfOsa7eWzC
/JLgclpCEdUAeW+aoJIQb4qrAA1Js1+JXSTUvw2wndyPV82qFuRHBa5sCU1s6iJsevTaHpskt3uy
bqmg2CV4OphLDGJhNaSgFS4jcpMhgV17MxAx9N6j2JMVG/TA3m89/89nXlSLymD3UwDsXlyCZLCY
0qnGTC6bDG773NyX21nMuUQ/e4mDOfPI6ZJrbXsf8FJgpMnt5ZDp7GY9+QKLezEKwBvKSRQf23mz
ktwv4s2QkNVlK+dfSCdm5sN6ciaaIZ5iI8sj+B3Fbyd7crOb+hovNIBnBweJNVwn/dr6DlYQ5oke
26IxLm7CLFAMWW2B4U5C6tHafAorkPXJyqNgkGdjjJNBLm6qWB50M81CzCW/LkHjOeagEIXmX8Xd
kZSekVZeV6QOL2Kf88zhmVBi+uxB+fwGy6xCWbZJDMggnvVIUxZfCx/QDObOKtoAUNV28S1+EHkE
kclFzJ1BiFxBuR5J3gSJZehv5Ekj2j1zxPtT8HYyrMWtFSJ3X6hEhdTKHh1s3rSGahF45QZvbn8U
5yvOJ9FP7C0i8FzKh0ZrQRzMNohMQUQKvewGAsq9T3yyjuZwSIQcEE3j/PnJAdGSlqbgJ4fsvHJd
5JU3yJ1gFs967pNBLVwNTzIja9icpFC/mhMDiWu26SzTV0AXLDgIZ98VJ6YWTiUko2amECYAP0fv
zXJ6FXQog9xBY/8Nv6+PjYNDzv2C+0rvmLEtSjiJJnPhbXI17NuuUYG/igxnrEs7GkSNM2dzWidD
XPiU0qjLZsjk6DgRODUIG/FAWoVmvqIofiZqcNPX923T+pdn9iwFiX5iduFi0kHnUme2qAisoHGE
d0yZeDjjUeIOa3iUff+erHAPH4ltIZ3XPIzlNn8oets6clEz4mWvSpeP+i6qU4nWDVppydogh5xe
R+qLYLhnkYp/DZcuH/TGRNKq4zq6b9y0s0PLaVfZqt4Hs6TIlfEY2M0W0BenWeUPif8b4evljQzi
8x9PZVZbVSRrxpzYA2Xgpn5oQ/CD6tIarMUuuLzhfCw3H2x+CHUhNeK8S3/t9egyD6CPemMNNImP
aqx4EsKQujK9pgWVyqCsVO358lyfL8CczPXCA1Vx2I4J6JEOzZce3QHJln61HGOlePTpN2ZWtLIL
b0S1qJYLjoAg2FNsYwgOAXfL79W1KHY8/348GdfCGYGXqJENsHwjUNZ83StX6ltwRyCmREUiD5fd
Dl2++RtZYaQ0RoxJ/1obvT0pohqK6MwtvE5HwZM9VHBs4wge8egrQlY7NCtHsBVEO2/hZQLVKHo2
wX/LW35tXJm78qF5moNSNK9i4tg+v5mzA6I47YNJ4sKOX764eVF2/Rho0Udrla7bEZLp1hOaTJX1
R89nsebbmS8mRT/H4Cked9FudZveBE/5DTA4DvWjVwr4meEwu/r2G9IJgolZvtLDMNQqPTVmstJm
05Re9lC8JO8Wul910D1jRkD4HO9j4tBbwZIIVn75cLeADIFK8ayuAUlEHT0FkWH4SQza4Ar5o6lV
7HzU9qDCtTk/htZwzHhs14Fqj4ZmB70qel1fvv/o8mHPos7oJAM7sXf4I3/ObsfB7Vf8Bhmlbt36
E3W65/Z++gaRyeZGHNKLTvVHCHcSL5E87uLSmHD/gl8qqORNpEz2ACRJDol0CgKmGEKDmto64SRY
CtEeWHiuXlXqvJxZeXPoakqhD+nO78Z4M2aHSALdqGDd5xvm0pFYeC8SKSob0hqI0qJ0aWB86Tvp
q1J1ayNA94CEe6mU4QmIDUYNO+WJrSsPl7/CbOHSN5jn42SmYzlVZZYi5GjBWEFafozIPePbSGq/
Xjb0kTu4ZGnh3UaqTL1ef9z28b2m2u313Aoivw2g8EIX4A456XiX+NQT2BXcRcvHvzohL9yneAPL
2wjdYs1aP6BbDNkTZSOwJDjFy84Lo5eqXPnjGdy5AFpIdo3kSf5k7euNulbBGilOtAvW7yMFcbJ+
w2S0hZRgVrOkcqqObdl4MBo/gZrw5dF9YKgvrN9HTvzEUmK1U2G2AT0UGggCkF2nk+xAeG50Sam3
kP3q3jraHlJD2aZtuBnSwG3DfYG2H7OqXWpMdpCAoLybfKJDqY5JK9lsrjrgwpQ0AyCUvel66BUK
VHPNPZCFdm7cUGgHcrjEjAYiTtQPqO+l8SyegaSq1ARy6n88Y3Qn9z8oB5IQQg8Ou4v2kVNeNTZg
XlhDuknAMTUEeONMDvEH0Dof2QPeNonqqQCD+slj69RP0kb01hEt7yJsCxJJ7YqMxQgJApd0OhBf
QJgOdgwA5uX1FW3e+fOT5TVGPbF6iulgzXpKFRtMIfsOKNQPK//9OvxP+M6Pf8xv/c//xd9fOUTV
oZTRLP76z330WvGaf2/+d/6xv/7Zjz/0z0Pxnt811ft7s38ulv/yhx/E7//TvvvcPP/wFy8Hieh4
075X4+173abNhxF80/lf/u6H//X+8Vvux+L9H3975W3ezL8tjHj+tz8/2rz942+gjT2Z8Pn3//nh
9XOGn8N/o5cIUfsfv+yvn3h/rpv5h/+uEgWdWYChoXHRnIvT/fv8iaL83dQV2bQ0TdZ1XZu3cc5R
Ef/H3ySF/N0imqHKMshidErnZsuag/4Nn6kUn1m6blnzH1QFBPRfY/9hlT5X7b/yNjvyKG9qfJ+P
3NLnaQEhLljVLYpBAiQHmawl81yRDFmnhhGQykMeQlwlD5RK2mdhptZe0lfcuhqCPkDqKzHMZN+M
VSPvWDNoidsnfYsIKkqpvAmCIsn8AbKKyU7L4l7atTxTZNU2IQnB6uYur1mWKlAoCaVUvrMY0ZhC
1zyLeEBcldE41baTOkqwVBAjNPut3jFpegZDCh/8RmIFW/ej2cSeoo2tuVbMqXhhZlgGqwaA5wxw
aJ12Tp3xcPKMgEvU6UlfpHuLmZm1MrUgIn4uyfn0yvIhf+uCxhjsKmN5fBMpknoHdZMSFYYeXRp3
SqlXpWeVHHQsiWnUc9COb7/VsoxUXiUT6KfrJk8xSGZpbjqA4mRjxhKVgUqPGx1g+hZskitiZKAy
iqJR6lxqNZQBVQ6xzQ2nvfGWhGlWrnUtUhqkVMa+2xWKDO4hVdJVhIWGNucb6ah+Ib1qfi0tmrdA
qOdjWfsRJFjfWM30BmV5rdEfoaBpRvYY5jH+n8mz86r0svOjljdDCuB4hHwfuuiINRb1ey7pI3EJ
wAtBCN8dYLqgPWSF1ha7iK1IrCVfAlkKRlvu5Uq7b8cMtAVyb5bZOqgUmVzjh9ruoa4nK11nJqDP
HvKXpeIPIZCd30dAEkpvsqSAuTGNY93nUtRkWxmcASaaEywlHF/L3Gym0I4mTTWeB7wgpLuyaWX9
VYstDZLn5ibvmhdJjqHwXYC+YILSWQqCI0DeGhbklCceibTRQE1KMdEEWTRJ55aGysD5K1dy4fJA
jqzJLTsltG4kq8+pHRWZCjLkcpLzFWgk23ibgSMGKu5qVa47SnoW2e2YE0hF6uAjD9dlZXLIiuQs
TO8nqQw1t2gHUOJBSSm3tkUPundXh0Y2X8Uaeofem54M7aOqsFJzSglqaddsYor8rcgnGd0BU2fV
kAypC02R7zEkCU2OndrnI1ocYim6Suskr57HbKKJ5ICxtlDezToc65XRDrV+R8vUQlQuZ716K6vh
iPSCltZV7LCe98S0s6KJQWfVS1nf+paVS8hpFZaG0NquzAhCIkoHarz3SUkpBYE0DmAXOUWlxcPT
KJOKbidFQTnTsbopHu9NEELrONiQy/6SE6pDdy3UoD3pkjrKFVB0dBBjuR4n8IPfySaUtq6oNtFo
V7Uh5dhjZlJucon31GtKUiUrs8iTNa/CIYScggxWXT6GTbhNY6qYtzoz6qSwTVSp2M0ANarWkytW
aWvglyjZkUkGFmpMeIvQSzPx+9B0QdTkmxoGhrwewlEP3KBQCvQ6hbrUQE+EE5BTOwwtF8nWCNTe
cLlKqho8EWTsh+2QDMzcGikJ8x3vciJdlUQK9C2RdFrvsiYYzK9SYzSJF9ZjoNz2EU9jX1HKLPY1
CY7RKwaNmuvJHGi/o1ITTW5UKknhS3qjTFtjgON9h2PrIWoykaylK9xoU+VqEtM7d5Ibhd5PcV+b
Xm1ZgJXFcmPStTZY5eTkRSb174iqOghmj2DCuco0XWYAevYpCbwETGaDCx4KU2VOx0YtsYM4bku/
z80B8MdcmuLkVkUmFwzjNKAQGnbbsoassEm78MswDjqzM9B9lsesoDzby6yiGGiWypNvWhRhYJQa
nem2sSIXe8tkCAgNhUrECTIFegtxLoExucCdZtkNaYPAqeqONY6UFV3vDU0eZjZkmyMV6mx1o37L
8jTvvSqFbCj6iuqp3qUkmUhijwUZogM2QjhcBfi3vU2ShH8xFG40W0WJc/Zg1UP7DkWOcXKiEK8p
x6yUILySxpTHjW1pZtIe6kRq2UNvdjRbF5i28t4KiZUpzjSmNPjeZmHT+LQvAZkYQi2yRFiHH/ON
uEOpLoM/21LBTgCeabJIvPCMplqbcnjgbX7svX5LtgwkuE6weSWgm3LGV2ml2pELNhYRLcKiVP+n
bQXZTAKZXFNZsormQ5zrmg4NyDlpn36tAUELN/VGeRC38y0KLB+2UHPTdVVTMbG6uYispVGbcEMF
7MOW7viJB/Ct5HWO7OdecjfuRNIvP6Yrfja4iJKhPyBlOWqd9py4yX260VZs/RuSk3O164cgiM4U
8ipYkhFyWcbysWXUtBvb+k87fDuTkvc+RAH34uaARc36zzGd2JpTByfxuIrqQw45bBAYX9Gt5gIo
BmVAr3kxPGuVeuMOgBgwq3gnMemfcd9pnPdjjvNno4uVM8u8iCoVRjWrvJJoB60la33ZxAKk8rON
xWI1KKXExISNeSfO+ILwJtkX67nToj2Ma/502d6PL6h/mcO21y2E1XRJ8hrUfVYPEWIqMA4mxapM
TNyvL0SkR3d+vSihFJQGBtWWgLeY5oalMQOpSVfe9p4BSErsDjsCuF3rZsfML/bG8fLQFvWiP8Zm
ajqicQOe5ScBwTEhzIwaeOnSG/wQRbhvxdVwZfn1Q1ba5rXpIBZ1hpXiQKXrDtT5qKfGD78Bzf4x
jfXT91h2encq0zip8D3ovoH5YTcTfOhfQqdwxBmPRSljtkbwFlLwKNJkFUdgkbJKp1BRsFPBPu1D
jB4UlqlsR3iZg218DUYyEfT6jDv70d4icSUPZhGpsz0UhlbKVQkFxXA/3ZI7kBx547peK4UoL/jj
Y/znIS5uijywCjDIwmS8qTb5hl/PPTv6pvg+c+cgkFmJCRAWVC1/2MQbTyZw3Do1zMW0Wv/H3nc0
R46jbf6VL/bOWhAgQPK4NMk0ypQ3pQsj1SoRBL03v34fVtXMSClN5XTsZXfji+5Dd1dLIEiY1zxG
UVkmUCZ0xtVCncgRwHjL4MvQ5g3d6NdIvfx0DacLDvGex3P9gS92kGDofjKYd2FJf+JhsbyycGsi
1+hXi6xTuJGLuSkAJHS16AdahwnFGM05O+7n1ftx3JOTtrEz8LUTjCsv5lV5paP9Z3j5EfGn+x9Q
gj6WI3+/ZoZ1azFKKDFOPm3dD2FNhQ0SMsqRLQAckEXONtOGvnTnTtrPRx8m9q+h+PIo766QNJk6
A3L4sOS5sC+MLRSuO2fG3kwddaPtdTeCDNP5Ps8XB/zHYU8wI2laq76rMWzjL/iALtAf+/XSXSq3
6jrdn4OofDkezLtxKui6EPbpwp37qShtROjOAotp3PISynYamjaLG7MaHfv7uXDji2AK65PglEFA
ZVGcvB9fbNUV9lgmcAAh2W2coUffj76NuG4uwarrVyZY0gYLkI2uxnNn/lffFDeMAZOiX0fgx6Ft
mplm0yM7rEZrpY3pKjeLIIfOMxu8P98uX+7H90OdXNRJJUVsw9nJaT0RlFeZ3wRqBdNAZ/CGzXCh
tsP6XLnzq29pUAig2gwnkAVj3I/Tm6HtnA5pD28Vd/Sqw3KHQgjdhYkzQkft+7l456s5YjzDRgeZ
of7283nebZFyaFD+gWQT5rjIlaVe9kOgE6oFMIBG8389nrmyT7ogP7e/wTiDCDZDOiBOY+MkzSFd
rbqloiECM9KCUHY/TJZtor56QrozurB33uSZ0btS61A8NCrkheXW1NGGS/rXzGpsN6q6fTblZ4ii
X110H57t5IMPSTulKLdgI4ELBHNm9xdh0XZp5dnP9jUcna/PQfe/uOkgEwHoE05Dhg9/8sHrOmns
PoImA8DYcKwirjQNqDqcIyufyFD+eu+CQhKOUxgYsdNDIqs1aOA10XIohYEunbBcifxFhnAoSe7H
m2KTrsHKb4ZVBr3XfmWfxdZ+NdH3D3ASRbCu7KXI8ADIOPzUvmvA+SmzafXnTbt8oo8ZimkQsC0s
xnQLV+nJ7SJolxGeG29k+q6sp+ycY+MJLnl5jR9+v3VypcgkM3hfGW/9ygrGi+om2xb7BdshOneC
RHMOld/o8twJv7ya00npBCklhkdocBrCx1Nv57Snb6Y8cgKBknZAre2SWs95+AYRkDONkC/OhKXi
buHlEdwoxqkuI9zdi1qz2RtD9Qvq0JAy0C5MvfJYhbJRDm/01Dcy7gJKK5a9IhAY9mgO2cwFS/DM
9/zyhesAD2P2iBXQBvh4IE59YksawsGcvvWo1FYFuQ2b2U1ieUi12E/6yiFF7sDiz8sp9cLe2hRK
es0Ug+0FgYLuTDr1xQGGt4MUmFJ7cYI6jb6n0s4HIvS3/Mm4jm4QU3g/r1v52DwVT/p2kdYjL9or
iuF/XtlfDcwp57aNGJEi5TmJTzsZonjK9TfU+yEwgejFVB4j3wuUxjRIvOSAxKv9NB6s7qlHEZtn
P4pyA9QElTuuiTNP83k3mx8e5mQ3A6uRdbWkb3H6GCYmrORgbXdOo+mL83gZxDaQ5uDG/8ShYoSM
hZXpb4ufbbQzfiTbyF/QKLrbvSq/vj+nqP3VpNBNghk9/enzdrLWTKUyI4rrN6luar43ykumn4H6
f7WcBeXoRglMB0nyyUecmi4DQzZ+gyPrhj7YjQffY8AbB+W0zpKszjPE5uDrCbg4PVd++xw6mRh7
ueoFp5+3UjmXTTPNEmNbQWq4Y+aGfCXB521fTD+5kM1qfECrBXby5yKpL07lDyOfXKykL5okGuXb
osY2ew2kc0DWMv3FmXhc4IXn6fhfzZWD6GBSVHd1RFQfj40MeH8NtqU/Zg19dKJ5CfrFs002GXoW
f96Xn2tvps0t3bI4whodcc3Hkca8JA3i79eubNe67N1+uI9QdyVbgShupN8bqz1zQH+RqX4Y8jSv
6bU2lTK1X+kzwEGBvaqCeh1ugI6BXBnMpau7/JCuF4MxCquCvwfSww1oUwQsC6eD6dzCQvo4X7vL
k0FX9guNpMuNNWq64Iudwxp+DlcQAFMbQ1EK9oJxCo1lsUHnzEiO418iIH61pdDu3ZQQVha33BcO
BR6tfoZwgXKicwf8p1PgZOiTdBhdSx1RZ3IMS3cxC889eVlgkUK0tfEmDyfpiLd67or/XNQ5GfXk
7LEMLdOHMDm2YJDQe3Tv0E+DdTfzIXt13rzmhLGyfMWP7/dkR7aJyWRlJsfGh4VmCcWrwslu5jvA
Tci+gkC54RVo7oEtfVSTF76cL5J/2jYnD7B8hXeJBwy3qtRqkmNK6od5rq4IHqKn67wSG7NSbguA
aRy2T3/eq5/OoZNBl1Pj3aBj00A0WU+OlF530x26JWduxc939MkAJ8d7y8QYkSg99rDTmO8Yiq6F
i8YW2y00ldYnnoQGTeG2oyOfz+Vyn6uhGHy5Kk2LYsd8aq8MLYABVb4sIZAfL/JXnYLl32ynn6oN
qZffNtN2UafoNvwHTVzLcqpXA3D+1bn6wOcD6uOTmKdRchq1QnTqqDbRWvhmed0gYr2xV9k+3SXV
NZaW5cCz3ecBW4pMZ6G2n0PYkwc4Of4tvYuKuViWNzRgrF34kCKR1m9gxXWwDLet3eI2PJxL3r86
ON69/58yhe9Wl4RyI6tUclQQ4EM/Zh/TH03anDuePt1sJ1M7OShSq6VwiVNHyKb5EAi8n35Ue9ut
PJindClqwGBjrY1udTb+/GrvvJ/dyYnRY9H9PJFNc3LijPoN0BB/3p1f7p73Q5ycCZOcbDKmyXHu
oJHoyS6AA7SiXgmqx11xncAS2jH3A8T8Js9aT7tzYcq573dyOsR61QvaJke9gW5Yj5IrMKc0PHfS
n90cJ2cEUBBpl4zqWNWOeTuhQNhcA3mHVloDk4/snm4G6NOWB2udXttX9ObMOz63fE4C95bVWsKy
5Lg0n6YHlbsckso5uq/b5DoOJvAw6/IFQVlye5aqsFycH9LYk5V7GjkUFtBFcXLkl4uvGLgm4cbw
so1aDxZkGP4Pd+Nppl7bkxqITI5lRNZcz92prLfNWWLbmTVzGmcSSNVnM9ZMKw1QFQ5jn/my//7n
b7YsiD+8N2t5r+/OlbHoGp7jk1mJdA2mHAGzyAnUMuB6nQHyEn8e7cw+t07OlyzTBM2xCXk4e8QC
6bHRz8Sv597ZyUlCVCsAsFTHuHjVh1UfP47puTRrecg/vbKTk2TUoKHJcNFXPiay0kEeg8rZreVg
df8HNlpfTgjdR0ugfset05pm1TXZNJTqOJdqv0j1keIib+n9n7/LpyLQsnuQX6D0AJAkPVXR1IZy
juYoPpIJaktx4rAi3tJYfRdMu4AX2x5gLv/PI365EgB65OgxMgq9zI/rDkkAVIlxidIKxveD5Zrs
9s8D0C8/04KSMOCqjkbmyVFo6UVnxYgTBHe6ZD1pV7DQNaFMxGNH2kEJO2/0wTS/8gBqgbF33V60
oOInj2b5yiArcj65+XLK7x7o5HQsATqYU1MdUZFyB9Y40LH885S/jPPZuxFOXqo5oa0LMcJj7YVB
GAN1vSgRzi65AP0gPquG9+XR8a/RTg9BWB5YSaGpY9a0jtEZQDa2rgmrtWrRAy6OZ+b25ecEmgko
XsAAPrWFmiKpCDBpuFsYAs9jA7ehEFTmuAvGB4hRnJWh+fJrvRvv5GCMeZVOAIYei1F4JlRMeoR6
f57Slzv73QjLjN8dvRDZgOpaHB9Tg2xZfugAdOUggv95kK+nAYQxnpEC43yyJCZii0SF8lhXd6n5
HMcvf/71X8/hn7/+tFogZq3JBlseK4SHYZ45haAO5/qZSZwb5STizrNcEaBMjo2CyAK90Qj3x/rc
AvtyObN/TeX0g2uVzWdMRW7mp+qhAu//IgF4xkR/DHx5KMr0zmJ2KX3jTO3sq6jJ4CaqZmTpWZ0W
PVoWCtZlMTpQXPiNMFeslZmTwWvXkaymq7/7xZb6O0U7CI0MIOVO32Vp1GIS3XNsQounua9G21HW
uUbc5ymhf6ovqHpE7hwFpY9LO5p1e85o/9z4nb9EoYs3zQyRTPXQQ5UDUXcQrX7bt/83++F/oM4I
liAB0wCbWKf4fNjF//MfjINPbIj/9TL9iN9zIb78+d/cCPymX1wIan4DaAKVWwAnKOrHBNfTby6E
Tr6h94/uv7VEIFg3+Jy/qRD2N4AgLMjFCQq2hCWQl/7jua5+xUy/CCpfMyFOKtjApqAlpKNIbphL
B56fgjjHiIeDVrbPUz6Wwjf6FH5XkLWPCANDEZBbmNAXIi83sgnRC2FTvWWVDg9ON8nK2rppABtI
oRFd92lZP4MmA5cOB+Dj2vRQD+ynyMtn9Ev/+vl2/9bC+3+NULNEeP9+Bbny+Pp+AS3/9+/1wr6B
9IIbmKNZhGNkYdb/5tKwbwZaAJQsKxXQG/zI7+VD8Sfws7SABMAKxpmAk/f38jG/GTiNYGdNsHwA
BLPE31o+P6sg/wrNTbo8lmGCmaPb+AtL9eO5U8yig6Ko2ELPdBpt31L9wvYWnW2E+6pBNOjiD+Lh
obV0jfksFiX4b3OXj2SnhEGalSEmpR9kxCGoDDsCEcXB3FYD0N3gP5h2FuA3EQ1wOFCHZrZWeqcP
DwBXlRTyf1qrUdsZ0Q0nBxz4ejg4jQWUx91AJtJzR5tTrSeXZSgkg6ZpAubA8h+5rj0q1unGfTaT
Uuybjhb6c10L3AuuDr7N9D00ATS/1Fhf5NqCCze6AynMjEu3amB+9QBKRT+/ZXOY9z/yOKpZ4WV5
YoD5LXQy3qX9MDbXUQWsuu4wavKgZOPwioNGZzNA7EUfO2nKJIRMc7g76M7iKkbvhq6a5gPsbROu
PNkOpH+OG2YrBNDGmI+rqTD1/FZLLKO9UzWv2trREeOyVd1Vaf2dh6aVQbcd6EVyE6shKb9r1dRp
A7p5JvhJTmcYowFp6FjLh8eQwVMCaTsr7AZZDmey0FEpMdJi9oDNhwi9M5MpseEiLMIhMHKZiuco
1cvhScHbOIIfBin5Vk9BkcrhuENIva4GOgwrSUE8uQCLxK42pgV/MAEjh6lMn0F7SrXbqDArmOoO
U2aAwcSMyKROy4iZvNGmSgD1r3uwkpp2U1dZnJPUSXpm2P2lPvUzSAVOpOXpCOHlTkP34qWKK5V3
3Kmjec7kLagZBlwHAU0YygLEzLhQoL45A0nslAbUNEI2BpM+6UrzJTTf52c0nJqB7viYpu1fMka7
hLklNC3p7IdjPRfZBq1p2xrfEvAR0oVpAH8AGgVQCrUt+VZm41hXeyzFMlPuyGTaozQxJ4BVuZao
RmBXB31sISKc1wQi93UFPWN3qDXVwUSjiPLMn4QeEv3ABggxYGmF0pqYyyWfaupkgz4Ar1SxPB78
IkrbAs1hCtLOsbN6FppAs+BrHNjc2fImMaUOwQOtTC2krohGgh7uheFLMXR5d4W4FPUFHo8CPbrE
mOdDNYZz/kQTWg7MSTuzK6WLfkkd1a6eY8+PHt7fMCRup/q+eo0IRHZ1X6/bDrwHleARqZOOVYWX
osTMewWSS5JbKz724F+6mbAqTTkmr8Z8Uyd8LOAeN86ZHq2wGnNmeFYDEJNyQCuDsPjeEqDCHc2B
xv2jRSNr2jcwWIAJimw7sP3+/iXy/yd3U+e4I/79XbM/TkXb/nh/3fz8iV/3jcG/oROPCJIADojs
ZSFG/7pv8CdEB2LFEqhd4ObhiEH/yd2k3xAnEbAzDTT50ajFE/yDu6mzb4QQRDo2iBrYzqgL/I2I
hX1MTRBHoyUidPbT3oADtbhEwu+SON3UiqqQcEy2C7ri1SPPgTIbK3MDcty67ZMe7K/pph/SB2WA
2Rxyt02q2UmzoXXp9yGLM8ehFHwxsQU9aIXVx6IpmFi7ov0UoB2zlVmkO3oFN7P8HlrBUCRLsjc5
qWud8gujUbvYgua6eR2L7ldg84FO/J6wcCIqskwOVSe8QzSuDBuAwZOKRRumuqVCVFA7fVr35IqA
4WWQ7ELG6jrM2SqaqTt7Km28HFfHUD9P0XwrteouS0pYXal7bTDXYxd6mUwDbOALbJ42vNJH6lnW
4OqJCmp+a9OdqUGmIF3FMl8xSYE8SS9Z2SyuqtBFhcCr2Thm8RYXwn231H4HoO9nuGS//4oXfk/Q
5FgpuI4Nwk9yvqrWomi2ZwghjTW6AdB1n8yNgAX5xOxtHhtBmRZX4wis+J/HPanT/xqYA5enU3C5
EAGdZGFhb+hlM5Y2LpwHGLkFepvv6ibcDVA4Z/3DnOZubMDDs5hW1ty4uHd2JIv2mSYDacFpaKi3
NIVqS3cYwGRLzrmXiiVQOn0xwLktnXhsPstYygrvlvUIvhnkTsHLLMzO5834VOVTkIF70co9n6aL
0WS7UYwHAtFoN5Yry+R7s0kCUr/SXg+mPvKLsd2q7ill0Tqe0qArxGZg3VPSVk88iq8xqznUYKBD
wnUJqJdiGwIfIrNkd3C6PNDMtWcdDktl+53iYvWmbtxWUnvUe7VrlApoo3mgM4P1Zmx7au5GOvgm
JFHHFTkUJbsBhC91CqCEYWd7pHH2CMXbS8VBMgjNVZulsJEfDjYMT0j8/c8fF8nKF28PcEvg/ZdE
CsfCx7dHrEybgWSwHXuuDrw1r02JfQ+uo5Z0e6oXu9Z4Ac0WdmLxPbXzv5QMn+0JnI4BYUXksqK8
y4i852TF+byZiemBwXrRJvSljcC9auHTDoV6wqJVLYznpNGDuFlZqbEOy9lNJS5yUvqRxVfttHiG
TTtjjP207f1WyDuiexnT3K5RblZHXmnPd1L0aCzK+17Pdgb3mtGEKsTQrKlmw7bMRjcQ/syiUJs8
xdFFABXurFVUvNhD5tW6uS9kvx+qwicaTApUeRizdNuI+DbBUg1bLeAXJDLXgpQXtpFfk1Rusui7
FsUub+ghCcurEGPc6IV45bVwORjDSP/cRqG6bpheG+oHMnSbqug3didcG86khF9apAisJNkK1QMr
aG2V0F/aIcW/F246jWszJy78GoKy2Q9Ddxk3Yi3reFU9mXW/a2SxApRv3+tNMLQNbnbiMogPmZbw
WpiBWmFxUcTTLtfsoI0M35iL1UrZoA+CjyLSaithUTYSWF6Y8NkFj6sqsp0VT5eKQmIjnbcR4i27
1Tc/5qHcM1UfYkMFg6SwNkSNrwXGWIstVL/Do+2wPN+3ZnytSXoBB73Hjlk7tCZJY0HSvii2oy5c
bdAvisrapSOK1GES9CBzZlG9DQcwDtNmrYXFZTxE9xXcdOz0Yuy7bSYTL1PVeojAqTHY6kcGBRpF
+GoGsZsP8wOsid9y8PjD9MYo+crRB+uO9sVVyOtbNRpBOJe3pkh8yYzA7GeYnXNyDbF9N2mgv6Kp
V7MXm4VJa9ogguv2XSuMx1q/j0rjOuMkiGYrSEb5KjoeTJO+YsxycxO6xZWVO6A23lUVhyvdCIGC
8aKck1fNrJ7mMfRnat1Ny6kLCxtzNjd989gZ4mCE3R7dtueGllfFlF3YY3SgZGlVbdRT6es61ogG
DzjmaDbfKRvANwgBjE6HHW9W+KA6fBer4lYMjqxnmDKKgwohCTVnF7p2X1oScpXWnVHHL22Y31az
tTJrHiT59JA2sMDD610ZHVuHReZr2ug1c+aAlfvQTsa6qLIXDRU1pLnYiNVtAhxr1MkXalTXmdTW
cLW7G+34RYVQ+WSZb7fqhShxqGheOUl4jELrrhTdnnHN55N+XVclbEN5c4hktupEDWY8zuEkBAMj
lUFmFbe1xQ5DFG5B4b3vj0OH9ZgPoIRVpj/aidelQM5O1YGkEbj1b6KqfmS0uK3y4QHUZBDUUXx2
M9yr1gidXu0OOjc3w04k2gvaMo5WG9fjmF506bBvpHngdXXbZNA1+CGEqTllDXWEYRdZB8OGulls
Xyeq9WLZpiBtOP1MUyfNq6cilq+yQHSTh8m94nW3MrN+HZrlbuDWHUjAb2MFDYvCRhIVmmtiFFdp
A45yrO/6GOmZTC9EwQ/g1aKws0Gaess6JZ2IkodkCu8ymwYkLYPCLDea0VmeaUzSKZdQwkCcpWYa
A/VD3qykTlayyV/Cmicewhb4mcK0VUzUlam1A1Oid8zKQisoz5cE1IOESO70phEQELodMs+w6tV9
YqW3dVOvlT1lDswnrykxDwVVb5yIFfL2u7FB4ljyF63pN0NCNxo8S+icMweYjS1JtS0dccKARAnY
jqc36oEJ4GWsYV3kBHaAg6Oxm1lAh8CcV9CPcIuwR6+jvE2Nx8ZUF+Nc78dS2w1F6gGgsw1BCezj
9sHQszWP+g3V48dCmy/7Duwgg0onMdBjGq3HCUhuCCR4rVld17a+b8LIV3u4hdyUUeVTUk9OdhQx
yGe9hqy2uAOhwNdEvUO9QaEZzL3Big81S/x5Boigp/AxVut4qHCMTUEs42sC4+Ax/V42cj2iiVZT
srWHyWVE3cS8X88MxgE8vaa9vdMBCur1DnUL/YJncl/G1roPk01MgzC1A2GrTVfOsCIc7+BycBV2
2bbFPfDnG/oEDPIr/ELigKomIlwUME8C26xUg8rTHjaZcA0MmwcLbauwv8zZBHvG2aNj6UwKBiZi
sbNkLmwxh/baIC+Ddmc0Evk48hmkPH+rhHhXZPj7VIzng4jPf5YgBj+KRRanOf1Vy9P8UxDo/w5d
nyUx+/epod/KuCg/6vosP/E7NTS/QTMHfS0bjQYkiSY+4q/UkFEUKU0w8ZH9AUWK/PCfqaFufANz
A5/eQBKIftgCC/+dGbJvzDYXTR84kxggEYGu9HcSw582kP8KoVFzB9Yb+kE6mHMC2j6nIb5CDEJa
MQKmJ2ljQw1hgouy0w60EbeyJEN4wVDSnmqUTMY51jwtHhSF4k1e6O13BpmPxCPpogmh0igEn0VS
S8vvR40gqBpmVHnWUSzQpupYTsilkaDQ4zItG/VDXbKUegq3hXY5oHil9vFsNfwAM04aPcJs1dDQ
4c4iYcG6FLLai/BQR5vlTKe0MeMA4FzUmna8ohDKuDRzHZXEalS8BPrAnAxyq+yeyTvbSnM1b/Mk
G4WErg5PlGEE+ai1pLvuzUamoVv1mlT2gWeGhqOMJSh5Na85ysHpUlNtO6spfasIOzEduji3ZbsN
w7SYniJEvQ34QhXDbVFXTbE25VDD05Zh28L1RAyqvbJrWs7YpXVRrzWjNrIrqdECvzhr0x57dxyV
UqGjR3PBPeR56CzYoJKEk1sMlR2vbakl2bqagNhf14ojgzCiejRXMHdZUpM2L6LeSdH+gHQabVKP
hyqGslpshP2O6T2u5smgJcKg1iRrEkU5eQQ0EByrUu+z5nEoSzW7VIyzfSnIqEYY1jbc2sJep05v
+2420UxUMZCcfWjl1B+abgDZYhgaIpDY6JoECIfOOkK82I5tqKJx1o+FD6sukgVUxgPHXWam5SpJ
taLbhKog+g+Nlmx4bgcdzDacXIAq1m41CylumJCK+kkBwf4p0NoR0jFzXlWoCQ+VCeK9N4/9wPYw
nU36g6wyWN3mfEINzxn4RDSX1CK1Dyk8BZp1gm5R8oNqmTW6bLb78FITKrzKVFs8m7MwfghoWhUX
1Kw4Jlkbvf3d6PEi3AZpnUTpV0J0wagW7AArZVGuuySSlZsklgArOeX592okkKButWjKVlBx1FPE
NTITu1T10NkxOIReVhDUydANMmJD5L6uorrzOznQQrowU57KDa+h3eOHOXSU3LoUHE6MxWgXu9hu
jP6WzChuFo9FkSK2hYAXijVFUqof6EDp2mbEFweANTNmiDeFY4ryjgUp/lcL5t7WVafXIXgVdauF
TtmFLfWLWEXxAcFfFb1N5dRYwYxCplhNUxQayo1K2lmX0KUZUPKJw3gu3ajWGVDQorFbwHb7qRqf
WTQMwNpXOPc4gpsM6U/MWImAp8+nH9j2Vu8Wlh43npog49O7Qmo2XJ5VlA2OpSZkOY7oY0mhbGmO
9uAZYZK2ECax4QSDRKUO83U98bi4I2jGlR7KULQBGEaM0xJqmkBlMytD2wNOz+UMebFJ1EgXQRv1
EKpKpC5NaRS9r1UiZDgNuhq5E67/Eo0Rpjhi5J5ayNxTjh8Io6hfG2gFRMc4jTl9ypuwbiMfx3N/
bQnETsCoRL0OeWboR0VBy+0IPsHR2Iqj6IYm26qGKFk4pMtr6WdoF0wzIhMxY2IhF3+libk3ScHC
v2yYBoG1FJdaD5W0QqhV04PHgPUvrZWCZKL0lezwZjkgTrDALGiO7LO3ZeJzVcI22Jynub+QUlL9
0HH47F7NLdKRvQmNGxjh0aa+7zMBmbC5MWZ9lQtmwgiaVCOUwKI4Yb5lRXRGPlAhdgBkKwT/W49b
EEOsdHqIR0lreOlZc+oNMHfVNhWUUJE+RCm56y0bMVbXoVkZTLZRQ8siRZZ4iSg7bp1xSqBe87Nh
5UJ4zJ4CKprMBAa3w4z1CrYBUCUDSSKpgaG9m7S6Rj27qFNyabdITy5LFCGhLTZDHmhbT3MU3syN
XBShelsHSHIsJuMCbVl7uEA5tYgehhItX1dTMg8DmpXaK440DtUeux8TJ1FmU20gnTYgP4lEY6Ze
orS3fI7aEWWdspzW6ClF3G+niRJvasxxXCtIhhUBJJRkij4Tq1oCJ1/Oc6hl6aqsNkYBA10f6Fi0
KjiRrN1N6TzFu7ZVEEoira9ntN6LDjdfkInCUn8lZt2aAUoXFcqPUQfVKlYlqCZOvGdEc2wbomi9
07RITIOiIY261ZoCVdkLNFzEeJXmkCRak74CBcXN+7Kzi7vM6IbwuYIOoIiBrNewa5GjRgr+TKWd
9cgX8kr3IAcW3Q8iz2sH+1QdaTriH3HpYI+ArYhUyGthEVh4BgTQYQhV6gnMgRJNl37U1kW3UkUZ
HclM0TgyWRMbG9hdDePKGtnw3x0FyE0u2o5LmfbfR42HRcDxR53/1/5Yx8f8+F+bJj3mr837DsPy
G35FkbohvkGVw0YkSEAj+0cIqRsIFCF6ADozdG04oAj/DCEp+cY5M3WLC7BlESmiuvc7hER0CeUU
hKSLiBFgTubfamfTpVHyvgqrA1fxU1gH0aoNQt8pNxe3usWTaKIwdUT8pyc4TBQO1H7T1X+xFnri
w1tPwKdJYw9h5SFBQhqJ5GopTJTAiRay2E+V9CVHD4y3634SqxaVZZzq6z7truNW3KcDDyyRrMhw
B11At2Pa1m4CWRA3Hpg/2607sXgHnuwNq+gGTsOlAxFvhxWNKxKEVrS+hlDkamhitIA1R1Hhpfab
IdI1C7VN0gDd2W/DUTkhNX1w5LohX2E2Kz2m3hRBmzI3/RTQKuhNXhlt7ZV9Dgb+FS9QFinApqiM
lWXAXbVN0Cu0GVwv1K5SL3GsgjLZKuNezw9GqW/LJLwCLiAQLF6PI8z/utyt8uq5ga5KOKwQsjgi
e9EFqnZW4dYJ7pwWOmutj1sraDgEYJq/xiJHx1T3RAwFAVm7UYETs+uCPCsusqFwBYiNQ7Y1RlSl
7HWaEK9k0o1451lT4ef5dZqkDhrXblJfhDNkq/pmp2nQ/9NsVyt5QGHlEYXjQweVOUeAeRDphjNq
l6zr0SGGs3vCWseSsdfoHBdVCD+YY99Cj80AG5qogGXFis/hurZCP7uIQawPEbpb3XjRmWlgDagA
leDCQAlyJojVpyr8izWgyAhYsCBrrc3e8NBIfoJSpo/wzmvS+QC5C6c1nqxY7iDvBlTCDHuYpHvl
BehvrJEBOu+BNhTwHRpTuPOEu6TOr7MRFcCsr1Z6hnsA4pg+9FAetMkA/VOMXqkRhE840SvqNChB
Y7ds0GTa1b3aTrOBYubsFH2HFzPtikzzk+qoZbsIESGDwZFlRreZfT2iwjdkdG0M3VoW6V0L4kkv
GzdpX+x8b9F6XaO6b1Wom/a4Jq1HqLWsuA5dzCeib1S1Af7NjRndNGW3z7kI4KDMHYL6RF7VK1tv
3HSgW5k04xqXIsrKXFcO7unif1N3Hstxo1GWfiJ0wJstTHoykyZJKTcIGhHeezz9fEh1T0uURpyO
Wc2moqqYJBLA7+65x3gcz4+j3oPjEtKXDp4fiThN08C3C1n1Op3BgxD2TavbVWVKd2VCIFqf3OPF
qNoSrgNilq3MrrxJUvVhnFFnmfVbF4sFHpGxV43SN78lfycv174wP+Y4SuJ0PG1/WfP+0tmSPnFh
MGxE1E/laRgyvVHlD1phmKszBYklHhNet6kMkl2R8ulA83ByEWi+uKn8hYWSeUXdAFyWL+CNdj8w
cEzpWOGBX0aVB7HThvbjScarNJymxcd8OEZG5fqiafdpQQa0YG2jsnTHCAMc5UUa40e5U1a9Pq6a
vDwYec/hIwEvlk9Gni3GG2uy5ZIt3p7vxhC7qZataxypraTDRDI5Up88y2HlqdXI6tVsuigG06V7
BNztxLHgppl08KfOncEOTUE+YNLiTiKwfK15kZa7UvKduWmr0SZgnHFmOxdSsJuKkeM9gscuAusp
Yo/zNjVB+tqqiwcuR1F1KO/SEnxKlfvOCS1rPYXj99FUT1FtEuUJpC4KrRfDAbANiDCcEpL9kPh7
M9POQ6YdYnxZ9/lY0y8V38ui85pJt43hHm99z5LIW9QFuhT6trfm2zKdN4p+6S0/dVJhxgubu+GY
w8QUb8uiufPD75KMOH1unsRMtaumof/Wn5SEQEVBvemrcyiUdp2WrjKK6ybdzeG2yUglTM1rZ8hX
iRNo0m0maUel8p00Kh16ZE4nKWeTzypd5Mjllks6uak4PcZ71IWb1Ci+c+aG8LpvM/KtQ6L+VPFW
bBNnpBHsS7TqZv0jKZ/7vjnMOev0lJBnKbz2ReCC6rliFQ9OiBWnmR4BDWzDlGw1xvGVsLKw2RiK
do/pqd0XOM+YpAPPD/lgHZTe+ALk+53P+3P8Q4ZX6IkD4f7hTaeKwwzYH0rHroxZTR9iM3In4W6C
oRzG0/rf0+0TDeA62TTYuxAoDVNB0/B7xw/HTADFJFWOseR7iqDhcTnZ8Bvd//lldBEy3QJ50bhc
vsYvbdlcK0tLzSzlGCS7Obn3k9eir7/qTS/dyf8Grn4+OE4wMm1xlg7rKqz45SJB7uu1ZCYKkWHT
bkZsWr4XmY2MDDMt3c7eEYBTqB8mwgUmotZTIOAvXt2ntvz1af76DT51n0tfbWfSlRVCVJRVt+43
ynox+f9KSvpJCP5fd8qxXMdzEquiT2/N0PI6bfxSOfaryUOoVtximOCZWxN59LRKb6dvigOmfx72
45dGKH8bnha8Xri9Bo4Nn80aMPC1xhhuGBn2k4ewazX4m+gmBHFY6weFZN3QKyRH+U6zQS28fw+j
v14bEE+Dkwn7YDn2/jqMcBlRsz7LlaMsCTa8w0rtV61411XxSlW/8jCQPtNIlte5cBw4wVI8QWH+
9JgnseFkM/ftMZrb+0FrdgFR2ZKRuTAhHSsT7VhjT5CUE3Cg3XbqeYS7WWH7BbK5H+jOjCYDzpxc
urB3UPH2QlazbvT7XoxXopRhpw9gYRr9zgwfu7lexWJ8gYe6VhR/IxX9YWoCV/ZLu0zrXdGUJ70s
V77Svqk6CuZxWGth6dR46iqxeC9E4lNlNjdthX9cqrwpkbClkYZi0wccEQRh1VvVPskL7GHOWtKv
Ker3XQjhp9d2lSZIwDDyUZTLY7D09sRKeqp8bVv19S0plmclLR6GwEKvUub3uiUcAPFuVZAoG/OO
3Ovk2t+kafphzm0AjvJiBentTLOwjiNpRQqzG5EeZteTeWqqcWPJIDx5cUgnKVv1RrrXClp/o/Y0
NTsc0Z0gtSZnysT7bgTz1Cpb0SQX0HRX5a2j6BXoYkszK9KdPuoem+pYi4EbhJM7Xc2pcQdIUncU
Y0fTW1pVnd3nD6n5lJfpLrZGbxj1e00uTA59rLGVXD4XfXL2AScnKz2NCLNLU86dfMbNQfCfhrB+
QeXm6FXjDppxb8gCkaS1oy8GovAOah+LMCX3rJJN3Mo2/x70n0gZP0chB6KrqRz8zU+DXoYy3pbh
2B4J8sUg7Labn/59gU/yq+tyYkqLrQRUeJlY2U/j3KQn3/tl3R7Nm/5ABuqu9MJbeOo2XUfnKwnq
1bzr0zINMYcq1IKwD2X+0/1odV8YvmLOR8lXt/UCxvm0S+uHQBqdSNuAjx96v3LmwnIlsyjWQgZ1
RF5L084cDj49hB3V7zHTOyqGyc185NAKpnNV+sRZK44fYmHacdBbkXhMr2RvNAMW5mWwGmLUKYo4
bqEq6c34A3tt6CnBk0+lggDJq4vSLSdlM6YBbxH9WbjVOd/8+1n/5WX+dvOU57+uYBADCxGK53zM
4VvkMWEGD/++wCezvOVlYtQJ8sbaDDLwh0lIl6vgMvC5j4sWfnYle361nDdSvNxwZ30ZRaL8eUOy
aqFS1Hiliv6HHrJQpXmMOF4cK63x6Mzs516HJQDHSYoplNOVEcZOJY9OApPQeNeig9g+5Ul/IuLb
znsO93lCwfKgqiSLFLT2xYrlQtqmuG6YAZr2ONzjIL8upWLda6UzL6VAOe8SYaUsbNvgsQ6+mHA/
yY+/D1HcpFQsiYAxJIyBln3ol5NEUgo+jicFuXjINXT/u1Kw7kfvYi6jfT8ATG8iJXOGKbLho9t+
X6+CiJ5s+CMYIMqgp67HR0sNKGsPWhU4xezbxRwRhj1ss8k4NFLrWhqiw0ayxxjSQZ5Lb2lGR8iM
HcUvvWnq7Gb4WKRORo3xfVR+V7LhrfFb8mxBKJTnAe6UGW2ycYB9nHCyvccI3q4q7VRqTwgZ2T5u
4llzxyBfqxQO09BuRP8HgL7r58dQx+2us1NoKnR83Dou14nSO1OXbsGdncyanb40tnGue0NggHIT
cmYlELiae62TBFdJYYQWSWT7UIHK5nUoAuh9jaMK4r1qdKe2NO77bLjVrM5tDO3Qdnt6irCxjkOp
2mHV7LUm8poBWKDL7Ui31jHAf0dYQT+OWxIQXS261SPZIz3BbqNLa4Qb1ajXM6lvE/i38dL6LOa4
v3frNFK/lXG567vyNo7pL5T3/55Ri0ro07lykbhBd4T3yNLy2cRZTuauVqQ0OBXxjVTSHolSrOai
5VRwEIfpaRICJxZ8N5z3UMhnVKRJTXKz0RxSIyMVpHMlmhwl+G6pGnYRBl6bmTajyI5QMYRJ5Sjg
KmPwQ2/ukvyoCpNd9Y+6/FGjbfdj044JeRCgAvGuk9xt9dtwDDxD2Ay8YKnvjmqmuOGAkT/cJzNt
oWpcmmgLP1BXsn1YKGAzkxPIAz2H+k6Zvsp+XTJtfn9AEsa1TFDNQoXN6WyBA3+ZLloz5GWhxslp
lu/z7D5WWkcN5A8FsmfStxsalLYfPhv+Yx7dBnhOdfNrLzzGWKWafr6HAO9mdDj8go6HsA/Sh9C8
z8Hmivlu7M7aOO9DALRmSm2zOcLKt7ui28Tp1pJffNURzQ/ZvDesvWrcTKV2mEsar5BSWHNYSGjU
FDBKouMy0KYxdPtEdetwO8IWU2nq5ZkClDDj0prEXyz1f3ssWHBDukEsDgn8czoOo0ZPFUFOT6V1
xrn9XePkIeT1G3IGCcGx4IpT91rRNpz8b5Mvcnz4PtUkOiU+vrhZ58WDuoWPicZWc9X4aZIPofIa
GIk9Gp2jMCZkP6FPbdlZ/mK0lOrRMYshqDWaN9dvmX5K8otovmTdHgGnK2KQ6A9QKaeZNvx9y4Gv
HsofdZVtc6u5zQqD5Xq6hDiJAk7s+wzfQFP6Vo/9bT1Ju0xVvjp2LHvdb6ushC6P+gWyAU6GyPN+
HzZmYMpSnIkF0Y+D4MnEdAp0ioAoCVodPyACePqtoOKBoX7ppCV/celP27DZwYBt+rk49aveFb0U
kSduCA+LOTBcuS90sn9uydyoDqZFNaEsDP5P2wnwB+3+wSxOc2dHL0usZXZpN9U3yu3ZQ7G/NZ1/
L1nS1STg87M1MTZVUa7BDfmDxFFbiSDAWToJSTQ4spbczcH70Cu0iBqoaPqsu028K8TEE2QA3OIg
TeGhTekw6puifRqE/kamb69oZBLRhQ18dy7vIvlYw75jFYEuFxAlwm+xI0b1TG+3ewnz1NqZvf/e
1vGj3jIKJ/2hY3zFZQAoJ1OBKABDprnNsm+WuGmDzIOLdtHycZtOhlsonAZKSNIMZWBfockdmv8t
mh/ZfyjLyhmkrVp3jhT3hzj9HgP0FjU6SUAvgfIg727U5GRYN4V2mgCe49si3ZG1w4cAUeaTWF8A
tNZ+1R60plip2NBVkvYiKrdR8RrXWOkMy9OZ2VtABKdsE2f6e2BuRZn86hiINmIclqHqCf3sBaT9
RLlwp1vN0Zgry/YzI7VLo3QqaR8N4aos7+t49oq4s81hp1XnmmyWZvwY6sfMgDonf+QJzj09nYNu
Qh/0hOKOyKSImjL0qAYc+KmQzNv8wSqnVZl1q0zKt7NFDBYMSUBSNrozW4zcPBfqsZJu2vw8G6bT
5rT8MJ7U+3UymSNMFHEHIdfx/e+E1mxaod7qafY6DYqL/M0RjSdVqO70fDj6BS47RE7FMh7Smbmj
x7iSi+OsdTZyJJoLkC8p2fytmXAqUlLlphfXRb9S0LrZpRm7QxA+CArCruRVgKDddN1Omzk9lIXb
ROhJQuwbe/VeJ+wvjVX3iyH/B/oj0WoycWelg/2XSWYmssQBQq1JdNRWxvPiLbYkGVcPRM58Mb3+
gHmWS1mLjhQyvih+Xtj7NiWPKJ5rFi688FcLzCOs6/WXVu1XF4LfZ/HvF1o23l82VkFqJoEKuD5Z
jKgiY6xPbwlQtqYTBFp/GxHmtP3oCmN40PQnLRGe+bq01KBwD5KDWn6rhNYm0aZNWrMbWolt0USa
6JW1um+rwbASaeGkkHa6EhNka29hODfBaVeVyi7LzElK83skmqcqzB3JOHdi5kx441XIkyf/Pg4P
3VA9RnLvlCRJ5SpNJeEpjy9Wx4Y6nFRGLZ2upnovwKRmDsKE2WYqcVnWxNb/LhIulUzfeggpuvES
V6Yng+j6vuyhatx0PRLYkHJbrZ80NBmlZdiC+k1l5s0ybOdLMND2mvptJBg3pUqY1uK5OlETWN+h
rzQ055J6cuVE9ISmW9WKv+rFxpPat3a45OlTKXwTp0M4I1xt4g1V4i7S3vqmnxxp/qYU+2p6nxTd
0wvraVTAenCOg51KvtKCdlmOVXL2UBMa5j/GIHJT2nn+ulDylUaFYuIRlNU6K2DgTYF6zrt+NyQw
dEMoa9HoiSqMunw+RBFlGXRjOwiZXa2/SdrsltMOqE6+C6v6BmdJJyvnjdQ+wUrSy9tZeFLBQEKj
WEX6Ow0gW5s5BRgrrabNkxprWL7/j8P90z4N627OZIlRqK6DTbdO1so63NTrL1HNP88DFoklix22
zOz6M41I1yqS4JLmpDzk2xSbYi/w6IJhi9dtk60Eohl76Vr3/r1w/G0yUzAv+J4kaX+AfF0LwldY
Zn1K8eWTNqTpeIhMv7y7P+cy2nL0WjKMT1XXf+7Yv8zl0Zh8epZSf6oiy6n1e386iP5DZn4nM+BQ
avhLzFWEQITdeaZ3Z87zgTKrs8UguROM4Amt8KqRldMcN/uOZlfU1md/Kr1Ro7ZeIIzmIfDfDY2N
Qbqrho9gyDamdcmbFAf1hsn+1Kev8XgeqmQd9IjE+0uY147aQ1ounsb6ROf9cQ6OpamcCv3HrD03
zdssy0vi9BcD6pPRJhgFz0KxVHwTeOoaJNPf17WRnbEjKLbn+DUeggeI2o6+Q3G3EbeLH6RwT9OG
gI/CDY5f+dnJfxz9Pl3709GvyoTaHHyuXeMISd/jMdhMN4GnQT3Y945ww+O48+10k+66Tbsq9l+b
sP0J34MtKFhiWWRuQer9DC8UYx3CDqMt2RBMV0LSNnx9RX6NbueG4hZjfGbNP3byQz8fx2JwmqA/
DGh24kHfpIUFydxf5TnEAFbEf0+GP6HA5avhhoCjOvZWGGr8/mZQCaWz78PpiaySdbA7pDSmjWEb
+aTfdoDG+vzSTSqCrPhObsPbxIq+mI/XNs1vm5685A0olsgckZA3Kr9/hdQMjV4bp+FUlSlaAr5G
39iVQpRc7VoKq79WHRNpn6JeAOq6mUX/IzZKOnxw0azeU7XCHeEiICsL7YhUcNwFvGzO3KovbwJp
/mIsX43fP31d3O/R0dKOQGl6pez/Mq8RXhLPrmvjid4w765YiyAUUg2rEe6Zmr0XUWQLQ3P0Mfho
Q2Wny3dCe9KxCI/TRQu5k0palqGGcPw5QN/WiKvKr38w/7dJAMTS99FhbMP3L140VPLfiy8Z+d8v
X3v5+S9fO4AsqagSnLJ4W2zGlVXYP2M1etjHjmmruIupK5pkN//bf+t/JBr4v1ME/P/mTrKYEv2f
CV6rl7r48TdW1/JrP1ldgv4fuNljKIIxDQpti2Xyv5hdgvEfhAQuHibQ/U1g+kXV/J/CcV1GAwDQ
wPaiGxqNaRa9/6R26dLyIyLIAGdgYjFE/yfqAH2ZfP892gHrMfMDWOY7IkdgAfvUKiBsOsGVHj5R
QxAq1C5oFLNuOUnQPguFRgyVHFh2B/9CMdo7OULcBP+XProQ2UWJFi32Vd0VhsAdNfAc2PVQIfJi
ZWJuJ9bpIcxK9iHoHF04vsRj5bVygCJUxb2iIn3EGMuRTh92KL0proCCb31fsKvux6SWd1OTfMAP
PRjwr+3aym4E5Ng2gZ8npQix1tUhxtfoGepRZEdcDFvHfluJ6WWU010mqs+wKbey3NuRpKyRVSWu
oQ2cU+N5NRrh93ZxnfCD/CIlxUWa9MRd/lo0QVWqb34ZFqefj/NXdTc96z8fs451Igw+WpC80k+b
VF5HSlqaOdb3fEG7QxipmEOy8kuxd3zMml3LxwjQmGiGhSrqzxntWJV/4MrR2GTePS7PIrZ4uEDz
DRL/fCdW8nO+EGWESJ+cGPsJRJNGhSiz1khmDttVYE08mDI4NxlK+eX3Onz/eJLQ97KwhLZSRW5t
HuuqI+sHhq6tmTyRjPzk67cshfQtnZ9133jsq/Aj7v3HLjLOkrmeBhRdAM7uXLTf5DY4+5WJTmBO
sMETUi/R8nOinTpxIoM5nlNnoSJbFrySfEImYQXNStKCwZVmEYVESN9U6aN5lfsCihH6g10g30ja
pS4I1It9qGqm+WIJmRckoWXL8MRZhvXOHrtsbwktPOTWBTfZIDF7SkrQd8EyH+uOFztHmbP8i5qL
WJ1UgztmdrJVRn3YNCby1o6yhsoVeF8fAXlp/ko5QR/YmVyI9mJwD/POr4r7VuO7W0n7HbngpSuC
m4I6GgLhCWeZx7ARfii5+Zh3kJdGoIWB8cjEa7AbF/AqTvhGAwbyjmkQKaJo2+XDjZDfBnNIgBUP
ftUXxuOI07AQRqfrrJLCDAZwuI6F8S1o8pOkxx9i5T9iwU/XskY0vXQHAupC06RnOqnBB1U41CV9
aT5YOYhfe1CsEYCaUbaM67wuTnLa9ShLmdB67+bp8KpN6C4nTFywB5I2s1p86A30YdKgPqa82HSd
cq6Xu+kSVgIauJFZPzeKDiQZkGpAieYk/n3WJJfIrEzXrH0HdRTZDhL3LRTRt0mTbohshZAcRB/I
JA6dJrhjEt1DFv0m+A+Njm4exPBjuQHMZCi+4gEaYCB+9LXoDGpceqIvivjDBR9VOQu20nYPaSC7
sOHRK6lqsSLyeJ9GsuxNbNlJJjklabs2YJnmdP1wUwXFw3Xs9zKPBuoo22GxmpRyb4bSy/XuRi25
/Hu+Xx0nf19VF9ItdYEFTkjY3bIc/LIZq4LQNsRty06TxFtjGDs7D/IXpA+YPAnKeSzkgxGB54bT
ahLFjTyI1ELjAJqYm6eigNoUzfEL8kfYX5BZtRABSOGDNhZztxen4l4j85l5UCbJdmpnZrd4qKE9
uHGv3JdRin2oZBuS9KNVuaRYm6flU4kRb9NcgXaUEtgWRd81y3/LrNAbqE5trFcn0p6z41jbCrFV
nUweaTAeslY6dGX2Al+uQxmqk+It7LD+eMkT7OuT8QeeGec5lR/hytHmEYHaWuRCrdkLtrBopyWk
tgtbyxDzpwoC3jxjPBRyfzPfS4hr2mpGtF0uIw++LXTNu7rcb21IVO76+G6aVWUTFMzd63A1//2q
fqLSn9+VQigYRl1UqmyFv78rHpsczZGJaKOUzxb3tTwm0PRD6RehZ5jnge5bhxEWWgg6PnG2qppZ
hhQ83Yjl+Lh82pp5SaOy2D1hKWDRGTNq+RINeGSlhnyeKxYoSfxBCvaLbpgeFlIvQc4j7yNVxk6O
pyXha2tMxl0DA1Up1DPprBBwWNjJE39Fx0abSWAtL14QxEFIFsIHzUhfDB0uJ/yVl1YxtmJtfE91
xpBV8fRGliW7IKk9gMJSAPc2Mtud4fMAOWj4Tqxuh5xHKvsgvnCDzg05jIXRn6RBO8kmd3r9yRwV
d1renGZFPhRxFnptHEgsc9PCl8DJyOKegwRqUMaZPmAUIho8jaxrgWV6dJBXmkoHQwj5WDfoJ3ma
tjroh5kY67mBQUgDunDE2JjoixmuHjQIpKtzEyCaSOcIWBpFBeeNCf2X/IoDEmsyBlSrSqS7I1t+
splxacGFrPOSMvlep8kXUP+i3fx0PsLIDQMNTCTp8+MA9PvowEwrCoSKICLFYIPOo0OlmadsME8z
shwM3YpXU2F8i5PltHhW2bALV9dJVzCmA7bc0ge7laVzygJQJOLh+kMJOrDdxrwsvTi3JtWqaBzE
pHhZPtnlEqNiyl6ElEtAH5JtGaQmHuh7delL2arnaJLP0WCdlNo4FRqSRzFsTjHsCrYbHlZHOj0v
M9oWk3RGeX5QQgaoAYCLCzo+EYUirOaBONmBK7X9OVkc09qsYsLmiyrwid+b6CSDPSbRuMmVHrpy
tDXknD9riUBc4PHDYGwJ7KLxxWwg5VxGPMg/8qbzolpYXRcBQSldUMtNyLKms+BNLH5SK53/PYet
v70kQ1u0QZyvDemaGfHLcjvlQsOdkLcT673pCT7Be4p020r5qTfyl8YoXkqZcYY/gkOdGziSyniM
5D2RoLQsFRYqhKovy8q8fF6aS3SdYr7KqrRaKynbYzSYr34uurPAiUUTWWhzfiEo50MQIakPnptC
urf8jh8yLXXs2ezrOxD85HtRjffLu1oW/CCECjVq96WvneJEOuh9s/FzbbU8XepKFnl9OCeWdsbE
TOChqicMIGY7nmw8mJDt3kQ4MICHsAQtewp20kI/uDILRjiwYBTL0ODP5sBM+RCfTVYzSWOWox91
YYXCHUtZs6dm+JE3wuRkKbmD2uBUBSuNL/B286i/CHAobCHob9q6CT1/MuF6icl3ZEYOJcR+eX9N
rp+WBdtA1OmoHR1cUzzX7HVjwXJepPxKK/eH1NTOdYBg4Q7WmfDFyg269Je5aQIxLmlh8I+WquvX
XZYHGAyWhM3CYtgwo/cUq+zSzCU4dXGicDnXoaU5vVBwmssOZS94ennW1HnXK/nB70pY5OVJ8c2b
OHY1kVMDOE7mVFV79qMtwuCPUs5Kz4i0rdS1D5xZMifPMMUqxIl+Ec22Fow7Pwh6emKf5wRm3cei
PXOWKWgj2SnHqKriG5hF/JHXwYc6xpyi8fuGAB7Qtuam7NCXQgcvPguNV31KTBObmRDDHiEUYKRn
eeEoASh/VzxOqDrXPhwR0fRH5+e5TC6fktFayw1xqEZ6h0FMwtA4Ki3VEIouIRa9nFCn606i+mkG
qj0kCIRjdK9l6WGCeJG14hBZqnc9saoWT6EcaljRi5OK1ppuoRlL2wpCfsjxvuVQgdnTIxGehT2q
9VpNgrPQBm+d8Dzq2iYUtI1aF/BTdPasif6Ci08qfQdqIzxgUtOWc1JbkFnvJmvQ7MoIIO8tx0Uj
P+iicA47nLjocioIZOIqegwS/XA9Ufs91YSSJ7uqHN+EXHCIRy28SVQcdeRWTByKnaYO1r4RZ46g
tPDuOTSzlZUc+0L+WrsUP1XB3w59T5z9R0PiZFpgVahknDOvdUWZFRutNw7JxE4zCfxjoUkKjYz5
RkmlJW+WYbOMpGo5ZY4yY46xZ5b5RR85I5tdLNmtMm58LfkYZ0o9OZF6J24e+8DAhCq4kYR4kwjl
IYsozqZ4X5jJJfCTi5RlHy1OJ9BIyG9Jwmdp+c5j0HzLdG3bxfm6naI3AZIkxp9UgBEHqWhCf9DE
l6jnQksZcq205wS+0oRmJdSN9fRhTQLBE0ltugBEpFh5UTN9T/x5O6jhMa6zDz0yUspvaSfn8T11
WGpfS3kxlG6SlpGCUS0KAQFnuetXKkINg5FXPaZxPOTZ4MY1dyKrA43BOuZtR7Yy6Jc0yy61bjyq
grpZTvcYhx4GdrApEm7y6B2XIsivOWtNekjDYIU634s7DJOs7qNq4w8sj0RblL7FbfYcYklzHQ/R
HKy0EoVGt2hBgvnUmdkFp4DUjgyKmuXVKEP2VMn1YhOJTqu2BrSbRuKmAhM50vaBGlxy3nhUBLrT
Zdr90MXPbc09D8vLbmkIw2D9tpQ01/G2lN5jXDygfX2tl48ttdukVEihNAfzm0OYRJe0MR/Ze7EJ
4cloq07O7/FY2hRE3JkLNoGFAVV3Fd7n+GWNUYPxjsHTnJciui2fIC3L7pARdyHqr30jfSh+swli
fhGbT4Yyq4vR8vml/g5V6ZRPs4MUj5u2CLWK9D3iqNLL25WgJE+FZT0WfnLAY+xwXSJmI5lX6Mcv
UAgZT3phTwYksJpNbVS6h8igvxtY2C8FMCTTKTpoEkX2tZhMouSh7SAfN9SPiw+OmfEE0OMuqjtt
U0xvZdM8Sfg0CQUY/2A8F8E+yptvy+VSdT4NhuKN5tw7lM2PQS7ZAdYTdiYwUWreMRZudtBpEmKm
WfYsA32uT8UqdOhYgXDAWzummCicYm046uXyHy3/O2UOMzE+zEmAKhjtpBoGUZkhIYJaxQYuPCwY
UEXZX5nVJtOn8/X2LUa5MbIXiXCo4iRiCSSMkCxae2Q3dqrl7dbkBi6IULL0AbvoiEkYAv7pPsmY
i6kEZpIR7FexDqpTfimj4tTVSASnndpkp8YKvBR+BZ49p6YHdqo0dxmxy7AU6vxkRumHUDIZQfc2
RqrBFiy5En+DUZzMwUky0vMC4rQSmHiIhUNfYRMkCTQFwIFOoZy+jGVn2EkOCif3woemT8d0+aqy
wuYf9M37aLfLt2sW5MWMjE0Ys9wVeAK8j2pEHe/XAzi6eavPvPZCoPpWlAz+CtLHlhMfVhfAFLX4
VhjKzdCI8PVcxRICjHEsF0F4vm8HzdHLBTXglfrLIr0MjkL3APpuYokXs8CAkZRcrkZQfalCDefx
dpH1uIzJiT1iGTFNDidbm0vTxm3ISi7yK0Lu+ApkXF+yLM2N7evB6t8nxWsj6nOxZ2mcEpeEYJn6
/PcjQ66UtT+Lreygd2IPFxMsC3v6ygluFPhHWOXqunVPQALikFyyrIpQl+drXMpMHOiYlF1hrCu/
e6oRrCHVg6ZVDg5cOnA6ZY4pX8EvZmKqggrVFlDjv2/gmn/66QbInFgsZXDDRPv76QZEBWterCFk
ZwF1rptRin2UqWKdsWBM1I3v9WhsZfa+K37bq8ON2eu3eFUdzU7+uZcOQwb/o9+XDWcDOcKlbZlY
xXNUMCfmztglsraJlz1QxaM4GhNsm0AsB3T+iCTqZXQtLzJrx0PhEzVmKu1mtNTLMtG+uF9zQUY/
37CMiJlGLkIj5DG/v7FC6TMMOXSuvGwTSfzeh8ZKXXZVjUlnLMvCFSSsQ/+x52s3mKCVSn6Ju+hj
2YWXKbgcvuZAGmzLG2jCmRwOlgNAxQReHtQk+TvVwtgrrU6cHk5VgH0dsNqCm2J3soL8LOMvEEhr
ITZgtO2WHesKFi8bkuZpmOhZAftSmvmPmPdx5qR3P8xcBsrJk1aKb4GWHpZTJ11EnnhourFV3ac6
PjGa7yWB6mKqtU7h7XqTCa0S1nAwIDPWQGRIobeh2dzErXbEFBydRcJmtxwuUfCTmfAaqAKnVdSN
V/Q91bV9H8uX6w8FE8SzzDnxMQcnMT0sT2O5LbRjoTPW6ZqcjN6ptJ6pPrI41AVkVOTG16VQjfQB
LXC+7gIYvH4TIb9Q7sdgOUvUZeOSzwNxYhlB8S7KcOBi2l837qDjck06OhZ2YV1ZbNGpJa4/c97N
Ld0lnnR3PdNlnO4dNWy8Ycpz2xeij4aiHoOhxhsN5IONjCi4mjFYSLESW/ZewGaL3iGoeREwBIyy
fMDY4SZWWf47iU1dyLDmEcJd1AbbYAJY1xs5syEm7pfJsuyhy/HCCv8XeWeyHEeSNOlX+WXOEyWx
eGyH/zC5r0hsCYK4hIAgEfu+x9PP5wH2NMmuKk5dZ0RaqrpIIDMWd3MzNTXVTTAWZ6kx6CMZmcOf
YsfLPN3Uh1uprT24BKA54Ul99oa8tqnh4yScHAFQLuDhx3dWO1ls+TbchhX8Vc6bRB4Vfgxsr8lX
ndvop1opSEkmjuVkvkfWndeEI8AGnwpnfSeTSR24d4bcMUZKF1hHfUYC/ESlQlpHQj260R0F6g4s
jwmHUn6BjETyrJg14dJh2XvBmyfBX/xYt76nMDuDQpjM5udE1b0vzOIo0AyUC8BJlOMY5lev5jKl
cByL/iaqEQiK3mvP2snVG3R8jaf3V4Ty/v05WipOllV99hxn57sys+adGMgWym1j2+Y3P13q6KNq
RfdoDieaq9hDemiBEErkj0KzemGVPFMdTRJ2nsHurixuMz+5lT8gs9iAeDNmJgqC1sXAVgFdpb5D
aLRA4MaHWNCb+4IB1trnQ+WZ0lDxoTJ4yVGvTKbgBRz7NlFkPcbzk8dTEBXxZj616N8jNOjkYpO4
xk2SAC2rxnDWM/stkrPwkb8ImI2GuZ7BNsvLLVpK1Mvykc/ZlKJ2m8lwvsq0VX61EvEEQ/mo2hgf
PUtHFFO2k9QUkGWAHClrIhkpCosfrIOOCRaARrlpxqp+ztR2NR+i6J++z9nVnGkoG+rWFXJZPoGE
WDsvjTkcWwivbwj4PL6RsdkyRoJR1neyCIk460XZ3Hghuqpt9KWzv6BiRRaFbS7Jd8Z7ZtRMXdwB
EfEbSXaSOH9M8iqfEeL9O6qeF5mrNzkpHsynl7AMLtqUnBOyFKmSGBOwsjH7khXpQ449yKJW76vQ
DNmMXribe2gy95I6lvmxl6jlnGChmvJZtHC05SlTaNVxSlBjpyEh0ybFyV9tCFPzo2w9J1ibTbed
73aqSHR8uU+N/kHvy2/Cq9ge3Ks61Q9udl+GJD9z4ZVpyQW1x3xTOf45k8Kpo11s3Hk3KAW6U1Qn
srSZX6UZkJNGkXrsRu9W5nw5kOQgnGVBaPj78wut7z85vwQ6/CohFX7Mr9yQCZvszK2Al1V9OllR
DS2vxu5LV6+iAZdKwE6VBFPquHoshzs0tpCXmMBu/d6pFnmNdCRW2i1z3hYsHkyCFWgjQDxe6t56
6mvUqgN2BKR/7dDEa2MaHiUAlFjICXZRvKhBt0m78fMlQV7NOM+kiXxJUnlrDM7Wa28wMzhHLpCx
1vfuUlgAODPwmIHvyH5KaTZ3ZkkbocgQ6HdyMh8wcqgkH8i1xL9Dndvyav4RIe8oDF7zoBvXuNGe
PFTIUeetNlMBwhaCnJkRYJPDMFHeoSE+NuWD6gQPfg/WpNf53hzsl6DRcCIGsCudG7th4cQhXTsw
zSlq912ivvuF9pDhlIn7NWKu7XuyTYbW2k4W/V2Eh57HDoDPtPRoiawK8hHy8vuG84tmtYD+GNjQ
IwdFXCWcP3odNNcn2SWZeywanhNLrf1KJs1dWXztDBE6kG8nNKohV3MDecOfY9x+k3s1qIyerxw7
P7hoOS7rkFvJy+iamWe9uU/i4Sgfkt00kJKs2y5edmYVkLSnX2eEsTG3XWfvPURnlkPUOtjNACMx
IIj2FUK/lW/uJCzc0IOR05US85WrQRmMa+hr17A9+2N29XPvc+lcajCJZVFIKA9VLT1QSI+sxoVq
3Z+TYXhEs6td95by1YofS14kU5OvYRNvazu7SERPMfx9znRUXeYb+d/94Nw4GW3Xnh5MwrzUjPB1
8U1hfspT81NisvZAcvLllJm3rlE9BKoFNYcHXkfJKc6ru7nPgPwIDzNk1SQq76YsVAzE81MM7g46
JYFww6VKAOueoeShe+yGgChp8ayzFtvJPPlGLxNWS0bcAGTNZ0RXws6hqa3HTmyHlKDDskssiiUM
Sj72RSTMvSj737CEzD9LSxnKc+D/mTadtV/S0pS+gOqno7YMUo7CILnVJlKQUKOmNzWFnlv5ZreM
PwhM/ap3y01Pw6MkRFS2QH+ac9mawUDvsVImH6pQs27LkqqOBJA0bYY7ZAo65zvyT3xHgRc73hQq
UUyo7dFKEBnO7J1Vpid5cM8pXuNGJ0WnVAl1Z0IYJkQESrvIEwl9wVVll5dEpzHqO+ajPCXnOteW
V5OWNnOZxn4uZOaTKDLsA+yLO9dVvjE/9jsTafHzjBFoIlQw+C+QlnRLoyL7pbESiqSf2prTsNHF
1azWdgHLo82JIbK7gvbis5t+ZuiUWBVRtoAtW7J5hW3nDpXv1dxGkXSHwm82qgyAo/4wWspD509X
paKvkfYq8ajFCk5uVUV2ICVob9FimsOZROply4W1MSXxVwnBhy0t0FpKykRetys1pvbQOr/SzNMR
5MOaVzB31cm2mVOzLv/+qDD+46QQCDkZEHpgozNI86uDw9S3VWgrnQZhekywh9yGk0IWoudoBZI9
0A1Ykrk9evEIcaRrHwp7wHKal+dJlEkbsx1g20lmUYTFFuXwgJodrSPH2qkyVRxDSesvFtEEG6MM
T/QJb8jX5pZ775smZjoPVdPdTKGJLqIsktDNNJeo5ngl8nGy36xjasL6/p2t3q+m3oLlYKtwpOia
S42rXxs4bSX/1OCwUTM2kCxQLHu8r4eUofbgfeqZZSyFdlWDXWht3ASpp97YGWO7cRSfLiqrcwbg
ZHEgk5kqjS4ew9WDLSV2zkEev7tp8pvSVJMr9KfKVF40r4mH6GJUNq/wH7pOoVqZWo6Z89Lpoy+a
Uj7SAwXYyVdJK8Qio9jpbFovpot9xLBNOnxoEKqjmY8jJjKYGz+Nf7OEkCv6k2ti+Ip6WYVVBnT4
c7UctSTDToshQ9ilL26cI3FOMSMRdccYll3NqSuRVUlASkmR5/JtxqkHy7+4/n1XNKhlw0SSMGs+
Wo/GWN6GMB67XjAbGc9gJ6Jxl9w5TQ4RLzMAg0ol2eph4a0/quAkfEeTdOVn0zJi6JoJbbko51Uq
sdLRGe9a68tcXM3VyUxs6hT9ABK78go0wKmJ0Ad7cSXgKCOm/AOnNen5eg2eOjWLZC7LLLhMSU7m
jRLqY9MALGooJriKfZP2QFkDA3NDmp2GdoNpEOeixDuSqH+lc0EKxKqStyTrqDmshmG7b+gTCrDL
GXKdyxNpyrVIjVpH5p7EZu6nyOqKkSNks9DvpjREPu1lQqM6YOcuOolKK2ga2I76OlOHEgiijL9/
ls0GfwIFkIVZZUZ3lD6XTPaKNLf/HMFmiams6NZpR18hfYUeHOnBc1sp+6JDA9UddiZ0elE7GDh5
awm3WPJFzeAlUhonSWWJxuQ2CNS9n5VLS8JoY0+m3g7Gi2XtaIEyeoBsaQajdsZUdSh/rSeAkmVH
g3aihHjtpcQm8j55N/z83TTjE6JvLzDrL63SYSDRglfInoNsPKDj9DQG9VHC+XFMXlbHZ19N3zO9
v9cd5hR5vLrEWYWabLOkvCnAqGW7Z65cRiP+hmrqB1jdowmXemieW03Kg0LkLAjeRU+QUtTodcj0
auHONas8BEvPOwcFA1apz4T5RLY8A1PppL+0KkA+oxQsB8kWK8cEQuIemdwPGpxNnR/IjkE5NTvY
aL9pRwv1Z1kTghktSRXjSZjXQujarxRikNJECEDxpQzeUYR4LEHJ4+tl9S1BB1ney96LGQNWME1G
k0RXMJxQjMckyE5jEt8GrJMhy+AIZSfZyWqb19J370yA50Gi93JLIekRDwxWVLJxJJsWEk6We0U2
piT4VajeZVrIdqjsMUEPXtCDrJYDkgMrdFYCr1LnD2rWSVR8kyuH8fBDOz1I4NYyAiZx05O8AqfW
H2F0yjNg3rcZG5W9LT/u/QNPs4IvbYX5TmAx+T3zFoOI7pDX4ZgSgFozmZuum7B5RZuZLhftIa/O
zIU7aKuimXasicykOS45ix2J4fx//PGiaP7nMaxeBNjeshgk4pe9yFWcCgh6PuCUhsTIDIlJDMIL
Ub5rGaWWP1LM2BZZVAyzwfVKJF8IHPOb1+U5YxUPLi3qRZmANT19AwEm4ZR9AonjyS3uGMUtruS3
qICeoDyg78Bv9Xn0IoOTj3OHCe9yDlLyraHUgKC+vTbKc1m2j5oV7tDzvevskfknUBCFBTivCBvY
h0X9oLXdCjzgUe2Lj6c6Q0ZzSBzDAp5VbCxzN3mxpZieHj3EtYxYsi+oOO2hyyCTkwQ7PD/Wcwx1
v9jXlXPDyM3clZyDcUpH0xDmKZV5H5k4iES893FocR9o19FpoTMhsS89jV4dJVhIDMylqTW3EjXZ
SrSD5IGNl5EGL2fzDXnzSBiJBSNi8lY8uyOxkCRfSxUXYRDFJBxnO/4LrGf+6lgr9UVxCY0fzegS
1JSNkfmQSZsWn5jsFMk5w5ywxnOSx85MO9ZG7RLmtDy/cyK58bm9IAEi9Ne+aZ1JyYhywawNx7qQ
e6JTvfvKfZC5try4qaF9lhFUgyE6UmQ+ObRn5BYxoCRaA8qJSDUUPfcmyQMNTbpiPFXCf5gJw3Gd
6suKam2RoIy9SOR9Ieiy7PPjB3SlAwmWfqLcy4vuG/taVR2QrflZOOrLyDELb4gD0gxpt+XiXqKH
KqYfqfr278zNdtBt9JS3D2zTRJ/Bxec8OSWuXPLyuZrJWoNlgcghuwNG2Gnw2QCj+QjVeqZZx1N0
boSy/egY0k+R/ZbYSe5E1a3D3lvTiKfSICFUzaUJvXVylGM5HLGt+76iNJrpE7mSbMzKDlYjT725
c9nUEW6K0b4oSblkG1iCX5Id4bUGyolZuZbk5BmrsYzmzgFWtg8SHJMHgmwTyZ9XC3ICypCJ87aP
HisvQKYHQmgE2q0PYjk3Q+cDQS5m2V50eHlZ5q1nkLwHuabDWljFi0QbZyzOb6IXedRmstYfsceM
buJ6WE1hUCx0DaBK7pw6e2Bo8YxD4pVsaR2lzUVDLVFpoAvzoTLTlB8cVXxpky9CYrU8u2Tn2hoY
y0PbaIHlHw13Hpwnl/CMIM3QYmvoB0Pnt2YW96AXz1b54IivoMOvWR5vfFwmvppmaS7nOgvH113H
LLyeorWtSSZ9H3VfhoEPbgTcCPb2kFmPBR+INehLUdBfsiwAcNZGspRXGWbaqutVdBG5ssb1smXT
E2Ilxhih4G4Ezl06M8Jli7bogq+I3hUFHylP9prkSD7LmN2XxuJRU5zdXMD8ozGQ/x+9I2gj/lDp
/YcL8rVq/fZ1/FH1d/6N7wMiJjaA6H3aED91Hfk1C5bTh3uEYjp/CDmUYRscrILmFzX0v5wFDfUP
1ZEWszbz0VK9jerk+4SIYog/+GNGShj8Ui2Vn/onIyI/k+ssQWGGABElqWXSNHXcXzqO8JNDIywR
Fkcht0bLwgpvC7DdbeDbCIfiDPFQtjpzCw6q4z88p9uPUurHsYmfIYLv34zWN9YZqpSykrMrPxRY
udV0QkDMWCtidCf04bTyqraMLfymbPo5Xfv4HuolvDuQr7CMX5vC9KPrsXBDAxQpiho482gswGhJ
2q2JMcCjm+YKGVsZPP797cFl/alam984GksyQaQfLWeBfr5B4PioCCJUBZQqMCM0c0zbWJZtyHka
J6oXXfvMBhXxSzs8+ENefBF1g41A6mSivNeK2oNLohUahImor6lNbFHbS2cox7Ubo9rUO+AIIi45
JExfcZEZ1lK1OWBUNwq0moTUcemdbjgXZtYvunhQb4PeLB6NjgjOucvMGAj8GsChfQ6jCSJrE6uW
f4SIhjoEtZRN27wUHFJKG9y3QZxjIzUqXyChE+HqUnmu6wYsMUfS7hVvAe0habhHpEm61NuJGhnz
QqB+AznpK/QRyrsk7qdr2bf3rd+tpwTGiB1uPHtcKQAv6NXD2NC9wNgYQjQHupOESVLra+gZBhJh
fbpuIVFs7b7JrWXVlcJZDUJpkl0o/4lOc1i7u7pM6/aaVX3ZiAXUcmTJlCJzn8giPO+il22Fvg8o
Daq8XfKpot1ZLrpWM5VFHCAj+iroFDHH2EUDJPe28fatRSodOtAN1sxy8QySSRI70HzWE2E+kO9b
t1FvIMLANkL7quN90ccx3+10MMD+ItEc44F+qoaZ8UrN3eDWkIJRPSOla8XozROuX9apKYjzFU0D
OrpSs7fAsoSEKAqAQEp1YvWmjXqKRtqtQ+U7q1bk2i6KO2OL6hmuA+3kfvWzgbkTJcneEQOwDhSU
6S5j+gB/R+o6w2zqldmOwQ1ty3hntE6471oppiNKw9iVTN2vSs4VnCToHqG4pa3rCOGJpRhVZ+OO
7XgsUXRY1eD2S+GPCq2OGBEYRS0fGyOL9h4cD+xP/OpkT3qNSQEDsMpCReP+EqUxvo62gY+njhXM
ounz/NvUGbC7ST6GdRBqEWBK15GGD3aLGkWgVJIikzaYjSmTE54Vp9Qu6GEY59Dr+uNodAZDDdZ0
42rBeFeGGtMUNKZT0vvRHtbx0CSvRmSY7drX/PqhqYxqjUW7xkpqimtk+IhjgfzeaVDM9nWjObQ7
scZcsW6UT4lvtyvKq35HB0ZDXKGp60NXRO1XsmrlTi3d+rY1quEGegXtzLJpyedK+8lAvXlllX16
TzmgdQxH4PwFo9ndGmpubnoLUxLZ9xi2jlaKVVyXNIM933r3xlxDNVtY+d6IR3G1sHs+en3erDTs
GfbkB92ys5z62E+RclX1GupQiEJHCW8N+YUW4+y8sHYDA1In6ATRGfKvvZ/KItvYShKsIex5F8I8
7Gh+5K229f7U9Yhbp7EXfPXLMjwyegdHxmvcW3ea2Du0BOE+46u5EFbQU2V18JKazjvpo27cMNRB
7jwF034QenCHjFxwLIj1l7Er1Be/LZx1r8TDTW4yzT52KmyCqsq6gwEccAytuMZ5z/AWvmqwlo0B
TS4ndZjjqgmpi1ENyovDTMjWytVu7bjjdAbbZHo41qsQMNRseKCjwczLpB/13k63zGcw8zAW2acx
Udt84Re+f8HThKIHCRt8ImvfYeTJzD8VSqbt2qrXqAQD2p9FVKe7mE4WXeDCILbFqDi81qXefLFK
yyZtG3quq1QqKbejBJ9qYPRj2lUW5Ml63JTIPq8tHsoa0SBaQ2prL3slmM79aLEzQi14aAqaMIuh
dJqTpyA4msK2QAmNpqDdtC2tvMk4eGZhfHWbGq3wQGibqKjS81A17Q3WOfEt42nmU0TIv2Wx6ccE
QZP9OE7w75HQXMcWMStusekzcCVHWb/PDvbot4jdQRk86XnTbXqoK3scrBFocBTvXW2kZIPRaMuq
jIqlyDT/EeTpodaGfOcbWrXKdLTbXd8Xt5GeNOsp6hgeUAt3XVVmwsQek4I2gXs/lhMjRE2BvJ5C
L+exKcsIAEnxTprnD5ckDYOT68JaMkTUnvJMzcGKBF6iUayjoOUna1iI6ICIoKggnnk6nkfTsM3K
QKCvoCOZb7TlrnRG65K0IdM3k2J526DW2k/diE+5N/bYbVrlbaJSseDyp577dPwSt2q1V2ETrrWO
MVRGfHQG2ppSoZ8j+l3o58algod/oZdpbYLGiFZ2I6wLShfqQ6h7YhvHmOc0A2yUNBgUzjxPfesd
zyMvFymEex0OUa7Ta0uU4qaO8/7iwgG9Cq2v9n6JFCbCx+xQrCRXGQrp2zHp6AaHkfhs0Eg6dWE8
LaEk56CSVYIdI/hBZXYpwztmszd1o9vURtA3m8KczC3a3c2d4bZxsAqGVJ6yVTdQOgvITEHUwuRJ
Q8ZKe1Rj9nmdwPEQ0ZBxOKCmXXFEwO9lrd0rwCiX2Gusz6WtKJRhlXuDi5X6lGZDgS6M2colMOED
QWKTX5kXbPOVHTbuS6LJ1jEbqlpiK5zQhSAj2FgV7lLM59K83kXwP5F7cnPxXieO0cMOBQVduyWg
xEpJTJFCSR/1Br676qCxThaAhwHUaDSIbGsiWqpG/a0PJ6NdQSR2Pqnw8tplb/nlLWzw/JBPtX6b
5hEUWRMoKFymnYqkf+P5zraLTatcdbnWaYjudxmJjRo7mzqYqq9NUpvf1NSB36MlrjhMtm8+1nHV
HsgxxCWuyo4JaV/SLNPQ7qBSCzDUUffLg08YbPZpH2BDVCGoScmFo8y4tBrQOw6MNiC+V4r9ZPul
Oi4RgKruqN3MQ6VYOn1WxrIeR7id09LNWgWwbiSer0jstY2d4Xe49BIDV6reMPwBwpAdEg3KLsHl
WtTjvc7QwU1CKmeskipup3WJ1XPFeGjtP5qRrsRrkLzYwX9exac1warrzo88ukspTmTrVrhjsApR
WWQOd/Bsn93lDjTl61Kgv6VmqrXNgxrFyykv1IzzhYMWUWMnPVcOqlqLrtFdOkikorzibsj8tZI7
4nNBDpMSFvsMWaHKwlWyYYKw2IA6ZFtFtVHOaskZraVn5xDUcOnNUOTyDLSHmS8zj1ZVhNip6nbV
LPPKTTajQEeMBLNQ3kRb5+O60219Nyopp0ILJ+6W9A6qrhbSaIQkENF3UZrJXlsBjhV9ODobw83D
G703cRWhAX0tE9167iYmFrusqafToIxobLks0+NQVfYF/mV9zMcIbihi+vW67CxrC4jhLvOig/DJ
6Ht7yDBRGxb0Pdxt6E+pudZoxNlrFf4nwbHKM2k84Lg3sEPM9ahoarOMnGb4xsE+nTyj6NEJq51h
PGOKx7oxzd7UEPRCyn4dRDxuxSjrpdIYVb/x6f/ayzE0eEeNVk3KsmmU7nNCweDeE+0AdUe2TolY
Uc7iF5bjYSWVhx1xQUePGrcJ9WgFWXajhYOOwHTDHFAf1+y1zLJa/GlJHZ4i0iEG//LEfwiqrBn4
idLb4lR4l9nIvhk6kKbmh+Uy8AAyxjJq0Pws9V2sdhBuaPFvtDgxH1zCgcJwg958it0m+zLFGnpM
GsPlxdimaJDZySehheJ+wsa5gWtI86xF23pAAkWF79hh9uCHZ7ty20tSxA6JYtI3DUvR0utDngza
kwgMHYaHjtGWXGH4FLqRsfRtr/+E5Vd0UZCdvVH6Co6UGTUMISdTv2rZgdrOGmx6SGyZ7p5DxoJN
WDNAx+vX3rw6nzKm5/LyPsCdYfE/7XGi4MCaeG2nY7QBqHb2RW/iGoq97ervy8Gf24nIFdHy1Shy
cTtHS8exf612DTRqQUGps/1xIE8zvbMU6FyONaLo81f9I6Tm/03BDjl1DaXHoY3uovROh5Zi/68V
PKTZBJKYTZ7914c5048ozZ9+1nfURlPdPzQXhSnAldmV6d+ojfwrKbcj3yK9fKGCDn1HbTT1D+aM
kZ61pTmDrhq0Z7+DNvwV+vs6E6Y6wuCagRjIPzD91GzZ6P2hOf3rY3B+0f2hqxW2YUv0QySBIMgw
+DeU9hdCKs9yimnjTWyvEG3He2Sk5PY3KnLn1SoymaTi7DwkUEDJEGywyXUe7+w3hnWFunet+7K8
tbybyd3CxxTJzp4+Oe0JJeiwy+FGa+hYvZXiThMnz3/svD1q9r69xDIKacYweHDiG6W9sRF+1481
lDbnJKJb7Ili/nlUvOMUQmHaOk62TLyjxlGmhzcVqRU7cTk1N3gh+yTsavzFznaed9+7Tyaqwco3
zIAWrbipJowBmYvJuk2RnNPoVnR7S9t0HoL0aytjPmdBU0UvsR/a6dU+6F/1DgU3JGU1LK2j9j4d
HwLjcVL3SvxJm166eG8HZwZy0maPfb3fbys+p4dNimDt1nRPluYh7/Uk+ZoxqSA0kcswbq1wI8xL
4J60HtfUY13shuBg9ODQtyD41JBBcJi6z0qOoSRcITQXo1vsrD1jZ3e7anpemf5OGQ7yf/lmEp+C
4a6NHwu0EZTomKa4CN1U4qGsH7zkHAU7WjsR7ugO8soLaeM9rRos6CxSjJ0NGB6fC22jF1vYnP88
jvw54itD0VtejFXoUzD8HwNiCY7+9B/MJUFru2u/VeP9t7pNmn8tevmT/7d/+V/f5k95HItv//0/
3vI2a+Sn+WGe/bidpSbLX0eC/9XWTfWa/OzxK3/lY8NrlvMHOm/o4wDjqGxvsMoPlJYu7x+uBmcH
D2BCzo8GbQoxwjB1Rhd0/s7E+4Xf+hdIK4w/bMGAPvZspvxtdM3+de/foVEeG0/R/5b/CVRKovvT
hkeNFnkZvkNF4ADvBP1XyYkpCJwKU83wU4xiam13z3lWikWskTsk+RaFT4hN4c6mSEI92jw6nnv2
w+Eu99ydSEDjDDZe6p198mlnBLpR+/5ZcGjWwrrvmRHi1Do6VvtcV+JIVrDs3WyromaS14LhCWfn
iGjNgPmzigmAk3BPXfbWTwaQEwFAEwc/dnejah9TETDwIJVCuo0zzvOdceieHUXsGSzYyalE1J5X
8kdqN8A5SRwAwmlsemhRYpDkipNwxvcat/g4D7ghLmuK1oJMTPWDnYOLl28P5yoMd8YUPypl/Oj4
DL+r3K9FAlbgHt5CfWuzW/xzj2gxI81n7rNOeZr/zMCQqervpmC4Zk62nbpgV8eMVARvFRIMitqv
FFV9r/L8toqYY0pJQHIVVBGhoxr13czu7rrAOuU505Ugbl3qIuqu7ePC2/+wPv/klcvD4ocQT6fA
kHJfhoHMCUtTzKp0P8Djig4FfBxtcc09HnWfMPiHNqiIkUzh0YbWPjaCnVp7y/nf8nH3eJJmvKog
QIIezZ9RHHr0RHNmseQzRzZzLZD6jSd8I7J8WyXDdYrz28zIUBikWs2K247fMbzgoiTxb+DwX4T8
5P1oEMDwzoMtwyj/7Ezww/2gZdzTprS0a5yGux4zB39KHjHfusttcahLF9FR6yTvxRnFUZjKZxFz
/ZxPct2ow/AKQ2g/5d1zpZn3GRqezE4yFUDFaZjZ9u8f/i+SA/PFss0Eg2Q6JBZ7Jof9cLFKAeir
R552pRpV173aqs8iNA8RUDnZf7+Jg7RZVHI/OKqFzm5Vb9ABs8jMgxekM8qVT263qIUfr+rIFBs1
wGLVQVh540cFMFKnfypRT1nbHe3MKEFauKf6gFZag9O6cFdQLfiMUZiAI84+90dkNmp7eo1HZOiB
AOGON/q7mvY4m0Q8yx52wkK0yLGKAcVRT/msVikSzYkNN3gYrRcRxzFzVcq0qyvz3lFDe8VexLNh
4CMEvLyF3KIqnQrmRfEBc9wQhpgLUpgO9AIGGVbGV4HSx9IY/RfsVm5V/H1vQiOYttOAdZoSZW9y
e0TFcFUsrj70VdZh/Ni4qAm7rx+fXWEEUGZvsNjOSYlN3RTD6CAyn9WBrVYxrS9DlwOMulFMLtlo
OPQA9uGiSOGyHA/kVY9JM3ar3hOmfNmqN6PHXo/qQ+1FL1HKMzKb57DNKjZ2bv2mZzVze/6deH0s
DFu1HPwySebp3P3c0+kKy8tGV4He3JrA497X2rT2TNXsVdTJ5Qp2GoGevTjIIJq77V0eBZimE1aK
fGvDDWIb3AGbfjRn//KA0H/pNbG7sH+Hq2wBJhuIZcjy44cFm6U6NSp8n/m6VKN79tV8yzUeYNa8
+/hO9nV4ccLhWkfueY7Ag3EUAfOqzuDM4VTJOSrwVQHT29n8oGF+zyf+8iL/5OGRH+vo3SEWSQnk
Stb1Dxdpp+gpIcajXh2DsJViGRANdyKILsJPH+UpIkLlyfFZDC6jCq1YQ9o/y+tTmNaVhm74e2+U
Uhz+frf/ycNDH1q2YdnoVGq/PryOLpIztlM7X5eah1S8CQPKmnUfG+YxNnmjxPla4qnyMIv7/ios
Xq2WYvVXm6fa5BLzHngugHLjNXCarVPHUff31zl3RH9efCaNTDjVhsqsiSVLjx+fHz26XItxWL5C
uj71hf+JK9kIgMY48c69wvEw9c8yH8gTdycXYu4Dn3HcqSZHg88t8PxyXJNrnSOXwV+fxhqA+xEB
u0sWcAQgepYRjqPaPVe9tzQKjudWZgsMGjcs3N68ZwDyN0edbvzn6pVtWlrRrtBJpeho/3Rjtg/R
Jord/NpPtJllZFyVZgEYkOdvldJ/LYJYOXVBOe5t0wM6atlvBYLUI86ZsUIo7n0V+ocb4iSI1/Yq
LvpgSx5RM8jhf8o95akifCwi1znnkf+pskqxjl3EdQElDpU2MrMxKZ/nyOOBqhpBDBjXW6+1lyHA
41+CqvmsjMamqat1N2mgc5H6znl7FV627cOcTAxgesXQFPJ4moc3F9t947fsqEzKHGGBzcSVCYTB
SPvSh4POjD8S7Pha5xt1IgT6yOcfqH34YZGiy+OMr46fTtvczcZ1X6CcJXSOFdERqRmcN1ZxkzDr
GTOaT+Mi2DpdXz7kRRphzsPH1cX4yohotfBDgjwV8m03zTG+HjhM3CeZByRe38M3Y2a/muTDEcVw
QliNGQwTgomTdkgJ418Sq0qwdka9u6kjcZ/72Zs6Ol/jYEJ5h38j5q3Glr+S545aMLyhZO4hDrrn
OuVUq6fu2ptclVxVdlE5W5Q2ePb0iJe5buAmO0Rc7cBhU9sM2U+Oj6+AGyzrkbvIdZ5H3fP9vsEA
rO/Bz8Jf/ms+wCR1Ik1smBTCkbxpn3sDMwTYBAwdxty20/TNigFXvIkjjlVNfc0TXkQs/AJpK//S
p5xxuRsx3cg0rJqnXJjLUZwn+JHGcsR/tDHc0O2A405mACWf3Od8R17l5ar2+Ry74EVHko+EAxvH
YisO+POy7iwuAECyW/Qqd15hUTDJbMAJuVVQoPduVN/VmslDe1Crpap7xrJ2UDrp3ODSTBj95MnE
CHvovyim9wTPq1koBcoWyYiIZhXYq0jSIOMOLpoy0CPrmRhfkIjEdGo7pCPHLtjCPtnZ7tisVIc3
OvXu18gYX+Eh3HMg4Ipr8KV5yzRlKHOPkHhrej4SAWWBnrafv3WZ36PIyULgqig76wkDgpSAaDfO
Fg3Re7Vgo/TeWO78SvMufqa/d0avrv2J0ITN724aeuAC3llNxp29IYMWrkXI43XQcOc32zvf4EHV
HZlRTtN4MdnsQ04NdTm17nlSaEcwzoTAsqe99yPqjYxYMUjIjU22OE4TKYwhBvUDPPvrQ+oXQgwn
qSUc3QDAQdWYabFfOPaZjnJoqrX51WlZ4hZ1iSCHLs2Dn6EcU1h7mZ8iMHLyK1YnPkwscOMABrqu
wv/N2Xkt2Y00SfqFFmYJDdweLeqUrmKRN7CigkholQCefr48/Getu7qH3J2+6KZRNZDIjIzw8HBX
O11wlLmLxxl1e+Rsf38DOP8sCjzIMmTS3KCQFD5OUpCa26b2Dn6hsbUn4l+cfHrQ2VbrZ1vVEcEn
bi4ByK6QNoYP8BCYbJ/A8o5qTL44pG6/Um3uAuqbIHYeA5/dzl3QDclBSiYJavcY0zmqZuAO7gwm
RfeFi7hX1Vx0Ks4E/mMXkSdKzCSqudxnrInvjbvW4ZURUxjT9M4Ox4ffv/oHbQedefHqfBFkdm0f
VVv93f6SPJTJlAo1jHwXtiE2uCfHckkQxHsc8aamhLGPl4iudVouP74R9fQxUDhRKT6PZZ91IuGT
eDB4fAOYvRdmcCkbPlWAPD5/dunYVdRTv3/uq3XL3y/ta/UOYGgJhOvND/sJpS27gy5SvRB7cEDp
UrmxDSNZX7+UMs1o43ScCvr9RJ5FbvEOtm4Dv23u9MuRCH+DFFKuxTLT9jcYR2kRRHVC+ayLhUPQ
DIhojngKiIL0JMb+UI46YA86pEE7WwcyQHFx+dlluJ3EtXrg4wbb0J7QnjLlvFMl5BtqGhIdrwQN
FNFnGRBje449PbOLKDHWlRqkc4ayZqSI5/QFAagwCqRLMkwtkA4ZQaaM19Eh7/djGmM6bWcOsr4N
FPtPeebP6w2bI3mfUnH4S5KeDNbr+Od07jpb9nHFbRyKIN2FMOQ05e6vOwWZwKKxa794ERnwSEqa
5HhHLt0HDJSZvKASBioRGLgrVeLulByoMk96BzHAcSeIPRja74VH/KHbfQnCbCsMzkXDFpKcjURt
RNlTD3KFdGN5rzEHfwwvdpbeZWV4yWb2XE+2z96zI7KJDFNE9ptOqK/JFAlmlRmfjZ4kkbaSkYUH
9HkOfy5jgZh51Y9L4fr8PCENBOvjUsA6ZXAwM/OXzqIw8gnZhlaSo8nDddo13U7EJCpVYi/I4ro3
1/QLktZ7rNimfs3NZTU1c8fFN+Wk/bYerXhdI/W4rRjJ3ioYs9suHd9UJTBMn2IIZ71NOQGNiLYt
+aIzvxvu+NB1WAGOgXzm0pqYrlNs1169ZB1bEtX0y+SgwVWiUAV4SonSIuVgcHfhvXhjS/GzMuIv
malezDpMqLrVhPBq0Wj3DgpVn1LFoauJuBuYAgJF8FUMR/3QBXLAaBabj3EJpUgUAtWinhOEBk5i
ptd8DhBy5fLvh3OX58NPZzDFFqlHcuKUf6mASWQSFdLGvj+5VtetBeSCjaJzzNA1SV8lud+Fx9uo
iosoRpAKqXtS64af6qhlBTKMT4HFTAGyD6HGZhBkQq9trCioY0+gBpgUNnlf1N2rgstWmRIa15A9
dWS5AfdkrArkeqh8lTC6bRcl5YbmWLkJGv9rkHG8O8f/3pE+rCUfCMIbVV3DwHnXkVJJwceTJjmm
xtUCb3whHSr5IySu5oLwYAt4EQiKa50hIvFPf7rkpCbqQSaQ9pjVvV5wMlGgUAGGkX32fI39v3Ic
ZHxQviUtVUb0WRTl/RVSiKvsrhr5pdhj20QO052UEK3dIFqE3C+LaAOUdEQJkDnNPOFHlV98i6v8
m0obloojKHVeJXueWBdZTmxg6pjeETeRGzWpqE0ShmsoQn8wuhdmhJJZ6x1LDzZeS15qWDokTdTh
CwkFr/az1WIegfK/O+3ys511MAz4fEseI9mQR8ma7yTXmUVky7Qnb+ywChm2CnIGlHFiprKQNXLI
/xNcHaOLRPV2I7LxzdF4TVAUEDT94GKD5Buz8Zrpr7cYpHzwWggUYlQ7EPIU72DvkbKhXEOoMVZl
wT7KHNkf7biEZ582w+dY8DR+oWN6zMpVhQ7QPZm7kxufZUPCJgvCsTBT4KSed6B5/L1L+Plq5DuM
/M6sJTe1gYFGO3qFTsjVoooepEm/WE5Cu8zl8FmhT7B2+oKpV3t8iKV7snPuBp0pZnM33dgpObNR
LuNmiYW5IXGmlvDI0jJPvSjTu7lGj6Dmb/Z9aq820FuJhuu+tI3PnfQeDQQNDqVMDChfWXGoMyMm
P4jlt+vWA8l8idEaQDqjf6N2lesqZS2XnFe/LozhsiU7hxskTviFFpTQyPj9Or1Asgljlhn3Mdxp
bnRSgGx1TSaNWGS2vGcMkkOH5GJtSG79heZNG/JJSuhUm//TelXTSqfPX5Aa0kvMJhO1EW8kLUXK
BG2vvFjjQ9tKslZsCjsrG0mP2Eu/Tw8+KD79SmsCn5lY4Vq+43kf0pq26SWZdJi/xKlG9SIFrJDe
OSFCQDBVNC4rBVqG405vLpGT2FH3aygaTY47/d9KkJrWBq7HpD0V+T1qjxo/EUG2jTuq2sYBxiC3
41oSIycfXEXSVdLAhZTBpWsCsIPosz4+tkO4u+Zx0X/GB/7HvPrfanwUjQQeXJgFBb5Hs+Svt7It
7UbOqZe/YHpwCZiAItjlgPc4WivvMejre4SGOS00JURX32MpfpYCCT8aEVSRV3SbAn1deXpIx7HP
yr2GAPfGGad3gCLuVA7mwn1cjG8awOpCyJxL82kM8ID7M2j0oaF/zUdxduB1mHHHX+EDGDMumTQm
1bKDQCOUx2FQOnkDXEF29Ipvg8DJ0Ds6AdmExuzJNACRt7rPoTLAroUBFEKx7nXoZBudPnojfBTw
+dZzzn4DCEOS/vsNd50z/5ASkEgL/Gx8nHKZYPz7dzBaX6FS2Re/QCT6Ck7nInbqniSyJIrcXbd3
gor8OYgPlKXnwGWxZ/fGruIvujcwBu7NH57pX2ouH+CHzoCFFrN3dXb/S26/LAa3FLOiL4OPeZns
jqzjSQNbVzCLbExvbr2hNXLJYDbPqe6E4kDM9HbI4ed8gHZlHKEr/8Hc4YP7z/WA0ri3fARoMdMw
TY1d/eXZSnRh6aR48rpvRVrfa2QViYpnXQs65HxOLX52lF9iYJ2a7Dkuxoeg5cCWuDViZarPExou
B/p3fwge7r+UgyR39BgZv/CQi/vwbHYt/HBIW/kiDW7yTgBFZzOK5vTzqPj0MdIbUUPUGh10Gu1l
DCxtkdhoY7LZforr4EH394Aw9rpQim15J7sWORKxd3F0dDLa4rLaKuxI9THsXFztKg5bR1MmTw5z
D+6We/tMTi9OzlGVmrXIptHNmiW8jCmNplhuO4EOb5IexlmrkIWX0o9eM4+aWTlnfTixkfatT7/f
Vrr/+jH7xcrawcGT3SUow/7+6Wy3zvLMYnnoXCbMH3LpxgI+gXCJmhzYYHkXjXuu7OqbxuoChM11
L/R6ENpvi0G96CD4bnc7Br5vOtgRv3pvkuWogL+6vaB/WDXszYSlX4a3IAYBC9LnYGQv1CypTzVF
TGIW9vjf+1ct3OTXZJtUuClIJdO7uKX6mIpvMooP9MPwwiBO+NyhvnvUe16N1LD/3e+jsxAkoHPB
+OIl7e3MFGc58jqapjcC87c5iVAAmJP5jNe7R+nTzQTJpDDa6iSwG4FBfWZ6Ju+mNZ2z3qBjMqwX
3e91k3RdNflzN9JJded336Sqz/lAXD36x3pVfv+Z/gXW9vSYk4DmEga0uD98phEGHhI7mXxxpvCg
s5Agiy7cIEfdaePrcnV5j7r7qWR0oKZlQ7pb3dWu6CTpdtZ1hVhVXa45QNYOvBG9QhDk6IBHn7uB
tgGESB9UYOxBCkzKNy97LhtKlP9U/tn8HxrW/3jj/Uu7w/NpdWrzHeaO3GuH9y+Rw3aViyHKkLHg
+gCqB2fmJuBQEu0funCkKzi9XBvlBY13urPK5Flrfcjo0NryeeF9xupPndhrNP1wA8BNYOQKKj0y
LcGHlGPMC6NbaCm+oHW6Der0gMsI0Gc/Paj5wvXwoiH+SrErl5gJgPrhCkvU2V3cAB/FFa7XYtOx
ySiC9oqSXw3G53i2TxU6xk4NRMSNRluH+VXdJeTHBiUVsJGqk7uFjFa32XVg0J10XQHrALHAAtAB
4fd769+/AZwsCLVwBdhlfw8BPvxppqlLZq3QTIkTHIPT7EnfLvqgO9xoQTUc4VzckxrtNCvBiZM7
XdUvGXQKm3QZwYPnlsj3v3gwOswWuijwRMzgA0gxdo3rgaJkgBSAERoSiIAUMxYZOCsoiaZctYxf
nenvHoKSq45kWUfVclQPGmGkdXD//wAZ6LTl4+YgEw2ht3G0PP9DWrP4KihqK0hfdP1zTUeJloAs
R9nNL8GCBemcHmKPlj2tqJUCsr5mZzpXgH+gASMNkEifKwDeRUZOUTE5hWQ9ljHhYVT6i4N1kAcZ
/6sc04fBA/ZjQaGBL/P3r21MAdRBy/61qHpna44BHAm4IXAJrhCAw2pTXwYzx9AirE2Ej4RwAocg
qCGddOD+etlRbydLc2/iJHrtEoIk51Ujm5mB1EShHjIjI6tUGx1DAPSHvRGND3/YI3pA8OO3oBhm
FloTjJjS/Pvr+LOrutaPkmtTV5lgseyRK5UHAD5Y0kMHDUYGsBCALvVVFOfUMUHfv8WteyMwSNC4
lJGxYaDx/Bnb9P/1AaFH2KRHMJOuEv5/iXB+MRoR6hbJC4OcdICwkJbM0fVctsIkPFChEFEM51Pm
GvfKBp6hnFFD9a1yuU6h1KhB41AaL7ApUePFPc1ZcpsmPpcmFY7kiOrwT3cTgtBFk1/0z//6u/Gv
0SiwbiXrv9YpXWjQMDNoiWpalK4jqoQHIHERlq6NWYK4A8Knc1UBDGgIv5rZvgXLFc0/nZ6quwL3
WRrqzWtSvpDMdfwOXSEN7A+Suqqn4dfr6rM508G+Q1Ti4AwUiiOhnM1vy+k+n7xrLqXBhjgYHpyG
sIiCZVcDCOL2PhqwMnQiZIywbShef79t3H/5KuTlzCgEtFTJWj+cAj2UNAdlnr+g+HcIMgqrKfqu
Y57mKARUFWLi5xKw0ZqQw116bQVA8MrQk+rzJ/S2rkmIqKkcR3YWife18cEf1cmuSopyLbkjfnEc
xs0109FFMnGTQnkLEeUgmpG7O75DgPVBZ+qtjYYlW7WdQdoj/ltp5guHSMdWvX3kSOciw1NH3wJ6
g2hukuZn6eCo62Hhmd7KHi4aN/WppXTq2GUFrMvyD8H5g/ybzvnheGC3yPQubnzimlj+ZV8vsowj
azbjF71p9f9fyPnlyqLg1tA1SSwJjvSExAjXbq6fRZuB7Ws2wzSgKqDeuoYrn6tN9yC9Kfg2yPKz
6MyXygKPKcifgdl1saXXV+9MfXp1eStr9loFGENBO5n93kfIVPeVNOkp8CPUwdHL4JrV162Kwldp
aJzPIbl2dXOMDXVN0mhj6MtdX+SdBRTEGQM4Qwo3dU6/ahLqE0e9/GHn6Uvr7wGLLj4WLfCmSLft
f2QWduc1oJ3x/yVS4Ac6InOoXvRXvhpBZMEP2ERHTYFhRmrvdDAUOMb612mt7qUHdaWiU2VzC4IN
XHvoEP0cTOxin3Mkg4MceVUJRUHznPQxDlq65QTvqmLgiVEqz5Z7xyTniIOLrrilpOWgY6Rka8Wt
AwlaN7fBRGL3UZ/awACICkG3GAxS28VyHxcYE23Mc1KA+wld6d+v1AfX1OsOMy2B0DeEGIvC7WNe
4ivbDCKBHAovHYfqQY18IZ30UkJemxD6/gdPvdN9uWs5AYxx3Tm8ZNfTt6NBD6Vz3dohrQdaDJC7
dfIWi/iLn//ZjuWfn5apJORMyBdFgDbB3++iTCnR9WVS/AoqXK1KksRCfNKBRCeDDsQmHak1XVKf
hICOEoOXdCMNXqr9duWnxIqah4uLqehhBeQKp0dAGtBcla4AcuAE6GAy+gkDU5lgmPmrpjPqhF2/
s6ZwAgrv9LtX3UWp6HPlwFGDwmJP6sEvw+9XDo7OizRFNJN8QTgrmsfy//8BPVqRBB1axX7wEbdj
lsaUix/lLxWpjcaDNSygcyNt7VPlXEz/oQ8xjHrfUWHpb+ngzKerZ733VM8VnblHx4COAUFMt5F0
kmGM8jkjAfnD8/6TYoMYubDh3nBdoy7/Ma9zibFNHnrPagLiqRV4YonUGM9euWfdStXhTQreg/Cm
CoMoBRbYBepdN70EOkJE8ytkf9Q0Nl2a/BlU+xdAA58219Ead44GqD48ZdukA+68kffs2Do1h1EZ
LKDLNqB6GeqmaUelEldDs0FznPMPi0GgmA88DlDfYQjvUcCukOtdwAjp1TgTCDYrX4KdQ7+plvxb
NVOw1GG3vbZdqxJ5GVsE/jpplb+rprFjqFPngLqdor+RMZffjMx4tQ3UG8aZHhaud/uKOnilBhdU
JAVa9r35XVdqCJ9hNzBLf2MYNOUn9SKwc9jbKVV1GfMso7nK3f6SjUl2zLhd/lTv/PPuR7I0BE+2
mA0D9fhYVthFNE20z59Nobs6zVEfReXoBkCKiVxBVlZrdk8eXqwYabgYdyoCIMPpR91kCRIIrqTH
OpiMoaYV/Ins9c+KjJEajzrfh8ZmQQr+8In9rKQjXbfTsw7/coFPQbWvC58rT33RJEB4wByA/4ak
dO8+DuyTvgZ1DaEPiK4Wf39A/onz8Vw8E1lTgPCjo4cD/orz2bHWVqiKCVkwIDKCGOnotusoeKgf
0F5AtNS6vR5kMsq4oADSFbuwTyLVolbqbmFxS4h3YxC9/v7Zrjbef7tXHQin2jAYg03AyI8ZnYHc
YQ8H2XnWHe2uJHMLWSNFfROCQ5Lt6md0Ok0KJMF13UfNqw+43ztN+NGwXkGL5ErpJQEYC0phXEqu
uauABM+DLwBYukjQd57G5v7wAv+IPpr5YAsPoNx0PMizf1/crMTGngaU+QwldXttauQQ6mP1Fnje
o654RTS/68WVmDZ0GUWEBsJKwH3gBB3thYXBcAShnw2iG+Zapv33z8iX/mczxgXr5B9s3nXX/KNi
S5HanWGbxvSMkJ07Cg4v1lVR+SxjBDCqgqGpoLmL0/jOL/vNVMiVadhvrihelYUeKeKJwGPNa1Yz
Y67N0F3zQWvA28wLZWi8BEzrzDOgcJVsurHYtcjzmeM3bEmOTt48Z0Zz6SMUE4b+tsk+5arYeMaX
YZKPmVscME98W4KCwsN/KatsxwwmJopFeOv3+SmtJY6F6aF1OyhcTArF/XQsawae3Z7ubCPep+ZL
lNXHiKadYSVnGdfHpmv3omrfGHF+MGL1bTRxQ6nRnJmIuLO3PKddvcEU6zJ4+aYzoguEt7M5x/e2
Ve2m6VPNnvfc6Tj4Yg9tbEfn7dPS+2tg4bNXFCu0GfeLy+hvUjzXqcLc1EOKV9wEo7wsTF6l4PWV
XHDOqRhi0oNTuXFrB4CjVrieMVtI7HpfJrSOXRr2EVIiTuv/zL3qGVjmhgfbJ8MPw0QVJhaEtxhH
VSN/MFJlrtwa6tnYZ98Hvt7aK8Yvlgy/hm4eo4soXtOsxOKUsapqtheI+x0CQJGvvvdub37y+v5E
5vZTuemTNJmsmuRLX9mPqNkfw6Q5Y7VarS3GvqrYOCIGAom5/u4Z1cOQjSfDGU9NVr27mbzTI9lZ
Hn2yACs2bc4sV50Dhwxm/xzH2HIYSfXFiWbzuMwhDeKmf7bxFUhku0Zzc596IlhLFaEMpD41pb3P
cPdZWS36YIgEPC22dWYHnFLDeMchOlupcbiZlRw3zWwdB9eDULlENW6s8SlKU7R90eo0bEQqrHEw
zrWHquKCKhrTRpusSx+9DM8HGxrDBoUVVNI6xreDOUGPTiIUXWfeZlTD13xonxi2H1dDn8/bQZkI
bE4oMjith1JrI72t6RcJdEMGhiNL7JAtovneFA89LKMTo+mMIheuKqmz62FdpvkJeNRZTVnX7/s0
6OjBhz9qhCpQWWz9WzMXF7+KkM8IUq3GkH5103pLCc6oNPrrhdVvjaT42s7zu4qtb0ae3iymWgfO
wPB/xAHoXphG3qkRhTfT47rz7IGjlm7NzDjko3H0EGja1uX4kqCuN5sGMknFiNtEu1WR9wXZgGf2
IAqj3XjkL37uq+x1SXykifKdM6Dd76NWFyEFb1EfMuvPefab7n2WGd67+bdZMmSYq9vCMepNO087
tD9gYdgvICrNLivcA7MLn6K5bNdmYT5D23q1ZthhJiYZS9WslhALjjLzgHjyTTQX29q7JGG2biaJ
cODXobdOboJhUz+vrEEdUIPfRP6T6v3bSKQbFX03NSGO3h1OwsrcumPyZETziplGqJzGzquiQ+08
IZezgTqXIfOEIW++vCV4fCP9ekIjflj3nfcZyfENCOuqhoM5ZNFNWIi1VRlvnm2cjUTdW8gs9l8j
JrEEHj5C3FfJxVkY4PC/NvYOTo2p/LWV3BfpdPRgyVbje27Zb3VYHTrD2hSjhZJtjNSL3GJGu54F
zBqvP5RRdTO1b6FwtiZG5AjCeitr7pGGzZd9Yg0/KxfpGAMGSRCvfXmXO9rbG0vqBo/Vbo2z5gF1
hx2bDq43AgrxwwgLq5LYdE/5yc9jxvCdfY8bl1l5SPTO6zizDohaXJKckCS96VKWd0Zj7yNT7bEc
ecaZM5L9zmysbdQvq953vozeBKGhelfz8B5CiXLg5jglCkF+dG6CchO68i7s3H3LlkEM8BQlw84L
YZZ1yBXREJxG9Cat1IYN5r9Xc6U9Z9dJaa69DtcuGy2fAiLZvPW6YON1PwsEcdtcKxE/uiG0YASe
bPOnU0Xr0YnXXmUcDfc2Feh5i+S9Eua9a0HP65edJ1AJgLQ5Se9TPFnnsvS/I/CyUjY+hXMIM2fe
RKLYdp54CgZxI0Sxy+0Jtkpy21vQrqLc3Zgx06ch9LG8vZH9D66lTVV4q5B9Yah5bQT5bujr1cgs
IZrym8QpToHXbwaJYEKiTQzcCQI5putevg27Zm05dL0D65j5dzaSF5EbrVGHWtkpQvCDYjjWvRWF
s57zn7J47bCrw8CurNQ2xdke8vDaDuKnrBo3eXMMLFYr2qUR2mLJdl7KbVCa2P7k60EZ7ygicq2o
x1j2G8ghdz5qAm5tfG687LQU3d6L/MeanVQPqK+IdkuagI/MwOw0zhrYKqbuzrEVPJ1mZ3IYiqDe
SNmf4mW8TfHTWiLEG9xp3dfWtpN7VGpgtNg/VL4c3d67Gx2U10S0GhbEMLz+orstinohjCDhxi5e
rrgNjQuz2Ae0Uk4uIT6weUO0rofKOycIe+a52rYJpDpEpPJsXC1ReZuzhSKzOY02Bnmt8wl63zE2
+3tmdk9UHcgNRyszLi8+rl+d/OybmGqOwyY3zDOUoq2QBoPT8HuMcd+BPdQzPkgZFtA1a4TwjVfj
OxUN6zZM9yJRp1CFLzYU8VRz9flzThOsmh4xGHc8eKRDYvyyyPlWBD3wxV0a9Ztyei0yh5Yv89dB
E2+C6jyiMBzP8ybLsDqKzqPf71L3SaqQfpOJw47PDkAayKvxm09u/LB48rPo1oUZZLXICY+xeRui
gwHdZ0Y0rLLKTaZq7BpTF+0d59ZBqq0S1iMkcgdGvPmjTJdjgaP6xhkGa9Op2ljDo4PSN2VrD6Xk
6VZ8CdboEw2fElxizVXh5+mK8453CpzKdVowd1mW32tkRncozhyazLhAq+cX0guL+144wbC1rGI7
9jEDs9j4Rk25yqflqxjnfTlW0SoKycxw3n3M3eje8tSTSTcnoBeG7J33CXOZYE2WiLsEEwSrXhgP
SJcfIItgI+O5e5yP2abpLhD9t1ngIeIkjLoETnPfJ06zajzSiig4llX4ggzWY961m65AHi2zbxPf
v8NebR9iop2bHIU2T49OtPwYYubsPfyLKs/cT3a4XYrigI6UuzHwNhkavoQfRZBajJ+YUz2pZLSA
cqyTahyB+E/P4csfuoJoN8ffoUc85DD6KtIfy57PdWQADC8MrCSEiraz79Iy8rdtRFEdiPpZBS4z
joa2Ro6Xt9aufwZx8tVhHA1hha+LWT92hodRZz7r7vYlHmPD3OC5XM+r1AuzlHmAkJc2QNCcHfMK
KJ2nuVu4zx6rgyz95OfRm93Emb8ZGVJgIKeJR3WqM+E6xzovZLPBzlh3HbtxMLUKUc2Bx2GqPPaJ
HdxOoxN9b4c28GELVsGu9xYR7tolqBl8cOLWX8dI6g0bYU/Ir0x+G3dbv5OPBiSWpwKG05NY/OVA
6WvtMnphIOBFdTsVykFhRae9Ynngf3GSjmVA46yNFUMvN+YcXIZksFgisz5OKZor6wZG/NdZAOAz
B8EQR4V9hUzC+onx2ibZ5UVTAoYMfV+vZzutEGj22miLafMxdd3vQYS6FhpxW8Sm6EkgNnUoRTHt
kiX9IWMf+qQ3fEvrYUPfCTMVpFUqmT0ZUvB006b3mOnQvj/L1BcbpCABHbMEpaDSbne8Wv2ls+f2
3BfW0yAtQnDv4gXGlZSZaNjUwjnXArceRlvnTet3xca0YlKEwdm4ZTXiQeY9zbiMA/ThJZw/u4NN
qRIjZ9b6qySc1nPBZwVhrCGJ72YfHbV8+Qn75iaQShz9uJrp0qWPbpUeO5sNuWCYm/XB9DRUcbLP
PMtZqcY8FMOCUhYKSW7evgrR3LlBNgMymyDIczv6+xQ3KTIQdGJ6VJ0Sriq08/G/1c/QT4hIJeYu
N8PXCSZtAX08D9X3LGZ8y7c2U2Y9NS1XSO5ZzbbO+/MiyvelNjb4FWw8+qu7WninIetuUSiWqxEd
Po8WKtKPMC1weFHwxpty7aLAScSHjZG6kb+f+Pc5T4x0b7dtsk0nIXZmHA9npCa7hzzx+42N7jqd
nHx5d9LEWknV3SDy93Ua/PpgLNG+RmoPrW/7ggLOMalN9J9GfUWlPxK3WAC4mIybAniibec+u666
8PJoXxn52fbV05x1x2wy78Zs1on7ZUq975gLad2o7TiTElEzDD5umE0CyDRYKPhwb0GUDXqSd9yE
8PGKdzPyWyshlE+8HONd5Qw/SHdfYYCe63YcjhjGr5cpOqOyteX0eQcqFIFVp0xwxcOTscapbZ12
MYekaxp8d22DpAhNZnwdYfXX08acDRjR1D9x0JyqIcJai4oit6JnZeiqYkYjteqOvZlicd7ZzOPh
LzeH8Z5W9rKZrOaToZr7eWIWu4l2bRRTlsTkVfNjbme3URnOuzRm8q6JwsfcjB+sGT/5udX9YXub
ZcE9dfizTrKQWsw2UeK9YmGEi+30Doua8YfQ2xXF8pwXmCBZA/e8LC5wom6H3nsFndwWrfVp7swT
TsX0GGOqErVtLBO9yMzaGKo4ZIl1P5r505LXn2qF10MyBuvFMbdBZO4iEiE3E/grk8AUlrxpvPac
mu1ztpjHaELjAZm6/TCUZ5mkT8uEix9UfGyFCaR5ylI3FghnaZgHv1K3/WQsaEyNn50o/tF7OZyb
Zsd52ksM0mnJhSQKWXYYbfTKIShdjDbq9+Pg2lujN01sPfxiFRVzDrxdzZukp1gy+i+FOb0MTrm1
sv6+z+R9Lbp9CNyYp/Op7LJ13Bs/ctN/cu3p1uvb736X3VooaE5ue5/EfMfe0qpS88FIEyT+8jNM
jleJ9mWaGuW2MOYQle3J26RTdfEiyaaOa+Z7wh9xm8169vF50AZWeGz9xLn+S9KIllwufhs9+VRX
5iYb7FtIIPcowOFHXua31uwjcoWJZeOhuVdx/R8tXIqOPq5umOo5xhZilcZdnK92a50zO32aDNpy
8WDNaz8Z7XU6iHDjiKI6Eqgi/O0Q0GpymNBczuNAgm1O35LFKDAym+h1Vss5EuFbqadqrD4ITqnb
zkxLlg9i7vdDN7wZab/zqDDyIOTzeue4nV6bcZAHPdqKh+R5sCeaJ9FjITqcHHy72Iu+u80rm7uE
Y9g0N0VV3CHrCPJTPmcTf40+PKG8y7S87VgeCtokgznDOHbvMket+mm5lzYE+ShGnpj5VNamuI16
pD+n+RIgE2an/i5V+V1a4V5vyFOPJiO7c77Anzxldc+4UnkY/WWLP84rBAHacvZnlbTE4ZGDUHkP
sCUpyiX5YBjO3c5yUyRxMNok84vr8RImXBJ1t+ZOufWrFgnldLfM3m7p4ss0J6/o5TNmqB4tw7sd
wUuaFVzveztObhh3wP6DMcYmcr2N9gLwJZ/S8XdGOdJecmiNWuHWReDRd7EqSIrdMsbfisbalHPw
iEnd2erVlyyfb+gQ3wXx/CBjBct4PKYj5MXYvzeKUCDY0HvI1wNsTeQoDE7gEwz2vsnD9m0AqkBf
twD7mM5GVp3aXnW7ZojeR5QgV2bd/ZgM+6YNY4BByrk5D3YkGCmYWV9uibU2gFvQIFiPvnLqVhfH
T3aoC+zzMNgSdQ61H76mqjoL5p5RV213QzSl+C+0zcqolu90kG+FSQmA3lI+dV/cXGFVUFkIk862
se9yEd7EGjXrUe+7FKggozo8evEqJMHPm/TkTAw+2srf24ppdvQGt0yvvGOJfZN5Eb9NtffVpLqV
dO0jk/UvnUTQNJqKcd+PzdHP7buEn0Xa/ofb5z+GKcb5ZQnvShENOziZhFHGSzGl1KZxoKJJGuER
sJzbpfgUyfwwNcsePUuU6JCjyrvxwRmoJUR8DOsGg1XnqaB698LlYXDzx4JgrtrulCXFbZH3j/HU
MfoWOuFL5EmXkDDex150msf5Me3z55D5ZK8ZDlYmjv0Q3001Uqyef+MPDeds5gCah0ja1RZNQDip
7sGuR+YL55cpd3HxG7+4nQlxBMnJpgQ4ZJAlZXRVnXNTYgpuYbQ6es2FXj9u0S66fdI6yn5aM2f9
JqYB9VR3lDuUPQqWavjMbMPjOGpUxh0w9LF8Ck5ExFZ9E1erIBHv7jxupGpv0rT8WrTRDl1GaF/2
czdFEem6DB+ipbcu4dhuu1pcPLfdZRZNCVlyl+DQmYVvIZatRmofQkurZYVIQojzVGdnYYP4DEgv
2DOmWnNXYyUTHZqC4tbvL3lkvVu1AVHO2xYIXVW0GYoGN/JguVn6Mkes2P/k1cmD7XGtZfZxJPGw
VXcwvWUT0pzgdGOIYoZUmhk2C6hj5sWwagP8nBiK3DRM2a8lhl9yjra4AHNdBS8ZwxmNNNYWhnBB
VEyrph52itPhl8mnJp0/J6TRRNetv4w3tJfWReDeY65wGSJdsVv3gEiHxnHR4/0vjs5jyVUkC8NP
RATebAXyrkrla0OUu3iTmCTh6ftTLyZiFjPdKilJzvltTJVsQy6j2KipOBVQ7JZW7UqdUHEiUtOs
upia+VqC9qIO+Gwa8zwX/qNo3M/MmqzVwF0OOPNZtcWbKYNILf5r3/RRmydXhj6uPd98J6X6NRnH
t97kza3E1rH6tYklX9XZK//Uj3jkvTKjgCmFYsZWDGKutJ7p2shu8UBKsZVre1IJb7U9zitLxaGj
KH61clVGqVUyCsfLvm/bY2eQe9ISHgmBOD8xQNi8uzDBoy/tVjSz8gXGp8VpsKll60xytQzVhoEa
QhMKYyy0Q0ogOxpPY2OkCbyFOU0rq4dj6YG7pvlTxMw2lgyex1q2EbDtPlM0FybkPK0kgAPdkDDY
1oUnk3jmxPWjLki/JxPfXosMnIxHfobp0W+AB3V1GpGneFkaVVXvrjKmttyXuFbmGICU6Mre154r
TY+6zMWrJMTHmJXQlU3/xcAIgJuzLybFriZu3SWyojQ0KjuX6jgrZ4PXsY1UoIiI0/b2AKI82OrN
y8ifnY0PMK0/3huRVacvcx+vZVuFqV5T97GccaBdpZNt58l7JZR8g5bMYoGef/iUhH8HrB+LTtA1
cpRWy5/w4W7MwgBgC3ghmz9d0RxalIAOD0Sfqh025TPbOyiKyt8o4rn4SZHzx2r0qpP2G0wUBQXe
LhuTPb57sEgdeo6neVDZwZnkG1L0dUM5TBVoa03L96J12WOac6VPa80kD0lZuxGGYiV1l3KmpX4x
rfbaGQDseCiylW8nD0PVPEnLooTTs1ZOE299N9m2xh1KzC6lVYAMOaUbEq9+NmbwUXIVt87okmZH
kL0MHrJgCPZqqJvnfvTAx7V5l4/iKFWTrLyqObml/OeNmoAfLH3GdP5DyOyuve9fc+0jBvGPooa7
MRfv6A1E9zssY+Zy5Qa9jON4KHnFjm23Nad6I8yEACrjz+8TMo2LCI2NiGhEa1djZ7xUJnm55aI1
AEPxa+aXR5ITbmaTbSvSfBDuD19LUpgrt2zvR8U+JUZFdL3Us70iledYLl618X35p5SRoD+kUrwf
zBfqu5+8yj8VdVCtCsv+beAaEr9hQhm/Rq9nQtEvYqn2RluSyKCRZuxUA+hFl1p8wvGeA9OfVK8o
ugomezW2sF+k/POwu/TE44TejxNzdbJoW6k7HOnq4hcLKVtgJbmdjOQfI7sjzoVl0cRHCmK9MnqD
Uge/PNW+eGBlCg1mONqktu4wffO+4fvUjHWbcSxxH0QoB/YBqInZWic7mT4CrTmB1j9XzXLV78nU
Iif4UW+Hgx5n2gHfxhkOQxxNTB99Yp9mzzzOxrI3Lfodq8kd4DGrB+yDpGV4cJRJf3MzeuDnYJfa
cEk6GRcra6q3zlxcvdjBbxNIPfTMbtsF9AUxO12KSX4QH/NF2hz4OHK8ZE6fQKl3dxsypTbj2Wry
D4rrLyUpF8eyEP+czD12jezXVQoaSO3pvGqc4iYc60TaxzFVzohxkbkV6PGu79JWZcwHFqb5TbXm
VdeaN1VBkCzK2aW1f6nL8TO3K17xWclglhnzAcrCZEgicXvy3D9D+LsOZqaQ9T5Pmsu4tG8UgcKs
lEqEceU8lBY6JLZKyNt5cpjwJwJ184p0lon3yD1O2bHA71nr5pgWH335p5numbBhUiY7/Z5Zn77F
xrKNocoiUmVwsroDYBx2aBkIGs0RTxe1tybE9ohukehmcunXmd6ck3ECcu670A7ci0UOg8i5Astq
el5ife+29rPVatexGuhJriWxMMb4lybjkwxqYEunXg0p1Uz18rbglAbZaw7VMhyqun4aMk6hnH2C
K0gXoVcq8FgJLLI2zRwrnc7a3TD0ld6mHuKdJShe6DN7JXzvaC/tjU+Zr+xsph3hTuW1AGsToWam
/Vuysc085/4SSGr5WJK65oR181p3w9mdvS+Dl4TjZVS6NxTj0rT0Qw41vZS1TyA6a9zJwp+1Lfvk
I9WMy9z3O6WWlyElgKHxLVYzf3BXLjYYERco77TNBLZEqDJ+8ySosnVq1je6Uk/xNHRrnyV2l5Oz
Qg2ypR18WssfTF5MnHqWflMbvzymc25xYuT8O51R68arzOSTynjx9pPXh7QuWjDewb8OE/Ia6++p
7rgy5Tg957657YTJqGKkG0/BdtZeBewz5D949Z/nAb2nrfB1q1mdLS14smaea7A1EDP+3avZlqds
EGuRg6EZFHOqotjid38wlP/qjv1hdhUBD/WG2ZsGPOtbJDOAUosHIT/yVvmT/I1hv9BBYCfbQOW3
xDU3WpU+xNJ7W+hcoakMjCxY1G7w03u7V/NM6gH52FVzdVR1yQzeO7p6Mkvghyxm349nXPJ2+SXM
eyCqWujartejLF8Yvy8tS5IpCHdN+oeipGdeuc9en24gVW+0aFwNq4sxvFNK5jD75Qkch7eoP9OU
D5nfXSRvDe54gOO0O/VqoOAQm15XdTsn7Y+IMZ8SOQxUMqb4wht1SEqc+UTf4FgaDUJMQb8gMVTM
zeRRNl3Y3Kgd32Ol2BHywHhfMu3Gzc6fPaZE3ro7qqkloBvWpVn9xIvc1ZqJmx+nLPUJFy8WX6qx
1uniP3qeusaWxps4/pTL9JyZ4t2Rcvlfjt5Jv13ntR2vlA1J1InUWynBKiSFR3w8RZwrFZjvdaau
xPXQ+plRnpMa9wTygW9ddT/9yKCkhllEKcnwq6Gx3yuof3LOYAABuVSQWuDpC0JYOBIlyfnzhuSk
Gn+1DNmakIx41TclVSMJD1wCRk/lnE1lfLOfPe4PKTtzX/qdu7XaRB2ou2SvlPpGmdQqF+5vzjcu
RcZ7HUbKqSHp64fKDW5j4GWhPlmU5orsrZUtn1n62grK8pGCWol4ydxpgfpL9X9Os/EkP8B4XtqZ
tMsS9xli/DHdVm51qAn3dzWi6QF3WXBlbK4sEhKRag67dmALjH26H6iHpLZlztaFxMgJxxotdRWQ
KdZb2yXLQRIYdBKP7ubO1DxYQhmlpWWtLG5qWbO5ju38ZrZzHRky3xiWxypiEX803NB4nuIio6ig
+U1ShwrJBaubmbJVGqJe9q1lvyyigKiY3hHnbcgt2JNyBPYBAZnh6vbrfAsuRbNiwVesclA0OTwh
4Lo6/7tJi/RiEutOlWi/a7GyeJN41fjfb9jH70V4gF8t2PZAvxGzFznm9ENQRLmU7mag8DLUbEix
wBA/ySyHda5TAj8b9qPs2qexHw702p+Jd1lz9xp30mfHr0mUXB7wzKTyb+LFlXiyWmOC3sil3DUN
ggUd1kjLu9c8EQ9WS0etnmO9tO7M2xRQObl46En4PHO17BjIg9Xomzc0KBMcbrdpNAexSL6SvOj0
cVwtgKZBxmOQRJ0Di09pTHyPUEeJBBIJOA8UNcNAXivuBotvqi+f+Gcd7eGbZhXOpx7F9vMsKUdU
WpSa+UGvXuLRpdOp2y5utala9zntvoniwLo/RJLweLt9NJZHo/zrpOQ3jR+L+AZ+HJmLOI96SgZE
tQkSERWN9yGEFy7BxyhyPq620SgxWOAHZs2GkqNCT/EeoGu01u2o9cS6Asgjgn/tYeMkYmyJ56ho
gw24K71GS5Q39zdVfANA/Tap4ottM5qr5jXmkYm1IfISd2Pk8ASDFhqTFeZkZdLOtKfez4klBET5
2CzTfui+73mbLQ9ojv6pBDp3x/pCOWLiZTDhBbzUjz3kF9u1Qyo213E2RSZkfDDXh/ze7lEyZrDc
B/XrlAfnXmqPBSU7NoYKeT/BwmKo0olKIcOh+8mZxxShoCiMVm3QUZVz80hnc0GtbaddWSgpCgut
RRngjQDsditsKlg8gWSL+1QxdqHwlksTUMvR+6SgUOBJXjQi0ajkQIm4Iqg7J0PWD6kTj8Coj6ZY
VqbN8MztX8nThPq10QhM4zgVZFOn7ufkvbhTvM2Evhswuas0QcMx7alLilxGNWk7B3C7ZIWAa2cn
hJv4RXFMcBRno8Fl2T7alnutm/KipjhyAMqgLz8Q+Nhlsem9Nyurfn3VXiCKjs3dxFz66GTSjxld
gjMg0mFox23YeXLd6eifrCbEahNmMkWfQstTqsCHf4u5RbvMxT0FyMzorYJ2xQuFUlC8oEdEYBA8
IdMK74XSJnH/qWCPtOZoqehVjdXeWErkaG6kx8Y29a/FMHHRQ2TkHD+y6tYJMeuKJ6iyZ7g+WiMq
s9p1KfHo9MQ7FB/HyFms5tpPhLc5xUbTi6PIgidaz+HtlNymhdyZbNjGHKzKAAKdIFeYXEkMuk1X
qbDZvd2oGIqtmyzrFsGHqYbXOhmiQGaRPcdXJeejnQebmrL2jg2IhLB1Ws6EL4u1UYyHgU80m9WN
6y5Us74GtIs84RBVNG5QsMOCQrlYPkra6UBXZQgLCxyQY04Z2enmiPxQaDXjOOpXZb15JtkJgbf1
ieKzpvKhStOfMUmusqk2Le//OZtXaaJvBtAAa1Gn//1bvWWvzHzejfElx42xkN2WNchPi6gykkiO
bZihDimSs+0sYTwdmizb63Z3qghlXorla2bA0pmRPYt6iRFosKaUYml3cGaXlid6GcA66vQ4ounT
0+TQ+HTTxR8axV6GvQek3dEyxYY5RY7bhEankDeVYHPZyrWbLvT77i4DQxnAphdvRX4vkGE7XxF6
THhZsCln4RG4wxJvof1doenU9lQQ79gCG4bY6mXxSM9fAgDQyqQINZmMjQOWfPIU9v+MnuraK6OC
WJJKs6PgDm03S2SO4qsZ+q9ySA7G0PygBd+L2o78QR2odlnr/vjAW6yOtMKB7Ejdbzcfo5iHU7Ya
aZ6QaD3Lvu/hf+F6/Yht+mRV9uekX6OmqP5DhiH8TduXPzVMsD7SNMgXVASI1Bsai5cOMCsb7nBc
jSmjxd3KjVhp2WqC1xYVKg+t2WmA1ZW82MW/ETx67K1VvJThNBjEpyXk8saocn6aYK3sS9xeEuOr
8e974HuXxTunGH8TNEDYzlCN1P8o89nfX3cxjbBW/Vfof9SRQxQOCFUYt76RM/f04vGvMVDf9cOp
KnP+OPeQAkhVPjOFTBkqsbs05v+3WlKzhfdvhrcZEwrYjSyqcOyaLZMYnsA7aK1Q1fu3zuLxVTbv
oyv7JlDTOR9OXgbwWG6AM8OlbddLzUVrxWvfVxRDVSeEEngM0hNddruEkpjMoS4IfNrTw6x7KRv/
0KiHjPo8R8mjmYnL4KRbK+dx91717C6peXWIUrINEPSWnWuk5VoYh5l9646bJTAFOC/CYOILKN7a
tl6J8WQ4XN2EQCbVJvHe4okaIEreTG04demXpv4Vhh6ReRvK/nOJeQEh29H0hyAvtmlHxhH9IfpD
76kflSpmMpd/U0sKJH14/fJmgzf3Ot/pAmHdrUin33SAY3H/gglsRVcpkqunNKdBfaLkpXiYyy7C
EHxVfXNtMPbl2T8bMcJAKRLVt9mLTOO9lz/nxd5mYm1Jt82zZM2otXKXcVOa7J3x2qAlbh75o5q9
FwBydibhXliAxXgLlNrkE7OGL1+HRj2B0qGwMYEos/pPzrE8zB2Zl4jUfjURbAJXvRE99+N2HkIN
I7vEiRElQP6lmx4IIVsh/LqQR/sTDMZ50L1t4UxbZsmS1uRiXRG4nXPHFqSWblMEIve8i9RL2z0z
zUuHYdNTHG3aJkSb36qxjCDWV00rfum5GtZTjolMIsvLTNrpa/4gYcTbmC1F9MEH9CmDvMxvVh4f
c9t68F1xmum1VFayHpJ4oyprr4Fq10qsS+fDS/XHjnMk+5clIQiUfLJ2mPY+MEejsluz2GtCtfbx
Uu0c2e7SMt7UfEl3Xj6OnZU243ew/FBj1pnbeTt1zmNlZGHvZuh3l9dKGLQ9uRidqBwko88oGAr8
MYvopHrKggIXQ4ytMtNOqcXmG2df9uJHMkXZiS9WatXjnECGxRQXF038MwFKeBy6VZoW9spJ06de
lO/+1J8rLM+uHHCmEyFOXV0M4oQULnRBu8vEOrZ59jc46P3EQuRCsS9jtbYpHylduffUPX+CH6fh
r+j04kTkEmjVTrPjLUXKTvdWtf7BHGY+w3C0uJXqeDjOWvFaayPTkRW8kOqwo8KUdgegncwFEPL9
R02U8IwZ0yU5zD7qCyU5ouIHnTUzVMMExlRrQMKWzUm3v0Bbzn5t0Q+2HHoHYegAapUA4lQVRPAS
ZlN2ANl+rg11H2seiX4/BE3xaNRs5j0D4qBtXa98UVaLnlKIbR8sW4se2bhJ1yyP1DYVwUYtxttM
2xDpV1ubaaVmcl7APoKyBoxnr87ntaNmfLGA1kGzrzWLSL2JRJ1+b43BtzPKMxvlU4cjoNOdnXHf
7pJkm3TLswTtthoR5h7yMibiphuPdButvDKNfGP6KYSG+4TxquseCjiRgTS2UjIo24hwC9a0L1u3
bxUiwABWqqRzPBXjNhgQPVTaKkvVbxk8WzSiThcRvwBi9vGLC7eqXor4pOlXd9Iu7TiFdQsvUg3n
XlNR1iaR6fHtCfjBUY+WIl+rCvCV6ldF3UxBPl9q2GGAtS0flVrjpOOKyPbjALeJWEB6xcE0+aLI
G+34w6oiQT2JubOYnrIB/5Q81s14VvqLK9QuzdASVdMlr1kGAt5FcXM2eySzjiANje/QoGnb9G96
8T27qF/7nelQyhhM5GE727S9c4rTpXXHm92ybQ2++TXKZ2U4SchTcXWD6YEWywnw0orwo4eNwbxf
DRe4iYsDtwYz+N3fqSGPe7BjJwxo26m5ORAmdk3oypupaBkb3I2wbSaNAAJwJmUANI+G955RUHq/
i548eRSZx4vNdmltq7zgrS+95x76wTP3qqgic7AirAa7pqMab64IYEnpFzDvL3tu7imshPdbBcM6
LXB68DvE3BKLPm6QPe/U3S0NgOyXE6sNhJEY7DDL/yZPRriZItKh+cuBcirrJLTh182NqLeYBVM3
9Eb7OhUTAUFMI+1fDmNkleo4JdZ2tJ99kn/VcOjth7as96kjbkGJ+jz11pJyYrcpV2Xvh2P/4mmo
YfL+q0rY3M3NgLvBSNvI1sS6Aw5cKuMBsyhsg0nEMp+wJsBLJsW1Cf6csULbqY6GJ+iHJPZt+OlA
hjLmur66DeCgdWXsTNL+6G+/GRAJZOyH2iSRofIChs9Ei8U5bB57YzqaVYH63dzBZFHvA7hjlqHn
IHqJWzrin/LR+XB7WkCn9yxhSWt/0axsNVBqJIORuDcGecu+IxQkncoN5YNkX8DLmdWrhzKhMtgp
u2l7/7EqNC+6NLkJWB4XZJm1TPaZFm+nHIbJ0NnhfASDMJbx50w0RlOO+AaRN3FGIDBWqu9+J1Yx
N8MyI8Y3BG8RUx+H5NlbpjfkrAcvzXcj8s8RqBudyabH3JNnrKwM3Yv5LdpPE4xvGqGB+nGXG79D
EqyNmoRqeGLEybu4cyLClqeVrsxvX3/p9GwzVNNBOVScLvVlwIOfiw9FY59vvPXlr5bVkNVlsTNk
+1y4wZ/dJU0EnmRFQl+bHsyb37ckadS7VEgGlvq5BZjoGmA7jYmFio51kJjhiDyfPN7IL//Yw1bO
yOoJiry4kGbDemzf8+krSOfNUGII5gbJ/DhsCV017l+QpsKqI+USNpZ2NkYp95Ry48Q5iluzDlPb
XEvDX9W6eeIGQBsNxdTeYdGRbdQN85nboj8knRWSnxXaJKoXDIjuJNd58enPDucGpRjnBVF81NDM
jSoqsgXVVUb/ONbadmjTjZu0a0XpcT9j7gewuMPGZlZtKfZjzbQBhmImaoh+cmJD0uvDItf+LKBr
qk5uruy2jQuhCWZf6BwzW+3q8TMhjGqGbcyVf829XaySjd7WjDclUAIr7Hj361TWtQj63Rz3j/3S
h6JiAIlt96D3/a/dO5HiICu6Us1xBHcgw8fUt0Mh7kE3u9ii0kujxTTXti3ILxFUGzd2tpKBhX7Y
VTUoKvNgdCSiSYN66r7caIi3s8oMh5Qohvh+ac/rwUFB01BIOhJXZ7Ts9WKtl/1BteVWCxDFlPlJ
xP7KuJdZDn9lauzmtIXDRWfjeTvNIrSjrc4tMZvl/D7mHwibVshFwzmdPzEqhWoqb7HPqXPyMNVY
wwijLsB2WgMQJeY2rC+OPOeuCrFOXcxYC1k6NjzrdFQ7YbE4rGTNQde5mHPs024duVO5Jt4wEpjy
2vRfi8KwQQgbo44tFyQqpnFafl1+k5l/kKNl6wGCvyu4dip6P03ff2qcac/28aj3DowjpGCYkRUU
5JWxcg2PGHfb4UtVO6FXqElVKIbm3igLeCXmZ6/p350RzkhokxPFwmGonqeUVUFtGj9oVkPlPRSG
0FfdmFPQjSDCUsgpG4v/ZiRMFXaRsbQ2HOxO6/K15c8PZt5dXNa/uufmVKX1Qo3jBNhfA+A0Ezms
hXpizQLqL+R7OZJUXyUT8eqmsWWP3LkTymyn/XAoJNgY2XgafKpcqoKP1YzdOw/GnxDYO2bDxQqQ
Te+OkUMZGEkLZ8yD5AHZzE5/WTTru5xhnwO1bDkaD8D6P/edy63dP03mx8EG+8+Gh3Yuv6RfvYH6
rxVtmh4WNsOSV6fxok6ZhDzUDzHYzMoR+XlK5vsF/YwlDQOOeGzT9qCT/BJYAnlVjd2oIkhATsW+
RqxaDvWIIKEewsH0/uysO6ewbwTD/9OpqGaPMfibvL+iGfEZ5Dot1cFrZQ0fkOYX09Hwu4rPdll+
Wrp3w7LXv8YWp9w8YG9XWGN9Xf45XX8tbKBQn/m/QjJK7fSr7IdnmqF48ffN3zDXJUSedgsGf2dk
PlGPsAN1a75nXrzNoTni2ULkKx56g5sCaKOvfpVXIO7In+1p2pXZcumG+GtSxrmzpzcrKE/CLh4X
hhZM+SUyBfuZGJKD1ZOsJe7AbaChgzEuSw+VjBjMIz3AHPWnuStu5mKnYM7pd0yZOGwWV3CfHSBM
Is+oiKj2noTRqnDC4xkOhKj47nDvGWiSMNeaTwnSKTkhRA1epkpnikc73t4d5B4WNJG5aZjmBM2m
HfYr4vZ+sOokW8/yEfrpkH7SQ6YwOT1iZzEbEXlGmF40CC+3/dGD9pQjntO6Yi9b+hE0G7fIME3b
XqBzarNXjk1YBmigHa940pPggIR2G7TyQkrE2XWty9AYIFLpvfOh/EoMBYKTdy8qE0eElA+Uyr6W
vjgPFTUUoLx/de2c/bJ9TOJyG8gFQefyMMXFBWTHWvW2824M5bXIjI3XJ39zi0Ev53dZRucbFQPn
PTUYZarWC+n5QRtO7bGlo16ioeNtnstHOjISBPcIpvtCPDCHRWkQg7hbVInE+rskqE6fHIuXLkWA
SFlwy1hlGDdIm9JSt8NOx5+VjUD6mvQQiXn1j5TWNrPH2yyQ5ZRieRJtd5rN/GxhzoDJppaVSXgy
o2yOUWuqh0SRfcvAMGf62hIzoS8Zw0rHcFsciylnAEV7g7pT0aFdKaoeG/feft1hohW+S6tSwaY0
4e7j4A/9+FKABC60kxc+OEaVDf8Spd/qSr0qbbyaKabK2R22ziD3gbFcqZlAmich+DS826tsSh4L
m+xc13w03JHg8D71Of4M8sk8rq2mP01l/YQijpTqxoUmm27FEr+btfUvXWZQaXfBe2T5bxbw9ED7
wiqrnJuGuCysewNqukAqYGjL2hgpphaZjrWqA10vzPcKY9W21K2LW3lvmM9lmPcyp+6RQJHU+wJ8
A6h3bcTpOSOopvUvcgFTHx0RIlf5nQjiIIjlFXDiU9eqI7k2MOvkLzOiLNs5z7ExtOdULT+M6TtK
Hi6sq1tEbXtCFolyoHt3oafZGI2vBGjHnNP1svQ/mXQgUtmSHfxNvv4jSXiG+yw+M7k8BRIwrjXz
b+FJRkjADl5WFCov/TKvqqk4z7GWrEwHxiztU6jFtH/0gcAHaEaXV4ggv5K2lIlXovMwuGrfu/Uh
9ojaL+vHgMHTKZcH3aRmPbHLQ4seAzHF0hyEWz8mVbXv7iZgd6Z3czpqxfxUEa1TiuZqdy6CDH6f
eRnPTTGj/kh3WeM3q1GX54TpHf38nyKKIAww0KD+R7ATZNOX5nvfRZennCTCohr7p/Ccr8KuX6aK
Ft9FIn0bbeN5FNa7VToExOBxaOLH8a6E8cF3vTR4KQsJXOmO2463v+9O56a2GejTfkdq86eLwcoU
QKH8uKee54Bw7FeBmagHf3ImdnbbfAW0x4iAZTjR5RG2TCclfi7oQ8VqLBfjMJAsmQzmLnOWDTWH
hOjJ5yJ3ttkyXRyw7TJudqNVC36IvoIozysQjPIlSLtvwrRQDFLnaeXHhN8Ui/2P7sg5zB0dAzAp
ID771brJ9W3CGNX66UvseONxsLR+Rb85PuxcUnm8zKfeAi+m3TpBprHNCnT1ZIjzzCmP1QWcsoGD
XBudO4ZubB0MkrJKI/0RlEvrwq2ixSjfHG+eqX7st83UMJ3wJ41m8aFMCJfUwZsS8JKKwCav7QAx
g5opytgQrLrwQowOrE4zJ8ls8dAHDkdMkca+1H92QipZkqOdornnPKX6dvbb3dJaL+5gPQQTgk7M
1lFrZNXKq/JbPQ1bVwaHiQZ0xBRkxdjBrZhmJgv9kca4kzMsr3FQMJ9UTOTTMpyX2vx0VXprKJpY
8eS+awONBLNh7RxLe4Xr+uAY5VFQZvEW7c7a9tNbQThfErdfZQMsZwTjuWvydenFHNkKDa+8liL+
Z3hUq5NOzrtery6esPkQw3c2w5AVnfXlNW6I8AhuPmMgqxyHwJZc7ksVo0lLb24rwFezlHp6lb4P
2fhv0bTzZIHe0JqGBsZeuq3GcYlGaMlMwzU2NDp5xKmEWSCpP0FsCp/FefVLhmok0hE+VhmOprfm
1fGypMlNZh0uHm9fle6jiNuPuTQ+J78/eoTlDt78Vcvs1QNa95WHAD/xkqg0jSDMEgepV1wjasg/
yX74HOBoXXoE4yDR9whTya9jY0tVfQisuF73+FvCgAgChmRdg8lt9ybxGQ55KXD/GKvZmpB33sn+
Oj75BgBJlTtMjUKVLxWER3cPX/cLecoblCtZTQmMcC/lpO0rZJKreuzTyBrzh9FMHkcX5kTEXXcW
vfvoFh3dVLn1nM+0RBSi0yLO5f9C+Zn5M7sGM29REtdebabkVSr83yTXvsoiR56kpi1dkNhTWu2Z
35+NZuH/Tct8iRW1gl6tnXE/t92DNrZIkwkGcnOSEsZh3CJYvAbTSLYO4RX7lKenXCOsYAJiv6Sa
fqAieZj/JuX9LQvqCql8xHeG1q41mfz2UC/haAHOaAucJu4t0g/UfG8XcPb0yEdG+13YdzNyGukK
75vm84z6+9Lsf2fpwovI5aboBRhIVqlBxKuZ5qWk39gOjehe7HHqJn3bO/3rPGdHDxxd6vYSuan2
fIcXBDYODjgasKHe2318Qte75UTCOOVomVL7R3fjnbHETzi3Hg1T49gm12IUT72Vf/NiwameIoQs
xLRrTQEEL/H2BQWKDDcjh0QbLktqnosBLsAjSG2KLXbQOHmMiw65DGIEH0WhZtQfc8xCbVa1j4B0
vMpyefI7hIRd8JGZzrOn0ms+0vEl4w2xXxW2j94BXDLW88ikL7tz7eMixgGBL0cAWRJPwkKTwHCW
dDuNQDSFhTSsZw4Mqx6+IOZGJTUTWEvPgsguzBhEaMFDhwMsLqRxR6b/Und8yjLzS+vtJ19Of57f
vsk0+O04+VNmnhg8eTXEvoUcAN3hEgTjbmhHgXbe5TqfUBMHmbkpO2xWnn+UzEutDw/lOyw1ej8h
TNaJzTf+zVkHSeJA9S9Gd0WMWiO2KDeGPSInwd7HrnkSJECT3Rijds0B64K6XQ86G8qQD7jWdf1t
cNvHWaSfgTVdp/84Oo/tWJEsin4Ra+EhpumdUpny0oSl96SHh8AEBHx9bWrSPeiukpQJEdecs88w
3Uq6JXBqr6lXvFWTPNiLhkx6+osYO1ZFMGKkSGl2UYAOuQQvo0GuiEXXIry6ZOWWnJSn/9nUFYjR
B2cLsZGRI3b8Rjasp2nz81JtWlvdEXddDR38BBPt6RSXH8xmPr1M3ArLhell4spT1bNfNYcUX1ts
uLzcJpFhUIKiVaEi5rDcQKWFtqWajkKXLwnH06onChWXCOCeTn7jNGPmtrB9J1rPkN7VmFtGpJxu
FPdR5/tsemGT0KitmzDe1604su05uouWHvtAx62M3Md+hgHFvkJ4+sLfcdCDPjeGhzKJgKHFIQT1
wuq/TBdnEhE801mQAjvG0dGz8ogFHXCGsYrwIw1ou1vCr7OMZgR7lDLKzwz9wUrMwV4U1o+jpqvB
SqgyITwIModY6pavqPdvhV1MxOfNWJdqZmR2fdeySo7mIMp13w7FoTdzF7kEw1krRE7KiRhvKxS6
SdPt+7ifr0lTNhtrVnsLmx1r5X0VlsekRncJw1GtgDYwcCyXFJN8etJUka2rDp0viCT3LxEdIOQ+
hck0VPvSLB4q1R/dktciTTJJzeD+GQMOdhEOn/5sdWsv5jEWfsngXPQt4ACLJtXtOObRyXoGq3b5
4wEN8P866kn2mKXNcJPkX7O+VvmiHFtFrM910O+lLZ64fFdTFpwjbHu9z3C8zxGcxS+RHfKVl6+y
QYXhl8eC6FYlfw3SxnMU3HMlPmq0/1FfvHWKwTM2W9127FenveM4B70wBEDPKtvdJdZLy4I+a+Su
auONci6LiGhyw0+nwOEnERUZT2XICJ11S44erCi/7IkhmWEgEQPt9uzL8aim/iyn+SXqm2vCQNbV
x8YbjjC8dp2et7ZXsqblYs5qc43pJEFLUxzsyj8J3W5E6r7bSfLr2f1bPHj0eQ4G5Z7beRHQeuGY
/nh5DYNClvbOQZRH5Rmmd5EI7BVeiVSjStloZO2tpfRZmER7JGXkoKDuzV9dOCmB/xjUzI3M4XN2
niPmCfgz1q4FQo9RxIT5YeoD/sKcemtZbWlOKKwG3vfEGGFyP4elyMVX6eav8wg+l4FuVv2zMxvx
LjJXDk5QIMaQ8If/ZnbxZqOFiQabi+ZPHHYbJcQlL/W2dvr9OEUMx/LXpFXsc5Qngbgs17x00jOD
K8mLw1EbzM65qEzsXO2pxrzFWhwnV72t3XBXBMeivCvxGY3FSs71xjOfgunZxGfSNw98RDYvB5oH
weaTFri2XyebD8sG2UCrk6ibgWyyb5H9UGD7ZJi9AnBgh/y3NWfUOzQ9EwaFEFVSkq8Qaq8D60MQ
kFO2BUAfJvx8JnNrra1K02wfsgGXIkvotnmnO21YfXBCwkuF/4K6p34emZSmbXporOLgtDScyce0
2FEMJmkjaiV22TWT1YYNXczLnlTDfkq4BCPOsKMXvLWAPkgDZRZ5WhzSsbyl/eOIri8EmCGLXzqn
bTH9lDVLjRJ6R/8GYwnFT/Y4duz3aPsmF4KKh1qDihr3bkg7/GWErKPxUCbdYyqtPfHIK1Ngi1V0
hwwXmCG41PyJYioWg2aaH+xRrgvzjZRN1gDbvig2gToa/lMXEylg4MKzng37u/WfCtve6jRc10PN
H/Y+DOUmtayDib42S8mGMs09Jve5S9e6h9QtV9ovSIV7zgPMkSUWaDM7Wtwa8BU/cXvtm0JeZZe9
FK0+qVztYHjxZaFbYQyVHf3uN8y5dTwKWu8OirdQUEs4W1swgktX2n+gxN3E2ZsXWWcdyO/QbjAM
YVuXyCsm2z+Hcnrw/Ge8TpPNwLwfCcq0MIInzJaJgHP7vWY7P4M3ieRzbfS7CuMCbcweyg8K9Git
MMmhqyb/FAXVFG7YjMDn2JhNCODkNkynUavFXzV/CBk86MJC/psfDGbKuRmeK57GDjVzHLIdG/EN
KuNqm+POUuZDMpAH4fsnnxAcI3aPkRHdOqxCObIkTEarBmZoEjyRJbq3oPWo3l7NbIo8frpXletm
5DSwTwlbfWV9cDOw7uIrRj3i5GuvKR7GonuH3rC18PL0xHH0VfqgZ6rWcnCPicNiA1VKVDKkGdkw
8Q+o6hWWy1lK42sYyE8y/b2XRTsxfhYL7kd8NBMCIE5tv+/59qlwm5+SKpVOjJuYV2n6Y2DULpif
WA6ON+oRDRHKWzdwiMZ/QwjvV+BcZ/dbymPPVFLeTTLB8uGuWPMho4yLtZ/yoyCaUir2NDlzDsVt
QKtj6ztS7ZOi/aO/ZnV9FP0hm5EUDnJXFpwqJrr2G8MqUs/+ReYbkJwt4eS81bzRiBxV5NDdY0gG
t2U772M1w28TmwrJqZe1Pw64phZVSAsIp5JqD5qLDT3Db7qaaHJPFgAHfvNrJIxNx8kNHBRMWbix
+oyqZqbr8LylbJqR6XL6I8K0eOXyVu9Co9/OznRoRHNXLfpkl3faQ/ZLb1Mm7ZPrvfVggzz/XrrP
U41OtmUi3VbQ6tAQeyNXKHsXo/0efXtPcuqWcgMEH7su4NXlN1NGggsiBEfs8fwEdZT1mdD8pHa9
jiDUVOOLzR7cYag263SdxHyA43Duwa1GLTagathAO9v3zt7mSmRJ1aFOM3iqUvYhAftkecqGv7EJ
N8JpdozDMF50Ci2w9VxiyClRIgqPp481iPNhM4AKi3ankwSZRn4lkexMmYvGDZFrwkxQDPdgvDS8
tdZEdRGux+aJifSGl3fLXH+XgIiJGeP44bTv+QW6enlLMccWD840gV5nOwFlJMY+qcLqLPt8BR9h
U88N51m92N+3g6lWprlxsncgBKyqV1INW0eNKyWuYf1iibvTPvdOD9nO2/TduzbPpn0v5S5QvzLB
FF8wpHMueaxX6YyQfMNXvkz8/DU4WhTNU7wfkRa6YfEjmOZuKjhCpSffqCev1UxR6WfOZ9FTnuZO
yI4rZaOS1foXYMaxqrJjkLPo9dLkjBfmuWipzqpu+s4tTmd01FDj5B/MLZfSdB68JDp7dXVEh3SL
wdqxNJMIbBP3o42tv7FRQBFiTQl0Re20sswzKnuKEoyJwqqfs17ZfIvAB5KOB98oq8vE4nO0arbv
4NRzZxcp/m/Curai/bsMl+TovQ0jApzC6tJjiNdLi/In6UW6mYaCjyya0lVqDe/4Ipi+De4n3zKL
gPxNLHeemvwHsxR/WkyeR+UPP/y7sbH5DDRLt3zELbAfUGSGYZMRIcim3LYZi4ZF+dxF8REgC7oN
N3myWkXBkvnvkY0qubFIfx1KZokpMWVY/lCc2H0BswC7OS4ufzUI95OZ/XaK21MajPM68dRNeAhe
WhSFXYRW37507VSvdUCxHEuZH2NsY4JinOk9u1TQD5h3fduYVpJNFyL8/rsbLKaMPitvwyrOkBxt
jmRE6iKYz9DO9umEOa2j7bXn9solfmkc+431x7/GEpfSWlL76vSFCfk25IlNkOevhVsdfWNGxcEp
xU5W9wPNn3F2lodtIGx7hfnzO+udBR03vakxjbExO5+6Q5LX+Ue2bLfaH+654O0AgY7Ne7I3jknN
MMyfdjw7zAwrIGxlg3iteyE0qj0LI1wXRFRu/Gh4kbqI96oOjHXGuntMqD0YRg9spiOgGgUgF2Iq
rlHUUK+x68A5OcbmI0PD0zhmt6ANGP2bDzCcyQpEfFCG1jYw0tc+ZYw3O/29IhK9BtbJBsPHp2af
SdzCtZcPKEQ9qBRE5dTrTjM5d6sc99ZglaSJZCqhvIvkaVDBWeL33zSJ9zFYNeoLTzBPQXxZlDXe
yMAF8pipaDV5A1B6BCdZSqcHXA3je+ogjbaKnVfHD+TX+KtcIcuaRchgAwNqb568Nj47drV18bzv
xjCJH0NtlMdy8VCP/buofCxAGlOIme2mzF87Nd1EZ7a0R85ZKxw6Zec9+jkDjYmtcemla9l0B9UJ
cI0zwEJFnMBfpIDsBYnJBP3Fzsb2hyv+Q2MbFVWzaTNewbpGvWAgOczs+StrG0bEYHfPXoZzLzex
fJVVo9nN9OUqg0iBkvSHuGMPxYwBBzVvgmMtxXBj4Vn1KHoAbwEGmb2tbWOgXAuLCCxKlLo96ZAZ
tJUFdxGmVBiQ21gz9RAEAgz4TR8cAxn/4Ao8gHJe5dyhdud+5kqcAlrrBi8Z7wNba398qtFa6Dzg
fFJrkyBSRPbhwvBEw0ZHHRJ9Ucn0GiJ+aHv0wDUmKqpkLiVa3a9sLt98fBUV6u5otgHVgE2s50/s
0LtQ6ctE2Hgku10UFOexrQ9kwmBNkIweIEjYQYr3MXb3Sawf2dyx+GWTy0GQvXVe+UgG9BUl5WlI
unkFvhB92LJSiufmC66F2Dht85DYfKZI0NEYMw0PnPrN6EElWFHu7vIAUVYzPSVB/Wsl7vs4T9vJ
QtIOpuzV9VV0mBQHU2NUrCs4iSxmeY3zovkQXZF9BQ2KI+llgMGVDRVPzSeT7Jxd4ZsLXffBVAUD
8ia7dU3zhm6SUUY0vvWZ2uUwJFvgiquImtP2gYD7TfQM+I1GINc2nzawh56B6ZSnF0MzM6uj9J6M
dHNuzZNhz/WLmSBKbBdNVYRc3jFBLNk6OrLae5YxqpoCK+lKD2hnYWssrqN/rT8yfZXxk2w4LvrY
XX7ij9szUndrg81Lzf65LJg9wWt7tXT6JbGQMOvnpIPN8GMjs6SAFg90t+dKgEnr5NxzVXIz6bZR
tEfhR986W1TNf0pGxqukllfR9BejgkFLpzI7Wz96iZzPNJr24Zx/sBqAeudZT6af/eGeeQQuxp/A
2qyX+hdR8TYPonKVFnKXGSNEAvYbNTQYZvTQ1EIqg3iRpxZfVkL9O3fjUZSAkSspmnUh0z9xz5s2
uLz6mLmynJtZ2PBL217CzmreG6rHyEj25NjdspSBOukxj7yK71FFPgpABgJMd56HmziMnkJkznGQ
4UnUL37i32Ra0F2Vtd5VdmvTn7t4Y2ESrLosgxyZvkW5z7+1/bBS8d2GNjlwE0rd1M4oyJMfzq1d
23SbVGQYsZ1LZIkv3aMtzWw0cLV6n+yKRUmD7igqSiTqyHfovhF7usForHhfQHSO6iILYwtlNN0q
3SiWmeY+IoJ3Gzvjd0SZb4UzA14Txd68DzwO0i4QN5a1mzKCMog5bqQXZiHhb5Q1StIywh/bcHCM
ds6XCGNK3w6Nm9UH4E91c/OWTNm8xdPl+MaBJ9xcKZRyc8marVI6Wbd2cKDP8zdGgKYpC4z+KQeK
hcAbhYXPfuBNDFN/sbsQLFm4yVpxGuY+gzsW/E1Gz/jXMkt8E3aDDKIeF01I5U8Y8CNWdQhPaPK8
xpn+mX6Bsq7wr4qYtuPgpvvQ1Bffcf7aY0oMT2BsE8P+AfLtrp2UPU+vuEnMqHyIU56CwtfZJvfE
Y1zk906izDN9Y8vpjqmqxcSGTuYahOok/HjH9/5DpXmTmvyEJLPfawP/hV/3pyF133Iv3SHLbNZG
ER7pxo8lX3KWNmgYfY01ihFG6/nQ8QTVmK6Tc2YgFxFIS3aGQqzpAsE+5o5T0fyP1blOtbWXbnC0
MdBmKLxzFbEvSOwdsDys9osApC2anYl9EphG928U/Xc9qnOUUCGlQXqO0+pvPTG4ysH3QM8xcpYV
pnPgzzD2RjYb724RyL2hdX90qjJdj3SG9EbVzmmKt5AWdkiqbhMpLFJB7BD6Ukfxqz8EBZpI97kR
HBdGgNjbn3n5p7R6TArMwjYK+S+T7fhrZ/mYUCzHQiXgSiaNft1YYOayjjiUzLvrVCSnsO2v0oN/
Y0XnMSk+CsAudGMD8Y8FrdmgePPjwqL2cCuuXtZtuG1CsckYD1qy3MHPuTWOv6kcBj52cJRKQ04p
dwYEcaPOPzEQv9k267MgjrxDP9ENd73AHDC1pbNr88ihfk4BS6CpizwM/0tUiPPLnuU2Tep5TH0q
ZvPYQH/MK4Ubw0/j29x5B56ch9qTbFDoLvGeOFzYYPehq2HZnwtAVLHqWeP66NR/3bHKV0mVPdTM
j1WeIiFsmED1OvjSLguhoHzr4/kpBqMUGSO0iFjQHcE+b1CCVS2i2VFZBXIVmdFgE1S4EpMnX0pZ
PM1M91eUCvsws190ol4i0IbUcfyuTG5jGALOixPVqLys8Vk37Yv0GYv6OKSYt/dHlkwEUuQIZ+Ku
Hw9RgeoyN8RfK4OCteAMRT8/8hTtE6/7ZLdmsg3H++UWov9j4NL9SUWJnDJRZXHTY005btcsifHo
JVWDVNxEIRYRlhDmDLSCT2Q471LifDXC6dw21pFS3tz0uH2Ie0SQMkUJMI4RZ7rBivDSIsF+DFyX
nhKXq3cSsfdGJvRuVgxh6cWhTbDgGWT6NZOKFcIpp4lCaT5e8sm9h3pgL8hjqqOEbsKQZAuMvO4V
a2KXeSkL6nmlvcUQ7kP07MrqX22Zaq+n+VuAG17ndsyCoEcJY8yWjleGTRM1WMm9iOQDCdjFLu+R
ECSpuhEbf/GM+uzP3Y9R4h4UUZG+NmOD9NEL+m6FLMDEyZfvKzn+YqcDTDM/jjoGUpKGaiew+DoI
K9dVkohH5RNJ1XCXb0qSAldYo5J113cxvc/ywdt+7f3jk5ovEqE9DogFY+4E6jTh22Y2FrU3zaCm
cjjqIj/6VkmjafGNJ5Un/XMn8+Y7g46+BnP4N2b0AbPF+J0TZh1xLHHG2yDSisJ7MfJgb5fuE5wW
ZKm5KHaz700b4TtvVPgXpaLLMAS7KDVvap5u7WQcAhUdp6n9wsexkn65bziKNqGDG9MLWQmF9izw
c+aXVHafknj4bRV59edkeh8iMt5rHJo4Y48ZPVqHsZGU7FvXVmo7x90vP/qPpZG6ucGhmKyXzrNY
u3NCFvLFQ1qyFAVMtqULeHvGPVr190I1VyLJT/BCC7blqJWE/2G4o02Ul1Ou0QUcAvK2QcHhdgFs
2a5yOT4TzXArG3h3fnoPClQYWdoja1MOkd9gbmoUbubwkkbyUKip/dPrXmzCuLml5vRWQcrOlT4C
w0TpiJekbj+7llzsKRYXx+W9jkYT9qVQtHL8vKHyPaBCbn7xPZF+i4lhuZeqU0SdMkYecHBzj8gU
vDeIFUCUytvYE9PvLi9uuZ5ekZ1BfwnFinXAARY9ps/0ii3gxC2xLWHWMT8p0lsVm+rBzpLmnijQ
aJHf3aeofITsty1nlGzYbC9Dip9bencjcf51Q0w+d+9N/K1NcK9qrfZVlb56ncEYvGC62WO2Jalk
bXvSAgDl1MfB47gpkLieTYVDSmNMP6R+8On6AVO/+LnP6+dkyJ8tC7jLkj8wFnyiUy5wxo/ctVPt
8UU1+xaij9Epai78Yzp5Cav2qNgMl7Sqt7JIQdUGyTYb8z0Jbi/kQb1nnT5g+NqKGRFkMP+DPXAN
EnjLc1vbVzMArJJbDG+ZpxiJfrCS8m/auezj2n1oF09Nkx+0l5ywMHMPzw2FQsu5it9ZWZ/2CNVv
SOpHnBSPM1IKqJFMxSJZHdOepD8EmzFssSVZ2UBgwUapPJNfA5M5m+t72bLREIYYz/FsN19dUB1k
NCJJqFFEeCCQ0tz7DgIM+ZUJlr0myrEf+J8jtUnVozKY+gnEy/Syy/YMIVrIjnkU7Tl03b9RAUkP
xU5cXF1q4s6/Tbm/qgG9BMxACZdZOYtX3PE4wxRxDuJdSZzhA1X6yMiSrXgpuy0xu+dy0WFix0/W
1lAzyauy9mD2LViXijZtNE1KPKsUaFQAFK5kYyvmbEb4GfQVPGVLuez5S1vIh9RYNO7KfwSQW6yA
Am0HJqRBZj5jJz0mDBeMKFtn1cWPPxo8Oq1mXQGX2dbXUFowBBe0H3l6w1VKXIcubpr8IS8ubSSP
wg4ufRkybXhn0sr6U+5TLRf75NZefvO026Wz2jSWR3sX81IzXR9m97Nk+jZXBakYtxTtQy/Hn4Lk
hXwgevpkoVcfI72OCViwis/JRm3Tyo1pzH8pygAv+znp0lvCkBFZAKS723H+THWl6n0TvIC80/oD
udB+9Oprqq4ZftQhECfgQBurYmti/UKaxlXE1BmFssDM6tAf2ZAKGJA39keoKaprpKQdruLYwKi0
boHZR9CdmCAEiBATyidNA0kbswFQ5SxmCrdf+2YLiIVi26eK1ae+gmoR2YCqbbb5P2Am6M79rTPV
W5xByNaweoh7L187dgoZduBvZnNSHxP95SdcanIj3YeiOOHO9ZtPTBll/jEi8G3fuvkyl0/j8K9j
3l86K9Uei/41y88Wu80QwmUcviTRpaTAk4jGO9Yuy0a/Lly++2tF6cV0bz2gEau9p0js2gCO1b1g
suaQHtS9h9mzBRbTZ+bimQbJJKPGjQzge9v7Lqq8fWXkj24JbXUs6Dh3A/zn1PpqPfefY/4jGJxE
WBO1UhacwqldJ5TWbvXDR1sMH9NM19Tx/ZvVrzkhT8cW19VMNl59/pIWrBYZXpS1qxbRIzf2wSbc
E04wzMhrzyy1Rwez7Tp2xpfcPS9Oj5Cl8MiAP3p24YzJwb0OLGso2Ud8BlRhFocKPCZu9Lkdjb3q
l8oPMtRzKfwHME97yjr8erl5scrhreckEiI7aiv9Ik6sYeMStJcYw/Yr79fNR8IFJBY288zS1PDV
YzehUhZZ+0wSKTkVs9JPivlOjEK8tC/wuLt3qMXT3veSH7yOI4iydoFyKeDs/TAHLtvOGCZZOPLB
FEV6H+FQJAp7cFwSoAEC6I3pHwSoycXJ0ndv/VAttaERWESmEq3alAGX2xQKtnzJ72B7GGctyz4p
6X1mA1E3TWz+RlPzFnoNLNag8dc9OhtEkM1frwAC27fGwatwdvjJgvsPSARKbM79fC/z/nHux3Mp
64O2xOsExjoW+s2yyrc6ZT/pOnSZuuS6goiLFqYU6Qo/37CiiXxQRJrmo30uXKgtiC1ci3NA4G6v
M3uvvPDWTOCmW1O4hNs4n2FASxlOeJGtETV5mur3aYy2wpvOYxS6xz5hGAOgDUX2gPYUrPI1begN
QhuADXEUiC0C3cAnaY/ePF4MGFa+lKcoltki8djEVX3zI3NvxwkrH81WFYEKxHpiHKJQHrPG+jQy
9b1kksYG76dZvPDPPoVCnjrdXQqZXQYIfaQnTVuTGawhxENJ9bryzMnaOhllQkZWKjMxVkCNe4X9
uHOKFrOmd4/S/FJQDaoSQoOWMSuaDrlnZ2+nHnhWPmG/mTDfAVu4sr07aN94rViZ0sGwfHUCiRoS
d+nGA4QMaKnoL83AgM/AxUg2TcWN6SNyw2yO6JwmequDP4bAcgptGh7+SU7vRXSLUi/ZyVRs0Rhz
y54z27toQCf+rN9rOZ1cG6tA25bUnO1fl69T9MPSIxhEFWXhBKmL/+gQFz92Zj5+hXUIHOJuqI55
z7gt8/ovsF9WA3lwT3Dg8YguMsvibhu3KmVYFzY/Xf3maTb4bJ7E6L8S33OuTWmu59hjGzRBit45
ab9FX499nTQ1ZBl2g99R5ftWnLX1VNfJzu5Y4A8G/353nQ9we1Tp7uxJXzpL/YugOzDcvKqKFUw3
fuV8krauNon/aVsYBrX7lIHfwnF87SxOIbBhDADKqyOny1Dlx0bQF5V4USTXQEIUD8E/F5nSlhnG
mXEego3O+WwTfsG4OyQiR+rMbVQK9ezo4Kk15o3neCByGNKq6N0op18kIneae2ZbnvMxFHcYK6su
ZPYe22wgcI1QfGWDxww9qf6NpbD25ZCE6wBXSzLDTK0aBnGs3ObsueLWwQJTWtZ7kcTv/PeLa6kP
X+CO8nHK9TzQhcdeRx5N7ufUq85tVW9dw8C1Pj4aygQEEdkfyhixqtK8FN7XFDGcjuUDa7MDspl/
4O/WDl6FCJ1LxCWVZNYubjXivxSjVr4Bu4dXrz7zLNIEMOPrQOziClqHBgFO0oCNj6U+VuIyhO2m
yJ6MKr4Zc82GkuouD/nkJIzRsHpK0/pgM4NUzmI7Ysqp5bqPlv1fsywod9Wo8UlTPPnavM7h3K6c
KrgjKtkrUe/FBHQD+OzVIaSV2dclDNsvzG6QEKPfUhAi0jdPCNiOU/cX5M2l8MRXGI4fYRR/D37N
KJU+3BLdpg2NQw9yPaqcC73FYUrxJ1bFs0xYZqMnSlyeBLP+GAN8P7LLz8z0AmKjyZmJR5ImyGxG
d+vG6QNv2K9kL16yOXcXB/WMlf7D0+2qFME6K0i3oQZeOX2JuqNdGwiLqjk7tc54DxKLH+5AUut3
0kcFzWSNKRgpMxNgn4UYOb8NxbAXwnlsXLZTgAjqdmHvI0nHuupBBy8wvkyJsR/7bhvFNRYUltbh
kloXFU8uhnGUVXiRGPvSehcb5YI5wHK+ycpH14hfekxikcc/ai0JINXwgjrjZIxHGsQjXdAuV+M5
7KtncH+vKpQXxgqnGiJmmGKLVtmDSqOt7XoPpkFQYkkClpcg9KgYDaWS33yKI9Yx/6NWpLEtTAmD
ptByV2Nn20eVy1IokDC+4EitK6hpj9kAoSR1G9qeEpkSlxJouUI2yAFAMktJlEGuTKSpPLUb36qe
tFUz3i9TmMQRz7Yq4uYQsRFZ4W4F0Gk5EbwgpHW4usS2lpJyHgoCsoVxOJADQWQNcquuQ3DjhbiW
q56DSVb3wuOXpD7AZhkvKxrEFSnmO4scARxN9tM0DyyBZP9XzvmzUbEpILr9JZ7MtxzosIhMuHXD
zFc12A82bJpVNbMRMF3ve26qR6uN3kN+b3doyWiqWKTpM4DC22De57rmjedO78WrZegv0Voro4mC
84DMQjj950AG8IodQELnmuynXB/NDDSom+d3RGgFQ/7oLitwG8b4FLcxo6CcgjpYYvi8Y2BrJrFS
v3ume/VNpjZRPPLCDF9qCP7mMToM4J8E0LV46AyQkZmX/5m9kFgZ8zKRI8BoiC/DHetiQyIUZZyD
IyqIq2M5ircgdJ8SW/5pPej7ImuiteG7u8DwP3QwvnjW/Nol3l10BUjEFK51nGZcvRkQBzEYi+4a
Kp432WvtOsB33AIIV9Xl1mWauLTDYNwlWrV3bRqQLDJUfT1MsUD8k7W9Ria4lrhVV1XVbPHpRS+d
HPWd4bG1k7mPqMkp1M4x5+yWJUtxXk35sUQnynMSkEic6R2UKdYPnsTRzOKiyVBfMNuizGidR8sq
iOZbiIgt7NeCgdqhowhkeg9HyxP2X5LD8nXgePcKNCfVnIZ3N4FB8Uzkk5w3RFgfjJELkt0vp0/v
TH8Q2O/Nwjgql/LGUjGdA/xF1u1Rs7akeqosQDO+SkhG8Hkau+XUQEPPLzoY8hL34bGVBWBruyp2
TZDnm3whcyu3hUKNEWuIA404SHJ5+EAvA/+8IHjmxH3LQqzWRhZWWxOmTDBzomh4KrkDgzNZTvza
US8G09OtNB34Qh68TAdfzzpK40skVPoQJ7oG72effZMjrYQotKFkSLcdUahb6QQ3Du8Ppo3t+v9F
bpF25m5KuHMy1V5g878C1I93bDHY5PsF+mCNkClaolXNGI2s2f2pNCAKwC0BuDSz2JGI2rOy1kjt
VLg3JkTvOQ8vrKvsynVwU0bbnKrMPra9fUwqjdSpMp+VTNHJGC+MPBjhDdOiWBrfQkVGSelNP7HV
oVG2xT0j/XZdKCVeMd2Yax2SKl2il2vBAF/KCbuDlDBMXQGVPSqJhpkbNpxdy1dD/oQkZcD4M0t+
aJsibxdOYa/bpAkuSRqLfRbTMXJEvjNnvUCDH3ZDGe/TRP6Kan60oyU6hQHACs8ag7G0snZJgE+X
rS2/aoMqjEyM+gURI2W6Gr87Ptmc3ovclZmJGJ7bhj0s79hLow15ct1KEmnkm2vFsHHIS5cSLDk1
ijoIUXcEmiStIIBqXH692FvDWO/yllnD4hSX0GfWfWB+Skt+6pQXIFoieBx7XJZYFCRp/VEV8swi
PdgEk/HkmdapQi2xwSJL7oc1BdfKpa9NnAAE3cj5MTiZPjB4fPByMtN609tbNibamLD7kDQGPVnT
2fKdhsRSkMZlxCy5x2K9qCdoPissS7VPZH2k7WEb1e2uEVTng3v630g2LuPNfvGaF371GSSuB5YZ
5XoaV18DwROrwnXrndVa3y1ZKZYUjAnijIY3/iWu+lXV+c0YwEnKwbbWAfNf4E+TwSbFv1IY/czZ
AkYyywXMFr+6oV/Tqy5nXjt+BOgGK86JzZiw4B25kJF67EllwvxjUVLafvwNfr1fWSZpC/1ga8D9
U/IfR+exGzuSBdEvIkBvtuW9l6sNIan0aJMm6fn1fdiLwQDT3fNaIpkmbsSJc19XyqaylL0qUopi
E4wmpoZ/njgczVTHnssng08INkwubK38p+Xejvntu94zJitsb6GIFqSgNXCmk7a2xyJKw/iQ5adC
8AfpsSJXwzjpSU4S4sHgyiK8RVHGn6abwGvEX4lpo5tZRcT6K/FR0pRy9OGlzW0SVvjkKJcStLiP
/xcpegTp9c5uOBgKUIBVO9hvJL5T9HHMyqOinxrAURww8BVR43i2Bv+qWlq9r5xonZn2N5LQp9d2
xaEdrACEZdKe6qBsH24DAbjMTQrKOnUVoAKXNu/LIhkAjcz7UntghqTRTm4dyRiuoqLJo7wBz7p+
AQb0S8/xy3aKZ54NJ7NIz61RGEvNr8pVGmXdviWV+hkE6sADriT7mTGi8qlOqY077FNRsKvKJqd/
imHjR8opuWpffrkLbOa2cGtr8I1BdNDsagUya9v40ytLisp7QitjOeaXlQlwqeoiwGXeFNlbRscf
pH+HU72iswY0BmIpNB6KeaBIGTWKeEy7E7RzumgV5sd0LuJITMOCoXjCdS5wO+Y1LaAe2g2wZsjh
rFMAr1ruXGcYQh0pz4XiIZaI/I6tnkZqggjMYRoHrF+/gfCL0jedOgfrLnX5FZTVs4NEYOJBdodg
D8R6nbdAXJDSbEclLZEwjE98bGTGuG8RYZQBt3APHpfuhjAIDhib8zrncHbNrZ+2Dj8D3l0P/g3V
8le7QKXPKElPqV9HpwxSrp32e5YFC61PLjXAeuxgA4btT6pWFi7LHPC5ZVbrCxdABnO/k2ro5xGK
hhy7ZccNVFT9cQjaTVc9QyhqsVrQwRF8mWO1bmjNVbkQKz1GJCQBz/PozEHLItlla/aOQ5rJgSyM
JZi6cMtO+K0QmZX5yeQbtJKUnYezAXpHNnjrLmqPFrluIA8dBySvOIMSOQXcs2jyo8/krw0y9gvI
ctmvO35C/NhUuNULt939XybvYf6Q2iY1mmVYOYfYN5ad8Wc4DyoxVnX1pcAqdG0IPfEj4Redltml
qilJYBiklgX9rtl9KHC/W/milvcyP6lKtUZ6JPeg598B7LGRzEZGNhDoHBeR3rymQb50ZcpJ1ye3
V0aroUBPSyTzMj5RgXcltNuLJg6p8U5gAfAXiFFN/cRommgcayQBCp7dXXTLVFv36afQDpF50oYj
g8yZG/ymCSa/ux5gYtk32BmrcN10qxJynaRh0ApBrZlMakgRssWVw77Uf1m+APd+JlOOAmDruAWR
Ap5ZsILxpV+7Ol5o1j0FMmckH2W49sAzxeOJKicubsSWYNWV8Q20L/+YUt2K7Gk3s0Lb6ggqU9iY
SiISMOLSiq2D2xWL19gcTKTKGgDBEZpqFNLITWKcaDwEJpKDQR7NKQ9cMV+eGRKobP1TcFlX9bvQ
3Omex1m542b8bbTfDW7RHsd8u6qAG4JX85mWkOLR/W+H8zTPfWjPbnohR2Pp5x7jdS1+PM6DRi33
FKf4YTcvq0PeInKmWIk4eYc7092YQCS5gsWY2dSVgIc7HNMBWR84nX2bgPlufzKNvzj7tnp6J52d
qK62PMSsEHWEUe3DKy6UPxStsYkDnh7xL+9WK7dUcLKKFjBzAd+wCXnvlncPuLYTFcUjlLcXXomZ
1j5C+x6HO+KvqXtgeQFmlccwX9/U/IwNp8C6AraTxk2KOYytFiwxn3AhMv8U41+AqXRMDqE3eQq+
RP7VRRf4cMA3v9Vol46cfAkkgEAw3qz0LMK/3l2Z5YYp7czw8XwRNQj/SaJWfgSCd+6pl5GRaQKZ
smRMz9Eqy3+M7uFNgUhcWmvdX00LQ+ycGIfNBZJu0BwHgI1GOxcxt7RYLrLmwL0CMxHuWWBKmhJM
BJgg+Yr6cJc2CDfwmilRhZkDH4X5Osst1YQe9zckf0c5OIRtQvtT8uEU9tnv12k6zqVSHdSkOWoV
KlZ5GjBWSe+G9jlB3LZEZGh1B7ZNCIAvoDI35vCTwRMA6OjDGwniQ8gRMZl36sVpccFWD4dNse2d
TWuulOCYl+e6i7cRCa1aviESc+PdNM5LHS99i8GAjtf4lWWfSrdqIMYE7mKsdo33WXsrzeOSFR/1
8FXxhkpr2xhfU8zSXQeoaK12zBD5gBqhWtIb0UbLjoMB/2F2oFFWoIRLy/u2Kz5N5Rz2SGuEm+Sn
z3fCTssk5kdXPzN5i8Xn0DzyYDtN4AtQcrShio7a43I74C/N1mYkmC6tw+hNZEvH2mY4slUQieUK
rlAyPnnY7XB2UWWD8JxS0WYemGHN9EzH2MwfBILN9TidkqEM546ObLrNnW3mZQQErkbwlSDtCJw4
QfFwOMpGwb8quta8hoS+G1rVIekuLZhimIupHCIOZVAmBjXR5doVcrP8yr11gbmJo7DtzgzvqJSc
eek8Yt2dqK0Ql9PkQfDQKznM06U5nKA4BdiuvK8OYr4bLdTgm8c49T3kJPscalCfAO1E/I+Xcl7k
uxAGa5h0y4AdRaFpbOEH+87+oIMa3q4brzlLasSPuKPOcBFKBpKe8g2XhU7bVj0pEWc0suZkvAgo
uaYBJPfFfD7NplwuPloHvvbONrjTmFel2+lMBztc2EJekubma5siuklU45FKh4FBkgk8kHD6ri6/
sPWUengStr3FZj1dnzeO9RP6D6u888Cp9eznavzTdO6PQFvzWw4S9k12fB49Xz5K8oCzH4eSC4l4
uHOOXRrKoWMi2vffqXDo/r0pabO2UdCCs0hXdf9X1qh9/dEJQertc3kiOTqvyq3Odlo+g/JRuZCN
ILyEL9oF9ZouC3Vt4FJFXFQfXbJgMai9o8xuMRL34F0VySghwwziH2X48ps3/D12+k7nBXlgGA23
0T6acfHwOWhW5UazDkY/bPWI1jwBevjui2iv04qEl33ChSwUaiIszP0luA69WJYEnKQe0wxwKcLv
JJJLqgeDhBtSc0xQrEca8LQtJwEGtsNzsFv0/ZPkvgazYWkAaFUBcySg0SfFpFKPg7WY8Gc4My5a
t3Om069lrCaRvlZRqO9Bf5oIA9wkea3+dQU3UMHSxy9Jh2MCkjpmBoO6uDbRNzUFEoJXmf9GlQz5
Nqe23v4zjbulNBe1tZe1PzB/vKvKnyd6rn3ucwSTTs6hax3OBfgZo+reu8GryQcuHRmaFnBkMOZe
eRswQOc1106kyiyPVj1FnQSx16jzPF1qrYPurmB3E9mbGHCXj+99+BY5uGKiKVDk8GNwzzF/Br/Z
28Rh5fDdk8nrWALGxv0gi33Qh3zVE0r3oxczmHkzNnMozveOnVerC2TEV5BTmbx1hy+QyFvJfDTm
SOGQciHhDQHRu3oEOCJ16+Y/oXfUlVeYrJIeci67ATj5shoIMpEAMe49yBe9Eys7tRdutMm9Tzfe
TxphtuN1IoxkGC8N+dXV3kZShUOJEafYMzjQ24NpHLPqieMbHP++NI9OBb6UgH3Ip05eRef/GrDf
Liq6TS6rpTJBw6t6mWfBIULO7Ib43R3Up13nezaIZcWpwvPDK+HymfCnvilnV7nN3jXaVQ2LzinR
6rIkThdGRQtdgisU3wxtKtinuDROGh0jBSBM1QRNYR0UWLSC9tAwcu+bb3N4+dwfnPREz9YhruCu
NjGdFRjOctyJDiDAr0juVMt7UCsGDY/DLEgCUwMHpuAGoJkNk71s3vETL1rJLJp7hM+VKQBWwJWl
GH4ghB0DM0AHZaoK7rzI3YLAfT+nXu3YNeB5Cq5/DtXIqNK9EAsZ1vss2lpJPS8Db1UF7wl6/sAF
N1enCyS/sYlhEmgHl4fbBha93s3LBkGt22q1YLBKohXKIyJhWH9n3KHY1Fb88Kxy/UyoIDAcejns
V+VXQLCIRrb5uxEo+8QD6Wztk0D7HHW5GWnHwlI14qGOo69KJ1iUyjkBBRzaAdGqFps5o+TCKLdp
YZxhX88mQs4UEcL6e8aeRRqu5CQyBW0fJp4Mp/lUm2LXk2fFsHYHU0CM0bNemUOyGGz8wkVl7kym
PI7cwRBJguvI8SmS58whGQZ1nl9rrumbPMCyWv/qBtjp8pDGwzQa5z06j4Eyr+j3GJNvZySnh3lX
Uk+KGWieOgMizZkUaeD91QmH/DeXDbpsm2WLCyEcXh3pWsefAvhTXbYxGY+cbetNj44GZrSSSnk3
4/osIfFEIZjhNCAOT6EjMCH7YjXqUs1564zK/gS2cojVFh8TWXkZ2OkiqokQYI6xCefCPiryqUnW
wxqgdXmxcxGpkcd+tVpbiApkBSCwc6h05qaUxaGMuxN+U46xAWTdBJxnBSGJC4aC9eQaU/nXckQo
EedKQG+A4TYSontpRvt4IKs2PLUhXWc+hKrxIy7fCoKkKvqiT6V62soH2hgRnQkshmCm11u0lLlL
G2cUf9TKT2YnP1CiJ7vkzaK7W0+xqpvm0YJANutd7VJZUyUpRpO6WZsER70RswBBTY6nGD5kEALF
5Ecnkh+RmI4J3zqVQkKEcl/bwtcVnSu93zGv+qsYjopwXHDxpl23WatjSmhfeQnlu+dY4DNLDKFv
ZmyYPjlDzL0bYfwroAIP2SrqdUZnT11+V3rGJPPlJvncGPunD8rSZzmPxTWoiGVoUxWJ8tlVPqIc
403+PiTLRmkPmlke27hrZp6MUbARJUz/rsd0IbBzJPoqMOuv3uGdzwMskWEO8RQ5nfUMD6C9SaxL
rzM76o+B4WGw8TmxkRAX9ToywpuWOj96/wgi6hpE9m2YaUA0VDio6ER4gkxbl2l85ne5o2AKRwZ2
O7qvE3B6Q/oTkZrN7PGhlsr3iEW6TOx1oDdLngGH8JAbS8GuX497ZjIrw2KDNC1ybDTrfJngYTWH
udf/vddJcx+8+NaSXmq0n1j9rlrrgWv2F3ISIXNvsv4QUsnhYupWjYpSVaCTwvRDy6TH/YxBmgVf
l6FbOJCHU4406mDLq+C606R4sZNk1yoE0isDKpaWXpGUr3kVbdJAj1ehz3YQZoQUVDwQ2Z2VhTcI
brUyuBzW0/rq9RQFRuP7CBIJJ0W7LJMJgq6DTOzSYVtMlE/6GWeePZ3ADA0UPgo58mHJd1XZHebW
epr5VvCkMzzp7SckiYNHvpfTT7LsEjR6dYA+Miqojya+QewMs0gnfUgcI5lHfnludIUWr2GfuLBJ
Y7kqHOeGClbMWwaNdcwEapCLPk0WdFyXizjo3jX8cqpaLASLlDMJo+ZvSeDUjKMlZdsLYGLYjJU9
T2Ax5rRNMNtVq/HP8mEmGYKW54rfpcrXGRl7xM6lCR++mQ4Hhv4akpdkjyZCs6bugifZfJWiWcvC
JMxEShEExdKhcFcYXOR87rBthje4sUM5fXVUnFA0Cc3C4jIQEXfeRyaU595GFaiNpFrjnToNimT/
KeDkAUc50QXWzxpXLAfVWFAA+FXHCMS5kTt7uzRJ6lFpS3DWI/KP/0FtxbkmNBKnhvKDAtY/holE
5VjapzG6J4jOIYYw8n5CfMGY3ECTWxukCq28pQ2VWZ3SjGKH51ceiO3aDx6Qs8+MjovX2P82YE/K
ovnHvIK0OPgVGn/oeonNs0LLnopHoM+rXV6Zb2XBJLeI1yb3dsUvGP2ZJhohZlGrfodz9tdFVJx0
HIoCV3mmPbgpB/hOg/raQJfEfxZccCNlSzcavEWtdN5cD9P3GnfwXBnt5iB1aFhSt9Q5OGhrw9ow
SeUK/Tma+tOm8kEc5x6F0a9VMcwxqgT7b/+mgdrJ0Ucy+wjqwSNuJfw5fjxD/jhEJP34oXMNJHvg
cZ3y+m1Q/lbU3PerIL07BXMrwsaM3ci3Xerh2VZ7HZ1Fh1niI9okaEimgu1U2yTloy9ftv5b2r8q
BgA6gwVbXynPioRjJjAkK4z8+3XZfUeoXN3RKl8yehjAtEV9piGbbwBV/FKN58zekmiYOfWFdxBI
ModtQUGduulFzCmCf/djFrwbLQtgyhHQaJdm/iYQD7pQHFikdlH1ZxGKJ2bOzWmNWbeqV6bLYaXf
9PJlV3jInGilghdobVYvzKRsEzYJlubl8D8IdZHKp1Xse2PvDMyqFW5ua6pLedikEN/pLVsYuiAO
NgB0+Aqcs4WGY+pvWn0BrWXTdGIlZ4xJHJZzju7MP/gI2rkbPezgSCEyDXWlBPTfQ1P4a6Gqtd6b
rj0cpZ4K+2bOsM69DzCAy9a1uHrPKR2c1bj0WxsSSK1x265xJQqOrOMKRxZAsa8S1Tmz3HU7fhr2
xlPw89n+pTPkio6WWalufdp0NHqOcvmyenjx+D/DIsapu+cMnTT2rFHGXaO+nOCfN3xkqcKayDUd
5ZHNA+Ga0FKW6GEzD2Qk32ofxLETF8OKtdaddVG9VrMb1ZuLDsQAtv99zf4Ey2TTu9tQVX4KnLsI
Pz3g4MiOd77RKdfAMX68DEqCU6zChiircKgOa33HWsDM2OBSRPxsm1k9fSnQX9K11eNgpsl9jLS7
I4FKB6MOpKb+GxgaovBp2j4spL5rsZ8eG8d7BkaKNqhlSx4KWM8CFIdO7moWtqTVeszFiecvK5Ol
UzONuRpFc8cLP6FlLiJRG3M/8cYtU81gXbFtrLLWhsKRvRHmOw5VvUl869i1Vr8lTZUvkrSqTiU3
WT9NkVSRBtMYZt8USxV+/88hcLK0C4qdRi7/9Df+dAKFUOMz4b0i2Own484G4aUPkDMQm5z+3XFk
z0cYNA0PT44JTJbUNJbMFMcbLpTmXx97uDGYfq/YGIGlULbIrt759f9gT/bdtvhupNzWDmKT5HLm
EyUBrBHqF3rznHhN9Uf4qg0jiGdFy1h97hS1wSvvazcT8/XnSJvCxavU39GDUxJBGq+pjDzQO9hA
Mw/uThzxp1ppQMmK2eyyHttoTlhyYcGcjvr2AsTqOcb9Nk7SW2PH/gIzD33CHl8B4dgZ7oI1fvMl
F4Njq+o7p/t/LcLYQSj56ZXtBPJMD12jvvNP71JDQwhwNpapbwbbxJJZEQ+DBqlofjhnDcDLqlAh
aCbFGyVcNh6B1KvYQRQ0dxo7QwM4HIGdbNF0+slLan+dW/WfKSFZgPC6ycygQUhZaEw/MS5xPxJ6
6H9pTJtJfvIXkkR+Z5V4Fln7brW8Tk03XZzd6Ewn0lkvWffMrlzjbEnWfgg6dWGO2BQNBtNUbEoN
L9mEvPSaoy1pZi20HV3r0wFgvDSYoeZKYbWrqIk+6DATq3oygw1MIGZWF3xMWSwKItVnrI7UYcid
nPiUCDa0Eq66rl83DhNyBM8RE79H1RFOMOFAs8ffb7JTy5I5R+s4VLsPzyrpvoSSPCLHbNbN5C41
sHdh5NY3VTpFfizrRCsq8ZSwO7l1jBwTKd9m1RSLUOQs5UOzqFPxq9s61d8cZFMb+U7vKv1PqDVW
k1r55ikhEMXWsquYZ4yKhe2xo7Tb9ZhHlMaSVPyfVSjMFWVl4HSHvlKp2kev4wwtNejd3L0I/Nvi
SBL6j1z20XS45ULvWGliatVNLvCWQGUUzp8umo3ms1CkgfJmTP60quLeSHMKIFD/4em0pAxjt1Mr
Rqf8Erj3l+tawcMujBRjVcsXyNnK3RZev7Zz+Tno+s6mkVONOv2QO9wto1C+VGkcJXh6th37lw/1
00uiHzjax1io1soKuJYjX2L1cM9+Bno5aiv4PezAHGDkvQkNrvAG73Nr7FrBfKPrVdiswgz41UUw
M9Xf2B4PMEtYgfz8K7PKDzuOrzJwHnrTP0paFEF/W/EauMWHsBi3uW3qk1mARoJgni91D/CIosPD
GPp/dCnw8UVPrOwQkUoEE5Dw0ZJmTHdmEyNjttiXKw/T65qDSHbJVaNfhNI4jQbpJX0oBgpKSKqk
XGSY+rdnVlF9aUnJUMaiPRugN6mGARWKUfgAdDgjaLGoMlwcVsqrqzr+ppkKlHO+TrUm8BwDnpyh
EqAO8MtjfrrFScfcRJq8AEONRQh4IctkfAaRy4CFqRmxaTFpqjp7O13AyRC/6eMAK6ovrqSWHd68
hAHJ8OxEsu1L+utwmP36Wc15Ka4PgV5ukjr7bWKHnwTT3baI3Phspl26JSaSLOHHXVLB3tv0HTQE
LyAcyTITlyQCIvrl25R+vqSh4SOjKxG/wNk0gGFrgjI7rfth93g3A4rgmwRRufmjbOTSSm9b++G7
nkTvekFiUDXMBwzlpe9op1DJd/EQb5leHRVRbmyoVBDEjg5fUttLjpTxuEt9Tsre8DJ179Hgb29I
NjIbxyiJEttG5bLzvJOVg0JLBex+ex8KQpi5nzIZmXhCnr/o1e4BCZ192+Xo0gUawmQfrFH099oQ
gQ4vL4msb4ihq9wu4D+hDEO7mzsqLlXNCN+IuVApiYeBRCVRZKhShmY7czStYkqWnNU0fisYqiYl
UdVhUI9wAS6+nqwtUx7dDtYhFS1cHBSqVPylZeK1TBWcOyIut3lAe5AWZzHCe93N2Gq8bYbbAHe/
/HOxwa8Gs9b/aE1w3gAO9d9hEKJhV3XMjAu1Lw7BVUVWYx2d3FRhHlg/WthaS7iyXHzrt6AwyayU
H1yTX2or9y0YJ3LyN5v8tkZXG6qVYS4MnLOUiR/9HG8xQgnRzgR4ZWEdXbwDJFRLJq1ddPSKtNqX
fXkq2k5/ohrKdYesXztc+kTfN9vSrZa6m8zDtjlYBWGDhkPjSL0BtF5zjgNkjuJkSW3RWJfS+rKa
f0qnz2BXYX4XizJ6z5pPLavR47+q8Tlau9bdGjEvELYPYakMjdnU4LIQ9uxz5j9qRJV3AjDGuVXx
abQAxDQ+xvs6wltiCbL9JYPbsNbfbJYo6wmssIzCoxbX3KHNgh/cWaNGGNrLk8Mpw8rL1evoGHfi
+l20peac0XKTLkvXp4jTYpYhYFRE/d3g+uCPKsWFPadvn9lzuTALD73RMzeSIEdqnG3EJbDoRYBt
MyMxg1OOac3REdtWp6IL2lu4wYdnphcVzBpRitChOWFFu3lA0cSYvbd05xjG3etvzBmiDj7LxctW
TDJr/SfX3xlzB8qKTZAL7sphRiJztAgqvcH6NeSqxifwkZVlxKvU5s47LHQ8oUkMhv4IAyydXFea
XBYKSx1xr1x/diVbAm3uXGfSUwDRxVrkGIXjBpc6VddLql3q6ObZzyjOZ1pVL5rsJwJ4Xqx750o4
YqZWTC6ZatF2OzfVfct/cT5wXbDDeya6jFRH60OV7lyQBc68LxxZYEW6/N/Y7qS8s3itysCZxclO
lG9+uKE7pM6vnZGfJjMKf8UZb1651+B0+rkNX3ZLI42hXQgkjua+KcjJUKNQdKtpkFWwnZd34qtZ
8V0iV9b6wR92ioYLHFGeGW9wT4177f/Y2jIp9i7lfoHyaWHhqHwMRERzJsc4f2NMkmhwvyjBpMx2
zA68QALot2m/u/FReCi/FexM9SaYhFfOBxBmxUF9Mhcmlh5jeGjAiPFXYYqA46UCOtO9ZU05JQ1y
8ZnR/HooGC4qr7jg7G0X/yaYat5487rjq/J7cjIG1RjOwaHzapAvyZg6McwzjJ8NB/wPQ0Yz1/4N
NHtZElCRFu6Ey2h919atzwmqN9Pj/DDq4FtERPkm+ChsTZFuTZP+JCaYOsA1C6rALp+IL+ItHH9t
lub6WNFYmOBePQoAYFhlYL1Sx0aFTVdtO2KZRM83UcbBdbpTjfCOeF/J7c5876flt0lOkzjbxpig
q5Q1GVBA/izeKv2vEz/c6yfZL0aaH2DFiPySqCampeyrzTX8mdqnDtNNScFXxU+NkVWd4ElvAc2r
cqdZLnkw45+m4ZdpIB1WRfXuJN2eJlvyFytyBBUPr27fRbMLiptvI6A5uNQ1bhHcoZWMnI55sNMt
fJiFKvqpq9oylm0IvrFkqBpp9QcJFnfBlQjrXLUSnsDqGTRyYcJvZoSlE+PoCPj6BawmaUzx5WoV
hjbRQE96MF/DuyeJ6Uzcg5CSIulnr6ryntz4SACNNsqcbKtJNkERQLO1p86NLjKufer8I2VdUZPO
BMAqt4qr7bA0f3Ud1SFjcfW64aoErmAh8AnFeNVaTeoDvP8C9FDz7inFsYx0rtBi2AeNvpe5w2Qo
ETdR9GSbBg5dHaIOP48nLHPbKeJjUAE0cV7XIZvRWtz70XlKU0rNoKghCD4yHft2oBo7rdHPaRdu
Lcs5N25SkBywuPyrJFdG7J9HBfgSEA5HZRnSVTocm+5DN5327CjYb2w7sVd+5XYbpeL6jmWdd6Uh
GppjW5lVSo5mHZooQ8R9yNINVYkUX1U1EYHCI4eQ74ZErRdZh3LZB9hnI6k8qEvlKfOnOqJ8z0aq
wUcoGznrMrdx6D0NGPhiQsfYWvowJ/5c5fHtsTvtXbvdD1zasCMEn5FDobBdmwrqYWpu8HTSWxWK
teY6qMk5jUBMyzu13pGTY5ehVNHEXQuPzLs1pf5VW2zamuP+Vb74Hg18N1rDBmBGXMVz3CE0adKj
2jHcjVp1wkbGx1gr3ysSYxmfpShxe3sEQ12b9Fh6Ks3iL4vDeqVgl5tXVnDRFedoRc5nTwZ8BvaP
vJ6yFBWnT0+lQdtWDlFgIlU6NkefzMXlFgVrExLxwqucW9PmF4AgziwxJ6OXORaodyGInVyvyAMN
XmsuCaw0f00p3EfSRidlFByBO5JarDeOxteDW7cBBOEzT6veht48Rrb7YxlGfFFExCiN0tbsDvoO
DT8IURnacGHbUHb8HNRlBD/GkQxAenPta+5z6NKFmFxmSolSy+PgR22yvW2DP0nr8Z+JMb6lQiqz
n8qk+ZRxBL27XcWl/ObceaE8mu6GmNYWXsOX3QRUsg/JwXTdlyXKM+fYcpaG/clKXIx/MH9bSYPT
QCp0ifmNaRWZWRG3O6dlMewxnQ2x+fRE+kbAjSieBzoppChybY4t0outppjoFBYmkfG5tVuUzHdF
1V7OKNZh0iOy6EjC1grkFZ5jF2yplvxmWf7MumpRZgZ07PHLppo+9ADXd9lSkdFKj7Q5TBG6sqsr
1QuPKks2usVixKXXoMs14S6TOAuRMkoy4rewbj6ykY6tFpeWMdBwCHS6WkJkuqAq3dzcPAyIrUE3
LPKGAV+sboy0wLxcnUulqJjQKGdZmVvObl+KN9w8CwViiCU4gJAuUwetKffcN6KGDzaNDinWeeZK
MolDwOPz6h/d4qS0/Y3T8iIQZd2kVX1vamvbUTieofFyz0fL1bqzKArcfSDJFLXD9k2JdS4+dHX4
LmsqPuDPkg0gCSwbTCxKAgSkuyJqTp0bU062FITuSpSYjqhsoHXvsZN/FWq/zuE5GiqlppoX4Uvq
T45W/qUy5b5eu18Dg2NKSnch00KOIKhErtQvuisVqu6Kc+7i82nag60QVfUabmm95ayFZB2hcOli
hc21oZprZQZoYgX4uthFOA0clms7w7w/+js/8o8O18zSxkKjlPa/IuAU6nQ8/7ZblEwMjAEwKYsU
YRe0tATHmo7pDbcGUnzbP/si2jNVTI74OogkxZOv0odZypFdXSkUiFjC4gAcvqGm0WrUDXg9lKcf
ObsCPaO0DYI6OT7MNLh5iQTZZeg3j9HmTJ3GJ1Km7nKYwvG9etTc+KZ30y+3GC5YyZR1mpE3bPsW
vhBXPY8hwly6xAwndrvL3VEhS8G4s8O2EJgnXdhgb9No5YpoTaQEL0LIXtglT1htDJfr2pgZebZO
gvLLU10MgBPyTqNawo3Zpv2YiSxxpnlt9JTjyPYK+4R1ShS/QTWu9T7dub3+LBr4Ab3a7INQmfuQ
+wLh3il6Y+iuM7NpkYaiaxwyQTddZQLtnM3eBJUe0UYwUdrzCDeIYu1dPAcDcluUmH+uEEerrW5u
qP+Le5PMZtg7lBiSBOdr3pV19+czhNCG8I6R9UQI9JUx7VhObzOGp3Sp2sUhjygI7+1PzO8HxkPX
uo7YQhJCeDYqXdwyxPGv8OOIixYuld4pOaqBYjxoKyjKAzwtJejbuwGPcqfbsl4UTEPm/H6WnQXK
ZwSllukr2QkQXb7zodryo024DAzVsUvzvwGGFgrzYYzKQ2ySdKNf5OnK7o8uhSWHUhpm5cZEwBaB
3CcOtkg3QiQfqfo+ACzq5rRIXgV8xaZ3GKCR7YrciO5CM7r1YUGREuNtxIZdSB9wkob/hkZanEjy
Q2b0eFR50kPu8C/u6TPVxTnlVfbFzBrQudiVbVU7WDHHjHx4ytGcEGJM+F2OuYUlvmFHXBUORGqZ
YKNyzgU+XpbIpwAFbiX+NdGZeXVR+t0k06fRdVtJAjDHfLGgGqEkhurhLXWJK1YVOwOo8VOjOm9m
25YbIXDOhlq2pjLyQacdlfLRyBbNYI7X4NqqNaSFFn2JOl5EINvO1hxKlw0Va7BcJ394Y62S0WKA
76vXUlMpCtWwJupU2nJTVX3Zzmv+nYMc/0Shaz8tKHRuxOG1neIQWWMfaUj7Fam/tmWMYFfZ51K2
2QKZcKPTuAAdLnNm1AWZXOWsbuc19bFAgNvnASg42SWHcVJd7cq5g4wBxtKc0d6Y+lG8jXnbXki1
XaYUTWBe+vRypF8CgzMvdFdlrDS7VP+PozNbbt3WgugXsYozyFdrtiRbnocXlqcDzgBJcPz6LOXt
3iSVE8sUgd27e7UinNGeeL8jSVjJvZH2iVwYRib7z/bjZ5TKH8FFgokAIj6xU+5CbGSCYv7Jc3g2
YtxTGMVqmD9zEvWDkN0hnak2CZ3lynpW7wvtUXGNvCCjd5Awz9HgHg2WRju9+rn7vRoH3vf0/fXp
qzDjG21ILLty1HZvflSaP9TT7yHUmaLvMJDm025iv7lqdXpnYb4WdZevK7b5fUBrZ4wVpPHxCEbT
dJstkPU8vRy8iv6ZFoz27G86rFYsG+cVDJ9yJ6Q5On15iQLzVZCgCRQu+aH+Ka9bNZAuBc3HYcNW
Yb6XMmMVxMp335gE8lIMXakpgAlFRYtCJS3BCBBoTCqEx3qfBmoVI5SCz9z7tAv5EXdjTBzrJtDv
DLJgZU2XNDitYqazRnxnvIhPJOrUKnfJdgWVudgLExoDYXCTW5gjO4thPuKSHwz+rwGIAeB16/Pz
tXz7dTfcudaITzmt33NB3zVvLX/G0hBK51Wn0cEurk7ahUAuO5zCpR9F6Hu9jGevTlalTl+0kbeu
zA+10/4TDhQ8e8YJK3kuiZFfgZw+SfQrdYp8Pk7skiNGzA6vw2s93ywi5NdMMpbW0112JSb2VfiQ
ptVlcqjLwcRBA2eG/R7+thly5LgFo3KO670KKxfkH6v8tK5fAn/UFIwFdLZXryWdwdz97+eOG05Q
bdLYO9tT+peDKnHMAt184t5fDGbbV+4BSXavc72RcXzFe6El2J9K91sGZkiOUXdO4TDdwKqQeHu6
iB6FhSaQUAP/tPdLZR+dwTo7ZPK21ehcx9BJbPOJX+e0FHT7QRraBnVyH5MTKCbCywR+qvsuB99S
DuLOaJMAqSHgVCzR3+Dq7ZKJh7brz0Tu9Y1LWIfDcDNIokpTsyer8dG17i6HgXIbJPEPnM+/ttOH
dCyewhm3P6IeYxwXR9Hig6xBB66Ym/RqtLlnL1QX3IQ9K+FQAo9Fbdwto/2jbWYgR0kYR7G/maZl
m3bhF/wQanGqABYAZE0y4DGB0FG25yJqf7Bn48lsQn3T1s6XN3Rv4moZWiiOtq32oeM/4Sb05mWn
ZABSEGeWCeK3XNXMvz4rR21DMUGHjuqlWEeh/pytcOtGMMCWiVfX0r3T83tOzPRDNWmCndjdkeDJ
95ZrdtcXqwNsepBkLeVw63vWmWKo235hQEtzs3HaFiDFRDGqm4IndxfxtEBeyUGi4UuR6EGev7Ej
j6BPcvLyxrDfCqZ1EGAgz8rxjkhcwhA0HzBfvgIEopBIWPhm8RYGAVT3qkfYm9zlgxfgtIZdSz7d
B86/lNwpUZN7GC7hCvzvJqqL5yHBJmhJGLaOb9QGq8k98UaaulvCeXaewnJGRCtE158GObssTRdD
oJsAgKIZHX8ucOmOTt8w+KiSkd1d/uY0/evU97/JUIcQHcQfLpl1TQMxJpIV9NzfkIwkGMPpS+Tt
PdlPfPxVjDY1H/uW5aP0AYXK5U37Fe8KjrobJJh+r8XIfUdF7W1A8A2f4WABQvf41CuvOPYp8V05
clx2jZ0C62gbrJHqNXKqDgD7+M6Fj8Scfw1i9+axU1a5jTOWBCUK94qamGdVhMfYdf+cCO+zq63u
erkRGzOYS1ehmTO8Je25jG3iYtT1DHdpwl4gJb25CmiC3/Kw4DGJUbmx+rsnx20xD7io5FxQrpY1
SUlXbqjbtakK8GK2LH03r8sIcMTV09dQG3FuIcNsPOKL2NzOUc/9Qfs5X8qhB7qLBJwnUYAjZvhq
owXcOiFl1IGIjmdGJS9wVmFp7gMR7yWpFeXOBN2n9jlkW5xmI2xpBWO00zh6Glx1eRS/1h4wjyGX
9i/vaupffHzAPiWy9KUhcfY2/8uRZAGm8d7wseGIhZdql1W0tdFZjr6UD82I/6iSBZtLUOQXV+j+
Y7JmrE5jhHag7Ycxwn6oopwDsmLWnkS2iVwrOBuBI6QIpuhFTvUEfy/OTmE+g1ktvc+Uve9qSfiZ
XElkIyrJTXS1Z1H6G+wjYIqnoLUR4VNOlwjBCvYw5TXtooINB9WnsUBHlGIqdwNdCBQegK5wjH/A
UgByqyz0odEjqyf+uTVd6eINxMmDcALe8ZkGAQI5pYEA4/qc+no7atpm+h4KWktPs7+k90sBHyuL
4oI7duMgv0BqucG0LZlYcHotHZCLMH7RnPwGpoFnybdBRM/sk+NdoOYHNdX8Sq0l4tELkCTyESg4
UZglr92vZgTRoiL8FI1hPdRIitTdCIDU1PAhoKtvyPGT9uMVXyj14s6LtR5JRh9HQ9xjwTxW1I29
p2bpg60Ulcgp/RBB6W+TcXlXNl3xsEGOZSJYk+FDLKxn24z/zJjUj1w7It5lM4n2kdAO2V08BKUA
d8Dqjb9MTGLUn60j2JaP3l1TmmfllPEq7GzooQ1DSGddU0tZz0Gaz5uc8O2TE8OtiOOwXdXOeJoE
ZgrTqZ/Gqh7T1HwEIgRDheZaj6fYmp4Ij2MIkem1vTrp1oOHsJLE+k4V4tlS3QwiRN7iHItXXuSS
NdZv9Hz9lnl21G135/Ugh735vrDck08DBwt7lrz+i1aMh/3oEI5u201d+QvvVaYwy0r2uZNdbH1F
ngQuFq3gLmiG+za3We3Vy6MaWNvAuTzWFSlx39sHZfRXFc6lBPfEjLLsZzX+RDK/XYjbT2N3CoZo
74ru0rOsvsnHgack8m+vAAh38bEIud6rZl9spvq9CYPTnORvfqthwCErfilQrHvRJDX8pQJWexnC
p+9tbo1jznZbPBmmotENu0Nn5fKY9QXrNd4WeUWjhT3vmw40XDQ3Yh3WHPQCqiTJbjhBjeP8LrXa
ER1mjZqiv6EuoejP7JdAIzAq0wJ247k0IRObDHZTZx2jxn+wZRFv8iG5QPc+ND4FFh56lwyjmQAB
OpEpJr3OJhbXbYuK5Nii31DJpm58PeFF7ijKC9zlHo7sq8hEe1/F0cr2PGRuOCO07yAPW0jyuYqP
xUJfWpdBq5E+hgLKhEh98sEGpfOasXDKaGQz3INRqbEpiWfhRi+zNn+kJ/+GUL42rFSaLD54lGzG
wfIRmPo+SpZ9ZVEPz2/qouucPRKXS3oAQYxm/k/bUr0a6YTgVlT4ME+GV/x4I8iN4tdMjkduMQF/
Sqx7sLxjrLuvtEVeJAnG8DSz+K2m6HeoMBtHDsqRU9pfdVbA4oI8u50nYnt9O7JHShJ0n5yiQmtp
7mn34ieX0z7vYI5Gmj01S9abZVkyPPHzfOhF9DZyH195o+B63jKcLYFzzBz/fQn6O1c7+9FyhrXd
junJUs1T4uliAyqB+6NzZCdAlj6Lz1lOjsoS6c2s4o/eXnaTb21DTZ3bjJ3gSLvfBRTEu9CFZJxI
wrWRoJEl09/ez8SJ6Ld9U47+KWeoSPkL+USSIGyLdbfQvtK48qIjbGjcuQ52m9xHKTI9NAtORJco
ohM/+tjBN5mnmU+XR+FRxOGjoFR+OO9BW90uBL4JcScAhGqbc54/Brc4ATJ1VL7z0S7mWixTn8oI
+ylH/xOkvlN8ZStlNgWlKE+M3J56ZgFwjW2ybM8orGWvLaFI1k+Z5b7NQUOlGKkFNRfDNVnw2Vms
vnucoftu7NezNb45bdncuVzOkIVhUlnX7eQ8cCdu6+SnD0ChOYurkdfR1fxUfkrbJYOZjkTpKfRY
60DsmaKgrqdUDw8WNrpQQBcny/0uxuFxqfmaJSH5niyecBMH8WZBWjoVcVNu+owpInbgkeGsYt/i
facg5zD/cKoAvUXVmdzVqIYjOjk84o4Q2WwZ7FzWs06zf4y5WAabRuzdyTuJtK3vysTZmCbeVikP
SDpN4U3pCi78897pYgUTOOCnzprogrJONY7vBIC/oMAX8wf8xWETu/11b9wuN4CrsO8aD7BRMIEK
jcLV6NIx1tc8mGWMWbl+QZz8xFFGHs7BLiIX5CyoGxvfFhsNyW5byCndjSxz8rEGUAOJjpgbXSYp
t/OUpqM7DA0E+j36TSZD3ltjVvAi8egOhh2y37w7XF5vbOPuulj+1hjABERJfqGHedQb+LBPXRUk
W0U97cZdNN5s3w43ckkbWPTUWKOVYDfPpsMCpJpexGV9bTYNkv9TgqU5D1muL3VNTjVJ2w1XtZd2
idjTKs2xHLQLz4CDOccGB8G9LKFubNN4WGunIHvDTURooJxPOKPwWuLG9FtV7ifdDytr5LVqd/ot
ssuDMTRtBwNQjHLhHO1o23XHap3X4xvu8Ho9YQaTtJPwWxreppKoTG3ah6DG9Ter4LOOSizKquKA
gBzG03qdV7td6lE/WuSFhR1/nJgq/b+myZ9NE/Aqts03QJjflBxCoSuP+YLXihcy4YZT/+466ckU
GGRDtCkot6fShZ4c0TwwKugPqZw/hiwBxC1PdU/fWR1bSJQeA3/e0qCcjtFL6oBxqW1r6y341MIU
jOOECh63/lfcdBBr8ms+rydukH4A8P6CBSw2Qw0hUfd5dnA8fwA3OeAySGDUt03y6gcDC76R7oDU
+vbmobgl2cFuiMtGVIy/jhrGvSiUxDXCuRDWZXScCxjHk3OrfEOB4hCvq7yn6KfFglNB1xs6ZFT8
tzYhIyJU+VlLUledq+ZNpunVKHuS0a3HW0Tohcyx/YydgTARh6HT8N1DWccKg9uOX4zEWleVcGW7
bZ857Ur1EEBQcVYB5rYbAVOGjTur+qF7MTE5nVDX9KD7VDA4LN+nCH/VYNfUO2nW/Wl046TU11gp
O/MgbzasqjD72cuJ+JW7S/Gw3FgBTAPB8zJM40ENznGIxEuUexeXyLFPJw76IdAVL6JNqVXZugTs
YCMW3rHBhOsHJMC3kBF7N1g3uXypMvuiovA2Lwmh98bg/lBzus2MBWvsSs+rIUhYyxRhLalwH7ry
iSJ73NV9DRxXEwlG2HwO+4EbJStMlqflXi3Oi/ZcsBfXFqWWkRDnMQxCZVAlhlT8VHN+ckam4Kx9
4lGsObDQ8q/W061Z3LtqWj6wV3EL5kB3DL3lEPEW+kUdrngUArB205XEd4zdnB9e9db34Cds4QFC
sHpdxVSoZ5H7Ia1ArMIILC8INArKyu42uN6AYzTvKvVokU+s58ZRzx36c++atxIIBB0hmwE7XUjI
dRji31hy/emJkzdVuLUhpvoq3FFcQNQCNyTgf9r/Csp5ymmXmOyzyPjvXZLwUIe0X5ts7y8BPz3c
YrvZWFfDLRsQZllMTjjJrExwBuTNG9baC40E52Hha1ZDh0JFpImjf55i9x1D1bmJEfFaIiljSQO5
BHIwcXtO0m/ZyaPrRzdLbx3YJLx0gbefkNJAB8NHJ54y2rgAqZoWGPP5R0O1Lqflt2pRCLgm3DRt
dBZWdEwpVFO5WTOmnnrRPHRTtHPT4RbBbDe1wz6vzC0wJLzkwa5gP68lFry+pIpdHiGjTKu+4dKi
x2pjLfIpKtAx3Wkf2xkjmbryiy/1dd3UVyyXOMhMvB99Nsh9F1EI2ZYHe2zWLNHvcpWs6/8Hyqw7
2jGZ/ci9LdBCiHUmB+K6DzoKDhwUW6lgCCMuq4ZcTG7uTCj309g8j6F1M7YgbCIYrO4qFKSNenZg
ENLpr6GEMTko13sksUOOh7WkMvoAcve16OvPgJWyMdOe3BdNfbjSHO4TOIzcGL9MOeOPXsobHPcp
b0TO4x7iKQuPLbzRfe9+JJhFAcvdYxjfl0ULyhwN1gcLS3k9RiA7QPBl3ZVYL13bHwTe5ArwDmbK
bYQjj0Jm4iH5yAJtKH4XC5ZjOgguJb44GrVg/M83wUh0AoIBO3e8LPIxtZ3t6FQ0x/R6JYnpYOYg
gxnYH02EurvUL8XY/BUgfqO4feA2xrsDRDZEtsznqIl5E9Nw8SiTBJ6SYZOxmM+AFF6HDcPxs/Ps
zslaNeaLvR/bQGnCR1HWyOhwMdBsQ8rG2D6Fu2oM7xoFyznDCiX99FKF5Pa0O3wj/X+5qTznqn8Z
0+XJ85L3Bt5xyyRPKfs9xa6gemF39N0Zp/KdT3Nc4AlYEwSAwrk7qkg+COR43+0+ZouFYt/3L7IQ
+3iGcEFDAvkXjy4pU12SqmGG8boXmub5fHr1GIxgHAIZ0zhYEFAPrzJq6uGRDOzxx5nKH3MFl1qa
5TNwmIdMdg95nRK11uReLECKBXG2elp2DWD7lPmvYNXxACufMCHNeYPo7+ZM78j6/viCf8IKP9p4
fjANY6XVC7ZHXoLjqfXJDXn/YBW9tZpbezGVd/mMh96mMMGvziZtvklKvC/QgFcqdXindNOm9Npg
E1W8gJ2MEkKmRBjiDoFW0WekGIvApfZMPenejiET1u/cef/SRq/9TB5p+HR3Q9X466WINik1Y432
DgG/O/5VW8eyP68KjVNVBxU70NooDyzd/ocM1X5MlgeRNWdcCw9t7pcYe9KtNcnbBkpz0JVfqqqe
mqR5yDJC6SqTbNFzdA+b/5dyweZaUH1ZMvxAw3ttBK/4qvmNmwRxoEo3TQBt0INURVEIeKGeN2ow
I+nRwUPy0ZlWnsXMyDPvAgAW9artw1uH9yVGL1Yvddu+ZH36bMdg2XQ2/2VXAU8BULQmaDaBGI42
Kar1KGkJAYipb2Y3ZcFDBy8RSIpPOYPbFlO2Rz6MKukXk8v4mFfsdlPaFx49du83WR5aaxD8r1pz
v68t/Oth+uNP8ilXfBzBNPbYwFDfglhyjpeXkeyjEyf32ut3IKPjTVP2hE1Ecohbx6delZ44sl93
drRwjlbjXVqYp8B3MImETMTRFabsD9Jag4SG1VlTUMuRu+dWouHuTPdN0D/Nysy37pL+i6HtxKZe
CQZXmwvYplBEMpZy4Gyt/R/ElLtc2F+BwfTsVv5ww5v1aa4z/raa3qNxfo0lVRV8J7apG68dZh5E
I7LxAnNYyY5Mjn4HqdZ+Gx0uAS0Th3bn96ph+RfU3tm3h4M2mJjRVW/Syp9XecXkT0/fm0oZOSlP
WA3IX8At/FMfoJ47fheu3ISzaOkQKEFYpys20oS+swOLj2M5FN4DFgUUDeG/SNV9pyLjCh0SF1Ql
HYDAGvTGKoCHLnn8a65D1VJQeA6BAqnWnR/8JvzSldrNkkQg7SwdNRrpBAIre+ZS1fBZdWTVbKvG
Ziy4VHvCJRlIHwq7riftXi0TpW/WFrMXDt78uyTGua0TQP5FCURcD1zdJ43FOzTlySwWMaqk+kTW
5rtIWAZnP4q3PwsaJfvi1qGnBIkXWusETkRNWfVsQf2H5/XFm+1BRPa3dy1u99ro7zqWeW6B37Hs
sx1VaWq/OLlcL/bwj+jLSC0CR4CD0w3ekQVxFi4d3k9KdiFsi3UE35RvtlIbWpHEpjP6ZKXdFmAg
J7tLZMcV+75UBWy9ZdyJvgCdU5rwwZqxT1XWgo0m+tX06tB3IKgNM48lifIwxojR5gHBHkIUNn7w
ULR/M1U7Ud4shzjqXxttxp1HXyWIEKAHy8idqg+TYEVzEtwsxy7ac2gHZp/miN2ar9q1x3japJLh
KakwhEPM6Ncy8nIOsvbkFzRCdsV9SLLupi0gsvWhPx1q37HWQ1y6B4vRa6fDQn8an1bbWtf63uWq
8dAOTf/cJGX3D8fKh4zInthSSGjvwaHtFZe46dbyHDwyfrn15ogQpV+tLZ2RZfGNv4uq+YklF3Gd
MHrVS8PDRwLW1+5ZD0ilgfNrlSiVM8upnVv178w1lGTPLH07dckX6rqAdgXInDNZrjq4lB0d9h7u
VJrYczDt3sHXNM8Qp/v11LDhXUDEp1N7x63uo3pOtl5lRxtVMQWIJjgCRHm3J/WvzkmqcmBs6Wsr
boyAfKmMDaGj8QoAJPOdaarNoLr3SDJfRRkYr1w+Yn87D96YYNHhlhpZeo0tjYyqIxrk5IBpDSl8
cfsXMCMIg9jCoZXJtc/HBwe4kYcG3/fGqQllL679GKuCWEVCuneQAxbOfhoeQAkSrAgc1V6aoTIH
1yUj7sixInVC9MWd8h9RuGCl8CXUhFpZGRQNvufGnieo0GaEIwSOWVMWt/Vj/4g/AMvTErTrocGq
StMfizCrntZji4Q3W97KZdu/dRzDAAsWsfzME95qFJHKHW/I8OIuuFyrmNOn4Y0POQtcgp+72Tkf
1XdpuqeR6s3Jzq0HM0TZ7QTZR8BS3CDxBc9UZCOhEw8b/gosiQznMtveO/q6uB2J+PwNg7NhDjnF
GOd2SDmwxbBY/M2VS0os0NhRO6hrGd9ekk6p/ONwEOscNyEcIfbzSZVAZx65RAtXVVtGxPipbosY
6N40slgjAIA1SD8lrB/whOS32kF1Q3O9z2fxGinesa4Zko3t6KdpibZZQ+Q4q8K7vOPQKPOEXyl/
BtwXQFK4dNbelbJQV+m8G10xbAJR+7QPha+UzVJLPETXWlsWWGNLoyivuqeuBBcmavkEZ+0XBgjI
HNjVeCXMxlTc1FNcEMADwQc0Cae35T5Jwc0Hfuhv2qNpxQWSiMXTRJGMn9YHBJrPuTa/jRe7Z8/O
/Pt6wWvENzgx5tkag32QGLiI6D+ke24td/pjx/ARtuRvA4YoTFzl7diNO5w120maeGWJ5Nx3LMMW
y+wcyELj/0sXLz7M0Zix5AVRFzWPo2Noi/XIn9WwQFduI+DGjSwTxvi20s0O7zOju/L+2WLC8duk
h6yyd6n2tkvAOI1RMGbi8sJj2EJkZ976MG6xqcE5cw1NcgKV8WnGSMl5QpeMcUBAReq+5uMpnUjT
AlhR0CgTYv9N82MHw8nzMmAjKaE/SbRxc91N30wGa3scwPeoIjLrYDixvndNsO6K2Dqlzkw3eOyf
rDLAAkIdDdlrf91CIqbIbJSHLo12JT8rcJqjFbTIa8W8nixvN1s2ddDT3s9HTMzZbdc3qJ4hxXC5
5CiII0wkXMNoRGqfapXyQVjIeRkq34OSMr6bF+xkYQpipnXmN8JUiKLcGXB0zf8WWf0L5/FaaJ+8
sxG8n2IPCoR3saAxFlR3URD1a+J0R93VYVbum/bYskZL9YLTO721TeddqsQJUXGkA21LUD4fCL4l
vSeoMa6xymGBkI9un1JyoFqzNzQ93LDZTTe9w1qAdtgcI7lbssFUjxarGvga/Q9faXXiikYYgpEZ
EYEr7zaPm33WszMzWfA2TqLdkIEGxIOx9gTUKt6knhlWddKSwOsLmLyCFDB6S/tRdsQTq9wj9IGj
SSGF8rG1/yjIqPbI2RG4NQefNknQ0arF67XrFQ1NRD9lXP7Z0j0uyxxtspL7NMkHbYHytq6hYTNX
VM3apMyXkXtubwdUwF7hJ8Jqxl0AHeS56XsMcFkl7qYBkq8dhWxFZ/lsX/UVaaoRwHT/6QIl55R+
ZAm9ERVPRAj6wzFUlLSke7YuXSKbBVsWAiyEMFVGlGi3U3asdTtB6gz4fffOxzzjaYuhReNHCH+K
kTbSJB2WzUA+hN1WvhJW9hTM5VMd40Due66CMn2LweCDyzV7Zx4IFjrVtvHZ36IyMarQKKNC3MAC
cW5ts9w4Yu3gK2Y1t4NXv4myhNDadPm2U8WzV8VvYe/hgEBvV2THgwl7jlIUfggXM5hPryz3wP6y
uNZD55sAqTv7DXoswV0jP63CTY5ljUik4nSPh531HY/GGf2zR2cpLAwyVf8YqqR/5MBP9kSwJ3IM
mWZbPHoFRsr+fumGR8DY31YKQp3f8mCOw+yfnYWynU5O/t2UEDT21XLnuuYBNa/cWUOQbzyvP9WN
e06psCo9Ma+INL6CmedBxxch8+Ad/2J9trTXMpkJyOG+TD/g5BCCqs15HOf31Pa763c8XXGV6TZs
5bxjOIavXeXf9gOO8k7aj3ibgTvaZKo80kn20rIDq66qhiPN68SpvTWj5GdBH+fFlOG1Q5FKyWBO
jrv1ywqENK6O1CeUPPklxgxrn/pUn7mK5tUirf4M2tmNE5kf0Ve0emRdR9cea9pFU/3c27O5d0fX
/GZ+l25jQD+3QWy/8XTMW25u3Vrw9WW9M/4IxdE7tf1zMEuwqoJ0Upaxd24YJTDXXElB+L+5Wj/b
S4Ht3VVkz12OIJStJcbVIib7BTs/HkNSHPPAGgMOR3u0MS1BO0M8Cey/csI2hYLzwG1h2IiCEHPW
8nyJmfbgSPO4iDAoDx24KJpT0mkjlR2eygWTo63YPEwFNo3ICgfsvdl7Njb9NlgSzapbXcihTye/
jlUDQasvj5LoBAySf4S82o2dL95X64xnctx3k3QvHskm+t4YcMBjlATgsvF605hYSzXVLh+RpJU1
ZitL5vMa5Nm0Zd97LQoKqi1d3s6d9LEOuXgWb/NuHunOmPOtXbfTrYgr977yzWtjso/KIUsWZv8q
3G255a7+733BYkPutc53E8V3/xY//Lbn9DJX1qOr2S64zewdtelqME1I1C5LMh4XIgtM9Tsb5yfF
Y/XZjtq9TotdjtS6QbvpNuHyUAep2tTGu5M6+s7Yc5dQRlZG+/ueDOVtl3KDMQFPIw2HqCp5d/JT
OmnboIwB2LKVLUz2xFXoUU3y0UT5Hq4FJTkBiVUJ41DgiSagzF7eTxf6hGS5Vr73nithw13znZWp
K6g/9dkVPf1ZNH33E0i2aF6gQyfRq6/UsWq5QY8jaSRRD//U3H8C66cqtJuP2H4Qo/F03KtsKHdk
fUErKuvkuNbT1FJ/OHUfdb5s8w7stho5DEHzHRdKF4shOXdXyBqRd9S3CiR332VarbIm+0igCtch
plYfjKxt7pJKRZuCr1fYO/pYgVXBNjRckoa0YxThuQhZEm1ZRI1owh7A7sBbGxpx+zKjQLZrRLwu
+lQfWXK8zQgbqxqfFxiR1n3STq7vbKUQ9/mGDfc8H96q0d1PMcUTB0r1ygaVw4uBNy+hINauv+HU
+EV7RiqbuMDAk3jxkBhvWlISt7JusArxneAprcFLdzYtZalLTrv32fOgsyi//uf7doA9Jv0AnQWI
sq6pYc3d9ujpYEeJ1KbWxTEMEkSkIVx+Iod9ZO0zBynhrynGq/dZ0Hgr4UfD1m/ia2o01uOlHKLH
8ArCLUgUPdfoAdag7wEMXnLN/NZG0xfOB8xHfkO0xbyMEUlLtyR1RdfMS9/iQBLYiryQy6qsptu2
xqOW5iyQ06R8S0tr2Ur+RZvJ5lUqZoo2bDJCuiiyd2fBWeINGrP0FENgaAOe9X55HIz6xV1nsyH0
suc8R+OmYQdxwAHXTcKWUt3radx5vANgzm5LifrjT7gOCew6DyyBPyYXYk08jec2riAEog3LUXcX
z1WktxGaMkx/mCVofaLKOauoqrLbkOjNXEe0CVXmg/y4+8q1FVaWhzMMUFN2k2s3JSRG/4t26hEg
HYFIasmKtSqXlFWMm962IdahZkDpF3lJyXSthsMsluhMYOEbOilV1YOK97qmR6oUwXNgWe9J0t1V
FoLvorh+kpB+nKqkwd7Z4csveUu7NInYdfYkrRg2Xfgx+KQmYjHctJXQEAABFeXR+Fa18jK14ZGH
8CGrqIjzpqOdFW8dZLH1KEBN9GH3puIWsNC1SDph1UOfas+CCgeWCOPrm4gv19zp5x6MaDW2Aff5
wT+Vs3oqGvO+NNbJ5X13nkJqtnz3MrgLWALkUQwbmG17iHcdOca043cRCPsyGYacemJHq0R/30lI
QuQz+MmLxwDvcOtQWF0EmWS9nYyP1KPre058gQYpP2vXAZOcw97u6tS+nV36U5ZyBM9Jqvqma6mH
yOrHphX9gdVg/K1H1X2U+NBQU91LkcE/iEXyWrJBV0WCqtH9syPqbumbi/eoUpgkPYBceUgIvkyD
K4wW3UniKtrCDLiuhBJ25XOz5GepbeTMvgO/XiB7sLjnOqH7CDOSyzylq/hgtfGyJ1x0YpUsH4ag
Gr+LDMxu4VHCPVBt8TfXHsQyl9D2N+xIEOC9JU5mCp69FilXdBNcQKvC6iq7Ecxc/B3MnuGH9d5C
7nZe5T2PWcU5FsPg56uSbNJgWE5W6PCe6uzLdY3wj9cobiP5YSyWlvSwXPeLVDx2ptp52OjHJR7W
SW7Z+GNx3DF9Y5WwPOtIL64F69Q7lwHv5khF74ExP5yM9tbYVAa4yjyZdnlN+oFQehgxl/pNcxgH
86T6+ZxEow1SUod7Op1h5l/VFVGOX7IbHpo+exKWBOyApX4NpHqaWHRWS/zspfhauMI4ExCtkggL
DsaO0DNWvpCdA7czQh80vV2SyDzXhXpE5GIn6FjiJm2H36EUFHth1/d8PEhl14vDNDfPoPlD3j8N
oS7HzxFn/GAbjjFGdZ1fgYK2gmbSPYF/+NFXkJHVehSMiW7Z2BJzge2IXeKzlpnr/zg6j+XIcS2I
fhEjAHpuyzuVbMltGDItegM6kPz6OZzti3mt7hILvLiZeRIOxaQpA4gCwgicAUit735OaU7a+A+5
sUgo9gPXs3ofWPoiQKHapvuNg4gqtwQeYe6a9iZQlt60kJvGyj/NgoIrPBdNFd/awUIgoAf1bNij
2tfpcvmpKkovmfEDWCFsmxDFrIoGW0oIG1yrF9/Kt6UP/nyiE5oz+6113PYu65NblKu3tGZxYwws
yAo/YVfGgHb1ZqKApT3MOz81QDq43bRVJSE9x2Ewirlz8nvDkBrUBDSjdryOxcwGHjbPzizG/EnW
ECltC8NKyZa0KWF0GeEW2xZafKLdXWJXasMKHLtlhAaiIsXqM5UQzuJQ7VNEX/gfmCK0wkJmS3u6
9CW6+jhNW9ss7/wufy+znnamZACHgF2kiOKAIi14aTYXlQz/HD+6P5EpZmXG2h1DC/h2AmFqP7Rs
MPkmVlsFloe2o8k+pQLJH8wZXaA1w6w5ZM12LL2r16FV6flArbu4xgs41WslG0Hyrw3NP5LoIm2a
wVUaRAVKBsLCTBdDNmGwlsqhbeFmekPwW7CR7XF2gJcaHAvUYweRM5WfQx9ML10dbiw+jFU/ctPK
43bcpK5ytpQOYdNMcugEnfonKvvT1NNngr/6uRTiHa8JfdU0PXShfHewj6MGZjeXVabo+WX49DtI
A+Baao0/U0D00P//cRr0y5h0brkeavZHcoDAkQ44cSuCka7fAaOgMFso9ypz9ZfIoDg2fht+ylQk
Ry+Y6YlJWBy9VS733jTnufBLZ3nJpfDEgRNihZdMkFY8LKJpjRLbVt2ntgLkD6rnIrm2zNZcUhT+
q1cxb1YQKfjFtagxTcviHSwA+aC2qOjiS7uzmza05Oqgl0cCHDbYssZ8GZrY4F7KHjySXO0dRUR+
aYBzx3SL3fllAOeyqdPh0voNsNEsxEkBgfgCwVDfIizBKyRMdfa6sN47eZM84nvKTlndyMdRmdUb
xRVcgCNFT08jEf2ybIeTWtwHuHUPTZxY+5yL4Lo2IE63nVc/jogmoKbsZl+ZabeupzbZNbYI9hVv
46PjztAXa+JALhL5qy5N3NHxRzvYD9aQive+nQkuaaoXIfg0DwH7h0dgkv+c3mVdlVB9MWiCam1e
fgR2hfUlNaZXF2wO1v54EgeCD+/2UL8OPo3gkzPY6yGY7Z0c5/M4g+NPMiHvPfqBj41rgauoTRyA
peeK19nU0Y6wrzrnOMkgSKWDs/bjKNsm3uJL5lcA8QYLH2OUnbbJTUAxAmIcdeJcsaDtI6g6cY5m
HhjFOV4C4G1a1Uerj228YngaWzd7rw2G5X5a3k8DKxLdVy1G2gw0pxFW8KSb/CA4VPfNFKdETavu
zR2jm7Zd56UA7eYkTUH5vPPVcgXcZrRnLGHu4ZIgTT7FrBj2SWnH5wlP6y6hVZKbKZ7OJHffqllV
53jwLX6IKrcZFcUlh3iMLrAawrJFmXTPuu7YchpLHVABPyfh9bm3nPJnSLIPhlJgWhGED2icaqSw
W4tQbJWLYa5hAcsekCZeP3DeYrUoa5aRRPeuLzlB8yong9K0KzXrGINFqj503N08Ub+xI+XqWCWL
tTgg0jf3W5DjPqWVpCt4XPOHsD1buKDHltr2GoelyeRSTNeohJwZp9Dnrcr9ngODE1jBVqxHqrQg
maUbv6ujrVU13ivdsMllrArusensr9LB89ZB1/k7B2IQ+/ow3aH59mRyQ/Qwe3orqIprBLuOMJjk
oRCsKsq434RC32dj/O4XIAxQps9ZK9+VyQIxqdPyvinhFs6N89NKw7812GesInlq4ugZE/qXpoft
iK24Y1zDLyzDmgKWcS4P+JQW3HpOwDa1rB1Q88sQh+Omrj2yEGxG6tR99Fv6EaakfRionyelIkps
PTh9GqBZqzIMHsPW/pp6HlHckhvTCZqNlwXPlQ62o2vRh2DvkgqnLaEhOO2ej2II0I7EfFnuSZpN
W2kkah/0S5MB6c2BawABVq64JYix7fDQ2s65pDfnjFo/rbsm/lO+uJ/C7gO78z5hC7p2J77MvQOh
m6kJ1bosfmMW00itbxH4ZdMRfz0yNYTO4mmq1WIsdMO1kxnWW9sB2Szs0d8oiCNQAV65Ssb/ZpWy
Fg3zP3rqb1i4g0NFOnKPFlF/p2Z18bo82MNt88hAVe9FIC5+BLow76KWn4JztaoTWLPdPph5qWLF
gzOQym93ZPVdT9Wtx7tq+yGXVjxZ0ER460ffwolh12akm5AyenJCDG0LLTdyg+weNcLdhCRt4sgZ
0TlUgZqf3QWmD7kHFx+prtcwnMItfOQ3N2GNjrH4s+Fw5ZAJzhTRsOxOsmHZX4l9kRXdk18PD5aa
3ubR4vqnRvep5g94qFiy7yMNI9OblguRwVI5008x1Yt8yPB53Ml7YIJ8ma2cEUy277VitzTqCe/w
wgOp91B4TxIP/WX2/Y/aLI6ZWz+6pMDpBcJ7j+KNNZhDEJ5WegWRk+3wc390MINJPJo8CMSWLjb0
wDNu9h+r7OAmN9CjmyrtsdiBJ5V1Td2GWcmzJXnJeY1gfxC+6c56xQFkv/O1uG8X1AmroT4J+u/M
tHG1Y/F96Ub7w+yTe9TNkegpPUpu+2PMU71Jl6bfiEpS/PNWs51sOpGCvFo+YTc+QmOhBKSpRpq8
BZdHlTR7Wi6bO8NPKWnHHU18j/qQNtbuTXjV3k/DTxWTNuJGJDczZm9sALR6SoUyWEOWsbrMuWuK
ptgNJmy/CRMw3kyqQPT8YsTev8rH3gGwI925Bu0ROSvPJf/xRM5zLzogDNFQsjDiy9ULesMAcpg7
EUG8ialT/RMO4NW0eOsxaTn0tbDQMel2aWMMSQl4A1/8VZX5p/Mi2bHI41LDZQ53RHairImkQ0tg
1in/Qk+7B+VnHMF0Wuo8uYTkiXgD3pW5uqnFEIKi3SAvyPRI6O7kFfjcEnu44iP4Uli44CFIWs2B
0UC/ay/aCs/E3Jgn/BlTf/TGX3bczT3gc26b/zx7JlE73fUe4ZOlJXAVaYhTYa3vgsbEpuNatEpC
ivMbypCXVh1nQpNIzQVX2IWgoIuHqOkpfVM4QYeiyfZQtvamyzZNe5LCwNi9Dg7xM0u/ItMDzXfJ
LTpF+GEhpsNTSxniSh88s2sNb9BjOXVgaJol1WBmHoO9anEPesQLpQ/Tx08r58lEccGYKD9TL927
DQsGeAo4naLgmb/82qvknYp8UCET2JM2NC5DwuqiU5tGFEe+rU9pOx+nIsKujgehtt5Eb7V74n9s
4Sea1mxQNPOXwPK5Gjrj1SwpPdfzVlUQPpUiFyGIxv7oqHw1reKMGfjd5ldOUk+w3W/6zyLz+NCN
0dwZwidpItRvH8XyCEjN2hhDcYXFi4FstF+SIEAeQxXglkktn5c9k+VgHiAJDzB89GFGA8Bs4XLM
qvsjXThiWs+/KEV4y3zvKiGJWSppj6lLUznaeYLks6pG2rU7Z3hBKmTfQD7ZKPlfWFJwZmjnO4l7
VPoMpkqXYhTreiIr7nizMCpfG8gNq9i0Pn0ETOiS9EH4ZQfrrI3edZG/+WZqHSNP3FOgfbHaHnmq
JZkPBGQ+GSj/vHlR/Qje4pOh4Z3NY/Du8ZHYg32ujWKbuNBjLGHeg4WRfDz2q1273ENU+0wydd4y
7xC2IWykwPTUJgFuXyZ/I40xJ6g16wC1OJM0Q/fmntj2Axrqz9xhpTF83LMRPVym5LKRymK+JsVM
b6lHXaQ7T1/k8ONT3csHsUQT4oFNTI+WadF/+hlA5nzAzwJvURsA0YlK4/x6kqjdO80ydoFuEXQs
U8iopvzJYfcQiUuSHddjd4tli0BLkVPvEeB18EZy0PC/Byes9tCc8Kk0+ivvwZKlVKHTQ32QowCT
L3mt6xBwSDwTR64FCdwmxpqQtnfUzr37g0IaNvJoo532L2gc/n+NqU+cwFZBUQgnh5+47m4ifVWK
4L0Mea12PMQbk+8HKJWM3DN0jkvuAkyGAs5aVv2PdhtKeHfWjMfXu+ee9ixdCywaJIqVMM3PYFTj
rvMptEfAN3/yKaVKMCRdTq5lXE+ZeQRQAiTYBgARY6PE/p6x5fISKkup2Lb611TD04GTCN+QXRwP
3ZT08z6cHTzzTTFgaPcxqVhTiMXKVtc55GvVdKAOepWdtW1DqosBSHBW8y7TscXwW2R62FSBrj6H
WeqHOqeCDAjqVw0EahNxOX/M8NjxxJR1fS6ViigJCwaoHgq8S5BY77nm/wZss/hXDmZKLoSW0q2G
wL+p8DUyKk5qQ8XNV9azBh6TJP3peju+Q6eBD8wUvM07s/0Js4Xnrgx2SPhGeD5LtlOtAKWUDvCz
6HNtsT033Qn7r4MhIacYxJ7VJeuGcmtqSD8hKYWbrPz+Sh7Wpc2JrabAtNE2yWESuTio3CrftarD
azbEjIOSYErgkpOdAigANZwE2zb6rTFQYkSnMmZwUz+0bnjDTSS2JfXNFE/Q7QtIJCU+LqdT1gfe
s3ImBVuNLPDsV2f+ufipotTwfll2ir86IGbq07a3LWxeWavEw8Js1L6kBJL3DoN7ASWq4aGwVjlF
Sf3OpHb4IVesPXWP5QPne/FSDABOGGIxiwBL4Z4tu6Md0TudS02ppVjcltrydz3BwZ2TwesWjYdh
HLjEehLdfdr6H2gdJ5Un0bb20J8oogZpVdNz5re6fS2gjTPLCw/XDOZjJ4S1huPog2gPCAXawrk9
cmjlLObmrgYoKhbHXF3TiNKlBrc5FmdhDiUoF/KRHehfO8ujJeedMwExKQoqTCIHsrUhetTovoVz
oGfsbroEu6PE4ySWbgA148NxeDtb6fAiATCv2UpWMEt8yu1i+kj8heTc5hhJfJkeBn7qRsXj+6Tl
M6m6CYsENLUlpJSwXfSrMN0KPCrYN3xsjCbmXsqjrc9sAr4Stf593JPBUhGm26E2nVcLS/URKPVO
1c6udwbjapKtPrZ1Liu+Ez4SfohuUXm+/FTuHOwpGSnxERUjhDlyrz7bzYiopKKj6I6EFQcp6jqG
gQYxDj2Umx5/hjRSd+OFRLo0rAOYueIy1hEqMW1pUYL3N7enhQ6BB57Rl2huSiSgzORS0hBpXukt
bdktuncN3CjF0bzqOhrdIdqsyDqJDfcz/AFmHlD+Mjm3cIz6u47czH3gBMUJuyp/oyV0aBV45NrR
wYZKQ3NhgBIPbHhMJVunTd9wczJr43c2SwFZyn9SMY4Hje3p5KUM5a0Ks2cDB+ch4g33x1HWQYxU
Q0QdWMqitWg8epbcCZh7UU/c39p66WvzY7G2uCegXwIwPdtDGDVbeNjodDPrlWA9UQX90ecuYEDC
HcUrjxzxHwM55LmVHqcj/Ycwh6WyCWIAS4UtRZyXjqrWsL86SRmaW2f93rTm8HEGY71zaG7ziQhe
+bHUBFSUGMupgjlo5SXh4jkFaLEudTNTXwjyeVWgceMwSH0ICXEnZxtalw1KGIR3DAFh6qNnY/Zu
Yi7lU5r5b0EXtHell1hPNrNiwzw8ToQ56+G3Lkbr0UzccItbXPwjZlR8kN2mUdPOHojL2T8Rr4Ad
dPz+GBeT2GZpb93pOZrvLC6cOqe9DkRffa9yNL5KZFyFQKKfhYVcgqePDS9TOXyjBn91ISNS6DD0
DE0+fTWFNIdPFsK6XCaCOTimio8tjOkGmnjLrmoVEIuAz4xZI2UNF7AIeWaDzr8Uo0950kUD/Tw8
EpJlPx0rv3N3XSzS9diP4S0kU9G4OTXamTC+qiHkNlX0i3IE+Sw5hPOMR3kWQJnDsesxtsjS2vWI
RBeiq9mvMQQZXWmLr6JN2mVfXNOIKHnBpqgjpHzH6Xnk4cLKTIEVVqorThXvpvzRu42le+gkIxMB
RhJxCFN1c18aGV3SVrEBwrYrIt5ZXPLvarsz0bQZ0ciFFniUeRSzHveBSn+qrJRbE3jgwdNVDJzP
azAliZcCpD8s76Q/4XwjSmB6No+ihZkESwgFeoZzzMv4RVM9TDkq8RVyJ0iGDhqurG5jQVOvVNW4
pfOjfeTcaf+mzH1OGuJhpenAIOEELQ1amQg3Qrjka2mZU7mVQ5OdPK/q111vNRtCuDhqYqChhWC2
GszbWM3lac5M92DoBp8POsDFGhoSoJPrmCQvutxfqh46eAOI4RgfXe5Ps5wOPC45qHRONRncM75B
nmtL+jUdlFFHhdLEvoGcyB7EB0oQG9O5DqJP7brn3AwwYAfO85Tqh6ox7Yegw/uFaESQK+/8PZEK
IrW1gwzJ4uQUQufdROb0b+LtDYuAX7dNHO0ep8+3Aevvx9ETpRAjeeqhLfutWaN/maq/cg1VezCQ
aByhoS58Xc79RIVrBwowhMXrcSERYfhnpj0zZBPxdHLrNGjN5hT/1/gMJYpJtegobdS2T0Iz/6iq
8Y/ZicJICyVVdoSrwdNdi9RtHvH+9ek6rr1LP2fiVTbGtVF+QeOD6HYjc8q7SW03w7jl/BVuPyIs
C/ykWURikWOaOI2Brt1aoN+a3jsbQTseRYBUw9EEOEU2yX7KveIGX1BEBr169RSTzsm/dBjhrTFQ
aaZM0F1pZBGB9aa3uzVCskehH108DM4EaPST3fkDUXkLZFlsuvF30fQtgpNN/ijidry1SbxT8pW/
WN6crGMoYRvLZIyINNnrahDpUpJxUBWEvMjIuV/xdVjjZ1FrXC3EMT3UkDgB3QIiVO2EMTuXGrDn
p9VLxgKuZMWPzrQ8jQ54S3swKJ9EO4meOFVaqj39d9dqvxuanjGKouJWzYCVWeMeXvmmNz1bQ25s
MRodCtYzWaa+g7YXLO3az1aY1a6McQqQAGtxM/CX9ondrP2o+Qij+ejN7GtRZ3uOBRo/rvGgTmru
XQQqX527yH7Bhk0XyTC8lL5x5QpxVK0xbP3eIKFUefcTAhZZ+/rM/rpFRfNzgnrsozSHcQDK1Yny
75Gn6VRZKHsytGgTrT5th1B3kdb5k5aOeUkt9Z7nPinNDLlLt2hOEx4TyNyAhzsXvQ8SINWBjffg
J8vtF+9xkYQfMBUNRErmN0GmK8ehrt3yGoqU1VEMDL4Jw2vJUtT3pbcx+rwmROzR4DiRiQhbbIZ2
1v/iNEo3BiWBPgPKSNJsnCLKUsoIOltshwyD1otM0rswidijkHBED7FQYhvw/UCDp+FflMzdPbfT
JbGewMPkAYqrHSyH/ahhPjg+pQUWuL8tDM9j0vAlhnrzjnfrSYbQ0pfj12RQTBTN33irEkSsmI2S
HQ/PSbpAFwtwWwSPIce2sMUWrJeOou9Y5R8OG2mZDj7cO7/c2lNjvLZG0B9UUP14g1hTDF+tIwA2
617yroym9IqLB4fy7JIinr0nfNbWGRIPobm2fIPgBngutm/Kk/5tqGJzN5PKXXamBLDzlq9mBC1Q
IJZoXii6ecudpUB9tOgeNgVFVAo/tBc41nNqxn9o3s3K0ght4PYgzomXyC1vnVUGG6jJaGYDfADH
R+F2+yJ+yCubQxevfcDhysHlYRAL8F58NH1ynj2Wx11AVHHIFn9ysJACAT3mMnMoosUJ8xBFhXWa
g+ATQuanpKEU8+D0k+DOWplJbK4TyK6Fb9/ZVkORN+/ThzGMp4uYBnrZwtQ7+zkYShs2rV/4e91w
LwKZd6WM58VREWit8Irk/0jLx1s7p/VdEee72NMPpueN2AJnKKxLtMlSg72pc+yYufxK+cshni99
QDq/TqItIMFP9IHU/bSJPLLYdJMydu9rz3qYnPhXKHQKvlhObX/4bkmgY75z2PfbjsE3hkuR7b3b
bvLALEINHlTmqS/6DzPx0icf/iuxk3zQ1yCJoEELPm03nr/iEeGkg9bFpsMQlJDqOn+fOwq54SmB
dKDx+5YkrcutK7F2pPtJXvTZjzLn4TcvDa5GJn4Z/FGhw7GfzB+mEb4pAWG7doxfALbouyUC9Y9j
0N68CioN9NqkKJn7Z8eEQLQ4wtV3iFLiIHS10QMH49L511Yu3kA4RoAfy/ZsUyCxsu38OTXwA+TN
zLXXoxIPHSBegbDPKA83xClzOG7KrttPoc2Tbhcvqhrels9ojsLHIMsQdwPRHIawxUI99ICPm1C5
T4jeCMLLJ4EvCKqzdbEH914KA+Y6h9cqKPMrF2SsUW761hFues9Kw+bRavHF4B/Aq5y+VB7SAcNi
P4NToBAsIyiON5h/SQ3TOxm2ZICqc2J107XQS4G8U5YvWMk4KiTDZ+ufYlseVKixMeO+hijm/oky
i2gZnZ843ILz2AKRygsnXvLS0b6wi69pSTwCTRu2PYm7FXth1EFcr+6lSdzq4KQxuOnQcu5DkBIb
YRQtepcmImO157LnDM0XAKHfkkL2Ard8MjkRWEG1bKaKbNkhRgtaDV2ab1lSf+Y1m7RotPTB8rvH
2nHu8yGB8JLOdNjmo12DzQDHNHuK9dPwZNbgPnzXMJaejisQwyc3LwB7LyUOafNWmNM5tlD35ZAQ
97SuYa4fvGXQN632YppYN5guwRmQMwex6IH7CvpNU8uHqqVON5XYHEI3YwrJFN7y+Ymr91n7LgY/
3crhrNOa4upB1teiY0cJLiEqMPOl/CTTkW+9Wzcbx0IcT7PxPXSKq80ekwBGOUJenD8nntaVxdoH
MkFDjMZuvq2SzJOJ+rWuSKkByZQtU2ZBVGpY+rXq6dgF3SPoducQ5F139Dy8+XEUkF7Pseo14XiE
90EUZKw25eA8homQqwIe87auCNO5GTn2aDzVHea/AagwaLBM35l9u2QX+6wA/kg1ZsEIuCVSI2Ee
811Xvn+oFaKdWVvPlsHcEIrwFluUknjApTa06x1qETzXTWSxUGAF2FW4f1z3gscDjMdIsAQvM/8c
vvGJa705s3Gp5Kx4UYVfxmJkGyUJN6KzdA5N03M411/YAZaKE3Pr82KAsB8TUYvze9+n5Qb63Jn5
660kv9xl/UumqjdRCCAqQ4WTXedPYWkGO2/Q0AUcvmR+5fzYKCCOVCnhCBgIMZt+gd8fRovHQrNl
7bqJlix8OPT5xkig14j+q6gmvmyxnFd5MN3CPCVNOO40gCJMbdZtyAkuVARo9GA+WaH4yqR/P+fR
tA2C6gYPx10RcWaBA6V5FZUVf6CLscpX5m+aqBsds7zyPGzSjSIkS34ZaEDkRwdZwX7l60V/qJEv
pX7FNw5mgG3DcAeV/4nbGmM/7zuQCtXboDMkl3nrFkyEBbgCEc8UyWoqb10AJXO8nEfRPVoVNQJV
73zyBPOVo/UCcynDJmwWRJFkegSucu+ENv0/rEGeB9IXUFb8W6D5/TmFi/0Gv6kwXGsLGCCCPlPG
B3/kvPRNADFNQtDAM8YHHPQZAhL8GQtDl28gbuJS2vZOilNoHrhMlKDMtJwPRmdu3Cg7NRLtH4xq
siFX/FvFKeHFmRQk9jcjPPs9k0hnKgtlV3o0IgZULUmJC25UTvOqeosAaNF+NU0MKicTvxKHw7cX
mOaq19U5jNMfyCFQkhqK2plCjXpGZdHqLqaHgLG6Xvf09awEtAku21V98NWUb7IG1HvZzeUGItGX
W4mU0I7p/GYmRXS46ryt0Kyo6qQ8OzT6OKZx6xLzn9kgRdI/lcZwDaS7K5PoO+pqcE5VyCzJ9fiH
2eEQMZTBMdXua6C1d0vhWiLV00JGN4mBTT0An0ZfWmTfdBV1W8LBlEkHePuLlrHI6DZh5pQbQKi/
VU2mhPmTLYffnbzupS2ytVMNT16nigsiCqw/a3rrPDZ+RpXRfBHY5sUh4n+uS9DfC3K8y5t7JzWt
jZUa8aeeoCB38DqSEBIrgHnd79KOStaGBAiANQpa/LjYWm3ONbS1TZKlxI1LZt91Ju2P2bLpU4E7
RzHwd0y+A7gGlGEST/NHglNH4QWxnG3uKQJFnWZo61ltYYV6VQX2TDu+aDywcJPD34ZDHKUgtIh0
ivzT89J7fFJQJnXxPExZtKryOj+A4+Fda2pr3+ZJ8JTTuLGnczkjRUH6KY9dciWhhZkw5b+Nw3jP
zZXPbqTbsPVeDVTwVRErCJgEJN+J+ZJokN67J2yPtXJ/M8PsNWhj2ix0de/xqXLAoP1kSf2Y8t8J
Ws2IWZWXSRC6SxYoWzDDH/IkCb+5p8ZWOjXvhfppSJMvjKnoy2ZCV6bZLQxg09hGSVfvTTW417hp
H2pbfwxG8WiI+rlZctNtdYw9+2OYK3GkDBRs9MSynURSsLIGipD7BmHT5OuWSdLzucGXj7P6z3bz
q0dTr+fgla9tqzgpTxycInntY8wxjGXf3RRfEkGgFRDCwJ477ei9AzLSOrm3SuboqXbdN7dkCNbV
Dj+LdcDL1WyVcAmTDVgYWzAFQZe1JxySlMOoWjCuGYHxgpUzINN7ll32NBGdGJzYuR/L7EmlDguR
KpE71Fp1snGHrU3bEY+VU48oPb3YOfYI5tbbefSagpMVWxNH4kaDryIlTcNSUMTNKcFk+9T0qj3n
HbdeDC4XHZCXbXlXMsdxQ1Tw7ta157Rbz0HKL6aAcpQ++HWisbjYTOdvUVdd59bExbwEHxKfhUzc
rTu0nZMTF0t3l/djDdinVZwBHuoGiqx1RrNU3/4zSiK5bUm9nBlk/pIq7P6qmKx9MvEZlAloENzr
xgpu8LBFCb1o5U4H3BrmJ05luTG5bgLvQbGLyyUHVkMeZ9idWY9TkW5GhzAIG0qD5d9IW8MPibzp
CPks3RrtgABfUh4T5c4/FB3sBF4b7ZqaFUUCGsgviRhHk23uJkzj1DZg+JsyrI2EufjxIwEl+9Xx
/Hs/CM2LG0QEVE0X1VAX965MSIqW6tUsFgnMG7/ok/vAr1PvjSm4swnbcRMe7gYbG56uKa3OJAGn
Ajd9VHq/aLeUz6Tz1ta93DRe0+64VFvrJjRICy+szfyJ/pEf4pDFBYc7Cf7ad/YWzRb3FundnRLi
VFe8C+BXJpsaS8thsAW8fpS/FW0/v55a+hRcbnXexIsO7v4tyzjnUxx1G+wSLFuc8CgxtT0YEy04
uiNpH7uAYAzJZ6OyGKpW3/7ocXyOc3rlHJfuoLRHX+GMeEsUvpu6c/qtcIKL74fnQZkoJsnj5E8/
tdNd65JbL0cgD1k8/474Nejpey2DkX7Afg8dDcZdALZyMOM3ggUPhjeSrvFpnfMT50idtr7xl4Ot
3MYvfezd/EY8dr75Nfj5a+DQM4bJf61T0Pp9MNSrtqarvdKy2oW83WjUje4bjyBYXEUvvoc6gxFA
HHNpAJFzVbcqBU7fqqg2Y57nO86IfDu5fbeNw+bHpGFgx9b3YmvmjCbg+BUNeA8TSiT4B8pcRAO2
Ke/53TpuBu+Eai2GmmgjzVEd6JYED9bTNCm5EoVyvmsi2lmGKJXLOxwwlY+omHvhN38etGB6SFMA
XquyMd2d244f5PmSo436x53SDTd5lNOBxI5uPUC00Vhc+j7W16Y2s0uFtr/Wk0v6yv9gZKsp0S3k
MU2qKzWK78yBn0OMQ3f2zYaO6wDPQ6bORqjN00B30qq2ypcGWM6qdJNi3zNWnhKLlUi1uAjxf6/L
2FJXu8byaff+OwGYj4KbB3oGMXJs2gJujW/vgRK1WwS8fZniiUU3WDSS6CDs9KuCI7UmgfgPzFy3
AY3e7mqPcRq0zb+W1/+q9723SQ3jHm+lu3b7/AtqBlFzR30QySBGYdfRPhcgwtyAI3Ho3eqJqCZP
26x/UjXci3GI1tzqPqI5pH04o2rbiSXc8y7azzhyS2EF22SkaK4WDIpIfV/Mte8sZYlje0mwow+y
ucl2uR/AZyJ8Rgo9ctxvgg0n2kfPMDk/oG8iQDsYhCKf1GsfWMgHXmzs6x7Cv6Jnd+uFXOJw+pJP
DrxoQwzB3GrFs1kG+meoE3F145oGVEc9hT6bkUqKeUPkjxUBpN0DzZTjhs/2GUvIfC0C8CWerAXo
ruY3kMOH1N4ePZcJ1II6BZjb3RBt2ySVfLf7hK+BmP9lDdwj0cqHQHKuxi6tDrwUG/DIfNvR8pV4
LSLjHFElRfAKVIjyzG+upzxDoa93kr/bWtnZK75oXoW8r46VZPGD4Netere4n/zoM8XiCAyItY9s
0m4n4vZA5HOPrXyXkaGHh8pzrnWFyG8lKFhzwk0o/uPtH60DbmmrJil/pMp+5gEJgu0ldQui+RZm
9pOC4Np0tRGSl3eOStp7i7ifHNDWMWHioskCvaEruDuUNokfM8bpnVSDeVSifbI1foi+dJlmRvhZ
LDjvVW/gHbSFf/IMvCOZ8tovu2qsrcc1d+tqJOwiNWBVjdjypiAqNohPoCHtdoEKOF9ocu7Rm8b7
NLI08ld9KTs6nStaitD+pp2bOLRDj4sMV5ASjcnjwxHIX7i2+IDyJuwflosltoyWlqzmse55PQaj
vBVNWGwbxKuoKO8S/KYUAqXPjTZr6sA4nRAi8hNmdS6yeBHA4QWvtuLEHLz5Q0myRT46xAaeJqZQ
sCvmAgrVyvjJDGpPfNV/1ghy2xSv7rrmJbC2veoehW7GMew+ZmX2YRT2Y/gfSeexHKuSRdEvIgJI
SJJpeaOSSiWvCSFzhbeJ//q36J51dMTTlaog85i9114c/L2CiwFViNukvHPY9JKGE+cvVLbMMWQW
7jskp+D9TFalvD0r14XJwSR+xM6E4IKa+to0zVejWMbDff2Au/0Ih+6Ve/3G5x1uUnbzBQFHVjZv
AS2Ma07ekS2E/iyM6a9q/K0R5wwPmnwrx3o6pAO3VFMRbskAKNyO2h6PdE7sjBARkhPrkyw+s57H
mg5yo1Wpj8HLC3eDGBB3LCF4RVVeHVu8z2n4bDrub+S6l2S00acS3GeGCsGoa6ffGHS5uYdyz+sJ
e2YGPtmKIP1jJ6+OVoys18/7Z2GoctMn/sCNgfC5mIAJgQ6+Hy2gHJbskBuUw6NNzipOO+6bejCv
QpIgqJgBsX2y4Ct5L30ccvcgevAEki5exL59Zg38WKbDgwyaG6vJp8n13so2eUqq7i5adgC4Sz7i
dDL2BdlR/PM0hX6Uz2vuhHvEU+CLKRhXJaqVLa9xs289ynlmKA/mIBoiogaOFEBYTlJ94EY4Ysg/
44zE/FFg0ajNPZUd1pWOs5g/D/mk/lZMHescZGeQctsN7nfVVI+xJBwrGYx/VpHfd8q8zCiCVp3h
fkUye9Bu8G0P8dUs9XNsNEfE65dgal7GWH0slJQ6bEm6rxgdhWiSGOqAIOvLSzIEb6GozoCweHwR
zpGec0BO+210clzRoTTHhiiBddHNM4M/H39aOJ3sovuu2ujOtrCwDSHztSFinZrN+BSwz/6ZE8ot
qXICIRZCXio+RYoera6hd2Au23GqJesu6a4eNg/ZEovTW0wZiiF7Da0YL+MCMGVxMk/Ts1NZLw70
FtihpmJhyFtplTGTw2FfFMHZy93DGKgr0PFo3Rgxoqyosoi5RmuUDejh9dQeGRGd6oo7bmbMKuFD
r9iXRStjIjswbZ6wa+MQnSQmFnnf+HRBcUK2TkYe74bLTTCOyvLjbKvPYcTcMynzhhLgFBrJSHTo
/IMvR24qsAc8iOCKZBtXTLiQWJgi+7Y7TP9wJX5p2+Kzxo3diMLAAuaZm95D9aHTD10h2rD1Z7/E
oOaGA7jTPAFiuEYVOQpGmF+TTn0pREKgF+adCIhXcvN+3s84S3cOql2EWfXjUJnx1g012KI2fqwb
JpZB2fBrBIG1tmqxlwq9fZQzA+a+XmsjTTaeZsQyNRBGO91ueSzcNWCd5Vht0m1jqXuROh7kxbHZ
wAk8lj5OFlcKb8NgHy9NzVjcTVGyGxhHa+jbOxOvNwl43huEmJ8aqT056bCzDdy9rL1J3vWjvTcR
80R92QFZqvdzZwyHeSii7YKg2lmGTxRt1qQoKyDRdyVOm0mRmCeG9FGaCRkWxs/QloB4FIdr4xXV
vVS2hfRchKzNyX11NBfSGBkLwbcfuVz7L3vSz63Kf+BeoZJi5g7utzyHBUODKRVPrgB22Qanwl7c
9ZjuttSjvBGto7ctIUEgtUy/+zC0oUDZJOpeSsugBQbEKWbgODmSPAsUqFEwGkuahAvHA3s2tnu7
WoTRIZRzoyaceyjhMZO+92t48l9ojxIIKT6uvpx/Ub+ku2COvtoM01IX1T9RQkMEkaFZdWLuV8W8
oJfz6I/QqS3wZOp0IdfWBHVo9NZzr+WFQoWwCpP3dCQQkPvVPWqLNf0gxq3uOWhF8z9BThNtnVY8
l0nDRJPlMH38va2QCGfN8KY8fQbyA+7Hion+TaqdXUz9pWnHS9ON9+4Mo74oTuWoDp4hvsNQnbLe
RVCfALmVccvqIn8ceHzDIfmpLfOo+vifrIxbh8c8rqczMWVEpvsx7HzgIzsASC/8Jut+AsDP7o7x
I9NexonkRLoMSHesF+jlLJrfocSpWfC8N2je1lUxTLuC4Jutk8Z/vsn/EIP8S3Kud1HmWJ6ISd7C
fiDF1R3+UECEaxcQd5h1r50GLNzKfn7wCrN5ccmUzV1aBHOAqaoDDkmz8uRl8Mbgye7dcOui2Ltj
vvXYMsE3/HYTs4NcoekkBsE0nqraSznYKJ1dOTItn+x+2f7zLszZkwrksIql/lAi/6xmpNLx6JMT
Hp9ioD+7aRr3dcikC0QpU1Xt8zEgdF2hzL9Ls9q5L3LW114x3YyuvNLlKVZipNaNTd1fkW3g4Aca
jyf3CQe4gRJkaokEFTQSSpI502gyJwP0RKFB+gDRe8z9X9DjPAS5w+wSiOQwJJwchSSLJDM3Qze9
5hUbrnFRZgpTl1vcpYAIAMW08ItW8OTh4Kmx344cCpiD4RSy6tiQ8/OqjIn0WZkQ5spggpOA8KDM
Cfynmk0rRzgIhV66OwfT5Fq6+bRhfGTg3LXri2dmbwBliwt+MQNREI+G6BJc3D57JhkN5bY0q2ZX
9OIOLRs/WyTfDRKjw+hRTMSmnI/dHP4igMARTX1Qp4qEHdB3pouaZMoqrvL8nGlFPsL0qlpoKc5Y
Ibt033Qt7lqdPhddiAF+lF+DjcEYdvCJvvdp5kfvsA59Bn7m76K6ACNnVHc1vY5MuOEGX/sMnutf
dF+XXMg32jI23077Xhr16yj7C6f9sMHe/EPu90MQtcfcRqXhWMLax0aiNl5HZC0U6G3WAZLoXdQB
VXFkaZGw0yE2ymc0IIZ63HJRQgfXMxmtRfDcRvm9pwlAsEhmH12fnON4rywCWQubLCGDKqxpzAT2
dgj5VVJEe+KGBls+jyjtn+G1Ejup1JnuSxOXq9W10cN461y7XlnkaJGlU7yRxVWvaprsO982do3T
87e2w7MJ/w2PvLpDvUCicShRZGDWy4Nk3NKnkusD4vJl8I2PLM++rd5Of0l0yhADucw7wJe6rn4U
BhermL/IQPS2pGocp6oENosurHPP3PgRsE/xjU+LLiQ4goeAolF7l0I7V237/xBhE7xoFU8ole/x
7Pz2EWCUrOdyEO18rmci4tL0Owg8hGbVPi1HQDIoLM6oNqJTYZXfsg8OaTBRN+U0IcA5pgE9h8mc
KWQ1Z5RPBvHzuT98zNp87mPS26jh9sqUxPcET0KbzZrIpXDrhwxidJdfdI/rYp4ZvyE5WM1+nB6K
iZJxdOkuGr+fYVJlPGxjNu8YeTwRCBs96lmTah3Q3RmE1G18IWemRxCqCYVDJIadmMgTYLu9KpJj
k1awaq053Rpl8SQNfcwTK17JbH6ZUnxXc/k1jRnnns/02EDkKfPmOxSs1YRAHeWCpU0R37YdgxIM
d2+6ib47DTIBgjh+JICYHh0lrZ9H3JTX1avSz1DcdgfcaMiLxrA5CWLfCDTylkmFvc6L5hv71rg1
ieJup9Je9wn6LSbHV5d9yGrImXyUGtxfJFnnZs0bdTdTYdN3EMDZr05inRxwF1BxfsB9G3fIj9DY
umpH/M1m8tijm/5j6QTX3FC3pJtMAkwYiUyk+NL9fANx2U2he4/F90nNIU7Sysv3aR0wbqvx5bDF
TlnOrus5vMyl7S10CiSC00b10S6ImZWZYcM5LRCY5v1vVMCFMJLLmKOHo+NGyyeow8nOpWiARaVc
d4+Do0RsmqNN8GsPDox4Vr1/15NzB96M2od4LWEn36pmvlUmZo9mcFrAQOmyv4t1v3VG8zU2Koxd
bUCEbYozUqs42VuifDQXgIWe0YPIkPgCyYZtpQvzdcqzu8xXj47fq9XIqnhI44/Sh/mLu5YBfxnd
hRlOI6uasKBVH+Y8v7p2+ZGWKOq50iCIiJ2rA76x+dq03pstkcCm1l01jaxgGgM6Gxc5S5VJgaaA
w8cKtymcW1lCL5L0COdodmmLe79nU+UzSx4xuZRB850tC6mh9e6LTOxF32HvLoghGgFj7ap+gFIS
1iYrCJxMqstY5FFBwGZV5SUcwzt35mMi6els+yOjcjxx25QI8TVoue9ALjNrK74hT2fLhpWTRbrk
y4PQADfR78Cehve0Wc8I1b99PHJrs12gu3WaP1YjorfKKYqtqzAwjY1lkc1pyHWeRL+GhEFtcC/4
jJDQMG9ElZAah8TimCX5RWhkw4YmqKCc9M1OeWQ9UX2BjJkQhDpvgWcvkZRfrdMfuSkZWGV8LGjO
mEhBDUFHiFYp6qse/RUu7Yo3kZxxYz318gO4hLVL3GreO+TgYdJX4CxwR6/GzPJXsdEzEmPNlSbO
u93q1xE4ygAQ05zp7oKh3vFYwIVIB2/HrmY8DRla1MyV69R3X2M4NwfM/dxLpfEIcxC+AyOBx2Zc
sKA9H5gS9EE8q+DQyxHdVW8SIErAthLluDQtJtr2/GlE8wbyyq7XpBqOuwR+4qoQ6i1ssuyE8+3i
LSx8u3fyfSBAcxr+/eyFDybp5+yIKWSsyHdJgmrh4xpw3WabeiEfbhn7EF6bcNwbjWEdtLA//Dxm
TTJHu7o1ea/87tPv2Q+G7AkY6VTXBCzz4MJb1vbwLizrq5i8B/obGGx4SJvpravp6APV0UMkOCCb
FNIY3BSiGgLM1TQnPObDFTn8m4tjG9MlqvxuDpDn24p8rkJRS0JimSpjYlefPRdZ8pPFRn1mFILi
Q2T8zCx9EfgrmbmyOo4iLnijBwQUfOnG+LPjLjmjsC3WynHOqs/RL2CHQj5qkKPROlR01B2cFeKu
0WmzthXK+XxWp1zge1ZhlbMbjfp9OroQOlM+wmo2ikPjIawwEv82E33E7ryvNl1Fciufb31sLXoM
jwc/yBbzrDG9pDp6tztTrrU0nt02/RntPtjIFhcIzCOCe+Qlr/V1qnyyJadliU4CUZnS25vdIqIz
AwZVXceQ0RvS7eTnz57r3hVVf2GXPa2VULQ3lRfxmwT70W7ZcomKfEcr+C1oZBkM2l/NrP50xGMF
t6myx1eP9fuqGOQDw6t3F9ve1gcnAATYO08tHX2IkCbuX+Y6v7Ew2XvOsCOy8hZaPACgZi9QYmL+
5fmxDIJfJnsPBJlfMyynkBw/ZQ4ypAg9h8Dj8GMmDRAei+ItNKw/ML0XsyV9AGh2wlfrYh1gxLAq
lzt4Rh8q4Nbi+7qgZjNB8rTPQTLcTLTRDq58gDDUh+NofvlIonGAzg9iOcJRXHCr0SBaNlPwSjpv
oWe9Jlw0mPXe4em9RCV7WsXY2LfYEFqC4V9XweXqPGKccV/XrcaixT8pXO1swOU9cVNuxybpTxGf
O28td6FOxJUq2l22+jEYCGPjS+IM4mHe2FHxk0zOm4sTBd4ti+KmN+U/Ltn8URWEvxBydl8rl1Jl
DuKbn/vPJJ/E0A8Kk9629lZEgE9bwyvlwQtr9dJ2ufzpU5OGNUgeYubne9WyryaJZcsc5TiGxhYu
MSZmjRgPn2V/RBkRM/I2mm1emdbabxpwQwSpbmKRPJCo4RAu6f8YjnkwLfvDmA14nC3jbdnNZxXT
FeXLtNatfWIS0G7fdWHyy1T2fqgYPZFIs5qyctOFkCdYpkliD2cj/2I1+uUZDeoNIt2ZVo3Nzpoo
26YKFin9184KYD44pvjB4IzSpHJ+SK2f0SqZ/9xozDZj5fw51vLBWOhh9EL4SZMCEzGTbI5bZq5Z
LF9mq3ibK+eOIObTZEn/LS9pZCZffdqVBHdoO0v4RGw9Bi7ZzHRiBRDUmjmlrczuIEwGLZ4xEHLN
2hknonbO+RzAERlUsctdXlk/DbOHrGthCXYl6k6UWdiw6vqxV8q+6rB8Rnnzid/feOe/yb/EjPOq
Kx7EKP6CEfeCgj+6qTg4qSqDRcG99zSZewwfmH51B0JV2g2Fp9zLDGVbQG64VcT1h2ZStOHWUl/E
ySSnOLMQjYiwO3U+fBq3na091pxu5VXUm7WJiLhM228q889R8R6DcN6TQ/wae/VFI3gCQOUVG4uo
1F3cwCFXNfPb3GPDGDVURxlzYTYwQh1T4qm40sWpVhl4UklLFy/5bHOe/WWcgZhImBlipw/gPGwc
kN8YkCEIxBPm/jL2YfWlPDvKiig/Z5LtQls9kxepD2YgnaMB8RCqoIuYKUeF1OjIx6vhDBedtfcJ
dOc00zdpVQZXKE6a7P/NmXRIVG3J8IO+MXIh9LSHwgpnnIimdeojTVoYgofDTMtYg6NZNRoKFe5o
7E9D9sDy+a4TwWvYtg9NG5bwR4sc3XAdbkSjXwGA7eUY2KjuYqIKwaqYfvE3QdyGXBuKIxkK1IGJ
SVR52zCBpV6RDTKdbho+hMTgXUV9dy4i4lfg4jRbJLTi4PXw5msUOLLRR47bFukavnTs2ede5ue2
C/R69MgPCc0R+vzsfpQAOhgbcYsmjXV0zZgB0DwyMoz1G5g41IO6jH9xXAGC1hSFIDOgEvMCfOqq
6t67pcWrwZzGbQn+hT1aTnoWG0vBwYN44ChNaV2VQx5XPBMp4jT5xbXy6c6vGCWNIDuxy/Vckrhz
1y7d254sEM5rYdibxBXqICmIN3MGAki0NenfM2th8DDehiYzZEIEk8Bp7EsroxZlCs2wN4awWwbv
LQqnT8XmAs1g/e0xWtmajql3MCwwQ+UXw0k+4t75qxDGHnjuS4g97rjrk/rbyksPNvI0+1d60pra
SwYU/g5ui3AsmVTSxrJSGEX0iVcTXEhUHCZ//mMM+DA64RdwFLIRmM6emfZHl3zsgeTMSUCkMG4f
PYltbwbvVZdfTT9jVS+7/mjWpDFFhoXa2pyrHeidJbYXj3rObvCJjNBx3zbxDy1SwuS1BQCOO22n
ofYc2LohWDcGzneulDE1bki8YA/lHtGPTnMIMtYvTWyXx7GrQzjHbMRHKyTSo0emyz2odzaAWrfn
TZkDm3i5TiQvCzCeuGRZn2yXERFQr3FP8spDJKH9k33hrwGtPEQjUxZee6C6LIFW8BjzVdcFZ8Og
bOcZghHOnCeqfW7w5M7oCN5yKsVIIRXJMQ3VmzmgYWliTQ6X/4hDBq/mlE+3aTbMOx3QCjle8xkX
Y7PXLKrXc0t90slf2UUPbYwPnh+Gt7Tw7pim/4tijHhmkNH5maO9jhqzOkRd8W4QXAZKvTRYYXO2
zwG4A5pHLD2m98yGmtYu5YEdWE+sO8XN4djduHIr7IWUk/M6iKB/RVq+53BlcLJGN58tw4YjEzlO
wG+RVcJFSYr4k6+66HpgK13yg0ViQzilQTjCLD7tsTibdc0b4rCjwu5DVDkrYUS9gsZgkXkoeH6c
Pfssp/unV7edvNt1RFCtggIZQowKMgd9puMDCQeQP41tMHpPelTr0dfnICX6BdtSxjrYsFcTyAUI
ctuK6xkrvXkQeTTiN9cvcx4ilC2QECex6p85g6gz3WjryeKzsgl8RonMEY8x/MURwUjWUAWErVDx
xkx5y0KbvGA+tAuuTCQmjnwsSYg9pCRAIOpqSRUt9KFYYGPCL7+ctAW9g0tLD8nLNPSv+Wi/dZ1m
lUKjxnQ3uMzSBnYW8i04FpoY5DDAcKOW2WsZgQ2TUXyZ89Y6kyzlbn1AO5upnAC1h/gCYm5H2/PL
R7vwELunGHwiaXSLqIGAYjOoGJjEGXydiXHiLm+Te9ZcTIjyir+Lu84zmV5kOoYVMlLPehauVIvP
YJWZTDfD0i/IPDXYhDRwvuDgsWufSjKJvbdqSl9NgnxQC1I7tx0JvEaNSCTHUbbuJUmMqKaec0FQ
YD3a4sae/y8Jw2wfZfkDG5CfzEX9ImFp95xYFCd62pY5SwATIDXTiCDcDroClKjQL8D0vm+i6Q+M
D9V4wKQVSNS851aGJOdXt9S1XhsEEKu5bD6Suao2Mrce/LT5MZEZ+CUTX1BeyzRi7Q4Oh4frVHdJ
MJ/JLgT5MJE4h9oo2KJCko++PalVZyExnmrnj60z2hlbeCdvSD40NFwXOQbfNC1KHVkPSJ4hB9td
+KZ1Up+wnAN8cFpmdY1CYMMgHvjcdwIMdqOljURAHDM1I2MoM5ZdzAX8PMddVVnIWCb3nrAob8f6
BH9dD+cgkQKJZxeCeg14RB1T8mQrL9gi7KYN7H1MjAHBkyyg+02dohHmXWtX9RKExf6xX9E0tJvQ
whrA7l4c/aka1pWuPvQYQbmprOmTuuPFirsriwBB1oFTMTZi9mu4OZoTUDiRTD3onN5wDqTSG2h0
tBLK6R4pCvWVO9a9ZGBwTmM+/VNFEF3xvQuUPjTrK4NrFlud/kKz4W/izjnAvqmIzs0fMR5/lfGc
3nJjSL4rgmXnFH6lw4Vz6C39XsM8Xfcee4ppcNCMEDyzgrCi7nUISj6MTO/UOAKdfWe21n7w+1ve
EcRczkgEKea/8DprZIg5fM+5CC8MNo2Dl0ukw+ZNlvE/3vr82Yy9Z7j8BoX0GDD89MlwbvHmTKb/
bAn3CYcCmGLsOFWYXbxw9BnB8KqUWBhCJLzYYdH6pCTJUDyKjUl4JFX9nG8VwiP4ELQ0RP3Ql5S/
Qz97m7xqUN651TaueWeERMPXdc2ZvgaQvY2agOUtsvSmfiFW6SsTzsj+PQMlMkbhutDuY50Qe+um
5Xef+iTMsewCt9W892MEUK+OkUBHBAQa/o+Tzg+4d171Uv31IGrQHFwZBWWnMaVVLahhUY2bdyHL
4dwJcQa0UCPg7d6yqUqRYuJUK+plCpXKmzlARfNHXM1qFshmoqzZ4kRHR1LpLt2KWABVs61qLRu+
eILD2W7Y+Yukn9zh/W4wIGB/Z7jiH+fUMT/bCSWItQRluci3EHLTLls+62Y99vU+btt/jVlsPdv7
dDxsR6FkiALknfWplXzMZh0TqmKm+zy2Dv4YD+vQqZ/y3Lr5o4fvTC3UyNF450RixNwhgZIiV+Aj
u6/WCO9kWj8rn38x7+Z/NMpkRIJAZpbff82Zfjer8l8T2BBGPBKLnbLNt+EiUyuWiHQiNI8Bnlgs
oP8E1sKgj75csyM0JjrOVbGRfnOIWSvuCx02DKUZKGvX31V5Zy1RMhmQN56JOInxqCTodIKIbL0x
vISNu8HCfdE+D1ErrZWTkeRSlTUOdL86k9rCupyCDYcD5ngCOHcysW7WsoC0huTWutmrrCFH4sWi
QPWrK72cefDIGdpDxjJwa4zcRjZzzzDmCGSXhRw3qG8AhV7oU8moMimmyBk95ZS4K4gAOOtGvFRt
khwYN/xTTWytK/Y3K6uNn5HErKrRvEZocoGEq3fDt+HJ4irpyz45sH0MNkbD8ISi9MDy97Vs4xc/
8Mt9mzYPueqesKTCBGwm+GvdL2r1I5k2WBQM5zU1y5tdlH95ApguNfs1016fIrx+TGBG7cwEZS13
MbouvoM6BsJpif4KGv5GPAZJeIthF+H0NyaxYz3BVso1RzD032cAVvseYAk2psfOs8JtNzB+rQzB
M9vSjdlg5Ddlwt9IBvijznEgZ+H443vtrZbo9kgzerfKiTh0hMJklY2HxKse7QxsoEfWJtw05r5C
Y7JQIy668N3OrOe8Q/0FV4GZBaFp7IAylu0DFadMJnkgGJo5X4y2AbXOly4d92TEBqk5gmgKTY/v
N/zgxkXdNtmoIdBXipVvmw/2xCkkyEgEjXAqoCJAAZowc8e1PsQ+c7MgrrO3MXrxZB+tDSX1iX6S
b6Wiw3bVuGD3GQLa5BYG2A4RmvJf+2jicEhP7FEnk+8yaQZaCoSvtpWcCd0EM8x1feoVIyRzUJx+
+byrYy4elGRoZI3iJ8IcvxYpwIJEAb8duvpOlsMX9HQusHbmZRl/iP7BXoweYNvnBG7xOoe70Yln
OkIsAo12juhxH+JOwJcGX7VmF4xBeG5QDBcHx47wPuXVnqHKcwlSfpNr1sBm4Z+8uABRkaprqDlc
sSYtHGgU7EAgqIn9dp3NmG2z2j03eYI9IJT52o7Fl1AcrqHrfLr+/JxCSxxE+e258aeZx0u0on5q
UtiXOjf/ITDjyV+686iEZT25X6w0SIqeevYaBk5AZ5GtghHy++5rYge8eKBIDIT8sQrI1KbZz9BC
aq6yvoKAgPTqLwKesorJI1pZhd0RmWKji5y9nyokrRox4LjWLjUK2Ja3Zm6vLYXZym7QrRYWFuAw
iU8LD6BaiMdAHic5fRQtA90UFSmv/PigsL0hyRp+hJE+lYsIpO0emILSPNaaI2jOik1WotgMI7RJ
nF6L0pELgfoHw2vY70Gw3GAMI0eQGX6ufvx0YiK2c0lPISLakdH6gUp7F+rmitvlBhGn4N0GPYiq
kte/fIfcZW79ltMK415G1J3+Z7ArItEseRt691MlKDOjoYIghaKImUNlrCrfYOPFQakN/v9MqadQ
dmcypfe0TjtS4I9Jnl3M3vnH3bhYdrq9NMSnkZk/Y7CImmKH0Meg3SbDNH3NcfeH/43E6CHYW1Z6
KvJcnkizZMeaWEA59MwIMpwAwXvzj4nCf2PG8pdH8xu8UUIOjcDFVX8loPWBLZxwVPxE3DQbbFl3
S0yJRRu5jha6rQ8WDHVfR9nW+EfuYdTHWfXcznqh41I0cJlL4t/JrHLUK5NRbxeTiwkcBz3ooPvP
0UP5NapjXqFoEODm145pf5lN+N40+dUgmqprKOxGSpMpdV79McQp5qCzqgkvNBrWvVY9/qYZTgW7
w61WWsFdl5ovuk9e3La4iNHf21H6iAb03pqiF2eyfqaue2pNlittSt2tbCjxZnRpRrdBv1k8BVCb
TgKz2SJgehygYCIP2vcLpKCfK8b48Y89ZSfHJixV5MBZhgKnUx4F52V5bE/16xxYDxG5E6tUMUWq
4wAmiYvFzZ8pDNpAQBstvl1WMpzX9d7Dkbq2m0xtQ8GUwyzFE6jHR+0hD0pl+olSa4BGHUoclcQe
UGOtR+UWd0GfG7Rr6rOsm4fYieXaiDVLEkVADAP0EIXpiglbtqGqxpNM3YgI1ELBFiDIKHwYHih4
dp0dYq0d429TREC7HBRMlvDnpVeBO1fMzYUaIkFbi4UOyW4KTxUMpUrB3NqhxI8osY4BtOZ7c3dB
710dQ9EexleCmx4nHJZry3BfdQA4ZhxQe6Bs4oay4ApllOwwgQdrP0cIfby6aE9G2Wf43PgiE7s9
+2HDPFi2nCcNKEIkn2ySCoYRgOp/q7D49doS1Whf4NYeNAsfcvM2psd+l8qtX4XVeKmmPtqDzXf2
TtCeusy5cVV/CGvsdyRTH1OroQgu05chz2MKfROZnyr+aCQxSY0zgw7mnmsP0eCqmRl5+KX1j2R5
Ov44uGdT+J4RRLA2scatPVs82yxQ6diA52rb5pOooUx26V1XDxzDS9wJJsHIdQ6iWhA8JTrPNCV+
R6BH4FSivjFoZ+zE2XWT+if6oaZDmPdt6GI/Vak+975RXZWX0ZzPPuuQIaJh6OR76Y935tyRh+VJ
JkkpUCtslCe4aq9kmBTrsKWX1SU03axl8hQCvjt2Va9BUTDptXICne22xFE2e3flaIfoIZx/gdX/
mqK6TwCr8V1rTVwkqvywxMWvzL1rIg/ygZOuomz4jWryqnUpWOmSAJg5MXtT0yGOAC+PWeJNI83M
2QpCitZSC/OfsjFcFH72BNzmktgNMhqYLgyduVuDDptc2fpQVgWz2IhDNZTVOXTrLS0UBiGcUFfE
5x9Q9GpIlmo4a4EJzCY6KAA0l+Kau1dd3x/E0KCEN2ir0qZ+qFN5Hro0e8R14+8cVlgH9NGauDZI
4dhHp11G4EOeOAcSYHZcMAjdMJYHuWhPpRl1Z6gkS38KSz7t+TRqNEppUuZrXzDH7kXwAvOO8E4l
vocOu50195/A1KFWLWZKhxCxXRXnD4SVXueJvmj2u6eS1241Os37kPJNYKQgXVL5/q6ekalSgGG9
6rpzg+kQj1gT4jCrK2bSlZMyYVYQJgxswnqpQUpDltt8EPZ7JYElh8p9BoVoHCRX0a4Mnek+tp3m
NS2UZuBiW9MasZv7koGE4x2jjXCI38If18V/KoVJYEWyJK4U8lJl+6uu90+OrD+yuQLY3Zy91qZQ
tIptoae3FOgfsGOMX+a0BCj5vnWcUmWxfJXJU1bH1SaLloYvANUbsPNhy8dugnHit+/0E9HDjX+y
MsPftHlj7AhYtH9HCFHLp4t2Mitcl6l+SF6DN3fGOje13uPNYnbv9d8x9uBV4hp7sVgWRjPcxSwd
zog/OXZzP0WuwaZg3wUpN8ZcF2reTHpGi4xFDqmrMxaYKRYva2Skt9Cm/XVtYn4EmO7rgGDv5uTU
Oblg799OMz6cYW55/bpyk4+sECu2I5vRDT+d3H52m+ofmU3veeWcTLfk90KawLYvwUbdWJ/aaV5K
J3IQFHXo33P52y7Tw5pjaTV1DbKu8FrrxclOFJ9GVGzXT6nyCTcAxUoigYEys5DVn2JIcM4BsaBY
CXrMGHP2p5weBJdVZt8E5oYARvECm8g0Nl7S/4543nZpB3fEtB2yhqpKkxaBoEbbBV0HcOD2qR9N
iDOw0BDiMPB2o9hBXRbdcG7U91hVUZ9YFRtGnxjEEUjpcs5NSIicjZXX1zyOj+CyyoOwggVyBQcG
NUYFKSqCSLAyWPm1K5kH0bFr+hDNR+fcJtbjtPvDmN6xAjw2DiHzVi9PlTclr0jsqP3A9sxvxBt4
m9jn9yHFumZDCtnBD4Znlz8A3aS9h4lCrYYqbOs0AFYjQBCYSHkluph6omqPpuvMW8ujWysnrmoF
uVIF+DbSmSSZ1jpKRjybVvRQZV2iai/gpx5GZIVBU7xk/3F0ZruR41gQ/SICErXyNffdmd7tF8F2
2do3atfX98l+GGCA6UFV25nkZdyIE8SpQBUTKGVsGk6d0Y1MLhCYARgNmGR699h5nnmzBgQT2HDG
YgwNuTELhiJyrrj6euwEtZQKkcu8ewcsNmXqykcNaFs2ww+d+vLB9quL3TfImn79WLbesRPhz6wz
EHs2yA+MV/cIef5oKPcy00O1x8v5Af+HJMdwV7Gc9rWT8zkPvY5Lw0s2HS3ShNBhq7lVQIGLqqMN
RKXmUdAxuE1wXk0d+6ZGFbA/HLoRXCtBmjNN4+SEyIFk7D1uxO7qYt/fGC60JjVmt7BQsJBoTdrO
qfPSGkBcvVIUbOPdeDMAxuLtl+J8F4wi1VzSpMWGCvzi3e9vzQQdkU23bU5pXFUw0uAp4aEvqo80
IvtWpfy/9MTgU6fxvooDdyMm4jEUiJ1Tb3qHgWmSsA9DDAnZDTFyWow0W/G+S99yA8wjq7/snznQ
ZrJoWiPbJXe3tZb+Gte0ubXNmHO4Ss9TZG6NkoEppavMvON4Bhr+pAGgryKebiE4N4IECsOwFbpn
Ow1oV7ekizP+vm7IJJ6iviHMZGQfVOHQLA+Gm2mpP1oRdV/UgWZi+hKMUeakqGJlVd8PYQ8goTl3
jr6lhCVCwaqav/yDjR+PvTOZV5LHqD7qeSyhlcRtfAB1Gq1C3PkLnmv7TvZqgWKVYxlsmaSykPuJ
CansoSPa+sJVgmEES2LPgMzSwEb3Lw5TbZAAZ0WNvbpq3E2YDljItHNTlcB8W6qj307JPRTQsVr5
0WzCFgNbXFAF2T71x+pc3JuHQMwYVVjtyjB+SG1Xb0Tg2xsSHIhbjeOdXFk127BLOIKLBg1DpXtr
UDu/nG/3vwW2lI3MBUhmwDJ381q1piIEkatylzSC7YLCuk6xJxd0rbDpjcXNSuUhy41sSbX5yJbY
j4+xia1Z6/KcNdAmijr9p/gCRzn8MbINok3WekDuF/oh5JQfA+eU62rHto/fbY9bgm64zkCvtMQl
5xll5fIJB88mZxGHWIV3KZZvOhg4Lgp8O/W47xT9W3OXrrqm/21m4zepzS8p0DFac/ypffln2fW1
8uoLtSikH4q3LhCkg+231LL/9zqptVXpY9iKT0MgX8dJf9Fi1guthm8Djsloqb05+ZvAuwfVkmBt
9TxMgflR42urZytldzUxEwnG74xZilUVIGxSduxi+hGfGrhLhaaCHyE7IzeSYomoK+B8CAQ5boA6
wM4S1ryU8awSmzGQl/mb0RCSV2JEC8nTFxj4gmbd6Cr0+CA6092DjLkNGsBtH4IFSAoushDkREdj
lhmLNY5zSraYuHDW404mma/gb6/mvDq3Rffgma1eukbzyqz7SQp8XJqj8xsU/rtTiCfD4KuWgchY
GBMFt4lu0zWUArRscx/OxqNWVcc9relWw9U35d2XrBi/+7AhM9Vph9c23QWDHPh4x3pjmfURhZP1
dsHjAH4g29t3u4nhpvQEaeeQ5viRRrogzOk6ukca8LHuddttwdbc+ewkwBr3WFb3bZHUz5Hme6On
/lbYkCAw6vPqYSj3s+5kuAyYsZvv8xKOWtYNiwD03znxG9JIwInojCN8zO2nnJw9bP7eTM3D6GKC
1oqUZMsil7Gs3HH6jbD/x3c5tOxyC1YDyjmEGP/raeTSjXzqpPCKZdCnyNBumekfZMljj/fD1oBU
AK07azb+1IkVvxe6suP73oC71+sx0U8kWugoeQTq9Az0FYeFLqpValjjweomPnqdz9WcUr5n2JgE
8udMIDKQB+Tj1ATlyijGJ0DaEmGMtXQ7TyyK/E0fTfupTDGZNdgeGHx4hhzKyH0isbBJh3YfYFdb
qanjtTGLUz7m27jk89y19rAKu4CIn+ED4NE8FUcWvpjgnp2RJgToOAIjfnOagn4VCWQAl+pYcDsE
C8VslJsZ7kAv3LVpIduWJJm3KffKmp/VnTiNMyu3nY9mSrewza40Tz47RvbCC4udQwJRr637D6vB
Z4cT4do4zA5uBUCqK/wn4REiZHXCzrdl0goT/Mcx/rXUR1PRacqXxZGgWvX8wu7ogAd97QflmXW9
SVw5+tYQPma3DrcCgvEdnLCKGJoZkzBhREhLfkWmBDTcoZ7gXjVFoTH7YUAjonGKTRtPa5ODP3Xe
RO33u9Ygzpw7n1pRhezjSvQAXNq646Dq2KobALiYmXvCrqNn4S03+OhEZLsSgj8WMuuSlsoV9chE
TltWdoLmo0oa1YZn99XS4sGn5Zb0hmwOFjs4SgLPsUd8zdPuzbWmK7o7H5A2qw4saPgo6ALXGb2x
TPszPVXevJybeVmHuoLUpu53BH9KWfTJJk1y70D8i7gtnH62R/pSTeTCaAf5By4d+XXAEY8LDKZI
Ld6IR07rOcdb7gI45FQeplVLGahH/4SteElFSUzjk5Cb0QIpWjtMTVSVnAKnfA/c+jWqrY/CyC+N
O+lPJiVc7VU2bTxP+XR6zmqTe+wjLJu6VW0G311qWVuTr8dicMHwKqxcy6LldG5E8Z23jKWplUMZ
iErmukxnm1liCR9JvS3BwUJXa52HMPIJOKfE3IIwezdb+T7JZtMWFW8gMsfT1NGC6RfbslcXqxtO
PnaZVT0kAyJ29QXx6dx1ZHtGruCxUbgD7zOU4R78aH7AToEiS9UvUIwayyQtIDzFTGILmf+RdtmD
CRBxaavxn5M4clN20R/q6h/RYThsmJX2hOQIEDf1FXhdTqiONPCYU0xrKWwKKsDCm0X+WzNhlAaB
uClZIrF2N3BZ8xSj2iS1l5YccEv0mOhTt/4Mw/mHGoWPAmcYAkuyprzoaSxNe2PnDdy5BPsWs7oO
iVWoApmrqybWlSPcf5aG8VZY2LZSQmO9iZjdMScs+fp8mHQpLUD38LqpCcmM97y6kSMbuy6ukDQn
wGAEiDsedOkNG4dPXrT5ylTmLhtwRIR3FXHUJeTcgjmp4Q9ZkkKtFl3m/WVBsa0ShGfPLv/1wNV7
0yfFZloMw4k3btFznnq6bS+On5VbdtC0YfLyhEqbXMNafJnYvdeUW4CD8Iwt7zTihcTYcgcW+hDw
XZQ59DDI4R4HmmdDKrJfTS//RSuXR5XIf+UdURJn86ORNcfSCd2jrDPQR8Yrq5UlL2JNwSWLZioA
VmyyzggFDCYsqlyNBZQ6372r8k9PI0KYXreCgQIuqQgAkIfgEgLWsqDUEHrC/LXmz1yFvQwALEa0
6XQplT+TcZ1aMDBIsOgpeVIvy6YtSTW0zaUT/qkW8jhCUV01OPrWQRZrkvT6OETVtmEryX9WiV9h
H27Ru9K8uVUmnxcxEJdMEgVNhLozLeNkV0iBY3NKtgblHCs3Hl400oDlOv8oNUDKkPVnYVoAFKR8
aHN6KBFiaCRw6m5ZOeOwmtsWTxUua9xpfOlw3Zmiv/gguHcFFG+0ELwg2Ri+W4CaFzl+RcvWSHBu
/2331IwD8VynQnz0YXloZtUs8aIJhEdyJ//HvmtBP91o+t+jVeIWRA4OLT+F2GWwQ/J6+FhYatmo
VsuwHh4y/JjsiTChKS8hHTaah1gRsVBUnY6+fWq1okCmUcYmxQKycKbhieMZlIsdfAdhxOlZYCit
C7mfJl2u+7I7wV5da8POT7oTRwvbF2G9NblccphZ9pL0bXd2XNokuGGPkhzmCo87jbgFQSyZ/BQW
U10+0X0yVfpJzsmlU/lORaHBOiHcIVIzkEz0YBs+fIZ0yJZVjG7StA1FZneSAD0Jn/QI8e4uM2CF
OX/HMPF5Lmi4sWw1zHSLSxAZK8PRqBJvl6bov7jnakaJtRnjgjJMLAh92wLUTtQNUfBbzhKL8nwK
oCuqhv19RHXkQlTA9sMW56fw7XZtY8Y+BKLYtlaLhWzub5b2MHl6NYv9GoTKRH0ErN+EvGt0NjWP
baqSYFP3BlXqHc+P1Ckpnps4UTkhL33r+wuHKXRlSP2Bmi0P/eCQKE/4YNj0iiz1PXslLG9Eyqqr
l34m2pBXJg1lWG1PDSk8EjbDrrdD+7GJ/MkjuYCDkdP/TWdNteQZEq0ntrhLl4XjWbWWsfOrItkZ
Dt+dcp7nzQx/hFrm6TE1/GVIQVE5hSBsipyLPfXCNc174sKyld4DHgxLK6nvzg/VrK06pXAJ9u3S
gk8Pse2fBN22ZQ0bX8IBSkc8BGQ7STEuNVVHm9YjjVv7nrrZrXAPcVoO3xOs2KXTiubqBnSlWHa3
HY3ROcTse3kE8NtWRmtjx7C/8KvatJRwGMeyjS9owflCuB53oG0Ksa6VFe4jO4SYP1Ph3jrO06Dv
/IXe0HsYXBIbSuTxs3G1ZrveTBt7pC+F/URG16zs9NkcyB7HDuF1NaMQGOojKhPqFyS+m40E4037
Tf8jrQhqUxo837trP03X+PLraueq6MuXPUsK85VHO47PWpMv8oqN5rt1I/lPBOn+TrKLcFzCOB4h
t2bRmX+fPx2n71jmOf9bA3RPdU/tQ5FnIw6XiLqug3VnM1n5a2lTX1ehNOPlL7d14j3ZmYrAqpHM
CHrH2HvV+EjBET4Mpr01Rq4nablPMM9+GIow5eHovoco8QkOTrgNbf2BxbJgSVh9+o5+obXyvmOE
5Jc4A1ZF2eHBjPurGeDwWLgjhoENoMes53sROYs4ZNNMSQhxDRuIz6LuC8zWSfrPJfRGkMokclb2
+UlFbXNAzyu/AdjUT2ZokJKKkYrJHVF8VpnVIvI11KD4Fxvnky9rLt1BAtygfmqhaxoWQqoWl2Ew
0iEEa2UVBsxpczUFB7ghn17UEEHNxsUgM4of0WAWnhS/XlNdaS1c5Xm2qhoio35EiQ3prHQRpdho
Ex08BH08nrXtA/roeOtjcXW2kaQer/JM3lI1XVeGOgQ+6+6+saN9NvQZPR2OtZhCs9riOsCHDeEP
Mg47DkbI2xBXuK4UAwgWpvaYVeaOKOsEe8O9ZF5x9O7xyequ05p4vhW91BiC2cNhldDGKPbDwIxH
1a79nKmEm5KjFbk9RvHQwxlTy3cRafbcZUTDh22B6lA2P/QJqtykWWSIpNs4IfXZdUZteZ/kXyCi
dwXPtqi1Hie6HhY15DKZAYvycGzWeabw6Ru3Yuje2ML9EXFmFLNEzc+MhdRIt9+i1qBsG8Ic5WS8
DKpGjaJ6lqK4ZTd4lEkHFp0/HBhUR1egziqbaL6WBr5265XBZk2IEkt65O2rXByQo/GeqvFnmGkz
CSf406R7MJD8FlR5dkp/496Yl9MIgyojiZSQY9fLdIjzndubz8kE+2WUHO/KzplLzcY9RDL3j1Ho
QXMA+UFKe9WX9S96jEdB031b7vQOeRybsAn5rm4KeKlA39ikGrYnUORT0PQbEIEQ+p3n/H72Bl5w
zksbsQ0+emxsehJsixZpmEcI75zRLumvtXlB8wnYGD6VuUOEkYWqswh9nl71xufxIlyCav4AxlXx
+UP3qei+qdRnmdY/s4E7z5+TD8KTH33Jh0aiOe1IkFNu493PoNr1FgxVjN1eCaDd8c1taMm1W5FS
qOP6kpegZ/wiA4+EpygOjWw1x866DMMzALqe5A/acUoubjL51KlvMUZqMbfq1oKDLC2eyV495Nus
Kh6HUGCsKLXNHr0t0RcG6yw6BFqc7QtER0joc38vKu5i+NGZs4sL74iPs4U5ANrdYA9SQX84syLj
6ZdX2Ql0Z3Uzay4q8M58XiZUCZLsHGpqvraN8WGpCUXJjrnm52SPWm+um8p+doX6rML5DfdUdFR5
25yVAyUymrkJchY+LwOM5GOR2iGfM5BPNJiIo47tR8sKt1LUOzOb9mNwNwKFCoYy2G8cy0SqDZ70
o/DRHBuWxqLs2FOCglk6U4rhPWwqPAFCv0wlrQ88lya5T6fx0+0pvNEejwPHSw5jomDpsLfGYkOS
3+RRTyXinYiEtcWm5Pbe83oj3W/sJwNjRE4BN3grt3koK50e9WgPLy1gF8gH6nNW2KQLGUabLoBS
Ce/0GEIO2NV3WY0GPcR4F/aZNuMSdGEYUjpPra3ldR7qnovbyUYup9Tjs+x5XbJw5GXj8QkqilLt
nc4vzk4aOqwS7sBw7IUstA0qSxoeImE/v5p+McAx6Y1FN4uGxMTULiNYvdtaOleu2j+yDFcStWue
QFtrHHnYZvqmM3fDQ/uTctGnZipe+7n9zpWkkFI0D7ZZL9siqZa9wKxFR3K6rvFu7Mm00HYFi1Jw
f65D22w3U1bkm6BIYaKQ5uK0sGzey/VFc4AtaZNtd3VT0qnHaGolY/XI9kM+hqrs9lblO2vT5wD1
E9zEUOjMYxEQJMi9N88NN05f8bwGQMp3dzbWCeutDUH6aMmjBh980zif5OOTXWLjQJkddq/swm5G
r9qzb/TJPlKy2hFEvyk+4rzx2fMk38HcDmfb11sf5YnTPSVsZMZqPfhO9ziZYfLjendxdcxfZDt/
dkbCBm4mdS5EnfGTZyJntYkmZVTCwLJUpg9lWGYYCojK9C0249kp091wH1/SQX/lzfCBadd5l3OL
fQy3LzZ9YzZ5TRfVs051uuHGrW74KsAd8BRmcUNXbcek5dTyY0Tn4Mixq99q5hnjDIhcI8UsBNkS
ua34saky23UJQABDYfNZceX576BowExaBbbjtrjzksy9KLnI73rIwjPqfpfM9NG0utAw7zKrZz2W
m5fRgU0bsqbgujhJPsKYk3hN+nWnEWeIktOBlgKkqIPViP2XkL3unsyOeFVKadlTmc3EAKryQC9c
sGacKqiVaCjVkimVUqLtH1vElAOnsw+RDP+EGlhmMN+j3o/9tKG/PjuA5ED28O4JH8njO+5YumUY
DZdDXV7jhkRFVzF2Sdbn/NfUGA7hyI5PlgNSZMimvs1fI6b/rZBES5xGij34zPGdVh/n4FhNztLJ
ldsy5wPCfo6tF73kGwvw9LrUUt4cVVWLPObGLW353UCU4MYY4Oz4+MsC1jHILhnVU7FuaSFAAqHp
Ol31Y3czW6KnbKSiRdqmeHsELynoEOmmt2LvSu+wf/cukNytu58k4i4epZrX1siWx+OKX9EdkLC0
reDedQNqrWGZyzL1xHZsR3FzHSc+2ZV55rF9CUuxHkeUpcFHZy6zPH/HO01s3sJVkQYsfBId1weh
W+MyAdIjx4beqjFZDpbDLpbQTGv2m8nqWVCZ1ELU4E1cewyfOjU7R/TNl0Qogy9aes8ko7TUPqsT
slocZcDGl8aUy4vjxRh82qHdYN8iyBydXLhtDOEmppjwGEaUykfD+GwqXsoi591o1aYJ7NtbIX9T
VgLSQzd4Y0PyrLsMVWMrk/BfYhOtmHv+dcMJhbhMUFQZ9C+l6YS/0ia6iYD2rcdi58R5hUF0ploQ
LwwYVILc030gk3jCV23qAfwqpne4aAUxOj2vYCnRCjw7h5FN216SB1gkPbKG0+bRNqjat66ITrVP
Tzn1M3xRMEK4NkN6kUhE9bZtP7T0nHWuggmYcZc+EIRrdrUspgMpOHFqg7t8QpgOI6rH2tfAfc8O
DEMfu8zsE7DiSxtVEJpV/pVKerWsOiBzAI0SbMj05Q02arO99nsxnoASlTjPq4OnsteJyDIE8Lh/
w5BGeki48dqPrXfPpCWjLMQLRZRU53HuIkOSOW2xlqrKQtiCoE15c3NonV/uQ3ITofl2Ty7Tlsvk
3uxBwGz0/OC0wd6YxZp/HsMCSyaKCGcWklQG/09dXGsXbNQcnUxjOvgu5SYYCIsu20iPDOeAyIes
a7SryQ13cUiL0VCvBjugDqDdeZW/Iuh/M+wfgdAqp88YoDOcQvb7YtPD0/NjAx31L/XjXQQXHYGe
paF9pzEt+7n/ZpJcYMj/zEcq06t0pTquBBF9MB8tSE5sS17HDlUpHOFHjuoXUmePlJnJZU0I7YQ8
ljEbNJferr8yUB8oXx0phdew+nD6dwszdVhrLF0J5VVZsFFR8y6huhlDAaKi383msyYB7POkLinX
nlrNj0mMd71+OcMbkVm5T1N3l3rztpqaOxnvzGCOLRTDAZNoiiSGU4hxaaACBa9RPAwQC3jei/RS
8T/M477mx8ZtdxToh5JiuNkjD1UKervj6QoX7pcqrVWSfvQmIaeA/Zlz0/O10V9ebf1BoZTMhg4W
09lY+nwf1or8QDbQrJTtSFyxOh7hODQ/fPawYf1pDkbxMWPfS83xAF1klUe/8TTuGm28WEKcW0Cy
WU/1wosz/MvEDa7IXGBLGjDENAZsqV/+XJLAHU6/5xixOnXnzxJ2p+sQMS4iVpy5+FJgTJChdKyO
8Vwb+8iZgn1pQUlLtN8syxbdckpYC5GrMRdt0lncHsHRaYCtzVzQpTwLVRBu40UkZ+OP8ylauNQy
CcRUhZvnntsjvEFYecDpWDh7ZYw7K7NP3O/7JBr27eA9Cms6IqDh6kjGqyXnfRpRDij5Bfpl8ph5
Hu4Lc+dU8DD7xn8xcr75PJUASvkHjDrzsspCNF2Qo1Po8a2wGL1EKxaNA9mja52tCLqH3GDYmWPg
jEA3aRzgZfPIDUN5n/NJodffhPtgyEF+xJpVVRJUPRuort6bOPA8w3yfKJHEcJRdyxnDeEbBg0yN
LTEsnD/YdAFfWA5sA+rpCuX4C8K8FHRKLd8hieqtW2bGwSHnxXOjvhc+m+g69zECkFVHhbalDpXv
Xmx0orUVqfohtib/q6dH8F0F9pMUPvWm6WbMq2OdGJRz0xHUxD0l2+OEk8BHM8QhuEBCjYBPFgHx
1xQBjLpAvvHgnicSKwWqSIq/fSHs/n0MMGd4Vh3dklQDeWugIGELtkEv887Mqx+wjPXRK5viOCKD
rUUoRpCt1vClSkLDxXjHOPWUjrBL5djrHYuNILU3HdfFCdpTdTFHzgjKr76ADnSoIfa8mn3ihV7w
LlvqRYHHr+tiYsHsNvF21jWsgq7+VT2a+BQZ6s2hkAglwGcBmiXiUlHZjEV3YgwQFlVFRi4w/zTp
k9Ii2lZQ6l+myrJOkAWfqcCUpGCp9g1Ev0kUmTg/cynOJRD0Q1q+x6rDPnA1Y7Q65Mxj2NtxoRZ8
zG8B5+1LAq+FYcDB11R7IvnOfTo+SuoVN+S6ow/TEM3SZR35r6LK4+S7/U115XdC4GZdRfLv3lKT
88S8jF2ASyPW087TOTXVWTnpjTf55oPhQSfqir5/ajN35A2RMc+UEu0JY+n3RDBkPRouaH6Gt7eU
mJW/ZD4FZuST8aBIWD9mQTXv3Mj2/zHabfwgRd9qX/yBYLCB32NwVPCqMEZtHID9JJ49ubRh6W14
3rzHdCNvYlQ2bIT2paGXZpHq+TWMOWmqyZuw/GABnBsPRFdNVWHs8kTy5izewcrduFbf4X0vh31n
1J++SWwFptmp7DWOq1g2ew3bbt0KDZPYNGz+4r2/rXtYiBik60udsejJIviHCbaGpUEM87OnUY2/
chG8OlaIP9DPs/k0IsqdqDZoHvo5bXb8SjIyJlCCY5OEZC+aHx6JKEcd5SqlgJ/TDzx/G+lfKqxi
Czgwd6A6yMSaNc6mbms2YZFtP/QmhZ9R5nRfST5eR9eQewPjxVlaU3SRdaQeurnCSzCz3dlMUMkX
UQwUdOnGjrsJAhZzkSpCaOJjcJRO/jaZxqttyDcMdVu2o8425ykV1R7vbTt7TucqWyWxLimBtrP1
UOX5KTL4XePhm/ADhC13rDmRcPMsYhiLosHINQaUaIcNCw5fRBRWgcfnR+b84XhlK0YXKWGj8Cuo
4GANdPMdAlmQnS0Lh7xK+xcrbkuExr/GLX9yv4UOI/xnZpofFoEfA/TvsKIMVsn+VCjAsK3I24MB
xolPu8K2WmMT8UpSVHZNKwzx2ZzEgsMiW5CY7W3Wjp4a3LXuUhyygRRYC/Jv27eeKCylP0zReEdH
Bi/mXpFqiO6py+EzHeCBmrTY8iSm0LFyM7HKhxI1JyBBmgE43ueg0fno8ZKczGdTW39yxqpsBVjT
OdZZwy4sxbAkJ0IAieFlp3Ko69Pk+4C67Aa9YS5Q7GnaYgejz57wvuI0a+HeJs555nBe1XKM90ae
s4mphmyF1cRlVUIAiyJYcrhD7j2D/YDhIttTGBhXIeOvXARQ0Diokr7w8C9kT0UbHAtSZZ32Xj1k
RsCXnA6E7pfadqmUgITP2cprTMeivVphWfPaJ7EyhsVZKvPJieMt6e9nSS8pRV4RjUA1FOo2eUmB
g7M8qA4BhXx7K1DVtrTscxwUmJqrwzj3b0mb/Jrp+G/QXr4oWQqjppo7twx/QysWm8ZqHhv7rgxZ
CJZ9iaGCXBOrnWnACEH0hO1jeTF6Wb2aI2N0xVnYDEiO/FDxssh85UKUKvFtIH6faq989ErAhE35
CRCfsNdoblkg8xBWpCZxznFqM0nchT1wPw0ag5nTGWqPEkCHFWDgALXY9fZPk+YnDJ5vSYxkkKE6
3hG77yHWNqoRduGkt7aA0ccx+QoryuGm6jYZ4y5V1Q/Muls6CJ78PD5j2yVQ6hRYT3G9LTDFdku8
ThFiSCWXTlP/Wqn+Y3jbWJ6DXFcPjyRjXazizlcBivwRpMd73w6HkU5fOU5vgWDr0DSsmHwZc080
xCja8v7+cmuCI2rfWnBBDHDoy8gJpu2Q9NfA9j/oF/3EStYtEjEf7YykdNAkVPTOBY2A4EKWDAQ7
HLP1ikDukwrqtzxJr4Mi4z63+c4nF4B/rhzgueKGARXBKl8Dw4vnvw6bAH81Ciyn9EH0/m8c+Tjd
7OrJg1KHZOBuPK/c3U8ZPYsvTTHAloxxs2qFeMYAdR4lMDwF2XmjqcpNLeD0fdZ99gYe5yG2gxs0
JvqUtHzt2kRsjTzAYN31v4CQd6xfj7Irtrm0FU9cxh/bq94nV5HbHwYau3xuRpo5V7YT0ZAQxi91
ByoELeA77vkBuFK8DbEgrYaFpI6wnBRNsIdQba1y1/6LbU5mY7RZd/pkupHEGjW+2Xl89PTYL50+
2kOzOnA8vo6pxKdiw9zJE/WVEJ2PdH0FUn/L0NQELvkFwCLe4T7+OFNSmsm3loZfbJqT+hA17K/I
RA0EIQCokXWiuZiantj4RIPfSLAhC72/cO4hZ5AujGNzn8flOglwK+PrvplTdQ5sRUfm+MMa82qC
7fRs8+aWJRNbiREyvFqzB4tJviR5+JAM5YE6ARR8DNpsnRxKTBgOGyYHHEQ8dMf61s96M1YDC8wh
tG+eQO3zCmJc6Hgd66/1rJMb4Lwzk8StVpz7ZveedMmeNPErHVdUIVfWd99nz56K3pu62JIeOGQo
/wVjVRukoNF5hyLUwp2pQp6B9RaTN3ZF+qbLLLwVcXaOQGSAo6JhQPXOL7uhg19JQEjxRwChWBCR
WMaWsbVEtzcVVaS2wSEpIo4jktheiKEq0pG/AUy6DQokirJ5NTKglnV+DnPebVncrguPMsSxHOhb
MwQ7+2I8R7H1UM9kifHu0isKoXw5ZXJicE9+Y+se++r7nyrzXxTAuh4fwSChU+EO9dr0TYNnGh3Y
c27z3JPeX8Gu+mGV09JeMVytBo5D4h/HyngMmvAWzPm/vETbiMG4NXQpOZUMN1BH75QK7hO/xRDV
YuBpm2JjUQqF8l/yUhBMzAyNdBrTkWh0K9fkHUZK++TW5YPVElwt2+6d7lXGWJvAsqGPuR4utUfr
BdEhzKeUl3OKIVdY8hhCOOVHjFKN0oxZXcVgtBk+uW1NvYj4UvUkaFY+4cRV7JHvsFT7YzGl8hOp
lnT3pEvJ725pWYInbg+foY+jf3jmqelKb8Kzw11keh92j59pytw9Zr1xJQ0ib2nZXEUX8XOnknqb
bKzItPeDcOgHSfvT1LafvQn/iFrofQIrahvOdkzlrviUMAEJNzAGBFwueTNzHiWslBD/1qHAxiQD
oEu5GbeLSo9XzRtnxgMy+DY9P/y7lER5mfbKX2NEni61YnVe8BzUc3+QSX7IoCImpog2ugz+Ohvd
uG3xnXg24UviE+e4IuaZ+OSvxoLAM8HLAUmYjV/cFu+gh56ihLWbB67XIknGnVD0W91Yz1YVYT2O
MwdLfHcJXTaIVNigWvuYKsuWCjoj3mHBIiQ1tee2SsEtWz7fYtrO28n/kw2CpWNNsH+SnGhu+97C
zMBOM/G2tJ8cvqcEdqxVxiy2DumnXAZotFAlcuj67SfTVs6vVp+q1jtw0+5No/1Kp3gT37smeSXD
spqK6+xHr75qX5KMnnC7q9QaDzjPN6OxdwyFAETDwYDaNAFiaGMclFQLVLIGVIYGveo1v43OZRDI
gB0i1iO5eQe3nOg6nl7ATD64UfqaeB6aB71HWESifyX13jJzn3hMtytpl+QwW5trOwhAexQjA275
3jryKfO6m9fr1zk2jinR/YXbBvhzMm/f1zaJOKd6T0iHpH199Ut9TfiDvJSMGpUOzKEgwW1++UM+
fSemta9Vf40ycJeM0+s+rS74t/cDyC/pENDjDoVsmJtvmSrJXoTQS3QNHNilpgrAEfBIEisLG0Qu
6aXx3qeO3sVNAB+luuJ6e1aluspJ30qV0IJQfo9lCMxQ25fcnc+U26/CmZ+bied6EQtIAyo6039I
lUalefqxIGgTfKHYB1bzbJ4ibpIKNBnLhpn1D8gz7dr/kXQeS7IiWRD9IswgEAHb1FpUlt5gpR5a
BBq+fg49m9m0zet+mQlxw6/78Y0cWChZJu0gFmh2bprrxico7dCAsBBFdwl864ixea+J7p0Wlx0F
KbciAC1p9/xOe2LKGn8WTVbMwO5whJy0Zi//lBvJZzmIZ8T3zyoQhKerS9w07yIyqg2a/6K16Q5H
91/VQCLZLkSfE3AiD5c98LpggVA0g+ia1znqo9HksMgTfBkjLsMltpk70S6Q/I3LyBEA08yqfOuW
yKU6yGwM6mwy45C+SE5Vz1FXzKLVruns+kAYY88QvgpK96kVCuyEfcZ+FMH6NW5N5nJgs35klRKA
0zbVc8x+lOdGfY0utUQkX27QKg78ZVmfNrTNGhkpYO+dJEiMih2d8QyII1YHul1V+Gc78i3PFX3Z
ymWUK9m5ECz+Einii9XFq6ZgeWLqeBw0cg5U4HEbHN2biuu9Jw1EOI/wSb6vJTSouP2KbKHAxfT5
wZ+QpvJ5WRmLj4hM4cIOrK9hFm4syYMW6/lP0tv9UY9JXyc1d1T2qO3RtDsNZy7kNc9xc0wWTMMs
9vY4WPmB5ttpRGRhncDQW/iflqZzDaHUftDqX6snQeDMYpAVUE4tvkH793BO64tREKHOVWFsIsh0
FguqBUxfsBLJNcgtfcM/eSPjiHjvGKfCpXcln1vr8+5JHyrB67SJd7UG8IlaeCpT9OhtqKNDOXRv
mULOYwP3MeQDkHJrACPpsObL9Igvo2Ui5WfebB12FESXEN1dZMQGVKLM+7MXVldWndT2xQeXCkcS
qO4pgmhhtXhuh/7dSCZn06UTi43pz7EJVebmPoE0w57j2GWsuk0jXdtd9Ol60W/ius/4beECVV9R
2mcrBj42ukl7q9vqVVeA2CP/7GntN3aMOXoPjsoFK70hnUtwPDYZlEyzXrfDpJE0SLdtCGIabKO+
FI0OJdBJd41mHyoW7qA/WioJPIZ00t3VYjT776nR1dZpzDu+VJyhhJPS1n+K2NwtYvpHZlH723A8
61QJrrl+5J0Z9YjiyvaVsOGNw69Y25p37rrsfeobwlG6+5yQnxnccMe08lVmyKgmzbbwsT+cEXXN
scbzUHUHV/R436kEWQqHCKWvLDw04HyMivVcI6L30IL5Uiegpgs8srSdVk810z+kAvYLDL7R2rSz
T8qLtUUxDFvAy1jgTAIQnvLuYpbr5+YIWCVsIyurRTuKVlWffPHxJcxj+Ueq+OQ7AZMstyjPw9Pu
kiZ1aF5i/Td5TFmSSnlp0sGg/DtVeJA8W+ktMhFjnnTDGmu+B1LRkgzXyYMqnL9kMLDxhB+233/7
Gf+dDWLpOtUZo4YBkZwdAVg5GxMY7SmVd0fPYp7LdqEqt5NV7Rn1H/TGXZUnpz140Hkm8p7cmcOf
a66gOwckgpQajxMiU2oxCHHv/K5c+58Q+FY6OfRgSKpNNR+3A6rMCkwmJE+r7tfYlV9JJuugzwN3
nduRooN8PEvPuOaePJoZ0WwX+96qCSS2viS+wZTEGpQbz27k0Y1RJQ4GIiyxcZFN55IbIcMf/XB1
iunJ5FtvfK7rZQR9RuFd873kmZzrc8UmcZnoJM6w/XtbQ9Jy40062SnkOzKhwNT5BTwXI8xlXQ4P
qAVkbblz0fe+pV2Fq6pMPqu4PkM5PZNQX0VdwvarV1jrWUUR9Q7uNL5chiQjYl8Kc6npDesNBMRI
YkStfLRC/AJPnsTfKZimZ0vJd6gckxQIcnTlqjswk2us/EfTArblSsS/lfMNguJbV7JMghbH1d87
VwarvtTOCLbXrrkmJ+YsdSVvNqDhJvW30s4OcVJs/ZSENOJxF3DcJsNro7gFGwb4fOXHn3wB5k6P
ymsVz9CxlDaczCLZJdWPCa/7QJ6/u3ZdX69LwwuvADooqZnfqyqibgXHmoa4mpprPQnYBZEHsudd
NjAa99jbvjfTsG9ZAwTe1EAj61HzShHPshX2hpgIj/9CgynXLFtoeouqjij17q4DNSqHsCke0LHn
SKR/DUz55YRMPY7PSt/VneeE+bRyBgrlWwacQoART5vkKohf3QSlIMRUbYqI5Pjg2WwWkutrpoyz
HqQ/irUSmQcx77nN7xyPj9TpS1B06dbeLUr8f2HOkWOm1AK7bv2baWBgxrIdMCRrh9j037E3cssr
fGKNlNEl7rWsQWGX8XA1QxaBqUH7QCcx1IWzLcZQKQ0Z3sxcjThYU1vs3TF/d/rq1zWmmx4aCprN
4PM4Y3hoJHT5gvmiK8NnL4ju+BH3SSQ/Ig0ThFBDsqrn3G0dbejoXOHpfM7JskvHPMiMwAcdGISb
KFFMIUVrfbObr05xb1z6Gg4UEvQE0nURh9xh+pxtvBvfU4sXFpd3bjVp4a6mkfs4pLJf00U1b9nD
QzfGlJj1u2GwgnWuSzjLwHgkWNiRNdzG7ruPgNF6EMU5j1ONvyjTIHhwe1HImd9SmTsaqEnMCXPP
sPKkQ2o2+vRI2Qi1T/Z0sQLn0OA8tCFhEvFMq1WR9pusSAnn8lHI+nn0rJe5bns1B4tNz35je0Od
GKTqFdGZcd/K4Tw/J6WvbwX6p0htxuP2h8b0S9aO21KQ3iqL39qor83goBRx31pWEjtPzUFizwN+
V3lXWWPEH6VJJaG1o7asOiC6M1SJa1VgWscqd2OCrJa8tG4WAPXbQEMGpBPtAKmYv6pqv01iOK+2
gOuRTyc9YU/Mmr6f2l8qVa7u7O6ecFoREfsYYVOxlJojxBEFyXYOZ7qD/A70/YwNmuRCaK+r3D3p
o/OphuwReQ2Sdr+2tFYtlcZPX6KFcU+0HnoRH1qHASjNwmue3ROGnjSuuPJGcttPWFHjSv4jt7ef
tcT5MpyXJtFho6DLy3jtZNEuTUrvFtAoz5yWOLWFNeC+4JDg/c7NoAIEmq8hlxzzAn0QQfDsBcm7
N5eITu0jDRGLK//eWdDpMucRs+UkQH/QamO4hCaxHnpzSJjo6uEqqh/yGlVd19ZRz68BpgU4JzdY
WXJghiPbu3Sl9RsxuovJArOacY+1ISssEGa37lR+jh1QaUZNClABF1iDfe7N5ky5RbvyeSBar30z
wurFiQCKxJLvQL0oceXRfBPoPlCgF1oG5pZCkHrR0/VJX0d/BvvpbzOnst4xFB3RHMlDZe2tkcH3
ZLGvYDFwrDT7Q1j9iREKNszY3ZgopjX8QnpaKxwMLtTflhcWZWI4TQqC2qD6uAB6cQgOPsClQIN9
PCRnWJh8irkAs2CiT2TzLUm0iC6xxtQIf7TXkIrH3KzZuhZ/mGneGE7uDtysaUhJ58627ISzXepy
a+RQRjVcdrI5stA8YFz312TR/gDMhFsN9ifmGgs0VNR+jLp/6oSJEDVNjP+kJovIPWZ+8Wr0xoep
4uwYY5vwYnDWicvvAo/TrnfcFMz8+GXaBHWVS1gz5uNCbUGZtC1rF7DGKxLb2eK0QOSU7sDYYh0n
PiroYFBhpf6wBjxloYh+dTeH/0f44mIr98MeB0rH3f4RBHLtURix4A8zAXzgzajjj4gYlohq/uDw
wfDxKdvqJ+jV2ir8NdPt3Fgb0Udgz+sRzJQbg5vMgsJfsTLF4D3ZAtHOjsYn22zuXkHJGBUID9wl
H56tMBGwElzmMQszb765pEn0V8JcYrE4yG2D64y0dPhkdv9/AjFAsONGCsy04ccidzlSN08mOPMW
WtJ+uLxMid8MfJIoVWADTfLK4AAGcvoYKfL74JHjKBtxpJl84PfUPOtsWmGMUoYj2C+T6sBHzh5j
HjfkaJy0rv4jy95t0ghsuixpMGT3tfMr6mZMcy9q/ur5ZCNiCGQqo+revE4/w9y4Tl4BOaI3qAhL
LpMRh2uRuLCnh3mBrtx7Wzm3tKMZJtHuJNoufSUwYRvto4Wpd2ssQKAN07TJwIGEwY8foCQjgr6f
pv5EEJU6MWyRE+VqrL7IFI+D9w+eJSKPXbwkXJYIAR65eb4wwK/DYTy0UUWNqe0WPJHF60hj+lJv
xMYZtC9RSDZv3beBp5X1SnovysRcsf17QF+g/bfWn4TiXx8mNovmGOya7v1kdXLm0eV24GUYEvx3
OZTefsyGrzKh1WLIOuJeUACMmMDb0A2nOUcd49de2gF790gkB+gCxyGYvjKjlAvlhY86rA4xKVeW
7ZSrQd27JwijuFUbsfQ7HTx1Y6U0LWRnv5ihfaQqAS6uYF49sNxvdT19JpNhrXSP2m3MlCjrrXHQ
cXuv6prghIrNn8A3PZhZioSbcK5J0T1n1FxwduRHk1DAhosB0opFEgA4ibHUUzg7lhf+VU5LRibu
n3GN/7gEagDWsxGCFbATdXhytWTGCVZPwLchvQZ7E42ZEcNeZWP+Itj2sBjnrmOU4pAQPexldMNN
fqwL/4Xj6lA6zluvBAj7og2A0JBldvRkH+Fz70O4SBwTfP+llm3aIv0RHam9lhBwQvIVRzddEBnG
NRlAX23s+idISaYjDzxR/oEjJ28SOhCLL9Ay5G+N9GLy8K/IMVHC3JCExktGoMFAzO4cEjyuA7Ss
GlV2aF0xrYreewQmmwdeddFGJ/l+9sz6R7DoY20DMkx2AE8hrnjH1BkvSZ6GuAXq5l0Kc9gZQfSd
zFlu7CiZMTFBltTYV36kLfKg+S0YV/mk2dvXTfo00t4J3TjmCRz+2oF3Q02avCzIS3cmKizo8bOW
TSSsDfvqj8lxnjoiezjow3ACeu3CL4DJ0w2EDqOENHU1E6gyFPyVNsZ/vVnT6xV+NI486q57ZpOM
kUMmLyJxXi0/2EepR7y+GdOTpA+JcIDEOOl6f4J+O2TGi7T6YzrYx4nc1oogzzs2VMbx0XgtWEMv
/4uXlCakjMJ1tsyWJGHRECgkXOQtpq9qcP7YsHI5raIPuzGoa0wzAvQ6Sc141hEo4UK0oPLEsMlP
pOSLcpsoUGRdCC3yY3erD2PwB5qEtF+q0Xizts0GqOYmZdgWUwYUw3vhSoDinGEPmLXHadLvWA7F
khQEgf20uYFXXCtXW2dE6fAGrMWALNDpgbpHMcAEFsGzdAn7ssZlrfO7JAdIZVN8xrDtcZTaASjU
ekt8ntPP8c5NAMoom26eZ0Lzn7Cq022B07bdBF58tJLwBec8G7/hItmmKPZ4+ljBZzBPDTaCyI2x
/DTyPkmQQcrpHuz2A844LqYdMj3BhQ9rdC9uwv/fHJaUG9jsIfU3kmti0U3TuQmLdYPmhROAFRqN
WWRyimZFqyQTOZDa2uYANXGH1QqBmzDQl+WXe6UIfnV2A9jar8ltQYUuUioTKux6Q0QiiufNrFFI
VBc/B0iFkTfuJW2lmIWDk2iIeTjTzfIsfiFWB3pBgo7MSXXTQo9RrMv/eaJm7VVltAeYd+k0V1KE
3D6MU0NXBfbeKSWSKD/6Qf8X8pImiPnpBsUN/857gDfRFOaj6vLDJDntuWKvIgTmBTdo+sITYjpY
cTl66W/W9mjfoGHiZI45A1Vq83FlOA42WQ4ONzUeU1B+m1pf0q0x3AgQX0rH/vbsYuKdhI+q8Gs+
69ZHRsXMOSH7jSHJlWJjIztaUF5w064czdmiG0AJhn6+sCwa2XiiiMj88Go9OnqDPt7dU4amgjon
IsjBc+hZW2xFtKcJGKkdZXfYTcEQWeSvbFUigtlcAfB/8jzL9FLA3aF2Gjhfrqh5mjwooIMkx4hw
vy4TgRbOBmkEzueG7r/C1L3LoJOHrDQVLkLF+G7U9FN6OB91HQuIaZvHCKsMuV2kh6igqirIpntT
IH4QjHnpUu8PJyB/AD+9ZZu03zX6nu/QouRGCI1+/uq70bfJrp8KloZtw9A0iJa8w+ARBQfTAC8T
uGIAtmEA0xqNaNUM2QUk93z+sUjPbJDTILuwb+IQWcVN/SeBGnqR8YDy527adnIXA6+wavBfzFJ2
C7fjy44cmkJF2u0JR4xINNBEkpyeuUJT2i7JVP5IJ/NNqeoMeudf7qcfrIC3nQZVkEvIOxtp9iVa
iImwIj4vkv65L6I9ZUHPFmSr5ej1uyjpn8qSfnrhPJTO2xDwgWOguiJOYCuaYSoOZsPOrPuVzwW/
BFqGABBdnEjfYwfh6u+9Ogm/9FpG+6EMwQWmN6uGvdpXyVNjtdO67K3vyASQoVNv67DxcOxBLfVZ
i0A+vFAJizexo5fYz3ntZJW3yijvwV1C00MCs9SPwnqfemADxLy0VZ24OYZLnYBC2wnV+JEYmrHu
/GIjiT9TskFuUNKgWlv3OvfeJkYxnBOesw4dYS1VxMNiagGlIDUfT8tCnMUXYQl6Wj4q1dcvSHjL
VBIVa2P9rdA5SlMLZRlSRtpZRJqn4cNQNn3KpKxG2/go2REsq4RmOccdHkXi3mXcv07AW9YZFJVD
PXjv+C15t8wTKwvhYBQ3F6Dnki62C1j6XSshTuddhVzGOiGZ3kft4FZkGQWsDqt889DEiUqt4Grt
WmOkYzWSmxmBYpX2zRmy0xTzDqlpwTPtdaDUrQIfapY4O+eXS1+2lJpoBzIPqEJF9lLIcMMNjq/W
Uc+VCA8Yw89dmm5jrqtg03b4J46e665gm2K+dnqWNVGwArYt6bZlJ+80MFhFbjQrvkRCmFN9GBDJ
YURi8+t7zpnygKUF9+w0vTAXn0MjWbsyPtVFfazwpKqxe86z8CvmMV+oJvkSef5JIPKL55jWzXjt
JRqFi/ouLJzthEFh6Zfpm0sqRisS9m6YQxZ5ls4+Y6pQGVkLB4kuM8vXPkyg45M/893pAUvslNCJ
FfoD4wivbfweAQI+Er+9j634ZqQtwr3a59KFuTuvMJI5Pz5Ur+Q0iUtKWhP0Nt40sQBvx06jLsvL
kFbXabKvVL/sJuQWdvrdN3e7fmcp8gh1Hn+1VbV0h+ItQi5O5ml53tHlDYgZ6XEN9bX2Jso8BOQa
7XAQgRmhB4aWnn2ni23eayeV8lVQqg4Ry2CoikOie1pln8CAPuqG5JYg4FmkVIlH3kXZoQ6VAgHU
QonpM7Gn3O7NdtqPlgi5RmzbcKaLJ6oru88fSR0dP4NoP9rWvQy9NXusQxQ4/5yU+xN5nUeMLuuJ
9PJfC7nyMYaY4YAkVbxQUfCeO9Q7hAAaSYYUe4p7nzsNG50b+8G26EfQnS4JiUbb1nmI0xrDBf+x
JGYN92N0x3886RvpEnQIY7aSYViwMGPdUzj+jiJForkwYJM6e+tMl9+40WLsZUEO1bekZNb6bFpA
JV4jDAInNFJ41RmL5EO3yz3Y/FOryU9Ld4+2Cp/N1r16FZ+223lPGhUNEVcHVGT93ahJOce5/Zfk
zlEl8hi10aW3iWhXnPNEWN7DIPqXGM0/X0kXfm8M6LRVpyEhvwJ4SrcC7sWkAUfaNYHiYdIAaZhE
32OsMaCGz4HYkxVgARYfUK1XmV79Jla76gvwNpm+DQPoc4zIHmObPIWGhyOqIh5E8pCl5YDNrpzD
w9oT3qSLZYaHWWCpc4IbfcKVqcSHI0X/mU3OdewZKYKRMC015ZFXBGsf9qFHrp5dMMJukW1HQUmI
V0HiC1v4NyGVrxvceL/SazYYUTawtV51zQUkTH9N7n/2U/9cBHnKgTzDs6eU77e8SiLHgwoEJiaN
a0ly7yTKfl/HL9R4/XmT9mnWwzWGhIIqzfV7CMrNf39PZwTSYzCa1jYWFw1B1ga9AJHqn+2Ob41I
eVF3H4T+2HkIQBpkxyC56eVLlJg/rjEcvRQzZopZHMKH/Z0k7sY1OHcCQXGcre5GgiJuYF5zuWUt
wxr/39ACQtHtuWW4ObV0waJcDSAarEJs2wC6aOCob3TGO/WN2aqS6jNV07+prTCqtFx9Va4/KY2V
VQseJjbPoC9OSVueOqcpMaurAFGTvhLWaoEJEDEluhZFt34ufXFCTD8kcHWt2I/YbaKa5ZnK42cA
7Z9zdhI41MNXxnNCF09UUYXqxrfRqLakLrdGSVqKdFJl6TcuWjuvDp6czrwznB0w/Mx8eevoE5R0
FZGMmuW8Yf1DoliDBK6Wspe7OI3fTCM40UO39MhmarG/7SKSkHmyzh2x0zgnUiL8MBiSl9JGQYAp
BbKc8zuf2r2Wjb8WIjb90I94XjfRQmphGNF9+lHApNOkyu+bD2wx6G60hIj4NF8uFZr30hDxI8Ay
TXf7KsrqBlfKxDseoIRZiQOZWF6ejbzxxH5AHuQstpJVysyyZVexD8zm2GbyWBicIK2O2V5CEHHh
+Xtm+wginvQx3bsRvXU5LXVO+mEDZ1KzBJRH9HJyoTim/XiJscImjvGJKfyPLpJLzkmX2d7PUAfn
MHe6hUVxEe5BnoyxvrM4+jMwC1AusZtyhJBCiWdVtK8SqvjW1WGu40w62n78SgyHyaPl9YDDEUk3
38U+Ez1BnlXdyTtX1X3luwDRgpd0TF8Mpz3EiPG+650l37Idx/f/fg44Qudf78xObJKRNBz964xg
oxiOIZ5tOH8fMEj/DBPycWL3D1gSOXl7ppkOJK0ZHGc3AcfyVgvjvSH7VSeAdpe4VNUEL7XE+MeL
IJWTiQ+12hsceH6rCFvbDBn2XlGFvtBdjbdcwpkF0nQR5T3EN/jTVpAc/FFuJBsNN5d8u2TEyBCt
JpMFU+SWf1UOJVOkV8tJv2f/XVVNR+prrnlKA4jIaBeAp87KbWTsN8lVAwiCb0HrDxRpTMYHLXXB
6DEJ8sme/EQ7Qqk61fQHSD2/9K54ZZm96Xyg27DZ0N3sqwpYNVnmSEQxsHhptBenSQzMqvJ76BiQ
kqDdCjpwwFr2K33C5VBwIU9BIS8QDbYzQ4Gc2iW1vK/GQ/IKBb8vS4MfAoL+LkLodDP2TRSnXGV7
gfgpkJlXyiPQmPElt5Y6UjkAM7x8oZcFPjRjkCD6wVfwwzXzF3Z8h0eL8bFEHKnzTxzs/4we0vqE
VUak+YdXpc2ydnHP/vfzEX16AgqDN1dhHIZOVmfDk3QYg2TXf3WOSybC4rbvnfi7H0QerSPSZ9VA
+7Pq7lPq78tufElBMehtJxeM3yeqkJf8GMO1glTLP9lSEn9MKMPEQtyc66na4dq8FHqw0xp5Mp30
ErvdCUc9Zpdo4DPR8W9hmaGJIBEVeZNsE7MhH7mFIXnSzDhLbcGhNu2b0MQh0KJTXM3JlxgzKL7z
F4CzH5InwbXMD19L/IUXmkApe//kuc6T2027vqlpA0vMw9BT01y3ytrEKj1j4d57iXuoVQGirGak
Zfkrcoya+nr+uFM2Urr0T2NlnH2DYafBSeRgDJlceZyvI1bFODRhV/aqe9+MJ8tWTM0qD1d53hQn
kv8lsIXuq5jnAM9P/tKs4b07ON96FPosUXWOlw4YUHvPtanlJYZWEHY0VHqavk94g3o9J/TA6ea5
eHYi7kMaPNpVY8lnLm2sVJm4MpOTIHNPhCD3VIidY2emhROvK3sN360H/7UvVgBPWJyFDdiblLiw
iTsq6OSVKRo3ApvlhcjQUGznQpnavQjzc63LjZ2Gd4oAz04IjgEBwglHkIbdiSNlSw82UHrCWtwg
up4+0ohFszJPljI+YkmDZqUGCgUF1xQdZRL42jtmqh2QvfMsglsi+CvTFD+tKi+uDlPab57dpicS
rLZWzkVRC1n6Foc0fS9CdbbGcNlP3joV7jHB2jvN2mNqBif25D95UhXz1n/lJI69KzroqKxALf6k
osm3eWmznwRNF1YXOBNnm+E2d7jHD1jYG3Uu6uLYwXqicXdtz4oTaZdVbU3nqhbPNP5tk57UW2fk
qM3Na+SjXvaGmpatnr+LrvyqQ3LShLdqsoU+4W58E1E9gzrZloLwzZvxodzpi9EI426Dw61g2jAH
59OfE9HVVHx6gfhpJe1JPu+P2rQ+sR1QD4G7INTsRW/xCiWGMfbpo2qd++RTJ9Rb+c2Yyp2W1Txt
6j56OJgy+W3YNOj41aEYsxtv5t38f67Z/OA3u2fkUDxITmWMm8UaEc6mKYuIVUoCoDaqmb6NMIbq
wtoUIntua5bC0hDbJkYr9alv5Jk7mpl2dIxy17jRHs1zpXXxA51jTwHB3N5+rw3tS6bjuwqGX6vU
NhRRPJV1dWthfS0Cr3toAVcPTdonzSFZxY7AKs31/J+ZYZS0am1bGNZ3yntDROJaK1y1LjDgWvKu
AOosMUCwyKNBwybxaXT1HR/sX0+EsBH2dbQMkLrDLQAa4/Cq96rxdUzck4RVZk8VXzPr4X5wGfHk
Mprp0/hrgJ9xv5G6/trA1EXDMd+9MvpLrVbAweSNIYqY8i58AMQQNokw9rNlfOrR/cMKoS7izGO/
fKfubpVhztiZTkjDgJ0fedRmpxbJumJ4sUfqQAbeRAUiTmvwlBu58wDtzolZJ0+q1z67BKtOSu4W
SP6xH5nVAV2ykOd+BRqsC8ObNw2YedvkEOoxZX1sB1ewy/F3hhHYTIl3F0bvBVZytiAstUa0w3bf
ySerMi6+o1+8BqQBMKsvP+uePG61iCawvvxaUPYTPSLIOZhA19xuOErHcSaxAd3AcEpkfZTN/r+i
t0E+K90/GDmMlUaYBz8xLzrDaZ91t04PX7jr/YunDhpf4ry4ctwJN4QoQi2F2Z4pwPisxvLZ1BB4
q7H6Bj4CFpUED7oF43tmcHG3CyrLCu+hW1wCEJ2P8/iejtTe5O2tiNTawWVnunPLmG2C9p343hJf
HTvT2oYY2mslTzItb3o3PTWl8eh651x0tHS4KfXU3EUiuaSD79Sr7icqvRUy5rc5x0/ciISq7/7a
nA9GIIjwd7u2MB+m3u+jFoU7L1Ba++hzZtoknC1+glOKsBbG52iJ0ryboTw6nN0A7xUl7tmK5gmE
uLjgkpkTfovf4tGkRQxYicR5lUFwl632ajkESrRgE/aKbjA67SHccFJw6XLKr9yy2aWP5jL3qud4
6ldOTj9Boa8zqiALZV0Mr/hjjO7p28FuMh9mk7IPRWXIuYFrtqKER8NA8x2ouKoiiDHDfZifCy98
TdNqRluTUefSGMXRXVctfoKANJeyR5bwhb1S43zdMIb3Flu+1eeC/Cibcyut0O84yZsmcVnne7+S
OuewxsUeWTQ3Abqlby37hXrwVSUcglNHVHYwATdXvC7zxH8Zde5kA0XNciBpbVvNGV3ht2DqXUxj
hteY3kVJalGzqjsREBxvORvroph+bKwN4HShOQciiNcOIw3+60JRMy1vpQtvhIsJLU3x3DQ20C4Q
xzT5FZAYAngIVj9kq5r4XtnHcgXM88rKb+crhaBKgqROsBE7hn1z53aFqpt/GtgGUjgjVO3xlFHA
sEDXuMUFf7w1JVh86+bu9tGta4fnnPUxB22UE20z3n1agoc4fVWDRnx/NmTZzmyxZUyMqvdBMeU5
/puBxdp3qeEQdFtHxVFYHZjUDk3cYRZJUD6BiN+Hqj8HBeKWUvwPBqVwaebaAccFl6iifEsEXl/i
D3cul6desg9xUb9qbJSLLB2+HBffCe00A45sQCSaD9sSxhoXaw3mHoiQDYuASy+Tf5HWL6sBidyu
Ivim4UemWR92rn+BodqyuX7ne58Wwo3e7MJDnWh5oWkieLW9+h4MND2Yw1FXyb4t7UsXGr+wNs6h
JGWAtondwufNYEIRkBVuWI1Xea71yVGF4HqN9kV3ukOd5mtgU996a57amltMlH0rwM0LLSKwYesB
oIoyesr/axgCgZb0dOWRPpivRSQtpqFGeLLZFBb5mUIE1GM13N1qPOrIbyHYjnVRjJ+Ul+QUFMsH
nWuCDHjX76H4N4vaYAOgF+V75ZKwrn12W2m58abuzFZ0W6bTekSNXkYd9K4qIVXHAgQ16rstlbWv
Wv99rAaTD4QBP23mpTlJCap5Ntyw22WNCdUaSOu1MJwXQrf+ogn7icceb9HZ3Cz6HsxAk0M0m4rq
x2vBUw3a+Bvk0bdt+jaWFfFPjrP9Ib7rff5n4EjBYxjcGnym/MZpojQnf+Wa6oglidCGnnaMqTS0
RWm1z/Jwp/NBSac4mzByezLG8BZnKIl3CHvjziwy4OjVvsEcAiWIv2OnmeDlQFcp5F9eCEzQ2m9Y
th9iyG+VIidK/banryA0ENqeod7R3dDIj6jqm+cpWIxZ/q1ie0sxyappil1JeAtczYfwsTqRtg9R
qPsqOpmxv2vT5lkriRgm2G1iwvt4Ovdda8OErK2TVtpw+T3kv+wH/e5u+uj6IOb0dU57FMFainAj
cY606Q68c/ZCZduhs/YGGxBQAuKHhdkmQZbn223HS9fHrK0tboXetDMs/hqprm5lFBS7NoSiEXMH
yOSeX9Hc/xAZ+EmUIF/LO90Pk2LTx0TfKdWLHfxuk275HO1sbytCE5TzRp8wQG9NY+3DpN+b2fQv
YWffWWg9bBt+Oi34C2uaQR0aIbjyBg96yeyVHfEmVrH/kznZhtyHR+MtLdrcW5elPuyGai5d6sKn
sg0esHTWFMpQU2BxT1XNrI6EwUsEP3DJiEzukti1Xz3T6MnFkgZ57tkT6Q00FNDBcawlvK/VLeHF
XGnmwXZoSBoccz0CCoC9eLXs7oolr9rm7IDxZ2IiKwbuZ0Ri302SGtQ6F0RX/b3MhpewS3/tdPrT
NKq7hjE01n1k0pemB28UN4HGbYkJ4TX5NoLq3vB8N0WDe9/KP2Xv3Vvhv9Fjg8To0dIeAL5dysRw
d04A3kSTGpbnNPgcIp2rdetUO6dJT26GNcT4H0fnsRQ9sgbRJ1KEvErb9o52mAY2CuAHeVsyJT39
HM3yzo1hoFsqk1/myTH4cqfuFPkdKpKf1QD0+nHFteZmD+LSVPUlzc1dLseTNIH7p1r86SgeFmnF
v8BzHm7rn9tazClVyjsY9+E9r+znuC6Q10trSzHMRxGE32ocKJgtriV+NnzC9lqXzU+ijXROzG4T
qwrPOpp+La3bZGVPZlpsfLY2KzMPFlYfW2E9dfqbMcgY7HFxgvM2a/MgwZPiF7zS3QY9vh/MNKIh
taTwHWPHoo7yzTAZ1NNjDK/c9uR39QuvBPo9+iS3kUuV9ytS8cRf8eLAKJ9a8grKxnlt1V+BXm86
hJUm4fYYAzJf5S12Mj/Oi22Q8FPcUB1LjJC1Na7Ih1AMYBPcJqTIr/FR0JWYzEUKo/lSMk+COaxf
09nEhw+MFQt/p84aEeSd2GoNXIyQqf9QTITMG2AsZXwWjhsTHyt3pZfPwNdd3TDbU0wJFY4jdrCB
sUTV4JmP+ZKnMzn4aFMrQHdh/CQqruoMY0zBPN+KL2SRmSRUB8bvaw2ZBlkw/jWi8iSz4agb05GR
DCyuPLx6Qf8+2t3BbMRphK611nOOsxJE0MbM8XOrwWfap4F1z8dkA3CJMQeijFPlhxJdpDCaZw1Z
LAG4PNXmfSJ2I7hoj5lOIzfGYXIk99KL/035uB6D5gnXB4hXm2EVyPmtAexpAa5gwFVmcw5jKpyM
e33oV0mClJe22hkH6i2K4ofv2Zc0Lv5U+Jegb5r0gcWB2Nrg/pfMA/d9AA5ujMMdu8i64nBEMQjP
kjXwr0NIndmCMEipSjaKS2BTZ2G45lqk2Y2+eGdZiurVqNoX8m+cXAzYyyOJWNEculIAPYBnldME
zmEClEUD02Ks942Zn5Gtns0wJjuTWAcKtfMl3usbc+s5ebr3vBSKTPdqm3jiM45vHDwjfjYYOYeg
w8jQLvkkI0FYvPnM0pISUOMmSwLrhsn7njnYxWQoPswx/5Vd8Cilc/EAx/BCb+AXFjyKfrrnuv6w
fSkWpkd+E8MUvqCBiAZ0Xjz7scX1p3LuMWc5OZGJGiv6VtM331OHVu+OY4AY7KQfBDxXdVHP//89
ojF5qUfp3Wy8p2qYL31skFnQnPjyODYzSaPibTznDTG4vieG40YcimJ9WJgNZ4rYZz1V5VGlEXQr
IA/zvmGXzofGAc/v+LmBwwdV/AW59DeDJbdYDrmD+K/j6G4KnHJxxFARqMEmTzC+i2r6pdd5Zclu
XyTRzWdkg35kuJiJq+8GOWxRRMav5ZH8KUv90wisaO/VwBdxZQWUn2OVMsbxGDvy1OcVXXb9ZaS0
i2MHcRuLcjl4J8sxHihAkS020uip0ym38DlPu/zlqe+cNQoqPJP9xjb4zpL0HaH9qScbr/HaIieu
PAyAXamI5FkMyitIYg5fstuc8phTg0zjv9wmmZm41n4KuFRjg0pKgltjioisTIHYzXWOt1fHOKO/
oafQRI+vTJYXxdysK6Y/Kg4UkyF2LD/HyIIissacu49bvJgqtv8ZTfTw834/2v6bbFwXk1jwPvjR
YajFv1rRN9nYD2qIOY5SKxNJHAwWoL2FPQwe8cPwiVQ9rkb7r8wdd6cb6YNA9Js3tsec9aXxA5R2
f0ZGMVYhQNOC8/OoaFxOQFEJotxlQAWYYzK57u+MyOFXjAPDmsZc9yI8xf140ogNdyq01m2ScdiJ
zW3oyw3F5z+F4eEdjvt9EYIHbubDtBozoMCdXy2nMftWipC31wP1p1kEpx9KLn/Fvqy9O+1Kx8Fi
zu0VmDfo6SYO1HsHdGpMUHaHmJTV644XeOOBbQCAfbV6q1jS0OavqjDxF4XrbCHFtdzMNS74HftE
wqh8Hwf2Q+T0KkQC7i+L43y+5h6y6rnBz1FPU5a7QIqPVlmM2gJwCOVeN8U1CvNdNVZr1/HXdKu9
oHVypUIL4Ns+zF1oooMe1hBk14PybpfTlvLeO8RuCDfBX1rpe2lFP/5YL+dz5xQZz0GD+BNNz5hr
wXDStcO6FDARUeguNfPDxJbPhhhxz+lbN0NfxVjxj6Ei5BSiDRRTIfi4ydbwIRz4gm++t/t/raqp
PrDBOuczA/oYW+4XkB6edBLmkVE9a1Ixd+EokHUMczrxYLveVymgtTraKc1/K1XE38XhnB7cjs4h
BXSdeTKVMDh9x+bIekHUWv90Mrx7FnjcpZOZl4g0FNVn345rvriIbWUMsMZwRxYdut5Lg25yh49G
JUBMHTqUi9Uw1pvCK/7VVaOtnAqHczlmxwnSnhH4K0e41yiwP12LXdlPTlXU/fRmvG0AQfcl2yhN
D85q6PVxtmEeucHukWtf+8HdxLk6xMa0HWNS9561rVAWE7MjWY6qQScWprlA38kWKDCwgs+C2FSR
EVaC+cwavYVdv4fsQQ6y3+BQXXX8yIwQ5YKaaPxuFFUXgJunFhhbGX6gURyyxjpWjEmgH/XIaxnW
cBiMTL0J45nvGmyfIk320nEuAjMo9Mq/eSvSWmSEMqzW0RTfYJ2/FRViZOKcRp+BjtmBeiAfz2HB
UhWc1Hg7qOoO9evZwW3bB8FLg0e5wAFTRcHFoEK29irmRvExNCsCHqG/slNoB6N5cxtjbQwFaQYd
ZLCebCBJ7W2nIMwG6MxCdglcZtZl2Z7xYvDxaP4uo0CaqtXXKlZHLU2efd2/ogG8GAyVKZfeURXy
N7k65bY0r6T1Q0l1NgMLu1n9yDpi+g9GWBh8KClp6MhlbFHyRyEctcmhDeSmcbIt3nkmIaZ1YQh9
jUP7teb9wv9wpaTgrkwKdKyAQrLqhIWVgHmhvUDepWkzvoWZ9jKvlbUB7YKxTc80mxHaIee6JFzd
mXmH/1ysmWUmqRLBCx9RbZAP9X1K8i3l1GDZh41hFIfBrT/ioQMn4R8xclA8xOK9DDUudiLh00lD
z2HF4nbqlq52EjEVqJ0K6GSSK3caG2IHSE64pbCC6l63JuOwxTyNQ9T02GqAGqre24RW0VyjAkdu
VQEG0dZcgS5uA5HaVEOBXieXUpU7R3eLRQu1xO7BgwXjj5NY+5J2e6tEohC9ERyDol274FYQuJaK
ucUEW8kr3bfYhIydZSn3pZ+E/61bxntUt7BQooPZ17c20T/z7q8dn6qIuQeFyOiNBI1qgoOEeaaS
qT61QRs8bX6DFY5LYlGkT53tvMcmAZjGmw6lVMuquKeh/ZTq/8qJ4TWhAe7VlBSx9E9nWTd0JdiM
97EKAwZdj6b/kYmId7y7oAEeawm4gkD30oUOMr90ijAdmeW1z8gl4EVkWQ/XphZukyG592qkgAIQ
oZ1sC3WOgdDQ5fWVe4qR47ShqRb90Nh0zrA0rGDjajFfo9h6Vn/qsFwz95toiuZcCHRpQyiLQr9x
IUdihzRxQq19t6rJf857sWnycF9P3aZt+nOTze5Bh0JIlbl/KMenmONhyS9Xku9dRMLZxxW2wMod
PjpKkZH++cfuPNDxO2s3gP9bkkplc8hmAE467ZyaMLOLx0hD/m4Q5ymEedbxxDHxaqIVf+KtFfrJ
5wnfwWEH+ooJglNWeHYD86du9BXN4j82uYjaMd7snB0g6/6Kiq0BaSxzEs7OMW0+tnZ3WeVrnVaS
aWQZa4u25iZETwjhZDemuJVlQnBa49r8HRnD0QaEwXFFx+LT+puJRc7xzGOK5Ikd9c10+NXJW4II
dpW51WA4QKPGQDJ3qCknXkak+aUoObmqH7iju5TPhuJUxDM48mzZhvmKQWRjjfaW+NViYg9d6uDU
/fxcCQapZg52nSfNLsYtuyNx+fBP6TcsNWvDVNsBDrMR5GuAlesi176doL7rHMWKGIbXwNwsKfeK
xcVGtR4s8+SApsOMcTfbTTgABps6yhBs2kAWNNYhApLVra3sREuy7PjTGOU6zIPriZ+CSjL43TO8
FyQq0z1b0vsseVOOrTt8t4N7tEYC/sIofjFhQZkT5q8HwHKhvBz5MzE4QjHTLhpHXBhR3BNCRMPM
z3G17LmtxEEzP0vm4WOgHsKMvi0X/X7KaRrUA/dgmO6mjMsNSXhjq5EQWVR5UOPjpPTcGhyooVPM
uJrsrw1lWbQ8GwAkp0jt6IClicft6DWJa64LLOVx5xJ2y+pz1dA7UJIDWoRkiHup3oCWPVwBOY0x
+0J2gGAantAwRRgvpt/SZWg54YSxasgc+Vyea6I4Uy1dvYQcHPrB+iOR/xkOyYucNaeI6HctDkbE
GkUVrVLVBtIJ/I+gv1mdsaUAPFrgHN31jKYSx22pmNBnWYvxdmf946QO6rIoXuwWp3fBLLV1BS75
KjmTld+0WnJJ+/ZEcd+7mennWHjUbecUyYhL52hP0iYJWQ3MPYyjQw45tdxX+pvwEU802aUNzSAO
14mw87ekpOjgonI2pLBhLSU+/8bgPBALnP3mb+Jj9bft5ncsUM4TvM+86eVF8/Rdkg9HOMOHkHtL
F3LnBnLexNYeL9YyiuTZluWpb8vjRG6WtBM9IuJQzMBjjctPZV+UQYjMbttnsynLJQmSx9jrwSIT
1l5pRLFGsPcgcnYi9Q5FozAUFi+TFxDz9C69DOADwSwS5s1pQKpAvYb+zmLBlBd4af2TK+tTSouo
OWfYWrXvvsEin1YUeuvb1LRfUpQRHXM8SxRvZYmjKZT6PsuqM519YFJ9AtjZZcidN9WF7EfDYYAu
x3Bym3fyyDh/ldt4wNBgKbaLhx9LD9Zhxo9SWLzdzvge+2lPQS35Jm2L0RcNL6qX0oZy7g+3wKp+
88R8JoF/5tL2qin1nZbWvvCHD0ol6JPLmfJZF6GDUwgji3pUCZmQ2WJBGUWTVEuX2ehhmqLpFHXy
2fUHndBs0a4Ezt4V/Kj7EGmMJ0vQojlXLqRQl0E/ZDUIMC85Q50ltkjOM8MMHEGD8Qr9oRNNWA6l
8VyzjNCxWr94XfdL7cL/RyXTTL+rEt8jl7QaJwZXmtJIeu5iEfJGEOyLVj+x2H6XtThZnvrLInJK
umUugefht/QxwFUAImv7K9Xbo22qJ1TrPdGveG23OIXqOL3mnf/KxT1e4S17SbPqz2qYBE0JGWTX
C970GEVUJTSXcXTElaJejYCEWyRIGVmyUUfM0lSgCbH3x/ZcJcXJJuiPXbP4i0r7XMRc6PRSbdIs
P0ihPSkuv1NtJCdO4Sigyr4bToqbhFBTYJi7hh5YASeE/+yBhDnNefOa4owrTzZ4FHxcHqodWQKM
+Q4mrk3GtG8I5dqZxUJD8x7jWBJsGK5G10/sTODaMLgpw/fv9WRqa3eS3DaYn7PZ7YyMzdKZ9Idh
8WsGWPgiAxxyORsJmtycXmmyIq9QHI0kOfmG84Lr+rlstB33uC1z7BitAgmuDATym9nB8W/2cIHo
blDYwnRiTwAPXLpAQPFHxmyysLJXegk+/K69ujV4HKtkKg3pka1LVTFMEsy34cx+aw0F8YFn05In
CYgMrvwfDqx/MSDCxSDKRz1ltLrN6ybekmiVRvaT6Jx3suGvcSJnby7UkjJt2MiCMV/BGb0iuJ14
se+a4BrbZlO64nchteZ33yon+dAjL7QFh71BXdqKc3da+29eWKurxxSx7qzPwovNlciUt6B/jOWp
7Uy4SuCMcJrcMOCfyKJwTK1UvqzE8FA62x01mday8yyEVU+nYMw41bH6c5I8gtycA7SMWYx9SWAq
0WkWlAEGK+nOp+Wco4/Qj9QvoDSm3Ub6AqGyaL7zlBUtGGc0i8GyQKOf6UF09RAQTIsLoccTyld/
jwd6EUeXufb/tI/WFkfo81e6TOARSm/fdt4bB8+95hCmdyHE4y4wPnjxKV4Lqb0fZv9TckaeuzgD
+oOevlSGyy5QbvFtX9FRjGVK4dhajBmmTRApnP3EMQJV24zRSXbtwam8H8aim6RqXrRo3AxYGRm4
Dkxwi/exwrSVY3UyDJUgyuHQ9/sTHRxbDH8JB7LwZSzjg6vN1uz0HEXtc2cl37amu8umDb6w0sFy
91DQB40SWG4/sXRObRkxy6GEJ0pJYhkXaeq7cuB7jr+ar0lLvnwEWv78o95k9OC1c7ZSuxpV/Zbq
4tmGflUK++pq7LkGAPal7qtNFVqXcgBLjLtshzcalVbUXO6cJ3aDc8zDNxbcB1x9bajuMbhqZyn7
JwM7p9sKe3oN21zv3oMONdKPJoMjIUWJQ5KdtVK7Z6H9jSPnnzPRIZESQu5TrBfYUxBPOCqKva7n
j2z25g3FmYPrij4MrM1IaKTF3MjceMraVUZJFMiD2ogvm89izf3rfYIYw7ncWxnEiKsJI5ireSuH
qG0OV4M45LVreTk6DJei4qxZXvKQlZhpAVawektc4AVNckOFxLE157I6GUAA6FYUoiFMVC5eT2bL
uf9p1N5vglcgb5ujT+CzSPsX6po/IzHwkzB5e37AVc7Qt3rc4KDnO3PT8ECZ4tnhyhEVFATSI1u7
OJzT1tloPQalACBqnqKgVfVEikPZuJg8p1wbLWdJXNrauqqaS+l4f4VeHOI2/OE8vrE772Z0pHpi
r2EnsFlMQmNBwIbbTUxPBGqx2XYkwZ0D+hK5Y1bMwlQE8odzg2ePU3Q/8F/jtcx8v8SoPmpYqsaN
qbAtaIO1zTOmm60GmiEKyP9VroA0ad+csYPg2+QGdh2qizgth7gRk5uBeybI9A7D9HgKc/lCIPfI
6rd0SqALCdVbW50eMXJa4Uap5A+CxtkbUO85oyy7HBuAEwcvbW78KyZjj0q9yzX/EsUJJyUoOKMN
mNxOtYs/pdTTcFm2oF6QjQuXyuXwD7bwnLbyUTr80yJVkBpccKx8pdD0cP7rXNq8bTWaTOAtKhZg
SxAWvAHI+tVj4zefB141DZDdoF2YUu7biLQQfP0zUfd+4Y+avXEdjbQXiKDQ4hqdZ6DV2fFXo1Q/
XIOJ+hs6aCZX6W9DkP8Sgi6fZJNSABsdQmwai6aw3kXj0FqS0+EA1OLdmEVHLRTkkaF1AAX7yv30
o3YAmJgBj1NAe2jauV+D6A+jJh7Y75aapvDLRQfLZKjbVQcKCzcUoHAypWmBXhTf0z6qxrtLi5+W
+nP1pHOss/n3EGtY2psOiZGw3GdgdCk2XuQ+06ye6oAPMfKN56IOirXMgiuLf8CwnmLIUhBpa6Dj
9MVwdMeq3cIvwL7Sym88TN+t5u8thJ9psLeiFSflTi8AXw9Z1OEOjrujE/db3I2wf/wtOw46dnfW
Q/M0obrlZHMWrsB2rJvFiSKYR1ZBGJAl2whhild9qA+Db16tONir1nrOrfrSQwxeGHRB5nX9huB1
Huvga6ymm6WNtNEO6K7lhpDaPc6tZ2L/ELeoRJA90B9mJG2kFXM/yD2uilccJ9+aDfU7KjQaMdzu
T9CincQTbwtiuYVfh4MiDGNGxXhl8QSsa7t/9J3Fvpo4D4cyMoKkn1ME9yIN69+ubvddFl8Gt7l7
I7bdJAr/qNE5qQxZf6AHBNwKi0pck4dsDzrAioVlcUxzckQAxya3EvFAk3INsaVbjKaiB9pluRnn
/dZy1XY+6vzPrZrNH6Ny07UmmBGHEUBKV3Cs493cdBbNxlSpiIoLsBjDVRY4z11GrkTDI4TaM4sc
sQtcNcFuVyQw9ISGaw165KoRKoHCzkUg09E4dHU2imhPJioj6tH9OH17IDzdYTSjSW+waBXtO2ar
Wm0aeNmQL12LxZXypSUj3xwAlP9JUcK/PpleOCxpa6lz6fIp8yYC2j1kpzYmF5raQvEKkkpieVAD
EQGwOZzB3zUDsbpOGEv243dRmx4pjrw9RV73PEAhHSyQcLn36/uEK6OgxjkDLodo8Jdu5RezHX96
B89UPdXroeVNxs9P5hqyURwemo/Esp80tz1ojjq2RfgRefo1iMhddoX9VbfuP4Mx3NLy+9dM0y+G
T7V5rpKvgit0yImKajQsAJ5hfaWW3TMfrU9Gpb1NETYmGMxk3uVMQ6+LF4q3/5d77E47ZCkj1vBZ
2dYrjtOvXFr/kswiKQX/LHe6cFeDljVE9Qh9+4uSqI0smjdhu9BWy4+6H39S3H0iDOlKp25GeZes
RJdsigcfFzOcFOrdAAg7Q0sUoBIqOgwjLf0zeBkkukKatmvILwc57yLQ3zRdHEOfjuqQz6EZv3TT
3NaT8TGPg5GY7HVT9EyMbElDaQyOLqQLb6heh3FeAmRzL1WK3zPztwP3Poq3fd7NONVJ9A6Q8FOb
KeFkrGpAcQSy2KIDZOHS1zit4RCbau7RafaPFvbdlNl31n46Aoekmys4DlxWHxm7vhGij2DjnoU7
gHCDOONBPMOixK9lFG+mm9zDOnuXjrYahnyX2/lHJ6M9C/amLoaPuosOlCRtuhrUQBVMsDjNmKYH
sWbE8MF3eGqh9PZp/dbrDZVC0n7yYbowfg+gtDfDfuqw/1Oah0/h3ZzLUejf4sjUyNeOww3je5Bz
wrCWRqm+dB0KI20dc8VglvJfIMHNqugch6JwFy7PVp2QggUNhle7r25RjpzviHPqD/laRenJK4Ot
Fcp4VQwUAkGi2dmSGICkGKAh1Jr08VdR0h1sDDM/tNHUOtOLL9HW6uymVg6kAjU/njE8xh99bSHK
ZbvVrNmHK5Nm5brGLtUhhYbxnjM6DHvdrc44VFeK9l2VDD/B5Fbs1bnHMkM805fbWZLHUn9BjqQv
IL6EIPKKXrxWBrofbWXH3Mz2rl3tXeVfBgy77I76LmUvIMkwEDejvhGyGmVe8TYlFZek+rNnJP8y
qV2KsFoRpN1nJcRFVyFs2Ds9SM7JJG6DJWhkwS2ZAwYV8YsQwZLL/yGArdvLbic0UGHwYJ+60NvG
ApLzZM+sPWapc5U3hws8cQ6DrnmqMkw1yC5927F5JqG8aShDhqW2Eh/h0mzY61IeO7eujppGzHAI
6R6wLo4UT5YQyEUzjERPcMZz6lt3pDPqnqSHnFnATD7zMMTmV1dvY+CftElddAneLjdj/JBJQ6db
nN8CD60vmbdhEwCtg2qCt1jqqBsMQN8oWf9o8ApKlLZ0lOs6V0yAALSBVC7XZdSCp6YiQpu8Q8/Z
Q9j0RlXbwpzOwAoj7VuY/BemY6Cz5NhMZFa6XtVL1B8mHgO7gDKCs5NAZdToYk6z9Brb6Ciy4DWe
tDLi5EJb4qi/TV38FKKs6ENpMggj01mxGUNk8T+URpI59dNvv5T/TNy7BgU/+D1WsRJPss6OVWHM
uumpa4DkVhmH7I5Y77J0IHoUbLtWYR4ovMLCM1dpiSZ59gr8W/hHwVLRTV+nLTOekGNDmmHMc0xq
RbncmLngK56WHGDvg5tcbdWd+7gbEInpNK/d8Qbu4ECmPFzolTdwAm+vRpi2XB2zQyK6D11FpxKR
ya5z3rpx/HSIY0uTkaPdyN0cCPILeQ1yLhkVpUuUBWfA1nrlPbnF8ODOiEVBJ95nlOG+q0t0oobZ
ueeXFFJYBJAjmHeZXv4wiEXIGTmz140NmS7E9+IE0TfBViYNA94GGctfksSHVPc8GHrzZTlOXMCG
UBIIHnL+RrnZlNLce0gSoP7pqq0rYKbaoZPy2sjqtWZKxxuAoSj7ZPpPe0fZnvJBvEfp+K+hHZZv
jVInf9qMI2JgYsEIL/yEaucZ8MH3ORUDa6SaY41QsMpjkY074XP3m2GPbDT0dXBuHIkvlnXE36p5
+1CznnRbf/XqkRclbqyrboRqZ3tJe5ee//CUY22iyvYWlTHSwuEDiPY0/dAW8cbxnVUQYKYwg884
YXSiOE92Q/lRwBXKbPfKCPuJhjkcBWgbI+CJkSm/grDI90U0s89JYgljk5LSYil3scI12sKs1O+Q
+jsq3pEKRVTukq6rV57nwpFtQKrHM76tu8VkJpY6cbJyQhAwIQFCFf6lCzpZGzRWRQVqk80J8xC6
4XPYBFw3Au8m/LmSh+YXEsHckvubI5iBeFF/aWmqjKqQ7FGIrQEfeusQWAmm8G4Qr9rgpvvnlvEH
BOtTFlLiE9DyDsEbWfZfVzWHaQyfgrDnzTKbpVFJeCRDs295UpaJX9OzODCapvbNKoqV18WvQUBV
Vy02YGlO6WSvDMb8dVh+WGKsCQoE1HFaSHNlunb83nuVlisPeESbjWMDC0OsfHP04lk41nPhNbht
w03sQckdCRohr+/yQrzRbWyDvsD1Vamk3Qq/fIEDx7UgkjdHlWsejb+M0f804mWHq7doPZfNsTO/
G0bRuKpPHU0g+9ZR2lx7Hy9m0FGcsfLRbXnRbZ+dJxPhVocVtx9j/L6a5/8MXr4VDLxTrX0fpf/L
xv/ii/FCs8shs6DJNJp+LdAcWhOyuD1ebNgV9EV7xpbRyi7nXw2cokYArTd+7394LfdJhxpyD4hl
G1bkSKvup2ChZxjJYx31Hxi/9z4Hh06VI+KBOPXC/Jg660NKufYc82V0nWvoBQA6hbGoqZeNvWQ8
lx59ijYiiDXiB8MekwWRsa8ziwo4OhlUKp8KzbhiF7v5jf5NaHgO1bF62OWyVQOtqe0v69MmiOFG
5enB1LB9ljmX5zEZQHm6DV6yiL+xfOQVOnQ598p7Lj7AhntvlqZLMLT1Aoseg1G5H2X3onIMnmWR
vxrEGubCkDfe46tlBYfGS4G9Q5XMxN7RrFueB09OMh48p//AikoNI6UNS2NULzKk6Fy2Aho8MXKF
zWzAWWpV2IMsHC8LixMvCUnOW0GCUm9OW77OV2LsRzZ1Opmd2cQHzrEuv9oOK6/ZDT3HxIFOngAr
rZ436TmFhgoakuvDOOCTjriPbyhxpHcUnNWbcDUHTV4noeBZwbPEXH5OmMIvhR6Ga6PzuftzUoZU
pMaWcwX1ASDYplVb2RT+yuTHjFJzXfgZ7rpefUddRC2b69hoNczMUxvMWNOpM/TEcu21HCyrsnjD
csUH7zAr7CNIcjof8FYbcbl1TfVGVHsLI+cUlDkNCTHPOv3pLzr2tIU+SxSDwXsBVov7IGTBHZJY
tUhjJn3DJO52wpxOY7R/rRy3v3WGGewdci/SqXaqkcbS0AJmzm4U7vrUFjsP49o1i1r7ZdCDN5Py
UIbcCUo6U8Y1XhdFA4ldIpG3pbsqq3Lc23N1TarXKzh7az0rGKNFmN2CPvrSQ+q+gOsnO9LiL07N
Ubis/FdAgBXWrJreBtoVQjQCO8clXtu0HaaPAr+VUOrHTcpo443Fo7CwhkOAWQ/Su+AwZGyl9Kdu
IOZLguFBppamY9SkTtsaNFFSuBxLVrKxWHay/w10KJltOOzp+rn5OimINLDXFYAgrl3TG6T1q/Ci
3wn8iK5pNyYhchuP4l75zdsg6oFy1AmSMjHbwo5uNeDjRW7AwArLRO28NLk0jb6JRUwtktQpqEz4
9Wz/Ma8iuAqK5bxYUW3xPj/HAo5KEoIextyGZ9oIgXzJDsvcZD9gidYMIEzahdqq2TkCyEbmS8S1
xKIft8D0xp0kYfjqWRvMv9t2BLaUWd22VJrLaYlaVQ8fzKpUJLaicHjPmGYmfgDBj5S6GnfEfk5j
Ld5GLfvKsL9kBYk6AZmTcDXTdpRvJqtJ9lFU2pLV6GoHwyXyoWp4OnV+jUDx9XMuqmVDDsGzX307
gt2Gg9eX1TkaQ7zp0jrVauKQ3RMxLzZBrm3SsgMoWCZIrtbejqgN4yT7ZvKlmM1EnF2MV7h4qMw+
MpzCqEgnHD4BYIILhFkLsbFHbwo90M8jIInMA7HcGM23iNnhYMilu85M3igkpYbFI4Cs0gJjIjbU
Mow31N5dNa6149BjIsBGTRl6ePNZduebDUuK/xFwrvI8TpVDLJ4ZVh61sdgOzkT9ag6BWGuf0g65
EozZKvO5I5EXn7B8khnBsveK0ehWN+ZTH9ZvcWUyOR82uqS8x6ztT1UZ/yRMFmgH0cOlQBE62ndi
4iqwdQwHtRI8p0pfdTF99rF9MUDU0pDHlJ8oCgIJkhMwyo1W9FevYmrPYWCVdbbgsQ89KGNCrrTA
vNMftQUdSQZCRzHJtapeR16Fycwz5wQSZMypO8d1sJPmYC3JwXy3XkN7C8YLx0BgS9PyyS1pJJe9
Q7VQQhzC4VCLRgJcbAwLEi39yRHOdQ65R9P0Fed0UsaYOIbeoQoWa5oiyYGpmJhiWTX7GLBT3cen
yve/57e7DuwnbtibStQ/wibMpuf3rhUHZ8L5mhibvOifQYfQYOucCtCafZA8azwTXY4D1fMZv8VY
XknQgbrNQNK4DlL1ELp7h1lJrGFEUd4rl7tjnzjYnazvLmfYS0oANDG3dMx7tDVjdIrDnHt4Kbdm
1m2qweewTDZisJ1bym+VhKTjfPE6du22H2k1mcEhMDneK6OnZ3moPoeo/vQVQaAMpWXU3T3W0J2c
OkTFcmUCVXNr2otrFEOv2EfweIjP/zHGuYxhgj9t1EgcO+5KbxmqhWgrSu4dnTkUIMmVpI5+Ncz0
zrAj26TwQrvaq99Nx6zKXmXvPhvhtBp0zs4q5+zsaQb5vZEkblXTixf25Ipyaq6GgI/TX/3H0Xks
R44kQfSL0gxaXInSgsUSlBcYxTS0SqgEvn4f9rKH2Z7p7mIBmeHh/tzL7LWmHFJwJGm1niexvlqO
fwDNueeqvhbpdO8Ki8UW4UVy9Eip8JNSygJM62VJdtTT9NYl4/dSvckaa9Mn6aqJrKs+LRMOYPeV
R1QbL+CWRvWT3VWwJcPX1mIhJgbAoM2n3dDiKjN31drJti5AjKSLbR+umEFo2Btg9+hy54EEJXbM
ytx4t8b45I/Jc63R5Mw2e+jFGnfJW19FPxNiXQHWFg8tj4/KdgNKmlNp9RHfJ0Y7s852IpoYoIt1
GKnPWfr7CPqspadvNMT9N4dkDg3f2BVddhc4qwNHN7Ym0qnLcZBqxQd3gy+svbBgAThyNiSbJqw+
MBlsFI/rE4PCe+uXD6fWCYn33tnhJ1BG/bHvxp2e1Fe3s65WY300nU+vITOUN4OLXD5oyX0mmmIy
b9Iegll6IL/0eu2F+XsdheDzabkM8irT1tNAq6FtuNtQC+e1bOwtWPmLVqcE7gGFLOpBO6vfqNeu
cV6/46jKWFNMH4hhX7R5Y17WilXWTGuM7J+d0E5tJy6Ob3xp08wvym+hndMgFj4ETu01S9DnNK9p
pmBxbEFgL1s6XTGJLd8K/DV7s+ze5ta8z45+01OXLp3qJdJGYPvY9yLYVqXz3aJtCe4ynYRXp+t4
fzOB99fbmrWtMfmyYbJY+8yNQpPs3kUXvTRt/I0VPYjaMUd4Aruo958l0WcE2modyvSamcy1fdhf
wYJmO7djgbtiax1fUs9JTrrI2FWHlEpp3FKnxT+T2ntXwzufVcheKpVDoGbo8FlZ0S8Z59lDj9qJ
yELqr5SF6ahQJBl8NoroLJguXRciaiK3VAhhkyuhYHQOw/tgcbke5vjmMzU9lThEniZ+Ho7pQA+c
SU3EMI8BVIQpuVwTskux9DVYfrLlkBABFezWYtUjaWwAO8qEpvExJ+CIRPfi1/VVLqSZMmZxzK1z
5bTlVSaQ3kjm4EZL6rut8ruwM46KNnvGNfQ2G9pPXnd3ZiIOrDHdWJICmo7DQgN11Rm4aA1+eVdP
/kOZYbolo58HOmjoTkdm5EXrbzRczK0+nIkG3M1aWzdGc0NooAErG++Ib1gYB6WARamNcqpPbqzs
XjN5NID/yHFYEpo/ncJn3Rr5KRzG5zzvtyPbZ0j7Lqq4NX5ADz1POvHCrLq3QNwhxQsc2rxiOgwV
JKxXUJ//dR0iGEGln1JDxTdqJCKTRGMxd0g0UTb959fAWwY2UCuP5eBqpuf9qavNA42F3T5qrRdb
8+S6S4aN3ZRXjoeLLMwP06YDzIhoU194jJky9sQf1h1SrCN61pJWhuZqvJn2dBHKufG+hmiBYOEV
fH/Arr0bg3zL52o3aDVM0lI8IcsQ2SyqoFSGv8GItDVQzJXbfhQNZbRsk6hIaPcczycj5IowVM67
h7Ummin4ddsdX2YIKYKS54kn2h/AZlCMZ4f0cA1e/TckLTiYYc8ugpYqPjUfKO5UkiKL8r+oJzRn
mKcpGS6YWFlRZZ9ocByLrPs0z+RsHF0INizVGTb/WdTW1YzGupf92CxfnkykiKcRpYkOByJI5cF0
ISFN5fDR+9W5DtEKtNl3VygzBLV48dqRQdCw2Os542c0AYpKboqDIQwn/D8ICLTk7UTNl6N3sKi2
jCylvSVifWnwRsgoRu1XJo3bEmWfkB9i/cbFPkOIp9rireMeF7Kwy+CIWmLn0SKN8sNSoi/HbWtR
Dp742VFqCFVZAuXPy93NzN+94gBxGCVbx3jBFf5cAC8OTJM7KRs+EsGhThqu67Eill0SjAg/adED
oiodVHvF9Y+v0Zfs8CPkAoFtuVRqQ0gHWmX+ybQdWW/3O9Gx7VBssCClAWmsp4cOY+popOJz+bqJ
DGt6EbfWem5xAilWyg3GBBFTudDD9X9yOQ/XmV1w2nxUHRQDy3hJl4tT4q+Jav0VDNsRY17QeslZ
iOpYu8sYRlPOrKlTlvBZGNmLoHNS56o7VC0y2gh8TGIzzHsU5B4HF4Dnt8xvd11o7GayFXnBx9eY
M0Ea5970RAgdnTls/PFQEYEAfHKPedOlE61JxgWGiu7SV39l4dFfP1Lipp3cBEEtz9m32+5JpTW4
ttE7l9zIrME5+cinHe+IviivLBG/fBuAZS27d78fjhWswInlzVM8oeALHQA41PYFHGHieKe1y0m6
b2KtQQo2rIvtd60No2s3ZufMgU89mtygrQ/8kksUH/+bdM09y/xNGlsHO6z2YZ9tucSjX2ryxbYw
7vPW4K6ni6CuW2ed1ONFiyqutbb3iePypMwu56oFRTFqMF5IaFZBK439NFn7ZvQOhuFvWy3f1LW9
bxWsoEhBswGFhf0SL6p6neBaBhApTgWUiLQUtPXSllXHkuNqNp96qTv4NhuwD3Shtmb/E838Zjqx
uVazEM7Sw6gaf1cujeEVNwonIuhnJysbNtdTg5tpLCe+Rey60bR2aUabc808Pc/VIYy1M2h6sLGh
nwYIs1vllqAtMtjA6b8+n76LgSBEmDEWCSv+dTJ6VjmOAVbuZTzSWs1KrIO7o6wTLnu6ivWPcslR
+iV78OoxWuLMHf01BbPS64uL3q6pcnb19rp87lBdZ6p8Uhbe2VnIcApc/u4rX9QvIWDaOrau3jyd
Jm7swtff8iZ9NRzMEo5jbLO4Bw5V3VmB3aIs3OaVf44664ZP76LbU8ygkj3T8e1vlMa9TZd7bGFv
2MW+gV/d9FK9Srhb2O3om6qaTyIa72E+ydtYmuvUqNaOXOxmxmx8zzzHyiz6I02ALBHCgsIsS/+L
obEEpuxBkcLdW/xe0B/38NUZUnhxDYO89a16oacu35MtZPTR3JusaJZAsO5GDy+a5q5TeyZ0Nq9T
Xpaub27beHjtajc7pZTLDyTxiQRFS1DKO0hKoAlD1BYkXCwi3IbiDjBVz7ztR2UfDHQJE9aofsvS
/Ux98DeNxwYPSIr0IZ4tL8EItvMNKwdiVPrsWM4+CqtTCI4mN5pHP02n2OkhXJU9od7JzdfsglAH
wsXfr7J3QzmfcYjX26iJfA21gOBMKRP+ZWARfgKJZlGtco5iWYHsk965mwTJQCenxcS4TNNw1Gzn
Ir3qtYijzyKLk20H8Pl1qBUWbRfiaDzjO8KeKnG+TUZ8tUsqKhwoKxauN3ZWJddSl6uS3BNuUWvU
Uk7h5INY4sy5DYhqGdukDunKc51DShrCahgbE3vBAWv682zqbSBY0/Hf2+LD+2Myv4wGJ08xAMpr
6+oWe0SbtKkz1lOX4a+hKQM+T3kdSCKsJGt8eJnGLarIUXZNsvERGRqjOqhMP8aUDgNvvudozK5n
Onh3SoPK5/TWZHgbrKSmkclO1xU7t8HErVzKg5VGH1KjsTYl7psvqMa4JROoBEU0HuNnF/l/Yxjt
elPcDGzSo8ILOegp/j0Ui4DLUrY1Bu8xeTFpDE0RAkihJ4ZNf7JHriN9Sh8gMfcZKJSgjKZt8XTY
OMd1mIDZINZx0fwjEe1tQ8AINxjS4FfY5W6y2sf2Kot/Savdpr64Z1N4xLJ0wdMPKSdrPq2ZbYxV
v/rSPqhK3RSemvd8GB/A3Nd5DtK/b4s3v1FLCxwdcVnhfkQ5H+Ckuu/K5t7nmgNrdLQ7sJcXZYpm
Rez/Z64rxCnuYEbKBcbLINiQGMV0Vz91k59tkGxj9FNo8HmEAyqV3ONKbveT5u/1zPvFvU5XXMHc
TmnhP0jD2OGWCTSSi0uqOvMcfWKtHGAd4hxwiTv1nkZoYSJ0lL4sQ6ptFmudeiuHjhcsp5ATHGCV
xkg/GDD4ZRjoMUflmX9stfLiF8nXEDnhU6NhaK9D9vGaUX9qU5quajv/tdnMseThck33gqhdB21T
mzZOO/KFisx3rmTcMNP8HzNYfnf0adzQQHyzrfFKqvA/p3D131ShDE9grq3Jfe6r+WJRr7by3Ayv
vvwoBBF0jP5E+CyqFeaJkqg+OY0xQMdcUE4be9mnpG99ZUh8N0NBg2BRTYQ/mNjASBzx1t5HGBme
V156y1+lVf6RhlDbajkePQmKnNk+SNLyy47zYSMyMqieGkAGuMfCHxy0D+2mDT2XKcrowMMaakWf
448bwXlpJpgGAPUoT9ICkGTZTrZxCNzGJFpVilVOogmdgoautuuJ0ywHGGcEbz4yHuEAvDeS9sMv
s29sIS8mFU0V/hk+0eQIlMjYTT7vZbsYna1bSORICPqrPjagW/YG13xm/NAUV0wwtAJO3InF7BT4
l0fWfhZtAGlLKkMlVr6x24q5Ch0JHMiVL974NPXDtlPWQ5Ccs+BYBZrR/kw5MlXsk+Uu3SoYpHcy
W4AnkRWzNjPj6mKTOkVG7JjMC+dQICpCCGPbF3ruH0DScjUxsj3xJMpnh2Ms4ypdaS4e0cEDFdV4
K9XTnmQmoL+4St3h1te4ry1s2XK3vL27QqMpEVIAx3BtQ8fOkhYtz4V22d1nO9wxjNAzLRYXYvVg
07DqXPidVELAgXNpEE6bXSlYOKSxOgFaq4KqUA9fT/dJNM3brIEmr7cZUf4x6vjM5reBFxgLL36O
CTbbQCtpsWnmtSGdeydh6yRh9gNY61Zk8gH+ekedDaZFUkqlO9ArNf61qXbG33HTjOGQzPaRVdlq
sLB58ORFhBVT1jk19n5ypV/SFtcpJu8my5PhtSjQamTKz8NzSDMW1fElVac+cbIFRZgkhEMFe6lS
d/b8CekiiVuHovnulw4xKv5KFhaJad2muTzEauB6Y/Mj9DKHq7ogF+HSVeB36X856iidxXG82Mei
jd25DEmFRpg9/j9J3cMXlIW3uJEkbmO2E4RWjY+cGpLlZrN3pE56e57hAIZeuNKjckNX+Sf/AOfK
Qg2jNnPahJ2C6jTzvi8t8d5WoRmg0Lw07KoCJZ1mF1W2flTL8hhqg+C2QeHz2GIlAU2UrkKqRqiz
qwsUlPpCbPDqqejku4jw9Abx2tGa8GmW8b+OKa/UuUcbuPxXE1m4oTMYwunXrtPsSl/xuzcKF+N5
6gYqFrzdMGnzZ6lZwFbOXu+0Xy8lnJ6k/n8NTQIkAarAGDWXVVxTk/yaugA/BBHH7GAPckvgpn2b
9BZdB082n0TWseZOGn8N+fp3SH222F38GVp0KKJ90UqnzdbGK0M0YTc0PAyakUW1TDVSDQw4q039
8YlnOLn0Lt9YG3TWe0XUBopXzCSjRsaSEKsgzmUWrH0FC5qdDYWVXOCbi2/4a93x/2kjgjdjvroY
/dBsKO9K95nH+tRwez4t0T57ruCAY3U2hDCoWgJuUm/S9by4kIC/0fkwu48hZTbM+nPPWGzNFb4X
WlMDu8C0T3vjhnON+c/h4Skg1qMxXqdmqnam356KyvikIt7ZYj191tKF61Jp6tc2tQ/gzTmqKFwN
XN/2k9vJft1xhRkLtiy4S+MgI+xxs1hnrMqY4noHuJtmxAhBU82ri+Qyq0on26RJ416bgji+F+eb
kc7XEW8YS5Kw4PJGWorOh7rhd8hMCO+62Rp/E6lAnOG0b5L6egHrdeFFWr8Sg6uug53kV8fprk1H
94BZ2NbJULXxH+hQNOylMixrOoBWPoH6AgcVne17g0Y6j1XugeJSnf2bMQf6SGCgyfyTqfU/QxRT
82czGRV2XD8bwB7WtnTbg6EGrjg9aBtFc+CmTDt8z2xc6SnZ1jV5WShaeRBVA9L++DxIO1p7ne3u
9JBomwdaFr8elyS8B1hTZmJ9I1XsmDfkm2HkH8sVvqjkxhFEr6HcENb4dCLtj24zn2wNS9Oxz/bh
FDKaz/qhypMsCPPuBycsaP/i4LfKfvINMiEjCiOdTqvasF4mScWKwxaMrDqL4w019R2uynJpwalP
wKNujVfuOeJxkoNNKDLz1eGYKct+K2m4527JXjvzXnQtWsNwXGM3eQ17nbOFa+gAv4fA6Sry9WMX
S3byrN8JvS2iPltczlFbw2EpWHljoirfh3peGrdYAY4IHDpeE91cpnOnOVO+99L7/6g1fBNqOadg
iYnxYTFhxtgjAN+chS2yQCeZqLzyOKv5Mwc+ArDi0cf5oR5wkYn5CGerQNJMus2so+uHpLK0GNUS
C518ShsrfMWsNqzob7s3k8nNrKLI1Ku1f2Y8kG8r/jkWe3S88myQPPE2GuMpFyB4JyeWkLj9aBW1
vrURYMqwl3kj0FG/fM0KnZYzIBDbGGXyhwJM71xbqfniGN60qXtcYUWcYb2qDqns6jsRYDymGNqf
fJjgR3CgxpZyQVahSa3wdVt3pXo2sG37sCzBHZph3XrwCv9URcTipI3NZ70o+kNFEzdzVDUuhb3F
Z1eKl7Lu1GEIHW61MNqf+kHdOqjkQR6ihnUV2ENIDOy0l2SKaessHBNx1Sqb8Of8qfd8I2072owh
CSON+0ei+d8R6oSf9zCwuzagDsziHu7S31UUZRAq7dFYBkUZot7lid2guAPu8zPzreKCxg8MH4Rw
Yn4fZ3hgUwSK3YG+bLHfPjH+vwwAxdlAR89VUmDFBYwWcdaul8tAX7GoYi0HRIaoIDAOv9iR58jo
Xuq5NA9wEqCnnnQZPQppv0GOc4iYDe4qnJL5nJpk5qPKYIa1sNKFVf7sJ+FPW2nQZFDLg8IZ8KgD
ne96UCCTVW34w16TmWzUQPRjHnJaAQvvL9Pym2BZTRTMBI+sULb7uLy0dvVjReA8lKA/jGiNi2eG
6iV48V7gdho3S7ZoGCKHT9+Y3h0Bx0Dp8Z7qZh83t/fJngX1Lckucxzfi7m3yaKHhLQTzI8JT3fW
TgDVyx0790upcW1kh8JMTyUuI7xBMt5FoiU6kbRW4ITt3mVBWCuaW5vESVeUixFI943Xcup2WA53
bpPsstBusZCKfuFWQyrzsNkU5biZ4u6VlFXjqo+izi+p29ykBaZb87iZxjPmiX7k0iWrr1RHT6S7
92x6tGmw5TqYxF6buFTHrFMc+EU0bWavv/IM4VJHiifoZRkbvhA/vQAo4Cb5R611X4wCX/hYX0oC
iMXYf1NjwFePO7Msi5/YoHCGCN5lNnnuCpNtj9PMEMvqXVyTB9GMPDDjdjET++hPs0yPNIb9V9u4
tFLIWqui1zGRQI6bfHhHiFV7ZMrD4NOOWc3YmYuBFyKUte9+9n8sE+4FYgZ/1Fh+L+vYqP8YeKiQ
S8szOeIXffae8e+d027ayyKHf2lpH1rnnPJ5OEG82Dpj8kHbJHx+xoNemt8y6RcfHh3vldTe54gA
AiVYlGm8MbpsjAhTChLFvRlq2K7qP7OYgrIwvwZqPRnvjfNkuC8oUiTosZnVHc20vZ4BefSHhGC3
S72HFSabwe//nKH8UeOSeM/9YWc6kJieMsd1A+o1Xqd4hkBS4zoGsr1K+/k/w9YIOw/gtEs8puj2
JS8Qk9DlODvmCQEwJ9lVfbu1evYJNWdl8zEUurOrVPNiGwX0MszXfZftaxG+lVV3yOAb4FawHmaE
8malmNub6OikgB/Hnh1Gq5gfdK+5aBVr3UiL513ce/MZ7otcO1FHd1ItHv9347WNDzdbpcTlxvfJ
ybBxQvDBsozlPWIeNZM2DBARA83EAuBX9FZ4PB14l8PWBaFPC/okgCro3fyKZzjoSF9SxxjnR5hq
9a6IYnhPCqT/tmeECqZCEWhgUbOj7qUL3BYXiUVyOxgja+9jYu09nYkRq1Kn/usIMY2s859m01vc
D+ZHYYSHGKmgVSSa6mpkXsyhVvDeWUFiPZmj1W0mPfeeRmzviE7ilFjx3cN8AFriI2UpaqTNdSHK
eB6cEbgormW8cyrsXem+Y8XnfZ3yFwZBvC6NCYw1t3pdhz3gQt+hIKR7YkDdkKc9CGEu9i6MR45D
1mbiDPF/26GH4e59pJr7Ntrxluf4nBNnyfTkOqtuM/Dk2OwzPUC+WP/zc1nzGJnzw8nrgINsX4np
amXNq8tzn1FCgEuQX2lC06pF9qW40hPALgmUZ7u5K6EV61QmE4Tc6xVKpUkTo1xWMFOEnznJzTew
LlBmB+t5jkfMgtri5fX0hzQGnIodEp6LoVywv9ibY8hL1mhXXQtDOe3ig0J7eopN0GvDtPXjBIZ8
OvKH0fp1g0LVY3YDNsoMUMwmVm878Gz/va3HN3zRn1XanQaBo8ERkk2g1X+y7DoDhoaap+af3hsv
TPTfVUYdlFBvIf6DVYGr3BvJn07VeA4x2z0JbUhfKlIez8AFm89RoGspQXm5UduBpSXqLHjVJrKu
N82k5KFkFt5UE307uQcFBTcq+pqB9dHhQ2GVVuPk7VOi+wnjqufSeO+zDBHoJyGTDfaz10iQ++nY
DTrNfU7RkHDenR1IknAdSW4OvYF6Cb5JTK+YbH8rDWkwikH2WclX02i0OeJzS9J6bWrNbdCSNzH7
e0G4ZLJAjnla+DxQbuJHDOW6haxTjKssJBmvnP6FZ3c/dnCKCvTRphpjsLjUTRQwPB+8IJYuS25K
Hhb+J02ilU0JcRyUTQJy9EGN4l5w713jlfvt0VFNk5lcH2IPj//MAyp8ZNgGLblG0g8GosokqzkA
oiLFyZZQqN1oUOnKzHsnKkGEAZPVysmRV8JJ/eUy/GC5SIgR0zBjIl6Rr7lvToOa4y1XX2oy/eW2
48kPIu3iVDr+6+BWb4WkDyt0yabjUJ3XTejtutawsUKYh9SukVCkfy48hH4HZtWh9MMzqyfceLyO
GgmfjOIdcAB9m4HwQc5I1F3P7JMnnXhLbAhpgvKiJ45IJuYUWKuvsCZzjYaKp66RlU1bB6QczeIH
bWaWMmRBy5zmLvmekHpP5+gO5mNu9VfMs1vunj6rZbybnG6+hR9USx5iME90WF6szMN54s9fbG7g
JU7NOdXmnZjGQ283X5ENnNpKMETpLmYkGX8gLLJWY0xVNb53y8YYiB3EsHmNOoC4dMC+TLDuTY3a
fmgwmymecM+1jggN0Cs1/p4x/zAWZ7oa46eiK4AlpP4zrP0Tgud0xKRAjo9ARTwVzrrvFyPbgAGc
aQvLOZlKEdkCJcRBBGXMoVYQI+Z7PZPZVc2oAbJIm/csozWMAXcK7MwnBpBV2XsoFw55UYs1xkjt
li+WqGy2ATYk1KI4wL6lm6OnxrIFlQAFrYktbvCs9xksyLIDFj5YY/SyfBKtnmA8yYefodAGrlMm
ZT/Ra5FMb7KZ363JRMereCuhix8oYEDz7Vn3map5r/x0m/riNZ+SZ93reMwtlgNWj5bn29scrWNx
Jm0j2r+eXC98DpX1jKMHO2Bl7EbD+5oXC16ZLklXFg5PFl6bynUecqAtAUfBBRfGa0QocuPHPaZJ
fvwdpF9E9yeJg6a12pNhZmQgc1SmCueI7T8PVfNtNzILrLp5rfPipiv+yyW1aKj+rtjZ+riZeyde
U9losBfjmVVJ+WxU9rgF3sMBauZ08AzvGP3uVBdkTwNmWvCC5A3CJQWndX4WIB5xjwEnzWWIUks7
NCfepWZ6SYe431hmdCUOT90mbVsE40Hh2VgcQy12A3hhWwec7mhzXE2+sSH/cXQn3K3FmISBVfHD
SAeHBi57XvMNPLF8IM1rUAxW1c2hMpb81NyJxyzrFLkBwIJmk53napS84Vyn+WFhC+nJrFGKTtBz
m3s1foQqvnRZWqypQM1/w8rBAEHrHtlxA3SwG3/Ehvk3tDI5GwWwxb5syGXIhCA+xamsKyKC2b5q
dr4l3mIrlCsWleau7Ef46WRrkktmJhNcei9b95GIXmjySfvAGARKFGX0ZSAmVW3TRvcu9ajkBn4h
7TcFr+XBtl+TuaP9ulbxyrZ8xgqHBYSSa5Xk91n3n8nYLHWLWMWjFBFVsiXcCUIcjRfe6qJdtwbm
PpcJz57Fvols0qjAdBLHmV5wet2miggelxnrq9SBXBi9AxAw519By8KL1xGuq1jr+67/TEI4wPqF
x9IbsOTPXGp1RNy74Xv13ssWxu1I5E/EJJt7k45fdgVsoAeLSCmpEDXzmjek9tp1Nvy+CHDtoLg6
sfIazmZv5p8DOvTWKFQb1KlsXpxZx1EjnP4B/dhnFqfcBrhOUKkiYxm3rCJVx1zizhbLSfvDaPuc
fleEwtA1sZ7wwBiY60O/PjikOiELTf9ZGV45szE/LA3AvKkmquWLMF8DxIS6OunqnSPm0oXyWxsh
R1UxkYrGvzcgCjhuZH+sxWiB64scpkG99C7VXAFAFABOvByxlzSUtxhERwpGiNav646Eq9cZ/p55
NNzGKQF8jFUez5W+Ch2JPxQTGD8faiGD3p4vvQJe67r1Lu04sKGzLMgHfRjgWMjwVMQNoNhR+woR
tLDAcAh4LcTgUBkUFToL2xUiCl6o7jJJ3NBJqi+qg0rXYZX9I125F4INY+b7p8pufyCcXAuAPsk4
LaWmDJZDTqOwzpuRz0ZgW/YbiiJsf6Mr9Z/Btx9zRmQEWLV4RTv+k6/7D1ewU/ObPiCoQcd0EyLz
zElBwa5w8Tl67bAlkQInNcfFC2GSKa1ODsmYogPqVEobFmZ+t3aSdVR7awpoN1MB7TPUnxlN762V
o4xiuuXqZQdSUMbi197dt2FKQALCSxg7aypEWSEAsMU3r/8Swfh1F6XHco1V3Y3JeTY7sINC8Tty
UTl1vUKacfUDCLqTG4/P7LiPuR2yTvZOU+3/VU5lXp3OOpYCrnfseQl/HpSreeTVmzjWsz8y8pkm
D59xTSVYmIywgtF2XzKbrrJK7xRamnixPThYI17Sskpu9ZDdMbXeZaP9+UYj2baSNYzhPVoJLjIq
+oKupJqVgteNRUR7PWfudJzrZSuRsDhOWtGsuRyye4lag3zMdMKywWKMa+2rhfd8M+XWq6kkW9du
/NYR9erZ/c9GoyLAnWF5bl6JTd582yB0oq9ds7ummX1Wtvvm8WwQHMCqnw4DPu7Sf629/NEY5ZmW
IpYkoupey5zrtU8UnUjfW9Paj1IVeHidXwCF6QVbA04OeJoEnkjSzbbxYWvps+/maKNO8daTenWi
JbwnOKLsmuoPyoh0iGtsDE3HeieK/1PBw87zKQX/YWlEXuv0oLe6u8vwgCgc6KE4mLbxmacjDgLj
PQLFQuU2PzjHIAUgXDf3Lg3WBcpZtaQIb6ThwPCZkDf2lueRhgsNlFOa6sn4gWZtll4eq/Efk2rS
70nRC1iE/I8ThuI/A2c6uObSw4WOkMYFgcxvq2McpBBwYxkNCDrgHP46meUaMAPu+Q4BP6+EJPw2
1VggyXclkPRicuGzNlL544693qzCuIkO3TT9hoQSktVglMXDKRUPuSeF5e7aMIHZBA2W1H5lkml2
6goXxpAsUdReHSY9nAOM9/AEeGuxHSDZkBT6s6tq/c1UOqxNFCiMc6bmFi/4ieUf63eNwJ7P4dfp
l4YUfF+2r7HWUN0KoKc0d05K6qhJtYuRtvWBO2b8ktMg8uS2kMB4D/4lBkZ7rpkcQdVdFcPb5CHs
JBUeG5vbrFNRomCgAEV+dRktb5/O2nsaOUfYzltcofcIFgiWLLluq/JssgJGYdB2kOx+CIuSB580
GGJE+BpXrjKnQalviM2L+6ANj8ktrHXj2wfiEc8DS6FFg06x9izXvt/KHBuKYZiGTa1aYL2vuJwf
DjAn3E38PrMgEqUyERhAsXRb7bUh/38ZxtKPZPaSAmeLNBmK9oA+fhRmeMICdetm8LRhfJwqreNb
yfYTUO/Nw+g0om3TDvBo2wmsJQvjMDYXX+uhEe0BAhcnIa/hJ1GSbUo9Ew+YflIazuFpvGKLxrck
I8yw2q9BUymLtD5cdRnJ91mhTxWKvF3lshYAEo4Sk29YyRFqYMI9GaATPvTUaveJG84fReh9Rbnz
DMzunTgybXkewFIJ0EYa40Nk2McwMt5K6oeBSRyUKO6t6J0NbuZnvZuOzKLtqqR4+lpQyLkuk44F
mjaHQeRWB5n3YGezqNiXSPCBqMIfzRxeq1YBCFbjc6tX/4TZPHimX0Eo9oEkZsFHxHg7OfLgS/N5
cthzx5HXHkpT3425fAlLgjG4X4yq32Pd4G6baGe1mIFGSnU09jLCNw/QL36bCu+ipeJvN3HiD98w
adyagT3QCsvEuhtog2JCgOKqPBB+05wG7FCOc9hoO9eyqqNmRr+zO4Dz6MEA8x7Lxu9eiPsY2ecs
t5D44j9efbcRuNelzoXJAiJha6YL1jJ9zGolTLaeS9IR27G3zbnqBSVz26ok8zi07ifVwmDeB/Ao
DuFHsySJLMHB0lnA1yUbSKmK6Z7KzNriXf72ua5MA4Iux/K8Dsvxp5/zAqiGiRblsSYae4dYl5aj
fIl6xXtlAEPT/A61ARgcOG35ZFCssE2Ws7BaxnyN1i9W3PwfQ+4eGYgx56V3a5Ssl8BOGiOZiurL
o/FD8N1Cdrf0O7gs5+Cxn4I/bT9sQPmTOX6GYfMnYw9k1fyvx8SAULtiy8UKQis1ijpsam5j1Gw5
SLpEk5CbPQ0SdJqGghtro+HHQrg+1V3q7Tz6jA4j9i4AyrbXvzQdi3R+rpAhMR2vi5EQCF/bf2wH
AstAEI7H9O9/HJ3HcuxGFkS/CBHwZtveG9omNwi6B+9RhQK+XgfaTIxGeiOyG6i6JvOkxD7GzAZz
cJCjtpAmSwGTie5MPvjTKJkRBkbkMvZAPd0sc1l712sjk7Rq2m1EqLzy3cDaDxElKf3lZz8B2odj
8EzC70OV6ObtAWdciwqtw7O7JHTIXma8PKNNG2Z7VwXw/RCk0HA1QzxMkCzewAwN8Te6yMx+NmLj
yy6JlVCB0taD+b+NjfG2yb9H5NO5bLK3QgUnhLHY3mm9hnGe3bMEBJ7bMUn2Lwo2BnTfoyXpC/26
XFlF9aPpgJrh+teruKG46tH/In8oJHxZVfylLjrHyU6yLcLO+oROYOn6xBgRXxh6iMYL+0Q9AO5V
aW/0BvvOI8A6tthhFyhzaJiVxdYopLOP6vpG01wvQZrzMTlIAeKwXtdQtHikbXopLOo4eU6QKKyV
8pnouIk6CTc/jk6+Fy1WtsnuGDKPUmx7D5WuW8KRJB94nRZA4wzYHaxZutL8cF3no3SLaCta76ai
Yl2QJ7lqhuGbRfNSGiNreeOSIBbehw1OFmK1sXns0bYD0YziPXOBB8i/VzSSck1nv8j7dNeOgK+o
yI/8FAe/aNchbJtRYtXhmnwgHSVBros28C5eDDVuUye/T7p/iQAfMC3opg3P3b3rMPaFWkn/2KqH
nzXXVtM2Y2I9ceWxK5i/lbHniSj6bhM01s5M4l0SRXcndJKFKQs8TOO21SyuZTf4E72/Sy22m1TU
EUStBdi4GYhuzb3K8NVSdiwFCSOWnr7lnvNnw/bRpv55sPG5+faPXnHzKOZbpX4rUgrjeqIulb26
SJYkugmwrTSDH6GSwxigjWMBjJKnbjaWYV9xUW5Mt1gTqfWSGUTYEnZuNtbG1mjQQO70iKehLhhK
35pZMq2qoTj1HpC7RlJ9TdZXXRMTbY27NO/XsVV+0sdcqwB4HskLLg/pojKDm9ZPTwLggNTKX61D
yWa5tdxDYMUUEqG3Q0GvlviCkyV3OC29ivbgqPCKhe4Sv8RGdiZ3hHdoi/Yqo/HamuBi57lGJBvW
h+WzH4pNyb0gDePsmmxukOp8CWn/MHc5QA17iIE1cs6jqEX3ULUP23POfRc+6SXvsfDK/NUcjRup
T+8V9i/mIhs9EIeMHLgaJ9eC3vlos36FWwynxk7WMvJAUnXhoqSCW885Fyl62oXlS4J966cxTl8J
OcY6GWnGIvOiZZigshKN/oq+8TmpzJFERUT6op6eEDVsNWgs9KH5yimdOUy72WK1/GrNhr3j+GIa
+TopEX4MBg96tnIt3Ia1jE2qO5ecpkbO9I/4DrX5mGTpue6b1ywKzm08N+2Z/t52nJyEfpGlPru1
DfeDy//a5ZPJsdUXCIcHMq/q4GiUE09aHf4VvOFOm+2SEttYQtpNFWs7K0ctFRgFqcAhjEctodRG
Je+mCgFK+G4K/jkdxdbS6bCD9RpU0iqTNqNZ/oYcRxzjxWPANLsCOX9V0n+P4nIvWKz1KqSkaRjJ
QxRm3XruSvdtSrlw/Hx6ThJ+j24iUnjCxxBk5GykPB4D6c+rSEU6GJ6su4fS/Jt6XN7Z2KIP97u9
jaV6jThK56UM3wndgbuEalnGDkGr9dFl2FIm7pFJ08mctbQuxUPbpHdlyhebFMOVmql+DfTVPhav
tLkvYJQ2FuGFXPARFtbi4g4anYzPoKDLXP1A7uM1nHCIKxn+TYn7qlxMZly5CJvlISvG39TkqyCx
5014/fdYVRc4Y9WmSCCaJMSmMX5xGeybVAeCPcPBN4pzale/GFKf6XO35UiMiCm6e6bHn4zOdr1j
PptFCsdt+MrRLS4Hmu0kleeGBc96CFnDefqbG8EyVUr7ZkDHhjTfpEN47LTkJ7ZSi2UzvPisdba+
YHsTOQOEVjLhHRQgbA9gJUa0YlgOJZ5l7Rzk+aHSSlLNR3UlJuBGcLdOpjXGFH6eKu6cZT/7Owuv
vidZ+1p0xr+JfF0xtLtUMZq0czwvtIuamRxtLH+QV/8cjgUsaXa/JluBgzEJPmwrCFeOMZXLwG9Q
PiPnTqS5JM/Oixc5B/AfSAR2ZCDIjgYbFLpY1O/YHFjqr+sJ6DvzYbbUFr4CwaPyR+QMshoEW1uY
CFTBbu/8+Err3seOoCpBy1Q0zjH2/D1mtwvr7uci0X/ypvwBwPTnVfXXQDYlAX2sqcjrPBXQSdkP
YNC0lhU5jFPqH4mcJOKm4NWbKBgHDdNhEm6MoD5lKIv3qi7luu+bnzEiJdILEJMAD934fQvrvz3k
PYeNWbdfPlx9js704Ir6TKYnmRSwQIVF69SEV1DQuzi0WsgNTCyyyr0zRuZznTC2KVwcy8GvH7Fo
75pI9sG87Y+l8YwJ6qAp3pumySEYZ+N3MT9MJcE6ZAW8EVf5bAfqiwr9M+r7L/hHhyEPXzhUUgyj
rEFsIf9hl3gBU34rav/eN6azUGQ9KOS0GsNvVHNwDhiYBwmZcEl+SwT+GUOdmWa/laa+Mq1hPUz6
zijZglVQUvK43Exh+0SFthlaDbequGoGIL3G1JFvBPIM0O4OPqiA7iB3fTW5s4IZ+Fk6M/hgbdHh
v9gyIziKcrMZ3YsRUrLorvE3tAxO6zT1uGQQEUd27mL7H482ugEwReckTYlWD9wWqHP/3AecjBFS
Roz05Z8jccIX2CT4E/WPEyZyOXYqJIY3/IdH8ou3Ah95dUvb6K32cc/hioipW1gnBUl08hzrHiZw
HCcpHtCZbzlIBFbeFuF71ltMC2sgBqm5bnxorysAAmQmOtVzyP8iSVDTjfI4y0/yzLwGLe2fjn6W
2JO18pJdruceUT0ZYU3guAD3tj3RGJr4S015YYK2aXx4JzrQIVgn2Ho1mwdinF4JWvkKOfPYIXuv
dToQF6VXnNIhv1bKetK3ICsyX9lU4UQCGjKqwFWvtkCijrOnXXDVr0VFXeOH3OvgYmiu/O4oRzZt
OENYtWMJF/OWRs8gLFRavKZp/xV5rM45xeYwKi4sD5vtEDIMsjt6DZBT1zQxrpHTPVVhCbnBvUgT
DkBVX0WJiDAF/hASFtwo69pPlEwT0ySe6eDdYdR+83tyg6TcsEFcewPgV2cSNwzrNo3QSA4s7ZLW
FvrWhkSK2q5z+eHto90ylM1E7y4NqAsbzYGqw76XsXDNnU/oQ4mQGN086Jc2q96HoOdIM+fmvJue
/Jn5ZxJUtGoqB59DxyfakM+1bBsM4LJzvWVWlMVS9AwBzMGPj56foKpkzqIycSKFjA0WbzRDF/qt
xhNnLW8MLIfDR4Zlx3cxOtUpqR2kgPt29Iv4SSwcjyWKSaJAxDTYqQKoCqlHxpiYgMrGx6gfvseU
4KhSXmL6rp3eYxkO80PjBx81vf0208tNm/cP3TSetal6FnMSTM9dAThUf3LwZD5z/z+7jjfSmhbw
14FWHIXVnKKJNEUSzgmTjV0wUeY7JZy5V5hnNgPQLBiO2l2ahAISlnACczLNqHMci1yB+PhGfnjX
2wWafaA5d5EqkUPGvP/Dblm1KONcWfYBjtfL/7uZRrBD1fJu838Mk2Nolyo0z5GcHtw+70i8nzJZ
Q49mVhYy511Y0v1UbvSv6QzgXh1yswiZ8KIxpoRXEuWG7ffZWoFiW1feVC+AMfkLv6wNgim0ZwHR
W+87uEPlZ2Rg3a3ZQPWqfRVqPA9pe2Du461bLX74cyoh7OPvmrm+Y9vkZIoTM2nk8KC7kT/qqzof
TpaEd9oZ29Yrr0MkrrHHPE8fUjJDHaIiCM/9Aa536Mm/XQ7oOBe10yniJ/Nk5bfdVzIAf0qNZiZ+
X4Hf7qxBvvi8hK0+HTzLoo7rDoADLziv11HglxtTT06TT9kweEa1snRjD1f6UMn8qNXDfLYXL03A
/Dzws7PDX1j8rdn8p0H5ap5GzJLLglDqxdSVF4LcXER0GYHBThAtJ4MzrOmvkTsrsVp7keoInlxk
Gxz9g08GLDihXtY/MEgzYIV40ElZ642eB94wX/qM+YSDb95r0z+tyzb96PzIBKSnyzPX1L/gSUy6
XuepGtSid+IzjgSGk5TUWjcspsoowdAFl4Z7vI61P7f2911DyrKIMCc221GPb1FRvfrF+NqWclu7
4tfXY3b14XOaeLtIQ9aI12pa4J99hjx0qix1pMxKX8akChfoAj46WlQ+iByYw/SUhkQ2ZN6PIiYA
rEq2kg6hMjEMIwaoZBmnFsEH5LoUFI5atGZxgaG72pt2fnTY2i97mC0LQJjYSOtx7XLrEQJxCY30
nEpt7zlE8eIhK3UHJX2xdHz1iDuANSqIXwZTf9Hr+loqj8qFHoWkCx1tlWJpnKYHhPdPPlSRmQtt
GP1WZdlfm3SXsAdeMEfctSwICDn/jtoeN5nYtfCV9QqQ0mSyRKxZa9Wg9+Kz5KCz3ZDbj97VGJ/Z
GFD2FI+U3yeKugRLa0F8BSkbVVGRJcwq2xnkb21LgyTm4q/vmrMRN9DkJhRSxpasCrIcE29BTb/O
uX0qfkvJTkKvvXer9XcxAyYUBD+WXuyUcr/gHL/1g9oHXPuB639nWfSWOQT9yOI8yuwVSSbPi/OV
I5b3I8tc1zpivsahGK1odYvJ/hYuvnsS2GceTOIIFrxucxH6b+KKJ1Zrm6oiPmk0V2xXdyNBDJ1E
rYMm56FGVhsk47jB+IIUbtvQmtOeOChvSJ8w+7eCECZXDnigCgVPlJCOJRtrA+Z4gW11MG+jXj3a
ZoTY1dztaCoZ1+cbNfQPIKTADiZ2SaOqd22Gy8nw2PTZDVZH55qP49nEapHCpMAfSya59KfPrNVP
hU7gdV4vgJqs0O0tbCmX1mRdvVTgAu0OKaqdki9xcodtxNLcjvIQ+RkvTpYR5+fbBxhaK21gja6s
WzypreM5h9IPwUQOSBXs2d2aaViylfPRWxDzUfFpHTUEVsuRBA2vSLFDtcQXOXayY7fTnHx3eAeM
Rd4ZVlmEvLz6PyQ3bwGwkB/JJEdD702J1sOe47tQBHtrTnK0opiJDjsWViaIDyoyUhH5adXB6vx9
j2QRs5n9ZyrrCPtj6400ZQIfRi1JQGqp9ToHIM8EQMCZvieiNMyuJOJx1HadVV2VjiPE6ad3l0iA
Tc/u3yfSkey/6WzX0wb5yUm3YC85QbLImLg0dBSeDpzZaf4lASVvOwFURfk2rENsFVPTmORr4cMv
hNq1qvoe2KS77Uhohr910hmVyRnEZPTXMdyYhpioH8K+SWxmIW7NFNq9g+dmnVd88QPm33GaLv00
ArnPd5FyENNDZCKJ7eJhHmQ3sPeT8qtihpkrmzuU6NnJ3sGLxKRhULq2iG2DBJZdZKy6oYsw3OX3
LuINE+HBZu/queKokS0PWlgypWxu0eBfE6zWG7QUT6ptXpRJJlTB/JjKrL23AashoGBBlm2t2jvp
Dnt1lDd81la1jvxyS0uzMUHor4Oh/PWc8hUYbU9zD6WVcdZ7F+NU6fCOAF/21nNv6BTGkzJAjIYZ
wM4hMxnH1xpXJPqLbiL71zb8b9PIXqUy2B9Hg7GJx0bRFRUQJMCXrth/PUkqRsty9yq0D0Ig7SmU
RlVQBw7kdL0hH1EFJDeR9eIDnB4YmAWxgo7drLgI8n0ssDyk/brXSWom1x6yUQAOrypOwGDWiPF5
5mzvN7BDPE/hyzQXrynon8pITq1jbyJ0WFFWomNG1NHZAvRbI2EFz8SgXPszetNeA8/LNk3uXC0n
uNWF/9lTLq7w0NAWatEqqRIGT2LOSq97jpj6i2gHVEU+gxkwvF9l0+7Cgp7L1EpwG9EeDD8oR/kT
RlX33NOl3thFRNCH1R0yyRzO7j4LhUmORJNfzJEvDJbuvSxgPHDuVuxQoGkCh5DtBXntA1c8CCaw
IUGBUBO5lLM0sX6ITLxEXnek8bxFqj8Dg5RLt28Yc+JNZwAxy1WhkKyTtnFnfFdMcvT0gTgqPPMf
VxlCgdMBowwwe0EhTQ4dbcAZwml3juPgGR7qpclY2kztRgwoghu6AHPGUvmoVKe2QI2kf3mZA/mL
+Uqdv4xYmBY4RjcKO4uQ2g5k5KpJig+v7dY1t6WTMrZrW3BQ6T2su/dkRKtiRWsxpp9hUL7IONqQ
YbKNkNYHDGUZQGfbohyfpljfFy6WtoqFPLdkjInHNjQw6/ad7d0+Y4Uq8ADyPj3hy3nqjOmQDahG
sZi0Kj2MffvmmuUbjrJNi4t4GyQlqZ2Zmsc/O0wJsMq6H9wtPNpeyx+3xw0b/grtWP9kBLQwtBbA
A0rMBoN39mzGAjXcoDDqq33KqvFQj8z06U+HlaoQ90wWFtABip4f4mjID4RKQBvSuicrNJ77QX+U
Xs50IbukRbGHNPdma/VrXtDigXFZez0fVsn+B0C3REyVzSdMReRDR8g682xG5qZhHUOjmp9bD01U
8+qyQ1RGcbT4B59Cuv1FMrbXXsY/tRzuLR5aLtt/gceTEZkIEqYKIX2YvqqsAf9WcYUFmXnp9eRM
0NnPMJRvgJFOaG5GtqGoTspxhIbbElaIgZY0dedam3hVk96/zEwk1q9vXoHuz3LdckUnRaed3whf
3TeB+z006i/N/mE3OkO5upduw6lLmzuY4c1IzUva4+7WuuvUi0tiDK9a5W3LouO9S9KXTrb5sqzc
r0BgQDNz3BiBL95zYgWELp4mS32gDWDwM2i7RLM2cGA3DIph1gl4r06vG5wcJApI+zfIxwfB5swl
ajafVJqeyv/CyT+Ewp/hIeSEkfhIlwi9Ak8pYp2UhZNHj23qA/dXc3DJESLF+8G8/3WqZ9FKIGxu
qIo0Tfk6Fll3KCCLLRxJllsVP8D4vnrs4cmFytt14UNpJedcSvdlMKoXw8FxETevIFBx0zr8d6Je
Y6Cm7JQeATFKpeZ99Aa33FghSdUnDJFBxJ1JvgRZQFU6fBOr+iqAy4Y+brYqcOVucoK3ACdtQ8SC
iAoUmzmimVYbgI0DDlz6UXzXrI5ozqK8oNuGheVTINdtPNLSaTuhtSj/mWyA2iyWRtC0S9sm7ppx
/8H1C5IS7Bo2H7bbsEzodIlk8crgqw6HVyaXJ5i89SbR7C+U729hj9tUTRkh3EN/bXz17Or2NayN
ORPQ5QoI2xjCS36rgXM5bQ5SIdkWeEJ9T+0dM/yxRhLsmwHjixg8iVyAt6DW8pMNTlti0xmqYQVc
49kWqBxAMYFc4yJpmsJZOA07jbgtsQpTSGhkyo3atzDsDdJiplLjLhNoUHX5GDKkf4ZId6E27X3Q
EYuYsOPcn57m2ZhdIGSdkpn+MYDGKLdjbz1G+pi843AKxjtrVio55Zwj4Iz0nmKDgYziu6W1jiF3
cjaA7q4M8Qf4RuB1jEB0TeETkbf3yfVvtufHJzxextKd7NOUTGS1eNN0mPr4gYNqjxxv2rAltfew
i9DbMADz7OzMFJbBAimDb03bMRpi5Lk145HPp7VTJkBCpoS3Aq1ImvZdj92jxmixNd3fwEo/R8JP
g1r8uVn8b0J3hW5v/DQszu9oCBCnElLbas2TZbHxlEW651+BPYaUHQLpteu8HTaK5uaWU7UwLPsm
SEYr+nhtTPSwWXnH1EiAWfMLmHPTGurJbQxw+RT9HmWB0vV3WfjtqpTDs+Oh7+JYZmuixYxAM0es
YiDJa5ZpxCrpob61TINNbOGOsFuz4djzzGzaPpqDYxjEumaF9MzPAQ24iCBbIt3wEv0zzGSHsSgj
YCv9BZo84QfI91qb3nB8nuuuPzTKCY9Ee4i11hAHy43MfJRQs7QGbwM2g/U5qU1pSeBwqEj1ww+0
suimuEs15IF28RVHSLZb2bG04N1D8YnRFCNAV82QBSzUK9yR3kK3fbGcswD6hnIMN9LXEJfjkQ0/
23sMcnGH9afQb8lY3LOAGa8Bs4ZZxntTJx/2CMosN51NNEEroYWAgRy/pTFHk+ePoFZMazMp4AIg
29ChMAdZpU22HA06RcMbyAysC7mUYewsCPa9qdmmrPDLLvqZVI794xxpDTIaM2Vy1tUY1obWWsm8
EkCc43RDF4ZmFK5oauSXwQJpy0lQowSWjk5cH/hsAi3wzuflaYhUuROOOnv8uNRAj2TCZJuCkxoQ
czMAq63hhYCdU5XXt8pCXpfWJ3Rpe+SeET629KmNiT/nDkH7w6iDuBJnRT7QsLKreUcGJGNVkF6c
eQA8yhHAVmjdB5xFEqUQssC7xLTlK5MqlNmYu9GKcC/g5oYBcjgx7OoChs0s4NVRHPeOv4prIMem
Pj6mmn2eXtkfhuMdgOneXHt4VQal3yiXrKI2U9Yoghi0xdBmP0QVX2XmbfRMHBvJKD70V+08wrY6
UusjzBxRs63i5KtKGahX/capnC+XtATDGVZBXGcbvSYCLJL5n2kzENBrY2eV8THVE6TI0cryW1IR
zJ0emPbSYl3SEnHtOd5nDjYtLNtdHzQ7xQtXhh4lVTDukeffsDujOVZ79m/dIoqqL2lrxZKQRtwW
I/FgU5ttYgw1YJH3oeHvTYNpvEzZmOr11wjGZT2o8qqJ7uxCXq89sq8NHMAurUzbzGZj8xEr84Sm
W1u2vXZPwvTd5xNJi3mvVLCQ+e7Yk6KhORpQk7KqIPkugAjj4X4jkDDUgmYfKZAlxRRfHb14QUmK
imC6YtKGYo3McTGM9ZmIJHD/ln8AWA/lFb0JzXP1CjwG2w+QITKcLqR2XXs33AKbYC4XUn1bEEz1
/mXw2pM2m+7YctcB5JpmZPDZoatzMUmW2Yk92aLoRjC5/nNoGfHad8IPzWs35G+cMObdfFYIhRxX
DB3vshXbNHHU0hran5HB4Bia746wP62p/jBChFfmBCQDHyhjSbUfmHeAUkBfmlgrrBSsAPsAaQIv
V5ezxvX+hWSGxCDHBnIYk5E7bDY0iunNi0HqEBSx6eB2oKQ+UbKsp0Lch6bZKhd36SAOsducJqt8
tt3+OCXpPeWLtzX5akyIGnucbJ6B46bfeKb1h+WaqkVO9poc6xt78W7ZAjfVyJ9JWtJH5h46x22u
7GLdBeKEUuy5b/g+rFy/ydRdS7s8dAx/6qS4hDapAUPgv7c2ST5OIXYKS5CjyV1dOms/0m6Yd7aF
F3+r2rnHibapPYxpg/cUIOxlPYhmkK7TC59wvywdoBPJjD7JyuiUDuNHUQw/qd1jo4t2OXLrqTfW
rksYVASNMxphRqWFTeGbHEga2hkFcUxBvZVYLped5t1lJJ7iLgD4AmZcZ4871uo3rZjlDBH8xtY3
rkEnzxGsAKIEjrEefYKg/9UNFhyoU+lE4/hVF4G2sIJi7010/42jfZez9Mi1AnstTDybuc0HJoxd
hUPI4ZUATWjYw8HT6lNXjRucAWByaH84nIonBO+MfpVxC+uMVHPmdU4Mvage6XahyOI86O0D/cQa
JPNH5Yuj27CeEJqMXmw2Rp5RvoUja34cYrwhJlrNKTZXaky/9YwNe1CxBiHZp/NcjIoxPiER2b+m
r+0yNknOxOEe9/0haBCIJ0P4L6wAgpNxBI+FFqUICwp6tkpOHN78OMOWC5RrYZoMd3XZjx8Grex6
Chqce8C2077AG+XtiMv+qWv24Oms384b3hB3/M3C+L1rWcWEQ3oWubktA3VtnIBXBsUbkfNwPRvU
D/LQF8G2EcO3y7a9C+2H9NUegO7Gcd31OCCxHAYcyQgWTIddTlzH75nwvlK2CQddlzUuDPEyjAXz
IHFC8ZmB0hDOyodvsw2d8KKHFCwDpnQWj0TFTNqj6eK3oHSejC64u0azA4h8jmW2JymA7EFJGlsL
5R/mmzeuTUrwlVWy/I7a9DNCFkpcBVrgpJp5EfUd4dnFF0jghlQnOqWlpCXH8N3teA4Dm8UfnCGh
mWvNBmLd1jy3PNDUjJabrWKTMBOVsE/vfVUeciUfjTO8Awd/r9nkLGofuWtt/SmO4FnLVi6Ghmct
IikpzewffssaY6n2TSDhLyN/6vEkvFsTsepENDEmeZGW9gq/55kMmDseNDZB5g+esF0XjDvpS64m
rjs/Yg2PymWRM/9kL/c98Scg8b+N6KmpPK9uZ+WrGCGma8TI4QOkKq1u7XNbvFFPv6I3mo5k7v0b
I0CmeG0ePUsxd0LaHPFG80TDFuzc7Bms5c1Dg7QmIxxzekSjid726oAfoHKwAZxwoJhYDyhaLmbE
OlrNzUnQuUA42io7Zl35Xkkd82E6QG61o22UE9oF5h56RNYQoz0QjmCCqECa6HPYKu1ua0ZH4ZJB
Pi+NGxD/s8Hzvu1t9220jfe45SYxnLhHWlboyw7o0CLQpm1tk9+FUPKuD2oXJaghxjpepZm4hSj6
F2VPprPBQAfeL39JAY40NtnC8P8YLOzJjaiOSd3vU+7uQs/ufqh+LbxKLGrA/IwZZJiW5akumj2e
f1rNmOlSiFId08oxqYJnSDTuUvLdZnn46hGHwEMUYXxKKo+joep2bKh/47L9DSZ/g9TQXbOUAxRX
rh36HN5VpIlmeRGFusu4go2dYUqyNP/ZNfpb1k5YoKlwuVcAlrXY1smlzPu3fGj3hSUeDtthAO2k
TVmCoer/3mbJPREzXkuVuTZwvnoGa1F/0K8dbeRCoz5DHum22yyNf9G2q3USU5qbki8vtjgHZSM+
s84GUluDzZK10a1Sy9BxguEq5Ojla5idYxQEOzOP3pMqf5VJX2zFFDhzYBO55W1cLewUMgJT50eS
MbqDwEfRAGiracq9WXSYTTzgJkwW3Clek1O87dTwqVIL02uqYUQkjbHFw9u3ev9K9HF5KXS1z2s4
FwNiBtQ8nH32r9e2X6VvW2spiBVv4RBuqTje+EgepdEdKi4reoeh3kA4vug5s/ihByEJmbK2MR+K
kk7B4jjWouCedNGThrztKsgQ4twr7o3tEOpjo0wLJhbKcfQwaETteHpB3H+yC/uzT91oV8MIWHjS
Q6pHn70pTYckXtJrEJ1w4Fmx8W/UDHANgREtA3zqi6CH8GTk4Gx6Pv+FV3jZsmjtg0vEZTGlv6Hu
nP2U+O94IoktXpEWzeY7lU/+FL5aEi+5wwiijyn+q7TBON+PC0KGOHUs90N5WPBpkK8kPH8DhFwF
mcaM3zyopt70OvKzrq9eesKEy4Yj2OzgsNrNUEEMIOotbu8iMC4uA6H+5A7IfVrtZczM1xbhxcIY
oquWtQ8aYOYcbuO8w284CoFAsCSoC6s4RTkIfTQIZrxFlzPueiudWBw0fzK3+pUwePA0Sw++aQox
/k3Bydc885p2Fr7aNs3RYhn2boi72f3AsEQM2MjKQQfL52JSrEeGirrH0EnVHpZ9jE7Gh6nxf5UB
ZFgaTk5YGuwe4tDV1QaHTb/aEE1VOCyn54WY44xroGX3qpTfad9tG/AKKi5w2FTmHzmXBAP2ZJll
Jd6kbGQWE4qtSwDxcsKjAVQH31+cNPu28wnYkDJhi6nnDFoQ/hBDFGyQsXQnxzdrDlrSNQ1aIzhv
BG5GVqgYi7oJ+ibzBxcI+tDc93dZGvrrPrQQrsQCYR/QKbrFdRYrEoFY+1rALuBB5ExGOR0I4p4N
Y91HKUameenstgNVVfCWEqnRtGsMuM5G94m0bTxtZbrJwY/MS4feK9ejvZ0GUPN8TKSZP+ziquG8
4/kxS/Vm2nI9ZgXhv9mTAbB+ozQd5WiUvFdtwgvVY3ZgwOIKsjtETDCTPLd2zjvXwmbsfLHIa7a2
1H32NhrCj16UH06hv1dJMkJOiBlvkE0/pCQCOkA1F0Jg5R2VYDgrxiugMEY28suDNwCfz8ONDPfU
iBJMUuxOF11g/CQd2hb8SMZKbyZqvPEryLtPo9D/MKxyABRoqAuLg8lpMOb6RvaV5dMbKORVM/k8
PmqiZiPfuWi9O1vsI748hAZMYEEjksDjkD+6qGT9bDvp3Uvah8mNadlmgkOc5qPCnrFiyCrZ2fPJ
a7G/8enjaxld81Ay1m+sEwPneb3hPnqmLrtOOiBi6KIId3tn0E7mtP/Rhcy1vNI+uVMvV5ku3x3f
f3dhOLIBYYmDoWmlQgeEDZGLUVUci5BBDghbchXD+NOfA6CBhlCn9uXP/783apC94fM+KaUv8Nmh
lqhYHTInISrHDoOXtO2+8cB8aiZc5lg/xQNlQWROBCUShz5vpGnN/iHt7lZjmOxENf6zWsorazAZ
5wb6Ee/PPXXUmixcREClieAv3XcyY6nYuCDgu/Ccp8Fv0stLK4aNk5EL6gYpaug+YfZthb9BIjG2
ltFMnUXIRuwGnwEeuaop8nvTttM2joZLXcnfbKKqoKWb/e0Fl3A8PvSquXDmoOC0MVf1+N0RIjN1
kTA0Fwq6I9ZgaG++wBBNcndOYkJgmTxS+kPTffMAhvJc4ZboZEkjzF1ex/m/zK2H5aTXN7r4f1HY
YrkdsNAInN58iOo5kLDDwyi5h9jA+qICJdwRboiKhHwtibhcNONZFTVDxpSMUj0dgPFzlU4Rl4kM
2K56SlgHRoh3MCvQz1zIQaUN9BCu68YtzBuSLohqBVIL/T+SzmM3diQLol9EgEmX5La8kymV/IaQ
niR6m0n79XPYs5gGBj3db6qKzLwm4oTOPkGmMKgIeUQLB3pNrN8TY7wlBMSZTR3t8WYJxBopt7qf
BTviYQ5NoapdINCLKYP+KoTJvoozbnrqsrsC9pdeGrWps78GkTxjHfoLVTdx/6ELwmDwXbLeWYli
vsDff5tzjgRQQvQ383TmVWBaIqBxRUH3Etb1T2t6zgntxr3BqJiUn2dVNbcl0hBaC/p3MOGb1DP2
dmXzjufGT+HFX1iOiV+Y0dn7Tn/0huAtNpD2UE2xx5s/WAy9FESt//fxJ28miFh/GTE+uZDUGxRt
mhTFhldUysFd4ROlvbH5RJ0dfMIKuEO3ccPsRDbW4jGpmB8omCK2mb2qxAbkFimHWyhVPJ9qROiZ
cjami8w3gsJlikfZJ9D300Of5jsBkwBjHpNvkXyUbh9vgkh8Mt9rV4ly70sYJBMrfJYn3KS5BYc2
7M58zuNcbc0w+a2C4QG96p1GLcSW7Gq4/d5K3W0wNwcnLHApHWQa/TY1jQHrHOwP3r4ki3AtuvrS
dMgwdKveuwlDIoJc/NNjAZTKvsUugKlmvMLRAVcHjRK0hPwpJkb78+QYfCrqk3xwHg2OFiAazyST
Pk1Wh4xvjtV6wu578pR0Lw5rKApZet5QSBKAWgJqHM+WWyfCEh8WmL5GIIi49GBzup7FJCX8nit1
9RU6qYlMnKpRrxgqamzbLIaHFkTNzKmTOyoh4DMjfNoqjL2ES79xNQGyqZgxfzTqt4WTZ+SFv+om
LCh+iBg2i4nx8d3m3rH1fgrkza+89zJEagdKFOElUjscwPRGSNECI3pB9UYTbGom2jl3YGQQHZ+r
4gfFx5fNpGwHQmxx7k3qmEK03RsU1NuWanUzx2SPslO79oHpbshe45zvZL7yp+FnEuYHqr5jRFIa
6USbtkE4gw/rATvpqcgYxqY8UGEWXhQjJKvHEjBleCUV5QCghFCQZSmynU8XJ3T4F2nk/3kaJZsB
aC4DeBSFVhnuoq73r8poZ+7dAGssLBwytMvnVpm/MvS2rEGu5gRNq63CY+YOz9pU75VjpltMCACp
IEWxi7MgZRn3qB3/9T5yL/7dVT0BGe+KvezKgEt06eTa/MrN7byJpBnWRTAe/WF6CETP8s3FxFM4
uMzkjDEQu4J5dHqoYXYGqmbE+PYxKmKY267G12nPqbOWc+egXMDBmARmu40r+33QxbTLs1J/5E7a
H8dRe7tYB86ZrArkAFKzsILlOdUbrbNgz7RvenZz+yRamzF1vQiEjfhFO0Z2GTyKe9vH7jw0+b+i
YupSsndY17IrvgrD++dyOOx6K1RL4qD1mhfxqWIBvB1q/PRl6wa3oZsAFAw8VcBQ3wTia6K8dHRw
J95OUh9/+B2iU1mYXwJ+BpIrF5zx/OXkiCJzcr9MKPXEkKNG8MbS5mfrx/XQD1uK9fvOm/SxQSvS
DvVL6sdoO2Ip7mzd0QxoSQsVyfZtmuHfpZ6dnf26Tr9TTABf8MionYLsCT7Bup1xJgckap6bFmlJ
Ms0uUKHiXifJuYWVx2sixbnU5mfp4eYO0PPs3UWTPfmsD+PcJu5YIz3A8gGNKJx7OiDRbSDizRsj
FwL1KgkTPE7q/38XBbdHELL4saSnGG61/buLHerDixF06op1kWZ6iONV72uFjlpYxgRCxILjWuB6
rCrx4k9L5JBVAs0eze6OSc4EXS8KVmPvw6JGQLrLGJZvy0g+haXt7SJJjofTkMTSQVBZC51aR89P
mnNgxOSMJAvOtAQnwBI8RU7fMipyfeOetR/b1m7EnRFPBi/GkneCUlIfHF0H987Y1kfy78AvN/bw
ikp58Ugo46NPSt4zgccK/ofc1yY6SHiKCbtdQ4H3ltesmR/7OqivU183mzTC36usiJskSUdWH4Hf
knpHXKPaID3+VSXmQuj3OztzH8eyXWI/9bAa/IhDsZ6yzYysc184pbHOaucud0R0cKbyM2U4cGtq
AmIWgojPyUebouXKr1oL3EtOjhQ+ZWrlxtkXg8bwHHfUUCGj9TQjX6OgNmdulJDQzdwQLG5JRCNW
l4ykRPofQQlrWvRo8X97rjdiWLHBVGZ1HBIZ0dPZr7Xpkuqy6N1m55kBzK3PXBJD44hhfxh22zaf
fziBEHsNjrdl3uXjVGOtIqKaLVQ+uupldIV7cL1IEc2ds63jDkEFCAfDiL7m2McAQggavXGNrrTG
aMkmAiw7E1kDbAw20om18ECvkPiEKQ9LXIm0xQuFXvdvUANDBWDhO1AW7FzyhdBskSJBUNK4bllC
vkUcIOvRxCUfpH23QyGfHUlxnO6smBgaD4vjA2XkEplnfDpZ828RrLUq/xyYlB+bquXHnIeKCjTW
9iawioSvF21vxNDpwfH1OelJPg4tgCGqryueePxwXRpEd+3CVu8WQ0Lo2E9ZnXE8TX1SbeE956tG
OPlTFIbVlSljuu/6OnykOInR+qfTby0DdedaMckH+PVX5NQNR6SCrO2iqjtHoZzWbTRSOHB3g/KA
bBCZZ7/hnYjlvGnsQLx0QLRfbO4cZo2Q+U2BM8ZXbvjMwrbE3N1BwrD84uBNTf3UBUm+TyKMUYv4
t70nAibeLrceQAGGMe+q8fwHP+nzAzNzbewte+4/uP2NhRcCca4N/CO8DahliFjatvmydPXf3XZv
Fx4e5+ScKv9U196A9p/E5t6zt4SRPIoMhKQXs4jOa0AhTXkfA9iJPcAiDMqpISz8EDNT+T3vE/Ps
iXxe2Rk1hJP8cRCWf1+o3jx0tVuvnYxA7YA0sk0eynE1SirOIHrUZUW+neejeM70LTGhRLIAoEJi
66KsZum7UesQTaYjT5IKEkCslW1I/EjGazlFH10o37N53NQtM3Yy68gb1q9FV7w1cUtD1F3MQHx7
0bKXT/eeb76WyBt3cSDUvWzRWDAGM+iP7XGNIKt7aminP8umkbes7SOqnLSwjm0eZ+uAsQXxUF39
pQQjYqeL4LIN+KhgfEJ9yt+iBC+Z1Xjfdq2TgxjdE2Q5gYUuPjPfPFp2uRsUoyq7vVmifIiGceTj
jzQGod4VicOAVYurQ7+y8zwAb7z73vuMXXoOTeZFNDJ4KvSurXt7r4u0OYLACTcVI2TIUy26f595
gpfHh7EYHkUPOLHyFj+zQllp+peisEzg4sHNNMddUBMeBCHoYDQTGvOettOorI8SG9Eq6ZkGYd6E
Hjrj6xDxlbTcBswInCE9tbg0em1u6ALUbXCas+W1w6mVsl1XKK7wn9EQBQhl6IrEDaeweSOv7Bnr
1S7yRlbFUf2Ux3N9Sktg9swyy63XGDPP0jzAPozB1bCJ2qWwmsIqfKYMJltTbXVKIQTb8Tz5ZHaK
GaKX/IvnhsGuDB7GooBKBmsi8xJ3bYdyYy1JYEU9xKvUtUpkDNp8svKe+Xf1xJgf35mEOpPJdksk
TXtlHITCPHnkN+7J1siPFSQsZhfjp5LRK3orTCoeWmZu2Q83QASjHJMJtluxcugfXCytz+EivqDY
RKAOnDDPPLWGnNGsfRB5KdipNW8B2U4IUp7ThXzbmrQkqBF5zOvooEr1C7ziPi3xshnqaPfEr5iO
uOO4ZmkX+ggnuiRY91Z97ZkHbLyeBXPa7FUTHdph7PduPex1l3xKXgw1etZWKsVOM7KRMXMd7gyN
51JhLJY5Yoes98+s48J1OpKYYNsKpHDxtnQBFHnuA0lZsOLCs1d5W9Qe8J9CASLYwlVv5l9oec+W
7/1irh4ukad2yh/eVdm8OpjG95Kt4Yq164UCZI3rolhWyzTK8w3HxTaVYb+nWAY+qVA99CwQXfwD
DKexDZQEJ0CCiMM7hqowklzjk80BKIw4LaDycx3HEUbJxoCEw/AiCyZ/1WC63jYl+at+3CwaYBKx
pMucIQTdywmVrSEEPsUWM64mc052Z/ac58lrHgx00RZio9EREDCj4FAb+svznTsKfVLrEsCttl3d
45L4a2wgKDAN3D18ItCXo/nI2XdRWMln3BzbepzMO7bxONukdwoC9WTxytFnWMuuO107Bn1EGWZb
B793GrEa9xm2kFPL8I/yamuU3q8ay1+jKz+NAg9EaF19iZ3S7dVXZgN90rFxgxcP+RQeSCZ2fSCf
Otn8ZQ2YhNknYQXHnuAPbTy0sTla0NnuMTbLjhjnKB66vS+MfBvrmDifNP8h0/EtlckRfsSDXDaF
o2PbGCKnajF5vfNovVtyeu+KtDwrYf4TdQTeedZnTWzPVgrWiVqyNQKU+VdYjbNOPQ4au7cq9FL1
qxd6KMvgzq2BLdHxdxTVc1G7uHvJXED+Wy12QuSUkuA7UVfi0NNUn4cOyElmpY8hEkrQHcTIDdOi
yK2z8WgBzUgz9KCW+xCbLdWv+UIMDYd0OJ0qRqOrzNJndA0tjQaKehO956r2lqCjoYm2pHIR6xtO
t8LOhkuQEyOeaxfaDnS3d6yMIQEUFmYTR8T3fUng6OCa55wRIeO+umYEaNAXdJ77kKkl2Zdh/3sf
y0cs8jsC5S+6GL8jx/21o3KDZt08I6ejuJfedO1afSBNst3UkDdW+TzA5ZzDLMDwb2DrwJlOQ4Ja
gohvIqfLf6FpAEO0bPscYCuwYK3AxXn0ZPJrYaZdt5Pf4Zkt6rV2mWRwmYNVJlfcMkH6ugQ4UK9q
49DUMUYXyRCe7Tb2OMTJq7wrsNxVanGCRIeuRUxR8RgmMPkxJDJ38XukLzlcAWco3425+25mzP3W
Qu9fgGKnYDS/ylYUDAtA+PUUinBsJ+weM1S+ahrvg4rfgSnVvh4S4v6gyVxKghqamUkSz8NqrCTY
CCpWz8DrQoYrtIPGBQoT+tZ9rquBtbh6q50OFlJecEAsgAQ5oDQExIzU+RMonLH8NvOhRS/EAtcK
yg+rlgiux5b8g4zoCq/HDgaGKsULwbzITB3ekSRAcChLc2d1/Fcnt6tNvzANC/DqgsuWIBf7BMzk
rNPkr4mZXDnNyAY4AQZC7UJgBoCuMYfSA0ftoGeZfgYNzqreD9N7u4wQ0OW+8a2A/60dmr/KDL/m
NNt31gSbFHWaHZhbUKxE/bR/WPGJeOEnxH7frGUJlcwtjXBdzy47AcGkva8etCE/RTD+uiEC0Nxi
dWKEydpxvWeZS1TISjqE2iV/LT3cqoBsd43wl10I/XO3dWl8hJFyL3krgn3fc7o60PZ2czMm584v
MZXb8jWLWvAY8TmfQWwEFJ11Vn/2dccaXJfyEjn1cByWq9ciW2OXWuH3qOIRC/Io3vvMd7+UFdTv
BcLDjyDTGBxHAETInUm4cL0/O01hdUYVerCBbZprf8jG/2JTlm1MsPHbuSUOFIXSC48/+pKJeRQC
Mhio3iZ3h21jeVe2TQktoT5pbR45EJEURBg8uhTBC/Y5edETOYdk0TrrHITaqm7c6D70pmytcxSe
cd3orfCp7YUNmcVdAlYyD/NLT1+3Ax2icNG1Hwy1LqHJAMCm0Tu4/TCso6RsCX2DQBLn4lLTbT7Z
tntlEQuAhaKAA3jW0MpThF9RG7oH0xDfnRpjIvzoA13H/6g79yyG4i4DtojuJs1uwoiLY8QyZdcQ
73GmAgRs5J9rt3oCEi/WReefIgzqm9nkFvf5xjC0Ake1IzQFTYK02Ooe7Hp0VsxDDqFfXqtIHJrQ
g48NkqYwem+DZ3U+TuQJrHs8QuuOJpvXHvH3fx9+KMdHO7b9VSSsPxXn36ITH9mAEtvu+B8SCLRw
nNCmM4HNd+C8mTL10bdTckL0EVYcp1x0qR6cIw5LOOPO4B9qblqnxP5g+80qKVkPSQPduGTzvDdD
1j14aY+SFF1VJMeqN5ivz97JNSmzTPvFa0V3kWNQnmu2Scucu1rTCFArDdU9OMKnqaayaqehY9NZ
14f6v0gMy4gIybRxxLTWGibCyCvmgitLMY9vbLxNxykQxdU3sA97CYKjngU8uL2AJ8hpEf5LdCye
uLEydZGZNcfKSd6xEN8nlgFXq4VbVVo34RmHykreQha7jYWjzWZLiTiBRtZQbJstcwYCOvfNYyzs
aO3M07U0UezrNiPIq+acRdKwr/vuIXFZDWR2V74ESJg2ZkKj7KRW+RHGDmc88U+b3HJOQegJtt6o
TOLKunOZvBxjaflHY+HyQNW3TqBxB3yytTQPgW2GAJBZTqNs5TrxqsnbDEUA7SzgRVzbdjM/JYq4
MJZiGoiu4GdupIA41rwibvJOVttaxLyTCJHNCgeOWd8iLY0rW6P43QytDv1Pg0fdNCwyqePmKqbp
3IgJQn4aygcrCwNWHTHVUppFx8FIogcOc7n14RNvalmPG9m3+65jlwS/+SmyvBplFYotFnnEdjnz
JfM5r0lgjGk0NRJLKfU+YFK5GV0IHnODgqsGzBznfArYhvG68VxstpP3XLOc6Lv+M86gOnTIy1cS
2PvKH0G0zgxg11wKzCuCxdswRHdmy1PEFBABG6ntqh3em0kZsEw7fRAutyDeaAzwA1WpYLbNzt/R
Gz3H75GqFvUDUuF0TMTO5UuZfKr7jFg5tLv+a+dV/1ihkiIS6dcEGjlrfrunYRovfZ0824OkfevL
hAEK2j03hbcZOg8qWDwNdsqB3tm/nvK+serrjTKcV77yxyqNTxwp6PQC1pMl0e3UvjI+sSnDPmBl
UC5QJkXu9A/MNPtLN/1W5J+s5oLwD8fV9RbBBHAZMfOUwvHapqgIEQfEjxOGQTRsVokTBY2IO4fW
Y5k2EATUQBOE6jTzp3SXgblfE474FlfFLTDZJ7KihBPsYihGBe6yz8ootET9E4rypyIoqqgZAmRT
f090mlo5msTmBaRC0DVYkpb8DYHTY6sLV8IMTz9Hg9+omKOJH0OX26IUwxoVN55aHW5KhjTUCkyn
A5PBI0qadwzmyYaXZdgZiiPEd9VP5xiPds5OGL3FqRHl3hzZX/kWW+DS+2OUeh971iIEvhODeG8a
9RFa1Sdhy7g6A/1YE5aEwJVEiyTHO4NqtYVPE73IKLC3qh/pwGLrqzOpw30Lk1ZrMNgJtU/WD02o
Y5jvftjy7HVucwQ6EnJ+kyWjSzwRCYP4bQVbicc6P9PhVwSx0a6HGcxvN6reG4eJmrAz3JE+tyrZ
WycO7RJnbmNDRLabve9PTHhdXPlzmHyy+AL5ON0RrfNmmqkBF4ASYGn3dceIC7Hs62TO3hb28heb
POIdJTcCZhem7gWdK6weNFKJ/1b5+l9Sc4g3U5vtZwMZGMEq0ab1xplRQzKunRydMJkimO3C5C22
UBXqhAVcNWNMA+f21Y4o0ub01fDEAz5tc+e407Au0w6ikUTlCEliPxTOd6gRSVU6+JOlUtvOI3Ex
tfXVmnWPRdP8dK36GNp0zO4cYJhWgp1WZ55dnGit1/zLI0V6J56NxI1gH8FZlEP+IdLgkszgXd2Z
ziPDe5uH3Dhzk3+H7Hjp3smyXZ7zrC+IqnTZquj4Uun+aCAPpMKtgwPtCDZKtnV2A+qjKP0/37Y2
QvcPnCNXPRhfked/SgdNlBtiEmWe9QNrSq4xfbaHvGPRUeWYjkASL1F1igS6Ur4HSfuRAw8BAKEv
gI3qT5103UaYLYo3hBxrIZFsznGVbsoyK06GYT2g7cUKOAQfQhuPveSnsbrrNPPIS0rj1YC9EhFl
JDf4ebpV2qIbzG1IS6CxapwOPJBD4HKm+ex+QkW+pieYksclKFwDFC0JgB+Bv6iGRzLVnQIuR63L
O+xxsBBhf021uDhJNGxRajEdUsR+KAOdGdpka+PgiWRD9i3c9AvZJ1FKhXNIZHww6/gjxf67cQ35
6BYYAFzLArMyf5phdHNLsBeyjd6WNRXrSaAi+YXEbLUruSnXOa4KsObFe2EXikkR7fpy9aq0zvFG
M0LDk0d2uyz+VEVN7fFlroC/LhEdDu4tN70zJVskK+s+Her6TddbpGdS60A+xk/CIWSuO6O5z5PU
wkWL7quXE0psh/V2kAfHqfTyjS1wYKIteR+LCjYyxceWNeEfyccMW2o2qo7Omex7YEVr+TRW3Lhw
kpOjIlFjFWnOOWTT14q2lLnlpIhhrVGJkYS9I5Fs2HYBBTmAGv4y1iCig68qopmZcHBggaBpNuSe
vfsBRmV8RD0wEp6RsMGz+pNFxeF1LpcjyRUZewUOG+bikgg52WKytxoORqo4gvDmBLbWaHj7yMTM
By4O0CDyq43LfwScZMuHpVyrLt5UXTnuhmzmnvCaPzkUA8OS1tzMfgPeLfLvhMhJzXXYGrvAbMY8
8lcuf+xc2wt4WbKD7AARTF25CpHgyj604f+1DPLzjN0Rq9ygZLPRpT7iqaIV0dl0cPR0ZKR1RcT/
kyHamcN0IA6tWSN8q1bkXpJ+i1WAXjNeturxTk0ddZHHR3FCoyJ5Ro931CfplisnAno96rM75qSo
uVCBGxMkaSW8t8K0zwNPxgbM2kyG+CBPLLqMtVnYVx+rhFn3a1RM1a410x+bz0nKoJ5Zn9Eh9PU1
4kxGHZZvUhj2NKbWI8uqmqO4CHZqbjCLy0NasQQsh6lE1+wzMAamkpoTNZfjm5t21vmhx3Wz9gkC
5ui4cR6A+pwiOE6xuZHOgExx8B8Z+BB4aFFMLT8LQ6PqoQYB+dA5st5Ew/xRq3IztD27MjpIpnOJ
Dy0ASpk4+1qLBY+C47OMEuvRTxsY44P/O9C6lSrkGjWCN2hSxdrRKHaVP1PsAckpUY+s/cn/Ifn8
dfBNogajrKM/72oSrEm7O+HbLN6wtVfUz2MLrpskdoI8B+OBs6Bl0+Znb32e9jdZMIxZ112PdUVX
GgCUwzgrmB38CcUQU7JbeIQtjTeRuGuCjBI5glPtASPBlJ5SJKrT9FcPyjy6DGL+dK701lDWMya8
4Qu5EmP2ZDLOkLL/+XRh26ysXaa3sTt+NFOjIQP6VXRUgMgX4Vrw4I8aN8LkiqVgjGUpdsOYzmRg
GYXyDw6+8ftqChHT+7YRPPcDBqyDMzTOvyax2h3vMQGnUGt9+phCHrEzzd+pYTMq7o3uwY/GfNv0
ZsvsB3Q/h/NGIxIg5mT6y2evZ9/kEOpSuzSRYwBcvbq0jZ1t0wy2T2KjvmTEAdyuP9nInmbRg1Qp
KOYciOZ17W5UYN7VkeLf6g1IV0LjTmvMzSn0JSShL6WbTZcgq6+VH/3O8/A5uCxfrArLgRRjieiY
taJPSJ+tk8UHpROo+2wTrAKCKeldLU78fIQSQ9CfyKZ5XeHc33dRXp7tOmqoFKuHEDbgrS8SvBKo
NgwSZcG2F+GWvGxXbXp/iG9WN5FnVmMpxef5ZVtj9Bj2Iv4zWEbcIW0M70Ws0ZLWjNLm0APwpcZ8
75LFCfiti06Ogd6vNIuG7t4JPpIMMQf/fH3ze8PfONqxd4ZPKrIryu4BHwhLBvoJpEwUxpAW6AW6
9YBtzPXg9+Y1iHUGO9SgVg4KHWdf0L1VfEsrSwLDXsHSJrJ1DE51LBBrVP5XLcdNP+qDgfRjG5qt
uVVTHBNIU7wNg00FG6TTl3YJXzMRqkcODq2Znc802k/KQQ8uKDuw+VjQsEAVJmPAWlPd8hEOklJw
VjBVynvWxcFvYvYvLungnmz3FsoTN8fXexnr/hra7r3q7bVBj45chW9znUfjqTeKC+OfiBm/8y+Y
opvvGKuqTvGFLWF10U0SibUuvRpxBXigtnjlTeNyCa5pxRQ57F8dGy072U7frH57in3vPTIX79rY
Ua5FhDO26hJj8lmXoSCd226drxZvD/kYLpY3TcEm/OgplKRg9oJ1c8u5d2iUS9EFW79GK9Ao/dEq
m/E71/pV5py9M/64fGuZY/FMnMOemab5gBbJWtVqeO+8nsxmetpvYzDOvVUUG6+xGJxHBiYXZTPz
q1AY0Cnia7DgHgz/nL66J951SwDVWVr8AfUUOxemnigkyRXYNzivKRFNGHkNxd9BN2WyCY344ucd
47DAgms1uPldAzZDEpIx5fd5agUHh8T4A5dwxisu888i1u49uCxyoFqBR032CjcUKwrOTPQdiPgu
g+uY7/Pom49VFpsfYmItkpTjT6DBAQ4+JUHM94skUnAbAo97qzv2xLnGqVcYQv+Vbfw8jx4CRP7k
CWttWkVcvI0Y70eJaWjwgwnLQ48NaiJe3hqTP0jZ73SSP/Ae6HU43zeR0Hic7RnCi3NorOCttKnt
UVI8mRXRUS31dhF5xDQC50kSxhz83bpI/tD8vbH/CTYGYCzcbHbzmiI3OvKDfHD2EjM9TBcrcMSm
CULyPTrEFmVV/6ZIaGGbMk1eYnpGb1+Yw8l3I3/XtfZj0+m/gBB4Ovz6V5spilPbo03S2YkzkO8c
RYEgs82y5nuV4ZZuSAXuBNJSLSkOGzUMB5DX8tU10o/cC4kmRKfVY1xtLQ0WxA6sNREA8A1qc7hm
HHqbUICbDGXKutvgBfNKTizFz4xQCY1OmmXpSzrR7hb8CscuyO01/Taqrioq7skkvjfxvsOaaG+u
Of0GaI43RJszBR/CamsrxtYtdeOWULqbZSn2HgMhLwZTqgbziJVoNqUJqx9R8zImLbtIC9c2PhG9
0uHwh1zR3GQpuRFWV7WPsd81bOFDcnXR9znNnDwIRVaqxWxmG/PywJrr7QLFMHNoQxjznWEHOBsZ
W6SmW5xb28VU0xdtvYU0ITaRg5oTMkr1EGEGQ58mYVzaJh5ev0fXMdmrZsjyu8jDUea0i61sNgWY
Yra+uLXYUjjhX93FpHSlnaDMNqm+sXCvEGbMOxVq92EUHLN9inkIJN5fmLNcUAsopBg7a1cb8T80
I3hL+tp/amahDkzA1FPLqh7Bdot3MPaUgAaUltaxctF1TXFRJGsyG/jZJy7n3nRRuJIckC6eXQR6
Lm80nuD+WCh3YR+r/HHqxnSF8utz0AwdfXp2GVZ/jfDCR2Ibzimy+U0UieA6lsrAujy6B/yDBCEN
XvkrI93c5SWK93wkL8S2ua9kFnwR47xz+95ZQyL4aYCrg1T3NagbtDAT/Ebldfg8za0eXzIL34Cb
I3Fpn93QeEzQrPNSuwm2DBsGQ/wvsdHeY01krJnKU2Two0NQXVX6PYJXH+jP3EO+84/EZjVld0Nn
XOb8i99j6zjej/Tkm+wiMsR9AT63a9/JDCAFiIURBRUoEcu506ylwmlesSl67CN27VW4S8sfHuHe
uaso/a16YtpGZoT/PYKBkqQ4Ioj/lV6z6SyC8Wi/h1kcQ508zyXKJpelSMcye8blN1+kIU/wCx6k
hAbFHIfw2nzi5UHQi3Hn5NJWb9LePfk2Jhus2TnxfoN4ixGQuX3qs8j1PmjFX7upxxzcnMcherGt
/Ji15Gewh3cx2jTFM6f+rY+NfOMVBNe5M1UebvnaUPveVnSQUJRXOTCZC+dSy86qlqtYdk+SN6oE
vbLCGX2XBiWC+3hCQx+2a/gbVPeyfS2z4aEJ+sdhbDF4Od2hHu0Hx87fGG2/1BAGvGKE0zq9Mdf9
C8e4OlPttYzOKLeQVuYRCTfjcIPrd2zB9ASTOMbxHRGw5yKNTombYUwujm7gvCwMzzCeAZeD1+KG
esCEAZK+1Z9zw75Ax+3JbQDw8Trcqbw6ATZesZlc1XjB4jj5K1X7EjLHC/RfCu2r7W+Dupq4AUVG
q4x3O9Tn3G8vIhwoc9L2zITi2qXWmSrrEqXyjvuRCCBGalaE8MC+T5rDhEHazn7LLPyXT/U6z/pT
6hhHM+26ldcapyREhlz6qzlI1tJDmeELlMhabtkawl6oT35lPUV9sMhEmY/X7HyEtw1aRGAG9vsu
JzxJehvPcjHgtCgKcJxUhFDJGQKeia0/qyyEe9Elc4y/GFUqNfyG2Q88IWs3GGy9Rx7Cov6BK+17
/0Ix0u6r5mJ0S3v+vaCd/Erg54MbVdmANYpnZxne5r9tJ65jBwJhYtNgABSsbzg9oEfJtRvgHGlD
VLoGbncDxVqCqnFiA7zqdcuQzvtIp+RAk8uAGdxI6uP0p/T+FiplDEMh/D6CNyr8f/CRIEymaO6x
LmAhbySd+XguU3+TS3L7FnU5aXyxjc4+vyUsFPxer0Nbfo2jV62bSLzhTT2WSXhDRnVlvfRIyst6
TIYzO9x9jaAFyd9DXVJZ9eRwCZsQeMbH/tDdZ7PL7qOP731zeCrZzQa19YRm/8klAAAcG5p2QSxr
VwA6zLcky6xRBJIPze6XGFrHOBVNdxFCPKG3O/sozHksBlJH8QD4CLhIWPIuoTNd0iCA9RltEb4i
0WxPZkk2aRclLMK4R/oGleDNqftt26Msar5FOm2JXt6GOLIzMzmT+/2tx/RFte6P47Q3s0c6OeOY
6bvuHpRZxchm3LHlvsZCvfrax+8U7PNOPmY23MwMLQORX6ep8O+a3j5B4t4KFvqAAZgrdxin+p2V
mFv0+luUIay5/J9E+WvWgkwc+rvE6B8UojuULfswDOGDif9xdB7LkdtQFP0iVoFg3qpzbqmVNyyF
EXMEGL/ep71zuTzyqJsEXrj33MWEbDiqo51fAdq25r1lD1uiS96x4L9aWqFqaZaDXXyK3twm2Agj
QurSiHdqLq5JQpfhpmtmvc+dlF9YC9nWF6cQYR3JjKuAM7IJwA8hzn3IA/9GQ3v0ELQouHEE/G5c
RnmirpfYf1AggLdL2rU2anghvgF+JxX4cRmmcpKuSRjmVKh/fBeKFOKpl4hM7boqaAjxzNbhTgXy
MUSnWeOnIlAL+nCfrlwDRXVXY/WiRPoK3GM/wF8xgLVg6tNJ/ornx0OrU68BS5L0pTep06+HBLw/
TNIcQ6TB54M1ZN3AIemAEfbNuC3d6S6mZkWYLlX3WjcVpCoPBr2mjvJOoytgkHGKumKbK2sjR/ZS
gIIdKmCWEI8mocdp82lEKMD7/MUd0q8cF18TJqtROJsex5O07efK6s5wQk9pZbFHMtDLtKN9UAmH
ISlGdSY/pLRO8LNuEZ3Rgxm3xYNwqQsQOKN+E0yJImH+esxKkYTdYX0KLSZYUJJJWaWzq3JrvFUM
F9yhWMzuv7mMrgz3kRCNl3xmyTbTSGQZU9ts+kuGN2IJQcONLWKvaJVJtVHzfQVbrzLaReHuoPzs
guDdDHqsjgk4OoiIfrQxnMnehthcWTDTY6mGFKqGTS+7pFjBpwivTRZ/aJ5RA8iThaYir/6ZIl24
lIWlTF+cIcqA8FExs6q9lhDw2Mdg7EMKm1Dd7mdW9ksUQRPsm+BFgCFTNthQIKp4VwneLeqlKtJL
2Mw8Toe2kzt6taeqzZ6y3j1nKRfgcMloRsELPExCP4j7ELczV7iZ0RzrhRU1K4zll6BjcepxRlcI
rao6+iA/6reX7nOfRytgLzzMgfcgu7kHpUfdFSh5Bje2L2PawoAqi2YDB04QaMGu10e0KN0Bk9aI
xpkp2ToY0Q21yElfoKJMp7KbNUWs474bNgKAzMy9m6Joe1T4jxjTjcvCQRVBOc8hYoxIpKuP2HE1
rSgFdxGkp2B2f20ncfiGiCMvaF6jqjn0hvwpww4BiUHDD/wP3vDYct3U5bzsK+Ocldkl1RX1qbau
UFwfA1nt0Jcc/Hi40zTmhTXViPOsPRkl81LM4rUeicNpZ2MbBcHetcWFse9lvvO3gzxlB6z8c2aa
b90dui7vPVHub4ZIB6+DmC+0kK8zhMPY9801Asp2M7a2uyXKZFf3zipk/+4XxcVJuuEhdOQ1v+uy
IAVgW3DMaJWmzsULOtwVaJOsRDooY8TjECblEjzmWyCHJ0btF7OmkRJTx/ZJfhT2gA5EsghzoS+s
wykIV1bCcjFK6YYgKH92lFjXvgqPlpSHTlHsNw2sYZmtSdik3SdIOOyzm2O4x9HDXYtwsqVY5t3C
H14yyAdK7M08lAWL/oj2AqEF02zXqDMUGfZPwj8sJmdSLBUjlt5z5K3MhuGq8PTErhbkSh4c88ig
c2g/MSmGe4ceYlUNPpjutrWXXa4/RrzC9FHQSaN3IxkqwJ4ms2q3eafv2Srb3XlE/fTDURnGh4f/
186jnTETsCTmE8MuQjLCFXjiNRb0J/KEgwciyahdmu0gmpXbw/DwIlQ5zTmeUyCKT3bExws0OK8w
Z2q8HuqdhJe9soo9lsONdvN1WJF6peJ1mNrLFHnPxLssvftkuMGTyUGETSi6Q6MCay/HeldVXxba
NHbmFCLbeuZ/feuGZ23T3cgWEo5T7djaISiOfegK/QaVK3s+LCzmV+q4C8mIrH5E4fxaBDunR96C
w+oOOhh52CBPrduWK+inMexxocO3js0dAs3BxONdxP8ko1wUjieoAEsZBM9GYz72KGqgjp8RXqA5
tEAJ+sMtApJPUUKRRZZeRxrTRlT9B9S0TduYzJli892nlX9w7g4DG3OGgIPET3kwGnVVlrzVA81C
JxGPjyplM2pphGlTw365gJMIQctHEs5Y3HNwnArLw6PGUCb/G+x8/E0YlobLqWqxv/T+bB6LfkZD
r+jjAc5Cxr6nA9oQKiel4NU609XkfiNm2ULwlBh+sPV6jgb8JoshZnEYQaAZewLrY4ucS3AhD9D0
+W/aw2DytfBImcAcga+GT8iQfk3eFM82zoFJYZ7i2JAx+o5piDa5DFCva+Mgp+AsUc6i68K9kfUD
YfUeyRh0o9J+rX0eAURyOv4JtTWe2EXgLmotcz0q8NU3TgjWwbWdVwS+du2ZYy/ZJfHgnmpeBCqG
kU++Ke8hrNLBDVb3gjFRyehzMAiM8rgjtr5dBG/WxMmLln8beu4Z5AjBU/aG2ch74Bbf/H3KqzT8
t86guWnRLXs+e8gMX6sGbZdKCCZIwraV9pFBm8GrKUKMcz1JNLFHxpXleB+5TCAppMV4twdt6hww
Jx8IaxvnKyap6WHS7vcklL2Q2ErQ6pDQ6xlPnm11v7GY+mVh+cZj03cwvzjc5BRdxFAtRRO/BDEV
gu0jNSO/jfZzagQKZue9kMQvVRzTQhQA/4g7ZhXGrpvJR7DMnOJRFqiHiDdZS1i/njtzlmsCAQnt
LG4GUd7gciH6JqnY22VcLTNZXmhqoAnQfXOyReeukj+tw7gYI06MWoat8Oh708YO+nkjHEp3wGVv
pZG/W4P4jf3IPsqmkrtuwHI7u5GDKsBEHZbHt8Eb6pUXV9Wu9KAuyph2xLm/mESMB8gTdTcsldlt
ozn6A5eNAMbBVh9XinTI0DhkImPnpObX0WnXFmrUNcUiv0AM9JQYaQbUVJwP7OrLpW7hQiex8WbH
GMPQSKPt9ugiZUWeh5FgUdUusmFO95Hdtt/EVG9e62/6nqe9s7wP5dzVRuyTcarUXbRtjNrcuBOr
3u4+HhhGurZ09pB1mOAB43x6a+/Y8qBQzRKeBKG9NVsXzGPcpUr76ugmjbyhCkuXQgDloNR5Qc5I
Yg5gD20eYu0ztB1h7bibO6sZqdt57qEvFgNzlmCgFGy2URk+4Rb4C7W9m+C8NaK8CAUFNlWnQMOp
iLAnYrhXOGeRWUzwfnEyWXvPCH6VUsfG8juo5ALVtRmx4XPVbgQWmtZclNLduAIGA1+Dj1PEroIv
x3P2ZtdgSOFBHRHpT1F8TfR8UtRxDyld/QQPFdCB+VI7HRl5zlSvcrf5hq2MEzn9yyZ2kvx0wClQ
O0zb3GFFg+eUbPEtmCudTXeHOlo5ahtHZ1djoNENnVfTU9fAyA8MV0jUg8gn01/qtb8wrjUdWrKt
neBnyuzX3E2OTYmCCmnU42BSvMsIYTyxG/p1jPPumIQ6g21Zpk+R2XEaphOMBs8b6KCh38gO6oCY
2W8N5VNNqb+H+9WeokkSBIE5bmsUkVrQWXLH4EnEi3OocmdZO+O490NcAXGiXoaw6YNlq3oMvEnq
s1ZQYaDlKhGjleymJCeYlLZtEI+ewK0hW0usZoVOKMEXwclqXdhvbFU0X+gYd40FGsDysEfgzR0p
1YtimyRs9H0LYyXCkRSc84PS469oe2wAfr3O64a4kBzVCiQaAxM3yjejyPQO7GqDdxDJAia+cMUN
Ppwp+Y0fw2ih/KkMpEkGRwqh/yS8rybIv5y64FMP/vrA/2WIfUBrSH5euu4yzcKKFj1p2O34hbEP
IlqX1vTGVy6eZe1XkPjMt2Yqw+2ydVIG4fTFg8UDUaD25YJc43l/E+CjEf8TALFGBnAqXAgfhLwj
oyjHTGybrKNRKbJ9XbY/fSO5QrEWUNZ/ByErozDkkveYjZhG9K2QOQtfP7cGVoM5pjVgd7pwRw+F
FKico06jz9bmvb7jmrLmIjr3oGyMUBz+y8rAEMPLzVip+urK7jnDO7iI8u6NMMxPsoy+jUB0v3RK
DBFE/s9o1SuapF3pM1vP3bsvsgOc1nUIj/BOfXdWf+YpY9bmNZQLM+/VeMOpu+wj2Ew58H6PYBg4
oYv6Pp4oupNJfMWyNVBSC+XVqz5zX6yW8sJOeBcigBW2RzxT2OFD8IFBQvYETL9sGnM/om0gO+wo
xvBKYjcKJ8+i4KGoXAlQsltCbRWZTEZ+w9Ao11kOsKAwT10WImxNPxCMnuAxo7srSTik22ZY/1fd
M/3k3B47bFvahRXqNchJPbviRa/kxuQnPBCm/VbG7ktiMsfqo9sgcCMG+qvWgNzsBm1J8pjP40Hk
3YaTe913DP6Z9159k0HBmG6S+0CxxUco3SOl/83VFMKFMC+e7byqyb55hnVKQnUN/RTfs0y35gzX
YQbVHE2NtYxYAS9N1WhWGEa9NlpU+iYEoKwF1opb9YivK1wM7KOuoVM/xzX+9Gjs9vwJXPdN+E4c
HewQvWA19ZF1AyJQvOb/B25YzRMTbiK1/d/Y9FDM+lDlG/WqSQmr7Ab2qmhoYpx0G2Xju4y9S5WL
m9M2eAXceaMzokmQCDI9wNawMCxqKSp2XOTklOfBpvPTR8tR5CCbbOHDqj4pAySO55jFla3RnWeA
fsUP/GcJ7nuckbMJuuKc/gk3kP9pDO1L3OIRC7oTHtQzLgD2kl3pHvoI453Bjt4njZDyEg1WWR0d
x39OzfDmwZJNPGuDFISOQnW/Nbthw3DWKq5WZm3csL1ss8B+d100Ym4M/hxE+ls5zY9TBVUqtnaB
QypSr4e3JCoOFQMN1I/Zua3039ii4JTxidRkTOZVjoWOWV0gNoVfUoma/RUPxqdCbIGyv3fRhsf/
Cku53JItFFJ0R6ZPfRinR/RBn2iY31jPzQ8oVp1lbqMoNSMoXJND/kLrQSYMeZU603OWnjGJNbHS
B1XYTyathMzFwWyqcoEasMV3we96RyHNtGu53A10wUGW7voKrSGsKWK+JnS+1la3zWYo6+00+192
Cdx+qOJiS5iAs8j8Pl70Dtd1AEN9i28XFYADA8jLdrM1uRw9o3gqmPveGtv8iW3/0bAy9mThoJEp
AnSegipZerE7L2wr7rZF0Vx6RayL333zWpWndzS3dL846zhB6hVkJ58RQy2vlB8EBMIqzMaZJ8R9
4v46mnG+j53yJbH0E9/lhqCkjeRAjXEztq3+P7J+SaLj84hnBMG1ekLpgnWIlgDzzMauG74FHrns
uTaooGt3Q4gDx1PJVs3Q3iEuwrNDKAbvi/eTtqA1aa0fsEyQOuLuw4GJxD2ZtrgHNdXI7qfmXFDm
PViqB5E4zjFC6OKEJ/vNKsjGLQPSajP5N0wxV7y1525FylYykiBl7114rngIOiSctcugoMYoCMtn
w+LqY8j1d2A4H2MsKYJBkuOAlqhLp5YAm1T/wytkrerKeW7capPPKPsrcRxH9oQPVPf2VSqWVetM
1fbWCKpNHDjxssfSsBR96TwoZWcrbQlkKcaTnzD6D+NslQ8EHWX6O9ccu+h7n4bJZ149FqdYu2cS
3+BewBVfwaw+QdYh/02ZnxX7PMHqY65JDc7KSxxHaGSqbJ0SkBV4wIY0pptSJYzVAa7WdXPyJc+N
LlNuTLUTruEwhPNfubMPuXRXTd7/DF0Mh6qA6DqW4WH2GezF7lTsZSReHMXTkCKDYRLOpL+luow5
onnIL1PLHO++M31o4sRDyOgvgZRurWr+mLSz7nw2cdnsbzIf9duYed+YxheFsjE75ZhL+xHVW8eP
QOf4DcLxydLl3u/Td0dkLC24ZaQoEUpG8TkhXhinecev2ffDIkVIH7nT/dY6uZZQ2EnjHmzmvLYS
DMlzhrXDZHLLmAxbmjGn94Cg9tjPqMdbad5SG+50HGYXr4OQXKTZF+HOLVbb/LNvjWjHTzKWvdZ/
OIm/g4z5QpIXLK6yCG5j6HMWsvdYO3H7a6fR+whNGVPAzlHdS9ZG9EQtTE1WnfnGc2ISrWrWvH7L
8HZ0khW9362W+aWyPW9RGuCA21HAyXDl9zz/Ibbcou1LF0VZxxCvanmg0KxhAXQDAFeLIYAwj14B
vBkchxooIh30ugJ9hC8r8tJJ4w1Y/JOaSeRAlch37abfqHp404BNJEVjMOqBQzk3wdZvkxMJ6TiA
3dXoFy+1F23x/54M0pBFESGxc86R1x8hy/3B3mLVPgHRCVFUFe5RaDuEpBvDiO6lWqVA4R4U/Ill
bIApm2L5ZA5Ne3SGJMFJxGgaxTApxL18wZohGeoBPra8/LvTjkLCWp9Yuyz9SS9jBzgKukVKZRW+
VooAqLq+pmi5HlCL7cJAnQ0/xRghCZnNqr8eQ0mmCAhM0/kzVASvtb71M8/RwVYTAiwu62p2num4
MDa3xPqStY3LwnChR7H3W07F9Cp9xv4WuVYyJH1BkwDZ09ZY7j/2ged0JgXKSkb0I821ddins3DI
rfyraZKD7NpT4TUIvO4uRTSj8J6bO9nkfqXUfvfZDsGe1hzzr6ffFPr+TS+mdNlE2S3Mw/du1B9J
MJ1xI6xjAc+i5gXsgmw9es5Ws+Re9G2y68xo37jZqi2hiM8YfCf6WNb9Kydyt2PZavys9UEBJhqt
/kWkGrYcZ9GD6XtXZFJbYvY+gfWKNRnMS0aAb8KyLu5diejidCm81zxG3Zm6gb3QrvtNTNRrWeiL
OXG+eQGQLEBMXyAIz/Qb6y6Y3vKmZ94ZV8FDkUCaGox0iwp6w4jxo8ujT9/05AquxrwhVl0cpygz
zmEcfktDNp+2l4qrN1bOi1VV8tkI4uKxKkW09sL65nZCQOPNDdwDxQGjziN2iZfYDj+SQb4mgH08
dMpCpv9ofFvMsdhCC6N+owy71kX5ggPlnp2dDiz6XMI7YzyHlnvTAbVloIPqycxiXMj6boBvM3HJ
0lJs+R2OYZhwt9NuoUdmlG6RoaWDm4H+zUui30bPH41lPPdetvdaG+avB4trmDZRNV4TO3UWrZuc
i06dSvjP/TTm/IvhWTHvWHWJhTAmKY+1i8CqC8YXZ54cKNr2VfvhKvYmyJdZiyspJoFajM9owPQ6
rdIK44UFhq+exLmeve4KlRSOiuh3mTFtvEp9oX7e1dpgZBocaqOir7CKLyvOrpUI9HYufee3c3N9
YQ77bVsAmyMaB2+A75bVZ8sSz07svwRI2tB1gUe4+4fHmQjrEdMMWWosIwsSDJem7SVHOxewf2x8
R/QfeAYGw4f9hkSJyBjrHVElZKgJk0PcRu/ZGP0VxvTb+aADOiUv3DL+QhuV3vT5/G+2h2Pn9Tu6
oPjotc0J3ddpvptOHQYf2RAuVTtbz0zD+pvXBiWgHeU9h4VeCeHgZpBE3DtkioB9y0a19nS+Y+lI
IDFGwmHOHhk3Lcnh/exyaK+0DavBz0Da1U+mCaU4w1GbFeZn1pTfzDv2SS4BdUTvjkVjrPwaQvGd
59zhOQKhsTdz5+AIyKCk4/2bHGNPxsCKYvg0uVjmkWnB2pkOhEF/GSmLezOFdQOGMHvs2tzZjMoN
d7XpvtJbFQyW7DOhyi4RHU6/1GPE2WujMCZtQE0eSaOTdRqtFi18H537mSKu6vpbAZXFnYY9uvmd
nBnsAVx9EjEmk1ZiTU0i74nvCwRvfIoSFz+0Bt2Ir2e2ETpkVMEFIowS9dpD4xbegpGet0Gb6lrh
SzRPRIMUxzYIFTqhGgcJKomwy/4ViXEYNZ86JlsOalB0fY2gAIdKsshMZCVu9Jlb2S+amnglFeTz
igsfFZgV0CtBlJn97k/fc5Jl1rwEWWfTVfpUPtauFT2pf+ZNl/OjEim/ZIH7iqMT/xkcIhpCuUPR
+ijJ7/NQiQueQwKQ0ArZtr/AjUwp5I+84QXfeRH0BxNSSd3MVyNlDmnd125Ftu2NA4JLzKclm4H+
WgQsjCQKP2PYTXa7ZtNPtrDfH1BZWYsRDOJyagglamrydTjJSvvL1AzjhJc8a8tDl1hU26TruQVL
1KeGx8+a7/L1BOGvNzR7FUcnLX2sCvMN6DFLAhtKoRpMgXRXjm/1oOsFtjXkDwFvbQyZQhScc1Ux
kQTndoy46stkN7dc6D/dwq5oBfNj8x658gjfbGvCHgslg4FUMXf2C4TK5s607gZmm5k+ISpbL6Ku
5rFhVhJitYawHjkfRjaYkJ/DjNQbBjBgDWn6PTt+iQTxd6AyhluYuQMzmZydyp265fgDFsFm1uux
KMtDr1BjtaLkFnTZOLbfArSaW1PUkSb0OYFYR1n5lwMepdLCm1AiqyNhYeVY3W2sscsw8Wc4Ij46
FdxykzymOQ6eRNMfRJyumsgnWqltX0Q10zmE6TYOGgJn83TZpTQtMvjIc7lOGr0xSY4A0RV/Ih1Y
mt6BYEdKM9lsDKE/E2BriILRdUztZ9rSNHhcTI6GxC8DvqqMAHHLvgxeDzN4iLZkgdGk1Gm9GkL7
rceX9CBdVItA55b1QCo0S8lk2YehAJVXvnDFWXQp+kyb9zfkzabgc0biSCELoeqpT1jBEPe+Rzpz
tBXK+5L3GcQDCnvLGEmgH74kqfdUKzjSElstdThGRzYFPP3B49wiJykdwq4wbu7uyioQEzQAwDE1
UM46QYsB+RNI1okFNqv1koJvTI+Ngtk7kAi2UTrF0eaUz/ANYQYKI18oH6gQXUMst1Xk3gMpRlyB
hsNq3unsl9TNMwq1sf7rQJb+Kd0AJUFlSTlGciZvYc0rW+LA5UHcN5P8m9IATmXiL+peToyhnReI
Zwo4ojRWdUzLn7Wd8U9xlDyEJUjwPn5OnOpU1ubSLNVtpFDegKtq9yySIuy8vb82hdUcQLPILaBL
AnyCvt1SZ5RrpO/xF/jsdmflVn+g6L4w0kFjx5rueSict6o2d6OVMa+Zzlzu3O7ccShnzwzpLkAL
0SbM4T7CoFGq4Rfr6mtXzW8K9RWvndWwr5wPYS1Y+4bHvLAlmojaPwDmb1ZlUb0itNg6rHaystp4
Kf6eMrKWrQXVBihZwb4xEQ/Cb5jYWLTtEPDJWCOxI/LFJzggEBhOfgHzxS5hRCeZdaTUcyO9Nt68
qhGfdylZOqLbzwWip2IqvfMkOKlrs/iGV3AmKmyXR+1PbXTpXgdmvanuEJ5BMkPUg/5n2WT0uCTr
LRCDRGvW13giJvlt+Djnu8x+VDUlg83SccQF9EAu3RH50c7nD8yWJipb7IY64dKZzb8CwMXCig2s
DVgQNyVaaEpLimWkQlDuY2fXMBgYp3FT1FwHXvcmCF1cBUiZ0ZCEuE8KNK72XUsPV4VYNRKHVfNG
3E/4VPUx8DF+xUQhgRDpjlDxcNU46T0boXDGN5M4kUBZ7yWZK9bcHFojWJeh3LIYtB5r6EZZ1r57
zrzQkiY+qfP7tAkSC4Cs7MX1hk1S5JC64/chY2w5ESScymwP44ODUb0ZtuttOm+S9y9n4kV2Tcbu
Mqaos/15ZeQdsZ7Vv1yaZ8zg810bqhmJFnoJuZRmhbVGO8DNnbNtgd+XUjgD7hz1WPh9XrAHR7Zq
O4GyWaOlJtqpLddNQsp9W5FU4c7DY5v52YbCbN8myb4GlupPyc00w4O2FQ4aqM6oZUwE9y6eodmE
HphSE8ROvusVyGvINxsjutvZlNy5ETBSXE6BF33bNh1ROVzYUwaLphrfTTe7y9a3sHhJIUl+VKxX
lvSyde+2dA8MGMC0OpAHxF8FiGmVGwihQnPi58vG2A6hHA+QcKazE1CWNyPgao3CDujSUF6T/q7f
jJl/zn5Zfmgl0O0pOEgJn9Im61BHJKaFiR0SIK5GP86H306QIJFm+VNQDp8eGrjlIEpiB6xsMer4
WpjjMQ6DnWZGMen4qc1xdZTqJfCm7RwB7Bvio63dSx1PP8ImbQH0AbqWedj1Nv4tyzh5NfrLueLC
D/llH7DfgPRAEz4P1rIbx49YJX+hGZGvVEUDO3q8IhNmW9b+eLZr50jx0ayNzG2xU2KIF9qA1J5R
qoWPvustOVEuyZA/OW55ajWm+LlJf5JwuE2e/tG63SrfPGQJYhKHNQ1XYKuc19mtz6Wwn1SBjDSK
mP5iOwB2FRYblHzbarB3lgmWpqoZoHRkLuj6xIDoTl4/hJOeVvYQY8O1kPc3EanCCSaKgiYT8fSL
WdqfWTqzTMu22s4YoxbaPpCT5+1yg2oTGQD6BtBZD13vnUrHPSOeSmEtRk8j/lOSsobXnvfW9AZn
DZA/2Q4MmY8BUziboYbz42GVqvrhZmXVdPFhHXeILSMzpDyrEcK3Q+XQi2Ktb+toZKUc/csLVH2Z
5W8wBBD9OF54UWjSyfNaRnNu7KcIqVvYtnuYbpuB7x4oT7c2B0j6Ot2WLdNKf6gAU/kkjMosZgjh
HFVB3T3I7p8tKfEyGxFshwU/TYO9YFiTedZPP3LEMNAe3eINGTrHeHicp+Q9B/dmOM2R0wVZgaMf
K2BnWGZhKddxdkhj6ydtSIhrfeojI/6AXnTDegkBi4HNCmVatvIw2a4pwBlF2ONnBFQkRr2YRijL
6hhrfNs/A4+beFnr5lA15b4yEsZiXvfVjWy9zAH4iO/aj/6cfqgq/yx9n8EVjKA1NJkPQ+fNwY6K
/NK4Hueq4aA8MLiXy193svMVsQ6w3sb4GnaE2JhWjv44wUaOjhYAB75bLu/2ag31bcot6CV1lL0I
ZiYP2jWjG9rZtQm4BpFz957PTgkOQh6zsXvrx4EsjHmTMbGAXE9Tn0nzDiXCzxFy0pN8GSEUMi6e
iyexpsjqBCijJqvuUdyi3NtNEdyJc/IZnP//Rvaxfs8THl2VCDy2c7uJU/MU5Ia1NHpxTGeKFeVQ
RQSA5UpPm5tGAu2BkfHKdv+nQl3Kzmo6THbxm0KSfphlc+nMfMvHTOlhj5gxrA7lcF/tO6LPYfzs
UfgjS1UQWzQ5E1DIXjsylxqVm6siZYQ2tPm/xBFsANtdZNZvCLUQK2QWmg72cXlNmkDBiC4IiiUk
cvde+eL3DF7AMeyyqCEyj7+0K0ayPdVbXmlU3ez6sDQ0Wzarryaz54gwT1LBHS49eigsrNsZpP7s
yW082Zuh6A+zajGd2s912O2LOXikG/g14XjMRXotE/iwpeBZkjEm9iCuLlYMSSg2u1d8L/Ro0/Cv
ceP3uOErcsfqp07cMzc8ceqS8boRpBdJ7UioSpmir07Kx0mRS1W5XbDBaG8hVZiClrvRiM9Wp//h
AWSZY1TGsqFx5cmaLmrwnpKJh0d11lMSUwMktYEwGCLkXKWQwyD/KW0vBirNXJhvSYvmx+mAI+g2
IRU4x6seFAQJ2u6HmRe/Y9ruYsUXHSKXILqVIj2+z4vMcSumaFepbsffBp+F2RbvYV0G7P5SaMK1
VmfRS2vrzjB8ct5U8m37/Dq7NqH0RDmoxGUvUZBDp5LpnWHDV+ZA7kpMAexRoN5I4v7tGyf9VGrF
Rh5CM2hH5ypNk3pjNoCHxYXEFGU6MjkMVt+fMqiASeMcAA3u0kbdsL7yOlj+OgTY0Tiov6uB0YBn
T4tydGHKzBx5ZoPcNwimf1M609dP701ruIehdzhKVWnT6XhX4flcw+FE0iUsI2qL3N/CBEK1gX8R
2QzOxH5vpAEwAijLh3EyGFc2eTYxnchSXazGwu4q5iNx8BaQUQecpgsbAOk+RYk5dCjKUuyI7UJB
0283OZQp8H9TZZDAqWLcX4i3eB8jmoyHyUNmY6FJJGc1iGoYpjNENNkF2LZcLoTIMKProAq6X2Se
0XEaYO8Eom7fiiaAeqLzWm1oQPjkZO87FyswoNi6fFNDq6Y9AJYMAsDg7qIMcY5J8Xi1jQ6ctSFQ
OdtteCLVR6x9KVgVcMSHOygTcoMfVQz8H9v8Qp7ofRJLpTpVJIJ09vDoRhV/H+hlxqeva/SbikJs
DnA2xLP7bXZGu0OLZRyMuo9ebNGQuiE8j/mo8Z076JgDNgxbr8umnZNq8zntpHto0PJu3MwYrxEC
FV5G1zxjPvCf8HSqlVM56bVDMfAVmjU4Xp5HpMOYx2uASaO3CkKeyLZmB0RCmf9UD7hXCMFWy5aQ
yk/X6cRCDITOajyjK5IZvL2YsXSB8Y5XJb3fuuz53CIHVLT2k+fIAQ7Czihc5mboLk23QqsTWpoT
WwUxz8Y8r8cs92Ap9JDqhVF8RmMyr7Le6jZtPo6ffRLQndn8nk3gzLfIsGw8cQMjq7rkoyyYx2cP
PoD2HZbMcC0K9z7nbI3uz4VNeRKV7Jc1Z9iOlMZqXLjO5J3a3v8kJ9vcCcFUKcsjZvyy5zNCFZfZ
6KLaaDMTnbWbu5J4Aqeegg0T9vLZgw4JEcqkTyNBYIkzsLhz6im5VWrXyyqxx7dxGrwdTvkBm1qn
NlwvEQRZnmBM27zbm5S9wRXeBAOTZNwMdQhUZyb6QLdkknjp+NZ3zgckd8xmomySDdOEaTnVVv80
WeZG39M/VT27iDfQegnCwp7bgI5+RK6yn/7j6LyWGzeiIPpFUzUABumVCUyiSCVKekEprJBzxtf7
wC+uLZfXu5IIzJ3b3afxwX+4dfMY+iY9i0Ye7am9YfXi52axAZkgj9Aeht9wxhzoStzxXK+ZEp0l
JWp22bqXrnE1jUad2EoGv65IuE2MNq6qKkqDPRYvsP+WLKEPF3RdC0Acf0ZHWQJeoeJjTsrmNNjI
/ivd7eYXE6jsbx0zHYpMI/6dEN+ZoVoXRa7W1Jc4j7lPg8gIq/OJrz/8GSHLk8frwl8ccjRSVZo6
+SSAmbRM+TByB+YNRS8YKapukydau61aeqNrfaw2c7z4+FqHiCmSG/vZBKRHSXYsQQTfukgQZ1p0
HskzDJ5O6+LGtSDsjWpy3u3SfM0dnqexT/THzo3f+Ibkt8iaET1UU55TUSUHkwlxS4OOLzAEQUEi
/m57Tmpn21a3cUvgAbriecWQJsPOc/wifnKtvuElk+v3aXB0zw9H44z9UB50gvUwucgZoqMuLb5p
52KfgV5Adz2bDaNDayzDQhywI6Cxm6XD0zFZzjGJJvICWW0YSCQ6AcY1FqOSc40xALx0nFyJ0lJb
OAru4FKKU41tY102S9vyBHKIM+Qr7AFfOu6lnqyfXiUsaJ0BMdiuhuqXCHT8znMdPMMHwfXoUuiI
3wmk8ZmIaX3Wk1Kj5YZVOO2sVtUfU3Z2uHFRqtFl54tul/n3pPva3e3NgDm4w+hI2XOuroJJv7EK
VGymrDfHQIFIyvgk8k54fYAXalMP/Xhj9VMdOuxChKARLnxCZye23HLNj8jF0FizAF/rllV/gVir
95U9GTc/mae7QzeaQxYvc8ONOYV8A4gzLbaLjtuJ335kUG6ecWqy9icxGfy5IWCT2ojbdyPNL4yG
HaybYOTaVChG5Xrk4AqnlrsPP0vcCnPxFlEmeG7q8JKaU7cbAmKxad/237HRGNewxpR64RhFC/V9
N9y5Nr2dztijLAp9XUTOebDd6xj4p6yiU91kMGcEBaTT++xRCqH7/9h7T89RadjFyZ2byjguDe/m
PhuANyXGPLzFGWxqRIhA0UBNvIp4QnWwiVxTboZsXq+w09vPNkNWyM5Xi/p9FeXFMXez6bVNAMOF
LERouWg3ucH904QFztVoicBtA46LsZS70IjOpVscE5Ltpj18jFXme0wa+KPs7nVsmTO4Ht0aIKNs
Vq5ZBeSP/lYuNGbzZIio5dTGrdb0hHDoJ+7C+kVk4y7NcTfx52AdMKOvUdg9mCpGWy71OeAeY1sv
QWslJphNWfaQFtSkoC+z84jAIgQBH5kk/ZeOCk9iDTBSoxCn4mRWkVqLuNhWYjqaCdf7qfVaLOsb
pNJjJSzIImxI7XG6uX72GkmfA8EY4gfLzI6G8Gl77Z+tmkNLjI+cctBTi58gBOxeV3yEqtGa2cLr
nxnZKeDixmPLfZlmDsTviX3nENZPae2/CtW/xXlkb2dLemmLSyDU/+I4ZVuXIqtwb6k83HXPPM5w
ymk6i3V2Wey52SQA3z/ZQqpr7zflMR2KSieP5Gp7MLnWT9cRz+HhH3VvtNMdNy+a9tzkPJJd21ht
RXdWdtWd4jbi/Cu0/qFmITfSU2Gq3GNY5t1gKUwqubwRnXotffdC8HiHaPC87DVWrMCuvQrKjZj8
V+Z7xlK5RHObJYWJNosznXZi98rOC/epM/4VQ/TE4uzW2pW9o0lmn5j1+FLhNCL6syeeVu9n3c29
SsroEnOAUvG+k7SEMVhApmdOl4SGxoS3oKIrhVm4zF+nJvhpKo51ezmMqFy+ZEb5ZdJzypExXzVr
ehSF5Do3ZNuysb+I+x6Zib2FvHIUHLf7dvLVxW+iFtPaGNJAnrh25pUue0hjIoIlq9Jr2K/oSOWB
VRA2DOwTqCcQLiQQuL62b4aRv+QFAX/UP7i5RbiHEEYn5nATdYY1YtQJ5HOmHGzMdusOn+OzSPpx
G+CZ3BTSKg/0i0+r0Dc2mWT3NNpMYljiBcTVgSsH4X/CAy8Wvzkd6L6juW6ii8pfUn9q2lm0K8xW
CDgOsrVtEFymfV5O5Y6l74nCWq6DoKJisA2EtQrMpg4ZmEng7+YVGWG6WAMf2af4bNXUPTEyvNpz
uw2SgbdXm1cjde1ggwr65HzRP09TBpIxNFdJA9qVCBwJhk1llEcNsdsu9K+4YQWXDYvvtd4VLtJ7
K4s90U0uPTMIXRMgFES2dHyMe/0QTR0Ao8Ig0zvzFQQye53ZtJyw0u9J8Wz62V6aTujoNh6YEbyh
bj+KwX8oQwcItHEVfXdNInkbxLBXUJ6HbPwwjYCNeHZziRFy7X+fsgYwTLWG1LGN3PqrL+VdWyoA
2Pg5ZnfD6ekNBiN05+8RbbYlbu6wJLJObflZs+fnbGp+/M5/U1XxZg8OH1b3oIr6PFQixrpKvX0w
bzpj3FekCJfysVE+i5yIFwgwmoZ8FkLZ4N6CvNgxw/NJjti60ENRq4+JYq2ifWn4TREGKeK51DjY
7Q2aHloPMTMgUF3jcMPmnKOfRGB5YTzeCX32itLxKiRKx6ifVZ3v8yH4cVnmNr2/lQ7X7lzFT9Fy
BU59apbd+KByEqjlYOLgip/HrkNFJxHHh74tgNnnxSnAcL1JlEOH8rxzKTkpyYczxY0YW8meLt8Z
+OJPwTTRILmwc+3xow1oSjDF3aeyti3hi8v8UDvTZaacreNKFib9PtCd62jTclK0Wxj9S+MWgf1s
LxPtwTEUaZ/8ETfog9ULOKfkgUvnjcfmxSwGKD20udnNSZfRQzH120bDIz5yOav0ej8l5qstmwtF
9Bgg1YgcA7A3go8XFwLmR4DqRBBFTN0B/ue+LuNb3obrWLl7TD8Hd0AioHtIJzWhJ0jfyfgRYeGk
e2Mdtt3eydyrWUI0Guw3C84yjvg3+kHxNXNLR66v0evFPevEw0jhW86LdjBN3tQLE9J5mKPmaLX1
zYmWvY3hTSHxsGqCIMOW9guT8V4fxXskcDwYjso22ZjXkLI7vEEhC/QylY/uMpFBfqM2ZSJjgtLl
hMYujwYeUh4Yy3G+pa6eUdeNdTK47xjhTtFIpKUxbjJAGh77ht5SSYBXB6q36iLE48yMqDq2u32d
Fl/0Nf+r8+Y7DeLFLxmubTq8COb5rzIi3DiKYO2k6sdWisRnr79XDvRKw8zyNT2xP9jm/knLmba5
Xvur2oiQC6fqmi/cBl7bigUtCGZmH/6/tIWdRkyxWL7Sb8G1ZxE6/pGlYgnXL6sLjiGscuxuBl2e
CnySdFOCTbGC9N74jBdGg3sGzjc/8QmECoUom6GHd0uNGCErMI1z1eFnibOD0WDew36xFGrAQcuS
f2MOFIseSrLcya9RVA9jDGszrkvcQBWLdwflpx9STKJ4qfwk2U4WtIxWsz97BdBx7ou9A1fP630N
bwtFAEE7orEEw1vVLrHA1Dg5c/ZiBeCqLWKZgwTnAudsPoXKVDsjj+9jnlypiCi8eemzp4aP4F5y
7mjs48XH8Rdy9VwEwXHvoOJtJKo02yrEOsh7p6hvf3LKL42U5eBzPILpX9AsxFE2VU4GaoQHucKG
eI8isgJ96DAR0BrMe5A8fXpX2KUnAmUsJ5yzGnxgTMOmL1te08Qu0SiXUTXKQMRj02PDwyaaly8N
AvMIbaQtOnoIXERQi8bGZWM1qHPnqxvg913oyw1XmUsaaDmGTBy5MTsJTEermi0uiK2PTs4cD8XG
yq0dheL3uLN+m6n9tWXvjXp4HFxM0yii48zGICxuOiSDVpDS95uHJCM40QBgIxVv5cR60ycC0cmh
qDWoU7img5SdLEhhqpHiJZjg2E9wTsSqUrb7FtXYBazSOQvJ2jQy7H+9TUg4TVtoEPh31FxG2znF
a2DGrD5ky9675Aoevhpm/qAm2pDNpP3DSN+sy5IdQUNXKPu/j8RsAQD5RrbL8vQ+D2RH8RtWa0x6
v4hQFQwupnzZ0d5dpJA425AWulGvdSjtC70ndqa9Grt0H/bC9EQ1s4Cyml93AKsJHo98ZJDnyK7c
18xK47iJ2I1QuQcHflRgGHuyEaOFl9ZWHTV+rnztzeHK/uMVpfDJHino9QmOQWUlToua/9lrSFRm
tLf6CPBvjKcu1ehQTNGmIy5lzbLnHuhPHZx02UyfWhwFgy+xXdt/HGmkM/SPUscNbs47W6MBxKfE
M868vB7uVOvsW8igZKzfrc5aYzA8cDpsUJdOfbIEGPqTbTr09+FlCXGu2377yjysPBZJ7ls7JmcA
OMYd3Vd7VINTH8CFEQF1bMFrgH80duqTQbHdACbkUPyGbIQwuMArIJnQ7l0r3LME8JSD/u5rSbaJ
dM3eCM34UBMAbXe6pXYBzQPzbUYEiJ2/vNIPyNPgxvRE0xThihurfve5M2uGcZxZTCojPXBpFmxE
kuHc1zVQzyAx2NPfJy6HFmBPeGFpuu5bJDDySLQESPJkNCQT+5ZNCZ/BRYenPVcMwYkvCcDrUB9s
wjVWlO0Rsm9Ggftxztij+tpVDc2PprNbChPeL+1Q4w5tkLqobCOfuSHkWfJJqb71HE4PU1IAVjF6
aoVLAQKDKe89FKwJb2abjie7UDg+mgP5tJ1k7d0Pgf1KbrZZ05j2gBCMw07nmtFxLyzD2vUQYkJv
mK30PEp1cIOJFVbCx0haFs+JRTXw1FN8UdCbkMA0wal5TyTdhp32PTcYS7guguGkLAMEjFKPQID3
EADPVh5comE6jbB7AtBDjZGfXMv6AKvKajb5dFv9ojRz02oLayVzKJ3X8gEJWk39GaPZwPepjam8
W5r3MnkBJ7mbXZfuhQSvrQnMVaAkeJWq/yW+f7KD7u7MKDppeWB5Cz/ZT6nLLM4UELySp2OMKNJt
MM8sH6lapaTosbf7I5VgmHz4Y7uePIIPtyXLCarhSYs561AHNcm6Imi2CvGRrfq3NUcnxWduBQH1
pXS7W56Q3jSppo5pAtkamj4ixfWPQ9/++dzvGtoV1jY7GcXf3wmdz6KoxpWRmcWqhisOT/aY+PKv
HRiYYhPQ7TiGz7JJ5NE1DOPYGVV1R4TNdmk9zSfWVzn6+5TuMTc3t7JjEZAm4SGwzHQdd6iEdgA8
SU9Tj6vFV4UdoTScgwkiKgnicxMHl0GbXwChruvY3naz/RBX5t6ELEdqVTs3EMBWnB2H1vZYxbxM
Mvv2gUxSVZ8foNucOqFBjQX7JPR/NDMeNS16nxRzvQzwsGV03q2CtMWYnTrHojDJJylY2RVmdtaz
H/zNexKjLLGFhcwUqtfO4rObOPFjVUlPAsMRSfUZYpemvAnoV/tq0tyBxXI72v4J/MJZI5TfyObT
Fw5jhyhfOsjSO9vVlKc77otWa48A9x6CvHyfwwqLW8NhGunBp566G111TIQqIiGqKjYJ5vcAN9My
EJzDgfR90b2BeJooepBYKvJbllS7sMnwLkWcjJ2xTE8YRU+uMsZNHE5XvHzvRkV6Ig7kSw25YSMH
MCQFeaOpcahjac09AWrPVSbcLSO4cZovuRP4X0o6P8jOCJg0C66zqXjKEoo+iJLJUuPOUjAtm3mV
boapfy3xWUQu7v4gNAaCjNVTX7d/5mydhRnJiz+O8AXYJ3mCllqsd+ZzZRaeliTg0mLjOiXaKymE
F2xQbP16CtKnDDJtnCFEZxq/6ghlrtIAtlMwwUcqEL6xbUS4A6t3CgHWtuiwdfmKioXubg5yB4T5
d9ZJnJXPbTz8dYP9w0KKS2FT/IkyDahzCOx9FMxcaXHbb3JfyLMZz1DCO3fY8vEA6ddmmc4PHcKF
KsHEByMga/9O6fyT22GMU9P8hUli9jqCymejGCUwLXJMQdifmmUO0fSTsGGMZtk4HXyUjr4KzyP1
MGxmgRcNlJyqJjvNQIfxqlUXqxs/Z6tZMkSQlQe6QrPnZOAuNs1cXEbPXBwsjTjClvXUPIc0vLOZ
jR3W0CpFSyh/Sx0ZS1R3OZnmOqwg54jhiDlmJ0z/3c8grTpO95rHjRe76SGXgkwzmTeaZHDRxx63
cAjVxDQW41OwYn+hVrUbvU6Ty9zj30euWLpbX6LOASzVQHexc3WLOh7ppGhuWuHC5iI6rwfzVjP5
sbjyFhWSVH1TOiueAUSDoj8QCKqJYg6Mg3HwyL78a5yNCD2wxgsLqKaN5V1k3U2MbIoI8nGsYWdt
MwwtWPaeUyzWhCVcznND3xs6F2IuweKpVeWH1nQPieDEq4LWP2qFdc3AHWBp7uaDO8JTHoTdkXeV
f/pMhtDJKzywKoEkjq/ajAA5wHcGUJNO9bUlpLLyLdxfeVcmi9HiYlSIiuX062fDaYJgX48JqoGG
Tta9Wn54NjoUTbfm6ksbyCrX2murl2fJx5dNYLRPcZHmEkw8o/tvNpkXywwOnBd7Lu9PGZnYTYlZ
OFmu+y54rAh1krCascbf/WEO5rNrNDc2zouBgAAGXCvNzJNPEAUXko7hcUqcCLdl+2E4/++lMvri
HY2bJ4Ppe1pHS1ep2EeNe1KuRjTJpZCePMbUlrsyb/ZunJ37tH0RgoLMVsN6qWV7H6M99oDh32xD
kaLtMwu8AoS3u4LAydRRU515MrHev8wNvWGGCFoolskOALRx90MwNH6YvbWgSIB+jMEmbtOLJRkA
iV881HPzIxL5mgXabxENZMjYBSqpNmYTgn8e0q2sWZ+Z7MVVPE+sC0hF+YjLpGNmQAFoprnpMhba
az6mX6lyiJbCUlITOGOclw8GpVWQ/knwdfwiZg8VRf5N1cgfi7dBZt2HtMlJTbWUB9fmEcub6xgl
L7kmsz31AadkatFQHXeYBViFgZg2rr78XnXuXQ71K0QAOuQI+S1ZYEBStMYWFn06epT9mb0FIa8q
5x2xQ7WLtBrfkuOHO6dKxK2B6bkJCvszXpothq5jLFW9jYRTKH7g+UcMMTTTm0PW6/9ciyFEL6tu
i+sbj5jV9es6xJ5GtQIMQGHf2V4KepkmhhdpHjVlfHV6/Zg4+VPvRsdBA2VhtsZv4HLJn2VJwxuR
o31oZNm5HaBjlR3Fs3NDuAc4/UFLkW06PDxbYYcQgwOLgYGnqnb7Z7Es4dz0x8IuZWjxccZTxB5E
e2woAlvNBM10Jw8OlrK/Rcs1JepPQS+/oiH5IobU7cqMibXlFuolYhbnqKzNZOfzs3xSXedu0C1v
eIq5+4Uj+xmSk6NN+PQ+1PRD2cubNX3jsgNzMTpGU4Ze7H9qTo80PETcSCFVJnPXcZjpr+QrT1Pn
idJglulOZeHgNSNKT13XEm48yDwRK4IoGN9oawB9nbwxh25IoS/l1Wu2AU9lalMohBKra93O13S4
Xtbb1M9XlSCsQFV/7gKwRRbQMnfWz1pP6txvuaVGPt9w2WckYoFc2GZEbjM3t/bICMdFAF+rW+Gk
iuHopUJ5UTPDfaNJa1q2MAiVL25qvc6ReJqWLFzIR3sLJ9jiGsT557vzJQjyQzG33EGZBnaZyL1I
quZI04CHfeFoVeVz4I7HORxPZdKdqO8+lpM6hnNHKBJkRB38xNiY1xi5j0kWuVvdjSGK6OFv5Vov
iQyf9Hb5F5J9XYZimk8S0DG6WV1TZSnIoG0EKlmtYwibK/NN6iCqbKf87TV2eXHp+6uqHI6YSH80
OgDagUndmfWj0wA6rWvwPZlhvMdK+wsY62ty1yvSP+G6toBOTomL3VaVl0rP9jSePxdNToDFCK+l
BCQ2hLnXmnwe/VDED0ln6X+RJR6ptb6KcUmq+YXauO5ASwP0L7poNJJV+Y+qEndjTEW0RQdKViGR
0fUcQybE22w9FGnybKXxNzUp5PPKAftG3rxRVnJL7OK1NRTUnvoYNWzlsQWt4A4TP28oIgy1p1Am
L1RzN1v2lg7DI/nRkZ2yvSxgSncG+OZ/yZCwiYvUk+rZRe+ChfDCVGu5VwFcly4YFMPYSKTX4KhV
qQkFm0aetXTrjzj2fwtBNgQCEvlugzEuKe64thnlhjtSH/itHjOPAcksGM5JNGMu9G9w9U+zgimV
z9MzMS/Ad/l75Ezf3JzApNRbk1Xiql8Szy7qddjHOymbX0CzuETEX9LM7PJpEzFzBO7JoVMcJ3xP
I2kOeydmfWa2PINo5bRrE6yMneBPsHtyNVBn/hA8LVIdtijnBerEtgVtm8vxcRZxSpMl99FiNCU5
D/+mTSD0MpipXSAfrZyWAgcfBdYKRPWfKIH9P/okh/G6ujrXayOe+CaCIT4pmwEp1EgPtw80rHA3
EJwasCvjhTEXXR3lYPJO7flhsAYwa3XvnmbLSNdzAeUnxpxj2JQVFERVN/QCtOu55SU6jTwhc7EJ
dZu1T48Vi7/uqQv7rWlmh74lzKtgDWuD/27nY7FxCtxCeFDOfZu9k217xw2+cSLzjRIyqCso751t
nGDe+g/mLF5SlhPILFt9xAAdjzggTSlhJIS3SqtfbF3SIhNE4PUCtXFadgbZzNfrO+nNn9SWXmmO
q0rcSTa/2SPxz46gzCzFi67F3LXt+VOrxr1ZLPpcsU6SYsMu4CxGBW24BuPLAp8uqeCJueJgO+Yf
8CxOtnb4qhDNMVirC+YV/pMp/aB6ZytRaSFLUyJJWQ9zoTZCv7Hvvtn/YaeCmDe1bwX3kiFOfCLA
1Zbld4qn0/4qst4kh1aUm4j8wWWYFmM5bj3WPpE4x0UEKsh86gvtVuIb28f4eRbn5XVocZQaWq5T
/zdjdYuxKJPihp4iApNTlHbtoIFlEjbjOaiLd6BjF21Y1tJR81yq5jpn/XKVxZSE97Bb4qH0mVCV
NS0wHioOEiImF33gDq7bNg7kCa1fds2mhA3SVzj1WyYo2GjrzNFZL+XbTvHGw9Ea38kMQhbtYjp1
KRnrEeXXRimvysZ8mNvW02xNzxgLNyF9oFx1dpau0oNsObeTQn2Ab/Nct74Gk7PXS/M5FvEmY1Rm
jwZQroRwsSzddSp8UcNnPs2YNT5YHn4mKoGg1MJ1W7hzDcsXQC6UAc5oWFpwp2nkjQ3Ktp84ke3w
Bfvoznb8J8Hxo4n2c3SBP9piFzntXxOMDxniBu6Z5ymOeJdO8Jfy6LkGoxQGQQWPSr+NptjS6Xsw
2uSd1g59TbXYnsqRSy1ovQpT+qNquLvoOZXrnAA7k2wQ7/wIH9mF3jLf5wHQ9IVg/pgn/VMUEbGo
LYIApKLeKab5iPjurGkEn9e0Snxo4XRidn3MSvFmV9mHnRTnMQqrwzz2XGRt92+sUouV76Df3AK0
RWYsZCxLVsIzuwirHIZWUOCN2plzdHYWGz0jZkwH1Ib+kGLNqdhw0sPEA+OLHxpZeKvV4Idyxz5S
D3Eea/VvGLVnCZhty5nfHV0SD1u8wfRAVUcjiouN/r9BhgIkwceF/Z4D5DYo1cZIoh8JEGElguYU
OAtovyPFSBgdBbl51xn4ec6X16Wdf5a+tWTZ82qTuzqQ4DktNoHNadfnNGKE6fyM+kt2yxgwIelE
FtOUkBtiXImWvUoCG1jDMOR7zWi5ByqGauvFXdyJgVXerU5jii1JZ46k/SJ6UttW/7W0ghxFtXDL
mfHGWFjQg9RPqVMZIlKl3cJMG7ZmE6gbkIxrqftvOqnfvQOsbV1WTbFKR5IpLr0zZAa7H62Beho2
bwgWL4GClNEtd+WQiikjJLEnGRgpLuoQnNkh0l9jYzACTKmFFZ3f1ckycs+YJfDiipWMa3J9GxAl
V2k1vlaDe519sZ/D8inu6k+p2MXksQ3vqOiJ64HxrSfxphUwpVgAA5zQfMx20xFj3zNkpXDd+ctE
NVP6HMS9WJfmEC53lH9q7L96KTwrG161cvgk/eD5AW80reB+T1/RjQLy4WC1KKX1WD1lTvyU45Hg
Y2tFm8mGjxbaCDit7Epvzhte0nUZYtjDPUHU1YGQbCbvlh6R06kzrBJkByg7u2ka+3XTXXoGuJVt
DRXsqddWF7vNbC7XJUJtSIQT7BNXSb3kqKObhnUNioHLiLcaKogwjJTVuhptucIptmO2+o0Dzrm6
yy6p6+9a/iWCoRfq+iM+4XNp6nsN256f5V7QGC91VwAY0DZZkx8hnpMGwc5ejGz/KwA1mc07bUws
Y9UJELwDK3GR/mF2Kjdaq+tvfqTleydp/V9f6mR6nNFluY/lZaasEXcn9YfUHZl+du31/B9hv6ud
z/iAB0LqAczcLuymdV9Wr3pGV08DeIVObbzKzTGmoI83ffIP+/S56bC6E7K7C9eWeykhyA00yG9L
TIwe95/5ta418Llje+7q/hXnxos9WcbaRTy4JFzNduzJ9VM7RjiwGYLJTH4XZvVJhRHo6TYg0+pe
WIvQ8pNXf3EBhy/qwkOFENLkiadPxducQoYPOlRPK5gvCWN13Qp0pKy+z3b/EVWi3dT2DIvcjilQ
UiyPuLUOe2AKp7RTfMSN7jDMc76JAVXsZVP/w3IfbDCCvJSluvsVk/GUAYxOhpEYQveAyR05cuJt
5zvuuQ7qu8oc+k3RI1ZO51+6RMfAY10CPGQ8rw9JMaOLqm8ns7nn+CHr2AKTFP0THyauK6IC6UWG
5bGpnQ9bS37LWJ2whFDBlaH3VwoyfqCmL4uNlZeN5UMfhDtZ1KSCCYJiag2JpCbin+/QO1yyZRog
Z620Qt5Hc1kPBcVDbQgvpAfYKGA+cWt9EgEYWFlUPqY3Jc6YN10uWVa5x6XqH9u8trwWgxZeNNsF
/esO5publLg0xXBmlwE3KKV2gzfYU2JA5C5tQjiZdYSFSvzX3fFORU4zte/W7i5snM51txwwNWJy
+lKo5KEa0xPfL1R4+U5DxhW2ySUAEhflaN64UZ283+NsPjQT1kq/wpBkZw+YSPbCBMvQqWBcpxJp
F1vYxq3skwuGhYcwu+b8gTLJPon4ntHBcOj2uHeSsf8XlBBrKI85hL3/F6Wzl/XJSzrph6TMTzJ2
v6SN4jZO4P/1wQva8NYTLYY5Gr8VdpAfrT4XXptAel7DnkJSpJlCQwSs49+abefejJv0MGk5RbBV
VH9zK6J7ukQ0lUFS7mMm6ZXmghAYFS7O4Ydw+K9ZE6wjhRNu54ylalfSucJ4gWwAayLvGnUAFWLs
DaHRIdLS4ulkOHw7/rJbXm0QH8PM9FwfZke9kJ5H22H4hF12yEqF4UMSvRi6ib1UU3Iqt/MhybQ/
YTS1h+mYzHkwfHDC+KeiC7BLlbTdzVa9hyPGnUHjJcA9wryZRm/GG8MYBBaTIkMmatIvmB2owKJ0
jmyzJ0/XCBfUff0PS9ZK9cgo/Qw9Ww8LjNKNGwOscySnZcz3rcgz3Frc4lCW8lA/x6VRbeuxh/NG
Tr1tcR4PStsHjINGkY/rrCg8YQ9AsqWzExpxh6aHwzrUodpxfO5mOW4obs6AQtr0x4d8QDkiOJmV
xxC0pURzM9Y09M75dyGF+6Q09d2MGmUsJkVelUDJrZxwU6LsDFE7HWke4Xo104CEQHqCSUCrN61Q
93Cc3l2FZGjb1jpS9ksBuqWHdkomHLqqBvHF2oxl1C+ffsJbWr9TCmZhX76GJkWThHijNqO5Mhq/
82H81HMHNyrxN5z4V9di959PBfYoA6IYWxtng6/ie+Ic0az4qUuLnc7DLiywPLrlkniPHhoJM0CK
Y6nZCybowSwR+iy73DlJsDN0HBY5MfI4Kg4jrGfhyy8lnBtbg00op88Ywy61O16SiW1CS3yP46o2
+ZKSGc+55rFc33Dm4iZTjwbc+XIed4qfEqIjplMu/w70G7NG1210Lyq4+XMVHgbraVTxyUybBfc/
9wfB3Y/QxH6w2m6XRTP+2vrclF+F0X4OYfdEaOCgzTgkfUQCXHgSd2Lbb0LNqrfKohd7SMGyzRl6
ezM+FvkUrGdlXOpBW2vsX1adLekqzjbaMsuFYvwkUHxz2O52ubmz2NY0Q7GHIOT5tNBgEwV7mWFK
HfZNjGtxir8dAwaIEoThpQVeQbfDjZFpZ0AJFEDOvyGqoynFWVArFcOaqZACLaXDWJPjtvIrr11M
2ygL77Q0j2gEbrmRHHfogd9iHM64d9aWUxyL0P8p0pKaTPDzvIbXcUO7nihKj5HyVo7jVyiMk0+3
BxjdnVPPcCG4tTsD6976hXsasE2mh5zejyws3jAlvE3Y9XRMsNMkDxSyHjjkNzomcUlDUybRcYPq
nOF2M1L4CyJku0zwwJtLEnoatRaraQB8HEv5gYfg0crUt+aIg06WiHxU5smouAeFDDxJgfe0AO+n
aGRmJ8P1V6p6euLmhlbOiOPLA5eXB7aSdGEa1mvYLDx/PtlYyFduCUcfcT26VgUzbGGYE1jKCMxP
MOcvokTNwGq87NNIZRe5pFBB7mu0SSyBOk9/Clhbm4/6HOGyZvvbp3UHF651ds1U5G/KmK1POLvB
Trry2kdIUb0YvoxBERqiizkZxK9FB9pUDufKdq5FZL90qqqQ782zaJV1llr5ZTj1I/DZYxHJa6Iy
8/AfR+e13DiSBdEvQkSh4F9pQCcaiWK31C8IqdUDW/AomK/fw33amJ2YGbVIFOrmzTwpe/9VOlwk
HUv9l0j+YItv/nOL4iEW9QS1sMGMoPu6svoEaHPDRcZyBL16JaVx6OPp2I4OYpYFf1QxO+KxXZFi
58JpcIFT1IJfXIvPng6fSwQ2ZQswF7y9Li5zumRYZYwO8CMihhlY58Sz38to+ocZlnRIQkn7QqKL
zoXmRsyhC6PCffGC9kewXD1O/DZX7ogbQSX4lhuRjWFgdM1nkucmdo+kWMd24r4FqCW83dVwc32I
W02W0lDbdL85Ird24Id0NTJyCcpWNWZmrr8Q3cG1m7tkMVBAAo9BdfBWBnGOsWbqrc3002WCOJoA
LVZJmmUv6dhzOSwyJ3QKqgnw4Zy10+JsNwB5PM2eMgp2nqd8MP/YhiEZPrTf/+RZc5bPnlj2253f
HrWwX5MgOY88MXxnKXNcLPmPieiUqn5vCZyoo6+xITf8Uvih0k2uSPAy8M+0LaNbTvgr+iFiO0Lh
Wxw/1DKam9bA4dTZci+sZG+MPJgRFE32aOzIU7p/8VRAERz3Fq+E3ERcJErlgKPHvkCuCRRBqj/S
1n3Lm2ib1wtcQou0bs9CgAIt8SBngHEv/0st2pNQO5wK/eQ0p1VGdbEHit7G8D1h+dX0ToLzZOGz
PEtkIpAp/EFPloOzHVwfbjs0lxJT1lY41Sv3tpBtB3HrOeX62XMr5+uIqz9EESg3aMj9qiuSV9vW
kBHQ/BhgnjFtUCKrPMDvYw0NPV1lE4VTGp0tlkd99lzFUcOLrp3MjHYQB3oWK+4TgpToud02Xhah
q5V3PIJ7Y7G+noTMhnD0Ne+n4RTlZXQ2bRYpVW39l7BJzIWun5sQWtGnvKq2jp8EewPw6TeUg3Hd
UZG0olBlH9tLsR3LmGt5ZFXUp4xc4hXYyO4J7B6XY4xLBReJnb3qCOzHzMb0xaNVd0vxYImmCrx4
BumtomNB5DiADD8VrDUDOifSYri1BRsX3wCBT1LqYHrVf2ZchQGbQ4d5c4yDW01QBUvneCzbgA50
ym6nsVvryTiOhd4J1f222/ouUnnvWGLJlrEwGPUdhYBBOHqzHH7iIv/H1xThnFUbdQWHme7AdYxz
L56XPaReMNPzuKOQhDbSkQXZf2mX/00hr9WEikwFe67P3vm570blo2NyWNK2NiXLMTH5syRBeoUo
C54pjU/ulL85Q3xiEp/Xou/4b/2byP1U/I/pElAQhjygtN57pz/waYSjMC4w7/d8gS+LgwU1cbx3
rGUAOStY6wtRMLzfWvWvTQVi1uNDBFh+H51pNcAbXcML/idsLHFuQC4DrLgbsy9gO66BHs8BMGtp
HRsbRpAotn7fhIFCFEzVa2bm31JNuz4yX7NierXLnEcoCf70Sr5JuVyR5P1VM/dhIPy9QQnv1JOS
yMQ+MauLmvApZFzUhCUt/ILVd2bSZgOu669Zp6FFaqGCSy8KnliV9kQblv7qOvXahcZCdH+VPd0l
o72abMpPbaeFp4eXxhq+hRgPkvgXi4AEMSILmXrX1Pr+nqLl0gwcwkYXUNXw5NUbPA5+Np56J9kH
sXMb2xpAwnxtbaj/45W7343CZxovAaq0PWusmCNgHjMo9D6bTjGwOVf0ijbOTITrLfXmay9wTub9
3yYvToLKm8ECXJTrEIfy65i76ygI6GKS7z0Cdxylr1ltfqhZ4JtJK+wPsfPm+/i8Iq9dOQRS+CXc
BMMoUK9NzsA/E++Gc4h34LfP99X37d/xbB0kHU5xnm8akdwXrs2t670Nz+wtFxYh+ByCgGKDKN8Q
gsNW/F5K+wgnYSOpqQgw366wR24yEC1JNh8zjBd+0n517JI6QgTR8AyD1od8yHYy734tPqIb6WxV
4C6J8jd6xY6l3b7ZdNtmEv9s7Y1uWBsFVnxEHNpa1vZAHwgWFHCE76w1OdOB1UigEPzi7MLbSHd8
x2GzFll2pTb6pFibex3nvPbxvw3QJTpz05Fgd3pWMilkwMr/ngpwi9mEuzd+zSYI5lRQC94+jBAn
MAskKYTp7y03e+Q5pdzPkry90VJLmOAtXeAZhN3UQBRYqi1jzK/FkZeFmxTbHguPo9xG9ci2jJcq
hsmZsHqOKxqQAWtJTHxl575nlnOFwbVbpux3o7JdGZe8Ro2DA/NPSckmyRKnxcwfVtvGPFTj09c/
arKgGALoLLxjcntrJIhxjj2KrgEWanpdAhU/Krv4nRbZLRPZ18gldoXj/OFN9dGwopemaX/1jf9w
/Yb5z2Ja6Q0OFhtc2TRk5yEKWrquWGW0wYV4frM3bJu1oJ6w5g+0fMPWpHIgtx+pX/b7ZoidF60F
1QBgAhk1iN1PYU2ADXqWXR+Im8EfTrtPd0HbEfnD+P8Nx6ZTnfmVMTLsySpD8LhSG/PujxZwm4X4
1KKuU+A6bwM+w63GbhYOhjZwiFefLKGBZ5fN1+BCyUu1TUykGy7+BG1AqAiFS3fcqwYMdtLmXump
i9d25z6bOdHc8zQG+5L446oO6KRgG4LkQ0cqDSGzlRx6qkpC+K448bzKv/sDtxmnV/47f0YYwoYD
utOS+TkNkNsy6uKBAFsmUDDKgUZoz18cPj0aYIcsvURJcqV49qBNTK92KqhdGDWilcVGn1xus5Vm
cSza+sE3h0ubhEINe84TzJuVmfySdaLDqTGmi6nglA4TqAndYvfn4ySh5s8U3bTEsJLnRYvOWazA
AavJd8TZJVDIj11w8GlKiAAmeLH6Bq55KMxsk2Q4f/qCg4rae29+9fF/sxc+RjXBkAiY+JWvxryD
jWW9wJgjjZ6aFI109k9MRaoUnC6kx9yN7TqfFm8o3gVkYgl+2aeJwNFGEMfczCZv3w7wQBo44ugR
2mGcUn+n1nrXRR2WlFxGXEMIMZtNaJMp9yO2HDhti93iT/6qCyx0nsVxjz3WCr7WKj+0PS5KOTJl
xiXfxKjH05IVQUr7yDhu3YyLI9cc+rGwPgBlupVtS82S2WcOx1PDxqDP3pTVmashGI7/L+VLSwSD
eekPdiu9tUdvxZPKUb8geruQaZKTwRcOA+db1VS0SUyD3Bru+OkvOrulZnebnbZ58QTmoEhrOv5q
Xn2YtnvrNmt1nZv8s/XiS+brr6od6nOtF9wyYgxHq/g7q9l7iCRiv+uydi58IbZy8P9Vrf2Qc/Ig
K9Ztkj765xjLRz8vZwXiZK7dfl3ijg3NzHTe6SaOdkMq/BdpuePViVzzBJ52WeEcIdQfVLN/IzUh
rotlkOXpWveTAhQOPJx1Qv7kJuyzKsnnkxeQ2pEiS6+tOXb7ti/Mc01Y9iEmmxM3iNJ9VZHrhiTo
bMvk2W6SPNvS6K/iJei/imZCQqqNa0T38JZhqydN5BF+txr31Kp+3s/C1bDf8djBUs5W5CPpjNXF
xl4IznfpJF6ZeHHzlYMPF1Y3bvBgtu9ujl2M285Ds2DrtISZZJromJhb7jfI0AfQiGFRGO4OZis+
1cTPt2Pg4Yn23wxaHPCH8miXEbfZih1GTD46w1NSuf2GYecypfFXDPEon6o/wQJJdgh4xGXg3nxT
/Jh2ymuyrQsAsBDYqQRVm0U6PwvBMNy0R9ugoq+YIOswOa253Smwk9y4DdJeL07QV1jAXafbxKiB
27Ytfgdmnm0oW38jk4jjnqCoAzJ6XVGElORTs8U3/d0FwbM/6d88CfK7z6ifRQRB4l1Kg+Rh6HEH
N/bqtq4AKjSojXbmt8ypAVX3+sF/9K3NkWxzJiRBfUUCnMkP8HQFeN4yADDunLyArLjrbPiiQ0Kt
nQoyYSvpoJ+gNG1oScvXPXb51soPc488obMLHiR0S/tXL6sfFfGcUaC0166Ua/x03ecQsPbuY+8w
+PWhET1wgeo1aCBvULc7eDwraRBsRonfAx/zX5noHZH/fdSOfxJHbw2jPOO++2NTZbTUijueuox2
/YVcSpTMzFuYAvrFBT1AEKa8amJnY6y5q5SvnheA++s/SYdHa1jLnENpfJna6UPhmFiDxCAt9DTe
5gU3BOLyMRF3O4Mh1CfhSH/0oc5aStI8mh1j8fSHxIZPHbzdvJTJcgHQcLRcwrF+Ah4f0CDOOpf1
VS5wurqgD+v+JkbNpXq8uh1/w+n9syXSgy4AO8qERVVPLAP/8bNfzbk0if0u/eGQ+hVkeCP7h8mW
pA0lJpPs+jtd2GKPlGRQ18IOakLuv/RQLA/Ky+dbwoO8joEXvnqzEe16nV7crN0WDbt1ZyDC6BjU
HQeEOH2ky14yXudVy+0eWtq/KB/Blrk+TuK0QYYVVBW/j+YUkfhyaDTiuf2XBXW+A1ZlbFwUxSMr
YRrh+vhFeFW7g+JurDUO2xefH6gb8Z1mFvz9RcFST2ZkdKNguIuH2Qo749kVOn71QiMs0AYS65oy
Es7JrYAQtKNu0Lu5I4TCyCAhQ5t5u8NBvau5LBbdMO2V0X8OhAnxHgLaGoqu35IpZhNeBFeC3SgT
+s3W01tToLm5rgfamOxxkHAvnqUTP4yIFm3ewcCpEzI33WBc7BGMTxdUxHxLeWwQAQCvqW+S/LzO
2N9w3Fv2S6rpiBNdyUaJUMypjyRa5GSxcvZdcxPVMt4IU2f7TA6CP6YTr91omHZLbs5HL3ZfTTw0
jBXDRStM5mZk/JDd9A6QCeMjnI0XCNtNqDg+7Dz4azSK6vp+7O6lC0CLjArCU2UdFb1ru37ELWSM
JTndiRKGQLT6pgjTwDVGjodqmB9pSWmoGcfD4xf5COUu+Vcv5qH2pqPfDghMtY8dMLMfyOJPAIKl
txW8UN2zGvbc9B2i6H+47NqtEPOPGJxT4Dc821YxotX6Nn2QTcyatiQUTLUj9ZwkMaeMtU1anpMm
/hyG5duIze/GX9xXIDvP1a8ef3GAT6doAR+h+iS7pnUeFshhJ9EpZx81jgzdyHg0pZhhtGhgjvLJ
rDRRa7WHVCE0j+EoKfgib8ceRuDKAOhJc8NYpxt0llfgtvg4x6OFzR5zG7xts9E4nnl5yOgydWQu
fBLosYUBJHLoA03xJ21i2dFTlFJw3YcS+SSAAj+nFLs6f2OSDE4Mgk478ZGFyWkImlcncg4z78dk
yE4LUzJpNubJHpzZM8O8I3BIUJk+UJoTzGL4mUuWZyIjYk6fwtccy7cZx/nKhPvRgph5Ar+XlYip
A15cmVzqtDLeeFr7sKRH94o3u7sUzBUfHEcEpLsexrxd6kspx+BlIuS0ljpw6Z6g5SNIZPtlTZn7
a0pn8QotrGaUSG6FE4XtCBbC0/iG3flC7OAhc6RWj1V5OD6bjbEeOOQVvaX+cGcga7Z7sgcXSLxX
UB9Wh3ORHTwhWBB4O6ND2at432oXJ3WsGOijlrBkVX8uUXXrKmZLc5z3/VT+KniBjm7zPs4WM7bI
jF/14t9dwzgYg3tgbdqGhRpfxlFBd8yj5xLb3eZjcub28Z4ZxJtMOXYQDhzijNp7q+zlYU9Btk6V
jGihtLJ3m1J0Lod0flqaD8EThJJmleOMFX5Bw4o+VYF6o2Br70zQzoSJCdjKhl9dy6ypXJMMc0AR
xnziTXKikN1hSHDm01DoqzENf8Ym28wLm1e7Ft7l6V5fjbW8cYyS72slKNPsXrISJi0376rYjsJG
DXd9+eCAXvWzmRMtb77bPD6lcf7mczqzID/K1L4yP7y60rstQwEyuSbnIBtqw5wkWFGbEZJqWuOd
A6BQ1jdr8Kg0cwmyRTibuOqRi8G7Kv00XuvC1adGXisAoSsufPRNGCYddGLJtk6jFT5M6tSQt0iC
xPlPPKkLr9t7bcb5tm5HcaXAPt/jgCCah48T8n/ucE8gzSnXIEL9M0Y7Tlvu2wA28Xz3tk19mrXo
P2xm/oye43DGOOqlSp2w0MGWLcPVKx1+I8E8HcY2/Q8oATWOLgwtozX+sLb89rvSvQ9z4DGOQC0s
F4t8le39IO+z5m3GMHZcDn8pbqaR/1a5TjbA3YIz5Rb4jfw+2I9jX+9Hax73SVfX54AkPlxFA38D
m49cuvJSk8rCWEk70ILXl9Rdjuk+zbGVx57YJoWBaS0LxHjrHRtS01hBuGtL9cemuG8H4fWvhcrP
FEM8w31eDB0nuGVs0KZpSt+S3sVWGsEyTSGEEHy4pFXC88qFSzW2SyCeHX1gJinnWGYe2eZT72oJ
KwRbtkud8mXIPCtM8CbvRax+ZiKGa1volESzPqvnyJ5pOhCbCR/B8nS1tgoZYuzBQSAeE/0d/Pcm
DUJvGj4mw/irByAZnIyryI6JXo2QgT1e1tUMhdbz8PDHNv9ojY9iBR2XS2sSfMzG/Lc3GqAT1p/K
4KYEfOpY5uVZYoFy4URS54VjcJg62rks0SG41g/pUBvqGUur1jFaPR0bYB+4bKAnEo7PYiILozb3
WMouZu9+5rS2PwqvL9cjCEYCDwYqOPL7Ks4rXtwtg3TPK3YHnNrZZQ7bZMN06oi5h+6QWnpkW0o2
yz1NATmR89Ahhsmq27m7cYMPly1kQ896MNSscPwkv1Icdowy7q+dNj+QZ+D4zDIn9MNySvqiOhQs
pLYudHJ+j+bO9GwS6B5Jy5IjAj6QZuoFnr+rJ/8AngwRwk6NsI+D9tUxYJ6sqMFUI1TDMQcZsOTD
r9mF3LUfK2VUO8IIeFKWqE9AM8JDXMJRjeAcYH2O6iTJYvsvjhpp7sQ2UnBExUbPRmMK6OlYag+q
so2rftcOYINuU40366TR3JY95ugFYQTOu73Fhpsvmz5u21fPNmEcxZai/8MTwc2Xk3lSReFvu6SP
6RJzUubANtlnwsFa71bOuZ0IloLbmb7kE2lr+0BoYJuQQQxKj7cy2z03y688rKc6aooj2m2Jbcak
lHxpvef5NCEID8RgowilYFRIas5YKA6dKGMP3rHwLbozdaFHOov640CD8Y0bzXAbckIZdWo/qzWZ
YbDIUTPeu7TWOGAWYyv5m2G4KubmS0biwpNxjXzvRQ0OeRN+qtpS3NlIFLOOmOc3gJTOuVQRNln3
w+rKfTuLrZfm/+VEihLpPih+dNjUT/LE9m2f8mRvram6cWZv4f9vwUjfcTSiggVy18BiZpGFjF6A
O1bx+K/SVMmKTL7Yk7wGJLbZiag73Ey+AZ4Hm8J7Lz2chipo3uZmONtefiJPXqzAnzNhSzgfdJjO
uzy1xFEm9A92nCEPqbsI5VzZ0NTid43Yjb6aWQguVJ/lwnkv+3xv0glHcOtv8P8tjJsakIEC4m5t
6LH+l0XNJytw3+GgYxUBUoobJEPRIWY3yDp5V8LpjlL5NvnlL5OzCphXiDGHKsLnyOy9EGsJy8Y6
WZyZa9QYIrsKbk6e15d06h1Yj3iAuT2kR6fpKYuziu7LbLLluVPMPktXxu9cjS3kRrWQDoQOqZhS
+hwTYmROp4x/RkdJCQwJJyRNoy8jDLAg8D+crsTC0txTovTZMNwnYkQGPW6wJkxKFkZOvfa502oA
b2UDzzUtoxx6raKE3erpZ8zsaJ/zM5F17hNa0X2QKuJZOmsA/dOrNmmWsLM4Hhes/YheFuK+TH9b
ur6abfYClIkjjRLk2Dk0T/W5StxT5tnLpUsWcnvPLTGIelQJ2YuNx/0NZYNcZDJinqep6JdpAMkn
CABFI8R9sSsq410gfzdt/ZVGdrbD4/v0Z7Kq8Y1326MxyCjUP9vNK4yQpOCiRPyGTmPCq6OdufJI
+VDuEgMA21gceds+CoZrYyO7KzsZ1pr77t71a9wDBj9CYU64qQJkVczVaBhzb9EkrC7CUAeBQNzC
ymsnpIGaTUXYRNGTVog4lhqALrttULXfGlwK8G/vHrVI+kkavZC/hNogcdwv9p+q55ZQ0Qayxmab
bQeRn6Nlmc92r8Hut5GLj5Au9IggD7+atl2JJ0XX8CBFm8sduCkftMSnoCMyII3n0MkHSSw2A3rN
se+s+eX6h1gU7dXzYQrFhYZLpGO4ImbPSOqNQGzsmCcPQhmeHWNMQnowcAQ4Di/brbHI9uhJ497b
/DG8GozT0EPF3Zt8nRjCufNGZIZbnCfSbR22Tj4ZPbRjnqw66JZT1vnGtsM1zluthlwfi43dJdTg
8d5OqErdWK5Y9hXxrK0eyooad3deJwaMqcxuf4199lUEQD64eH9NGIZrCb0bPefscJm4DmPt7GRd
w/OYEXnfm6RqQ67HCAMugmK9GA+GNuQp4+/U218iIjOSLcbnwr/N8uwtrL6wz7svPxfsrY23qSAv
NyTvEKxZO6E8bfwajBL+rQcUlnq7jHhNYwuRs5kDbhUpEWz8zDTj+bPi00r3U1DfldX/Syz9meuS
xh47everBRYpIium+98ThTVsJTmkLN2g+ff/v+eAAuzi31ER81bNUfATa9Lrusw5+Cr91jC0YNOI
vbDxXPdbYY46+En0gwGj3k6d/pyLgW/eMBQfFRmoEf2f4DwyLfsKLrYeIVL49JMxkRQbwZ4qOT1H
5+nk8hbHhzlQr9GrntVnShAfg4PX7Ue8kM+wM4StXDl/zcTNPww7H9ce/GRIDT8sTLLdSA8drar3
SuBCt9vBolMPK4ab7UeFr7n2u1CAK1q1ujLW/ZwqnlUGp75fm7gR8WRDuZjUdeTu5rX83cQO2G9g
k6dzbH4sfFYWG0S3A+qkfR1aY3G1O9i8/J6POCpfq6nR22wZwjmKDkESQzRofmQKzVODLSJ7Um1T
XcVhnvC9p3LuO3W9PyLL15aU6ZpwH26kGBAj1SA90CK0BeoWuQBa8OAzP9N7mSO5KkqOtpFjdG8j
yBugoc8sH6b66iUa7UNt+yerHGlop1wWFHe5Ypo+dMCrpsKjscZf7q47b7mcEE522NnSUeSTCjIi
MtZZGgLXBCItE2avVuvl0xDIq9nk7OPKAnnq31qK2EIu07/bwgLOMrv5q984gtgRU6zfeQfXmQ4R
alBWD0dlWNdnM12GkI6iuBP18kmh7ceg2it/+EPfqodjGYTXSMi7RnmYfetv3U36NWsqa1d6E1bG
2f8LZeGjVU6y0uyHW9vHYFBEr4tiCYbj5+B7Gcxnpna3/klGAs3YPkPMaXs8gpCmYmjLERlFa1P3
+ckuqKYnZv+MuIeyTN57QFrKjq7GAiiiTv6VQhssEzqw21HGOJXZd+nOB5AP5K8toBopMSyzPmq+
e9RRvs4DlmRTQgbwD8pP/zD05+v6STYsC/8MvxWLbdDIHVz5sLHoBYoFFlh7oxjxvKKjTd3eTpQo
wRY/llP2yKoIISE5mfSuw9tkqB3mO4IsFGuJ2XyYi/Fh+5QkdAYccJYjzvccLUccm85qYZU0UmoA
3tE+6qQ5zp3GMdZyjlICmmY7uzD3/tQSh5SE5x255Vf7G07RyVYB4zfm904/ggU1rceAqMfDKLiu
xlDx0+F9SfK1l/jfEBEPSw7qu263Y89bLpv3yZTTGToD9SETdIS3Hs5WSrQnpxJ9beCL5ALa7Ghs
ed5YLZhSTiNflMlw3Cc/RQTPcQa6QJPJBR6l3qcSltdS/iOOl60NbT1zZf1xrvjVdgPAxCL9hUP5
Vgf5tVYYqWpM30j7AB+tiCU2+fSChenaxbV2oP/3TUXTq9bVn9wj/BNQ8sg69y01JhTFaDq6JqZi
xcm26rv55GfFmf3qR0xzZtOO4SAccBvBYVjGuwrgpvXB+EuYhKCIaKTfMP64CsaN8ZlMFD3V/FtI
9YElx5nWe5ZHNIJPZnS7hvI6woLTdIZz/JWU/isOn12FwgeA399N9QQEg0bHVhFV9GZ1Qyqj9jOd
/O1UkNXox/TM/t3cgbZ19p073WhQfnSjdG4pmkpdA57WNGPspT392HSakasPI25dRQM6LjGLQ+2K
7JHO/Rt9RsfBrH8R3sEPidOjqtTWxqc4RqVxttuM++hUA52hHJZwJCC4+yASKGXqmru5t40Tg5eP
n7zzkhg2OAlfvYw3pCf/k5PD4IpwnwcYi4pkfDj0Pt5dkluALnDZutTVsbrjlEnqX2VXjdtRIBLK
PgKPXfP+GorMZyM7VPvcwu7gSchLVvVVpTFF3BTWr6gbBheSMx0aKbh/OD73RVjHYMEiXcoXIyIY
ChEcmETDyYjGuxVNUiCgqBqcMrRQU1fVSyrmgAJfeMUozHCTHAvTrwpzx3qXuvo7xm28qXTVvyjZ
ir/R06rqTcxMQQIM3xVwxrBE8S1Hft2I0rX5rjnub1ZF/w2TpppVKNyD0lmZqb6MA+t4U0Oc7SnV
PA8BYM44sIGNZjhJ66dHqPOQXqoY3lNN6e2KDT2Drc+sXk5JujE85zL1gMGKFus+6B3KZxaiiU/y
fJrpu1BPR2rgUr1JqsHrsfwKC2Garl9QVlFdXcRzZSKw22FvD/ytUapflc86HAMlNmqCMj3UjbUQ
TYS52QyKXZpBTVGOt8V69bweid84qi9Nl9Kaotxxa5gGA0WnWlzGvn+agefybJrV33ZJ39HbWQBw
t9skPIbbLhhRxmBErg2FysXitlv5PTqAPcov8rQfdkUcZ6ETipKN4mZ3FSilpT1YkGI9G9HcjRWS
1ciFpXtNSGWFrIJoBpoLilsG8eHWKGHLjC+nK4ZvNAS6Hdp9BoyVmlezMx+k5MIBlrNVPLe2u75w
eUcVtLwGnBQQfZE5LQyf5nkw+D+mXh4xtHR0LlpY2CN7ga3Ri/0ARwU4i/dg7QDhQpf6EGeVXsnJ
xwtcDd0n/SsxPMyaOuh5+dOOIDuIA2ds5l0DCxBlRx0/dXKfahsA1BOVlBb0QHQD3U5OBVbZTh13
Z9kW12qSPEduyNCghgBWV0CzyFL5Ragyuw5708WSi/qJu3jBqlN337ljkJxKgJZDFrubqZls0ITs
VS0slBMjJ782/MegbSIuMXAx0KesuRMijoN1KPOR4aIiN1bTk/X0IeRBPW/yAV0sYEkfVhQnYRqq
AbdpsTEFqvLgvgfkcTZ9a7w2GcmeYgTpZLOTzr+JTp7J+v9ZqGXcqIwsq5A0uQzJEU1xrxzgZYHr
nWLk60m3Zz3WsDHm7eJJ/MkMb86Ap82BrElgVzX8df6QBg6tMXIPoxQbMH44RssHUFaanZQ6BbCk
emntufcce5bodK7g5I1vycJ6nlofWwYMOyj2lDfv0la9gO6Nt1b9ztFBVcOC6c++VVich2U6GwF5
f8q2d1AXFpstjnszx3g9iH7a4RPeet20r7yJ/vZUslZ/woDNa7m0r66T7GygvFg0CQbWeLBwI1Sv
nuD+F3C51oDRa9Jn6b8lLmC7UBbT9X9iODq+xZSUaUJ4fKFrqEifio0CNXvgpCitObZgElEACUew
OhNV+mE+zV9GGTkbS5fmg2mXdRhXcKiOl3mGZT4zM9FMYIg3NK4b/uPl5KFH8GQ0LnflsTxCDQVJ
EpnfHY4v/DbPlF5H90bXkn10C7mZ/YC9r5PM6wAL0LrzAm8XB/qj6qINJJGJcHzzqXsGKuKzq0aZ
kq1m/NYazkFVAsaqzzDEUs0jt9gPxMEbFeLe4f1obmwNgrAaQ1g860nFH1mKCdh2u7WroOS0TegQ
tkAf0TB+7tBxjsptNgPMZ9Qr1rJ8UX1rW9t0tXEpAg6z9mX3kuVY6TxJppvMDVa/fSJcSoBdnkUj
2mBB/4nZWNJD+/Cy4FxbGdj06KhQ3Sp6uujWw+8kTn7a/BCRjcEzWYR0bOKYDUyMVu0zXi5hkmnM
aNYZHRTJfDpIrDuqjF58izBkMDlfmLT8MrhFqYDgd+r5XqnoXZa3oG5fqQ7k1kf3xtxDgE0T1lUM
iaC82DhmOSULVDeSaWWx9W4NL7Rhru1g+RzZUfWGBs8kQ6FYf7YNHjbBPNxmy/EZEjNzfzP0GsK/
czaj9EThwsqffntTw1e/2aSehlv8DGfV6wyXIzUxGOu9Dd1L/83mCLqkd/fS/xFWw73Xaq+uTwMy
Vm7CSrxwqhbzGcSBrEScBbIWmOk25zOYpd8eNKhBrGHE71Q5myAhKOX2SJsAUnPbEG8Nt8MyNvbM
l9zAwRPofibjVTrODxKMdagaAuPdwqtsovTnUKY+oB0QDidHxv2+xVawcUwxbCiE7zdjEp2KAjsu
NXzes13GUwbnhZ3mR+ELvbcryOc9q0LY3MuLA9UjVvG9Ru3tNcl7GvccvvTp8ERz5voPID70XKpT
V2QOuOLVHFcB+qF2KH2qFhNTcsrXTHL3H735CS2FxZkZoAHYGC+fWVEHFvuujPS3hquzbhxX7waK
ArazxDCIqxOiWVJoLHmOWlYyIoeSKeu8RPa+yvSBgoNnh0FMoNX2fyyzHQH71P9ZS/bsTyKll/LC
s0T1scxM4oHp2Lgl7H/WPGyNrsD/go0D2sMLPRAN81n34hnwUvPAOU1Zeo+VIJBXkhHKJ7Lsc2Le
Ab6u8xJmCinzFfXpxoZl6c6qkO38LNvSvrYPgEpWKau2VqUvM7v+pphClB4vJIA8cWB30Z9uHhm+
olhVO5gNCWuYoAxN2/wlZvSNLtpFknCnTwpTkNzAtm9/+WVqbkakClEuEBnbCx6l/7F0ZsuR60iT
fpXf+vrQBiTBbWx6LqRM7XtpK93QVFIJJEESTIL708+HPNMXZadrUSZBIBDh4eGumSdNUM/0++vc
0KzYEJvvE6bTVjk8+IrID08Q9DVmzmtrEuqJLr8Isonv2H3oGeJCEqSXaJS8Di1DDCFHA3Xj4UY5
3a3OTQ1s0GchcCTMrgRhSrKYQ6YgB5nTaufJ8m2qw1Nh6kfRVn8TOuY73fVOKna8i9bhqigBlqJU
Qf+AYA6FF49Yv+VyMozMgoF1Z3EKYFUturi2U1ie5RU8CmoinNq7ZoUll/YXWqX5abxAOPVD775d
vJcxZC5AlO+dt9yU1fxQpf6TR2Mafec3EzQfmZ/ivhIv+V2Kb9quCarLSrN9pkNwh3ojuopoAyJ3
8ovBOuZPe3ChQ2h+R2it1qiTn3bg9Cei9No9ZDcB5bFGtcNvYTIQXwfGNfXhcD5BaTzFif0LR6XX
PKveNMr3B5tT2hV/VsnlPKW7rT+cwiM8ZXwWXFXk+w5pQC9CCOVpGeUlWcNFs4VvRT5fJNq/P7i5
Dn+qr0vD9A2JCvn+gsmQX/+q8EQtDwGSHN67Z/Vl4cMiDN1kb84oIi0DvJq5I0/h3u9byVAnUnUv
6QgYPEbp/RRxEflOV6553lRDjlXcTLq+qlCA1NWM83d+3oCj6iTfjRgQItfNkBCmmgmcAW9pn9It
7U8NJQs4EPZ2CMrc1kvL32Pyewrp+EYGloACDlOAVAgZsVVRsKBO0WGyN7UkL2cOHSkFWKwQACFN
77YIqDzFdccyayv96HEw1bOTTS2ocidd4WxDNj0FhThPO/G94PtD5zH948/yOerMNRDuuREt82Wc
22iFpB8JRL+TvD+zAJu72sYXBiAPoQxUHWm7IkaI2Ylv7BmOotHetNMf4dmbIMUTdoLK29ePCClR
2QV7tDrOMYy6nJOK+ekEMfkZMQPHWEI5mlx7IacbGrTxqhEFDAQM//qpRJ9I+pceuNw56mfR6TKq
3yS44z6eEYyLJZIHVUnamCHg+JCqwClOQvgtw0P7q0Dz5syJ/p/1YZzuhznNrmM/g8kYhK9DTPYo
ono8i5P2xcwVGxZ54XNtvQwWEc1yf6XmlAeYjAc3eVJEWUb/OYPRmYlmh2hVszND8sdYUH3BfBTa
4Ge1CveVRDamQC5ypxYpGEtGA3JLkvpqaSvCszk6QDB9RWEJ1cTxVrfHQ58/bdEyM6WjHnsvAA4z
G5YI4XVmozvMSZ4L0ZyGB7tr/YIxCgSvaTM8hA06X8JWjJyHCCqUV6ZNztc8o7sefAFo327COdEN
tLGy/BJ3a8JVYCp71sBOu97wUqAXgLzYyBgIUwbcz0A2F4soUBhJMKMcVYYmBRboeTfREhNM1Rzi
1uFy1wdVY9oiD3s5Hm7QBXmc4AB0VFeMb/r5Fe3E4sRHl4BOOhPE2OMlQAvkwsbNXOGoTf/2RUWc
621cxrvZ9tNHiIxbumPCJ2EMA92pdynQ4ULTSZ+ZeOqvvMG/6nN7Z3r7MVu6BG24fh7Sg7mMa0ns
q0oQ8ewKVWbNwG1+nwduLh3R2XAl09bFRW6jX2uG9Xi1FIdzmjeoc42HW1TegRTzEdnZinlJP/9i
66PmH5H/yn5muExRzC2HAGOxyn8NTYIPyXy+BVSJHvxUugbiI4tT7xxutd3VrVzuRmPgUWKneOP5
Gt4kVSnzKrPoiqe2bBgnNRMAfgyGtkvq+T0xiPkmDbNNpgzOEeGhIXv4K8MKyCe/yuzKrTOflfBV
x67bm+ZnGrhGTSPyE2oxNsQEI6TBJWKrUL9eUNo9mzDloSNy78oPNTcvXCBvEYQUcnPGxKLh5YDQ
+9Zh94x0/NeYnDpqf9EsFzVD+aD9cfQOlxY8ghyDIfFLQfY5zkyfm/6x84czWfkA+wZHIi4fIch4
kz+UNie8mTcPrR5NpRkLrp6NphyNuZxsAXL4PpwNojqQfZD7TM3nvNIPquAweTFUHW4KCZ2fxH3x
dqlikm/L96io/ja1+JV5IyWez51ssot8NBCyGUNnQgCu0ldd/2nnAx0JGFDIoqEPz2gPVCsM7MCy
X/EKZYcwZ7jw+sclQIFGneZOnbXy9vCZ0cfHXbAaGWrDyNxgfgyN8oLvglxl/HGA1q0b8UznNqKx
XO4kYm8GV/EAZz7G+tKTHpcYyuoXr8e8EJLC3AvU9HHFAU1agg0baG6+jNhrkOpo35xVdRr6f4dI
XY8eo7KLuY3tSBuUlkx68Q8kTxqUfTE9a6bOJDilgTRC+GmpNMLgZjEdyX2zC+XhBVui85yxunEh
4Y/tQ96KT8bNniKxXhajl6PGCVxyYBzdSHOVN/Yqi+GfHMr4DUhBXgJ1XkF3vJgiuDSTuYmXmFq8
Y0MWXeRhX4I7vEqw3EOKf9cS+LuZQeqW5MPkgOTAsPTrpuQRnjt+EuknvkXwhFMGioecDmq4oF+X
xuFZ6tVfnJnW9fhp6vvNLZK0+HlIrIqD/jJAa4cy56VjZvHgt++DoeFRb8z8r9il2MTcTmGCfx+I
ejpbfz8jULj64nmS8CkiYhT14Vfq57eq95+HrbwMoezrw3xRrv4eAtaVGtFTxzvuravbt1F7O+Jx
ezqa/OMQskfBoM5qjOa6ImTHNZc2Dx47SQurbZDYrzf0ARmcp5F2DmvpUobJz5DVe6PMcz00dCTi
86jf3jbiyYz6qqi6Bxx2Lilfn8suvQzIZOsCIQVsty5VtEHHqL62XPTcyvmlHA7f5DcIV6WfQhZn
Be7hB598oDjs8gRLhWClHmDA8kkn3Ts1xlWE8lqy9H/iDuZ92HIHD8t9azSUUXMOTyA/CQcKswPX
9QQ/pvfOxmKmu14D+y0lahjwJBhK6/WeicJzP+nPo3S6Mhkj5QsTX5hjMYARX01oIcGYpdX3D0Ss
ll7rjO1itV4imME4Bmw8NW6/t2F8WTVm5yFb8J9QDVPCeKq9Ky3kyrFnECne/bOawBY5sfs5yTLy
ksUpRDXn29qR5tMhqVf/1oLqUlCUvIi8eEJj1h1H15Ws8r0v5tswap5Nvj4tTfDYtB3ZSXA9BROQ
wTK950iiUwjF8NMh7tB4qK4Hcvs+RgYz6AeMG3LMVbOyMJd6sru0zvvHfoMg7M3evfATJyLwHIoI
hSHauKb8knk17nOh8b3wD/GuOvTIyZbLw9rahrYfdqhlvWtby4zkegaafpb06ikpsls8qz5TAIaK
kA/PPLzaPGYJoMpS0y3w1gWqPAwZNnsMiRG4Eod7Ma3fzvycEw5zEih3PC2xK4XrjgVphHDsDrOr
iHmYBOGoFQNSvNVw1UPSlCI4+xXl/keAs8cZ4ty/kb0lP19u/wkDqKCDbQYQJXmRDHRWq1jeDZpK
b2Wilcrxi1FKHzRK3gqYHidztra7za63/qqeMR7/iyv7e7emqEh1aX9F8YlIl9Nm/EeicNWJfBme
g6GD+V1Aj2wx1klF/gZNiS6phcJRV7ETDJFPC3aNp6sJQ8osUzNtn11CNSz2tUTOJsy6PzgVX6YL
iUxNcd/kLQqpXKskhXQaY3hqJ8mYveM1dI5n7CnmPcm+jPxxh1XRM2ZX9/MGcFwm1Z+14dJuO/tS
VOh91ut5TF8mIQUH+PlmNuCsjcuLtEccFqb5sqs9OiIder7bYM0exuGvJsFUdXCjPU3ElpreCj+7
acMEBRho1GKgmpDt+DtKD1+r9PJ93KHs5KWov5PGeVEFpLjIO99nzdJ6fIyo7znKw3XQ6Jt4Gr/C
AqAq4s5du/67KNIXceD+Jv+7q4bqvdPxr9kL34uFUk2OzSsdaQZ1PNdPWRjswpCekXxsry5y5mAN
mS4OGpcmjx/qvn0g47YkBUyw1CgqULKdLWj8dZzjOCvvsnB62Nr52lmydM2EwYoSf0WesBzB/p8e
44g469gsaZPd2hjsvxPNcz4OfxDz+DQwo7ksHtqhucvD6AVy9oXXRe9WDtDkQti8Bo+sg/2e1oKO
Ot4PNokvfBx3CbPbDZQf1L24IsvwcYYTfLL1NFG6or4V+oBb9eLf/+d//tf//T9fy/9Wf82DqVdl
2v9pxwatA+xZ//ufQEZh/J//QdjL/cnl93//E0dxxIw//0NeIILmJAR//vX5VGIr8N//+P+w0bzQ
GG95lgAKp1aSH/fb+J6g1oE0jKC/mpM1McP/EAcoyciKwszGcBsQ/vtOTX7LSGd9roP1ZeZ1wNzO
L8wBQAw/2WEnKeVRri/Q/UbmcYctS7jrN5ZZlfR45OQaPcr71qOc9ymsCdaDJq4W7LW4HpBgHv5K
HwF60XSQwo1+ln7FJARAG9cqaZJdy2Q3z2N2pRTqX2wmumUaSYdz2O8IO6VwyfU8TJBZwPslkmto
k/owVeqVUQB+a874Cuiw9jc0z6AF4Fg3k3SfAp3DNbSH4RLwVO20BX+DvP5Ei4NsOWZFDC/0FHBX
7JCfh5CCeggOOIhSpHp+wT8W0fe6uMedik8rPCILuk8IqTElIJC3hoKXK1S0ppeUcYFzk0UZXkbz
AFV/IkHYIo4ePTgluHyl7rEi0G3L2Hz0JByvRJXNM8YSMUye7kEH7ifPsj4HGqfjH+tny8j/o20A
3q3I8GWhW2hD85CWy4vs4uz0+Clol+BW3LQTU7mC4QH33cmobhSg3XlVbkyNK/FbdUmGPfP8yF/K
d4KpeUS+R9dnhBIh+rk434rsu9p4QVsYXdoufhJO8d8MtPwIp90tc8zjjydqqvaW3xPAi8dvA8vy
EesYMGsPoUWvgJ4FEp7vwsrIk9nPq13FnCha2vmr8EZMD9w3h8a9ncgC5e202z7nPize7IamjChx
3p58Np5XLPluliW+XNxZoIV1u5t6z3LZrzgvQVVFYSFBMIi25UYW2+E8zerqrxS9tisLExlpfkR4
bC+27/mQQn1a1JvaMC4ydNBxb5o/pSow6PB+M/sHKXbMLmym0b6PoxsDOxH1VyZlZ6aP2Cotx6Xm
2w92fEnskO6xXsPmwwLa6AgvTrRyv+TI4qDQydbWy4uOIQqsmuBQoISgS/lkRnZR1UxYEvCT0Pnj
JfPG6uyWQZh5ZxMeBskxQHLxIxoEdm2KZZgdUTLf4m65of20nqame6gC89D7bKCkAYTsV3Yv3ZnX
KtxiZPygPhjZ4ZmNhTaYVd0/oc/ToFjl0W1NhTfdbZvDofmZp6Z36rZtGX4ZJkrvZ9ezpdBheaB9
41/ESTN2egyt9+qpdN4xrPCcx11xPSb+0douvfQmooEMvFfVOUK1XdWdZaALrnSaLsVlvSj1RO9R
lDdyaizkz7Tx6WUjMg6vMkb8/lnUMUWfgAxYfcNMrhXmi2NHBblmWEDoeIqTCwQaE5xnxowaCaQe
4pvEmFGcKWkhd+gIzJ0Vq/9y4GOPmnfRDKKvkE1sAWf0NAXvF/ux9oZ4H/j8+AtVhzC4tnQ8/FJr
rF6qyGZUM2x0Zs2zGwRZkydGqrKbSaXjLlQLRIhIXiUlr25bgepxaGQTQdnTAxHPTPXzvFQZIoxR
fTHnA63Oyop3/vHyZzqgdy4FW173nWBo/3BAGOkAIxLwtjGQ9SerTsMcd/aT3j/I/TzX9I2s3b7b
ZWGqaXV2desBH9Mxht9O0XduUz46jQjeBTKLyglyTykvFDU/xkqwY61mW9/gOE9dCCAOyEvPfKS9
rvDC2NPsBE0HFsMNe0EBbPF/KjT/diFV65lON4KX79kLMy8W0gqHMM0RsjVh28KHSb8NLCymdBaO
3IabZpgJNrYZ3xVCEXypeYZl1ZRXijElOEJdIlHWKosLeVAkTAFthJYLxeY1vSO99uZPbcxzmDnf
DEByhILr57QlJDGEi4lbhGAIsogzlwecwKq6JDsMgR+m/samzXbeHvgDJgqvqozhN4mMMvoQaOt2
dfMpDmV1N9lDd7fl4zujLvKkkgzYJ4TQMObQiYBFm8uQaKSIaiq23Z3TOtv3qXE5dW0eJyN+DCt6
IjxoFxpOD3K13CuKDtS1Zrwd4tXyQsPqQ+sSsXi/GBDkUQgrplwwqRjrm9njRmKpeA1DhEBUhpqd
mFL7pDR3lkHfYzf7LkADHyO0ItNLfJjoqS1sNqIQKpjwn65bh1qkruJVCc4u7gacxEaQ99gU4YFE
ND+omf247KfFv/PT6R4OK0CyKybYAu7NVYcAtdES/WgXtl6gPEDL04mbSqdK94f5TEhuELGienT8
eEmjDy5wVe5lzhpY0RePqc+rHrJXKQ881py9ovDPOcC9j0s/v52b9gsZNmqdVfNTIm5vFeev4I7E
3pqgNBvkKqqVitJH8JOsh+Hjmlgr0h5h4hrGwXwgVM4DCz/zahS6TKfpISc6xEgZix+LMxCIY0mm
k8VPkjuKO+xAFJz4QkIgrDOK6ZOGFAhCUpDKNC6QKbZVwYubJ7IPY5IbzcTNCfQ1mI8RKWfsJV9T
bNAwOkwXImYDypYxe5WRUXFc8coNeR5cdLMzW/FQKX5PMLAI1nCQYZAuqCVPvssMuBqrrOdODULL
GFtxzw0LutV+/Zu2NGwTfN3v58ItBjPMl9UwvlPAPqmCj9HMMKBRwpITQkl/TBAz8mwnRpKo+Dv+
jVqLDxuP5Ed9dO1NzZcJKd7dpS3H7XABzebNWiS/dY8cGcNT0NwGfrCQLv+Zxndtkm9a95965jVj
dMVJijuQGfaxKJYXm/FhamRrprCQTw3rcZJuHAr8qflbRY5qf45NzbzxB7A8Ef3ouXCsR4gxJvgB
0BxOYurffdxqeJ7t8qiW4EcaVVzYkb1D3nPMLmRPoqCD/FsIVpCxFLKyzK0JfbmzZJtfuAf4rZVE
BVBxAsAiCdSp+2hRwCZzjxPxOF2R7MSAYOFcktcGNOouSg+iazqxZ3ye0eKRQGM1fpqxiH6FCZxc
xBI9KSbtWc2QBMIGw/agB0q0uSRxEQP5hvEGPrjumJ6eWHC7fcqRuxGLY1I2kdQXoiCWyIJ/3oH4
4MowR6fykNzgZnP97xEa+atGsItkIEKueE6qQAjjjHARPtpiknsjeRIFRVWNQ3dH+Obx4XOAqvGv
KNW5B607A3Dy72Qo671oxGcakSwyI/qZ+tH1nLP4swYucLmwKHlUu3KIVc+c5wxMtbcyuhYFm13j
bnHOLHJ1abwKgwkGVJDSc8kHfwOvI1B1Sao05dsPOPBbOBLYzci3ycvxaxTqWbbeq43IElPr8laP
X/oFfuA2cfdPNXGz4JpSo/8zd2wOXSaXdtqGnanYko17ynplNwKLnM6ML5DCu0iq/Or2eDToaL0g
FEkg9povPZEV412P/hlZ21yqj2M0+DeqpO76VaNEJIgzQor4G4V9JAh47r6X11gTVyfki6+9y6qs
J69tzO505wylVxQnC/snCIOIAEJ6ZSJy2E69Md5IoRNhpiksR81jOWXu/RZe+yDK5RMk83Me1Zvo
uQisWV+SmtcQbvkrpkjwK5L0lh7il3aCKnPjvc7S+52uJPvrfOYyJztTEVVZemtHjrqsn+kqfoqS
VUmXhu3WuGyRP3InIoTVBxf2ZRANs4jQgU6FzIHfSTGIdy33HA/IUNVD0lMEDRz/dOCEIO31PUvz
heoCj6VISmV0Y2dKBI1i4lKT1iYzQ6Iz6uynwD3xiazcT0Oaj2UO6r0e0fidY0Llkn0njfvZ7oMa
Fzd7lzyLOjtLO8UELquSDizqMRAb+H4AZDx0luNb4E3L6TSD20tJvUG7gtG0ijgE9k+0GPlwa/Hu
mSW3VtpN72nM9UwWiAfClS7W3ybP/FPI+DFEr+hJu7pEUeKeYuzCCY3Yo8yAVzA2AWK1G7dHwYJv
QhHDriDsM0z/oheq2YxhGYET2om00RWIzV8TAnLpDQ0zd1chnk0u35Hsls3REEv2DNviP+SnyCe3
CTe4iLNvvbHRZUuiAdRPYizr8LfRZCBJx4nGj/0t3MIaN0SD7NsENScMOFme4Dn7hDogVB+zQk1k
Lj1yjtjRN2vCZjXJ69bp08868K5nhA/oP7K+RcrYvBfCBsIEtN0h7cdBYAukDQ8pDoBec+b9VtiI
w75qH7DIwidLyyvc1amHZv4fSde3xJ+Y20vdK/+YUeSvzM89mMlVzghLPsFOUsQldwotF5sKECqY
c6g7YubuQygL+nXHcpvZbQ5BLEwdgZ7Ek3osm1/6jtDrqJg+Zd5JsiDiQTrEyWjZQU5XDKLxxCgk
RzJho5qebrNXkR21NbFwWslwKhQCadCTVmluYQZ+2Mbg/U6m9XABg5kH6Xl3x2TXQ/P0eOCqnti8
tZ4g1pJvinlg9OGQnW0l/JxZEI1VJYEBtM+CMyr//3dZ77ZwRs4wW56HbOXdhOZLLt4ryao6M4r/
aHibXJrfVvMOmXclq2nTSws1hxFKNlIfRb8sSfzeeO5naNIesGKyfs2daEICh9XcfSLlH0Qjtwqj
7sjocHibTJ5ZwF9aKiOZTpLHXHxc8SrfgjsePrtTSWMuO4wv7reUOSK9WLDSWDuuMY4QBQtrSu9P
I5Dhi9SHhCVrENr8d21Mqt6OH687LocD+Us6psjt6rW9Spf5XaYEXKhApPoOekEHWu/cCrhIo0Z2
QDoTRWHL8yjHy98dJIMaPExtVgx2MEIaxchkdOk4dYorZp7cQrscrC+iJ1aBhS1dAbSuL1CEQSfQ
eeHU5b8ddLozlgRE1e58JC5NIEXhIm93LsRwh3M7H4iDbGuKABFdYyKz3LPuVNbpId3jd+rq8fy7
XYv7CeGoUx3xU6RffMAoZQMfd4PkPCCR/duq+DJNm+FSYUdj4aCdIk99qds15b7hRamAIE1FycO5
mM+/P+aus99+IR/nMlmyntnjtKuEHRIR0I71iKh4CVyXIUAUyE5IluTwJlsSPmaLumLuApHIbtXM
yqUzV+oaHn5ZfJlmCCYPs0fIz/AMgcZLcubwL2XkCD2IEwVJhkS74ZNVRGggiXX2v+F4DphHkhZz
/OaYRZZy6e6Q3ujPMz1gSoKCEDuiJOSHHGcDBYa0hBie1i64NwHzQb29RpZmODteTHrjOl7n+Hms
7B87Zd/uGXH3e8dzujrbOvwRUlDw02rtKUQVu2UyIDbMQQ84lI3BLWU8CfBIEOprKZmV56+ogNfp
kN55zLmumu7hGFN1trzMG0uITAbFPq9bdO5LDsnNXHIwRY1CvuEdOJxEK67ckB9G6g3w1HDA7ObA
RMk6Q6f5NgxAkeTCABVhB2dwGM3jllAuS3oLXIiTfTimziblyoY2hGgaVQ8QDce14zU5uFPJ+VEU
ZL5osu+OWdIxkdHi+VjipdArVQ+Co3Ba3WEa+aAYruN7uu/h1tcW3YM05GN6I4iTs4DfECKZGqTK
qP0f41F/M/T/LltOkIThDAmGdIAQQ1jI3Dvlb0m7ijMwMP6j/UIqwZwhInOTYBp5PApmKz4YIeMy
iBYLfcphe6jWI3fBClozhRCfkUfVJbAAA/nvrig7idi0ZwXjjtyn2+dU8JxcXGnEZQiu/qM9V1lX
6DrjgrlFyLVLxYbbsBLmkPo/wrhv2fP4LgufUfIBGyWlLHjWNOR94nyi3JSb+8BEb58Q/wWs4ZHY
osiNwYWlIHzInF/anBppXrn5kc4RZ6TmNIIS0hODA+AuzfPvoY9HroDy0+28XnAbQzTn1Qv3ruEK
AqhEweOcw5M1/jGqZLfGgkDN1H8XM6YIpwYBV5Su3LasUvJb+ulWNcmFOpAounpIxCRVM9jric4S
e2VgcxF4HboJ4+tZjhDqbUMUOdYtacsN747CETtLR76CFiQXCnHPU225vhLxw/u2p8cQYcc05CdW
h2+DaA5vPL7kLx2ny/iHPZVCwtboua6Pe1gv+Tdi5q9m0c9p6nDVA9tDj+4zV/ICVdqUXwAoyQpx
s/40KS9AZ26PuWX8N89ysQJ4gcgcer9tQUIaIbCsR66WOcoPJOelYQ3NVJxbHT+lan1hBlOeadQu
L3XFiZU5sexYEdFoii7WxWcdl3K5T1e3ju6uVZOLPi4ECxb5mPiZQ3wDVMkZQ4GHzDa7cCfYSjIS
GRKXYHpHz8q3M7nNkNoGaWeLYpLOVkOMbeL63DMAiL7bUznbelvdphMANRNpjIdwtzlwdBoqkuNF
RZ047E3k//RZBVCiiY4ind4hIrS0qogSJefdoIh90S/zSyr4c1cAEIv5AHSCT5Gy+LI9OQ2CKGBR
vnuZjGkCOVFO6VyX+zlhI2J1+tYNh1ehSVGMnHgPORejLNSyo0bNzsxEY9zS1b+cq9F+qBgQy4Or
SLfTYyT4MD3MdiPJCFwtlXsKDJTOhQnkxkdPC/qy85ozJuF2NDMJNA9IF3r9o2hNIxPAaiMBjfHf
gV0BxYnhOBLMcabTRMhPHMmAcpmgJYiFs9pIEV2+7BAX+j2vro+AlLNAcBwQShVUe8dDxPAOhChG
IUTmgq271Mnsn8uQpVeVhRXtKnboaad6csUaKoRkzg6hKvlFMD8MHR/rHtGP24NYt/iv8LJvO7rr
zi0NE5TEHWKCGMls0gSgQ4We3duBfAbZL9aypvDYXAT1UYnD5ImxynATUJvS+cUIgIU5GGImTTgj
2gVGnOLAJCkt5+jpWJHpAC9HtSyPEAzyexW5sBHQ9liAWTcuDCl+6lz9AS091ch2kAlu5RtwwvIH
tcBF412u+glo3oEGro9h5yS8N84joSvSv55EXkiMXJDo2z2DxNEb8lzHpjUOfuHvY5FbIdXSBBMA
x4rEDCoU65UROUsYQdlLJx6dKQfel4Lua/ErAZL2qUuOUMjMQ5z6Dc0k2v3M3CXFvfFKzgj/AFQK
dTt3HzgsTwbtl+qgfclhXt9MNMDG03ES8BGFGn6phQEnrqBPnbL8/BZB3EFi5HIAM5INr8YY+3SS
KC+9ZUKV1IqzydNASYGQXVj5THf3abYExaATFxpX0LNUVvKP8SUOCvMS3M0xqY6Y3DvgnnQRGRUk
ComSTh3v9LRO2oZWfJMD/4lPqxyQYIBxdQaQZV3JbRc+b0ZRAZGR7lYG7g27/IkrgV3W+XxXB8FB
A2UfDUxGpaoff7RmkPLU+C6AFvETvhoEbvNF9+rbLsBNvA4KDzh+LLerQwLXhSErBaHmIsRdDkZx
Nlb3AB3iyfpZjGtwef9vdPEdJtKCBsmSba8j7gNbyRSLOu5zTJL5BdcPAAr37Q/z+zFzmAsqXInK
ohuxZii4pcekveTWMhV7khQcRVOTXkb0ZvikZxSFUEMgtyTIETdYPMFCl9UvHHcARzp+kS17P0Uy
9dKw5/bHEhK+FLvZwY4SBgUgSnT4lQaUXNAbfKa1x/ZHKG4OvQEaSjIF6WkITU3QkFAQ3Y73o+bQ
cw+s+fWs+/WXe78yp51FRkLCAVqrE9dTA1xXycKuBSrgJBbd19xQgUPU/cYnPaD+dSgfEOHOARuQ
wHn+BurY7JMFqIXaNcWw8s4BQnOPFUzruqqTu8ASDg4tQ+U3xxpKlu3XERsgTlH3KJJMIuK8U34p
rpul+cAhiM5uxGwmljvUMuiF7JjwYL+5Vy+I/13xgY2CZpe7h9fubnRw6L/YXcv9jyOHmgmVAYKS
8fyI2PiHS6mPjTmL7582xPhjWp16XIwpyYlK3KW/0WJLKRoEMpJMqrCHPWIvaREHycGgKcendv9C
lhfQ8/ngkCxDH1oaFPyo7vaYwhdGf1VIqtrQ4crRbB9cuhgUbC2mbdnnI20A7b0SHhbV7aF7fM2J
ZrjC0yTGUv7V+F6dHuwAgXgLmRA2ooNWSq7QcLFbkcpnGJHiLA1I34/Fmqg4+C1bX0m3a11OgExh
dJ1GJDyace17l4zcpP2UnqsJjKFx+ymj569pEbJ1zKPt/fDyCDswWc++PsYB8nlZkJLLmktOGG4P
iiTKpUS9HVszyL8zBFWan2wJic6Bg71Xgofa2Duurjkmza77NMf5zKYLzDUdMlKubn1xvWqy+/sZ
5gvJhfhRMQC1g4fQjuL6Zesdg4G2wDOxy2Ys1IN/2QYRh0J0nCoNSma2+ktE05kiIDNRE5PI9NgX
01rHV6SOEa6Zx6b6hXm7g5VZDB0H+tMgOQa3IGL/IuMBJlUVH9jN/cwp+ZtDvWwM6lqNwy32u+ZU
+A54cBUD0/847g7+L274+LFDZ+9DZGn8R2QDwwFzPOThOSlx9QvC2IuJSOZckqknB2pW7siolsUp
3MWpAJpXPs4HRtPDnVyZDxUjkeZ458w91bHs3FdJx24P/uEy7pR0hjwKfDeFqsAbA4l0QJ8JEGY6
FkqVRuntsIY3iGnpgwWOOPCaSFzpdaIZQIODC3TrSYptw5Xf0Lgm1RYwHnounGRbPkQXxm+ggQpa
oTtjLsHVFYOzkDuiKw0XyEEkiZMESmvvE7oJ5I+Bmv3fOzHn446vjhD5fKBA/BXbhLHYYyQ1WPTs
5RJB87BNdSfwGJCZvFKWlHrg4NZcrYx9/047dKcgs8w7YwB5UAGnHhbuJXj4u6lGPxuf/8CUlBCq
U/OqNLi4tFAXHBS7gHDppk/Pdcusqmmw4pjjNrqZTQZDDe6lfYLSnTxB5aVOHKnFE3LlOgqv5Mz7
QTa1/K47hz/XLnaE3rZcWA8syaSu/nY1OYKdPi0v11qMVwaAIIXAUyuwjKH/6GGloCpfR3tlxvhB
bTjrlihwUtOomtdlD/gkauHISRtAgenoZskRbJBNQEurYh4aFj0/Y055wVKvv5SlyIPeu/Fy6U/a
A2uh207ut355oeX3NY/zPbuAITSLQgfthPw3R5sWaKS5AA/kcWGlPqbUYfW9OeeNXAomoVBsbOzZ
BsxG2l9j2JlwjBOPhp/psFJFNetri8mHq2OTKSVoWBzETiiYnmXETWKS8FxtbE0bAPBbzZCFUR/p
MSsFYReogdPsdNcEWd0Oj1CuezBIUStuR+vTw9QFbHbejdJQKyqYVs3wLjRF64ywjUvpyRkKsgRX
9MjEJbQU15pgkLRgNozXUgE7YNoGruFSOLBtpKI3eEVCaeTnsB40fxxaEPDwKNAjCxuzb2xHraMH
YmRJqD6mSSjZ/uiWpK3dggSSKLIox51BFbWEiI/1a7jyttgix52KCAp5getc2JzilFPMhytCpknd
2yIDT4fl0/gT3fmuTs/lQFtDbnwLW7pkXPB/mYKBzBPxKNzksYsdM8kkmcfksngUkx+gVVNPBlhs
zP1KuprLiHBLr5Dn+VH9Sj8B/EyqOruaJWQiWQKDmYhL2rWbkVvlMhaoE6rUsat60Bgt+SX1WQP2
4IOKHWIi3Ypo94vjWR27GqJv6JiRVT3KgdR6oiHruflHjTLk3HI42NyUAmAnpwxzofSWsRI6oLGf
hg5F0fR3HIYoWxonqevf0q3bqwNcwzmiH1ziMmGDzT7JlbPM4OzVEbzpyxBXJNUAwWHkoxZyPcjD
qDd0aDSIHNKaYKoHGvIEfkBW/Gw8hC8pDJFlpE7eI5HTXh2xQBvAoRDe8pIWJKKycrukJxIDX0mm
JrviSkQ55qRkI9W9UGnz10jh0i7KQqSH28P2wLLUv4/A/pHwICBAYmkDEkzTijfomiEctwnhxDEP
Xv4fTWfWHLexLOFfhIgerI1Xc98kkaZkyi8ISTQby2BtAA3g19+vmue+nDiWbHIG6K4lKzPLrtS6
qgVYZKTANwJqxOdqo2QoITrs0pvtVERwEx6mDIaEq75K6JPCQRX7L1yI3pnMvaklfrFa2iZwBdL9
ziLgsfgbtHy+h3DJrt1aZcRz7BGWC1aZ35uAOolOjOOXSP5m3QJlHy8eA5MOgW5OFVgCrDOS4BHg
DsFo1lV3ZpEWGquFZ+BTi2VQuy8IYnBTPd3bMzsv7zk9DkcS7GBjR60MvMGCucb8hHjBRtYc8JoR
57vDe/xCaeJCMwNDqYnTbEqRzMZp+AcsaWC+W/T7Pb0XZtAuXtNXHidnrSTaNL2MagUVbtY6c8Rz
/JcZfXf737BZ1uswwhgEAwq6FqTx3XzHzrbZQiQdCoY1pKzo7xG9ovpmqyE7XWoHZUKLiLaZGX0G
JW5RZQkloquuktz+vc4IlFUR32EPQneVhgy/x8C9GuY7rzmgAktK89PyXVVADkqdDh7qdmojdFSk
XFBcLjo6UJzTz7cNJMzkol9DnKyoGEJo+ZrtHRdmJPJOTMQvgoxRiQcfogCx2XZeHqZCZppT5LKX
DrtWoi/YH37WwXaXMSO5jGSC5E6NZQpTSzpg99JyiaVK+x+P5riJAXwv1DGtpxvqvBPiUs3GUdBV
fbzEIW/CjwEwngFrb/o/q2Jy60HhZiVTBwkXcdXo01jZ96ce8nd1AsC06fGwGgbtmXAD2VmJSFim
CU3mWBSg8vYHrT08R0No1d28/aubqf6F5gj+AUqza30cJM+RGNSjTnjITmyEhqHJn4Euf7GBru7i
QZD3HgNmsGtaSSt2xke/PMQaIeO+pwI3zFe4gdPzHCQ+Ad6FtwB1Cr7liMOn6zglGptYESaRFwxT
cVbRPbhDdtFQbM1UeX5YxWCcRJcRaqU161mPzCjDfUdl+q4CwHWnoNPYHai1aYhyxkgoxgoG9IdI
HrKR6TI+sQpexUAMAsJKn0U3xUyuYlgoBB+oHSaECAA3SSoSxt/wXi+qJTpuDLyMi/5g9/rMCi7g
nPNrGUZYg6TQ1W2JxycMUegjFSUFQ8iD8r8f4e45OCpxTkM90NLoNX9SBweGjPIK5MVutIn/sgsJ
1/0ugT5HuGZiHX00GJKSwcaJLdxSRYxd+s2Br1z044JHHlU/j6WntooPV3zFvpco1TX5F486S/3j
NCUH9nEBQ9FjLV4wLkvv+CSgqMT+L1QqwDcUHR0YdGy+7wE2aemmmisLDxPEWPonQzJsDsHOpJXX
jdBSFfFQLwsevvAFLxWKOnwwON660tUD5BMu6bB9h1zSP+h0/wUJhDkwrsOPLGgBfLYUdSDtr7Eh
lqG3ghGTlBtQHGXCBGgEW87eg1RRVMwGTEQtCXWcHQ1b0+z8h1JFyKuIh6v+N+vwKKg6VLENe2of
FBvhvpkFz0Y1TeadwVJ0Z3OYkv25jH42s16/xLg0M1mCfdlLbVyynesG5ljzEWcTViOkUrCQhXa+
DE/utRtU+PRJ/qEGv2XVNdjVAlMOQtyNPzkKaSgoWUUqoAGEQfiL4gtsaODEzcnw0uXx9NSs8r2m
rP+hVB8+QQMsn83EXSbYk8PnCv/b/hifCYU0NCNT51Rw807G+gnHyQRyyzaYVLQ9VE7cKCssUJLf
v0yefxOC4YnMMsClpmQMS83SWB6bnqPTLyuEbZvBWlX4wMeOH9HsPJTmYHigT1yeOEohpyCY6FZq
StOuz6ak98D3fiastH9MB3hc4y5hSs5fJDaT68D/dKt7jvKAJS5A5BP7zZhpt811REt2IY8i3shZ
buZsm5Wg5xnizcJpihu+PI0Q3ICWxO4SWCcNJbAMt5uc0IWvOnlnJcnLyDXk63uemKlpbSI8Djgz
ub1iNF75Ga126/d+nmgqcnJ0c5ZuU9g/cRhFNypkE5zai/uTSu+n8/ar62Qvxgmmrh8F5pJdQU8U
zAMyLMFw2Lr4gW9fXhuIRF/hYZ1+9YkG6Kyy6gFskewPVmYJx4gnDafXYkjzu4HvzlidX3lO2V6b
ndzyDJwDvm+4ptIoeLqPFia5AhbgFDF4Nzvf1RPCuCSYs3aCYMssMuEN6zZK/vbDoFhRFFNAOXkS
ZAGP3AlZz0b8OM8JjFc2fydKP2Vj/rTWsOU0UbXPqKttTVMjDXE8kndTYSQJpUwmjys+u7jZkSHk
PxH4FN3CGD5RsjFe7Mqv0cZ5Qz7hrqIc/ECtoGEy1lAn4BRyydXUwCnoUzIYUzuoNjt3uo7C823X
Na/uTI3RhMLMAEsWqEemSxT2hBjwyrjQ4R97wgoI7LAHTkVxpANAvj4mxXkOTcYNsJacYiu5La1U
tvQTTS9HncNAdBNOHvZUt57iAGOPSJnyGlxKU8rTg08ucANV+nLTx1wTM/Mtu2y6HBCl/YYjzNyE
rpB7IZwyhmd4tj34ejnVSfClIiA8M+wdwaPJKRYihD8xuqI4pn8qxaQCGIvDCUuEHwMZ8Noe7fLT
Jfw2jikwSs4C2ingRvWW4xyD5eIjKux9GMRMDnMICNySjyal5FI7N9ichRU0EkpxLEKj3am3BvkK
HSN8WVsKMx8qu51Tc7kKthnrjdd6UMJ4BMDsDAukQPQMi4xGBntFsa4AbZ8QzoOIDJhpp3yMUhCK
PNM7QjUFLXU5/0n0of6abF6++E5vz+zC0gDU3HFB2GbrXP3UzygoiN18+DlsvugyCK6NCB7Umjyc
Y4jNOHHrS08RxUaeERG0asYHPK64BiCUUkCf6AL6TIQBsITwcqB0KetjvXBLiLaSBdOUIR18F3I4
78c60DupXLGS5kGehZYks9eNgENGxad2HwCJ3fqmivo/xhW/nMtvpxS0I2o4iyFb2PtwAZsh6Wtq
WMoNsCoTAL71I4BtEwkWLoi1guoda+4tXe10gQcczcOMUAHm2flmM3iOTBmQvOCmJuKIoxCXO86F
g8+O0SCVsFvzH83Eb+o7Qw1UsGSxKVl912wUsswBZyBmoZ2ceTVQZB38WR7CBTBWiLFdC4ml7+WB
iK2dL9WZs3HwFhIz/n5fPTxqj8Te2yya/5yoq390zYmKFBcYcHYAuVqKmTbnIm0TBAUXvuianXsY
QDcXwXAMLzg0V5e17kBkiYAeyetnhpHSxQqwagKaZ7xLb5SRxnpPHlb4kfwV78H2oIBCu9TQTqgI
9HsTrd8tKnoY+ETRas/+WYr2t5tpj3ICg96oHJwDqxJBhe7l3ghXxk1+uJg+xmnpnux5PG5cBsja
sOwK3hA5xCS8EYdqENoEXxwHVJmPvSFYoFjSPH1IB1RyFkbAQWyXKaB2vIFGAZuYGQh7J8g1Kx7x
jHfYHy/hLoPnBn4Cn/0U6Os+ZDl0E3D5+hSkx/7UobQSI7sV2HZuB0Y3fSy45onL+Dkukm4R6ZVQ
rQjc6sQBhZZr781A2MHYCAiyT+BpjB1GlTyVAHSV3bLc9iNGuZEx9GP9HOXsGJ77S+XC6K6IWTHe
07NhVtR/kzl+3cv3EBaay/s/MIUwTZv5I13kT57S07NSgAZJ8l7QftMiYYoHYiT1I4xHahIZDXm0
RchJTVsx6Q3lDhf1q82heqgTbyM52N0xlRYiBthrTEwRvUq/MOuWnlPomRR6RP86jr5aByQbw2yC
a8J3sCfomjWJ2icqmsIbADdBQZDTEOurw+WsKtM0QJkQwWsqhyPk5Zutu1Ebh19RItziEfKv0Haa
Cg9Bg9sSQwC+htMB0wPQfOKk51+b+o4ymFdeMTiRLlsmeZbOG6KyuWag8cEQmhCTyDWhQJHBwSch
ju4Taj4/M28WHDWDMymBrMGjzIZ/wKtpLgzX2cEahASHHCd6dFmL6DFCrjo0ZL0dy61YWJ+DnNj6
4DUfZBL/lZqY88K3pIdvih+1ULmzDHqyrXh0zpnvQc6L8icPWfkfDKlR91BnINF9p1VnlJiQTdSa
vqyoX/6KQNQA/z/IZuTPinmui9xlwK6uS1O2lAglm9IG/k/HC9VAoGAbKI0OKsFwXJJrm+8nRKfJ
oydnNAbWi58y6w1sccbc5zQ1D0HNK6WqHS8jmQqzVexjL9v7dLCPzcLXsQ1ook9aUd7+UVu3wLsY
HjJNYT2RSOCM0edby+WTUwam+mFYV3THpPAtNu1rHLLFXhU/6B4AiwMhK05SwSJqADPaITWUfB8V
0OrK71YR0VH4tk3K9+kclz4zHDCPCtqMDqcO+UdO2HhZH/l7dmbujDHPlcIt5WI1w/6Jlvl0GOxD
Trm35o8edDxiDk62W3cdd2Bp2UBcxpQ0/WcFUf/Wd44mpvj5ybtvGY73B7bHsFKYs2YdP5e9KLdN
Ch7KpIpWr2fTs5+39On+Ia0UZSn7MaTWHfrxv6liYZwvKfp5A4ea8dY1ltfamJoHxuWWGTf9z0Fc
LEqDG8+687cR7YEOaZaV5ZPiaPGnKZjhslj0mvreIvqWrgE+sM0lBiiw5wPmrdeM1NuvGHcANzC7
/ERKBbEFjk8v+6kIfzKzIqMG1NtmogKBqm7vP2cTQsVGX0iqFaqkn25MAhvS8jKBkCKzn0AdsVa9
QD/4nakp/IQtudOxfA8Bv3tkdzwovpHZyq+egYaODMXOALZoJjnChBOdUz5b4fw0EXTskOmQI1A0
HSxXsaE2qqLnTIhJfkLQLII9duQwCm1+BzRpiI2CAcAh1JEUBcwThBLYoSHpoXt96Q3TAqwPEI0w
BouBRVjHTnMjCDgaQUKjKuGD8UggB3BTJaTFXQav5RC1Xz4FD/EeQ91aKONcJB8wM7eBsW8ZbkD0
MnSBaqGW/kRUa06c3SmFQd3+6vMDJFj0tUqiG/RFiBWiDNQDSxgNmlBk/cSNdaOqYFqgLtdT8EPj
g3K1tvC0oA5eRCyDvTI1alLf6jUTA+J0qSkxsHXIxvDnSjINEgJrS3qJsR2BezCw1gi19CWUErbH
YbyCDkyCWcAX4ZO9dZIhDhDMIOUEIqXYcIRpx5sD2+SHSFoxLV9OM6ThbbN3REf8Yz+Apqw6LHCN
6QYEr5yzihXba85bpsIsL1b2U/LJGibHC9svXELmOKT0QLdwpysyHlDnChmf0GJrxgwYwMz3EQYL
F5PMfWyn3z1Tz3f7jvHD0dJ4HMcCe6iWEVVtTMM6zgTgCYgEeCsggQQtlr5AIvMd41h74VNilPO3
UQfIYAdpVJAW/RVUoPZslAgeoCsiVHDb96CmFuqz5BHjfkoIQejVoID6+5JOjosHpADv4g2KK3NZ
2FjmJMyzAK8Ve46Wa/oYKHh4rT0wy4UpjdvDS0zGvPIlXVNzCrAmZ1rIukuoGBR3zGVoa1tpQyPy
wN5SZGSc1pixA1zuAVEwo157AD0J4OVPTjthXjPCxsXVsLUXE/RFT50zA5X7wMQaLTETdBnJSPI8
04kmBOsjJY8fenieOVI3jiEx74Vz4EqU1gJBu4hRk0XuxrIn5mgySVBnGDBtR5W0gNdzbsDr0THe
+BJL5/SzrhkwyOnhOX7oQIBywcuozj8MswPYkqF82/jetSyLsnNMlZVZ896vJFI/UyMP/aIrECEh
eY69a4zSCCHrqb1pCt3cmBPXRFoBIX+gk+c3QHj/R+Vc1s8yYlxCCDnn4taygAOKOjIlaQR7CyEg
IXyage9XTrq9Xcswh2bJO3YJSIqTk9rYpv+tFmB/lSF1QdTLt8tL96V2Eg7hRAINwPrqUvB0pGFm
ELxy4LdT1qCzYon5JVgvFCFNCWk3qXKptXzzwM+5Nav9qSa8NvBHhtl0pKT8oCesSPMLEUEqESgC
gF1c7EFkGUTKaseColI97OiK4rjbfvkq3bpxZPImfchKBOFpvYkyyzB6vDIn+gHFRr6HvuFiNjn8
cJcJgaYD63QEEDgQtCEwS/6BXkVqjfi8StFgNhXScRASewDrw+rg8oBCbrIwKZVBBhCQVTJnEGau
BgR/BHpkA25m9r+mM8ujyU8fIAH85RLYe9HjGRRgKGkZvngdUuSrKG64EdNSKMI5p58NiZbhPdME
Ia+u8uYHPkgp/2RybEprngRMDNwHmoi8gHChT7godiYTeZ6G8FnjipM07zXuM3vK+DsVXRUT+QvM
w+z1ZAlmvutisrajUZmjx88qdFx/6mL6T+REGnlOgwEjsIFEOCfNx8EXoSkASBFmp42745vosTQD
21vmctDoDUlWyCK+zfJJ38yMxtgXI/M3AoL86t7l3R2AHLqlRTQ0CtTfj8WMjkEXiehsxWYolJbJ
o56Df+QJeKIitUP+BSajxOMoxkUAuETV65s9z/GVLeDfcXeJrpYqNlp59IY2BF2o1TeoeITmhuwd
Byzm0MGPrE5e/MsoXfiNvg4KGa/7yOv/cp19aU+4STWky0fV8fF8ocuYGXGqG/c7tQzLT7vDlowP
X1VD3C4RQzX9yFs4gb30mDQzPCTPsjHlFzXwd93K2KAnFpsVdFvHUt3A9SiOTn0dWUMGU1AK0gzG
VtzwH6IABbKjbzcV38JLEptTzKRwIshLSyfYUE0CxPZ1au4Oi2mxnml2/fAwiMvnU7OiIM6IIMwp
RbULVVR+khw8hAT+vtiU1q6fJH2jwkVETy6yhkmhVDUxSnYvP/IGCnT3nM6NchMoSf4tOf6YzJOx
yn9VRMXjIvACUdpaMfuGEBhDIQ5K7iEXqMllGlZRxaoS3Jm9B8/mSMk9BEh1Ar8VZTgldU5LJfht
xVvsNimfCqiMIsQwh4Ohw99h//aMaJiYI9zYpqLz0jEOFAg1ob/QpuEv4B0ikL3/iHeeua6k0Sgw
mo/2kwZFA4GBzswQScw14425MWmSjwzDvHRvaAq/0poAuqPGRNz9A6Y5It6JzBMJ+pDCOW5gIttp
+Fbv+y+2vqKnPfNgvTrBa9PotQAShTv3SWQ8CXICvEkIp1T2NZhKDBg4JXQcFgiUqJOgUgeYoI6U
NwU1ggp513xYosjA4fBcODQb7rUJ4Pa4lvmZVISfHJkV/MCf+GZGbYk6DxsYfx1gHycti0PhPeqC
gKNOgNgQoRUN2njBGE6wXNpvDCQoOiT88K7uoOQykOCFisjJg98wp74L4RvsSNz0wrb9eZxP4R+z
QU0J1r1+ik3/h5qEBR2lRPOwgKO6kDUP+hvPxluj9Zk6ljgdIaH1c40QLvaa6S8CvjjHcolVvtbU
kqZ9nVfXwFa1Au3Ep3O/mEYeKzotFs32DFC6M3C6bD3kw0tA4Y+yhLpujXkaQUG4yxhSwhyk2EWO
Q9/NgOBYu+XBWzQwmgRkFWWfkKPZD47LvHTDHZ0Zmm/pLQFmbTcwgRgIN3EnY3FgG5ocBTiHJm5N
rg5mfZckkQo3lJJlimcD+VBUCyyxJF3BxKb/QP6MVr+5VlUJqy/iDAAGvIu6RmKYZ7ggpcPli7Y1
3s2/yZCyjjnEi4hhIyc4TO/YZaKupgG/vQiDKwzopFy0aCj89ZjK9G98eiAYcofYJiglMh6zHPgf
1GrE7xQXZJvQ3PlOIqdgZroAt5wVkfeYS8h7Su49AVjqjp4t7WiqaWmsFJ5qqgz9FLVpMHMfIkCf
iE+JThzaCtNh2lqAUvxq+IboveBykoPoH72wjzcT8v92sLCGiPOXLfiJlBWAbEJf9DkLPxbAK0JQ
Tx2BL8lbs/aUERMYiRmp8FlZQ9s7JchKRLinFrRdnsliUtAOd+a6HEhOK1MlN9XowkuviFcGWVgf
I7KV+NyihHEnSfQ9lR6bdAFifF0k6ggVDt9shzRDsY/lc6iJRJJnkErSsit1UcAljHbpq+L8B80l
2DWrUIiC6SMuDw6CKK2UULkxMH2msnvBwAFU2yPYQroBtt7vmGXQC3Vod4EyAPjgrXpNdQsHi5KR
u75z9q2lcDvYo0pK6L85ljlxIIGQqLWoF6lOmoNHAdEZF2qZQEXwvRBXMzGqiKXn5EXgPZAdPvXC
jbHz/t3kXEo2jDACqPloQnoU3Y2cfImxrCKhuhkABPuMUxSBzguohjCQI7DRITFe/+5de+BxEdVS
aiVJ2T2bf67MTEcFQYH2HG8x2FTSR8kEW4Bxr+Q2CeSWT8o0Uy4umQQ+TYYGJyBwOnHFobiv2TER
yt5Cm9x4CRDpjy9cEAhZPUB6TYLqC1UKuRdR5JVRAPiqgtYTyKa3qRLy01IxzlbMiOtsOfP52uvY
TF/kdNC5MQfkxXjhtx+NMVnGya7OKSXcd0Yp2UvQ4E5R77+imPCBPxmZhxyC4z0vw0u3sVeDhsOY
4DTgdblN9W+NHPReNfz5Z7g02BoZxywZIIT6R861aTlyQcjKkVOFbSOzAooyyxXoLTUEPTZRGNT+
SSRxehRMPAUAak5AGgPvzfO1PIogTR++CupF1JjxSll3hMnLEUh+SWinbUgq9kRztxMYwefopoQG
oDD/uHJoNFHWVv2dm+XzAT3EtDd8suGqnNUAMOueMbgn+5/4YVPLg48zwirLX898YbzcvYkNm52X
m4SNoPUA6cPt6Gk3Tlaj5OwiBbOBAAb0ZpdG0UrHNdWMRheLPldm6IHADEIWd/RYioukKAa4SDJl
QzF/e7DNC5O7ObjGriXD2AyzhV4cihJyl3eZKrmQGoxDoDQSbUlTMjXznT43sBq8mYhgN7HlhNsa
6zr+L89Az9IklBRFFW+sCeUcheYrbSjXOE/NLQ0c1ezA2u0Qz+ZCzz1plBfU5DzfuGUk02MC82AL
KFzM63mCCMowP2D8ys8FinIT4RQBu8JNR/FrbSVjuIEHoTOweT/fhXID80BFsHBHyXMojdHZgnDQ
tiPhWthxVDUWKRJ/qc4ZCDRfHZEjupgzb7OZy9toozxBQD89wuPgyq4AdFHGN8ykLD4i/oM15MFP
CwmM3aNcBoGG1IQOnS1/13Sz9gpKPNIa7n8zoo+yBaUc3Fwv1xBuqUsN1jtCGckiJiYH0wNaWdiJ
klv2bWQdzZS/NOOAdkeFFGbI4DWsLVDaOMXB06K/fVQKlnrdaRakliw48NC7NWH6O855emokBpuA
WxnPEoNlGGphp0KahmfSxHCLIqHQVMv8B3JG/+BQ47EpB6oCg2iOWsyxiXENh+LKuZLAx4N88UHL
BJA8PG89XqrmD/k//lDzUePgu50SQG4LWN22hgPBUNCPIjGshhVE+Uil9tyxhhuzk666qU/6nV1x
xVVTjeziHZMXPxs8Fn5llC/jbQfb6XLahSNzlnKp77ZH1n3vYrD7Z9yy8etYbck/fqTizbRKOIh9
hkq6C3HVzvJiuWSDDwenE7xhJNe6Ew+fD8c6FaEMrrTTfp7Ofgn4eQA6xAXg1YoH5t9lM75KYaLZ
lymQhGHxCwBi9uBnRqw0/y4kaxQqBNMFznkkG2mytZ/etrVOvtuM1sJTnD1X5ZDQbWImIQNOMeog
eUivduQwpP2EXEoFdGikfbp7JKUf3pNAo5pnCICVNAMzam8xpehrjLhcINWQxAZkuMC1Mln1aEs/
kwNjiLv0mN23OiZV1ZpirQ7zp2MmYHf8jiYzAPfrGdo4dlY0XUOJsIlOAjYB3z7gJDfxcVxrB2dE
7wQerwBlygXehzr9GgMWQNc2DtHOgXA3M/10w94xIJ6eAbUTtUMmRUUCswNLDYwCQL8kSQnW4Nha
gErOcPJ3l+PMhTjLEW/RsFK2a0IC5EVOmqlfPaiuUiGJiEcPpK8/ZqS9jyHgP6uVm9n0sBP6row4
u5Nb2TDAx/WsZrhXBT0/v7hR0iEcXI8exTvaQp4RnYhlAEqvIP8U4+X7htkZ/gFnygDNgoq/NYhu
CtWXA9FAusA5QdIvtmBUkewjOa3L8LcGnr5rIp6GV4J/GkzYfHj3P9VWhuUh1qD/bAKCuRSmfVaW
PwzbB5/68lxvFAh1orBd6jbMsfolJjTbjSoKhMuzPsGjSWSZ6Ap3MBdmySBL4rny6URI/oDfUX/1
E3IMYghyYj+mIskd9G8qbcevDfsiHg3GxheBkgibcymbZRqhWcPvjDWDcF/FmUSwdkSBgsfwviZ+
zadLTwsrV/M4OFWcKJUJKuX1R8CBbOeiC841eHEg5F3AAIuB0B1zY4c6FjStb4TvM0qTSyxg1kLg
BEuCADMSTFVusBlYEP4NJi2/rUG24Y0z8aO8elssInRANQ1T8Ve/wDq3bIb5ghn8QCMsZQ/wPsRt
+mbMey8+NTcbY2PxerGdNAyozgGVBdqmws5QhxKw6Mv9gA/8+mOdJEpFJPdjkw/pYCl2BWmH2SnY
vOU2Qd3lqSh+5+fc9SzCASN0ZykuPaDmJqKmFs9Lu0TRPZUAL+4QtjgdJyhNKEu/xNrhGAm0XRmb
xxqR6tWiAszdaS1vqMNp16jPrg95JsHGtOVQHMpo7DEqjpAhsIqDzmtnGgQRDnhDVNj+qsFnz5/j
TXJlKdjwRt0JSy6mB6QGYFVbBYU6cjCehv3Ozif70q9MtQE9qIEjyGb6gFgHGR4CQ0i+4M5gHIgH
yn9NAgKFY51j1fOBLYSZYCrEsD+/A/nmb5PmvFlQHT4WF9nT7ch14g6DhORrcZjuS7gf9hXWBqkB
P0zem9BKfBkGBQ0CFqizOYiHrsB6yYrMr0rQPcHa97ZnSs2IxUSzJbXxT0IkkoAk3+lSx2P7HScN
JmNSenefLC2Cahbsv0TZ6kW8n+53g3uzKxhLw7O8JgGCttA9+/tVzVn4F3O5ir6qw3iLJ+aVWI42
CAoqsox1VfnVsEYpJB0QY7ePlj1mIUcpziXt4d5gIdVQTzBFqYp30bxqKvLn2HK2nHDuZSTMrqEz
xGGoR9djOh5f0ir3G1Xpiuhyr2kSyAA7YwVmTMsNw2kamoBZ1MAJQ/irm4B1gufD/ed9k4Rj4Iol
hPVZd3dalpmRpqAbxQDMIlZ5dKvMm4cJjO18mt5g3hOpEgBKF1O2Lu3Q/10k26s+theXg+vadutv
vDBAujeS2gfbYdZPCEzMtRDkIjVVB+U0Z+OXN8eKDXCFcct+F5cEDJNJfwGGcd20nEFfv6sJEAQe
B/XiKgGzZIbJCONDSN7qpJ+iT5IeYo2WIU487ESFKUW6RKJgnPwRzNxxe6zfGRgC5h6Su30aZKz6
EJN7NuIzRtC0vicwZl4ENbPEcTbM3JmUiosAz0UsJIcw2r5Qdn5jKScsLu1+oSADNhVYJF6RIS4p
4wQaGEorEkhvaBYaLE4uG9vhnEgrDIxQLsFlGTPPlJcjAluDEe2tJwv45IuKjsRW8NwZU1BDil+n
J63ZM3YcJ3/xJNWKGIvU9xMKkL42uQB8CmSMJoLRLMp7lmSTczrCutGwcBuDHRG2txcxU261U2Lo
RERVkWFdtsr3gr4cmABo+90aQFyzwQzBhPKdOzzeYHdF0Dr+Hwn3GnXsVEP+NXZM9xthHJIqIKlV
sBg1eS/u5LkLuKAGGBHYi776IovkDSyxy2yJPgEGR/KjP1r35O3YQGc1XB0iO2T+GnQMjoQ6Dwuz
wTHFgReHINow5J9AzAABxbn+2zdbfUrLsaLyijdpLDwZzSsPByBvCAIxH1Gg1gzc8xN/DjzcTUPl
4W6O9A3216xCRpFCAygjJNpwpHQ/mnNLZSrVF2R9nG/yN3xbKcML3EvcCSh7Q6pzWSfYE37KsXaJ
3YKbxX0WPjtWIFJtAVybhl+JzC2+8mMfnwPhmxNKJht+6RUv1l9DfeIps+MDPISZ1hdN4ECrzL2m
E8XZLybb2zRH+lYhQl+JC66mZsJdj9Z5tzQuKVnFJmX9oBliQu4QqWQqTU4LZXQDX7O5Gu96ZuKk
c341IDiqHnF4Q6F1PKgBp0eoV/Wdp7maARwlw9uJs8aFOf8/ioSH7xs9Fe1ey+OVFkUMAPyk2oMI
/US0cjMBDgYneM8sPeUGkEGtDwasn0zMAfavxbvUugkCFXfIRUzbvUEf5RyhSDw1vCslbghEzGmn
uZ8WaC4n3rQrOWSfPJuO0q5JYuRd8kh3nhLmIni0brwnlQJbM+1nAAXEhbSG4q7HUM6VvL84lCvV
SVLe5dxm51f8K+iyVSsIKU4wK7V0XJCg8L5jYJ0wvReZbrNDZkLXyJ+3MVAkbSlzBiqBOArQcykC
Btuf9I0QtfBZ48t6c9446H43g7hW1vzbaBDJEx4ht9EygPoTjrAiKG5Z6yJrHLbz23R06w8ILXSs
o+FdwykgsH7akMYRM7SOWaKKIVTVhB64nABNYjWFaEXfzNgbX0UwXF0hKOMESBVz+NkyHTM9yIHp
c16Im3lH3EpaSycFr9i7jO3wyjydUJAC/ZvmQNXVic/c0UR/xKFQzVSanpbg+34RUOlRiqN0i26S
Uv2TpAtSkBIABhoJcBQ88ys0FoCFpfCjLHW7rvG8Szb33ye9oZbyXv4cJAC2xFjtKMy56uTy6s5T
VdGJ3dekornt2DAvSMaJ7AdDRJNTVUQHIRyHlUiYjuqNeEAc9tWk7Y9vTpMnDmFCB9RV6syMSLSB
KgQHhlmHFQyCRM/BI+vSnNCKm1wcnLIqeEzd9m5JaYQMjD8EKWIxKqC/jNgryTadhQvuZP6K4zGO
7ZiSMkaENT2/xQndfeNkYCEoJTN3dBG9RjqJVpgkIPQQnlDcO7FYEzjP5uSN3lJz426YUfNK9R3I
TTLUVFT1iC3OeJXhRTN+y8fJ3XgfLhOCrHvrO1AqOKseMz/BwZG6XwxTDdN1wAExnlwZnKbMbjdw
O6959HZqUtn4slAKKehMpI1CKtv0OH/Ds5vXK8YGwNgCFjOGZLjMKJCsTZYD4vP+n5iuUE7jZ0PY
/lFMp986YSpjLYeJly3JifkH4KivoGxCcwCGD8IGlkrmBJwlNcAzIFjv8gCYdMDZFbynOL4Xpv9W
1FErLokQhfLHvIierJahrmSh4fynibL3KJREYOljj+27dyRxjhS5enuEkp3hjpVG5GqKLomHO6t0
o/OGIQWaSLMwGgLNwFLZqhgMnfJfjar/0ecAHjx6bjcX7Bu3G09zINbGl/RDDM1eymtvTILC4Q2e
HY2qIpT3rX/GHALQ6+Kyq5kerK2E/A0iTbemj9TugJtMrh8sa+9uMXuxIboi5mk4E+0s3SzCq+M8
IP8JqE5yZ86PU4mQF9Ykn3iu5NxkunpjmzWgxwEkBulTbBxXglgHzA2C4/6nZDqBi7g1OV5AXdnH
p6P0AJjaGSLzfWcWAYTLfZ0doMB9JPQJ5MzpiWYPBAR5NQtyIJah+MtEhhMx/cIWjOi5MnYGe06x
XCIRxFwURCqwXGw7XCRNREI8i6UtRkiINyVGRVIZQQu8Yr7H2GNZcnyfCUGKqRvVUsD0XKNXbpok
+qrCMfnhcvaCuAklsIdAmDbkt/wbMMlrEqydITZxHenmUlKLRl5yaWlpH9vWldfFWRVgtYX9xbmM
niMVqIfT2ug7YL/8iwpDkV6TzrzBVtzL5xuZT3nwVvwFQDy3155WEGcFP2A/43HuxfASLPua2hm5
MPiDQ5wzwrM5MZ9mQ5cLYG7Y9D97RPaFFg7SZyZhVueHuSiTDrS82ONLE9ODEPJ7tPumZrS+sUUI
P7QQpgNxyQz0FbAkEMMdNXq9iPXoilWxWGXKfyeeP/EIRQPfGpopIfXy/PN7JHAsbW1OqH3yEh2j
qMacdKyf9hm1jKin6qtnmxED79gqCKBwzDRpNZJYikkmSqcz1tITocuVVAs7R+06zc+FHFaoxFQL
gArQoA16dRNxQbTlgCqwQQY3gsIbKKaMmCUg0LpR7HOjG74Y9rz5fXwk3LVtplY1AQZxEfu17iZD
c9QX0v0IadrP4TwFG/GmNNXStadwNdvksdFiISE+Q35U1CiQJFthiUtTy3gK61uYBRRF4oimxRt/
p54YA4wqWJoFVmrjCl8+GVpuMNImx+Oj5HhrYu4ThlRvfkbj7Sfz/IeNONSi2RNxQnti7eBiMeSR
2bxqBdwQ55RPdnhBHsTbh3ZARsbGgXfpZlufvVN/nw3jbVxBFolPJ/6VEnAYzwV168GAXnF6fT3G
COrVhBSj5Xw+LlEIT9wy8WMUIn1/krK25KBivrB99YaRHssvuuIlTLMWIT80MM9LSii+zKn44XaQ
euEQoipn6DVIiS9TfHA2yMSsKqAi4F8toHWzD6yM2WhVAGyyDhINIFQpY+CLJLUOoagN6qE+JnVR
mNdgzLAV8IdwIjc4IwyfM7cHvy9+Q4qTB15KuDEIe9Q12PzAplSCTjQHmKZNpLUWG0V/fAWs8R5e
qANFaxpS4TDJo8iM682PB0CaIJWA6shwHQTgNyU+E86Cs6Ir0hdKzDekVu8HySs4kVfBKuFBS86f
WiE0bCBOoKRktV7omQodMBr2B08rDAI6Z1yoqKTEzlgFZCcxjaFMp4uCzuo53+LzAexBh4WlGXKG
V0qs0+M5bSZgTkoXGCw15nfdU7CM/UfgWEljkDvi8HnhMX3fdiD/Jikjlnl0yGmoIjgHopNjDwE9
KU0p4bHlPnNF4YF9jmLjmFfopzotRGNNpmP0NGWOPVznrjGgbAe4P+Po52zdwovZzAUL3PWTZHud
zEiqsU/NsXCGDMLwosBtj24yPsnd6GSQ7l1aD1p87N7gd1gqPiQADM0QoAI4I5ropLJvV8anWNPB
P5Uiek8xETOQR0kVx7vnBcvazH9sSKcZIzgXqHi/oXkbqSBoVuhMuonQJcdbaYkuE8QxFEXJrXIS
HaYD3ArLEha7yyzFN4RxzIXIiYKGhaLYsauPdpnLqzBbx3+xZGKY1ZN/onWu/kqG03+Gqfv/1AQi
20OomDxNKqlRVombhPiSNJnobQtxMsFDDT4cMshPg62Wm+UHIfE5pF9YZPjNdgUJ0pRylkgg1gxG
dl4wFvJcKE/3ac5QnxsmVgQvCAUTolVRaWjONlx1Wl5hZYnvqS+mml7YLERIbxQiykMaltM1ew8X
2h4ORY9ZEY7Y4gEDuVHRLIBh/hKT4z7D85+3AtoQCj2Ll4eejT+GdQ1861tIBF8f/AoaJwpbj+xC
awFzo/f/CxCKYSIsrBTVYsaoDoEFLzwGavFmVXmxf9+25Rf6sjeEBbzag1kIFlyaDX9iFtL0xzvU
Mx6EHAFtxfQvpz9khnhcGeZZNPBU6ph90YGiH76ZqODh9eKrZxuxT9ilJpUe0u9fsBE7NYKJ2/dZ
v3ZS3IulkFiNkTiR7Q5yG8qJ3kxWQOC6T3pZKHi91vkz8C7Ed++/pQ+6E08ucBGPJyQpATSQ+qRf
tY5pSCJ4hwxVbSo1+QRd+sCeEr8VxlptcgcLHRCbMVY/SeJq5RSKEKdvZaJe4ivpNdWi36ipVTGX
/debsrpZLrOsA/BquKbV791IQyU3EAoaoh7cSkLKNJvg62VAmKXmjgOuYK4AOzLdD3eMEKAAtFIi
YdSFPhAxOwNVCH2iGRnds8/8HLtXlxuAuhak2eP6FnEcgqrnrpQp/kTejTUObuhiQEQ+splL/QnC
sbHkr30a/o+l81iOG1mi6BchogAU3LbJphVFkXLkbBAaPhHemwLw9e9k9WwUYySqGyiTefOa16Yw
5sqPtvHG477oifO4rmCLIPZyZMzETjVD/WFn1/FCS+CU7mc08ElEL8HA1z0Vzsr94gn5XiwvoKvw
C6Y+yvFfDeZqtGhMVhU6sJYPThjvB7RcqCdYEjxMJYp8gLLpbBVLHQjQU27IUXQCfLLjlpPQFvYE
v/HU0vpjreFFj6JxYJL+aa1nMJPIHzDvQZacULoTKkKTvMAwi8tq4cJmjJyRtAocywK3WlWFlOda
zdj60G2+J21d3PVespw1Fyok+IQ6GvN7uCw5j7VL03efvT4xiTyDs9MxhHRUOSWZMhyeU4+wzu6y
Ixrd64XUqduVeIVRXKEwSaU9NTyWVcbKEUOVW8eJvY+qX/z7cjuoCTwh6ciqQzOSSEId1bhMwfVI
y44ICgYmyXxfifY2GGaii1xpZeJMhEY9/xSJHNCKeHzMD67SRcKbmWjHJ2LG9oUIVpmS4SzFHdSE
UARW0rjwgmFFxByQAIh+gt1UxSUIts3IMuCbF0OVnpPKPCTpFOZXorm5Zh45Ux7KSouU96JNQVIz
kBYTokaXsnswiqw4N7hiZ4w6AV60d44ogW4P6f1p0p8mt+tISpblkyItKRuUKE6MZ6oC+mCyyJbT
FcPizFeA+hBtOTVXyGYqpZ12miy4n0lkfOHAYivAjuwKRqkTO1miv7KEkaKMSKsWyxfYXvTRO4Az
coiAcPAM8VEBG5T0NLolLLFOiKTXm2WYfZ/jP/A/Oy4cAA4hGK0olJg677+raHP/5Es/J998dv17
BWnoG+cGpV7ucnSuTk7qXh19i/bd/x0it2lwo4ehJ+5X9vjCNwPrHw6yLlEsJ1GQMWv+dFKk+CXO
NzdOzTi90lDDJTTJyOsRDVLsEIyxi1LCFdMzvyZbOXR33jpmyfYysk6rDKkAOXYwIaUJWJpd/3kc
uYR8T9xs1fE5iji4rKEsjU2zPJLGjnZLCtZywIUYtuVHlPI41wYmunXMU+DYOgN99hcKbst6jVvp
MEXIqBKeqK85CKuFBc6cOEY8IqkqkL8y5rlQZeXso9VmiwK2ZBi4cZTxzC1phkEc1brJzSmc1wV/
+Sl5OLAEdQivZP4l3NxxDk7NfAAgexj5uT0bu+E1J+tyq1fcOhTF6UvXtPs9bI+aeT3CcirZhgZ0
SI7XjviPG2TYJL6E60/dQHuC7X82PXoFE9LdmFmuM+1mwFp+jOpYTtid3U1PxSI0nEghV7EdomSV
wqOI42OHm0BsFvwXwNep614EWugXXVxvyRpfjzKurFYgV/zxPp2SKuEQJHvqGfE6DSqLbMLNytkh
i/gD7aITgBxFhFrclht/dKzAsdyW2U3dcVy2oueF3DVfMyIWciWnDZRo/seE0UWZxisSRypHzmXG
HpWJHrIk7h4q3cCj6VqXmysNeqDoHVooDpXSxjPl+KEwWeI1GXo3FI5FSw/rp3+we5ziqyUiEeCq
8MM5vGqN1n/mdplh01I4IVRpu/4HZicutE4iyf9dkXDX500v7t9k752/KJSJsD0oDs8u6+I5W7nh
IjwSR6GxSkrbuoAgH3XT/Qvq4QGukGZw1UWkd5Kzgy/1Vcis52vRct0iVaJiOJVZ66C2KQ+FercM
QGl893BJ8q2d/vd68BCjcRhfjmYrOFnxxyg9ztMxC4FvWzCQv1HM90eMuBVfRsaS9w7aq5/rkFcE
5vBAR2xbzdjQQGx8WHSlUIJnIFFHDoCw8p5avI959/05zf3ljC9t/aga2cmK1g4LqIZpAYPwm0wy
CCxQNKmg5+WV0UM8c8dAeT+4gngs38y6dv9kBVY0xyBBVW29oDkpW9xRYgq7vzhZA/moGeuJ667U
Y8dAgdVoAqgT09TiONo6Xkx6mXt0X4aSvU2TPXPqhmA4XcuKNl4JORMaOZ0Ho+mi0uVViYldcKIt
i9GAkdTCy6PbKoF0sWct4M6jesZWZOum8+4M9ftO8ux7xszyZvLd4DtgE5eTq7aBJHWDHIg6CEDU
3ouTw0SNUgRuQAiy0+J9c0ePqs8knROQ55GHUHEkAuWMpPNSGsZfFCQwuFn0mFbbjKcaOHgH+btK
mF9Mfc9NIYom0IvyCfkY04186/6BL6Tesp1TZQopnNA4720CiJuWTBT3BRWTKLapT5l8rFJUeFl0
La4ewTbqb5hVja897ov4Vkw6ba4WgvQ4YKBqXJsjZLaum7jZTmtIdU3wXFrw+5jjQ4H0v5Az1v3s
GjlVDm7jKuj4TC3HzeELYpn61TPK14iDaELRAGkFNyaw7ZLbfO1pM5HzxefS+niX4kKEfhVJq3pb
8/oHfejxaiL+lduLfwS25tKXr2L6uYP4qGB/CB5E8+6Yb9YMKPLUfkJhR2URoE/IIFYXeCcc3gdc
Afh7DAOTfGmfgtJ1H3al1u+QlPIfbeL2p97kMXrxqkkWYcfDJmzoPGxh6wWue2pKhR0RxUxcjFpR
Rifbd5m8/asMcWc03WH9yfLfXxFtuX8ql66Nih7cY56sz1Sk78xa48sbzSBDzY4YZkv5pGgs9++0
iHBbjmP6MxnxrqEi+Bq7dFWMamnoM/4Jcvf0I4AXhtVEGJf/TgXJpeO+taecl0l4AXTeKWq+Za2U
i3jyVpVIOWfQtinBnsAmdUnSpPVquvA4URDx9CiLsBjCpk201arXrwZfmCoiTocuZECglYrLhtOE
34wLFomWBDzf40/ZEAxuG+xk9Oq+JfQhF8V5DMn+D7Z+sCkWBlMSYvc7GQm0LU253Xa9l/2KtxVQ
0e/yl6Itygc85CeOix5tXZfMA/SjHKeIbDIlCvGiPl5WtJsPfeDB7ElguVvToUS70dMxBvPr5FPW
HDmsINPEC7dyAn6E/zpNMzEq38QJ6a+o6qymDRvoBQuYTf0746P6CNAANthToBPUAEmv4OzrmHV/
uzD1YDDhiCc1oZ/wgwPqVItY4LqQDiiIoOwgRccpzkacOcTRdn1aXIWRqh+ZDVC82gTJAnDo4v8+
C2CPGc4G9R756e58mYAx/8QGBgfKgLT8qIRZBnTDOVsnMeVBiMtP3IOQVSWHozWP7XgWH1mHJthF
2pyyI+m6N5q9hF6VmvVFZWyQDSLEFx8lE2xN4CJp4HUorlksFO3yh5GcCqhiKdDVzmWsVZ1fecp0
A/XFhrtok7ORMKlHHdjoa5vhBq/lhzb8/Qxxs59AY1gRqzx36NUwGn+OI3QzDLYJSFMxTWSa0VOO
mF5fa83EAhoEqGaMCejFSWMRou9IdQULIyfhzzu6Vz8t0Vjj2cxhypKrJhnlbkIGzoU54oathgLF
IttNsf1aePRwMMSoyUHdkTVD+2SGIv09rZLJl3M3mxEeQeUN4y/YVzETXZlHigcpBnyU4k453Ipf
rBikPcQbVecU8CUqpx6e46ythtNaL/ppS9uEVQkhHGhfSmyIvNNO3YM8x2B2aFaf/wpl5lYNQgup
zU6buR5JRVPAN8Qba/9eBeyGuJLZoZcxLcWY26GI6zbuumoPi0coKT8qhdli5qc6J5Kx5v6dyV/j
dhuy7//5FgljXNxZu7Vl8D9hM3EjBg4UZwIDm+QXzSU01M7ubuSpmpkcN7GEfXNnYrbykRBC8dxG
kKhhxXI89sRtVfP4xUkRR+AfeqcDIQ8a4c5sMolAdYX/BgAzIg9R11KYKSsXkqs1PhCAG0YWtKQl
40G8ESXNwMKaWS4FI/0v2KFpznNwtF+zKsAB1cjo1zCftCKDKmcD8p5pAVrzJwBIYVwn4wUxiIdA
HuMdwsRLwkJa8fWxhtQCvV0ctzSzwKRunnB+/W5d8NUBY2gGVgrlUO2EO5BF91a3NTr0KFBfC+xo
ZEAAqAoLSgTeAzYznM/ARwFDwkjcN6AYgAWtqI+tjY9IktaQEnQUwFTERDZow/6bIbCM2LgZBAh+
BhRFwPbol97CL9HCl7M2fzZOw4afSBAHZkd4hWAb4axCR12H6QZMTGYDSlG8IrRgUgQ5nzBmGQta
E3Vie+0gn7IGPBRbCyidA+dKpjGer3hDhoo8siBpRENifDheuG4y9cNMksYci3oJktV4xOFwfvFt
MjD5+Kaigp6xBollFClOwwyWqJSpOSnk+G/jlMVnaPE4Gihmt4cgYsjAT1G553dJjIDnKEA+15IC
/rDYusLSYV2Ew0aziyQFaiygkjAXgIIyV7oNnLuqgRZs2mQZJ/O9UupdEZjKLufGSklSj7UwPSPx
5wrj9t84pC1RK2fcxRO5y5dHWE6AVrVcexwooIY041MJRoOEkNohkO9BJ/+dK9fpb5Qzw/pOOVoZ
RWIALfQ1zJ0KbFx2dt3mrFjv0wJWfiNyBL4686rwlDsl85eJr23dRNlgxKEyq91+QUlio094GOMQ
k5knMgScM25GLl4tMnANRUHYir2KULGrTW1syB6TOwcXk0J+x8Y0lB8FJd8DjAFo4kIwbB190Awn
bNIbB3ob0yz2palXtjfBLMCMAGHxwQ4dnM67DldTcsjyKOJjn4ClWUIXp6bK5RFmVI5kEBUbMNTG
oAPZA0Q1F0J/VgPFqr3A7cytfJf9jlni1bzG2AH4Iec6fIu7TgnCi7krNz39VyBV/kii2qM6JBxU
QiLtmIQOAdUiI+RX2TJKZ0IwqNVb3Ao4y9dBnhD+A4ttOgsEdxGskcfhgXBAy8LdlQMa0gWCXGgA
pzR0M7hkFRvEEzpoGTV/K2Ftz1TTGIbiWAqBBubxvL1wrMck1LJiMQjjPBM7nTYA/DjW/c8UEdTI
eKV/Irl5+1eloAh+8QynrETfZNqHQ5J7IiUOLolUgRFmuFoAOUona/aWFWApffAgcn0hQsFowbxl
5WYjDGDHwUQwiRxMwqoiLbdnWlaI6eAw1QF6b3KI7VUBoBuD8uF2wmEag1XLMJujLOH9IJ51Tqtt
xB3Ccdcc2WPUQ3YzcYGBFFxupFLSTZBC+FP5Lat0FGZy1WJBwE+yfC9KNtaA4TizqtcJH8JbQTDi
USy/UWMAGfIxI0yXb7EJeKd6Vdd7MvjnggkdUDr/akJGU7jhXPJH88grrlrVjx82ud1OhyFadPc2
DVOBqp+1RnOJmIXmp4Bn1KTNdi7WqL0Zhc+a4R8M9ZkEMKfjlLpYRWS46XIiZdC0LBOdfS8W/faJ
MBt9kmCiUWzkogZlR8+7sGElKLVfrGRNeVjWXJzKScsGfVmRToam+0m82wCJhmQYymiooIwGb4bA
ze6KNaAwq0gTucxdrfJV7JmrNX2KV9B4CuiEwxUQFXoaxbdA8jIt1D5vl68XCBPB/YPhIlMp+mBd
WWYWnZ72+atsBLfGkfQR81coGzPLcGJLwtGuYHDvTKNtGoR15UJECCwvyjnIuvwJkK9z2QG9uFjq
zsMEaBJH3bmK5L4NQopdUNMR6XnW8iy6QAMFGz6fnZiJxaKgl4yXC9wVQZ2cuTdX9RhiCQz9Q3Tr
Ez6CwJU8lkQMmByonRPJf8LwilwsHQIkY+MuqD3uxBxZMvcVLS7jRB6vLG0T+A/Wj9cOKsEEX6yn
yV7hlbCo9quUzqcCNPiBcDEXrfnG7y+kVE4QlNDZ6HMR+8ltiHknuNAa/CoPAbM3OK6SC60bRqXW
Ts5Q/FIhwBgVfb1wOrUKOZlFhJ4xLr+pppFlOuAIjRZph0d2fIqnPO09Bf3OY7HRfpTUbDIJoqDu
ePAZyohPjRSVCX1rWgO7TBxnUpczcfZh9XHM2XdiOXMQiDlbhCbZFSQ9mDrYkReF80lyjsoOJMs/
Ru/rmDPDtRHtYIbQvA32HyGgl64gJhtUYEz9ecgqDFkDvO/W5cce6J3HZXnTDbJ/y/yltgcQw4kW
oJ6Twuej26m2rZfFCjkbuPQrhVd5ITeelbBt6DOsvMEaiklgH5x5KGVCis+QE9j0L8ZV9iJ8tnNW
jME5CGQM7f1vULN/a4C7CNThkVhPui4QKLVhZeOv8ShWiuyZJriDzd7dM+5Org7fO4qT9buyAkTr
s4s2BP2I4ghA3vFqRuIKO3BXzi4JvXIxBLdYHfXI5+HAuxkTLqiDahKpNLcgBLH/lXsR0EeBhXZJ
+WP04Xp2VEhVMfKO8mG7tqIqFNys0ZBBowe+Gw/s2yngB1rrAcu2nFbOsDFsPRiVZKdZApmY71Ue
Z55oFk1NSsfFhnhmlA4dn12Y0NHaMhqbdAhrQnlYRKMBuRWLf76E77HwdB6bH+tIZ3iZZO0UJFb6
zdU1nkb+shMCIPAukGZgHXqrKGe+gewOyHNmpurwtK4kC8Bmua8GZgPINyRK4ZHadZORmAqqIvuv
1txYTOxwbceuXE7wdYfM5wwi9/A4yCquvR/xjl1byu/PYhHILQUKd+i5NWuwzGl5SkhkACm0+TVC
P2vsBj0Y5jwJPTYFBd8/a+VoqRjWqtKyJVUg4jjaWZwP4MaPoDhjyQEhMblHRBHMkP3n6PnUNgHr
+pCx+cUzKZWyXZj+1lySaT11I+kaXzgMQcCpLb/A+fSumwPQqYASA2+x059s1PbaGXgYrce86nB5
q4y1+6+RbGHLQrDJEtbn1ho4WMh+JMLA4u5tJuVUrV+t9awNI7cPP2JT4SjGzFEoxcLwNFE6nVdN
sTcK0+II+Ivh2wMcODk9IXcEbk+MSBGm6QQqDNNMyC8pJaFcvV0kYGhA990Ozi/roepHrB5d4jNo
NYPgKBl9wu4+rJgL45+E65ov6bxwiMQJAiXe4uY/DgMObM3/DG8F1S6by2xgPzaz6GKYKgM6Oujx
iyJMQItQJI6kflir6aFe2/QBGwQ6ZILCjFg3liFloBdDAuPIt4Ajjoj/OAFvTDysxlyWiWziqaRi
wPYPHkSLlRzWHhBRKJT5BTYBgyFAoiV4ML3cbhk5LWamnbBzS9EqtzmVxFFTPcuQBonZhx68T0nW
m6aGlZvwt5oa1ouesZhSkQfJwaZy1iwgiHX4RgMGc8LpR+b53J29/F72Pg2GcNBlQG0Y3YMWX/Vu
qU+bl/+NJcjWSp+yTZTFEb+zFAs33TA3ZyL4Eav95+StbysEPOKc2YMtU9cyNze54UTz27S5PjDx
t3m2GG0xKixZyAw0OBNV/cPO3t14pBc1oOrUwnA6GaDf6hDefHawBXTInxoPsjlH1ruzS/2C7Enm
2TLHdcXLjWoD1ifOEKRC+6KQnCIGkj5ZHKphaIR3Ni8H1x3Jd67zITlvVJsQfjLcuEnnsJZM0K5p
CdB4nWzQFUqyN+l/ATn9EDRCaOqMwfmIfP6phzNheQ8tF+eFay8eM1qDD8YZ4J4SpBjtA6gOD7rj
BIcjwRPRJZes7tlzVkurNUX6xU0uZ2NkpENAsYVmylPkIFxIHOeZY2PIgUnCou/P6WkrJzjNLHTW
ufiyCIWHyojHJfmTEoytAynfxJt5BNu/8yV31dZ2ZAgTOtuLHm3G6wKHYgZOOacugHAB14SfZLNn
UQbSIoj4RxwJplnov4p9Yu2BrV+o1HB65VupQj+2EiRbGirnKJZjSghdzsqlGYnLrAJahN7DbucE
MM8RnKh7+MYuVFge3ijRdwdsaU3Sc+zJiA9hkGrghRhXhqqgGrc2u+diqhYKVLuwqGWZIErkPcci
UMnp+Uhac/CT7qkDMKMFb0Qo+8WWxC1uGRyfELI2RiLkFGvMznio8I0+9R7wN4SUnBd6oC+CFSF2
Vq0UPWLNBNKD++PcVH81frSA8x38Pj3KjDIitYpJe+8FRDBgjSeO0ZZpU3HE32S9HOLENJwCz13O
00Kf0OyxoLXt29FSNLfEPDk1AGHKnCcSsZrwkeg2/Qcb/9B5ZExOAUeQWmrNID8KoKpnRc/vxjWF
IkmG1AAF8SzmKj2EhIXPZRxiIwNege8wM5D8XxYHZZosm04fENJaGCUqWRhKyu0qyp3uABPuIIxD
qwbZFqddexCzjNdTAyGaYX0Et65nuiMWPAyfp69qmP/lbwWfMLBdxfSHPY3CicYG+al+tcBBN1om
DZW9bGZAAMgYicRFwLOD1lA5dMiVkOLFZduaBq2u+dt3I9hvo0a038xVTEkBvIFm2JPMBk8J4xOd
F5Doil0ZMShYQogEWSzabcOGIPy90/XzRBupfZgVpkOIvIC2MsD5tKV2K8w60W4YhzlS1cPhmlph
ekg4i8o5rzdyYnHosDae1gyBzc2sWtThrQSLKTI2LjtI7ELZsRjICIkxg0rKWGHhdKQGMZEoDkac
TeXAXeXALaV6E02Vzn5Pmdwy4g3nu2xXS0BSM3F0ziFDrYqfpxKRTxYrD2uVCRv4KjwqeoAKv1kQ
tpyYMSe+syUw2Dp/G8wSQ9goxzvPyD5EnPTBDnhG9tBSBVeRNWypEEoLW7ZAoApiQ0MA8NzDhM3I
r3gFAiQ7q2QB8XJw6+Qqq4qYPyCTPFNTP6k1fK0QKapBWGrSZCIbJHsJPNSOunUhh8kCdNqxmX9b
FQOcCwZbIo2whtFMWgFCS/HxSHBGgcqM6fRhcHPC/XGMoQfYeU/H2AE5b3ivUy7BXWTSOCJA7qEK
FMvUDuSKaTkAhM1XJnxqeI0m/LWrgx6zwicH1pMUmgOduuRImgNbzDgSeUfE17GVINw/Jdvq2fpT
MyWgpuZYh2MrkwFR8GVCy+llr3BvYDWCJUqJwzhnCDx7mipOAVfeWQVHxs4ShMKkNsapkLxD6zph
5Q2iECTJE0nyTuemBhhaPj/G7FRk3cCe0DHvuuvyZ+Zs+O2k0Crn8t5FZHvyveB7LsANTmK0Dyvn
bNHP41UDD/0qjulVjMdomBKHkoB6TOgCmPL8EMjYOh7KRdrl0ubgqwD/xBkoGph05Lgk+azSuGi/
dSSjIiNSDLfq+YeoG6ztROaI0c4u27Eutn9RGC+PKDlrCSGhbqK0pTQE2IRyLK5HjCZFoWUCKGZm
o/VVs/kZiY5Vc3xSUPAkKw5LahUAn1rGqAMKLYHSpfxBQvQelylSG6yA3OB+IjJIYCiIqAxZcPrn
RN0Bs6wtmRoYYlalTBHpuq0ZhrOzVyLBcwn6pYtRKMzMITWgJ6uFNKSuAWA6Nn5sKR9jtGORFFqL
AlC9tzbXKyI836N4clIOVoZx2JOUfikagfE0QxS7PUhipVvloaDwpb9GEGwhcIbd3Y0focVwOIke
gNDx45LGa9zoF+DZ0YcrmUuvQOCI3pj11UV3u4dBcIpquX2F/TjF/N+phvrOnB3LB/+ofogyLMLA
dwrROMUEa9F5M0gGPxS3EbcBkQf6YqX6BmsXOQXSFmgOLoSQsAXunvB6Y/bG9lSrlJdpxmwLXI9h
pDbQXBnUTeLUZ9kU2uU2iX3Bh0Urjq3sM/XHrW38mZF8TA06JuZYeMXMR3NdN37OYYVPsZr5EVaO
apjk8pb5UJPECk0hqx0HC5g2NScgOB9IrGSOVvm8XiVRlV+NDApQcw7DHW8dpoPYAFsbLB2iz7Pw
Flq8T0Ow5511AYA06zzGFZe85Of54Vrc9to82OZ5WgCIu/KAh+MSYifHElQF+sEU95RK//RSfKod
TINIKubkFimSWv6URVPdATy8opp4snCGXiKqBoVPOm401hRrCdHr7jEvp1hhthjKBm5OCGUUY/EE
Y/ZgGoWlJ2uz7kFgHETRAtt2PhuAY31idbOE7RyZcMh35ZFQZy2T4oU5N1wJJlAdx0kcguzYuFcg
PPo+psqY5+OHVYvFfICOpFPBORJ3N/ihkKRmDm7g+GfsVSMoqFzBGXfMbbVR5eH8QSOSUhFIgXnh
sta8g9Dft/OAehLhJPS6MkXfwtXm/mkDDncif3+ANPODFD2YWOO24KOAdxzLHUx4rK7Y9R5bjckd
V4TH+61K/NkvoKqDmRrSNpABQYaCHRJfzXtEsRZCneLlyzUD4Wq5rRy4OZaTlkmgHrJnFoorLQRx
olZBKMasXcDj4oAzKxO5DGxKCmyrHUEnqe/KA5jAGguVYmGGFyu1IR5L18TDAryKIb910LXJW9rn
wrQZs9M4M13kLIFzTs0vNoYk/zKebjmMFig58URHYlJS20Y5yKYVQjrkC6An6cxHjI8t/7sLhQQ+
cBdrBnfKw12nFBw5lF8K/WrdIKWUsR5IEXfB5EntJViuBsUhv5lZ2HR0sLrzAoPTkgLB4mFdQucM
eYUJT8QissATV134V9ygyJTvfhWRl9wWa7dxY03AozsTTYOjxZvy2fZY00B2HyXoHA0xdcGB8HuW
g9AEwbnv3OjFJAKXi1zBiBJGKxpVjTYYgglkY/EMjTZOfT1hGcBlapXFJiR/riNb16IgVkGgKuBU
u7qUQ42vG2rUy5BtpniyVTNDuRX+oDw/hVnGEFwQLEEQoZzJCxVce5UBWtQFr3qufqPp4P6RtHUZ
QkLjoSpuuNG3lCMwZivqg2sUgWr1pSaT5jpY5+wUTMdxpXK5YlSesWZ23HdST8oHAG08mpmkwaV9
s0tVA6CdAVlQzLXMk6YN9L2b3PRZucS+TvUOacs5jn/EZfsPq5ZqpKfC0CFHPx5NMguNIeslxJ8T
dFQ82LmqBW0YMtD8OyzqKYSQqkfMU+HUa48ZukWH4opqCfUXKmG6ISgT8lvF4EUvnBX2BoTe055m
P0JSIb5P2oWZG8GrW3vt3/rkrdzZG0kVKeQTqFbM7lj5sw/MSMWo0Y0xRoW2Yk0HaJX1HZ1Cut1g
s/1sFR6TnDmihon+s8Xq4EeYRHvvNiyuEM1yh5nhvronJHyIUYsO/muKhhEzJRALxAcO6slTES/V
zdA00rIxs2ZKKMItGbpxsXVl9IWNBpgNOZT+b3v03PrdZap3Wqv/3LAkt26ddPMlYGZ4vUpaHMpA
zheJ/8rqGd5vBvHq1hfpvAmX+GndmLStMQtgBEaDxMiMz0xkNnaaiGKLTmPIRm1ViACsoNTudpY5
lDeoIxHtoJ0wWzYqwuhbmUQhU8P3cNgYLO66vx51vVwljmpuIi+Ecjv2dHwxsjBO4hfLgrOhUNYp
GIuM+hsIZ//brH75EfcyyCdGazIU5JWQ4QQ/zvwR7o+Ehaay+SXEq/L0a2SBmEp4ZUmjPA5EO4ae
s5/Wbz/riSJHwfJqyCi2dmcTgMCzNXO4HBEOlZ2IxGJwJlTWgGKSTkBgrYPeZHxf+XNCVCWpi2TY
QgxaJUDA5quZGa3qkYMNYv98P0Wcexc/CjEIAMZu7yE/61NZTY8zvrOvmD5ypnrS7Bz8d8u3H3j0
I4Yo2DaBM5Z4Z4PNcMMmMELwygGhiWXCBrLJcAJHeMzRz1VD2W8RGAkMt7GeDhyaitVmMUKyBABC
pTi2jn+xx8cxrczpS8FUkJ3EGF3ggucfj5k4zdp2rOpkzhzBhVAH5BgzN6LxWRCJJHuBDtY5PJJD
Bezp/JVqeJY2NoHLRxxt/1W0e7cxBgEgrQfbN2tZMMxNymesKEGuNEiYhHs6h7DoQ75YVmTmKmg9
MlN3SSiWQQFnGbWanQ9KX2xqzgoZcXSlgDAhXmlEodPQDxhJXyYzg0w1OYjPVUD1lqkedvqOhNaO
jmyZ7exUVVGDp5TqwUJ5DsAkEQ5YjFtB0SV5wE6eLQNEjMuzTG5SwQ6h4yBs8UErDH79OuEbTw7K
L0s4WEJ3uy2OgUm+gKdCkrztFmJ5DOtA2O9ZwiBNVXRnDJIpo3bgR0Y1n9b9knATa2egvYleJI3m
h6wBSoesBb/roECEhqLu8rZvKKU4YUYhJtByy1okc5BLcCvC4znCGmcFTUAezeAX/AweK75tegp/
qxhzPsERsD3C3CJa/GeziWWey8xbhJL0BhRR4P8Kf8uXypHyK6ecyjyL13FaWZIGfJ/uUX7YQ5Su
29e8VQtRi5Q0lTq6X/FIYVYRp5bFFBgl8b8OnCcozC/RgN2QcWgG5X9NCeyVKqU8Rky/cAxR52Nf
QfPftOOXFf4fBx43mZm4YzkI0egH3LtVqIfvksISJxLwNxfPFLo/prFnyJhyIs3ydHPOCrGCu4Qr
wS9GJVI8EyH4wWfhUJu5nTOml+wlhEoIcLkUuh4LHOoOHGi+640oTxUwHLFuX5nDkrChwLaTw2ET
Xc1sXsDG/mfjkSsScDF/JxJFXNlUICeO+HQwpAXVFKGdmilopZ+k4H+xxnSThG0J06XH1GsULXJE
T6+YZFxJLJvxOYxxMMGrpmZDYuOAtc+E/n/kEamUUQAycob7On3fomqk26XVpaNmU+M8LWx/yiwJ
4cHEGvwYBSCULKQpjRw2C2UpFq3wRKz6Kcu5JKkM/OeYmRV9P2X/hCvofck1dZMHEPC4uF7wBGVQ
NKHsr1SE6d2E77DYIYVga2oDUdMDz7UUytSIEqAuuR2doXFPQR5QjLTk4BCH8m5AtJ9iLJZRnULy
6lofdIcvJrZcGZY0GH7adU9FG+P7+sXSO8kypBWbZeDAR/wKlXACDuOGXtvsnzYPviXOtitGPDu6
mT2NVhH28HhwEcxKWpamb3LOFthwqzUpmHs6sW3oyLdJf9HCPJcy1LJSXxOKKsldX9CkM5ND9nDX
Sc47ZN3semsJ6htNG32l4oV2g5QGxDNtMR/ib6pEbCMcFas9tsFjWOmxT6HKM4qjPMq6aj4L8dMa
9cTIUcAZuV7iEgELZCL/viojoD+q1qykYMVUA3JSKY4AkiiCHRVjgTj4HgSKUrNB5TsdQt9scLa3
TpK+EbsALe36Bh0hpPynweV+Utlvc2hgAejyJzu7sCAX5QBUUZevQR/7xvoBWxAJmzXMt618t9GK
UXprj5OVAFlqzh2JMapgoR2xcvDAPvMs2QE1IK0NbshqTsxS8EG9o1iXhHc08wVnIgUtfkT8tk0e
iYTNZa4cuMgr+NgLPaLwzWki4jdzUPRYp1IAkP3OG5QDVT4NC8oQiMldwx9eI+d5bKK3KcEdUbXU
LmTeBjuUDhDvuIPbFOLmdNMUcguBt+6Ahsy4vJfJDMEvO101IxyHOODz04iCZLG2sdWDLJQd0gWI
xYvyOPGVm+dg/pLErF2mG+JJfIde/lUl2FfGOepcvcrSDsQ8TpXbrzhhZiAiwqntE+x0qe32yPke
0i0/GoXOZaMIqgKKMmdVnzQeCIzkCKbdkChqiEQoqfPTnuceAyNOOdIwHy6RVnLBtMG2XPXO8A+8
svQOZ2w63VqqX3FI42SEXCYxEt2CTJJN8DmFe/9EdcoAKeTRVR3yMYeT9SqPuwbrIixhbeamgMfS
t9mw4K5gW1aorC/gGkFShvUoPsENvnASbqNXsRIYufExIuOmYTVnPs/QXscZd31zsiNbmjLQiwY5
cubt9TsesN3jOhbereushKQkkGenGOORbpyWj063XD4rBa8RC3Kr+VE9VRHNGhfEhxU4cewxgRq5
r+RO1R3Qks0iNxjPZ4zmT52SPgCbZ453kDb8fSCEyfKSaBBL3VcHP5PmVrJt7U+xw0bIDbTfsHxs
rg4+CfC/iDOV81cvAb4XPATq5vLJKrEoJYJrPymcq0kzm2ECDY72bmUpVLgMnyM5WjwOK7PJX7NK
ETeD2NiwWzyhaYR2xl9yoOIyCAuG0xGZK/gaY27BftjEMa7U0w7mHE+QGYSke0n/sUZv4hvW4fB5
LWZ8eBSju+fP8X3Z1TBNGXkxY7WmoFQ+h8PamTKQ2GwTixMsnk+ENVLipsuL2RnmWACK4RbOfAI7
mRVUU8ScyByxN0LZZyVq5CfxmUVUZl3bSvi1zsL3K6KKNmXpL10Ng+9P0rvehE6BvRofS0neSVLE
r+2UADuuACvWzNeyn8g2BqaJpMtW6RMBl5wC8i1kyoBRPSABIE3MU8JZhSoSkdSdZYBfPmgu16gE
mIDUsJiB6DE6g3RsR3akgrzZfMiRQvPkNjWKU+gUgKF0YCRQ8ItBbQ2RjFXso0STh0ZPFonVNsYL
+cMyk3ahu6E8RzKRAQh+OAJe5igpU20jLZSE7/QOkcmBO0DclO2YO657jfvHw38ZkGxEsogiMaUa
I85QRxgiDEj/50S9e8onKOcwn4A1qciRk1DcVhNEe7FQr4hJuS4rxFlUEjh+ttdp1QxXHjft/Zrw
nFqPHWN5UyhlEBCKiYLfwg3pRsGR0S9hHM8GjNmuyC64yWWhJCZ4G4tswouD6p0AIuexlbjL/RYB
xv90zmaOBgHp15t0n/9in3RQkfFGSEplWAxDKw4WStwJYL/rgTksUSomPwD3I1xobN0mjljWUhOy
PunGkoSCqRkUfBu/UDMJAAfmepdw8gk5KcUgcKqFVOKGNWfRFKQ91HhQIC/dgTGQovTBzVsDRPDt
2uuFaIZrtEfdA70Gf4XCnAtpOEor8Sa1AD29ztulXUzEmt9oPMpg+w2Ukg37Q7dCMgg6qGlyZlD6
IlX4vHwJV24V26tYly0ZAmiMwaGkwReWN8S3gWwp8mOXiQ3y9/4jWwQWptahS8GhPIHBD7zxzcbS
xFirWZW67T9RB6jroxBuzMQ1u+4cvZED0Kw9KfoS7hUaRs5AQhyshKwV7mspfqto1r5ZJNZHen4d
LQKf0hhhSYpjlxgVWLK7inlpsotttYNYhYmRS/nAowK8lw1lxOZowhKHKSfAUgDPPcYsbpANp1a8
lXlAyLvoQNGAitMKyUzC3qXsjAwI62raD0tZsYalzLUY+QlMZTtt4yIyMkQO3VUJQow4C4bHakix
jYUtDmZzM4I24M4HN348lrco4F71ZsxzdD69lR2gxzqKgVuSPc9RrK/WJHurYvo4S+fHxAjWZc9p
FhMeD+uS5Y1wHOcB3jfZkagvG6mORQGLKpaZSChNmLy+Ayr0w9pwi9oJOFVk/qOKt5mZGQfoDhVP
Zu09obEMPl+O3gzfo5bGdESNe40SNkGqyxnvW64C1ltnLPyoiRP96swAS4zayUFCTn3hihLpBdGf
7mO1pUZ8/Ik1yG2M+tIMfHxYWGj+RACcDVTrnbOiaQlZvaOipi+R1Vytkru34kIEag9MUK0hnf5G
EZfs0TtWM+iEDcfBkc7hLUGiATagTGDWPPxyWO5E03y0Nnh2DpAsUon4cvH2skOg7GJIZ36Si2Ce
D/Faa5Ht3kUC1tpww9IDFz0WdMuRwg0ANllxVYrhOq+RkmNEqGAWen284+brxHXCc6mKX5Y6wbHT
3QRrF57DZJLgHo/wtTihJpsanP9IuIiuIV/ASJYg53Vn1pNtfD+LGHSLgovaDnKH82MI8iNfuIJu
fiBrw28xRl0098WvzSNM0fcYxfr02zcQKd6F95g17CY4BZx+6xF/9aXp1QnwTemC7o4ZTWq+u/15
TsefETHm132SQdp2me60NWPUFsQMsFDd7yUaPsg30XncWVTOOnPcGx9ek8x6QNKZY2DMek+1RlAM
ZgWMFwDkGLrCdt4wQYXXstzax9b2dNItdeR3qA3AZvGQ0cfl+ELDh5fyLR8IBt29FxsjqefNe4lx
3oYFs76sgHunGQ7rGY7ecuv0nHbjQYuyKsqVSQNUCL0c5SKIic9MutQy0lu5WYCbl9ty4Rvbibeq
STanGtr+PbbWuwIQ9ijPCX6GIIN9lVMMjE2nWvCnVGhv9USMs5roFG09owuwMisUMIK1hvObUIuA
9HGjGtX+qBszqv9KyPHArIBpxh9ZdBrNLYO2cKcZlzop2iagUFJsXuKdHz6l3GAKticMD87A7tDE
nh2on4sE1NJhSKmEZKVafkG7wJAyscgV69cfsK36P0tnttw2lmzRL0LEITG/SqIkW7YleZT9gnDb
ZRAAMRAz8fV37eR96Ihql0sigTNk7tyDV/LCqpVRY36sEQ2WPD1I7hR7a7Y8E1rBhZ/qGYysEtM3
GCkoj2AbEFl1GOYRnClklEaC6/yI2owekLmseUUuOf8v6NmtgavxWWaK8ZWEFpyZ+7D4grAIhpZM
b+GccGFpdy1nGCOLVBukA7jPwpR+oKxAlOXC/XcqmuRuSdTPLbKL0uYc9lQiQDUMA3KgzrgpLvXt
aTjT7cSX5A3DBKJCkWO+b7NiBJuqdijIhxqnZyQyyEgYKjMBG0SHqOL6ON5cxjl8vMSRf2h3Z6yB
JdjAXLb+D1gXjhcAxCJd2vErMmP/OZixHE8m2t+A5ogKWttUGVpi+7XiACWT1FFHXQk513ngaP8t
bwtslNuO9UrhxuZyGHTeGp3G2AQYG3mADO1/UNSflkkE5253PxT79QXZZIjLIq9wzrroxRDUIeA4
hD/Dygs5Wu2aaWQcJ3S8DQe6iOxSfN/Ny3YA3ocmJZhYXesyETiReOwJjKOgSiw4YuMkzqSsQLUs
TetVibosmAb0QdTczf7Ug1Ti1Di0HLMLMj+eCMgUto7EfYmZzCynArlQQzhyas8W9tyATLlsmB+F
LLfKksUWkmgGaP4foU8GBxcDRtr43sJ0lwEsODlTfXotG3Ie+WQNXonvklzqqM1C0AiTQ18QNOH2
VJGjYK6Ubcrt5XXYAy0ItmP97VjVEUA8AbSUDQ/lRkUeixex7djwVVdtLxEaJ/8mw9rhnbEv4pKS
IV6wBWw3kLhQ4rlKPLGQIythDoIXbEQfsBeFew8C2FJC0RDxLzC+ZBys1Z8g83tUp0P0DYOOfPKe
8hG0E/O69whsqW4Vw2c+ES6GRAG8UBEAYUyESprT/EypN++pAX3l7uHqCjpj9B9foxdp9SYVaDVj
e5d+7JXEXaoSMWi8l6eljF5MPdfyWh6V1cNIEwZ73mwv3p4m3Ws6xGF01ofe58q3gVMPa+EwR0is
GlAt3jP2bhWWTXuaiSrn5y8xoLEFxdJFMsJCB5mQq4LIgFOKOv/XvDEzYhJOj0VVAHNw+21ginnD
5MoanpviGbO8tx4ruxYe8p1PXtv9XPM9xRv3TvxMSyqKj1jINzlNSt5z3QWKs7EIBA1tqU04o4SW
p97lwU3MPxPRFtJHeQO6jIJMFk5XU1zqNXw9f+d4mMFrYuZ8UX1/Ed9H2xGBNJ0TZt5437Ixl4hC
zxKOFhwzaYZZcozZt5c6DZ4yAYRmXQrD+qXe79jXHlXxcpr21Md1dUMm9WsTTtWTCeea2gOxzcE/
sCBc9qKsH3EmNyemRAY5w8jqGmrcSc/qrKclfEqgWcCngwyurC+o7+ETCQg0pRFAB300NtWgmBg/
YtXKB1wIhgINkScMqJDpCsykBLCSL4NtiqEWRrRZ2VsaSgal6Fyyo9lGTqEY1sjDJqRg7pfyWV4e
HF4c78YpbfcNib5w+20FckO/xcxoyabjuEgAhmEh8Ysw0mVxI7l4N4MxJMTIMFoTLlYN7GUfXPuW
+VB11/jQbWA/p/cljT+zejzY9oxflkX9nOZVOaf5+ytqpiQb+FNflUpNi8/J2dP6xco52pY2RMqT
9Ldp1v2HzOaXUc3nZXntPZ6kbeTlCFNaOb0N6YYARbSAvtCfBibMLSUj/i8sb0wSUJCp9/bm+k+P
eKwnLXU545xrUlxgMB2Rmh3PPDfLZOrP6EKQzsDMZeUvPavC0AukpCIJ0BcGIV80gSEMAUsMd09x
EitNsOUFVadFRAeve3QxTzunObwNUpblnoCjm4mA8UO1Y5iIbQMPmKEFLzyjIaJ9wskPfi0lf5VQ
O2Gtc0XoINGYK1dNMd1T7wpG04HFxgHLcBQ8i8/ABD7wv41sRIjtBIRX0JOHLXzy/OaPTwAzY/j1
my+Bo7/yiLZzUh6Im/1UTWiKcHt9OQVr8AMlJjiNbDvpshgsM/AxRxzXMkwzMYfxMiMQvwKqG27x
2AztNSjHyXSHEnUi1KUMnoYk6jBdDddbH4k/rJbwXdDxDGQjdi2gTtHuPiG/hNls/7+BiBMetdbJ
JUo+GRlYB35eAuzaOYgv6Qd3Wfs307WWjvm+6/wPvQLZLiyY+uY840BzMy8Y1fIs8wBqXHvB+rNK
SlDSuV9/De3iP+cdqx9uABM8abQxd22fSPIDmJfvACRJGSrySCyBcsBAn7Tc4LG9qIE7Cv1tKbgg
TlEcnXi8SQk6MUvj12sK0zTc0ds+eLrg7nUglVITGEw1gJdRW4S0uj6fDgCfkSALAIsKZj6HuBTd
vSOw2BvRHfptFn+8wNLF4pad0Z+H0wunc1bdlwodCOpz/1Cc6viB7RkUjwn7i1KlKrk2ioWhJLHe
lP8FVYWG8G2uFyDWXJ58vBAde7mZqqr/TtH+bBSdIY+KT6idii9orc9UYGrplZKYzDZLZebX8f+u
gVeZXJJ7GWSfKYHcCDBMkajICUJyDS1Hn3p8DFb+Lfx5cpWVbLmcBcdixPrMJoI66yh2llgnVYyN
i9Fv4JHyhHeA7G7hMr8SkSU7OY11fhNnPi7AZ27qklCQhzhYsGngbl4nCLT5lNzv4t0RsXUYT7fN
iU1NfZ9y6B3BojxwUOhbg/fkevR84EAFAIzLfu/PXve+qM87BHHc7ai1OfawrbkfYK/fNFiLcWry
ZhuUtTfSZoJx3Mdt+3mbeNU9HRk4E5WMBR02MwdFW83uYKgfT9c9TuVWfwGVi/Ac4Ha/JrXuaRjM
DvGyA0EPxuBbFes571mwNhth2N/e27h6OGleUDNKu8pqY4YGbZg/E2Dz13XARdVOgJQ3vlnIi3mW
waaIXggqBogL4+3L0jN8wtroXukKBr8MM68bd7vuU+OjJYHGjYqMcTSkHJQl4tgY2yYnRph5GaLK
gKIugQd5c95zgNVZFjIoodeTYph5078kGUHS5rdllTOd5OQuJQwAI0gZ2Gl6lbENZxkKRETaHXZk
Bz6gEQUVzaQjCilD5CDURhMPb2QXkoI230LQ74Y7roYAQgIzxzL8ME/h8C70JO3MqvS9JqoIW0Az
ex5DLoV7Q9VHO8B0YWN0/c6PAP7aIuJNVfP6W1FuS9P8hoQ1omZg/VkmVL5k3/uAiln8VzNV4rbi
00Xarhd+IPDA5R15e52RV2Om1jT6SEYWxRCWR65yaPPek4c7+DvmJ0AVO+TRs8yI5wpIovC9CQTH
n+76Te6KSNlCwIuhYBDrhfQ/du3OLQ+1OatsW2FAIADClIpv7nquBc8n7FRXWswbujWuil/37es2
ZsW7eI8vFvUvRxGOLfCRGuS/RAdwAc+BewnOxNdBqcI76eiF8V1JZsr74EiT1k5Z8cbZ/UIyIL0T
bChklQPkFIuvTUZIQM7heBSH8O65iSu0a/wTjNvu3UyczaMPi/BupvDqSap6isWx7ur28gDzJoC8
ykBpWYDx7NBuHGfbfrns4bJW+aFkyvV+8yjD8zFZns3sbsDG5xZG2t/+BN7brbgANdsZ3uW6q+6o
p7ZrPoIBi4oAfjW/TrNqhNI4Gy+g3QGrlhetLMcD9TuqzhZd/jPOAON7ypgZs8OJWtfDWCWpeHlD
C28eHjZP7wyCEmw7nI1iF3wb8B1nwEdZf1WX+RPgGaf28NmUpb5IsbpwzCEzX6nRUPQh9sfAdQ+M
4vfRf0uHwN7KPg1+bXRqjJurOiDX8dThWtBPZFbewOWjLtjx+7aJx+mDq3a3l3zEF6HGneTGO7MV
cVv8njfappioHNoRTkhcUk35ewYB8LD993MFfETbBqY61+ABHjOl9+T2EByUsXgIqVm/EyS9fJzL
yP2uKKQMKA08UwVLClamyb1ZKQ4V87IhBAYZOv/8xQSL2YrvH/ZPDF4YE3JJSKMtbTzuwGRa4AMw
sndow1psFu/RUSKISTysDUocML6dIFIfsOAlj7wexF9dphPUbSA383tC3L8BxW1zLe8dWPWhaM9y
jm03DIvgIjTvXEj8eUuYOEISyYspWfKaY0ekCCh6LGsHMzm4SLOx0m5tjmq8XwV3BtH+dU7UpQpb
pGc+/QQtxcEuYzrnfDEa8B6kIuMdxB3zlB4KS0mJ9OBnbGQ38jfsth5q/obLyapIUu5Lr6DlAgXB
/EaAUNCw6P3QRbe1f34hApEnksn+ycmpD+osmHNDIdmlUAuVNNzB4L057bLxKTkTxOMaDhGaSgAP
D65tShzgfbOF/IAmYnqlzJigg5WGUnr+OGzH9n9JryUXZDlHMJZCgeRxAQXRYxAwJ0tGirlkvay/
go5xr7GETb8DSoQBMHE+4WXv3+OwuvyERM6rzdOPTqipgVwtpgIHFX42AyYRjmIP/BHWvzx61GPS
oocvA2Pqd26rMYaS57tSJSw4worm62S05u1UXpJ84kLbADhYtwxnoUKqRVl2Ml0I+OmkmEjWqZ1b
cDym1HZotwjGqhxA6cC9+mAcoWovujP3z0xPNRwzrh8oYDmpEcoFXko6gBrI2oVnKija75swyX/r
u/V4RT4cwz0mgOL5kGPDNXU8Q5uSSY7dbExRHgyiw+0O3bwscY3KvuN2ZtwI0QWAsy1A2YwrCqXl
K7TF83MzUuDFrXo4qAp38XkMR/YhBkp05PDrOwY+JVbe5Z7dU+04fyzN1NhR7ky/5ZPjZmaKs8cs
Pgm05IYk+FqNXFE0Yzw8QJ0fhAQsH6/J4KN624lLdoDRc+gdOlOOe8734JKmj7EU6DFBHdC8WJsl
w4Abv+RIYLZcPCXZjv3KiNH/GSiaqM5A2S9HSiYRVIwHunApH+ClJ9RxqK2tTrdfB90NCH/E1dZP
5vQQQr95WLo5+Qih1K/BlDouqDz6vG181SINd7SR3u4pqKin6NY41iDb/G5aIrbiOmoScDuaQLyC
3E3UYC/tkc0ulchf0eM3qQ9MUQON5p8VFkOps6c9j7IptFSYE3sJEwquwHABUVVG8badvyTzBFTJ
vP6QqMFdoogMUpBLXgm0CILlUC+NUJ3tRKNRgdTeiQqfgH3JywFaGGs8pD9pJwEsExJw55+4fwQO
BxV2wQBDBzKzAfFCqiSr4yGoMwiv2UUEzW8wDY+/NNy15LcCoKdgC21wUZhg8heJWwDLYHJFlvKi
UqDqKYUw93L3kCimu+YcFmSEw8bPdwW24FFN03wUa0kkPcXdo3xiFCwOwHAkZGDhZsIdiJtf4PHQ
hThbUnTlKyxpIm84nxFkGGCJKty98S7o0C2KYLvgaZlEZfd96bBl4pj8TJ4ux0vI8bIUUkK24i9r
GDvj9XZw3Zg8qFYxUekQwHA235OrmTpC7fNDuO/8pzmdMJhP+YTMOOFrDNOtB4r1JWZLYrgFkcgB
7biQb+Wvrr5B/IkPoPKF8xFlGApuikmuPjzE+N5S2ibNnibsoiEEsBA1gv9UUUN9GPDN1PC7dWpE
SHM8THnwX5aOdE3qSIhPIDytFrZyTMDXK6zLJ10JHRZJFXpx9BTaVQuF3LBz+CtUOXeU4wDBzQ7e
JD+cnyIYZ2l14uMmDIWVq8S1wE2hD9+4aVpea0CMgXHkqcKpQoHaIGfQ+Z+pldrL+gqfHCrQLB4H
GD2MVt4McBr9UgRGb4paC0YBU6H6PxNQ2qofSc7+E6pTBHgN28dsozAq/Y7ylOl0w1BBCTZ8Le6b
jQPdfEKSiL5B83ALRh6w4XYn/pJ4ILnPC+23YjqkfDJGrgwJTKYgWRqCgK/OMdQZRin74MSyLpmA
LQl2G6RysxBLoOqAUSeTTL6h+cUPcfjOlUxFMvKqNp4olHSYX/KQufIQBa5ziq2MWvERCzqv+KLP
lPjdS1Wt3xJR76RmH1IgEaTwnNNnOXGwhRzguiax5gCnbwobvcRyj6rTnk5O1DisQVwlGItTdqF2
2OyIZ1DvFAqVe1wuyyhO6JE6ScGOi2ZIBgoEe6aiu7Tc3XbnHLkikxabuNvdlHjN9GT3FfwiGkYp
3KlWkwXwbaEhkeIYWyXG6SXvdDdn8c3JT77X3MSyHsHh9hphm47L+Sbet5BSqzdYhGBQ8gwbYo6a
Zc9pYs9AIp0rLB9xBw97JcuBvJL/yS9g0PN+iDkRTIhviI3tDGRbun24oximoRbxsAsx+o/jdIZO
xjrHswS4uRccKD0zfEbEwZHe6QVYftlzwFmolmm1YLTuP9lMJcEDACu9f760pQkylZs+oLKbQ3Aa
CtlnvovQTNZnnkyoZWdmWmY8ke+ozVKKjQo8VzSQQcNj47VbNpErQTayE4ZA510WMdaSdE95qvRq
24Mw6xyTjYchouwKvPS75DBtGnwYJmR8C/YaciiomhP5iwUeJkaZkemcO8I4LRBxKzXYGkPDf/Op
G17o0Wlxudxzhn2HjckJQBYNyCbmYlxTh4BbdQxB2bhGxslDY5SOBJQduQ03I2s3QFuKoAgmxmST
yhauD3tYUF+1ZOGOg1ywQFBZOXALckiATKVp1l8PhI8NPaEdCnZiYMf8btEC7QmosvxvQFRi6Oez
TBQ5c5yovea8Y7tYDnZXrS7wymE58l4GzI+Y8YsUIMqUwD+58GvzWGyw+ffU5dckgqfS6rhBCnQf
RLxDOAIUVGfRk1bOp6RQgbdjlRCFAx591N1CgkPlw8UVWWLJADzQWx0P2ej3t5FMnnhGybVX5msM
5am8OUf76vbcJM8QptkCev2u0RLdkyQCIOt8KLszp5R57MrMPphYQsZVUHoSavHs+4wfD1arefnO
2jKb2dMs0CLo54HS4dYZsYFELDccfUj4iVdnvpFzlUHgrWlk2svxOUlZp6QQ/ezPKnJDFC/sXzl5
8mVgj0J8ayPwBJfyM/TH1UVHJ4uvEcOmTxlv9aJtWaVvU2YcLedPmGMxZKq570qoMZ9mWuZ3BFfA
JZpLul2hq8YfKmUOv+l10qd9ZR5G09hTGDYi3fYjXzLm8/C+qa92DEtwrmGGW4rHjG4RyiO4DFMm
WCTs5SqgiTYrvqaf/leU9Xd5jFQh5ZuMXyGqJMDraffDqGhmyCLna4l7vZESYC6oWisaGCrP42Oc
Lt8aDwlI0sJlGOZ4PKC5vMMrPb2JZZiJr2zICJPZCUHkxIWu64vfeN+tCXUpRoEh9yaiNyNOaPql
Y7EdBZuKOjUQKaHPt+Hp0IObUBFzgVSR9HI5aw7RCwu/hfLWsqY+cJRRNFODten0ah4/FlaSbzqA
Vqw/TUHdClWjk2jox73vmxx/5ohq1hLMMEYsrm7ypyb8O/dUhRWXNg+bjX31gpHXA05xdH5SUVY5
SArB0xgC0sEmi0hBythTHN1GhV7u2xfs5TksNRwDsSebAyZVFUojgeC2Am2GLcH561A+uhSKlrlw
6CR8wNfw1zV6aOaWiSZyqrJh/GLrPOhm3SiwHdozn82yGuGsUzdQsuKcpYtX68/+qdpBosEB+tr+
yx8iySb8TKG+YdrB0jIiJ2p0aj4Y85A8meYuDGSuRT3xV+xvnuueuomxDRp3kZkCPtSJzf87blYP
ehlDCgsa9cVzUbbr0sv8ldEBpieAo5xhGPWBCvPl3lDnFDjWMt1wIeZ+eVyXXwYfRayqveS8+zfk
qGLiWtvAl6Bwh3mgrI+WI1/yePHBLfxTTkgvDzcf4g9oUn6ZgkDrHEISRj0A+BTmuI8hZkI0x0Id
eiatJzzPrfVqSb0gSo7y3TrcquEwxBTjg4387BhDd0TFpXWljC7X7vCw3oP+JPvmZcY5NDgTk1xA
28qb+EOiECZLJ7cBwZUwNqffkymrCLYO5WkBQr4xgKl61jAZdiBPJRfCJpKGLkV/4LER33lh3g6w
vFXDJ0PfqhEbIpyf8RfSbjIbMVeoJb6Aql4g4s+4U91e8EdGIVt8FMUk6WAr9ie2TR7xrkW+N85N
4LB3N28Bxt5fy4Cud43z+N4jFQuWMMiqUDou1D+N49ubhjxfGWoMBbxMxXOU8i5klsWcZwfgSK3/
w13IsEH484qocrjfsACRhSrgKdNwOWIgk/YfrqWQP722Ix0zzNUHaxCDmnQMzcaXnu+gXZHP4ibK
ElN37hDTUG+CiRCH48rdc/Ch42UAJt9WEo3+BSupdSuNqPGVL9T+blnezP0R82IIvqneYIlSpi2U
bgrsxUkuHnqque4Cb5lx/21cYBWjVzpU/HS7YFNYsjcciC+kbn0NBlAHMIPT4+5Y7m+aGNBzcBR0
Ec1ScVtfWEebijAsUnq8xypk+/eMJ9UjYkdFhh9FHTzPauX3G6l3iOY7PBAoqAIcjDzB2xzD9sSI
v8DfdOSD10W33dXHJWWrJP4zseS4o9FsoI5ODvVcPhZRQJTiQLWsCff1Ys7gYwdKbS10HGhlgnHw
UCcZXR4lj481DQVUpaeMT/hMADNz91MI6tsEuBhL3KEbf/8yjMv/3AabDaH75Z38+E3CnCjQJOjZ
7uJm5w2i7zMiDrdSJjtl1eYNY3jlRrhVd7iUtwkTbpAUSgR4+CPfSOA+ZEnDPBUs2Y6UWrw0/rhn
o/pIDUXvMCNvMx/R8N4m4ATetDsurGCPwCrh2FBiCN/5Xz6siIjo/Gf98BkxYsoXqRZomRmj2MEP
PjMBZUV0ZOHi33BlLgxQXKh+6j9eG4GlsOboty7EyHd/kpS3glkRQJmcXwZ5EV81Qz33/KzOzwBX
b0EWgAPE/ycKcWzGIfdLSY7IHcO8f14DpShqfT7hufzoFzq41+YBxub1NrLQBdLaWKfcnuA8UN97
TQ+05CsCY+7N+RJsjdYO1q2Pee5h9JcXN00KyqQIDvbZT7t5ZlQ0zarD0U+/Bwvz8yJ4r5m2KfJc
C8aZKIKpivhVVcHHbH02QzCz05WKBNmNHY2KDD2U27+WRwYNs8+WjKb8fLMGS3MwM7sy4yrbGkWx
dMK76BsAybhdsIhHTO5IKob4+Q/Wz3OjQNEqBi+sUTxfPeNagKsYLuGdCPjNmeNvToFS5lE8Xdmm
+hv7J9/x8yomg26lVOHw3WIxL+flddhIjYPGexOPHId2ywbKGLHpocOk6mC8X51dTVv/m3lYxsDA
pZHmS0rBlmta0R5mfkxV9saUDGgpNiBTfSkrAdkGoXGbvGSE8RsaqRvR8jIc/iNG0fFnOKGlFKAe
0R43zZFrvQT66xl5VT1lhLXWmARATo0oWKz/rGp1gTmB0WLQsZvQwImC6+ZvoAlgeZq6Dynr1jjA
gUexbpCqY8gvnxyi3n7lR4RPraKRxMq2dkxuJiZARxOOvzmEzw8zcrRS33uLBSpSOqZn4qd27svc
8AQbwtY4i7Pn2Qf29jb+iF5iuTenQ1usnq+ak+LlfT5EfNWu217cSTjHqtYFKY+RZK8306ranK+K
6xDyVmU7tSuDOQRpCTlFBtSb2YEpB5eAE+FKCptpiAcpeanUXqU0GBBkUgtTbWE3SRaHLDmHI1Sp
gCsj1G0/ys1IxYm/5wOiR+R3sZGtweCpsSsK3CTPqCXkvq0WEd4pno8dFjB7igvI0P4tIiOqwADs
vslPXyUjKKekeLKKfdgh5pBhjZs0+9mxMTHMI8CH6RXejPQlCGiqhA46H/enBzJ4H+Z8gAfbhxTB
8v4a+dtXfQdmoqivGFKJw4ERAeJirjECQ4Fw8DwHMWaKW000lsb9TzAFWXqWUxILGBHDMEirrw4X
0qGAb+85ot6SgtK7HzM4n01otneUQOzLPQSPm/3aM9rn+4pX366g27SMWN2a51u7qgeVhMb6dyuE
Bp9JCtccGIc33sJco0ylNg8gZEABQhQBEiTdbQ4pQAo2Cgu1Qu0KtSYv6q8BS+peHiAkwv5XDln3
wP/WDwG2oFwsSf6O2fGVLN0omLDdyq+yztKs2iZe6K8o0bllFoJhyAcJP4MkMpOH0GgCMMCbb9WO
bWNmi1cIK8NDSreQFFA2U0i4AYcR/7wdp+xAfvqDm8H/jtyE7UWsMCV1NPK3tJg+0wS6lANx3eLP
m7f8C6IlvikpWm+OaQG2OJF5yNFwpA/QBYlIXEfVz/mMTMAMLaAXYYMjMeFet/Mgj77LzCYK/OjO
cpQqdkLsqDviC8/Ln1hw9A5AxSH17sjcfJngywXn9RX3HzRadFwp1jO61yBpfDNBV+LzKmRMmDCO
uANcB+rY11QdMNYPFrcawKBGBVJCv5AUd7uIrUJqCe20gIoJOFPh2QgxefaRh0YDuh3hBuAokOKY
TIoYaaLeqEkvzPJTmrsMKOHqqHURr0kYSUA/qj2Ib/r25CI+TXthzWDg+BwDknnoDWnHGIqB0HkO
/LQaSdHqKZgI1+JrChhBU/2GxJ0VdILKUfa8VL+h6iTCGxdIcZDimKEjKlTTW6MVpobqmTPbGoUl
Ph5KUBz8o/nPWUQQXwgzRdLKoF1RCkDhh5KCic7obx5ccryxs/EGdcQTCY1ghmrfjG9QYRN3wNCT
oXLK1Sj3rFZmK+ZRY+5u4FUodysN//WS3QigC0AM4beA3ZMfxStT55srplKTRijB4ozy7mLOmKS7
wCc90Yuy+XjchIHibMrFh5blxXgjc8l7K9Whtx635hIzz3MhLT0XwpEajv6tEkm9nZnpECDB2y/o
eRhdXYd5TQlP2ntJFh7fCPxNyBTHbPhZ9J08hMJgt3kPgBRgNdiLc+iFfGp6XoBGLh5Zym1T+tED
Ib3ZiC4ESS9lMUeYMVeWDyuL1A4GlLJhhHLBLlhOzxYtTdYeZXan1nCHURaG7o/4tdNwKcrGSIhU
PMTkiQTj+ZxFQY7p1yWvxwPUt/AxFtiJqQutvBLl8grB7gKaeSe7vEYpl319JEpaEhX4hrjo4U2p
oXog8rWQIRimKKgmVvJSqyzgsEe6dmgn7ksoSzz2DiXklP3NEf5WIfsPUvtfMRoSqFgPSUepQKrS
6YO8hkFCePeioMH0591pRge0jTAL719IkwqIby7f4Ap80wqX855jegUBQkg9lColQAUISxjKngET
UUk47LCrSrmp1K95BfK0hzEXijqfgAoMKeik8RIZXcCbhiCbpOxeiQN1FyElfh0mFp8Ji/Mt+9lO
bOlq9Z9ylAHSKP0zrwPaICZZqllgZzNLZiEOHaxrtPSEUiLnV5+EM4nMLmUyQpow8n9MdWEjakLB
q59rTVdN2hEMr1Tonxl9VnQynFfLkbl0UgFewi5anB6uqHPXuDBv/W0Np5023gSyJL7wFRmr59dN
x+tGlQQNHlm5zFyWDirEwmaAPbIiJQn1m9XbRSETAlIN9k8u9ZVOAzShUWPueDEuw9uuAQRboIYc
irQnek2OF3HFw5IQvMxZ0iVZkzJJtlJwOHKDe0f8+fpOe/OscZjPjIIk4xJwfbjfnYeHmH1yvw3C
uvHdAN2h8fO5AsWxFiHWABfIFHxIchcQJ6+/QdreQHhgqcMJACZhHTdMy7YAYlMf03f4DIwAmamo
Qg4kO6jyM97VTr7OCzcgBkyQYJsM3MiGWuDvcBf5bf2JVgJwry1Q9fgT268cEafBaaH7oBIyMgmP
hooAVa3hjj2bTP4ONgMx11OD6q0TCmhvRdy5ICe//LOueozm+WbtY65jZbhqgpMnUEZhzR2u8bAS
jFUlrwYN3Hdm9QzOcn5HTCgTiYt6UDv91B00vWFl1Tk9vGHmKeQDwYX5XiOnhIUzhOw0ukL+ZUPA
0xodCued4bEBbKuK8hzRbmmy29/YeYw5xysex0R1QOiDJ0kz4uWcdKf2TzNHH0pHtU9K31chTsOO
fszovBiTokKpmLPIyHEB4FtSLsiyq4i/YEsm/Cbok9xgW8wPmAnOGtoxvm/XugDAFJhBECOWmkTY
DhSBsheNUXAzm60OYg70Jd/bfOJcyOubR+5LqrN/3l4mIWdRdCvEkpTkmHOAj6fcGU3PQtdSOY5T
eHNy8ydf0mPPkWFetX/yFOFcTwYOZz9njZlSL51ka77ADxlsQmirdmBP2jawKd6GMxZN1oQMJ5i+
2oVDef5YYI3Fc9bYSNIbpmoda4srLavDijyClT87KqE4oPMWXrZhgDFnoC/O8WXcVKaf5ohlWMac
Y8zKaPiPTBFdQweR+OtvGTKeXU7xmx+ZngCXCWjyUwZkQUJxZ7A304HhgOMMbWsrBEdszWTPmuHY
ZC3JHWuBHMNBz/GcY6bAe2Jmc9wzMz2NHC6irbUbVZVe5JK2f67B8D0/jNWFuocVU1NA5B41BYUd
92CkwYWQwIAYX6XTAAEMeHZwCaBvy2MQLwXTyOAtgdzs9gC7wop4iW/DwBMG7eIqYDo58h6CIPzg
h9nlbgzD+DbHP9cMW+HYM0IQixc7OmrjC838kvIm5UmRjwAKPRkTsGLZBmZJvhFAodvAvH2GFbAE
gtazZQHZiHaobCKlW2wHdEk9TcmoL9w3Al5w2QYlYuhClyetM8c53hBAlAyz9NUM6ccq8G2/P9d0
/6xvhJV8B0w0rDizdyKoxEJ7ltPxFwMiiuGCRWkTLcveUfltvFrzvoTRDaKBiVO8Y3Ah3ayLYIp4
BJQyueaMGEZor3NBJUvIJ4SEk8CPlBXe6GIx62bGASiQdRS5E811W4O+Ih/ilQdYfirc0XgwNpGV
i25b4qM9e+3f6YRhGOyYZl3f1nNFF3fCjQ8/tuuqob4XMwZQe+SpMH9jwDMwq3F7l36h7iBk8qJ7
Ys1/5IFqDFliOygCJIlRPQ8sAM2SYNiiSFBW+iLSr4xAW1+292H2t8UL3J4f7raYCfQQSWR0wHn4
zU2CoX0+zAoAt7bYpscfgsE6M7ZcK19oucaCDvGiZaCtxRjUkgac4dsrJ9ObOS/mHUy7El7e/yPL
FTwrg+mXnuqolfsh0WqigKGJsYbP+ngZOSalMm4z/gN34k5v8x9lBl/LilQfjeJtKbqDZmCxUDyq
GHZvxMLAy+3VdMtXtYjGHIw4KUZQb2EbxZEPVQHfRolBIW8x8rNjfs270x3WwclNGXPNbCUrxyJc
OSuoA8/U8zJ4NjWE7nu87bU+2ZxVxzNRGxB3rOVkZEDEqMPJpJrngSCFbFXuTJmvKVOZmgMqdgyn
n/KQP2vwiCamj44EbjAgOZ/XzuEh44g0X7XEUas18LJ4HkwAl1WdgR3vMevQdfCIhpWTAopb7g24
04kFgSMtOjTwnkv42bsgygtzNzw5+LEABsF7+GZM9GQ9Ky1ETulNzwC4f4KxkWN5s8QQboQ4ELn2
tdF54+QkPxzZM94FcOVCgyU+EUV8QPvCntm0beEiHXk1fCRBYbmsaMlGQtCtHWR1QykADun/1+2M
xnvz+AhDz21iJ7E8Kc2qZsEHAZrk/h9yI55iIkzBOo0CNESWBPCI/hmUYsZMySrKrAqmxefiCDlE
NoY0ebHH3kROKtTgf5SOV6gVW+rxd9JCNlIqqA2MadixTKVf6+FL3nokLT6ynP9VNDzEhqpekJwA
+g6XWUcPlxSgRQZcoa/B1pnztefkShRYtEitPCwsVjcCEzLLYFI9gE2jjdyYyQLz+KA4+vnC9zhX
H3D04gBsdBWRbwQGx0kvaS8TY+rAgYdoEsEYTodHk3+vub4J3KuResViXWaiIJaYpeQxW+mofLYd
HwhlIwSVUEelFmfu8S/kySwNnggCCS0nAh3c6vVra25R3+eA8zKqPAR4YC4BrbPCCIy8h30NcLro
SOZ00Y7801ZAZ8CX4NVFGfAYQRkML+RK1VDvJh5onmn88HOCvTVS/wub22gRFLH5ENRUKAj2KVEx
mkcDBLKJwvIaPYfml4MVJ+OA8R2cSg3UTqBS5sWAYxj7P8M0rU1oeRQsMASEH0lxAstSS7H8KjMz
+fYOCS3gtR+o+VfVkUOH5PmYWo9DFiNcqjbxPuxqkS4kH/j0FuYEmEaDI6t/J+fYYeU5LpC8UHKo
BpK/dxAQfVFiFHuzOVXcik9oE+qzJKEnBdtAzPfMxwA4KrNHFPhIn9PwW5DQMV0nNAHLwwQlSYHQ
0do0pCsQB470C1S4Xw34Sxxmbq3HnMbW5HAJPpvg4oqCN/AV+gEajJgmyFSZ9Wnkmm/M2IRVqXUM
ELLeXxNUKHBOUfW/cu8zmMHqTfxOy2ASxWaIZYeW5D+IHPqVMwuB6sOhcOaEL31UpkZMcErTM9mW
Za4O+BqgqP5Z0ancBdirPQyyQzEzWBWysVIZ7NnIj9svIEcbBAAElyIcYd0kAa9aPEhkF7jCblSj
ycrabVM2XzLpxNItm9BtVz2NOZJD4Os5wRc608xP4CiVAPOBlmVHLcR0PVOtQBNlJARzPkyOPIcj
38SQWk3eLYphO/Hq5pqVQNbC53ZgJtsS2YZJJV9SsRBX7EnUCM1/MLHHzmp8mxdt6knvts8RXI1d
xBF/6fsPPigiMiA+Pn7K1UpPrDABnM9xUJe2yU2segJDP0vqdvQ9+KjFNnCes1TzJv8R4DziGBWU
ylzF+4b2EOSPg4pvSlQ2VwW3xxV6GqGhBSP9Faa7f00go5U3yOdmpf7Db4nLDI3Xndcq4YCyJL5w
fekT5oNwOHpKYEiqpvz0CYjtC+s05mfTGyzyX6BmjH0gV3hKufz5/Zj1z4bxbi5tEd8WZfg9OXNa
mIPCXKIR6knFu15tTfghyhYfkV88gMby5vcULHNKWJyXzi9Mf5khcCKwS2Gec0lk3CCk1KGtZcRU
dC9MkHj7cj1ie8fe8e9G7vtdDAR/tZKQZYYJc8S15O8y8tYw6JrJUKg0k1veyLcn5fiP8kR7pu94
R1PiQim+wwceGVKWIPqIeI29mD39juqDcomdL0lIguHobexV3y6apBbckbtm3H/csOG+N0RhBoG5
tVQ8H8YTbkCu+Blf6sPapg/WvRgpW9pOkUCqUoUq69zkBK5gX1TivrRnyiXbNOYW7+O28t5XUok/
CavAzqlJmYch4GIohn6IU4EKFZPa8wOC2+e+2H6TWM69oyPLddnfZePRGWtiIZb4Nr5ktzajMFJI
I7ZiBShCucLvRbOvW4JknoWKl7iIQuaXv6BIQ2Y6NS95yMjSYIVkhfyrM1K+dIsSH5j8PlaI+6A8
suy05Qi55abZoC8np87d1MeIvhQ96Z11sPaM9bqSluWJIp77OuBglwcAHoSvS8gtHbe8b8PF41qZ
WxU3hcWSzQsTJf8i5Bw+GhGj5JfsXVD/o9FdP5hjDszLb0CJTGOUwNJoJKDV7AsXkGVTO7HIYsWG
bUxkl1w/2lOEVQRQ1GS76cF0lf2OXcL5+XvwQxwoLhn+CQAppTFvFHBM2VbFJ46pNPncEycGv2Dv
H0Bz/5XHtbj1u/wFni1tYMv8II8V/RIqKFZ3ResBjfgTJdwGIdQXwTqfcGQnpoIWiJE4Kyv/5tcJ
qv8Zs2PD7RcHUaaEj2B2ARzK4GEjWsqh7CBflfCpkp4jUi4kW0o9wU1OA7xH2Lbwph6Lqog+eZMe
nSD5AVnT/ZUoHGCfsFz4cZofouLjaobYdJ+joOcKgd0CG+bypZ3Rp5sfR+XBzE7AywiesW6Ov+Qe
rwReqOg5jkEEg89vzioQuXaxmlGgCXFX4STwZYGCVhXxu4T3wgwcBY2vOzhvoFPi8QC47PHfuU3H
es82bLo4JycJN7aMlWedGWYFiD8zJrlI0hlKWLaeFVIrq5DSho3ANAxrQbUal9OtNw0/UdRHcLGz
n0Yl8SIa6B4UF2oAZgB31cDvA3D6V2U4mOi3iXja+4JD5KsgD5mk41yPWzZuvGfxKinFzNGyS/SD
dOxIIFMCZswt05BGirUX5UmzD96br49B/h5J0VQJoB95oha/g5hb1UCzm2ySDHByOWMcyIK43jHZ
Lym9s373oyBOWpDaW4Rc+XYiW5CrJMOtYoSoJ6pmYiJKobybeoOW2JmrptRCpZQ3NWT8NSxf2dlG
GlZ+V15zHEBtgu5lctSJ2XQAMAL8i+UjOdR3buggHYQHH8UdpkA/40FyAI9qLZhbOILdi7Ei3U64
flfu4EaBLqnsWGQonWMqTLmj6n8PFoSKcjnOyI5tVmaAq8cjCM7H5xJO/kNzYca7cXi9chij6fJQ
C8CCo75WR46hITeWZPZ0jEAJMntAHQ9WlDI8cMzGaC/VHKtVIDiJMoSSQMJ6cRo56LFB1ijUTViF
u4FeWSA1pk4I0y681q3r05exXqZ7xiiEqKIPVP3souURsIIX52gFcBQYroMFBBW/TeLqHTXTndEA
iBsTXBhstBr14yoAv1ipITZ9Qp3wFihZ4po1MLnfcrId/o+n81iS21yW8BMhAg2P7XjDceSQGnGD
kEgR3UDDezz9/bLmxN0oJJEcdgO/qcpKgxASF0DqCRlmWho5zBcUVhvFznIMPhjCUNzIxH9iY3ze
aTRq1r3kDVeD2doYBmI8Ubhrzduy0Apy6zk4nRqY6KJUh3HuPSUxVsQneizQQ2SwNLcTARglhQDk
LoN8BC3pdztc9fKCMm6ixapZn4DVXHK9H6jy5iO2sD7vyde38oGM7/F6Zo/gdGYpkHhtgmjojFuA
KgJ3YnW4gS8lS/JchulOTbx20yNCEyaKlIvDSIuwUkkzsv3tMqsB/M+u4iL9cnYHXrvPAx3a+DcG
7OVlFODVRBCeDMQYfFIVNhCjNd22iDPNXJWGgl4ZyM+HTh9zlB85/EgaAqOX21vDFAEHbGWiimwh
qUQrZFUiKsH0AN+0YW0WkJpW0ZVQUlmg03IIcUOGlYXQgA4IZ890LB4tth6/wDuscQCtZyrAgkss
B4K7LsnVoKHr8c8UMGFm8nZ6mPXyxlanjQRtzl+aE3VkE2HRU/pavk5fPJkcSue7zR92sN5bZ5Pc
pOZ4LTLQY9MDLRuAr27iIUUYhrLsTz4BT5JGRbaW37wOG7MGj3WvRTc01DUlSDyzPonNKwaXCWvb
LF/UbFoLCbviV+WtnKgBmSqFrAHGENXsfq7Gy3nBd8YQL1kl2paD1cPyqdjLgM6/mp1TDqsGwDUp
562OrMmnjXM1fx5n6nn7blNqUZD9AasdnUPBmdd2QNW1Z5AxjLRnpjMLo+0nRsovcBb/lMMSf0Xr
zFOAj5csZ/ovP+BQ9VFvlvvOjbtoC2n6kouVl1KEaWgkdKNwUORa7ieskj9xiFAGr/LsLiZihtMF
LT6f6sWKBUP6VEOzr16nLP0nWiqWgQsJ68wQxXgOMVLbeyeikElpqkjBBqUEwxsO3HFJoHbAPb9z
+Eevew/pomZUAnzUQZ7VbHqKJkqxoAfXYcuSCd9Sl/Mlhp6fgRUqsw+Al+HM1BdaBmtVdP+WG9+l
SrGdO+ABxdCC2WbBs0ZIyeeq+WsJB//h+sVnI+egl3eDr7vUJj6MESeGgiCvYCF9TsdpHTSUe70C
pGKc1VDdJtiLMRdhBE0c4REutoYFRHT/bCppnwToDrUIVs784XQcmTymOmaT1gduCAQczEQnlDe1
h7Fo34vCd+Lm3ADb3AhGPfA1hIueRtiEZZLlgFvRb8phCZkAAoyKhqck1et28M//o+OUK/82ZOid
lri5/bxd+pbwLUIygfyYrWK0DDYVcUujfwYydU8v1hQhsefxxdQF9lZjEd/cXhDGAqbCQ4eNCVxO
ya7AH3d3NuYEJUbZGI3Aiqbn8Jy/yXF/pcLh6fo8bLvlrWvoObzEkNc1LWcl8TgE9vQykxJBrF/c
/oPykKpg49H2xFv9G4vuo6oYegXMEgQlQfm+y2cZPjxsmZBWLN/DBxyOfsbyWfMnLsEdmsmV9YgW
JWmsJ2dlplCTY0wWGFGsLpHaDKNgQ1AE0hNbRormCjS4QMzIV+QvZfQw6RvtsthYFFB9eF7hgSmq
FoKQDOMsLifusSBfl/+SmtyzPMbBxgpFKpO7PeTzLCH+OfjxajDZ4xRw1aNBthJ89nHZnP3wm2Ew
BhxAWSpe3JbesgFFRjdxKQNaNwP/yDHuBeofbgkwf+TUmbAwkqS3zLOLBpomdkxTSn41d7PocepM
REGLGdIR/5T9EG9OlspOTIXvD4AQ4keeiwOq16Et72aXCQ4OPLBlC7Rpuago5/c8ZEX7ymzeWclg
l/w0ygb6263eX+uNh2Zgp3VQ5CIAHbZ0rnYimpPrvGB8Y3Vl7msOwOmneUBPNQD2x0F+ZvgLxR9M
OSP/yEmoENJxxK0wPyzwOFcPzstSAhovb4V0d3ESJbjpcWFZ9KyFcgUY82mO/kK18Yu87e3b4EcI
3Rv3D3JlkF8OD0JUAgZrgDmK/jT+SC8YjUqYNbtx+na82P3A/ouDgOnPgYXNSKaA3IcA2j8BOs+S
nDcZTvQLB9fI4afRQlq1yZe0H6trZ+QZ+3hiXxKltF2fkZ0/0ybAYwhRe9C/0sS2GMrUK50kSCc2
rD18yWSk9TMUnefPMKCSoCcADRGul48JIvCBYfAaFueHgvJfBniCFtXaRiMkyRMIjcufQHDQNY/T
Fq5XHH3+TVM76zc36rpvS7wuGbIjZk8ByhP4gxh7DQNljBghnz3BDG+KwUzMFO8uLpcBsrM8sfsO
teActpzSIqiSMq2XkPaU1LPztoNr/rHhRlxxKxmPoihg/zoZZM7iDMk35dJJ+Mh3i4rEpeRbU9QQ
TwVX6cD/ZgCI9rjvEXPAlwToj+dnukhaL+VR6ZAXi4NTwHlkRuF+DfCo+QsRKaqe+EyZtB/lIGBN
TgcELYDPLFuDmLVkieEJmhXKVIQxB15G4PoE1RadkAY8jHa509LH3ucNrZQNqYKDWKd4gOHrSq0G
o/mZKhDZdnV0eOYMkCQO8f+mOCfvLceQvy9WTuTZw6uB0u7OLThCA6Lc4Td8lBuFVd6X/nuCk8RH
Hvg9Ktdzff46nBB/qmiXAMENqWsAJHPsLenw9p3l2FTRciUkE4eKBwKFaLKOPNs40kF3EFK60Jb0
vg7GDP81KxryiN1Qn2m8NXyw7Lh4YOc0IxFlqhGQEDORJAcNHQQHdjnjqhavx/e8FdU9sL+XN4V1
PRB0Wb3nBC0AJPIi3ITrE0E1k5WxZbLPcK1XUYNAl4EurXHOYrvC/uXhk+Q/J94v+K8AqK5wFQo/
Wd0AGKueMfX8kPJVmKD+bKYO7GdjTVO9AKkdgTxsuivMV2KbpqPPiAu2BEYqTES4ltyJ7wCiTF+e
YGgA4BRdt4QqPkIc3x7m+Dxfjud1vnNP3NJkFczPrhOG34hMPpxR4kBcwigGVNnTz1ODQmEv46DE
818S8ZPdBEM2Iu2yt7JrOqgvxQrXK8ijmIEKlxUykq8ko2likXFuTC490bZXuIzSaNNaXuECBvat
GFueEbYS4gDokQY795UbknKWZ3zUnHoMPJ1L1lcnJtJqhnh0CSdAjQID/SEELAgyftgQkDsZQ0KS
k+LX9HB0mWJRcXxGpqVEE0HOANlOILWQY/YnYJDO06RjLtHuXPZnSg13ZqmVA6t/WNiFywqlydic
eQRBy25xqv7To5SAwyYMQC2GaY1rx1uvzvziBSUINNN2XAgbjD9SVOQgCgGvbzj8XJzzO70HUGvg
fmFYyGRYqa5LVrxvq3+XxV1ARBBTjon116RK/Ilwf+LJvpiDnwhXUMzGe5R6NLcV7fwMKIomEg8d
2MeoTAW2wZbrqA4zCpCquZ9LbiOCfti6qIsudcgkOtOXGDi4SRT+NWqdThR3EKqOF+kx/Nufq7/g
XPwTQMkk87JNbocpxI+LN5ZM8vmM9oG2mQevcCQiNhbgH+GVWp6Ika4DKujLPgJdMRpxHjAIXLk4
ZyBKLS6bg5Da8EakEtu+k1sTkxmo9vwRZ6a+THLaYxDnOoFYqk+IiR+NO5oj9Crp05yAPcuOxHyk
ZYTRnw5/tYdTdRmgvTFi6ooY/Oo4lxALz+w2V95+w3q6E41WIJ9dGMkMQORLNTOBKSIy/xGL1KrW
NzmMYLhC4VV0kej6xzlSg6Llek8Kjd3R7TGn5UIMNH+IyT8F6EcDg+mLkXL1sC18wgUpvcFZmqNz
hOphFNIc7xwuG/nHBuz25lS+M1Sl458oav1D8of8eJnM65BmaCLbQOOJifVikwlZWhJ6RgUsjqdx
wdVHfToFgAXbnBGkg0+FQ8JypAClDgJ66vi0IlR9miVjRpXj8owjgWg7oudl6K2WAA0PqiiAER19
luYBAfi7eR3gZvgLNg3F8swiQjcC8dZctyQ9MWLFCEfxAj9Han7RBJhskjXfk17arOdLNrfMENCH
Yi0D/BHgomQ8KfngAgymTOsCeLTw6bEW47TmK9Pvku/AEI6rU+I8y3IkJZuK++fQATAQ0Ex+2kA4
ShJ5wc3ntHghIZXkCA0heU1mQ0G4G098ZwCZVKSXWPAt19B70tIA5jtRDWJ6xC4FQIyGEedG8LJl
fIVYvuH/pKI4Tu4+yUMw1tXZw6UBlYwUN1uBi3IG9g2DWgSf1tqYCQ7lWoM393qmnq6xG7KWUfuw
xpn+MojcX/WJGihWKCXuP+DmMS4kjstGd0LKQ+VExByTnxrpkPI3nMj53QmUaRxMSLUqTLw+4k5D
RGj5PUC69cDV9Dr623SN41L5kLe845z8mXWIX9vshBZv49I7DdMfr8dg21Lp8XjgYMBMDPyoGF6x
hX6fKx49hb73ty08I1LR0EavywryaeLeeka81+fqokRrKqQs5jCiO8SYatYlaHCzIWI2flgSJ8Hz
kmKG05A1jpEF+TAs/UBUtp41HoAsN7Q6EBrYFoQQwC8buSYZ9vMQZ17QoL9Pa16XRyMdA6AtTaJ4
j2UJylBgI6khhbTSUgkFPtzfxMPoVq1Todwq+zLWxcNEhQww+I9I3ljavazczgjlpD0dIuCegi+m
B0pYEswoR8Y3GZ5Pug8+k4srIbMEQDgQABKG17J7VVsN/5f4unFDjlS5X4YVs4LAx2Q6wDr2DRco
zvijpk2z1/6VwKK8q4lA7Zt6vSoI9LobwvV7FJ2XCy7Xvz4z5iawpq6f9sspKnq2C1YDsZI5ZOEA
syECp2How0G2P3ahk31jcMTRLa8zTWDRPdLlKUQBsSIoU3j2noKQ35vMJFW4A59gwLr7YebpfyRZ
8NX1hbQwQkJ4wYRk3qEymtMbOcmcHEw5igpJ61w72T97X3PWWV63z97tsA/HaWrKec/wHvA/pmKM
8XzqvRnWiTFDsMT5KBY0XXVNR469SzS+ZNCFAXUBGRi6HV+baUymy/1cj/dEaaY4xhQL9+dWep+A
lzsTQceuZIIgcxg/2BIyV1gjfU6T0YeS/zuQEwDoQEwUm/X/sZJDH/sPJRzxeweCG5qYvLmP4R68
0YU4fxdilaQAg1hbIReZj37+HeOx5gcaxvHewHtDy005DZsHcHbpUFig0KhPfXpxKPFjy2egdIyr
0AzDGcKQyd/vEyxlb4MjG7iMxYmga387RSEg4XELX8xLMnflxhXhy2XYmzXgSFbBvhXXLbZevspl
SANHS2cZFg5UdJigdiSH1Png/T1uC0GwCaqTn+4hwAZJ6VnJDKqStCo3cQhR0kHxBz47oro5kqWd
oEzXU0uzzx9jlOFYajsydinqKkl/CTTLmePjEzihYAk22d9hed4Hp/3msCUk2h9hVmK19XcSQ3IN
VFrJCZTzHFBVzLp8CglNIK3r+wyCRGkmFvGqaY3vbChHNl0SJYh/PnEQLCceBfA6Ga0LdP8ZJsJ9
MdCpxtjUXBU9CgSngcBVu6wvJiHnq22btk8FhQXSJjEhn1Ytm3WteWSjHjp/jftsvhi3E/WcEgwb
j2JvMPgJhjHzaKqnmRo72UlmyluOozzSxPPImZ+4GB2kXfWEXfN+LRIHTiWIXSWMwyvT+2Uqvt64
PfTHweKlN12fPBcLlUhVrMljty5nolliwP7lYSzT23jKHcwZeFwkY1GwMjim5cDe1W3C+0ayNCf4
YuPmZqdesfhyUgP7L1hdY+5Iqf7fZxSQrLq3qfjYEpcjU1l6zohKfY7oZjByWO5zUswf3BiyM4qT
OrllUPMuyST+JGADIn8mDQdBfqBbLs9hhB9N7s0OhrJz59w0kSL3JmcYX7p8ihjxjAt3W3loF0r1
PPNWVhWQRoWxHaYsU/B9CIfoXyJYSMpaw9PzwVu8637qtl/JOa0Q5tYUvScu63vkM2EGVw+oxmvX
mwP5SFfZPkbexTZUhx5G2uRt/kU7rygUsAui+k/y6XGpuUEOLJ3zl5jf/TF1+CtfR6e1w68z8o8g
QNkhRa1BFXUz5LEesUKv8c3jESAXOuFVHy8vNMIpp/vmMM7p8+i1nSb3J4DKiPc3Nv/YosDpxwcl
brIXxkoM5TAgIMeXyhCGHQ6G6QgkZdOk9vQ9X4b/8lnOgJhEXQ+rig90HCJQ+6foiw3u+wWC5cD8
lEaXU8xSQl3H/5qnunYPdCtbc0tvDvoKmmP+64iSF/wHAkb89EemsRjOVEGxbD12PEaSDAieVJAK
lenRePs+G7t0eLd0WVTTkLyMWDDIHV0PGzpWeQPH+fDcHMntMEEZeqbrJJg/mg2OJ3+3qD+f9NWj
eIArBUnTsevUf2hkZfEu5rjRrNDs0CDoBJB3iLXqigaS3CvpNYhzKnCckJc28ATNrnRokQ0m+N5z
GnL+0uH0XyjE6D6wQP0mAQ/zGxz3ETZAjGrZ80ghu5eMIcNNhKTnvs8oCLAVIPkjhqrbyDzThFxJ
1MDsb7ibHspQXvWhfwI3AUo01X+JPP9+2JHUB5u83T3ehfGrjBUHM+v4EGDsdJe1o3t7mogtZyR4
fEDORvMcRafnZFPhOSJShUJH2ZWt57vgQIXAiJbT05hzw0RdajFKaLVxIYn46lFd9c9RlTr0QBjp
ajylwXdZ8EQ0eEHyGD6ayQzjbuabUrMklX6xgPPZ9On6jZojwqWZ/0y8ChdERAj0yjK9QHuxSPmF
CA9nx2nHbNJNyCVwKdpzn6DpQcMWzP/Mp2fxd+8tCQrWJ4Mbl9gZ2HNUU0vkkpSIYSH/U8ZX8Yi7
B+RwKm4qdXFky2O5XMF05nYsz/X1QKbV0X1y8RmB70En7dZQXt1KLRiDI7PtqYSwZJRIO0QjOgjx
348cq3nHVmlAq+9A+4G0AXLwExS1kiHlIPvIoRA0N9mun9gssvlXaYcIiSc1UQuKm06GtfOIwxR1
WisEv/F43T6jLUUtuz2kxhY/RReV3l054pIdrGSiLT6Vp0cBPlQsEVmnEBmkVNpu834xquYmcFS1
9Ry8SGRi8OBi/uIWug+90/GtYcT3mAcRRvHzUNCjpAu/e6KZRU2CF9QRlKZUXhMe9t+XTuOuHfcH
lyEZ4zEUFaK0g7xR3MhRW5VzkStXAFAVVSFfRn2qT4oKqNjpOR/5HNz4VGweXkJBjuJwDQNWUQtA
soxUGxgQ00eNDHVGRYD4XVrSouo7NYtECq5H853nITOkCqDxhEEII9WBaEnR6Cq6sUpTWXqBspWu
i8qKNZHfBQt8YM1NjLsEgb68GSC7XJuZXpmU8ZU7QTOnzzZ95kJJ80CpGX8tT2IoKgtT386eZBCS
pXpirGok16GBByfeNXLKT7GR7HFtVAzdEIRT2pmQhw38DyjF0sIPmoEz5iqoPBF20O0q03fxtuel
be7LzWlfTH+DS8dvOEyctEw6IORQx2c0gPhvclEeV/fKizE4HDgjcPWTfLnW6cYiWBImiQ3m409L
ttIeziwOjTqskpLpxcJe4bESka45OWZsg0cFmLcI2X22WoLE0rz285TaOSC78pZ66PCPuYSS7kmt
I5mrpmCuz+prODyukWoDrwqPZqIDwedMZWuSbmwzKPMVAo2fJX5n8sJckhgyJR19giiIpD1gTbej
PTcecdjN3sUIb5nh0MQfg/FzIkBT+K7GS8HCOhx8H5jcY+8lZw4SLh9grlHo1hlWbpCxspDDk6dZ
jvxYCmTSKA+V3IaOdIQcS7Awyn7kPCeD9gZxN8enKJHotyiFF5aOJwbPLpHZBiZZHpkrBmfqYFi2
wPwifECZhjvs9eCHHv0bFy1dXotPG8Ff/Ucjp3Cmxi8SriyrlG8gXAMivStse5CywJCYg+Jp0KCF
UR8HmyqDXAIwF2EukgcseTlMUUEBQO6UanM33uc7vykIkTzUXFLCNZyc1S7VUtCCHxqMabDkZ3a4
x8y9ZmPB9WSFsDlEPJjTpXoa3baC4cezrQMVBdV9lzvxTX3mL5iB+H7VBRXCXgPj733IP858UF/G
304LX8WGRgtDLvpsIFeckdKbZGCLKOFzOIinq9g5GUIEle+9nad2/qsIjtsbPpS0rbNsgTG4cx7t
LvbUYqJjtYKaMRSaeGkiyLN4CwIG/1Tz4SHo72tubTAQlgWGgx2E2fW/OeIT7wImczxrsZ2hpXHx
dTBU3MxQzRDZhA5G1tszIUHZiHljDPP1hiSMP3CvftbQvBAIslBxdxQpkXcW80VcEKp72UwYQdU4
uuWJfWu1rnvCncG4uC6wwDWxwZS20kibWVWzqNNR0KjdGwnHCRcCB8QJruJVl2/fEsWeiDppjgdS
/EjCBN6cPiwnmkncB4DYNNMI5DlSVtpwPdfxrsDXOeTVJRmz2fQAhYkDQCZQpGx8GFQF7RB+DsNX
ow61SLUwucS/nicEA+bDJL0+f52GHdBtwQR3bkeX7/wpQ6V60v9BOctE4czh87/CDZiEhoMnEHGa
la3+k80sSR5AGDmuGqmnlP8jNDYTShwRlnydF/CvUjqNYIxxdur04Yhbwa6HKGDkpFrnauSUAR1Q
yyvuYGRKywU+EA0Buy9I3wYvvC+P/OX6lpABuDQa7luQ4OPrhms7OLr4OAsGE44ApTSEjrM1IPyZ
eOYCnJMMeYPysVlxL+IgmGTNxo9m+lK6cEgDj1GhoBKz7EsO1KmlBxqfD2TG5QuNNy3Vx6fTLKww
6UuaQODmSiHinNmUxHuPV1BKZ0bLGm6c+ZaxJ7o1mvigrX4Z0qe8MNehayomakEDKQoTePSkJIlI
qrLKRHM2mAV8+gMKH2lKxZUrz+yyhFTENPcFC34gJzkxmZJwQVoHFsOP5oqnssNUC34eRjHupkVk
qwCen3tmLo3sK/9R7vyO5Mh00aR5ph2cSB+4gI0HTKCHiMvr/tueVFDy6JOOsQIlAgwGhXGZ05JH
C0xvjNHbHHL2jn7CudpQCWmYVeKZ/VUU9WRcmc6sIIuWHGPe5GSGUP52SHSxLDlhl8oyH1oiaUye
iv8HyKpkRkY7o3xLQQ2I7006TIE8Frb1w8aWGqT1JLrsbsF36q7fogLQuUBZccTmAcsowDSsF/8I
hBw6JCtQArk6uLdEIjEGJBYN1KZcZ3KlwNyto/zrUUaIPc2RjI8CaCyUV0YXyUmrRCPCkp2QQDtk
3QhSHQZlEp0Ik1piDqTgwC7GU23F7YBjd0CSxV0Bb46wPGov9FukN8DRpCMgYMX1WD2xX3QXp6a4
oUaABDNERL7Iqb9l77udHLWI/7otWxEUSSsBi+QOGBwYwBXegdDcGTLToeXHESlDyGWETg3GLjs5
6BGODZRoeisCpbmN1HDlHGeLWxFEjmjqE01gFEflRQ2f9WH8BNHn/BW2G+UjaBO2TixHoAVmsmg8
ydC9sgrKNptJv7G6pe1J8VDXoNoMHY2UmcM9fdUe/szvbGg0Fyb2f8yglyMtubWIpCVgHGSuWvSa
+8qxukLfcA960gmFzRKigZWfDwA7jZA2n5GMKPZwRJ85ppfi9CNvfA9za75W09JRDB5tpVVU4x5+
O+SH6h4zRIJVM9YuJw0nWybZii8ruq2mB6NbTjXrAqhSrQ0Qg5nWyt/IVg2u+pHIOZ4SVw6QFLrw
e9iKf2QioJp0qWC2k5HN2o4BheYJMwL0O6dnp51IPQiP02MaRtnHHB+GR9I/MB47U6C6gx6cFIlQ
mzGLBoxUzscQ0pf3HjN8O1l9+frKK5W5oLBccGiXawNBhRLXcLSnXVJSOWPjX6px2afUOhbMpOHN
MLEcRXCr1ydM9KSb5KBb0qrigi3ojSpNPCJ+opXPRuyIg0P0b+/CUHMPXY9tUfJ77znWig1wHFSU
slC2GrVLBQRoyqFWU/loL2j8Zw6qsOqNwJYnQHJmyWgMEGP7rl38Hu/Dc1KzqiHOQD91lR6LZsvv
cKHCLep0baT4POeACHbsthbN8uyKqJv1y4zZ/FUz0ZbWUOKM5lljgeV7HCpjmSDFxFAgT1Dseaxc
49zHyDGWCYlP1BfJ11MVQNeXDWY+61ZsOHSMMehiE3Gb5BJNnOFTS/knGAEmVHJr32BPMSB2jgNQ
oG62EhuCT1KDafZlOGBmV44PtMU2g/6VqHOZWP2fegWDKDkdylgDWzFVOAYTOSj/lKiJESlquQMw
gXGFAe2RXleiBaCBNKupxONwPUGiDFxKZqbjVNoEbXBwcK5DH4ZSeOAsMXZlTAuhoT4lM6xEw+ZM
DO0O+fR3UwDVlg6sa3LmATc0pew12A8htuQV7uRNExZP5pGE4yzN5qphrmyarDYpicclzmejzXJG
FE3n0HuT04aC42T3ztFBwYxnrpywTKyELxutp4jQn3q3I0tbw2ard5C504i6vHtnpXBwB8p1N0Tg
Td2OZhoD+LuAtoujhsSQJEMijDqa2gL+H3cIwROYwDECLgnTi2hbm5xqqE+Xd4O1xWgqk/m723oc
GDuj+qDlB/JVKblCfntwGhucSTK6joFPhV1U8yOBi/A8zPHwIEHUgMqClbLz4QnV/V6u9A70ZnQb
w8iHYZ7BGBo9A29WMMAJE+OGwuqe1OroG5RZevKuYwRyyl288/s2vBhWfmIus81kh7CRh+2GW5df
fwtyqalHqqzPWecMZac5bf+6w2nDNxxYArl3wvwjkPFlH92s3hlfkvjwth+Ga+zEe4aba/iNAwYh
AYMcqmR6vKKHYYRN1+1STeIqQDgif+ILoBzdFFsCTgDdedNQ1JVwxB7KjFC9ody4x2uKDMDu5cpM
JhU2B3GB40GoSTCuP+OGTPIDS+Op9HOeqfkJ4NTE2VBy0nfp1BcXXu6NO8PWdP9qRbYsEwDUWSRT
MT2awVAZweYZcqqGsgNjZtrGW5Gsc4gSIi8z5gVDxdAoCSi0TViI4+3TUKjoGJFC0C/8Y8u8GZPT
txZc+W+sb9v3T1hAodf2J2XAF8NJvTUi+nAA9zFhvMFcwXqMXm2qQaQMmVo85GO3vIZNs95bCp3f
kUhcJmw3mPcRLkgMj2IfykEtIZKZ/w4n5evFDYJNildey2cYjnNQa9Se0mel+UB06L3nWb5ONXQu
5lEIVqCkYzdQhwwe6xDtiu+RP1RnM++kLnIArekHOQzhN+ysoay2J/ersxKPxF4u/ln2GHArhpmu
7W6cvlnCT8n+ELXvr6USUYaVGRW0yYFAS/poJrr762eC1RHcR8ajM7iTH+gTEWLBBEa6eD6Pyavn
UmcfYRpXFtZe56Ctc0TnMhbZ/Qyv4d6BBA7Z5MB8Jw2+WqJWEDHCNZvCXfH2MxbUCAk5ak2tuxyZ
cy5eDKoQ+4+IiGgbfLUwLcC4L7GlRC3+WcqTAgplOdWvWEWp0FGtVQ1cx9KjE+RC/SDD5yBEYRSc
V6CnSCVercVdc+fmiXyXJYJvJo4GyG1PWIxW/w2t2/woKy0+hwtxISX1xuxcTRlsGuF6FdMo9Tkg
IQjQ9AHqcmZCY1GcjLuyEsxE59OXV1IVuLSIh+GjJLnPaUJaGYZSC1DpqjtTEgldrQZdugOnaBIC
kRu310Sypa+bw5Nuu6NBHTJA309/rb5avyw07k/A0yBbffWWwPK5geNFklpZBZqgYIjPAIji+BMx
PjBsWgauefBf9JUc035KE95X2QkaDfViMrI0ioZwjYIudrnguWMBGo8f+zQc35Zxy38QrULIzxkZ
gBUBpvA+ucn673JuC/xxkVOhPAfBwS/gdvB4Ks7uHv8yWLBMmXG7HhL2Qx5fxQfmlU52Wt/90Nkf
mTeIjErNVmBt8OxnxHBZ4iBcTFjc4Bc+myHFCWCr2vYumcsQmeEJehcfq/yBwWF5XedsEWdoPfe2
9kNUV9TwD9S3aIDBbakk6DuNekIo9K3Ni4dAqwfvTxITsBPAIB4fIBLMcRkL6OZObXkRU74GieuS
qcMGljU4ymX/Pgfbf1qqSlSquXnr182/N3bffIZ/CUFh+zbviaZtefGNUn6hTA9CwrXbgQSQFYjF
T7v137nhJO8P2HNyfgXXdY8XRzHiOk6rqzlLSDCiH3ynAqRbZhOqvnYyTotYgp8ZuTWSWgh75Rj/
NoHkgsnL+2l3PUoAtggUPs4UeOi9RzttrjoDD/Q2RnD3haFTci2XcGOU2zwOMU3xBX7d+SlWaJJf
78WT+MjGBWjQsLLXTsBmpAL7D/65Sx/MKy/eI3QOZfbjU2EjQXK99dv9Lge1PcDK0pgWOIutVJXp
78/4dppKFnf92sbe+WIcFxKyB9okZ0ZAYubG9Wlon8340ex+iFyxuFyn4TzsAZfemHpRbMuIwPzB
65xDpUBP9OBQnlzFITHvFhlfcxi8OQd+HZWsw0Ibo/2STie6rFmjTOZlZ+pRxxlvZD+idem3mUio
iUNHoymoUESkH3dgQs9legQQd1UYgyjiwKxxZUXcS9W9E7FjojYzb20GcPZ8Fo4swg/ke5AynxsI
XSpzDaGmLmDlRT1xfMcTz6qAgnTldPVvLdu55JKJUczdzvCjLUsTs+bihRoeCn4s+IG7Lt9IiYLz
dI/h8QMIKGxgzrN/8lSQisxuFg9Z0Sn2cffwJ+Q2cg+KTziCxszqmGyzrJwKq/F+6dcv+6ZPAcnt
Fi8KcsYqWFJBw3HcFGha+vyn8W6w32/ebFiEhRjodrFhDsuChdHzhZ3U3R4ODRwRZnHX8K32R2bU
+KmGwoGYvgBdhIA8O7eneqhyPE2PeQQaRuwDEysYTkOq3HA87R+gVUDpKWDjuB67xNvj+tqDjfm7
IQiJOAaCjxYW86s7H4h2IVmXmX6AnFoO02UVB9g202IMzZJ+BgO5UawHVBL9Aez2Z0G861aqbA4q
bKXSA/9i8Byd8GxmMuRiIPeTAJP66nzIs2u8tQseRQjwlUaMksaYYu+YtRijY4R0gCCapLojCKtg
6vmWjjl0/5B1bv4fCwbjy5mbxwygPjsKmOg3fswWNuvYWFLDGY/tGftyMwTUgFfjqQY5mA0uZcCc
pKA7yZn2Idi4iAzRioqwui+xaKIe67AAwRbgz7IB4Fg1QqQw07GNO9GduGJIn4Jooy9ORVci0OcI
RuLBKXn2CbnPjzlbBRPAv1G38uc6RvAOfraeWkY8EPISWyHps5oJPLfUrLkWCrrJyelAZFHSAIm5
ExufRqzjA+/e+rM5iLi7Yy6cB0Dqy4H6iIiK4j6HbMFYA/VtNjnttyrtmD/ATMTzavsugx9r5qH5
3YqBdilH86YfCPhL1RFQJV+Znac7w8ZcOnOLSJvvJY3nlaUyL1VGutrKAbtM61vWu9NFls3RY0VW
4f0pi1LovnzVrqajmvCNcAFH3rsWxXbWwhILDvOZnjzmAu+VVnLc+c/g/BzU/Z+y1+sGcsOQTSB9
yoOBuc1YVG/d2j+nl3+nEooCqKA0mUl0k+N9RDY3BznOIS/ZafFfN7wYsOGAqASrk3qdX7wlshdC
+hkmKro+AFM5bmpOUG4CagnCtAkXqk3hrezyxed9u07D3DV126cSAO19oejC+5FSxaaQVBnwQyga
OaK9ubixIGKEdWS/EGV3GWw6DjCYJnQw/EGqe3ZXx5SovdQHvnj6/CJc0Bk0zcWjwDb1gt3wlZ31
cwKiv1cYtTvdUD9wzhMifaDWKVzonmJ8mPGLDynzxph58BTeCgXaMyB0HnvAg35FHdNvKNqKmYJ6
YCD+4JRh/t3deaLzuXjAmSy+T5fhtcvWGtNbvh9GNslzvwFu9CdqkwEK4OxwKCMleu8nCRMQQqAn
qZg4tseXmtMC07g5/gppJ7vzT9vxL7sJzOOtXv38h+3Ez5TmjaNY7pq8vo2YK7DXmG73iz9Ayuod
TBf8IwwArlWKrjpAHYFVMcqSnvDCa2fRpVOrMcZUDOAuhtxmXBphFs4+11eYbtbffQGEcpnhBipe
7DzWwW7oBgMl2VdwRsxE3l3s+GugnuRdZTONzxRlrLZ+53V7LGCA4ubHstPA4b0At2allZW/8lCQ
zAViXnbvJsJjYBnj18NLcgtgG3ciO2QJQS9NSp5UzPnlfQLfnWoO/0JYmfw12O4kmDO5HWQJmbDK
udxZuOktHH6h2zKeoNzUTQQuArhxRzB8ZypxYPcOE1dKlQT/ng6nfz8ThtoQI1CGMnTbvwOfM1iu
yk2C4JqwITeB8n7k77TxD7zzfNSnDKlVe7T6UTrOF90IzefIqV/VQBkF8BrhlT8NTnArkjFlVIHh
2QdBLZwsOSeLGaNYYJbh/5Lrw0ksL9u4okBmnIoshqfudCyuJESZlHMjX5hfp0SzcixmVrB9N6G0
/kWUTiJpme6uPhM9PLvwa/kTJJypmFFiZubzAD5V6gU/eJ/YTw0aYivE84UCBLiJhsetX/2YhkqM
HP8MpzFA5smv8TvjVPnMPcW7u0ufcVTekzvRMIhFr+ABc7EbNgCOfJPVf4WhaWLjCCV82DA7SHUc
SEgXrNS95AeA+0nhGzi8gUECFdxVmCLoPs9x33gxesDgUiwZbQVXuo9mGF1+yPmPm5dPxBX8pPiJ
LtwVvGY9bB/7PN+4+oIiFfA8Ho37QQwmayG8h85wfsjjsbs2c2p0PAeIZZxxTcFBOaT8pGaxVVv/
IjnzyWp2zCgWDnOhOiQaXGb+vF8ey9NvQFswIpqK5shFKBtH4C/wRoD8a42wkTuDv/hgkfMhoIag
bU5qfP9qaTyK9tdwRjPlrqAyzZluWo6DkrEYndacp7C1ArCSzBQ8gGcjp2VLgTf7LjAI7sy1rvku
wECFrBySCARtWckMc1eslFRYyLEt34r3uKUK17DTuieZWRk/ekgjjLA5kuxFomD8gC/LtRue2avQ
wEEuAWiBe0ofne7hMPvfnXkE/ZBAP5kO8VXQx/9ag/6p8VdYrJkEqbo1RNq640/1dcrAzZzdjNsh
bGI4cojNTEEeLXuv0HYxIUOMIxTHOe+N/ftZZjQ13rD4FN4Y31NUSaSZ+lIcbob8Mw0KqGg4Ja1A
lGVFMM38aLlyfCalZADnRC0iTEg+ykTSmk4qJsPLChwUUO9As16UpNdxGrg7aFoynqh5qApQbLe8
koFJ4fXQslHLkXfNqqAS83hD1KbM2As8gFc4iVfAIXnLtaVtjj78T1AgGNiS+l915bPI3SZOLw+A
ynvOmzOBKp7e450zNg1uwoD+5tuHGq99X04kSOf0b7cChdB0soygs3JacSHWRzd7PGPGnNAruljA
B4GGPFq0AZpNNKogB7IzU4qKRosDmTnc9DCa9kxCMaUQml3BzpTztjgcor9GRu+PxzrwTpJabA99
5lY+5BNULVaKOwe/+Tn3bDSboDETgTmKjzXkPeffshro6BUBaLk2QcpRUsDHuemnU/a/AW8fE/1O
00u/vUNDu6gHHBQJdHEJR97m/XfMtPPbfkSN1Ydh9R9+T8ysTPW7s8NrryvmSwYa3s04N+PzXEKj
4psm0dVp6pYnf6eFO5668m5tIPmzW7dve0syLghW9Z+T4U26l+U+XxbY1TyKceSMbCkaXl2bTuNC
ws674QI+bkOmNquqJuPyusfk+jFE+EW2SDoH00NQBYfkap7YgZdF1Oyv6FGPh+sYO4MH3zuU3t0a
5t37YUdHfFEnijKuHRIL46QLf8wzh4RzhtNBdcM9jBVEilmNwAzPhSo9zwMHKYbhAcwshNbuSFtl
uD8FGmKpdi6ezH2TISIV3VrKJxMVImlXcAd9TRZyMBwQQdoqf3Xdqz4fg/Cy9sf+C7Pc+Ku/cuTH
fud1N0VNT+MXAiE82rC+Xcv0qs+86K8ZkflTSkN0mZ5P7b2sk+Iz1CTysz+Fs/EO1YaRT/EPQvHp
du7n4zvS9dO3WucpptV8ywzUoa7ynw6+XRR6eJWz1IBpRk4/K+GcjD/guyznArHvA7xywER/3UIQ
PQw0c/5dVeCGQ9u8qG5SjahiJv4/ls5rKY4sCcNPVBHlzS104wTCCCSkmwqZobz35+n3y2RvNmZH
GuiuOibzz98gD72NJDKNJENWRsD1EhUrHBCzD+OzV27htRpTIqHDUFpCuuomqr47vtUCSFTrS50t
8P5oqCeXe0PUqJqWs0kuZ+Zx65cSKyDa/sjnkBkTCjuT8kLiYn05lvb4uY77y7Zjf+Ah7r+h9AKH
tmGMRGSMwsI/ZvNl5e4Y2KqF4Ra2yB0rQ7dmpp/P818Vw5uU6l+3Il+ty84jyvSXKAvZACPHYblE
+6WhjH6wGn7H2EveLVIT4b4KHU8M0llAqNx6Ls+ynxGx4BwmMaISKDytDLoslsfFyHzjyX2gJqq+
tibn+hgtXh1eStXVnjYJabt2+4OIK1yVImgkkIuWbz7RJfddIhIbj2auxGsVk8GV9FwrK7aHbGb7
R5FknOyc0WaVWqudZGq8kEseHzSGRW8TlJKm1l+dhEvQnVCkrxQli4ooPyeDFA8wOT7PvQG0Xcgf
xbC/Z3vzNK7FeReOmA0F+1JFr8KBIV3o/8KbtaNXdQiYGjHEyAH7FKxgNf/YzAqro0XLItYmkamW
D8n70Exvc/jEJ4l7kkjIt0GIPkKK2VKKFW+n7bR3mVRiiKtO7KWoXseEYU8EjjrEEzbjRfrD62FM
7pjykZAGSsJpu86UPCUiRs8ViTuZaK86p1fgKENxHwcI2jX9bfIpbLEtRxfMMvR9ODPinKyX4TiR
3SKamKrBIKAW2kaAsi7gpgb65f+FPBLdjFSgLQDnzNJX793SkXQelsCPjD7itZymDEElpcK4A6Pp
x+BOo7wUHF4mKyDzeAZF4FpqY9qmnA5QmBZcU+QbLMx6F4rFqrXrG8+tihMu/f3JNPubwMmtzQ2I
nxcdnhD4ACOxVV/Yl4TGhFh2gCp5HlODtrPLBy0qx5jfp/0Yx0L5aCRre1387C2SVBNo9FRh6rtK
yqCVUsiuNKGfDsjYaflTcMYRAvF8xBXtHXJ0Rw2Xsmcz64jIB7gyBaJciG98pKZ4tFKa7IGy6T7e
xuS0igxwhOX4FEnLAZ3muLVE1F82/rfEzZC4MQ1EdcwkOK0PVJXre4u27qLHLenT7kxsXNeRpzQy
7L5XsFGd5tcldIAV7Tm8DM3Q3K9puX8n0SK5iiwGhiTp0NoO5vj/wT9mjJkvW6KITy2sonNJdQzc
Js7jppdrk2L2thk6xHZ+uP4ue26h1aVhKzPGPJotpBMbdTtHToehUI7sXy/3MeWFm5wj1RTNfMsJ
T593QEAqwU/kLTIeqZPuu7cLkNaAI6h8Z+iW9Nqpjn988+5R0XmNQYwKMeTJl3czCxS7oyRuA857
q0V9L/9+tTihrQI/uQ205zQJ1M27Yx5CLKdY8ZOrsJ04bF4jsXfEDowLP53rJ6iFA8u3svbbnXKC
ERYDAmgAIGhiYPlp7xnQScrgez2AoCUBZTTLu9dlv0aDWz45LBjJSR4bNAcW8cCVTRtIkU2pfKd2
l8YNXtShhdwGcFMvuFWSH/8l41ilG8A2mymvLI8fUzGjv5lSajgFEaZ8oQYifehi7CYP5oroDmOh
norjFaQIKUj5YBpzr6UZJIcvHWkoaouuD7Z05ZLKWHqa5K4VcSzWizqQWgEHR2ho+NTgWQLLA0i0
OiH1pyxLGcjXsM3PJLXVl2qBHHuwndW6VI1tShlElwn4gufTpK1iBRzVif86we/9gxUEhG9vQrlx
oOtgbMzMCiqDHUuWKcHQTyRzz79D1sR9xgCaKScMhSkSdsXE8ejDh7mOAop04k6gc8A4hXhEgwgf
lFIDKhSyOp7XCLHkKqrjkaC6uoSzIJW855X+B9b8XGwryJ11secdyvCZRXlOupaEwgDzhFYcKdrb
zDJsH4C0piXvDIBpwA3rBAP4L3J8xmPQR9A8cCez5Ql4Iws9Tlgitg08Ba2iXmBXDnYMgwcCe840
FyaFb8OqjHDaxKs9AcHnHPO7bYMj3M/OcelXYfOcBbg82DHk7I5Z+TswHXDzzgB7K2coz33s39g9
pwj/5ZRD84LqFbiYbwQNYHE642gfYSyPqBh3sRpPAO0nM57MrZ0jvdM5vlp3d4uYLREpcr2R4HLJ
gUpMLmsQrYGwy1ozvWioTXZwEcWGRdpSmGkV4xl6K0l1mGBRXBiXq9tYgvh4ctwSb/tVnWn1dVg9
es85uLU31peQNRWOlZYkm2UQWTR/y7KGgmDVf6Ocf2BG+Q/xwUkzqXho73FApyDq6rWglCsN0RNM
y26xi/WZWDHKxuHhc19JisfKVObLiEDp5G+si9KDteMXtBkewiKoUegoBQtS/4B2HqYnjtP+q34R
NabYsMIhm7xnYkA75ksCsVK49HbmP0ju9IoQQaGKzSOXgxAtCScSFkgew8OHeOHe1wEjmZQSRema
s4UkjuKbmwKQp2XUJ7K5yuKmtWAcgG6tz9GCth6dvY3DIPCX6P399TkmAA2IiE5MkXN/pIAc5TWp
Z5VkNG0t2HIMeW6rsh9WGtwjoKIq5TP4JO5etqUL60s0uBq0q6Tzsg9v1cvFLosb7WjkMBSNP2qN
fysLSFOkDPiT16bbI9xhXFgqjxuhs7ZXEzCj8PDKOYMbARKHguVQZ1KAj1+BCr9Bv4Hm56Kx22Hd
SwRHaSPy96Vj9l/U1U5vzcygyF/rVx9WPOuOFjZjSigyu/euBgnOmN1d0X9/wN6AazjNy09Cdqmy
oxIuiVPbL/k41vbF7Nr1D7paHqxXra2D/R+d3bhzmmNrA7GyTWEGGdiE5Pnwf8cO6L08BPAARvjk
IKC6u7RXLPl57zhAZm72VoZmwdXHJynsZOVebFGTiI/L6FkbVAfUkckJ+rl3kNpqlTjqibV9GdFT
KGaMRAtsVGKKRpdzbm3oFryZuy+tPZm4NNG1kqenQobFmNRbq+DoDWtfZppsCAGF1dzbZ8aM3AwS
ItKM45Rzr+EJwOhgFFCmnerwSS7sOyxLIF5IVzM20CR93CUOAcjwfny2Fpr1yPj0nlVz/ChXO8T4
N2mWn1bg30Er/mjRblurXB6u9b3EyIJKkIFp3y4/9QoXYfDAuX0Tc6E9cEXBTfDl6dobraIBiQY1
pOqELLA9rnHHbAqQZBxgz7Ul9ZAaWymu6/ELdO5tAesiZpBlHGALogIA1BAAKkC/PDd4pRkUIRYh
4uQ2o3EhvxSHGZkBi3EPSVYMZgViyGqZVG8quKM5kmNEX4UBifLEfsVGxgMWwk/LEuij+F+MB5tt
cqScJ62Mer0p7tCZcC3WqCC83r8rMZCwGmYytDE46ZdUKtjIPOgXIXdmu6DTQTeAw+Y0g5RuEwNP
PCo56XB4urBDoS47YsqEvR8cSYBrB9fmjR0fjxWHRJPC34Xe8s1gXcsUPXlQ/yguXA5CF1tKb5df
2fEuMYuPamFoF91fJcKqX4SmAXkTbSlqDsh4zC6IF+LsXrJlRkjjIx9O2v2VbiI+M2yazwSMTpd9
5/TnxCTZtXqPUdPyFiamZhlymLZvORahIZ2OJPyvHS1+7iBlvZAnxTqex0l5h0jRcwT977EUwHK6
w5uUWFE+YpTyXBXWRqv7Hg91ARCFFqem+an2lEgSDMQEQmHvd1x27GgiAm2qT7BgnLoByzjl11ya
7YwDJpsgv/htmd8wfG/+M4fU2pJvEQXyAu1+OVWZWMbszN8+oaYWJxWib5jJSYjZAhMDEw9c1rxy
r59bE6W3XpFBobDQ6MA44Det4lXg7w5vkmNwngBRA6BPNc0XUp9HEsdH1I/1E3zDf6pLoQLLr0VX
ofyXktjkc0kibIeb6kW5Bi/SKmyWLFAuPuIUgBtXHkFXCuYszNZYAiaEzLwtzFDVb0xSgadERs+y
27EfLm/8LKN/dcVA4RhuyBnhHltYyxZ1q9pRECiHKoWj9cpmQGL2evlJ2nH0zUri0j9FaRZwDMlI
W+R/OLNilbv/Vm1q6XAwVbGQZlO2geQ3SiqUl8Q35JvngEC0K8xUAcXRnIp3ZoyxuKz3dqKEzlb2
nNatSVP7l0s0gFbgUIqogJ2E/FnZ2n7Ay8h88K1MKuaGRyDh6SWBlPBzECpo+pjo9FEtcW7jLcZG
0Zt3Qxwj4U1byecA0GJj4ecB55RiovKIzpZQCkz/OD6MuHS0YOlAWvvFPFkvdFjI18mhFuXxpy/R
gOAxRdhkC6k0Q1BxXRk8BL02uYlGeIbeIDyFPsrelA4xIk7YtuQGzX5xuQF2cQFIcosTTC/yyjJk
m3xX9mokO50MQKyj5+OHnoI2vd0JoTOpf9Kum4K5sKgFO7r+VqymGJD5F5I6+wlJ5xxpvtdWVxiI
hI/MBCPsFvGHr3jVccHZKhPczwlPEbp/p4WsSaHT69hgI98EURHFNULsC/gecEvl88o3yAz/4Df5
L0RFrxTZAk9319nK8BiNJXC2OFNuK+WRLSbkjPOjLaTvobs+TzliUZ/gowtvlJIyWhQuB7Je+Hbt
zmuhBgWfhC3fufGNzg6jFAqxXXPAQSgCvz/cjy0VbFi0yyMESRWMfsaJEgSKSRQT4hix/knelm82
3HhHPDBCv3xcuMi+umH3D/0RzPx0hr2H3Pp1cvfsK9yY5ttmKHC6BVETDFFpy1Dll3h1ZwErxba5
/mKCG0+RkCtALTasfVB2HG9eL2Wvx9MVYyO07ALu8sENwS4n/GLv1bKuywWL97GVGfC0whiOSYkb
+m8UMdmVbkPJG3+L4ePgFCtDJ4mz98eNonKYOUTQFSu/ueJAwH2HcbXN01QxppiJi2BcsR5JH7Nx
BQVFA1RsXfo4BBzYu5fZj8r1xh+6TQkqw9oXkc6prSLm5VuENZ1sNntEDWSC7dzWMvEv+WvMR180
10JirKDF8TlWYfymkF2qga/bVZt372/5/gizKeAWhBH5FqU+zdpI6Lbl4mVupEXzIzbvCl9LoC0z
sZqtmv9n1ZwBaqUptlCRVQ2PSlxGyf01A8xTL3a4nft9O3XJ3Trz16cO5mwu4PBK7+AVnLyoauH/
Yr+KTwADPnmJpSaCzGxpjZKtRoZH2xjcRTmUILkKq4lrZIfu7LvcWitrG9PXWBziZZHHeAtvWONx
H0oOA0+L34YMqJf4VzzF7v29W24rIPmrMDIA6bztUc36xHGJq+QnfeuHWaWc6zmQR4REowSOrCnU
z4kRJ0QjSoTqkHGhaArjmH8Xg5pS+AO5ZdhSTrZkG9T+ctHbw39xz3eLpXOdMrCqansXH1r5ezwo
Rj66NbdnLGieOoxbRSXJSngEVHuPoX3eMgpEJrvx+2yi3E9QQUX3PcoElNN7nHhAY8MZbzVsfeKh
cBOP6bqk5hk7MAoHEECixTMLQw11J5GK08N6pfSWdzoeuozV+Yh86chzjnXJcpAJsle6yUXQ0gxP
ASd3VvBSRJlZQdO4hqmKfiUVVaEjFzynYGzxK70C2MNilH6nCzae+ycJxpwi+BDKONeg6M+oa02b
ZKacjUj1hDYWzyMswxG4JF7kxO8poCCcfazD2F44Jv1jx/yYeKfeYciMwLXE+sU+nAx8oLQ76PH1
9FxhUDvzkQ8MT50wcBkwhi9CqOlctr2d5+WXDMrDdTlb29e+CdvvqhsW50edkmaUiGmNWjtxsVoe
h8cuC+5WRqI8POAQTbpAjgOfChQQBIvCJpcpN6Y2FqkX0Lh5FpBY1xt/42jyS4JTpcA8KzakJ7W3
vk9bz1wbRAr3cJYxNCDuqf/sI0ec56DdlbsCP76JcA4EsQQy4GyPmgbGNDNEszHvImQGiQS/y8uQ
EomT73gkD+PGYsWKgNHHQW2Q+agbmh5uQEwFmBGofA2gRafDUiU0ifouktLMko+XG9IUZnQ0FPQo
t9eDAmyzZJs6+PkZVExXMh05e+I4LfteJJYaMlTSZVD9Uin6Iae9H237HwiQlKbcRFgzN0t2MQ5b
cA3d7gBWrDhsUX+YL7j7QH7BVva31QejTUXErlAVt5zOBP9hbCO+9bhSYZXRE8cuDm9YXkF5tJ1/
yZ5Q2yL0AA/ia0ykL/yJIJUgv+jxFRNQwRZLOuzuYOEdTP0JrdlupyFKIb9y05Uo4U6G+bdYJscW
f1+iZEi7F3Irem6JwlxFiWXVFe5b7JKEXRIP3LSSeVU2/CVgDXH2bv/y2+nNFjTMn6P/nTOZMID+
Yc0G96tFMhnEM4RCFfqQrY/upesmX4tv5whXmqenNIOV1i3jsoWOR4AMqg+SfAAZ1gyj96jkwBSa
+mc4V0olid5vuhyC4l9q4ifQrw5Wxtp/JR+Rwl4elKY4M7hNT1rjUDNzkbtL/VObLztgcXAD4fk0
0iWWNYVijCUAkcMsNmmeBQESEE1rGbvhZpPDQSSmXWByhP3JM4oYNCzE02EmlRa3ajo2NZyLIp31
NqpvBgpg6ilLIkPsxIF1hOfKC19IaYJaMAfe9SgZRC2eZ99gLXBDOTRU/rRAAAHPIIgIpvXW1S+R
I1QJzqsNGerJuNKm1rzixsUquNn9P9ZUYV9I3AQhyKxv+wBphbERwbSn7Gk5nq7gJ/MnrbMcPSbz
3CuTxFIeR9Jd+rvH2RLQdWxL9mNDL2GTj0Z1koA0Uk+D7eIQv3COi89WFDrMwUrMXJiXNqCq3YI8
t4eHFC7ZeuG4zhtE75+iU4tddiqiF6bMoikzOzWfdHfYLrI5F1ZBZUjpjKQKlQZHxENADoxYccuW
aIk2o3xbEiaSRMo1lzYX8ueNp1Eckli0eQIiuPwK1dVoY+UF0v9KdcAggmW3kO2ORqmN6LfiTJax
w9eDzeB+9Xf5Aon5UFfQiqsV2gmPDC9Y2vORiJs2srbvYrYIiQ9rnUE4jsFoTuFBgo5ntvqniUgW
kIw7FEZwb6B+qoRRglzVjZbRMm81y37EMW8At9N7vVLJPeEiZXtbiHNOtJ3s9vZYyDlvOfCRhDpM
nCvKw7N90BPAz3xXaXqZYjxoc35+Om0yKJOk77KYMGh2BtBWw5fbwPMoIXimpFSvVOPmNT3yNzoW
1C8i/JoCfoWG9YqZ/eaSWiy+/go2y0L6sSEWu9QjyDfiRYDnxCRBzSGNWSuVCmAlsz2edLys76NH
14U1CR1zwLtQlo+XgOfxZ5tLYQd7iecOZxa0HJ5ulaRc22DagDlEm0OrvrBsjmdOM8LZSrCRamUr
eZiBAR5ubwweyBLSpm2HpL7hG85AFLJWxfujlfqFApCrLOQww08sxm5KQpuoHDSbVtpQ6uaPjnz3
yqXfFfoHnsXcZzMHA4H3EFla6ppxSu7DovvXtuCD5H1VBYXpBheVaS+nijqwW0mT3B3V4vwJRq7v
gpijyzgBoh6X5b0c4TSqr5J6y1GZcLpCvGFI92F2bikx8xQ51Try6/Qrq1eFQD966Ot5bM+sQ19g
5zihYZRFIqXoKMSYtRGvQ6ks9GdyjJtZyoycvwg/9J9thy+autmB5pMQLUdNwcxarXZoouxGWm4r
5YyRZlhj4oL2fRnD31Ke+dPwOBXeg1iLdDVwJhwmJvisxJz3rRe+XnetOK4awTBHVj7RJM+o6iGO
Hs30tK95wFTgsDA7lSqy5IvYOWfoCrrLxcrIPyQ5TKBCuYJ0V2t0keJhmjQI0ZTJR8K5asUU+Dof
UuKFfGmNWNDlGjd+d1EEC6Ovha7bL+lejMNdqICun3HfOBwSiIshHVFRavGpjyqyuY4RqgSoyqXJ
kRxq3jFLN0BiNG5u8A2RCKILMSzxoFW2BaPuhS07jcAuI5aMYh+/5fjKTrTG0/4shY2W4ZsHRUqL
ZTtmXbSUm2rp2oVCYHZF1S2ZB5+F9WD/bu10eIgovRgle8G3KG5gtcxO9+tzu4pgdRSy3Ep6pO+w
uqnNsaWx2ieLhMCzXgW2s78RbQYq5BDPOIkcQBysk3z7RX69xcDcvzOiulQcUwarekrG20qCePpT
E5bXmA8aSeyvaLPE7sfY8mvFeELvTb/BPkU7XU1a2OyVZEEmh6c4YCghyYsUVXwx+XYi8ZV23M85
5pWAJjE0OkqO02HBYJXlMhJkEi2sw4mJIjU4OzqO6CMkKY4IcECQRW7qXFxacKM+LXzEU1ha+K13
C02V0EhLKpzRr8PHakmb0yrRnOCl3dvgtITddVYb3Xg7e4ZabjsrYppFXHVjw9LM3DgBe6EvVJMH
kCxhrsmKOag5NmtJ7ibK01MWHhFzTSpYw1GxomvDNyx8qRY+q8BDn3bf4iSttoBdzovW/sHedpx8
ARIVzakMDfksWlTJeXClVpBA0JHGNee8rtLgJW6a5slvku7rFHDz2oCE18Bmj9AixfeVDg3ZsTXI
0ZCzZBVVmAoqWcjxHGcg6PiSEjIiRzxmSaetAo0QWZoDMjIzFm2YI9WO07xYOHWQ1ovoFiFVDG81
COgbcC2ji5FOCyzyFeUip55wHpS+KPM3CYmE6UR94RU3emtqFac4F5MtCjcGDZ8Avo2hzYqNCBl2
5F3SOkkslzrbaECBQLtqL1J5nJKxRw8e1wYDoH7Pn7PF3kH5ZmT08P5IJctnONBRO8sUMSez5Hpb
YXthyBj4M51mSXPQNBFI2oD5Kr29deyXw7LWwSlFPUdRiUo7hojrh798b+opzAZvni+S3XWhXNDq
/OSw50zesF86x72LPUEMpe3c7RQB07yF/2H/zJ9jV2MsbAlYwgwbCNNDBfdcl9Tk0+YisnVCGIMH
+Az8xANfSldKYwspxGSC8rcfVi7078PsX8mJBavpqdTIY4gfunmdnjZfTrHBkwauZqVxvHS3xZTF
wSUOXLzNCO6zVCkYRPFzwa/DX1vYeMS5OPjHG35YVUIxHeUlTjSD/jCFGMKzEKodsgupw3+mFHjI
dplbC2JSwZ2868aqZ4qV1Y8wXgRz5z9ipFZ+WdfafJmz5YA5w0VJWmb+TGNVVRduYkWBWIsaWnzP
9m4R2TDB8rv4m7+a4QWfSrwWA34Vnx5Tq4zyNq5FRr3zfKuUJzetafAt2zl940XA3INbLqOtmRBo
nhBI01rmq3dmVFAewsoG48p3SAUGEM8GS74lEQoODy5my4UXwtFc6fYEQLkux7D7bgw+etsUwSbq
lwA6fFjfZFqRKjJvDWFTUM/1wfV6UB+zGHD5oMLiHTNsre/XlVSOqO9WbEZz7/cQe2RBdlxGUYYq
sl0G8ZI0v1dn4m3VDM/Si6SsGj5kAXIfljA/8qDNhCwgjAbff8NCx4EjQfL8cFHGTfDd7lhgVm9n
b3PpmrvF6cOHrKYvqEYQEhaxrELCsAwl0TQR1seJgR0Cw0Cbprz16JELWQYBTrmTSxWGbpn/TM4M
tb3rLNGfO/4PY9z0FpCJyMGDLjk7tu7ZZlBxtkNuwAzv/Z8TVR+CNtCxONiwK9wM2t+un5I7CiVq
Acivt0yLaSlHwT/EM012SXZZWGH3Ky34E9zbAAGiGVWV6aEhoBxmQB+C7uOi5UKk3L3yd7bDSprC
dqEaa+j07fWAPVUZ/xgvgsYPXgwmeG/xPgeoaJPgGxIPte8uwAOoCeI6nF6qnp4XEbfwievqLwc4
4InbIy6T32gnUf8AaolSZzLQUWDEn3Y3ti6tjSMr8+UuqOaP2Q248gMMYeQgrsZg6zBuhAHNoPBs
2w7g8syyJCA6OsUh/+O3wfRbnXsBKNnKpUe+0y4btnUsRGbgwlpGiJ8YDmcRk7eBRavN2JRKJxQ4
eN5ypl5T86UgHbw7FLr1dW3hEEipuD9Cdu5f40TMRdMITWvJU/dD/gcG345nIkMhbqv8hy/2F+TN
omGO5W3hIEz93c5Q44PUmR5gw5ff4oqa0HYU8sPNBq+tZob5mrWT/V6NjKF02kNTsnwhDJCYQcFa
pqEkUGPlL11t+05yYWyXj27iNw8NWogFkt50/GDwAmMDa2QMtA1ZeIxSbAu7ExfKIpuSlBjX7Q7s
G4CqYlKIv06u7d9KkkbGjKu230WK0ly0fQWDrA7X4HGJqvMEdHUxknv9fYLcdG0Xk/uwHtQkmPti
uIutPsI/epxvGGV41xiLd19Mx/BP5J931ggg1MSNs579NjGsvtxy/ypaPJFOcV6To/tFwR7+WbM0
iBA2FZV7aQpcCFHBNbc+XHGMVSyQP44oVi/xiCKEyZzoZfPi7DuRXtQ36JMZfKbS2HJB8bgKCmzg
1uSr7TdFJgb6H36NpcNqx5cLIsIrUhupSBYxrEMLv6xfIcoKJWIBVQoccOW23Ag6sQuk64CzB6ke
X8qcHKnIybs/ZeNJ1E7AKLgfvXD6kvDA/Yf2KGb7ZuTk+kWBDNPQIiqAIKlwuo4s6AoGnfqNKSTx
be0Cn2rRFY82qqO4QHs6hzv27hK+dOTB27LVSJtUdtSgxCxTbvcAX9OrOkKECdOWGjOjwGsxY5da
3rhA6trs4fHRXCwmYjonSE8Vy3xKTLplXIp/PM1bCH/XYpE+Ekr7Xg4jgCcQEG0S7ScQEAwLRC8g
OzeGeR3tOVeELYNkwVoUXl8jzAJA1Gnz4U8gE2VgPaHHWQn1bvunymONGUvm8tgkXHgDy6BsGcua
JCJ5VXrdktd30qlyJY2rJ51oAjCAAQlIfJPRnRqK3qyVj0JUIEEfHwCYrZQywv2syq9cP8m/Zi63
6HLh5fyHcGJ4jPYlguEiCLi6r8k01HCaXWcpcy0kQhRkuKeLa8+ISyhZepZLIgpNo9y8OirpBnzF
Iww4LoajtQJgkMLAfqfhNLg7XUchjwnsKHzqLJqcYvZhaEtf6KEJwj8P036dWCjsUabyikcPFGga
ReAvXidEjeF+I3BJlDKBIMgRBHmgoJOpNK4JMG7YdFZNtwHq2X81GCbWJ2M7tothH3chXRoDxImf
p4FnnJO3k1ihYsl6X8bY+NAg6pDe5WyKEy40u165AQZ6Ry5PDlYOIew5nyPjwPsnXeObV7HqPd7W
VZ031d3u2NaVvVOQfCqTEumZpZr9DLaWk9M2SJ768KX1HPd5o8FDqMFsSSZsDKqRU7KuAcYAUS81
c9qHE3CpSVBCfogr+hFGHIAhdf0K05xydpL3L0G3U5n+85C9rfQXNxAgMMg2Qu4KeKv+QL+XGbgE
8U5aNazbqdkA6xcg+oqsuUuSQ5lithKPAJmJ6UuMfRlPFdAJ3mQ3Y9rDNP67g0c1i1amIRHldzxR
j0Hv6c+RRMCWRGbqdT2G/DSqmwdhs2gJ/YnSwPu87jr3Q+1jNIFK8qjVxIFURModpii4B2xnhqcQ
kRDclCmQ1OrxmHVmXQ5Q41gy8MQjWogt4Ab3PRmOyTjYTtgQCOCTe9AaruKerw9Li1cvefFxSpHF
JK24dDAhkjhkyJQtaxiyrH0p8cMYxH6XqYoZabztmRoU6b19WeLQfhJIgVqNUfDR0fa6DDi2HHmQ
PcvgBSok0weOWvzutIXShCpaFmglHbdG5M71fbJH8zly6fmYf9YveFXhhi/EFxhBDAxJdbyUzgy7
E/pJCUMTzobiWBZm3qxfBjHC7RSxtfEQ1qnjJFUzR6PDRlNxjbJXx5CPPUZ8Mo5QWI4VeDqxN1Q7
ePbTATOvkMZNyF1lAjq5SjKQzJ06bMWUO6odtpnkx4hJFTNnlKkdkwNji1qCHEVVKow5r93DsPvc
2hy4bV169HVmfsQqQqBA9u20scdQ+xhm2lgjCtnEssrhklXZjQQKEdQd99ubRq3KBK8Kjv4hC+F3
KfSN5xPgjmiFxvRBXZhi2HEMqMXiWz77Z0wlOcJbiXehj76hwy3onB2Q27IAFmqWgl+WdKSUBtDA
XYkdoxsAl4WhZ4/Cvmnx1q/5WdYhhBIZBOgRLIEv0y6jrIOzR8m+rUvEadr8NaDt4Pd/l6jn281A
+iL7EwkcrHAuLKTnmJuQVsrQGuifSnXGKbqhpRLugd+ibq3oBdXL1qt5M6sVzpeDGVqmOxTxJZyN
L9vABIpW/tEmsAMkFMyxoi2jtXXrn8yZSC2kgMc+ZP+D3wH0r45atmMCAaG0fvHQWV23BcJgeD+P
K5Kb17EeKLHSvGPaUgz+rZdM3bPX2tPvcoPLbo1wy8sDcQ+2CfYXrob2ZHGMMhISIRxOVOoGGwN8
owD7icb3AP9kBKintMR06O3WLpRckV8RRm9SqIF4u+AZbj6mEHfvLhTRI1PXJ9yU3sWhZALkPk2G
DT+KvYVo9GVRCAUtNjx8DaoRBG/LMh9vdzaMTbDek+RFapyJhPtw26LHj5iRQs7EN4yNF+E984ze
4wuBaYCQwlEHd6Ddl8MAXQ3eRIabqZsYWE4SRM8strj19vh13NMFXgPgVUYUBRAKbA1x/MKJGtOD
lAFBi5k5oOeWPhrsS16Uad9ivPBPZQltiOrNW8WgoIb/5lusHnEJBzt0LVm1IMOiCBau2wY/4QvD
VgjQodDdoQmd1WBUE9JI++F0AXYtRyEIMd2JJMRHdQ8RkOiF4ddgnsNllS3l/rgefF7VF0x+9E+9
7ih0piu0E95JSh+yLPhCAt9XHebmajqGB7RzWY4cu3oPq9CCCny/j3MmV2p+6scLqlobj8FJ/Oxk
uq0mk90gR6DoLMqUT6NRlp7PorI6n2KviZmVzIIoq/PlSHuSMXpG7oMbnEDcxKMEALKoKnKs+Wa4
hs0Uf3TrzAlIrIvG05U8Vl7Dh3oyIfaBQybK81HiqiMjZ1yFy4JEhkQkdV2NHeMSvB0YqI7C3Amo
hSyy1i4JX8FxROSlbR0fVxBBCgyfWAvqRWHwvyhRTsIUkqoEMtVGUwj0JBiDDJG60v34/BrC4doS
/hDZLXDMyMNcEw5opjgcWoYT2l+ARquZtpQhMmcctCHUG6L6whQXFHI6R0jScZrh7NEMSZcnGBGV
c4p2ZgrE+yBCUcE+fCtGJCj/JWLcyrn4RpIaMUgBdiO2POpwGLFINrI6ME6PWrv0RArWcDusOLDo
hJnClPAI+GOYLs03o1k/Q4TERkfVv0xHj29CBPJ2CI6Kpo9CeIlXTA5wB8DQRhy7uF6Y28YQDkqx
Bo9sYkMMN+INIJB3ygmWSc55kWKeM+TQAfEcxL4nt4dvbScDuUSMrMIVYuiAw9UomXMk7MBdL2Xt
V9yspds9qZURqsHsxrPwZ6b8IdBnoeoh2xINWnhvN7J0on/8Fl5uKIWe8N5XiOkKJlM28xHYsii4
2DYeHzdyXeq1lPGjlUUOKydmqrcyon4t09j1L8eBOkFnjvCTGdUN3FWG2v8ymnm6a8ppVpaI1pRg
ZK2ylGaGu+O64voA1+fiU3FBHh4VK5YwHS9aHhEZodRy3mJjF4+cjPwYg1z8ZrXwfGpDlJwwSZbr
z38H7nZVjrw1WIz5HXwuXOrHgj4nH5LrCTqBBA3xBzQsjMK50LZUfIREJ6VsAK9Aumgd5JgGO3mf
RYvuO0OlXvJFSHNZC0pcx71aHT6gycu9Oq02rk8EYsGwT9HjeogfP/UphNkxw8oBN1TAHa9M03BA
Se9W10WYNK7UYh5mQurJuIbMNa0SEwgwHIubF6oNILvVUXBLQQ0rzYPQiUUQOnoEJgEHMLZfUNBc
2iw12fXrxWaGCtlczdKYlFElQfpSPZakykZ1g9gnEaPIgSSyKeDVEBki59j8Ph68fQwGsFEhgo4M
FqwxWMUe9nuvGybQFwYHCk6t6F9nOHIhUyOGKLEdr8bpH4gDkAzNjiqwYeci2+nEmTbkDIB5C+CZ
rhixc1MjWXnfGklhiQvvysYcQ4DoSQaFldSPXQuUrr7u9Njw+queBBuEnEAVHHjtYrlv8QF6uxHU
drFJP+LiC4hB9JFyaFAmKy6NQy8mJS60BvtosUQJBcSrQqZl8Np/QNEhCYR+QgUsVI3MNa3shYAG
QuaYXCGbYssTW1JZEfY+HEkb3FW749vikmCuXVgaV+m2gpe06KtExoiXiA97G0tqwhX+goSLZby0
gTgo4neJfaGoDS0PKWNciXs5ljo9he4Ii4JxJXSOrAC867H3rni/dgVUKXSD1hVafsIBYtSHl3bF
4jI9wyTCsaYPcawR6wXIF780p42QHArx3n+3W4EGURx0MbAdnDoIJ2KYII0X0SJwjwPWvPgXQFen
DsvY4N7WsrlGB5GTehBbJYx9xDfPMl0WZafecGZd3i1Ic9/1u4lb0Rj17sPGaYsLA0tSJxMdpiKl
oTLnUUCgEf9cCa4Vg2vVV6xSQNty+GMJCTuDHlUnnfGC09CIdg5oddv+44XPJFWvVF+oIEmqmTgx
GIqBhDU83tURxU3OfW6lrnddQLrmhEwLAh1wq48yh5oCO69nL+GZrbgZa5k+oiG+I4j01TOUunjD
ezN0XIZ3atKhda5Mx7SvtpygvtYWQK8UCESIDqDDCbqqtBX5GWXH9ccP4jRgoWw9oIKKaYSmtIVM
QsmKnxxYbGz44862pfmIxjuMzuHFcSjTRHABGua0BDvAvgCQlGsSJAq3YCBEBl5AxujTh29ejsvM
2I/Aul1oFRdpMEAXhAGg4U5CzrET0QvNEMNaqGVKb7L7480qg/PWcExxbHC75zRHClTop0V5Clor
jR19GIIKn7On7KHkr+Korg+CV0Bl6EsB71C0ofVDDzezR/BjHDOYM3QECNdxWCH/liFh3ICQKj4s
9MttZFpNQLlyHbcwxHeUKlx1MjovtC1wVpnm4xxBo5WJtrnhIwo5nCTZB6RYbFIxJpl6CnpRn1UZ
Kijigv5mPf86E+97Wzf1Tgg3QdwlrGHaE7xstwfAByx3SI33czaKxz3uh8qXAkoYy+6lPZqTbqRM
UkRhRzL24ade+T6oQNfDF8MuHTBK8oxQC+f41VBH4AzHqIK0ngsEIP+qkBrKdoTJF6IGh4/OeuIc
UKmVEjVkQ0vTg5iHxkEN2pADmgRsShxjpGujamfsJwNHH/XcA+6O/Jqa7ydGPFON6Y8onqOZC1/O
kdgR80ZM/P3Ywt00XN9oxsiWkeCZgVcVd9ijJCl5T4iMJSEJBF9SdMg4hkGIfPU04bXMZYTgalxA
cFueotDFkyk5UXHyuA8r+CZqqu1T06ECq70UMhIrQ46+khwB1WIUlDhodSOmBjsEGwsfIRnHruyY
rtyftwB7LtL5nruE1YXuAABd7O5xqMfNjSIom4mQxatoSz3uHAPGYadp+KPCP/ZmAlaHXgZwOjmC
NbXhvbaPov5tHfpCbbStGlMJxbD9FdZwjCC4KinP1QoGSRRw7UhpyoybmwfLc1voCsKjJ2f4dbM9
/H8KsTCzYuToPaNc361fdW4fK+HKQKCYUoB1PwZvZvKLW4OcR+IfqJPx2IKMahu+tcy+yZSD7sha
ijJ+j2BKgk9lEp1c5fSEupKqjsNYp7YkV7hfijCt7ozwK9RoVLMFxMpKOUPU5AzjBow8GRKklw6G
ewAubLYMgdhnLR2vG+m3uPVpTDNdItxR1+HCcLlDpxCcD/AbTowgcbZhxh77HEBTBjNmiis+4Pjl
80jqsFGJU2ENS3A0FjYtnC3KA7S2PNAOXgVTDnD+hcvePsA2MheUyw5trozUxox55mEdLf/kFiuS
s7rnZeQyP/HxVeQ6L7z1DEmHg89C3lPL4gjRvNm0oVdVEPEGjpSZoEyhVAtSdcwxQ/Qp4lFUNVAH
WvjPQk4Dg6Oag6PNMfTDLgci/RBggASRY/M/ms5rOW5lyaI/1IiAR+G1m96IItmSKL0geEQR3hb8
19+VxZmXidE9ItUNlMncuU1Cw6aEGud6jXtMrPkBuQ1dyIqyLtXpr4ihd3ByPFVCMdYWxVCUzN/8
nJFKSbr4lT0wqVWeX7wvrVc8IiGi3GqYIi2akb6oefxBzmzxzxZrFEya3m2MyaB7hC/2zEe1U/4P
ZHwswXGcvdELBEEd0QnRfWMHZ+/DpfyaZQUiBn0nh9sSY6awA+GP8Qj/vlS2c0viFRAt7TVz8ZlJ
WLbFmNZA3tQznZUaA0z21om4cu5sBZDp9a/2H9U7AMAplQYL0iWaPamh4rbMoAzOYWaS2qcynhko
I0/o+ycyuQBUIw+GbAweuUw6/K7cFb4V/76/+nhncyNefv0xHfiMLUsTV7sNwn9ICye8JJon57LD
5fLRMFzU0sPl6PDEZsKFWcaW/hI+M2Ru+8b3RkbLorDRrkOEktATvuLNAVZYYlyFJi5ZL9A7HPyO
hr3jKIrSX6iMNwqlFIoCUA3qMtAR1r1vp7+0uPW2OkA13LA/04ISg1k4+wR48tX8jC5l22nRGFki
iBkI3GwHSszFArYWWy97g0RBVs18xd7/tUzi4JGAGuk+QUNbs16DcHv2So4joYqaHQI8g5mxw4x+
4SQjhQk01TzvEnbJl9DIDwGvBD2WqT2sZDnqLSgUQnXEIGS9rQaLwbZCkiGkHgrTP2SGwrge+fz+
iNbVJ8lTSlesJ4Mp/JEW+wfuu+8zF8lVmG7Nf3stFp8TvdvuoHmOfEwrYiAIaEXCJCaWIO3+GtdO
U7jYELGNgCd1s+K1hKJ4nXLvvZvgJLwQJNJqeTOkWgiEn2XNyY3oQ9ABvqMxa8J8lDes0wAcF8ld
nev82LdY9CxwjWgymDMjlc6uecXL0Z2CP7IGMDATvp58GfKS7J1NSi4xZW1BuPeKigFSB9uaQ6Ys
eLnlSDdv4oUUZa2U6ESBMU0lTNfooVIcfm45XFkGNa91tnFQyUNcPV2u6q9TQbzkS/hH91DSKepl
eN0yzbjnT7zADgP+gBWgiUFFL8KJaoUcabtPa0oKi38ziLU8PgBUb1guXiLptE9hP4obhXuZhFty
3VeQ8HUozaXYLtoLQ6+dT2RK5ZyFDEEmE8IumItBigrb4P383sWKUN2LJjzdqKQjjMushBL3K00k
8++NI2EJj4XflubHaiD5VfHMPMnNYw1/zhyaDCmZIeMVCziruFOLlUbCXD+R5vAeFqo2zu1P6pSe
MsKBIpihyxkISxxpmfQAe9QG972Z5Z35Je1NCk2L6Qr/UgQDC/J7Od2j7oyvaIUY8aZQmvcNu9Vo
EURbiiPcjxnMGmfy3YHZAmpJg4MWkmu6oaizEtLLZipZMw2jsOJJhcjaA1DYoUOGluWdc1o90r4E
8ES0MQztfen6LyYUo8DV5Us0A6xHtZlySdmxBEy6ZBogjqIosyh3JG5J4GLRXykZeJnsEoOTgIl1
32iy4AV5dHVEtoFOhZjy8tNssIF/097ow8zvUT2+5BPNqDwqXEuFZ0LZsUyCYlY2bteQkijfJcR7
kuatmt4M3K2Y1qOJhTmAARHPpdbTNxcdFyQf2Nwmozpud/cGcXN/Z8EnMcpCKxZhQSaGXyJoMcbI
0kjsDt0UskOufDBeqeyMH0ephu2fVUeneUHKiSo+vSnohZ4Q2yvWGHyUTgT3vCzGoGJZygLx7shE
4+TL0XAZg5sZ9y1j6QMFXggidPi+SPVWykEC12nV8NW89h1ZndwSNxpwD2P5eXhjyII7SDq+oTsF
3RV0SgpTpBrxKQ8v8zJqrnXqQikSl74FSo34vEt0RNRHLwoZwEXZ41gBMEoDLZlAqiQtmFtOwqdG
/LZNVO6yh/Oj72Ni5sekSyNBISOh29xnZrS/d0axjbfCjQdFxtuCjs34sJPaw4MKpUT22JLGWkLl
5GOWM4e27nhhXL+ok4XgzojhXqjaxo7DTDdHKjeDVJYjg0zwaRo20WIqyJz4yT/VK7EGfjxSVyk4
U8UGHajLnwyOZvhsojk0JRs+apwZAvGocQr/E44l02xk/+3w0LnzcL/DA0AlJ5mbFbtEpgI6Lpit
UG/crqtPgs0Q4sDE0/UVhksDzJXbmUqKFx70lw1p8LhzgZ9hP8EexQWKsbuLX52nJRCeb1ssXB/2
DJ+jCCnWFluEXDKraTt52TJI4ziWUHieLL8IcDotzswl4TIPlMpmhIDQlEGrOHEBaSswFNksUL6J
/JZnokEwmLGeyEK89fHKNjHRTIs+m56BoKC0Rv/LQ4qvZqY1aAXZFTBf9J1y6IkntyAPqdpcujMw
qH7IH8ch+F2MdAiRzQHUJu4GCuaMJ8vFt83uSGgoGfoxtlSPBs02ce+DeEg7WU3QIFT8o4VxFmgk
u2PX+HntGc2q6LwetCVJxhgoMKQgBIKaGOJYm0XLGcZa+sPs0ilvwssELt5dnq//gb29+qGVhRfk
C3pYaeHFr/eB2msnhJewD8nQ5sWKjNbMR0jJYQRKhilSU/olWhwygdCjosDC+gdeA19gYqaJIIth
XMXpqyPI7UkCvz8HH0qh012vYe+9VLr4p/cNcmay+eewc3EN6ymqX9sJ8Na20CW1Oe0Psh1EyFX7
D1oTlEPpC7VIiPEwZDCncDa26c+/a4cdYfssLz8APW16RgGtwsRVuhrjnA6rAPYyjaR4tulhhYsn
29/lnXMLvUVk6vgEEELpAcFqZEAosQ27sMmpiHGRwtfhlqEJpkzrjAoNgIW+gXmCnfi3X2YeHsR5
XQNHyMlKNK1issSfEMCx/DzZt+HAlNcvXkygu8Qtmagsc4Zrn11EpXrysf2CTUGZsPovOuODMvZK
F4xAIg59M+YXboKZd5rNC4EJ+zCH/yiKBBOtBSymKaxkPKf5j/CDMP2gu+dLrD9NbIVMGjxE+JjU
0zrtioSFBj3atVnXhn5HChVjw1jIcCiVrQwAfXFg+TewAFKglWhCG2/TwFCsSfmGtyjleJkyjx0F
ZgDjoVTlx40MuUJZFHITLCO8SdynafwY0F9xXS1PRgVBHZrSVrF43CT077O+AagF1Nxzbg2pSGUU
sbh0ggV7a+AJtx7z8RHO1bEeZ2pn0k2vTG38xXtYKVF1v/7AOQEMW6VwOE1Ra5ehx9FqbZx2CfTo
YavwKitckT7RHkM/HqbhCVu45zby73BZxNa7KfoPUsLKv1whTB4Ut36gyvhPjKsY+P0szvYdBYdf
w8+bRYcFG2H9KTYsRYiVoQWydzn0TXsJhmlTVgC8mOEbfeT419h8GOIPNBt9W03NNyPn1i2Pmd8D
l1HUBabzIrEEbnnncvol3MsKb39DoqBxpZfi6V4B4NDRu7xLwzuOZC7eBjjQdkI0gSIHNULK7sLq
PsrA53qUBmij/i7DokceJTp/myZC48yJWIh+Blq3ySkz5WjpRRBNWSzgbxXeQCMMa6NXN6ozIbNi
MQVdeYkiiu6JWx6CHJV/ypb0exKh2rxZHgWYu7FxVmJuQXnLhUifJm4emgQy2mAabdsta0bhNNEL
HrsXpdC2EOWjjCmoN8WEV8GCxM/Hh6e4x+xEQ+SGiXGPMvsjDeF3jxTACsT+K3iJ6ogKJqfMF1m8
PVP0lxZEVB0N9+0OgmbnDI+B2Edpo2JI8LNLEwc/GNP/dV/5OTI+4fa5JJHXNuFzqTw7YmkuCF2D
8LXtnF2poDwxOh/TGcbgBiXkbkARvqcRcRYxbC7inxD1lhR7ewTdzPhk4HvW3+w9i6NAfnb0KCdk
JAQVtmbr7DYDWXB1Qzb/1Nssg0Op+Qr+btTTFgweoo8sTz/ywIov/F6AWzye8QEL/1gFl8owkayD
GH192tb9hTj34q3pAfEtMgy+BvuNv46PiFWik0U+M3iPULXM3GyfkycrbOw3C2LzU+tV2Z+aSAhD
bikmAJdZgZ0AFD+ZIU7R45iBe7YXohS0EioZA6YaFw+TcVFG/gtODdz+haDlolvz3Dk7M335gLFP
uRRw0Q8OvyaTg2nksUSjlIIyrJVRkCHC0OoYs8uZePInq7II70oq54q790dr7wGL71r1FLQmEIfI
G2GAEnzXBhL8iz1bNDN7zQQhxd93L2T3g0DlMSkt2RzgFL27zxrY5a6wpN9EpQsGoXv6p2jgfXhT
Xv4to7y9WryQBte8HzYM+eXyHZhFIVmhbxKfOhPN1nhwUUiGqY4JEyIIcfNL6nETIQqlHs6IYCHd
D7x1pSTdF3Jf0I+CnlHwXMEusJElSCapos5D0E5yisUVaA0MRZBTdhcOFv/XCK3O2qfKSSMNSpIF
IvAj1TlFdCAh4A1GYR0B50St/dYoAbMLPbKOytzZuMkt8p7NJULdap/cRDck1dT5ox4a93G36vI4
Ns4fKiwgzlocvXuwXuaw//RcgITZkJIufAAdY/w92HwDw/uCKInetYUbwgCeyJYZGC4aODiHCk4a
S83JVvtZaxSYZSQDIuQ/GD5Rf3MY8cRt9hfyAWbEuTdqBsksq1SDvwwZYhhjT5M23BdpKiMjBpzs
ampEM3dUM2iPB6v52p+51JodlXI0WTPL2/rUuUCJYnTJSQRhG7IoaJGP22GzMowkW+A5zYF4FLsJ
29izFkPHIYbeS+j2S0UM47HZ/IzTJ3mkVee+I/XqqlAQxjbQWRFrpwxCWHZIQSeODyRt5IAYYwxR
9n2RuBtxLGpoPnF77K9lfiDJy3LyMlB/X0r+3UjI9HGHz2O0QKTd2350rq1q8p5n3i5aXy8TI7Wq
4V16CaYSBO2u6XCdDGWfXXgcW+V9U+OG+A1CzIIAChfX5DIGEupvR6sOsm9MgoLrKFc7MD6FF2t+
asLmaib3OT05QVGnl2PYDPoYFTMTG6/S4q8YetinFMKSblVY/PXJg/9WJswI/YCA3BQXIAr/ghl2
RG/aelJkB5rbdndI+Fi6cr9g/FeeJifejsm+x3ArFyYU9kQ3Vn/HqPRZrLohdMPF2bBgF91oq6jy
TG4WgxwGwykRd80qXKZESAhePn2mYNJYo4hKVaxbmmTsSGNixD+Bghi+TOkD9Rc0GE2kZRNZy5PP
gBsWjrjSIih5VD1bWiAZv2akIBZ5JcDTHmHiL87JY2z9WTKrJuKSIzhGUXDKvAzV34y5abEI2wJ9
8/2AmM6Q5oyLnOcCEYVhBtfbseE/c+L4zKLnoflrbEejdf3RKD7jICF9VD14aovPJk4rj03PRhEt
pY7Q1Yp/aZTRG80enx+eMF9wWrNfg6xQ2Jr2N5fnLg7BqDJcfBKMPykY/5MJ5vIIEzYk3jbh/5mh
ADBIZI+K57oH4vDF0StWXKywDTiZalHkiTLXNzNDlMzDhKEFUwBxYPEZO8qwwLjzK/JGL4oIuMYD
jUZr3mJMlkH0jWJuD2Ir9Esxcn7aSfSRxinB3+y11oWphXUNX0tsAQLx/WTANGBfySc4F1E4f/N2
jpBGEunMEVIMlndZsLePRQ8YFI0c3xB7fCQo+J3jbmRlrv6nHbjZTBWFNORBTz9C1g3/o97HVJbY
kgFoReRgTbU8G3qpmKDOGGc2kboB2BJvWhDEauzSp5HwuStMvOn5sHO/JsAAJ8CeR1aYnFLhFhiz
rWhffgB7UJTJzTasQsiK4494wFmJTC7mPNzMnuYHuRJh/hAUYXzCin0MYHIV7p/BpXL8uj45D24s
l39uGGWypOhxB0pbHFuAT1xWVynrlBhHtiDzqcLlbw0ZhfOO9h/WCb3q4gFVwz00KVRNj+2XLyYu
EpUig9V0FkG4uKXBfmNE0Uk6pQiVokwWp2QOzzi9miT3tm3/yqwUShWsZ5lAbYKUu1ANjIzS2nvQ
c/BWxowy6K287hEBJk0sIQC3BAviDRYL6wob+NutS1B22+mcIvSc9AYUhs4Qyz8ADGHfGvMC4t25
ekmm4Lpoyi2/Dv1Me3dAF1SWlBz8805aWY/x6PQIw8TKvCdFGgk8IHNNwwcOoWD6Cx0WdPbKOANB
gh0vm5iWS2htdOMUqGVHyAYoEwb71r2do8DB6HQmNAYsb8YBFl0DJwwHKN+GoQHFl7z/SEM/GxYs
E3fWKlZLdMnYZanLxZWDf2ed614YmjmzBS6M57ngURYTTa5l13+FPVrEjKeNWrlOw3+JA3Sg7RLL
bmqgeaRPU9BgGFjjUJXAbUhLWFdflJdaElnAAxhVMFi1lfrQCw3n1y7s/eIqzKPbJWJy5qehfjca
m1KzJpecF9aG6Z94GqITgNP4uyU+k1zGOCgppRh4YJSOPAHwGWM7UhABsiJb3pHvR9Q1dSQszwgq
1LWIRAt32j+KzQ5/DUSHXu64bnDs4DdisFFCmZ5mkV9Aw2CewPnHySClYZg97QlADtwgytWcGpKZ
KFz52IcpxW/NhOYiqi5gB97ryDdNS7aN3XAKO1IVoHe9tnFquGgqDjJRXDsaozT4n8bvqvFYvGge
IIDFvCy/ovQXswtHYPwMeVIYzTt2GdWSn6IFF7O9Z8ljLV9eeDkrXAErGiMAKP2CsMvMJwkfygll
s9dcD6XfPVorS7nQVsyrLYs3i/r7psk50qxAN3fGQa8I4eEBLN3N+LvfRbaaM5hqwkzQlO4RyD0b
kcq2kWRaox/RcOWKI9F8/U80HUDgmLRggiAFdcoUH4oGx4sREDV9g8sXBbJYmhid/ZDGH6aTsDwW
vZdA9RVHPC+WS3Hnm4vhqJ9yHqRYI5V8AujAXBMoTWg0qJ4Kwp9O1Ckg5ui/I9f2nkTPoi3BqL0O
3zxBHCIME7HZi29wOtuYLdB/7Amfw4jUjULRmYL6fnTyu3DyKbu9EgyDtnio2S2F0wFomdNzBqvE
evP9S3sTsfmLlTPNsJ5JYOq+8W+qa8viVRpXAdsCmCkqPmPhc7phMAYxDZJJOYYv84R7mQxNDFnI
dGZFWnVnDZf9lb4F2IEODjtMLowC7gUxOQB3Ucd6hXGyH7sudi6y7Q3Xb5ytK56PDLC5KrdfaC7H
Y83bpvhbeoxB+YyNK8oKRA564RwyX9qnO71qxP3IGEn6kOUvDWkDrTRLe+QGDhgEKxQ/TzqtPabg
rEODsmLxAkOdsIP7sgRYkTGf38lbMMUtY3z+yKlfUpJfupAh75K2du6NYZlRfhAOiTmwx+A17Znq
UzLvxy0JxmNPRy3mdvvC8yrR+Z2WCpnk10k/IzUmZ2P+JhnHpKs9tJaCXgAJ+kJD+bkUkKf1uB1k
oOlrCJckWd2UG521Yg5ALl5wCWwc0uXSXRvVYLtxFaqKO6l0YHchlqIhaSElGBFsGrV//ZgNAnkf
WoaWxjzlP6bDCFfSrYIb7TClTgNeYzrg4MeuWf8jrBiwVtz5IBzTqyCWwhaXmUjJ/LKaoqcoLCvM
TfDKaTfopUZ2Ll5iUnSnmqtRjwiwyh7LNzsfs2caOX4XlfkSUlG00IyOyyiOci7lC3Ijj/kXetFL
Yx5piPxqYiDfknHzL8UK91LlMn4viyft0rmYvyHMJ7MHfQfhPW98Ck6U49VJiEJtxwnusHbJ2Ls2
enw+1shhiSIXL2k81cM+q42FmfFdWLgxsHfIURZxBpeFzCktnHgVzvk1JKIFz5ETk94J4QKfhGRH
Sj/hZ6RZeU4jYuymuXh30/GXDmeckzKtoK6AXRrkcbGnZ8zHGT+KdUzra0wKGwFmEGf/EA9ZjfXU
xTJSgxl8EYaseaNttMKOJxf4ygZLhpzvYdUOO4NpPLoaI561AV5LEaaVdajv7FxK0g3chnxs75Nl
gC+BNZDZZS10npPc2GAIMElWmaYYd3BV4KRTp/0T8ukPGB00wOwXAPv5jWseOk0NWNjm0OhwVSKu
CtkKLmHIlMiM1LQHUKvCUxTxrDXkJe3KSQWBG9ugGOpIynhr539iNFvc4jCAQr8GjSKdh92Ri5Ab
ruXdIo4YQ8u8Y5851nBvwd15oZaQ/s7zmfmVzv5uD/LokdudyH8IadGhxUDGMDTqJdj9kxtmEzMX
ThnV86t1vULGwaaQKEjArlYU44If6ZWCCwLXF0VhhnGxDqB9uWKa0vjBlZpkW2c7YSjibwwznCnh
7nyiFIZ4aygWKCZwwKmtmPzGnQXj8Ut6mCayqDE0pCvOqCNKl63a2gz2wfyCG+NwwAoFCaupfDU6
zmvTcCvkR2wDcYEIMcyqEuthd6L5ijcMyJ6RujpAk4aKyElnnJkgw+DbJTr9Nq3OjBkpCWV/wl2J
AFA4PoD4hrQNfhaZGH7XQMZNBeplDOsbD0NuOxHBg8W4T2YtQ8MBiLlr8Yoh4Q+Uwt9nzSwxamXk
nDH/m0eWLtZF3zltfxgdc5GKd3VsslAwTuX9dWP4D3ozY/A13V7n3PcvqqrsvuAzDCTPX9M+R1QL
DQu+zSGkL5TZN6oi8QzfTj75ykxgQXV90esASCT3nzDt47Pt7DNRFbWuvzypAb8RG73cztyLuTFB
9ZKQ4oH6Itvlf8tLHV7VxdL/RgJAQKWaBcbzqhqCrCrHq3hH4NtOXPEtLHrOTtjvKqTJgsp3QnvC
C6SbTC1qBDvqGI10dYYJhhnQUJHnLIsy3phXIw/eb5TPCrfj5R13OW4wxjfIQ/vupfdq5OJiSARd
CG+genIUTQfk9IYEMUQG6B77zH4x2YlGJzTjwQ1EU3hX2Vg5f3COgoaKZe0dijuWvYjKjJq1nbnq
MHUGl03SP9K1YZvLYy387mLYug0qNgvdHcPtuJUqxuSU499YzVGh0Zcr6l01WPm90SHU/NoBg0Vj
IGk8WTjWoDrUEsMgzDAZT6iOI8hOh/Y/g7VU3J+gF6CxAcct70Cuo0+AHzTsDbcsfQITdXybeKx0
YVMT31kVPYESKa1XAtS7jdNcgj7ra8zqqJkqGX1UQu0auu/GAUaF27ttQ9fyuMGMJMd47YuNpUlu
5YcpNH36c8VcyTgq+oUoDiXuTpCN1uNcaZdUbq7wGCvOPGZWV8Hy5s2OiygFuM+w4HB5h+9JWNfR
F9cvo7MXGeN1iTPITwPxEqb0VmhUlWKNjoCU9MyEGF6ifaUnkIJhBBLzV7gucq6p1dwTfFkTw6QD
jB+LCcnTkLNYetqPUzIu3RUU9J9NCdw+jEKWkPo08qCgF3jfX5jCx3CWUbjl95ai9TAGxgZsKEiI
xHFYPrRdYbCw14+BG9Y3zKEEiWDZKWqaC4HWilaO9FU4LbLvW0tkuyUB3Ypb/GZxfGpdRU1qBF6Q
AN8WO+eMiNAclVL9LZaGvIaXwAlt+29RpW4x9h1Z2f40XUgBHf4O8znoQhuUJ8NeNdiNRAYNEAUQ
+9DLGX+guKW1GeyW01aC3UJvJwoAzGfZmfcDXUL55jxbUN2hqQMAsMU61Z4Al7Oorxiu6VvloBPg
wd8Rjs69k9AXfq0F5sfiMieMo3bET6nE9wWG/oeAS2kHKtjIl1k8/BI1eZeX7SYhIMYjMMGgpfNb
SDhh5X4zGAky0O9YFEJhk9Rc0cTx3/5KWIrJqDQTgTQAkZPMyTTJz0CqyAo7DiD6Dg7nGIxFoHUx
s1EzfhK+I7tvmN78hWUj9tD7nN2YVAHm4tV10jXhteW4/8Db0PsIvioiDGM/lnXfzeWxrFxDtsYD
cwkhH0nPZgVyIOV0m0WDg1qTQ5XZe2d4A4mDAbHygcAhmMJLc2T+ecOkr6BTjS5CIV1bR4ljQ9kM
c1oyUdqGoUjaM8ES2CpC++DF+BG6XOpGJG0X3JG0zUyiNZdcNAsLp6AgWnB+ZtiDxHcTf0ElrlMd
3JEdQlXLFNCwpJt2eKrLxX0w41LTHOSVQvoROPV/asSwAa0A3PJ9fmtyejwgdG5T2VZfxoQ9v2op
vZFDQczLxcmT0ha3/nEh5mfQ1UC2okbXfklckQf80APfDwhPiXkQyUJY2C+eGLfNQ3UfbWsBGUnI
qABM11ZLz2yGRR6iItF5kSCV3FBaMWIQd2djSCAzWjmxsf2C4jOJy7HwNFEV4znACsQ9qHs0JtMK
pPmXr1XKVcfh1qD6ZnCOAcyO6ucnuozq99ClMWdKTADA4IgoCuM+AmFn7LkfB8N3Q54a8R8uujJw
T0zizsaZTsQdAjgBbP4RHM0KANHFxHAYp+pBjzoBtuqA1wQGiQH6I4r1lOg7iM/UWqgXf6sR8CWq
AJf8Bq13Bu4oFgxq5qXOmGXO0jcob33H8I6BSM7dbZK2ZoujCLtvMh56diuE5fTUDElwMgkXyK4+
91F9iHxA5TRCgoQNA/tYmtJDQ3jbhOPWcsae+JI7A6qYnZzw6y5PB8ZMjl1v63pOd2qbzX5devds
G8PeqLgMdv29S71LYmfz24OV573F4YdXP+crhBR+YL9FgHKIIOJOVb6W54mVeyKoB/Fdhr4XzvYY
PBx2p2lVVHg2kZn4pSPMgKh8e+Cwxt577HP8aRMOpoaarGHRDytFyGEPLLLfnXw9FwxxjlUPxVYq
dk7t4sINmTjNU3EMkp2AIt2zEKIHzLlxmEVtwlNkck5ILmTqkJ/xxRWAPDYYuZZMb6eW9d+Doxsu
gZTQSA44AuuJBLGtE6+m5vow6KCgil5D8m2oiOLwwSLd67DTSeDB6c34DVJTWdXZ1IHga598U1wo
xmmbz+0c3C1LwBg6gIUyXR32jTjGeAzmc0poHhLe9T97V8hvZzC3L/u/CYt0tUuzIjPtsqr8i7CL
SnSbrIchJsgdK38jvjQGAHsW3n7pPWKu8xT/emKO4RZWTCDlhFQjbBUxtsTjfbwMfIyNYrZ2WCCh
RdQ8FecDfhhkwKftfAa4fEc//JZSSjQZQNGhcWy18kX5LmR5CQvCoLQKqu5hVttSeEHDM7BZ3XJ4
RA03g+rgsBwwzx29fs2nc6mIgFtxD8bT/1BEKsS7qph4cHwG4iuOvsUcO52vDgxf+kTD1TovfvqL
sdU1VrD78eBh6hFWVuk9K58HmdLKUNTLqwICFUnUIcLagGy+dsS1QAwVbHgFJk8HuZM+HZCqZnFA
Y3VOS3wlAo5NsbD2Iy4/4360d/GjZ6Gqh+aIZJobm/A+PhnnBKx7dgkcy+eDtQdjmLh6POuSCZ+f
AHjhwQWnX7RE1gqQLUEOaSZYXgjJIqdJUxb078URv1IsoKGkcNinAQzojHmcSgSJqPlCxlHNdrGm
aRXjviij0ksh0X9pnptSP5Rx/8cU3KMO8u8FAYv0IGrGaF5MAy0YRKkN6Qzfrkcf4jh9KOOeBevi
q0NkF1MNFjKe/W4fICkDTXOAuGgKxRcDQzcWnLoY0DJfy1TC4BHtTJ+Vo888DFFd9o3PjyviLOnK
6YolVApm+qUZikdemd46edEeD83S516gHX0uMy4TDDmF78Nrt1VorZM+p9TjlD1QpxbSByWzwggX
0xpyzcB5Y8MZuzqAySzBtrj6bLPAjZII4O6z7TkabA4seB5QIITV4u/MHLFqQX1AXTgKFbKT8W0i
w4QqvAXix/IItZ9Z1/QXvGPKBZGkLPATzfPinbwbnrEIa8VZROUAR2b+LkMuyUNQRMY+QCP3uBc4
VsUi0fiYEVBjY3LnLHTc9FSGgesXaD8OBVZrUY+LxBneNZydjomWtDyLTVWnMmnKJ844Ue2ZMQoF
IF7tfs5Mv1/CK2HpaAlMVyRHmYGdFPcmCYA+lhiFFVGdyZRRBZc1TvbPa9DjpDMv/IYcRNho0U34
guFPGmE+usXbA3HoTBHzRRO4wuHkU8ZQz8PW7XA97NGlHaxkqgLKC32msUdyhtzHcj7FAYjqDNqn
MA8OkZN0hR/yl+Q9iH6MufPX6K0cWJMHL4RFn0/JcPZBzk+cur9l5Oy71XZ7aAKstis4uue0lzcn
WcsgWrQxrGExC7EzuCYIP5gfaF6WIf8hJW3uSl+uLZxOUJO7Ix9R9OQygm68vL9yMZ2i1YLjd9hd
MMFZJ/q8FBsyrZFpsp9zG9OyMr+QvqBcsSRy7U+SQcojMSMBEBkVRTuy84yGXUAPYXkXPVeIgCLi
VEfr0VJTgNZ/aXFDRC0IR/vF+g+i4r8dvz3eqxzwA401DKvieChmpSY37MZzu0nnKAw8aOZPGo89
DjH+ckUa6BEFcwnSRGczyzrBcBfIBpc5YlI5PYqJnzLu99g9fMiAS7pBOwQAiVbKazuAgSbOIzuD
L4Tb+seMZv0Ld6KgApLq/XvmTRivAimV6fquB+FUciLj2clBlRbFGd9KOrKeh2xuxgNdUKXjmeWy
KHWTrhxPhaiI++yJSdXLAWgP67apYh1MyxtMeClgGNUcBpwrczvIp2ezvEgoP2PGQy8idi8GQPA9
roTB9UcbbsT0DLeJNPaOp1fUnC/85iENd91MyHoZT2GeNFMSclpGE6e8MQoS6zdjRoXLhrrm3OiW
sJvC8bkUv2IVsJf5Ptca3BwPV35eLNDBb5MPcaOyyVTAMi/9NWcTFRurzow7LYLQkAIX269DFOIy
nI1B+uznE8Rgtpr40xrZiR9zuokZlYlBozmHZAHlZQnhBa8BfkMUbxIl5iMNB279hWcAcFxciFgr
h9g31zCzPNSEHGV14SfH2mYw0kLpu5CLDrn670UgKN0RtEXzxYp683MJXZfRALpQKlMOtpRpIij6
ae54b4bEn8Zc7Tv5SKnFN04jKYZmABGswJhRtStT9R2t7hygUgVoqsmw75j0ETIKZiHD6JCIW5jf
IqbnivRyzknMR26sMXww+b9GhmDMUNDFfxYrVhtB88JxtV0cvNj32jnfk+8q4d/kMBOWMlVYw2jh
BovE+XRg2o1jVd4m37F95qqahMPC3N7e2Y7QkH2BT2wZSgCcEg1KyMfRLa0bLLBkBgrC2OLyjBbY
x9YfR2kPCz+OV2BdulMbcqToVkX2uO98Cd1QkGDb8xc9DKwqpjSF1CsCjBjFD+V2f6w7XEhNPBW/
nyRJxnIXOyK+W5OfNCOJuDzs3jj13jbE35F/47cM2IRnFncVnuPqhnM1T/gEkM71TiO5iETf1J+W
JaI7myicgGqMArF34t7zum9kT7z72GveYBvDiSTqfqYdbLyVj22L6ZMdCNbccFfbESOqYpIpNk5J
hd1mzzIUNPBbY+NJoAf3m0aCgpCdnmiJfx7gfyx5Wnn1tzYA/yIghpuPAu6iRA0q96ktA/bUWdy/
S0PNZxBS6cIQDqzHpK/RWG0t/q0q/9l43saEMrhL1/avcmQTpaIB3GS3MuEaBl3Twbj5tcmz/7+9
yjgVQyD0rBPECwBmzUMc+8GPvJVvHyOwICrpqbL6mpI1Gq/KHI4U0UjMsh1eKBFPMKFQHgq5H0CI
cx/Rm7bcrK6/pX3+tOR8qAICv7TCHG48XeT77rqn6fpowIfSQ4ls8up5RmajTqwtGYYDVgBkuYxM
Y/lfMNghdpC3sLBWzZh5nuqL/Zaa4hOCVHm196Vzcuz4t10kvJ2dNO00d8HQhFliS6yj8RpUCzwp
f67vsC1PLsuK3+bjyWymF3bAeMekDDHloE3+fxsJ8QM7KizWTzZyu4tlF3hPsmY2QQrtHobayt8w
umxCQcEFC4jt0Sp9TMq8uOK6Swc4OVo8f3RLN6HxIziJTKJd4QNgtYAb2syz2Ih9P0L6TI5rX/4s
V/a8Mcv2eZSnCEt3sIUwvhQiIp25iII5PSS52FgHmITLGrzVpDvgNPmNy21C6w9D1yTPI+TFW6Dn
d5G6eB5anoo4F5jEgcHnlbaCk5UBC+Owr3UWa8yJHkuH81x1DBm+xtcLD8fI/lI7/eMu6le/gWHB
dmBqJk6NJLvMyEF215pRtIuxKkMg5UJapgtB29tLBQ+nx+DVtCJuuDltNz6asAuZcaRe9fdgcVGs
2Cw4r2oB9MRMkKuJ5XyY8afyOxh0r0qiJTDbDe5N/qeuiIk/eO4WlV0W7q9ir48+9/seAXMdBu6r
GAep/VVhGYbgnUJXquzBpkCxfG5df+B+QEXB5egNhUv/tE2viwSj2TELGP4MGnKkkcLH3XpmAdlA
ewMAwggfTzaoaWBWhyHMvRCEbHxdRs53ejd+Ho9UksvgjAFyH8B7eycK5vHVxPTgXnZjbJAkqcUE
OBhalrC7DNJmHK8OVhyDY+m+RCyR3fijTDxjTn4TlqICOhVBfSV4zlvZOcY+w944ziMHTRnADau3
ij4OhJC4rpW0xYMd0MUYSQXk7+GYZUI74h+lULtEXzhyWayFxYdKiocuqrvj2M0/NH0Kp5TQuz3a
KhOu8UWMwvmnWagVzeAKI4P0GPgeLR3X7KHp2gXRkcofFE4/S0z9punC2ZK8VduiLWXNUbhxdIpt
nfmFOuSgRJj5iXEI9HfLvz3s1u6GQNXFgwKVgI5Lvd5lTwfkxguBlGH2sNTcgTkCFVd+3QSy4enQ
i9ohqB6q3Z5OjvZwuS7oARsUrwCQwmZLQeva+JbMKcWrjxOCbbKueDDKavEBtB30MYfGslKty7V+
MDJ4kaiZRDiypJjdDiIQgC0XSTrBDK0UlxyqWlF0Hea+zMPRcwkam8jtI+aA+wcpFfGT4s+Q+A+H
oo22ysd04JWrnKpUJtXA0F7RXnsp01be29zhszPWr6kjzBxrXTEgQpQsBulsBhAKm2tV7mg9K58m
3QJQEg8uhe8Dhr08ZKRIQJLiHpaImxuaPkAIrCs3aWdXkqIK1jMzbiEgCW+Uk8ScvsTsTMcxq34y
x8HHPkBGLFx2BpjpFeYs71q4hEtB+7UIlcEccwI6NysTqHIKgaDEs7elaszrNjv1i9PDVQKNbjec
yVTIfYz6hD9CJMUrovq7bLwh+E7MmlPuac8l6xN0ZQ/ZqzqBq4j2uXF5UBIxGibbz931VwpAKgxB
OoTGqpciYp46naycJKFywwnJoHFDzOIVQYm0kmsbxC9OWr5D86GoXxnp2pyU19xh65lo8xGGM6M+
b2C2sQ/yxwBCRkG3fStWV4vCpUJsUgyZu9Fc48vICar36ENIhqiSyUGjjh/lIB/x1Czm6FcjqgRo
PaDV3LuCXaY2ZkKiM4sqKS0KFJAH/LQGNKBL/iqTfjtlfUEupvqoQqQQs4w8sUQxTDXbab63Ey31
4jCY8GfYrvTi+8vBs8d+8ZMoebHr8NbD6YK6TVYkjjJpXdXV+NKarEyuKRhFYt3MO2+F6CjFRKPL
s5jOGlF6W9SgQiss3XxdblgDC2aF7AsT/0Dxm4GzsjqQIN1OtRNdSs8rSPnaDn59XCuPCVMI6bAN
I0acEYTvQ4PctmTjaopwgex9+qc5AxtljHN5gGmbsBat9sXZ2wgSw7UuF/14wDvNblTdRs8UsiKy
XC+MA+eYtPbRtcpneFB/cy+27kBP8TCDpuLdGx9RaR7/x9mZNbeNZU/+q3T0sxCDfZmY/zxYkrWR
lqWSXS6/MNyuLhA7CRAL8ennl5e2x6IcYldHqShqoy+Bu5yTJzOPkd+MFQXDtKXL38wNlNjSnMrg
nUPF/IgRqMQNACpCoxGwd620fGQdbSaneWiD4o9yGuLzAXIub3rXk22vQzSBVV89FEgQCidDZqIb
tgekZzXStB6egl3BUifVbNZjuuu2C1sMn5GmZ8CbyGAlSRFF+MpeQ3PPZ6iWMrFK44GUHwar7SF+
XiAwJ2+xw5uIcuAZjRgYwAYeR+NyzhjLFrsk7C1yC/4+OarBa8eSO3+WlzDW+xgzJ6OBb9wNm4B4
/5AXsf8Miv4PewthpqlAzaLJym5mm4Xd1HQrwZCTwIoyqQhLxPd4Q8cKrKbpy7aYkvOq2VBNszQf
JANrxj1wEMk88OCu3Q1Fu1msmjo6d918eLOn5+ObzRoZ3YqoW1e3HVusL6a6WDDU6zTdU6NSDZOs
ughWcqFDxTWUX7Om/M21E64ikfcQes1m0e05mzELZY3Hw1uMs8DzVSPDUI1djRmDAxjrjbg+oAl7
vm8Wdq3DAX2o2tbQ3x6scgPjRT1XbB+k39ju9fvN3ezW+YO4WLR4zi5xg1mfu+uGKcxUQ+KdYgXW
59g2YRPJsd9DxvCsLYcKF7vwlQrAtvAjkBcFtS2hDJgC9UB/xubxzEK6ill/hZOAA3tQVRua3C9Z
7E9nA6Lh9T5LqwV8e29h4t3O2bw/RPYr8Sgjrsjgwa+GlYM9Q0o8oLcTpYTocsJBSPGnIXOz4FGZ
UgnEO2VcxdjVMKXxSX6K4A4Q8EfZhmynKBbiJkE2aK4MsZctwqkgQYUIK9EGxwlsFnFNJ2KptAVv
nX3bzyyrqRYIDfqG0HFTPo57tmw05O67cc306JS0GvCQ7lSEDPD7kX0QmrcoUi5zk04kUOPyUoXe
lbtZKj1vaLyFnJFRbjj5W9pvHIolK05MtFgQqSP2XzR68TvyEKJvypmHHtmwaa/J2HgFYGeLptyr
tTMUi7QiEGum7h3W24C/wqRJP9fQ1md+2LGg0g1GbWOstn6h0neZYEDDJO1Qc+CEy0qyPNPi8tJx
+/giqBBjeZPkbsJPyav2Q941XCrCoxvbgiNkpmXXsJ0LypA5Djudyo3MAjXBNilDvA4fo328+d3u
hDJndA5se8I1093GNIuKMpam1RNXmSPGpoxkS5LZpPCxmG1QG/iFbEKnOiJRhQ2pA2RjYEK83FXN
Kxd0BkN36NNNkxvwgM/kVwtKJSYpBPJWoeilQXzOWjSt7g0/C9mBPbGAzjh23Q0nHyuTVsRESO1l
OHhfAzodvHGcKALV6Z0aP9i8WhTZJkDwTnhCr0KRU4BHxpLuB/Na0lruDgZqrAuqF+tr1b6wdLlH
dc7a7mp8V1odTbXvr4akZl6NhK/AsJAmQAYIgLZlu6GdA47KwI6oE1FtbmmlERYNhi/IXW6akvPA
HmjKUkpLuyec98u4RinLtE9zNRQskfy6uz+3Hd2c44CF1Ay4ruQxdwWp1cc08MLPqi/jmpJ+pKwJ
MUCGs4brKjbCPIttitdjTgUc8p0hPBysh5NgQf/4z6pVIRfllRPv1liYwf5sbvQ+2pntdOhc92HM
oI6aGtKhK3rPqqV30H06worv5L4wUFDqXIho6bAPfbrNqgZFjEhVjDoYGHC4bWdUSguVuNImdCD8
UPR9Ms6bosBwYkVYlO29ZuFDoSsCIXMJwFcz/8VB5yRVhXh1kWIuIOhKvICoBawSv4hiChjltPWr
RYzgEltBvXWMHfBIVo40QcE+8/Afyh1vxY3aEOp2gXoMTVZ3m3Zqqsqiu8G1JARLc9Ye5vosPR/B
I22rRZudWccdFs8XMhU2tnWmkZVZH/6WyqzpeWbMNmrAdh/K5nWeldw9e5iu7Y3/OFLcAoHiusQZ
bhsjarXLsaQ+CKSGxr/ip3FMG1AsKohOd9poSwBfbN3uD82fUTnCcGX2+WP5NaUKvygmGAtn0XbT
YoNX1ux8mKoU9PkFXRz3FC7OLAvF/KZrq0UHZQ5MnHexI4sscrlWyZkTBoMUPzXqV1Rmf2pDM3Ee
IX4b2vvMYqedObJiNnsOO4zpBoD9BEWDkWSDxXRvY2hWmG6G+/PS3hHXziRNNbe92BbteffHViwg
ketM/qEDqmiJDNUGjUiSTlsxBQajTjPgNM6Q8H9XFB4VlCN2WpJWkKjRec54nHoid+My0sHZhV8M
Xei6qVR63enWy/YwCD5HlH7eTOH+a0sRCbUJ3jLYeKL6wH5by84PSaUoi3CiQDN21ruM3ZCoIe0p
z4zhIxIzmXsDCCYo/M6sghJkgBBkUYRgElGQ7a6mIPhKGsIV9XY5fKLwfRdRUQyQ49lNS2RJacu0
XqYKSZRCCmBPGK+gljaxQSqH7RFu4MUI1AkNd/OV9o5UnMQxTwGZ0P0I+JPW2BgLjCxgEIu4vaMR
3mdbnR6N/DCWgbxpUtvQluetCZuNl268n4M7pCSf2Z8AD7F0GvvapzUFl7bZwtqy9kAEzATwMn//
72GFNalp4moqFpD5cHd0geW6Ev8cf4LqSa73QS28mhLFsdUlHaYI6xYlDORrtMzD0tszw6zAvJ9B
3qRYnqKRAE9Zebjt2riykK5Qclr/nvqrPziRPxbob5iPEHVmRPSoejH3gVOHt0X9FWEXUmaX/ocm
MYc02bwvpl19iQDqLy9jg6bnyeJsWI31Go8mdzESAFxBxp4fmz6MIgCttftltCFN0w16dS175HcF
yvqn0eK8Tz31MkMjbveKUSjn04ldqV8AGxR/lBaSO8kRLPQAdcvC6cMYF+5VR10RG4nZAkorAp4B
hxBbbeEAUCulscnEl6uZ/nppmSN9dLf1GqAnWPV7CCQey5b1lIcsEqEBVh+1rQWEu0jTEmilhEqt
KmqxQ0aHacv+9iwanV2GJwaR8F7lFvVo812aMVbwiIyAavRKPDwK6t7tzt6VwxjS8RlAGP0LWx2G
1mcesITNQuLYky8IpSvQSVjYQ01kpmoamx+TygXsM9K4zP7SeslyqEg0EZ/BJ5rY588gIQWU7zx0
3ULuZGdty0W4IdXmGIVSYoIoIkvR/1kOELpZx6CltGFhHVofuadPph+OdtJhasL3RjonYj/OjSDf
9K1Y25jiY+IaM7MllytxJHRCDyYgU7TFK4j4mLSjZyPmt3aEz3Un6IDS65nV5iGbYeQskAvD9VIC
MHN7PYodxrQwdfVGPJR11lw7eiPo1mxOozfIZJER70HskRV+M7YwHkFNQrZK+abcBZ49Owu6foFP
VTUu1Uy7c584MaoLfAiChZHmwQnjRzbei2f1dtvHVR3zRwPVkMJywt9t+noQEql4qHuU+ipEs2/D
ykXGa0M4oQ/c9AV+rKJO4k8RM87yauMFCeK4BU1JCbCo93FCeDASCnABStc0DBopQ6rC07nYFDQx
TsQkXPCoQQTReSI4Vpp75q2QQI/UXRaUHmBOsQstmEvvawkMrYg1K3MmNf8z5UFEmoBi+TTjE4vM
coG19P5yzLI/wci+jg4TpE/6G7dGFywcpMvkNuOJ+ZVS+YZRx1Y24qgsbZ8xEDPlZqN4ajug88n+
fQuzoCiitzTDyt703So/J3SqFn25R8eFzOqS+J7MmFauzN8QUw3cJQ0Saq7i2ZzOKAGmgLN9h7iH
zB5aFSEdRRawvLhlLlFHujIE1YgitKFhnLV1RZBYgbWNNfivVGE1yV3ObPFGd+Y6W5Qo4TGJOVrk
LK6I1ovbtRuBanbwqilxfMLdAnsrj4jVVMf5Fyt7n+wzAtAMsMqPAtqSE0nHXf3+LLe8eRe1VbGg
cvhJpFR1Qc8HpnkRa5HGwAMjmcDCLi1IcngbehBbGnKsGr5YAoeemzwAGzXlwMEJK+48RUBwDcrQ
WzR2CjitSRQoQ3KIHIwU8lJgYEsbUmwv+Wv8qc+1G/sjodEZi6n1YToSWU1KNoBRjCP7GdLcKkma
sVk0JUpdNVez9hxWJr+Pdj2SynEdYbZJIzzOy2KHpm+fXfsRiCYNgfAMuxSxh733NrV1OtPt9czK
MzzfsBbVooWN4FKVb2g/Sk6yrUoaXM4xV5ar5Y+EFUWA+ZZ6FqaYwBcD7eJMgwmoEbQ9b7bsgWvE
I80eujzc7U9dhktdGmJjdmgG3O2JUo0RTrPH5YaoEfaBG3DbZKhqKh9zz9Y1wrxb2htSPy8DZV+3
lf01asIdc87x8OqcN+4ydbk4YlOPU3Nl7hex/Sdmta7tWHYoXl132RWgGOQIlD3fquAKIr2aum7f
Okuc6DnLM/Gb4etiqcFClWES7bSoMsqd2dg3h9XOXdImSmkYWAzsBiF8IApyX6COu5HTLh0PY4of
xuzaeObYHrWvHsHZwoXiSmfbT2fRTGUiL52WLq7V9r7A2gEmuMgiOEW9hYVEPKS8bJtgMgyS1jrT
fJHX4/sUf0KaVNVfrS1V3YhaN8BXus76eFp3y2Jgv4Chln8yBup5HzUfI4gImLuqnsay6Sug3GYJ
KLVZosF18YNki/NLQuS2FzzjWvFbb4uPFdU+YJyYwoTIuWd1gl9ZCId4aUN9pHqBCAJjJFMyIsAv
A3eEU7k0lZUhpgG7DxZGYkGhJ9qtqndjIm1kFCwIEulxhDsVZ2HV9iTS23eQ0CmosyUZeVfckTSf
QdTelk4y7PBn4eZ0pFCmKFG4JM/Dns4AiLjhK+wujbBHZh1wwfxLP+G1DZZIzo5KxOHoeteggo7R
J9OCeGm8lEc2D6E4Xea6WbZ7ZwpSxu+4ngCCGbjX0AhyLB9wliOZRrlk8I8z3luyRYAWPdiqpbMj
m1PZd5kBdkv2jHHlpbUSdpvEZK2oez41Ga/YZlT60l0RPaCW4adr3Fwjxgu9jMSYtHdXNWUePcSI
59WPqohgrTVmlyxIQZomSB/jjFNsxhC/sDg3IXjeWqQ+SzujEtyIVZfvt3YS9/zmDllOQXJ3Yah4
sxduU9fZW3TtRPfJbqB+sPK9aJIe9CUiTe9XzupB2qnzoanDC96eW6MS1NbSpM3mHSdcP9artpme
bLrAqDOVyhkjZ8BZ7bY7WBj59BQ7zKJ0VZF2GKnHyB5IDCcPQoacRyS8ypnOOIA4TeIN7NISwxM0
vKZON3gN5NG2H5/YldgUUFhuwhvDQZyzYUgGthJYKzCLBhQRCGxVrkRnRxRTiMK5WsVevPZHhGO1
vEbviya4mzGD/uc//tf//T9fp/+d/ptEq9yDMv2j7qv3OPnsuv/5pxP98x+YjenbN3/+zz/DgOiU
hYPXJqpRcDEv4edfvzxmdarfpmpYTzuMLGA8spOKK4kUicsS3nQ4PxU25pA7OF10pPDDgWJGsFAW
C9byqXapcifra0pES2sVX78+Lt/9xbiC0EN3HLH9ea53NC7XL5qQ1o1P6juCfOyOvo7LuMfmcmSy
5NbHeaDQRON3xOn3Ug3KWFXsfRAPMetpHQapcF94/3Jzl1gFQU5cX9V2ezE08A+gCQ7s+ruV4dI1
q/Ten/G02AxvszS9SIbuoa4w3EM4p8rrbPP+52DRJgMSKfTXnQ8j3L8r0/KOUOntifeua350T2In
RPWQODSghEZ09N4xEVpXq7J/Em9biG+6CW4lQR8d3jvX2u+CS5Go6DB7o65LguV3G/dT5M+3TQdM
Ak216/JLy3LuNpyenLlifl5RFbvynOZ+PW6BB8DzhQ3b8Ei7tUsNpAcO9JhtLGZxQ5CMXaOkwoyM
s1Ycjar8V4Z6tW0oHnOBi5GYYZ8/IbR66zEiPBIvBiqNAzMGGdFVBMvw9Svj/OrKhH4QsiDo3+76
R7OiRXrlcrO7Jyq+1N6za4lhO487X2b3VEbgot3EsADSkOFjmpL64eVYt5D8gsuonj4g57j3suSa
/epOge2J4YUvblzsR1Hgk5Y5PIm02H5aTF4a9OEqKJrDjfOnm3Fb3Wh325fb28oe3qU7ShXdftkk
/qLo/MfM2v2WTAOSbbZlFhIV2LsTY/L940HFNos88W3PZbn7/tEKnwGrQWI7Sm4ZEfq85KMortXv
o7geK5gg357wJb05Dt/kCR/2Z2BkPvN4eILY6wKQhR21+6MZYGks+eArsQRgUKRARpf6Oenll+6P
+AtP+BGPXfjUwQtbHn7xx6N+Fwo/FmT8Clvd4UlKQP//P/x+efiysLD7vLaLigo2btmkW9RzrCse
CQF47P7ggY840eOIFM98HL7DN/mSx58/6lK/E2X0ErwaWGr1tOQLeAQ84RFVzLfHz216rSZF2L98
1udhefjg27wGv3T4s/kzT82DfvPwAtPT4cnhz/kzvdThMb/gOVbaj9l8Yeuf8PrliZsfv7j3ruf4
nBRu6GIeFx/tJDWYX2W7qYBbVA8SKnP+a7dAAb9I1+tlake/abfQmm9897qLsV/ogpvRi69niqPz
5N/JFkK06b8/tsCLOXccGBXa6Z4vlqEaNpEX0+a7qDIodqBrcnIYWdPjaklvyi90wvuqDg0IhK/j
9fC229LahOigGIMba9NcDS2nAGLy/2AhvzgVCdBZxT4HD0uHp8/H5qHroF1mgN8mJ4wOb7X/tAdO
IkJvH0d2cfIpc+MGCO5RUgvmVFT9J6dptjfTuIQ9Ms+a9yeu2a/GFXJ4wSFLHI91/XxcWBG0NX0s
c1ir4Y3GFTdw9/c4emfUVrlfaQF9A8hdxBBsepcN/UgMC3JP/bgs6Grl30nVfGJcv5hnQei6buwh
hQgD/2ieYbgYBVPiZ09FzjUixZffXrqBnxqPt6CFN8BiEAzBZxtKXZxMwpC20e63MOyvc/IvxcCR
wzmS+Kfm2YtrRroBaSdxHcf1yJyP9j9vM7QhWcL8m05NaXVMPgx5oFlxipKYjPOAMMt9Z4NRQzK4
gWCO2yAYBvRohXhqQ6HmFK9fMxNZPTvlNa448m1upe974fFZVsZJW1sphCx6zcorYxx7OsVPD3aP
Y6KzvezWswce7i8oOLyRscehSam43JiEMEyQXlFdMiJ2Wtn9Xo4Uz+ktpFKLMXFG/zF6SN9SqlYY
G2LUMLw1BN+moQnmNsTJCdMXYqmuJ5G02gucws5VVsDNRP4eV1ZJqen1tx0Ex1tSEjF96eIMAz3m
s/N8CtPRJ08jb7//DRQajHh6SNGGfWgwq6D/NidAmnblY1zO859+VHpf42aFzXcSd0gNIyDo3wzk
PGICxVkG6bMAOm0i6c7ZJQrVLgpae1C6Qwtvr5wM4wOcbVM8NN7AS3Tfrpouuh6J+98E9Wp7vnPd
4GIARL1j9VL8GtC346lDq+YHY4HebPrqke4Z1YW3nde/02h0eOdhRPnOi4AlZ5y8l8a62e7p3oT3
YA39s3gaEnllg1nGsifFLAlWVoPT3lnE/Iz6La0C4oICgmJ/1I8CA+e/Xr/Orpbc8+nFrhpAmAzc
KPaZ4c+vs0Uz8WZq/YnpxZYPXCIKMgEvvdnqP6kJqYvKCKsErRgE3pJpE6X36Xq80OSI/ORydjxi
kua9cZhXTyMxP08M8kXAlCS+m0QhMRMjtV3tKz8FTDDDuELJfvrN7LMZ+35FNCuDfNNdJZ2Jeyl0
Czs36vti/jIyZ1XgUKFIhRDfgaqPT+WhbWWAZYDo3fEcYGwN2sb5YNj9kUiRp8Mr7+V0hhpu+4Gm
MwjA8UmR+83GBX+YfivwNPNTkDR5RcAeQLs3PSipkuCw2MJSmDnmOB7CwL7Kdi3bMwkf13c0rgkO
Goe0uaLrOn+ZEL36sdmM/JbNvoRt44B0xx6khbm+WmfhMhkaHG7ILT1alTLhiDi88UPb4kCWBY+v
36foOBuLbMe2Ayd0Aj+wtW0d3admiwYaBiTTNjOTiWW5HKOGPjqcy7tkidXZnzH7tyD4zieaU4lK
OBYZC1IMOPFkGqYiULrrWysqoTuu72m++YDY7w5twY6UQ7w2eoH5yC/tAtLUKIdXbrVx2TE8jKLz
SEPI7ab8Ekf8G+zGrvMCwZSDqgueqBzkrDxcRAgW2hbHuZxkTR7ua7bxGuNJv3hC34TLKDlAgx01
aQwOTE/wxL+A7pwLUatdju+RsKdIP9OaAkeFHeidug7nIYFRzgHGdimvUinwdGhZTXBpNewHXu/f
4st69frVN7nuz0v5cPVjP4449+GPHC/lwW1LGCzZb/ZIvjfQvb7Zf9DVFXqLIfcVLUquJHPrbBXZ
yYdT9vZg/cChiFrIw4PXuwuH5hYzngVmWp/lvdfm06PV+A/CuP7+eB2XeRLZnoPtsnM0W+bBn92J
UpKZLaPDCVvQLwddqT3io9nBLYecRq/zy9SRBwzq3mR4aHLs/PGUHHdM/LF+7/mIR3zvTrlrhHmg
1MGSCqu38uvjNeN5fn0DLwJqCBBasg8kx9Fezg7h0/jq0XZoRxNjIrMDZxC1WoI2hQh4Tf+VWgin
K2ruJdQAkZNnaRgzeOJw1ea+eR85TBHi1ddH92IjjwheXAcBQOKgNgqD49G5VFWjbuc8Kn4p0s17
xfE4QuD0Gl/0U3QZxO0VjK4HxX1dTwxT05qrDhYUXq52nnUbDY/WDsG9jbUdHanUdfP1ITomh3x+
BcM4dB0OSz9yY9fskj/t4zNDo/PYyn40KNJP2eUh00yd5Y808/CcrJInhzSTx9h74pEc8vB4+OWY
/bIAmvz2tzznI4n+ZVEPp4hdXpQZktcrvqmXQrLAMxsV+KiJtTy8/OGFf6SxvLyiPtJN/i3lrlwt
80FKesg+FYHwgeOiBC4XejI+8fwoDVXORGZ5yD95wgdZqL8XwaY1f56DoH7/he+pqfn8Iy3liX63
XR6+8yNF5ctDlnrIT3nkyxkQm9c7/OzHHxz+5vB7PB/2ei2zWqYl3z3ksUpKue0lfpPf8lYloOMT
j2Sc+sh0NU9nn/5xWoCrb4zlQOSQfbK8vKNYL6J0v+oxrnv0IfNuvnJDD+ADj/vqrxWgnrmnPI7t
18MN4zk3iRgO0rRmg35mnvD823c4U3kxfsCgDzOF54cPfTlVmgi82uHe8+QHfsGTbxDGN+hizcrW
JAhgDTY33+79uDzc8oID4wA9HB7H3ZJZIADix431swuef7+th/vz45Ebws3l8fCdH3eJW3R43h3m
CK/Lt8zrxA1q5+XhVXnCt79PncNr8Ho/nnSrFcK8b/8ET5pO/xaPgBGp9S8PJQ6uIbbBH3L9i99A
CYEY/MTK9XNQh8MjP+T5j4/Dl+Ne0+PEZnGcj0UAmonHowMugR/FUd4/B0jNcysZH3Wa4TBPhw7q
eiQ0GLncx/RCSK1gUTjBzfecn3T4rnHj62iAJwCANxcEpX8/T9SIfDemPbudRJy1Rzks7p8uLdp3
w+NInzEcu76Mm+nBgKS4mdkdjmaclHK2sSsaHNOQXhYRypZyUPJ8AFBUHw7Z1P79C+YEnErs/y4l
+uDoOM3xzRjdYdU/NvRoDbv8pve2f+n4jwNEX8RIqz58t8o+Gv0l4ik7GD7omiEovh74sYL4ofFv
/4thhQ7pBeubgzM5uo/RNoSrVI0MS6L7mSCMvnRpH3BArq59FBrCInQvKWpeyc0BBvZbHCQeFJtj
C3w7B8r3Tx5GL+aXFyFvDV1OdC4ZiOfzWDVq480eLk3/iEYbDh8n+QYsIiBKYudPN6ILICQUv28g
HY77B0VHND+6M9gNQKwCSI+z9MT1OsaucWRyotC2HbpZE0V7R9drSN0hmVGJ0EgPI0ZcEEnjqWkI
jQPfv4xDDiIyYcO0xTPloyrginWxYrxV1BmnKmOqIMF+vmne0/dt/ebEGF9s2B7uodxNgC/HJz0/
wkrqicqxUzW7x4M8Jf0cV1jb2OkNDVKfJNdCU/0Woc6t3dKrnKqIjQ4i3aNSdSlRG3N9qFMCmbxN
8fT64F4GQgzOTdwg8RxWA7HQ8xs7x5sixVUNccYAIwtEgBoHW12LCYO8NyKnuF2vg4CgjUANfNgQ
BzXxvP39vqdc71XzLeqlJ1MJcK2/IApjVGT/dWKcOtWeBUMEk9QmKOCQzYcQ947GqQrUDjbIowHc
J4I2FgZ63muxSdKO/1fccgoW8vMoknhJ5AQ/lw402D5g4/4eZxKqhQX2rTq20c1aAV7y1ombbQDW
o3HGRGvMRycMAu8YtMNpYKS173YL8ESITrH4ILeD9ajqsuQ1fsDKIb9QEqaV3OF1UWBKjZZphckX
pSIg0DhFLd5T/3UxhN8xX0Ma0rBVK4dqJddrEf9gbncqMHZ0v4/HT1JEZOGSEbvHwF6eE47uvWDz
qDKZymFS/pi0CONjjLCpo6M8U14hV/O4o9SL9E2Ingex0VSxmMGv3/yXuQQZhBfYbIgAG6Ab2p1+
ioRz9F44mUzNYVA2qYMa1NJyB9OJz8qUu5GEFk5z4w4PfojnZ04qMcVLXbYaVL7dQbi0cqDT0/Dx
r2554jtO4lHwBRmKjgKyAf50mM6r+lGWVVKMaWqKr6Bzjn6l96r6jpUSHg+40L8aR/Zwpqr2cmtF
dyzoLfBXVOSj/FtRFNTGXwLcjJv3Mkex54o2zv922ul2DAGeoEOlCTgrNhkQozF/JeQawFunYSGv
omIPJkwynloQHjgzxPGJRSC3iQvoZAURHfHjXoAAIAPddZuMA2WHVg/Ziyr2cibFw/OLLiPCiId6
2+M4xMa+ZhPAElfhGqz26FATBZZTfRQV/6EeCtAixNS8MP+iEHRV8Q0KsYL9RDU0znefNL11eqk3
m5nenjpZITZCaonbA4IgJL0xFZRwe9tvb/HNJW4CRgWq0k6tdkmWjUkjvaK0e7e0QRbV4dBSTFAD
6Zmqp7t+99bxGlOpU3WTGsT5tK2uvax90MRm2S1lpSQzfZ1ssLHOnThYTiMB7wgzZAAesXc4ngLh
WZSlgDNmGYBFEe0iTwITL8qxHGmgX8woYGzBukc7spW1FOkh+jzyCaUc4EQ5frJTwoAy/dzxxgyz
rcOfhsReJZJxH18Ls2mBu7Sr6U2roF53ACfb8eLEYvzFDsEKtFmKgUI793gxbvpmHSS4PJgdLqQ0
At6MdcxDzP5EmPSWtmdftANrKtoNuFI2flCt2GoYEzvvgOPIiTH9IgygeA3qHwJ5hp59FGYOYQjg
10T1o24u2lSc90q64VHOwVpMxrl0DF1qkhaihitO0Q42juiymOKagYo5ZRgoNzfTQeP1Ebq/OL8A
jiFtxi4lsDg4CqDygt1t1w31o6aZ1rcgTc2e70V3LWzIU8h4OQVAR2iGg6kFZOGxQqbUsKo3VMQq
nCC0WFR2ErPxdETwi82W2jY1xMgLmYIvNtvB2kyHa0lzVLoVrLIHsSGEiilOSdP0M/Ray+9uFKqw
M0OdImzP2XjZKXBaw8fP+ggP8f50ePyLrTamw48DJhxRjCCheH4Q1DK6czeb5rELCDc3jry9LlNa
EbCllU/qbyYE7LAnMlZO18oJ73qvoEQttxUO1IL63RZOrJD5uBrexvhkysnNo0d5C8hq/A6C+D9B
dF6uHPhNTkTJDMZADDL2fPTsTEVE6+ZKAT1scxT40IJ8PPP8TnUoGayr9xzo9ZoBmo2YM8wU0ZkQ
Mv8/HdmbyP35gY9Dt+3ZHGAJKPQxThdh9ZZAVj4MiuP3WktHGUdTTvR+Rj4PSHqPtOqzvqnm37SW
QnB+uMyieI5R15Gb4CG6ixYdTludL0+sBBQGdTnsIVVEGuocqibpjw3CuqXTHaHad2YNOPcH3Y6i
IRD3yUUxgREYbRhRbP06EaJGFlx4ucT5JTJN2lKQ61opVpDre79ffUSMvuTEuFUHmGHN7YRJZQzd
yDuiCPcSll68oRYJ/6apOUbA2fOODUFnyd9e79ADwiBKuOXAtscJeU4elOD7gEyROLDrcUzHIrrL
oxv4xEgw+nMtJLsjQPCsS3asCx2XIgyA6X9QSCVpTJtRz1KldIjJggfnzSp/eH2cv1rtbhwQ6JFw
suJfxP99MDutsy0MEGpkBMC0Nu0jJCym0HlLa9a7GC3X6EN1svyF9LhjBCTnF0jiFVD3yfI/yzpf
YPQJhW+Xoyai6Ma6N2XPn+I+vLsi6sb9mjiZgYAeqEIy7Ev4WhWW/BiFoRrXwvHRopi6VYIzqbpm
J8lHldy0HWk2KHDYRL8nHWRoteP24G3JlPJvXkyN13NB5whWcTRLjhb4XHXI6UOomMr0oF+THWPR
DDtEPhE+GwxGOReizBlRmD/v6JipaY+lDbY2irCiDO18xlmJ0Or1wbmCtH9e6AwOdMgmQrXZhagO
Pt99LFqk9evUWhEcE55SQCgchFypT5bswoLDD3SE+9FBmPIpfmltpiGbehHjys82ybpRPm8F/m0E
0RTC/Cdx2LROTx/oJk06Hqzrub4P5kBEHR0dl9Syy31UbxhsBH1/zOhpfpdmmHpG1P186n/EOMWa
8dvb4E4bU9rhxfWNq6GamY8flDgRivAKh/9p81R0vKeIaBPshPLXdZqxb2xwTkKHlK5XHzm1H7Xr
KqBSwKKbI1Zm6x32I3luKMZPuvImwZTqRO74IvfSHQLmj2OKE0nwgiBTiwFc7rarBxUEBRKImilj
upi6GIJhatvkOAbgxCUTefJTQZPtmRAHQ9tLnQ9WQMDw+rx5sUNoVIGLFDMk2rMd9wi+GFA8JHib
wf6F6tZ8S2RpmA3LjAzFEaashejfaofYhM27dY7dEMy4DYk24Rg13se22CywBDhBw3M1C45nyU9D
847WW+5Vbo0nKb73ulstNWJmg+FOOyga6BtVuMxmoWZUgeWWQJPm89qhXUNLeOrAyOzIY5XQ1Ktz
w0ohkZDNR50m1+uwu9qN5yeu5nEMYK4mtwqeZghIEB4NeehJuZ3RS8yQfY/kjcqKuhgULSYE5GSa
oGNOyTElDmQb01kghMoQx0j0/guiESpIWGyUQJl9jO+YAOXRZqBsqnr1MLacS2ggVArVphDjqlTg
D6wEsyO/kvdcGvsLLRg/Wv2hw1ZZh3IvZRt1fQoQfRHxmbGxq/phQEhK6eP5rkVD4nxNV5DkQXgE
DmJXusWafUpmZfrl18HtNrGuwnVy12zf2saNR7Rc0tDUp/HaJBKed6tqts5ULRUT9HP7i1QVaUhv
EGzlFH7iXmtsz6anrmvMFXUDEiKgv+djb6d1GTvsuw+Gbi1YrSZL+jY1cR81eJW5thAMVPxKYdXE
++mL3aMzVbokvhCdU+/lIXNicC8mIlE+czBEDxkKUzkaXDTupiyvqhVBKDSWCZYElgsC0hCTPFrt
DKMLtgHVGqOOIAdO/N1XK4jeCYaiXdT9aSjl5a6vMcGZp6gagp0ZsPKn834YgpF+FMVhPUs6Y7jz
nKHx3vFu4qF6U3N42txFHwRQBHaSVLPFC4ZmJgBFc7oj7gcGnmVAFKYwDYHPWOOqgSvYF0143HAG
60Sr4H6U8JYUEpq8iv0sAjS2BmjXoiJSIRS9LZK/GBCOZjrqxesTN+MYXmeWh8TgxIuYfsSBrbP7
pzc+T+t1vclWyYMcSOS4osxAR5eqEUQbj/aa1aeCPimMKZUAvH3P+w3PmcxFDff+i3E5eGcF1KAB
I46hrXkTjDXtAxQzcK1jIKs8v1e1TwBmTKyi+r0AHcUyxUZgYAzMRfRqQmuYHOKEYxb6+rhMtny0
stg9KX5CwAUOdo4gN/rZIa4aWVkal7pSyM9M4I3OKLUJHBEwFMX4KZ0ACvEZSVY50fRFPd4M2XQz
F9S1udJxMN2kDkoG9pO4onbQ0KnOJ8MQQqCN7gfGORAv8tKKMVMHs1VlkmzQo4MzJ+xLUuEPsjyb
quJmplW9fj428bWA5x0NLuJq+86UF/h7O4fNSlUOb8zbersjU9HZnVwj9L7CRPvq9UvlHnOpNLWc
mNBPRFIPRtXzqVWHwaoloWcDnbgkMIK1zqX2UxiF4zp1eDB/YbqMWa7AiqdtqoGqFqp3UtHyea7f
m0oOZ6kw3lbXQZWgbPNeS2Um23t93C+DIY0bjobP7kncerwXeHhl4Fi546CEpElTh0+K8nAnwNoI
yQ/MKGX3GrNhvqL99EsOTnhcOIp+UbVJzK3Xx/SiWGKuJWmyy39gON5RVFpXyZytgw3XkoNvF6X/
pufJkyhpcQyWnyLGNn4//BT9pIeHocv0+BZMimozs4ojB4wBkwVIU1mWXyuXfX2UL9RHGiXUVwqb
NC4IXuzsbeDjADXUjLICD2GT5BS46XbA+Kh5BC2lIy4OlA66HcWFDl5LR/w7Bgs8JT4IWMIz5bMU
c6+P64X6SOMKjMgEUBPnpKNNrt24qwAXgPhBIF1cY0Kk+DYtsmXhpXRACC5zgGvtuDIy0rlOWHfb
uUSa7CYUyzA3pCMZ2/RtUQA/MMoGTXoyVldgVhcjhg9iGmvNqbSnuSCXF4HD1F4QT4L8SJO0oW8D
Mhb5SUlLW3NF6M+LYwTyY3quZgg2QY4JdV5//y8Dab1/5FehEQ/Ex7xMHLbioQ+6+EGm0cKrlM1a
2f4iQWuubNYn8dtvuz9pmnirWrhwSRzy3/b16r00A7IGKYPsdmNlJ4L8X+4SgH0etEvqqDDinu8S
7TzY7TyX8YNlL3bB+ibe4FPosshnklfOo9RmyKJ3k/Ih6ro1aaJMZDA4Eoqxy+ZlSxXdlAgpCNi9
/6hDV2mUkHvTV1AH6olranCUo5OAUDqhjM/56YGuPh94NNKV240xaMMllEYNOGb62Bnm+zd2hUeM
hPmqxEhhoOGLOTlaqAwAW5UnfA8oNdFUUdF+2NhybK0oD6fk7oQUOEVg+XNrci/kb/YOZUfD3nPw
3LlXyi5WBRf2zpY5q3Fl1oURpjXSKyXdEX0Qcfj+7lwQj487xncgX9AffI3LzifU3mKGUKjxLNua
oXGCBcZ7pu4OocSe4wfUTZmvn+P9QzQgYlpHn1zTISEHfANf6ljAtjzFv4cLTTJcqHAjdA0m8LkM
mESAZYu4KnYgYAHAo0VPOeRd4jUqJ2qmGPAnpqER9uacTbmVX+psMkE4MnMfFbjg9XTYE5LJSQ96
6AiMsabWThFGfEj15Oyc5nzrQOymcK1Kl3R/SmBUtDG/U9yCQT9plqhqYbMZ6tjpGmiDbU2bOKIc
wL2mA1nep5/FthNdUfzQli7RogcrT+4GgMCNpOQkUt8xF1MhY22L2ygUwdgudlhqpA63gRuoBFCb
hC6ANoloR6KKKPPEFP1FbEekEiETA3rxOIWfz9B6s7YilBpodwsmJKh/54ePRi4EJ9amkoVlxrXt
sdaol3Q7AlQuvmHDUmwamBral/LtqQTgRUWC7RiVqgOZgw0pCI6zk3yKJvyV92xHXH1D6SAJaLYB
3aSoOrJQgHgwaatICTG39TfUKH0I66o+CfWn4vmHDg41T8xR4apN81DRvnuumcWvX0PDaTta5aDU
XD2WOZq7Y/rJvJ/90q+zyHC/cSXBhgXfdgIY4vbbeEsVk2tY9AQyNseKXY2fvkPqBRwi1UFNlMbp
IOsx32H3hw2riEadIWBPXSuxEDFEWYKsXXCIAiqkWKWZfZIm8KszmskLGgf5IgLjPJoU0Xbn2g2u
gqxKJgNHXVkMVNHHe5Y+FVOKG6j8lW6rWww6749+iLRfW44GTY/a6yEa6alGW43XL/WvTiniRDcS
BBUBYx5tqDWOErQKqMMHKchwBvgkoxnFXpoSaKnvlIpoyy/oCJsG+7/iNZceazo5gxot7wQQkJJQ
n5yyv7xqYZRwTolX7B6zduuerHXst8GDQHXdbixVr7vKfjcWoYkL1SNEfB8ftY7ibyF8qihsxuYd
dj6IDIun0yyk4BdLnGKtQ/Ex9vn/uLjnYUc4RFUXmFw67Und0NCTot7S+kTtg2CnILpQFX/GE068
eQ3iO56m5NuIsDmoBFUqwNUbEaYm+ZSCFT/ljbBHGW3Dt8NrnKm7Am7vm+RTn4z8foSeP/1DxAdJ
+SS2Hofko6a18fTR9NELQungc3YjO8yxxB2HFk6IBQnzwUhyIDMY//jQTZjsSqKlZizVan+ZpSNt
OE4F1d6vL14A9YjaGOvhaMIN/4+zM9tu28rS8AsV1gIx45aUZFuepNhOlNxwue02CICYSUxP399/
aFVbEJeY5KK7UlUpBwTOsPc/7WoIFSvq3yfMLNLLE86r3vek6OFWRybRtSw25EcRw08rhoJJ8C73
QzJQi/DfdR4vHIAdUcGtTij51Mn4uTMEPlbqnqEk6t/lUxb1I1HIjABHvbzOfNnFAKOvQxdECHDD
ai6Vf8/Byghjmqh9FYFIrhaNmJtuSTesk9MiMd98ZCP5SDNoHuwRT4TAVD4oCWIYIfX1iRP7qDbU
lK3F/EMFuhwUpppSwEZuf5YxvNxNTKtDO7LFdvTyeXCu50FtJYYwBqKA2Hh6fbkV7RlTZ7x7o+AM
aJKjkPUJ9kuhpJwzXEQ9J77wNqR3G43uS4r+XmtJ97rKa1GYbkk8ck2LZPpHPtnLz/nM+cd1hrQO
AY4T28DUtpbZLxAKoqg0PDIw+r6L6GUrPEP0uMPR+aECoWIqsfwRRg6gbTQArlLbGccu3RATGBE+
SzFDPOrWQ7IA17RSsIjWBnSBDhMBSWZvSViCpHGGoZc1SOtHQijRlS5DhtcG8UYPWcXZZ1U5ISTp
5cLCW0oK+MUxtyGoKIETdPiLL9NbbV13Qx/edxan8ooqFM2v/EOSbAn4MJwHv5Z+8J3Qb/WlksVV
pEyoiFfekniSvAq/m1McQYEcLzJkdHs8uHRS8rmKN7WqEz2ulIYI3lVv9XR3srmQLWV0ZOJmJbPT
Z7cqxvAkyOw8YLiXP7WBLBbVABpUuGr4Su6qZc3PZJaI8T9BcE9eF4nCFk4oU9Anu7+MioIPr/rK
Q5Cms0TB3KDY74eWcySgAKa3UUiIMCKvSf7oQAGJM6aqRVelhW0zIUqwrG2ztrnljFQAtFCumWg6
PGgMoFhGyQuJpP5czdzNMi2rfI4cfnA3KUck5qSFddI9CbArrRMzN2+ZpkhMGKlrzmFTEXmj4DGv
oTvgvxMmWQZ/xbuca6y4kyNGdh1jzmbkik6wjIgN9cmHwvrozqTWMWdb9bA00iSGM5KHGttaoTXP
eiaX9FsYm5ff/7lGHqloxC0s6jhe8gVt7lfplNaUCNCckgzkzKAUkSgnjPxcSiCrenIsSWkwxnOY
Tb0OjzbA9CdUvR1iGzU9Oq0Jh3lDJuKbgSgviQW0KBWL8oiJq7yQ8JpYJXQxtPEpJlxa/JOAHS0Y
RZNLT6SNlk30BtKKQQkzoLC8QODEZ64rkdFcBNRHnOULDGiO90dSYyxqkABlw9gzmn5AGsGPK4gZ
TRi+tOlGFpRufB0vp5Zwx3nSoLyTJF9oRo5ZDCvl632MdzRDHrjtrwTCdVvuLbL1FbyTo1U07Itq
ATJ4YTJuDxVToeIblb1eiUX5kXeT5No0peDYebh9s+ozBkqz9VuyFkfZ1CEJaTXlb7AbVhWLUV/g
NPGEHIKIIDJ1iUqkETeqdW0UR31590ibWBn50hQuYuN1QaqAERCv+lXSpbzg3zOsr9U9RjRy2dM3
HPv7Fv0jkcV3AoOtLZesZhrBOuiUli7RdOf7K7kB52b6KqO0CHql8sn2r5h2/c8oQomSpKjSxFOU
MpfVrwbAW54sYpvB4VcIjgORJr9cIgxD6rZoObx75TT1U/ixtkmCFKBsIQmKNPTJJrRAKLgE+RJx
0tqh1alA1KzQSN5MF/GzvYyONLT0ztWB6Fck3zB7rGwoZrUfJyp9/KLXouNTvkqhg5pLr3hu7fKX
d66rWurZ73Np/FyHOwNS6unvs1piKu2dw+8DhJYqxU4ARqSZg2wxA8ZBGkz0CyZCkw2ZBAXTkrgR
pbClH9HtaFBiSUMH0iBhTlVHaqIwzOJ3rRXGIJtAmBLBnUVOhtaFDlsmKcwm+vDlX3UOKsZcQkdA
UQV1Hi2+2sz0RpL7fM8Ai9LWDR5m5yEP3w0dH4gSWWWhkhKEeIq8BFzpNkYcwj2ua+uyGOQcpBZL
sAwJCEsBuvj0XbukNZRpV1A4Uf0A7d0aA2QAJIueU3IF2SYikvUHWkyhPUr5VWc9bI/3NmmiYn5F
OhC1gMIV0SmnpvaEXEeSUnIcSJHw8ss8Q7iuEClyvNkBvljw96ePzWLsVhkpygYWIN/v8+N1KbeH
2hMpusyhJiCWYcvoKWHXyVt/3QEYQsr8bnw8GXqsnfw7POUBrwyIecYpKBxTvbb2ExOTL2Dfvj71
0wW+kijVh8mmFQuM5/qXDdz7XmcNSe9QBTJLJfa+ElSq6cv0NkiVELUkXDgUyuIvOMUk0FfJIPyP
gcKvjVuqIRiCy0MFrYA43fQGLkLNprQS1Y1KNxx2nL858++0Jewm/K4BMl6CLhfZiZCs4WgRx8yF
j4ZfXBmy++86JLp6hqzomAaJjI2+ZBscf0/m/Ereae1LHakSL2krzZTXMzYpDSufOUNcP/lQJscL
l9qZHfT0tS0/+hYhVx2Rz6AjXWes1moSsz4n6nxIsXQobo5T+0E3cl7bb71VR8kD0vdfjR1g8Msr
0XQWy2/JTetxIAPtRkt1R1/sqjDPJ+deklkJlswGwj9mVB1cDApgEIZeFUQz0r3dyu6TI99IAi6p
Gr5Awwg0x17toLFXZGCS6FIM4NhByIC0SBwgr1C1509DaCNIboCMkC/DXMUVlDPXpT1Abzakm4Mn
qCIWOt9zvkifJ0xTVbERdfasJ55sVkvXY7036oiLQM3ZjerTj6HOMbt1Uf6T63igaM2de0mSTGxN
i/jlCN+JX9+MNFN16dHwKqEMYI97muY34bXke6QxLGuhCqbsdMo7NS1WpgNaDSVNW7knQZFcNCkn
rf0lnOkM/Aj0SHAMlxCoHg68p+cMuuKDF9UR+fTwkoL09HXNPqxJGKUN7zg19PT6FcqVMw0maJiO
R+HMVYhzApjDcKkgdUy5xSl48T2fAZ14UCw9kapdcoIWt0vbRHmVpS3vWXcmZgGuPGZHsGDUMkDj
qVUQD26sb5hikKA8SFkizUDJ3pGquL3Y8J59gaLRJPyKuc8XuiwkVSOhbd7KEKT1NrtrquCVbbGg
/f3n0JlfH8bqUwpuunEs65ONgkQhiJJvGtwHPkKthRiBvG7epmH6m2VZf7qaIfbyRjYI92IjA+uA
fDvcKrjtFys1cxhHsh3r1UlBJk+RJRhhALiH0Bi4Icga/izIqxOmoRBx04+TLw5LKaW+EUPhvucT
fDFYIyVsyYrWtcgoS7SxLFrmjb6fC3Tx6P2NR+rln3FuIfAj6Dy5YDBILb2ZfZMRHxgOK4OMUt5f
m6AdbkX+bhwiIAqcINI9G1pG2sMeKU/svlXqgu7ATOaMf8MrksEUw/n6yI3CZ0kLFkCpxmLb95o5
3TnFR7t08P8KECP7SL7CA/7v4/FBCzRvcLIQSCOxvnaP+noVFgL6MjrVl9/ZsyQX5M8k5KlHp6DG
/qiC9Jf7GMH+NIf2SMGJOKOdmzf7N2pYhcVEXkr2P0cV1YMaQ3UeRuYCjGdNUJyHqPF4p3Blaoyg
ulR34nUlrp4AJolP1SmoE5DyRUWnGhSVRqcAM2azUNky5fLGdT8d6/l3apAL9ca5NeFyOLAPefcB
//r097kETcaMAKD0TGh1qxWKiJicLgBfBDKMRPuhE0z8g1RHVKHXchIp21HFv2Y2zCv7VR97f738
3g32s9hy5Injk6Dw9JVV9/S5siINvWK1dTm0UkPgSvUhil0eb1JDrh9BZ/Vf8qDqktdBNqBC6VzA
1bCD6E3/tEdOXmFF7TfbgvCj5huI1BIhADz1vtpTDDEtWvE0j4IM9bgqskxkL129/nuFqYgzlrBG
l7HJ2+5S1Ytwo3CkKngypkcTKsvQc/CM2Yre61oVO6XeX75NEyfK/0hInO4tktKv1VzKVaSDTDhj
MHUP3j54q+qKkSgfpb/Qv0r3F8IUWcElrf8ZIG7FawtRIjkIFIlDe/qyy6jpZn/buabSl4VW9kRN
SCLEHjo4y3DcrWhCCkL6aZN31f6aoWKvZJN4PDaEQ5llQ3EtUYO0tMySuPMsNoUmC/gIfcENpFSU
uFY7QEGqTVhcTYUXrruQUReqNB+lD2VB2DUpPi1Qp5r2kiTy9WVY+9wO4FDHmsnq92KMLU9/vLXz
GI4S8eP1oZS41rU12iFEGxzF6hVkvdLdbdwf3D4m1Q+1icI3QuKa1Pb+K1ErujA9FhsAwftSONrW
o20dB9+5r1oohCNLNl79ENAkhi0faVtEFCVEvEDVwyHSGFrH+6oUqw6CRECWO8uWyTwb5BIXGvFz
xRuqLHWGnBwUcIu35jJVwvGiA9WP7CEuM6jiHlcrAncBl1Sm0uB3MXhuEJHf0ONfIpgpa9bb1n7l
M5kH9lXHuXAiKXHlH3BHqjfz0JKSCXDWhdNuy7uXD5dznzxAJSL+GC6WO2fxyfe16zF0fWV06lXA
HktdRjHq1FB/CHQgmkr2MJH5kisaAI/Rd6FNC4t/Uof25Xzjc21MwLG3QvPkkaC+jEYh1jylWut+
3tApuqwGxRNlGvPEPxuaWHlOzikFQ0abgbQJRj28Cqk3zRxPub9efltneJ9V4BIHG2KajEGWFlcE
ZqZDHYXJCn6LzxrxttAjSl2tDaIiSOChJCC7sn+1ysk759owxzHrsxsRVIi2PmJNGBg6sWvmWwbS
3c4JKfJm2re5uQE9X37ssx8ZWQDvkeqc77yoz/tDUAcjQYumaMtJSDKGe5yAouWkItNoW+kEkxWm
4J/4tpIoxHoY3Qj4hAalvPxcZ3cO1iqyRKgnbU61p4uPeUfpKrMGm+wrgOd4/NLk9vuyycDeyP1W
PBwEptEwCr3nAOzs8Ma2EqgcYE9Bq+iplTritXvybtCKcfvkIdsf+k9CBjOKUyMzL2/7Z95eyiFV
64607ABwq8VLDXfTtPOaw3xPTvx7g5yX0xc5ADuCI3PgEaHkdbS6i9v+TdUOa51JUY8mhOsxpMyU
SsYIckDaXabJv/xyz310NPY2pRr0uoTri5cbE7Y0BJl9KnFFZOM/VlOmY2kg9kT3vHLAYQXfyUqp
G4eQeQhvNNNGsA5ucVF4acqVRTmjzePR51BH4gl6+lxW2u2dfN6xGCH3FIUqCZ0oL259aCriqmfc
MjQNWHZuOgbKCiBXI4/YifmL1DwdRB2zuz8nK6LmAL6j2cfTmlzZ5Pp5Ozhw7TDzS8Q1kAoyDyTt
C33WqBy1Fy6khNvRPWc0KFnl8B38AfWTyOJLFMsZFQYodIQAFgG7pAXL+yGIh7qvWSiStemHVhZe
fye4Sr3tFXOh1cor5E20HvOfN48OflU9wo3EgEgp9e/64YgkOpphzKKEDS0ejfipPo3ClEej2hLa
KvhfCjXpwk1Bn/Ns3KmPcUNia6QFNCwNxb04+P6fR+fIaSn/N+l4AYCRveDXZ7LxmNPojvdpfrhK
O0KkbMRg2E1PWqv8c5AMd05okWUKiAAObyJqXO83IwNiSYBRYDe9KFFUqb1YuxhrSahBwXRGUNN2
hwgilcSFrrL+YmZaslb3o85XPUJUxt+FbsgHawLMEdEnLnyi0F/BVArBYxzVZ+ZkfQzxiL6845+7
AnkqFFVApQH9AvqEpzsr7FaDF5SQtYbeJx5B7Ao6g5tqB6j2qKGrdhiV6Gz1ScUOiRlmtjxey92b
/8abgolJVrGv59263jpvLqc2Ga/Z03fpUDXxlVGqypawaGv6wk0bVJQzgypY+wiA1GdohqIp8oRb
7mzw9PFKPYiZkxc09n2QbjtCxxihRl1EBb5RtWeayYwkQuSRCsFOWv+dM6a3QXVEEqzRZtF7Ruvc
lSOK4MvWiufeVjy3atBsNreyQxY/BcJntWvccTqx99AvXHpvvB0aVeHQHPOqV4RfaiuZ4FLuM6l3
xBeT2/kg70HiNBsI1rddZX9uisNbN+dhVWdkR+a6vLxUzlRXDo8L9QkIhvBgabqgl28jv92SOklF
LYRzSHhaUlikqpDv+5RHDVLK1GVJVqqZOX0mhkMtPVamy9IrkzaxWBGMAwwho1GnCA59un75Qszw
PNL/ScEjd6JWgMY6yEMptE6S0GgkIhPIXvjwEFFdsZxlEpXk1Qw6AgyramxA0sRqYQjvFZvVBzRN
2Yh4FLG5TIE9fdmF1/qcUMbiHBFa4ZMljxZwsRDKnij37V6Fy8/IdmmtHxnxDgu7cjKNnV5Pi9BY
w/cEYsv+Ln5AMovLce3+c3mJA7BBdBvTQpCJLovpsq6duHUdToYAK34G6+khAZmPDxICG4MzCQZG
CDzCWUit3yO68WgCOEEEy+cRrsajchr4M/LiswBd3VlDRV/FbOmP4hQNLqV8bWHUjNLV6eKRsS01
oSHAShSIFgd2WBKyfDRxNcKwupqxp1Lj5EeUN9zX/QAe1HJXS83Zw8cK6VAmq5WZWejFzeW78Ewx
6lDWU9RjCMGuvNwSsz1NzrAj+yKJy29RSNApPdtGB9Axysjomd6bXUzgiYCS4cDuZGg01lT+D7jz
v4gJNpsBwqxk5W9KN2yY3b5COk6PTxqIkC3JUC/fmcaQvtg9IJlEaaBNZhMt73KAv10ECQDmoCb5
kfeB3dZ4Ao1jF+2i9Tgckz9yQiAfqRgTS4fiQ9CmQFjN2dA5rKG/CroaFPPH+9D6kJZP+jzpb2zN
RaEUU+9qfGzw3G642xxWsXJNbqVxlCxpUJgQsiUdhCaId0CMpfqNQUcfxeiIiJIw0paTF72SEWhx
7picEs4iuUPUnQSVvymcI4GmrCc4Kg8/e7Rj7dhHdDWyODWMBxK30zWI5xQ3IaRIQUSasyTRuuNs
knG+CRHiK1Ffh5guy542TUBVPyNQB9SmM/8jmpt3hLzcnQ49gEiFGTOYvkXoclkPe+461F1IueP4
oL/LkAnGIdXZYSbvyvMwx/LqtfXUXg7ltJZnlHmK13sne63qUWiCDkEUThvXyz766ZaoXahY9jIT
zORg46PgnXyQPbZjXkVSDFdhDSYHSmtSgj1q3Z7NO5eXzEFGM7RciWwked+5F5+d42E8r/ZxUR/v
28Rb1+WfKvLVHD/CaVlZMDWZKpxFoUFhXsivxfinCZMiKQU2eg6+Ityps0V1AnMt1Z/Rl2AhkuyI
yY0M5CLdXy2gPbMSqZKpCRh7qEg1af2k0YhaZF3e0b55jIyzDtK/sxBLpEqk8AhS1F/TquBEOskd
H+flGbsCzBQHINXQaQWoQ1fpZjhMSCQJDgzemZBobtgKe3tbBvOb/1iMxQychtcgWZRGUwri/ucX
DlYfUtVl5j+TyRnNe9s+RAfT2Uv4oXwwMduqPDRYqxrBgtljYr+1SR+FRZoJKqSEqaWvJHy88FzP
C2UHszRBoXBEsU11vrjK+4ObbYvxeN+3zZtD3v4eidAcmTavzkLFMkTC237FYGa/apnEzJOR/qL4
jCgamXgKwyI+iMtd863/+dMheuOaXtFuAfMu2p52mw47Ky4OBulXwqqOONN2isfA3BcdaDXl4xC+
rSKC6XccN0gjcanIHcEARZJH8HBdPsjPNO4OGdsANZLuIwldNsitZ+3yfjhgdmWnR7v3TJNH9A0K
69SQwQxB/OmWNOsV/kenlAoICVmNyzzhRPtXxY0SBZCqYkRkrS2+acZcdN+zus6gwzKSmbAwAA+F
9quJNRpUTlStNTVlXs3//dScqvUReU6n/P3C1zSO6sV5w0PZIREjyJt5aU8XWz91VjClQWfYc0FH
sofJKClmN2HIitcHoBsJAUMIDwi/MuEiwMjKH/D2qHfS5I+kmdZidg3PpOMXNEd+RSXlq2ps8a0R
Xst0W1FrkpFlcCG6WyTcES/cc0pzFVlrFVf6o5UWIw2v/nGK/lCfaJOwo8vQiEpwGxtRIEFrxiBA
O2OyzLigvUaiIugSkLmIFD2hsEK9IBZw8RfwaDLl4SUp0G2xz0/SROoRXYpDOry3vRT4loOukAgd
LbROvdEumbvkfja58WTgBZ1DGnr+SUNBhZu1REIlKzxWBG0qBkz6CBm3Mmlk0MGZmFUIHMtmK6AC
lMFA8AQQjRGICytUP6nRl/p7jOsm+hfQloOeCb1BsApVZy/2b9gz+cVu2tNKVK6AaHzgVWMzkFBT
5iZdAVGNGlJMI04glGtfpPVQ+IbV/x29lWlZny1EWS6RWsUhbOnThZjNY5Za476DCVj9GAYgNziK
3IUbp/S3FafXv7cTvkcHWyg3U4enVdORKwieATpIXZfCIlV1ygBoNO3QGkrcEtIgvZJuP0mQqo7I
fSi4yW/XaTiTc41HhsZXWgpBSIJqVHWXW46qNhB21qguB+zDKYg85Ae6LXfjHOK3XZPeBRrU3o2/
JcFhIylMj1lM1mt1SjOtqseUDnUCJcR41qvs+HefldsC2Z/iN03T+gvBPEd9n9fbqL0H2n0vqZoS
IYz0HznVWkyKGEy7J5GM6kbTeKVanC1mcc5U4QquMsyYJGIvnzEmqPHplwWFghP0HDgSaoFFa2ql
3sEqmOJ64mBz9vah+iYTkI6HktAErUIdGfZIcwUJ0O0hSqWjU7arXC05WiZB1bz8L3r0/EgRS1uj
FGN7BrKGMldEgQ5NSSPMaEVE/CbHLkFu7LJ/hwGdhJQH4JeqRF7+lYTXsUCf/Ux6V9QHoQZCLRZw
GzVO3A1de8Jm5b8jIxjXE4Zm26WsSpw0Xhs0ianE5SZioCpRt/WdQsZ6V9PmJ4cDMmU2SXSgINK+
rLYMpt612eGq3dcOw1/JJnaHxL+ioG7JleZ88wh/yhPmh0YVI5XzSP2Ba3Ui2DlNicoE8+cPS/EL
sfE2ph/QIOvEooClumOaDbVyXX0zaz3kyHStkr6UacD4b1Yds6/BeivG5a6HkBrE5jIi5ZL/PBmZ
SD/uyD5m7e3WflEV1/kerX2Xh987m10aIeoknuI6KqgkYRI82dEaQGZxJXlM1q8XMVZZ3pAyRKKe
e3TJu4YpxfhULUta4SBjxPshYzg6xfcM9JM5ss1q8H0+bNH2W/Zmbx2zjUtwCBOVMzrLFQlCR/Tn
bculwj8g3XiYhoaen+Wt0j31s3/v7N2Pe3+dMFmb/pS2YahoSjEXf9GtUNWSi4soNmKqrCw37cQ6
mnter9VwkVWIgNfeyJTobdn8b3XgH+em8I6lrf9HjOrLy+uMoBPIHwwcUoGIQjKAF8cjoGy78/bN
fdLDnNGN6pJUsZqkBZeYYJqTaEGtTYIbTHCZHDvaFxXDioT1aFMJOpM/QwM2CbQk7gnfRLzprZzR
8Xw7K17L3Zgk/GPocxR158kl/ROGzdD3/Bdc5zRVSIyC2mQgk2jy5BU9KZJ22fRqN3sf1SzLYW4c
yRlOpL5YCwhXpTpveaOySV6O9jmD6fLOyBmwke/C5Czjkvvcm6xyHnhnPxXzyZYf5bOw7aODp0mt
UCFpPqUEt7/emgk2wV/HBfq7WhyNYMltwkYlOpg1aVsqdQn3L0dQGtZrcYIANFGMYWTy0aYLifrl
DOc4jOuq7Wvj7lXaznCsvmmyEwmgb5nEzvkGIpCgeqDcl3BJV7KJPAMZmy/GTT9XboNu0lJ7/Fhy
+ME8nz6Pe9wfhr52W2PnjEC+JFlSM6q0GVlOvXB6NaQbaazy2ZZl/1ZxjgbawZ4i2456aHUmEhMI
09K/F70kKYqS2i6bF55zRor283x2iXSVeCmfPna/GyMr7euWWhu1g6IQqAhUExqzpK6FePWqrg8f
4vCAmPybtCWDL/mNd23hLpI6RitS0uyXd/FzEyGPZrzbiABBj5ciEaJ568LPqsbE+Q2IrpMZn+dI
1U3IaFRjjgFcwYxMUGMyrMHJOG9rJrnaw+fCWn3obMrJDvcseLxVMdRQYgi3sK9efsznN7Yc+iTv
ocTm+z+jZ8ttfijqampMj5fXSihJuTJUVemdRg6pEM70WuVFB8koGE8Ek1E90J5Wu4mozPovHUEG
n+JENVxOMiCGjzQMAYkrzU6O4cYmwk+mu2q7/bOF/VWar4znM2D6Y+yCCSK5WDOd/RoqSoQ6Q6Av
G2032me+vWuae/6md8ORiFcD19HHCsU/qfkpomi2BZJLL2HEwoMc6JSCEkzoCSUblIRfTqvLXpXn
XDkfA1EV4x3MMLtlmKa7C6K6rTqekltKdkNJ2OSXfZR/G1FwjsTOY3txsguOkSjb8J+UUlolJlCc
H9Hiq3p5sTxvufV8xBHLJAGnv+TyM/cQ7o5JeTplJWB+9HDLyWaqBUmvkQ5pKRg8gCS6iAAytd0t
V02GMEpGhJefyzn3YIhsIfRQJsbIVBedjlW0iTMWYw3GxKdFrf9VcHiUkJLlMT06I2Cka4ryKt8z
3kmZveGuYdISYYMbO9vWm45iAlUudYkaRi+lFUC/Uq95F+CE8OXVDrnPKgGRKw/9/goFUEnoyYrx
AAVWTKBjmpUa5dsMwX6TrXr+KRl1QjQXKYS09kb/IBmevedjWsyEYa7kWnFSYcM/y8rI6s9X89ek
KUDD6VsVnzf3tNJ5T33YRRa0vUk4iSyXMo1yRbKdkGOkTzEBhuC4CTpbkubxl6lOVBCS4YUm5EC8
NE5u+ickDN5EacisSOx6Pr+JlgossFABCVT1elgl+U1ex/YmY/jJxkvR37AIvzC174rFma4ZiFlf
D8Ghuk/saXuVY2CrCtWKE+NEe67YfkKTXkVbDrwi5/rtsAQMePyoMDEgDTtqps72EzJhqfmigffb
KfJXbSAgAO7qYD5cdS21XoQSiy8DlC53ascC2FQFjzz4mF4H/pyxRwxp1XnDydkfripIoa7ja0ar
ouGywgrrMHutLfkaXq7pHjsmhbYoEh3utz11pRKJvExR2jXvLtnzV0OELHcWpRhQzSZp45DAFKSn
bL3cZVSu2LThKAwjFYxOj3uT9EcbIeDxwRSUYGB2FX0PUxouBcENnOvrcKLBiaZoRVRH3r/2BnjC
YUI6FJArHGINwA95tN62FT2B5RPZAGDqzlizxa6UDj2Dm/GlskaImwWe61HbzC3vKtRC9Vb8M4b9
Mbib4zh9W6Ux3ka3bq7SNHooiu63IZzmNWag6FXp8+rCFFBmBQie++PXIbIKXgFPFB35irih+Fsh
6AeUyIzi3mPDjDMYY7l88TCsc6+8y7Z814xmjVmlyU0bImAn1iNWT7JDlG7PY8AWQEi4q6Nri24e
mJqhquW2bZgPAnSJ3dxK8TIzStF+PU/ucP2f3nIPyWAX9X2yUouwZeknfJ+rPMQWCvJt9faPbDV8
wQfeXNlT9J3BLbiKj/kly+tz4lfAok5hbu4AGnrBUPZeYTcuP/hEM6AKMsQvIFUyl9/MDEoUMYbQ
wzRuArmRgcm5hsDcW/dw2JelVM8jAPVQGP0pGMFjUXo+rXZIpR0qd44r81DGyvgTvHtE0aT7i/By
dTGzKLgKoumzeGEFoskaKFbLTAhQsD0VsX3k2InUNAvDzQ/4uUgxMJAZ9JLgfhPhBHig6OMqxW9Q
/j+DN6T0c2KNdQGp5utJkmrhN0MCMxTxL+zTBC4jvsZ2ln9WZJ5pHICdMq2UcIy/Z+DXrv4DyvKX
r4XoGZ2rWATa9FgyXW7VZXU4xrW7dbrKUH2wkSTLKNgV5L/iPAFPksooZ1J45CtOkXeHNjdHZtZN
ACuUZ0bTCfHD+fig1LgkZ8AdfXlSU0QIseTPiXx2bF6TPiX0sNrPH7x4/sv2ETrjghWkIUQxIk3U
lD4UE53dcexnryTvznacfRaaXppOkN8Vx3JmcV5JKaw2QCE/Qq9kuNNEBA1x6uLwexZzuOhGlaz0
UTP+CPEJ/0zJdkZzn0FGy5CjOlzJ5abMoj00unjQkSogVktnh9hQEU4Gz0K3EAKm/sf19kUCjMAb
rLOP6gftw6XL+9zdTd4h03d8hoA952bmpkAyvq3Kk8AFfKjzWWQlTlYOWjF3muwqPwFo1hdjGo/5
Vwp4lZCSq7kxN44SW15ePudKYwUxhjwXRcWz3GJryGLO9Lq8r3wulgAjdD7RiMMwROXwQKdMNBwn
ZeJHXL61+0pcq26dajt9yvd5SnbRT50NqVupF94f/OyLOk074+TC1y8IWMC/eHz9EAX+SyKsIcZq
tAXQSdMxJc7tlOxAHdDzX0yjea4niYERofOlyKE4ezZ9JXAOqTMei3viWq6PU8rLBiPhvMidYj1g
+Z8B3E0+t7RSqCNNNhs1u/GCU/HZ8dbemPnJ0fYuL0tj51eCunLV7BxEB6UjgtXym37h36j/1J0+
6ab1C8hqBTKRxnQpkG0ratX0kBb3enMU2D889IJJz3Wu406xw8I5Tlod9pNLcIBM6SD3klN0M5AV
/KbaECa4AibpKUdwvJcX1LnyPqbpp8tm/h5W9EWTHbL5imxy90ZGKBZScgOdS2L9KqEldNeyMsqL
G7UoRCRzFAPLu4yA6piiEr1XpoEZ4fBv+EjNBkS1R2VF9BiRmk9vmH6262Pcdvt7xcvpdFQ4mhi/
ZAbahJOxNQUoIvYOE8TGHxkLTJMvYk1ruE37B0kGnH3/MZn6C1X+mWafRHZUOcxtQ0rsuovjfC7q
AYLXz83rqxiJZbwmAwLIEyxBpp10E4SSGiT58ci0o9ymWEA78TOXQYYSa/vPRY+yyWHtZJAhCDi0
/tN3Fw5BHeXBlN1TCj/InCoFgjkxaOFNcFOCwANvRTVS3yesP+kO/MODzmUNlJ7pPutydet79cVI
o2eINQ8H8UcirsOMDpQvTx+u3Dpua8XWzpjEH9UqkrWroTduzpDDizlTCmmcqvx1sN++erxwqHYx
/B0ejIGLjWRqU8RLTrR/NQbRpe8sgvTpboauChxsLFgP6dYXz+q2Ve1ZVmTdeSN3rcwWUYUWvyPN
VVFhrMLHJEkzJ4ikOCMPC8avekBN9rwM2J0BEJgIAG/KLEjcZTAcT19gOw2ukxe2fzcM+ABozbkX
CW4hg5U6wHRzerg+c2/hxP94HPGiY6a2SK5LHuyp6jcmJcrDXIz6VDabCwfMQleHJY/q0HVdOHGp
W5coXjivVhbjyusPfh9sLOJhiJXFMUAHNeb2bVmU15KElo5zmw0VGgeYMOoJ9BfXCDaJtcd0j+jq
cuVqwK5fPikjnTVeidM5Ru3C/36xdbOxIwm38/IPeTvuQVMm+7r0cWMfLDjclqyfmyjerTberpw2
ONwyggO6+rrPgniT2N7+OtrzG4a07dcaDO/5oguK4/7PZKAx8mK1Lx0AWmRvAfaP7btuUH87NM1V
Tlbe1XBY7a+7Xn1SkUfXHUFKhP5DN5ChjbVyyLubpChddExqcfLYe51wTl+FEZ7x3fCFhN/7aeiS
DeNAmamXhtuvFjD0qzlc7S/Ahss4Fr0pDjFWPpgmSvilS6rNjyGBCVn+wQDZDCZQbR/ltGXCEDu3
h9fGd6ldkXsZMNZu+6YaGaLZrQDiKLyj4asiXT2X+poJA8Tqgc4SzSC1gTsVt6td/Vb8pwBGsZtC
+OWKnemxTSawy2BDZXDqFryssVwG3psfyN3CEDVirmliln6QeJ9Ar9vZBzO+FCr4Zowhp9Kcn4D+
iRvQxtEPeyaEBbhIyCKRIm89pGl2AyJSgddOdfMqjR3kWjNdPD5T/cJuJ7/D6ba0iTu3cxIamWE7
+KB4yQCG3lE0G7dl77GCsoRFMndymMDy5MwhMe2647UwZoe7bB98ALK5cLotZ1nr92OF4SJjVJJL
gsviii3jIa3ro7v7ADjR3ZQz6yjaVfOrfB9VaCkh9khwIV4nIWO2A/a+q0gl2KAwANI4EnFlGEVr
L3DCgUSMDkK0Eg7K6LBvSHBHD2w2hArNqKH2svGmVIfB5aq2gqtuhxl3n2RvyHWgp7eKngBvPNs7
eFiHNzzhqUyPbXN9SOt0E4KfrzXcbKiosb2yaV6TjANkExwezMgqD2aRbpehz9vZ+5JZ9upr3EbR
NYEe1cWpsouLgVcnJJ2Xx3AJXuMylsA9dlmZD56FAFYeJyqUmO2gXBnB/ZKdEt5OUBRlHZph48GY
YFAU6vvo08HH80/PXB5q5ZEyj+3b9cmleHoxWN4OEUZaW+/lDbH3orwB/iSriQLMGHuK0RltGbpM
pXXrQlBVjNaw3gxb+FFTzmHf/xt31qL/Ne8L/TpZItS/uk0Xj9ZMh/FgZckHFe8GGbV8lR0ILpqa
oAkuL1RmqgAkBCGP5LvXnuR9TOZiItemi5NPAuhN58grnModot32QqNlIqZ+uR3ICId7YJK3jGJc
YPHyFfbbNN3v3fmdmlAJ2E3KAHZrUSWcu3+RKfpgA70bXQcNxRt7GB7kffJ654edFYqQpnL2tB/4
FkChgGNMOLipAp+gjeiTV/2vNAGG6ZY+V91NFZGYpHR1m7pf/HUEoqrBDo/mw7yBDBz8YUMQ7b2R
AsGvqmlQvXs8Op8KFyhUw9iYIao8USMgxargBfz72L3tGTBVlWyqlmtFx6oiEwcHLn3Y0sYrl3nH
tjIBRy17PtxDOqo0UKhciy7n5aW6lLef3jNTWZzIcH3LLNnW3XO1bfP5nZGy03cI1NL9knjEZxzo
7rFRqS+RiVrNZgt6IduevskQ+6ivbkIGYWXu9HVGXiKjloFQsXB0ELyyIIpMTmKoFPHUExU5p7Xi
TFJ7upuc1Qe9J/UPamvEwopuqcjxU5pbQnTtsD3NW3uM5JYYJ4pB+QyZRKUsCYvRJfFsL7+fJRLx
8/3IUUUCD6WUzp9fSNk5do/H+VCwDglR0KAilGW36iA9ZqqZRIAd08L4LkoVMYxnS4NOBKaQCPPO
yNy6HKv1/LkwKK4YZUHqqCsvyoIsnm1/7P0ond8pUeLoWl+m7Ug6GXqSlULPCfvSW5azw8tde+21
FUnuxbeeA6kFwFg7mc9El+KDtb+U8LoMLMIPzaOJPaRgh5YxLe8vryx0jl6fh9H0TllTEvSJd+9C
4LURTWATX+2TEtcnRgA0hUbTakaUQxCDG0iolzDV9VHopyHgVfg/6tcHNMAKDpAWkNwG8KkRTAJL
ohmqmAHoI4QXoJaXXHEmgY3zaVYWvVp5K5/W8mlKiOfNuMrQ1JuJR9wPomP61qMaSO4oljca5ic5
6N8QCi3q8dPbIWsckw4ZuGTBLBdU2u4mJ2HDyeeSIm3krSDsepvvIB4RBCossyLbKu8YSwGFrv4A
Z/97HQnWT+n336DNVW4/OXD11TAMArvFKy6tRasK1rTPOuLrzFczMK1QnRJ6N2GUTHQzVqt1uG2v
tJmNKhqJeEe6i5IrOiZO6kptA/83idwu31vn1zvQO20MlTAP+PS1tf4RkVnnTGQinVKwBgvNHwJU
JZwb15XU5HIPUtMKSDNZZahMJJLosVyIAs2wib58Pizxd33OiGWOORWQDN3XoovpfRsTRL4a3ym2
eThyfeQ+t41no3GDAFV+AdXJnzrCjM63m9bJT/msgPMQo66iKXSqitHwmuqbgucrETL28WTbl0Oe
O+Z9nu7fsuuwGhJSs8IpXznMR1P2PyILRniIn3kUx+rTyM9nkx/Spcg4tzHHFIYP6U5NIIYUxSDJ
ulOE4gp0LG0RTGwLmn6TR3HxPF2GIJ3eV+CB2vikFGJTXXzHLB6LYXLGdyqNImbV5QnFKsLZGzte
7TeasRuusMjZlVF9an53lNlXUdCg5eCEJfJEsiUjGwi369Vh/6G13A9mTDebW7oi1+TuAj3RrChj
T4acl7/6udVIlAbnb4BgFd578dVRSCTpMXVHVt9p4p7Bp1WdaFIGgYZmEidvT3n7qu9kstX1r2cL
8WaY2+oi6W3grsUm5rm80AEp0UizhZwbm1qd1rthfKcsZPJZ3zIG7riefDfBw0rXnxFzyYddd2xU
M7hC+YtHXJ4aJMPGVcSQEKBT6JjC37jM4O07JlFICKyLTYlDkn3pr1XNWAeYZwlIvX73MSQ5TpWh
naITY+zb2t2VH53ocCVKR7zE5alh3pmTC2m9b3N2Gah3eUUDomBwY0mJYFLyl6IM5Xf09s4Pkd/K
oLH7gnrB4i6QEk5kjjdL/MiZK2k5cJx+s/4aD9+1MmY1cd5IyKEaHq1WKgOFbmrgpCRMKsw0c1zm
JqM+bbhLKBT6lv+c5SdVFsgEUdioxqh0ySVh1TMD6QZI5K06JjOxHLmJ0l3/hnrkzG1D2joT1Ako
iZG6LMr9NojyyS16jqefGjjByjo2jaYM0FPUVkTiIi21OTaNkUziPPGWhGL1uND+hih4gc6bYyB2
sRyAe8dY1hfHQHmsxzRp6gHpAaDFnsCun2P3FCgWkQh/tI9/TEPLdFOk6V7JdG33d5MMRKwKVxAD
uDeyMRvP2x7FZrz/hoaciQfsNW4jRSLndvO2sqa/5KFUwo4qaH2Ql8+CZSjD6afwcm1QcpTO9mLP
ZUy3wotdDO+EwZgLnTNMA4LsGYU6lzsTcDd5gXqEvZEQCiDuSmWOzgZlYSXIVs1/2UGUGv6Y81rf
Qee6wiU1E1nnuYSY6AKR4rOPdv37Odrfqmx3KUUf4xcVI6gZWyXCh8vtwtmDL8b9Q8wRHLi7LDvD
/egVTrDnx9KWCfI0ZIDKTnxkci2aug0xqEHaiTnSHMdT1CSuYU1xQQesee8vf4Rzz2XiRFhMolPs
xYGcNfHYba1keKe21kvG+0GZ29gaVDhq4K3cliA4G5lrFU1shmw/Mie0Nn/PmmjE7YsDGaaZ0MSQ
NtaFqHh63RXDGE5+EPUM3h4FgFxLNymIWJo2pTnrzJJt0tD1TfapS5jmzng5LRTBXPr2IoorYv+w
N2wEfx2O/Zvd2FzTK117mIRZM1dJ0HDyqNwVYOtfB8O8efkdR3rWZ7+Fjw//iTkNvcHT34KFvwi9
xul5x5wNqCMl6jUyDMRLphRDZGkSONm/ruj7uLyTxF3ddVE666aZr22cvMIiw4TNwJkkyUIZB7cj
dhmdvmYWPAH06hdNvA6z0aIKvYsOdDPWRv5qyTn1p5gcFq02oD3BfEZdrolPvl9f7QLqMA/OG/l5
FKI2Vy9JSNluXZKZI2wzozk1t1ULLpaAmVnIl3Q/RDCq5s+jk+8m1F8Ok+jNCFWloFrubwKTPPke
Kz7PFkQaB4li2XQpGsaBYcCq6SRtUNB4P9AlZu7r1o2vq674Js6dlfFbRrj5y59pacbmPGI6EKc9
aXeI8p4d+UDFh900Nkdz5EsqriVXudW3pEv+aJLtm6OdGBO6GkTVpFpSAsq03CQZl+TUs+PuWu31
NFqfxiEkEoiQPuCWHh+GS0urCLW/Y5QTZ/J/rJ1Zk5tYtoX/UBPBJECvOdhp52S7bLfdL4S73AUC
CQSI8dffbx2lui2kSLk77sO9XYPLJuEMe6+9hv8sMtIbgJR47qW/hOoO8DObqRRUjVVnbVos4Jc/
RT2CkScKlqJYsIpwYMIxjTVB8NFI/g9jgxxWGKOAPKxaDGBFVuog/NkeEBAh0cmNMRZKKsjtK4kl
coeIkQQ+K0D0D44HgFTGI1Qr24RgAmgPyHOXcP4IjxjTfxj3jNKBgserYqhIxZqsAJjUZcuN2Ggy
msZq3tct6Hrjwv7I1+ENbivFdVEAhZZrJLi9foNxtXyTp/zLckr/kSwJN9E/zj1AZgyHRkjymk6v
YRDacSMMdsdPP0FSY1NghtGU+Z85ylEuk6p8k++WEHXqpr3fLuIWWD9Ir+o+759NQV06mtcHyEfy
TuwwX4SUkf/C6D5krVXbOSSzCa1Ez9rOUUhDsuqu/QgDcwsD893WBZdKeSqff28mz/B4/SqaPpVN
/LVj5uJtkVHR9oye3d1t++pbt6Fr6dcKxy5JFVzThls+WyrsKX1sR1xUpiyaryfuEOMGzu8MU4g/
fsUv9UZ6+rzErsoDaYQoeF3Y3Iw6SYhegesxgL2Z38GoLHqXYQ1u3JrnGEgblNqMovMYoqDfgt8n
Hb8ELJMISoffzqT/JLvpL/F4m6U+V8YptMMAq53Wd9m2id5GWVbikwUhAwSc3UtF0X0vSqt5S93X
fueIZeIyrgp6l9WOWpgfuEkpEDdw4JIFvD3p9xRfEG2tEhkNaK7qEStCRWOnYH5SIOZN6EAtbKo7
f43AOo/oy/Ish4sarqsrwABeuEfx3LSL4DrLsKGxOJevFpXzzTQ6Uw9/csVPbhe8kmzg407hevvf
dTnsxQVTddouXLrg/6PKOz7wi2JYh9ugWz+JlKqTpM9xPdlh0bEFHeXsFHsCIcx79dyAdhyZAKED
LQKaPA+zExX8l6GKSL3+0Rmh53JcsGzwYeEos+fakXGKxcX6KYoBGNH8SS3KhjOD66QFXOQIF9NK
KSZG8yd7uR3cHKMVhLUA5C9obBfmHzOnvJUdQ4/WUv9MBJ2ICDzfR6ME2T7Paby9+inBTNs4/Gf9
s715KKHBgEfBnsQlu7024b9rMPwcQ4ctpuYd5M8Xa+mk7j52+L4riEIWneq65bCiGRVGXYznvPuD
PYzKENkKiJKuczuf8luRY0yfiaVmhrxHv9b41YJodPLUcJJ/NNVLjmiU0uLJCJwCrbj2SE6SkkRL
VBIWgTOLpLgb2u6qWP9pe9hkuQy7tMW4kC/cRMcFg1k/jLMgEQULDUHmRX6WdlCFx3AyFBybyL9e
WnFAYbk9qQo2YAXh5Sp2lKUmr3E1IvLRkz+m3owR8+EtrqGcfnrja0LxdDkjeDaGNM+rZY5FYQDO
FBpBzC/AJSdi33irPH7SPF9MF5EjJYhuaPF24eZttzUyQhimSO3hfpWlyhCKNDSlYvqpqufKuTLN
1NR9UZyBsZbAl1AIUEKVoNNAaRHCh0WMkRO1MnvlKrCpAyR07ccMv0BSit6rmZWlnMG3ZRx0Uc8/
s2Xc/8zQjqCAOKCRDJdne8nfOd3ac/mZ8cpIloC1CLg7BhnDen2TDuWb0E7uViuYARSVdDhi3L0R
jV8RKpRFz8oBFayKxfvNslpxZrHMEOvJCkWMmmK85EEwE3adPvMMqrQypjPeCrTB9oFKmXrDBETy
QKO/DN5pPmSiZfhrFZR7wwSN/pH+J0oR22afG2w91GHhfMLIjfBLnVgdNdvlBOeZLe7L04o6JW9k
D+v04zecwb+xy+06pS8FUIXzL4aXv7VjXlf/J8xrFBP0KYyixMnV2OVQ++6NtLEKjeKHbtp+MhpY
XNtM8ckMRHh3M4E8oKs0znc5zHx/i8kBza8CE0UORegutUqS7g8gCfTMIUPVjIb2vfp7RZZeLkRn
1LaXHxyFOaZAmCmeKGLD2lu4QxdbT/Kk6h0HvymY+pxkWOKt7rRvtD9UdaoTVpMDFxRpBfRh6bF8
y3tvle21MntqH7+ly5bhx+jI/gmpl9XRcNnBRTn+NF66QKCxLq0nwWXJljfv054rj44xgxnwqDwG
VdWF7hf4Ta2LDzkDHtmZTyED2hX8xYtDuZkp2stzuYTk4d2Lu9sctcnsZFm3yC6em4H6jIs3iahL
iZV77KkSUFKgGEM0K+WiEDpZCssaXlB8uepvnG73NcudD0maorV1GQeB7Uo0po6D1uZtu54ucFRm
DfjLI0fYwjPvwYrHnt3JXl1vitU6QGwqs3GGPvIGSQYEjFxIVPz3YrthHfL1AGDnI13Zlnt4gFjM
v5dm5XKtcO5VQl0MYAewmhlrzIAB2DmLltIgfhJQYnvTD+1CNeK5PIK4j9RKlhjd+TEbiiWGwIFX
DevZ4J4vKLqJHTUTDijy8qKpQc9Fsb4M2ZlbZlbdKOQVKihKIhCDGZxJsBmzZG+1ecgX6GY5jTVx
dOP+Yex6ON/AdUrQAr3l5EoRrCCtj/Gsj54UOyiAUkapujkFzk7x+IPfq7iubOtnvC3zd7vd4tpD
LuZt6U0uDybPXShklOBgEwLJalhzvKcK6qnlMAz5HokhFU3IHkYU75IcP0JmXCLRa7QuqagJGEGY
YKT+vs9y1VFwGN8IMDfeg2u0SkoOKNZU0eGOw/w3IKSZgt8sYVXVUDYYS2BwM8NqJm/oYHP0q4dk
Db0sX0O76Tp6lT6wV2/ycvtPk72eZGl+MwW8ffWCmvOUNnIt/TRaSvmC5kMHdbOFm2sSK8ke8wt1
OuLsY8uXJxYyEQghIMx0lEjXrsuazk8ybe2QvXaqZKk2+QQUT6/QpPzM/opuyGeGd23nVPyE9NA4
renuuiJ6v4sh5OeZDQDH1+5XVIBRpaYvClYYrdVQiJCqXZk+xHAK/ML5S34ezZSXb7Av/JyU01+1
J7ZBhaJmlVdvrYWYVBkzLeLqk5tuS6dmbFymUgoFaePzq8yrsxuSwFAeOfSP3rCImLNhA6CIQN+Z
/mrCeg2lXYSlmv9sgwL2Othl16UP5TrlxjJUCIRazXW4trE6SNbT2zJc0psHIOnKUu5a/uQ9pwMv
mMTHIWTrsoKRSJj4ekmookKGCuRGw4j6LoqXulhRaGmjZXJRVVdbkUHWi+zPPojdK8cBWKbW4QLM
QY7rkl1VNxcZ3mYCON/PkEOxhRDLy1vOu6gozbcpFiAPqir3AVgwV5jaywTbXP1KekE9oM6l3/Br
OIkO+LBmR7K6MBgTWe4AyjyhksiM8QW+BvKZEVhf45PSSUmnkZdQ0Hp7ycN7xrbe7xDwehdeDtZk
pzy9bQNvaZmvzNirneI31WLdGz79HpoHzy444Zf0K5QkpkwBj/cbFp4oQwLGBLkNTfTn0lpeAOJn
dNyXp0PtiREc1CFYgccnT9eWmIPEAx3PTtFVODEqaWAKsH7BWF6TnSB840d0hVL0AhoiYTCpKniX
5dgdy+dMyKB6K8VLXu4wuHh4hpPFQGQnJnV4jnEjHT/jVK93Q7L1Vyb1OK/oIRqHcTEF1CcVRUZk
5LGli3SZXW07jAe44ycGHfIcEF7a9ekDxK5rWXzLLEVEMv65WnDCSnFezFnGiDLvBKQ2Nn433K2K
BO6XqerkW7mS6i6OUBTZK9iVLvchAsjcBqglKSWHd6ZfaxJRByaqyL76kW0URT81Xxf66WPH3W9k
9KTu98+G6kwRNSYgj79u8NrvVQq0nCpwLBWHLdWYyfCEWqrWR7MAK+OoElfAOFxhA6UhYbeD06ps
Yh1OCghtqAzfybZC3GTJY0TmMOwzyBDhGpFu5rAnNNcOIRfpK0qaHZfxhzJYX08MJjqeX9L+2uHV
erxRTbSkYrEWwMOg2ZpnKmtRSpu/dV5c+lHGRaACq3QfdUtCd7q+0B7rJjxZC5SfiFRhu9B5Hq8F
z0s3Weq6/DEDAK3aGGAWlU7KzUhwlZQhlu11f9gh65cZi2lnGC4rFF1eHrSIt0aGBkvEb0G/oSA1
I3NFEGv9r8or8PgvGjiLn3/5tj9/Ikj67UJepVqZlX11u3WHJfvsuclp7wcmx0kPz4eZXTfuZ1pM
QfWsCbFxaosPDt262zUpVWsrgeB/rQB6OQ9kcQUdDZBv7rbgFazLcRMsn0yEe+O98YcUTDClghYv
3+dukGhAFbS6JTW1gESfmy2rFdxfZpiGRLSjLdx5f2Aw85DhWPD6KjhXOKOwQrgJXYrQ9PkbDHd2
3qyGcCXnojeMCt9qQitrBZOsqRAJnlG7Sy5H5utCJVDRbAja8JR0gV22XjeTvJPVSVADFxfDKx7s
eHVaCTbDVdcCDAyIj0IOkIBVuuBQAQyRKsQvxyu7F8MLysNEnYdVpVoUxZjmAxM3hV/gFiQ+kwhy
Ei4JEku85de+AkoG9BAPS6tUW1s+gdLpyEPXxtnm3z8/QIIYgTJgOIxdFGCgKtEojdTLswP03xs/
YAg/moAKfOyWHAyQW8KRqoz18N4fGHmjJ5RJQeMHn8LKwosQNIm5/H68cVEDdKbJjHAjYbLhQxbC
n+v4RXqswpbx7/JJnYdG3ZLK6Ycz4y001zI11vmmrXFI2FOv4eHahbn+bYbbGS5e/x2zcb89GOH6
S4RyaFjmJOWsoXEFjOalc+zIwF4fUCwRbV99ZN0EJRahwjZ78iy1OYRbmj6II11Y5m8Q5I7pHHou
H8eeBauOh6OZnF3j3mKCRJJs4ycos6jxo78rS1eZ3kreNGxf/uwS7xiRMpoFSL0Nn58Ni1M/wX/p
s7Acadm9qH2so+HCqHkWOLd/PqACG9tQ+spwfoWX/pbkirawnpy6ulcn6Q/rz9O4vCGejEwFjmml
XotAsqQQKxefnG18U3vpo5i+si4T0VdH32JrvV0n/g/F1FDj3bx+sJxpxJAU8pB49xBbv5irk6a+
6Dq0VGxgXHrVjTfl+EUiSFTNt7Kj66k7cR98b4yF2aQy6RCSL3qZGTfjaii+ld6rjmsx6Qp+vWXb
f+nQkQT0wjOf7hW+PFhZJDBGeOTxXumQMac4OFhPdoVxhpyYpS09wPuCjUuPdkQser1lKZf01Op8
zdHATs4ZOhOO9l10pXKI7oRx6wLUJaPjQgwxSU+nmJnUZbnkjA5ilocbBC5An2jrTCeOfwSvjN1s
PWYZUmVASSbkNknJUrvLllfcoryhx5IZeLwK3m6m3bNcDokC/CYUXFpA0RTshoavcaOfPd785IN/
0aBZsDGty/emiH7WY/wvK2juBLVKLqB5HK5wj/IeS9YwXdnQhmPgcCrSHjSw7H4jaujcB0O0Ei5d
xKv43s3q2Sxdx15XbVLDGlU5qVk/jhfPEWxVQ8tkVqwbts/4FC/sKcUNGWGtTmlZQnO7vb6QzmCP
QNnwLkCjON7seepwXaRWHzjrDH8DmNAmhww1CFDUARI++KWJh24iHZRIq9qJsYMOOVy4WTZADhGu
Hll5sZU6c8oRHYLkF7hBZhJ6sb/MGqhW3W3tLDJT/NkLrXaGDXLX0hPKvFJVtQB3Hb/4wNxECzwT
D3mFHYpgcQh1/vr5VRFf4LWeuf6VH/yf55sVp3WwWTUeWVb39SK/WoQ1iBPotIwRdD385+tSQ4FA
T9v+bup3b0XfFKO74Yg2Q5EQ9n6v44fjuqHWgropBo66ARNKpLu91FKnQEhqwZXCrqmy/DJtqPTj
rxIBiEQkAFt9QoigTSRCq+JXTwlDU83GtNyNGfuK0f8U9Qga0f55LRCFVuWBCmr6Cs3BBmomXp1q
G4OOO9IDgTXDv9ZrvcxSPFPnyc6Az03v7DONn+2Uwsqj9bhkuLSMdo/1G5nhyaLciNvodLaL9isq
ZxJZaHJAmQ3rm5HQgdOj+lgu7Bf2yZn96zlBSHEsxDHwZsuwtuoAv2l3a+BRVXkH96boxc65AegU
RC+MWWDEEglXNq5g64KA01ol4epxbBd/XHiu0z6Zt8XdivwHrhmq8+PtUfepu7LTNhX4AcmGlQf9
x0h/WPjauyXpgBrJ/pvnPNHzaPTEBaURoeUAGb3+UOZlHJfEvrGVRjMNx4bZ8/FDxetyO3ZutHpI
p+Q5yOOrOHCvq6B6uwjkS1pgZ8lyYhZthcBeaNF6SNq+8RJSWDZ1qHEU9mOm/boERG6WLauAQV1h
sqWVHZOqYRULzQLSkr2WLXKPGS1ljf5XOJ1YgcpDQPuGWT91bdsvLyyNGY/IXGSeZ/tw1zhBfS+Y
XWRTm3ctbO19Y5K3LANkHBqMaPMr3c5uwRdtABazeyO4AtdJyFuH3vPT6NpIKNa0U7GV+izdiBKG
4142XHtPrJGpDkjHlbHbgwz3+vcyXi7z74UlgMvDc5CBSB9/r6zOPJTh6dZomwwxbUUoCoxMP+Rz
wGHwsQGHIqYfhZJNcaAhxIEefy7ZV4srqrOlibElVcexsZZ31YT3dYcNVr4wkCzlsiW+P0quHNO7
a9bBM2btq+sEd4QohdoDYgcQzIGONcbyTTb2d4O/peMB53ZrQg/xuI0wRuqt+HuURz+N72iDEFff
WLtfs/uMh7VSDGQnnw9uAP41XJJuwDmVSzTCSdc4ykTJXYQARtBrNKHNoNIMp/ipKza3Qk2EE2YT
glc732hI/d6MDLC2t0WAS8lQ6YSJMBjQ1H3Kph8ZlE6VFSGMiAk97etfyNOhd/KF4DLA2pEcfD6d
sZrEblElRE/ystUFU5ZimACji0M+RX+wxp4TXrmsXHDfutFUXiWGpENNR+AqUwGb3BTjzGa/ixzm
Di3ED06DJIb8Y6QRC/5mh8Ejl86BpC0vnWnS5kmpn4CgXv/BuMTP/WRCe5kkUIg4s66vCIO8H5Oa
0SIETxWyqr67EZeHgYKWgiTzh6v1LnoXiuAZQ56VDiK3P5t1CgQgYRbxkroRgVIB9FQfSEtqWlcB
ewB4OmTEBhYV8eC44RXMJBlNeWV7t2xdZKXMXJhpqraIKHzx6sMI13jP0+O9UHZVRWuJV5iBRZgY
wJo1LRatqRiogMJURSXAOQ5yyFo0VNf93ky8elKk8pgBA5sfmRdsAMAU407CHEoU1X4EdQRMyTE5
2ENRzDE0GVFDmS/XVyJtqzGSViWvqTBIszO+p9wvUUAVRE0rzqyQhUhRlsI68ZzQZLYk6VyhyKLt
iKApTEzm/kiiMf9lenMgsu/zVYEiVAxDiVGsSTlAZgQGktSrpoyp0ZQbGCgF3ggYQZOFKLqAnHBx
r/uhP0QdkT+RbAGB3xzSBO4S4P6zTpw7b1fhpgT3QZb2/Dd/C33ck32XZdCDRPS4I2rsKMCh2YY/
L6y5c3cm/QaHtQOUdGJ4WPTgXJGblA9m3q4/q4KXbUkSzdFs/L+pm0yBUS8+27X3L8nKZMZZeqvk
aly2xsX/9acyxu3zLb7QLSLbLQEhx4fwlI9D48R++sDyemS//5CDrsd4wK640WlFD3YUwuR0TEp+
qzZfxlum+qAiNASzHdYodEFmKih5LmxoUVj/DZ3wYRK03WruOkhFsk4R1UoBSK//TGdQT64UhrMu
Mkdyj+Y9Xu3Uk9NPXWxE1NobSQGxieMLwt49QWSPJj7E6GkgqPVwiZEuSbVqgkGLzZ97BFxCuf/S
CX5/bQcweiic9M7D2bWdRVgcFKt2+WQvkZNR0cm1N8E6y2RrArDL2DRfAdxTaZrxklzTsfDaCyZ5
JiIWfoNrcYp2+zwO/gbI9cUP0IH5S8NT+0FTetYKWIcrVX2xYJ2qjt642605lwQ3MbUxJCN5mUoa
IQWbOdfopcl3fmPvpruMquH17zkTQe/fWaR8Dtx6SCg0//6XZ+vcCSeWdKBnZ0RnQ1TTKaM+zLj3
C+JRtmOKgqh38L8VJZ1TvOnyW2nMy7ZZX41t+64ZybrmjBL9iEPvfT5it48wSkBfkksmTG+peHf+
mRlABRRHBWRYDFdEHFcf7+NGbNhJ5vanC2SQv+UyHvg9NKXQsSTXvYn8Hq0qUa9ktqeBiAG++DWX
39AZypXPXaZwNqygFpx7x1/P89f9uukZiej41G0klDpxuRGwujmEbRhDg8X0V5QNzKXqWwPQvehy
idd61nEsrYp8zaacyzdsKBcz+3/aA3jRMqjE2Qgt3Kx5LUrbgtRchE+arKh70OWrYGadKz3aLE1Q
dKhrIoHH5kdzRWX9F6mxZEcvy5vfgFzP7AEOC/pqCHeQIudQcLGZyiSBOmLmpyoKel9oVsgRLaaq
Qu4UJM+yEa6pz7uppndjt+GHoA7j0IMM+y/Ium8UTPb6JjgzPqUJBEflO9PfQOI5/sTd6OVjMyYZ
PLWRxGrvnYgbGumYggPFO5AIk0CWNSkKfZl/Xi9vtpX3pBV8kDcqBAVP0rc12H8XXayqznSr6BlQ
+SEBBh2epxyGEBVrNABA0tTqdgTVnlcn+MyEbSc8IjWtKgAlQ+QNXAAcONUVagKpSk9QqyapF17d
mZuX50IWJcxPVlrHry6LpwjEoKaLxo34fZljYWpvxjVFTY6nDZEXvFl6ANG2sBXEARjnXAgj/WOy
FFkjAqpIdsuvUWf3tz5TQdnLokjIwp8lWB5W1NOawiYhaqFmjnjNpDK6DYduiTpPLpERNcXrP9E5
FBOLQ6SDHIekds9poVkWbYmYSLZPUTv9qOHbXy2jxr82wzPV5+aiXtPdRMOmNNkxhmeZwnAUkoyL
pBEdq+LuE1g9WDMKPtZ3EIopIxqn2DzU0e4hWvuf9Pd7jgwuRJFbfNBYMGQEdV870T+77nu4HzVo
/kYYzRtFm73+E8/cXc0dcPQTz5a/tbbWu2k3bA35VyOi3oEPKH3smtYOdwtDVo4pBjkv1EaUI4Rc
TjMRL0QXCDHne/2ZZr5AJ89kmoxf7qV64aR4IpTFUxkXf1IJI23pSb1v/J0LWInmpfRi6UlRtNgd
/6x3/T92Zf6tKKwPCSMckkEq/H/sEZ9jQjMYa24b5pxB897fas3F+P/aGX/bwBXpgd6Iy8C2kUJ+
+SZaDPpd5f/KjHy16J5sFA9XTY+3cZQWA3VaX37JF+nuHZSQ7m4doSvO/eV3i2d6zrqh+iMkNC/s
4CNkVL7XSQM01+QZbSuc55t6Wa0/TDWLOEsYzr3+5s6hbZSaMGsp01QMzapOMi6rBXEsxZMaSZX7
qjY0nVQiri1mAdWh1B9idjb49cpbRJ52CUiguu6QJJTfwJDM9GpWDh892FyQm8dVFe9WtekLldsu
ll+ZJX+H5kALxSw1cmGqLIWad98kITP24IJf6P/E9FBdEmEdIKqQ1LsGMQU9EhLWiwHKyM7PmACg
ajSmeJyJhiEqTuOoPq1kjufJqFejkWh/YsuFXdWgGVJx2Qh9EANDwm6dmpdZrme/EapZSAPAavQs
M3imyxO2PTF2xtZMGUkqppQ7pi5VCdqScUjMp4ZSOSa6pRUYaI39RzWSaukuRxKfmx0wvFH8e8gl
c+Ip6Tn5kG+hgT5Y5fA4es+SKJvZKC9fKhNDvaV73FTeXVzZb6SZk/G+HCeUlKWOSg4L4Zom/H8g
LQMgi9QgZz95582WdoaQIPTawDVMW5+DUcWplrZKTzmFyqHD0IIpvZRGpsbDtNcvkzB9UgEEF7bc
ySWIgQgUd026XSZ488PKK91m3A62/1xE+U3qdl+1YJe74c6KinvVNvJEqGAHbuoFnvKgXZSDBcZN
dWm/+023iXPPJAYDsb38PzgWxxeztyGQahHV+QeBKKLYSK5sxkAUejYuR2UG947cTJMlB86lLDlR
VQymBPCRJwQnQaPXNBGi0BeFt0tLXpeUr0qlVXBgB2nzMjh2uj94oXRK4OCyvsQF6/jhi8XU1nHl
+mZ+p/3RV/DZKBTlN27j7IDBIbEPL+T/AzNKsQoi2tUB+KRSyH5jRH9Sx9JDewsaJdpfJhlzpp1V
Fas4afMRkhgEKZlouxxeklxDwLuj3Yd2CtKApYFsnewWBms7uG+rZfWkSsA4J+wc7M2gio7p3esL
caa55tYEnHcwTGQVuoKu9fS/3JrFdgiWsN82D/CCHhm9AcMvMRHhvbEgDXDIRiFT4yZcbh97RQKQ
9KupVYkpdk/lb+YKaPCViytsqk9FYMywkKNJM1NwbIv9tLlp3eiLYAawHpixa4D/y2X5CZDIT0My
vdBRn/UwTwXyOJSTzW4b7ae4LzeZaBqy36bZZ5YsOlgE14AjURNx5OByOuu/SFKh3lJjcA/ii0gu
uCDhr79kdlZAUVAg2uW0qlPKK88M9rmg/aKTOJkqWZWbuZugaL6IemBv4596w16Qvl8Hq2+yt9Hb
3mMksNi4XTT+E99eABu+8gDUPXAgSiNpkaOm+LDykLdvN7cqtgpsn+TloAbDoHmAoLq+Lhf2Z7ag
Q/g3HHzUa6AWpkz+ZSnBMm9Th0rrXno8NRya6AhINb0QOoCGAabIWcKXp26Fp2r7TzEMOtxtCsCs
yV1+ykL3UsNxugEpyx1Wd2B87OeGmd64xlnAL4d7NULiFCUrMHNKG9XlsmDQMk8sWJtAEWZchlmJ
zEwE/OhFm/vqZUVnKfrSnMSQAc4MxxmlwbPU8OL57LmwDCCqS/yjmcW4tinGOQt03uRQ4p1hXE9/
ebfh2OGvWq/cRzk6CVKQo5PZnq403KxVyYOMWT7MsQN3gE4PXAE2mGR2NMgiqgj/2OcuYk8n1lfE
nq1hW4Dc9D0ccvb0ZbLKKQqoHyDgdOacUaM06xgyt8tJmopGGdHD7gC7wWVcgk0ZPGt+2vvl332r
IB6XKo0iIVmMfzHHvLaXE2FY8deJqIAsar91Ufz19TPwVERy/Gym2f/l5RZ1TSAI58q9yF1mFKmX
O9GAyiSWZ5TSSQ1+tIsfuRRBuNiJHNjJYH1XveUT1oWtPYjXDpMJwBsdItIiKjlA0yFN86z40oOf
2XFHL3WeAxouVlVJBzHc6+gQdHMwnhfy5jfkWHJLmzYf+NIPCUKTEI4wNDGqQo9iFi3rbxBdT6AH
PJXwJqBaRSgZYrx3fKl05dAl8a4Y7otNdrOoxgeITBh3AGVil6TeNyFrlEbenAQHYw5xkfduEBSs
VBZceJeILmefixoVHh+u2LgUHj9X2Kw7L3Wc/l67SJNKQ9EQWqPnChicwNTKuWT7jovAC4ivqT9q
vGhGiovsr8K3jML49QV47ju6rC8QX3xZlkhqjp+r2E2dM1S+tTcekmcxeZaGwUcFZbAC7k2dRmYE
ySlvzB0p7lVhCSawOgJvLlfP2pRH/Ze+o+xPeTDi7Yy2/NeNAScOX4LYodFAaUM6ul3KJwLM3tz+
dB82ixuvBXrVTCob8nZMgk8LjNFg2GS1zHcCpqHZMrnJCLv5f3jIWWc0bVv4Ze7GwSmTfg9aJlmU
14VXgRxxNEYLLn2fKZ+xP8b5pF8DGfmYA+nmkQWvbA1lQWXVzqfMyv/xG6f36++RYdfx9816gr/i
1dp7FJyfB9yMaOm05mReI/N46e+17lRlm7b1pTsx4DcKEWntdagffPrMnA5Gv9Vxc7JXRHbRrE0H
vmjC04bbia7rwjo97RC0HhagdrDwwbfn/Ti5mnnfOaO54TX+Nx0BmajIq5414rQbxhLU2BLbmhxn
yGseP3MIGTFD/3DZHOsUbDdrlA4USBEH4Tmpbgoza3LTZYyGLPjU47kgcx2NbzQqM1nrFp0JFbYG
oIfJrUgjgtE0MNCZI7GF5v9eQxDxC/Sp5KnX359RL53sJxHFcEXhHj9p4uMtoLYf9FgcI67CWIQA
LyzHjHluv2aS3KBsiyzkY36SxcjknOjaiN/yXQwmlHneTQTYeG3XMjZB3YWbQY5SAA5Cgrbjuhz0
VxB9gt3uYxV0/lXjjSwEJFHAhBt7R5Ttblu8KzwZTrvsycJFQNJ22/aKCBAkXQm/cW/BjmTXQ4Fk
Ag9J+KpfKorNI7DKn2RjnWw+N3jd28pX66s1mhaWbo1pjJ0wpnT1EOK2JK6DxUeVoALuviXbaiQi
iQE1B/R1uSZpFqcIplYuai9jpILU5zbcZeFNuGJcI2NfULzvgbT2dUG0Gz4vtx4KnhCb4S6FRhxD
A6VKKC2kXt6K37BnlHntlRTtUnWUpHS8Neo7XXP4Gk9vp83YfbQLlEQ+wZso9RLnOlyOu5u/dYus
axcpdwOBvR/F4rA3F2HTc/ePD8cY4zNaVGYux+eANy6bxvUH+15ilbSv3lnLJbIKzvog/7yrhqe6
Ld7vfTVgAw1YCULXjyb8cZUey/7KPPLOL3J/zt4/zFogLkmSfBL/koWEk+bYUN5rpKeiR8WOaLga
AcEKemT8cgtI+EkjIEkJfAtZAs2pceJgQLVnV17aL+eKRvhI0O3h3OPTNOeF1LA41z0GNaZybzC/
8l0kFSZZE+2eOTiZb6rztImvuSoX8Xed6ma8B9PH2ARSReSDdfUbjh3Cjua7GUc+SIcYHoMwzYfH
TU1gl9Wnj5zYt5skvh2T6b1cFaIBfaKCSs1gnmznKvoYNclbjTM1qBUlSbTZJufh4+GHRpka84l4
efn2Of91f3nO2QVZrza0D4GVPEq8pa8rpbmcOkwbD3ToI3eS2i3B8EFtsE5Gde/yqBR3toYNHlKt
vX4aGuBj/v4WLu0Ao0cKn7nWcypGWLvbeF92u33yLm7cT9EIARz+m4sKvdqBxyNRPBj7Sq8gmNUA
NVhqvf48p+QLbpJfn2d2S4fNYmgBC9kFw+pZt5swmgQh9sFPWbCVvrXWk+FfJcNNOyCKWblo7dCm
MNERySJfY9tNcy6ikXLDNkl4S9LtJ8GwPbeKnXLzoM0TLfSAf4rr979QzvUzAYhRjAPzBPNhPfG5
UeqFxf4dC9qxd4yj0dQIGEcHdp/k9Oqyt4BEoGcWUydHy6CxuSpLnYQC1l9/10tVtLNvj+kqlzZP
h/D9hEoL6aJcTnQu9rSL3jZO3d7nGztgJgJTT5SkpuImIouSyJda0RZRYdHnQgbCFwFAb4R2mC8g
gWFzukWs1FZ3U8R95g0ooGXnyE0DHTTH0awJucqiEd5hX3GB2jaDuLLg9Fd0W14hKDcGYo0nSqZf
R7dRhbC69/AcgVP6R5IsvvVDkf1RRoxkopG7I2lImoq1CGyc0cqRy7FpyCO2dB02pCnhJ/gES7LV
5ecAM4OaWYBIIkpEzfAlcqCBcp0yYu+khl/sKsKNiz+TUEdrsEs/JyuI9JEtpiMWFM/Rrlo/RESu
PierLnsst3Hxznc2w3UTjkvenmI0fcIhM+5ZuGDIQEtMvvq1Aik92OB1sX1apZb1Ps6CTXIVTenq
1loK28L6HC8K+6aAvW8t22/+EGc348baPFSo2++23g7Rerv8qWIeCuB4nRVr+y7c8HJNlsvry8Kk
jM+WBW2GGzqomtB4mmXzS8ORLRflIo/89jlptwRy4P8iEpQxMUQQIhDMTmnH8YSWaFtnmXCQpBk+
Yk9SXaVB8EPs+ajnnhLSZEBJUtmjgpGp/Hfk+DBAFBbUih3Atxx3y7xlojWAjsTju7EYPxicD/Gu
mgK594mcpsmYeDidIm5FOzZrVEUG+8TEikNgqjPGd79xUJ4CWC4h3bZ08RSPuEMdlw0wc73Etlc2
ZTcDDLATRtG3jeNhP8T1DGiV97s39roxgNUhtUuHj7AeKR9loDgRqAgK+fD6FzuDXroLvhaGMB7M
VHcuQKunMrftbMwe7JZdk7f48bFbSi7kyn20d2Lzxl11l6zWuOv1dfR2NVrx1eisnHsCh36aEWpj
p+Ubv6ZnFA8XhVV1Q05Yc5v17OjGr9cPBdnD1/1i+dVY0wlVIWzK+dHV7PZ6MU4rMiCuqvGCrsPA
xbPlSISpgzJdRyjC0+MX76XerguYXD2WNqsMvyefoAaxl5Usaeh0TIc0RTqc/Ea6CUVavZAQRI0X
D8r5aAVLxUdrRd0k6sykIl4lSoF/vYiv4Hv4QnCHkKYT4EwwXP0GQn6maGEGAVCL3I2Td64VsCKv
DMZ4OeCdxKUPrqWglX6jbJtrJNH4/sHuNqw3WcLBHPBzmG8xqe+denql18qdoA6gHPBDhhAYJrJP
PZ9y/fWlda5uoctcwK+Bp+VgNXb89nGuStqIXNt7xWQI3TJcshfRjxJE1dHpPo1gcicbtD0i54Ei
dTLahlnaoczPLo5MTskPoNz7XhPa1AI91/FzTX7ajruqce7lkiMRcjNhSADBQDkoJuWC9FrVUyIN
CpNvSmxURUiSYkb4aoGO6vWXda4NhkvDl+U+JctxPuiciNishpDvapYq37WDCLVIXPIk9pCbse1L
geBoD6Wl0APKgyDakV9sA4cgGcKj8sO0cJ9CKPJi8zVBfH3ZPOZUFKoXuMTnDroBXfh8Vte5iTOt
EDZAH0b7joe1Zk0qnMVqVbthSnww7Zx8e2ca31llaQyg+25x0682NI5iWhDQAfM6tGTag7+mfSkN
7uxzcuAGUq5iXz+XRNRF2w150o17Y1rY5IrVEeNWAw09rzwlDKke2ENFn406wEBzA/AC8K9mSFqQ
hvmCM5eVgblnFwvpM20lnx5MnSsTu+G5qbaVckmOmyUImI4puXIhANaAA2cswqIhOSKawTqmgLAN
f0g2iirvDThH2SoO/CSTHGk4Xl+Wp/QAPjX9G/ghW5kqX4jSLxc6v21dVDub+pO62aTgNDgt9oqc
BBSgQoO17ufu5yYOb6TdW9EUr+wPxhyUt93Cp1u8Uz8nYzMrk43qpbr/7DnD43GvkkIl0u3sGcfR
2gQOdb8O4T5P/i50jtnVe1uaByNOxu6yScR90XnIaPOFKj+xVo2HNP++IIPnwss7A7cFcBYCG1SY
/5uzgCF82j364d2z/MNlbiV4SwdN32OVOOBlIv2f5q6YaaqS6bP46/6+l9qJiu4yVHCmFjl6phlU
3VFR29U0tjg+cG/QJPl4q+TYiWgfJNbmT2lENeDT80Qb1BDtglzT1b7BpcmRNs+YCCCiuPC+zsCs
R882W2xdwFlgTXVL84a/FH42xsiZ868os7u1g9ACCEO5OXmNB4qkleoslb7gFPaTvdrgImB9tWw0
DnJ1Qht94QHPbFT2g0dGMwSeKAhm+GlYZqu0TCjkqOrx7ORAgWhlBNtEiYnIcwh80kBaqR2idEty
KYd+CWw1bfyf5jUY50HjwdnP2BXNnqtejwmkPSD0JgL3ykccAhhwscgiDldNSKWZ0jMJN1UNI5dW
E7GD+4+Ri5JcgdIxvfBFT2m2DKF+fbAZxFJ4O2fcFRMDLoApTShtVy5AqNJE/Crq7tOudWT2xTel
XoEJZgQ1ZgaBw4WfM8NX/VviBeQhpCOk73INfOYA4SmJiaNKxALEOVE4RBhNp/3SNsNZsSF1n2nw
bVwRgfhl/ZvLRecl9qrPGRoTLh4CTUs0dqgCLyy30/OD5wrhQ0DqczGSmn3Wog8wdBlcx8T9KX/A
3tKAAtcfGn9Z+Km+0zaQllvEaQ3j1S+I8XCZDWPY5MclNTgjpCfwBLF15v0CvrplMnGHmS3QW6Sp
UNgZqJ4xnACpiAsTW0vrmlnGe6P3Qj3Ql2AAJkxsTcedWk55U1jNVT6wXAEolMQijaDsmlRwJREB
F673sPM/G1rHCmE1S/hGNY7GoA1W49fRKsO+jQGVAjw1pA09SEAyNvL8SyT7M+UZUg5Qfy9wIxJn
5smL9Wpa0+5kRIxq8ggxRfprjb5VO2piIayw7ORnByjB0V0SsqUTynjxS6F3UGMzXi6uJIkRu8MD
ubuMGJ76QIaIQHGtx+yTpUNJcXwjevY6bOLUo+GEzZcAx1/JAoNK7b1WjpqdBJ6kv0X4xeoWbzLC
cwZfjXca/Gi4psGKNDKG78v1rUpIigwM6dFlNpe8MM4gxWhupRxkLEV6xHwKFNZOGUTN0r43PpBM
UKV7PDgOi5SslkaCmYN8+HBE6EHVw5tAYb59GLIqLuzD0zuTh8NewcWAG4rV6dg57Hd9q/5d479d
R/Qx92diXZtBCiBbDzkmcgCDqSFlzSEZnVCJMtxdG4UW/l/85F9Qb1wCYU/vTMxsoOJ7EcYKctw9
/tRFarMG2tq5txmFCuGQAlIqKEMuQaEgzzQTLBUWHzJiDIdh96WM4+86J4xSgHNCkuThmY7rwos7
fTiQhUCp0WBBcNPmxz8Iv7VYZ9N92bNNOVhlDyLarxTHDS1oWTF6tnEwSKAhIirHJrz9aJgYqhv3
Iq09PVlt1+Xp45mjn+PVZrOQH8GYeS5msMoIUlWYMRFlp0ipqrvpsFFgNph4Rrmji+FvelRyLxob
zj5YliaNcq+eGEtfeHOnlQZ4EfIGNVoOYSqzHrWOpqCJvdUIlg+lG85XuU3/wQ2+j3jBIVwGz7ou
NZOQilOGUMKj91cSVxPL8X+hMXMdBeBEwN3cR2yI4+WW9ZG1GYckeTTRl5o01WDRPJcRpsAMsYnN
OBh4iWJtLEYwBTVTZHxfhO3+xvlx5n3BwsNTDAcUDxLpbDJXgJMPdbwZPsv+TLiiJtuasNL+EVLH
rJPn0qFnyOFeR7grpXdPbwIfLMynH0Q1Pv6GiOf0CqcnIa1roefC3GH2XJk1VLAGC9sQGuWDKQf/
A6dO7bFI7T3cPl3j+ZYjg61prOKYk3ix9f3yTMF4cB9f4T6GjDA7qHZwgJ2bc2R4hzpOXQ/P0qEr
vlRCTnFZE4eWHctK48dzKCM1aJDDiTR9Nmb9TfCZn/jBzuOfalN9xeBwqYiLaSsSlWtcLibLuviD
Xu86jJYPAbCY5XJ7762WIpselqGoDE6yF7svq6QCdJ03oOxb13k24jqfCZts1ZhuiB2p2lU25mpI
1JAbMz3+fYFtjJVxjqgylKhZS1PC8k1Wk5hSfRK+dWF7nnxWqNR4ADpQ+cEVKRyPt0GxwMjB7ury
SX+WdKcwTf/Yrts/xOSLMJ6WYwdsM5NrKQNJ2UrJ22Ac/M9Iiv51eamdWmBRmAQOKAfdieeeBFhk
8QpkIdqUT/5q/TnfBZ/SNKmIJClvBMv0pEKWMHlzi9ZJHkAlkZZCFFTTivSd97+Mq/neMhXLJM7b
hjcxAKM0IpN9SY16egBjkMEVAfiBiynCiFk/Oi2qmLjvZcNiZEy9glYDe1a4uJL6QDreMFT5bozP
XugzuhhEn1HvrmfsduBei4sZW/M7XxR6iFwufG8XWcQ8udRbTq2TM3jBrEGuAMEnhbNLIWXwLYiw
TYhFKIiHbqxyp//dE2GNvSekXnm//uZhd6Kr+T/SzrW7aSzb2n/oaAzdbElfY+cGhAAFFPBFg046
ulqSJVmy9OvPM7dJv8TOwHX67VFNkUCBLG3tvdZc82IujjRVaOkUd7BKXy4/z+lwd9zPvhH8+PNd
USBB/fVjQrtQ4Kpzc/iRJ8d3+JKfhD/x9zz8Y29u7B8y6erAs++QfoQkoN/wG/Z3/BtSSviTH3yU
e8zuaC6w2tA3Dr/GV79+8j38aX6pO/yEn0vnV6y77934ma/8bM03CgvC4PrwpX4L7NAxJcz2zmZ0
+L0jUIQkhe98wXf50Xx3/sGVmS/DSN/nb2BSph+S9q4q+XrGP3pdd/Aj78xP5x98wT/8Ir+rxRa3
2rNCYFDrW7BS4czMP8wPv77ASzi54eeHH63hztvxR/GVrd/GP3xdl+Yn+CyNdBz6rYfvYF4x//j9
G/yc/2KcEOqsz+w2Rsb++47N84a3xenG680MyYzdfkPhvA0bcJ4P9We/xnav7vG0CLf7FOdjRqNj
DV+nmKzsLZU+HJq9t7um0NuugtpN0HBr6uEgh3OF2eEPBd2cqFAkm29EVg/3mBS01AouzYqYOaJh
hYtK8TwZmB4j8q5jKskb0G3Hb6HrNBebtihWU767Iorys9LU65YApg550Lq2mfvNsuVlEA9FKh49
csZ1WR5JVpqy+sTsEtO8LC9NIJSZvtp77MdxhYOp1HkzNsDb7sbZt95ffEpoF0NVfU+6drqtp8mG
g8pfllhCYfLGZpnvhpuRjHS74XrRbY7US5hq+4sdJuH0N7fxzqtu42TrJCt2T4hX1bwhFYtZ2F8F
W+oqibfNeyzjoo82MzYT1TJGj8a+v2PU2LHfXoT6WVJMNnMupK9j6HD9IIb2nlcd/9xq1W3ky72R
Owu/1R+Z3c7YmuM39FTgwLUKqrlnJAnLCRc7uFULGbwYflvq+ldFtPO/2HYdvRsH+I0dXqP8ifFy
XaDCXY0lvKgqn4c11vcull8oDLtkO+LgnPaXSWV9r0pmu+3Ahzf5UPSrPwVW2w2Ti5DCej07ZHi1
PQbCYmH4AYqkpmouw4byFbJh6CiVaWY65C8ZTs9ZO8DByuqr3Wb82sd+dIHGHCeVAKMRIM0nlb20
wV+GkQF4tUeYW+298npImfMpX1oZS6t5N2Tvgqxq+QBEBLVpn17bM3FSdWOlK97QGdd1lsVYajTF
ylkheEN8knDvEo/vtR4ef/rD4yrLiLgvHGKCuZd5zMjb67iXHsjXOujRVHpjz5iy5iK9PddkWUK0
5izDKEBORDWsAWvLm3Lu3WSrfflqhoQwYvmBhSczbxOz89urOW+acXKs5eZ9kcvQJ/lbxZ3mHyKU
SNOnQl0qbcGBir8hXo3XdUcHQXstxYHcJdGgOmeuzDT5L6+MmQLzN4phNwSAPjokgn1kZ33iux+W
87RmCEr83cFrVs5iks8UM2fCGFhP4g/J60rngdjKqktFCWSjhmUBmeegTZAGKwA830DbI0YsKRAK
JT35Z5qnK0CQGST+4773Ro2IcB2fCB/R4UYHJe6+uJd4p6jgXbDpigptQqOYc+MG/EX9aNCxSHP+
dqE4wkVs7hG2d8WFs5wWDKbVZlNz4mglMKKdYVrKvW5OGLhqlGmUajK3EdFO9WA+kKUm7pjGNlW5
g//Az4nHFDtUUs/zELsp/l7ceIZ4mDxRhTFctDFof3k6B4WXbABX7XdJQW09AniODMtutJWadL6J
u2szqQAsM8hGVj8oCTvxMFVT1+7veRxMq9QqCPGrbY5pGaeHCVKFIX6nPqKrifndwK1o83sjj7M7
9zu2Sg8WHMkLOIL1ypjfRBte8pl0NrdrHwlS/CIzKD2skNC6GmedFRO0Tzg03gkMCOWphaWUHOIN
+Aq8Jk6tuqYQpdW6zuQhTisMJCdVx6DUPZE61UtJImg0S4jDZDwe4Adr98M3bzg32vOPC3CHphie
CdMeOiuUmEczn2G7L+sIj5J74XEyPZTW0d5NXwrL+jwuakpJF3mK/dPYdWiaX2haZfNuijhF7ShM
d6z9Nw9ds3gv+4SuIh4pyazvGj/LnL2I4gtJjDSAK+hTjLJFxBTSZ5S9oGwcER6YJl6K1jaGoD0e
SmJazSoBgGdIoEp1XOy+T/7i4R+oJk+qVN0GVKiM2HEkZ9T5cql5RV04TjkfnEqSDMoiMWrIxCFx
jHDf5GEB9KSjTGPj2hHZlv/rFWWsKef4uSXqEkDwvDnsSWnPZcH6ZF8E+bFPIwpaKMh1TjzBu65C
HsSoyZT2jHNMCc0oSduD9g4tKGPKBqSuzk6mGs/GlOebN9893rJ1XR7gaASJFzb88dqBA+/38M7v
R5cMEuaF3ZJ3VHM5wdbSy8vu/xBoD1QFeVLjk5F2NCke9G1ZvSYFHCalutFcKq/CEJGwpzHTno69
8BcHT5ItcUV1r2VZMwAVivU/h6gr0dyG5NyBN12KGyFR5UFxSUM5CJaLzgxkTrgP5plwSkHIxZ4T
B6CXC2YOfSivKXuG3hvj1AZ+Lfsx3g88eRk/g5E8U5BkdCKDeO0OSjhUq3WeTvD6OmE6BhLKCQqR
9OU1VWPb905U5e+k7zPSMrBfBbbLl1t8DGW26uWDwEdFQ3aFDPw0fsGbsXXQ60kPeZbfalQ7L/dx
U2v7DkXtYgmq9PK6gmEx0boXm3vDu50JpRpxhRdvAJtKStUCFmFGSYw/sw8DWCDwMPdvSttDkcrx
qVXjy5RVXudx1FUXy2F6V/fMkuR/WcDZgPQi6YK+1yIklszMmA8CsOullDREO4tOs2CHBd7/tXhB
34W1J4prGkkEGMcwxmZOoy0hrWYYTNbPD4muR2RBh4ANnkACIwZTAu3/uvMYcjyEYf9NrNcBSwYJ
ECtqgv/P6zra1tolSCx6ipLiCQQ2x2ofswSdnapQVLqYoRGsVlmlic9eRwS/wdSVnkrXZbQqZ8eZ
r6xUlw1X3s+wxYVbvFwRQxT1ZR+km3szCADPDmtAAezG5K8psEKPHWECgkiOhQmbQljCOiJkPnEw
2uCcPe9GcIx+SqeHebwvOADAwux4vxWh1exm7nZqS0M0EEvD6M8y7hdcNq1LdI1vNMA0KGPO0Zan
NzKX+M9ui3Q+R5/25+d4QsAx+kFKT6zwwPkWoXbi36+LY6vbzTYhU/OBfydC0tjRwyZ4yImJM46c
r/2CpGCO7Zl4T14VhUe2Y/tX6VUIUn4N0Xm4M+KUtowezx9Vp4AKN9DnRecUJR0gio5eBC/c82jz
fHMvB+1uIF5UtDpRI5K8vvE301spuci1ehDZT3QO8cZk1y5O8Fhwpw3wJ+yU44J9XSMX4fNd773V
QE3ngTBwOZhqNohx3SeT3DqwD0Plkgz12aDuOdhhLvvrefJutO8KMxe/Jd8BeRFIofPhPIj46gpn
tEvtipCdjeH4fKhiD+uw3WElGXfOkpEzLY12BNUSmokYZi7XK7qUnAJkqHf4bNZXM6c5++a9Uu8Z
wY2xAOFJHRv9VXleZMu5gaaaMAbHF1Umn+pZbLf5IIK2dirYt7dhhiTZCh/DHLVT4rD7mvHSyE+S
xfsxrhgvMW4agRACJiYj00LTmTEFMwwE6aOkHpW5TDKGN2Ju9INzvUz38ISZXVgQ3DWI8vLkR2tv
tmg4KYM9oOdRiQGMR8MFIxBk6joqRZvysLlHDHvmKD9RPevl0oNicuWQUH+8eQeLyiuGZFEQykoL
phhq3B8KeZbPCzBwMAZh8mNOg91v/cWFZ20hHlcflOtrFBmYJUhtY8BUDhkpBWRX2e7DR1lddGl+
xRVcWe0/QLR48Y+O1hfXftQi5WzwdrkP8YbrmVii+VQGil6jg1hW+Hl0owwUbaLP4QamXIUtLSQa
mfrteQuEE9Nrc09pISGs+gDAx4zBvIyyfWDXlcmneR7zK59G4y2VrVr+ijNRWaK2WY6scnDX9hDO
CNF81kgx/bKJtgk/FdE8SemaMIaWZFujf9H2A2f6GfjjFyuHAoAKSo1oN/BrGMeYvHm6EC04Q2g4
u3pee9Hxi5LVBvxNRlNHO15QhrGTVyk9OSvUDMwwI9ZY1hyvSFpFfVbv3tXwMej2DA+SDcxwSyDL
i1tyPiHohDHEE+C6YLxgaMJM+0QSXydBv4MldC8TCjacN2ZFa0fWRA8L1TfPHZ12WkFwOjLI+Pqi
QAMtFZ7tm7q2vpvCSZLlszfvtVfPRdYGsRT9GNqco8pw3vYj7BN1nyl6X1l9+TN4pOr4euIrCRoK
BosdfOExgitUInSJ/dtijyLEmGIqRxiVFsPnL8bsCUKRwKEEL95iQX21wQ6LSASZO/z5TH71wftI
dhhKcpfJW3x5JrdV3pZhVNOVMf2TAfGY5FBoePAkdpuYRa1rEeEPV3xwVZEvqZyoROM0ObCbxacz
F6YVd7QnQJH0YTLA1XW9E7JAVzV9t0wzLPFk64JXpNj60uIp6i2xqEKxPtbdCp3gUZTnPGa3gkXz
3Cv++YJOWDRaipyAHqQf0j152C/vlLdd+iXj2V9ZhpJtUO2ZmoDsws7CxwM7CWnLZD4mzo8qLJEY
ZKOjst6HvibqvWbg2mntntcdloX0b+0GOO3PF3xC1uWCGQmhDICXBXFgeXTBs+PMVVc5FpaEnAbw
xcIhfqzzzWd/L/nFchV6ycpHS4tpDtw60GuWoV9af3d+d2+4IDSgrQWLSnnW2Mp9/vMFnij0dIGI
VF0xLlzkqkf1YL4r2+2URI3pqBJYPsrt02neleO3OmaQMPDSc5pLe4HSEvbF7psMUExHqvdjM3wc
a0iyBXFcfF91tqqQmvA9VU1SYg4072qc1F3bHqYjYh/TJUoK9F+oSPlM9KQC+yJ89+HgvFwlQ2H3
Zexu3XfaC+peb3/A2pUO0s5xCoC2KO5S3YE9dyCTtQfupNwL5R0YQ1tWRkJwoGrxHKZC6/AAgogx
bbs/2/K9tr9S9Ic4/NDEgJ0d7/vOuB/SIGYqQxEbItDiIgHGJsxRMMcrOhgBMkjhgApxdFO+kIxn
VA2JtK9sZa3iIbSfxH5RLyPv9j+vE3PPjrYCOCYkYUTiTkTB0TqxEOf1Pc/1PZG5byRmqEsMwTgM
tFcZ5IK1I8tKBYp02fBNdsoysxIaI12PFnm342ZH5NCzY9SOHACxWVIwoqS6ybJfiVmqhaGTGPfD
c+SnV5oynJRk9scJQyl9VONUW6cIw3zhmWxguaHLTkl1To1VyIUfFZ9NrWCwDcbcUK7NXXbRATLV
+GFGOAO2IGePrxOyHUsWVlEY4FoVLlyKgJdLNt8yVUt2Pq+hliyOZnWf/J0glBVgqEcvwEXcdMPJ
5PXSBmbaRc5/D6sI46blwQXnlPjzo3/teCJRmfg4wMwAWOJoD7MKyAJuY3v/ibEQF1diZ0MpJQ9S
RW1H669XX0e+0Wt0w0cReYwbL43AP8hYOn2a0HdwfqCR5cQnt+3lPfPidtHuyzA11bYqwy7HZRni
DIf+GxFnbFdVa3Jp9829YkS3U/5j6mxCAXi1gdBzUqD/2+sKYE+gHWEn8o9Kkarn3Aq3OUkQPEtN
accC8EyumSDR0j50DDvM/An+xDN9Rlui0T6AMamSVnP5f36ObDGo7lhkMCfZ81/erwDf1ThqyLQZ
W6YXENh0eMoNzdRFvHVinZo1xl5o5mIQ2MShkCWB4q8Ppmfnyh9D0X+5tWDMjh5DYKO7oNx4eV2z
t3ewbaxLkh4HvBpSXPlay2vukhJUwivwmShSZ1UGqb1q53JayxK46DE0BgrcwmEgTySxmVEX2Zax
8wJQsGPas05wZbpIJli0iZOXh4jrZMaAtg7qDn+pBmPjEXJTrSkpdcz2uh4YpQ4b58mOUvcOb5AQ
jh8zT8L9iGnJ+CGEanpTj/xlSYNkWuSqfuiY4Y89cxj+sGHD8GWWKmhg06grvtVGYXnhUTNfWPiu
XiRh/jmspyXGt5yeBcGXF8EmW9wUm/CxSrjkIuXVSWZNdXsMF3odUi6kgrlZ+GTXbLdnuAwnelPH
obJT0A6TdpfBwNHe007IjBI7nD4KzBBfVZwfJW1iSnmnvU7CYKykLyUMFvAg8pJI1TqODFACdvqf
HCSCNkyeGakD4jDJmEGC6YO7CEJCQZTsF7kTPp5Z39qHjtfRwqFBUc61G0VHu7tHXPhyU/SZSb5T
rSXXdZHhxJWzmQCRNvmgfUCSZfVPIioL3H/unwyQ8OeLOnGZMzf3t4s6WtzWBpGTuLgmBBZqwzvh
ptoQtElpsNHBl9vu/5VVya2OTN275c7eX0w5Hh3cwCzDgCiG3X8Qh1Dv10rSUznLTCvo78oOtz/Q
KD6gZNV/vv4TvS7XH8GBFmeYpeEfs16toXGzMW6i931is0E1GrUZjFV5zR0eKlKPi22vo1S6G7Do
a9T8BKfQu8AOV03Yx9v7smquuoKBO8SsYutRtU/vZcVtT8AG2hhdRnYMQgW6y71WteH5ycZJqpQ+
DznBERy3BQqTY2PmfF8sgsQSex0cW5CQ6Rp21FpGxBGvRL/X1EXRd/psJkVzDh8XzeZ+MRYXGjXK
0UE9bRH4nwZYfMYRknGkmKEh/qeqwf4L8drxtR9t4BaU93hY1ogt9KJSb5kJaojTnxnf/bKClCj/
OWpIxaHZvfEhUBrjebr2iQzjcFFUorBeiOQ9bl7nTRvPzWaie6ES0Yzc92cbn+0l9oisClYmYbsE
7QKIUZ3qbhqEYBd91fRC0j+8XJwLebIG291tta9vNWRThM35x//KsI0rJCcyYl9lzHhsEjwst3kN
elYAW7CXNUyCWbZavgJTgSyupMQgq44MbJZpGb8lPvvakLhtEK7SvfMy/8xo5ZX6n00UnT9zWSgh
SI2Pzr90622GwMGy6VePaMw+U6LCful3DMpFw2KuSwGplM9qv7Db+6vb70lsVu4cAHTpf6j64O/z
iTOvwCtco+YFiLHQgpga8bexQb6DK9V0ywKvS9opYRQmlQHOROHzjvAOiKUslFcbrLyNJF+hT8Fz
g1GyzI3sLRUrY1jjcp4ySoXFYlmAQmwQyuMZXarYCLLQn3cwnAVOzwWaKoeCJ/Dhsx6bqA5Dgc1/
tCwh28rCkbZFVT9Adb1gBBKXb33vu7cLsQdI1+pkgh16mmTxNba3l+qG6yV4AtM1Gd7KL8OHAy6v
ayXA7pP5FgqwoWJLk6BuTantOhY1fSoYE+qxSUYlfHyAdiSAVUCpMiPV+Mg6NEc/IIixKcbPVTnf
SsJVb6gzzIhNjQmY19qYP2Chww2HXD210Tev6b6xU3aAGvC3khYnXsSi6mK6XEpbDeNAC9W4d+BD
iXIpflHaNR5Q56AJZ1yPb+2kgTPBOKOBfgDaOKBsr2nii0iMO3L0tFMLwRs2lDEeDu8tINCzZFEz
UjyOV8VM9hUDiCIMHsUfEoYhcKXz/E/KazTTIlK70Fzdm1AR6ET7vvuQZsOTSRMUADsP52SPrzQx
Um94MDWhXqn/e/mSWdTc1dDOmL1jSCp2isKp6pnZasuZpagnzmFFsmg6pCGw6OHwfz7rNokKX+3t
p/PivVevC64adtacrUz/j+qDvJj9zMmCEvQK4jdsqtpil2TeKy6SWPzYYYG0UZDzKI0YHjzSRBJx
c+Xwq6iT8wLMV/p9vFEA2xB/LdHVHjMyPK9f1FUcsilNnDMhw3HeBC1GoWtaySJndA73kEZQio56
wiewYhZMYJo5M0feFETUQt4UsW4qWkWwqSMMvf6b5ZETJxO2SUAQKwU6wZlX/5VtS58Ck1wGntip
HMv4K4Kq3LxzyZTh7vqJsv2gA4JQ6Eptmd1hC8Rbsnnw2YF05Ctk0kxreMtkyCcIQ5pOHVodMM3a
MN2QEZiJI4167Hvvs3KHjRCHCDtEvYUkD0ZWA9zVPffkF4PPj3huI5SxJHKepKIWsq8uVcwWzbnE
fPIddAkZNlYynmTUJWmdXZL9sWMxtiwCiiedRgLbtCitHOf3DNhS/AuNAyS+NDa/9v4nRIPsYunv
rkWlssv0JivL2zIM7zXPUKklk51y29836UBNTI2PQkF7Y1BugJ9wM0DjK32vtLTapaVHqDtMnTP6
6pQRNvemc4MMV6G1XpuuARqktjYcfLyTD/eVHZ8YluedxwSQY+xszAcYmLJlPyqW0AMeEm9QPh46
B/OBT4Wp4vduuc7DLcsPFhVStYBjJWBkNibpD1m0qle2Fvwdo/M09JB42DoG/IoYJs1nTpJXZue4
9fOiYtYZyhPiqFEaom1VVlMaH7IzlPjLtNkYLlMLh9SQ+9h+8y+JbMVQ0rNTevZzweiV28/bqbtS
hqrVcNYRIX++YD/RnBBngRSME1psCDaVI7SGAdLsFklDbGrLS8pBLbRGEjozLwMRMXI6o+bA/YBu
TDC5qGhGZ8o5Le2uYHw9faFKJt0rxq6O9zRnnZ53WnkF/ULVwW4DwIT7C7vVy8153rYLN9xPVGUL
66twObmCJHv4CMz3RODwfbpgG6mLTKYUl2KOGKTVEi0NqfN08A23vp9X7r62QwPiACVHzGYC0uNe
XpwHsYYubuH9J6JYGaGiLdozJwZMDk2uQ3iV4kKpNBOTQ47QM79u1dZXArcudbaf2dx0Yr1sd6kD
GStg9Qd5DKLJy+sKQAazrAkPQXvGoqTlmihriETzSfLU0QG+xDsV5jAgvfQuomhQwS2rAVjvCAJU
ffByoztLlufK2tPhET6TS7E44GpxhBy149aQdvtdWFTGgVnwgfSSIpgI0jQm/GyxNjFyukwDwXMl
IKRYXOWXbpbdxtP2SkVjgKTft4J3u1SUv73Jhg04ZYYQYsB5nOzESE+BMDw/kk3gFSH2PL5wZlx5
0+WZwTtFRqxz90nNjEqGYNH+LO36x+iy/wU8fAn0oEeLjSorXB/bCSPu2lBrsvWLmGgm0SRB6gwR
CcUoa312emXvQVr0u4cE2xudR+JMaHYldpCOncTChRjCjXELzdBwRNnyo9XPiNhjIKkHDb+lc++Y
ucn8S7loslXx0/lJzZ/aAvEdtS3rUNGMToB7xfZsLMxwwRYEmjTOUwBPQ6PtgT9D7scD3JJDdRHe
xBwXVdXejjOcSfgyGvwHhACJOym4V4yqsOhuoDV/UuumDthDzG5yCiV/ZlI8+s066ZKLMskunfRR
1Z9OGfUBOflW1uKcufJJALN5kvSktPqcimCeL1+Rwe+9OBtEY6Tbk9mpDXcbz4s3ekLG7oq9T3ZX
KLAKC8Up81bNUGQSpk6gWCKOwVRfoLKAJKlWVY8JqOlm9AF+DhwYJWTkmmBdbIShFyjfCKbGx3qo
3pvHxH0w958j1A43HwSRk9H2pL5AMLD8FPRs7Lj6FGbNX0Zuwgzr22Hx6zzjgaFe1M6rHbm1tqu5
tNcqZQXHcFP/7rLgk9HeqcvH/8IQMClTEmhedjj/rNDFqTsH6PmkMkUESu20en9qt18dtCSCCxRD
z6JVJu35YOLXH8kSU5RIfoQMc18+Eq/YAxBlDDTMI3Fg+YIbvDFNJKCYEEd7NjnERovxyzSDzuze
fIARvAzgegaXCQAfc5xo7d2GqTQ7Cy6cIy5Dxv9FqTrCcxjt6N9KhNFR12LG1u+WV3W8fFdaSX5R
9cldsqXg1ps8etdhXb7VaJBO+FZHjQrYEPK9UMxkByQrHa0yerq4+iCIVHYkNmKdgtFLsZEGiDpI
1ohjXD5os1Jzp2BjgzmmiIo3RLPTC0lQrFpoCuf7bTxjd6c8bWrrPCXwzqH4efZMFK4iCm4V2E8t
dcV5S6nXin3qZOjHGEuJG370nlhDXbEn7sP3B/IE4odICpPDFEqtrmgUavh9T84vSPcqUuDAlJIl
3o1Gsgo/SzdqDJDSCFctyo7AweVbMfL1de7KFp5WippNIg/hymcOxNN5ELOWwDeHNYkpx3Mqr964
2dBbzDdGiH7cMXGDDVHObJDaRKm0tdnJcpmX0IBPqnY0jtaSFwmAOdafr+sVhIzDmZkeWxD6bpq9
l0s+gHMw7booYi71axfyOS+Ep+M9ZcxNwwafVoBHJhfYU2FSnvyQ/4rBoPZI3XzYihqVzjRrWPWo
MmdQEKDdbxPkOf+gLdU1HRUXID2Q2AilhfhheA2/4T3D3GWpW3tbk40mLL2OyRZRfp2L+oV8OnsP
Vk1tIRm4odWKmM5z9kcQg579Bx+ZCk7S+S3kFUhdlkBUAlAW5JJ5tIVY3RhUbd2HBlK3Scu15/hR
1a1w/pq/0yT6tMwkoP/ZexMYLtqPzK3FMFQnDTr1RVx6aWTalF1IOIU3208iS2ptqktVaXQeg3wF
ggaIgNjKfcVdnznhy/WQZzvbSzwqdN9LfsgSSziUehvZgxdpgN07NAsM28dJb1cKlwLYzDSo7DyJ
cgucRbLu5uBRd1xOYHJBfAbMw3T5afDEmUwxdOfMObOcdXnHSwMqqh05dEKnTKuq6l3LLvLwPdGg
F8E2/7QoJmI6QdCpP4uakGJTkPyqexSxEcxfqiYx7GuzXKiRZSY/TgcdxkF1Z33Vju6BoZ253leW
Mu2aw/BCawU/rpe32ytzryqccvseZtdVucvfV8vuSieFKQJ2wIGQWC9CDJzHBqM6ct7HbroIQ+pn
5sN6D8No80GBcUnNMDCBo4miqcbwmGOdUlVHtzIqxV3wBHMX3RNFx5lBzGttCGNuXkcvkNPHMUo8
zFhR52kfvBcjsciw0UCVr8NtxFNX5aEmR12Kuwx26CKxjM9BEZDzZ1GlOUTPI8O0QCfrYcnoUEMs
Gk5YDEeiRi+nXd7o4PYDTS9dBMxSmo4aXEr/FHg7Yuqi4hsCeYSlETENh+6Jarbbh/5VleUTyrg+
elMUhNZ66ERX/gBhp7Epovu+fT86zhMmeU92gAZW0GmOuT3xCsmPKoJl27mFvR4XxIdStPgXno1F
b0z778ezfVWnoKi5BQ+0cuOveAZlFNQs0s4jfNPUEtGj58df25KdN9igSc0H2D6WCxKdh5BAHVSr
nc/3Z+y3KSOguDREttQWMtdxI7McoPoK/00KZDJOd3ELsjIk/84rXLeAC+5tAnJWASOkZGI2HU4S
ViuVtIBwhu8DnpIOMXpNNL8d/eRvO9ZHA2yzCx6k0NAux3ma4TlmKNyoYstuFYhK7e9w8BqLzWfo
iSihx6K40lCuaFA1+5J6d3OF7xeQ7kxVWodEtSYLQlJDCy4sM/FplUzRV2AlD8NtPqRv7z8K6VMo
fJLFHmS6AcfVjP/EHjlmuq4M1sXMvhTxu1Xpkn00vZFrhfYif1h4K7uxUDrupnVQDDGPY/yrx6r1
/Tjza0k9P7UDdzntS/sCxPtdThDBqqJevkBYvQIlrW6LTZl+BCb4iqoYR+8QWocKdBVpXVQggU/S
HKssIjZ8rZNwm+S3tc+zApCi6+XqsJGh7/Ar5iSsJ7SU3D1jTYVOUuE0wQAwjgoZ8WanhIOZddPi
EH5RJWjJxQcOcxTkc5C56zSOgAd3ATJ98PXLjmeKhT3MPbLYUuKNQpgD4h8UMSMsn//+Mtm7T3DS
7mqPdT54NNs+/QPEI7q86qFGruBbYXg7x1BPJre8qVAeXDAlSC92JN/ugim+qOrdfrX3tv82ZEYL
nz2CO1ZLu/7eIvOeVXJFEWlUVe8ECLWbClqEepGU1aVK2MSb2IGenWXMSpWt21Z4n+HXRl8brO2y
RYI6LEZURVv/CW4AO3c2lcQEZPv7tmVxdTmJiq1NDHSd1w9Bjrqb0p36tnD7defrv9/jG7BOpo4O
Pmu2OELySQTLJQmRK/KvHEkLWRdkUq/8ICXuN/LLayJDWJ1Lq7skBgnD+VgPOF+i1ls0WE9IPuzX
1JBjWVSrebHZwohDBBo0MCAKv2Z6UvApXHJbr9y0YVXOS1VMG26Kv2PHGXvo/nVTe9ebeF9eAroz
eJk2ixs5rYRtmVwlzIPww+e/6pgUEAfNSqD1hvmXubAyekqsxOIP6ZYBDI52j7tDZj/VqXS5HuvV
z9jmwDzidZjx98Mn+6QJkdpXme+FvcMHzNl0hlrHt82fHCKLvdimu39vwD3W3pLlWiyrLVOl8u8x
KQZsonf4ypdp/M6vuTp7xxIdsy2TNrAa5FV8aYeYm+whrfdYrPdSDCsPphsJ1C2wpuLDjF8EPlij
9X3EvZGPk7gscS6xTgmyIVIWc3wXQooJeHG3S/w87fLS2mHsyQpjxMPbYE/yorF4NwufhsS0omON
VSsvuL1gvbKd9LfOvklXHmMgbo0VXuUIYHKZ2Mw1OySWCXRcHQ+t2yLlyC2+l1RsPsZzIWytj2SG
ZRfUSNGqGyJ7NYxoeGSWgLNitm4Lr8e+YLQvg4Y/srJ5KZUX5se9TcXMhVYd+gnf5Skgg0D/bP8y
QMDK3XpbQ7e5Iudru64WjKlowaDnRH2D1yakSmMFSANfQxVb0YpxFIGmt2OBJ8FW+SeTVa8W+KYz
vF5wxQNGzjmryo/x9+g2W8IzWN3rOtKrpu/RzGrrZf8mMAmSOd9KnC3vASuhg0rHQuEqwJugJ/lm
jgac3lnLi8ZZYoqrWWqDYnyvLdBiY09m/ruAzx1u/IZZCj8gF2EDnhuoF61yCHyeRAbYhMnS1TSj
hx4wQA/8e9vZTOt4UfeXWZVgipHyArU65ALG3JXDnMPrySfIp214PTu4MLRtn17vph3xDN7Wpr+b
f9YleUbbYWgwrtDa3qCdqyAydX2Q3doBbyg9wHIdpnvv1p5YkKJHIXEvVrV5KHgygooV9j2no4cJ
B4Ya3sTf3JeDc9H0xfvO6r95HRn0VoAB2cyttXpuXJV7vKv1pgPwa1IcA7Vql6TO+x3hCTCl9jdO
MOQgaEN23e7icGVo+v1oX3EM25/8kU0cl6rwcp9MSxTvvOd5vPSv8qYZyNOG9dUt0Mr7eTDchQFO
Hh6M+xUMkY7f3O1vO6tYOut6xuijprl4y2fCL576G+/8GRPbwf0cwIMxz3VMh32EZqBsFoxX5uAi
S4rNbQVIfGUt9/HaSyg7gk01f7BcmWps0sWN445f3d6xcGTm1WxDPEDakPrAKrvmvd/O3SoodhEC
AGd77UDxwLGKEA4rgk1V7GSqObGVzh2FSbgbvpmv8Pyg5FjWIYg8b/X/gPxvMmvP2XPIFCfwac/6
6oqw+zSWdXHVBR0TXpeHxRT6TdI54e24KMLLYrdfvP2fKif+YFnmwV0x2iSvS09rMK4RmNdY2OeM
N1ak1cG56+PHsXWeRhsTlFkmL3UzP9VMR1bQaZbnCGpCsl92HJC6/EAA3nLJWOOogfaGLnJK8r3e
JYuDOty3+WAKPxSrMvFZQM+sHVkmG6EvdRM47meDfYa4qkg0Lbcva6oe8iJ6NPdMtIM/dxuO8fA4
ulgc3GDL4kIG3eBEA5bO7T4joNhgjho0qy0KEyTqElpCmNbwVENTyc2F4HUFVEY0+aA/8ACkjsHL
jVgWw8Q3j1AjJm3t6qvEaRWOoJHvMMO6SeoHIUVpG9672bzyy/rBiCAVSIMhheGejmCEgO5d2nzQ
NGjeeR+Bgy7UQchkLkS0LY2ReLwGdMYNKhzZZib4vC5DDehQIXFz6qd3dfZuae/eGVaAAG2jtM+x
qjGye8wqJLuvd2ytNYcXpyjuUjWvlTUWX/a2Q1tKWINYA3nB3+qCgIcqQrk6fifpL1RkFYoCC4Y4
w85xAZwQHwyq6iq82UfZu9nzrjWhrz12KIalIZbYCYx9KY0Ncwx3Zd0e3dxgQ1pmbCUYzUCRo2Q9
87hPmh+kHSBOsAqIOYpO7KeHZVwsMZtxPgilE54qlAz9lkGYhUcoDN2M7+ETCe8v8CD1LS52S10H
88KDIvcPmvSTppdhGtSkJcXRwmcKc9SUWXaUjfPo474FTb8bdBAxUuNFIMvPpE12+BRdjDaG3j2w
654CQwxzkfXqMv5Oco/D2z98UbfLWX5bpOGjFNMGoQRe1kwra+3rNPfeGX8RYOnz6YinwCSsKLyW
I+J2MAXlLr/s3XNrG5aJmAVqegXpafmOywOFp2tZ4k3ewODlxG0X+8u0Ic2PMeWBvwdINY1f+tz/
lzf11+Ig4Jrw0YXIuJLyT/2x7FEsm6kxoxcB3nFdYhC+PAOZmMHwiz2Bj8EcaeniTwhP/TghxFvu
qyVpxodVopEIBul3/p5kYM0eyNhUySR39QQjVlov3pj0hybZcroTKcT2lW/+K2uq84APc59lVr7v
AuQioNxiM6qbxTnl7bgDwIXSlvQVVvbL90kh3TPvC7iX0nQ1jjfYVx5dJjiWLdb1xr4tvfTaG2PM
Nagox60Owt3+ultuYcNQCekdFHxtlQ91p/4Ktdyv7+ElJ2gNYYhYVavR3n1EHvs1zHi3xVnA2sQY
QycOilwzWUjvpWqVvDKZDg4Bhv8EqfXPr+cr64d5fQCKyeiWSeSxXTdpMwzCCq+706lpMAW8fzD1
3FyL5yAWhgGtmlHB2m/Ubynb45mWm2zgXeG+bPMkauZ1Zs9j0PkoBbIxAJPPV7sEk+fzGz4bfIz/
BtmGFg/1LpKeKeR/RxBWnjvTtqvd6WPtME0A8dTSty0Y/IxGNX0MMVrqAnZqkG1dcZfOH3hsXyUk
rvL+k9Xh+lX7Z5DtUHOBl+t6IcXlgrsL5YAO5OXrOSzY/N2ZPVx2MmJTGqmlRqOSrgjeFglB8HER
sIDnjmHjsPgkFqpQSt+mFrIWFC+aVon9IYhOU6oEP7liCkZArYD8F0gyguVm4HKYUbhdQXiBiGbn
YKWizI9bakxCzai0abLH3n4yxkAMckxypgoCnTC+abyszQcRVASXafomlY8Mov0Ofr+OHiMCbenn
pVSCw4c+cFw1bYpz3ebG7Ypr3NpWyD9g5BNeh0/WVTcBMSjAwoyM5n7l2+NjN2w3eLkxEkFuaJw8
odDpLzL2M/Kie5bvCnpuSUqCgMhQFeM/f49ZkxJE0vyr505//fmlOEUS4VnwMkggF8Hvco7w8zlr
yqmwNt6djHnDMn6UV/xYQm5U7ytgX7uFjuOD7RtMeSPtZEoifHOYhJLDPSrPiRFPmbAEFxKZsHSW
XBcn2NF6mqueTqy0AYBQGj/HE2nmZNzbKO1GEHm5Zyt5mOrrRpMHM36mUZmd6FEjEYnmc8ZxOcGo
f75zr2wnFHTwnEW2xEnsOGxiSPdL29pXNlVUdq/9+qDmhBRHmLPCrIyhWAB212JH1DDtYZxf81Sl
R2d9fUh6SiKtqzGiYNoGLAzAASrTiiO2ZjzshHeDO8VQniRN50Ntz720pxpaF+oidsOYuy9gwx4T
hKp6uSi3C6+4k9Qw0WwSdOwe/PKvuvZBNGVIC88LC5nRj9JVFCKUcvovUNDA0mj0Ml6Rktk4g7OD
T4EIYtZXp+6vsix84511FvNOmCRupBRV3XX4ev7xbZ9d8tjtONuDMMurUYaEtbOYACRDIOSI3cDf
CsKf6Vs05U98CgQmurKAqWFZyfXHGIDoVBshm5llQ2Uz1clq8px3dkafv+H9l1gdKzfAl2QGbVbp
mn/GWABYD16Ekf9TrsGZ0Ahz8M4RFk7JW4zFNVkh8SJyl/6x9W4weCBjab1/l9QgDEWEXyHG2XZC
kSPupQR3IZklSukyTiZy7GLdmCrbjKAnMdgBe+HtqnTWO5HD3dJ7a6ysOCc0NP/ze2EsSF6eAxEM
didiKsTKwizg5TnQzvOO8F+nx8EYTpmgDyIG8WFG4SylS9dAumj+bRTtGiXOuOqFNvsO7ofybjJ9
zcL/a7R2/1ZbiWwEVJlqYgkRxkJfSJfH74USy9uPc4eKD834gMG+jTaMNWSw6iqUUTGmmtLvJNjy
JvZYx3nwB0AdE03Ta2zDLM00Ng1HtjqGPSGVSs8RXUaPWCWJ6C3iV+YQPcRNPU8rM5beL+4Z94pN
hOYBEQqr+2iva3mfQs6+UJbxDD5wU9A8rQtgnMRAxyYqmClANjs/loQWXfg1cKAEN7oLIgbLAbLu
wU240XzkBvhKGtsRRo4OvEJsoVo5eMyEavHqE7Jo5cdiR6AP9a58sAk8AuPKKHgArJlUJDU3UKND
vS0GD1SdaMfBo0a68tdX6LX+LSsseeCogFURLXO+ttzUVxWjiZV0MAfit9zTkPPawRv+f9X25br1
xdyKvwIWPAw1UL3oRnkMkPfnRXlKKtRidKHjsjY5UMyv/zbCZm5TW3MfOv9P7kgjbqQeSE065I5J
wS0zljPMsGVZpQ8L3vqxxQ/EsiWpoi3y6CYHqLl/vjpjQnr8+BdoFRYRsgTquqNXZsYEPC2s1jbM
5DDgRccm0AVM7PL+0g8g3BZoiHgmqvr9Ckg5iy+NiQXUpRDmVZFyWB/GHyEmTdTksjBjku9c2NRZ
OnF8YjqNnhPqO6cOBSzNp6IGte6fqdcAA5cqXSsIvUZ4mjDqctNiZnxu/+sfUAtOWmaj2oWQHenT
49r1crPAB3lE+x0OxotTcsNwhHasmhFFnKgFksjKx4/eFr85DsYtu/OgfRji7P+Sdm7NTWPbFv5D
W1XLuvs1ARIIBEInNPSLi03vli3Zut9//fnGcqcPkVMxZ58qmg53WVpaa84xx0Wxm+y/Hj6FLz8R
O3Y/eSKE+yB0g+5O8/z0uuopDvf9Juxpz7fU+wzgmfEJ7PKpRxv42j7Bs7EHSGs8gLQiRJ3a7Ir2
bbLnDJ3mtr3cFGF9mYEOEycfFg9+WAHI9Mn8ZhhB4LF8YQokONTsmAEOGWeW3x6mSyViXuZhj5m3
YiqLmGPXVIJU0PXnm91v47i6ToJNfNG0qjQTJmOQ/TSKYJwkO7t4KrZXypYuQmYnNkvW8u2LCQL1
AVdRWUzu+I3aA2xzH6/ZC21KaGEdR1lABFnzkXzccShNpEitWI5xyWkob+LmwFDMxPyIhND8lY1/
XYPSH0HpBIzSO8wbsvnYi3tVtxTHxV6jEipZVRMmb7/6Plg2yfQMO+ZddeWx72KfqrkR/CFbgTd7
zQxabrVF6UgVsqPPqGI3i2aGoRmu2r5hh8xbPJYbNpA0YTj18mI41YlpkUbM2mOqPe/Ei6dOIm/X
bbCQaoIRsy0WKAeZXHrlPmpJl1AxtEsKZBQYJZa0yiGZiWjL+C8s+KiL2SxMgA0DQMJJ0EeN/R4k
xU125KWCNSU4tj1KMqzhCWWBXGLodXA55L+E7UMoB9x+7WeKFfuFF9omZvz85qAplzgU09c1F8gN
e/rmeF04DQei9UgHYrqeoAK9TMr9mkAm6hbcpdFiwzefe9a25QjEPoNv+HjepR9SCjT55DED11AH
k4XGAxbP3GZ7payQxgGuNoblANKBrbcdDeacdzsIi5edk9wWBeRcw0vVeCM9orO5MyUnunG8z3HF
Px0P7Ii4OQKqOCjLm4k9vdCy8nMMt+WuPvWk7G6HBzOR4ZzWBOTmex2mWISCVzKTCSjIk7Iy183E
39wQcozxNaBt0TPa5b24cFJGwlkaYoOMtsPf/qEexTj6s4ks3ntedxMwk2hKJvKZ7+zexqWtRQxx
jK75bqVeCYOwN0WSGhJbNPCTPXiWMS5Neu0ZATPXLMNO3KfC407s8G5mdN8QKIQmh1coot4yLiMC
cW4Sn3Fnpb9G7ANZ9mRBsrlD0WQIyWIcuTHjxMw5r940e4FCBz4CDr0bzI4O3U0yzSmkcK6A+TWn
JJDvVUyqI1VVsr021UiJ2tIxrsoWoiR/nd/x/JKuZgKXzyjVulVDzhGtfdwbLtk13PoRHD5p4T+G
2kqy8ihosrsFrNrw30m9wTKSDknSIJ8UDKY01DfE6jKlmdgAcNpBHKbhqGVl+If95k248TcPXsOg
u6+R2FCfYh+wa8f3XsuVDjHzyWHHEHcwbErOxKDN2WQGORc7h7Ob190FbuTjF2A7pkVO1v2VDhhT
X9Q1NzJCswELLDis37RVWfwWrNvu3exNE5dY77xv8xYHgUsn5Q4JtC8KJuXzZnc7NeFrs4u27yLx
PGpFrv/LyZK4cGvPubF2HhFVPBTfl7etE9NE3kSPPimEDUKPfoKXOtzxFIHm/Ilpqtmnb4X4exru
CqYQDiP6b9PDCAH9sILdCPov7/qltf5Besbo9IqcGsaL1NqQwbWfFJjkan8pxNQYGDpIgcHjv5fY
T2k5PmEfqj0lIxHCaMV9uCvGCdOYjvUCg12GEkLq8YBhdv130WGJvAP7wnka/wnNTvciZr9EuS5a
69K8qh9JRF3XPgo2Cmyr/eq2f1Tz/N5t/Tu1F6o5xOoeduQRSbeJ4S0D46NWiT3+tQVJXSTeSO3k
zVHTbjVj+joI6zeZ67y3psggfufx++e2VAzLPZhVZB7EYCJPt1THLddtxTz8E/5EFOsoJxIqU+bi
XGIxwc2JRnYXQYGJYbU2JMsD4Ou7kP0rxCL3cheNEVWfN3xsAqd5y6qjbS45orNttb1LOhZtJorS
gXPuJszay6QfV1AP0i/kMNAwbSE8ZFvi4kfRmqcOiWLKroxSgz55w2iNJ3rFEBHcStLIoL+DAcc0
seTCvHXSvgbOAafruf6mdZJXZFeEl2IbONMephJbPM0fJkYYCN3HU/s13oLBHw7ZGyeo6/fpXoN1
MgbgJrl/mYoZGrh5Tit8idSruOhhyl1av7Rm86ccqeeAgavnsLuMpWEHZ6n+grWU5iaLo47XikMY
E3nmkcFiroIqkmFyHE2fbH5sh4iQs5UThHJOFawkS3RHxRZOBR69Qtz9YQ+gEn0Q4Vjes0ISZDqh
BWV7C/ELXt4GThiyLP0QeyNGDtBM4dovpUEH0qTo6aZ7K97Ua78rb5Jo/1mddNf5d5NvIDMxRlD3
PXDo7tZvzdA8ZBMSFHBkmc4/BrmCsrzFr/Cz+mHir6AQ9fkn0drlMf9rpgIn5RcfgOgGhj4rSL5g
Pou5Tw21pXPXmFFqANKZ6IsbxtYmXuI6jdTUxwq9ldOgAEARYaXU3SeHjysvgCrXn+ORLlEoe02h
CJhsLFRgC9ouyGWD2to7mnsqYuVRAS8hpxLrBVRmRERrBQhFtTRkbqYgtixVWhZKWDkPo2nStaYG
enILmRvi6ExDr3QQrzwHqp6A9AE+2cqbgNaPxI5x5dOtJNo5++2wP8Q3QwmnsknR7WbEgLBqSZQp
QohKtQtZx4sK4Ehmeq+GVUrYULSBiRXw/sXg1LTGUMSSPSJS5SM0k0vv6WVr3MAoi8xhm8JdDJIv
tGrQubb8+aTnFRC/I65nup6AMIUdllVxDympRmZxsW3QNTf99DuOqVtgR6LMeuIad4fyC4UuJ3fS
wAZpHXYJtnnmqRgRmaaEvzWDLxWqbHYFjA4xy9gCoWpFZUZnjC8h8VRDtf/RDNv2rdmmGPvQZb0d
3Ka6LupovmkA3u6bXUX0STr5D/lEVZGkXfrR6yk3dpu2u+zSsQZuSQ/k58zYLGTt2L4ipWd3m9bz
93ivDBeHDi3v0wSyMKyb63qVhO8KZ7W/8jEPvUqM6Cv+PoZBAg2GtoVSonPmG0wM47eWhFhHw8OZ
N18WID/vT6E4+8qBjZAsImBbLFJYLf4qrabdBzuXwHZadjOi2z4OD8U8sBm6ObACeQt2MMhsWjnc
UmWL1SzJdlLz3xZ9LnxIG9Bx1ldsvaR1IKFVHir7lPFcepsFAjbHWAJyWkW3hoqgNe41yP2DXgBl
h8UrLZsDKKjlScww5DEl9LGh19xrGJAKMuj1dwjOR8orfJkeGpAliW4FD8p0okmdC/k3x+392Ptk
/7juO9n82YECohYJzvd4JvfbmL9Ylkd0q5rMWrlXDIyGEb9EPnYCCxZpxYsI9eQTIogtrvgHrGgR
xBVygiH1xgZ5mDGGMNH+pTe+WDP+UQrBJsGEDFCdrJ8moyfJakaobAtwqz8Iamb2DmLA3FR0BjTC
wiI1Lh02R7YAZerHfxzomUhazFtEYUkUdAuVQWJdaYTVMR7L9+wnlHCiPiiEL9fJ3VPfnFlzzzxH
LOs9PLrdiOykYHHaeLs2rUzhRreaZKsGHgY0jRh1xyPCKIwt4pZa2p6HLveDOtA6cY4Q6rdQkv9u
nK2XAU+w5mWUv41nziWUnDDVWXBPLlQvz0+IYLqJurICMriRnakm5c643l6U6/A3/QBK6NfEY6bT
sIUQH3WhrANrF1uYvyTkTlZoMX02Hn+m15EdshxtZII1gIIqCN2q+2BKDhM/FtEDxEqdpWU+pmWe
vKFHsbHteGhErxzWkFNl97lL9PeGEKUzD2ZZrERM0FSm4EGPAgIL8aeftz6syYZpIJj9vBnI3Kup
kdlR5NvRMV4FTRS8DcP+4zS4V2J8QN/5yxa9qTKrkJ7xWaP8opo+v3yFJxgtAkDcUZhBRtBUSG1a
LJ20WG1D0+7L22CVfOvXDpFoyhQm4IxCxcp55hWUpNWN9RFHxvyYX8qr9lXnpuUTpMAtIra+fHEn
ui1dHEsGrAUvbwxsFxc3h0G/6SZ/wu8A0M8iF6JWZA3aC3YBnx00k0uBWiWdOcpN0bBX8IuV+2kK
ocJEla2cVRQtJf3b3ASfZVr/8vU+czNxEQoYS5oVgvAgXtSm9JomGvBcvBdj258P70GoQpAr/PxF
i6MxQ06M9KkC0pdLA4MQOvGvs2aVc/7+YKp3imSS9PflKzsZ4KH2hIqkgDE1psg/ni7EvpzC7jBk
chfkGnxoPMz3ZTAb78z3bBAaNCe/S1qWbVT2o4fQOWXjmFTwkXNq2SVYZ1xE+CTTylxqX9V0voGd
hL3qa2l3RagSM0k7OxCCfgnyBxgGFssXacqJgn0EJ0oZXtcs+Zc/pdXE/Xz2Rh5cpRWoIZpxStdl
7nO9C+smaUPqJOlyDzAZ0N1yxH0Wp2TVZL/NB5cVg88i/7baYmbu92IGdJm5OoTpG+kQFXw7Uzye
t3Sxg93l9UVcHVQY9Qdm8RSi7WqErpZRwDb0+Jymml7LxkVCqKN2DsoUq+FIpkR1qjAgbXFo1zVu
BG/5oZWT7bWfz4zgoZrI7cBAU7VW8KpioVFJPy0jcqEMnoOHDuO1Ht9s9T2qeqWxjojiokNbn5lF
nr4FUFGCNfkwcEYxebUcg582eYfQv6ajq/6szkzKuliBIIfqexO093Ymz66rBDiRQPQB6IlBq6GB
w0m4HiIPnRADKR7TL1iDLj0bqHZktMiGgoKOq1y09d7oed26JVNd8mvVHFZS+bcYHbnAj4x4VxMw
kduNGsvfWwiiQE7J0ui97L7G5E1LI3NR0PTRby8v4RPMBI4tDkmyRtN3oZ1P/3Tz6iHfhrtSKfVQ
UCRRVQmkJTKgN2kO0OSziZMSbYfFm+GdYqbM3ZMFjUzUZViIM1l5KWmtv528V9ahnGFbtB4eIpl3
ZMENdAIq5wi28HnY54Tdoo+whikA4Y6VAPHu6V4T7bp1Mo3jMRk+JqhGBsViOLBJ4PA2fT866bIP
Ori/U38pplsJtjMHYu4isBmRQJ1tw07MY7gukp5wIqIyNyzPRfHhbaJixySQR49BoNxq/RhX37+Z
vY03PdjSIo/Kb+vK/G7HduQ2i2OH+uE/ps1uVAjqVBbhrN6hh7Fh1BR3Ly8C2yM83Sc47DwaCTpv
/E6WNjdZ31Urb+qCuw66RG+sIUvRFj8Ec8W8wcMAB2s9f9f4IasvE7e69jH5tmEAsIkbb/OngBAZ
IvljwIBIyweGEYw7WxUG6FCoZW3aG4pwM8A65giFN/lZ7TM8+D8fXTNQmpF4EH2Kzdc19tBB09FY
Rq8zijW2Lyqv4/bEdbG05KOQQFaSk6TXbt545GnL5kg9tgBHy1/028sYvAuRGOW7/7lwpDWiKbD9
DxRR0bikqNWKENlVv1lFm46WvIcKA9vOKjL8jCcB9n4EAaFD8SBkWW39K/lNeTIovOHMYMoiHycP
RymSPlpQHLkXTVM/+ryizpjeiSqniBEE18C75GHY01KTAhsLzrNS/yM7Q9FfTElqNxNlFQAymcKT
8V65aDLkspP6jD8oHrnYiyLbqj6x3qiqWdjSz+vin3tTRUJDmgvXBaDKW7ypVQZYTilDiodzEfbp
1TQVrxWTBM/8Q0zfyXT1Nl4V/1jNy/NapbU2Q82zbC4Hzc/L6986Vi5vMQeIQW2LISszwKfXlXar
1URo7XjTl8PF6M/sEDSHm/V1HFPBTNxu+XqBRWB0x6xUp6eNHOChg79cTk31PsEVG3LFfYHmVjoF
OSz76x18dqpBfTLxwiiqNUEUgb4Z6Lz5MXGdlxruxyHLGQ8K26lj0oOeC7ovEAk63qykeYGpT5n5
TrWcHqWmfHlPa9GgWHe2H7VirZ0Lk0jdKe2+dutgJ1bfKYaAnMTtXnhgX2SbMXuuRV6NiCISM/0l
04EMEF9ltjXBx3tCzE2zZ86FPCEtgGtGDFtlQOdTYOnMGCLcU7AtFgmPKEQQa05ZuTz62/Cm239w
5uQPYV0izDKU++gEkPkqqDxK2Kj7r484WMRg7uXHeqrMYAdmlMsj4M7BUVqysNOxqmqn2DUfMtaP
YfAxDPT2ch3BwjIp4SJxtul69anshXAn5TcGPvbWpvmk4Cmk+Sicz7L/FDaBwan+rDj/qvPE0NGm
pJfN+EzrNQdft861B6VITiFKfpRLj+iLzA5x/OFieFvVYZp8/G6yA6AC7QUqZlGoxX5gCPMgDMEa
icySdjOcSJMPu9xcHPzqxmLLvBxilIqbTPF8L8vNYUt6rAJj+POPDJHBnf6y9rCw2oZd6F0yMv0m
UMtjDxZvUqxWRm53AtW1E8gBSdu+aRBKFtn2j8xjo1apqiNdtyeGdrcJYF2hSRUPpeMPMZ7OJmZN
smXH/weAjvEdZikzhk/aGqVEF4HoF+pwbYGL91fIsRiOwEsnxlNENHD/6hXhLyJUcQH4UiL6kmoe
FQ56MziA2I1ytCh7ycxIHcTJFU89aShcx+LTHNCx8VA8kSvOrENtHyeXF+FQDS4Lc3q5g3vrATHc
zkRYf9Dr4gj990H5Tn6i9lwj/AAWxr2mZg2hptK2aISfloxjBRIrSqMGWD5zYc/cN+jcNC5Qsehg
lkBxSqfkpKPPhTkwqZVZhyr7g4hoj16UhW8w2ttb5F2mCO084QK1uuJ+griRpCJbO9g750kGz517
QeBipILxBzPcJciURwiw+3Fb3o679FOae19FWNb2KLMMmZ1pWKnygpnLO1S7l1OYvtrN/a3PFqhw
FTGJrBqMXqXqk8v1FF57BQ4CvKx+yUk4Q70FcrPI2QirhMOw9w4/Xr7J9lB78vTh3mI/HEJJW/P0
l7wv4hkKCNCdIZ8we121ef16E9ewHKl/1jz+Eh6gaJEax0rrIvuaAesX1JDRrSLVNahMDmysMluM
pXKrofsD3s7lb+Uq+0+ygVzTpFQ2mDphZnkv3pf93JF0HQCS/h5Lgugh6xxIPJCI5PBP2/5BZgfy
iBCvW6+wszd/KTdtTvFOePkunEIrLDQdsOAVvKDuUiRXr+t1V0VVixyKdtNltwPYtQzXCBRNea5w
4uWgmYXkxoHnWjKi1CRDIHUDBwgAJ3/JV7uHgE3Xg87m9WX17zOXevJWQNEkKREuIWMGAKEFCkQC
YURcXdLCSRffkhEKQfC4n4INYs9szRUFs28V2aLwOz6AonJkEiU1jEAhqWEE/RoHtS5bs8RtDWoA
aesEE4pKrYFQreAkssfqOvj88qc4CU5lv0GmwZWC52OGvGzsImdNArabE9+y4nWQ6QnijMbo3Psh
5FV5TVERfC7r6sMc969t0wQOp+JGE5/C8z8SAXPlr1uU+rigYZwmjYVsqOXjLZsnnXTDYfNNTZVm
ckwi8JqjIGFErlmhDpfz8ST+yX6qj0ZuCuNO9i2gxKflWl6u42pbV3o92A2gS+vZoLP/5OwSvJTp
FsS1kGM1wkttnxooyIc5YSyjM0tHuRBRHd8Zm79h88eW1+dINn+laCRap3tlacMa5K0Zb2uuK+8M
Yfra+4oR8J87ofZX+KnEpvHMvwKzQE4P1lMOdVNEuTfQPWmgIFM3DYDOt8An3FI9bEBA5LpSAGIq
vLgj+FyziR7CW4PRlE3FpAXL0ug6OWwvmZq+k1xHiwATguusdgtKN5oVZg0yQRbU6mPDo0e9GbxX
0+hE0PWs4w02KRxSJr6y7ybMD7kfKLr8MeohhaS438WvVYAqUk+GoRL2aLcrNlQ+fPJfbCdOsJXF
p14wauts8rBSzje3Az2y5ZW667eoCrFypynFAa4J3PdMLy7Yrt9J0rUJdnewLTn21VToBXwk7+no
f/kFPAUHdXUxqBoWZYEJlkg3TMf84Iyle2uLTyY1kgIPew/CJdiE+gdblDBNyuDnZyNkAWkwj0La
pr+TX5xmcXYBc0M10Hn5Eq33/dOjiUtU3rMLuYG3adFazt6G/MEo9q29rc0BUa8jAr5AQRlgFv0P
de5FWF4bt3+v0tKEG4wrOJPoeAzEXKldnN77EASo0hjjxg0JT3P+W7fO30jUUmtym5KwusYyZBvX
d3onLHESeoHs7dSAnvlgJ3MQ7j2FFlZbsI2pb5bQix80EOzN5lYG8Ppgqky126nxlNjAQhTARAmq
NUEZpitukpL/8N2WearI4TI7yzLJk+nTtHxkIZZssqvMjFhfIdehb9OLrpQc61Ek+Q4eCS9/mNOu
mQ9D/0+CAccmo5Ply22GqS8PbnCbzBybHJ3CVYSdSOE9sKnYsC3e3wEdpoj96potvjWD7TvOt2iA
Z3M+IEw3cbF6IrOC5gayGdFjLa4Ldo/T4mvQ3mZ4B8tl39rkciLaI0SrAygiy2luVHzT4EibICmU
XzIsA0QWrUQYHIXpa5toxfhSRdh53eIpFgfNmzfd9XHkW3OPltfq7aJy6/ZMLA33C59Dg3mkuDAy
99a7aDZw0uRLm5GbywrBrIaVoo4NFk84d9eV290ejdcmpNxppPCAj6QdnMHiTsRabOURaVFcowDt
1fJpe1XUFWXdYbbWU6aCpunc1gRK+iaR5TXCK7r+dihq2H5sxsgZA6hVeYw0Cj2DjqLBQ6ShlFY0
/vI4lDxDB+B5bzs7UlyuArBN4uzBDyPMGp4ePX07btpwDEK7CdueGaBQWp+kYXIvzSarQPabwlN8
ZuziUyskwYqX/wabpQfyfdCTkUqUrWKgDJfkSdESMU3nwChBh05ToaiUEDlBjsYcxdIMmWpppBwX
BDnwea2GQwquJqyJAF7d0Au/MQg+bF2sJQj5QWOA46xeiCfHh2btqijVzkZYDQty11+i9+g4dhwf
8gQ0kPX8WMJOgQd9Z2+RBYOHqQ56iTqKgD3dBVIwShynW7HxsrmAEzwfUJb8y/HTvC0wtLzVHRGC
oArSYjTAKXOGUxHeEWjEH+yQnOvSe/3yvnKibdRK+/nJLd6JHDFohClSdGN7/ig319qJy6b5Qj6W
TWmE030v0NpHWy7Sst3yAaQKXNot+M/mN2DBvt0UKAPFGQSxgIad7En6gzYKO4fDIEu4rdxea0J/
/px9php88jEWVUBeux0WRVFg3bptWwVxgxfnXRagKJE3QMikWFKZoWDfUeArE1phZ4JB5VgpSEOT
ijP3V//wyZuBpg8bQsYrxNU9fTPq3Qq1xdqhTI2SPxL0JLa1Q6IftxNKAtwrQZ2lchPGZ1VJQo8a
p3vzuEEKpFMeoWg6WktJV1519ZZoUNBErxSKhzAR/0oJ61+++udOHUb064jeGz7hCcV/Hso6KGca
AVu+/O1qgqXUV6WRqEF4NBmQbFgUDw2A1FLrbTnOvWUQcU7g/1zNwi5DopMEXsHJzDXFYc54I/is
rktvnAp930O2I0hcG0mOS8i2Sm6PwJwGn0cH8maC+zpsoYlaChQVvcwcpYJDZ87EmO0Fqq8Wh5pj
a1TNdjuPOIAdTUNBw+Q2og1V28B/VzNGYchRCoEZLvNJZ+NUU94egtg6V2Isx6BtS/TuCu2/dlIg
VrnZDhMjDSa0ArMUDCpitnr6x4qxR9FrLejZ9f+LVSGAPNK0Gz/QRW88e5Xnppt5c5zr4xFsZzx9
8jv/R8rFvkebaBzeMVaFpUQwntGqEBIoz9JoTzX4C6OFZ3oBOnVFv0JJ4qtFxQe7ris2VHHWLBNz
TAvRhuPukpHKLajQRcWLhm/QdzHXbTeHJykJ1chQqjd2ks0NjtgtbLzEf/c6oS6i8afMhqW3uL56
PZVRsoqrW3VjdpfS2IOQeIH/VtgprpbOOx1NGmoNKU0NfDyZBGmXkgD5fGV0IiDQKcA9gyZAckQA
4vZ0l5rjtdvUe8e/VeYfL8S//XZFcgQsEoV4Kd6F6aVKaJ1s1jcAQwY7pYANoz1A3aOKpgQPoQTC
lFWJQHW2Ew9UYJYSLYdSzmtNIB5bZtNBqRQNTsIlU1O2UrhIdao3sO7HB4WVaGogcETOtjqeq2x+
SPLDJ0HWLy/tZwsvxsgYx0PrWAXLpZ3um9UqC2G4UkC+E0rrg1Bl2GsWsAOE2QvDVwiKMWS94IOk
AETVFXpg0j9IPqTrPwqvjulOfZphfs1Q4Tzt4blzD1jRhi3g+bNMqUhXOxRBIcbu2gj9vYy/DkRj
462ugHbNnKRaE2AoMrrdoVcUOzLhb7r/LQ3Pb9HWo2dx8FENBJHWUwz4tNgk+mk3UqhlmIDegbh8
Ut9rCZYrUJfpcBHjQqAMPpXfTY9snIHKMGl05nwTgJbJWFBMFFV6hYaqFHDxgE+kIme1nOJD9Gfc
Mthi2VlaDQe7Zkpipcic15QsLW/kXDS6/agNVQALJfB2P/ThVY7k+Ovr3FSWzCwLVnkaiAbgVHLv
H95gDn02UOaZxhQmSggaDC2btknb2E90i7TawbiITG1dtlXdywValBDjAdDsWVwY3fvM9GxcNX1n
wyTKmhewI2gsILZuPiD+ikKeIRFc59Gk547+WDAtdQun0MoK2X+6SJKzJ7jlrXujUYqEGMxtr8N6
T2iCTOJlvlYnn2I3oQ+BDkTW0MA00gZFoBtCin/jelX92jmYc5iKAImTlYUcEgohGnp/SXbugb6T
uJ2xRIYvGj9SPeSTgCJdRQl7ybtHRrCORt+Biwvg+jjU111T8dTTULy8f9jc9JNrgzxhrRwwR1g0
Qs56dianKmiEBsa8cj1gw7TrXjkSDe0B1IcGNg98/AedUOIRzMFEUCqlKOkCyZrHDsNC5G3daSQy
cM7p3bXkLSDBMFFzYSEutJBWYJKNpK3So9Qo2CXJF3nTqlTJMWCgczlsAC2pDewkris+SdF0/pU/
CQ3lFGEWjocFw33WTbx45fMiiiqy47HcJnZLCRUaJAneFy6S+RguM5SZqQvk86JucMCO2/j46I5y
rEOqKe8UNvgYS2l545lXxusRgiYcLJ5MPDg55Jvib3u4jfntpqy6i6KAZclG2zO8mc56vzz3rtIh
QfCDwMjpuHigubsfPcwoObLZOOxYE86wpoqSf0ghF9MnZrR1xLMmLWMVYcRYjRU4sR7gSYWoTYGE
Z+66PQK4Ey8vuUB8ieWSg0NLDCdFj5Lan+4mhBzOXk1Ze8vIDgUPT5tjUldq73C4gWnQWHTDkppB
GhW6I4aCVoilqasr4lVg/PZeHEUlMurJWUYPBswilmgFyvlTdO4pba66IfxNYyaymO90pivTQlNU
S8fEiiKlt1fKlb8DbhYlGu+7Oe2/isiWpv8Z2vpil9fXvY9mgzdFY3md5lokkm8JHXz5Np0SBCFF
syRxUBcRDz7k09sUUW62CaK3G9HVFRluDhC/EbOKdirMJ66IiIjEI0I7AMinLB34OAigSEaBQNGv
8ZStI3LLoH3/Fxe3Mi5mgmKTkl/z9OLm7a7Ymtmv7tqi+JiH2VWxAhFg0CTrl4IEEOqz3+auAsAG
xoCLqXGDCE5mhSgLgqBFIAHdfwFGPe1gSSlU4BTcUURFy+223u8A1VLsclRi6K2WLLGYsCyPeMtp
hRp2Ex3jgosHnn0MJVdi14SALJ1oOsmkB0iIqcxSzlhLQcnwHiklomdAhjIq8WFNZzvgkc2WYe98
Ex582ED5x37r7u3sxsLI7Np1gDt1ujqnoXnmwFurxQVb9aHrwZ5/+gzo/5ngHnDatyRInPYfsSoJ
u+IJ9k404AnAZ5UBHt2WJH0a0AtBiFg8tjY/+34/s3Cx6wpWAJak0Pnu8rrqaazgWfsx7ze7PsxW
VXjFhN6C2lwiVls2MXdUlcD1PQxm/0M6Hpmri8slhHpmuJUiVXh53T4z1uZfVty9prr4ACzuWV90
BmWy698qu89GE8v1FH6MSmetk3jrYBnFGEqit4lCgns5gG7JyU68jHwXfXSiv4a/wwwkRBRBV0wX
ndqi6KnwUQzDHLMwSu+DyE4Wn2UCLp8mRRw2uPpYdSX9m5gIM9U5JyuhAOjl5YD0a32TRW+e7r2k
w4lURH1kVkxQnq6Z3um2pusTBHGP81WNE3ByrPz2ofI3BD1hYgd2W2AJxzQNOhiWTHK2VCuvDlCt
s14ey7Sd1Najp+YYtDwVrPsOeHh2Owd4UfSx8UGcIc0cqR2slFPnjWYUUfqhnWt8YL8J4Rw83OjI
ovM7JRygqkmhEJANOcQtjgpHjRRXcSFrUk3CxCCKaPGkTlWHJVhJdHZrygcfoWmnB4GicuQm0+Fe
OR56a4GT30X4b1+IHylPUys2Egc8xYzg5cX23AtKtCGtOvZJwOPLQB0n7rvVuMriW9qb15K423v3
d9ksI1spRPXpxI0QeqYGWp2OfG9snQUIrYSyl6/LOy0ROHwZvCK+cFUxLxZBHUGchacR2ObZsqcp
EUTxLQrYDSlkJAb8AsDVuWiaMGy6O3sHWQMq9RuuyXoTMlTTnqgOBmUbqiEULtg9iZFuEhghENdU
euiJzgzdzt9jm4O+WNCigkNYRtjFlHTxWZxDAg+wWYGjMgC3U3VAABmgiClg9UBscKHxL3CmHLCK
DT/XZfdq9Cd52kwXOgL0aa2XD+CUOjnt9vV2dTc2mORAYrSGsy7kfJEleTWRun8Vj1cwvrWXyTZf
9C7Xu/6r+PhynbNzZ44348QfMIi4UiM7YNpm+1gAJagaD5bAyH6AWTzT+f5O3ANn0991Vf6W0uRB
6oQZkFWV9tHCUZChEGmoF6jPXl4VwSkWBcTDds2ZgiwE38WnW0O62uySBBDNdgKPTZ6qe/VS/kAC
8UApxpBA2LqVGwKp5jHpC6wGHbVxf7iI6G+lahGlDccT/HNqMBltGRAd5N8szUYzoMuQUCZj0Kre
QutJoYQW7q7R22FUAxsPezt4QDKCkmec5nACXhQgkK2oz7cQpSoOYQwH7iQOEtXG6WX62OFXTs8H
y4Eh3ushPGZdqt1TGy02VcqY5hdKj+feLPQIdJ9QcYSZPb2HXl7tayeq4xsN7IYSMbGPIJT7R+rC
1WEIPkrAJ86KgHSTIiiKMwg5Mne1LB3kWmIUadAkxK/ZgqDDo3Qnyk9CjrvrYY3dv3g5Iob7ULu1
oVmjM1DW8wDlMxPIdQxVJWa3Dnm5lgBlPx7CPh6i2o4ptFVoBJ1s0EyP+/sEF2ChvIKspViwyT4b
wAxeDLF9ezdNL7bIWizMi5sZqSGXdbq/6YPu3FjotKngQl2RSFCEgAMsDvZ8O7HZ0Rzca+VZnzIY
Nvq/wpKkDLHDOs4yBVYJhgaNeKf1JkEs6CaBwTrBaQ5q9mMs9qzICYmlQnojZvAvv23P3tgQJSq2
H/glgWs9XSk9vEiKEQAd4xAFw81scFJ9JTlhGQ/v5njH4QB6CZZiPTlJ6xNdaRuj8PM8bqsE+qLQ
qkPWUSF2s+ak5/kWpxM3abAiTgs3jpisLOWZ6UQMC4PymAULOWnuvxYtxh62SKmz2/nwPYsoAzIk
+HZlQzrWsEVG7CYDNpd3kT9GVzFdmGZZEtNal+JBzl5w/5VVKB9L8bDUjqWwJM9Lzk/LUj6GkoaZ
UmD2AaS9uOPzkES73RTf7rPmVZqU19Z+XvaOxJ8auN7aiVSZbA9vy3Vypfv9Dw4h1pssoTVE4XA7
sxjULT05xHRpa6bm4Ow4cC8vrXaS7XqDjoJKHh3YhsuAuqeDE/HTTXNIfi8MY1kGRaJ+FVgHkLlE
18wcw6NkgrUnPEU0dXVabCAPKo+s+gAbugiOfopc68w1C2FfXPPKEDcMCRfWCiECT28nm0YasX7X
GFtliE45FnA1UiduHTH/VkeIhSO0XS+c8FAVE3Xd35RuTgO1+aaOUJyUHFxCyhWxJPPqHAB34vuJ
OmhF6gv0BOaC4IPLa911u3y/mwCdE3arHu6qbq7Ke3m0E/N5V2/G/+gDSC0hdo3gVb9hjCC0ThRE
gqml99UuIsBT9YKgBbW3IkFZ3hlSF4oFoGLUDmoCZOWusYCadJ9wVW0xouLJmtbvoPKCcOMe/Wfq
+z+OvCOQMLj8GtGJyz/kbGXr/quQMoU0W46ADNv+5XWm2HB9HCQE2s3jvc65Mw9YO9DyAQcG0ony
6Nn5F7IXz3P2UVtSW2tRqvKXJN+GQ8CNszxSbasxKqlBnnMUQJAvb4Te6yXS5xWFXwVSvnLeEWN6
JXwpC3nrNaWUTYvmJLLV/D9euTQxmEqsiW1i0+fb06UZjV3QVNi5/RMKKbGOnqgOLnGqxAzAPv8t
deNnWZIPAD+q+jQTMQfGgAhyYVpe+nhkS2qiyk1zEqmzVD0Ic/8FUGU5G4kxmwSJBbZjl4LAtqhl
I8Akd2+K8tbGmyI/lnOLCqeCs1MEGvsqcRZJEiiMUVoLCcE0vJYaVFyF8zObEz8CiZ+4ozgbQ9TE
CmNZ1XQ92yM1tWVBJyPUYiWWGiVGaRBg8PWXNEV3VaQkkQNU/5oat1AY6gUjC5EFbSbtCChMiSA/
nLjh5zCQUJGn48zyBrjT6vFEBtPgQHdcm4MQcKlz6w4KDmIPwYZRDfnp5aVz0rIx9kF4w04RwxCD
0bQ4lr1DScdegghrlKKQsqzZB9DowLZhZxrISeJmiBaWITEaAoVjwxWpcHAROXOGuybk4jxj6YQZ
zZUBatGwMa2U29aCPux4k+thoFPbpk18OmgVxHO14WcoROQGsD9F+/sq7r5P+MDTeQ+Ye/ZvC7ii
cuKskcjS5ijdgwUt2rNCkzRgUOtddOsvliYtfw8Wlha86cLf8eN9i51eeBFleGkeibKwexJGnKhu
Xr73J67qmDJSOMOOIMaN+7906ffcesDKtQeNXxcA6Wuc3+g05LQg6FoTZ1EJ5FY0TMy4/D2kX6uu
h77ZyLSeg0T0MRvfy0Gtcvg81e2EIWsvE7/NQJ4QHkSZp7tLmu5GYrQPtZ3ZF3jmQcBDZOqCl4hY
L0qBens5K/1j6E0HEntYn8oeVmezZbpRcmiocx7lOneJy2K4LkoYB84GEcohqC68sPs0QH5n/kUT
BwanYmdokXZ5yYdDimuis3mLBqK5sIY6HMvqlAQUyo5brPjzy/n5S4xpNqHxYoO6fNj1aHZ16ZfH
tFNL4l3TKcGBkm1OtmU158yy0cpkKYa7GybC6euqD66rdPsfNdGWBq0jRH0P7ePLa/GkWLQP+afL
WxSLTuIGaVwF1XGsTtOtuG6NuRLoxQINdHkDHCbNIOyxQZvWEHmmVkeVl26diBm/cG36t38+mHVt
2OGjIlCvDhHi6QJUhbNJMzKPxehjzoFvXbg/iMV8Z0bkASUtu4b9E1XHjC7Mhj42RqlugaLzAsbQ
df9mU2grPtwLmHGC8/qxZf2wvMzFe8J5W3Vmzesct1CQDtvu35wu9yqg1vv+M1XgvbVcREo4GEZl
djgAWyzCN17k8V/ouZYl6+KK1osyME8IWNq2sFlEGhH1Vx2Avza4ppIsfinGlR0JaOLJi6kyRstO
E1lDEUT8pZ4v9UuGZlH0IMVDqfkyTve5889pqGGiPvekA1HCfQB++GNPn3Sebw1rP65vhwmPng+Z
uc8yIChcyF79/EWD32lDXEymb8cv+J7fxLdk9SEmM0C/n58rvhffj7/E9/984dN48mv9D36fOYD8
QTr4oBouf8X3i2/ECiYDNBn9PN833/g/P3H8ab7wO/0i345fELrD11hb+eUH7hDfx8U9XwzbV8gz
+NPx1fFLvv/ni3itnzx+zxe29KqJN76KOAfWhGrRxvMDSk7OtHzPHoWR4iu+5ovjz9QJP//D6eER
62f44fFrvvjnGzeSr7m1fP/y9nFibKiV5qt49qmX4JwtKrm8C2GSdOPhdp6m+U0ZzugUAzDznkFU
CMo/1M6X7tB8wsYjuzhE9acm2FwIAeZ34QkMa9+KldLVvZlGq3iWPZP6ffua7IBSGc33O0TK6HfT
Cp3Z/lyHd8JZtB/C5lmBj4KsLAaQebLzw3Y1o23nRhsCN17hs9e+xs9tfWkjISVIsmaChCrrTLEQ
/0yKK41C1mBeYLZ/Fof8W1MSiNs4ip7N3OxiaDwgL6hF1k2MfZMAkI+kdM6XojT3DQr/er/+0yqb
0/xHFKFkavLx/eTuLl9+Ts9u8zBd4X/7JBZR9i1eMCDLsQxLXjCCUaSwUL9ns7sU55BGNtPHVnx4
a8UgycIShz1GLGSXYPSIKQGogHhu56HtE9zF3v//vbjlduXlXrQvN+N8awadN/EbYogw4+UCmby9
JvRJdBsSFRB/WHkbdZtGI0pFkfktgxeMC2laKKPtQIETawZ27nEL91umnnSWYulJ1DLLLizHDfQ8
uHHaPehd+OljLErqOUoClFV1eezGuL8y4GAOBqjL0QVYDh+HOps1RE2O6wDEVQsQO0nzPvLzrxLG
SrInOwgLxef8LpfTzApH7C5EvwDFXn14Xprf9mMM6aL5XKyBIAfny3osP656wkQrDK9q7Bcv+x33
racCSiGlvjqzppbj5+Njw9yF+B34PktpQU6LNyPc5fP6MGNwMZMMwtAY+Lnct0Gy6T7+bBLhpKrI
aT3JBOkB1y08aq+P1fbyVZ3gjcurWjyFvCVFtprq3A4+c9e93negIBgryQJFWS3DFiPugQuKKAV0
a1UMaj1pVIlb15sj7xy/Buhbct1o0/Hj2t2cad6ffyVxhQ5dShwPUs7TV9IpSigEwba63fruVyd3
ScRhoMOS0TDSag6YbB+C/KFyAMDBcHMf9T6jACKxih1zM/EvKQrFiXv5Hp64veoeoonD8tWFmUFh
8PTSotkZAkgt3q2UmlII+i4gOGkQ6gs1B4WFgZ6SyQ44goSY6s1F2VcahKXsQ0r5f10TLNCn11Sb
AQ7lLqFQBaK0FKa9+a4htkWqShmSQYZx2ULtvGS9/iLkSQJyFS6prJgloD5zVUskw94p2KjsqQBH
oW2zf+LizU5p2jAtaKMr3nF1q5kr72EBRULQmBcngjBj1poYuFIbmwZTCWpTqaYfwaHz8RnP1lQY
DT5e2pLS3Duxv8s2bEcYM/2pIjBR49GsQ8vs5BdpfNEMg3s95gcyM3oYvL2vLAhuI1NpudE4BbeQ
id3cnzt4n31Xf77E5anURm0acgpZDabg4LgCpWYCJ3sWzcwEusnUs/GZzLHebV8MhhXvcWGQm18y
sPhC+b5qkgxiJYKdBHUvP+dnW/afr3Sxqzi7Ltocto57KwF+YYgZgIZVxdGXQ5bT8QafZZ5kKVoT
qeMC/6EBWW9h+K4CIHbb7Hrvrt5pHC/w9/z58/xbGwCNEFVFKbZaTIbS/Ti0FakE0FG4PgKfxG5U
ErqmFNbphH9XLibCn2Kc+gYiG+Co0ALD/dBWEsFGfvnGPbvLhR6d7wqjF2Qqi4uqiRaBQ5U39lAU
acFszffVUGNJUb01kBosq5AaSYiNakF744z/mRntq21O/gOJTxGoegqZ+OVrO7Gw0MuLJx1YOTud
Tu6nW0q/LpMimsSKpDLI6pSix1gnMIkAxJOZGWqL1wOf7qP64QERtXhV/0PaeS63ba1t+4SCGRAA
Uf6KKm5yi2v+YBx7G5UA0UEc/Xvdi5G3BOszvfPNKDRVQi4CqzzlLjqpBWM1VDWCWR0nKvolUQXk
A01BypVdi4JQz2e661Aohwdq8BtSHI9tQvc+x3a1NeYRRf2sH44nWVFMR01gxxaUqM1KhAlohxYg
cSv8YCV5E2LcYoCooyKld+kd3EExjPAA27say9JMVA2M3uuVKOqi1QSl9b/XIrkPQLvoWNGw2q7L
wW5/aKwKOs1L4646wnE2HuxQ7071JTpWOdu3RF09n9gIE3h1GxREtz4MbNv+7gIsPt/mfqRK+nBk
q9m7HIY6bwuXJdXqEIyMLEYybJ+JYSF+/l0X4E5sQPB2iQ8kWKu6MDBErXdpn/x65j4+LnoVNKU4
qGmpPZy5eY6Qs1sUWuosbVQtTVlUYitwCwz2NZOwEc1JZqZk2IyRuvahLvTeuh1TO6XjexZl/ejA
Ahk2qUeNE+kqqGmRbN5WWafiLT0ncAECz+skFEtDUptA0HZFCWFyCqGre7d3ZaS7oEtSOuclkR89
DAP2YQA00DaB+D+8YNbmiEJ4WFBKomQlXeZpg1v6hsoIAl9aJpppEI/pjoPycjBpgudnsCyB9OhA
ZixQ08X2NL2p87v3o0kQLWf0MVkHyCWtz8I2RylzQWDNxDeb8ZNiHOGKpIRRxFjGwSVJDrRCib+E
ozfEHpmKASU3VxWoiKrEHvGgUQURGJIap8hxCroXj4TAtJzR2xTW2/XOSvQ+ut3f/xSrc9LFKKDm
NtMcFbNf/NQy+Ygl06uuQVw2RKeE7VMkNHUVhEqQc4ndTdipqe3EqhEe2/QG3bNn0WP75P3BrfbJ
0SvrCC94MB5MAgGMlBYIjuKVsdEQl2uyIDpiwVOP+qz+peoQRg4BropccYOzrr2PLhraAFt6zLQg
HfP7e0EkXu2xmzrIQg+HzZNM9dd+eKWkvB9SFiltMlaxbrMhm5KPhwk1kS57NR6ny2gobrdBcymd
tDO7jBbrqv7KKcceE/o+RrDr+usYblp3GW0iyEP+nzBz3tqw8k1QQYtIFAhB5IRX79rxBufAp5jY
vhaETnLixjmVrFuamAJK/f+NbZ2ijInbR2UezgbEJe1cldTDI13vDf3ZRl5LhJPEDUVEm7MGNUD+
qWqwRAJcFPyWGfqG1Nh/Q/DskYl2/8L9hI4qEzrKW2r+RUNFGPeEv3RmaBsUyFRlFnHJZYZuD+5z
9FFfOb3aOjCfaIDmofMyH8eb85znx2Ya5R8qdshShwAJVyugnex2As7MucHyNPiLf3QWhAYX8FVA
zTuCjsoMallqi/6x+4nwl5/FhTxSsKbbR0pJLZGB2auEcyk5Z7MjyV00tlftuPnbdrhwXgMgJD7V
pzQ47c8enV818JQR20n2rA4W6JCo8fUkARINrhxoZPAiVTMUSO98VPBY2sJoZa+KuIYaeKvD5Ngd
Nt4yTi/rScYnGIQGqH5QSDN6gxLKAjTR+251UW0SU00T9mrYb26d3n0j0okpagID0QANZpTLej5r
efR24wSj+FtB7k+n8SFpYAMXRwOCFiIviRikk3wUtX1i8xD2VdLLRQZqmAKlin3qVKuxYyQXwDWf
v4D/j3EBABKHDQFeTYd7G17gthbdRWh2OuvUE5PCmk4JlT5UY0iy8LXXtEiVkD0dBpT+8XckrBIT
uIL1LQiNEKRnNpXH1i05yo9xrZAgeYwN5ZK600thegF2UJCcXsI+f1OX4evwiPGJOgaUX7idSQhz
q0bZU1GolAq45wLFCqD9b4YFLA3UL1rV1F0eXq5l24aHMt6eBLXkhyHwjrD7YnQr8RTrXNWFO/6J
KqE6szQudb1k7yp9x1+P6ydxavInyuX/HdcqZLFSYuMqHaZT3ZzcTvhXLVgxxlTB8gC3JxPlIjRC
xG3S2WpTvzeIMzrvohRTsDYa65QqqdJQ4yfPk6fR5p0UVgRKPB8//yR3Z0YOiBL8DIZG4A0eXlEs
28I0aRr7pVC7cb557VTlG0UBiW9/9zI0CBJrfCNt3mMSvY+3A4bAp9orrNFnYhELhRIgs2QgTNb8
UcS9wDm4F7+xaz/SHRNMAxDlRjJQazdnq4jisIhqh/zu1M7TfmNntL2i+Do5IASuTAT0mQlcJTIM
LhXUB3wf7L/oIUeZf1uWNu3GACvgc9TKx4I+sudNiJQWZwoq6g+vJt3fvBid8mjyaONrAxDYhK2a
o4aUCksYmngX7FFKIODLCPwEPUJvz5C4GH8+gpWWZvOZSaqIcx3E/Hdw4A8fDm45gGLuh+ZI5QZM
BfG0OB0Utami7y8M3gUMfYExeUjKlLRwnUl2Q+y2pPRpOONEqUVPuU5eYfv4gzQ1VcAWOl0FgqL2
357PBx7fI2mFgi9k64Z3+XDcFmQ76p3ubFJPdWvUV/NGatg0D04mLmRTSEyo2iR2dY16tJG9Alkq
AMsIofA39u5HJ6Mw30FAz483W42rRO8bZg14FYg1UCwxw7OyV300/Z3ty/f92KOVQ+SFVrJN/+KO
OiDqi91Wr9lM3i5T9E2r/cR1/VebOJCBDREYmd52bRuc762k7/YeG/eemw1ihUMGtyrQ3NAaPJki
tgDgqOAIeD7hVi4mqIB61Oi/y6LHWKhRLfn1RDROdOuJeH9cq1XillsXK775FHtplahlUjdQHqnY
GEAxNzlssNygUyRaj4ru3WTRyMAg559yrVa5Ej+B9hR5qyZidD0sTHpQoNMJUNTo11jdO1lu4YwE
MBxu+hGIGcmgDnfDRaaq1rrVh7bBfQPqhRSAYQi9Uh+twILJSEaK2Fsfq5scGRuhFQxHIyRp/A3q
/WPVS1B/QgcjKUvxcrVOg21WVDlmaCd+9oH4BOidmq4qadyVWhSrCEwhfVXh19WyMQF9ZX34DXiR
bslPt8zxKA8KqYXC+2qu79OyG6OCAw4cRViSLN6jGAsdq6lu+B0lFWDadkL0KfkxSto1dvWIw0oy
TafEr6fTo/sDMjs0QiBdodi6GlsbVkMl42yjWFIsTCGL9QjbQlPFiHXBT5JMA1PrnRkXpanJzt+J
QaIESIU+a3PO0+nx+wiGA2q2JHKcVQWgsiqsaftoY0A70iyWjZMCAjnBFbLn0d5wN1eFO1efRoOS
emzb8ge/kS4+EtkhL0eVN+KaUWNcjSpAtScYhkNv7qTY/SJI3bElTrXx4p1pviKyqVJuh1QbMr+v
FQnfycD+xi6vXXw1w8DC4+qgYSFqsh5XBgrTxUXHHO0qj0ubO8Gooc7372QSFOIGJeiVcKRFTteS
7p9crJQ1jBlN7eDflElo/YUO055YwzXH/b3ovCJyQ0t6BgpGdK4yST3SwVKtDBi0amWChBk08QFN
HMmsFKh2qU4iKN1JEQ1lemLS/33Kg3IO6Rqj1M3JuKp6jtPcJMjAwgliUIdyuHU3lTGhbIf9bXrY
/GkIlPSbJaeuG2joONLppLinmpL6COfxnI9N+fvjWtev8z6upiNiYugBsqtLKJp+gdIZ3UTxhaQI
odq7jmqWwCfPggd8VyEGwPnvcgYCG2cj8xWkzX8KH/ZWV1ewY812WpXlszk/YgOMc6vAXzTpxZtW
FULFWGX6kvhRPlPPaJvCZljK5moZwldn7uEjWyr5HoezkF6k+qsKBDChg1/TsDsJQXECJjlp35Ft
AgKiUaSEC222ePonEvzSvDIYSFtWUicVDYU2/0JYhazARxgHHBOO7tBZVyEXxw8VS7ZEA0tX27vo
AXyDQymQqsuqv491x3okBdShSyNX63Fvl1d+vr21epIGl+hCjgxnrtkjmxc0RdKVwA88hGnWXQhU
S+og2xMJRPRkJJwsLvc/9CNpRxSc/hqU0WAsSJ9hHk1AW++wo+JMtYCEz4zrkXspCD/0ajgIFJVW
43I9QEJT2wMzNA46HNkRsClq1M+4Oq+MxQYtkImbZTfHL2Evk/EJYKbaY9OA+suIOwubvgKu34hU
H4n8Q9eQ+Wg9ctlWSZ7l1qE3bKRzpEgVywGNKrTZUzm1BbCpkQdNDvFnYWqU17Uu+haK7Emp25R0
5Mz1+vk+qtyB5CDFo4hnq+uVY/1XpWXemz6dJGiSf3C2HhK3aneLmKXenJ0SRtAL1fwXJ+ZOnQ02
zHdh4P7VuHyCeSgkIXHzwzCn6u3c6azONoLd6nIpojcQ7wkt0BTMNzm8aKtis3lt9j5p0r/lxVNE
h9uh+DwekXE6z25RBPPwbPTQPpawAiIvIUTu1bCKqsMiJLMM41k8CGP14qFmB8gKdmCRRBcTChva
NQwjEybR3THZbadiJ/HadrZe9qhYnQIM8vZU0lKab+fKIWYZrsdLP84nHoMU662Lq8GQD85QBz5C
wMy3TlRRsqM7rRCDG4TpaO7v1pmupm1uPzEAMBk/i+VzYRDNHfsy3oTTnvsAXe7kZsgN6DcBVk77
BcfQDDqA90LdAFKKl2mbvhnBWVad/b3NcRF3bYIoVDOM2pDW/Rgqs5HWApUVd4mW52PeVc+sBsev
M3Pp5/TQg0T14yKsz0K3OfZ+vC8jUwtQZmMagUiMqWYhxaFk4OJQARc+zPPQkVUT6J9eeZJZn81c
34CMARp9vhzwyFkN0gruhc+W4Kp29XBSub3X55UVFUaWTWGz4TNIvNdDvcIjp1cvTYe1OlMJOgVq
4J8aQDQNcG36V/0CBkXABSMSeSaO7YeDyh0EZDjLC2iNEM3YGKRtpw1e3C0PVIvGpWqU2swKIsKR
hgauWurraQcV6iU/q+vwCOrFgyW0pTAPxFfq9atx5dWIzXM/mug0dZqXSN9iD81hjSp/6vivKi+5
tg8wW2kbmA0CwTG5esk9SOZcqkO4WAKPe2oRA4V5NpFfT7ifdAEV0OONhrEgcSGsVx1S96LVfGwI
g9MyflnkuCR1z4CpXWmuaZjhgfpTQnmHwFV6PXDQP0nMseBSeW77LJmqpwIjT/n4Rvvs4tWvRcJy
O9adIAXn8zZzL1e7hBQcANah2ENeudrVOEq3dThXe64XGmLwto2EKC7duteQ0+DpId5OiULeQlNc
/l1E85/wsPAFQkvcwLVAZEiUQhNUIYippM3k/Xgs3iV3bsTmqI5C54LHxNdQuYJ668Nua9fXZ+6B
Dq6fPhNKgjYkIcpVa6nxxVuKbRCPJ21GO6R3Le1AHJ3tnOcIDIneLRGck1Q7AYpAKCjH3FVTBYG+
E4ORmonybXd7LjeNHtmcCIg55QhbyCHsVUSA49MQW13uv0TBDOATqalIBj8eeWI77yAS8ITHE6/g
RB7geShCQe3cnh55UvcwZNIn9XzLF7QAWAQiBxR0VVDe/Oe5nhgWwYkx8IM0cKILGEe48IYNHXrA
6fEHN+A+YWD5i+8SwwzoWsrpN8tfJ97Af//lh+ORYsRly2ejQQaDgMcTW6Cab2EF8C3bP8+hAei5
+QnPecLj/a8TYeDXk+QRXh8Rv8IeHzIPUIzVzkvlK437OdkalDfQlqfT4L5QloQTw1dBUaQ9J4EA
0SuTCOwKhcyOk0BRUbFfvsjlW/UvnRziWCcdgpQJ+BaxjzP+UxiHtI50diXrLbcDIzROkcgAII4+
vYTw6XlCK8pJj6yALWpcBjPrY9b4cBeqBqffemXjGjE6po9BlEFTsd9BZ+FLDOcf04u5dfoK3Xf3
J5SKlMydwtlfMKNOpJTT1DqRVXh+mlrhF57++GKK6a9+UFOYcRfJvNMPzBdzjifdZ+gp/CmzjCdM
P56L1M0M6lFpQdhJM5sv3pfZzhO4MfpWogFqe/0zxXmr00Q/je/0yB+cRnZ6oueTBsg7nX6uZVDo
je8/YSinH5qxPVgRpzH9WBQ8KRrqM1oDPOHRtgCEGWrN6ZHpz69ZHPzutFB4ZNmgvAB9TYyb0xd/
d/+JWUp3D6yfurvV+mGR/FhCJ2LNaQmxVKxp910Ly7muGq2z0wLij04LiCesntO3pychOmRchr/0
h+avTqvr9OgOt/yeR2bK8pcGAsyIf/hi6TIaljHj1U9/DIgny1888Gr3H0/f8i78UO9lVjU/PL3p
jyd3Y+Hf0xB4f37Jc0bB169X/SO9IRBXDo0hwUgQJFuFNq7fduUm7YpX9bJ0O+ONacpuCeWkdPxk
bzmi6ApKL0FFXS9QjRq0IbRoqQy4PQEExV3VpxfrrMa+DtuHBxeBINEgCjb85/1UUWpdd99PNaZk
eEnlzeZj1X4ajvimgD5IcvRwQ8DcXoziR4dgiewdkgNWbCJ6dwN9zDB9Txzx0d6IbgjBj1DlmaEd
zlQOwTBXkOx3ebH8B4lCJLnOdd4e6cACtgOlSXEAS29k3h5uO+7kN84ct4yfUp2UJZMFnw8M4oQH
vBNcl/CqWLCqjhHpPTUCMKBy7OPIXJNIOQAU7sw7yVlXE0syp54g61Q5KqifKX3M8+HluoRNZYqA
gZFTlKVdQzHo4eirFBV7L4051jjuuwHHFAqfHaGQ6cQ29I7RtxTrx2CDx+BbgnYeEgcmsUM/rqJ1
8TtwFIMGvDctNDB5FRMpAIahXr++rEPM2TOE3a0arkYHQIGrdEbDhglR5yjtwKg0lW18FU071iLV
oYwlCpO46mrsFE78zYB+HJIyAd9CGCWJ/4/kk9FDowWV7AnVkpTyLgoZwrVK5MAjaC7ohIvLYKqZ
yLpJNVCJiDjr6pzrdgn/6lKOtT0klSUnGPjHL+dLPeuG+emKuJzeSGdBdDCQmHtRtkWE3dh1F6O6
jSqC2pEFpl52uS8vRMVVGi6lThQ8rwyT9B877x8yLVTS5ZAg+1IleCowWvmwM37kZzNxY+y+vn8i
JAGFpwEIqfThxLIOYeO02zh7I6W8kF6SxJyMEgpjFQRLLcEE9ZNiJjqGIiYN7Gmiyi3QNKGHMCi6
YUkB+ZlWnfrG+n9+yEADl5J+1bTnzspZ1ABVMrRsENlQuZ6q5jsBarwQ+Kha8LI/GVHSNtP2rnUF
w/lZPVOnQ4pOTQZFQslG9mXgs2VxhAOsQmTBXkStkVuQ0k+t9vNYfZMqPbxsKJ2Cw8YJEaD+T/W8
qgWcOMYuN3mTEhzEZYYjKAIEhU8U7ywlmHfAnB2ut5I7KlKUEpChdi+ntnyXYz5DmsflCJbwm+2m
G0SSSL0Wn05d3o27IkBH3sqW4SZf0uAyySSTKTocnF6rjvvns3u8QD7Z3SWboriuwyjd2Zl87WeA
mLNoin2VvkGJAhazvZRXU5Aed03f5RfHQ+8hW1KXn70QZ5PRn+2rsfbCp4XdlC8U+gU+jDiK9PFl
QGvuTF3PaGn+6rqt0gosI+iJR3mMohGp2waatSfDi6JF9kzpqCCj48b5z3ZqX6iLX2RN//TQxu7F
gELPNFevqoCODggS0UEFr5PybiAuk2TVrIS9G78ZVUSExm/p/YbL8kWNxXZPwghrVZNUW1LYw5qM
OAPcHrH+A96I+fJFBbJQnxt2ckFHMmwT7g4d+Mk62tdd3aU3EpsQ7bNLqtf1RpBnWQFIu6SfvyQ1
ertUQSRYLUWWbgi+2TX0cDHnkNT6ttl2rw/bBAO//VfhkGQ0gwYrRCJY5fYkQr5+Qm9ZDcjWp52M
zIlI5SetKeROYNMapVzYvsE8/J2mfXKB7u5baQZKqcZ2eb+kt8KL0J2/aIvMD9E39TBbDuJfBy1r
hXx2OyP5S6sJsVmMQVd1j8XLy02+x40ubKngeVlOllfgL3DReF1yBafyIy7YC8IibH8COLsjjbC2
ZbJ2IZcX7dELF7zurphxGUKBkSLeDCI12XrXXQYgYXS+d72//bOwQtS1ty5uvWl1WfTeYUfz/osX
9/ZVeOAD14FeBfWkLuYi1jjTASnk3As9XQ32f/d4JKqim3qxTED1JCbasg27LJ5umr/U3f7rBi7f
RexvkSCW6FYI1roKZAQt/uOvL5xp7q5XAo7O4G0daAmEJg833qVqrL7srOyNjsGpDDA96P0b0w4j
qRNpwpS51QgAzyljHfkETNQmJB2lprAk682H1UzJU5nsIqkJT6jw0Fdyj7d52X90AX/+q5FvQcaq
bU0naD3y1B6abbggXUrME5BJBpTc6vQv1cHt8cTMlBsZYhVvawjEmutaJGaf7sNv9RYPUXov0ivU
YlHI3vmnMlhOb0s46P+9N2SmKiVyEEIQG1BQWMEm8jh2865viltlnBKvUgzlzTS4iQxUMbKpJwss
O8bJrs+Ob5UhC7OoYEEMlaxBv7hMn/76ej4S2yFKdW9cq9hu6brSdppwf6uzSj3RokK32WcCCGrF
6jcRKVm80CbQGRDVBILKdTv1rOBZSK3jLFZtXS48XS8gfwQyuMf+1FRY4vm4mVHVeSOxrzpgk9uK
MMh4Ju5tcXw/DULlqMlNQ6/zRPK3PqtILWl/kfl1o1UwLDpCLoF5qYe9lXnomJIaSLXs15dyXYU1
QyaBIg6lvIZw0OoWu8elLBugtC/EPZS6LoH7p8TJ0LFH4isBWW7Q2/AmQoyq75AVttyqbOMxTJ9g
2kqk/zi+sWqUs6gwnle6WScjP41zdcuDbmNl+TItKJwieS1QExGV9FwVhYlGd3dQ2aIRyN/VYAlO
0MBwT4dwAqzEYGscokyi8g/mQbwlw3gmchO7+DwA3VRd1xsXIQ+ROo0BnMpXy7/apmORVv10WyCF
9Mw+IFHpNc53AbyLY0G40uyPFGCPFdbW0t9PDxdhN32yJxSWa49dIkHJqa73+Z+etbFhPu2L68pJ
sp3VCiMRx8klHgzJe/HIFqleNP5bjJKSy2k7ti+KOjoQe3IqjERRna1Us4yu7SqgnL6f3Rcm09jI
BJxc9KpoodVXOn9DQqBkdMKnJs4U/MLrObzDhqlpZ2yzmFLzoEO9WL53MZ7vKsmCGa5Ia0tMqxFg
3LnjxiWm4rXsA+ovU7N8X2xCBLHNJ4lmucnHqUr+Chff34kz6B0Js7oDHasCi9WdEnUr5kix8/Bb
tadd4SKnVTUoRtVFUe2WzPeu56NKd8P8pzEcTaYyvKorTiDPKTp6Hip7+BUGYM022rkzcaQ7NM3l
maWk82d1m6ndkXQC8Va+vGoWIAi9H4oZ5EU3Y3KD1YBawnVISuO1yEVhViGItzoZinMKoAiSPrLy
9Gl6+NML2OEdXXamiPTaFFmKUFUh8nBhcXa4Uwgg52z/f90z0Mq6P+w1Nq4KrX7co8Hyoh5Qtwpr
QmY7jw87r9GNK2pkERPbBiqBxG63jb7VdcOlb6LyJmli/7kXwReqQ6oYhUOnsYQHBswdO8oYDRZk
x5BpiRD1SjZZcWm1hG3Atdydl7soZg2cKCUlgSndfA8jbCYafk8c8q4A43VRL1YKzQsacRgSJ26Y
8Elnv97bYXmd96jW1a1XXjFJPKR+gwlcrUQvNHHEBau7hk+zJfwcts7yxCmcHhQbIWnRtD1RcpQ9
nw4dEOa9XbD95sVlsRAwd+P0qRhYeN3CO9gp8k5wwVkudMxxZ2guzbzCWpL3s9kEeUWu0kKMlAd8
9GL2k8tkRl44wiAyt/cBjr8InRQN8m+kCB+SjvALdd2O9kvFYvKp0do+6w6NIsbhMWltei07rw6S
C7fjxRH58kGtMRrvsP+a56ydFoLDVTBsD7ftjF9SAaHPlSwGRyGc68O+fDshmna5JGUPpZabQZWm
uE5spYsCHNsEk3bJhbLrwr4EgOLvrBC/BXchIrSGLLpewvCbG3C12s2x2FWxWlZZ26DoCdgfCT0K
iGPzZNl401UVcZvUpS/QBb1oM0br1HW5s5G/2MFv2aAST0YXbGb36RJturdtlC9IER6/JPTO8Xhw
p6tfr8S1I81pSsNliBz6MD+DzIJmnnhzKhdBO35Ok4orzIFxIP32kFKHBjK5CNGAFDxu0+v4MF1B
a7Sx1mHjEjRfObZ4rQjmoZnTs90JvNECmFNWpECXUPSDMF9aj3K90QEkl5sWHLr+Pe/J+Fj0i8ob
rFcR8IFcrdKGMXOs436iRiXhRrnYmsJQmbPSZElDUGHoufo3RUuLssG0QSS1giBRYi3tZ+nzwbKu
FQUFe3IIKS9U5RFaxGCaFpZvfa5m1C+jc4XEx8I1WrzbLQpE4FLAnD8Mf62pCYpkSp0XOqAEMZos
NARkc1IEEtplcUExAR0vkWapfnjOST1P57KaLVLDPy9ise6raJqQgYEwQteAcG0tU7l409Htiso+
6a5D1gipWSYNRQeZtqrQpdqhKESK44TXUrzekWHKsVW63fKyECdQeAoP/Ix48F5BjE5crDa/VwEA
An9QkORRpbyY+/ZPIy1BWfgNqOC3Ks6IUOPOKMMS5ol3VDnxh18viDU83HxS6mo2t8EHl7BdH03d
nEbNsSPKA0wlYEJRA/LK2eqTLVxzZreIW0qhRJayE2s34fRXw3absOiotxCD9xS0cPNIsgpnwIC+
GO0kmEIytai37D0ehXRB/uRMIbMmwyAW/M/YpiTU9UygJYC3h0K/RbEJlGm0927qNMWQCOwwfVpJ
qoi/VgdEBhWqpggO79AYsXeqeI9t9VU02fPF7kfn6BZDa+GntlygVXLpus2cls7hcGvI+MgzCGmm
OSo2m7Cy0rITN1AbqADvhrGhO0cKIsvTO+nwX9+5x5Y9KisQNcjCAMNFq7WTexRp/Sl0XijVEe5H
9k7SUdaqTzbcIEhM29nbtaPr4ALIwdefCOaqikjQOLYwjvXiG6OlmKGzRaM+RyhE4F7X4qyljHAe
imDAxatoCMEzvvADYntd71dUH4sNcRsFbAauorXtc7wmOC8ZmiooOZF2prL8aqRS4/JrC5pAd1iL
7zfAObpS6wHRiSE85A6jbr+6kjAY57bY2nRMySCwV76WyorusFrtom8YHxEWvcQr1LUQ1l7SruIA
yF5Nu+MCPeLXd5gt56eBwRSTCiWET+JHQ96/V/4OtiPeBnunv/WmyX0RptR9uoUKkNdb7m7MOZLV
EwjrTX9JwBw961KeuYsK+9Q5TSSlVWhO2b2bfAjcsKZiib5csFcYZZmYOdolxabbdQvZQHccDldF
vn2+9FECoZWjvyjFie0t/HyK2HnTToQIVsmhflSRau8NN7bNWVMgvncjNyy5jSV1sd0VOWHSluHa
RyqSdSBCHtuo9hJ7Xzc0VQn8yrEnp0HsfGf6XUuJlJ1Mv1CTqKAKEx5UOTZbHefakySov3YBEXQ3
gIdwoazM/D4JuiMms6ELlCqICPMIH4ZpuCkWaleeX371Bsraoc1Z3lifMamm63iAogJ43IoIQjnc
C4To2YfSMFkuwKG/LJKM2Guev+QLQJmMQIUk095NgdWg6UUcVy9EaN6BZMJu1YM7Ep4XXmlfhlsy
GX7ByzoEDnKI0mHrWfva7OpjeQivVHeo9w0sF5r3N92el/YW8hi0L9OdSUeSYuIzJ2xuXkG9p2gb
BL/HN3nV7iBlbq5sh6bfYSbjIwDb2YPCzZ48TTZHp5y7I1QrusS5QDGayPnAy3c+nTrPJyMPytDf
5UEWcJxJM813PSpiqiOmlGvJnV7X3RhfVv22vMmHMJMXOHMj5LOFmdQCayLHIsCOr97k1W7KiU0X
h/+/9iB9sJt3DVcl3B/Sm/HguVj8ShQONuivF4gRp3i4cB1JkEfgbTmtf1ZwceesHivyKqX4dWx9
kDuDqj4hphhdwawMk+CpyTJCFP6rjXe73S6XhopH0wz80Du6ks/EavLEvuyc8JuyjaKH/QAOS7rl
XkZMW9OR9GLCeV+flkiLPrHaKyoIt9thvsjp6AQw+SrIUQlBb+ZejK3SM4RYCJFfbObgsxvQINAW
5trnIEZroRGOcRqGEDXRTSM44Fo8DKRAplf7flNInZamiCrpm9xBOR5BTNPVlIcogsnqaqrnbaJ7
cs93Sch08PA5uTN7khzxiHn7Aovu13fr1Fhd3y6arhRoQ5Sot2tAeTvMbe/shwVT0K659PzUxomd
Havbusu3YrNExNZUQNDTPezI0Y+7ek8aVx+X+g0so+l9WAKoC1oa4HWZwa3L85dM2JJ8KW+vk73d
7UIHn7C6LyZaqCRvU5RbX6DNVv8xsVsBFPpZbVXFtRw1TEFgPMzx5XTASMezfHYQl11nCnhXe3Po
aWskE7Badr1umGeMZqbth6J3G2riDWnhlB252TMjrL9amdVd4ShUXeAkd8Nsna9HF7CrJPFtm0ZU
EJGPLT6rZ5pHfu43ZJg0MamzZ9XTjm7OrvM4CxcHIVxSLpzdWND0Ozok80kWixqJxaLj+hzd4o3v
DP/x6m36UTLe+Zalh38sGN2GURQB53ZX8zrT9tjADOEzGSWXmTx5mpiVU4dPaGJNNWbzlGUydnnb
x2GzKCE/tCk7bcuLVb53uIpQ9AVZRjaXTGzXsJfxRjlO7tNpZodhN6aJYwGqcNiJwzobvk8JMyop
qq9qZtqDSqwJQwkBTKJYf+Ch8sNPXXH80ndUuFrb5mBxifHUSHDIK5OKXdpnp5WmfTiycyQ2hw/u
i/Fl6KEnWUzUodLtqyme7Ys6c8ubMEHAa9/WzxPkHHYYrn6Y0KEzOT5cW066ImttSuYcZKQb80UH
ghxUZs8nHtjg831yDU88ujbasYUYwZMbf7AXVSwikrzE9zkkXehZyvvYPqiBVNSP7IJf0lDnWzz2
rjqPShLXkOkxht2VXeYOsCFOj3Ygg+e2+DRPCHO5Vd+BJR52wbRvbjwczK5A4L53E2qrVk5ijz+B
LzCwmpL8vQ38Nwwa+xLGFl1IEAp1x63sOvMB2H06uhOUjcgwKjWGEdkJ0R7hjvmfqSfTBnLjELCs
joqt5V8qpZAYqb0wfCAHzU1Y7+cXRDfNTTck2VVXsn172NY+N/uDm9KXBaB6fNYNFMzqgCsd4gJ5
SSLvvvI8zpa+P6YXaed/mxKk/zrfLpeLKeTWiA06xfXxKaUIjFspgl7XrS81kjx9Uxcco0lRRM/C
rG8/HabC/jq2Y0BRch5uagCrf3qTGq9RDDV/oE9V2wB1EvxL80ifG3mvndtF06XvdcvFXBYfaUFR
VTuyxvN5LnYhrtJL0Yy70QIEbjVIdh20ThI+0UmllI3uAo1vSmzEJvaBM42oo7kpPEoWFLV98BAq
ElqsSHuwElrP2AuGCS+p+maR9tRV/Op9t/TEjX7F/65+W0JORVhFbX/AyVa+jOmhQ1uQkGkqEVQa
+XVXwlCcqq9FpvURESPZB16WBjjzr28Ylh8vzztb2pLE07vwyFRaApWy9gsZp4PgfX04NHhUUbMo
s5ruNeUlcq7wqjuS2ScAqYHkqazUMoELF7PsGmexGxU63IztxdqC/xhwFPRy1nXXRN/Qqv+QlHwz
5gsTkX6vcffMoQW6wqBUjKvOOiQTm5gBlvYTKnnUlxaGWsMESI4V66Jy3Fd22YQ34cRNYy5mMjfi
c+BBcF0sUfgy3VvLq3a/HL/WzdwTLAxB8/fk+Cn+vRF932S/2Tl7SrE2KsmUrzR386H5M+k3TbIL
mjKjwFYW161CEcum/LWpxyfBjKewU+afRKz2MgqEXrswJrak5WD3l3XIxbBlMY9BVLTLXcrnFgpL
Y0xLRiXMxaLAR1h4fGZHxHlVw3pi+OhHLWhFFXTEVSovembDtO9dbFna8m0QpM31dh/Z9Gy3zhta
Odz7JKAZmkzW8gTQTwczekZBPI29JyiwEjsuVOGmOIiyU3fZtty3tU8sVSTo97lEpLWnYLDmu2PU
yRGwfD1VG0qrdSylYlTdG7a4tqyS66BhLbbSf7ZbMik+wmeC6YhrimGezZQMcirhXsreOM7UAbk4
FGATqSybYDYjfJvd7Te4k91unFQEL1goNYY+I3VoUzsMYqZmlZBmbkpUgy/MC7lsFjsWYZqwhJx4
jxR+XhFdh4TYDtkJUBSkIB3Fqa58L6GcXky5pd4FHTpVP5NuzG+tGS8rTGco74TUUZeE9tJcMYlB
Xtx01Vi/J35mRs7JX9WmDq+mhnnNJuI+HWv2SHP8gRurycK1dGRItkGbji70jT87y+U0c6Czr6KN
7lVscUnUZdQfY+9dUdukH7g19/ml15JjBePoPnXdoX6O+XsG8YAr6y6H41M+b/4pHY6by427NM+K
hLiFKGZJdm3BAZMcNt+LeOHFRne0sMWou+tkLo+7LK6Hq5ZY+5rSXfyKD0haQ5WCxVK4Xy1EGMDn
OO5Neeyniz0fH8l1Dtv2yLQm7W9BAFCXs335WRMRjXHHHU6Tcvk72vvea6vTC8RVRJDALxa3K18E
+6k7srRx+oxZaflBrzcwyOXgsS23AWdoG7I5/tEe/LY5kly+gEYaXI4WO4ewU39UfdBsN3E6vUhQ
CWOiDmxXKUWhvGWXNPXeP9rMIyfJ2uGFF8UfvIpUps7YiJyM2Az9A3dkZ22xXbkYp7S/MlLQ3rR8
/6Pduk4xtMuIEh97cb3wEejV18LNNDfVNoq/BC5ByB/V0LChufX4Ap+r6qI8RvGTnCYNOBUAS1PS
X9UB10RYwibMuu+NHVOFd3TqHIsj7AV2pwI4wGVCaYc/4wJpjU+LrFc3BHT1dvPdZAc1BjP4EPBz
068QZwR3Hf9joMZBuyU0soD1X9YpRpwumAo39uuLZdkXr9qhGoCV8Clbf1M+gQCRnf6HUX2zMCqc
W/yFI7xiOE/SZH5RRfP4/I+RSLz2ysP0Imrq/W5swuii3CBWnybb6kz7yVQr13E3pmeU+TBiR09g
1SGtmj3NBKYQGh6QnpQEhviiKj2SGUgLzt2K4w85uD/hJ0QFl1S7cD0e2o4Qo58rUxIFVShuEKmq
idSz/d1U9RAnND+DfGya2BBZwobZ29EHFOxC0lliIstgyZAyM5AB6GmysD+FeKcZyRvazKpK1QN2
nRR8JhS7RaMrEgp/gPyEPTQiKFsqVBA7hBAVlU6d+jrjxDdeBTGQUdSloJt9Diz51FB3TAD4MEIx
qM7Xrw0196cr69FsFMwYjscq7Wo3RR9vnNx+kwzADeD3eyUXDLtjQ/uxwK/jdSHLXwOPoNxlW7MR
2BB60SD5jlxYxmrF4RPBS+RJqg8mABa1n+eyHzNVfGrdwlMpXTVYKuFXXCrFKMZIL7LO4g+qSKlq
rBKzVqIUIiT21vWU+xCl18q2I+Xw6CJNoILjJN85OmL/YTNIeEAZrbQQpSkl3EhBpzct2UT8p8GR
wFjUqjaJvlXcUd2hJYZIG5H2uN45BMIaxK2k1kc7wSNXxJBpswbqBizN7ng8bl4IAoup+JMiz78Z
4jbxi6zvRNFAK+N6Obrv7zy7RMuA6PTawCNA+Bi5F/Qofp3MPlIVJomFHYo9DHgjynMPE+6qsIN6
spf6ncYmGJxs+aYDavSSfNlQVJiQRUF/w2DR9ogDMIWl66NuudzjRSr/DTSEMMIPZ6QLwMSJkE3U
ev/JNhBJtXRwj1Src+1y1OJPtguQ55BEVeAnsheKifChUffsfDY4v2tvs6G99TbAJIUEE1Tblly4
03+SPKBst/C5qigcAeHo2UzbkfDb6qMnQgFXiJcKy/K/c4SZAh7ALgjorm0jhrKugC7RtkvGPrPe
CJqYDMBhYe4Id1KzqOuUSk9C4ukhgqC2nHDw98XRcjFSVZIhyD9TzVgzOjUydlKK1SihiFm0agtY
VmEdsyj3oXSXHEj+jQH6YmMsdel6P1JIztAwRNFzDy73mL+je/pKjQ0ptmn/kmHe/zwpvS1lbN5p
A0Ee4baHk9JNmyYa4mGLoR2bsAidbEd2iyS32bTZUtgG1U4LcVBETP89Rfd32lcN0ZSKfMDOoNru
r8dlDAEfTkrGRYEdpJgbbGCjPxxX5R/BZHVW/uMAUnwgqLrIpmL6yK/FXvaoevA9LlpCu4DHfSdl
1AkVaRllq/hu93Jl7XcGySw8KlRDb7QwNAabTsfVIOOW8T1KiCcxLbhZYcJhFIIOVpxQN6B6D3xo
BNwF6a+oSrdGbRCP457YhhoG1W7I6IKFBqig6HIISWREqUPAdNQG2fw8AizC5l9fqEdgYt42AHWB
8CnEBKb+wwuVT1W+Jwuo3k4dBTs6ERMZ4QUYsWei5hpbRTWdovgZyNn3KpAILBvvw6fNTNGfppMS
H2010/9xdmbbbVvZun6hjTFANMTCrVpbjWW5LEfJDYbjlEGiJdEDT3++f2knxyK1xRp1kaTKUWyQ
WM2cfzczemxN/oT2VRzQAgGnYdLvP/Abx2DAszKpjdKCOsZK4n9hKLI8dutu1073BCtU5+0AC+Vw
LktKJO4E2BHupDpT1L9N/IDyE7xs56n2y08pLcX3n6bt3voqebK150bIabk7Dq5mf2qqZQRIu1c6
iusx15dR8riXuYuZ2oCO5sZGkQz982be/qsxAfoN80FTJfKe6FaXq9BGf0xPNpsBJ7SGcijA1BnG
i9PRKVZPd7BJ1mgp2b88M3PAZRr65at0ZqjjMdoGj7pRxMSq8ZYrddVnHxrZhUmm0qwTbWYdMma7
AlViMKS+ZhHmtdP/a+yaj/XSfHK736VzVQ1QR3wuDpxx5q4fZ7hosFTtOGgfcE+Xy1vlgdpc+aCk
YuCwp3+P/pJLGRzvSaWFLoGdM38gluezL7piqPU33f0iCSUE1VUz6LdKaFcc5/eFb1f+2mwAnieU
XmbniHIygy4eSr7J/yim/M1XH0ts6VP0kkRzsIv8uevMFI2Ab4h40xjTFJIrAxKkaLO0ZSMR1Nqu
KEOp80cCjeW5GDEbaQS6jkYlMeUG5MIGk6J3jghEA7ZD9R3P31Wjvb+N3rBAEGqH1pKRLOx/3BCv
333kJejjonYhSB2buIVvk780VdVUqP1kIScHTVoIEUrKizKb3UPaGQQ+yK5J3xaF0eLkBmF6VkHt
4n9II6mrer14ikbqOblXFblK73qujOmRrBaNT1E5opNVSXk2k1+jxNmVi0vxTFhJxEjUmp+Tm1TB
bCBuHzK+sgzRmvKW5GIbiDA9dbgc2OR0xZLpQPgkExyoBf0DP1QWmpTEv2S+T5n0U69ZkiWJGqb/
0NF0piM1IRY+GzWfCN0anoq2/MNvlpsFlbfaGsIMP7//pt5aW4wtZd6xRxAUWr6DN9VEdOBR6MyP
7ow1GK2EdVZwnYlU0ma0niQCRW2c8Y43pXGg+OplJpP/XOWAAlZ07cpgo5IgIhRJwRkZeW7vP+8b
xFAQsbBoUVa02tHhgHm/2PkDo4ZX90u1Owv3zoWy5No5AW/JL21ZwDWrK1arakmeB7e4lSPStIqd
ZDwlHZdi2+wleTJj9g09Fo9HSA6TOsg/wvr2euE363xIox6cXK+4LameUJjkEY+3EbvcgZYEjIVO
lxHtFa21jE7oEH9XT6NRz+OCShqjwpgMF2NNjxMTxUwCRCTeYCh/tBjbtFxl5pTriyQJ9E0vIzEy
2Q3pu97/xm0M8+tznJVBEAslOJwcyQSvP1Llr4duWGJcfLs6vXIDGJu0yOGhWvZ14MCX54j3L1oE
DmfZuHPOu8D8EYTCHjoUoTmqWKaBUB+VELemEzk8xt+WTTIBsNf476IK8gyArvY4f7GKPIMofzVb
yGJ3ceaU2XEAhmkGYgbasblhKbc3FeNAz6wyOBqL9MpfAy5W8JFXFak0Z/p2opPTa96QL1DyKdaY
eoZxJ4fncLWkfUvt4N+rmqlH/trgSVGTlG5LfGqq3BcgYwnrGGdt+gfCDEm+YhoeRx316VU+83lT
XA9Km+XAfqn2NeqbHCx1epaMJXINwvyxWTXX4bLcqOi2YEIcf0ub4dEafjjiJnYlxk/UzPvytts7
JADIa6FvAhjrTDIdHRh5SYWFykBeVqfgK1aLY08TABAf5+T76+WNLvf1t3RYqGx2fViSTXW/QhPd
xODF6NQloFI6jM79lsEJmec9rLrPci3I+aEoq7/nTEV++EWhIQNk9fuPZkuOg6UsdToxJ5iUmat2
UJKE/TpbrU1afdp2FAXWlQSnw0Qr8hvNRuJxee3abbI6cxV6R3PGEBVP5uUMqLqBCztTuPKyEu25
oO5NO4r7BgnHFhefNjLCupRqB/xXmJFVQKhJyfcZsB280Q3ewACNmXCIsJtvRi7RCzvXqk1C6AxZ
onMsulC9F4EDGtIwkk768A2D1SBucAZQ1Jfcihlw+TjARMHNohCeWPd8s955sAnaa0Jj0ZhLGwG+
uJw5A1sjzdCEm/22QiWx+pk58LdVTbVTEfOfzfgGSPw5T6v0NxjTL8Ee0lm+YMsJygAVbeEiguTb
sEMtbSeHTwCxzOUtz/7HIZyxGpql/BRUiAL8FFFKsEXz8f4L9NXwvfcCD9R9/qou6sYslc2HCCJq
C1n/xDPr6B8pwRgdaFMjJCBTVyaUwA1QDtiZQ4pQAd7z2GjMV7Cz5f/Okc9X6CRoQKTik5JAximV
jgvwgq2QT46f+T+WY0SJTMRujGr09cnaDFvjpi07xfRZxsyAHGoUkpqpdf3woekS99ysYNqDZYeg
p4GdGQdMEUBITyr5La+WzTgyVc+IIUh5RRxHs/cpmGlSdBYZuR/1WVNvYnqIfPiSoI8deH6eYJyo
SSG+DsKuuXN9FoS1ywWz8iQWlEuGuVwXydxfln7ZnMO/QMSvhYPCdFrVUbCvM7KpuatoHp2BG23I
AdjbmbsBvjVG1ZDC5aSwTRm3OqsRRhy0NLlAjVp8iGBhr9Q0jQMGh3Ra/GsT7rAESBynflTgtDuw
7hUUznlPU0j4PnoUPt8Yww4GJedd2qGK8uXYcFndlcuKbxouGgdk/2wp+TMkX35/Lb7RKuqc++ft
HfqJHCeeeMQgwHZPX0vMoTUsKnnYolKAtzr1lZFkKJsUN4X6HU60g8lbKFStdxtlcnRKRvQGPv76
yQ5u7CHbhE1SxC9FCGuZr4rY0XbEYK6KN6x+BEQZKZmAdfIgY7dmeyr01qaUcFQL9Gsr3pesULVL
w7laf/T28GKJm16qMK/RhQvA1WVXe5SAnOIQAD9IXT5vne45i+bL2e3Od8UeJ2p1JY2wQXWCXwZu
OsGJKvSWjk4b0vWpKWf0kegQJd6p+/WPbdvfLfx7GbQjkOd0k3yzCnUZ39XKLmhNVGRG81eh5TIN
jiFnNt9t5NDVEAh62vi2ekNKzZdLirGiLdm3R8qkarNZl4sbki3NcfkyprAYK/yz+BYICUZYn+L4
CML0t7Rn+Y0RAzTUbjULhzYME2oNmAp61Z9jwy0gsikljFVlAiR0J+8wYgXY/YGwCcellljuowIs
aVSahsG54u7Yxq5BEKSBfuMGyRvybQECGL96y4cDh7IcsbdxvgcJSJN1QkUzlI5b8x9meHOR05Al
Yraw9prNsEc1M06i+Znw6cTlpzivvrs9/bm4O0bY/8hTAfG6mIia5ETi6S1DZhqIdOi1i6BmOaF3
TTeq5Lr97tJU8saEcOjpJP446Nj+HeT3OMMiCMECIuPJcxR/VgqANIank41Cs5UGj5pxxCt/u/Gc
4awPnOkcXxVEb8XzVx6nmN1Ubdk9uxVwPrZI/rwVT9blauup1fZcgurLuJCQCgU0+Of5YLYfg3lw
ryImhV606+l7lSPHicoWVVTICJQk9OazOS1rutB6d5mFzDAl/flyqDC/+z0EKqpU5hMPnLhuDamR
obw5k8VcClaaX4QoEy89oM+gXOZTENOCHkMvLcoQclIfd9zoJD+aSPcq2c0Tj2KpYBsSvhujL85M
FSitISdv/ZQa3UhYU2Dy1qdu1mOcnWUtmBWrNhMGo4PetJqKZt0lzfoerc6tTrPaRXiHql2vQVgI
YsmPuDbIcSi+/i2Zl03eOCRAD/yTvGyMPSxo8E9RQbqjJD5sDRcZRfX/vomUKG0sAZWAAYZBWGO8
O/kXilhvU95qOlJj4KoHqsYOgXqPSEyTsfZVpf03Z/j//9SHvU00N8kmyuG7BAcIozIFs3eJ9pUJ
AFjjVqyHoibFetjKQI8PzKCAOHnWpNH/DywwOqGP6pxfnst7XRlwLcaxM6LaFg/n7pDceLwRbL/a
qcjQby3AbK8XSMickSVQXoJJUdVdtRPlDSehJpZpjI9TVz8gDaC0TscGHkvNtWyCiJdheN7DcbJZ
t1tGer41dl56D0IaUDo9VnFAjjQjesRQa/oQFTIyXK75PNsiMmNCNQCbS+vauuubats9xtnwXY+v
4TQ2QdnVSE31wAMBIEDACuaUJYk8ihOW9eDNj4DjWz07rlTb9f2CUzKfwfFXG1PYYU6BxwGty84y
DTM3I8tbIKv4Gflf5LlWRIsmDdSa38Wva3qhTV9qMEvA+qI3576j05cueiC2d+Lc9EkK4ppTRrTG
TNgXJcOVXBXygwjglg/EncFSWrA7qGOhtvp3dpAbhe3ooRgRw2njQBhsh5QcRLy9+2+2xS9fycHy
Wzy32mIsL+0kSUX+qseV7hYCDfWgPi4ERjrxlAHje0BCUwYiKGTKjvDBlTUQhBH15q8TD/bmKQWi
GslNF0BTvd4XfjXVybhdqLl0SmnEpd6D+ASXDRkwoVjJdgGRh9x8DzBDly/vA9Z+wrhoZyuDlkTc
UVgn2B0nOd43n9AYPFakvADaHgBAVbmJUyaRxYQBUHLh3haehjSA+2CFSGaPQ4SZEQpwFEZtAxwx
wevry8fssm1ZWb5BU8XMS4Vy8DWf+Ar1FR0dLTHxDCAVIBkWEPxluQ+oZHe7jTE2OdyQQNQ2L625
OqS20LxLWuM1KAzHnngom05CYSajkni1RTgHHSSqw5MKeDtj9b2nO2iJqqwz9bLOd4ysInBFysEM
dWzdq1ChTi335cdtv/owkbuRjd8E1lao62wnny5Y7VbcE+1ahZKvSgxnU0DekAba2QE6iEQl+xA2
CK9Kb69sKHIQa+zwEn+kToeTd6a+CNiquhfW5lwaBYnM1WXYTA1FlLlgyZrMErDn05zTSns3D7FY
gAbYKWoEHFRnGYi9rf6UKUJ2xcdl05wrM2Jh5p9NY2uTE1f5GxApZ/Ivb/jgKo/6Mto58WjsPKmg
MmDlmN3pg/NNRKAW8Qu83X/SljCwKfFRK0/qFIGLEp1o9bVZeb+eh48nVuBbBy5UfsR8unUUEsjw
ehMDa3UpTPaK+4KzE8+hWP3cRysODy4iSDpThTmLDCAb/UHY/j/uhP+VGpzm5m2Jc7j2yH8LgxAt
ZOgeNnRNUTvLEPZAACE+x53IBpcDBSOtDnoZJIX5pQMRBjqUBwalO27yrUupU2EsJUYaiTETzlbP
6W8vYDTR6JxIZqRYlHk5Quei4MwmzS+F1Wqako2ipwpP580fdpSmR/X+TwbJPrqbNsGTUya9pNkf
lXUaNNS0uvbr1P93m0ZX7UB5FTDULaHEDffre2HHavvrAAUB0VjKpdPrrQZqAUvYs9kxfaQNPBy1
gmvdLr62BF+6u6ZC1QzetBPqys9p+I0sdi86XFP8UGyyTipRExGqJ5lqW1f5LDxFdMpY++a5YCKc
MaB2BKIcXtKMcerqDZkjj8LVez+hF8hW/hWW/O25BdmCigIuh0BEeTNiHaS7QqWMe8RlGJlgg0Hw
ALxKsENJVAEfEBYEJLeBLcAkdpE2Zfx726OfRWOxZXoVrQUUmn5sBF1zSHWQxh/gHrxb1ve8JJ9L
JoO6wMK7XR7bZFjdV+kGCEQabKK2zsnysFmC8RUg3jcrM/KglYKEWIsIi8T5kpC0RS84b65msMkz
P9ogc93uPTStyXg2DDv3OXOa4vOwrbbXYwQSMzS0Mk1Cofz+tnwjHSEE42cgFXUcEZOHXL2TDaux
9N1I47d/KEawZe65VXjb1eyAMcGRqX0XFWSjquFPpFBQlIupcXABJie7/kPS9ywqDkvS9iS3UcZ9
w83iE/2iRb/PN2fb1jvXdpLdUBk1olRPJ8pahcjBniZBiWBrLMEEgx8OL8iGPk4c6CCbn1OvkPTR
2gR7/DF1nf6mwqEl1Z4pxrwVWCGbGSshFhA1Ovln+2sDOD1h5sGSfKuz+q5OlgehHBI/KYxPJKtu
AdHtVIdPOknTlfkwcJ8qsHuAsh6Y4NqAmvgVuBbD2TKARmEXuwuCnU6g3G+d/68+88H5mjVbg56E
odCii0ekXG4C92QHEeA5NmiTA4gCuZaxKnxyS1Q0vKcS+GTNjaXY34GUEns5bcOrpiuvTqy0N7qb
EOEm6WARqeOBf3DJ++vaX5Ao1/ftHl0Fi0Azl3TO9vn8kQwLnL7TBZKUi9ZvbQupvKC596+xT27P
RiaS6uFFCb/48nq89L16n80Hbzt+BNyyL0YvIMoBsRZVrVHH35z9y81m+aL3P9Ub+UIMHqIwDdhB
TKYwB0WzT77kujSpCyZNxaf9Q+WnELnFW/0rG8/4L2/rCQ0QtJ3QMNtOIvDS8VsO4d02IamLQHgr
MKAmifjQ7z/iEWTJHnDReEUB4zx4ziPdUrXKB6c25YMeUfLOPGfx43+nZKX247HH8It6M1nb+edT
6vN8HP1au2LV1Yj8ByK/I8QSksND4eWzFshNhCx4XRI446qLzG5Z22Fzbgy8ZUJAJ7cikgODx9c0
py3LG6UhxnCKS4Qsv3VJAyKnh4PZUJHCHgIySYDdDhSxaGXTgEtgzfc/ywG5/jJmnssaB5MLlP4x
kpx+IXzNat9tiEq7ZbUwv41Tv6f0HCfiB40HsGNlS25CKyjhNnJhH+8AEmsHwz6UCaWCqO6Efg4B
y/rRqgnJSMLjsgcIdxGzXBgKCGIogG+WGK26/QPSDY8rILiqQOFV8lpP1+jxh5gt95jdue3M9xHV
+B7cFrJq3EI65jXe6bxBCw4aMf671r2/bPm2gnzCjCfDS5vy4NJEmnWH+3cP6JiT9YddmSxd5aJk
MRLuDAn9detM3wfBedbPlzKDkrAh/Xl5hpOMFM2s8YsP1pFnh10wAMm5Tfs+vikIrSBHdtWetRWs
mfHB/NINl7JmWNthHIZ9d62KU4KCYRZdWfEe0xni2MxI8OOkwGVgcOopDqrWBWln1/phgdiFy854
wAhFOD+XRfWcYXCj0eRGRRVddVy0406JPC42uDxTNk7G/2JWNGneJVidqbjl88LZYATg6035raI0
XJ13UfXTRg0i8RlXl1Pd3BHW1J757vSn6cxvoN8ISGpIlbb+YVYYLbNE+GI0mjtv2392u/Z73SBw
6Zr6LBmHy2GZvkQDCzFqqPXqADGYARHORnznDWkwXDjwhW6xq3FrbnbfWjTo54EDnGtdHi1bAIpk
j+d8g13Uuo/9nNVVd7wNQsj2F20kC2he4G7qY0KTsSO5ORj0kECBvCTjkFTTlqyR2tHPz9vsltkn
3WULYskUWb4O18kwjBC7g2a+d/HCEzekKOZWBUXqwvvUBevAnQZw5xgzQruWfXLT+mTjVnsSDSAS
w367QWI5jw+mhdFIM7ibwJ9/BqsU5bphxW00RbqqSh8sRca9jH9BolFxnW+C+HHMlEy6yjBn9MVE
KtcOs964WT7nCxQoeTaP7ZyGDHXRW2u26VVa4LDLVwDFdThFW1DS5SdfNW6UIUu4gIflfLsDQ/Q9
tkE9kmrq+Ih6+Qm8p2EtwUUlWXXV4HLjSiBYlJ9pwiG+IxmyvnJyYG93wstHBHV6la9d8oYaftip
qccaDohzl6bvLtroVJBbZymp3sYdj8BsGXScDGbKwyw8C+LiL+XDtZyUDNledn+5eLvuqqTbffKJ
zz5vfHnbRxxVImEjySFOHPKHDb7OUiSpBiU3ZUB4GEdR1evROMmye5k7N3Hja7qo9Jb5jFQGvaWq
GtVxOunVTig12S14ZTaRC3mYEnOUc3RaGeYfaqAgTBAaezHYDerKyN6iv8IPUYHdOO5qUZQPdppU
5v0UtKQBXC3KVaszAm0VeJbuoUStVAzJmI3PAZF7sf5K5INgasJFje4XHAYHJ2ha4XQ/qmHFbkw+
NXFEphjZYlyqkn8JTFEiBrGOl3JI+qSzqPQ8nbdzpKrSp0T9Q5GFTARQ/6AFd8qKnFhvmq1A2Nqx
85HNq5g0qd9cDAm1gSNvJTsXxiwRs6bSSF1lxRDKRkOuFLWYQwAnUqSwAl/8DjaJw/S09+OofrHP
7HmuC66t5KUDcUSVh7mDf3Vm7fI8QLl5i2YPF6iWjUwzas2rMXmYciIyGHkQbIqbetjftkz4ZUrZ
k/HM/YJJeiAiqELHILHA+2v7iDE/fMYD/K/KsmC/i9fzo2In04XSFiMZq42pouD26GE1Oj4gP8Md
0TsgI1VvjVnqgxS8omWFAlmTOo2ZDfyB5ci385PSTjTSMN8qa5yMtn+E3Cj1wDNzmgAsTjT2kKaK
OgLmtRqngP6caAyiQDSbG/GWTN7INsTFBUFHfAe9Mb4CJwf/0dRcpfIj8MkdIjYs1EcgdRsjTYW3
FHraDsAJKlIU14sA9VJglZJHbfOqpGD68nlxn/b73qrZBuph9RQD/X/qIioEvVYusKyOIlBPo3RH
XgG9BsTIHDBS4GHOeF2uDdQRQ0dU9ctw0pqBrsRQamFj2GVIxupJ+1JK7rXrXc8JOZ/oUgVrQttK
eSTc7v2VcTg1DFyA38tfg2hKGXiEu2b8ctjt/ZeBWXIluSkFj+b/MhsB8JU0KBMgBwlVQTl4L1S0
qRmUKpUT4Wb0CRFHI297eusPU8p8UpBSRyFs92QB3o0qSIi93pQFRyHu6p4oR04r9HBEDS9U8Z4O
HDJYOWOlVY/26HYY/uuDT2sNnCaMbHP+a59rPz6IGlPeNN7+sKVymq5qt/F+edToqzGntQUXz7zt
U9i3oyytt5KokZ3C5U/dYZUJUlqvWbnEfCi3mgbRxlJroNCYlT+IWH94kVj0IJtZ/xy5KJ84AySd
tFlla/ey2m7ufXraenxUd39aRn4Uma9PhmGKz8bRRKjowVpr4skko7csj3mk2FbGD3Zga3tkxKni
gyDA3TL+q4Vcx4CIgEHhNMhdNqw4eDqdTWrI5Y2w4HXEwGYaHY2+HPzyx/ur0OqaD18D/h4TA21i
VwkPHtah7Vuw1kF9oQkRW2pT8SMU2Yr5h1e0AgsgM4IWWJ2AgBrFrDA4OQpdEk21a/KWOaKcH8YN
vsi/JsOf3+MMrjzK54yffv+xLXp2/NgMTCPEiuLBE2L7y6XsdGWH+HoumB0EMKDAqHR8rjt0jS1a
L7H6I4jAS5AE64qqgxxAjiij7roN4AooFtKGst9mLbZhgvKtR48NaB5hZcpYfgLhJk7dye8RkBAM
vbBjXAwfOBRcRRAgybf1VUvmTbDgiWm5VjqkP2PyMlMym/jOGnU1S0unI9WTrAXN2uE39VDu0yX5
1FORDDKEnIyXC4HSPl6sEyXW22sSBSH5Woy4WB3G3DpNPKZbzuRPuFDvdMXYjHq0UD+CQf4WJcoh
2iUJ6Xosagzq4htoqTU0D3lFhLkL1dqOIwSibxiRY6q3huyPSNvzd6f8Ske5QtpDFF0mULYaouSD
9hqBbdZuKZztlZnGLEtcZ0FEX62+HzOBrlAR+wK6xXJq2JjVoyluywbncYJIT6b0ZmtX48pre/IX
hPmJZ5OzwrSksKz15mhwl275vkgEJQNPj1cCIHAc6ANEatKAfPlnQiGmCY2SVB6/bsoMj23m48LE
0fn+Oj9SZ+t7CDG2ehDW/POI7idXsg3LMb9Lk+RTvZQPlpxTMFpCmYxeRvLLTVJdIeK8wpBNvAxK
cinyRUdonK5kXIaBWGJpFTCpeHKNutNxL4up1ITDdma0O/mSHP/y2Mg5kmFRkSH5/Q9kp5Mfblzq
TDYtaqQQTfLrjZsluElrwufsSFtd/GIs5LGNi/TaMc6jajaFHgq6xTt7lVdEDrV0P3f1TNscDBg8
S46qmYsBuFcSAxPSxLoN6IOYC8tU0mqPEqY3fGg51uBj6j3qTlWnC3ML2566JR6e5K/USSshmB3O
TLrv0pAGvMoupUQQ0KiUEQX3yeWblnRKIRZ0wHupmnVBVsXqp2QAxBxZs9dckry7j6zSXWBxhIdN
pY7UnyId3v9G36jcWSJMaAkMYDiyzAPwlKu62xarDvIMvifvObHLzR+6UNuabUKxJ6+NbN7CUO2N
Q7gae3rzkGfaz8xmQN1CyMetVDwK0qvgfAds0xklpGK833/gNzA95hVFGihDoASPfeCRXJwwjSc/
YqoIpj6Z4ZWYyvX0BVsg7TrXIG4ZBh/iS+fAlRJswY8OlSMhoq1UuP//ixBC9hqpUOjk1ej58dGU
XoCHIl10p+BX01VIpvC1IDSXQ+FlKiv6IG2tAu4KuupvPF1iP+l/Gtqi04Vi6LMlDrYMJyBfmTX6
HX1fGaJgRMPz2o6XtTBtsP4ibh6p2sex4VbTIajJnNI5qOaXF8mK93ESW81BOtU/bOI1S9rGlzfk
+1E61jSbIwIVuFYqLNxnkG6Ybi/rnaTaigDAKy1q/6WChGLYfx1N+UNXw6pNLpp+/6BbgSCnK58x
qqFTPXZeciPxalWwimASGk5nEXhOUv5okFHa05L5FzYA8cTSUrVy9FVFamJBZ+XAPThd9v1m18X9
9k5EAiX/Bbb/6VGRnPqK7AQbFKCixzVHU1qGvwUsJiVVAzmI6kL1IRH8yfsPd6TDBCbGDxeaNYq1
2ByHQERNziycovpk8xy1UxXj7w5AHOimiD1moAfbNfVzVK/Tt7qYAIvTP0ZWli6xHEWf3Lhi/bEP
uaC4iHKQYLj18Hkc2gvVJ1JQiUUYc+f3bZdd5aV3vfCR201wmyz1hzr6Q22N8karDRo/fdTTDpzj
Lc5HBXrhNIr8wHiHplQnq4lljR0gV9o7xdYiWiTIJCJHADpB7gLoAg0uR1j9aCH7mZoKamphYdqb
Cc/C6abjzeeCMwyZpWAQnR3mjDYtWxVXdvnpb6KpzqbHdUVKzTaBAkNAgAXFRbfERIIr6X2DlA6q
3jysdvHHqfQ/ahSPHw+P7y+Nt54L+n6lBAuEEIQxv163fhNOW2+J41vF4umZpFOUINdCwB2CbFo7
NeoKYBdzJAGoFH0m9RUd/Zdu7tM0x5vPJbe4y6w2uplDc9jQI3ULCA/9pKNa06BsGSYAAQqAA0R6
FJQZdAHWy667hBcpU50KKe16Ucin68Mj5YNmkUFaGd17BAAcDv9tXCT4GblR2M2QI8Tdl2COH9XP
I6C5VC2ItgDvFpoYu13WPehEtMfAghwC47HyoQkCukbcSuUwAZOnZf6VjK9bM+CmVDAXmNMtOAra
ZfkzZtxQM5V6ukCdgv1BqFBhYfjdj48BAgLWHHKc5tO4bblvmxv5C3U9qM6wujhccCqXVWwOtAB+
xcEIsAmVgiJMB63kmeSzqFhocvp/9asDUegN06GIuSH/XV8miRXQ0ao8MkRZsn9Kba7Lx2Yvg2NZ
n1RKCz9NX/15fdvs7i1oQMp6xPRtVJWXyQpAdx3wZ7R0ZyeW8hFcSq3KNYqNWiWJd2ik7boC+NpJ
y0/zzr/S6bvZbW59b/mosyw38/fMhJ/JNPwsywqV3FNKeuiuLm/gXx/komIC04ntdVwi8UweVnQ0
RgQBodx9vb2WtHF3RNfu7DKWfkcJVYoXlkQYy96Z5v0Q7HhlHLhlXryw5gCtgHXM45Y38/S9bTUB
ol7du+X2ozrzoWE0JWeZ3sD7X+Lxlb/yQnryOELaE7D7DrryxafsH70BOSOB8m0Ep6PxjgmooUJT
qeeU/SPlTeDyQVhHdtYynBmriA6YFMIFAH3hoqY5j/r4Md4G12pVFI6vck+Nj2pcncN221SczyCR
Elup8iYb63M6x1+sKxANiinMR+6Uf+UlbucEi3okNd2W+5JAvxxDlSLABVNIJlSxKRYicKTIsvlA
kipzeDjh6eUWiKR+deXzVYVUY1w0McHRhwyxP4MC+97Eu90VBFhFmD1NCf0h23TtwqemFeyQ1zPo
NgdAE7KV26EKIjMquRwasWQa2JWW++AsTRb3cqRouUCcWZ1XBfGAMIOEXxIvNn23hJnP+PqaLC+8
nyA6Sg16+X+BlUEBYhLvdi/bHU6WmpNkqC/Q2lDomnH/IWCsOwuyv06j8SHwJnNuYlYW/As+UwfZ
YBpw/DBSA84UV8L5y4QZDxhb9YucuW5AEpzGmZtEAcAuwX9B0DR36Pef840Ajv30ZIaOj+yRu8b8
D9ighQlHQCISSvHLnDq1l2UokRLEdMQPtp2HGWSDZYtsE2ZlLLBrFtlJlHG4wnjgdritSr/f3nhd
/Ek2G2Iru6K6KTPyPsweV7syAoeRp5fSLIuVZ7qFCSZf0PsUtdC2L3CQg68gq4HnKpCReip/mHAg
VLR3ATuh4qwCH84J51zFRB4+Ik6M9tLH+cBkcxjKaM+IjYHAaAQUcEBtRo9WQV237JIPOQDIeZ1W
PwR827EaTpB+3fWx3IXMoOMyFWnkrjRXbQcP2CyslkFltB01N9YWsdqxmUp8FM4ODpI8v+xiGKEZ
/V4RcGz8qNDNUeFHWzSZIKIVz9CBnmnJZQPCjcHh+d4/Fryj8lZrnXRhehQ3UAXz+hxzWgaa9F4T
f1IWj3bUiHZdCWEWFQGR0VVkJXdcGpKRqjvGu/MlXdIvYTI9NoFPLxzeFVP/GyEnqA8C6xRxewbu
cSwMmwLPGkAA9aYIhiEkVHTJ/nz/cxwZtCkOVySWoJyIVCGuD4+3riRwMByCOzl9uQdQnUo+IgVr
jerBpsOt8RGq6kDxdGk8jmlMXhLUtrjn9dGgZJEccBHmOX/5L9pWm6vl48KrXeJfjUhd6fGlK9SN
7G7QD6jTHWaKhuTFGajPrfZGbY6A4mzP2zttPDiGciT/XuPAws0LsrVSm/cLZOlPU+00e6lt+NBm
pIVDES4oTgMs9BL/ll/mDe5c0Hrj8yAB2W0iGIWwjspnpMi3HAszkdNoOlMToLcnAEKEDInHP4Tc
a6qodDnKI29GfiO5Yt5/jUd5KXwOQpHRtvsAEKvYfuJfPlFWNt1sUoRAHJcImeEpik3zuQqxW+qt
KaBMp7CqlCZiCiFonNWw82tyiSCMx1DjcrfR/sPCGR3Nu/TZJMlTi3hP47XahQ7J4e17THbY0ayS
ESKhvLIcLIAnbTTlJ/fYk4Bp0U6bxfwL2+mzVT9rtLRiEHVBaqyTMoTRk1zLs5EXCuwcEWVRpalr
0oVWEaGqOWMCAfCgPDhjeF6F27toh1pEwNiAyvz9L/KN+iQwtPcIy9QjEpfzemlEbuTvh3RwP7sx
TTzyDcVDpJPHzBICSERk0hYJvtGQi3qcf+oahoo+b7e0KA6mE4Zl6u2LQPAjjjKROE1jFzI7HEfn
+0/8Ri/LExMOEjKJh6FaRxwH+TFONgfY/HPMVPg6FMThdeVHLwnPR2JCVbCoWWh3kFp6ewFjTjjS
eYXMNsEGqIwzJBJ7cHEDDSJFZr5D1Q3TWGfO79qRCqvJpW5eWOtUiVLwyuAMpUwaMhxznQdfsQtf
6fTQjrUCZ+rj9z+sxSRflxivPuzRDGS3KzdNMQcAQ7jJdB5hPlU1ljIx2I6cUZC12tvWoZaI6+HB
X3fIqGHtoamU/mOlabRHjsludvVk5ZVBAUBJCY6IAbRFoJsFH4AuT1eUb30GZluiEmeiDjv1UGPR
DJS7m33EkUuHqYB+deU6dcaRroQlpw5dYy4Jvbh+gRzgqxl1aTSnYlzYchMzFWStsJDhtPbxNaIr
Ed2jEcVK6xJxqxxWkV6LzI3vv4g3aj3pQ0hRYaK8H8bRwf3HeNZtPWWr7l7KdemHTNXd1XXaEEeG
ly/hU+lmQCMrZ5zOjjaTIoB/h1aTiwYag+s/U/Wj2ALSeOR0loRB+KIkC4ZIizzm0GBSkKxCI2Pw
TBP9JdJHtNy4VNe28J9giJw/jaZN6AhREqPw0yXdXmV9e9d4p5qCYyHKKtSQGepcxJrc/gdAbxXN
4PXD0t2rKUgH6aWYCVlPhMIrlAq84zYNWJRZ9rBuivNyM5AdCUIOU6B2PXbSS5KZP4j/GOeOXhhx
l5PfCiwck+CO3X4Z5fE1CbG4SYDDJKEkYJEBaSuAhwotMXEebhL9JR5E7ai6tf/gojyu6ENeM5we
GDEr7vAtOwXDm7t1sNzJ4hj4UHlUOcLwgrT8Kv53PSFhNJQCBqpAUkO3pvDmSrkRuZrvqCptbB2r
0d1wpDC92J+dP8Ku/80dKAmMV30WHS4/k5J2ZBcINqxlHaF23DYjGE7776NDFfGKpphWBdMqrE5M
INDrYx6TAHnZfTrea56nXNYEFNp6ZuEyl86nKps/i3JEeQshMvB0hIfd6GTV5S3IyiyseQ4fqRfa
Fr8R+ac2mcpOrYuc5Va1j+TgUuiABEvsrolParax0zOiA+AD8M8ABQi7wDP3VbjSuvp9X4YyIWEI
ZJnr6JVHXafSfp9/bP3iiWP+XPmObBukEqhQI/9WbiGlIWg5MPj42prXXCR6lCaKM1OfWRPKT64g
JkGUJEH+4h2TaFsssWoU6zOn1Gvaky5hOz3r9dnNdx5yaMBhA50fsiOOn3QZysiF+Z74Tmn7ST2+
CgIy6LiZztoQdaXYQSlvwqy/LPI9sS4k4jC9CbAWO/iaQ0R4jB0Xgy3uWT8u5slitfxnsBfUn5D5
IMYSGQlHt2Q+e0yFpx2YLQBBm06Uiz1iPM4NqW2El9lAUuo1Tf4gdhuRafcs8Cjbo6tsdKX4gfvT
SYurVdt9EC1l8VvQtYVRcnJWZtS/Mvdqvt1wMoXmSJ/Pwo2I1g1wsgDqcue/XrjZ6OQI3LvlXgW5
vTykzYOXs32H0HWXvSc5HMtOuoCUNOF8VX0J6vFBFkaFAGmZNLHzc8mXEyzpGzAlRfU6CBGkByhq
Dk2WlRMUW27W5bN8UKpGBKjT7SF8Buwbmd2m8DUdfGYLdUMZnW650BC+WH8l8fPKm16qU9lf9g9+
vfrWBPfgzkJiQaEcH+C6VVT6m1Uzh9bYoBUo2lo+dX15AmuidbA/m/ryt4Ap0X+rG+vV/NMplm+b
av/vgJF7duZFSJ7gEGc3Yhll5lLSjVBfjTVEAP5QFsnHfPTvJTJ4/9oNdbEcfgqZ7FU7RGylg4sn
6zebVdXN7md1ZxJaRA3EM8N+YHmxwWdgIARq/pl3W0a3F/B4GFVyehDX0KEiZ3dXnMhp1+8v0tmt
aWN4MZgowFqoL/JeESMIYtx+V/857roFuVMspjfjJ2rpR2jdGFoSbDePeQMGgSZof5HDIImU5SIZ
r8eN+8Cm0ZCIpAaUaf2PRE/8TKNsuKz5ybO8B87IbWOSaUgmFbLSNqKZ7JolJGdvQSS0olxWBSOd
Z5SCB2UqTt//Lt9YqhHrkzSueOWDRFihxi89k8YobZypHe5Nuf6iFPDApdyP+V6JA0p7DgA4PCag
3itNWTmp1qu8hX0m0Mgm1aGllC70xHOtjl8yKlcjyob8Q7b44Uvu4OWyemB0CBU91yQIkx9mwo5p
njJpwCXgr6fW5QXkGbrscXMdt0V96W+S9YcxJf40YErfRdvyZpi9cA5u355zcBDBFpqW2elVRgaU
wMR9iOq9xwqgLWBi0vCtk1DaHDcHVwlWHJs7QJ7AILlm9sjvjS67aA/BFRPMg3AsvWhLZPOI73+6
FS+udVljoyHHPzD73Sc7b8Vt6e/kH2SeEbZ+BsmQgU/qlcVu8nH5PtY8oc3BWDrBZgPKb3AFGhdU
H/UaNAsFCSMS3PmnSXbFXR7UsMOU7RKVMeqYeOcJW1RON0CqLaOFwRAT5ubYQICYysnmvS01U1Sz
LISwVe6VDQIxfjWerd0mwYbBIR81QEfphFGEOH1Ut712yIwwR9mZglbHiYdxlvSPDATdCSnLkW0s
DfBlFLG0M2YXXDk1ABkJ0j+jPfigE3HrRmPY3ixD/5zkQ3aGIam9bJyCwW/MQXeX9XKRBfwWC27/
LPQwzqT8ueTRoYrSPLWxQIiUMcJ+IfPiRC1vFTyvDhWPdhc3LUqACFbUhrL9shGi2SkwdjGswzYM
f9vOweRlpVITItd5OjBwxpu+MjEX3RnaVPpiJgA/5wz7wrlGroFy1JFebKjahdNLVR2jurd1B+2i
Angd5hupPhlMcIb1Fc0qJyicqCQ8+ifzaH4uyOHf31HHyrrXH/BQ6QKU1rISl9WLkY/pJnZ8p9he
FanoQhQMGpBsZ9VJDT1JmpOL03p818LwREGqhBKA1Xbok5yu+rFQy1xoDVi1JoXK6dv+KF4C52G4
5rBfq8UKVoeZc9V6RRO+282fpVWzLYaD8B15sdo66TSkPZgZoew305XyomsSYyRRZ6T4ZQNCof/O
1u2Y5DSfVERZiPFgCLfPUtcpzUyMdp3SSotoTRngOPTncZGB2lbXa/N93jyp21AJK4GkXIoyy6VG
wtXwTmWn8Doo20vheWIeFGV7Oprq+MDm20BWY1BI4kDDp/C69qkKd5cvk9l/EmwnpaHkt9LjvgzI
hRtEHiyu6O+kcUkDMTvcq06TSk4EnhJh3l9exxgqAgdobO5kjm3I4wPMaOn367j0IkoLnHFW0VdQ
90jVzJk6cJITYsXJ4G4hkuP+MmhXDB3iXfFUU7K69IuGKycinpj2H+KbXYgPDfJGRYjbUnOOPLOg
NZX7KvtV7mswjLrcQQodhZ0k8TdoKNH811JPZAunsOTdp9X+x5yYz7e2lmw6hpDGefL6RfjB6JWM
VPGttsNE01MbDc9pRWvIEgxCKgYFqqakAdYYNOSlDv4fZ+e63LS2besX2qrSXfJfx0lIAgSYgQn8
cWXBRldLtiTr9vTna8OEk9iz4rlXVco4IXbkoTH6tbXWo/ZLG/7dloufEkAx+oY6cIWukk7ahUko
fVOX0m5kPw24k0wfnpGRxQ6G1zA+1nsiCFmWRBOeYxCulDsMA5h6ogBg9ky3IqnnX4OPD5oqCgrV
Ry2PIn15CBWzmgD+jWBjKpQoThfCxGOekQdL12qg17y+QcwGeGFgWS8UUKmvq+PJk5frla/pTmyT
EdkMZrcmOZgwQjFoVe4yLXYfTZReUM4Cs1hU+Aua0LcxsYVwRPFOTlh7utzDi6NNqIAEeysmaJzx
QUxlSNM16FAzHudN3YKRJSrxF5RLyDdhVzBri0xL84mKQI4biFGxIwuiRGmGNurIEoN52z0UMCgE
nmt9UUbYIwfNqjK03QUV24M1lZSOyn2ivQjk1nSLVclsLNM8t4CQLKnovJn76VGVEaNowG+J1GTg
+zCjNU3JWnfMPcfcY3kiKo6vL/epnUA9JUQomb6tBgKb8/rMn3lW1oz47uqTzqPfIqUiMSRNcKY9
q9woZnIDKnWfE7CnBmslGAdcC1WOpOUsAsp5CMdpCsLV0BVlFgUdo8BdHLUdZkiZwz7YJ+9VWz60
VnqKRUAlmDtHywB2SYwTNaUQciOVwUSWj9iQzjq4W3jhGyPVpFlXypgS2FbUqO7U3FW0zFyoT04+
wRWjQMvQA2FKrcT+dWZ5Zc5e7mZsjBCwrotXouvwcjd7+wj9tKmt3ndJ/K6ZwksB4RihdClTrKqG
MngBu7VV6xHlPQoOAnfVbfAWz8+scmgMuIjz5fsT/VgD2hGYlTQ5pMKjgtazWz9zzjpn0YLaoWIi
eIF4SD5g2+WhNU/7gjDDZ/eKMMWcwh9D/7vGdlA0x/2pDBINnwUpfn3lTgQFWDYvROdK0T0gwmN3
ntceOPPcy8ywZ5HrkQJA7JnadEQyT53DdjF4fjcxshgQAM0YAQxM0pxhBoYYECZHqEsLxlPPX2xq
VTrLCRLmTwnr0OOqaUQNCAPpfA9xd6E9IkYe0STKvhP5Vce7aZOrJyQ9o5l91/f71X4e78/D7UxV
/sWOgVnC7GaH1hT9E6rGL+9Kb7feQEFjg7yJcgesPRVv2UBTEAVdIxqJ6T8I5WHuDpJvqgUfilZI
17XiKJNnZ3l0PTTprQCxVXXOlZ9Gilwp0BS0BciyA9eQl57tH+QP1vmuZ2oj1WvQfIQZhZC76KYx
UiB1/eso8Gii0I81TIOIeAj7dUDGerdV430ro+TGiCyrigTjXQ0EHUbFBVbO1jqfMKrWfry8YHjB
0kEpALN2vOnL/dgvktAyQO64IYHV6AlNFGH4kuJzMXa0qsKKajSMWDoqLcqAqIBxkLs816wxhJXj
6wqIjKAVgZpl0x/d9mQXFG7I9AQNiojX2NySInmNXCQ1qriCZsV1JXuGHoKmYRcexA3wUjl+TtVs
zb4GIHEvcKbq6gMSFAUI/9im0lx0FNR7zg6yOXY6fBUlQQlLi4Z8G4wPSTneGFzjsPiSsiiz592Y
yoTEPqWgJpyczJKJJQBlagi2+lsChWlUvVZLkH0DTgeuLwnFqKD1KEshNzExutYfunfqVc6K084z
mE7rfepPU7LBnKGsApnp5Ro2oLrGLBqHBz7SZ8ldCKQvsiIt3SuEIUz2QndLoUHNaR6CPfrhhOpO
/ikOKkZS4dZARmmMsTq/r1u0E90XShRCDnBa+JuAfY9C8qbxmFNawsg1ohDYW9VRkhb5Us1bIHhk
4jD1WUjUA9EDx/5S7QB9L46LhBakcQu86YviV1VgzeqzZ9rmwST7AM6hDTyIOxfZi3eBF+2WTvpT
gV8klWxl4K9/qNM1D5nxTfDgGNQsDZCXaw4zOi36dDuAr8YlE7WLD1f0xPPE3DYELCldCKUoMmfR
RT/jnq4/XRnBuqgmfNREI5EGJbIv9dUz13dy3nV9GG2XKQE44MVR7w1FfSp2TTs8JGhg2eUBtCw4
5IDAo+AK0teR8+VIvrE3lP1zetJI4+Yutp/joQ1xHrV/aua5LrldpL4F6D3eq31bbAcX/cK7MIXD
NaE4SLK6oLaDAGDc0h6RDzYZDgL1LeMqVKNXrcDM2kD+LGLNVE83+BdFmzitxknen1m/kwBG16n8
hUAh9Gj3v7y/9Axz+HcLikBt9xkY4cdN0964XXsj01Gs64ckiC9UopbCvNoE0lzUkKRN4v5dIqNk
YkTGH0UwEM5c2/G9dd0QFK2Q6fhJIRBeXlsOM24KwzK8sxMxaui4hYs37YDSntZuq/I5JTYTF7rU
0InvlZwrGhRsVer8XsZIRiLA1y/sBOYLU5eQGrAQCR+9QP/Yh0tNHEPv3gEzoak3M84hEuaNYh8i
JRVaHMUMgETKea0Nyq1YSL9T5d2iR7Q+2ZLbxSni9BYDkw0keFigphvv8sV7Pg6SKjvU8BGZK2Yw
cHTXUpq5RX4zOFRijBRxHCPNNzuCsnUEnBxRsEWEBW1ONGPna5RuPYVPYMLjEUiZkEiKJ+w1k6hR
INVgTRi5HFxwvhsuTL85lFL4dXiwHVrNA0+4pG7ZaySutwX511P5WYoxIb6e6fX2E7AJ2x03/1vv
uDhNEAK+RnU0QRWjrkFMoNQktARawi39PuCKGaJfRm3cZkTPRRLtGTYBP4UJgoxwtVyjwdFuyUz5
dKweVdgqnO8aSMnQEse/X7+XJwkS95IkBPvG3kdLwT4KGPpO6+lu94hf4nlhNvs0kaQarZKEpHzM
JlM++gTuERZEvXVVew6oNMgK4bnxDycyAubCdEWcUMLF+Jg0ktprlxPQ3ZsWIcSpImKzDX79Y3Bo
v+4pFth0+31YjhpNNPRohpPItjAgaEN7tzLAzQI4I1ikiJhSpJfKPecg/vkyyS0dJrmpgXB0SHt7
QuNkG7cQtKNV2nx9gjwox1QIIuKc0TqDNUVBgBgMwn/YodBZG2GGfIsPGWvsicWI1vZmZ3fn7Mix
jXOZfCjeM0kaChJMrHhpRwAoZJM1Dvt7OWYlaCjr/2w9Tik+QLBiyWUMtNqX0tEW4VZYEkHXZISb
kOh6JGKoOVrR2WEopxvQA6qGADojozzPORkL40ECaNyt1d3Lg4FsAzlyiApRc0HIGUYUFSDxglSP
FBYJAN5XQcNUQD6EW1hBTdp6/WSczIhg2SKuCnQg/TVgD0eVGiL/zGm2QWeKGyLD+S5oFegJqP7d
C0UUR5xQterxLsyBCm73ZXgNnlW1JzJLUT3l1YxwuA5NPnrLbvD/Fp5IgGzVoLRLRb0yTOTZojRo
WYzTiM6B2f5pmZnKSbxCYIZ04TGYzSry3bbowwlFDgpqEADEcNJcJkXcSBswHQuuBJerjFGwGhUW
VafXmFll6JKZExb09VU+kYBglWOOD4eHEgJVxCP7w5hwu2LmiCax0v2XrP0QAg+nfDCEGHQxOgZg
yxKlNBKeEC3oG4I8G6kr2ywkeoDW+r9YrgVZiktwwMkmiDm++dvG3S+6hX1nb3f3Q2TfFOiKHmD+
ALxrQOEDrsRoZzLM+65FN1NEEoMAoCbWxzVD0mPr5vwwS0/e9Xkqxbwv4gGcg/I8m6LLy+Oce0x5
XrvJhAQPZe+JLpf6Ukw3vd4GJS0p8stq+kx3+o3p1yTJTTCRqPbuBhkKyfJvWdehUzvJyKLFGmTt
MSYXzJUwmMp94g1b0odDLjyRUMfIHWgYkpfh5LQTzKC7ceGnyzQH58WxVENEyi2mGwr9PKcM+3/e
K9S1pIew4Gh6tL1ffnLSZ8cKtuF4JxSoKfrT9hAOVch6H0EM8eMN2INA1yCMofAI4CBWToRiqmT7
Xr8mV3/z+G4g0gyzEQBYRNpxdE10ftx27zt3Mq6yEuL3KqkdCsAY6BTYgzzVhqIG4E9pIksfQ2pJ
zHD6rHK0drOCtsJHsIWaqgyAyjQHzi/kZA7fv4jQjzvLbCMSJBBrSGAzYv1Ye2Ce7cXgVFl/r+or
45hvVSXQJE2jzy2vRTVc3Cu1H6rG/lG28zejNwioV3MqRVsXXsgMBqqA9gvdqs0ijnqx7EPr3Fof
I7WOL/l456exmzDcYX8PBfnW9gBdWUCADOJF9TFkmJRRQpIBj0a2E64Rq6RRAChZ3GDNdFVWKd9h
NilBAVCQHxWMhNc3xalRE6+JWMoDI4yBM/CnZ6Wjfhe5Wb9rWnRjnV/aqCZTn7I3RRbdGNEmrnHw
JO+1Z9gI2S5odwPZpHv2L/W6TzYqMGbsPpVQSs5gho6jAGfeeSGaOnDNyHZAqxUjG7Un6xa/jip4
sgHiQHRi1smmpAwLQXQ301ORxN+ZRTpJb7igIIjiBUOCCU+OWYyV3fRV0oY2iDgaXXgkwarVlFRq
kxTVD4oyV+06fscgTtNCVjviqcVoOsRq9auz+fqFnTp+XRizCEJKs3QMjuFB3nZMfG+OJug7lGHJ
qQk4L+sJGID0RQUCbB0KARxVwV38khkmYXa9GYX7zwC120n0swnizbKr8BkjQBoIP1KRA+iHBqLW
NBfTumGKZEb6kG9AKJA1ffMT/oYqmQ2t2Nc/1GmcyoeSGDWQLIao2gsFic+2ZJ7XhRO1w2G1pZeW
BMl3sTY09MoEqhT/KHbQL2JoF3h98XeGPgbvX399au4KnikCeV0UN/twe/X6NZ5UkNALc0LKR5xz
+ttour68RuWQleUlLmKDwW3ku2+2RYoq2PTZzXfeauMX1N/Wt35WfvWpCEq3WthFqWS1FQS4CeG5
BcAkM/kyY8/Q5xM43bV274KhvtOe0TwBtfs01E4xY0VgGQFjEKHMIPN7cAuvf6yTGpI+FgCt0KNA
Q5vUaFI/W3pv05UlnF2WXvQK0EMoA7DbJVRuUxADtkvSwvgdJHMkBC9oGbo26pAYv6oJHD7hBZpX
Hj5OSMnXL/BEFJsLBKjHIFHPtrkBxxwY9ks1TlAxHuxpLEG3qksGM6+m+IDujK1EVkLHMbsTeDci
WEj/2jAJEUAzoNnE5b81UyJGPQ0867vCyn7YKOgRj36K8xYn6LKpGoGMjChIXIMc26DRmASoaftb
r7xug7S+qhOFfOB61PFtPSNvCoOkIkVufSDC9gKkjqF8NJoqRqwbUzDQIB5YfQtGni1LaQY5VTst
ARzdtkUQXpgRj32H7NE8+/bSC4bsLcN7KjxUsrjy1AptRtAdkQWk/l/0oeSVXkQIWt2YNJt2L3BX
98hr0YWKxnqOp7siozyiErXsScGoG8EgD3i6DGCAKnSqyCcpuh/58PngD9D7gCMjl/r6TT9pj3HT
wT6SV4PMtHEKR9Vk9nm7r9pgvkPJ9i8awpdxjVFgZJOPYsRQzH+1SYZ+F4lA5X+itPxZ2Fd+B6I0
LUaQBuoUVGg2RPPZazt1DYEHKAzBbdDBTnTsq5qm8mBadsAH8VWKTaj2Q97G8FL5ErMsoWqYNAQB
dO5UlVN6Jd+uNVMXQ4yx857hH/w6IgBARvEJ4C4ZEPrSQHlzR92r8IZDAIJfz7Lt+92u/Bhvprsa
CTO5LEp6bxV76D5qZLbxoyRZwhGfx+WfJnYUHp5f05HR9ErWxArtAQ1VijW/UbaqPsT2BgKtOj6Q
K9TlfEru6HMo9ayrYaU4c6bzcj6+/Aerpz5F6KEqRMrJEOeXa2Ut0r7db8sRPRscjKXqPu0zZthL
QEFJZytkpwgfw0RfOGGhMOY1UgpLevRElSK6QMuHCKO2ZI++yesn4ITf5bL7KfVxmYsQrW3vaOWa
qp6tGe6yKX0JRSVsQGDFn5jte9lmwFgIy4zQgMJJjTFRG8in0af6iIBPBvVLVyWO91eZu4bah0oo
TQzlJ9bubEfyNIQLbSQL8OEI4cCdP2lGlAH1/r0NJQtEEM2IZr2/DrzgvQ/IR82Ig54QXAIf1V0i
cdN1z4oHEdISDyF99A6kb6C0zswCajkqKbkRgBI46Mselarz0kInnVQXiXBUkJjTETgeDdHj2GMs
002w6znODLOhTUXQ7sMISjL0cSh/DYjb1wlGZ49R1hJLWFOqrCAp3zAFVJiBuKIiG4IQp00pOIoE
KVXZC8btfbB2W3St/8/YES7bjZDYINkmSUKe7eUO9jKGdQ2gkx+4WCTmwArQqla/jWu8fYqa1VZU
FC8ZKmnfqzmVI5atoo5AF+eX05AjXjoUFPYovDs0eG07OnbXc2FXzjTP071wNRSpbrNhc18LDTgp
LB0+Aqy4VMMl2bLI8G8MChC6leGnAGg2VBMygGQxvC3iNeAMJDOYL2XYmKTLUlVqEbWQfIYwMip2
yd+3NSPkZmf3CRDthfhzMVhDYMgAjvb4Bsgpsr99SHlfjBXpJ4phof8QlFviVXNfvJub71FB87+P
fqpuomK77JDZlMBX1DFTe7LCRkRAnzymMP2Pt9/TPdyN030NcnjnOJdNyP4oP56xCSfFFRkrAh4w
OVSjvGPPk7dtCZp4kX0w/T7JpAuXIePgh1IWSEFbK3EaLPh0tGKSHScvReQOSKRpEudEbZJurVEw
wzkhA/CtfwwqGvI7pL0G8LvxDnJhg5aahpP2E2BRTt2/KKDLGR1tE1VK0FuS6A/x9Mvtm+eNO2+m
cmHKvtoCcWY/Sl7jwI+EyZtSDWqBtyS0j4T6FExMuMICxcRkopwDmlkhv2EqS/dHNQ7m8iJ4fra2
c+ry6Wu7glmQCsYnWjtRnRXbqfLTD2belTCEEOYOmi5qdBFHzvFPhSPJhEwANGG5MDWIVXKThErE
BPTZ+y9CETqDHrMOAscHsXdsBHJadE25R+fuSc3YrgAuUOwVAEFNbI18UgNTqn6CqbS76oN0ap8W
b2Z3nGet/UP4FpJMUMFBr40O4XH4Zi12gz22xcagu9xKNF90iSBBSRZtDbdmMyJriRHVqHAjuCch
0EB11pi+CCqDsSjo2P/mnOE0Ee3RzgPoEUULoHdecHIvvT4PnLSvdh+KgfsIEkC0Y1OmgYwrP2XK
NDbjHeEyij8udkWcUB7rsRpMMVcOJAK1QLtiW9gDZsL3gcNjWLHUJuuP0OTJd2cvXl7/5cUDzYQD
Qp4M5xuC1ctjQ2m1rLvInu/V47MzDj+ssnrI2IzJ3+JOS/4Zy3pps4DIeeDLSEYNjlLSFxydzWa/
ChvrjZSzpBtrWxSigB4bTWsCZyHKzpgtFW+OLho6E8eGgFk6a0eRgRdbg5dCzrwfHFZzDdEbaIjq
KbaLPoOHShUFh4LFEnRY2ksmkkEcVTZakABjwDnuhjNMhi+OveAKDYzwfwFlOT3tUUDWQcOLWR0Q
xI5sk1dFTr7vqvle/Eq1zKStHW8wruKuiXckalihqpMdbz4ImGmGAAX+J3kSOVfdfo8g5uL1pQy0
VMdLCTGMP7xgeulp9acopw104kYDSd8DL/uk0ewSPW7UW95s5i/1JoX81X8F+PBTcC6xx4o1SDb6
Q4Vmf+5gN4NCUin+SdJIyE7BMSTvl2wIKyUgHmcEP6T9scgiQvkaLwJK0tl0n6sZXS/4oZI4JSC9
lb6YgBtWTY9EhkZBaAKDz47YdigPmM51PEPJIEZ6qsJ71vz99QU6sTwYGykSU/AmZkYi+igs6u0N
vJGgkrIlif1TcZOwSFUk9cYUvtXsH2GQpNYmYJUsD3T8K2mc6u6pkgGv58wMTjPp/PnNo7qiXEiz
gABtgKt8eXibDa2gcbRHiquMk2LetEGhs7eEsJSXMJoEglBzoGvYH0ouBUuSX9Q9knWSxIrROGHI
teBzg0/hw1gBzH6BJrdwK+rwCfsnzWWD1kbTtI6hPmE6yGoOo5yUmkoLUL00pYESYxSxzQxLwI/5
IeV/fkf+TOUrRv8wxI7f/83ptdFBVU9FpAr5kfMylgar8XLFSNFsiKSO7wMkio7NXUJCm+6t4UE1
N0kf22hLavawlAdoXXwcGmqeu72YtpdSfgXdd6f0WwCZJALf385id7OTMW1y1GLJ6BeM+Bp9BIHO
pYPuq1yrcNmM+SKeN/IYlgdeGQUSSkqGcCv8eV88aIxXPkkshSlS3EsJBEH4/SqWUOlu3qLI9E7j
wIziawfU4194guN0i7SQ7NVBsxIHSwyl/39Wt6v63IMX0w0PWhIJTAiDEzeU7Bi6vKTSeIekEDxv
zEJSSjCOOK4IOYiIFBAxXkhgX/tekDBVUEvkigIn/yzewVOjUPvxvyAL6dJBCyKqj1NAX+Io+Z7X
m9TqG7u8N1ELLIMa3oDZw7qFQ/MDZjqzWmj7AynSGfb36VewAxxc9riCWoJgGq8AuPsJnYn6RyIp
Mn4e09oTwFB7nvzoUoL1ctFMCgPHEGyZY0I1H9V0uwAIRzuR+s5P0YsUZAqApvnrCbIhslB5YX9Y
Q5S46OPiIYL64UnjT/hEqzxnG07EtunhU4UQVC6iixgaGafnt3PtUTq10xKIGdkzGscthUk1mnXu
jU6rWMlo9ika0SaeovnTjjE9A2ITJlGB0iTAi6hD2nfh5CNEu7n5F9Cv45oh17oAkEYEErihS2f8
aOuN5Xq7iSL2fAw0TkEIFDsFHirO2eS+EktVVcI4AhpbKhiqsSWRN4qbRi/6dbt/Ui7RNaEsg96k
4F/Qzl9eU8McpS0t8/rDvt/cTmPNfAvWju2kNHNImY1DPq/JAAZSAixSa1gPzXLTrx905zX7QNd5
yAVBnAP7lBKz+NLn8RsnhTFzvWCwkecmtaCP8/J6cxB14bizRLTC3mPR1JktbKJ3lBgEyYmBY7dU
P5RRiHmuAqLUFfpG0E0qODRemw0B3usLeVIZ04VxUWKuIRoWHUMxvE3Y7rOuLj8kPhEmoPIEkoJA
5bWtzDmhjk5HQo5Fozrk2jUEUflO40y3vV28F2hI3kxzdazgHL7P6Jo+9wmgrgAyATBm1RjjYh95
+MjPmIDpBjtDNawD8i9A1/KQKnyI25sklBdheRhjQcAmvop+JgxJ0sjzJvdPAt/EU3B4QxI4Lhjg
+o1NkiZ+obgN9gCqG2LaOpwudv7wTb3afTBfNeFXbxsYLYshQA+AXS2N1znObvva+wtDcyNcSgMD
Au8xI/anfipJ14gfIuySldbRlsqxFkp9as1ONHLqaHedHyljxvIdLRpUbTuSri5d1mNHmqf7kVFc
5fBZ1SIDspGUhdB0UqIbYtB0I0WPBXoXAFzqCRwbF2ignA4Xz54T88GMAUcufdhGb8E9Ao8OYApT
YCF+GSL2bcKUI9B5RvJiPT3GErxTJdxg4ECoD+X8SxNflDK1jEVQw7TfwBeDHCJiiNIrfv+gs48T
1h8VRUwJgTToEmaySoJSBwE5qYuD+BYFikCOG3TW+nBoJR8mLmVSYWxYXUDmD0MvNlLLD6UzwpsO
OR6RWEa235wyhaxg83RRhqytkw9BTN5IEy5UY9Dy/YtqyElXN3KREF9AjKAxL8LScWi42Hlj6aTt
hwGVuQIemh7rcsUjX/b3w7/DRj9oESzkVzYAIF88xt4DPzl8IeqgXxPCg9tUrRC/4pHnhyc8Hp7z
2Cb6YVLsL1CZ0TcDJbXVdsyXcJFoXg4PhXXt71Evx22Ccmu/xY/1SN9b73t4wkv0duaFejTvw2t5
ld4hYXAR8vnhA78dTw+bj/tAV3O4iD/XoW+3GziW+rXD1+F9CZj1jjALGDhEgmi+Ds951N8rVjw5
/AJP+Kt+pp/oiv2tvrEZIme++LYeqeHGJCfvDl9DCrSRXHP7+/s2vSw2F/FCv8Fj3f5+5IkBlY7v
aOpXzx6t/t24vUov+beprSX/6FmCMCDiYiSr5YrQitfM33ngKV9vKqbiPn3D9/zq4T/0suHh8GJu
P09svUrjBw7vc/g1fvTnJfyE3/zzcvv74UWAjXjC/3gL6q1YH7OP2DX8ZpS9mccHvS+P3+3vvPXh
avQjc1m8lCf6OPqHq3v6RL/fcw9dALsx6XO+7oBOhvwQ7MO/wjVi4nkaHTU+ABgVeRvb4wcN+RGR
xC+BXDJqWvRceXBxEIXCGBYH+RNJbwlsa9vISme0ckXXpeXqY3ZVW0oWyb1acCp+99TFGoc6ze/i
txHGARLZp5ONq4fq5zPGAjy2sDevf7ATjrz5YBRtkBSm3RCeVG/LbNskuw63TmU8V+ELcRfNMjAT
4EXdUOzn18S+YOf0H+KoqE6iMnkZ5XdRUAHYzO8FnYsnWtxYJ1UgWot9IooCABl16VWt8kMhAJEP
Mqi5YfgclatgvUc+A9NLp0VUBjDw95uovxHVTkN8rXp/oZjHycf7NG9v1UCVUq1BfaIX8/qCLI6L
GSwIhPSIHIA0hslVxzFbSpybkStRp1ZcRng2obn4xnYfDo+Jg4Sf7Bhff8wdT7Adh0d+Hj/yYHJj
CpyP2Ib//3CwLzw+fyJz8WSeZDSefUGQ4tu4A6h3fbAZynr1DTbEWAcmGRwsB5wfTMPhEbvAF0dI
j/gaDsxEmnV3OFQYCs6ODpV5fHGUzEE/nN3DsTp7mJAdII584fi1xmDo1N4nPHaO13gIK2R3adD/
NgH8ORZX6/vCp8SP/Iil+86Cs7aHL57rRyzw4af6Rl7kO0NT0Noxd8H+jj2RV+T1f96b5z7CT46c
GI+HNzDvxhubO3a4f38efzuq6j61fvspWXkgH8ar8MiNeX7neM4d4r4eHnUXvz091MkPPIB81vb3
I08Od5H7h7X/88UPuYt8O38//MyEISggd+/4vv12eN3hpvN4cBfWbefctN/4Zv6OK3xyEzzhiy1w
eMK0MN4CyVhWh0fuP9vh4DT+7AV2xMFq6yfGLRx+IovMsz9+wNvLyrK457eHSSuPtwdgBqrh2CWU
O462R960QZf3jBL2PyZQWEzYwa3ji3tzuJ884TbyyNfhaB7u6tHt5SYfvmpXN1y7Q7vE3ujHytN1
CjfIUF06/3RGdafNSf1zWHU/8fn1Rq/k2dGxLXqGGugG83smNImv+eZwn9kVrD7Peayj//x5zhPu
G4/cpOePh3vGHeIJd+5wnLlbhztn/Pbh4elGHc42bpT7xt175tmf313ul+6jiQT4RZ78ds48a7vN
cireFf953aae6OtC2aYqBCPLB0YHcPaothIB76t3c7FjaDgUMU32GRHTAk0vpXbVD5XBmbwYFrf8
ikqGmrCh9ioqqwUIbAEcSZ779EeX7lZbbynSQGGTa6ruTTGeYo2godQDJWRX0xI1/VbyQf3M1Fc6
suuMSi+VsSEBTzSwuQ6cSYOAIQE36WHOalOAVfl86HocUHAZCZ4NTMF24N1S/JF2SrMnDF8Agivs
j1UYIzBEIVQU9IiBlHN2Ngs+URqC80GFHauJqpUNDvloGRFv6dutw1Cn7WrO9rdPhWRhLtUQMP1s
lFHilgIsGV1i8XMwU6YNqya8RKafmtMGdkMQ5vsWmBfwyQZAR1vDDICiAEuDFI3mScn0tabpaFCH
gOGqOQkWqJLv69uEStuxXzj6gOrZPK83Jf4GLSVn+CDbvc0qaJYrAeRUKvED5MXE4mN72JD1hG2q
882DGRTtMv5tpMBqU6bKo08oCwPaL2Ge+WgNxzBwqrD9tp12xJxCPDOsFMFbGyHuuQcQlV8DtaW2
t0Wkk76V88aedyjf2I/Zuny7Li3YUlBlDRXXEkEPPICma7BSHsor8NBaD4kv9TXiDXuaPpIBhdcM
C6fOd9/6Q3JRoPVtfSHMvzX0F+KkxOo/iqTjp6LPgbqOWwq8e8p+UfO22WyMvJOU+q2OrQxWQsGR
UvsoZmtJz0VwclWwNIsHhR7GK9Kc7FOGKrjsaoLSgexWGgAKrUwUgDh1taNeWIHARaocvAWB1W6z
f1sjPoflGJjuzjie9B6DIzCWJsZoQoTRnNBljMgyAzM6oFqtL8L+xUiUmI6l5J5H3oOtF3XEgfTy
KsDSlo0qFR1W5h/eKZMFn/HT0Oed+I0EWI3OvlXDktBkSL3zFO7eevsFIqHJGR7maSEpAE8jzXlG
esRIsx65FsutQpc+mvjt03KbNF+8sfvL3nHXKCgZTNCeG0shV7REFWtrZi8Jbo4qzkztBXlTZsKA
wv5ugvWzQotGbeCF76Mh6SJuTNtcU+qPKVSeBbg48erxgzRjtazxlpKrGNQgTsTvKixU5p4kVsRA
VIldTVaDjKXWKdKEgZ/gvaR5oQ6Z4nCjHQ94RGDAVsw0010AvEA2Ti8FHdR4QMuaooYV2BdB0t7E
gHPsPdAL3aY8Ze4FlnG7qjuQA1CgHeqBa8ByEZAPK/+haYPGVGZUqdla1hYXWQFSOk8hPEEVRqwS
XxGdE6qCrNRLQ9E4aR0VU1e+VTqmZqKhv+ZMzVFBmla+H1jfBC9QCUXMC3Gf1BLs+T8RySKSkTPW
67hBawq9RLSkiFwcoPGja7KSJgXROz+oAG1YecALRGsxo3WwQza7RUEBjNhPAlqbw8Ah0aKJbpNb
TIU7250/kevnugDSsu/JWlG48I8K4/nCGcOsLV3Tk5GMtOSmVNgV30mavEUKQFkWK0E2JY/d63Qw
16xRTUmICMoa669kjhqZqG5CjntNcuU40xs1wZXKyr0+wUvyPZOSKG8a4YSzGETDvXx5QlCchIEj
fRpKUycCOo5DN77eOx/8GuVoDYMr1jjdekYYamB89BY5xjlUG7xj7jcjaShVJwxAUUumbsOS/gyO
oR2R6E1QdzUi2m2qmSUNwoFNAjEMfMtFWwCaSHY4EhKuNbqOiy/tJs4AqwDCHgI1Qv0K9zQAsvbX
ZU0YsgHi5c+/qmo/0IGr21UDF+2i8ZFEZHLPFl7VSDQRjtadqAsCnsLP+nxmG6r7eLQ8NGoo3TG6
iF6IqWQ886FzzLiytTdODwpNDESztB8ldCf2hSoSRQiugZ6brJtwgi14Czl9mp2XvejiRhCJGtEM
6+r1i/PA7//D5YnmE2PggJEa4OPzy6utOXC69fwZkcmvdZx1FH7LhzmUwltfZpe5JLykXAKaCiHB
jWMDH61++Gvw8oLFxiP89qIViX7K8/co2ktU2PoPraHHxKV8rHZFLFx67ajBmFNFVqFXY12oIqvR
LPgsfVU/T74LoCL1HhGa8kzDaLC64vtKQrcY+SvyCyrFtwmE/LyFsu/Uy8rewWasvHnpj9v2SiGK
7ZbrjwMDty6GiLk7aAuzj9bEBiZiXABj1z2oNzBIItY/6b4mBS81nACHD1/vYO/k7EIzTXDY8kkk
CQcY4ZcK2Y2DXKIVzb9UrveRxVwmE+1JgAWIbPZ8rCJmIiwS90y8GTjOmk9VOCnjcnrN4h7g/ifW
Lr5sJ8YKIVDlrWzIYIJftGt0SP09fIJ6rxNEkwl+wEU+xD+TvmmvjBIBI4SZtBmtPbp+u+4mDxgX
Y1tAThKkS2Mw3hcIE7jv/WK0GYIpAb41Q0wp7iMGykCcbEooZw7cShtQNQ2Br/52tyMXQk+0nUBI
tluuPs95sKf50crVwXZKhjb2XxshKJvS968YCIZiaJThbBhgwyQsdAl6XVKnjxhkDCD3UNVMJYC6
ZSEicS5yaAoxl4/VxZFZje9d9641r9aLAoLnXE23ORaS0jtOLHFBLfTwOguLcUVG5mmWJGvhlUga
0G9tcm0Rf89IpQ2FLMKAYjXv+JB+xUDfkZtfQPtbCVjbL0iu2g3rLkY9ErOMInb5ruhA7KhFgTrc
9FdhIYiD5vtu5e9cCyILbec8RhQeXQeAM751Fe7WM4MKNMnd4VPbNp9VyKQ2wMIle8gfRcoR4OW/
aheQjDqI8bqIKNdVXNdODZXS/WXP7OV4tFGKRWV/GNm6swcWp4dsB+4m8dLvWzztTb6vS6p9xe4C
nBdTF7U2RUWwULgMahT4zA5Q1G1tSOYBr9Xxq8u8WDWhX6oP7UfM0mw4ohs230zhM7GKBfXBbEKy
fdhf+y3iSTbXrqCqbnbVbQIwdxm0XrasmvVj6/mfqqh4cFOnWNbWyurtX9UIRSmyaOFmACl3QbHc
brf9t7qgb1MPn/sNRisZZ+9amoYReJkrr0T1LaoH72b0F7+sfYK6VK+4VxpeqPnuVjlWsEI4dVkw
lFnivuAhJK6ryXRNTLiPJWcbu9jHffST7shPMbzQ8+Xe74XKiKDhCHxXZOyruOUTGRGjasfuH9Bm
pm74K0OcculZbBUg8Bijol0U6DG01l1b8yfIFOLLeON2q2i/WF9s0/SX1XnFRTcNj6aOjCA6Zedx
uW3TZJkX3QQT0QpXxSg9jAwqDpJH4YW9z+orG1Iv7bI0u0x27EoDmDK5XU2Uy9YbH5t+8TNHZtbq
OXpF7vpXObrc17EL226GREjBjGtUzoxYMZlLb3urxOKjJkAQ6x02QfRLaM68ZuZ85AmvQV8EfUOi
riu/Fi8pYoB9h/L0iLSPo0M0cWJmW84P7F+Swh2VQCwDoOEsWN1XxRZFgPvGHNGNcafIp/HH0Y8n
cNKQqH7Fg9Sa3aSjvQvudrv+ZiRbEE5+Ax+SSsA2x4j0BUqgmZ98kY1surK7mSfe0LaQSLc8iafY
WbViylV2UQGywsUznywHp0aG5thXcWtjdXS+OqLcNe1RJFQIkjCWA93eyyKfCSUCzICfFt2lWpIm
7PW7gv3EpCLLn/bXfc3btzW2Hm6bz1hQJk1YGdkjf1rYVi/C4le70n6TW5ileaLzubfXK1W0kU7Y
rno7ZBup+WnZmx99I9Z5wEr1DmMcKN8v5x0P5LPpchEOf1dTHS/jGMslWpkdFNEq7wjhd0h5pZr7
hjoQAClamjYGCIaS+8uILPsuYRKoLyGvDqNaW0TQYGLi6mANrKKc7E0kzp3PcDegMDLK0kL3o8lD
1MQYqIzdF2gTa7q8zU4dInQGaGPj97KqeVvUGlGuUYmyVrvFz7hho7cditkUcmh4jyTZ9VZ/Yb+b
/kL6Zv1msU6yv/r1fnun9Aw49vYySnmbusPM14TTRuBgEWZ/V0NmU38NKaIGSCWW7KDCipjQAFkG
CakY4BzTTja7a4PY9jXsTKMv69HFQXW4z7h30clpnZph6zvohWALuXsaV7f54U+cIArUjyKF1NaG
14b0L0IMfeEUMykZKjSCsyclL0UUVNMVqj3DCnX2feS7QlliJGz9DYrCg+6jPSQozG/9FnqAggGp
8Qw2eylpuZp63LHv95sC2FfdXtUQWocNR4kd1JLXZ07eLxmrik0jYEx8+D0Zcte9BoRhovGfKKM2
ue5GhQvLy+DTdpxWqVXh8kK2u7fg/PheOl2AQPzcjzWS9Va/Xs0zpl2w0GgqkqsiZD7juKlv6k6u
bI3wUFV48Y057vWE6jgFGqTskTsBofZZgPxmwWDmlB8mQ8/wMbmjuM8vUBD9IjVqqX4nKZtM2rB2
sf45BywivhqZWeRprxo2/DvqDcVV4gGNIfpiGE/TM1vQw0PBt8VXpSxqHMXv4gTXOjBOG0FfltcY
iIGhiFhblqEdUM1XQy2ZMLfM7c2X+YK4qugUnxecaPNrVhbtGernYruB/c5rKJHUOdarmHiNWaZs
gN7hL/Qz/iPZ8L5iG5hYiElDyiCIPD+3Ay5j8KLkc4HQNeGl2AmablHtdtMNYUq/6ps8XhUxBkMD
cIs9MAUHo6pXF8mmI4Rzf4nCGhd1dxMtkohisiKQanLfwy6EkcscPni/uAaScr8F/hBzBnwm1gKw
ZQm2+LDEKTgEMw3GLb8YY55umL6Qr0DUEgZuMGDIiMZDzmjFzv3Vd3sfblDFAFOX1Ykzjnzd1bBO
i+BN7VTF1TC0FXcJ/FFFZHhtodW+ojxIBDGAcICXx8b/qaiq6vgrcR+T3CRFd9NaI0clSJYTmg/L
hlmEK1GnpC+fU7Ew+vIS5Fqg+ZT64Y5xtsjjy8d2hCflh6iJPkqQRJLvFXGwIhN76r/2KMxrLm+K
53R/JTP8EdJW0doapPn5XKhw7OsffcoATH0aDRAp/DWRJH3Mitt3EdlELbBhUPnn/cy2bnt2xVwQ
VIrOLVZ/YuvOJPajXeJqZluhqIY6qqoGbhWHimcz4WNlp92l5FMMsLldRD+jlgK1x9YjivnVZPNj
pCEAuUxC5RJIVuufOcrjJIfEFlatmaWAACn05QyjQBdLO3dNujwCsGFwBi1mnJldxdfehJvMPZaS
lQVNpDhsJvMUHCiZ2QE+x8uORCaqsGtZ8aDh8gUnHwfEEaMSaE5TLKRnzWRCSugcU+UFNtZgVWdD
eAV18KddEEwcbBg7TXKq4kTFFrnYEDbxpXLqYs3erG3yyZnrqAOkRynsDQ3ut8j4dGQVKbKKEF41
G822tQG6xnvb8nkuWN4KyCeRWTbQf1w/Qv+/jwfZgYhxpEnZXrXgk5fmMOYlK4f8PwcgItGjR5td
lNZsoC+5/pQRnPWo9Uo6Iy9JmKwCK1HMGpbZMFsgCdELQFPjog/r8arGkYAFQ16MidmaTTo+ehVo
8KbAtww9pgLNUvJ8Rhde7ItttGL6Q0zlgM60wxUSBOKeS+VDG9KKfg14vuqdFSLV/xk2bDubfWQ5
VXzZbPc6bun1rI2toSE07rGVu7kkXNoAoUzZnCkzJJIO8YoEVTOokhfSGp9z7oe347eHBVkusmnd
ZbbYvx/bZqBOoSgKrsJNHxO3UYXkiBCoVB6H00Qk1YJahAYxUYS+j9bF7roArHYR7Umu1D+vt4N9
5brV12FBp3FIM8JyFhm7kS6DYlsCyx1LJECw0v+PszPrsdvKlvRfubjPSTTHQ/Kiux9y0pgaM2XJ
L4RKKnEeDjfnX99f7Cxf2KmCddGA4ZJdsvIccu81xIoVkbtEAW30YDuFihhrxre0PQSGmvbFQlQN
FRPAOi/Up7ka6YmTihbQxrWWvtPN+VOJe3zNFnTcHacB3pSSW03V0J/95sacuWl4il47ZUHfQDK+
wnVILl2s7UM4xaU0a/gBYRU9X2R+HeAOMA68jSRCYiUnXcobsk+bb1YbAiNgWR3GGyW4DLrtVwyG
Pn0JVIvvbRGfrks2p2+WA9BlS21td1xuU0tvthO610QjwQVsoaW56heOMD00NdgnJyB9wcvWmaqd
BuuQkKYT4xgSeI2WCoHjjVlJk/ZFuL6U55bqn+u5Dgiy5K3coXNxVkAD6zSy8hFNK6NAye+5IScl
2c7Ywk7AtwP/5Db6mpo2EFRoK1Y+UDLxH7iscOS18kIwvHN9+29A8jrObriTKvuFM2H7bRMp62WE
JDHL3UOncdsfRqB42sH+G43c96Sh+CM2jldR0De3ucHTIM8rSgRn2l8kPDa0jLPbLPWaK9nqhSUJ
g0uwzaQfqOfSi0kqoCR2pfsTIEG/+D1EVQJmklIgze384HchNBCqlYVAZuTguLpUkvo8QqWswqlZ
9CSV4LBG6GcaFeWMMFqD6/DUfMsNzm5S2+0D4EczEJ0RVOAFnCXcvnEmDXrzl2hNUn8ggcBYiKje
s4UHPG3Y5n9p3BDC2U7h2XcDuTKkVmIrLrxFiJZiFIMYs3CG63kizG9CaxpVUyVvJ0GYf505bG6D
rW44UqqtajT7ua9vrSQFNp/gFfVG6EOroc85N/3IuzCRvhX8eFXUDjNOKgePcrzfyXZS4ws3Ame4
cIG1QioH7NwIH5CWGX0HmxMm+UcYaIbloA6fYy4kGX89iRye0VW9UH/ErY7KcXxFC4ydxJpyPTfm
dqz5tDG1a3KmzFwEfyGw8b1OaA6QustQDN1uUGDiDE4c3KCjywvQ80U2jHo2iyZEo+Pqdi2pbHOP
Vx2eNmCWmfzhsJCgs5bnO7kBPZhrF0ziSvBC2Bz4KrMVv9qSFOKkOemYV2oRQ9VSUtASRNt3afKi
duiylq24nNKQx20o1iXARWGUvhQKZQu/8CCA5A53sy8qLmiP/g49pNQLe+C6BC/DuIufDYtz447p
+XI9aY8Lun2h132ixLWRTCwOa/d08GbdmvZD4mioD3zt0SDN68x/T3yeKA/54abPfRydOo5KwBUJ
fd7wOqHHaf9g9V11oCNE1s9r/pSNM0KBKLq5sJvV48X2eMRf1mcBYyrSzZZ8FznMtCeO4tL3tzTk
TL5O0/Yl7nKfxp4jhSqPynfnABGouLcLC/59B2DXZ1S4loPL9zZz+9LMU02u5OUDjfCDBlaFgXDO
MnzEY2YGaGFcQ+Zx1Zm7vAXYNt/WYwzk7PCbNzXjzZCtOc01o0aXlsAJwF6wPmKoWCsOGyqlOZEx
UkH1MZBOp6DBppoAEDf0tR1G3izxsM3FnLuL1DVnFNlHSwmGNAu4HmZuiTw7oHfwkQryfxgILnFI
hiEColf5vrg3ZEWMtAOKsyOoJhyTKTnwGZpujl7aIif8gWRXrVUS0wI4dopxFHNf8kmbGQ2vZfVI
KLkBRT4GOhnHpV/aluJZsjLRU5VkYX414eJbJ7HyFYF7ndwf0MxpQkNAZmGeaNaBJjpqdlKURPuU
n0BN8f3xZQ4c8zXU7fXoXOsa4zBkHwXgqyBFeYUGwuFc9GdepLoo0/kUG272NZ/hq5+J4lG1dxSo
KfA6E8grrkRCl838l8fVge2uvdYqaCov1wZ0dmXMzo6umjJ0aICZmccKXwwQXW19877E3Z0kzSDb
QfZFa3Z+8QY4oGaqR65CpdKcqI3EgqgLbITcivIlSdCZRaiQkMAA4GOYEld6YR1NGV+7Hjiw6+zR
J4bAEzx6/kw31PlHWVZK93UqyXH+hcHCKgFJZZDCvVwHrXq16ojQHsKfFPkB28HogqykXLU57rh+
VpA0PnzuXAhoRyWtC6ga0E4keqFsHOXs9CE0SnSsCuYNpyavFVgBJq/DNa0+JCe+BIJGGat9S/1D
mxTHznkh7hNCPT1ADzzSLfg6dRV/l5M4I2lu0sJ/w8ogiQidSWI+b1djcFzskG4tAQbcBMxyPVEe
uj1DpH4HUy0cuq4+d1+t8MzfJRIwf3T2WpwvOjh9oyu/UcfnDh5whvhRT1uAwD0BoEby9zbxha2M
xDHm2vX17iwQiEpCXp+TFIywxrVwRThAr9f6H7IMv44AyhpnrC0Qh7Nyklv2AR6VsfhIxAZqqsMr
kPn2i/u+Y04yNmn8vIjXFj9oWB9lc48JXnnJTupxZVZVaaAwRxOiAH6a6OXkLlXk5c0jft4RA/WN
1xn84uCm0bf/UKsv7FNGR+zmE0BV2zNUgWwitIfpbp8JfT1RsUnfwSwSqtafpdtjy598x3yLvcPh
ymYPC6avG29AXia6LGtA6WmvToIHMomIs+5zMsArmafQjA5Od12U7pfegdFCYuVPCoDMUWzpAD+z
72sOyoKgCPpLCR9eBkD5WcjMqZXzWjA/U9Y1Hr8hn/f+/bILT274RH6UvWnr9swMZX3fmAkDsqLG
6MTATmYlSG7BSUM7Zdf7cw6RW2JyJqmlOlWtwcD1yqZKsEzlBioZJhx5TVTStDfZsSjj9IDHRiTO
teW45Qcxws3lX1vqg7KR5O68ijBjPNntaNK72299mH5KOp2bJf+9P8jrsGuJ6eF0fq4kmGTUrWwW
BeyJc/4S26tIaWUnnofFTgDxYAUl8+l0ldC5/CM8iKurvzuvqtn9hgpl9yY/MZDRukHv4AqHIhNo
P3W7MSfzEudyNW6K2RPhwqGLvAoAIZJIAlPKVLA++MxO1NzUyjFJQbmz+vx01oJIWIZPhUjdjfWw
7dEQdg0Tr+n4oU2/PCaGF6QzqCSX4UhFswjWQb7gfj1lX4KWvqBjZ8aClVk4vs35YJRBaUWl7KRU
iadT5RORqRNhOKDH5EXLXa7l1J7Z8TNde/fMQXUPPm6I4/xrdwDuI+/qMvOtkoOvax97XkZQzgrK
rHo/Q73MuLHhvFd31sx9Jgg++kanpXObZOGM4gOEKRPG3xH92l+4bjvcuDlfPmQr70qaKxqDx7rz
Fn63oHrrZfvlNATf6pNRdAavX9s+eJ00Q0tmSY+xv0oGB2QEA2BOcRGWH0nP1LcZFyKUgqj8PtAE
5My1vEl30lgr1N+sN9ZBAM+njhnLMvXvhQL0I1+zR83gYTdyJ/No9NZA8w4Z5Vlcf93bb6gFA2Xq
FyXVgxt0WmlZ3m9DcMb+ygiRavcX2Yahwzld9xvrnV3HnL7a45M+uhNi2ncdYgl8U6/0SG47FnwF
8OE812fwCBTuyL+rE5TEE2Zr2BMTDVdN+IxDYj8tQXu9txVQMT2rVSuvXcH/GJ9eqT1wneADUCro
7MTf6g6FccJL8bLNzsWncxZR/HFT3XIjqZFjH5XK3RWUUcIifRMy3OyAgPMdx5qcpt/GvXxiRWze
IYIG/CtjuuGG1IQQeZ8l7CAX5Ut4XQRF8Cy2LEEml46kPBbcdAk8UquFl2PMO5DRE8XG99EnydYn
vgOuE2SwXdBLwGsk7zI8K1ierFk9Jy0RdVHwLa/ykU/lst7M5wc3R/jcyvH1Md7CzDzp/dhmduLv
lQ/BzMxpiGpChXuoM8cf1lHy6AkyiUcDmKFvAwj62YK1Q+efPzlJT5O5td0r9FMp1jU7qH2unNpZ
7g5EmfT51NXtdbO7d26L2wQ4pTkoLfvTrjqfwEUr8j3c+SHJzlJaMs/1rZmChG/HsPsNImiaoCV8
rhqWAeUwL57rf27vm4RBeV8RxyPuxAS9bVgfLMIatm3w2r4nAJuE3lDxA4DX2vfodefDziU+88wS
GH+8DyDIGkSuTgWAYREBhK/HRcNE3aRTxEqixnTWqSEv95froeZKhWcfk5ly9CtImXxWQMMf8xZl
t35L5b0uPdercD9MHgHutgdrAcpA/N5ABoRLTnyuZ/7x0UnN6I8reWtk6vmVBEwYtzGNjib/um6J
tOFOD7ppFMEUxsz4ozTEekAhnpbPF1lb1UZFvn3SzlpNBwCWHrI/RuBC/n95kxd8mZWxE103B8jM
QJEJft5ADsSTNVo/gPihyMp1Dfm/pK8lh1E1hhpVmBCoF805xltJeW8WZubJTAfu8QiiOXlYnIaE
K5NSz2CPOutFF7xj1gp/kO46TsfAQSL/uju/a10J4i6+v6SQjPJuoyF9hBN9FY0z2B4PnDHQaaPh
2vghq+wATOivN6Tq82U/gwGypUnRLcriKjg397YATTxeuZGYGWea0HnmZ6+p4qeiWah2NCwpw9LV
pJeOZ37YQk1veV0ZH4NthmfNSjLK6Hpwv/ZjDlmeT7tm1Bo6cDxl2CNs+YYzz0VX2wXswwm2z2DS
NcxqEIyi8WMCF/HDRQSySoqEc34XtsVhKJt43GCinIyKqpP9Hms/7FCIXQ2tGDbC8tg+hRGfYiv6
5HLs9/G6EkQk/Dgs6HZZbMGznrDBBJMMR4NyTaGKGhlDahFACcZ4s0boMdLDgRrMRBBbNUHh5Jto
IVCdf0qmgznT3HQ9uD9ZF7Kkw2HCTptB/qpr1+0vpnH84dB89vBySEVH8hm1puPt0vkVJUfGa6mD
KX2dF4TIVo+rPKuC8KQlmbNde2nBXGHJpt2+iv6cd2NxvzqsKmF6AK4nyIFLrpmbO0FjWWvAq+Go
7oyvXCTMIwmAFSypSuRAy2ERK2QtGaOJamBWKqguH9KXREboJcOBx3HM/xkiRhxCbblm2YgnlIKL
9QUh1iRkG7fnJ5lVSaETVSXLqm91L5ZEmCqwH5zZvj/e2YFbEqjrDTXlk/+f1dokqKdXmOBSgLg/
1oTY2qfKJT4VQl5A9s7IFu4gkkNLoIsFv8ns0jpfJFs/3CDUxcVyYC14C99n4ai7FaUx9CkzCUbE
TsEizXDUz8/WEjeLcKUSc4q9f0UopsNt14eqaiAspbosAea3WFDam7dmxw+zAzmYBcUpTWMbk/42
0dTZczEGyX41BEvCK4pfDKg6Xx1ZEgoEe2so9W7th5azkrOoxtHQxlYAYLUa9XFKwmIBohsI/7g8
UhYzZLhZGvc7nW74llDJk9RYSFveUhBOWox5qGZEphT0Yko6ohxNF4ZO92abFojFgCCqqCR7q0V1
9NPq28UjaOo/Ns3KkzVD9xJ5UxId/Yr9T1HyMTsyytR37L4lL6C2UIGcsAJD96xzuCrVWc8ettqo
4LDOwHLHCIRFeUog4QhYpCOf2wQKP1Vl6XxZRn7qMRaQTwaeb4cQ51U9Hu0/4wNMskLb4OowIIdB
Smg5YuDvoyNOE0R/Fy9Bhi8aDYjgoLX7pC/bW6ib9+CTnyQ8fDg8CRUOZG4g4pIJ1FnV+Zp9WlZ6
pQOpt1iqFsKYtb7nGvI8g03iGrrMV11DNItzYZ8r2h/uxmnAxJSzaafnlDc9wPSrfiCHU1oCNezM
QYH78OLs6MwBZfgKaw0C0CmnwPtAG4ZuQ/7OJhNO0+PQoheHZws1f8VAxcSMDpyJ/9rOwnpJ/48k
1aqV6XQMozxmTn6pNYbE8GzrkCtAj/0pZCZ70ugN7clLMzEZrUb63mqHU4Z3rBJ5B5GtkwSrSMxX
S000Ft2zykAs1HkuLT9WaDziUP3vhwMbrMZqRO8qR+nqGmGnlZKClQKPD+O5/W/buTuY29I5aR3S
xfcVZz7hZNX2qTI82i5lwlYQPMThlRJ8ElJKWqNWU0yfJybXl2209ZBZwL0BjVy5ZgfLmUjDE7pk
aPmFnUGG3sJC8gkESpOFmMpjdeH6HGg9I9KvYAgHaVG2W3aOt7ORKarIC5U/949VlO7sDHXv+xPV
rSrKfNVpo9AUsRe1DHJwwVa3WYkjS8vpsBMah3N8+98fTVQwa7Pidue3ZIuCd8QTc3ZerufX7k0T
7+712Czpa2bRQEHnsSkuIcc44wSjzmkn/w2gbP0jLAD8QofPL9ucIM0+DcMW3E7nU4FhFQduKZiV
nKizLM+K2RvlWQn44jZgfbHLg7VSvlVC97MwwAUsQW8p2M/YWGiSpjDR8dGr05yiQMLwN+Mrjb7G
nCl3APDQ/VCcWdQqdBMclwie+NsD4BUXMSW9VX3pXHXTVl110RS8diKn/Dh2YfTRzn7GjKEIlBtY
O6IKTWPz7mjo3QIDMj1yxJ7b2+xEHLYOuTuAnj79OGeR416Obdp/6lCUZRGZWMY2w3T6J8MgFMcW
8n7i8y7isIhfef7RvXEBHK5twQEk9jzpyLc4qReXJTbUkJfz5ar0u4zOlgGC9JcERtDXO5yx9Lvi
kQ1Mzq65MtRo7aDGw/E1nggn6wra6oQE2wBaqb3px5zenbYSOlF3a6e5x67OeqbPquT9XjQDZ3ED
PbOkmbFk3uV5fJTB3b3roydwOYtOFhKAjJ/Dt6On2zqypORS0yhLdRGvHI+JJVAObNH8Cfp3luSk
wBFyGHCXA8ylDDpJEoKQeoB7n8AUhuL3A1Ez8RuxSuDHOLjGJcxqWCWiZOyJKyi6cxmdbH1rmdxU
zlrnWHZ+syxu4eZDnPN5gNYc3vIxna7vOVQJGyEiT7AC8HuFguNlfGielulTMnSvckKxFaauc8Kk
gtm6EzM37i2oifJJ6DP1MXz+gjtuJ0MMvnlw6+DfLQMFl0J3IAAF/Phecy2b4JOFoQftEDvvHWXT
dlqv7c8fQVbBy7FlASGu4yl5Fg8cYCcrt3tOd/8iaGBYxkJcsCD5kiCalmeU++Sl7tJJqMUD+iim
EQsFJ8jZJRVbwsQB4BjJFL6ZACUfRCiIp+5lpa20ceXJVpkKXVfVA7fmI4N3phkDeWRZuehxylOp
o9K7ntvudM0QI3k21KdPmck+xCwtBcJB9cKPgvmURdvhFOhFHSe+j+WgjmB6vadIBAHnwDOj2mXL
WxL6kmL/KvJpha2IRqdQ1Y938amm8uza84s63CvGNMpnmrd3BwQces715kipD6oNrMEtkf+KOHWy
4ssxG2JtOrSWJU6vj9ZP34P95N1WrJhRRcEsrXq+Q5/x5czGbUsYKl5KpMr2nVqfofJbIIcqM83c
lsPwgI6Dmy/GGwV7dxkb3oJTcfsfaSaz8HgKjRsbpfkEwGrTZ6vpNraE7JB9JBmMQY/igav7Nl3y
3X5+O1d+ND/F2/kK00cmA9QH9ltLI0RTjA4JMmOgMymjw10F+jsTTrU1BqLwtc510cidAcWj01A8
OvAgHMVvcU7i1g+u5jz5QEasr6e0nOjdjvOVrYPcUL0PeJCtO+KcYCuJxPWYPiY0IQBm+w+xWANf
J0xiX1p8S4ydAlRvY+wOmDigeMI8Mud1X1le0qFOYfU3HlCkmYxPw1FnXClnUXWT8wbChTYgX4BL
j55zTjtYUA82zSNxF9Jv5VGvxwLtzJkDLDKbCajKCrJe2APrhylvM2mhPfYqpqCvUbvA1qInYW2h
4oC7AbYOcLLMFY/ro1kHRuVMR0RjOVj3t+OgAy0Ay27Sg67QwAqp5iGQ+F9RC6JeGchBKPMC/7bc
NqGstcOFj9cgeKtQBfhkroib1D4He53AIqLc4gnHt3MS55oyJwIVZTVj5k9aTP672VXhbivt60Cq
o9D/kM9cYkg1LEKCZmv7jFXGjpYRlcbkhR4y0z1+R4ApH4xQsMcEYCGvNT+LeWU5DfQzuJT3bktJ
G7ccoJFx8KVzVvMV8CDl2piMdgCUBM8C9XQH+3ZfIIEztxaydmjwWJXcqfWs4ZXLK7aueCex4Bio
2Dtw1Py4IO6+V0eeUZ0yS3MKZm+YRwBBBYJjIn2EDQkg9I30nbqYU+kREPuIi5Uf2B5IzDI4iLWV
iNu5KwRZs5FpOJ6pflPWiEsaUMnQa4h1OLxcST6FMy+9R04PIi/pFHTmbl00CZtYXXBYl/Cb+6om
d9GvfWXsRjALQK2Rw9BCCzzK6aarYNgHHQFgPDiItGzL1RqZ9KUb0xcmIcg6wD4YqzMw6dwFcLA/
KC65tLFg2x2Xlcf7NkEKHl1HNJXAXzMnXm/Nxoxqh2rjIF8rnoRkiegt1hsnJqwCAuwvZXHzrC6Z
VMGjpLdfGAAstR6RI2yKQaAAUomtsQHFkAurP2jfUAqknue6/MeBxxs0/uBeM25kVz7gU+knhvn2
3o7b7RUNMF1FhRMqkjAVsXmTkDIZIgWdPr4VqpElaV4bET4bBHHDsy3gVZEvKJ9CNib5lofLhl0D
UyBAZslNOP9q5FgRAeKfSTjhxvnt8ube6ggPPPmGB23Jag64O4GDj0fp5RpneB8vQfSqPWgQmUSU
3BLw/Sx5Z7L55siiq7LP/2FLi8oh92gLLjnTda49ZFzRRkdWXTR/HhOOaic8zF6BJaFhddjI5YdB
5IRLB1BNH1tTH+ez3QNQSynalvTKXZe7sOJusSBUpf4ibPjidct/4lD5gR0DKokfZy1iRpHKlgXk
xlqKtLQoB6M1oGco/W5IgbHIb1JKjhfxOnreOSHPuRr4wuX4btVXRKcVsJKzuQEhhJsftgP5G5Jn
YOCT2l4AreTi+cWYJwD2Y3Q8aDg7xN7rw2HTCWQNnG2DGJGn2ZfKh0HSlgAKW3hz4cyE0qbtJ3Sf
4ad0mhpuio+eAQg0ttUALySGPU4+qpieVieJj8Jl6msVW/HyBrII5Qnl/iuXxTKOHwddwF2YAMCd
WS2wg0R5uopfK23pC8bKA8zR5nhwYbVYPK9OBUmiGGrzgn48q5iEOu5R5c3UK8f2XZpUF93SwbqK
huMhmRgxh1RK+YxoPAlMGkCjQ/a8qJy82vp5Nw8a+NXz+nn0eAMXR8WZrMrJgJAB4rJE1rG8bIrw
1UV3ztPA7MX04C4kiK4g7I5cootgz8ojH5Iz4t64o2nWajeUHkncdM15T9QSyeAiQKw1HccEkYdU
iAXi9qPYTOoZxZ4Ld1qWi67ro7g5aCdcCFChRyzSaL9fyVAQbvgbzofatzQex45qI8dsR3GwdTrE
SePvF45vlqYfSsb0NUFJsB40mDu6X0BKtpkvFsxa8xQ+Is5imq6B312tPXHDUmndjYNF7YeIXJEi
kESpeFER7JI2Knis4NCPjqiP61f+sT52rivWzCuGeGCjafXciZihjQ4QQUmUiSt62IsO75V5K2r+
kPP+kLj9O2BFc7Ua5oQJQmLoWthWCubUZ/nasFTGbMHNz88ujnlYqsWBWWtiAg/hFzALexxC5h1i
xAwlMvK0XbQRqHXhTG4ImxzQxdKMrHkrHscw+s5qKCAujljmcQHy5xdE9+qUmqp8ME2fvUfF5aPf
th9FYrFIsFYDHmfoKSW3JDz3Kf3QzjmYBFtP/ZF+qneAeMHKfeeEvwmMhRLQ3CbO9i1pGx/bagoZ
CxdDzoRK1XFjNV+2dYbdyFTZm7MJTdmn+eo+QEqsm+pFUvMMNExUIg9XioAwBchjvvfKYlc5Gycg
dNAdaW4LQi75QRv2Riwji1r4+g2sNcNMkR9im95qylyzFcOiPqSfUiWNQ6yzC3o5p4zui8QtRMry
eJeJoanTEsPCc7bCICPQJYu2zmJoCyp7Bx888wSCcQKVhV5dpnV7ed5qrGg1tE0yQkCQQhWQx0dJ
hTYOKpnZ2J/W8GMwcq9rjxyQZ5BZbfENIVScTRYSxSdf4K7QlLJfRHUQ4uiE+CIpSAsl+c4/UcaT
zmZSZMx1Wjjs9aXj9uadJa+OCbV9XJw+UOywu1b4EbuoUkQkhdgB0XqGVsm2KodeqnX8WbbYGyMP
g+wp766FJyyynQgaKhNrcVqzb4MkEZN8jS7kvCSS+LFgaFA33Ms4owuwrVltsu9xAk0AfNktKawN
zGRLajUleNQC+k4Op/AKQzBqS2HBPZrjHbJywH4GcrpB8uaC+ePIdnhecgM5wsg9MCFg0YLAZncu
K8HrYUsIZJHcH3Kf649MKYwwJjK3oUBA8DRGjYtoCFW+3vURBGwWR5TeqoFZDYlVqmxcSdomxpbO
6YNc6IzHfyav0Q7CgIjMq6/CNS0h6mBlnvcAP2Gr9WHubeiN3Us3hxtlTngbnDmFF0e5g1I4c/OA
cxRTvjOTi5VvLVb7AaTeLdyOzq6u5tX9RZcM/jG1KZnHY6cMO4g1okI10cIQDB72cT5/i+b0C1Rm
EMOSx48pLd/uTEUH6MD+AkI6wODsB1g6Vw19E7oWGtgXY+m45akJ64dk62CBILXSd4TipCZN51v+
WxC23yDw0Q7XDEnlZ3QRhJNPCTfUD/AR9pfusT/EMDmvuta87oITBlEYNHCy5+tkii4vxt3fKyfM
+RHqfXQlJGZxMW4teyCA7fcQg2iBDUP3vCNTjmm3ICT6TXxQYbuQTw2x8oTEX7Wl3n0fa4qCurjl
gl1UYdizLOa698nM+bekcnZ0feuoKWdeqLo1OTShF/CT+ri3tYJYeaGW8kzJPVM/szZkbj39wKEK
qUsqohqzmE/54rMo23GEteeiN6DgtvY04SnXB5IfJFKP2aooheFB/yYIUPR+mfNcdHizAevt+31d
EGDrjRmKtp2rFtRoBzW66I4ITLEtqodE6EGCOPSNy4IHdQPuzQIPunHO3kr+VWLW3F41r33x7CJI
z04DnbB6sGNQO2CH8sl8poOTiJONtcdTMzZqt30p6Kcv4iMuAvbiRpIueXCmClNaSxxsNUHgSezp
xlrfqXvQYMKyfEOKCoZZFq9Ajf2BE1lO056f/AfLX5ZCZ8+C79XFOLnsc7JY+MCYRf0zfyixouNi
Xwu7uGCAcpa9offgBusDzxcppJm60IrYM+/nt0O3TngVSKmQ6FFLtY7sfFTtqZLnuGn4xJC73irf
WSBERREDKhkx89jyQLhVDVHEZLx5i1KIMmevN0QwXPyuLgK/ayp2gL0H3aAFCWqtK17EQNVhcard
BymyK0RL3JNE7RdZFNXeg6U9SHXIjCxIFBBqhbe4KLfUTvsLNYnwqRVJzMI6sdmPEgkwh7H+/z/t
yfO8i2HOI//eGhfF2ZUFDnJM3s/I8bKLR4fxUv8LEemFOK6Syk9WcgomqmwzPM/T9Ll24fVlAGug
TGUvXQc2RAQwVuR3pmaYJGWM0f3xqISphoQL0Ys3Ta81atm3Qf70FLzs44klBDLQSJ7eu2dHW6NY
CAeiopf5tR1G+tO3T5LATYHOEHJGi++p3i9u9BNLm1n6JtkplpDVyC6n9rziB0BC4lZBTkI5OU+b
/gXRwH2ljaHFUS/UA1V3PskDSRQOBanZcQXO6dKreGEZ510sZFccudoAeUQMQsMzao4je/vVzpQU
MwWmJHAo6xPPIynmz0d1fLXdtO7C4+Z9zWW2W5aSIXaVdN2Dqp+Lk98WWUqpGVQf+0EVq+jFuNoc
zH3KANRw8pmj92d0I0k/jJV2hrVASW7I7RYpM29s9dTvLBKCUCSbqIxjXMI5YMAg3J4rzGietWCA
RCJPAohgw09diMUzQpMIsZdlusRNWLGRukGsoL9ixaD/kMcuaEZFcWE8cq9Y3ZBxf2QOkdZEBCGE
6UF5TuDeLHN8tjDOOAYDGrzOp2yJys9rafLbQ4Q+wERmQxsrJ8GkcckvxT68n+QiOAhoBcL8ZKUm
cJ9egyD2M7bt6p6gKi3l9Vo+nFKfXFeGQDJiR89Y43mp5MmyVoNIWTFrcztgoizXqxGqxn/+x//6
v//72/Zf+T8JbM2OIMh/dHNL0d1N5v/858+fCyMp5EBdRvPSInkq07O4Z1CeLcohvMPdAEOR+JZS
CTsIL8R4ldanQVtH3gRW65Np+pqh48voQTfnD63PX3yun9Q/+FwJvD99KJeP+ETspWsm6ELlKWHH
DJ0InzCAGpUNBYjjuIe+O/8OzWld+Tqbb7fW/0B5+MwMOEwYEJjUfxMgNcwM7Rcf7adXmfph5HqR
h3iZn6TJ04h2quOzxxr23ZrgBaGIljFaFoWZntTuByAg98xZ/N+1g653mU3tc4TVPzoTIkLaC8Sq
2InIsn//yazxz18kU/DTjXF0SFBWQzrlqUn2MlW5z1J8fkcXCncZpTnKcsFRjEJuXWTq1jpDABQa
M7pn1qNeNlXUqzIYYXP4Jleli7mdDCukJCefR82U//5z/nTo0E05uWGINCnab+jAPRWhHarCLbKt
fWMPHbYpa729Vx7QZchx2GAh+oUEICxBtyfd/ctGQfYJo2wiHOS84JT8/eeyOtB/fn5PP9eTQ3eE
yIE049K+Ua7KSxrDA/c3wAW7G+bmMLrxEzm5/tU5AQSxZMWWniaMUD/Dz+MPa5bVre4Zk74dp/Su
QgypY7Y63iUjAU8beXqyOgL/A2fPp2fz6Td4It8+ZovXdePp8clqu5+QCgUFY5qdzQ7CiJTYXYYg
EtKSQUvokSSX7t0xHUDZyG/zZH+tiGcNx356shiOIpOaYvL1VCE9bul5yqnlyYYsDmdgEauB/W0O
NgpcCHs5ajmUqkKuIvgyawr4ugPP3Z2XNn9dG2J06DKbt9ytR4rXQe7D1J4CbYJKAaMAUMlQOvWd
ckXsnNnmJKADZt3bBGOprPmcfbGu7AZQXjPF+iTyghe9toKHuQMnNkzIKXUD0S/l/ws2mmEnIvXK
kcWAAdriYp2i1xZRBMJn7CBwWQdYxa1bk876tLpfAhiuVgeomhiClVACYP+R6jTlPGLffNAkL4EV
i5AJOdvK2sfAmRcxS4cFu7fNm8d9o4qjyNr4L+KF91SmUKflhL0hVzGIsDh7ct5HY1I+VLbcS84y
NFgYYWWkukt7F+rRRKLJY+7fvySWZErMwi0iEJgUTMiuyo4R42hZK//anNhz/91xJsrixuefqKef
uhFUbX6qxrLp3qz7nZXU5X/RR/1DXfeP/32UT83/ENflF6ii8i8ff8Gv+SuRlPGftY2lfoiynCR3
//g7v+AvahYa6cdfIH/Krx//QhCVv8x6/9/iuBJHLb7Zq/SHqDGyqH/+61EQ9fHvjzqoCgRWzZa/
I3TamzvaRH7N31E3Xf7QtAWtl9hpxdKuNMUff+0s/9K05d9I/rT69vgLK3z6+MtHIdvHv7MyzPzx
+v8jSGKNxU32kVdiBv7Xgv5IvDMzm+MxxKiSgYXzvvT2ZzHGDkkIos4mA5yg53Z1QW6v/QYznfab
fHmTx0AN/K9ou2zwYHyAvHjJqUNpRm6QchqOt+1hyrZvTZ7fjFV69/df4N+d+hi8DxtV3DiS01MR
V3Z9xnXPiUVW0coBfYzINpQ8Yg3b/SKDy4v8U/Ngfm/q5RY4loGActCBHiWsHpkyQbb4GpTko42O
/e8/4k9NExeTKXuIqhjxlyrjiQRfl+ESAqjZvpEz0yrvBx8lWIe+sYf7wI7Bc6WcZCEsmoqBsIw3
ZCYeIs5uUAXsc5QEQ/0OdEAB/leQNZl0aDFJImIyFqlnNCCxJtJU+wARkj67cr0mLeopDuRshZRr
bv/o0Qna9KhlDnmi0MXfHjoWaAM+yt9//59kEfX9kdWmZgY096m1/nrGgAriOkvT+V4i7ugavQ5d
xnMZ5hoUB0I5hdFKglBf0EVz3V27d0JkKlZ3VJF28a+Klp+U8+lfXZggTLpRmefkPHknIweij48T
ruMuKRWZ2sQFfqHfMvSXqprDEh8cybGiESqvN/uwu/VzaJiUl/wzNBXZhEml0s2JORRdKrY6pNqk
qCDfPWPYT4Ks0JeAZAFcCZRuBQ+MeAUoyC54aP3iWT+ttPleyACip4jroYvzyxOtWsZV43A6sYoX
4lwMJeT51EKUOZAUlqdbnrxaD2yR2FXV0Lqm0KlRUmS7xd4FtFkrmpfD5S4gwvv3Hy3Vj/5L1eB5
Mb1SHIVYXbokqr8eAxgggDhD475TPSbJ/hxpO1ai6AR4BwurEhIWNUP0SrqhkoFs3OQmLosb8LLP
yseIFYDYSt4nOcGSoBazjoN4Hmj8ohTAOOuzmVhBR3LXBMw3QXXrAv0Ya3wLwov4JrDa/Vox3ioA
RCUHqwG/pKjcMzEaWX+nR40Tdqh+k4pAZtA3snjRke2xjfojj+rICrdwHQoVGeHYTo/uReFQ57hm
2wAkj9qDAy57BcH+1niAGClDMVFCHitztDbRvIVZ/Xo/QR6hMvaP/dk83koFVqbpiscSaLNbbB22
dHWE4jGy78jv6txNdFYbNi8xGr4yZOiQDhLpS1/kfxB2f8rlvMzwFIEFRbxRbvVfX+Y4LwxYT5GL
fjAPRZsCYOhrsV1LWhjA9p0ZFms7ZldgKE3rrntTlxF7T7A/oIZXALu/7oB/8gbj/MfAUihz4PsL
TPXk/AcH9z7hscufykqwgudzDEhgeNV+WHfGeBi1AU5+UQuMONUL080vFVWZv9ziwvtqoXW25pkF
pnTMGEsWwsPpdCtLm7+/EXy0f3MliEE4XGAilfr2yvwJTqvmpixcUD8sjoQu4w2IsY9LYyFVGf1A
3Q4noy/m7bLdc3eKvM9yvFjjR5EYEw0I3ew+5BJElOVzYR1s+crWeNlOyuG3LHi8yUlDXaRW2muP
4TBgWT8xG19PcHlQSM5rIkSgwTy9OJEv6YiEpAwleQ2mevYOSKwsxnNllE9X9uc6GPlV/GKKqK2D
mNkx6n1YPz0KQyd3qWlvPAeo3z2RtsaH3izvZS0d41Gu0tN6mXuiMxElM6p5GhkZGFv9VODD/FSj
iUy0pcGSU5rSYA1HIUQUVUi8abXcKYIwSra9DIswKEoKHiIQofpNXcXHrogvwGBVXtRJTltA3LPt
w8YfMuhEsI9Lo1fhccjSJJCdSLjM8XW+1XrBu75RmyeOpd5Sj+9kUoHa4fAlNOdwgaOJYSvGHPp3
TFd/Fdv/zWkBSIy4dSmKRTgZ//XOLek0RGu5ea+W83pfxO1DvwT3eWzQ72bmZ8rXyTG/klKyHoAW
AGA8Npell14O6/ZC/GQl+nH7pbjrzx/Mt9qpoQvqylF4kkzjczxVvjt4r0yCKmTqvKoPOu5tey8l
DqRifmNJ5IVe7Yrydz1AWqffUvdvqxKSq5zCRXP5+/v1k109jsrgJ2AxJ/8UgEA9/VxTzpxqG6gF
KTz+gOh0zG0SRyGBcRAPCf4XA4kaPqKs2vIEK08ygu2jgc2ghFlzn4DEH5N2VCWKnSWe6q+LpX9T
mPieH3in4ESlGHvWtPVPIeHI1nCbcYB53U/In7gzc1mbIgkIkm1K+uFds68MXPPoTl4uwSkqL73D
haEPvAiKwjq9WtieLVB4gn0/u2yQaR7NT7vUiNo03TvR+5Q1VnlIA8Go+ovZ5L+xLDEdE1hoLy0B
Tb/4xXvRc/9rJeATnvmGoUzzKEP/epBHb5ry+fCn9/Fcv/U8rbhgaq8sp+wRhlSFJEPBWgnykpda
JqtlwAqIqhq3rrCuAUzVnY0JUrFcEGBf/fptRP/ukyIsRKZLYx91tycIzJKFwRr9P+rOY7lubEvT
r3LjjhvZ8CaiqyIaOIbeipSZIChKgvceT9/fApV5k9RtsWrQg45QKim6AxwAe6/1r980uUaN9GLj
IeHXZkfgNYuwPOYGKWwbRVLWCgHAZEIbTGq1X5rFDwsPqhBXbcZoYGXWWE/mRbsa4S7DWXtDPpjI
MiCaRLCYcNMZXCTxEZFJWFQrj4KdVcbLPKUyqJeAV79NQtMFjv8yiWME10eeLeHnSGS5CDNHMFgC
37T00oxhjyDT6YJFD4UrOZ3IrmvmeBClLTyN31/aX9sxHjkJbeIwaHh4z15f2hLBVqU1eX4lb5C4
NUoildTSbuScMtE7SFOjdPHHeKH44rANpwvqqdgasg20jKlbgLYUBckKO8E7x6f/gpIIbg+w6uou
QUqm9/aKul6RdxiVADnvUA6rZ5n6ARBC/rWFt7zEufCZlz8vn3wBI4Ac/voAQVbzM9bnDRKxQRP8
2J8oBR+CSrx8E3+/pM3xGYCJzv4AMOH+FcX0glj8leUDUPGCWLz8LXAFAdF/BcxFyol5I8EtvUQu
AWO8QBV8TF4Lf/hnJ9k7Lx8CSvAB//wrjwmw4gWp4PMrlnMCYPA3f8At+FzbF5Jo9gJivKS4gD/8
hWCUVSCm3JLXI+gFYMafH29gxq6dPvABf4wBrbMgHPzNx7+/oBs+/2Yt0U0QcpeQblaSt2uJkyMd
teGVn4t+YKqrZ4m4nDzWTqlrokECExlNyqPTSrEgMl0QftmhsjG8HMP2Wuvmozqbu6oh4qWm1cCt
X1onMfGQwgjG65F5OkQGLJMIgxDxGajftRXqd3Jrb40HIbhVLkFrtDE6BVNCW4gzvcgVJeRS1ikJ
AXXh+gmtSJqQTUAgsK3kC/O8PMjCJnNNdca5EOgkI2d7ay5E+il7k9ahQ9PhzNV0bTXm4BIfao8H
zDt2LQg7vodIyOBK0hrJ/x2C13eIxAGnrdP/gQ9d6y6lzT5dUb6BBEo0dJcpzNXIh2QiK6EaUpqR
4PTOZfq1+SP71mI3pk9mWrAttH/b1tLUnjWsbIfLSSOFWgf0p7qVbBLY26cy2JA32tXp2qB6bpZN
wCLQpz8Jf1DY5uZCn4j1eGVRj0m+90BpgeQWHJf6HGRT1kFp1OUXSLYx28leMuhZVJikE1nXJSFj
RIpK+Yy2ohPy8H3maNjUJf2karm8XGJxpwE2QZrLG6uWO3EqlhzwCA5+t8gW5J5sAT0MjKTLAlcj
/ireZRNBCTG0R5JFHPpOmRc4MOgkJV0opG6L/SOMfWkvZd9VcncHDnHYqkdq/pZReZvAJTM8UYRw
NqW0Soh8yPVwek5T3jPpazA5OZGb+ffX6Jc8eMolOiZaYtuyCT9V3zTobTxYRjtNCywCxIA/8+Cl
EpfGd7MFtSXZng2YW1Gq8KiwLuR+lepd8uDFEEqoxf8Fi37ZN9485gQcmpbF6M2C+vymlBuhkLfV
qqsXXQHvJfLgJmXK+pS1xlVlVkxvKJM8nEDAAVS6SxmObHeG28BR8ab7ulQ/bt23iAfNNn8Op+pT
mIcDrQoGlbFQ2/C/ymaEtwLnuOTTSPyAXANB8iXaBHIkxOPSHq9wgPrsiCj891fA3Er416dp8Ekm
pVwA13TUN9sn9A5LX2o7vSvau2SwnECdxb2vRDehxtikKxJQZTNpoF7oTPhtGENGD+TIRo/F0nwo
F+vzmDKPUAfEREYmlEGjWo9iQermIfYjjjhZRB9da+Bm1hFwdIS+bF5TmagZXWji0Ct6LCEWHNu2
8U1XIqut0J1dq72zJrzvxkLXyCZ6rS79ejPp8AU2ArWbhE+GlvgsJqHhgw5ALKqLXa1kZ7bRntI6
lo/teG53unrUhulj0ti7of8xDunBNgF19stqojMcolOl5/Yy8K47SPlZioHVOorMu2eohGlc+wkO
U36nlENb+UrPl1upo5wpXY8wCtvIVzosV6RGF5dak4L9bOo1FM9anpy5MW+D+FGLefNMoX8yGt6C
e21DakKFIRorPqy8ERmASPEAYrFEcmex24phtHcxiA5yUr4Dbp2LRNoBw7SgWZibqQsaQ+jnSC4Y
0vzIMPumZUalOC1ArqQSwAjD/kBaDlcYiFlYxbeg7CpVoztdm2leX2UuQn0U4Z0XwvRQqQndYUSy
lUAPJtwAV92yRCymYLBhKui7Q5hOkYMtIYbBWJ3kIySaPluuXXftzsC/H3pvCg+rqeiwi7vybAoR
Uqo6rm9VK7ZNouXlSnG3UEYjaOaoFt5tc+bzuOKBjM7yuPe91mE9AREDdklyaqaQDCFXVbeuNcWQ
SQz8AFR8zJmycpYmRSZ6Olhr4n+9GTJ2azeeqE7CXpsUBl29A8POMvFVHyCjuCW2iFtOw+ZvJtZD
UwFBTLVlBJfHeVAKqdgRgxlmhT8ma8YQZ7GmRzEtg9fOLYQ8qlIh6spe3rl2dzcZ2NVtGR6bgbqj
QYkR/2f8tT6AXBgAJ5Z5dBP07S6EWR0QHl9R71DleMWX8XqELvHQTVxE1Ya9OHWYjnTYeF5UvDDu
Bx6M7hKpe2TgTQdHEVZlA526MtG1uy3cSrOAfNlAwDhJFnBYNTSK7xl0dJRKZX7RD8l68NAwBJ1n
YR/ZCgm0E/60SDEgTALXuvjEZgVkx8roVbim3iNLhxHUORTeMS1SkuVg1ZiJ6p5iEIpxQ8i3dWlk
nZDTZd1jPceOjpEZxkbcmAZKata8vcoEQswvjIs8Jad7XM+gY0MVTGHrVS2sa4bNHzahKd4xSPmt
GKPRlvND1IU0o3U7bJrEoMjmzpxCVSyX4BxGGkyIzeohigewx6ziRqoyVATcGfUeMX5xaHhiicDB
Xloi3iKlhuAudxVwKFQlImRww0SKh5dLHYRdaQRJM6Bt8GAMmRpn7yAtk6PbnHgym18L45jMAnEV
GTBpmVzcPCJUN3QV0XAOC5VIkxxLJN4Pid0RD4QZOm+EDe6+Dav6Q1XwOcGCo5FxcSle8psdeNYJ
mQksBx9AtTurLZ3sh0nXzhyNZ88YoAtUxE/RSiEkk6SWzeR207o6Drr/tJycO0Oj6NsCzlI5y03e
vrHo2bmW+00eV6YIgUoTcrlj4lS6OjZytRDfq1LkBOMC32rUcNbY3hdAAUj3I21+WuElz1IA7tUJ
ktfg0ZdqLC4RS7yK1GhjzSILi4RRPu3ntkWEzL2+GR90DfrNVbxdU4O/RoOiMsORDPNAA/mHGGUI
oTEqhOlO3G5ryBLXMhx3WsAuRASYNIakNuqwHdOZx0984DFb5k0Btj9xTWQrkydut7JzYnvFJi0J
NG7NF6rYcU83cYo0pJ0pBqEW9+zYC5l21gxySrDvi1Z+HazMm7bhqqPDgFMmBro8X89qhK5+aWd0
SOJ3hzcmaiqUjJFtpJetzN4Nm6Cald2za/BlNFub+6JoIL/JKr/5AZpwlXcdkAQcLtZDSLnInw0e
wJbrujMiWh7JGigXfvdKTvsmYWs9+HibVbHbWhvNz/F4RrAmh62mowzdvNygJJZB26JxEZG/JJWB
UCAu1THSDNdBBM4wClaA8tVkI2h1Hq7VYKcYsWV5UBYWX/yUYRqnVt0tq5Jkd13Pu5yt0yfuC6wx
JO7lvRLkl0LLYChmGkzqYGuxGr5u4FeEfXVhjeqNEOvIRrntSjqgWeoORixAvXDwpOBmdCTeleT+
uJN9t9VdTCowL8MVEwojAY+bvXxO8hsBlZv32cxmzEiys0kOrrCEYgQ7KRjnwKmKuhf41Rxh/Vc4
QgBmcYiAbVT+CrIKfHc7EiNWADl5/0r4YilZKfI9v38DtjHU2xKMiSCTDa4ZnKY3AIGjw9RIW7W7
lUpbEF7pOkQ6ITmVKozLrbmgOyGAC5oTraQI6URt2K10nuizxW70GNXch0SDytlL7rQkPbn4TW2y
OZm2tVAZu5SfxJffRQLDEs34CWwcp57bEeqUTEjM1boQIYVQtzZaBlV/ym/8/Tn/G1CEXGlV1T0q
T6HBvbnoitF0Ztbn072g3fj0n2Y5Xsj18yZtEpEVFjTfVJtOzSK+kUliobeXSVZ+ZuB7Iogzzlab
Z6AgzzJnN/Lqec7yG4HeBdeXfkicug2wPZnqSrgDAsN3rt3Gu3x97TZWEnw5w3GYqLwFFklGsT07
rq+la5TeX+5N4UFC5320++ILeln4p2GFsoWukNgC4SdPC4Aj0YAy4pUeQXjXZsbIdsSMjKQWN6cy
pmG/JixqJ3ILoXrLdRUHV1eTsR20QfwZZBYnZj4yYlIX8xp7rI+mg2YAkYLorUE295uETmwEEsyb
GANW1E67zdSoi68dAxsFLjULISEdN3Qj+MXwRLlSrfNYmWSOuUrzxbQXAobxBGfUAHxAhOV2RxEH
0pLL0dLdiyRclis6hRtK6E8CTTrJ/CA3kWKFj7+/gbbs49dvPIHIoH22ath8oL4ZBxJWloZlwWxU
1F5ZwYBqyj9wM51JPqq83yZsNFP0t8JA3TAAiThIcVSiIRdCQxdB1+CO2OgkCVcOEajkt2zGN8QS
misSdhJzt/FBKEZCROamFpFW2MW1oKRS64vUWlBhYXSUxO2KnpCxGSQChqBO+h6Y+CuWCG+GO81k
6KFiWvWmW8NHooln2FTXsulI4KVL5JpoVOCcgbV6nA1O9x0BvtI1i/JH5mIT3GqOnjJJwk+NDpmU
CJoEs3n/yvybgajnMWI0DUisINm/cPUUI3esPqJFhhniFqxQGcen8X+WNBOff1nSBGqXHCNZmoVN
Ig5kDL2CDVPWEAkRoinsMPGBHQuuogxB3h+IbnD6m9vo7wf7dh0qqyUZ0DJpt6I1lIGlmXfnHWyk
P6mvUwMzgFtM9p3IZG+AwSl7jtxiHXMMYLxzU4zaBLzZtIYVt5uJC6PN48ctJH58GDWdlmp66kX5
rSvGJxtpBoLMilV4M5XX7hzuccfZbVNXPJZ+/7D8yocBH7c9y4Klx/7k2G9WKWWmuonLEMrSnzsM
CZcbPs6IWgYDFdwRce4RB7Bt6CEYCwS9FCZDa0rpNd7+/pi2ef2rd14Yg4gbPOIrHUN/u+2nDfJJ
vbanD0LOkKhmAUk3O18rtH3Pqu43McHGHwdoxHX3FDNoWjDuZ/jjMtDT7XLfus5BkkicSapKhsS/
P0xX1pFXh0m+Jjgix2e7yE9+oRIlYQmy71TXcnPIEydcR4K1KUSADgcqFGgjZsVdjQZmal/APRHh
uSPF7EgpiY7gdAJQE1dLAXPVTPH7HosfbhhsyegEeRQSjEsnZuYyTRaDKBmDZ8zRXZOYk2ihgWRE
LZNkoEOZ0MjOIaiucDsyUqrRaMPO8uio0s3qD7c8ql4Xgqpn3DVDfWTLoZaHgICtlzBFBMytCryy
5ANhFW/FAKTjskiuU5ZMw2QBYe5E/Xw9KVCoCEaVgVmElwxr61mWkiYNmwwO6pWjFSsiejYtPFOA
iMbkGoHa5ctnxElQtEcr5/37i6P/gvHKxYF7hPjAxJh3I2T/DeNtCydBWqq+XBxpQUifBKubweRH
IWHoeHEaEGEyUrdy0FvuI/HbFYc6IWBELTuiad5t+sWeumIlVBreQymyqxSaWCu2s78/ZufXY7ZR
JZguUAMFr/42tlXRVWvy1Hym0+XIMFgPOqMmSg6B2YsTJPER4IWSTKnCbq7UuTqPIuLV1ILmCeX+
F3WsgVHGgastahPE91hLbHZzJYDR5lndMevcaThg3vV9FsI6SSyokqAEgvFs3GQxpKHRNQ+VQTng
RNMSeFGZ3Ww48pZZUKbW4yYrzTRBgvDX2TxZI5spR6WLARCZ3GOBhdZ2I2rAU9UqXZeW9rtB6W/U
BrJySROF99Y2HaQRk2gjfoYcujRZj+jeQXZctgEVkDRraDDpi+h/cY+T2bOoIlJs59K0Undby7ih
0uOgfK69JjyFiXmBVWQWtKN41hAo+vuL9StA7YL9wsFRmRoz1H9L7knbXptUQpavzYW9lgJCln4Z
BtD5H9izDvJMTpg7ZHjCbRJrsJs/CVJOwflvSdCQ5teRHfedo/ulGmAEZXJ88KHgPnNl3nZOmMfV
KDivpdYKR+dDokCBwiC5S5y7zOKNlCKz0gUfUaPriAzobdADIWqbuzAhansCrJXyWBTqZVV3X35/
hNte//fV09MgGWnU5NBIqPa1N0eYGqNamSEuuJWHWndLGdhSVV0Fv4TIQfRIhsJ6rIghAsKhayaq
En9wVktOA03bpoXNgTU21bQC7LnT7S7f681qseriljlNArS22PYoPPoqwwu3L4aXIY3bSVrqQoHd
K9m3LXQHmzmcXQ0wqxff9xmngqzm26oKu9ysFWc0waOQTfUo8cViU3JwuomeOippzeH7gW3lsukD
xSBN5XslaKplmyBBCNF7Kji2U3nubm4LHVJg69xtT0GpouJ3Lb5ZBGWtBmibWbCZiv6T2Gm6egnk
gMRtszXNPGzjC7w1OtwiSTmCeFBwBxHC8aVJ5x+tjazEmQH1FICbLgdSF6KtUnGwREl8/v11/GXI
DgkIspjqwnNTkWBYb66jwuvHOCsOH/6sOzsuCJkbkAxIXJTWJhOvL3OgXYHdIm6+rj0+SOvB2OEy
IlEIRxBKYzpp4de+T/H45VH1sHgmi5UHwrQ1ntk3h1jaTT73rV1+iFa2SQmL1/HvkxwUFZRVhKGo
zWTq1ukc1M9Ee7FcI3EV2IUGehPZ0v6P1X+bf+LRJdLvGrKGCNjxZtCFKmZSjHLqmRXSgFE9TCTZ
m6P+A3+VE09bH2WwuOXQC9/MxBteCuEQK/Fh9q4Kc97D0XqIrfWTNB4yjRsZ+3LLvdPPvuEHeht9
yVKpTXk3ZfL15l1MMTj2jGFUwUgZB1Zk9MCMhYl2Jpw4c0BahYIlUvoAqP3YNcKc5j9gzJfGiEaS
yCGlmXbbDfg/XwkNu014+Ix1cJtEcf/mn/95mTy3VVf96P+X/Nhf3/b6h/7zfw9d3z7lyVP5D39o
vz8N/6h+/OO+f+oTDDqfu7c/++pX8Yo/j2j31D+9+se+7JN+uR2+t8vd927I+z9FkvKd/9Uv/uP7
9ls+LPX3//jnczWUvfy2CDeCf/780um3//iny83xlwZTfv3Pr109FfzYMX4qn95++/enrkec+YeU
+QbrrK6a+Nmo+j//MX2XryjGH/LgAmQ7XGEhz1KVlBUDKn6KH4PJYBPfSrumGhY/1VWDfMn8wzFw
m4Zb43mOofFo/fPP04asItrQl2v0f9GKuq9KaZjYJgsIzwHCTJt5/FtVgq53BAaDWZytuy5IbH/Z
14fmMt45QXgffxx2aJuD1Q68m/fi1rXXNdfPV2YLAmxCP/sLZQMv4KTQ53ucVo/TY7Gvjlkw4xbv
RwFanV0a/O2C/DzxV6JYaaf+tev9+nJvAD0Sr5vRnO/VfBfehkdypU7g1O4ZLzwDEC27Ypcc3n3N
907xDVWTAAAE+NjP7cOj2UT+eJ/uiqDZ6YcqLfw2qAPr9J2zFIjud2cpl/tvxXdD/KoZqffmcTwt
72e/953bmiu4nJh377ySLDq/e6U3q2daEoq6zNu5LQ/awQzyndw1UX5wjuW+xLn7PZzl9bsp803T
MoQMiWzMNli8X59bX8PZ6q0v8m4Ox2SvBOYuu5h22r4+hvv5+vfn9/p22V6M1RuGgQukxaPxBgtd
8am1l/ZpGUBKvpVzEgzWO13sv3sFlEom/DMaJvPt9qP1rUqA41MY3qvNQ62i5vz2+1PYCrl/XaKX
c4BYyc4LJmcia379hjnLDELaP02B9ml6ojU4c28Y2tw6Z9jEH5JD8x5zRB6hX16PRclCf4VS+a0I
C050yEbw1O3rU3VfnFS3JAqFO+yBgnXfDH74Mb5Nj+47D7azEVJevyyybQPlsQb9WEeI8Po0R4+U
oiL/mszRcDYOWfpozWZ/1nVGdG73o7b4jRebOtVE7O5Yn+1zbzB1f6675EbP7PmLlVrlU44VzOnI
tPDJdRsH7Wqh3lmjrfk9+99O0Yp0pzHT3mHWPNKUqennFdNuDCJrEKLeXtfLLASQDma9UJ49o9Cv
SSjRn8huKPRjquKbcoarGjysqurt/VLZ5W0e2V6yH/BxUXY410AoVzwn8rVkVp9ivekGv6jIQQYx
qEjI821TMZurNi/Ij6p6L76EdVR/qlIzH88HayqeorFOn3PbRVFr0HIHeqnq30oPyZw/O6OWfELb
UO+MdOKI7Lk3c2wZavXDFObj9QzhAJ5Y6x3sCXc+nOHLPnrsjOLMcppPfZ8wp/aG8z5X82Bw6m4P
banZtWU3fQyNodn1uRKnvpU5/HRfrN5Nqa5NSdaJU4jtXDhhF7XGY7lrEk9Nzgu3xcYS81olPLY0
SuUhHtpluqlhRLV+rE/kTDuV7f5gQDf+SABYijP2yS7et9FcJHhyD51yEsWx4/npMLoK7med+Tk1
ajvEjhydR9v1+mO+DmYU5IyAY7/Jy7Y7YUEGFdFWjPrJblhyWpdotC/mZDI63xpD67vdLPGXhBx0
yCM5BrIBaV7NNdEu0XkUasU3YgRwmBYrpd5clbvR1IpDXHR2ENbkpfm1QiXge23fnfaLl99RGceH
Ma7UixUHRDyb6yE9dm5bxz5O/d5ntbXUE0PLLlJvPhbMUQOFXWO3aOp69Ho7v2K6PByYxCWBbhXD
7aKn8WmdKcLj7PuPS1/rX5XE7iEiKd2DE0fgyMOs9X4xjUvv95ORPRM8FUIU9ppPIVp43U/VZPg6
4niq+t7Ylft16LwLK/d6v2FJPGvyTO+Pam57fmOPyYehCRsWW40sQyyzW7x2YYgvFnztBPLvua3a
xoeWAPCvU9+te61cktXH4br5NFjpintw8rxQ3d5zc2D02pXaRD/ihe1RWUCsIqs2mt1qjVyWgULh
uSbB4Ert7fHCTE0mzc2wVh/M1jSuiKJ1dlERtj5+X/1j7TRe5deLM7j7UNHJKjInzdgvUc0jw4MD
waMe5tPaEfcx02uqYPaU59WY68/DahWXTaGPd6Hew/qNR2/XW3V9IffY+aAO63mTt8olM9D+LCF9
YQ9dw/yiR0n7yZvs9l4JmWgNjatYvlo5w10fV/HHFR38PSwKuDpapx1QWKypr5s6K22oeKe51ur3
Rj6OTJ0ko3DUqXIMfSLVm0DFw4SIZZeuS9L4Ye6wfhEDtV80CGiDjlBwTmxsX9LOusqrZTqPq/EB
XRd2cNyGmnlrGHX7dZzT+NxDqfS1KazuPCo7ex9Geh94mKsEDV7Oh9k11lMcAtNgsoZFhHLmrrXr
PIib3D3mrt1eFHZl3ubuUtyMY1LhVVTOu9xMu8uSzsTzKUHnm6bT2yfTGCvUkVo7HxZt8p6zNqyf
nVqLcqRmZL76sxdHn5feqN2gjur4oLtjXe/61XRilHQZ0ZiF2+9xio8+VXgLHge3X8ygVnLQq7wx
dloR55/ncNAPjjoqp8RfFiduw2rZqrFySHuQ3SANdRCsRiO1ybfgnd+S9qtdheOwnISe3X+BGVf3
+zB1q29QUqOMaMZJPSOTrIWpFGdjEMdpEyxt7kBp05Lu3s76qPGXRB9Om6hzwGTr+n5V4vpTp631
Q6ZoOr71BhrKJKv0Lwx6y6M3Z84BayIu/YyDLjJdxb1a3TTfx2oNWWp2LeczJj8tEW4e7M14mZeT
Wpc1otbUZLfqDa7qJsszZkAQVHflNLd3I4AKmcmDezAZRz/Fk9ukQZKIYbCqkvcjTClV9bHVGRn+
zQveqUX/Hd1U9rROsWkFVjYMwE6jc17Ggz2y4CRQ3ZNq+I7d2sJWNZofrcLQv6h6IybCg3coxiSO
/EYdpvOC2/KB/Lz1ax5q6vdmGJxzvP2KYFis7HHJM2PfkzfqW5U2H1oDg3iLg9q1YxZ+UobZPU/n
xfmQa1CiC11fliAftKpCfqyM1y72PheNxTVYoDlpvobJw1VBVCQrEj4F1jGZdOsG//Zq8kMtDUNC
reo58dMic1MohVZzbyutDtoRWcvjkqbmQ1azGnCa5dcWcSH0N6z7YazF2rK3h6Q5Kxj2/5hgBZ5p
5lT+YPJWLARK5MMhhd33g2yeNLtPoAT+iKLRu/awH9z1vaUm+9gcsguvKZNDnKj6aVIzKMC/zotP
CQMeYFym4VdrQGsTEJiRfmmNybpkl9dO6950D0bcZtcGBeaJPfXq0bSgudQVxuqSiZBcwL1eDp7Z
zZ3PbgVYH8eF/rVj+v5ZqVzvYbVc84gJG6EuPSQQxGokVyl4cjN8GYpDqosifCr17AyzZ/zJcz08
sTLV8Bsi0a7CWgeNYty4XDe6256ZmAHfKIZVnE3M7XtfJ1bw2xDBXFiIWDBPkzAtjm3R4j/va+QZ
xL4+NepF7ere8thjMv6Fmj9sd+vIo4fRZIxJ+0r8kmXUHga+YzMq/UGvGdoMfmr1SXEZKpkxP+Ta
YpwmVEHiiZzpqh9jNgvk1+es+lYT3eh1iUcllAS6JLVqPi2Nail+skyzgjcgqedxsSyfYUD1x2rI
p2a/FGvOSYz1JcY8WbqnQmiIGzBYdqxcbH7jeEiHnZO3EZg6Cstj1+nNzeIU6WGN1gIP/AWP8J3T
m9b1OuGiylINpyEo3Cm7LVXAxLzAhzvoFZvBY0I2h5+OqX5qz02fBrXdKu1Oc1pd88ui8K6VCE1S
0LBk3Zv63GlB7hGLPtvw2dVaUq+JQrTWfd959nnG8vFEdEj/Q9dZqMiys3Q9SKDcnyfU1h/iwTAM
P/bM4sqLewswk5TfLLBrdYn8QXOrr+vorqoPwFuftmwmF1moLJ+WTouudKUbukBrHeMIbXfIEP6F
YYdd8djlgRP1qsu2mAC1WlWaLb6tuFbmxyMmWsdV7dTPdbHGBac3Lh6hgPyAX6xLoQQVe8jO8fD3
Y3avh4GnGcWNBivyvkZWlnyuulzPvi4jRvWXS0FA3Wnl6TKbt4cx0Mdo3o+YoX0v56FAVWlOsYP4
uzEfwyZyz+qax0yZWhYX1aGoHQkNc/alYajfel3zWl/HTvsQj2ruAh07S+IP1dh8151eOXGzqn5I
LCs8tdYZyh30+Kxbz6xVN7BNNJr83Gjm2Tmds4JYxrmAceFjFFyqqLCg6pzUzJMIc2L3pTFnw/uk
k1zKWrlkccqlcfT6vE3G4dpRJpRTOv4+O7Ja2/OljVPdX5TU+wIKyvSYac1HjyO4SHSbbmeGdEeL
X2qVdd3gtrteY6XHBkFcpH5i0A+sV0Kx8j7Oap0arJOg79darVrinD+zN9ed5pzGpZ6f51EoDncT
dY6DXanfD4aq+fVMAmKx4InKa5tzMFfzdcPsYc9MiaeEsdKonibJndYv7NKz4ga6LRcOxt6hKEaV
NSwjs/XC8Yq52OnstTX1nqs9asjv0EkqGkTBZDnwBHmBVXbjpdZWYVDUVbvz5KFXu2nYpVjkfuwN
rUNz63nPs25GPn6WEbw4BWiHcL8A5zVweosavFqz4QDUiKF719QX4RxrftJm+QNznnBXu/OwK1J+
YphzBSV2a5zUyrCe2ZOXHstCG/beAONLz8vm4JbxfGKpWPtgVajsvWouzhT3brCXA+Kbk7GpzEBd
FPXC6kvvhvLdwpA39iJCyvSBDKikngIqp+mrO0DCD7S5iZ0gQ+P+zSE28TiFbvmJUpaxJSZFdu4+
eEWdQM8K02kd7ol9s/Qd5k8FOcdp+yGj1LwCWUy51el8xF5egeFWp597M9XhiCUqUe1VfKlYVD8M
fpr0lnladabFXv4Cy75CZV8hXa+RGWn7LXTkhoVuAJgQJ7jX/XCzKhj+9t+6fXRnP3aX3pUAa67v
/CAU48E7td57vV9xmdev9wZz6oslsuz+W/I4676+by61u+xiDcor9s8HuKfv9Pu/wiavX+0tqGFo
UT/038Ih9we38Qen39ekBr8DnbzzKhvT6W84WuQqRT5Yz4qwVAO4wNWdfYZIJCAMUoezumMP7I//
BZTyVwjl1dmZb1DKsk3M0V6/qcclCIv9lPvaDi5RFHgBvj8T/QHwqJsFIF4vb+v/AzD/uv5e3vft
9+/95VP9/wF0j4j6bxf/F+z+8invX2H32/f/BO/NP4AaERRCMpFBqQxzX8B7zfxDMCcGcK7GMBXm
11/YvWH/obo6JBoMiTwVWATo8Cd2b1h/QL/SqUhA/BiLGe5/B7s3jNd3Kb9fxX6e2pEpM3aPiJNf
P+nknhQKSea9H1cUKvDOdWQ2NlJEfKCttbkyuzaY3efU1QUy8Jf4Yx4/68atpXa+VnvEQMMfBI8g
bXuH/PEgDWujNkGrPuZVdr667OKjE5hnc/hQmaYvne0tLAYm7U/1dF4zAx2enOKH2p+FN6VyY8FX
qM4IB7dMn3JQ5cg8Za+tQeFceOpdWlyjFlqqb2tNC1Ue6H793INDAXfatxeiv2s/dW0q/oe5O7G9
G9PezSA8mjcf7DAKMAemAzCCNkFU40Z7OznFnndHBeQrRYVX9uCrQV5EGO9TBRo3Ne3ebHc4TLdB
Quw6RnMHeXtiBSZQxeZdF/4yZicUDGdlkR0ThVNwtf2EYNUyLjO1OCRK688F8sOvQaOiQOB9tt3Q
rwAhFLsNslK47BzRYoD/EJ+gL37tXKp2ugupDMMs3blO6CfWFKjTvZunO4vjnkMZhDrnIJKnmM4H
oxcdxiQ7anV0KKr4HD7h3pgXsvO+a7N26pkTp7+elku2GyMUH1F8GOL0OFUL7p4dp9BgC/08NIRn
uv7QH0fLt0E0tLUgO8OHTmQ5ij/kmT8sbdB0nW+wD85RdgzX1pfjVKzHmUVGT26n9KPF8tJQH+6p
J8EeH4blUYdlfRUlJIbi7/XkDPjHuk2QaCQiOHqQV49tPe90cn96nMP0RysnRkd75JhKow3Cipi6
5lGOMrFCKqYmgJ+ClvJZMRUgw84Pq/nQaFFg8HNrPu7bWPepeI/FnO709At3VQsdhgDIXWI2gc6N
mhlaoHg3bT3uzXn27R6GDReqeZbPeHQOBe0FClRJ3TnY+vPYdDQEnT8p2DwqX4uVof38WOZRoEC5
mRKTq3dWdOvRSrBX47ByLks3pLs4A8IGU8RYZI/HN1QqZdekUVBCeqgL2A4uI/4vVffY9c9aLPFE
MPhR5bTcXlNETe2pfsHLqOq8sw2YN/hMlpUGZejO7iCoqsSofZ57NRhS5VB3rq+rn/vuTGu5KCs3
D3fumiBnmKNd2HHXRmTOTCvPekGz+VhT0aoe4WFciSHmqNIc493nob9qhohcM0Jz3VOvfUSp6Ts1
xmvcA3mB1/A87Rs7CezmOBrzrtEJSKglLGXeAZgj9878JdQDvUEBBtuhtebdqmHq08wIv6OASPtA
/p30/Nt4rjlYe112uqpeNLAx5nLZ5SW3U8cjtrCizHx9wm5D7hXnxm7bYCBhKF27ID5TooTss8s4
ff7bIn7zAv//vQpyXldBP9dG4Hxc4SiEIEi8XhsNiF40T8lAj/ujo2Rdr7164rpioT5xy4U5BOjH
omiCAXyLYDCwbZ1HTdlp6FEcWqAVWIsrPqra6bQckby7LCb1YTS0wxCZft13AKnZzsIBIK6zozvf
tOpJvYxMDOT2b4JVzXyv1EDMnuUhm+ftGeiqW1W9CZ3U90yVths3jinzi/g55wFy1UfTORakdnlc
+SbhTRwewwVsoEn9UH0208/FIeTVbPusKard1JL1edtReOEbGAKNVLzXCbpMsC7ftq+7+K7ol8Ca
j79/dzeG5b9mLr++u2/qlMGhx6tM3t01f8jmD032f9g7r904jv3Pv8q+QBudw22HSRwONeKIpHXT
0Ehi51Cdu59+P0Wfg7XlP473XC6wgAAbEjnToap+6RucoDIS6c4VOnnvq0rmD+LdMC9KflkVQo+5
hn13tjIR/ecrIWT+eej0x5UwQ4P7D2EW9OovmHNc/yDr9AXvuSHY7VrtjCsnoY60/ciDs7ydEMEQ
nxr34g1hvIaix3AISSX64MA3m8ix9zaTxBEO+oNShyXVZoufw1MFeE18R4dMKEcl48+rgfG3zSSE
olEdfWX8h5GjjNa/PFNYF8ywpHAVeIBf8mgjRzUZ1SrGPgCkvPs4lOGo4g2LZLrW/UMWLbPkv38X
KH2DBjRsuV/eX6eVXpouFS5vJpw4TDBClJLGcW9BS733yT+k094vkG7eksTZAGXwdPUDZiB365/y
aYwdFkWP05HOKWcJbRT8P47QaAHya8dFZwdq665YvuuKeFOU0CNmoLUWKcvLPI9Y2CUwVvWgc7WL
NtGdxbBkVdIHXRsf5Slfg/fFBvAFYblgUdp7Yr6q1cHL0i+5IStHgWjD8MNStGOc3rpsOG4eJV+v
YxveYU2JeTRXUZb5p96dH2dPICD63Vms0Fh3EBz9GO2SMdrUb2JLGGQCGO4CxzyqBFeZRihOAXIS
q1uxL/oH/hBeH1c1jub1PFXGMVnjw0JGYNIJdjRUPqsCD5RkZ9ifDCYQRrXvld8rUzsqqXIY2POr
+J5v4qSXB47QgJXi5zFkG+eTPpLIIPIgIy/giY/EhoG5P0/cCoYqMvLJu03mm15AwH6BAO43beFj
lhvIeMKRJ7MGSSVW5Oagv1VaDCk46Lu4O413B/aqXQZ5aofT+oqhjG+XCVMk5qXpXif44dNE/4GB
ivJjXw6vvfg0bDsmj7s8d7EGm6KWIJGQ96z1rpvYiD01msB7A7c0b/tpFp8UsKdxnfn6QApTM+8s
vsr7kgGlal43k4ckHiGYC5cMUstArfJStd9dWwTymgUxb80K7rPYTyILzadxFYFNPwkYrT+4yBCQ
ADOYoN3jp5YSOD5IuY8wKVWUxJAcjax6tUR30Ay8VWawgVOoGtkx7d3LaioH28EhEbejOgnH8asx
pYHWVGFZMAtGhbBJSBYd4DH9fmkOJi4mMMJx61jRAiv3zD0iI0H+3tnjQ77fqvPmYNxHWJkImqbO
p5tkVXYGhJFU9US4zGzpCOLDft6gmxbfcJL3axLY2H7R4iRqm58jdxGTbdrLOembgwzXxpyT4+Qh
RMi9UneHmU0jI5KFdw+so618QUo5APRL75gCFgP59ipy+mYkQrrFWsyTW1EbpIoPE4xlJkmMIhK6
UDrwRxaE8rKOJvvqM3zTc1uk4WRNj0NCblD3JFXfZ/euk11rSgJDFufN8+pmAbIh/L0xj9gm3uoR
kjjf4JJTs/AbLm6ZTh7W1T1oG+dTN5PNqkQsFHBANaHuzC/3J3kOTLO+T9IlUkx9P+bDwRbzzlhf
ZSpCduMlayh3ZdYXqAEkQUvIM5gHpI7fNgfFIDT7BuNVzDr8VifXSKnYG/2Yep8cBvTyvHBEEpEW
Nc7yEa1GSwtRrgN5cOhmcajo2xlD8pHfYmh8XGVWvdyq4S6LCEcYHzVGJ+bI0b8XzFPlVdQ5Hbnp
e6wqUZEnkVFdx/67TKJm81hjtUVQNMnCUy/FUYiOKyOwVJnokn0tsuUjKbZtJSxWNRqQpRtv9tKE
ePT5afu97l/boj3ANU2N7iCBw8yKI5sBg91mnxia7G3uZ1KYomZ+70WTZrC5yn2qAVSFLt/18UFY
z8AI/Ixxhbjs8kzz5b/KygLPiVCaSnUrzNkpLJkTyYMKeMQfhQWrQZYOHlHUY6Ex8Q0wJQ3NnuGK
frVoRzq2VPH7ocRTpL15JZtwuGYLPWgOaecun7kBtTsuvnc15z55pjdPEdYQfll0B1lRjVr55DjU
c2IlGNGnExbt8xBm+35cRCCSijqTioUGoBr36LQm+4ZTrHO/xuPXJrPJ0gNblr3d1zKGJ40YRJ5W
B16rv8wvY/5Fq9+z2iLPb3zLRuJpxMeYa4Ad5JdxaFUz50YWpN0WDvWhJaWn1a0FuXBwIQM8AWVc
Gcz9YjyOZJBNemJSExhgggQidu0gyd9xFOszaY8V6HkRaMMWeksaJbh2aaBgTnF6aMsbAIoyvZtb
RHM+jr9m1vcsg35+G8iI5bvGDWVvP9Nv9Ufz/d8XK93evOGzpnwq5jKUs4fMUdCnsKgriCX6XpQM
c2emfcsKygxxpYmZWR92xhrGdc7YV9kJGXTVfYMXYoEWfx2MdseA6HEq5x1Zht5FiWXRZH+tR7D+
+c4cCl/t7cc6vcMysHGyGm+crBgv+6Ne7Aj3e5tD+GdqodhVPKjJbWbcWPUP0oI4RusjHr40xm3J
vykcz0SAmO1DsTqcC61mYNj4tGNDeJd1eRNLlAxPdhFm0yFOcYs5edtlaJ5WTsA+lEmQfGXb+OJE
QzMEmlOGpg4bIRNh4p69OFhVHsW2c+ZvnoX2NqTBQt9JddjChIifuDg0WxBHtBMaLp7THTVjjPTC
+6Ik4omJgb9teggs0yeF2XvquMOdPMjWNfRqLnNMgUcP1IwWXsjcgcA/xfDo91ah5k3Ryp6yMgVO
IxuJ408r+ycvrwKt/NqS+A9pgMjZaQbvLyquARSZe0ZUYed05U5jhGbyRtqw0F6TeK8YQNc7uYCU
qJ8HyPMjJyqGr9UD0A4OmJnjVrqoDkGpHeLtFf8dIEC+vH/2gTn97uhf1rb2yzELkmCykzDNpmgx
Jx+jq6CY8gDARWDHY+Dpta+PczTmja8zW2B6EmyrTnrQoRXQY7IMoqA2d9j4+jaHZJWfh+q1Y8K5
uJ6v2wmAC6LDyOoq2VbNtHMGjiryRlMbApyjyRr4uxqMS/ksv7ijFBWpFQCUOVZI5htuHCjzbVze
R3ogavkG0uiYkrwULO+E87Av3rXtrWoOhnHDUdwfR/TTlNssO+w6lsTYrWcJdqlKVK4DLxzhDOtd
LhSds0mL35f5NhtDUFUWpccYOP2elnvQ2O+bMfnykTDh8rvFCuT/22saHWzb8Pl3WwUt2ZN5Z19x
yPIR/Q26FATdqvqlBv/fCuKENdGVoUdyVE0xZtS8f40fM+TFbCFOO1EH0iWvMn/ZsgDktm/FXHBs
+nPM3HGiVtFbJpbpx8+XtGsUnhGiyOiRBjYNbbec8curQrwRSU1ZdimAm3JkAyTY+Y5BWYAxmLjQ
ogzzPPEzTjuF0yGdLcqur+sImJfsUR4SimNx4WeB/RmwOL+Tx7uHNjEl4eIs14raXf6Y12O/6o7B
MKB4U6NrWivRaLHNVJIwM91vXfIZM4Gdbddf142DPiY1HnaWeEf/BEE6WmM0D/Jq3WEAwxFAsFj1
s9c9lWXly2rfcJcdOcoSV2yJIirpq20GsK1+hjVO6mulD1WBWXXVRdr06KX5y5Ssu4xhbbE+jF1y
3DL1azbHnOpYHq55KPsdgzXi2Y22zfbZLqAvEc6mhI4T/b3MfOkZ9cqkV7YNewN1SfK8ocHNhZ8w
tf3cxgfDSXcy8Sx6QvGy7GTbp0aMqyKaG44SlsoWgaDyt2wMZ+1bZ7HlRwmgag8pSSUh25/dDC2Q
m709sBxU54AGTvjRg1yGU1F30sjIF2RpmaHt6yEs4zQUNtsxB1mthbN4MFjT6/wdDQBTP04l7yD9
gdXr0RkY1s0wYej79LZ6tqeXbesuXpXuZM6OO6f/Y3O+91g9qXQJZZJVKvFh2Iq915dPjFOxYumP
2yD2aZK/GHpPj0gJqzr7Awr8X40OkEbhz6/TgL9QAv7vqAL7n43E1P+/wAmgVP9Tr+Jvg4VP8BKG
5n99zr43f6YGfPzWH+MFxbZ+ozI20NYCA89/LMrwP+YLiu38xtQBCTa6AVLBXeO7/k0OcH/jRy2I
NaqtQqyRBmT/GjBozm8ItzFCAgWr6jb1/X8zYEBZ7S9tAsuycfJB4NuANm64ENt+QUHX2ZRMJaaF
EZhYP18Xv3LscG2UU80QuRPiqNFgtJr2uRhppHCW9On6xG1SXZpRT++11sURKZGD6WDHkBFuEjP/
aY/xWYyfQXQ86DEby0YNJQV/0fbHGObwNI0nALKAPJfIqurIdjBDMMdQE+3e7NSQpGXs23Oqmvsy
YTc50VqgZWo4hGZz38xA7M012gbnWFqkc2y0XnRkFfUhcXvYveUJJGXo2M0nWy/O9qxEsbY8xCvs
X6v2Z7LGdRjDIXUvzmhSojafUp1ZxBx/KrL5adge7cE9g2M4zymWQEn5iYn6sYbRWfexXw39Tpuj
yrRC4eYXcLhn+NoPMSiecVz23tUerQsOow96vlMHyGYwpGEVdaVUsgMaWL57W8vh3jwvK+mT7lD5
jGHtlOdqwdRRH068/HNdjZFrzEhGzU/Ip6TLZRRVVM/GoU6mR4rQ05i1/9DzM/7KurYA3DMJ12xm
TphlAVb4pT8Fq1HLYi2rojU7gmLy9QVUi4WtzmjsQMtHcZuArwZtw494iRukDQzV9rOOTenEtZcG
+kGaID0xdqVXH0BtHxTxQ3evsTb4C6RZoAABsEeAOBs4WiesxQpasA//tAv/h87wXxuG8jaQfDWR
D9Chu0BL+6X1BTROYWRdUzEJC6aJa4VTXF50p/66IPk4o6axFfo/MYzlh/6fftvfv/SXSd3okQm4
KDlFYmg/j+bb4mx0MtAGdivv9p/vT/v7e2IoqMuWtzwLUBP5a68NdEhW0/kG6qCKgvqadHw+enoR
yjpOWAuZjJK/i/bN1pX7f/7uX8jfH/cJ7xuRbQhPtu1Yv9wnoitqs7WVEroA7eh+pCXSuk00qOkO
8225+R4Y/jHCMh/izELE3ThZwqNkG790vRaNXv7UJYnfKOIGDK4R4znNrgzhzhX99f98rb/0sP91
rdaH+jSWFH9TK7Hx7fTaPKPbWDTnxZXJnrXPc/0K5u6WLhvxtHvmUMr90n1weu9NW93vYngYOu+m
LsU/PLr/+XJcogB0MVPXf6UxZNZm9Fsdx6FQ1B3qTPRMRHZPF8T11u6tBbNNy3kHNvgpTsaQvOq9
b5VoSKqzNebvky2e/+H5wHT9+6qFvMbIkwAAmflXAokBVhN5J+DP2cC7Ey+tJS5lxUTVSKzXAS9V
O3+vGgio1m4zKeG2jfK7sK1rkgKnz6j1/Zh11hiYd5mvW4uQWPGC9eS7kZVn8K/IV1ddjiSYe+td
85pWKp7NU2D1HuewWf6cc7QMY/M0aOU9za2bljhXFy4C0h33xoi0vDqLzLpiO7jzkrur2JduxH1X
eVF782LUbTBM25XyZeIS15L8PhV3y+jDxdAe9UGjSqwvI2YInVPeayV9r/L26Gni97JNV6mYv/ht
BwTEeIY398OS0UFHo1b03Zu1Nec1Nq6bQSu63rJnj3stMvtSxPbHvTSddR0bp/bH2byi/vNltK/L
Up4TQISYmMW0FvuHrrYuaWlfGsYJxVheRrN4l5c+DzH1EncGou9hKfzB4/g3qsAeEZmo9B/9THdk
0a7Wah+1mjiX8noacd/kLLRxLk5v7XHuvU9NY/iWgOtgoWOIAtqj4tFRznoD3HNsHQeuzRXFXmg2
I6i1YRTtOke3E6+uu1BYA93DqCvYCutm5951SNO7sg5vcepsEU/Cz/MRL9OuccOsZ1W0U3Veuyo0
DITgejbUig0lkDnzUSuSH41GxNSKd7gVQa079Cpcl+zZvc2bROeZ17GyHvRWPBUrBsEKAbMY5izU
t8MwDV9br3iOt+TsDIgT0HV0x5X+y5YhoDiPQ7QqyVe1FVuQmUkZNYCbZzoX9VYFMXZ04Tp8U5pB
ZzRsX4RBhrBZ9u9qDALWKdQjdF73j2t1dXCKjdgPQ4NUOmBNBrfquXJ+T0zrpGCFDKZ6MqhGKaDF
LJ5oNZtp8kWPEcOpRXW3S+eyTO6lWauzIZynvnyvWpbRqtMMw1IWpcjmqjjpcRXeU0Ubzy97Fk7W
DQGWM0eHFayzNQqDcV+7eHRQ08pAoNAz/E3LgxTkHABRne67rUTweuqsnpi7OhfN4iUDXz17znxc
FAcJOce4tkX1sSvm+Tuafz/4RL9p2C9O/9bSRvVbWhnTPJKdrJ+zVr7BZvGCJbG+zpRTqQO6kiuK
nfqcDzDpESXk4et8eKxk76MXR2VOn2woqVAn7kUx0vu4fPbi/g3vPKrilLs2e9rai1yI6qAD7qcA
XUzOVNfBN8fwTuhGfhsMgRJWUoZrr/zcludE0YrI6TkC5Vm7ksnNSXlfzeS98izKGHf8rDnKJ7nH
RF2+A3i8kEsfy7m6z5bJbRgpuF2TReD8iBs2HCIWLsuzPNJLQDe5pm/Uv601u8yYrICOGEIw5a7T
1p9WblxdzbkhMHDpXZCmLrkcR4cq+FyFJyFy6jglPpKwUbl9Ysb8Rt7HSmZOMnvL743b9eHHTw9N
hgQjo8Ym57I44tLyXTfsR8VxP1u11ZJm2vCS5KV1cXk3JuNp04aHOIkX31tHhrijc95KpFg5U+KK
v13FBGBZjhvKy2YaVyHKd7UrzzLn1VPn+PHAp5I+k9LNRwwaTyqng0JJXI8MvRXMUXDENqqcsIE/
4dqCK1Fu1mgxB8An2HYurlLfFa8KsS34om68PplSx4jlLDHvzKBvL+xdEVdMWWZGBRz1al68e/by
OHYUw8akDdHgNqu/5Zj5whVQeRpujs6swybXxKdcn7+r3jgE9WDobFsVmRRS6TbZJrwJ3Jt8MY3h
nJf8UshI0+oeO9bliTjZFejpacHeGcPhnYYBzccCRkclDzSNYNIg7SnnEI3GCxtt8ZY1fEAKLF6x
snfN6p/hZTHxoQ+lbi8yqhpEmxwrQqGY1yFRosWlT4K8MvKcFTEo8/RTnqNckCVP2Cq2dKVp52YZ
chTaE64QF4ZxOhASAdy+rc71UN0zM74x8nnfiGltx6Qof1BHiFctPyMfV45CqqHVUWPl+3UCEVLo
QBC6m6eXt9rs3sqcm066PuKMTXym7O/WxD7Am++edfYlnbVH9Zv8P6F6t3acvrf1Y65dvL5ISMY5
m6a0+i7EZRzMq3x2CwesvFN3Um7VaF3li85iegHKODzm44ObvrXj8gDR4YFp0U6b5FOVx4ZrXwx9
eEtiNrZRJKDBa+8CjP/6cYX0AO9ewiNaHX5Bzap7jHgIuOg3S2/OptIyxZ31SJ/YTfrZTUEB5/Tj
1FkwERmMH6JaT7GdNL5TEwVWrLWcynqe+vGlQTWYso+tuW5jONreU+eJB2gkfqpkUqi49rErekOd
+14bGrKkkM0MzaYz6TLaFZ+8cihx3FBuoHeqbaGy4B+MpHlfcuOr+iVv47B3tWfk624V4t8bALYl
e5ChW6ZbqCoXEiDvD6V7lIE+r/QrK+Yif14M1gX81rWdxqCe288LGvpUZrJv+ExI/6l1dAPr/m2u
zWtxFV1BhOTXRcM1C4sFWnpQp/JLlTl+l7BQWxU809ZfZK26yqVXmAmnfE5O1AgNL/nEr2yFg11I
5geJ4MaFgIoPELJVBH1CE7QAc7AuspGoCNUh2TvtAqUKqDPYO63Vv5oJ74cSPzRn5dnqqQIgue7d
JDvhFHO3mLHr2G/7SmpHeEO+zSVbbWrLu8zO81xBo9h50D2WKD/9cfRLJGoFcAWCilYT3mVaX00s
KOyVo6xiFNOiIgma/1xanRdAJzgyqr4uqXn1WsKkC54QBSvZEOgc5gvGCPlLuebJtWxGhAFNshDH
5gmkMn10abNx7JiXrZjC+tHAZMjXyDo/4pHSck4r7m3JvBvkknfPnfc4mpzXjGgDFQX4gH6N212j
JbSS+fBRY9HIqJu2vBaFNxKj9zbjjyb2Sg/0gU2yrMU79PPLkMSl380I33R01iwUE1HDlrfZFd+3
2vnZ93Pmf+S5TcWFVkt3cFL6tlBAEJTpoIeqDHKR9ga2YA/XSe/e1TkuIoi+x7Y1j87WwG1Eo70Y
NL/KsvfSi38ui7arZ/clITlrLYanZf7ediQDiES3werVzD/cJrBYR727HGJVvyL/bPgdEPVIp2sh
ZnR7jAHKU3Iv5+xelsytFsiig/Et9kjJVJ2tHFsrOmntdUvSBngEbJmy9yBkxLS3PQaaE5wYLdM+
ZQ6BrU0m+v0OEslyyWoDF1LS/TfojfqSdbOz8iuzL2hQSyTgVITpVPn9ZNL5Fvws/nqfExdts84p
otodwdczDXfqmrGDlun7LMvfLUbXIfxf+BJKsod5+a3qY9Z4dkaAk89xK1jFtfUG3mOfOGSwZaxE
W5XxILAdqbq3NMvvg/rF7rsLMwsaOsxEirIxaB/oZZg0YwRSFrpX3Lc7I7auVgfH0GpIcjLhRRoE
qWNqygTH6+g5s9y9tXGoUgcerZfsO1s72b3n7uwkftAX3UDUrgW6x44FimE92IoW2M1m7uFTM/Og
PTJwqtUoXDBEpm2Udydt5lk0csllU4VfJFA/KAonw9rcEL3GLsiH/MGsjCuC4ouP4PcUxIh3raOU
WV/iJlCsJBom+tKVvpmhpkP+6GLViDrRX9wShoU71UgNoWvf6zYzVMt+tjrrGwIcBciTqmcqUt6m
xKE/M7XeDk7dqbQZibnq1KOdN/H3cBd3i2CKow8MIjqRpntNcZe91u0gvCNvbXteCM3pd/rNKyLj
a+PXaAKfaWw9lrN3h9+OI9Ucf/N6op2Wjgzee2ikiJ47I5mtUQYf/7KRMmjM/REENyNseCDUy1+g
H5oGerdf9S2qxfCUa+yrsmfPZVP5hUzzVqAJaQgWcFlbLEXmdFn3uZvMqx17WdCNnF0oAJ6cRnTh
6Ix92E7mtwUJRlRp6eQNiHxk7gppUMbYKb7ighLVCQWDHvOAzrE2u7tEG97AZ/20pNlHBWIpnmyE
zvPyLss3QfLo2y0RWWzIUk0uWaFBQTt0gnw8fmqn7u2jeqMHdWUhX/gLcMecIDFyshQoj73K4VRW
0zuGux9H2QroWhu9N8SFzvIrKtcCqZbfRS6NLclEhuRsbsNbT94/Te4p1vq33uIyZDSQK0YY2eug
Hhwrv8vUVmE6W5bNyZWFZj8/yeJCtivWCljzzGm+sTY3eQyMdfq+MGmbFO5CRsA5UZrAiBcy2SQO
rAGIqFLnd2cpXgxTROUyMWs/tFdAymEvxA87xV4ivWZN9R3sNE6Z6m5FHq/v2v1Ah3ZqNxrHCnRX
EOOT/iXb4u/q4DK1BEO61KfEw+ihpwlXqxyJ89ex1T9pdhrlPXcd54cG0yoVDcauM461UzwUYL4Y
1xJ0+gVJLdYWnDXQjYiaB/kEsrbLiLQVWocQ4wCJ8YzGjDIHUb/roDjEc0CRihkOYn6tUpqOtio+
T5AAR7X8Qk+Yw3F9zRhfw39td+viEEF403H1XNXJeaynb5hdHixt1yfVK4H1qBfT82Rqr/QVbksa
nwzjPHP8BhWg5n5hohOP6o90ouPWAWnQZxJVcyU+N3kwtgA7Wpa+U5BkFcrNnQygOTRLwabGp3Fu
PmHUcy8n9gDT5k9O55wSUNbaTPk1EvDWNr1nCXESaeD33M4qoAzLwRHjczuqh481qMZ8V611b6td
3EGh7cQEA7nsyTH0FhWcSTt23s9sTV7+oXP069gANR8daKEB9V9SJz7kFv+E9jOQsLTrZUujFhVM
dVTn0HaUm2wAiHQ6xsNAQm7ukyZwMqBLWacDcnayIF+ocRS18v/z5fyt4WvD3QAHLAcYlo2o91/7
oU3rUNpmrhLaOlXzhAMAkQfHpPT3xMpf85aoKHfBf/5SBjK/Ns/4Woejm6/GBY3xw1+/Vh+NehBx
qYQMjTG/iFfDZ5CSXfSURPijv1euhFcLNhoFC0Pn4n1YpOIiWJX+baQRI1tBqwC0UhHFp9gFTOsd
PoDZcgtb8/AmC/gxn14Fn6LJ5ttHRThTt8nyEIGDR82+r0ZxL6BWyoZSt3i3yunepto9rhkWh2n/
5nFUFROhrnKqM+2KI3TFN8OD65YyY58NhBw28yoL48WVpwZ1f9KSustqGOkOmkuk/KM8Q5p4epso
POyOgtzq0RD3nmQHQdnsi0yo5T0qDD02chjZFxuRpDDrHz3NCEpadmplVQj+Tm81+ZATL5xjSGEs
kg7sHJ3G2tdJfINw+Ea3822jWqwM91qVkSiyu56hU6Ko14nPLBtz763ObWYWYsIf1CHv02rTZy5f
Fmby1/uNWIwBwj7OSJUdObdY9BqoUvL+UeFw6CGbojKplWEIa3FYwGmbh0PU5cT1JCYNUVXMcci6
4SeY1zXhIFHUGycNA48SCrmmV/vWUI+JSqRUBjIGryclzhCdYRhNXr7ayqtiD2i6J9e4bk76wCvM
8u6lXClJprLHg6C4dwxO1olImSg/ZQFqcKeyU5Q07ZszUVrY9EeQNsT+AO8WExOYzeJGPXcCa3bP
vf415fz/h02F0Njf1zezQay8VETyGRD+QsRb1hqmsZaQyznTU95oSFvhTnXKpm6nILh9yBP1SdmU
J88V6NK2J8w1wpFuXkUc02jebSfXvnewcWeQKjo8i9olaWjgCrQiUuh0mNTPOdgDq1c/z72CsD5v
rOqd12IuPsv1jUXQ2bXypwHKT6ZW4GbP9Sh2are38yfNniGXuOHWJ/sBiBTpW1jHW4BYSph+ddmX
JHwaaYYsNee88tO4Brekfley9SLW7ln18uOYWOEAoMtRMCMyw9m79UlHyoCOeKM+jCsIUax2YDhY
p1ShD9iCVNOR5/U2mPklWU9Dh8U+q0W80/UpGIsRcMIcefJ6VhEZZXYfQYuOThbOsx1aNsW3lZ6K
UXlIe0oU2Y5rXDqts+k85NVbYbIWyU/JIhv7gtHFyVncT3InFJp1xMUAn1IaqgzotGLbzRn9ZyOL
o5Z2pJWbl5IUQ6TZfdKsZ1ECrwAgBnNg5LiAkpSge90PxVNH3FMriCsDLGkQE2RV3NApMaznxNpX
K0IklkmwEjineav5E2b4QZjtse3WR6AWSS4uxgL4FOVQGkOHhhayby/medUSTDvh88cA6RT9DzvR
/49C+AdlQixU/xSZ/oZCwFTxRzP9leAof+MPBIKh/qaBMDBVzXJV7NhlEPsDgKDbvzH8Z+Rjo4sh
kQn8zr/wB6b7GzwLDe1yJqhIo0lW5L/FCa3fwCPoyFGarpQmNLT/Dn9g/+LD4ahIe/GBDBNdvkg1
fj1lthk5VVtga2kgmP9Q5IYS6sOkBjVD3FC1yIhqIxfoiNIys6CHo1NlO+HSpgVAPopRYwDqj+av
Fjogdv16mYydjrOJr2fbcLJXkrkYhAB3VO00Z/4MwUSL0lkFQ6yMj3bKVnfcPmSH65BHhj5YdLDL
IJcGJ1v3at2FeesNj+gCIYh2SgDR2W4Th7FZOQGTKpKSOsTbAQTStKAR2osTGtQ7XYmpKhOYF43j
virPW7otUj3LIjFQq0hMpUCqIA8NvU18LK/SgPd09AZlOSyFOA5giuxpGy+xO/w0rVqhpz1TGNQ/
8M2SNVB7qL0Sv2NmcmKZZd1xQPgptLfhZg9gELThhZrK17R0OzR5rKGWcmm39Y3nOdE575zAEdkX
eln2biyflWFa/aWENKiY7iHRIUEt9HmEDvqiJEtFOGddAb8yCjM781M5Jk+62yOxaPdI4eYjnHuQ
DXn91qfN727eCr9SGEA5Ws10B+HgUSVtaIGT1TPc06TcToZn79JY3SJrEWugEfyaUaeZ+tN0I6yA
0shMCHzjctDc7qXKXQfNMPqfHkS+GkUlSHXqbWxFeWjhZlST0EOnilV/qbsfyGE8L0r9bhgdJVSz
3oU7fFv79ceagrAbU5gpKuJNWGaBrHQzv+unIkyFA3Zukl6M1BsbCjwdtj6+l+08rwDeqkoeyYBg
Vo4DXvghuNsGkzwFpwao+rZI0bbqIRWWQXiawKZqhA1gYhiLZccNDm7Q1PZjiVYgEa4f/FKdqn2h
L8cRc60jBVQT5Br6uFLF4tDgPELxj3QvgjuFPzuAPqEd64fVUKgh8i25SBkmMoDDgPxcODct4DgX
6p2AUQ5A7PfJ2LZT6bg7xWy6vaUjI4UyAYC6rYby6r6u63avLdjDgwbtLa8XA9IsG8nUQSNmGBFF
VupiBWWN2W6wEJ/Ine5QlerwpTsnZvaAidyGlQT4avD7r/O2fM/VWXmq6AbCblricNl0GuNb2X02
JXY1v4gNtHABGbNh6Mf68Hqw2CsMDr12dtli7ztv7N6qoXrboNYJVYNwi8wLqGeAqVX8unWdF6or
hX+tpqfqKpJJPZkppBi16LbP7dqA/sG+zZzX+oj6RX4xJjq7KiD+uPqMJtmLTgc9nzIDwG8JSmVw
MDqLISiky5SEdmOctXY6Y3P3rs/js2UNjLszkLCGXbAB7PnspGq/+98knddy49gVRb8IVcjhFQAB
ZlIUSUn9glJEzhlf74Vxlcse29M9TQq494S91x51c53pJF4cszDUTGLhkGOwjNsJoxqfza7yokm7
M+LNN1ngI5HB3bQA2tbHtnOLgiPKNLJhX2VW//9/67qKKPnZBAigMlXsibqQi/LRFdGzLx0rEEvE
qcpfn1cPKYx/syDN/WTQajDjqNwTy9yQygRTVcR7mzcW322Q/UNIuh+bSLflVjM25BP1KCQ8I00H
1pp+wDOPOLZJbXVCsaizl6r0V6arsTNDnyLOLN/oiybbeSFQTOX6vxaVAjKCS2mFn4LWuq04HReJ
aS/6j88eY/oiqNWm/kla4HgjoXqkaeH9BfR3jlssJJX2DPrmy9DnZw8+hX8MUxyzC/d0dDsViDWY
rXelk77kxVFKOsROjqZ9FWWXao68CoicU2oGkzQEkDlXk2PCHOEXpRI+ncjB9QnuJQtGNMp8tKVK
sawMOx45JLpFL7g9ozjL6i9jq30OxPGo/zHmWB7F0UGbBvaQWn6P5Pifgn0BGfofRPSSEyzdNVCA
RgRvRYxCLVKWQ1Z1JzkMX+LMfHIhoZjXK2ynvEsSf/4eN7+tJN+w7GCdINOBzIPEWFLFP7mmGFO7
4SirqWojlc1E01Ni4RDOXeDnvfVhYgpf5wXkIORGu2G7Tio6yT4yGlmnVdJ6gyGY0XqIOz2MifIr
1HLcNHrC7IhvY8FiwCh9Xt1FrEXi787qortQPixrKndB2PBLzeSSjajMk6Xj7GJ2FSsLU2xBNxkv
539TLN8DBWv+FN5MNLSBEnypIoqKZpCPeciZ2eXZQa0tfFlVrW5bI9vOef8iyCFSuZ7h1phnTqW2
OX6fgJrS7N5gueOZKWTNayvjiYaA8LSO/kAlUVIqOaSZHRByJrCPIcWl/w1HdGZ5NhoboVckh/WY
gEUBkf4sdx/CgBR8qNN7vWiw6IiDK8v237TCBYwEpXccdy4OtXtV1V6Zw97LM6PyI0V5nyUEGxDm
3XisXrq+eegWh/JaLQTdpV7pMvGUOKZK7T1wSrBXFHcdO1tPJeYdgjxAkMh6Q5kvdN0VnznMjgCG
4Sx+19hcdD781kBajMa+9Hqr+Qr76JBGB0NOcI0rn3rYNnaaizjq1I+qo5sZrJued8Mmt6xu85ME
prCLB+2LNElfSYSADGl9dEAkVhsuX/Jsr1oHXD23Xjn688uEQxyJmE1WZuvmelG6mFWsbaU0PKtZ
X6O8wAcuR6/zBCcJkOZLBKJIU4I3q2iN7VTd50aiUVv/Sb1FXzLTdUGkRBOvTAy0RMOo1o6NxR6L
9rpRETyUICGVfLznyajt6y72WMcpfRvtdHquNFSGTbQwfRWWqzBU50QdXuPlrDWYkUYC06hoZjYz
Ehtzol08ZVSdOEplJywZIlVqwIS9LXft3KMcbF66DjDLEEZv69aus3AXSpNKV27hSm+EncrVQ6LF
dgyVcTtkUWzr8vIS6kjXU0mRNonMTKZSYFHx5DIsb1htShIOp8gZWwwrsindhUa6q+2Qb6IOLaLJ
bLwTv6RY+IHucyTM6yrr5Y/SxPtw7ZPqmZ943NDyVrcSCSIAVVxCuG7SutDcNNO7XZhW14IfRxJ0
WyxCgIwicAZDL28BNJBOFaJYmMR2WwQTOdzmpgbKakehiNlI0ilvG7XjteEUZrrGhQ60qU3wF+Jk
GQ17MKM/qykXb9HL3pP08KMKBjcXk9/FoLg0V95qPfa3cIYcWMb4p5ZyMTcj1gU3zsr6asZsdQKC
D7dqwqI1VLyZcE9FbOTdaGn0sTVPq0YlKIzJ/aK1U4ctUz3GeRMwLr5w6TVcafFI5syM2LUIM3bb
yU+aMUOPiejYaw32qa7T7agRxq1eIB2RSySQ9fhRxBZ/uqp8MGdIba4Baiu58gnFRLuTCD9lgfih
NWBRmF6CvUvJ6y+re4aymTtw+wJbaXGuAtDsa0wniVpiSoeLwLj7Ty/E2zJHkTcZLWtdwzPBRDog
DkonKHhKKqVt7eLSP1DM3lut/GjTtymj4NGm6hVH1iWo5Y+SlwShwPi7FPtI7wxErGLlJFb8oxkT
7p6VnSokvCB1krI/Tub3KiXqOCm/p0nNDo0E5Unk+XXIjzxmOcw4HBIQfsngLRFBp4a1AWkBqBO0
hzpoot2SJsuA7SWQ8aKhGeCekpbOroK3Xpb5zxjFx7DU90xQGFsX4+CzlyUW1Il0xE8D/QGoLQkT
2khsU9H7SQi/SBlteRAFB0Xxp5hg3qnuojpwM5h9sdUnQKSBZtmaOhNyb7JXD3vtYC6xN6UwYuDg
ZAy8GGE3xiiS58P4PBxj/NDBtyQr+WFWiNFdUlAL4xS9Y4x9xULqJjWHwtwrgtfICT/EFDDZHGLy
XtrU043kEZC9rhH8aE+i+D2r17EpsBmtPMQQuDCBNKyUBlXfpGO9y/XmLQxBJqRCeiG3ERlyPdiR
Pj2F7iFpAfElyXBqWu7PjnQLvDE4QPTB3JV9eOsmyhY7FigvYyafpFCwCO0qgCXzd6wW6HF1IIs1
yqOAuQxWHX5mda6OxJauo9jVPzjOd4IxiRGNR7LbrfQiNPqmVobiqlXRs4N6uV80aadWhekZRj2t
MeF7WcAKFhX8MjPCgVMMlEp9DNFmSNFQXVVr/pp53gnjvfdwU+3W0COXDKqnKAcmkycmJnWvdRsK
YaycSY+3qronFagfNIdwbszmETGJcyizGsdSL4oyF2xL8QqHymvRcjmQM6zYE9rGifylMexPQohk
bhnbXdiksq30UeGlmEPjjDl1Q7UzLNbnIL4DCER72BD+MhN64sVV4ojrrE3Q6PRkbXgOdXQd9X62
TWI+bJ0dWjeOOW485aDh213yFtKjRP1bHv/7O6Rm/CWukbWAr6n1bTHnZxDC/LNkVhT8NotSrVnR
qaMpyuIaoI8hoISS39dT4+WsdVUGxWLCqsBipOZq829v8eO0KsbGjAZs2HShK4ShTjh3elDmsvfz
UDqFAHQd7lbF1XnaQJikF0soKpc0lMauZh2Lk84pqGiXcpQ0Wylp3FG7fA+mdKsbJXJJHETgVVGv
C82uIlKZpoKtfWUgJWgXbZuVJuKXDlN7B5d31lQqZ7M5dQaWvrnAfhjpREdG837qur0K5g4apNem
s+rKVGwk1Cz7ZMAGlgTZ7Ch5+CnCEwI1kzl5yUBU4S+dimW1GqjgZCb10ffJO2oAvFqKsI86iLtx
xEeRwvqIOCJM+18TROrcjRh584j+JLp3uvEyaeN2HtEZNuPWIgh+ku/G3J7TpvjEO3BMiZvhzGVc
l6KethNzPxtlRfI0GgYj5YQGGb1iMcRahhukpW+ZKrB1jTXoPWCLdWMOdxhUfxlIcLiUz4DhDiIA
uh08pUkraq7WfNCMEgI9ZjcIwZ+pCkVT0315IVg4iAYCprPcD/LwMZnS7xxNuhONSeksZbcRLRLE
DNntpZMZwABvVT1m6d28621YOG2SYxQU8OkbFlwj0NYiS7WqWx766tKKqg8Q7k4ei8G2SsVxZw66
XxIxnad1j5wsMzYRFQOjVjfvO0Q6xbgfk/4nz2PgJZTJEU8Awm27NWseOJUfxoh8wMGhz/BflCD2
ijQ1nFHszyEkpJx1U5SboIlgJoNYB6F1rznIieVOo11oBp6ZBt+qqQAfXsIOC/NxWFEByapKyj0u
R2HDqeTqaJ26kEJSAgORytILBveP0ghruhi/QwXFYAVdcgAhlrUguITEKMkD1URHn4Kn0rHW0SbK
cWOqr7lQgTWAEr/JooOQy4ajGMh1BURBmrxJDDE6horyKii0THKVAaE60LBDhZyTv2CJXvGVbOKU
dHdZLDHbp1uS11EqScXNoFc0jWXX834KQX8R5giEg24v4SkS3oIR/IEINkGzTnmPd0+bT4zCjtaI
g4Q9CoeY2N2jQYKiGZ+AtWs2W5yL2jDDSDJURf0UUcBcGiHDPSjCjFhadAwS4NWNKcV7pumLbOQs
P4MXpQ1nfxBaFvkgGab2EEWV7hUDrzQ1/28PKAQk50NBE+RlKfubxFSo/+9dQek4Wkg7qkp5pONe
TWeDiKmVL9a+MqnRMPfyPY4Baawjgywm8OgbgnT+DtNiP6vn1W6eYwy9prn6nljAQRC0qCyzIyef
tJ+ojZW9hQgknJJXHfHABn3QbEuh6FXQ4iAlVbKrFbmH4njalGKV23qagdctnl2iAA5WZ2YnNPHW
jOemJceMih6zf6YGyISG2iYqlarJ0K4U+gRmDzhMEgUz9KDLu67VT3he/qaBrYPMnF5ppr8IIj4m
mOmYzrrkTI31V0jfQVV+Er32WenLt1QlgpOTzjSq1TaEmL0xxKzwUKuDy4EvYs3hsUIq4ka6smE9
913URsKCZX7MYunqab+fZPHa4QZJKBDDCl3QiICX7zDaR2lb+W2gf8cB1elMB90vRc5AbpTdhrOd
N8hOjPDGmvCuGfl7YoqJL3E2xMEhTIJDVxvPSIPKVdcjfRpq8SDQJW5Det9cM16KlEo/hwZsds2L
GrKGQIQwN3Ow6cjQthsZKh1N2l8ugyld6FHSBAdSFuTLJkzDF1HTrZ1eCr7QWPsulX6UeLpLGTPT
MBvf46m+aKTbQzWRnjo3vY2ljUFjOvylceIjXH2MYv/aFHrE5q5qPKZ47wyeCpT/y4AwFzbpOlWw
cnQKoWxcCtzy/RhtmJuYrMHryQlWlRH9Ox8pK95j1UrXgTSSmTrwjJ4SWGyUGsI6wDmpEy7EO3Q2
+6hdPs0WjFy8D2kcAZYZJG/IUDaBxHPKpqbybXLwq1J3XGZF9luFiWAul5/qpMd4xWlZWsDFXDmM
Ddc9pcVcFmgdTH2lKLd6IN76KqC84mW1MxjpMV+rFVt4KdaKGGCsa2ZSf6sNbv8pOaQdKFmWB/tU
k1/EqMspjtNiozHEYeNdHvQJh3ashNchYNgpykzPGKQ7YslFvhhVvUsW7TKEjFWSWrLlfKXJ0olZ
MyoL6vHgoKXBRSd6MK+YEs0ExvmZtLAuXOxu6sWXhg8PKxqVsWiE73UgmpuEKeRmp+T5tWQuvpPK
YBuKCMaNFuTGAsUd2EDGl6krxUGaOEyDwtJ95PTZjuHbyjzhb2EyvLpsqZuE8UPX8/SiR8SMJpBQ
1GZeIOiFs5OpkLiGiRVnN6kIDLkT8jqSN6pKJ9CLTI+LOKvdoOKQ0XAF0DlVDcE5Q7DNYIet7yn2
y/4gRJfcSIz1J2OinpWOjTAnOyGJrrLVjfuYF6iuZuEU1N0uydVihy8MhclS4Oiv3tqO5iCv63Np
FecSqRjHHBeLZAkX9JD3as4Gt9WaQ5RnNyHzc4FbSxqQbbfh8ienkMcbje8jq0AYtDmgrdAiKqBp
iTUQ5nEXq90mrqLalyaUzGO/Xg9S/hIrmuTP1kj5W743uleLyd1CEOEOvTSxvRHofNIRmtHSMM3K
bmnNBQHM+MCoAm8I8BTOXiewIgSqEOSbsalusVTeBk0+iMPyznHEurYQn0cMLPBVAKpvVWlF/kTg
PArRLDx5HT0sZQq8euF2FNXvgVToXd+of5JSzlu9rw+4KrLNJDTsZ1aoW2pM83Hu+sMQFK9DBE4q
MXHClDlqiClgrcoCaw/j+yYxHUfbFDgUUbXKfqgUYF+qCod+ZO2UUJQ3RB4AswdeJDc850UxbVug
8+jOKDUFAS1RZLI4CD/qmRFOJXKCqw2ZsTro9EAx/F4vLzrCiAOoYmpPgXG+An8nU/EBEfd5hcV8
NPpCpYKxRrh60gGxq1VYgKAVib30FDErZByexl1Mau2uko3poAOQ7TtR9urF+lXiZHH6Xkj8RDZa
L2BuKwDL8Zou1+BobHMBBiWw/7UIgaEwxhathIVgy5xxlvcUbbO5K9C903xP/jKpV5RHia9Y816J
u96ja9zIJYNPWOEZ5zB1qJgrhmNhYEdcaOttIDiyhOSlmLj6FMLGegwCi58as+GSAMjb3ZU7BCS5
LyaagKc/QRFBfjjk5nLijYYtIPWTshVD0wtEEiPCLMu8ECWEfJFm+U8L+SlhwqIpmIinj4vixPPP
8qYgAkFqJvwrsepRG7g1yGTs8W4We3JID9BJqAGgNCgu3wZR5khNY0vfqJaeAlnF9xpmqBaZOPeh
CXhy/XkT8g3dsm+fLMhX4Zl4FUs92XbJ4rFJpVJcq0eLHryK3xUNUAs0wd9uUb4nnu8ghfklBp+5
rD6q1rjNCabkESNkzqXO4BmO+6LvF0l7rzvZmytGaAbNpCnN712uPNvC1JyqS/Q15Qh441K9RlEj
QTldTCfLP6fou2xe68XVOqIXvxbzmAyXNL2oasYUgDmM+WHJr2EP3C64hvJdT/dK6KfDcczPKZNS
g1CUraDfgvqcbpdhP+qvhXTL6FhLgkReFelmREeD1YAevgBv4tfyFgxslSTtZpqvM1ELVv8WlQ+J
r7liU4HkOF/I+ojRu8QanWyBoY3dV82k9Muqb6V+WvqNUr4UBvq9iYtT/DAjGZgjSsWnOOonqPYA
vuONEjyWAJScBO+cSUNwhm/QMgQdX+finNX/BsrxfP4uVGBAy7sy4rJ4Nedjrz6C5S9Qn5rxHjf3
Mo221vJPH1nm6TfBOKTLAfdbOnmLddQx5ViQceLOj3B+h/s6OCwxbcrBat4b9SZi/dHrjorc8lLs
0YT4JO1O7OjF3qKx9izlt0ofCTwqIz12zHuqq6gf5PpbLJ+G9FswPCoJsNbz89z+9aBzxJdFvYXV
X6I+CV3hAEH2KJ274l8UfnUBq1YKCAHqWQpWZWT9NCNEHnmkww8t/xKDuyx/kZphB+pDlm5KUHoy
w8oEnYn6GOLYTtlqSSmJWDA/OKTifNmmiOAizXSmgjG8xBfLlgDaG8cJgjxE7ePMBfBPai0YaI+8
Wj/Jf3ojZ9J/CuFRZlAAdjJwGImOvz+k+TYZfLW71d1xJjuw5AE/mShAedzUYxF6puAU+3T0+DIH
5a0bTzqndlqM9MI7M/GMeEtwghLuCvXMr0y1vWFcFvMyMCFiEDA4LSyfBXpUXW9DQq2qsXAEBisj
IlI6UUka7TZB64WCOqhZZgv/NE53keE/emgn5IJWGV/T+9lyqB86c82mCVyJAdKScRUwczLoPeRk
m4HUogK2O/0TtQQVKY90/TENCMfl0pYopSKU8Z1QbdZhuyWsUVvUnC3zEdBENS8fL4E5dz7oQGbI
frJcIxXdGSHELM+8RXrv5PeIYuMippcsvWbNv1CMQLMc63LXIaiPNx0V2qxskv6SJIchRpu0G6V7
Ft5yjZcU1SR5Y4PkBvhgymM0vWjTnZ+zVrPUft1qDdwh+V1sSrdkKhElJHrIN9RhddM6TcD/sQ/S
S/ESIkbGcWtjM+IVkZJDXr9K1T8zeZ3Evzz7k+SflHWeQbwJCbkhw4ZMAV00s+9x8ATN4yfica5Y
vhMudPzn9orfk+IHF6dk7ev5iyxtCFuMFsDjZMgrdP0fgV8mA3VMLlXkcvDJ899ELS1mkavSr8g3
7jd7FL8LdtjlSAtYgtUqJidWIh/lCv0PlCQU8an0MNzcvMfy54grhq+RPbHLV0E6TmnsU2aJS/JU
esRZCIg7TJTx+IueZBNPPyYBa+hO92oVO9gfvFDFWWbZFT+k9b1sOXOwgaJ1Cp1IYl8aHFctnQzu
SB1+guxkNA+j/tPMd1N8K9tTVj+r+VJJ96Q4h9ObGnw2fBcRE+rJeqtG+VAyt+sDfmM3DimlStEm
CY7HnWEdHLQvYoObxi40bZVc2dXDYOdkJOsIVAQNbGxl+vUChtyykrry3iZ6mL0JDMKBp/hz7D7Z
wW+YbdmUBOptNiq7YtpdRSq7HnTDxbeZsypofFHQ+flb5r0maxcpRbS8mQXvPE99k4G1RmBGzoxh
rhvDz7j7y9iJZBIPT/01NNuOKbCGLn89e0ykpyI6sxmXSdThaphvXbJJ6V6CdnSQkboFh/ucjOw2
KXMTvAtrDh/cRDpuO4p/a/QgrJfxcw/ngRF9rjCFrEQiHVhucDWHXU6ykLKB0csRX8PdxoAy0dwW
AczXlge/RqJTUclUdkPXGM05BV9g1xnVEl8f3qmSWkgvtnOESGHugBBNHo8dKhEgRy38rSTfxSlU
ZWNw9R7HD9C01rG0aCOKj1me9wTs8Ogv+LzCDfHu3GwKzrTK65S3tOwcrCNOxrSBZdFGh7Spc6sG
ZbOJAkbxEMLaXLWZT7hp+YGu5KEOxcaEhl2GG02oNwm/YUPPIxDSzMgfdX0HfiKHY2bVJGiAGSo1
8EHRiNIJxfLKDpw3HdktJUOILH1qI63zTWj/pWZOXcJVJJH2piF9eR2pu3B42usfTkb8Lk/HGUXj
yA4w73+s+GAYRzG5jNo/hfe4HH5mNgh0ao6A1GShYiJvx5uXD6LSxXgBI7cTlmjLNM/l4Q9XIGZF
JsdCwpD1ASwf1gQfmItW5ACtWsKwQuZN7ZccOfrMU8KgFd4UbBBkTlJjgxjx1hohg1ptZS1/j+7G
leVgO7CrPvJGM3EIOgEeoqPs50Uxzi3fyGTd1n+Omb0riDh4U9avt5shOubqtusN9D6MZimMy4Hr
BBCkIJ+ILFOb15TqNaGUsn6a/oOYH9tU+dSsxuXBYB+KPgh/M34qx+KR0lgHDspPVUFYM+6B+CWq
ny1Ai4rnRw95JIK/HHmTwtEcMEZGr72O5yhDU1fhAY/pYrIFJ3kBcZwVehjnXt0wB1dAeElEmwf9
i5hi64uXF2Gl2PUKQx2iXNjiq4GylrNHBFWvYzidUyD5Zk4wjcxdXdk0IwyJn1q8F1vhpHGntsgi
cAo4Y42QJGMYGaquGlr7MKn8chlPva5dQWvwSXLzkZQpd9D6zsleZ2h+VzEAk1G/adD2BV5gqd+X
CCDEEJQ13rK0glNXohMbYqzLxbHso3NTiXsxD7Zk3W8H6b2Vv5YQkQRTNzIpiUOLD0SG3dO43Jcj
T9E8+WgJ+KzjRg8nR4jqfSWjIq1uBG6yVFocQ/J0iDVTXu4I1PYHNcUdq/thRqEjqycoKS8mHNui
GX+gNx6ESmRFBUSh070FPR2uEmInX+nUzyaMHhONV2kafsB+MpwW3xjSW0pUlBwJxzKMr3WwUeWB
5TAJOWob3Mh09A2tPXdye97IlXRazVq5mnhdO3v9AGyM9Z+2GA7O2e0sFhsVNL5azEcpMb1pWkdq
CUK7lhUIOoO4fFTBeOtEcCsxNrcllx6R2L/XMtlAeX4q2vYY1uHBgFykqJ1vRsx7TeWtlsQPMbXO
Tau+oos8q4Xml9m/OMu/tGWLaf9cVzt8ejirBMy65UGOGLxTmGZiPhKMuDxl1bpmhfg3pWxFaAJO
qiBdBdaimdRusz0mpX/Nin7RzHMxQnvVXb1qbujHf1uTKz8cmYIlpzCYd5KERKTW609ciU+F4yNj
DIhKTUeyuJ7to/lRIzaXpU+JkS9mGneNXpx3dVrCOvwS2aOnA5nAyXkK6GKG3yY5BO0hWNzc8nI0
VhYDS3NfZKgmXmZr10Z+vLzGPdsRsMK3RL4DiZTaY0Mmm/qNDxG3XAWP9jho7w2vS07MUBQyOtAO
S5k5jH3M6p9q56wL/oXquY2fBbaqmKUwbngoazx0Dls4pioTxQL/pZEvunmS9rbkS/IH8xk3x5YR
RLeh+K1sBG0s3PNgdGRysB5UK9NVHPaFeMEFwW4V3rCf55fYY9+ggwe+DdFfNb1UI7eUq6QbUXkk
7T/eag7iE8421xA9+ZRwaUvwKxblbMVXfcNkyg/bM6+SD9nNVkcW5QhK0XwiMUfRBNxxoFQw0S0p
aDGU8NHKW9WA0suuGwpArzxknIUMSFMwIP7Y+0jj+FesHHUIcdoEhFLciR7tSPmnpG9NjLZzU5pb
ZAdLsovqJ3cl3AqyZS9mfWoImIFsXTkrynoPzZS7/cTpYlo+ZxrOCK9BWSd9Z4xOEMMOkEePTJyU
YpNsSncCpIyDw3CJM0y/uLxcITp3DPCCmNbhpCDtlAgLA/jAxlpG8xHPR43MJeCldmFshs4VfmRm
3pZbYP/S5y9leFk9+LnxL+W4iF/WkUHPUyGa22l6jMtBD4C1XIiE5ca4UvGb+r2Z9nn0Mcmv6vCs
F/rAey58xPqT/qghfE3cztajopwvpFMzuXxA2pktm317Km/8yb1Iu+bpCUBln+wnD/6mfjDLc6fe
qqrCHbp47XwRnc4VDZdGZCZwq/IH8TAOT35Zquxm7VKYV1N0tdbT5ktv7kSXtFNeBOr0fJ9sNGeR
vcznwSl2cXSc2FKCfVSK73z5FRDlj17mPGZEWL9R8GylWxT/UayP1mqzS7vtrN16aqlHqP6MAKet
B3W4XdcfunTWdV+Y7hzGovliuCu68Kdygw1skGTXeUJxMeoTDhXOTZgur/yeTmdhwfolVxTXxYfO
YHzyOpdFcQwylX1OyZXdV9+j+j53v43gG50rqWdt2gvJYak9wn0dHvM+P/X9QQxeCueRaxm0y5GQ
u3+VRnW1q+J9138PFGpGd4vxUxdo4czhFSKMXG9T65Pvf2NIKKFfIBiuPwqf8GKEy8k9mv2MNETO
DHNDVEPhgbF0UvbyQUrQa/k2eJprFteFgtWwOY8w/deGC1yAjBYigPXfYoAtfw0pFnvrTepBeg8v
K5NGJkYST7ou0EP6uhjbQ33ULBbKW/Y4tlE9u2CTUydCxFmHFJZf/QE9s2sWRxHzkXh4C1o/ZyqB
ctk2XnBocv5epIzURR0/uK/nQIX5S8xEQMx42Ztn0J6m6K1oP9cnrSB7w4wjl2kClTsLLof/laKk
qv/JzSFWdszGbM3+QVVOY/JeqNdl/YmdRvVSlYtdzC/WeGlDmHS9jVED6+pn2JxoidaAMf5vt613
VXuOunOPwnI84lOZrVtXTSwla7vp2QiX23wkBPaPhGVi5Zi2xz+j8Bv7qZ8ZH4R7crBcu/J7/YAf
V1F+NhB7NCSWU3uriivUP5LSWMZovmmxtDw0zR0MfEPZ9I4ae7A4Xnat8IxcDlwXCxr9Ip/4TLIx
qLiX1lUJE/kog5PcvCO5Qe9nd+j2qVw4isAhbfveH80HmSu2qTzDFpwdq2G3cbCC0enf5mbHnM3L
aIvrYBcJZ76FaP78bz/NTg8gcvBpykeFbXySvYbKH6jS4dY3PorQ7B1GSMXMqjvElidi+Q82sWd0
FNLxNdAwL7GUoaemSv4Pb1vOtyC+S8NLxPmic+/1CNgouCn2Sn1PmMWiuTma60Q9MJ9W6AVRlJb6
ruu/ZAx3/R5jF2HCs/0p1hukDTQne7M9ECzJUuJ9IIFnw9GK3NxrWVC5Zb5J6SzT9o8MdbeJcM+j
2BCgjqKSxbN7XpDtzkdBO+vaToeu0u9rushR/aFXEqNbwGnQ9Tcz9CsRHSzLw4ORHaTgWGpPJWXA
tZ0Kf7LOWvQWSXsRzcewGb2lPCSlj+ZfGi6g/5kDvaXNur7eF9PJ4osvhQOxyAJ9c5J8h8v3in0Q
1LdVOU6D4uDeohd/43ROXxQArRYYc2f9AMCRfMo7RzsCy0HQ7GnIURdTXUGJTo7nETuBs36byoMC
PYw3Y3VR2O4O0wMib2z5nzozcao239pVvj67M+e57v88+NlV4Q4csVXdLHAIwsYYH8Qh2KAtIBoM
1bVtXEPah6F/vvKpQwLwgJuImVegwqzYfe+B0ME8R8Xgx41vbgS3RLEsbIdw26ZOvDxrjeCcc85I
2bKpc+zohQEfCGENfPU/FjRsi4GEu1JxH/HtNYeOVZC279PTFPsKHK1vhFQ2FghvITbG/jJdlaXr
hTK6zSJbMy5Tvx0Uxug7wXqmFuDZa8KVE5L65rVH04bpCizPCVgHuQzr6K2AxDI2ukokaXEQo8Di
myBON80Y1l4mgylIWdsKWLbs2g8YsBzBeNMVKiTLHTpPrT+6jnKWWbuP4OT/05CVYGEOTyxszAFx
DZY9lq91ZFXQp/lxelHMDcdidjeoqLYEVuDmAJ6GgkKD4UHH4YZeg+LsKnEapAe9e83KDQ07TQxy
7nM2vRjVo0PahaCKVuIr4CtvlW0pf0pRcDaZwvXaXozv0Kc44EdyKXjJlV1jPlEwTpwYxbGLr7yZ
qOtzaJdS/JRvgIID0TEX7jZejzW/h1KjNz6E5VBuynxHXIqWnCv+aHPC6XyYuCgCDqyZ2+MU8/r+
j6Tz2G0dy9bwExFgDlOJlKicLMnyhLCPLeac+fT9sRq4g76FbpctkXuv9UfCE2fB5zLGKx7S/Tp8
GNQQJZsgeTYP5hinshwe6UVm7rOATo5NLBKIfoOYBgXE200mVAJ6ISKo07cIzMtimwUuYQAjJoX0
SDs1D+SABOOsMPoK4i6Qbynzjpy55HPiI2HoteQ1D2OcrtCbdPnOHI69tZ1oFxTENaIAHs6QT9bo
eEFNcs6HX2PYWsbez+j28MjS81dwKrTa8P+S9eCjMk/o2EgRIk8cVKXKOpsc8icSdEvfz70kUKKK
q/BDPFcv1uLwL8NZK8PviB5FzysTuQRVCO2SeEOlObWEYOqoMGpWrNLB7Gj+Kd6/QSbzj8U7NMkg
TaCjrulwIgMaNTa2cvLiKRHdIR+p+BuSVypQPZZvS0guJ3AE/5erXNfWdb+ivVMNnTq0deLpg+7b
7J+UaDIEAZTNkdvqlVeGkqm1WZH6DLsSu4Z4GN4Dp3nwXQ83YToY0XO0W6L7b/MQN3359cWkVDxd
Ude1iJyR9pT0IEvjIuhPevbJcamp2/mF172X2AJ/6F/zC0VTFu1acz0veXXEPULk67wsHmBX97SC
fSJsxPGqal9dPM+QpXgcxXMmbzX/oJsnzFPK6CbZblrCL3sH1oRFXUDmN0gYnkSwc+0tUn8N4mly
m2XTaU72CeQDYkPGdGIn7LFaMw3Sr370OEaUTaQ88zkZBRKnDU/zbmUAv7MkRD4B1uazHw9mcRv4
sofuYA57sz0r0a4lDhzKCf1Jump4s0gmH5sSEgtlG3+bxQLtvcfuQjgjK6wrlxuc4BQKiMcicecP
UPVIBN/4ZcyU9LK6i0bllS1nW4M8/6RNNnX7N0OnQvuKp3+tChs8vCCYCCQ8svao8r0QrsgV8Cjx
VNrJkgkaO9J8OSjKdVCvuraL9U9V/qCXYtFlr6b6LPuvSNhMLQcmDWzRqe6PHLjMuMS35LIdwMyP
y3Y8e/41sG4WbrpxSY0MG9G5Y4uX9iyDtbcdUCcawZO+ldYGwQVoz044i8111+xzEhoW0pK8DWKv
bS6N+QAaw1Of/Dchy+2KB9RPUPvzCbTviHnPhUuV4bLJWRIeEqUoyU7UnYkcj2WxaIUP4v8djhed
mbQVPll42ZWpp5urDSZha1rHBF9feSmUXxUOIIEnGCUgPoTPsnVT86NMNFrU77zip1DP8cRE/UTi
nPWOlDhaBqy3Cc2fSuTRfQzRtvynLyhgrjaiwYK3qzVGJVwJovIHlNiLA+MePdtIFKz8L9Wofj9a
U7oolixrOIG4yi3/zwh+ddUd8J1126QAyL+EFZUU+/vMkh78xq0U+iBT4nJOI/NQO+7DjtrpX5QA
4o/KDTFJKyuDkQHM4JJQazYJuzVfk6IxSe6hEusEmcWJOruBkXRKnqq/I1i2rrm6ODLzK+NDaRXg
KAgc8r1c3RTxkysq0xlHB1et14n+jCCHBeE63zJoBup0o7HRQx7cO2IFCjThIlC2MBwp9O3Ln9l7
F4EMDpA6hXpVB2WjJn+lRUXGvyq96gQDQBBaq1BfAy5zlJN5h4ramZY9i4+NEZvBlO7J7yld0y3G
ZLz1ajtZEHdC7PS4kKmTCA4YvJwc5VpwG/yNrK0F/ewxwsmgsyYPkgiKircLRuJeGFgWVnqE5m0H
WtW0h7R46tZcSckhKCIKWIKj0TQQy6/JRkyixNCml9BB22l9kP0Xl/e2+TKbVauvIn+nKG8q6tEq
dZCLzLGa8jsvbGmyFRbEYHnrpD706Vb1jtV4i+sfrfwkOa2X7nwhir8lAT6o9pKyDUnwN/xgyXIP
d6CK5xBtQvnIWkxL4z1sLqxAfg5s0otErj3SYjMV+97YevI3oZSYelCN7qmEQI/7r3V4jqM7Fdrc
FpwZ2O+DYFlKtLQvWCopLenrP7nb4/WE8H/36Y7FuNWZTqmttCqEWv1vWJmO0tIg3v+yXS2nhk9k
8SvoD3rb7Eh+DKAgvquvLWtDF6WK6iT3bxhNlyQfwB4RcEZ4pGWTTxOop443lvsEWiz+HkBi51+D
r0MKnGQCrTN+pvzlC+eemFT6D0bOLMZ87LiLDsxYmtYpDhlvFt0k50BZkdkdKz+6Gcx/N8Ksn1jn
fXhOAwgVAcZBfo3R8MzLmiJzsgbtMqcSJl28pX4bc65Q8aUc2+5h8nTkerrw+odJsICf3SneVolo
1DfI4LiWL6N+Ys1nSLZH6p3mJ6mEDSzDj1Q9WG5UHAzARcZgBBc6IlNIGQpFgvLABJN7u3j45b3M
hg8BgI79WjPOo2ILb3Naxa80XI+FW2ubpKaYBRSi3ZfysSEE4Z2a1EEsKuXAmyDJ20rcmN6JM4BT
YcSgIbGxsn0VGs9s+U/ud4Z5a4OrWRx63a2KdcKVaKifFVCrhoaHVU5I2WW1TxMmq89P3rDjh3XE
0OruyC5XMoL6b+IeUPiYjm4hKzMOADblijy5kaW/OLZAktKm8C8InpHJkvuQvor6rCs4gRbG0i8P
FlGpNhpuYQTbh/Jyqmr/3w/H8DU8/PQjGg9z2mF/nIdkzQ/RVPfoMum7zu9av46hgIPsanHBaFG4
nKd8WPKWYd1Y96PbMNtUHDILUA/qGOk7IhSXc5aPSdiq6To0j6HElOs21ZccImd5qtRbd+vaun9T
aVueOFECh2gjEswZewvf7ePPCVIu46w0kp/e1bUTLGauO+iSlXgTf+jJav7MISxC84qZhSBKYkQx
a44Et9/07q/hd+XeWMqo2QABAp1LtMD7/rT4xz7eM72/i/GmhZYZF/pXayzNBsnMpyz+MLJ36iJv
Xe7QIt7AzOHZ3sxPsyDvqm33EL44zbXEbaSTUjNkEi8HcWHk6yZHB7ifYU1DRry4MmmNSG6B9GJW
kEZXDndjTrLGGd0S1O2dzKKlVP1Qj23SR5XClcwEBupFilAa5TL/i0X4g2h68c0I+c2w9vDFIxSo
chnEExpzPhEgl/mUbVYolpFdfRkIeprmi2twMHaptfGnVQD/851gxdrk6XIeVe0Ous6OxmXIxZKK
V1U9RcUdQDk3UJYOZ8yGoXCiVQA7DIkXxRo5lWfn5mWGkMr4E7BOVw6Fdcill5S9vEMOclBdksBY
SSgj6eKK4GOl6sOMn4J1ogZeHg9VtxNxcjAhk2fZ02uVav78qiTBISp+RzXkE3woQCVJ/VNi5bRA
a61qry+6JTUIwxe3FErFJ1+77u/mHS859m64GsvnvDlTsDMwGwRgjWjJMBPKG3RlHKvbiksvHb7q
yE2BEoTkO8q+PSJ/C4w5LXuwsW0XI2+c2w0Xrmt+2HxzVivd6Yw7yw7+X3XR0t4cUxpDFMt8PGqN
G+SXwpycmA4i6x5PJ/Q+1JDEMq13q7BbjeGqQCIZ/41xuuja/Yy6EEjSzmSAd0jDV90uIM1EZh3h
u+Ifx+XLTL8QJ0NH7vLylAY/OgqrITpkADSG/1GjcFeNf4K4yYWTDrUXwKMwqYj1QZSvof09QFni
r1vW5bP2dnT12J5/6uLVfCfo0yYFG5raucjmZ1L+PO0z9J56e7f0TSm7TfJDQZtobIfiZ2q/BFpl
MKHw1cxY9sCwJn5p3i3AcD6jA7H0nFd5Rb355bbyb0DN1Crt2A8dc5apfiMBW5hkdxnw5YXIxcNt
m5JBPQw3cPk8JfGFZNy1R/iRVkLP89yEHP3HUso2+FCXKSd1UhFrhbO6Y9L1wD2MdJZcvGdOoR0Y
B627OD51kXTfaF8htuGYK3/6oFmExX1jteem2MoBapvkQ+B1RbRLrJrTCuumQp35F5szoysvtIz3
hlQJj0SbyOfx5McL/qGntTldyfT0lPRpLaZHhwa/XGGOYuWYn7dR/ZKLW1of8+zXIlWwZXNL45so
vjT8fJ524UEbEP3IPr9wdm3ic3yLpgsdUBZQs+gOY457xw7mnQcJAxo3HzSff30hw4YAkyBb59wb
/qFmhlYF3kS4WERrVboTi4NxAM1090TZxVhwMoJrKOIk3OCBcJLsEtg/c0x5Tg8ugEfHEU/opHg0
UDwNQ+Koio+b1yJ8Zk6odGJziYNhCM4AQ2y5urVL2LcrnXG8x1BIMMd4kBTOGv6uYefnr/lNzMWj
aAHhsWvWc/ju+KSHaFn7R9XbzCv3vCRwTfAgcucD5JA9iBISsxGl5C+r3EwCyYnWcv4DZFBRHbq5
n0Xh451orm68IVWmfPA0jRwaSHw37AVpus4iRzKcwtzPWUM+2oSipfGsX+TyjxL/A7Y35F2ZHVLN
DTA6inJnz3dDR4DOQFS4dB3AG0wnW7MdZtIqIVDoq3bapVxfke46FkNtgSMn5UVnQjN0Vx83hX7v
KvgjPv44vSjNQ9ExSa6S4mjK7/mTMJQPpb9n/mf1Her1IqFmFTaZlZCTiqJUeB/5GQs7wMnHewix
eV1GjxSrvltKBouH/+srboXnNU4+p2zP5xbBHLUyDMCiR2C5N/rPUl0FtLoSumcxWK+l/mhWR3yP
qPgMyhYYiuHjxvhI/pvfrAZhO25Hso5aCppMzOgxRiE1vPD1Smj4atYHuPgJ8WUmfvrWxatukAy2
jnK5cztSCw7mwaqdut03xm8afg4fZXnGiG+OLt12kE4FyoTavKi74Z4tAcJEAFiEOPWaScmSmchE
bFlfaXMbxg+PES4a0BwwvGbszuvS7TnY5+8dceGM7eUGIbjtj2FgzWwuhvYQzZ0avvPlT9az+I7A
CwMu5UMpbrTZr3cIWOQrkwRXFumEdcfwT56+NndzjKY/PqrpW1Berf5Gle91W9n7UQpcIQvQP+0p
U3DVPWY+x/M+gYcVHeYNSYqT38JuG1HbXf4WeIyQuHODVioiAfPQWEjrOarUmcy7t2Zlczd7KaPm
qmWA93ZedEFxN3M+RrzSvO3o6Gv0biKRKurHkN7L8K1ADaP9t3hCyA8FguZIqnjNWb6rQCaiQ7si
MVtW0r7Fti1dxoSh1ElWKnfeR05ohaFMDtVqS8LEGa2+suI1H6568y1xwfQXEs/Q1yM2wDzc1jJz
o49f9WpqINEEUEXoZluGJSTQMS3S5pK0Me+3WXFHkNKLhXVqLErR2ZJ11xxOgfxbGjTbQfscrLkH
53sKmKY4ukbKsruMF9V7SeQnaIWA0pA4UgBLZcTpffdJA6Ws1YTHwDGFHbfZSDDTebcQincVfFj9
gd8big9gGTzxNqwqe4jD7ex46TCJprwcLUkt/jZudjFqutg8cCaK+NrHntJ245+MvCfXObqKY21Q
ke2th5g8ekJb7AaBJ5ZrmM8Mxz1fh/JsYSLCWa8C6o7ogv+DFDMiQDtgU1FBbDJdycfwYLM6za6G
DSH86KwUeStJF5W1U/W+hPKnmrgm973dr6J2L3Ipcn+HKy4U0p3ZPMC/NMJjMsLWu/Ms0CabcSkW
m1J/dNIEbkuN9vBMvOfYscO/LeFTSD6z0tFCZBfuIK7iac3I7GJ8rREvjRtt3a4E5OeIMbBv8Ao8
vzl0tT9UgHDmFNxh9mpnG9WI+6vjqkCSpFZPVWxs1Hva+DnvhTgTaY6b986y+qnfMSeIBqQ1oRWq
8pNSsUPysOyE/CqRDF79ad4RLConFSg7qfPVPd+1Zs/lVtulcYV+k8qriYjXwcQK/ABQZZgJmOQ/
uSRG1u9WEjWjFnr8frbzIVpqFCR/c5vrt2ntAkXC5PaT6Uc+GXaYkLMWB7A9y39A/SK6MKz7gCIt
4DaYEw3kLSEnNg4W+ZmGK1U5Fe3B8/mJSFO9/Bnioc+6nBgAxnGRWyxgAiTfPMqxzo57Vd8q8s6s
gNTXiOJU9LI43UESlfRGFSftFTDd/2CoiI34u6NHNT6t7jvUfvsS2Z/22zJjkQazHD3uL5h7bUlT
OWHzronlX1irCXSrA0LJcEVsUIeEXRMXh0fTlnYBxmbA6XhdiyKZ5sZ3Y+zHbgVNL2HVQ3/WTkc9
uPKdmhOUHKNRZGV23RwS0i3LV8aJNdBHWHbdqhz/dBQxBFsuyvZcsfW3SO8kEyI2+a7Sk5eeATM7
hryANIoGKVQ/oF/LOsoizzMXFpGk+FbK78nfRFyIc7u1PTcbxIwbY+JEoKyRxC0dB8uMh88veVW1
YelLgKS7WjzmH8xBMaIS8VZT0OvRqiW8pAAGmf0hI8FjvqiinIPxped2W2AcyCQw99GJOKmTkgmE
dPUYZW/hBL4Lrk4WVyC5zFPzt1Eoly6oOdt91g92p1kLa6KphHCOmj0/aB1668y0++Qr4SBZeHjT
qL7F/a65NSnjjqWuALgtbdcwfIdnA7/epB3I+1uWeMX1fku+NsPZ0ih3gCs6vwuumCX6UwY7dc4y
YcPwxqOUn+fnneo/VtKPki8/78m54SUoPJ6lNV++f5vv5VlvAnclj5v5y2+9Z00KWpizyQY9CAUh
CCA71k4WWdkDvkYDUIdph6tat17itFeKa0mIK3Ez7dbLXhwKirKWw8cEt1EzeUW5LVpAmEWwzLHT
NgUjrpdjp32RjcCyhwAUMHN2veCgVYozdjxbS3bz1BW02rLldza4oRFnLCcyxWYRdl/N1iT+8Jyg
mx6SHt0lbj8ti13V1x0xtIDHBbdQp3UW12uVfNVJm0k9BK1wQBlZPoTzT7EtN/Ki4iqYtyy9tZbZ
HmMSwFgh6BS/tdxvzKyOJdoc8MDfsCBwZtCQgoQy+iqvjLXs7wrtQ4zQPXyX1dpj2GlAQPFjLTLA
ejNu6G0kHW5+bEAUSRv+MnEDyfmvLl2IfSaySSVhOOoSexalJjLfESroks7NhCLxfRetkYapBNeU
kMYb/hU4oqv0XKnbCUzXErn99H+sDqiVDF7czrw18dvnWoA60M600DUqmCsaVbxMgfFVYtFXMKRY
488si+pbh9OZ/XlFeZ/HyMszWfinKXXD8TZYtxFZYkCtgcU+cI45ArCrIsx7T0uLE2E3So+KkuKq
+pe/lPKuFUhDQNL0gSEfeaA2JRuKW+0MWEw0yYSIecujzB7OVQA75O06MLMOhJjidIQpLVjZOfG+
NGDHXgO/BzU1tjTJpu0241vGWJz9eRRJ858k7zYfpvMvan+LdQWhIy5FaYKls4AMUUahrkrhuDlL
ebPVnFSjb5KgbSE//WCCnkAP6fQkvcmul2Z0Himgkk7Uv5HGwBxjvhuyEYTgzIUzBYPrK1+SgLO1
+qq9lTJHXd1Is16EBOCI/S2c/QTQ/SYaCZCtpYYkfgbAqrBaNEt5VSRrhnRn1A4BzH4lP3mJ3dKi
Y+qzQpwxJoxzxJ7LvCKjyS8ZUZdqhQ5aAxQJb0Fnhv8Jsm8IiFp1mR4ED0qJwyURN/Wwq/klpGXL
TPxdzpCdsVN8lq5q2bNK9MwLwE+qfin7f7zJYmJjq5aF5dwVqmT31qCrO1uLRLMUGOsqlWF0SoCB
exs3ISE+GLvg6owU3uFQG8S5oFZBo0tQgB04Xeeg0apsgM5m3VtPInChgqmN5barSR7nk4y/GCLD
yZ2Cc64d/BQyiqdDYaKx6PEwivqfjyDb5BskDJaIwl9ShFdhtvG+tVlLuWvAlvk4I2R+yF5EQwAv
eQnoiw2fv9CzXewJy1ZINwXKfxM/ipLDbBNDmsAQ9A5rUEoQ64J9zPzkDFwI04MoFhnA/Ew23WQP
q45EJF5yKP3JzmbMjUBx9ntWZImY34jpcGA0FNqD2T4a/tRJpJpxkUiU3lMSoI2CIwEA1qWwtHiL
o2KfTWhN/smBg55cqI4RjhCBmzMZrhpmB8pqFv/+qvoMMcvPeiU4QLr8MVqHGGdafAsQXpmoN/R2
O5/W9EFyHS1UaSlgKsGhbr0VooaIumRY98dsZXm/uXif0SGpGpmsqpWVy06rchPw24nBUuJSiLAo
5XujAwS89JkIrbkaZZBowiH/MuOVdg4NmGslO89HQRAcyHOkDZdlbNWNW5kQi+Aih7YYHGeIDY/F
rI9BGelKFCHYJv0ea3DHgH802t24Kw2S6D9N6mwtP9laaLTN7GFlKBL48pE0edcAJfLs+sgOsnnR
802eXOWKuVO6xoYBcY3+BNF8rxQ7Aj2XLELBSV1XaM5dudnzJ7GpOK18SDkCa+ZJOXkrybdHrMZv
yZU2fw8M4UvMbGPxKUl8mCnBK7bEiJ6f5nOjyW9WuZ8/2CJeGy+et/kKSNpLKl4a+VhUvW2Y0yYo
cgo5xDmwmuiQincvX/XcXYv3FBuOlxECUKoMTSgCZ9Gp+js6wypCA4qDdPqrUJEZ2qb2P33lo0Lw
HDe0+KYvUflCdPbfRweuhOLVEsksHTfsbUr+XWJOIcFCAJkOPWg8sKXBeI7NJcRkRN2uoS+zNa9e
cW+7PwGB0KgwLjWrvHjQ3O3EgG94ScjOgi49FYW4GPSrCq5RWKceIKN8Rv47azn30ZFwRqfDI+Nl
T8jCHCpMohNSd8mtMqc073m9laJL0L0VXPG535ApQXKP1NiNG7FqdEu0TEq4BqGlSlwnfZHeMnhI
pdmXPdqVCU9HBltGl0i77+iYYo/gfhRMUvRs6Bog8doh/ENatO+yXumiS6KZyTLX0nVzLzN6BD78
5HPEqUB3JA0SH9FArM94YXyw/iTxSxyPFTqF4k4+EGpB1yTc9a3665CY9Msvlh7l5hsXknowexzr
8ZrHF4IpVRqpW9jQEH15V4urUgdTWPxqTHc6jpTswQUgCVvgPg6LFWQcttydaZcEjfESs27G05ZA
jVz8ssyTF93odlcg3rEtY3ZhOxMRYt0I618wZmvRRq42CpQ/KnmEqjEFL/zpLTZYa/jUZBwJUGDz
4zWa2lYl20w3aSDF5PHfxkvVM0pxpJAamolgqY0iYmryrE5gcL33UcFCFy9VOMyYlUUDL/KLKD/j
YlsU08mrHaSYs1xIkFd+QCYMqaGX+QQzvC9Rt1G1L+LZ7oFIgzXDYLjS8aRXHIFJ9FsNl3kgHlIA
xKoDeohxAb/gYq2/YnmfdLJxnIKJaULJcKQPS9N3Pvxaqf6W09nIHhnmx1Ikv52XvuMEzJh6sHgD
kDKTL01CVEnROsi4mUx0F3wtAusqTkdvLadASTuUk5W8NXBHwSy0v2b9gvS3ML5TBu8C/9dFt/w2
OXMOBFXRbr4fqfDZGSrDb/WssCaoymJErkadOrVrNJdBps1LpF6/A/7iqYYDEqylP23IoMIChzaG
y7UdzthCk6tCwShtTyXaQNJuGTjJYzAghLVXBX07H4JdibkMMba+5Z7xo40lPyZ7Wsnl2cN0NEea
jeW/svgnp26g3Ex+k7k8En+jVx065YA1kNuNdwUpKMIfudiwCEap29T/JmyUHeQtWYDKPws3sl59
9fnVD10td03bd2qVLWhBRwt79iYbEBbRh/v/02wAFRnympqlDwJQoOLiAbVlyzAkfZTmKVTPviMP
QCMrsfqWCHhJ6v+IVC3f6rZA+P62clS7IImoAqfmxzrkkIEfUIi7JDEPs86CUDOkNww5uJPBVQdm
ko2GrGpulcMSHB/q+hxL277fEwZMXtKdZJyDF14GjtWSAg8WFpMB3cJFyCifS8hdWwxhkOgSePd+
qldDf8fGv0hg84MGLy40xCpEnK8ujXSVrFL+vX+WE6wC/zUvQmxBUeYqa81RhZUX7WthpRCSa7JN
E1eyCgDwgIwgRMUW5pFjC7YsN508eD1k4Gf2E7a9JnyUxTNNPsENM8Gdl13J4eKjv70FlZEq/pQS
rklndiFpr4MQnfXLPcNFUv276/g+MwfstGcP++7671R5W0S6jY58Ig2+bF2h/ash8SLti7/EIVzK
3kOL30z/CvhiB8anbLrFEl4xccQnKIYmuFXwJutm2cvU894Cvo8yXIsBOcrvqPsVEdODAaXKrdTP
LYM3n4idKJvhmqoOhxqg0WoQ6UpxxepCbBzpmh8j4Mc8K1rygXzeZVzfEI1wN+r4rsjNFe+acgb8
i5iB0OSSy0t4shigIAq+vzN2cEfV/7G9gkwFg5MAl4VH/91A0dK9wpeCkQxNQzJ+pu2qsx5B9AiC
d6PfhP6aeftRZDQ8jWthVWq7Qt63KfZLxi8ykCqgd3qS0K2SNwy/ozqFtA+xpnKv9a4wrov4rKsn
Wbz2NalB5yJ4K9YecCsvt3PQ8U9ZrontwljnMsbacLRytDFTTu5iQ6liM9W4yrUldc5jdyVdxDSf
hbFXSPmD8IRWwmI5PQr9wxpc1G2a9qEBcmnFTuu/R4D7Uj4b6Xb+w5nH+uwyS/lI8C3UY6UAKlyp
egKQ/5WhUjvUYhaN1+QkwEsscYabqFzbh5l9CM1351TOXF4YdyNKSkxibNoqz+ncNBFPxMKph2kg
dNwmHqbh2fYXbb+24gMctY0XER3SQLq2PU+MMYsZcEtfAFKchsRFI8VTroXnGY2fCAdg+FOCo9yO
2K4qJ8Qmr+5k+WSFOAK2ChExIJzNlfhYQN5bBDoxyR98DrYAH82E/zc1pyT8lYl56oS31bkIpWdN
dAZgY/a/XgrCrH0NwP1oAdWBtBkuCk/7srqXdNDUhYVqxiJe8CCS1oqkRfiKs/ktWU681UybNrAc
UgY7yJ2Zum/xdCGhioR3wnQANrs0rN/cqfNq2aqkMx8KUZhnFxSlMgfGHIu3GoPvHJoVZbvtE5LW
x3fF/AQiCaVn+BrHVS9QfnuPSEOP/vXE/1iKizvRwSRHAukfKo16Vbg5UjHtE+wKXVhtMZsGhwxu
jHGHXLO6OiBE5YUZCN9QkURxg+vikf9EpkZfMpFtIuvlFd/R9BtNf7x/NHnsfKBPuXWBeqmissdV
gQ2MEQAf6Rzanrgz5skrlHyJ2qHDWs5WDF8XE9K7LqnCCpiu/VlMKnlL8leQJG7ogCwrjswc3XNy
CttNrtHXIDL6Hyflwq8nHQwk8mgOQusiwqhLvbWfmd8CggYkQi93MswEF1ow40DlQ4Wp0qJvy/zp
O8ZmzDM5hWF4pckkWEzdASlmp72yhqtafJAWtYgkVwmD+e6S5HVfHQgRQKq4y9bI59VN6UZraPbm
YCjVuZbuPC4w+5GynUX8mnU8S8W5EE9i8gWJhPhc4Mimt6kHvq+E9ygy/QhYI7lYJHTGpflhCBuy
PXFEYzbe9YqJMrpDYPyPtt0+vgz5sqK8TEH4jNFqyL+TQ8Lc7C0bYh2S63wEjNGz8w61/mlVG83C
DGmrkkOADZg4f1tWncsPU/0F4Ig5elqeItQtKEqXWrJlVZgdaGsobuvFf30dkhLYoePNk0MpU0XS
bWL8BhRiEZlgkdNNLSiyRNJ6tXRtbFj08xWi4/St5mf57XHUWjukkmN4AcFbKBJ7knWJw7862Skh
JbBrGBY/f6QI/KeBA71kOgbxRZpKv4APom38o6sWiyO2Zpy9VPCR5BOso/WEh75B+oY4HZGJDcUQ
yZDccrfyK0BL8Zox9CkDSrN+RSAk5aIYrYlOlJBVdw+EFdyEH2gj6WX+smhBlGSuyUWt/fQhX3AK
Wiys5gljjPcQTnb7KyINnGGM8Z/B19R62LVhLxlnYz5ysH0bT3q8YgZaN+pfAwwwY55cHzjQawhx
wkRhMVGgB7Jreveq+7ay3xhcXgMfdZJx4hxA69xsCjZPv9iM/btVyUdHBUDGS3whnitgomCw6FAz
TKiDcfWohOKLDVikX617eRMSb2leYvlHMs96iq+YOH2zAgH2OqYO0Gvp6ItPq3q35qJ1R7cf9oTr
xOK6nw6d3cFeXMX5q2Wm6wg0EDNXxICc0cGAn9wG2A+ktbaWlXf4C6k2Uzeqd5oYFpPbiC3DB1Yw
V2bnJM1z9rn4FKYysEnqYeC3BhmaBIRwx96GMqo3nbFLyl0ZXSP/s+vhCHRHIWKMz9rz902POCVw
wL+xuTgM/kwfETGMnFT9rtL/s4V4HEwQYMD3twy2GdkU1wCfOdqRg7XpXYR6SeQIfHqUDfKsi4eo
f7IEmrkj6ARwgAqCueQj3FqyMfQVaipE1aAWikQsOVeh0D5A1pd66TZOiaVxB89HdbpAf05J1HCD
2MGvOMFo+QkuCOPbZpfAjmqvmBshEHfDeJ4ljhF3XNAIdpy+oeGDZkvuPYkX4Kp5tpEROLckuLDr
hrT1jURiZkjRUdNUxk403HpYDVE265MJVWumTW2udf97RFIRCgeulCR9yuEVAB5ZPNslCo+UeWcR
ljezQUBIxnJNXyhk/bhJhs80PBXCtQ1eXXKMeDfqaQ/CUbu9W1Mszr2TJzZKr648yEs07dk6U/5M
Vpm8+W56+Mhql5BHxBRfu3onO3p9MFr+uHLlCTvObihyns1kbYmrT0KPFwKgPM8kOPsi8DcBofuS
0/ePHrir75Br+Kc5y0LRj5ZOLNw2Ji+PIM3RS21DfiVwiBon4ED2QM5FXSyezfgl15/qylojlJpF
K2TzA3SisQIij6TdqG27Cv2injoa/3rstPDKYKOXii17Kn3Ml67fb4E/DOGI1xiQi0eOpIqoJkoc
OVWzrx54sAg6rBrUxKtYOdYtkVgcXOvpwV00Dz866HSOSFGsAkiBPwYvXMr5M9rwv6rs4LfItKXm
wbgiIMNSYyH9aexUm02Ov7OJicj/9DB257B9Jt0/MgMxD/hAiLxn6Cpr0aMV6ytq7sNEwXZ18Jot
c3x1IS+757LrYVMYGwrI/3jxDhTUeByLa3ntg94O7GC08PmcNwxuSNxJqbhHNtwD0sjunOn4VgU3
pJMMBIydKLoxNJJzGuFfNB8Ne3r/MW/AfXdWjDOGwLnkJVir2l+TbBOwFYmNYt6rUyxQkGlEjXgj
BC6ylsx7BBInxLQNOOPwFjVfJTZcZT1gkOfu5c8IgCdTd+ycQeaPY+HKiag/B4UzDY4/s9wL3kBn
oD13Zj/UG/Ues8ajS/6VJUN5cOQx7yWm2W6gm25YWs2Xjz5GJED2V9RcdqexYlOjcMxyGROG+o5z
kuOZFwARGfl1digsgwKenK8RG2XRluvE3PMT0Q5JBFICZJnfZnOw1FnG5NmjcmbDEWEQ8Vwxa8yg
oB/sLR6CeTQk1dGuKi4J4kf+x9h5LLmOZGn6VdLuetANLdq6ahEkQa2DjGBsYCGhtcbTz+e3ano6
a9rSZpGLmxFBgqDD/Zz//CIExu3yCz6COJAc0vY6vDXJko+vRxeKBrVe8zyX+UOiueyqjzLaifmU
DbEAB/0nCoM02LK+RG+ttofYtACLuF3ed/hBtomgYEkjx0dxHvSIlJNgJkEIb092/4NEgfQoRuLL
IF7efGsp9JRT/abiI4QRaUt9b8P3pmiqzZ9Oy54SC8sDeiGhAqDYjWKIKRfVZgPCQrgOH4LA9U50
4gxf7dQ5BvHGTh8DVXctgt7AA5zkRaAOGcNi7oQRIUb151qJJV7fMkP8lFkOHFzlFfAYJX8SvhCv
89Q7MecYUgXOmhC1lfKoOL3qjDbEP+sGZk44VfmIy0XJKUZgUCD1YhMhC1Y7YJVLVN5U9SaVO8Xe
TnAuNXVOWZUmbxkV98TqT41LwRAozx7Mm01zJTsUzvI84XSiEIVkULwx4TfW7UppV7mzBRbLoEiB
pXZfWgl0YBAkxGxsUkBSRJkdFIewoAVQdMTAFdJY2vL2bs7bOp3ZrJkybheEgDxN5iO134vhLWNw
9sQsogY/HonzteCEMCXW+E7YPdO9aaJF6vdil2fLE2LhnGNoHHfMt6hhsEki10d1yQwOtA17Tq1/
I9oUmplB1efVORy+W2iSPK5YHoXFlT16ptUWWjaHuuqCTAPhXzr9iKcEFmlsfxt2z/HPYcXitnH9
gS9dUbH3qMxncb8Nqi11wthAU+oA78CzhNnrKHz1Ft5conYDGE+Us+jSY4JosV2YhaDxPiSCgrhk
X9giw+ZA/zHjfwuERHyp3Z1LpGL0PjiVmdOMzea9Rnu4HCCdAKt4LQDKKjK3Mgti5EiDUqGhctIc
hn/VmSc5PBmQwJU19XKPcBB2FPby5i4PmflcRJ0TgeiQ3Lvq9JcB77w6W9n6Rqd/hcUPqRODvWgO
ncVYAh6VkDwpVgZ/2eYnzOQbxZ3Cz9BB2cdGUx7gochIjyBqZ/lysreMNftuEyByE+QiiZSflWjK
qL1AEBAj0hpvswiH2CPQP1OubMmooJXnSjt/1K85hiQadHJ1FjivUoVwAlsGGZajMUCGHALWBXEB
Msv/FFnPLQ5z4VegfHg27ulu5BKTqDDtnwtEQw0P7fAq+aC01CDQmnvm4g+2UkFLZqUijRRbnGQt
7iYZAw3/S5jWhfeIiAgT1C0wrqZ51F9k1AGKtk0xkYpwAyqKS8DajPYouUsJGcu6qbZOaWIm1S7I
dLT1eRmdzHALnoh38lPvkk8uuVwX09frkF0jPrUayDMSuXorneuRMC5dh/7BBDCbvVM8GtA3LLe1
niNMdIAJTBBI/B0oP3DFaVzVvEjpz2TQeacLXF4wpXjS2LqHfMnIU9gXhL+1yRPa1V0/rp1Jg/SE
zci5ZeJGcwGKvejaTSTiF0z26JMtnWTz1WPw7xwZChCY4gybnu1slGeM6Jv0YMrM5Kct+5tvQHaT
hZgxovP+PYuwSGx8d8jV8ntwbmxoiqVXH3ROVpo24Wo4VwqiRoEplHSR6hgVAeUhYYYZwtK4VY60
SnqCgqZdBIk75IDD2i14ok/2g0tTI40myUBVd3p+pNXC1o6DVIXDe5RhB2VrjAnEEtOZ7TOqLDo2
WKOdVdYiAqfxAleK0BEyBNjoS3MB4Gp8jobnFrhzRGAhEfZqCYOJ9CILoJf9t6+uMhBfALHygs2X
L1HDxF8sd7k4+s4x9m518JF3NcFs7kHv0AoAUBmnDJQlLghD4Fraif+Gzxqxm7o1YKPWZADU9Kwl
DHC6e+R9pbYz+NJQ0xZLtETjEtp2O3yIjbUh1iEoj5mE6oPMiowSMYe6RrrLDs2tiatAUX7F2r1E
fnw3+5fSgreN6YY2PTxGZkb2pVnMptVpflAb5cka30SjWliGW6lnR96Ab1jLeM28o5npbuHYZEiS
e7UehoewbUtiekQo5bZLDwDpiQfu3md3D41latK6KbytlrgBTgkSta66CvpFhpm36c9KareseVMt
C2MxPqLH5uv28hxV4EAVRG8/mCm0Eoy9m01GY0LkBy/K2X1juTFfEnZeWv8wlFfMeXjqPJpMuChQ
0doLyPUTTR4bhIGLFx+lpsJowFctHgUbk5rh7Tciml4jiTCujxQL8HFvWhttfMAyLYmLpae3rn6a
Po0+sJ/oCdN3P/zUBLLr3wMokG3toMln/J0e0/bckj1NnkCOg4V4aXQuSA70+jkeYY9RC44NZi0h
7JVXR78Smgrp/VnwfJ30qMsPAjgHa1mWOJdiM6y4Wrcnhk5SlsyNQvMzYU8bQ5358g0jXbgs6Vrr
KL3LF/MLQb2OW38dkhBEb937MoumJvmXIT9YEgiKRLmmyK88h6ImA8CA98H5hDEYsWMFIlTSw2ek
euBU91aoP7iLeNWurmuOtNWUvacMnAyt42+AMYAOobQTVnMBI6NYbIWOdN2RG5iTvfOmQjUIjU8z
evPK8zjC4qW8aqmT5WXnAKeQyYb+5oXEbh5AnIafGHy2c6xDmd5MbAl6cChNvvriZczfC1LfIniI
alMcle7ei/nISuyOCvOdoIcOa/0Ao5DKCBskfKo/YnT9HnaxXtIsRpVgAtRIHTvrtuvh81NrHV4s
L5lrED34LU4UyLBnpdhW8qwAi7H8lfTllVQw5JJ5c+CYYZlX60wynkr/M4scamJIUhD621U9dwBG
92IM5uCT0BSnXP9WBhLVyBTTu2VAj+5NTB3L59heqie9Ozf6Mc+kp88cM6p2LXRMKt7ezgug3VOd
H3nKLfVsVh2WeWAoV7PYDBK8r3lTb9L2vcSuLU1zvifMw+FNEiqXCzH5QhaU2K3R3hB8CA3z5oXZ
utDw62iahycogIySff2NyQR2u44QX20Yuup8/8XwWcII9qRPJVsJABjwP4ivo6stfSqsZ2K8xPg6
Cr7D/pQ4227ZR+g7zRKBDZ3QU2ctwIfqeDWwy0Ympf4yVM6qc9KzAy2PBr0FAjMWC7A+dJZvaHsc
2iBdUB0hzDMKwqPaxiOQTdebhB0YFXd4VDH2Ij0zhueBLgoaTfzWPWE/8gGk55XzcnTR8+AJdNJM
GtfqO9Ne8wZ8V27dUQoXIQo/CG1YRFCcUXDwvbcozyphHV5cJboOWd5qqoJif0Iae5cb3P230gco
PCYyYX3x80/SKXkrbuHMQpWG5yeoWnNgSsRr3ov0CwIcFANSlyS8pI4+TAYWE7VvfaUFFwNorzmJ
+SkRxdMQ7pzks5ie/4n3Bciug4h8vCVmhVL8YWprn/yogkNBeVAqR+txaY0HEFOH4c+0DMxlnZwy
3Zlpxg5vuXYC46K0WgZ0p0rduE5HyHmCl4V6Qt4G6J0CiAlukJgcdSn3/ATXPpc86kb4V+HGFtAv
J3Pb13x7z5K9k5IDbhdMPYXYGe21vi2Vqwr5dAIqrIpmEUEIUlkh/iLCPYi1SwvW8gz8nhD2roiP
sucFxlUSZNQCdWZTigZpRhNNDcTYIBLUc+kTs1wI8XRATINTaHqWTbUfH5IzBvwJHiExg87+Knh8
4DlqjGsJLQf7sRBg1cywqIBhU2gcgNE5fTpTQmik34SfuMRwhHexBZ0TdjpOUNxfUVeCtRC7NpfK
OeXqIs+3ApcmpRJ4KfE+1JIH/nuYXnDHZSqEk0bChZTpq1LeFPq6mgCBSUjCOLgTrLaYuGaoB3cq
L2wfGhyrtfyNxG8YOUx0h/zbqBFyLpma1N7keulbLKNlpOljSmfxRGuT8M4kLMxEWowZVDdgeAib
VMEMq8k5eU0aVugrKgfPbwImaGbwQhPOXs4ugSMXueAzVacWI2knZqbjO+9F/hlSRNbbxtynSwy8
sjXxeG5nYcS3FLM4oBgF8FX0eilNwYh5T8YKhSqouEKZY0jLVFtPzR7VOzph5mvFHvssNCBmvsiE
1TOWCDvJhGrjtiUmBpsEvYdsXAIUQLidQih1Zh150XF2KXHNYGAKlFZba3yoEOUv6nHbXtGN2rRh
iXXCtv3Ja7egSwYiJJu9ZhVB25K+675eBQWR16iP1BxGORoNpA75hY2lVZ9D8zUjyV3lC4wYlLM4
gQuXbbHTZWACY6mzAizYT6p9D5GqOAyeL+zdcZg+aRb7yeo2zYbuEgRYMX/YuGlntTon0mtRqux2
xB3IJhvM61ivwJ1C+6hxuMV4GVT5p2wf5X4pKdC857H9WlEMty1rTNvhPueWYHeUh25GWOuC59J1
2ntUXImkwAmvmRU4ek4Rcxi8blZFtu8dQq4B9jvMuUq2Ruyc1458m36zuMSJojtHRkWjB42ITVVM
xiGWWsI5Vd36KGKnERg4P4dYpNoValyk0yhB5H0VrTTZYoF9xbSAEq4z1dEcyJ/HWe6VubYUQcjW
fzKNaBsASOCp0H/ti4P6HhQr7Dawb+cYoBfJscZzaykACNsh5Hnyuu0DmsBHOJ0YGY4Mzmu2Rod4
77A+j8XRjm+9/RV1n708rQgHoFgrEmhe1sXw2QcUbJkOcruky049CnPiQ3QUAVBW/nHAdHx/Hqej
NGdB4DAQ1Zpw1ST+XFl4doCy6Ny6VHveCSZ4ogFZU9MzeFC77xR7lyD7yMOHhAlc9Q5EinOcQXxx
AZpwtp6+RvuAo1qg/BhkuDrXSJ7m4fBm4H3e7CXnx2j3qrlR0QR4d0e7atIPC3XKLlEM6Wdto7o9
quoCIaGGPlydW72/1hKKAFiIhOnOMRwJs6NmPXyFJxwWkTxupEXkltGSRlIcqKKr48rhgy0k7zpB
3Kg7NFnw9Q0xbm9eZckVIglV2jDbV0FqlBjz3qN0RuxbKAMj9NdU3ckWRB8sNbbF0LP9MhaCoETS
BFPeNXS6cJY/VEaSbUA06JPNxKTCkOFNDnd6v9SwhkzDL0VDiK5czKplYIYKanwemBJNy2FVLiFn
FCsWornumeuH0U0AZyPFaMjY06K9lidotDouZY1bQA3GyrdJADtCikuzAXm/4fE8C5VDLwNCATI6
Aw4HV4uTIGepJGjnOCUh01CWU26B9TjrccUeLXogLXNRRgtjzRqkhOq12HAmdOEKkD6eXuoaM8l9
pp2T9NriJRDuUN9IpWuw3BnnLJwlXblojTCzp5Koi2tKx0y4D8K5dz2L4eqtCtpthUXJDGiOCQV0
9QH/TZq6Orph7jLkPwOoiEWfIZQqjQral85t8nMUnj8Drp+2rrfpuKrIY8P2p7HZu5mbeM1HWn92
5iWY+ath+goCMlRQH8QLx3hPYdFWz7997rbwA1txAFF22ksvofbYQmIg+AEg8jugV7PJumwPNU2V
ra/i4jUYLsqU8+RtShZf1O0U/3UK9var7qzlKdiZarVwRiKxXmo8bsWAmkkyG62wS5Rr2JTmQXIg
1gonN25yL4yfBIGTmRYJUpSROHP67ynpZVVKfdOaVOd8O0ToRQwoApdprUGcJlh2TGmB1R6uAqj/
0cJ046mDxZ8zESuqFYiRobo68520rcjMzglWBPmsVzd8QdsFX1lRngwEWrilW7sW/rnKHU1p4uXu
WcYWIYThNzZ7+K6zjnbUO4nuBXdkQW+2u6WYtlSEQlYG65Dzv1IKYKL+KYaEX8PUdZjJxhIPJnZP
wIGTy63Ci0Cv1zoRhflXpWObIUG84viaWBKaxXMZ6KSkS6tPEG5g5gUWkP+wydGtD8GjawjggE8C
Dh0315hiyTe0J7p8LFZntYZA2EdEhC9IO0DAoA0hLKHpHhqMoeGsYRjuE+zRD/cK+/4CRfBau+cY
j0VXQwWHG09qcVbowQtKhfhtwjIQji91Jxzu6j6Rs0OdA06tsac70UqvFkNz0sUgQhSI9uPEm2k4
Km47hrjqw+EhQzGnrMTgIOYAw/7RNu4EQjJv3jLPo6/alzZx8/MSv1CBXHg6XS1NnTY+J/qW4YNM
ssWzXzx+bz7yCNtz57OSHOHwQPvMN4W9YKK7agQIisFiv/YuFYp8N5O3sG5b+Zy169FyvQZvyVXp
8XJz/ABAmbRk41nx0igOBb3IoMmwn13g1wm/rGzXcT8DtIDIQ2i6lbn8meAqiIcXDt97QdlQhEF9
YMDl856d5GAN+43cuxjvCrsXyJkwNIKCnMgXnwrGO1cjMaurFCpKuZpu4DPkJw1z0Hf2Ixq5KDi2
PHp1/GH1n2E07xBu1cAOz1Wwl81LXTyyEr7UUpgc9i7VWsvsqaz7WT5iSVYuc9vFr6osIJ27nrcH
DOnjN01orUMmzYhvNZlN7scYLlOP3YbEUO9DY/ihIAxdx9ZazLRdLFCTYV6rFSUD4HWwH+tnG7EG
XuoknnosE4wZElwkNj4LUd/XHIMLfDqDd8ChhEEAERxIhqDps+npjHOFxU2xQSQTNs+1chj1u4Vb
Bdo+2KGxt/R5YDugvHVebKZhk4V3fUxWpv6WqzdWp6ogr4LJKTrYCapQydluoUrBpWaYVtjeYldy
ZPbEaSpargktTD8jNeRpVD8qBV2X2xZnh9TmUL0OyrsK16Tm2Q7b+WSGM8d+jBSCMaFJK8/bNMFe
0x+Kf8b+VfY2hb5PzE2U7M3w7ljPENhaPCoek7KGjBwE1xgcX7FOPk+AtmFZF841AFbxAUWNT2ZF
Y7WXmp1B6YyfhOytETOXExlao+JmPtQjfQQShXUpvdpEpw6oE12ALh3Po4qw27lOQ5RAl9G1+yCd
pmkt6a8qZJgE5EqWQGmTx5DfC7qtfItpWtyK+qIL/AXj51l1G6ALy/0XN1RqSZHYZtCRZMzrK7Ig
7BAnsPw5kH/I68bCsTY3XbDyykWuz3Cq3mALmcDuy2FwmvLJw+S2WQvil2cew/4wQTQxlln+PiqL
0X7OdSrxOYcsEy672djKTr5ihKnWDy18VvPbhBUXAxZpGeqLBO9h+LIL3oBit/UxKX+AQ00JAX6t
t8z5rlOQ5BF6vtN9eAFPwmJKCOh42NgSmHM5dXsTUQLXWXZo+7ByAOGK+ktQnQa0UzA1O5g0tJGY
DZvjbiC0usJyBGBVahHSI7iKTtgb+O2AlnbhWK9KQsm1D2IUW2gkcjw0bKSL/ruu/kRca48AT7Y+
gFqIyHHFM19YePidEhhKgI0LW1un8o2gyLE5YfxcG3tgrMk8kaEIAouWCq/738Tt4CfpeZgnzGDf
8/EroeEzU6Iy5Av0Wbg07T7zmtm8ll4xSkIlkuUXGZ+T9N5aXxOrQKKCTwWFsb/BTwhDKh1lQ1By
rN4Fpc7GWvXGW5LDiccyQzlmAgzpMWEpugUW63OvP4qxRaqls0j9FjkhkXIfg2e41JoPPRcXgH2n
HKsEWGSvNxupodIWWF3+lSJuodA3rRWbgxhptSGGnTcHT1RutTK9ps2TU/cEBTGgYf8OAg4DB2jX
3nnNlhwavi29XYqmXn0+BCkeAbj984qxtuPJwRLFw6vxKHyusMRqxKQhKZ9qALKkNmYNx0pkHEB4
BkyPlP6RRsZTIowx/B+OP3x+hohskvSO9ac/hWQ0HMzknMiv+oTJ1/AcbSQ+XL/JSbBliF0R0r6j
vArK0wiW1dDk5uaXQ3HV+4ffCwfor9kqPkA+jzxxl88JVPTB+874WD0W9mLA3Uh3BvclnGm7hNpC
Rw7O2qlPg9IBNGBecU3datiXGWlSLl0c21VLafUb5mvnLbhHihkeRriY7WxjphvM6r1izdCDbNSp
OFU9fH5OQrjXcfKG9itNIGMvydzxdPFllf5OxwMiRPst9jufURJ3TzWPirJS6djQSSM6qfA0YOPY
q/K3AIIxhquiV80+sLfVmIji8eu8qUgp6/w1kIDfMWkfPhMdoSHGb8GqAq52tnr3anNlyqsYTVpi
7zSOgTUz6KvNbUq1hvy53vQq+51QXB5YJlO8ZrrExoaJCBUNabmAOSNWmuTZQFLEY/iOoA2zTwVH
J5stxwGtzjaKvOWG58Od/DSoQAF3/TWCC091v9f792nYKhVxjQsKQFsGiCPugVFf1fPa/U/Z42a6
BOTxStiLDMg2MQXDsDUw1d5NAzwFymegTYASB5LhyloHPHLdNU++DeU6dAt8T5xvkFcr/y7zYxxe
BnM7tsum2cG07+EM1nDApP2gPzvAoATE1c86jwWa3OhHkQEAc2Cn+j5lV+/T6Od2yKR9ZwcnEJMu
WyXUNC2gSUhSUP5JjC1j6oQ+ijmQrkNJxFeawUaHjxXMRmwH0nVE6GASuGoKJ3MTkV6inJsRuMid
siWig1aCgoNzIJQp7ZZBDq+vXXwKo8cIdaSOARym7qkyDo0EKeg5g/aAoV/OgPIqsl6AeaTmUo5b
YdZO0TMQULRh6mdZc7tiKn4M/Ysn35vyo9YuofolhXilQ7QvtjHdl8tbBtFJQq9XdYupW/n6qrR4
bGPc4vdehm3LLSlhTCLTBLPu1jyQeIYxAceyGPvasX4dKOgrTFnaJeoM5PH+rBEXYnbBpsLGwpYv
HTY5bEYj6MzBK3BEXptkdfP9DE8NmglXJPs23rDKCHYEImIECQiDeFfdeaQ8yPswhDtKTIm1stTn
SHpx2P6xmhV0w7UCqlcPPDT9ciRMo/7Ro8KtmJeY44o5R4rqsMccaKV6z0O+aGUyd5ZxL2HWs7fC
7wk+XFe4w8gymBXFjPoPLVGRrNl9TefDYzIZ3ezEJajFLDfE1rsNZ3GIiwA+jNBtIYMRvRGG7yVu
Nwj3+3IftkvdpFvcIUY108tQp6i0BFXPzQK3oDu3qJPHW5N+9ioHsWXQNQlrKGb9VFsREeSgr/ne
6q4mCva6+pC0hT0IniZklwrPC7M7mSpMmuhQ6iwtG70nwqidgjlAjOMy2kek1VhP8dB5cOE7KPX6
Gh9N2gedXIcOgiRSEGxdxNQxPUpSRAbjbmBC0qIVDrtbw+VPBjrOOb5V3S2KCUIFCqyx6JusZYeD
drnshg1mXH7kxtaldah8qC8UlCWoADs8xALImIhajD32vam11HB+6LqdpD0X7UdqYBh66+uNNCZ0
568MDCPUMZxPyQEibKPtDfg11oUYAgYkPXsnzuNpyFKjJtkS5KKPn1Wxs0GYK27Wsh+22rQvhuMo
fUoi1fsjsV3wezLoJ3mlR+9wdSwZYxNk3Hi4Hp1xmbM/ZogMNATczr2sr+M2zF57QAswahn0nQVl
Nj94QpoYa1YLDlD4GyBGCU7y4wtvCvKBEW4o0zr2P3b+ipy0BQELPjyHhb5JMMjQYXq5hckr4aNB
YRkdyM+0mHZE/dEazkN5y/t7xhNTFzgbjR+ShQsj+vsk/EyLBY61Ft9ZsPGalaQCzViftnkxgBXh
kdMyQJ8hXragkZ2rwWVq3w2MWxTlmcSDxtrm09bRNnpWz+DJyvV8BnmIKBkZ8r2AfDGYN+wjxjWs
hgzKBUEvDSSJQ4FRrw9cV9Dgmfq9l69T9kncnqhyem0lcTgJW8EIWQ7z64qxKB+J8XvmP4/xzbQ+
xCMLFhu9CB018Y+zkn6FYRFYu1FdKmOrqGeCvyaxR6CRsXI3DB8tVKuUE76l+08CcNHwIapQVAc0
v3ic+S2Mix+PNhuXC+XQ+S/p+J2Y0bwPAVkGm9C9o8FDnC8GDLWSFBPwU2FgUWxX13G8kOyaEuAR
f/AN4KdNkEPPnGagsUIVBysEz1CYm+YywWibv+LBhq7PuBafhsImTHfdE2tMQRr7Hw5UPKpR6O4s
VxoivpRKxR/G8oA9r9x0Qt2onplypHym1mDubIhIiffaO+PMm9bsduvYuZU4beEio35V2b1gTGFB
p5Wf6RsLTCCZrOdrFnihv3D1SbglBZ3ntByO+Eg3CA/9R0oEmIeLMlPsZ8dH+Y5K4KyhNsf8VkxR
os+6/+Y2tv3JsrdhepOdJaAo1aYdXlL1xK2ypT0AaeBj7LHPHFyt98gxJTcvzyVYr9dvW+kIqjeC
PtnVIus8V6ovWPy29Fb5ga2YYGxwYMjCVS3GLYidxcLxkQWyB2hfbIN02D4xqeG8NjBNLZ9atdh2
6fsEJIkkyV9NPfYKu9C4K8ApLQOGHnMeNHEWJxiuaYcgxlLgVTI3qZ8DhtDAYOqrMWlgMLTgE+HR
KjW3vttOyyna8NbJcBPVFx8QDwrhdcJIr8Rof63qp4qw5O5bGXeedC+s4+js6mJndmeGCJiixuMp
VL+NuOEJPFf1JaovqnwvslPSz2NwqgxK45xnxB/IiPhRvLuZPvccd8FSmlaYzFfFSx53tF2MtXzM
exGRNMwAtZudX0b7VID4R+lZBYOEx6t/BHg/TWiogeXx2X/rpnU8QVpa0f2g28nla1QeRCavQdLc
BK5GVQWbGZdlBfZyh9/oqrVuBjxe7jLbaZJu5OGkKgcCfvzopnvT0ikKV40jwnSPPdR1DQQtolLg
PfidAEexvgR9VDmKwk1uvCepNfN6+6DWA53hRsEcW1sb5ZuGhb2jS2urBZm3ziWz7wKxHKcfnRdc
F6J62UmY8vY/nXTBuEsPjiM0E2S+i7K6Fn0ylxqbwXe7BmY1uy/M+yBfxZ3bgo03mH8tYwyXpKqB
wvQ1FF+Fhi+E22jbBAXdOCLF+tEhAmT+N6x8yUN6/9YVj7YBB+ajA8keKdwNplow5eKlE7zK+POp
oMMUk4spc6to1+C4ZfNoYzNqmTTWZ5+udJwxoBjwSdbXskJzEYPGemc8NbX4gAygrnaJ9aEbRKXA
Y0x2U7HuzUMJFC2rrzH2IXjv4dipLRLjI6uZYoEuQoZy8LilnI8fQ3JXLFzU0brpVPkj2XeMTZQI
SBYavXIJ+kevrpyBXugWv+c2JK2GXSfALKr+NFqKFul9QnSswymxhCFQvyWXGDKTXUHecUMu2ag4
5yuIP581vqsR4qEdG1BRwPqDc8kmU08HvzznmCRJBi2R9JbGbzDNaFQKEAsoe6AwDskDzOYQ2MFK
KKOFzPxILhO2rk1Pqle/ajR3bDdF/14K7KaBi9deMDnUnA6QecfZ5wFcJ9RvrfbuAYNN4DazpmcA
TxsVxPcRTYa3tdNV1a5IV+FQ5FDl/AoyCBoaDA+VZai8GCOFYnxpcZzh3GK07MsHIVLMoIowq+Uh
U4HYiUR3hUE356bYX304+4JnnxrrgGQKCghtQ4986c27UEXIK7zC8LlhHson84ezOWyK8iWnMJE6
SD7Dh6DWRLVLmCLoP0eDB6+9B8Q3IYh3gRD6vkjCJkP6jLwfCzgrh3+0z7vXCZGUBJrash15w1VX
75Z1zWXQDO6dAiLDBkjyaAlRjpGSfiCrWNgEeLyt5TSQcyAhC5ckQgGS11oiF24dpS/p9MKw+jCl
K98oaEUfjX6mpoI1XXP2TpOrs9sHuFcA/wQOQaHvU3UMzQ2LSZDNFR8Vt8mxS+qZLZE5Dv20Il+c
Ras1wkijBHL76f23KgS6haCfgis7rkMAAJlONzhr0fg6DBsaN1s/Sv25H7+q8t0Jvz16kNIku8Da
ZAXyjmvOz8kP6RwMnmW+OYir4hQzCahYNuHWbw6y8g4MJjAxoqeflHUufu5pc0f3iTmLIbm9SJUC
7YdeM8CkQwIsYibCxCp6/fXHv//9P//9c/gP/zs/5cno51n99//k3595MXLxQfMv//z7M0YCefr7
b/7rd/78F3/fh59VXuc/zV/+1vI7P7yn3/W//pK4mv96Zd79n1c3f2/e//SPRdaEzXhuv6vx8l23
SfP7Kvgc4jf/f3/4x/fvV3kei++//frM26wRr+aHefbrnz9af/3tl2b9vk//uE3i5f/5M3H9f/tF
BE72Hf7r73+/183ffiHw/DfNcHTNlDVDMUzV+PVH//2Pn+j/JluKJdum5SiOo6q//sjyqgn+9sv4
N1k3dNnhB7qi2rpi//qjzlvxI/5G1mTbcWTdsn+/4K//87H/9PX936/zj6wllx4vgJqrMX/9Ufzj
WxYfi/fVZE1VNU3THdXWbF3n55/vlzDzxW//r6mQ5EBX+nSdWe8k1bqMQz9SK8E9jeCUJhScLhmG
kDwyHyIXZvDShdw68jJJvFeC6bP5NBWH0Yne/tv9++d1/um6+Oz/el2WYzt8VFOXZdXkBvz367Ic
KR8dWaZ3VJxPswOlV5vxI+mY0iSMNlY+OSa2odnzysIuKByKZVtmi7++iP/h3vzpGpw/X4Nkxijy
yjFZ9yX8dieGnjpw/KIZmikYOP/1m7Gg/uoDW/Kf36xVxiCJK4VMkaD/GIrykNXSe4D3yGR9JaF5
++t3+x8+mqZyf1VTM1SxyP78bmBMcep5YbqW6ozmJttqJrxtp2ATiYr5X7+XWOH/+tEYoUCN11VL
11jZf36zso40OUjbdN3I3kugZ7gMQCjIMdu3YgvGgnlWR2XeF8PG6+H+F56HoemY7NK4hpEow01S
fBGQ8tPRCxkq5DFFyiArm3jd2OiP0doXNt0UCsy7qkXe019fP/55/88HUG1TV03T0SyeF/lfFkIh
NYMfGHCYfUdmIIOVoNLAyS+bij1YjlaDYXQQ/guozyPOLwu1qNd4rURzIwdd6fysOKR9jO0cJRF2
0CecxQO8ESHJ1wYkekd2QKrifu7kMQ4e1WTTVCK+0sj/jGwUnBlv1mWM/8NyOLd9WBOKjThvrP2L
P3Dua0IpMw0RojFP18961wP1bspBK9e9pQlicrTMfPUza4fy0A1yfA+hqmQqr6hQqBk+viNgmUNV
Docsbh6DDaE+P+i1o68Sv9m1dUWHzomq53K4zjscEOiGQ5BmWKq5EuSzSIyoghFPekUtTv1Em9+m
mebmPZqjpEfFEdbA75OxxsMV7nlh+YjeuuVg2LuiHXER9Yv3QIJnaMX1m+zlq86AaGoq6ZduY3NU
esXbFIDXtJOS4poGP9HvLxJfxkQ9NxrJTocTHfdF5+pYYuRSUYNqT2iIRB5gn2oHPJmCXRxKCJTi
RxIkCB5wQcDLkEm+puDNhKVXUQTHwa5zMp9J7rXV7KoXKruLyWRcmsqNHmeUTslDzqa1TRvVMLkB
d4EYCHJnKzSLLBPyLoxqi5N25BYGxUFrGJM7WKsuxWl2sDzV5bQgRaCgnRnwPlOC/WBDnsA9pl1q
jl6hMmUWpAHXyI03b8y2uNMxMJgLzQHqLGBMKuFnNQnTkQnqVFsTcMTM3QTrmox2IPsd53XHQ1AV
P6qhY7g+ayzbu2d9+FORhljY5ldQYUder+RExtb3pSyb3h3l/i1IY/wKGJrsjaRzB8+RngaTvipt
LlPjQfttIRp2wiUKc58nTY1B86toxqe1lpbXLwrBW2iZFGUGZWtaIoi00OvYZvgSFKC4Tda/VW1M
DNXYvEY57Ao/cL74TGCOBpYkWVlE/5u9M9nNW1mv6BPxgsWuyKn/Xr86S5Yla0JIss2+yGIV26fP
4kWCBAmSIPMM7sE9jayOrPqavdfezd5Me1EBzPgrQ5vvG1W0J7LBb4oknfcige9bowRoguFHZbrv
ce9kYAbW31HZqoPwJtrVoD/jc+7tzWBQOLTteBauwuKt2El4NU1SKFnC8BJsd57O/FvdTp8Nxywy
gNt5DV/GThE5BifSvDQ1DefSNO9RkL9xIdBbZofM6ZB++kawBUNgLEmMdokrg6/L+DKrX0sBeaJz
ASZ1P7J8bQCIHWDWUgUwdWOD3rNwrTpE5yaAWBSsAO/UFD74ecwsFtPzIej5goahua2Ttrsb9PQD
eogbPGI7m4q8ftZ0qEU3CtAc2ju41vtQaJKDxgP6N1Jyo6/grUP46MbVe6SCl7XHJN3lyavmpwDc
Ir7ReL+KbBJ7P3AortGadpE+ybwH+d0/+RXui4Go67yvsSdvPOWk9G8JEmXQir8Q18brXPds5mAm
tah0LwJbEfnDy2HJY/dtCX675g2HV/iL7s05jmNFXI0RUDjT+ZdPemqSg7nOCvUjE+B7MyQrbRL2
9wWJyq4SEnvM2KMG8cpzNmJlXQOGZ0k/WiL36D+pnvAziVPhiOY9tOtdBLi2Swbxa6rR2hesP9YC
ZEPsUFSH/F6hvnlAH/HqnRSE4KOj5b0bpawyEk/v3CnTL/Yw+uFR2aG4b1OBLHBamBVUpbzPnIwY
NtYZeOjdiy2aBuNIlx6SCAY/6C8EtW73mLetvVTZ9LUCi7tP8eQft/vIF+PfxM8QXWRbu8kcohqz
R6MsQmRRJOc4ZrrPD+AmK3jhulJEIElh20Stq7/l/eYSqJa/XIUQ4jI/gLW/oegcP2DC6ot9XzOc
bTqqEo8Jgjtp7OUkIjmF0xyxcmTHUFdYJznTdlGjv8tmmaGxJyQc6PIviIY+TlHw+YokrhhIW7nQ
WrQYqH3QORECIq/UT27JNriu1o8oNc/x7H1TyzLe+swvm+0AXDOAfcLKQw25IG8IoLTRS8aRd4lV
ByEyJuUqTeQ9KbSRZ2nIQ3aGfgqtC2/6HNOp9sWM7lPP+zKyZFwE1dnpvJ/KyWLkkyZmA4JfkAqZ
6wfURTYShxsQnreAG68SAzWrYb2nQlB0C9zrDGQYZpx2fVMziyYiis1BK/9Jm/RhTMXWsHqfNpaw
E0q69Hq0zy6bAyXsJenaN9XhA6qJUNXBuJdDGl3LCaKMJy+iFg9JNqFxJS5lnoL0e+wPR68r6ke3
TShB2DLF6bZBqMPpm1kYN9QRcYDr6O196YyAV+RmChQogwPs3K2e3wh9eQtb5ta26ZD4G9LOoPl1
/r6QON0Lg4qkpiYc19sgsNVu0DHy9vUNtmN5VlSMtuPCyILc3RNPFzhYz01MooDV8rXL/q5ejuF7
Tj6aTnHWw/6axvDi9hXJyuIYlNOf/7lc8sV/rfeC2E0Aj/meH3Gi/ad6r2MdMidDCyyGk29nXVbw
+ISeipKo81p530Pb0ohLGvyYkQ7xgW+xmyMoS717GXkPtsWPk9djfjeUKb9EgmCmnJOyaRTjJB1D
GhK/TJR7jzqQzylPupcq2pN4Mfj1k6tcenasXsZtaxYeFT9jqym29HI/aWGZjsc0xvUtc6CxTrrv
lZtBssqOPCgHEQLCTWF1qyU7t8jyBC9TwRqgSeV09n2WTLIwr9JQssAg/i3bt7RcvMOsSetdfbdg
8zjeLtItb6TIqUHw1mVJSJpSLfczJf4uSfD92AwcZfG5OBiBM5uDJWKN7yvxzHD2nEbhoSl7LB/x
n9qAsuXU5NIFD+TVb+E4IDcam/sBy2o0VU++px6SeRwvnks2rkcQ7toEt5o5CZckIJaKOyww06PT
ITdIb5Khci5WY6aoM7zNxRR/6QqJoSM7fGANIof+zm43MRkGD3mDiMYtyjNmNwZf7nzZ6rBw6k5h
pggz0zN5xhMXTuwcppYRa7nBloNC7+Mm+BtN/RPAmvkgxIKKAh+sILUnc013pl59bEsXIobGS1nP
d1lNQTYwY93yo/200cd4mZmct0iBdIBxNvJIJimdg5bwQX45zfi+fZqqC64jNNjGhUNAPlDTMHqK
/VPiJ19cFyvUofLd6Op9sgQaWtrFzfOF8bDJqAHqlLJJ8B3sRxI9huwtBYqF8YzM9OzNX93bcWPs
9Javys1vVFj9XnOI3bCMY2FPTh+9qkLfmyxGDpzPEPVG+b0GC2y85iVHk2PSRy9El9W6VB19EH63
EpHaMjTYRJfPaaE4rCKWq4LB7qT5AfjOhNJfcRp6S/m+juR1V/U1rOMXNzWfMunKo1DupyfVfZbx
RqQj2Ede77MurXMKnXhDxKMB0+MDIsCOVqAdEDBW7Rddk7xEOcED3H+f/lD+zvJUkYQR8dtOQW+u
PcBNgEkCaa0NkUPVSfCnDEGaaaLmw3Bh/znjVwnEV8UvLxOiv0fD88NZB2RBIwyHOU8ugLqe1EaY
KmVDdGjzGERRvx8zBHa5Md/DkVWgmmZiwKPx4uqyfnGyVwoATxb5LX3i2bTNRAwg3qKIkXIb5ZZ5
qAerZSpI2Q5BLku+0Ckr7zMTPS6NlpiQ2JN6Jv3ZTkAJ/GRLcSNC3vBdFV0GuDNMkGrLpzVvyKfI
g3xf8a96GWG8ic1zHZsnKvfhtp4ZWPZyusYoMmB7O++1u3RINf+oLdTAqBjMJS9TV6pfFYrfyla8
kQxQq6C/uG4HZ8netdFELk+BmB9ME1LsBgUHgtBP2aQQazsfC+l1DpJhb2hL5jFCsV4Wm19i2iuc
PUlww6ihOKZjRzOjbpygo2+wT10AgcmdLXv0sfoyDAZDnYSHfx7c/z/b+19me5L7iRnofzPb261/
vvLi4z8O97YP+NfhXvyPOHLdJJGJx50XREwG/nW45/2DApSpHkMWn2lQwEzh34Z74h9uGMcxICRB
TxaE/r8P9+J/hIHHMFCEfFgYBvL/Mtzz3fA/TZVcTyQxX4SMYy/hdgq3Mdt/HO+11FZBSYKIzgmG
ld60E1ap62TmHuRYfJkMAo+occe945bfW/PabD0PuPj10G3+zzyGj5cxltgxO7xkDRoou6SwEZvq
Ym1ywPL4bJ0Q5XBeJPvFPpVEIKWhq96qpzCZ2L604kbMznc+4Oo25UXaDOG5XppdFWOKsUqfNZDm
sY1BQjn4Q30XXW9PfovYTAzk3A9lTh6X+zFkNUhM1MsFeowip84aGMXtWh2i5wlo7ghWfBj7PETr
AIIBtfo3Bgp676Sob5dZHdc1hfXRjQ9ybSdg9QVHOq3tXFVs/BnAVxJtf8WkQ0YmP0VmwAGSWlwR
RKPLzs5oCa4NLcS3EJTR4NfR0dYZsNIkSfduir+4S3LDuVlhK539twynWhbKmygO/3p6HW6IC3hN
kQ1GyWbZNflfY5o323mb1g1mKm3OVKlkn3nNgxwTCCHAyRK2auUINCq1vbdX9DCubNmTJZv1Ghfn
stWoYv0sa+fVb0C5q9gcBXgJ42Lu8rYTPZve+jo8p8GxUn/ycsL0JoBvLWyTc0O74ScNqqwMNRb0
9aIVl3Qq6bQ5shs1vJgqO+t2foejsiTRB48asPq8giUDYLbBOkYgL57ahQWhxVM6ZGo5NmkMUXBk
tUQMxxlY+vd0ssepx1Xns5tsv9eVgIsOY6auAI5SE34OMVdTpMRTOQ0jHrItcb6BAJdsRflaG3B2
815FPlSlikI50OW4U615aEp6HDsWMJEKvml8MeG6ObTqBf+fXxK5fV+Uy0tvvLOjmq3dqrCltuWN
Ffgd+QmP1wab6NhEqCOaAP2LBmITaoZ7RdYd6panMnD+tFHJTA7s0fSaMVJFg8uszVvfo2K9cQ0D
rTQZ7zqbfSoFpdQBADlAZcjTdNk5ObthOWe/unqIdmXA3tjr+GlX40yTSqqupvrx2vska+1pC9KY
OqawMUbyHBzt6meg+onqjY+Vm6UXYsJVJovzMiN75d1969Zoy80hrczyljd+sFtctmxBD603Efg3
mzUmeg0JTRsBG/OD90Wx7xxSB2eUQydqdHHW/A/WSHess+GibZncDtAu9FCDmnOd07zAiQpK72e2
pLdjFt4OjOObOZbHeiEWJkhc6udNHblG81GN4YbbYXUHBvvVkYMgmDB6WLsesWmHowELnMbnIiu6
H6NC3NR1DDG24ABoNKJ8P5zKgyck4bY5upg8diAq5h7t7NXJUkJkftdhDjQRCWxX8Dj1VXWXZSUG
2njlZ7JEkA1XcZcGlvQp63/LoV5Jccxn9D1rl9wqNapDIRnfOLfR3Dj3GbyU7fouy+HGeIOhz68Q
R87NwXGbdC8A7jnGf06nAJdd8QOzMzsQPyLxRlS/JlQcQTYgtZxD0imG+HlMEsR7EvvrNFSgfnzW
oZOnYPX0w00BuvwchrmLsioBWgFDLEvLq1BDsFslfUsPZdBdKAO9HlVeKnEKNYh3db3sIIEfxwBv
uSAW3PMmYGzlNwbuH6ogGGhoUXLM6wNv8UrgUXzxZxSB0vHxErFfotwHwV40VD15wZY/Jfx1TRAg
1+EPJXuLSCf+ws8HDyexz6m7FgfcVxZZV7b9UhgfAskL6q/SX17mdHoStEGIeJDOeg55cstg5xuY
p32AS0UgGErufX/+8osSDZlHZkMuSueHm4XfuvFHv0gDGCAbH+sOr6MNq2s4evdz3renwB9+Nw0y
jJF96HVZEFcNM9TNJsK43BuFlxXi234cp5cohHyaie4gq57GgNnFN47BchfIJtkDaTApg2bhQqv1
iXaIJYk2bXSfrtHtOABL6fOROFrqe1VRb/cBYUlDfJBh/uAuzptdYdj6EyfvqIhLT7z69zAhLVmJ
rswyMR6TkvkmQLZrZDxuPejtXtDZi26T4luOVngnJrlQLk+SiAdmZ3aKnHOyxn/KoWNGWo7r3msi
HDW/eC6ovSPZPIweBLbcj88OkeD9jGCy8fVTPDIsMNI/lBEE67Jay718mEP0GqkJQIP26UvBmThU
cXoqp1JfLCfaPAgwBGF9yHH0yml633xK4T/HLoa0qtxFFk2FGuBoJy5mHvDO0e7uVMFssOqZsJTF
TLZnOp9ksv51zfThkPvHDlAc6OKe+omlNU0es+z4kto8PnRafjRJCMZ65Le41N1VAMqu2rE6D8k1
KbL15IzXsg7vtazBVkHUSvz80gQjmd6Y+NBbBQYnazEp0K4CMI+9qG2iWhrGPAV23iyIf7ZOiy4d
ucI4ACoQsFnpW3EhNjzrjjir3AvxzHj0UwGy4bAqq9tiXc6RhzlddiGqsDzCS9y3jKVRjPfbzsSs
clc1S38Oln7nW7Ee13j0wYjZ4MrJfBJqsvtYm+ZarXZ6SENehTJcMURU4Uch5SEqB/mxYOSIQdDW
Vg0fHjKZegV+6FXxj3Ix+M26UmOtQdkVdIrRsg8NIYYUzVxYuYfGIKacG+LPfb6GeUIilfLXfaLf
Z+uj5yo2zThlCZf0VF+6bQszkac21BrPR2kB4VZkQax+9E216X3qcvuMLj5glDhGG5Sv8yQuKzkh
DdDAi1OHHgE5BtSYUfusG9TRL+azXCdmF0IynysLTtcpMwDh+jvMf8B0IO58C0dAXn5Rn0VlkQtV
0UBWkQ8iawC7scQkG/AKuBlZzEWw3KwJXEXjmcMC0SzQBKB4LVwUVzEW7/Ie4kPegknhetiHVSs5
ZS3rm9IQCZEzhp1z9ympgfbPWX3fJT5M8GFGKwtHdO5xxnKpumciHyYnA3rob9CRsjLHPl+cuy4j
5nnVSCdHetm8DfTBWYEelSuTU0t9OKbR8qCUe0rDRqCSSx6o8IHtV2x7RVXu45o4ATeHW5KXUKet
5LTbQKhlAszqn5+iGYK9bBlgFXM0nQMrgqd21Yc10Pk5YhWy9GTLOkqW5BA1ZIYQ90hyQ6jdm7ph
E+CNEzjaHh1aRgTOTbngz5lj2GjJBOWsArUAHoJZVINwKVrX52hhFoYipjp3Dm+rw8Kga9fpLGON
PFb/jlrN+ifqsptQLbdt2OJEKqdLK9bxxvVjg4SWjd4w3aJAUHemjSp06rz6apC3q78eXc39X6Yl
HtmBufRU6fksuhzv2jozV0rWu2QSmx7xploDdW6RpFq5kHTluxd37J7ctIqvsdNf6igqwabV7Z5I
TA0uoBA5iPaOOC3muw9Okd0VFdOBti7MNYrq7NyvgeEJJp3EDRBmIQcIjwzI+Zn0h2Xskn3a1x98
oc55wMYbNkbdrK73h01EfEgUPXrQLeZaBjkTRT9SB9ZuzikVA7rNgkgD4VT7sY7PhMuCAqy0wEsb
9Le2c2889pOMZxB699p5KHtb3q/oxv0s3A/oc6qq/eNinlib1ymBiRsre9sYgxpasDp1iSicF+qs
tkQFaRp4CevWRszxacx1vJ/rEqW631/DaLnMXnpWEXmp04T9sYDhUI7hePQXXCrNHOJ5atuDzWaM
OIkPK5ZjeIyolkYMyl3BNBlouB3JZqqZGi2oEo6kLIcBVpYUSJNk5ETpQPnQR6j6YgaILaScxWlv
bD2vR78/2UXiGjQwFQZQ6+VKH9M6TAA5GP4gnUDFpf9Qj9bHmu8vHwsgWUF1o6O6Aq6sz6ODg9gp
CsBx6XTX25Qeof7ZdtpAPVCfhUjyPVMUmiRvtefWGdIdNIBuVw26gtvlIl215fKBm8llUY+wjpZJ
CViB/AFOt8+Eh8K4c+f9kvHilQqBqprQApo0/qwDptlTSLYHWtMuY2k6ONPPtBcsQezykhig8Gmz
xHtnZg7lxTEZl1V0CRbnMYHDUTkgLokLlYIoXSwRYw99q+z6Z6keF/oy3yFhzXQQjrrJZdO1rg9L
GOvTDCadr6MiGgdAp8zH57Umyl0DO8t7BNORnb+kVvnFeh39kApuhuE8xrG4gtkGqjRlWxN5HVJU
7wkq56T7GzjeuQ2pknvR4gKG5tE1QMjMCI1ioajWooXkJAk6YdUdhgJIYZpeF0D+dpirewdlJH3i
3+AloEZEMcFeepqc8JTDQHXxp6VVSSIMignBvhQgCikSL0OOdzvJJWasntrTEKWzfQUsOcFpK8w5
Nbb0nb8kJ7Z5mKL5BRwkhoZBrzTpc/ThcIJlI+kUDOcHPl/wJ/1VgnXa3KRm4nsYKrR54RgQjDyM
wF8XfQlW95Rp+SsZoaWJxuGXmf4kHvmTaClwlFvrD5yo5v9nE2E0/vh9tdzs5DZ113xSD1nQJhc5
mxuXm9VnwotCzt95UfN9iTiKGa21fpuy4NUfoRO89zVhpDo9FWixfauPiSfIicnjZbeMy5dZ/L/O
0F67nI9b5pGbhogTLzLIrAP2T0byCjW4Vk+wTIr6kzELGzerWUMNBCEh2oaOSwmWrd9HVm87FnwP
Y1sS+6ZoQwsXE3qNg62T2tm3Mrmp0gQCBX4ZOEePusKuSpwA1KXU/+oE6IQhRgYS9dRYsgLBMzDa
ruPN0UYxtatC0oVqHNgtmZlJWj7MLvBhVPQ4I9V5zBlIuEXzI1u7h45dfdAkcPmcX72sCOhZqt9j
iGG+IVYjj7cuwjO3CA5/pE589kP33tgOXL9MgYNM9iAcEiNRPYcm+5CB7i9xUL3NazIc/WD+pbE5
gmcer86K5r5TgDY98Eoti8Rrz73HXvzF5uJ3llDO+5kgjjrXcNcdSDBTiIu2IwJZpoxntMN0pJgw
qHh0nPWCML/sRkbGRDwenYZlrlO5h8BTrCprZihFy8ps6M26W5X3OvfBQ1jm7iHW3ePCym70+o9/
ik3iBi9QUwO8RahGBQsNV8QfVVR7Z7ZyB9pAWNFD9I24vhpbcbgHf0PCDYinOBkoWzf7CAesLcsD
uCIgjmZkiTgRAxI1P9uiAX4Wluk+goHM/rk3DKCqpoTkCiNGeT4vJpCriSCeUsgNrG+AvDNocjJy
m0w4/p5FZ24MNSs8z/y9qjIMdh7xZSaWYJPrfAcdJV0n+CI+BjdFFYAeD37VVtoX6pcn6gcZsiBY
M3QmzO12zsi/jhYUsSo4JMUESqeMfCyc1H1pGl4teyCFFPGyuOwbowwXhvSKkXUq21EOXPgVLC+c
7x3KARaxy3NviMnUxFLxxaz1/DxX0WfvDoIEgHZTwDioGsyvDLxt4NfXkQhnv0CLrxjXr6t8r5jS
MIb767mhDzbShas6bfZhw2XZxT1so/ZnqItqB7r1yijpacJ8xaHEFi3kFxaYkvjShJCuRguQESuY
iKwgq2X7LzzTkrCGDd5DZbR3XbrwKNoNYVeAZcHAO/X2SA4C1lror4jGopd4YMIycudTbYMioei/
02u7XJYAs4VZh5d6QPRetRYi20DwdCvtD18cVo9FkW/0dDO2w7VIeu5fl25zcMFOLF78ENmSHMMA
rS8a9qnsfwLW/qpW797kIMPGj7ouqv1Qw6+q/Q6CirqnouAEicYZptPwYhWA7SWs6FUC3DuE40yk
58aBZbGS4nhb2/BTO95nuvL+1xIMIf+EpK1fRr9Xur2McCn2vZn3UUKgRsgBzbIgXAl/zB7TYZH3
4YyQQuQn2cJTDCNNMhYzokhnjzYoHYqCkpBLD5RwOR3HuifS26j50Hn2RGdto6b6CdYTLOBYPLWC
YUyc5/NtvvmE+yBHoVdkh2jFqrbECNhmSOEj/xytD7DaCghUJO5NzD0WI1CAJ9D5RycoXzlo91UZ
ZmjUnccQ2ud1Gkx8nNUIxWKd/86FcwWlO10a3Lv11McHb+RsMylCLIY3yKs3BTxRohnPxeO84Klg
4ofMDUU4cYDPZHJCSKPJuVB3ME5xvyoNgNMTQX5E+8wgwkeMP8Y5JkXmMwGV1rLhXzwDv3XV0UnX
XXNjnEtc4BUL2MuCtWd63XPOH2tt904HP9SG+MAXg6h6LeYT/si99RbM7k79Ooj8zA12Ll3QBN78
6sct9NpscjFs+PRuQXu1FZEemqouCglFr0PsTBXk6GksWX/OHKz8wXxmLggilY6ScVcw2OV2DOPX
YJWoGqAGnqqMOoiEXhwrBBxiIt/3bjvtosC8llXf3CnUJ+w5uxOrsdtkjirMZ9P3LnDQ6KzEZ+sl
vxVu9nMa7R+8/Fa03DJ1fpdKq2DNpHcTupqwrm6ZwYuD9iSQvNj5aCFSYlCgECubYxcg/K21eR0I
+DXBzIDdVvclU5+jJfgybC0CREOJ22wMxrkjGIFRMkq05khxjgnATijWKvJntOT7TjuFh525UsxA
YRf5/q63/LbKZf47ORXum8q9cG7dcEnceyqYjmkBaj1xQCZuiRqTYLwlt1CpFrnYWpbH3IVsPBYz
l/PaPTLfBpw2c411iiijEIapTOZin7ozk7O6vZFLM77QjZDdGWOd8bJyh5P0r+XZz6rlaQBo9i1w
y788IgQImn7diXQ6cv6QUEDDwgqkwIpL8oDju5hnqggp4FRD1cDZljMi23cKPcCYaogfM4ynIhGP
Ki02Did/N+dQHZ32No+779UgESkWg4PEx/m9RuqxkVyWmWDyEa8jM9PmOHvdXTzSqcg2JOZU/Zhr
0KuBB61mCa8tmpb7OmTz0NbkEzw7amDAHk/ftssR2uhPj/CGiuGf21jn2FRLg0GWvD4Q3fssn4pz
sJL1lTFi+Oaywnf7pSZJ7UPqmBj7Yj7mXklWA1sHFxXXroe4u2u+o2S1oJzmDw+dB1qzDPXf4JLR
CoCoQGc2zzCQCt7LBlnXTYW4Mim68BwZwWfn8aBjwehvE83zqBr8aU11h81JfBMD/MeMuXkKBekI
Qv/Y9iNVSmkXhnANuUdDBTC3hRu4VuIoCnvX+f546mfvoRDpj5AzCvkmj26Qffl5yXzEdTCftKl3
wvuD4Zs+RniUDO5cPtm03qxaSJSKGVRkwyc9O6A8vzVxDOzMBjd54RKYaTJefQZKVoHu0jlmFSeP
fjMp93Y6zPcmWi9qLFZmVat38WnsI7G8d2aEDlaUDbG8hJg5hJ5h3doJwQx2QHCyL0X6xE+4PzY+
HjKnlHfcAOAtRfs06Qlbyli8Zx54jbicdkU1723qiBsZ/qS3uAuT6IELjxqxj65ZtiAAzTY3Wj5v
As76VZEV6E1+c7BeAbsANaaosDm6q/+Qjogqhxgf7jgyVBfMXiGu46vemTqYT6ttrswlcKfWFSoi
HzaHV/vPtW/PTXuUFnPyqLsG6+X07kXZa9JpiOz9q0jAlbMSI+rL8NHQkpYsei0GRmx1J+x+kfG9
KahDcUpAsYASPAJ+RsXF+qwGzdZZtvGGjMjWoxDQ1l9Z14PUcKfkCRH7ua5ZmwiHD16xFeVpxmkb
8w5UiG9YVNJmlXEJvTqmS1NOv6JH00/5pxtkTGVWwjZMkEFvHBLASKh0gfJ9aoGwi5TaseIZmTSq
EwV7RJdg9dheHttVvQQLukUzEzru1a+iGPX1MtbIQqqKm6kZFJHovTzGt6JzfxvLdGk1LCmjgYfL
wUCdqPQQOVwi6xSRfDZkh4HfPddcAX+OlceMZr2xD/4WfZgCyi2X17GtQUux7sGcJp8mO0a0x5iD
2APs06ZMHi3TfLf5kVhWWO5UD0A5guaY6sUH/qDeXQ8u+QpxphCsnlqzZbh3hDD4bv8Sz/aHWLxo
pzUxgXkH9NZNnYW5lHfiIME7OPn368hUkE6cILcF+JnPeAZj88ZZodlgToU7qn/tiCb/pppLTIl2
01Ghzy2C5XhcjhPP4hQ1H2URfOlIK8buvG65jN7jDgeWQs0H7JNKTfOo9B37KRspQrpliEA3rVog
YgmkSBZJFO4dKLpZH+ZsemQ+fysz726TE5mQyPgWBwNeqDA/9Qn0zK54z53urmo/1wFX/aiOTS9f
8wb/1Dr0Jy8A2pX7f/nOxU7P3nO25eKk/vi0sNTEtp38rfv5igfuGir55rO/TNP+ez0Pt4nPhK8a
QIst5a0jwLz2IPrrAZl3pJCG5UQ7hRONcNKR1WH8VzelMwt7IiC362qb26oW3q+SWuK+njcnrTsR
oo4tVyxiVwwYbfMg6k7CIB0R6NYLZ40IhMjot/qcyEaSPqLkiMDZu0Y9GWGdQGM1jKTFo4cffBI4
I2e+Czp2FZ1JoPFjtTDBQAfl+q9FFnINu1Qea/lQ+9jEnCXP7vkDQAl39tpQj9hl/d0uikmAx9KM
ReHr4sLH7AcodpUmHT3u6i/S8m6mpU73Zh7+1taBFjFRlCSyenGl9i4qfVaF43Pl/mnCpL0JvOIV
gX5DtrBozW7CkI85kYB7Lj7KtJ4ryNHpg2+rCqS+qA9NEbyNLXlckTDMbjk0xuS3HafLpHhe6yX8
6m0PdC1f37q8InBWzVt4ZixpDLApocD7nrkQNqQElFilQBnLXtlva6Q/kB0zPKh/bBccQ/GO+ykC
YM+hsMdNLe0vFRDZLAdGniWULxLun/2+WE4Vor1OyltGcigcwOpwwHwRzHGEEZGccC4x/2/ik4nQ
sHtq0QjgKNDF9LOvgVHRIj50ufoeDMMrzgRgWJ6eTkELCXEwHmgDVFh14NzF7FH6ibfRohfu2/wS
FRvvDqUSayAyzdbweZ4FMvJe7fu2omgSxQRLqvmpBmYLVeK9wpmDFO1fu3X4WTTt2zTkzc6v6aCM
XoiB9XdtpQ99jrTAc6kxZoWTd15+u6oinwBK1jJ8KcnsW/8OJ0qesKfTjHrvXujmWjodfs21+eqk
vbWJASQmM/e4hDLcjQtdVJEAmaRABwtiSZ9TKahsJ31Qcfwzp6wKB+etT5N1CyYhAMjYL9UUb36Y
wdAKmBLgBnXVJvS7RDqYidAZwDjSVu/s3O19WTxIAdKFkepNjyOjjVt8QpVzI8yyQUSGQxJLOCs0
EAliOoRqOZwQw0L8MmzyUy53BjWE9ThAdecJEjnjpaG4ZHYlNCgAFNoo+Vc23OX+CnraaerHDoX6
1JDhk5C1xFgTfV/GoYOrBysCbyC6ff7c+jLn8ZccIqIC2c5NSUwuF53+wXfZxQ/ZoK9iGkkuY2zb
NjFLt9C9yjS7LBku68Xn+xgnuetnqgvjVaCAaQkih625cMrfkyT5VqybCq+2bzPPztEL+DkHSdOh
helwV7jrR9W5dqdyBGSrpN2LIkfClTasEyEEDXOsj4gQlYJWx+l6HDVWd1PRuHck+ZxBsnVhKIGo
e+jZmEgdojDDHT5Ur8Z3YTQWuTrMRfc4qJF7h8Pn4NFLHwPQOUSilAAeADRR9+AKqKdTjGQNRoMA
b4Rw91v92TsSsU2GJSRkG8z0GAwTNP+f/0LdmS3HjWRb9ouQhsHhDrzGPHIKkkHxBSaJIuZ5xtf3
gjJvl8Qrk6pum7V1v5SVVVYSAcDhwzl7r20O6Hv6NlsKZibu35pWsYwv2eAMqP3yno4UJu4gG3oy
JrxP5iaBPz82lIHchk3YwNM3xgazhm89TLoBIsfHwYyWN1n58/Tss4CvcfDCk3YucZmJ1YCegCYh
ezKnjFaeLG3KorfYGJA21voa8gIDK8DDIGNyYTN0QatoQtxiqKimNcOgHA1jQVCFg9rJaYEqUykX
yrtIWpZFrrIV5cBrqmFHM4g8aKuHXvTQEIKA7U7WvKuCwAfZoGKvppaS4rSLqpSAARX5MyU2M/2J
ABRqlqkBCJo+9UFqxo0xmM9h1cOwTT0w6d1X3iyBKhp0TEza1eCvqq797CVUJgD3ulBPYgH5WeUW
7t/X0jBusrEDVu1OgHstOLwjy2UK9osOWoPUZ+224oXWzgOaAahcrXEhPJpKW7wc3TfD3KuzDLS9
PlrahRe9i7XiOSv6twmGvNnWm9bkNGmWtN3LBjER8q90raJrYDP0hMNzZGSwOar6zTBYJ7Ko6XzR
eSWjE9WsCLRtaVXFRm/jO+AeRGEBPZ1yxfCTuEdobOZuhpmWvMYyBu85H6fakjOKeCrdkaghhcKJ
j5Bz+rqfQSQhkbQrE8UUCK1s7r4At/WMN21mcDLYrtjFAGPTYZgGVDupQz/W5hAcTG+d36zsNEUg
Z/DTK9S/UYm/X7OeGs8vgSob59ipv5XMwqupURw5wxJsVqvde2HwHk0gT2JFNiSYmqhrHmfeRG1T
+EMdIKNi2dCu0er8RumUNk1ceY89pr5GkgXmYYYsQWB5Zf3Z6CpgQ7P8tRPpscC5MqQy2iSdilZ6
sQmwcmnc2RLNDSFEeIdXQrkEF9iUVN2BnW1ugVJFFsg51AVBOQ2q3dKPC7qEZC96V0uncV9jw38j
pP25/26nyq82Uh5fvk1xka46E90cTOOoSOQeV8KT5XtfEYoMx26K3LVria8YTy7IBQ9eAQ01hLmc
dLbai1Cw+QlQ7DLomE6YY2zz2RbgyJoiAm8cmOC06awJw0ovsTu8UU/VtpqwzsmcP8RK+jbmQltP
lKJR6kD0GAEjRX7qbzW//TJoVMUpNZ+r+QUx+ZE50NXJ1mlxo0grSbZmjigMgjabJyahysEqoDtN
vsNKvMEZ+NBqaDrotxNigg+FDFHSDjvpHoY2OpoTVXzEj2yfkBrS3trWsyxDh5MIVw/EW833nSeQ
nAy/3ju5hk+nnx6tqd/6Vb8P+Xr4kmVMumg3z4SUFA3RvJFzUqPeGAP4pZrhqW3LqFoothe4JJbR
zThMM3uUmndmwsIy7JwpKinuVcyc37PcGrrBljEax21Vc260u+bJ7YOBHQ2R8k4MYcSnVuilmYYv
GoB3wndSVd8TXaGuREB0A+nj6nVbEsqBwVBL85c0tG494R8TwryXrsml0t4H3T3zsRWW7+mcQJEc
TNol5Ly6C0QcxiKBKMSenXSHKmVWLMggwUT01RYICeNsImpsAoFU9LAIk1RfyvyT3iEA0ad6a6k8
3BR+s9RbMKkNGw6Ktu4qLUVGwBgPxOTvrjhZyxn0Ry1rmWz0JX7HYAdY/ysueU4mjUcIukQ51Sim
V7cGBNEj68qHmXmMciT1rAmIIgomNZTnOJqeVJXvy0jydOpL10U3ETsBOfThCRXKKnVbQml8ti84
pDtalMEbwpxrqswbMk6hX3uA5nX8FDz8apnqSCYd19tmjcsq4xp7xYSx4BCerWpObnyPhyG8GkFK
RQB3aKbgLHldt3HyLl3lNoCuQqhj2FVPXj+Bpg92saIYlw75LmC92uANIfPZc0peVQcovAvXKndT
0iPdL8nYQ5qiSljC7aB0/2R32GUc5YHMn0AUWnNb0rdJvObIn1EwFirMl0k/EMZi53u6ONKgP9Xy
gkDlzdbNx2IkKzt4QQCBdoA6qzGgdLMxSWjpbJQKSJUKP3mOKvbFSDUCSVmkuQ/E0vjBrGdoGXcR
m729D/td6GjMxAhHOGy0ad21WYGXJ1wjH0zXAWaFhT2cAU3cFbrsSL43sTDNGweCk4+RR/ekLDhP
qyEG09X5R5MzLAaL8rHDe7O1cLdG6DDWhZi1Jq2DXyaFIoQF0/JQ78YWNaGJrm7sowimCTyvlM2h
1FqHChnRYAm2MW/scwarB99bPnBkYE9f13uDmSnJwA1OiO8QILHJ8zJwS9m+6fP71H2ikEc7nwhi
ytBgTjzbvKVSyGZuyEsoouJbZQZfYVdSDgHTJHsqzHEDznKwKKzXWCw0Os7Kpj2E3mHR8z9T7+xb
WkPm62j0HBnEVejxe5IMz6kS6VJrWxLXTCQMsWv4B/Swlwl700hbPbJxAGiDQOuMs4AiLgeyXK8W
eO3SnWdQ1x4IGgvw/7lYKLgvvDJKarQwK7mVocVwA3Wj9wYRcxLHW9RPh6KRxO+FyD6qifRHEBJA
dgldjd3uhP8eei9YJr1ZW6qdHtj8Tg9uTVWqIl+DnglOle/A4fmdBNQ9CCfECGf35wEUDfYNwuoH
zTU4E3DCpVo7rGAN0PJqYe85xZe08vhKkPL1PexCrzEJrByQc1doJn0tJ5C5zbeDBtMyfHFJ7lBG
geHFCq59gTa1TpNPhqyO9BifE4G2JIvHL4rQ3CZPtj6JGBXLm4UqdhyGLcvh3iM/oxra10TRacTg
RV7GTH5BrEF1VrpPTeTfdxmElbSm+tIm8q1ly780rYA+tvNa9h3KwxSq0lzA7FGsF1UEeTfTV63Q
HuIw2kxNA6xIbQTlBc8BB04IVbxNm/7MVDlwgCJFDlr0SI+GCbUGI0qVxY3CdB1pnAbDyKZAMOVf
8EETJoaguRTOo7L9h0mEBKIMlbtilX8ZNBWcMs3dlGYFkj+25oVobnlUSG7tt6bXQBAUEeLuuNe3
gWZeiW2LGb1oYC3ACuRG3ZmtKbdWMEJjLzg1J4TxRW391Wz7s0RvhCgP4UFsqoMZ1u2mBtGxiNmu
ci7A92hQEveTcz87tmSrxLpyOA6VvX/V8rnFROumD8Snoeaj1ZTOAiXlKjaqASpv/u5FlrfzMio/
UQHxaaLXSTCRkRwje8zX3diuioYpC50YWdndgS/+3ixpGpcp805Jdy0oNKqMjq3jk1XM0lC3RmHZ
W0qpnG5For45wsuoDGL7LGr+oxwqcKRVcG16cWDOuG11y1rQ/PomkvDVCwe1qTpx8Mxu77voRAIp
kMxyyqF8T9VK1Ad336fhdPSR7a6sDnHXcOcGjMY4o2I3ungAdAW2PeGbwmEeUh6jOLiMJBLdzOvu
/RLizxCl6cpsQ2c7KrpqoAe7AlgrflxtVQtE0Yann20PYVhLOYNWC7Zdi0Vp68ZDcE1GNKqwOLmj
781UwvXskCPtkMw+WUNdwEsARSrih1Gx+crGhkdDlCOGBGpQ3SG0SfUsUOs7QuGfLOZa6nocsCTp
gvi9aj9aKH0dC/M4Lv9o7WlpuRu14JXqCUAK7eTnsFajiMTgyEDwhCGAHqy/t7s+X5LfGHTnoW7I
WQsftKTW9ymq6GnuneQBsFxm6xocFztW6tXUMsZ4z97sUuRps/Ory+CG27lWug7ELICmQz/GnFX9
gXAiU3JiGRR5gkV4IzWPgEY3+Go6Bq2vbQK0hNBauGFkipuTF61xxlJkTD7ruqBIBG+AMjbgEF+u
jAy7gWXW5g1wgY1n+i4AwexUCjrQuZVu00k91G0MWg8Yl5dPz6qJppXTxe+hy14+M5il3FniY5oz
rNzfJ/62AryoPXsGygfP9KBr5ol+8EK6LgmL0ljySuhWV9s80QKOC/TVdPM2NebIQDYWFMgJN9aJ
ykE7vx88iFKyKtEidgdEe/56slKCagogD7gkzrFLQS6c4JukC5VSugD2MBiyXddsuwFeqpMK7fQm
ycULuzPmKDaBB3ZL/X0QI5IvAMLSdgQW4XTJljPzGpH0G85iYwvm5uhPbMKD8AnFZMZHa3PwJT5I
R0LKQWkCUJqNh0DZ2840SZ5LqSgzXt51n4nBKS0gVhOW/fEt6Fl6rAyJjJ5zxE3y4mut6SxpFult
kydPwQTxQXOoWI+sDF474+aBuyyU0SH6JEqpsd60zNpXrlr3MVYTs8m2OVkAoTmTCTrtUxOxV26n
vavRoqvnMgleJRyXZLNKRdyqF5FpJgNj5WthfWoGzMEmGiQ9C4Zlrm+lEQsaLIQK52zT/cZ+6YHr
rCf3fcgBrJpoXPUKLUccpMa2kKcmeG7T4IANnPHopKtWm75IlV0CGbwVc3k9bYEjeEsDSuFhKutn
/B1USfONa7uvheOkh/+7Hr3/B9Fazm/RWtvPX/KfSFzz//0f8534y7YU7XGwQsq1Z4bR3947THQS
n6euK/753/Csf6x35l+WAedqZm3h+AZ7Be7qH66WZv3FeRnrnYN3w3Cxszn/iffOMPWZ2PQvtBaF
T+XOAC+pLMNwbcvF5vej9y4bDcd2YsoWZaa/0XrmO/IDYZIxN4mBTDnDza+mr+bydBXKb76H7nWR
S0tz1oCFcrVCeUakadvbxpEeVnzblmN+VVGn6DRgU463sWqgHupTF992dc2HMQyy7c5+UMe3ua1r
2Y7CFjkhVZtiDrLDxL/RcpVfXdvDgOdK344Pk+r4F414LKuVU9nN7YRC/IrYzN6XCCMrgtI6+z2c
Qo04pGT+Owp2CTrtRlcVX59mvI3SAz2fNlxVJiSl+ypns9f3hLo3VuTfRLbCMu5FijMUWoa6fRCF
ASyvldZ0Zb8HPoSl4JR0IvqWFuTbWyHz1U1RB/w+ID7DTUU/yURp1ZnhmqYn/z03Ku9b6afqya+C
7xQUEaMlUuzs6dIO9qMnCgSVbAOna1Sb1Ys/6A0K98pCPW/b725c1C/kwA3PYR3lb7U+IyqsJsXi
JlpZLstYGW86XqZqqyUj9D9cWDIG3tERF77SFJNUUgf9XsPlb2xcCFH3YwpzYCHZgeLqwQEF0obH
epNmE4uk34/m7WQo+qC6U7Vfk87Jr5mJQ4zjlsvukSJFxTxeJQ/o4zVkJrWDFTtXuoUskhrq55RN
iL8dKVQDCkeccSObFpNRizvz0Ze8I9sc0Lk4owt9WFOsQIUoGFGVavNrX43ea2Tp6adOo6RRePMt
hQkte9Nrhue+bhhZlT7cJjby2JXJSnYTBcL6aquMi1TlKN9k4TWED+eUKUMzZgBHVhuvPVMv2enn
vs+2DpneAofMyJE3JN2x6tv0bDrIxlCD2bSgO7euzA2sAfXVDt3pSp1K3UyJMzzrLpCVsfB4UVKX
AVLopN+3dTqg828SEI+tPnnfLC2W8oGKg/uU6rV68syh0DfAGZH4ZuMUcDT1J9VTfQrm2KAiJBCO
8j0ZLFPo9ghQTGOVaqb9XkiruPN8mu+w5S3qSSqQSEw0A1oTSkvJ/lbACFxQ+qNiWWd5/twIosSj
om52xACnB2vk6CvB/ewxQCafsiErsdU0bfrijI3drttp4o8Hfl+f9HZqaLvxZbiZCx2L/TyaxCSp
3/tqqE+j0zL29NLLXu2Ir1OrbP8rqgfvm5s1FqDyGA8NmrzqpWpazpjl6HVPKP0Y6TZNhmFlEuwm
lk5cuncq7PPnuI2oh6CTpVGZFmHDIhVZzarWi/rdS/gtlaszzpmQyKHzUbbDT4iNU57zz4fGYWqo
c6v/FmfDeNOMiSSOPqz9OzuP6Rn6vKIQFM01FvFwa5nDCxEXfEVxym/AHRHgKdaBX7sxFhKhYnI0
zDrQaU1n4/yLYx89iZlb9cltm2krdds0FoMN+AjXCZobDCN9fi1Cle/RpLnPVqHREtYbnxtN7W5+
ckPNrw/jfm9kgtrxYGlXoewp2UWdNN4Mu2hu2V8Oz1lU1Q6n2Eq/WjQ0Ie1qvXkrUolkrB7VV2QQ
8dqKqBlxpI/r93xCr8auCkXpxkxs7ZqJxL1rW5uzH6OheEEEBJqn8CXD3DJp22eJUdwp0yYRfRCc
UsYq0ne4NZrbtBw70uuw+adrJCDGSRq5/sUNDfOe3lV5yEP+vldMfKbeoBA2NEHK02ac4r4JY52Z
sh1G4iryEFmNYYt6Ww9GT2vKrxnsqkBvQpezdqZ10FUUm6iPsAXtxDjdIVyfdsKQzrNVDmiEY0CN
DMUxHVkhTNh5WKQSkBSGVjN6i1G7qtALxoOQU0/EcANWbZjEaHN+x38I6bh9E04i30dwC1D9I7IL
9H5ynptJVu8ZCkMKIXHlcZJHBX9gQp9G1G9AExclD7Re+ToOQ1KkdfvRiLF9LCslU0w1Xmu/J7h8
rrHhBfsK4yf16y6k/YyEnBsbVIdtRQ70N9vcA83fBvZNEdLi1HIdwyseqhXHqnJfaUV/MKsSxEjM
aRcdzpi6eGfb4lynaXgOLUJ6ZdKoLS0FSYRuPMeOVmjXtGY7uzQinTjCoimeDGzJeO2K/ihKPzs3
I2dXt6ezPlkdhxVoNxvPBcLdNjFxuBOEF6foMIvZIuYEmIEoBpHJDhsCDNTeaUrQ2Y/yBnwXR8dC
z/bEauNCT100UhhJujs+6+BLiHJp0dV+iNit1Iigc/FWowABuUFlk9oaFEE4aXMUfGvf9DF9hWm0
5SuNlOklaTDhpobuEEhKPvdgkasQeAhwx550o56u27qGS4XUtzHualv5KyOGEGP5YfkQhe24N/y2
o/QGMq2vuWbuty7RlWCEONrlpcBLFYbrYT5U93qPLnacz/uoozlfALfaJJpH1t3o6eil+vqxIsn8
qCxg3hF0HzRiuX2olIj3hjPpOARJTcwdyPhRSRG7+1wo8iGBWpxpqWQn31P5LXW/amfM+mC3ypIt
tn1tjdMM4XCBxtXPEOG2UXgtHDUnayYl/Q3fvqlsbVjrOhX4sreKBw7QfNsN/Zw6yYlQ8x1jIWng
YZyqqdW5rdqOErVaqCf23mz6ftNmntzqbgVxqHEJBLfr7mjl46uvG5jKQK5JOvuOn9EBVuBSKz3b
xDIkrjM3A/6WgQ4AaSx5yJU4y8IiZHfsMZHQM3iuMfne5jXnEHSSgOQRpa/KgV8eVURm1Ngn7oH2
+LdF5JJzNc0KQ7YsODei8nNYujAxndJDClDVJd2VmfuHYiTd6zEGrjLx5BL9DORiaSBIzCp8kX0m
DxO1K5xqNQnXGa6SBk0VTLTus+VBxMtiDRNzhBnSmRwYagA6D+z7xlMWzvuSqCtPYzAln626ggeN
koBiPfCq3mWLEE1lcNTSiaYbHdvjNDmz/DryHvI40/caHr+9Njdf/XFIEHaPcjnKqdkWCHTWUrEL
QMVGHl/rpPskMAU11Wo2rKYi2Xl0sinKo+cWULrWelW4e7oN/iMd3ekoWguz7zh3MtDm7uSo04/X
eY2bKZkpXmncIF/BA3NJdSu6TMaon/08IUw+UNa91L10Z2pVepBjbh2npk53kTAKZlTwCEFdohVs
2FZe1CyF5OCeUl7Hq7pHIJV9FrjLzoVZtyAFavtl0F3jc+6WYj4gG3RxES/G+PdTmwCzJA2I3agC
95Tz2Rz1zuVLTuPgUzMCDgdFhm9bFFP3xLmZuk4+1NGthFW2HjUgjsT/UXDI4W6+u8WYvQRVg4TM
rvk5GcLWvW/U5AVUGrsTLlptJg9GRGqCA0pClaBThKw/CdVQDJnkFTNkvUujND9lVLiW9lAG667s
8xXtGHtfBRDxRt8vNmEOhhDAJtj1wjOIW8+mHZWUaQU/XTsGtYhuWldarxbemEORRuEdmxyAAVMu
dyb1IFoIKpUH9pkm0R5I1kg+pF6A0/oeroL+mZ1N822WePGVWOi/Jtw1YpgFq2VP2peTVSe3sMF6
IfGmT0mTwqSbQYXHeTabIaKqmlY3+B1RwRARyvskya9Jjrz4nBgnaqOVW3/j0J7ujVH253QYvqZd
a+prdP1A5Hvbu/hxOMz8EfdRIkSCMMndX6Gx4YZk70IkRZgWbJJiOF9t1d8ruv1vcWuYa9tq56wt
FhW69VZKaXBCxYT23I9OI2M3p0vGFnFu39H1D4lKHKYYJ7mZQs5HD97dI9fP43sD0kl3rI2yjK19
6dviPmsKcYlk2Z+YYHggthqIF6BqV6/t2J5ztYbEOVRTqu2qqrO2YuAH0cIsWrglU9Llq1JR7OW7
dGADTmPI1AA4TlJgqpx9nKW1tkza2QqKjOsqAg7HeGfnvklpacGIeoQnfKzxWp+nWiZUIdPEf9RD
oe9zwQTqtkP/WEVGg4ig9e/TIrGSJUXd6pSOqXYu2QhJFCZ+ti8yz8GhKGOKYYpiuwa5KncLkuyF
fweyEwxVrspypVSZHtDwEk44CjgPDjKuRd2xiK5gxGlg0Y1I9MdJGd5X0zTmg62Rbf0Oia6lYxCH
TmKV3V1eWna2GpMONkLX+yGYBUmjQvLfpAOXalUERXoWkBnOY5zPzeDevXdmUiX1WYkcQvMemlSz
6MRpqXaVEDCfm0rUp1oxD6vOtHaIjnDUxpbpHurSBV7s96+eSIKTpRfZk5eM1RfE8Yg4VPwtTFNr
BQjsVBghIBG9f2NLNoDAt45u7DzbNXlAxbjHvCnWnUa+YSJh3xfcBOcaJnErql5rDKy7gGlhGeno
PSx3JjJnCajC3v4KxOQCaAMLMXamyUNHUIWzYBUpbkWqk2BdrNOLJ+lDWZP24BCiu0bNTCCjLFe2
JG81oVuEzkW8ZCSbUcpsniJvEEtr3mRWJgZ1K4ghcqLGnDs3qhlIWEm0nRaQKDfQ6ois7kz8wV0d
WFcalsSd9Th0UdnsVEdEQhgiufHKauNWsGymGO15wPZ6BaCIkGJLTps+TT/VXXuvjPCrMrtiYUJN
XCQTknlod58GMb61LU72rrsznOzN85sLULKvZRC7W3zdPm5WPAbja2YnN4i6PGJc74luKNF/xEgQ
U/yUMUKk4RPConvwS2cdDW6ClKKTxIxhUs8J/cE3kfXxwbGBmNCmdYW4NIV9b4z+WnTapbBqQlSD
VZIU71lc2ZS7WXbrJCENPWZzpStcDKbQth1mq8A1CfjpMIwHwa7O3FeD1tx6BKZNn3PWAEzHpB4e
bARpiurRIvCKR+iDT+XYQ4SJy4fOajaUc85aG/AHSxjMqGTq5q501Jmz0ZNALDFq7n1dhUgnbzn3
YAlASe/hh0wSkROnU+GrD1ZdQK5CgAFTG8MN1qONDX4Wa5jGPzLZi0cQNY2guOvS4upRXy6D6Vs2
6li+CK40PQArgb0eJ/0e6APrCW4kK/rs+/5jShZcF0Rb2ZXbUjymPjsu+qlObT9QprWWrYMwWkHz
icdLUHMIqR+ydNy2JOGaZfaWJPpDhnFmIRpm0bhcCm0+EwYUbjmJBOgWzPZFa7svmgQNGX+xoug1
z+MJwGlOG7J4d2abLF63DSSnh6HsnvqIhmsFV4TMzfyVCJy+udM7uBQdPpAmvKaoN8PIXKU0p2J0
1h1ddUlebObC51Aclalk4GkEFAOE5QRZ+mpMpALL6M2mbwONah5hEh3NbMvL0dDVw2fE1zu6MBtX
+RvaFDsLVWmF8z1Dwtto8jJY/aUHtdjmGWHtnCXtq2XeuG2BsTQGQzoty051S42G59Qg5ueU4vTX
ZIYdJlm2M0xr0zQebPn0ySKhRDQ1pMh5uJL2rqVgC9uVSR3HKnFv2DQSnIuLRVFW0c7FjxIXWGeJ
8+i7QzsrLCQhmGTq1cW0sek0+Aa0ny7Un1x4qNjKOCGqnRdYW5IgaDHeuKa+I40XM8h+rDW4g8Gr
JGZa1+AdsYjpbVgs2fov2WncWx3wRZe8eE6QvmGtZOacAaIjiTOWun87wvsG+HzbsLvzqIRB67lr
cIRNFbhwlZ6Z11fKbu68BiqSdK9B010JeDj6Es2Pnb3Q4yIZ3cT8rIOxetc0BKcgVLJoyx8vvufW
jysk+W+SQLzJIS2op7EHkSnK7rVaXDu7wFpce2dTpFCewbQvTbhefEJ49IGwk7SZzNQCi04cv5MY
vMF18elPgu7AqvIj93OuwubA4pregQT3XvWJckZIs7d1r32AOrkKw6PUqMGAWYTuIfWj1kyXOibT
PVIQt8I+vTZxDmcqSwX0nOniUV4iyc3x4+TGdzwOclPgxi/paNevXc/kgth+Z6RNt1AyNImfdF4q
ncAlzwDkqOPwW1a5hXaIhiPe0xiWRoTEOzHyfGmFZrP3/TS0Vlk3f/xJO/dfSqdnF+AZUTxsPeGB
KCkiU9+IMC9uKNCBotZCiE5oN8shf0Q17vcsAyPr7LpGjD2Rs2yUZMpolpOBnm+M8LPEkkBIalX5
6TxC8scwz83qm9ey1CQZVWRwbSb1notuc54jKQVFJMrTLPNeYnaz3mMx6axbY9c9o8sYbkoL0Nki
s0adpYgtRdc92XHYBXd9MqgTXmrGpAe0YqEnsIeff8D33f1dgP8xWmKmz/5UlidVAhqIYTmmKVyh
PpTl28iGr46HUFOU2klUtY2boOqdbUeSyrj8/bV+jlmgBfDhWh/SNTpKEuSX42q0ocV1VgeByx4w
5pZjsW1cDwHK76/3y3uzsSsIfe48OB9jHdx6igwSeLuMePiSsNV8Bo9ad7+/ys9xCP/clSIxhEtY
4H8/PEGSS4TSCmRhbv7AJ0HllYh16hSqI1yLmgxS/z9ccX5OH96ZyS2ZpJ4AFZYfAxgiN8nRIZu4
ydovdtTUi9REMPn7u/rVNWyDh8ZRHbX4x7vigabFwNTTei6neE2hctIuv7/ELx6c+eMlPgwHByH8
OLhELYZQPVrSfVCA+Roc6otVAHYrnn5/uQ8g5u8vCgAz45waKkNRzXTIH+iPJjt62dNZ1Q/2ZuzX
NsoAQCA7a9vPwcXHhkhyogHpze//cOEZK/nhfVFfBFChpK0UfaufL2wb5RjFAeyhtbcl9nY3Fddq
3a+qQ7EkDzh++cPl5mH9u8vNn+EP91m5Q4yZaL6csWGnuhHtGW/bGtnrwQ1v/nCxX92bMhwFjJWR
bn6cPwT1HVgIsPW3xd46AahbZTtUKwvjrK2iP8wfxvwpfbwzV1eSNU+Xwv7+z3+4M03L6FbRx4pO
+pLyurZNNhQ+DyiM4FDv4k20/cPd/fKC9twflYbQUcL8/Cgd2ZSAxrkgUfYba2PSGtyRv4eaf0O+
9W2wVqs/XPEXc6Sgovm/r/jhowhGTwGNhPBxpLnUrEGbFyvEgQuXN5hzmH7uV+Ml3Pzp0Zp/utMP
Y1T4PhkEOOi0Y7Py04tYShAfS399tw+i5enqLKJjvPHW/X1hPVaL/hKu/njrc27Mf3u7P9z6h3Hr
dR7V69nEt4U5turuNtNFbqkAro2dBgNoEe917r27/zfe8y+mop+e+oepgRaj1nn/XFos+4emXdCZ
XLL7ypfhwV7zvvle0dou442z/sMrn//47+57/nE/jGpD/nNxTgrrcU1jJ4hPYmmfwgPMrT0NA/mA
Wclf0TT+06X/9NY/RPnIRrXxPNoI5wXtedDP+fL7o2bDuBn3eOj/NLx/NV38MLzFh1ynMDWqruCD
mqeL+FgugxUWpwUWkf/xdPGvATVLIn58sKqnYNrxVv+5O/eIen3JcKa9uHGYLv54d7/8eCXJSBYe
AUfoHy7o+lXYgkWcpwtwLivX3WG/Wc93aCyJlDYfrcN8o97yDyPol6/xh+vOT/2HEVQHINrZei/a
A2MWPTuCcWiZO4DvaKyW/8Ys9YvXaKMLEJZwHENY1ofvBd/CAKJr/lTFIeax4h//fpPT+c9T069m
/Z8u9uH7aM3I1VqyH394jfE8H4gFkKbt/2yQsrkCwsGtSRtdys+PMzIqgE04KXG/bPqbedD8PUir
g7bXNv/Ru1MmWGxTsZEzpPl9l/rhE4zNTK8dfGrQzzbZJtgg7HRO9iuWnWWy7nfkjP7+gvOP/9ds
8/f1XGlahmBfJ9kQ/XxzrdNPQ4YdVKfcpEW30QAqLf3y+2vMi9RvrvExvS01BXx4WCW6MVaXBF/K
zvN69fT7i/ziRgT1MgYgkX08wA/DQgYUatnlLXCYLKeAEyOmOo1+5e+vYv2sW/r+vGyLtV93FHln
uvnheYH3j3AKkCZ6wn67tlZ+fMzg2FIGJDg+X9JZxNb0YN3TQVuBvL3Wt8ArUcKxQlIc3jnI+NBj
42JbKmvx+9/288Lx/adJtpW8RoWqyv34Ku3WgfuU0iJBWiGn+M6nErUwCQ5Y6FlCqHoonn9/wV+8
V6nQgtm6IWzT0T/MM5i2E9EK/OzlUdP9U6qNt/9nF5gnuh8mMhnHBp1lii3xTGVWebNwm3r3+2t8
DHmcv7if7uLDFgvXpwc1F4PSsh8X9ktx+nuPgZT5JC7kuOV37SV7+uPi8Ivx+tNl53/+471pSHwG
zP7xc/lc7QGUbLodDpMlvO21em/us+0/68J/FGHw72WP3hbfsktTffvWnD8X/x8EkDIx//DS/1sC
6SXJu8/xzzEF3/+Vv6WSpokk0uYoyDTIiYy99n9pJQ35F5pvxcqtCAF1vweA/iOWFO5fkDgMaiSc
BOR8hvuvCFL1l0JirSs+CbCqtvqPlJKWMD581roppKUjuhS2zeRmzkGoPw6Ugii7qauKbknNNwO8
W2V7egnbIYrkDUrBxyiP3G0bm/2hJOsbaZt5A8ia2rtaBnEDatrotU3idLTA8jjdyUQ8hnEkT33b
vVQwefABz0iFYXJ2rYZSuPTr5qamvhQMY3PMNJLp9SwkWdSR+a05S+fIXnHXU2rrByruW71pQqQr
07BIS9dcJ3SBlsUQAiGCL4Yjocv3IKcmZ18O/Qlx2E5WY3+0NVA5bSNpOZQW6W8jSr5+0Pj3Je07
MFL6Lo37i9IJKS71bSjgPRedRQdnXDkkw6ej+62BDYr3AoZmYzwkNV3LoUInGDqwsSdk/GCdoBzc
iyR69uuQP5IIb2k2NtUfH6AgtqP/xdF5LceqJFH0i4jAFea1G2hv1LJHL4TMFd4UHr5+FjMxMTHm
zj1SN2RlZe69NutpQlJ1bcW5EHREKnu47UDhVR1mssYJ80tSy3MUCemN0RxvCQcLN5OiPQtk0Oy0
/0Vp/0sSyl9kVD89PBncDCSsxHuADOx02L7m3aMviE6Ip5N0q1d7wFmcY/uP0uq1bu2Da/c/Bpky
OI9hYOUdqwZsy9s6CwZ1vutzxCo1ZOOVTh8hBoIGKDjfEN63SP4gR3sQT1Cb2rWRpEEkExhItWN8
p4WEIgDy8ac5sGIXmkH2cMz+ppsz6csRhs833GjYKfLwhtbypbGAHUT2v3TG1yckxPMKcaAtgMH3
eYWDtFQ+M0zX5K3Uz3WSHBMDokCF+x0dofmfqDRwrArEgSF+BgnhBu08sXWBDbtx8GkHTqGQ9G3N
JsjTblcInYDCkO0dCIfVnmmRCD5R3PleR+bGe4Q+0F5WrHPcuyg7+rAI1iRbjGsvYpm7N7Pp/sHu
YGLePCWR9gz8hgG+Ym5V0HJM2tYkulkgxhkR0rfFyszbLPYCpLqclE0UoeHpBrzKM1zdTaNF4C5c
cm3qun3NUZyS2N4lwRCNP2HitsdI0sQTqohg0UXe2tcfFdGs8wiUzem25oifONJYjxtJTCYAkmVX
xkAjGKeHIjnNDtDzKgSpUbTD6v+9JEoOZinLZdBPxdlkEbSBSGJsnRKPjFE5n5B6aNjBkHjYcYIS
W2VgVfiyEfo/ILv6yHudIJrYbBAi8VrMUb1LCgwXkxPdyq7n548EhsmIiFRR1AoGzQPqtRD/df4f
qJmn1IABHLfxr1NV0R5o343FFJR+ApPmBVte2hj1zsjMj7ZGYqqMfK8y8SZ3AzAaI0o+XIx6ClIT
hwGcUJRFPYbuBG+IsCLXT7k+s9Sq/8lUx6w6y32eoCQxItxS0eAyilctnp0aWen0Oi5QOV0gB8Jt
wcY4M2+CM975C/lOsvALrz4hQpzQwAat/+a2x0BFmmNMdgmvgk6lyW+qzqrPUFD0VCsJKWr0HaWc
5O/ivak601vt9npB4Dju+L5fVb8Iebc62yokyNM+slMYbO13b6u916fY/13d/gJYCeo1HjO2t/Fu
YdTldTa/D4krD2Sf6IUUyLBDK6edVrMVzQycqaWO09rJvToJOjMn9YO7OxlkdzjThBoow81YJgew
RefsMGSsTFBkzW6HyiAz96YbZhebaPPJwP7sNigIeq7GFFH8o7jNYny5c/mcRj5ysJ4qoPPxJ5CH
kDq7PFcNYq+OYAUggVu2XPgAHXbMzNE9fLa535TELfF9Xl0ocCzcXY8FMewGrSs20qUTITuG7V/p
XEuNsj/OZ0Kwrtn4qY6tQH+AjqlzWe7Y2VOhJTpkH76iMEYbUhvOI5uT+CZbBwK34w5HiAi9Fxq9
3HaqeqzKrD4O/GGSKzHbWnITwOSYavIvlS2tuvu0gKLkv1xFdu6+FtkPXKVzAasac0tsemXWvqD7
4JmuVrZ0UQ738MmN8HCn3GtVqjk0M+Qew1Fxmve2aTzES+epg2nd9mVCl85yb0xGMJ7zVVTlPXfK
ELhsilh0qdEmVlkYoGrQFm6RBIxwvkZ8VZ7hwCGhfuZCldumAeqHwgL/i36b2/SsTyFxqComPxMf
M/FezbWua96emYy3WgOsrcij5B/n0SGM165kACH1FqvOuu77VbgZpEnuhVmMV4C/OzBHh2M3im9O
VRCmwB64jgrQbCFgb1bLOzFpYIjQnqojTFQt51kq8bp7qh1T+GOpB20PRVVNbkka9n7tsLLFpcUp
bBrbolfhq0VZzzGH3atxpm9ofDQU9uKx5jIoGkOQFAD3R5H8dHnvw/abvcZihjvnJnha1Z86PK5l
X8+YMct8jyLqpdUXXyO2eMWeMuclBRNoJqGMBGn8V8YAadPOhEwK16a2my9En0tACB7cRusr6jQL
7gKslY7oirAjypMEot1gwO8IcxV/qAXUoulqEpCQB4ommkBNh5SSGYF/C1G/Gd9NvTWfFueVUutu
asmflQ9uThvCu2paIvahO3aw38uGcFzAkBnVuE3GbBeXlAPTdTwib7FiY1klAQSQposHHSEk2rOM
1szLBnbfU7f86XN+wYfHQcscEH/sRnQUoVSLiWUA9WA2vYUSE6xE1yBYretoPg0S3VibKBD9STUW
qwrWQU0BlSDOvaJzjtypkGioGjKi9jfRyeSAmgbXHjn2kIfN1R6ml9BKsco1EUO/NVYZzW0uBTFG
7i/0msoriwGHVZN8dzns9AGAYYN7456QyBwTVZq1PS1aW//0CeJ9TP82eqzxuxyBkiizhNTBm4+3
4VeVqFV6TSNTRQge3W5APhHZ62U6JIWoZraDwWWbQ9oW1XKNIIFSyfVij5wFyLxTOV7f1+Ml7aBm
i2SlumCoIUhm3d5g7GiqpjzFkbjVgpy7hcdEKbDu41N9z0lIOiwqfKEcjOUmbsULQpHVb3CPy/Qr
U/hQ32a3SPlowbXplj8kerqvte7TdpvfASIbaAYil4eIEpEklSeWFsh3kn7ric7gxu3iQC+VFXfP
S03ygu2Jse39Dp7ZVjF6CiAUXwgLykbE44+a18T56jZqZfG3gD4nGfu6WObrhI4I/BHcsaRdUOHJ
1QBM9oybEaCYcEYZ7pe+sm5016iQcz4BJkq3MeeNK0ACYHdq8fY2RqJuNNd+Mi06Paf9bnn9PqlA
A+/wW+g+Vi2PZnxOznuORdd0yDNBhM0QNv6U/UtnXuL5BwGXELcqv3+n5neafznxx9jcF9gSQAE2
Sbrr2GdxInWwagQGJFN+DbQ5VcM4Uv+po7faBulq+WP+K/UDAhqV+Ed3axQBy+otmJxNBKRfYO5c
zgSgnFTmN+VqB2WlibVxOzX2HdDPDpVYUEXEJWWPBu1Gpy4HNHaXPG/A3s6Eq6CQzYbd6H4o+JMb
7ZpaKFd5t7D9qOBQhgpDBXyLfIVd9tE2OrUEeQ2khqqDEwiYTp0E5JR+dTPyEyBjg576ZH2jqcAS
qn1Ct5xYo0XfaU/h0j4VorLc9skVyF6AwlbVt6NeJGk9UrvJB+JnevvpTvw8XAKybJDbWyRMhyso
CzZG8VoOAGOQS7F2x9IeLOr7QCBQU4itpcQPvqmgI3qkjLJLnxOeA+gzWNw9HLARbXQKJyzjZF6P
B9A7xasNaEHTTN+xP0ryKmCT8L4Gsv5TGXonk/5I3CwwrIakhnhvc9DT3uQlLIemPRXKAA4/PeYt
6LhuOeAyCzqavNjCeruGvBPUkYZAyJR7ktL/zM/yoZMoezfxamzk4IW9l/7U+KJhV3XjLmFk2pPu
s81jf3WcIl8otxYGFDJ4bL9LMch7S3+oQ3JURirTa+j6sKXp+gztDBK+YVNveRxdZ9QmIUKYTfIg
+JRWJe93bXZMLBROpMr6VU3k/dl5Kj/02UcONCLaD2+RdkF9M2MunXGtLn6mEpvwpTVerF6R5zv6
MTW3sg3Sw2idMjEQHHEYqNmt7xQOrqjDwIymehtymsjLQPdJt0KuJ9cPbK1YhadHFd/G+QJ0ZpPY
L6SYFeNZ8jmZ5XGQHkLACAYVKH7lQkPQgnaeTol1Gqb34ouHpQkcdBb1C6UViVjMJrHYyWxvNPsa
nRgng2c9hdmR1Ni1VYww5OUBGq8yO8N5GguvRCa03NT8SIA2AJhI3zUc020g5S+xFzZxoQgZgfh2
Pl9ZrXuxcgtt7hIgdQ/Jg/6xK2BYoqnekoW+or6txwLPBJuJM3JynJuz/NKPDor65/w+3PC4N/8o
rIh3yLXrui2sdWTGFIkIOqxzQo4nxF42BDsEChcSfSNVLBDIvohx2bgLNgMvtlhAp8jlbc98Avk9
ym7TzwiP/cm92HLfsm208Q/srfLUknVLj8umPD1U6PiyowiPKUQ5nqRRI0+ELAJKFfcXUAiF/Bmr
3/RffauSfQmeXG6G+4xs/VXoW6N84R3xlWY/oONF+RpecvI69DPhooX7TE78lj8sUoGWoPghZKP9
zrTdyJ6z+q05sakdzlOSPxshuOjyb+T7mtefamk/ctQ1GC946jJoE+qEl3Sf5c+6tsuhRwBGuGPJ
xgbdf7YE1kjuRgHPH69o3H3wnCHbJINxCsJpA9MIwlQIb3gNCSQNnZ+GYMjlYDs72HsJJj8ARdNz
cW1x5XBryp4X0CXhvSUtUJx6wYVwl81+wT/LHQlb7g2ZKrwUa+Mc0QkJGhy5EQF32o5YBCwHjW9r
xHh7jUGkFf9Kgf8Xhb4K8keg391WX2F0ESvX0q/Ug9M9lJ+s8NziX4Z5CQEmT7D0jHs+XaM3NiPN
j+seUZGTWBPZHqJCGfpVvG1DPypZHG9JfJmUI4hDaJhW/8V7Ds7bgVTbHo3ypmGwb/ZgQObkgC3V
gtQOtpJtDlZA5zbg9ARJgybjpyseDg4WpMrxrdHOMzrl8t6wmyRMRECk2NYfjE6SP2pH9VbQ4TeB
SuOKzxDPTnqQOF16XoutgrvQ8HrKC98+5MH2bJVX5H7z16zvoAHkpChCwSJXDUHrkwCLCIMjChLk
IsvK3966wieQs7ryq/HdWm2gCB/+l7SCcaIvOVv9eax2VX2yJmLieeyVV8PdMVSjcR2aYwdI14UX
/ZTYAfmNMkd9ci/4tSOvKI+uQ48WFF98cVl9qvWNHVSb0c8eoCx5j5SZXL/dwlaD9mgJEOzx9kfo
ZfmJ5/A6dxCWlQvGVIBlOuiSdh9TLMqdpR8z47i4u7l5A3DJ6251Z12DZr3PdhX6cjwHKzf+NCoP
jVodJw+eH5hNhNTc85SudHp2jTddf3GIz07I3I6cQ/uGQlIhTp2lsb5TOQ/iXVv6eeLhAA77MyfE
CuIA/A0fr8OTeDQzr/mnWtfsUxpkFr5l5CDQ/xFTAQVlQ2qBQXS6+kzqdFjteo4VVHqYb5HQ48bi
C7HfkdsBFG4tatlm5LIGLGlvtCf+Uw6gltA9LDgBk7WWMyZhf6YFBZE1hDWMwK99QKUxHkawxJx9
5p5XY9ZPUngY26gZPfRwqjtRLp/6n0XzRJxx51XDBYNhfHO1bcNQi5YXIuSWV4pOolY97gk4XmCX
gHHoZi9PnxtSXiCoNFvGSQiiVXhe75lNh0v6zQoq32sLGZGb+UIyhJ2d1cVPyFpCpqncJqTzRdBq
B07umfxQ61cIPx12RNHz8ULuIT8w4NSNn9L43qjwtnYFIiLisEyQbIQkkEF/z3QyT7YgRazrLDx4
xYb0YdvwS7u7jjZFeZeEyoY3BKcg4BflGEdkNv0N7aE3kJrvZxG4mtdqT2UMoeGJDp1mF5vKT2Lu
eM2UCTNZeeOLxiDehs+cPZhc885nEMwdnNlNjHzds7ujqu7V6sThq3D82acVcD98yZaP/kCUrJKe
V27+uVr434OhObjOLXsP1ScPCUTe4ts9lAfX8Kvqul4rreVC6rSLTbDaDBNhoTtFuajaQemPzUz5
3Bnp60zxnrkyb6cfXsV6GFHGbfMisFLIgjDo/endcjAUbrUXPouJVQjJeumrNgdVG+jK+gtpHenh
31hISOLiEcBo0md7qjVkrch4qbJDyHyrCSi5eog2Y8/pPQ6vmhIk0cXEydUEA766hYCsgPgpGpqK
P6LxsOQ2SGpSciYopJdq2jJAqQNMP5h/RO11WG/RmmdeyyDHfNXa7TcjP2Ph3r+F9ouc2N12hKSg
/6WgUp2YfxXb6Zy/MIWhOvHecNDyhtAhaNoPu1fk9ddoxin1oIvdFNazEp0F/45ZRJ/vSrHX0mDq
363o8N04XDa3wy0eJx/REdJBqN7ZLSfwQtwsvBTmXn6q0TOsMRZ8lnzF7Ku1zzF/eHZbjFddXAEz
ZhQvJqfo7o+OdWIcQ7v2o8nLRMSKe6W9ojfJiSinlR73vDjJcKs5B/6DCePI/3QqqnboL3VgftKe
KLxksOD6M19veGyiUyPO6XKCfB4Zl5LLo34wlWvBrZyhZn2q4MObps+tsmakFZ1zdth8yrmfas9K
7THYlJXPMyKAetMbdcdZ8QsrYMAOOxWvIEyZRfh8ora7X70YYL//30I1swvezSvIBtE8kwncvsDm
W3wijyr5yzhPBshVHidnAmV7o5DeBTlfexPuxZDeYJCt4A8Bblq34+A/9uWuyPbmvEneTCBDJpcL
qrRvtx90tvxV/DDFgxO6GbZwVHMDhR5LjY2rMMxav2/yaHX+H3IzXvU3kxnsmWSPESn2vvmh6Zy0
+U8mfU0HaX4TNr8ZtSOto8vYLGcmvrTqTTWa3iv0QDNvqulhF4nHQADj/39H4rSP5GsmYZqMR/kI
D+AhCCLGbfoWf/A3A0Tc+Twe1hfCMDpBNfMKmDmv6huD56NTnZjRcSam4U1e7R/MBsUjJGOB6Sfu
id7LvfkVOXhHqb3SMnLJqHZ1na4HyFTvreqkNCwGsAZM4qFRQ1b8b5m5wWrsgPG3qfrRKyrpO2Z1
yOgUSKI44PfFX9d3+ATzRj9MEDv4xPAztL37RDyiV2rEI85tfilzSPLqXU9B5RUhuSEQeEhCIP5g
OdTC8hXFfKX/AqmgHVhlw1q0LmBz6w9jfA6XA2HFfHmu6T+mKdB+8w9k00D19AsspeRt1o4L6iyB
Wn6n09Wi1M/WilEoPg0+13AdusFHmjxSUH4eF8HVOEozW65PplJwqdnwicT4g8jxjPODgce2510k
37IixqD1SIAwXGrNFjx7K3GO3QZ5cZ8XZ/2RHFKvdIDY9xFOU7oKBSHopcOzPbxXzBvFou9t/a/H
vaObyWkSkyf7V21IgzfD+HGnjmeNondNMBqORHfOjbWJtRO+CqJFnfmxJMDLwqel/dewnlAvKU9U
TBTdjYjBZWDoF2/N8s/BB1QzvZIEblZOuC25s2HI2vSCXUaUFwdPnfpN36SbVhnO0mmuYcw7C5M8
srHzVFsYof30L0VnB3tli+fvu3ev42gDeRpOFXfVEPu9cmvys6TRsLBoMnk2tCd1iJ8MOCGjmnjP
yTWsyU10siOhaS9TqHnY105iIfa0R1A3HHq48ZFMb1oD4l70ZzE1D5x0sk8PgmI9EXWNFhAMw7Zg
dMnFP6iu+K6wLEfTQ+0y+wAuE31vd+hm+AqlwbprAXdFRylKxjpNltU+Vi4N9VP/F2ptE+TTo3NV
IpJk+MCe9jbrTMKEUD5cfKiADmlyXOWM+cxnD3ZpLPYLbDtIpg1xEqbEFoEDHcRx6qyDbrGHjZTi
Ui+k4UmiRv1RJ1fXSnWijZP0T68NO3Br5cv6dam1+A06PH0J1yZEDQRz/9ZOcRqa/l6Rrqyk8Su+
+nI7a8QqlRis0c74WIdPKYnmC4Wn6iMqjvzMO1Yz1EK6WJ20ZeaXjPnX9gdnHCoUDTZvmtT6fomX
NcZ8WALWTj4DPnFaLEaVxpwRJjHX7HiS/waRUTRF+ko8GPLGNOYswchv6sWzpUf3SPlrUvlqpyST
Gqey7i9d/yGMAvzDtJ2rhfA5JpPqIPVd79p3JO7a1dQRbhq8Z1FcKkGfQTkjM8ngysO2lagQfLIY
dBbojNhyeljRIdfPxKbMy4omKisreK5W7sv4TiSH64Nl7aljbbotXHphl9PaWQNrsp+xsBzP4pNg
Sdb/xdUv6aniqY21xDNKi4Wuw3ikzV5zg46pA/7ZyREMncj2i7T/y+La2M4ztLIe7NuEfSUfJZYY
DRp6RtDxtsrhiYJheU1rJqiydCC60SKZNh2s5jYmKWrJLjI9fLYPGz4gS4SZu3VxwEwEHyGO37Gs
FrQSK4xvJX4YHXkTWYElScdhZVfUa4UAr7SoMfXD4CL62AB5aKovojVpv3thsl1qrov7rzbET9GB
DTRzbmR+k6XELzD3VljMbVzCZ5nR4ScKjU+NlAEMVIyuGLuztKk/l8TkCHGjNYSQhBip93tZD0+G
GcOdDFeHDEtXRRiEh9GvGfq3iDrM0SbKm5n+LtOsDfIjAhhS5tllnC4sAtLwODCrdtoiyOPsTTOq
1wTm/+iY2BFmG/baRE5WRFCJN4cMWIG2opJq3xyAKNuq4sRgWFp3K0RszYHQiLXZjc7b6HBbgG/A
KK0X/0YnPoSG+o3z1hezwrWyUg4ZSTW9gtdvYcETlLmyEIaeYh20tNfobimkIAMpp9cgXQOgXcx3
RqinmqonRygFpq+lDoD7vIgsZDZczL95Q4Cd6LJj6th6kGmYqyK7+M1yrQxg5uLtaeNgGOY6aIgS
ghrDjKB0sOyxtAdb2zj0iyE3Ge3DhmzlqSxgAs325246F32ne22X498dp7NYf3d7aj6XIvTtBmSq
XrVcPjjmsqF4s3vCDAoC41wO+8pKNvpING7fSU+Pwe+GzvzXS27vLpiOyWarjJ3IpPxNrBX4sHBK
cmAgTqCgWJhMSQIqPlvlVa+yPUXuDyjDQYth1aqVhI/gUtm1gRtYlBtsGwA7z9HL1NAmNykwGB2y
W2QdNFbnvtlWPGPYLFWm0mSSDXcnn2/TwJApsxn0cnAnuU2CzZOW5G9Kad3IrYl34GVFEM4rw6OZ
fMNND1ZUFSeQ399zmuxGUcT8ZupVDBGjlDm72u30Z9qcHJ1JNDOEW7EQqWgT+DVriQxKpfiwEgYF
rPTD2XrDPGkmqCSyiVa/zqgkMQv9TTYyauItxOCYF16sMy22bScw+nuYk3ccx+scyE5O5rrFLGaI
v6ZyV2TxASMPJthCEhXgZNYAF8xWIf1YS4TWxCNkwSllap6cS4dIgFlD0JfJfjs0qP+KmsYixh/p
ySxg5xlYJZshMlg+IItQtTV8QGrdvBKju+tUZ6NO2bMCK4mrPYNdgFG87cKhqubLNpWcgbo13rCh
Mo4dy7elE/Uxmsu3ljTcyWFM05tVQByPb5hW5JMsM3C0qlfHYqFhaDjfzIrJu0h9VS5cm5u58/AJ
PSuu8tnRvOrcuuE4b/rEgHPsrPgh840A5NtoaP+ANX0JuzimarsXE/1QgTkbnzBywPQMep0w7vdG
MAFuYsOHhwaFY3LSXVH+M+yGU2gqP/uMoSSSjeOYtndgJdsmkx2QqPqVmL/fL0ctMQWDTgy1f2Wc
YAvMsJamdfY+ZVz5y5qErcGEg0+jlkeMp6Dnk/JXyZ06D2I/PYWz4XqaJBMJFVSCxhEsc/fBEbL4
ilF9F4P7GgHfP/bNJSbLiu9TZ3BdCF4ZlW2zKWCTOm4MewWuhFuQY+EO5bkyEtt3589eJ9VLGAxx
hWj2mAch4DvFDVefZ1Radpgs97vsVjgGlWyNViUt+WcOx47KPXCHTp/ZQz6Nc/RjZxHRyjnzPakz
2IWdtVk6m1BKY/kp4gHBJpb8Is77g2ZGb42WaQeIiUyDTLjlGBWvdboA2R5uGQcGiQmcpBGCZHQS
4uyK+mcaw0OzAtJ0yRyriIYrjIh+V/L6AOZoDjYSzSZp5F0ru/ui6x7QR4fACV3ZRRW3nb4PbZ5f
knbnbktK4h4iEFxTZ8BQDYult6f9EMbkDRVgqMYQtQvv12zepR6q3OStz7BUngbD2HVN/R5Fy39I
KsgzhvCzxmQ5OVwIib2ZLINpu7DmAWg7b/KOrYfMn1HPMCLJEDQNrv1VTKbpEXvIWG8OGlFBbOu4
brB0P+eq/QuoAhUCv4ncDjbrQNLUiPbRxIgVYyRGIDbSfSHIzbGc6cWNWEt1tf49xgSz2n35JREX
+W3FoLrF8OUsLVemllluC95btaluUwjusiYSgvVJ+ZaDl9vronkx5RAFk1Jdl6TinJQ/MNoHn2N+
3KIZfDcb8xTDqeCul4LR0rr+RBbUWXKkEUjXYKMcyxHVA+FF6921VBMXhCggtjDmSFTC1945VZHz
F0b5Y5HT2W6IwE3sWN9OXe0pcXvSbJNMrYXYaK3pgOPG9s5k0pyzeCEk5jMvfwtibfOpOETyNW4J
yFEksWN6XqMMVEjkZGapQgHlqOXYboRAmaxbzi4rOL/Sdpf2jP6iaV+5wNLHmDilahzRlYDtoDWK
o13+Dfev8Mak3MM7ghiq4WFXDaLPSRhVNAhIC++uka06qQijfpMT3bsmx7nxh6tJBYxL9FsbGl9+
ZGC5i8zeLxn2KQqXmrNwNMIYMrolo3Pv4KHvxDaQjyg/zDnXfBaj3CzN8N2pravsVOYVKVFR7qtT
Mm5tuu5bPLl9z00mad+WWCCen2+OPTMj1St/mXR25moapAshv4Incur+ZWbJTxHaeyNl/ddKbdjb
QvpzzbzJaF4HwHNNVf7LEvs2WvEZadKvVEjRCBn2lyfCZsutNJmURGJ463r4/agPNlMkPwyHbhKS
XgfE4qMWA3oelqaS8S36s5oxXGj7YuDoVtIomBOd261JGoQdSwtr19ZtefXSZixQIRoXQm9h16uM
CsSQ8r4r+qGO/43Lh5YOtd+GiL0gfMflqdKLp2hWWfDZgv1/Bzepc4yDFOsRX6l5oGQkpKGnJInR
UkmBxT1VkuUC6JcR57K8LM10zia38whqizZkk31OFlEbid6zpK1PJYDhzWBoBKZl807tjed+HqAC
EzpEUqHLBy+f56l9rQv7GOtc2TqTZVGht4EJpYYsBIeEL99U6ndnKrY60ioeiGKhjhBbHqnWoSZQ
UKgsVxrpnCTUJhYts69UDIPqlXQ8Qute3GQP8djYGVrpDfCWr0PrclbFjV8orGGEMR8HpW/Ozpij
rreVEPO6tS80BDIdJ4PXNtNPBxJmhwy4ZO/ksqUp6vYkIngbaJtWIvfynwUC6xjaAn6eDuGjyb+W
oXY9Y5R+poQH6BUiUDXiw8OiadDm8VlLsF47MxbNaZ6Uljyh8NwTcn+zrJxrhdHHjCHi/oTtPAIt
ZE3pSZ3kIVNt+5R15cOsloNQ2to3ycdSlbHcW2O+3sMvrbYwYSVvEuHhSgdNpn3cw3M3RqXbQgOq
A661AcwO+xwRZ6WgMLibfVrCZ+zPjltcs0Rtj25JWCjcH2YqwG5IeDorMo6OsmfV5lg/JelLx3xs
xn06OydN4xYSCzfdizmkJViWZxfqeTBFNNwxJX1bG0SnFlO7HwwQMNFkdscK5BjRbVn+iF3uWim5
kEckaX3+GpHCBJwQF0uyMggtZ/AJB4/3EaOMaqzNh0X07B7ZMWz5Aau+XSoXI5rdwHEZS0CE4Udo
KSiOKvaqga6TgO2E6pnlyIl1v3LtW2iw4WcRviMvfL7V6/MtKUtNlbRb6rX024FWUQ1TLlu6sfv/
H1GSBhOIhHUkl0eD3M8zsS0L41eIKWmmZUFLBvAub7XPsdYzYKvyrwunBwJNQV3jWEpFQcZZTcxh
kleWNy/ssTSZQ5Nbi5VuaT0TJ2LALYbIjtr4g9oStVxMxzUxAbR/c6BWyhMxvV7Uw7MoHbSHtV3T
6gDh31uD8yVDeMvDBEQuqdECjhH8/xRsJJxUPEHLOJwBxUDdK7mfKAUTwVFeUGZDN1CBxBN69+UU
jG8zrcBzRjQ9YcBbRR3nQ1WF10gsrCKzJg30KkWFkSOFiql6dgGiMh3zQ7Xex4ZVgjt3BkJW+alM
CB/mEQb2ZKyhH3qo7QuixKqR2KmsVSsvad0pEHUJJXt2EPASiURSFGs0KzHtF8H4oCAAXthm99X2
yU6O4c7qFevLMhhHlLr5ZSBHKBo0Y62VjDenTkn5iSCuRsz5BuDUpyFvUawZPftrxkt5MbNFdmlK
bUa8A3+Hfd4WlQd+kf8uMV7mSR2ek3Lao9Ona4V1yqsj/9Zkhqa1/3QU6Xuz26vFmEIZ6r4txX13
C+aEuQ7FuzaNl0EaP0QnBdlY7mpTtU9iio7USBNZdXLkQ0RfICtnA1fipSG/aocA69YjEgB/hZ6k
Gz9gqpS+DjpjU5h2twVc4WT0KmiNqk3bZGdCHWcSRljnmcbyZzml68fdlDFvpHGq+uovDrkizhS9
IGrJEQLnCW+MXrpIfajb/tLx80rbLODFoP8f3H7fkZV3SOqjQe9PfkB1hFSwMCxgIJZMTBogtdc1
y7x8jOQ+oXWPLUyC5KYCdlnGW2qiT7Lt5gfEMAFsLiAILYU078QkVJAzuV5kVJJdIM/YGTttlRFI
RFyfqzBpjkbF3ZGncOKCTFaOcbLNZA7copj2ncuGJJ0I2QjhAuOelubWXtjy6oSZbWakwl2GfIOt
teVWw82J8FirLFYbk0cLHgQpbSGPo8jf2zDfkz+UAjHy8gJeW074x9Yd8vuioDxLGvFuMaug1bL2
zpx5WrzCUNiLhR0xzIn1JdT1Q6tqQrCi8Eye3n8WrMND64+SWAolnLmshO3NHcP5lu+Kog1CtdgB
5zFZ5yWKbzE8RLhCMG1Fn8awH0ZtHWb9OScmVfbGw3VRTIJgkXupQKVzOjImV0b0iPQsAwVTtnBW
O0Z7NuvBxenlXkiVSa2aL75VODoYKweOM9cTH6lZIKIGDcpoMsEYSwk0G1x2hwAmtKblWEb/9W1U
vHGY7TQ5ORu7tFbtoVruBfdUPScYOY/ZR9olt9LU4pm1x6dBm17KZImeXGd44m+NSljTCZNS2nfO
/eilZ0oe2lwyeq90o3CHX6DcqjnLynxiN+rEOGnpaeE5qWG+q1uKBDybQzMP5fNUBdgQyrtdKzzt
CDwVu/9wmzxjuR6B2DPZ4smQqArNbGHHMC/PEDlyjasJH0+7xk9H5gVhY6Lwr5HAYRygN9QR+ZDZ
QoLkiuTuuY7+j7kz240b67L0u9Q9fxyOh2yg+iLmOaRQaLwhLIXEeZ759P0xsxuVcmbZ+FE3DRgJ
I22ZERwO99l7rW/5r+QGoOgqlR9+w20q2twlZt54ZDkY8rFmqyH0ZaFRTNqZg5JAXZtJZSEX4S3h
BhQO5hR/AZ5r0cruEvqeQQypuOQFG/U6IIs7r9bIxhG3xn21CvgoMXahTUWCaZ2RJaZlyQUiPpG2
A+JVc+ifZUICKqMD8ai0wjoaPicsCEpYvnoyHEamAGOQYPdQEAPHyVhtYyK6lj45c2hRXfdPd+e/
Zfm6Zgm/fnZxffT/6yPLh5Joofp//7eusP8PifiW9Sur1/Kj+XHLSij4lC20+2//+R/TD3z+qOr/
/A+yGf4FxA80i4aHUwXQgnvzTyo+WTv/sjXM4UIVaH6FMf3R/7V6qf+arFwCXr2F65MfxGz2/7j4
5r+Eyk/xL9kQL+Ba/ltur++eQKzF4EAk/5mIZ5YBYOK71avNSti+ISRtt4/ag87LdpWLZFx39LB+
YxbVJj/sf5lyp2M5ACxM1iiVPADT5Cz91VZmjJCksXKo4MyLZj+0tbnTYsRESYh6MB+Kw+hzuxOn
duknhGdjyS8IMK8ZkuZZaHVXJ473QpmIr25HXo1P401xwmHn6NUbnOAPt0LmCya0n2O8d+99m5EZ
UDhiP4SGUFRJxCeZts3lL1f77s/P/1d+0Xez3B/fShUYfW2oAgQL/A0oAOSPazVIqiEqxmBwMKcU
JvnVxInTqRuV+pN60j/8+qh/u2624IBQSOgHOQZC+O/nMvOYGMg65brV1I5jhlq0K3XK04xm+K8P
pU52v79cN/yJhmFjgDekya1Kz/L7sYa4EH5fNnxDN0LYwBZtqUQDKR9tYh2GwQlpW/cGE/OqeQ7i
AbkkbZldlzn+Dy0M5O/uo59OuAkKCP8sX97RLB0b5fRx/2Jj7SBbETGoCCRrUt1qXdUyebeK1yIo
s12jNvG5T1n3f30SfjqoY1rS4rZVNUJ3DBvD9/eDgggcQ9PvCYGwOutzLNX6kEFjXlg+AxaAjLgo
yvi3V/nnU//nYS1BnAZtHYu14vthZT109mSHW/pW2q2MFhBpAy8JAKxWbKjiaaSY7VcbooDBuuIR
fECLrYKON9dEherq3z4JUrOmu0G1DJtf3z/N4AcJ9miMaI6uZesqZshaVfbNxy24dUeXsHvtN7iO
ydv+l1tv+v4Trwhgks2iR9vw+xFrxWg72wnVRQRpf+rRwBZuKtw1jrM12lJ5j9KifW9IqZ/VZIQ+
/fr7/vSQ/Xl0jcMKiyecCuv70WNJPqtehxjjmgSjWl50HV0C3dVwNtloE359tH+4xah3DBZjvqnD
W+H70YTa5uzxcrko3WI8l5GvHxJ6Z3mKz5C3/rvGUvabu/qf7i+bQ/KIY0cWbBK/H3OIgoxpDVdU
EWrwaZhIGCgVwp3SGO1HmmPQbR3kNTBFSuKwtXgvNW7Bos3L6zRpPf76DODh53g/Xe9vn+enxywO
MAyPqiUQQCVo7+mNZ3i4dKXjhQSWJkNvUdJAhfbPJkvbNQ0kIISdnXPOQecPhG+v1eglz8WJZBRm
If42HCAYO4r/UnuURcyDUgKdO56eSBFIbsYvo4cMn//o44emrpE8tItY/WEIKi6o6iJbVipDazf5
sAJmLCnDGceDz31NhY+by6WzhfYcnCJk1nbh4WcyQsQpjboLyph5LDibsbpYmUWsSIO8u9rTyNx7
Rvbhk0BD7iTqx9z9QbjylsDodpmXZH7Bqj7r2Xjre1KSKsH0nhQ3k3Pi0vgfGQK5SFpTAFthbO8j
/geqza9Ep3Qew3U4EN9luGcerHUYZjs1ybaixpJSqPhp7mlQzlKlWYLdWI6yR5iTrAIpVvjx8A4+
N4o7M9Urfiv8FlgHcJk1LVRE8tVNd0T5XS3cIjtz/86TDI04k66AFmaeaRfXs89ZGB9aUqpBjReL
KA732ADnWjmFI5MjWIwS7HAFepNc2yjblJHEI9Aw75AIIWlGll75xCjoznLdN6/8SHvSbj+rgRSy
wbtvIv1s1uJZ4S/wxV7t1ovmMkYwETWvjY6XuQE5Znn+gtfv5Td3pvipeJnWApuHRJqsRaZGafb9
STH8NOsI15G0brN1oTmI05PbUGn7sUmthYmQSPOUG2THvUwZcDKGrCnSA7ZvLrvxWENWwZwGaYws
MCu1RAZzAbr2otTe3s0A37fXunnOdHfVcfsHrbarPUaJ9Ufo7C269yRBmI4gEPvg0jj1lknRYqKQ
y7LY2wDu6XRY7Vs5JGxgYWOgfkblQ0eC+HD6NPkTeWMZQe1eXm3bPFqbAW7vxiGAUn6F/U4btUdm
FxjqbGMfuGa2lgMKFmEnn0OnfkSqzzvObq6t6X94WXFqsHJm2atfettGIZ3ZChclDeqQ0WNoN+eI
vYyaG4eyi1dDoxB5Q6ZJrJZ4eKdAGjyMk/dS+mQKGuDZg3EXA19NuN/sCgdFgGYNXMCNqtpHYlCv
+u656UF/cc8iB0k3qZcdrb7HZGgXsyRw74Jau2cj+6k4+aaHyvbri6/b/3DxMV9Rddu2PrFefrr4
sETJhGmxJ3m5pQMdYBYRqMylrbyjaCWXQsFSUYuFjcnZ1TFrV9VH58oHFzVqGaXKEunUOdMVNE1M
jmRHYUg75J7IEu6BQtDe0FndFGtNgsqV+dwyFjbKmYocAq7FSI57g9eXx127aB3+CzFuxCguDkM0
TuBQXHNUL3rGAlcf1Q6aeLkYK7KPe5Vrg2AZ3WGYqbPE3ueM91VNwR5SbCV+PWZoLvrnwo0fMLdd
wuJTl+eYLJMQtxvrIVlIkMPvSklY5S7ECWvW92DsjUhFJJ0/BIP1kiVfIOO2gKgPrl1yFwdoh5Nj
rSrHxKF5ScMG8+ISvzfLiY9uHqws1Jw0ZG1MFOQT1SJGGMiTd4eTfRGN3s7TpqmJae2iZmQL7p4w
tS2kXp/wxnMDdkfNqNcwX5fxGDwr3vCipcQdRR0C3nQ1JoT5ZvWFcN8tPnUye133g3+Iz65298Qm
Xww6qwBVI0zwjvre1eahgiPOOvfg1PSchWFcbPRKYz+5BQLGdanZuXPP8B6UIXqyxr0S0loicQQq
/5dfAyowb2q39ZNnBz9fxa47a3RSyQ/kA+1Vm+9DUBPpKMDNc7Kayg3DoTv4y2/UUXi5XGwAww4r
5gEkcdY/Gf7Z5FzqTJsAvWNdYQqW015QnhAbh8pTmBA6okkCd63n3MWs3TelD4OnfhlTkmRLbB6t
NWtzJHnFaF4gQnLnmBt0H+veCDcqz33lVhtQaMCDFgl5tMilmI89lcXVM/TD4PXLAVlvgDm0Esva
PI+OchqEOffVYVshcHRza9PHFXsBOmvxjyi1aUrTe3MpHO798jjS6Yyv9NzWjIPXFmYlk5+wbPqq
Ecm0DM5GvZ4Sysl2Ll5SFLQFfRvLOlHh0a4IJ+KH92UGvJJox/XKo9n0i5KIT8gFm9zBY5Tr0EHQ
QuKebpV+JkmeiAeXFpq3zQAyBBVkiPGZ7czarW5h8sI5Y/DZrVT1LcVwpRVMERFFm0V63wzqMe6t
hZ87+HO4zjZpUdYVaOaq154UTZ1lxTBv8DZ4zoXpDdZlLFMx+jh1iuQBwV7gFVFdZDb6zEgi/O34
Evxo65vWXcUNMSpHWpqzRr4q1i1oglXETKJjLtw5GJe1hdoI5CIM8Yj16DwTOVhcfWbjaxI388a7
lsOxYq0xmXIRboCRAj+Fab4maGShaSIhXI0wVPKWTDSjWecowW3Le3AI+umAv8bOeLIiG6kHJQDj
bgvwOdEpBLPOPFjRfX8b1ejZE/4m8EwWDwstWHTSIXrYfodzjBup15dNiStNeBdX0J8dowR5NwLl
UZq01Lud5SYvijmcmE+xbijLFjeSPWABGGjIFjht2PUvdRX1rqLln0ZYbQwa/gSCZkhIyBuIMUg3
lb3SjIaUM+szHdtDz3kIh6OJ2NqsCUPR88cQNXSelOu8ownaWziHrDMP5CeSyi2+VoYnmHOYInPX
5iZjFKYMrqUcUq5tqEpk5DXypebBJYpyRibEFX4AGtpyzcb3CV4pLXFSvCF2VASqLLAro4GzyNfB
Ify7HfU/lLmwfyyHPoiug4L9qROCtKrvopiuSx227dnTBm2jGz00A1rneNdotbYMnDCXqjjtMtvc
eDaKztise8QWjsp4manqOYplvagbw5j/+n33x67ypyp8SnFk/ElookmI0vdah/QvM0CZxT7PE82+
qSpjxfMzLqdkGJAhbrojcqef61mtXxpNo2U66gyk6/bT90V5HEboytLEQOkRQ8Yj7mm7cdSaddTF
I2FSYdM9VEk9/mb38A97xb98ail+2j/lcqjL2mf/5Ca9u6tbE4uOXdTDj3ZwDV64gRFuw5jolJkD
CoA9XBkov9kw/v0j2EIFxAwyiaYfO8fvJ84vJq54Z6PBDJv8DGEDswcJNAvdM8ROqlpM5ogevygI
vtZakOd/ppHSOPU+s39oRX0vUwjFUCH5iWkHKUEiip/3q2h9bcXCJk0zj+CiGr3XxTfCbF+kcsCS
QEBsiJ5DsYvNr2+YfziuYeu2hSiERgXgqO9fO1Fckj0yBUxAoNmnwjbbNwliatZMFvexshn+jH5G
PpfZvfyPjvxzf8QOGBdmKH0X4wDvwtKUFJGMpTKVJ+bCqumcUYh2/gfhIdHzbw493U//9ZT8cbZN
TaIr1VTEgTR4f/rWnqJ0lk18uTMCPbCCpZJfY50T7aHyltbO1NzN5KLWMiY6ZXiXUYxXiXM3VO+B
X8zEUJ973McNdbea45iyGEVJdwFuflm7GFz9bA2PQUdriqfG9d2VlexGCytF5S3ZC62nAF8bKI5F
bYTk+rlqjRXBgCudgCAHbITCWKDrb2Fwnyn05AIyEBIyT0Lgo7pzGjBlJLy3R7U6qNiNAh3XX6vg
LSpXvv5lokZ0a4f89gpjmTH3TXVFSR5mxVaDrIXwJqAAq2fCJovLXEehcRDFwSoxTgbJLiob8o/l
m9UbNEPV54DQFujUs5EcvbqRD7++En90Rn5xJX5uzukNPcnBS7jvCx0vZmLo/YaMNg2HsChulu45
awSFLVQeltKKucqS3lX0+OtP8X1N/+N2gEFNC4U1HRrkH93vv7QlIwk6hCQGhm26gqjCbsq54msa
XTos1b8+1D98YUSZ2ECsCdFmWfKnW89S9E5vVSkZGFflHe4AQvx0wwROVLRaGW66NDW42voXTY6q
39mxh3eW3DKsp7/+JNOL6tuZR1Nvaog9eYcJiZ7s+zNADEFjkMLHhpXYg2M41PVTFTNrgvCVHNUw
Tn+z0jDc+NsBNdSRdKHBVUh++/2A8YgIgAJOo37qILfBmkCtKSLwYoX7WYUl83Y3FdHRD0Nt7YLb
QTlGYCcybsb0LzhcLMwVErV9k4wXjYg1AG5LxvvF704MiZV/+6i60CUjGo3mOR3Tn3prtU08Y5Y0
KPz1uN+aem0gAENn6izLvkkfxiEebxSZ9joDrLdAI2ieS8NAm08+LTIREXRQuoira68iaPEQFx1A
E3Z5TvqUCBeDFqPHCvIQdApLyeMbI13800xdHaA4ukG1VfaJ484cR09DtgW6/g6sKbqSoul+MOI1
1+yotItdyPExTD0ITJkbpAQWZhh2nIwbKxi87plQu2CnN7J6pi8Jjlbawmcz32UfSt5BbiCdDamg
UUAznNd1ycpWd56PMRE7yVIqefpgOznzGpM3383oc7RZraeOe09Rs80Qdu6pcnP13aiUaDlUBN3Y
uW08aqE5XOpc1/eDgSBzFhZ4HQbdiB7JjUuXBZo+1BGWum2DoH/GhWIcBtfOzpVq5OsGmePS0gv7
q4DvP3ddTgBEUs7z3OlS9ww+MHshkCo9lomnHDqcH/CecELaqp3f14ZDTINS+Rh/kwoLBcrJ+p7Z
bGpgUAe/oKad7FYovVQxZ+dlP3hZL9YkJavYk3ohbkWsl2JvmBOcQkML5zl+fO9qVXlqDL95r0wT
uyLca1K6EnmUSlTsM4X9XhP3PKG5rIYVIjNzwfdHUm3ldubfE5VazU3poKjdot0bKwBHRpVHx7Qp
cRKLyK+wesY4AvrXSB+nIC6Gw1OQjebqCF4kMsgXzTPhSy6pG+n4JSgcOgIwkeYDh82Um58JRNtK
mDUq4ZiB9+GoTf4mFMHYPKh0PBp5bpmfdTMWP8rWmiQhvemesrIPnvR4YreX9ggkLaoN7kOndTYW
981CKzMQJqJS926MJg+hZrSJQUNtxkrXjgq0uN1oSsbSVAtLXzO8Hc4if2G7ZXS1YC39UP0psLhS
SkqoMlibRZNsiHHxlq6ptTvXspp7p80leBVZvriNpu596SAY8JQKGf1ohveodXBTDh+GqVjDtldN
8WbapPEQZwzRAuSRSVHY6WzdiCUmKSWI5GujVerKk629Jw8221mFYuvkVsI2UyylXcFd09ZhZFeb
xujrFXO/7qDHUB9yKmpmlzmVSExJRNBx8oZiMFsHteXdKqceHqpQwyYTKDUaR9LRii0Epnwx9iP5
U8EAnssns1GUSXMN+6y7IxUZTlEUuE9J5Gr7sMj0eZl35SHV7EnsTxbjtemc/L1XkH2go4GHSTsV
bNqiGfVhT1QcN7jIxThggqRFKJktbwqkOqto0JJLnEw2niZXJXgTaTyKVtVfyqGyD0Vk5+9VJJHl
jbXi6zMR5HI/lqV6bSv+AhlLbXZtCPNcJ9JqHgl9CxETa3IX83BcMjRolzqghwUZMB7uuhSpt4kF
6uT7DjCn2LD7B4MLfUjaIjr41ZjseKq4gY2pb4PwsX7Ih7o6x5qKcQUt4A7+o8Jm148snJtuXk18
IV95a0stPrfT0dGxxYtGtvWi0wBlEXzEzj7o1Y2RKMZzF4XeK1349pgqAiNKWtOt17qm242FlbyW
raRzSgwcUjdCmay9cIuEUqJr11la+wvS5PxVnCXJvIkiCMxqk8b7DikY7jfPpQeMJq2KKIrc7BLh
LRAzx+zFqznq+gEGW3rwkT9fYzf0tl2mpLeSfXWEohuHd8aFuWRVEj65ETgeD3x1tMApJBDR5EX6
HpvJZAN2M7kqSXDaFmNPyRUIc7IP0B6oAV29t8YYXDuT9LS+r/Ijs3hsEEatwk2Z0rcq0bZPpi6U
LZnmEA8ia0BW444NkIQkNXdR5+Z3vUz7syyy5p5dEvgyR5SMekcre7LS/OzaecIe1KwXRuOUlyqx
yUxhbp/yYo09GBhU//scqT32jcRsjmbRq1c9d0iVk16XIDnD8PSFYJ2QLdxWuOY18KQB98TKFO5k
C4paeHeu7YFj8sN8P0hyxEkw0sJ75N0WLzU4fUDvRP2k89sBzQ7+5jwsx6da5ZOHiD7pudPEmBLX
gGGkhPb2s4KopY9BaiNDRHfEMc2ToiMGalVvHkQjQkVi3GD/WCHCU67Ug1DS4s7uu/qM0ZHIWB23
3wyXIS3cVO3uGtsfwplGjcUZzBM2G56qsHYaTIO8psWRG6jRUSiwBEbbK7ah5uHQloacQ+j311GM
cK7KHRsKc2HYBwxKeP+c1Dy0dWCvg0qV9/aolrhkCJHlvWcuA9O1bpDR2ou0WVBbJMI7R6BhE6MW
PfpIcx8joKtnNeqLpYtWiB5h3T/zaDP3wUW6bMBrzsfWtrca0or5kI7Gi1nm+UUTpbJogjY9dQbB
02RdgbQzYk97svk+c622ODNlmRtvTcVDoMmK7bSfB7hTMbzps5grsOw7cewrui1m/AM52dmzSMsE
zWIIZYnLGAkGUZDWpTXAgtPg7hzgk9rKDiG0mfwTrPA1b6nobZr2KHBUCF/hdYflMtgJeADZeTTA
v9QXGa5E/qRF+J+Ugx5iZd+mBnL5O3p1Ir5OCaP9HV0sMdyi4gGICs6ttNmnaCiZJrgJdBplYxj4
Gh+96hOQxaQv84az29wZ8U5JL5aLFFE9mADkdJNIPlwJnnpQx8/I/MjGfSGhVrxTPc67qt82hYYq
WixVNGEx8JzOqp49g4oClTjgVd1CxIZqEBOt1m9SSOnTax91m6yWKSvVqav0eyUwYPuES1+P7wX0
O5+xWSBOkQf/VkeaPy5kgrgfsZlRn0ckmrWLpTGde+EOZukySzVM1btQU5c2uv1Cx8ag0aEvS07n
ixY/xkz84mmkamw650TeFhcAQhtC4hov9gBwze2Uj5Gyeparn77eY2bQPzUjXIQ9b7IBgI923/nv
bnRlOW8p6fjnoFIQDioV88lR2Oh37R4hyl1gZTMt9mgov+S+tYqi5oj19NinksA6cBUQqbp8CbSP
7wADwD+KLnpI7ADz6ggCoZmXInke3AHBfnzAorpH8H4irfPiMASvu+o+pMM3ut1ZhyUSVYgF2xEa
BWeaAn4omkMObDBK3pKguiZJ+Rzazqw10rUhAC+7TyAP9dnQlwdvZLzpfxF2eUpReAuKPNmTaydO
pC/S39QfYqdZO8BjYng4/QjezyiXKF3WmtAWk5AuT97D8g4JpEq9EFfEPDbvVKdL27o1Edgk5sYm
RX3dbenufRrR3SDOfsYQAzuOLCwa2eWuAfsUAhL14bQJ1dqSI1nTPTiRkbyOC14pabVK4ujeh5VS
F+nJCv0r0mqJf4ZbPyjuBpwfYaqcxDih2xajkqxSUISZaS5y/AF9bHZHg7cSXja8lNGHXySrRqlX
XhhuS85YASDDxS2rsRQGzp3qVGvSlOcVyIUeU2l+X8FHIdqTmGLoHPBMLT2FtUsm+ZQdWcrT2IBB
Rf5pmfq+pquf5z8c9h0RZmLR45fRwHC250x4c+Lk7vjIM6V4DsKbFLc+IBuZlT2EGdLZZI/3QMaI
goj7bs2EcDk6+VmfmtrYQ8EQnn2j7Ge+YqyDPj8mUFQ0r2VXj8XbA7JgDIsAfILeTZXGI42J+3qk
k5/JhRDw6uAbdcoDEHBM2QJBscf4DKdneqV2oluOfjvbKHW9kWIdR/0MLyaBdzAgEFHqHUaCEaJC
5SwkJAFAOZH/Oaqn2sk2kc2E96sJnqTcJTSyGy6cts+BC3gw/SJiBdkOP+qdu6osgHusfq9Bbawy
euQInHgZMsPjvWATdTerRcNDMxykIlYx6NDO0661TFYadGSv32tGN1NaTrELxidrISv083JaLUA8
6cWT091r3Fo+wS9YuZdeeV+016R+6kGtxaazdDDOdFNkvBEffE3dFCV26aiaa8AHsaeuOmp+NhrL
qi11/FU0cRO0XmiOmU329iq3Kip61MLVnVemi5gPEqqfnne2ZLDIckjbCaA2dllUlvMh/kpIS7HF
vhTPqn3vJBjr8RV1ROmmN1scXIyeOtb5Y+ftlaKZqfYaz9LKArBDeLKrBXxpbyHaDYZ6vAVLR3ux
k6UygRVitoKZuurlHeXrpkleWn2puju3f2K2uFTT+z54K7ItbjluNWi3xTJoXiYCd5SBBQzPhbMH
9+uxHrAnj8w96d8nrVjYYXDO7HNoXbV6OBTiIuLXyQkt/L2XPhAyPfM6Z9HV0dpj/xrhpKMLtxil
ttSZdSsuRi0yX0vW3wzEAhFheAaZwzBFkZBdAjDIlj1xBzdjAzklfE2lOnew+zvMrTRCJS3vFMfZ
nrY+Q9t8ntQN3izwlABhLF8iHIZqdcWsJ6HOCzrFtDoKlAhgPTg9PaoC8lHnmXOSypNSD0tLLfe+
eu3SGBiNoIK5dfpn4mmAaCYUEStIfVUFEGLvsWi/gOeAOsC+Am4RQ37uXBsg4sxIZ1J/icsnV2tW
oXMUurIzPHg2BVrDpCPhVlsl5BPXnr7Ngc8YiASc8n4w/KUl/QejQaAQmEsNGovjfaTJvnfMrUtv
oY+vcfPZhN1SDYKHJDj0PLZ9Ppn603XlVbsWEE9ffRQeJJgOU1Y5sbq7edXf/Lxj5/VjLFnPfXBj
J8Fcrxs+ErHx8DlkFJg9rv+U6VIjfozsxHKWiEzIuXQdGLHj0jAf49KcOYYN1SFa60hqbI04Ffuu
YNrrqeoKGug6TfV1QlAkKQQzOzPuEiB1JAFE6NyYvjRca6sLYWx+wgEJ1BfR2UgYijmYlp54UvAU
S9f+CkpciNljnb8Y9mfnvmeY7NiHoyQ3F/F4ZDKBdP6xVeEI1YBLaL9O11HfBKFErHo1s2fdj9EY
DAuTpm2bZWsQvIucXUXQT6jrg9/dGutrms/S9dTcH33C7SIvhfaVuy+0aeaDZHKZJPf4bdkWemct
HpYyj1jrIPzBX6YK3vnBU2i/lxibqwZsrgQfikKlEeCXIXdOJTtLzkrhnDFnY3V1D2X/5QUmhKur
D2AvoH4ylJuRvbnhJSEcLcJYpQCP0eONrZVLA/uyUEdykG+IRENfXTOUXqj6RkGyySQu7B/rGgAW
mxayeZdhYyGhwHbDzk6uGoRYyOhnifkh5JsRHEagAxVw9d7xlmSbz2M+DjCJ/qil2pJaaT2KV2l+
2DAbG8eBvotLjGUpgDyZNZd4fFIqxsVNmC8sMoNB+1nIKtjJTLWJunLoqnnFJRS0fsrEup92X8U4
7ArrLlHIMbQUXGngfL1rXIHctcUJLM0izOW807MFuopHHQ5UoMZLLXuV1WcZF/cxRqdRTwgLBJRD
hZI4Wyw3s9xAP+YdfPZQ6PxoacX1e655mN5xxYUXBx+fxJEMFeK5j988+A7p+GA22rnFM1m0VE90
OMLWWWUJ2yULGQ1UbIdBKlKgXcqMKRmPHh5Qo3tqijO7kRUC8GUuwE7fyL949rPyZci35FpDAYNW
XTlzrSIUGFNYphx6/6FHXp34DGiverbzqDCATpIfQ1GeMjmG2w41ulbDvRe0Ry94aOKBUy6dg+l8
mC74JmNcEd0563Ia0ffKaG5gOBPld1diKfJgmLHjizXxRBDOqa2zVUbuaxFndyrm2dKSj11ozFSY
qfofyeIVZXwz00qoS4OGhxLyDASzGJ9wglukG+p7NtYrD3gEtst9PBhLB7VAFBRvgI5WgSBgoxXB
kxW5H2rxPPRndSp7648+3XXpTaJd7WxlYUz83rCVb5jtg6z7kTgYDbtxTU9xlo/WcXDrbTiq+6wz
KegDd92UAPqcbqNY1oGWO4433pmxXBRByxy9Hne0pXaF324d7y4tq5UZ2QfdzOAEZ6e4hGWPLbYZ
7CuiuHUM9tRW1Z2euYvYACtEqjKY6pVSZRuhHmTV8sfwUW0odEo3MxHfxhDoSQpbxLwqq/K9iFyu
bjSx0ejWYwA8lZBp64inWgHIgqJSspqiJ90VFRrClgJNHTeQphbEr8cD3S6K3cyg6o2cfZxcPFpl
mbOLDblsDF5hsRAoLtQGcF7jrcIUL3nGa6hzIAuPzWud3yyFfYmTJfQea0HOBjIxgNfJ3CstWAjG
Zgx5FLU7Rf2o6jVj9tWIt29oQWwMFmsuuEI5rkNGhYga5wYvdA1de6TLNYq+tUMXqszw+bAHKHuC
KKx2GchgrYTjcgCa3zfNmZffKQGk59Zgfxx+TrO2tdEu2PseGgm63RvvCpu0Al+FMDz0MLs+0ZQ4
c+zZEJ3y5ijt4kQbcy6tNz3mCSDUIG/tc1t7tybrMLCJS4v1iueeyrdZ5eGzFeP987oQ0SRvwKCu
fiQVkSn6oHyObBMdLpBbysc2MTW6RC3Q45TleJD2M1D2qzLeSvkUgppO6zPxCOuulkvN/UhK8aip
UBNiQoNRn7jqkjryB6YQ82ynUEZkASUBGf5XqCBWUfxZXb0qBmNt6yNmP4imAOJO2ZiUY+KQVA7E
RHmfxwR5VhGiLB038N6ctlW5c+dzi7o9X6OszWqGznQ/pMGVnubaqdSZE0iaVOAGayuDYkeye6K9
mqn+3qUqn4xWUFXXjLy9u8Q3d446oR7BZJvyTqGO6MdgW1n9SpSgIjoaMKTd30WoUWKY3pkHtjWA
jK3mO7cNX6w8eDVqijbEtqODBSUyM/x32bPaTTGK+GsdVFtFsIExfwtqJFUBqH0PxHhQNkt/7I5m
riBCGW8BZZNZO7u0ggucETkUvVmy5yayNkTxLNLSPRl9cSyRCnTdHQiv+1DBOqcfeha8ct/3eI95
ulNQvJadzKPCOtXeu91AeytuiIEOk4ERjM7MQC4UmvZGdD96NBIpteLIws1L5d6njpbK2UiLXVbz
egYnTQ9zW3jNLXHzzcAWSevLfegGx6CwNnns7+zBPjh9htlVr/NdmjXUHy2wxzLDrxx31jbughUF
C2RUh+aQaLdJimcmpnkn4esPCngCqZ4d+AYrRFPlIfN1fy3t7pCGcss6M9PMFmrhsLeZNUAZtl58
XHt1zZQbYFRApyb1a27qJH0nhEp90BMHBLtu7Aoac7DAyqJYoDEaqLHKsy6j7Kb2NQw2Hw59Uocn
QDPxrXE5zaGN4lXBkk8CQn3LTIVXrl/eV1a9JS4aum8f5N2jluKGRj7LY5boBs1MVgOhD81a86A+
KInvPzZt+MhD3X72ZpA17O/N7ODFnX4ykAE/pJ7r3DWRYr+SVpXBnyVJB12fxM2sPTVWsZJ5cnYH
sXIblafEcSld24EcRcBcMz1uUU360yyACf9pAHLFVw/LB89q9XMlzXCv5nDshFPcacS0z7zQcOZq
mj34Bs0hHpcC8UtwKj33NXI0Hm5DMJr3yvD/cHQey40jWxD9IkTAm60IeiuSMuQGIdOCtwWgAHz9
HMxu3kx3P7VEFG7lzTxJ+FZzvnrPoyelo/jAxX6upEgxbaoCJRqdElknMulqceB7m8V9rIulNFve
eum0jwr4tRyfxXXERQLCdsABJc8p3FIRd4QX2fl8V96sLYVw0Hvn3aZjHARoxTa/cHvqiTzjTYZM
JnrUCcLUtOCIGWAga8Re5JFKz8QhzjKig1gcVyzHDrbb3Wjyexb59Cum3l4QjNykTnikOepM7NEn
t12/mlM3orFFKMMT7EfAfnRH2cl2zKLcr5FcP+ccA2gKGGZNGkCN1TDb9DYgNturoG1mvHxSLhor
LTN91+hKwtTDJrCnVaI19l4ODXe9kSSYmvXX2oqOKW/ORga33LQ/ZGmf8jFaDom5bRL9oRmZu8pD
3qW1AKfTGu4284I3uxDqpuIqrxTZv16FO4cTo0U55/qv2jRSKbq1jEa4vkPHFbsR+96OObq0pdM5
p8qtLqoJuw46B/A9l4y8q7S8H4Zh5oJ3k5+2zW/auvO3kpgsqfHftlbfXCdo4I7WlV/x3c+T0Nm4
NU7V0jM/66I8eBG/2ANZtarC+NWJ3GPGURSrSDFtGu5Nh8UClThgqWGq4buClITKrN7cJgF162LX
U5te305jXp0VvMeLllsmjCAHkbmA0CSL+aOTsg1+URqxCbkJsrXQKHnBsYysxcnPIm/Eg5XoY1wu
UZ7VVWpCrXOrAgGvzF9G7OOEWov2h8h7sbTAFjsZN8EhS34HqRflJhpVE7IpdCNZYUd6LSPpgdop
+/jZUKIFWUSaeuYPzeSOKwO2BQKXTaO0r/X0bIW5mfyj/MNC1Iiy+uYAbisOWjUYG7g83qvWRNAM
nCrkrCkyV7pfXsUtgUnLC51lhtce4Ve4/Vk0EzHhkOV3YvTFQ9Km9YtFHZv7VJVUb1iZunIaIvyM
LdyC/IlXICpX25oHUbo8v71txHs3md96884wefZWTssmtpF8M7jznVpKU8Mz4nCBDIzM7zsmJZZh
+9TMOkay+r3Jqt0I1rQu0ptmUZnWpHa7r0AL+XWQ3sa++7MhpWmglPPU3kLaWQ4pL7W4KE5mUxy4
2J6UdLiksMLZnHxVsrpYoXJShnLPKg20dRdBM2nWcQnlwMWqr+n3DvwDwkD46WaDhQoHPcWjGcXP
vf4RuhMVB9lHD8ueD+vK0sXSVH8jVk22Fe3NnHCJEkbb1gkpPVH1HOoh/mGOWs+3UxAHDoBYO09B
cTrFrhLZpQxzbjDGkjg4ZHH8s32/hwenWTkBGu2SJsBtAxMNwG7fk86Sh77Wxw3Fhj9Ja33FJEr0
ihxDKRABGn3P5ujFHBi/YvFoU/NraLvdINITiZTuK6Vg4QKJA9e66/Q614e8hxwQrdJm+MSK1TRL
4bj8aYrVjHy6W3eTIA7vlLHXifSU1gLD6d4Yx1VMVRDCPguzuNRuo6CQDDzYTwn3DNcBf6jtTIsM
n//KDbtzgeCJh7rFMsMxdarzWq9eXHOqbgnyA/Iw9b874bnHqW5IOaZ/0B1XJlG7lRLEBzUR9g0d
pFxpNTj5LmB0ySwgkDYiFU6WjmqAJjsrkniDUY3rxtWfDmw9BbomVbhrB4dIpbrMThFfZad+e46c
+8fyB2PVBTTgOJeRjrj13VNrDutm/JfQNhXNFnP6pQ9F452grp3aMdqaOE59R616PxeaHwRswtPg
5Ek+1+3o3GrqdoXE9KpXTzcumNe0xMKnHADlUFXxpdhqDZm1rSKiU+GtarX3sAkg9U5h75dBQ0Cn
EpQOZOEw/6bpaSSjwBUeo1oSx/2AP7eJOlluMyttwGiTWc8TKisaLz1TvriCwsc3ws2HlW5Dr3SR
pln14JYMzOShxgL93Ea6N/eGF+WS9snmHFGN9G7kevdLQZyqs3aiJKqgEcI1jkGAV83Wga/3ziag
da2bsjfJ4JMP017qr1r3GiCkGYp6lfDZidLO8MMLiuOmdtybCkMPdboI1U1BrMmZuv1Q8L7KtBB9
R+nn6Z/tzcqSpnWLVN4NUNUYQCcsLkNJR5VkVb10eZ+C7rspWBoowNBwbaQhN1Llyy065y11w9fe
Kq5VjMHYM4dVpwUsZbqVPWhLIhPLnq4BaFlQFrpzq5RPrpScv/k2YjFcDE8i01j0JFdi1E/wtEqZ
v5rFG0fjQiZAaXusKhE9VFvojxtvZkz1cXpuqnoPE46Mkb31ICsycb4WyIxj1vsyHw6xquzmKxSx
voViB7zF0FDo5BMUsOCieRdDvAICQiRnnzUsKlr92gFlAqDErFkF+xg2hyralSqmgxigLqsDABkQ
U6716AJKLaqDRYi8qCkCTGjDI1SnExNOKIRRzRlSTB9kuVbsp+qmn5zGWAtZC1Gf4aRvMhUnk/12
8daWID1KhmB3BaMPXMeInWZTcH+2WtfXJDy/R+It4+kjax6tfveMTT2RR9h5vKuhzoSSWh9isszF
JvGChqLJNk8WwoQCkS/chB1c810WM5cP4xyM63w4p+XbTIXMvX+mja2RW55HIs6VUH4xwXBDTWbp
w3v2lb5SmXwMD+7XyTEPXbOOuqumbxU2mhwaMjsQXicpu2dd5aHXRc1n7T6a6bWfIXE9+hdErTH6
FB4Ji2ZtMGQQ1Hxx61+9Br4+vpbq28CFUp3RVYm1M0vav/leN7RIKePNm+5uTMkMGCSyg2nLgNh8
md7dkgC80E7a1FpoEQ8rFUsa/HFw+HV+s4w31eBGB34eeSa7Wc7O7o71sHXn7Fx9wbLuhxLghkGB
KostXN6KSUykcNi7R8ypPFE3EQeLsm1eVHbK6YfUz20pV5mx63NWJwSho+QzSBU/a38zxgGDVb8q
jlW8UVDjc/YOJb1zY1BsxunLUy8saNYKRP5sC6GJ0MEOAKVBoZC39ZDQRf/niDW27k2BWUbju5KS
VWSezBakKCA0q+Tui2WFlOOekhBaEyhIN9zCO3Nl7ZtQkhM0MyYsfril/C0HTGfuI0q+e5uRnl1v
lh7yjESmglDIIoAITH9DjKYyFambZZspUUNxSBRS82NMR04OxJywpMMerOVvgprwktfHsn405AdI
yvgVOq8RoxahvvXcBueLAqhIoh4vffrUe3cXF+kyHAdfzDq2N7Hg3zT2KbbeDWVTJ62vsOj14NGn
d2G/G+kpwypmv7vjupj4iDHGDDQAmHzryMN58sWcoA138V+NpN/yuLcQldLPYvye5paKslhYNb0I
u85bl/ZXrNg7myIn1sGa7HzdeIvMfQehpY3UF6W7pIq3QhtGPqW3Ikp4p54jI/1KmrXXLEE9v1v1
kaFnpUHHLmjuiHuKR52EWXmVCoNjQHuZwXVR+62B6B4nHW2RKkDaErLsGIzptnPfXc/AZwLh5oZF
YJHY5s6zHlV4NypI3vrCogSlmvST6GEe5oQ99B8VLqDjFJtEpWcMqg24LajHvo4H0i/agVII5qBo
5FAtMiTrsu+Pak2GcuqJzs9yLJR4JnSsj0duNP4YyU1GDz1zbfOgNHjfwxQzgSZu86a+6dhBLE6c
upwf8obvzJPByRuNLaTDhcu2Uk/X+sj93/lJZL1BalRGRkLgrSk03BTTSBxR7+MlbsPggRWP6WQ1
Z8OiGU2ZNpe8LncZh6gkFFwRx+uiccmjvMTysUwpSRAWDgv3e5a+NfHhcoo34hgSqHDVjSy/ECR3
prvTOcmgOnOlv2TxmupDbHZfzvDUZHEzoAmjOK2a2frVhGuTnhktGH2FEV7LHx4fThxmiyzuYWS0
aw36FBHdNc5AXtcOaEc+mdmbJT48b7hUHAt8c84pNiwdAtKQY3tgvyBgrQUkEOFtsF2kBgoVOVDY
/2TWpRu/GzKIM1AvEmIDHJaaIxaEgzhF1DSV60ZeWufVyh4uGN2CDBXAa9e5lSNqHIdsg76tDdDz
8SSWslghV/hhXgDH1mizOugt95F3qb6mgfvCbfRFMbcgwVaYv/kysPR+iQT3yIgxE7Znr/6IbqOk
D5tuOTZnxY0nMW/7bZkTSho/uvS9BTHsCWURxseWVRLA6pda0gTx3Svf3vx8s5MuP5TCXVkUjU7J
q2TxPVhvzrA0sVEZRkIQ7KnpOaRwa8U6pzboiRv81qCGZ6CsxrmaIXjpYgUgte4av8hWdOEiYT6l
9lHTXpdwygacBONcqsd750k6F4jnPVJ+jeavwREn4rUzvWZcrLLe3hQDwoROo0YN46/sdgLfdenu
MHL4kEutcMvlkDX/umadXrICbTH8GfW66VgbeqcoXqn1tUbxtoafGFdL81FkAAkH9tHNbzC5e9Ch
vkXECK8NFzIaY0A5IYRX7N4pU9PuKMAYAul44bzT6CE2gmOfuZTZzNvP8kWz023fFZcxNtDMaD7B
zmx2j5oNg61YOwDzGl9UYF3tiK07S96/IsIQkW908ZGmr4F2ilpErPbbJfONyBZM3mXmYtGGGGzo
G9/lXLJLVXwaMr1AJuHmHSwyxoOXMSdcVs6QV2ejGfbNdqXG0nbl4YLvyvQKShwgU+W7mbKWo4Rr
ouDa55S/NcXJNd4jAdIS0mJ/6eNdDnrWrh9ienOMa2a9t9k39gUzOmrzqds+h7kAK/0hEbXOy4dd
g6chNQrzVjXAl3O94Q0Npr8E1BagTmp0jr9JOibqPFqD2+H7efamG2+SRdOdqhoIr+bdDYBT2Ex3
wBoxOGxxK4CfXUS8oJtlzM9C6FjDgRgQsGVhcUpJl5g/E+VJ1INYBjFEfiQTJV2hSuvc/GYGLJw0
ZLhp2WCmqIBXGqQxTcmh/luo7317ye1T35175Ydukrj5Z3rjomrOveMu1f45mceyurrTVbLnRQk2
WUChuy9o+wtZalK7iKDJjYqTCU6GxdHT+pNGW2D7aju7gHs+TX/J3mzI/lb9BRKRL1x1oY0nBgUt
OWTO2tVgqlNxRq1Buhvs1/7/3qiU6wwo/1+neqvVnS5RCWmVqBqqvZ6Z0q10/RXhw2aLJ+p9QaFq
V87lNr9KfYR2+SKinQjoxWrojqA5zoJyVmyow1i58yWaV5WwMqJ3bEq7L6GDzI/bj4n9QW4cSKzC
xzo3sCf7FMx67fkDooRISo68fRDn6yJ/utQFCWN2Y7Q0oHN38qCGkugvHZXPQLIKpnip2/fZEaSt
BVDgkWBWziCbwS6QtFzM7SkRGmUvdlEOGMC6uMlxsH+FyHirKouowG7Z6dwQG0aEX08fVgNWpL7a
4sJlur3VqOddhD6v0SiNP79gdHOTq2m8mw4Slb0ikYWrn2MgrlkKG2tinAv49utW5ar8EXvhNol7
grN7h6VFUe2QYYk6n4th9HnpcA9hBK13DUOrSvd6L3mQBdwFvNkhuIwseJkqoJ8nXJKb3qYdIRwW
prWmdYWgX8RehJdlexKorLa37RSi3R9BtqrdQ8xvb9TnnFPt9Lea29X0ZA5v6Oly3zhhEy6Z9vAL
yrT3wg30UJKOaIk3x4E1s+hZmetYe5rp4dCIOWAEVcolYbdV7h51FuzhXCar0yvKzQ/moJ3Ui7mv
lUebDuEB0eim2FwxA79UyV5Vn11mLfIgONuN/pmWx0nNl61mrLqa5FJsr1R92TZPpebEldbe6vlT
FByOVmBJHBvYvjEms9rrKSUp8HQ0NM8SCFhFOtVrCuNF1n0l+bCvxVSsC7XsFgVpsNwkXY3GauEk
tNGSMsPYqq78rQOcHWMSrLOIwDogBUmmDQd24PlFDLbRMMsHCH4aBiWdpg4y8DLxLMksKN6sIOIX
wBivmzGg8brJmSri+sdVHXiFw3TNcxreyugvMbXTQNvxK/Y2ZTMV7iFwsqsNmH6VE/weMAQMerFS
bQDN2PKuE5zUEdRFkZVXCQaIdlCKuOxmYWkZ/O5+EZUUgU3euxy9A6qrKzjfYlxWVIsQZD8rEb7W
Hv4Dpi38VhP053yn4EZkUcZyUK4HSR6WbGlBK5qa77MMskStBSun0OjdjLx/TiPWwstXQdYeG5Dm
jahPcZltEKG2gucE9OoHOaWrlfHsiPwCBnpDWJwyFUoRrPAUCEyWdQXLfDB4wU8Vty1j9DvLuedA
yVud7zquFzxW3j9DlLtWpV69mp5tKq9aT4VDgcVscr8nonMta2WXp9DgL+BV8FdoWIRPXPCaPrfp
w8oxb1Z03dEj0XXYO2laoPey6w22f1u6gcdhN0oamenulJHtm6X5pSY5VqZ42dp7EwB9PN/lATyw
BGHKA01LnzMnDOmuhD4mtw98BL5MX2Uq2R6U74lt/cvAhmbOIIj7hBouB3ZlKcyYgNBC+8ebkQWN
MlxKnbhDw+nPltJ94oDvceXx1hpbi/X+oqouDTmbck3FW0Aq0HhRoGVG2lKnNYu+FweozHQIxRM/
ozqe8KNY7pdFQ0r4J2o6UN9jYN/dSVhHMCdldKTEEltmnd4rJM5x7VFMH4l6naEwYa9ounPWfgZi
lbbzommFCtYWuyhjPr8WHF/htes3evDeY2zMz3ZwVH9zfGrjq9RXGAqlvYndgxD7CAMNpAPaWuB0
cL4I69WFUsOX5o60t0G95oQ2obwf8IWw2ZvsHeJCkK/C7BWMgaz3It2O/VWV33V9CuGpUELG1P9D
o3uM19+GXBBPvxWc3TC99sYrH1nWprp+d+AFMAqlPJlt6euaXz35V1BWOgLo3LyT5yDfCmOnRmtp
r1NuwHZN9RQ/s4hB/954Wx0prfMNptfmQ+lvRvdl5D9ddJpK/gAuOu1ySnwz0vyR9tG75r1NQEpt
BlTO+05HjdrauJ487w8ebVluCuPGFT3PuUStcsda0m3ghQ+hn6r8XyMQ0R4FzdE9lUG6ialmWwRf
Hf7b5JfIR2beIGRn9IDGmEXlRcGqmKF2fhnFOoUowZfUg/22sHhaIADi4c+NR+zImAKGhWdQgYa3
zjCuJldbrdZZdkLGrpa6wat6mUj8LfjmxmIRFz8mmE4rO2rWjgxqkPjiHTMWPN+k+CrhKLXwVdoN
yolensZkMylbK+P3cr8aeAMDTWaP1+69TluM4Qq7LndSUGwhto/ilyuUVCtfazaZsor6pVp/wBkC
ckJ5Viq5mJU+awY1fTrOwmtPstT9Pn8msDK15NUNNxoNzvIlrX6jGBzTsBHuL38tMghK4lfZ1i63
Xv00xKmjSVj4Vsb/VbIUFfjRYww3QLefqDRuS9PRscQnpiBUHykS99gZkOSjGOYFUgfvCJwH/UTJ
8HSgMwNhRunOdvHKC4N9DEZdw3UoTDkGDOD/WGPsDVauXbF0KfyYVA/B+V5HLE6ZK9xpa+a7LuHI
1J/oEGBMJmeDjWSa39LVq6X5cJpbNtwwE5CDobnktD8r3puwHwa6QWPtBho9Oswy1wQOQoNRh4IG
biXyoOefIUff6O5cFs9yP6nPybpP7TnBxYEol27afJ1hzYzZvbfZMfNuGcz9hmmO/41GkujHNEGI
aXwgTyy5wm7jCdQ+mE32xjJXrGPV7KClO6YcJzjkGPLK5BCgzLgvheZHw7oI/ip2oxVmd6yonv3T
uzjBuaIHj3LM14Cj5kJa4BykFf2k/SyrR4KdbgoOWv+tSFo9x8Pc1GL1j1xbZhUc4WMxHzUehdR/
U7iKiiNtoNL4TbimDNW2pJ08a5aGuyJSE8BSRvykH+BVHW/RyEebUifCnWjU/3jsByDaza/JYB41
9wF3KF1duP73KfJy/IhZ/SIPiOxZO0t2ksV8WV1aB7VAsHsv3Yo8AlEkdJ2U5mvceTrVKTizCca4
dbW2B8IEGzPYYOjQCqDKaHH2qYk/q/7sPIHhJO21g/dFU2tTUTC9xntLfRdK2C01lgkrWoea8SP2
tlIuZ6Ngs9IM3DAwxo8kvfw0pao537Tyr+NTUx97Lp8p+UJXOMtq/BmFwtum9HOl9Buqns1uo1O/
GR1FhXiWQeF4mpnlI79YNqPiyDnFc8kr4cNLduxarP6Q03UY2nA2LtyFTYKr09rFOiKxplnb0uI7
oh0jbTMgpHKTdqyPiPlopKkvwWqMx1m2l3T8DrAVCVCgaUdsaKCQt4aZlEORBmsNBeAiXOnXufXa
uPJjQiCrkoz3AGlbfER9i3DdswMtqDE1FQczs0Fjnnm22znobhkbN6t3TpKRmO+AXGe+0RQ7Ij9s
YGv1x6nlPrOqo0dzkNXtCaTI6jdhl4x5ASrSEtcKZqI7mbaNQP03WcWXfOaMepPZFEd5Dg2T9BmJ
vKOMLLgLnFO6hm2PF7kG0m7omk1OEFjNDNbYzKusyatYRb6Hrt2BMGjsd92w/gW5/pKMh8gikxOD
HaCPimbLLImWEylsdreouYn024z3Y0c0wNvpCPuVhQAR2qvWKtiMfDhu4Mecfymnt2un1EXIHYtH
egW0dZF215F2QvUTw9c5QWlJceDLpGJkERDP1KONaK1RTSglhgS09/KqBsJPXXZiAS3HFIeLAZ/8
pxqsw2mnqJzD+sB+4RQCWi8MdxkK1iegJYPFZPzjGpiKfB9zfuY857aV+aH6VPPfSXUp3mMBjw93
UO4ypmG9mzD7TfuGp6lzsIQm6VpVyLTYyXcEQtus9qH6MzE8eo7N+wZWDGQweyZMUcxZmQ4e1t0M
eUY73OrOvz6p3lxaYZPU2jL4LHX4XYZ86I22nJDNFImFkT1oyp0nzik4A5Wgl5vKxNKjslXKjPhm
JfKH/OpmAsHiqciOXp1RZIk7L6xb7jAYuTz9Wpnu1R2qD+GK3QAQp+jUowgn+M+E9ouDFHjzoC7V
GHs8sg+pXFthuCGdvBoryl2hFdWESVUCIMJI/w3skJKW4ZR+ipK7qaJdrSpbxQHtL69xdc01/PQj
PZ19cY6iDghfBDXiK3K7xRQ/TWEfUqphUgIH5MvXdTESYpi2ObcRr+O25PXLIJ2HVnVjVNPCDSjI
xVORpsaewgYuPhkpXu2QAiOKqUUkBP3SEU4r6zkggvAHNEnh7q/GxZr932KagpPRczPLtORbiXvs
1/maX3BOrXcRWZtOsDFs5RJfBo7QiOYxpm9559PlVP8wGdoo1EDgeQJSbFjqyeuurv6jlQHuAK7W
XhRsx4gHCLYEC2IGPBpF2b0S/Y1XpmFSy8jPuxxeKlBK9DHgcCI2EWn6d4Rpva5JcDRQEws2XMiU
BbEKdtqtd6edKHTuBT9zfPXrrgj3WVS82qngvYjzCTyQllF+yTiky4fslqO6napqmdVr12XT4Hir
0Q0XSsCEBl9cT04j4C8ld0AUVZtQYgE03ky6O+iU4sAzuROmJnqCyvqC4goCqTEZGvNP4uYK2RkR
DhYJLcoqG1YEncr9NOvgEuXZhmQ99l0EWa1dmR1bIbs/BbNVHiSD57EFJZDVh+q7VdoLF00pDb6U
+lpmdL41Kz0od4lm+obgk181S50+mprbWmQaj6JwbrrHzktyyoXOl02xUlMy6YcmmmO6ppSBOUws
on4m2IXrVI3XmRIdTUoEXhIuz2kdvVequZuvqXZ2NPQ7YU0ejnZt6izUAoKo4yOe6AdD4zURnnr6
UINDIZNt14MmmFkGddBuDFz4TmRTrx3Lpc2PMkkrv2eIbTttPelvbsx/sy3rnlZcBlAdgBRvIeVs
cJAjdCBll+Qextq4yNL4VE2ECMw566HtIdRzshB8UPC8N/VTH6NdxaHoMEEg4zPBhhsnUv2hsO7h
DPEB/hkl8cqNAVppgh+o3BC7ZiL2jiB6FxaVDgXWj0Q2I/9tZK+Rbu1Oo5Cv3+SZiiLO9s6mdYdo
oN2PKzNv0RaiBz1EuNicm2bTkaxwhjtUTdp9D5wL2W/oSKVrCwpxXimjwqmj4IHmKwhS7mTRw8zU
z1AGb/BpFnETbz0tvEwud/2pDokiirOg3zRjfeGyHAvr/NhU9kHj+BExMwdthjE/VQqXjoqabCXK
kR1MR81obxGaI2metQ5yRg2itR5p564M1gI3myn0bRJK8HLRvq/YfEbMFCJ+ZPTPD/lPAINMRhCR
7eYYF3S8OhT2Te5ddXnAEopB6FK1uodHYAlL4MbSWP+54apidTfkzotlmpRnXegEYsQaj2PS7Gw7
eouL+NDYYqEJuUZXYzmVzaBVP1TItaTTIeeNmnebpuVlGV+NsQafA72ULLw1rifWvGPD8yVbari4
Sctx7fRUBvXRxSqCtdm2B4t021A8wilCtM8ZbPKtquO+oOe2Zy1SsK+xk/HELz/QgHHXXP3UAV0t
qQNh3F1p0bAUk8JYnyJyhjunODVUIER2sCoqeLCT4DZpYg81JbuFNk62Zup8Qws6Ssl8Wfbt3dS6
9VQrV7NGT5GW+NQtDo6xKFAGTXK8esY/oYNhUqhigo9j/1O1de8rJtXUpVH8dWkPDTzrEOZNfBCu
W+Hpwe7sFGb8zyj7aoeYqNHPYyk3NR21V+HMLzqqpCwISUfHQDQrcaLqztFQFFrteradSjx+FQY+
Gi7ulfEj1DmOqlrvWZqdY7XBQuwBZdcVFo2SdlavJFaZKTT1VIVBsLhrHq7tzszQHlmQocOrfrxy
xPva0zWRTeqfEygq1YkZ8bSRBZcyoBIoUersWpZGWdmbC2r52D5PGGMAf9N7mfQu263g2xrqH+Ha
lGopl4wJqom63dh4VMAK9yNJ0hOSHpXbBI2d+BFm2pqik52wlbtLQvwlcLR02crkOlaCNRARSkdQ
6WesneC9bSuqwn+Nmh2/8FUy9EYY+r3SgEr2+NzBisAyYNWMF2NylM5EUiF6zh/fcQDoVM5tz4NP
hw5wcCw2dKzkyT/qHP18aDbeeNer+kKlxKuovyLnnmoDtw08EIQZHTu+Tfz+iprIwN1Z9W5MkGDs
P03fqLhjvWhjWs8cyFBfdncde69m3YU2Mtwuo+EvpkyZ3PuyrdZ60vOsDlG9oK3DxpYMP4YZ9ZLG
0Pwqucz7smL+G/9wvyPJfEk3vuXa0TR3uYrHk0muxMQ5Ge2elp+FyJKl5tmQSG6eRxo4XobkWEYX
umT50TV4lJu3snkNeoCkn0pkEvjAxJ3tM534KqCdSl3EI4yBYkG6v1/ZLcqWY+Ac/PXyryy+qzwM
abhVknm3WF97LTqzOjrq4GKNVnwMwz7jYmq12dqkmSbm769Y54CKXuzSnBmfkVMvB9GsHRUxvpB3
k8Ggiz22D7xv0TciNT4SpCLa+loNyZfO8ZGR8xlSNv+MZtJBCvXYO7LBSQAEjYTGpuFmM2NhdSap
x7aShd5a2J+YU/2h55M+Pp1wNcLOtb/cem/pySJt6ARBLQqyd6iM7Dy22sTkxW04CEo/ap13JWvW
iU28GVWzc1BAIqAHLUdbb5NFbQwMjLdQTj5CzYZWaS5+wb3L8RtwXueZsrc8lGnCL1UYgu8tDlNs
76gTgW+Ce4oTbJyUc84FQiOi3e8VpuVIv2XKZ2B+9HMy6DWedNRglJCYOiPy0ZDNO0L684GtDRUz
8Jw2/hpl8dlgjNDwpKjNIy2jB2L2PhSs9iu1WLtUAPAY2LfBksuWYBVEoq82Hf7odCMhZmy5RC35
Qy4BrusVtUnIZlXwMfb2d8q7/qUz2j/J7c3JVN6IhZEuq3k5biXTR6TzYz21HdWnFbVPs49CE+qx
hzpAr+d5xEfRNMrOm1jhKaRle6ZBV8WJT/SOOPHLbDYt8gOYymNbmjcFUWKgxD1COpZ9faRj8JT3
4pAE/aJjtB+VhwKfuE5Z5V2k+i/jdO77fylh9Xx6N1H5O+dopdZrS/+u0BW+/QihL5EZc6VKjwKe
rSYiNKUfHXeRlEx0dpSxe27yu4H2WLhEx/thqxIa4unzGbNWDsNLz+DfofMkyJljOeyAQ6y8UOcF
izWIZlfkUDu+ONZwLtrmVhgG+0u0XdcuXmxgCh3Yt1qzaA1ERmdIGpEb+NiaTbfDnLQLew93VbGq
W2wKPKOxTPaGqX4CUvoM2Wf3JC90ilypPdjXbryWxAKcCNpLEq4Dhtu65EnH3kV1Gk/NRnLFKXN1
HebqVkVgKHUEwCqV0JJCdF3lTq75c7ARNfWJvRdW2n5JHOKzdJKP0qtfg4a/Um1377XDW4QtQ8Q2
zr3jqT1V8XxFMbqASsOaOmDuqvNV8wTwdG6PTn+GKf/sAp3hbLpTQrwARiL9TqTlYkw74wjEQz3J
vLnarfs+KcZJOnW46cASLUUqH8QbZkfOyi2Kf2EhkJ8nNEeFMTcDaK5Gkm0DnKKzRuMEZUaoS8ZQ
faed11IfzCVem9Kr6g0fuTSvgz1zChpjrYAN7fJ0aSg6ZalDfglagrCR4b13mupdqEN6M9P8J02Q
RSCRCLbKrPoNWl0WmnwrUb454bSBQAz6e/c9V662gvBYmzkbvJMkjqNdYJLZw58PfZrFf0z47g2P
60FjK9WqCPsmn/hxX/KXwdadN/3VVAZqWp8WiqtqxQuN/YagT9tgH6VNHG5KhtpQLryufIi2OIXZ
l0RgbcdkN3jKC8dintCmktORFrskYtma1IpNC2gNG3bIMT1Z68ZENKRfiUAEwI7/KDuv3ciRbdt+
EQGSEXSvSu+UqZTXCyGpJHpvg19/B+vg4vRWb1ThbGADja5qmWQwYsVac45pNAuF9pvL3s2cJuSZ
wa4sE9KPoo1Reoem1q85vbIyHF58L1833nvSwybzW+yvxa4mT5zZC/fxkS9B2cI/1yMsqsH/nmr1
GekbNWWnmXPfc0sTFWkwZ8W6w3qY42nj2thkD1kPM1ZDDlTDne6bX+iVq5QdOUuWg1Ovo1wyQkHs
qw1nIwMAEPra0ZXecWqANRrI/sjdquJ1H/tPSRNtAbYvBmwVDoukJQ1cWS7XGf0QYvfN0Rwol7Ar
gFkpVIIoKugTBIdeP8+A9AEcNp3ahqcxo8NshkjIEUfOj4zAyI79OAtCZhvYNukFZYR6WEgDgNWx
sJnaQ6lqxENGMHdgfJGguWSqvpHZZ2V1m8Jv32rvBdzCumtPKWOhcZ7T+E+TDVqBhmbGIMjkn1ta
opa4K+NgDyB+zjvAUB2eE6db97S+4blSTaIEtPQdma1sf5QcYUud9Zkh7UA6v2xD6MoRT7vUT/T5
q97f9jMCGeeoCdwSXhJNY06O0ltoYh0hBIpZZIZhXQbmUYaGHpyPvhz9XZ7pe/oHV5JsznWCkh4H
V1IqJIDWjnM+KYH5TNTZLYrXBuwznvIzk0/Uk/xkYXu29JPJQGfyvS+P9mkueDN5WWNN27RtfImx
NifFy8DBO5oH2WXnQGf0LcyDika8uUByKzrFVrtS2UNQXjViQ8KxJd+dGS66Jbebk0Pdpav8rUXP
j5FBGqjDSOMoplswKhA5LuFrLv03ctpjGhceFT4F8bEnPtdpv43xK+T6UgycpWDH0dxnBBm5YcCZ
zYgi7xetFh91wZiZOKOgNvb4hZ7NiBpPOjiOuZLM8Uemd60jBiOBg1e5YqrjTqOO/1DbjXW1g+DZ
hG8+ALNC9vcNy09vm/uAuIOKv2+btwUAJj9lcN70z+H85bD5xfhMnMwitZIrR2CcR08/BzmC0K5c
JD7QMa9d9R4jCQskKaGKBtAxF0lJkPtLgXvZ0ewbsqzWpZZsfQwLNj17zxgAO9O0ZBAKFHutEENI
f7ivXQ+gA5Es1bMTvIMFYojxlGBzb3ViaZlMo7Cq+TDN+faFXw1ALiVusHAh8zUDTwo6huWaK4eW
ec3HklLpa2LCmeCvGQ3z8VKah9fGrCjEaT6EatHCg2iqtd8DitG/RpQKhmasDKe88RElp7QkTHQZ
02CyBTCKZCgyRVeHqUdV33oaKQiV2qTTsB9w6tjMY3K7ZoJxxPP4EdTNMSh6rDEC4hKRn274go0v
WJjIhScXbr0ZMesb6N1b3CFgsD+lVLSWXm5b4v+CCQFcYywEcp6Q5sYIwGFKIHQTlgic7VuT+ler
Zbe2ZT6QFnarD+SZu/6jhltR0LdyTOz30njUovw1NbplW5OloeRO1z5LrLaYebh+MIis5Xi00I7A
1gX8GZHw0CEhj9W6CmlEBHSG49i6m0CyYHVvuZtTsOBagPAD6jWQ49Wmk08COleAZDfosxzdPqVq
pqZ51UMk+GwsDL8MKP3EXsVRO6eInuB5OS6oKWDeCArd56wbcSe+tTkyLs1Zhf3WxwQ+lN+de18P
Dwx5kdA1GIjQM4POiYwjrcNglkfQbi2jpV9sB/MyC20bpI1xh2H41SuKxZhR0ONUjs6659G3D2nN
GRRVHMbcJVKDgIPoif+q7T8kGHA3gm2KSsd4NVwNgRBXTLRyYbfG3oA+8kgqBMPZNxgXy8pEflwk
6ziLTgMogTF+KnryWm1qaZecn5BOEMJkyRIlaDZ9DN07p2MzRHeI6qZCYOXRECaX5cZFrUMm0xYV
cUkTNHI5QggmxKoLLodWfmWtbMns1H5O0/fGvpU8QeRTQXv1eQnJiKf3z3QlHEjImLND9EectYRx
f+bI1a0qXdgabt1koyB8VaiZe2PaaLwl7jrJrpHLu1kC8nVDEmOii5m900sR6U4PqKiL9KBxO1MQ
mENXIc3bmxha9a+IoAY+HDGDIUhnDukwkQ64xHZ2GAZtwR10JY0Hy/dv+vDa2tvQ/8r7V2wuE7d6
Q96y0eTTU8zECPJ/9mo4NC5IOGsf7PqpgjkWXa3hikejb67kFrUaFt/6ETOWJzmyEUhw0vVcSLNv
ElQYd0fu1smR7tCGometyocsfIp7BK90bJB+SOt9Amastp1zpMVU5vEKFNaMSDKmk25K0O2PQPSC
mz5FnN373CTohrPp6Jxk2AlKdHt1c3altdBzky+HPT94sNN7Lbia/m0EcaX5sHDLZ48Wm1ZvB0un
exTOUvB8FC0iPNWLjHtDIskUgpZPHSL0VYWa1LMfMqykEqUrw6jlqF0wx2wTyiJDxZuar6ZaRBev
bJfbLHkJakaJ0BLK/plyziYXvKSM727tciGYmDTdNRnfpPr01a4XaL23Knr0QiTI7TpDhZyp62zL
CrVd7J9SHP/DKWEPHLfZhK/9hsQDaFOTx333mkQHMbxD0hDqKrzngheyPLpsvpl2TaFu6meX9psH
Bz3a6eg3Aqaf8K5S8mvpJoxcb8q3qPOONrrAGGGcoMPhahsdATcAAKZIh5YKP4rXtn1XFUhYOcom
JvTNrMTSCLLcGhbIJ0UO+IYQtpuUIbui+C1udQUdCd6NjWzwiVhWVIv47ibwd+XVCb7wQ9UooRPe
cLRrbFs6t2Zcr6yivTZv4cgm23ujv/oYYDEfAVSj7Q7lZ8dwB5IOAdLJM3kgiGuc6VMOp0oeJlRg
ZknDRZCVtPZjfa139Hxo65CGNIvoYT8p1K0OtFt923G9dge5U2prmU+WcVTlfZreSkyDccZ1YK2y
L5T5XvSUDZeyvg1cF6LIXihKXUp8WI3TtXPfRrjcDkWKucuqfS6KtTbuC5Rx3oujZj4q7LT+KmiR
dL+6/htp2FrQJXaR3mXYSnlUCClnVUR6Y5rxvWispaiax76WKzt0jiOdFtDP+1lbwnoosumltq1z
Dg+DEfVzLSxSWcy3ORdAaslBuTPipb2MEWQjn9fnmvHAbBQVJsZ3IGao/pkM4w9baBoZ9uGxEsFS
RWzjLyrEItNRAt5NdAcDVHR1e5fSgJtAAma8dkVymPK5TrkT3oDP9DImDxqV85zeY3DBD7OYV/RG
TI+Sph/h5ORqrQIS1KLgqDE+yqeXtvzoDRxH8X2B2TGpX8P+vdF2EYMzq2JKaM1MmvPUv2guXgkD
9kR5MqnFIK4ifh5XutMsm+LYF79ylEDeZC/r8NlLK672z/10o8zytshZjxYGbfeCQ8hhZK0nQB+O
OYdzOBFiQtoGz0vZT1m+G0Oc0tkuHh9a8WJ32l1MqEmGDKKTb/nE6c7rlpgBeVkOXm4gU3uBGFV+
2cOrIOyJBhmAqwQN9zFv34OADxdjV9Q3J9OGk6adcKcGw1bUNqNJ0LKXKDCQedEQds/hxAryJAfd
S2BynEQm1wCuV4RnODodCKu9ryR57UyDTWK2WjQUkTqIua2ccqB/zqkgOd2BsCTbidAw/9V13+p4
EyX3AgZ0QdtZt64VkuCcJ0HHbBkkyF7odGgHnNtcNLmfIW1yvEehkkUh9h2DyGy+gVPWSEjvssow
YnQvjDGXTYBrg8+yKLyFkncCVUyGxwjS/d5M0DHiXnDSrzord2HlHwGu7xPzVtO+dXHbMHm0uZ0Y
xZrOhuMH/BsPQ9M+R6I6/I5Nx+asesSH7PYKP/9z5a39MljVzmVsEc+0a3fcpQLZU7xmLojU/zHw
XoamWmYlezi/KTmKC3PsabN563Bm5eUIac32NRbOwojYDYdhYePCb0uKFkAMDTtpjWI6tbOlHZ1L
tzv0VO+QrDZTTO0iSSstC4ZpYDuoscYivDHKe7hXh6DdCJenXqMx9zCJY9XCsOelCmyX2MGJOoyA
/LSwXTFeYa+d9d7IKjCUrto2uZAdtVDRu2FAvPBoALmLEA+Up90F+DAtszqN9I/K7q6E3UdzUWjW
orDsFVjMnESlGKFbGXmrBKuXxsi3QqI8TAcGBcvOrTdz2ZPR3JzYskkMp0bmSjR7bIi5sb4p+sBK
VZg503ufmLwUjE4c71XFHm6Gx7BL18LQ9i5B6ZKAOTlTqCpjiet6iyuWkd4EtxvpWIKUvjPXTa2d
4EatKvQHYecvfQJQawSdZBkZRoTYF8VTpx/19iWnU6DHj5Gx01ImtynbDM2UxvoY8OjJpiJb9FQ4
fGACwzSoK8bixhSvCvydA19pcOJNURWHruI8V+avqhrO4LgRHFIqR+NdplxwMnjXyAI4BKm2ckS5
aAAfBsM5RT0iA21HZbSPAJ2wXW19w91L/wiNd6uCHa5bhgIGRMd2ITV1Zw76us29Rc2DqzJuaXqQ
FCvfdja2Tz3nfZjJ+DXF9LGQ7qQFA75IOPCeJoREEdnhV2iszFSEbaIB9n1KuYCgwiFn7hAITzto
XYSrvVR0M5Ogfk25+R3qwvVve0fk1y4pYuIWpP8EFK7/0IvKAYqqOyEzAN7iUifBWsJEPGdTlFJx
SR6MR7Ike2HBMCVVdANUaMEFzct1napfBjvnQ97DB2j16QTy6JfrTABZXbnrE1a61pOtGIfzYD+O
o+TG0DTyjCLNs2/xlyGgsyLJzFfD6EVhTVGR1cpCk4usp52QpsdRPaBi7v0HNye9vO1m/lYex+wS
Q12cHENETNrIqu9I1kTx70d71VZA+SWMH1vnFPWwOqxFFkHqi2dutJk39bo0zeCs03q98aNK82er
urcMnUBuJGbFV8Iqc5Qqo0UPZoyra6S566JKb0ujgiUOkAQva1VeoJ0fDHKOvBDRUWDj3Ei+nZht
bd24rb0oM7P/cLMWoqsmAnXrlmXPFCBPm62IGG2hw8aKXQYqgJDDhQGA6JQQlih8C0W/CLYMEjK4
U22jrqOnxg0eyOxaNV13KPDXnrXMmMdsJUd+3FT6LbUTDgsIIyutzSd0M0W4r6s0Ohm2gtaAwThf
myGfVR67wRIwUnlf5eQ/YX5HTJz71h2/MdC/BLAU/jFvnrH2crj44zgfhgVyS+wexDWpvmByGXeT
/UlH1elvHFfSQ+6hUEu6BEnHCKtnGMgBP0b7WNMhyRZBETzEFs1XlgWDxv+hppWC22blls/YW8Jl
GdjdtuCGtqkjT78NyKpfTEpm11BrXUYZTemx9ffWSYSaBjayp92aqpijsPNbAKyt17Rwbtwg7FHU
hs5zSWPRu2ncLN7xGIIH3S+psZoww4xYeID+PL1x2rXSPa1fBV5GTxSisn2UoYnJqc+TTU02zyWh
4/uXYB3zX1kvkiwHz6AP4Zg6//uR5SANTH/JRLiHHP2X3GFhNnHzS3XdLiDv2UvrtSO6lcB72bTZ
OmtC4D54pBCUQLc9OdQOekMdTWhyO5b3QDafRnRx/9csDqmjArOl49imFOaPnzHL/ckpeoD7fks3
wh88nGjsUsReo7QEdvOXKI5/5Z1YOjZR4QmdHHJDGD8yrPwpCyaXHWiJ5Cq8S9mHd7k+z6/Rdqz/
/JsZ8meUxvy9hGEYumMLYVg/8k5yXTkZDk2icaNutvpgxF4XE76BHCo2LyKILYIQk3VmzpHEeY/1
zdIIrwmjbCWduedcdO7CNorgLx+CnANO/iMA5fdP5ngsDBr7hIDz5/9IfRGT6w5O6nEvrLmlU0e2
DacuMVA2hWNX57so7d1jULroQibETFNDzF8pU/dC4GiLwbi13grNyp57I8oOdhUZ76Uz9lxpYpjb
Avm47jbZKi6n7LUwGpBFM4YE4Z9jmT0zAHMgYUqfEUsEEYkKCgHYnNGY2wXhNld1s28Vz9/qUOLR
JDMfUp0WbIemI5MJjlwbraRrM4YcGK5edNMDqKRZfryFb0kZkUbj1qE5tS7MtP4iCpG5N4MH9Bt/
fsL/ypHh1NJt16HEAdhgej/WroEMQ28dsruyAnQm03ZYQO01SQOssciB/hJwZpj/fmr/8e3mP//n
U5t/mySiJw1T3wV+lQ9g8djXB0LXIre6Y6vH6z5cEzL2hHA5hqREFJ4zevnz7/1j+QAU0qVpSXI7
PG4z1s93lkiXOrRU7uLFKANumoRNr+MYK2aFGf5kFmF9LRvW/Z+/6+8At3+s2t/flhB13YNHIclR
/7FqmT+4Vhw03nLCezxhYLeNTVDpu9zySTuAKGFXO8sePrQU3L1r7WpfPIxju5+C6RyMwYsxhxhG
HaCFbl2BGOJSvyXthBb+HffiB1fP19Kf9lXZvVrjvUE8YRTTt7HWjTmj9uAJ02KFSE0qKRkVhF9x
3CwrqjhynNZsbwylma8B0poD8OxRWwI7Gz0gzvImw0LRFPfAZNZOe9+i30+YnlRmubJoRhXpneMt
3aE49+lDyzFB+3KZZcyhjGvVXehO7HV/28xO2alkInweaWSTcRzjfo5hM8UMrdJLlx8MkkoAlPbD
JWIgMhblatTcpV12O+EfdPabCK8hqM1TV+xC+8BoiWZ+V9xNTKZGnQ0HZZRhIjZzLP3qobbpRX8s
OBP+/CR/ruTfT1LqFju+a7Dx/945/7GSdSj9LisWCm1uMtPQUTPDr4hXY5mnK03CFJNDFR96Z1SI
MU0EVs2I9FN4iLvSvv3LEfR70/+5sP754/zYqFkbRprFKIzRQDr0y2W/rhUzUB9Fw0edRtrKc+ms
1h2JASaNsiN4aPLosl9ZGRs44DFGVBp2dOBblAmh4//l8/qxz/zPx0VsFrlZOplMPxd+l9Dill3J
1Ee3aOJGFVe5tkmRfWiCnNeyF/Ff3nDxn5mAADMMwDKupRukJlJveXNM1D+eUKpFRiMz6JJj7db3
Zgi0o/dH7VjYMMJb3/LOfuW15KgWKHIijVTZyYttOEq+eZcQW4Enk3mqU7UOKqKYzkgxqrUW9y2S
Y3fixlSrTS9FRe8XHmWYxDSeNXc456FJo8WVzaEZ+mE7hQneyNbRQIVBExblXHU5VLjmMCGDzGX1
VtLXIIek+moqG8PrOB+jSila9Vn6l4XyI8br94ciDT4MwipNwsJ/rBMtmWyrzWyHUZuFmd2Y6Sut
n6wkRKGNyJs5Rk6Hui+wu/35jflvj+Of33leIf94HF08UqALn1giLwtiMsPj9FVaYEv7dCS5NHDm
0GNfVpDBJfihvqv/cvjMv9qPV8SSGJyl6Vi2xav7nz+AqjUkGtVsPLVz4wAMBkaLRt6vrBN99+ff
9b9+yoRBurZtodP5udpN18aL2STe0sPdZmgkHRiTfppE+t62xFsEFrKXOJ7e//xd/+sv+L/fVfzI
4VSJVih3SL2lMjpiAgqnu8YxYed63HZ/+QWl8V8OUIt97///iuLH2xWPZiglSkCUeQU2y2JRGzg2
7irFyjYgC+b0zwZmHeNL2nl02C7IFG9G7DYgWBZ2ra1jMCps01nYLvKGbnybxHd6YdzJUjS00UlX
r+HRdu5vuZ2/EC2B9+avDiNOlBU0Bm9tk90+fjCjj5hOkA/RenT2RHYvh/HO6pqbuNEXmkV/aKa/
PFUqJ7S4BCFEHLcOY86RNGeIDGISwqBJtPz3kSrPQa3fmbLZxoq/nJblpqUBYIX9MhAh0MTHvhrW
CT5oYnJs2mcAqxjaI9SC8/ExhF+NASNSPEuiUOqHQHsNGKik4iLcTRfcFwjQc+fsNQSFnSKm9QWm
fcQYPuNu4jAgYYEMYhihcRtzZ8WMN+7G5huU57YJMXJW09GxqofM5cdW9WedxacsZ1YBvVkONbJq
5rLCaV7pBENDekfyv9ML6zA24TERNFIKgj2KkMG/c5+AGktVetWT7KYnj7oZQfsExioaTQTImChb
OkBJ8ZrM6nCv2/tFS2upWxqAqCXsdbNwNxPxGL5n7c3Wfaw74zXv011Lc9QRDRF5tB567sT2tbQb
gNHx0syendIl9IfRRfGm1Kz+e7bNX77rMzbaeRBz45wb8LDRinereUqr5tCNWPW4aZCHtFHwxu2E
2TVjSNVEl1on6ruvaDCSMhSZEIuuWTvuBolov133REPBga7BpQv4I0RY5LgRCnUg0HNhBC9kc2FO
GDcpxVFmzERtssToDqbJg8XFPCyZIaM5cvv6QNwoTeQBaFy3Yfw76gp5+pZusMtfGOQMtIuXkXPW
wa61zm94l0tkQ9vaEHx3hf01kI09IV1pnx31YfBw9foxhk6uhn0MX8Mz8DxuQiaHLpETefZZ9nD9
aVlNUCHg3q8q9cujSC6wRTvTuwMUXSPxLqVzrKwzP7dmHTLoAHTA8cUStqWSo6c+YXgnalPqvGPw
ANhZqQWX0sPKdy8IjhDhHf7qRRojO8GbNWQoUjAOFvjrHAwy0D3LWXsafiuilMTAE39w9OyYIFhZ
DET7ECRf7W1GbkZDeABZU/Ir0m4n9zqByvBmqwFAIabfjK+05oAdJAx2LR3mpF5a0WtHVAZO8saE
In+WxUIfrxFDLwkFtvwu5beyjHOEAbr17XMLLSPQViNKOJXuJo0ZDDeDUv8cYnqdVfLBnGNpwFrx
+vwlgqI9TagyIUxxExPzXK2ijG2w3bYPUxqTeBEtyvDSV+JFacfEJyzjoTQ2mg+8tT2GzuuoUBvV
C9t+B6+zyGb++fBJtBo2kkodKkzH3h3msaq4q+0UbP3a4atPWFqQOym2ESiVN11tLey4Qk+GWJ+0
F9vHo/7ijJsundZKUoRN14na23VTLE6vStbLtsFBi1whtNE0tv5CK7ABYgJp1DzSbOisWoR5+eM6
b+61L+VgKhFLI0PAHn1MSOFHhrWGe+CtmxdLG70wAQsJubYfm+pOlbdxe0pQt8uWqcYIxeIZB9jW
j6c7zZuOsYPvf1m3OVEqHouayZHy6k0G2yf8S2H2X08Oz6VnIj3pOuLHOSzHSqo+onI2XX045Zhv
Hq0hHQ7CjbCFNiUrIUjk9c9n47/rT1MYJlnJ3PoMwpJ/3HPhkHH3lY671MG0bvw57nFojY9YF9Yu
CvvPP383bpL//i35hjbJzFwwscr8rD7RhaiMdoRPQCTjnGhaTyH5FzixJVEG3NsS3qtuJyFqI82r
SGE/lqb1Ssm+tymNM4Wq29+1WCngx5kxfl06r0G2m2H/QT5uSxc2PE5FG//WiFOlwHfuo9OophXh
mJheyEBB7lkc2+iSYhIwUFCU0KcC5G1GsQolFvTIPNizWZxTGvuIkvekyvLCs1XCnqkQA+iMdNz4
y9BOAxhzUM7wKDxsELiakDIl9Fd1SfCSj/Aa9YmYR1Y4qTnTpPkShtDsUWF79ncCe6JNmX/3+mPl
s4w5Br2UMsi/FlQBgxCLVt9UVb1v2nhd6eHSLtqFW8y+VOgaRz99tGuAZMgCHLIs2VrIWOQTLPgk
0NUDYIjBJMRM2xmQB3RATUwqcuRq8zLLTU2S+nA0V2Q8CMa96awFLOEcPEJy0DWPnY7tXhk0m/M1
EJsFYRceWRIeH+TeQNJk6Ma650RBOw8FpFmkBHXVub7KG3cnmJHHzMvKcK9bx6j4conwyLBvBjaW
IwA847EM3o300cCrT87akLSMdJ/h9VTDKbUrHq3AlzXMvjQbilllD8fRuI7tNzFpbjwgVkkAFRlE
riLSVYscG4SMP2egTcKx6TF4dHIUPjFKPgY/wma2P9Pozy69WwvuoguBuctB5kfIahj+BoF2ow8v
Oeeipa0FRjpS+lauw24l17k7btFxA7l5V2jZiTUkNkBRvnXmbZ7h3Nc3djBTdNfkLS8q4xoGL5F3
anUcY7j2YzRCA3+7L7+n7CJ4rC6vmTl+VvldUoczEhlX25vpCETSJhkMa4oy9A2AjdaB+JWGX3nw
LgdWWAImZmNhD40PdtxA8UcmSA9P51cmNfGmHd+V++iPEO2JC+mRHilxU6CVsfgJEgniVZ0lI3ZB
ZNCUf5kM7P3ZD//R6s+pvWcMUdp3UX+2kOUn9oLJIvB32po3mV8BcvqIqETVp8FoIr9vjNcRQU3o
oLl/F/ajh78so27EGTLhC49b+CIlzfKlFuM/rmtO6UccpUB9zjqeFJwzSOINcBebrljF/ZPjb3T3
PkW9hjjLTcAcRqeseavLR9RBtc2XY7Q7j+kbq4Q0in4claaboWeFA1h8q2prWrcAfXVEupHajbzp
Tf3hD08utpP0OwxuC8gETrhCJhHg6MCVltVPmhVDBRIQc5BjWjfkKN3EyJin9EVNOhoWImBgWSec
yq418q9ZuOumeEegErtbQfcCBpQD8tNM/SXR1qjDjwVz19g6Oem9SpEYMLAfhueuKEgwOCN9W9pd
vyiGftWLQ5ORSId6J/RpRWHpxcmQ3ppdRfbn1UV6MninknKsGrN1iZzQfmE4nWsuMX441K19gQio
jB8iw8aavzCoH5XM8eF+SPMtZABlFih4kS/N0RPkztet2g3mwYxOtHy5XdL9wUPIgZ5mBla0bSU+
CkoaX7MXZgnyIMf1YqKsQCek7ht9pVsfUtw6s9gwXlEApCjTW4u2MVV3Ac20xC2lPcPutxAmIW+w
mjcdRZETPjW47pGB0BrYqO47CVEFzHhBNkY/g/T4GjcTOwicGf8mab991k1Hsk85PQXISGeZa3Jq
g6OAe5qisxE5xNwNJEbdvXX4GgUKVO1dt3difPHrZ1LXEZh6JF8REMt8p9/k6lK5LzRSYpFixCXr
R+vwxPY3PoJXoRk8y11kyH3UXAgIXPcMsbrGO1jM2Txj7Zikn/C6UlkOMPW11z7+FlD/K7zniF/L
8X4cbxH5Yz4F6eIs7f6CvBoPLdsurBL8/QvDogovmHjiBddLb1/2KB4iRB64yGU9rdu+3fU6IkpY
wmMkqVPgSsNh764mqpFYP8TphwW/A5nAl3QF2pW7aRhuJ0T3Icj6bpYyoaOTM3VHh0HtfTSM2iuY
blJ/kGzjrqc9Grb52HFjCtvuxoGc7DsvrHgzVCRa0iKUDzUwndrDhqChZOhZxLwzk/EN+P9UC/yT
Yz2PrZEyWie9hXxhcjFD7WiEyUFMzFuNnseGGjCBls9MOqrTB2PMtrgG98S5FHx1HfMvj0HvGQ+g
lCHPs6ET63BdMttTN18k3gEDIWGROZ2oAgrNjNO7kTbQz2CvZn0H7G2PP+dB8qPh8iSUw+H/NFy1
ZattpuzD6Z8NJB19w6JGLMdeL4ZvMR4D6zMaYffeGf6ijXcuFaQVEu9kbgSOT8kJj6arqA30V1An
GeoE2VHvsR44Z5lB240WkmvN2MYrT/vM2xeDJDou3Qw7+F7se/23PgpYtQzXOYWovFNuwvYHoXy1
uGhzYYAPZ0pAiXNWKu2XZmw6E7noNWng7UbIDu9IvJmmrV0+JcbZ4o0V9rYnkG4ui6qHUX92eg6R
4NZSdAXS6ewHv3wOe2E1eKW40/vNRRjkZYNU7H1Ehgn+qQ7GGbuFCSeIrT4Z9F0wXQPJOYakrXtu
7QaLPBZjhDeWIS5KqMcBPo7+pgIsfM1zabcXB1VcaU77IH4zynLHmU4zAfMz0d/YVbvv0GDncmtk
YqVMDqafnPo598zPu68Y405biqUFdb7y8J31D5rhX7rsvk1zbjqws1Crgf7oKOGJCb6JsbsPm1q/
KEyiqVhMqOcxcWcX2awbax+zb1QR9kEN1T4CMYpw/x29DuLvb7KYiKWGHtPi5XGjBM3kLtTXOeA/
bzUgDEtWffhMSAGH/CZEzsW2K4NXr7zDtbMeTMg2SO1DODhhyqbhvw/AtRsJvaCJ9m3wmBZIuNlW
rMLdZcaDk9d4V4tFjC2kzv0HWQOT6rVtWSA34wwjDZRL3XPk3FoIxlt8JKWzTcwdzRDffxnlh0hP
NbDsaeBAIvSXUX0Yg32cOye433KErz0qRSlIWW22SB7oJpEp+WKovQw/Zv8vdv6DEktp9Tvd2Qrt
ZWA6FEIiMuinJgXloMRCka9apr4ltS4yjr3Kv/vQg3lSofkBDsotS0e3GSxjZAw45kAWJATPcLHv
qVGJp7PSgycAdSsktSlCOzoV9kgOUrJuA/Bo3rJQ1TLu2VO0i3Q/h84FwDsvuNtpXIUDEJC8oI3B
xZAw6vQ1iF4j7VuDhBgTrOqd8+pitV9+/RgFl25+ozgPjWaTzTIZKN64Mz97b9d4t2KiTYTMiJiS
HA2Si79YH49x9F1XuM52RXX0x4o3aqfY2C1ClzDQRpQ/puKavVFxiOxy58f+qkfNlnTWO6IS8ri+
BEJK5KZi45v5FgwwvBV0o2OwFeqrFcFhavO7OAAlZMTDk1EMSFCGdZYQFFrTdyJ4tiHbcovVGvMz
lk75ayq3NrF8KmiPJmelHuMgQxcFTIxpcHKE7FmTq41EvAl/deljlj744S+/nJnnBKufhth6ok16
yKv0KaHO8Ga/Uo+A1n4O1H1cPeb1fdgSavemzIJMmmmV6hS9lr+mATchizM9jDhYAGuY/Ib+limi
7NhlLWGumNFiFeRrFe9lhjc51VclGw6jK2BqIElmdJlWlPRfZgVq9ELT8sY1US3P+AeE6jVCPKsD
4IBuJAqHIxjvQ9rsCPvCCS+8O38AczntDBKZauXe2lRneoiGN23OSZjzq15H2MwZczl9/EzdWzN6
b0OWWfcAkhpF/Huvvzdhua46pMGI44UdXiduZW1VL4Th0Uq8Wu7bQOqFpvOo6XteDYu9YJ2Yl7ik
X7AsaADcsguMOXKPtYEd09ugK6st5mcXYqYsB/gQ4qn3pHwQ7kKDsCuWOMQceqZkoJew2Ng8LIBM
UCTsRfoRVk+N84vBfoSoiegv8+ANtyRiVP49evmA4E80uJl9jGb21DFmVZbTFjUfh9rCSheif9Ht
o0kf0H9P9UOeHNGL8AqFPZzu5rmz9237MjlX4Jsyv53pq0SmieI1AtKgv7o9LYoL/rLS+VD5fZqc
LUAfbGzshdpTVGw4Oa05ZPJiygfbgMux59UgGysy136yKUk4nkxEkEe32kp3p6PxycZVKl9D3hH9
AcUjCaj4+YHmRM5HrXZNUKBj2RDDQTCFLvY4ooP/R9l57Taupd32hQ4BLi7GWytRkpVsy+mGcGTO
mU//D+6rLlehCueisYHuxpYlUWt9Yc4xkScGwTpnK02dHiAhhSOSPAHOTIznBK5CZV1GvKzaxmso
L5clLlXBMZLzDBWjsezrR1mRP7ctsDGTaNR7T7LdeOWxk1fZn2OmdNO5DtZ1ii5WhS68ycwvTb4k
ydaGcUUfZnzxZEv2iJK0M46ypi9RYS0xMhDmQptzjzph5obXNPkHhWwB8qz1E1iE/IGXhFVVjDcC
nXDJ9JCQhYLn21jpA+yzlZ5BDcc0e7BhJXHADgcEbB7SLW7q5giuw+M6B+1DzUXmPDTqXgfO+tRq
7iiWGXmJ/bYZvoNwRYBsZNP+imhpOy+maeE/fGm8nZ9SRuL/2zQ6KZqYDLiUiPx9NAFGnq3iwA9p
LG5r7vNqp2i8wjKoKVOIkt7RhUsFPPSWA1p5ikC95Mqn16+M6ehVr+r4Qo9HW9RKklr25nCP59gz
jl3sWoyV410dLf3pUqtgMd4ZmXOpD6/9dC/kgwx3M2Ej2xfJK6LjJNl4Xy1PEmBEjDS4AIkEEN0L
telob+2aHeSljna2UJA3ch8CcKO7W3sOw+tnovxqkpaoOqRB4w8CayU+ERV58ZPfXfNk3gnuNQhS
XfIIezEJuIhdNlijcQ/lrmjcaryd2seK3jpY2zls8v9GtXxTOBv75YS6FvmqNOGrPzuwAL1bHbSm
vi6hYy0N9K+EW5DypMcT+HUyByA/PPED7xtYef6ePDezBfs0ryQugBUHnI8I5IJbUzxbqGsZtcWb
yH7wy3s7XMNcVIVbjHhPVgpi/2ynaheQbbVFdQ0lXdtAa9YnRLo37VXXl8T/jCG81NjVwLqKmN0J
gU7mJe3JaGCUlICP0RY2rgVOlQTd9bCIKde64piMW/yOXbr3RjKnVmJEjbgYqy3gNsM+yhT8E8uY
6VTNnV38ZOMCRY4+DPfqtKF5KjRM3f9FmvZgXh0+26uXlytD3Dn5ktLMxDWZNBct24TGxUTsg6tK
2WU9MwB/X+ufJjVw90a8NJ/WeyMfIyIS6z1Fa+68DPl/Ul8tITKd/Ai+LkB4tBbdrYBBnobgczBs
PlrRteooSOgxTwxcS7LZVRhFtAfdsOcsR0kxl6KqcqHPt81DUV7z7CD9k5IcvSCho/tE6cOPdxVZ
blnMzcJNRnipcqZAD8Iv3ds4CfEJbsRvSHlA1t+Y0VL0jGH928heRfgRmv6JZRAWmCVHPaF78G5J
+DXbmZ8zgciUtbIqjaeOjm5cgRyT9s7X+f2jyViErCNi3Dn9ngkds7602qazoYBbIPhSy/sASXn6
CJjOHpc2aBqo0Ux8Y9AKK34BlBakK0Ym/+HhKJud3S79ls7eDXqwIsUNOzHwKYS60EGulWJTABWk
ykMJl7ql92T4PEorne4dzSkDbfXWFxuJwJ5uWd849o1GSMBHJY+5Ot6A2gE3Xb30YFWQBpwdmiFr
jf2hT/aD7bLrqphS4rNMdn29GqrHLPl0kN3SFAyoPdeBs+MeXzIHhRVhjhddfwgAwIzPVJTCRrD2
DDCMVBlSQ1W5DZ3rgLFWuzX6NwxKZi7Ia0AugcpKveHASuNDT28Z5jtTezCdhzFHM75DM9opr0K/
NcKrnt9zc6ShG/GGuDuqg9O9SyK+YH8NrVsopzo8GeWlLPa4G4D7Ds1irtWqRUVRZLWLoL0PsQXY
5i7SGSAtUutgVbvCOthOdaNZ+yx9NuK14AbDWc94Evet7ZKXfdOqJ+zFFGV6vDO4xicE6jp6e/KP
AW85Z938aCJO7vOcr2zjaxyPvf5g6ath9k6n7xWoYGM/QXVLNx6Nhf7cDfc2s8jhMiYYE10byX2/
Iu1b8MhU2attLGtGkc2GL18vSc6iae4/ciZb1N7De5ISYvoisrci/AzHVyrxMj3m88N7i/Osglqe
kjoNFFV3PXUrakibnE7Geqx2evnUj0tVe08LwiOTdV0/huGO9U1ubiN7DwRt9pR67iTYvjC9JNgM
jyeVDQ7jjm7HfPV8ONRLOT0b4t7DaiP4vbghPHP8vIF497TNnKfXb3oFH/SOfdqgvMJVA/DFX+QU
z7W578w7S3kZg486vp2FtqRkNZtKHC1tTWaTZ+7QB0zstJSdwf/aHie51IYNrUj1XgXYKje6wQe8
BB4wnWAegIJpWdLgI1P7+8a4S6015jf25ejU107+1rXbyNmOKbPt14BFb3dtrGMlnnPzoNVHlQE+
7JfQf+BRJ/ZG45TJ2Fln2R1J7+qAVXkmcIcFekQ3Lx/lDD/nWRD+K+KNIDj2zH2SfNmkkrHFZqix
YqeYV4W+dXj+zXqZDTr9/6bK2eQWm4lnLzHZ1S5M78XUT72663kRa9ol6NGc/oUMunS4xs5a7x59
Y59Z7616lcPeyt+IZV/6Tg9WdTGZm2446Z5PMME1N785DyjbZcdYCffKeN/SW1vqyTQpLZ7VrtwZ
Q7/yYOdk1MxEKg1XTbnVnJlTtlCe/J6KZOuLa928p/59QOUPiLhM7+MUOsVjA2SLjDW0Zg5ZA5KI
AAJpDIItiT0mVp7TH+E2YxyvuNb05iPEcTcuaMPdBjJbzgCyIWsVbMPK6fc62PfpecKFkuvrVqN3
Z2VfmLg43Magmph3IjxLI4ePpBHpdsy9O+0lj0BbwcAieJPRPFiPbFnWMHWQLPKNlMaWwd28M67R
ZiPxti2ItmAw9rUdMgbetM1XEt0hhUAJYgU3wAW8iX2mW5hbTd1EydZriEK9TvEZp2yCq7GIjn7x
oU9uChygDd7b4VtM8CbKRSFui/KB/mNiktlIwhdupnm6t8UCkBB7HO5Tkr7An2gbAsBMsQJC4kBk
Lzy66xOIRu7F3jiSJNth1C5u++Sid0DflzOij1WmSvGrVXcIaZlp9TlyguUQo6pfsOOO+7XCBKLI
T024CxDYQxSEsamgg+O5ok+pNyFZvVA4EcWSUmGu2JwAMAQTsbPaoy+5gTae75oIreBCDGfekoWD
lglfVT9HxmeYcoUsW3UpiL8TL7V/6bs3chhXOo0+aV55eUnTdY5Ncyi+I9balrLxYSL3DJcxAEYv
9A00whNb5GBf52e7Pfv+Lvc3Dsw/gxjMbjmHq2ePORPWWV5o4c6B/6TrMBk5zOOnkoffWpfmvrJB
YYAB3kTdihHHVOs3RIDipq6ogNKdWmwyewVTEZYW8GTsptGN+loaIFV2afXg8Cx69s38aTUjmsrh
hqFzIQ5t+0RG2j2IKLQaCIkfsCcR/8Q29lHT3gyGe/KhMXdcmTORRGHVhdeS2o5H9MTIPwg36FT4
Mnx1K+u9YbqK8TWxnudx92/8ZIfzMhv3JpF5mZtmezBuFTlV1jueQ0xTTPZtytShHnF7U/CsHCBy
UMZ64yIJosl71iKLxj8XEEgEwhoXc6JhE6Ti6vm+kduMlWPOAwnG1GK7Y1dHHYnnvAaJ7QOqHB0E
VJZctW5NiO1NbX6H5EgPRCGD2lFudb1cZNpOsw+VcA1mfv1azU4MaAouypaTKZN7JKFVLV8icEoq
+lfvTmfWnoVXaBBp7vrSWGsTDfMp9C8BE2lgynmwj7E4KhzS+K8YWRIiluc7wowxTy1B19s1XD7y
5JcCjQjMgI5eqjh71KBEyre7xMLriBVU3xI9TGbijW/ct0QdWMUOvOJMA2AO00ckvSLeZipa2Ac1
pVP/6lr+fy82fWzWXDPo8zkKh1Ldpx7HBpcN7jGfhVjml4wN2qUTfKvi6k1HXX2OyUmxiC5P7ACs
nr3Mw2Al/BZCwH0b3ouWmD2CEKroqy0xbvuEmLfdMWBEUWX2hkdiiuHqA9KwSjDoB0mIS4nFZlmN
11GeKv8u1zZ0aVH5yGOt2m9+uzPmFh6wBF2x/04s5cI3OeHagsobMZbCteU9+fVZ1e4G41lql7bx
WYdNWMajpVJzWE4n+AZgq7Pw1WcG5yn7qeTX3vj40eWhD5+b8kAyddXcx2Jfht+NddeAerbZuhDY
bH4xOPnvosPODz+Hm4YMdROwLzxMNX/wq0NSf5bOG0fESGIOgFGMvjpL2CvzIznxgtm6gOcqH4hB
IuEkHL8KSKfiNqqwOhW0OxYqeoNLn7HQKaRTLySr1S8KDewhS0v7Jrcvg2sO9OQGWgcMOaxbq1g/
CWTZQUsWqfGVdx6Z4s7FkuZ9Pm5VMzjGub4pml2vQbBIuEdUH0tWSTUTOml3TclS5fbga/xIPYER
u+igk4xN+z6aHnKNCvHjrQh8yLNaT9FozmtZfAasyvKc0D5D+CrkwNIkVSfp4+5sKx3ipFE4+a7q
OnPf0me0s5c/2UjnTNIWUZiJ5HHUCbPJWMwYzNXlgpRGpls0+FZZfgGMbHfY47jEGvTk4Jd00ipg
6UB6e7DCjjV+OC6HSOrcXbmFMqZZD+Z41AumpNmp1jZqcFVY0GXZzKRZ2E6yMujordB01YTVhPGd
JB8BWvoE2010YyfwUUCKyZBFG0ljTsvoqUEMlDAow3i1NGvAfwryFYlG5n2w9iNnpaicvWxtlf4I
Mx+2eqU1VrDKWoZkvmDYyA6axbAxoqEF6JjwLm37ycNZYkSOG4UfoVK7PKWrdCKynjeLOY7mm+TC
fJ1L470JKZ/8o5Wz2pGN23iPLNqyxf/DoI04zkKTLyBvBEA3jFV3meo3R3Gdf8mgxSyL/FWE+qss
5If+NiCuTE085t92pAyrTBsb/Ijw84JYAlAZ4RUVYa0/Wwq/mGQI6LyiCiiHVhe1iwl8RiE0ojr8
Xa7yu3CUPwqzCaAt1cRn9UPL6ThWZpOUaC+7Gn1bJ52a/Jys2LAxNv6hP/5hKEJ/zEs5ksmQZeh4
mGbl7P+ogHXiQOJCz5WlH9rUCk6jEBpT9K9/f0NilvP8/JhR+6iqVC1Exz9lzmBuJkTfhbLsTLz4
hMlkir+olLSNN4MugruKFd3FQo58a6osmokOz5ZqmvjvjhVq/xA+/+HT1VXd0TRDk45lWD9kuQGe
77AskB6h13FgbE4TdBky/BJdV//h5hHOH2RHv7zYD52TCnjNsZs522lg7i86h3geXxKDNxBV+WFh
Fo7alNgqWD9503zVY0Xmq3/bJebKhFLjdTqV1cCGk52pVVku/M8jobKzH5Rzso0IXeh6YCuZTzBV
kywN39jZKbUnVd8EFDf9EMylJqOFdfxhmkyXPYN4Lp/41rj7MCnvwibcGH6+MZk9OGm17tUcLC6U
Ndi6AmKgIh+I+mS0e6wi/nDU8nU7D6GwsvhMXisaeA3iCuQzswRN/RAbJQV6v+nEtuE2nm21UfUM
PYpfPk5A4qbUFHApi8MQHmJNUFDmmJtMO3TVHHv6pCKMjGgxgzpcD+mzhfBfH+pFTIdpsmOaDLQo
lJUFCpPoQy+MVUq4nhDRXmH3Z5ItIYdz6AQHW2XIRSlvOkwQDB27TWHe4NtfwjMEOEOXxpLVRv0V
2sqq9b6kp66GFHEmY15mqlBA2CHlcJZAaTccEAOjm6J61YNhLq2Yaww0rXuDHZVmIMVpThqw5ZVa
Y8NEVN9bAEsqtIUabLR0RoGyvoOdyQikikvGSyyBpFz51H9DmH6i7Fpp1q2q8elM1WMOOPpGUYEc
Ayyc0xok8BmfTkX05rHi+qLpTC9ZOZw0MfIVxXNaUApEgbjohykkae4t6xzXqHqYM+ltrTJIZ3Dp
VT1v0zqnKF6apHlLWjFv65dVF60gOwQtKCS+Y40arUnbo9ocm75BMYYekF9ugF0me8YPvdTacIU+
dS34qKStrSOm0gk1A8A+2JYk9oi7pHIVHsGYNWJeUNnPsAPCNf5xrPzh9EI/aCPDxRhtq+KHdJEK
q7PDgoOyKjyb7jsiW7jCiAp3DsBIM4mGOhx2dGmM6l2cwZzoGqCZho7IHTdQvHZGv3YLS48f//6X
WfafThk8soYpDdQaeMt+PVgV+tOcbR3pr5GxbT3WAZ28NQfUOo8FLlgHfYW8aIweCAhUdDQeAzZ8
WZCCiiQetEwChxr8NtEVpXAtVr/1vFWReKRLBKZPivaoaluvAOYxLpxqG4S1qxHykVUAFt5VisJp
fHdI6EYJJbJ0Q0ga+VIwoedwUG/+kIjzwKSNkl3ZMfn1sdJTj9FYk3hsZMecyA0UhzX/7LptBzkj
I/6iydS1z7+J3HnKt3elob1Ilk1nrq2KVQXTb6M+KcJaU2p4YF0lg5AYQc/MKrFmkFir7hhCNwOg
JxjfGfJEQ13POQHF7BMPkT+z/CgBsOVGu+gDpmghYp9yOCPw7pL3ypu3r9myq9j/tucxR8yfIDPx
L/Z4K7t2mU2QGfg/JXMCB9a6CGdNXuwFHAs8QcUQ7CygYb0uF32NUmHGT3tw62+CHKK9hCvrMEPb
inFDLKk07rDTM3m/t/D/BLRr/ksxOKuyvC+tU00iTdh/m4DDc9at0nu102KvIPwrAv0a6Ra7Vlg9
pnRbBsBDdgD2GEi202QppPp7pNGVwKXKcmc/r2qhzfv4/Bk8kDJ00Pp1PlyUwXKL9tGGH+sbwzJT
XRJaUhbdlgCcZW278lDh10EYQ3lgsxllYTQBrV/65l4xCO3DBxjIeY48OuZSis/AoeOd/HPGQiVv
r0Hm07XqyJhpgJFut/ClsVhdgvI1pmNMrGOu7EXstsGrDjTIyqlh7deacZeuim1tWHdBdleMI7Sw
DAOpty3qU1FUV74RL31WklVmX3qn2dvOuuITtztkQubZQxfksMWybp2vBNhlHgM+C1akbrsFAj1O
Yd/Amo8+vx3u5sjlAl0Nggwd1j6KMht1ScOSkN6M9YBzF2m04ePJQedZ41uyzWtDFDPeWUkNigiv
3BUmM8p+KCEbEmCcD+RzKrHBspU8lYHv2Az2rSpQOvtbE4mM2YP9k/NiKPnGLL5IzbvERBOKnaVC
yCfEWmeC7SUvmrXVNSwoDHXcRhDdRi5OMhr8kvm9RCecxTxvN6m8x52i+t82W2COHdlJlEd3zvTC
kGxiadXSrtjqUsV0SmSXND6l/klm+NbU+Wb0LbT/G5AuNyFQP8Ga1O69Z6eul7oM11FFkChzudbg
7odFVXEG4MEw93WCRQ7+b19tQ8sNyXJXqR/sEjmhTVwb0xYblLfHmfLUMSaIEAQn4lRknwRwL8jc
qMaVjy4S/UgQDUTUIns9DwTTGjhdshhliDOrTul6ioehvE9pMwbtpU0x9LVI7oV3qsCzZ0yLDZ5W
A74bpF8f3aQRv03qWSefzZMg41sE/xAS13X/hoejq0+iQzrECmpcVuQ05IyPsppBecYt9Zwj5BOU
RApamxRXsr23vFNf382R9YIRxqx+8nWYMx1dMJDx0FzGhrrRivfKjgl5FMvZqOJ4PFesgIP0JY7P
GrIz1IwYRho3KGHtVQSVsfgA8Eowq5qyW5e3uEz6zmYT+GJlHwC0FH1LiEkMgMxHzlayxaigUYCQ
4LY12r2vxTf4y28q5U1HcVANey4koHn4UVVm/8FV4sdQxCJINzpm4+Y4IkjPLXTg6tso3gUCY6c9
xOFtlu3EgI8WeaPGgyt2iZK4VVoyFYbdMenbYEB4WI7rWFjXcKiOiXiYIaswQldk0SD9ZcIzAnjR
USDCL9J8YgK0CoHvd80ACAI0EtR1ER8NxGG4Nhme9Pz8kIygkuHt+OpRmnBxqocAuHNHKZdssn6v
mewoJ+Kz1gFDet9Cw4UyoEtWUfs5RuxWMJPuIO6SKTX4DBoYrbI1sjdBthmAueu6iWp9mypb3T8q
07VAIx7qdwQ5eiigmJzjzZLboIUwNiKiym+rclsxHBvN4JCgCenQGCiFj/D5JRoSF3dJ3d4QCM28
DlZJT+6lofkYrrWVKIEgwxrSrwXapiBjrw8HGHNY1h8m8rv8xLWwg/JVmMWRVCLab9TrbLfLjpTA
lqxsG/Fc9JESoRRSU+geona23Un0qQb7nGlTigsVr86y8EN2hFjSmOQ30ckTXOUQZzT/o+uaXVg9
R6yy7LkWRa41E8GSDzvQXJ0qOWGWEgnsPRMpxAjiYgxBwAH4zd5RmQwQTnKTCWCBlPqCg3pBpsZ6
3iFMuoO+VJsZkFxDC5++Ysy51WCSiojbFRGOypSUVPJ857d3NcsLFRdd0XyV5TXQyGMJvjTfce2p
YjbwItIn8NWK+t0X5948N/GzAIvTtiQDAs/FiMO6wJ8RpMjqQuKMvG7Reccg2AqSEv1+xxWHmghv
Y1ffMzgeGcRALwr5vnRVXlqn2FjyI65YXQjkMwDhol1IIVYVBCjETx3IkMBDBMQTYFbVdRTBIiuf
uu4q+bwn6SAmICmkdFv/W7f3ofdNSEWavAWAdCeYy63goouuPoVyMzvjeSZxPcYWi/IW0ZS4BJqA
iHqX57j3EZMlKbmss5uG9DGYE1y+b4ItPAabVeKdBWP3mqF6UhxrvhENKQJsYy+ca43bICdzKmRC
FZJDCvKpkyFtDnsCAlcUNdlW4j6Bxu7hEhtgYPdQsvF/NwPB7ykJQ3Nvo2s7QtxvYnVfU/9g/9MH
sQsibOnmg4NSdQ6ikCP1q8ZDbKTDclKeUrUlOqea3Yg8EOwCi51p5BAEoM+EDOuyR2gYhHIATx3v
2lZd2fFta3w4Ecm7GBwJ4hDxO3Tguu74Te2n8QEhLFDso5pEmCyaPVKt7RjY4M9IWBHhtoyVd68L
Oav7tz7vPrX+NrOBh+mf6N5SpPk+pbbNOFEcQi6EYdwCxMJphf4pqMjGtuz3nhUP1sjV9Pn32vp3
My+OYama2IYclbL/h3E57bqptNSSws6MGQlFwj7XflLzoWbRbVhNBOD5InfzQpH/oN/8blrSMS3N
AyNVtWwpf7QbndeWsK+gUIxVj4BD5cIzAvRpRuUkbh5Jc/33dypm/MavYxNeUNccpkGGaoPH+LWJ
6OgUZAEoYGkJo61uyohrO6pGtpQyDEu+ZHTQCh512MWKvhvNWTLRBH7wTBCdzzC5YY3+9z/p946L
vwjNHpMTS5Om/rOtwVPn1ymcjozLDbuSajLIzjhf//4ymvrHF6J50i2TqZRl/JiBsTWI9I4gILLJ
6T3MaVeQSqoG+Icte4/QC3Ou4cah99EkgWtG46PpX5yke/FNVmmGIo5SLZe6L9fe0OHO8j+lZsBq
rBmVMFLt2+bSGfZdEXYY6xgJ6/qIChMqp6ws8Jvle41yOK7zw0B2sN8mJwXZREfHVMNqcPxilSkz
fDddZEbzEQacKX67CYjZsS0yj7KJCXdHKjWibIUlv4C9qqTKA7pUt+r5Z9UPZMmysPLnxdpdkyN/
7p6blhVQ6pnvWczGjItvMkMXHrcJA5BQ0WkIPwIUAHwSmB0DrtrErQf9UYZ0HSYxjskZlO1Gm2ZA
s3XOiuaUNkdm7JXv7WI72nKzunXXb1s06rmuQ8Yf47WF13eKEsSpGhuW9thpwz2Y36e6Bpo4ORTX
I3kIKBmaqd1bZsSII/60S2xw3cwESJxpU6rJMaXQLIkHj40c1yONnMEaFmBcXX15WrJMmE9r0Lc6
7hPPOUcgdzXykyxVuVHqRwOvmKYmEObWcfkYlNa7NyEtSOKlye59ZHiQem4hlFddRC7JYA8Bvjov
RgfcAy/pnduqevbadwtZNfSSjeofcgU7F4A6XNwTliKP69wkMJQAqTWEoPuWPT8HX/CdpOY+9fkk
CF7vgw/VZmnouIR+3Yb0vAXJS0r+NEXxR5hUSHzdXCn3vfjwIvY7tepqWXhR2OsWVreqnG3Dd93W
XyOJx/1ciqKKrKwray13YhxTSw07hwmX5DmFUi2zdmEUV7956mOLLTHSFhMaIMIgp7VeWgszUQFV
OEHym2nFM66ufclD5jDli1Owfsrz339zv48q+Wn/zy9u/kX+zyg49LvOqsMaadscMCdoLc+qWpqP
XTeg8Ojxjh5DsCHj6u8vS9LfH045TQjQDBIUxG8MjLxWhrZsmXa1DIXh3c5elUXLVlVX2u2Yh2yq
B4I8LwMtCiDMsSEWhk2ixb2MSqYtPyKUXR7qCAVjXYOrNmXXgQ5HKO8jqiUqQ7s6odRYxATaF6jQ
W5aos5maHPk+obc5RuiMbFzPAh+zJHvSIZCXg/2NQ/dRjtOe3NQFpxHIuW+D73O8rXQE01+Kj62r
JlfJQ1JGRnSg3JUIeQy6kaJvFinpmUPA0ieqF9lYr7JsX2rmrGq1xzene5JQGCudH8AAsFGeJXHM
JCNb7K9y8pqrjn1EfOdpHUg8tpOS/xpEL/6U4FvDn1QzqXPMkCabCEB7ZdNskdYIvFmQg+KPSH3W
jXdbKMreKlmnoaXRp26ZTxD2Oowa4Vfc4NHBT6R8RhrHA5Y/KPwXVTkMwVNYtreTAZUSU5mt8T8g
TgXGkATbpq32lYWJgaGzJZ2N5WCkFx+D8pxRkCjMG7xMeWCUsdSZb0dg7xHbJVm+bAHcFgy7Qq3b
BAmZptQKXcEAktlyV31OtXaXp4wuHYCt1WIKetdrzQVSeMxBwT6Ful6XSB7QdcyRBll9tcRr2XwW
DJ86k+dFu8+Yw+QxtgLzWkM+nHJjRd8oeXjEAC0PFYJBaq6toU0MmRrfI3teBPUxd65MKJLyHM0T
EnxBI7PjgxnsWq3Ey1UtNebUndcf6vFYW98KM1qpktbqhqSDquXKcl5xN6QI/gObronfvMKw2+HU
lqThpIztvJkfkT86JRDjzCcG/E1KfdMRKp81w7IzgBRDrTWRYCPUMpEYOu241YLsiJOZCjq+jMj9
DHCf9aGLNphxgvxCuNbCLl+NFs8WqkOWi4c5MLt6rfCdVvaGnYFiro3+Xi13ITV8uPMyhNrH0fpg
kNfr2PSms6e4qi5e2cwdRFWsa46arkSZMkuPUZ1rLVr9qzWRMdo1rBdLsjLobRxfHkAx7trJOerj
d8Y0ry+yU6s/j9W9MtGFDAYu3ehgoluprRfDJ2s6w1I0xwmynsSrym6BuU7bwL4gYcEsBJt41GZQ
qTIbIpWrS1jtNAe1lRzaEM1YkICnwoTMXOofx8+fCg1ASAARcePK31ZTmZ9qVZt2EHiYjejoSDk5
Aj2qbsfe6x8EWBAXQZZziLMZcqXNDOJYa9etKRQcIVq/0FOL33vh9Os6FuUhH83ozR59CqPRi076
qLYc+008glkeDdqYseiId+p0e1cMnfGP0/RP78bQLMtUYftCw/qxb5qUfNLYWgIINIZ6lU8d3ZeP
7envH9of9nk6c222kzYGftU2fxSmll1EmjOCgTR5Tth8WPI6oMxynTAHxJBKG358k6zKRocU4+Cd
HqKqPZeyMi5//0v+VJIzfNcNm2WpBOX266UVNV3dAi2yyL+K0ktfJi0huilgLVP1mHHm7T9Kcm2u
O3+W5P/7gj9uyYH2zXbiyVrGFAd87YaxSXTCDhPm+wfVaygnUsRJaokI3Bp7A4Ogitgjhevazkb7
jGBPhF2gdIrCBrVT1AixK4VYl3qOb6zVZhmFopkd0vktyFzlsdQn8Y938adPzbZtvkFhSdaaPz41
lssFbEOQD6ZiUaZ1Fn/hXGyDmMkS9MjQZP/xivMD8evHZtLDEG8oJPcYzKdfvyc+CCNHJ8EelMRF
OnZyJxZZUzO0bCr16f/3mbClrmm8PaicpvnfV/g/hYxKYIrPwGNmLhORWhgyRHpezEvCCrliacp/
bbd/+zihNWqaThCMTvmi2j/eXNcRDtRLrptaSXqc50FpHLQiUs/9GMQvsvJ0G30twhWsFIqPrV8O
zKzGUNuFSdwB4FIRhyZOb78Qdk3dI4ykhDfILP5fmKjfemfrv2OOlRTt2wxh+/VryLocWFMfypWR
N/5FTQDA+GFeb8PBjE5hm/XLLsopXgdWMp6DyFbqFUzePGm1TZu1VrQYA6WjniqIGI+l7jqDnT9P
YWvsc62JHi1urScjTMyvLM8TlkW6Cidq7Jm6LxpOq7uCk3Gh6uqwH2Tf3Ckpu6e8zfDW523DaEFp
A1JGLAiibax3+6Jop72dl8U1CPL2kLQNY/LCqM4NSOMv+q7JW7JJQk1pZyVyepmqrq00EJu5LYpL
3RbOs2om2ac3Vuk/VBq/1cuWITAamyZfu+DT/HEGysyRnR6xkqs9L72j5dTuPH8c7wyzwErN0Pmg
DIry+fdnW/wA8DqCV4WPaQNjsWbhxo9XdQy1DBt+16smDYiUrmLlI8/g7K5STXVwThJAq9GkbNpc
gaSQa96H9A1x/MdfYfx2z4BVVZm+mMTiUfk7P0QUUWP1gj/SXA1dFSKEIxRGLWv7WEgjW4HAaBZl
5ISrfIyJDOoTMhLwrKIfqqsUQEoaMYdOhExqCj38XCK2JUI4CMzXqaiLx9E0h0/PaNTb1pLK2hp6
HBikFZvHMi3RDaIUwWTiWFTs9GWnZrTkXjSdhhiZvtRW6QwD3ChrIjz6I59n+4LA02G1n9c722f4
rceRcEsFn0saazFaRLpBks7E2hZGtNaAmxco9+FqxaOKP6bjuI6shpJqaiKsgqXOYQJIgTkQS6wE
ohWIZucpryaA/mbmP9qKVjwy1IiuDHXLjZH1E/+aqirqYyjw0yqlULYyHdr9JKpqcB3HnnH2RjWo
iFA9G3/36FkA5cfxbJZl48IviQI3qsyRTYrqZJsuK4bn2Je160cIGRNc6uwqNU/fD1kV2ZtEJb4i
DC20dcLqlW4TD2DaprqV5HC3jPi3+jj5h8QLcHgxNIsp/SLjuRo+ZKBVW/zTIRhxrWJ3j9u30hCv
9ZmVYszSKm3hRVr+SJAtw1fV0kiEKwUmlFSbpRb5wJ5taFMDpapH3jReHUIM885RaYbTZNXbHitE
bP3UlLU6kKLhS3CZqLD9ifCzqIz3ZSQ5L5JwXDe0O8TFxb0L7Krdllpg31UJLUTus0ky7MHY1fY4
kkLmEIWY+LOfTDHpMCqYOYxv008Sz9VXT4ug4ysWYQZJHvWsdwNjYw0EKi4CKZhaxDP3u5ia9kQ8
Gvzs3v8/ys5ruXLkzNavouh7aOCBPDHSBbff5Kb3NwgWyYJNJDyQePrzobpn1EUpus65UaiDRW4D
95u1vgUWSpcNChdS39BdT4YPZqeOHuKiQBA3am136BQt1fHQdMMnG2x9sMrmxKp3RiuiJ5ml9l06
qeAX8qV/f9j8fOV9GYwZ0utaVXELt/3IOMGltBGcGrfgPImJrZX1C4HYf365IDSX6pgZ2ZeXq6o6
QGY6Wxu3U7s6KtLj6KfThgkp6eOWsfnrG8uPEepPdcJyX7FCCNceD1XH/3JfKRYMO9M8GyfANNDf
NcuCxwqaZy8EZTKMrY9CR0003KltoAsPpm6kPdXz0HPhlPahzETz7omSpxuLMBYx/oBqqKyrdBVj
/97C+xS3XEbSAFKQdFfaQVrQNJLrYcAK5c++B8UgMtmqyfTb3JBrm2RjgUUMeBJtSLkhR3ze2HHI
XwigKBEYrKQDoG8eHqaxE48Yvbt89dffy89HIXRd6mzX88BXsvalgvpyFAyz7uOwocyNPSxKxlxv
pVbdLm8ilKsGG4C/frmf7+7//nJfitwqaaae1AYTJ6gMbi1p+sdORunL//+reAI1o0/97obelyqU
2ALBaALgiKFCzOUsJNnXdMEvTqkvzPTfP0wAGhP9FWNmP/jy3U1FGA5DDlK7CothbwTpN1GixXIk
W6ZRRfVeVpzLvPolamE6Mw+hUx0bEpp/EAD1YR5UFFgC//rD/4cj6rmIIRecPnEPX5GkVmyRYlEP
CCFIbn7wC6hFxEdnFik8hFwydxDBL+qVL9uEH18EGk9kLK7lg0Jzv3zfqkdGBHYSYW0Szd/kMoxO
kuCbb3jtXeaiq6imEq1O27m7bJqzdW6JbE00DrJ6Y2ge/vrz/+d343keWbuQ893wy7vx05S5q43b
mMVYuSE2z13FHVZHqO3uprNyNZ1NprCurMwE11eHrbOxSBmvSZcFyFKzHfjFNfZzbfzH1yMoaLzA
oq/9IeX8U9swBWMbNZXHEaGIZUmZvdLtj0/apIlInTDaFEHvrTuQ9ue/+CqWj/qvm17IyU+/7rL5
NoXwHOqpn6vytNdDiakY9SDEhYEdb6B5/BmZV8H/GDu2ORF7QV979vfRjdxHRDsB2vKJRA4VkDz5
12/nS4v772/nS4nZ+n6CuiH2N+ksEUV3NdtySmvtfIxh3N5YI9fPWa1R3DTSwxsJKoIqowXhIlpd
t2i3xgjJUTyt/MFmhG3lRf3NHRbnlsrU4kIxyCxmOt4Vx1hZ8saqnIo04y5xbRLAOOF+8QUvXc3X
7zf0hSlcjqxt2V8eKjKHO5Q3iILyGGrmkMmhOvOgOrus3fV85JZRXzWA4K/Gscey1hYR/vK//lKd
pQf8+T2EJt0haH8H3PG/3YXGzPDSuDbEpoxCcC7iaKRc5kRy45yWCM3MmzmfdrnuASMEOyWITIe3
GgXkP/0Q06qNSLHbFui98OBWGWxOQkkI48Bly2zP988r9JWk5lL+knqCTWZQpGtKEkPmVYBuhqrh
927yv96n/xN/quvf3337z//mv99VpZs0Trov//nPU/reqFZ97/57+bX//Wc//9I/r6rP8q5rPj+7
01v19V/+9Iv8/T9ef/3Wvf30H/Do0k7f9J+Nvv1s+6L78SK80+Vf/r/+8G+fP/7Kva4+//HbO51l
t/w1etzytz9+dPj4x28uZ8h//fnP//GzyzfJr63e5Df1kb59/Y3Pt7b7x29Ec/zdZwLHkphnNTMI
zoTx8/ef2H9fph8AKJ2AlsnnJ6VquoRfcv/uhz4/4xQBion2/7e/tXS8y4/Mv7umMDEDeBatJojn
3/7nnf10iP51yP5W9vJapYxP+CQ/32sCtLJLMQH/EiW+ycDsy8VtU7LM2TQQh10Pap0S3NNKIE/B
lF30jasO/UgKnBUNuNuJoUdb1gG1rCbcIiZEqdoL94CUGA6EowR4qca1IARjW03ymuYlg1PFUiOC
YXjAYVojjQNplPYLMpWYOzXl3UPvzd65YBmg4Rafj3lcssIIUHuV9AN1BoMxw2zsBBW2ocX7X2Ze
sXPbSG5E0j31jWId5P1qIOYtt4B/XZ4/vhZMQzyLGYrw7XyFkfeD6GVaJ+2+M8H5uWhNUn5pzaQC
bafTI9AxEO60LlzYegy98x/fFTZ575xGMN3laf086OSIW+gqsBIyimeG3rJTTylUhrYtMJKnk7Nx
LZBn2rQuu8Hp1qYnUkBUCcLzHJFKF8lTHDrJKpNturNrAphUZxMFwnFcOPUlWdljunMG/U036Pji
0XgehFFc4J28mDzjwETsELuptxb2tHCSPmcj3WU5CzDpJA9+MOcX3fSr+sr+eQ7y+1fn2QT/CBOl
Aq6Kn59eHJHazOIACyJui3O7L8kjhAJdwK51OYwrJ3YZ8Ydw1XSpBzJUkd8T3FIa9psD3J5k8uFk
BR3snnh4IJsqvgz9PQ5I9P6cxGe+z2cuJbAkUsrYMBksuwzFgCgmH3jdTapY/+li/uOS+fMl8vPT
Yvk8FKNcGWT5UKGRI/Tz5ynMPrNZ27X7YHllYpHRujUGpniV7hppPUqcrnRhxZ6o+V8OVn4uQn68
OGU+vCe+K4/EhOXN/akI6eyeCtioun07ChyWk7SPsivuy+XA/zhx9Pw8ZA7cQpSZRDDDa407kSPm
VPV+LPV3nwNwyIkgI8hyOJH/Zq7LfrZ+Ub1+WQD8/j59h1pJLFYl9ic/v88om7y4nHmffFELFsSA
edYb66T22RXO0XnSwSgMQs1x5vkB7UbeaddMf/VUJV6JF/r5whXU0Mz4yP0IHO9rde9XhVsKKPP7
CXOtWeJJg/piNA72nsnMNpyFOElZ5E39dERS1J4lc/PZDJ5eZ5Z3aXgsk3ONsM937RN2GIzplKS1
PXPiYVspg0MGDdUJ9GuiMghDGIfORoSeMmAFaAzPxuhcdTkpFQbpqeSPsB0iVtG3bXTuCVvhxk0u
pvLBnCOPYWYxHNrK30rVUQMUDjOwySLNQrRP/gCuNJ1jQDxx9lCnoiH+phuPUZOPiMP4fxWFA/rr
ut1goa4xvs4M3gIjQLsIub5FINeaUh3qqh7XGaNW1B6qXjsyd55soiVUTHp0NlJbaDthMwO2+wxB
QnmlipgQAAbmC684Ph89c9hWzK1RbwAJku05ROXsRugxflRggHIefVv05Gol+vA0zN132q47RNTX
TIHbQ266N9qPrx0ElRu7D6FImNWLbAiULFOyB8wY0C1g/ianQmwdbg4gzpiKG+SD4fOfgQqvMwUJ
Mk08F/Csle6TzGep3KtzjGo1AeLMcGxiA6cpWtbazilMELBosOpZvgRIs9lAYA1tPEsE0cSttDEM
h3eysb+7hVOzW49vmq575cGW7aagQ1rdA+QrUKJQnH/L1C6RiMWHkSmXRnZvRsZNyqdzgzsdiRtD
2HeBozsGbIohxDIzYDnKgyLXp47XNxhrXmGv8qfS3qih7JAct086w6qJdvOTRv6tDeAZD0V/WIa5
ME8XsWxjgJqJQIGXFsRYghjWte+yhgfPogVAGsroQNRQ4OwG1WxVMf417hjJ4NduWCXgGkHc8WBb
LQNU7wKR4z7qgG14b1KIAvFwhY85AcIaDZfoVBqZQBVDcu2BlpQdwBK/b32C4nGb+Yz7kik9ZVP5
xqIi2EWm/2oMyAMhGsJyvbBm59rq9Yk0+JdZiG4ZQMC9HEvio9FKZ/HGKJMLUHDQeEURHIr2FTbN
faxSg6eYgOOfu7edj/pnjKGJ+NXcAm0ny5Eo2pUa5ujE/6hzgK9bNzNeTQKhVqYNhyJKWjDxWeLu
IseLzgIHuJEQDTDfZHwdh1ZdZQkPaR8KYe/jlohTZNi0JK86BXxhxKwm3QSFh51513XPzND6GHiO
4kczZi4IUrwT0nhqBS/Srgn27a2i2OauRaJ1ES/wT1jRYesRSYFFQCfBujTqcBcm1qWH9fjC7Bq2
57CXZxsx9WBrou163OGGOkWS90XMCmHGM9wRZmpP7qA4MXM9rsQAP4q3VI7+ALsOP8hUxCdIU+tk
CIBtGs6qFw3+Aijxquy+GYSYbNsM6YSO8+wsORCdcJAa2nKsQPikUbPvF8mD95joPN26Q4VARn22
GVgDi1tVkYxQc00ILZN6ctNO7gojH1eV7w2vxsFvAee3oNBLjVzBjpt8gfi+TJaJxD7OHnNRfPeW
NPXBNbN9H7aYUqDBjBh2eFMN+k9alCgCiJubzXNCjjnitXptSunvQjUASsOIlGDcTyF7rTqRVpdi
nuE/NdB/5vGjqwGVS2Xe+GyQzrLBKlG59k9DBUkMUXW8YgANm0Ou8pDM8oA9fdNw3nTPRUkgSNoZ
7DMXJwz3c5sjiMg9MGIT28WSva7y14wytuzt5MYuLoWGYuGUyMIwGebzjWk28HbqqF5pAAFnesYb
wWB82s5WtCdJQkFkIKvSaYcPjNRcOUCfCxW8TvJA8OVzq7HJabHE9Xgh4tpU7qv4hhiF20AZyFXS
yxbkSIEvoTAaFDigy+KkWdmDg1bcbG6YN9cw4qL5GiYKmje7SavDlHpqG8qm2N6rYgjIKSBDt5uL
bVkwqjDlO6VniLqEZq9LyYfswEmMxk1XGkiPjRCICJsONCE1avwO3kUTnAot5m2EBNn0dHXgWUlO
gUngV07TGdkIkhzRX2aBijdIyXkOFsuFDMYmQe6MdGZd5oA6mjB+mgQ0U7ra53hj4t486k0UQAdk
WAQVtkr2OWuFY0Tb3/nUKmb8kDEz9/ri0QyCu6CK7qSI3urmMu4hrUSz/5oHrLBKUaACajftgM3F
ikEoYM/1VoHhrpMrgF1cmJX+CCt4GEUnXyDw05chodJknJz1HtqVPAn7rVWKT5J23M1CXbZdnMat
ivODVS1h8cWFnIATXsu6d25EyMk2HL0RIR9qDczx7qNh8+SBzn/lBHhE6srGpW509x4AvSTCK2Vi
w6kDRSyMc5pUZ7KA2Mxkr9VFiSCAOwB8D/tg1R7ha9LFq+Ribh3LgzEEd66j8WXm6jrX711lBM+z
h+PF8oy9nUKkTrAatXP64SwhYIENVC2KklPqT1DBguRW1Vg97HDtMSHfIn1o1lVpQY7Okn7LkHxY
NR5aMwKXphWsqrkSr4nXEodDdiSr0nDXWWNzxLWrHPsiRu09Ed/6MLR6LbzsKaiQALme3xwscBon
JaZgLaju1pwAaBIspj2tz2R0UvZ5Vot6JWN/uYnikLHZWGdFiIuiB+CTxRfjAAXGY5q/j3C/bG3J
kngYZ/ei1+VrWs3pRcJs/qKoWgS3Izx2DWkkzUCgyN45cF9/J6D2tYceu5MmZ2wZh/656Kiaxql6
LyCZ5QFKfJBWyra+G8kcrjID+G3jBgeiHhV8sv4hHDG1hQFGCG+O2KyDoF+bPeZCAl3Qq0IY8GYA
IQFANVjU3wnF0he57786IH96hP7YgTC5hrJtCTctb4IiVKeqxAUxF3TI1QgAfuF6cauqipXZBK/W
1F9KRHd9XOld0wPbyh1O2dqKd4WVe+ibdPvITPy1xR5LwWVcpBkkShUOxa4fKSsmd6uq7M4X+ZuI
MX/5tMmQCJOHxoasHwnzo+LqGT2738zVrRFrmIpVieyrABYzQXV37X0FDqowb/FNj3svwoXmeQCH
J+coGuyaZnQvi3ld9EBPmoZLUgRsXxF1o1ixZHmM08OcgNCEecs2rbcfY1qAVWglNyFDWdvVzxmF
iu44GNX3cHCeGr9nlN7jX2aRiCoQB5dvXddmfZWE9ms2ipc6VPcq/chF/2kRr9IJZ+SRtdhdTdwg
dWV+ANyhewD1hVYQ11fpbic0vXiGV/CbQgCoJDyQnPvdkM272XcveQJe+sczQifdEUgukUFAmgvP
m4il1lg+QTOSA31pWERAAbHTqyakWK2TKyFBIc/4VMcrWfbfpFFH6A6McGPhu2YwCMLeG136fond
pcwea3GeDOVDh4yzdeEQeljp6fl16N2gzjVoNFie5rhlSYgndZXxDrWaOFcNal/DPETM64Lcg3BU
Iw332/LgDWyxppL5njfnV2YNHmwkiN6GApZVzW1nQe328v6uBk6UGfYHqUoIqMej8PsHUwNxniEV
0FEg/CQRHLOKtfUoMc4GeOu7PJ7Yi85bs8KvJAl8OesN67xf2Dc8rS/TWFxbi77Vk7hf08K7ZhmA
Oza40LX+FpmYdCfzrnDHb+gPjsM8pitir461jGg2fO+IhsY6Y63PUiQZwHFrWJvT5GQrC8/Equip
M/vspYNs1ffiInDCk5U5174gi0kpHqNcA9+pSRlh9vUp991rw88hZRvIpaHU9iILARSNV7FhcR8I
EQ9q2p6sCtuNnUIyUHbOUtiA8wInZh0P9kNPatimNQVOnRjIEPaQu2r2q54vuOLiobhM2vK+ReoC
Cstqb3t3PIkWMe/kt/UK+yPtxMix6+x2lbYw2cWY77HlByPuVBwWdAyaSGlJ7LrlFil8TumzkizJ
iRLvRTw6+/JDR+k5XnSCpMzsk4wg2iTSOSXXzpkbgvKsB8NcN0l4IBDjvC7a6aQF6T7lBCnP9/F2
ikObwZki8JoNeGwjpsFLpM3w2PEz/PVQQ4dqgOMwbxL2ZUkleZyTKBF6kb91R3LvG0yuPed9Vct2
K93gexHU59HAVsedsCrapXFrVjCC2XBcOHF/p+P6idCxSwbydD9WeNUF5bOt79H71Nuw6I72QGFk
quwDGHfuZx91hKeq8RLzrKsA9+esH0PPI6W+70/Cwn8jPHenIvIdCgc5bpVWa377yNrjKGI7Q0N0
GQtwxw0sekq6DK3uPH9TvICFQE5DVop7XIuzNZ5za9xY4czfzglQ8YO2I84gPPUlvufRzB+7VNdn
ubXEaIfkepf+cNDjSGCqnV2H0/zUhVbITvjHVo9EtWq+lkefKZhoBFvgIK6IGal43rBUGQg4q53g
YM2dPsMgSLk8hOuK29eM7NlWHRkvPTkLtTKOAzFJZ64v2fhbXbEq6nRcy7I4d4jtzCLtbjmEB9+J
d8gVgOPWDx4pH7m4czwkVXF2CmxofzIeDtzz+EHC8HQoT2ZjBker5VYLlphW+zYKgnmbet6msD3r
zsHseBbZkB6HZfaQtvV0W5Y21ugZawJKi3ko4ZrayPbq0GsPQmE07ooJtjTZOSLmvtKYTbNNpY8P
PmjBkApy0h0X/lhVtNX1pPp1uzhE3DA9bx3jOFYjPmrT99cpvmTH9ZLrfFyGCnMbrmU+YSgnh6jR
uNPKbDpGgZxhPQRvMeSQbTbRZ8HHn3aNH2FnnrE3OzymL3qX51vv+KcILScXxFTtw955bwrum7nV
VShvmpM0u3af9PI0RrAwxySFXxTlt3IAzt3Aq+dRHDvNDKqOLqK0bfuqMof7Qj0rskxupAT92qek
9MxyunMb5FEgXta+o2FVMQkdJzCErj0Et45lXpjhMmXril2qUes5/rTqU4JISzyh/Ujzzx1FrAKG
HJu5GbYMapCkjZTClbae/GnxvPEA6hkNrpw0urYjZtydsHbMymECpSEBJinBgRwyDxskhz8CvcIw
WVQL76H5KM2A1WfXbBvHuJCIRvQ0vQelv8oNDK3QI8L1va9RGzcF6O6pQcmKeRe8xfzdbfyLJm1h
3jqkCjk8Us60RhXggtKKHSr2ojRebbO+YSKN2bSCcSvbDPD0TLwP19a9He9HpVs6wYTJ7Ey4DK9j
WfadLYcI0ZQ8VH3TMG0GtBIv2js7KHdNnaBkr+RdYJBdkcfRa8MwfESodrRhdddt+sIVOUNC8Pu1
MyJulwHoL9MY9knqPTSEiKxnE7sVc557tIDndDLcTTsmZS2Fdx35bN4qU6zcwGg2fjZiFl2inbjZ
U8YyKD6banfblmiHnCEHhEGDKwYXhLxAQt6VxPkkPeuMxBjv5jhbSw8D6kBK2zxQXtGu8ThxDoWZ
F8cpQfdoOvPJqnAs1QWrZ3esr8qS3NNwefaGrbmLVIQz2Cou8+YT16q3D5kp2SApWm0xrE+vybMk
r3kMgrNort6cd9fk7Ciy8TCL8jilSNxn0+H2a9RwKTJJxEPjv4CAaI5WnL+yGR2xTk80NsxmEpoe
lEakgPXoGA/9BJqhzcONzclwkY0Z4qoYfWObIEGrSDtyq2gJxpXwvak7S5UegxQ9SlK91CLPV8pk
P6yOfWVGuE6YChQywmt1KXpSDgubgtdu5jfgXBSmROHyAG8P3BvgnrvBvSRmuouHN3TU+YbFQXtG
vyS43JDb9Hb53WYxzQXs3CBAzNYMy2CBSPFed4havcQng5LYa9LvQnL1oHdNt/iqn2PX7CGo68dk
drhJ3CJf0WeDYXvrGEa7G4wKepz9YHUYEyztvksTP0fRusBmy++eOleRvo41MQVOrFeuFZPGaEjM
bHgTBqq8TWiIy9rXd13hdzsD875jkgukbCZxPH9N3dcs1wFvjwmBblN+iUwruOiU+S1sRhoCuHNG
zOfzPZ5UgiJjrTNHrUbICQmNYN2F7mWu7YML8JuZqqZWBYm4xE+ko5Vg25DvxUAciG9gWE7Kzt0K
aomzudmWcilhC0IHffzcdXBCQrj2U6IPS+arpYp4/O2jBCxwWPEYAbe3KgbdQFMdqrXtbUQ1EbVZ
33QEvjCW4BysDPu+9qI7u3avpjn/7PSCvzb4sXUbmTjbEBhqyDGgU4MRZFAf3EPPZBwsgWSOyS60
22+t8ra+LZ6DhKBz097Klv64g269qUcMWAyBPRid4drRDQzSOXxws1yt4kng00tsiLsc5lIY4mrQ
2bcxYPja+sLd2xMsgGDUL/mUbM3BbRifyZtiLm5Apw1nCVLCqbrMfYIzVRekeIUNIAS8asntN+rJ
orNQXTLnyWAxBMk9fg3qEJ1dhpKEk6SxoNGpmalUuTdCp6V4intqAI6bQaeUC15ddIHmOjH0KuzM
F84d6KHrKOYOw1Ruj8y02FdJdWlD4TYtQUSbhyE8LrN4Z5XO2un0oXVata5jHjMGhECUz1QqPo4n
FWTBTRGMJ+W5cFywlgP6pbuUxJ1TbKJlTeLydsCCvwlqnW3blmS7FvVQ6be4EMfiLU5AhHi4spgC
ACNV7q30vQebrm1DocFcP+kJ6iVYyI+PhlrqUT/klq5hXdltQAkDQmxsfLqENNrh7GJuuqCxRnZV
qYeJi5vjbQnWhIH5p7byy3AaLkjx2cmBLqUzbhxgK2flPNx1Je6E3nH4vuv8XcfHUabnGJp6i0Is
MzakY6Ad6D6ZLCgYiLqno2yr294+r5ZWfnapumafs7MPMzoeilrBWzoLYKVeML4qyJEvwSnKQnbH
vJ/n7WS7Hz7+W6eDbIr0D+zYMLhkYgwX2nIegjh9F8FAvkl4EVXTEhoxNZB4mWszuTDpcQoVQUqN
QnkW9aueioahfvHpkz0oCvWJ2ZbdHH7YM6RCjXsbtgQLuuQDAUOd7LV3FBl+X9VYq6qlrLH8HFJJ
yGAAGXElTYz0RkV/aN4oWw+HafbNszHMZmi0i6N+rg5tnxk73M5MJAOCnPSt0aTJOhoVSJu8n/Y1
Z6Qeh12TdkRPsFxc9yOtuB73McnvTh+eqz7dxZyBtiD0N5t3QT3pU09qVuqZD8qr1boyumrjYLQL
4pyJW2MVJCncxS5DJaOkVDGGAZV7lm1sthcze8IN99IJXDieZFgkOaWd3XPq5tmwN/3mxklpa2y7
wkpW3jK2ZbeQ18Nm4mwaQmgyScOZH+FTI3OCHNIh6++bRjjHJkyAUzGaoMz19vVUpFtfZzd6xtPX
5P6NlQafTWdfqRD4RzoSo9ZMG6cbh73jjMeuhPU0kvnUaWifJqstq/ZvIzd9QsMEJyY8n8WQnU+N
pq0jB1v7lb0Pp/o2i3siKpixp8poL1sTeJMCOZNGllqHTaE2tgmWk5q+b9pmyfEjtl2DPMWQnrIf
ECi0DWaaQanXKiDjIAHv1XCPmDyGIkyz2JFN0D1lXT8UFn7K7MPLw4Vx65BaIAbwDwa5P4WWOHuh
IqyGkfhT1pxsgXS0jTG5H/bsF15h++g7DwE845/9kBXThgQ6Qh0a0jtz6pKm0Y+OKa44yVEZNdyb
fX/IV+TMHhKJt494XvBqXDirAhXP2RDY4G2RWAQChzNlpctdMEpmeVY03P19CO2YubeDFZG5MUFD
dlzOYKJMgVX6h1DY12YSflKFaFylJJxHXanZDbbW2giB3fU5xS/OnlU38YVXBpgLLxxW5QyRneEU
oRzkn6d0Ck5djJtAIhkfnC15XVe99Vg2rF5S1uGrMrPWM6bno+gHkPMuAxdOhMAvn7vpo7DKLSFV
yVOZ99dVL79PE56ersT8NEXx46zqEsjxhG1ySVKRTX0scuvOFs1NVj5H7nRPlqXYFK1/7MPBPJpM
vwN3NNCNxPcKkpnX15+Uwi6JGJs6cNV16rAAQ/VK4FUGfLDvocn2I/B/js1auxIlvU6eg3E+5sLA
4jgyCeg8aB1jgJTenEPIZP50kBVjEEM45iqp83VD/wLIOHxonIMT9WS7JHegt4btkCusRGSpTNZ4
h9RhXYr2Bv7nLiVJghLPQ47AlMCa1Y2Pziqw2flZHbQXU3r2WkNGT5P8PpkCPLuU0Drwxm1i2Uxe
Q05mi/iqiq64MYddO196U9Nuwz43LuIakJAJ5oLRCbwk8lFymV3HDY1EQ2qDCTCVWdJ5ywfHPeyH
q86FRU5ikjB0frAz+8209Emr4tl3WlgqLdVrQECQb7MYqPCVaoo8OFZS8f553zkmbNLXS/W0VHR2
xBNv7JtTdO1VfKAEAPJQlA9jDnaylPde0ke7Oq3vxpgFEXswPKv+sJG9uC9aQhq5QM5Bs2y45rhQ
1Njj9vIhVEMYM3mCWFafb8appxBNo9dSlmSNG8xsSpP57aDVi5G8iAIfNyK3Z7SxXLcBVPuqL09C
xN4uXd5G5dnQpmwik3ojeQ6r+V11zLUmSQNGrgqu0kcp+nEdpjjO9PPYQ6+yx+bDNGIisloTh3BH
YJActtTWxvlgOyx+2IH44hAvnXU6Uhbb5gS/kVgGEIwIC8LZB+Y1F/Bq76rQ+s6wszoKfWVZzJvL
yj1FzrybgVCcWX48rt0WbyzC8lMin1MDuaNeUIlzF+2GmQnh4HyzgRJHqc2Yg23PqgqXsAQ4NEYZ
A/Yll4AntbPGbPnit+E3xKPrtu2eXAYk5hIzWXs4IRaYpLKmR0FcFDYQOlMkZgC/0/OYEaQGYJEM
zZMruYsVw0l1LntMG/5vityOWfo87KeWsZvRc872M7i+mS3zzrdx4/uq38DzMq+0P1zE/qiwweZU
6vpKeTzkqW+NACWMVVoMp7rb2hbHDsQrJ7rLDMxTt26EyhhClLv1w/wZ/l8Be5DoGtHddiMQlZ7C
jdBdA6SesbJ0C0HQqsIN+5JVMsVcPhIvcb0QIHryDCxHdpvIfIZdCincWLxzJXjOpnFecps0TdkT
neA6Lf1lhhICLEcQRDXqYco7h4FJkjhHjOZ8TFuXKJCyhPUz2/+Ny4bsnLndsInEmxwD7uyVTDfu
whR1Ge5PEczSoIU0aiscyhCesBDVUN4jZMgySI/MbAnYwhO0c7vJX8UJdI0pNj8ThiarXpKB06Qa
PVlUv0wRCM/spRrD89Zsb4OQ6bFdIzwZRzJ1GvhkSV+ue8+HfQeXwKP7Yl5WjxsnhcKUCf5zhkIX
TD0wNf6honbo44SYGmEBzyOhmNgDkieYj1o+XK4EEWhlTDeLk+04+wPbcZm+cBY4Ky+An1EXMFOH
stnNffiEUZEhimu3xQ3ANqh4o3MRe5vUbW7KPHnyk/eiyw1wk6xBDXmf4f6D3AQOfyvJ1vbd5dZq
54JtH+itIV3a2Nl8QGvOn5rD8cJMLsVUmghd1ZZevD0XoFabKH4b2ICcpa6214EPwihxdlPk3Uwp
nwK3iTudXJE8ZrdDTx55Mj2kYdtjpRYsr3n8nnmV3awVF9rKR3sg1FiurGB67GyW7OEgKRLyaAsc
DDgU0/ZVK9t1UlHlmSYnpHKSt7n8aAvuFWPHWZ+GVMYCIaOsiFM0+Gdpid7agEYYSOeibkoSvjqx
8XM+bkOWeIfxau9RIUB0eimZPGwmhQeLHsLaGxLZEwL6xxIH47I39NaRW1/OKQtakxZOTGl0KBq6
CWwKZ21Jzk8Kl8rTzU6L5elXm0/xZDF098U2zYpsk9lw38OB2FErsq7RCn5GGYhvtGIXMeTb7TBa
H54IWIbIWKKaMDI2iAyWZh2fl9BxjVDd5B0BIwtgz6PR2LYpMSkdChpVcOE78bfci7lSkuBxpuR1
YGcCFi8VtSPB3lXhDGsrNb8ps99ZMvP3YamOiKBo6BFoVCYowmjAT2eK6YCBn0diGW5Ll+dOg7lg
16LIUCkVhzmSGcBIT0G33DgMGPvuw+wn4gamme91JvGpY3VG68j3OVckuxDD6kjvnBaFwDDruvUh
ioHvVWtlmkfvh8JJJdZK6hANAjFuGAZeZaKPYUlllHoTPHI1oypRF72TsTCYGNDG7sjKgbMpj9me
JIIRYOmfDL8bzpeww4xbRtPXM37GwNzRNaybwLwx3OyiMBgQ2eOQrN38/zJ3XsuRI1t0/SLcQAJI
mFeW90XbzX5BsDk9sAnvv14L4EhjrnSv9KaIiQqSPSSLVUDmyXP2XpvJLqJRzj7VJhvaX2bnZNsa
3oywTcC9jmi5HFsmXlF91yyuc6qHsbVpX2bpJc0grddRsR8AAeoDXR8TpcvJRIc2DIScQSLfe4gW
ebe7Z8/uSJfqlU4QxNUygSu3fXa3EZxtHDcAXDgl29r0fk+ZAXeR+MVt+DCNAzP9INFORUAnvSHE
x0JdiRTgPXDZQktMeWkavGWcMuxQH2GwGLz2nA5kG3+6AdxkdM68SI71kEqlYNuUVz+BaJBOJNbl
cbnrAdZrbv2Zct3vrKlFS2UH4X6Sz6gUCJPMMtpvJb0LEnNRcvxwykjs2JE8zlkZHRU7+GE2xZpt
FxomtOTSZeZcC/muj16/ckOIZtZE2lMzef6jie6jrwKcMxVA6prnYQzea2QjYDIIBCtI/FS2Vmz8
IKPnyU3HtffqNSOpsRlM/8kHb1nYDkMtQLvoFOd8QF29izr8oSfqt8nv631dPbpZdq16wjeyOqW+
r81DGeYvOMVy4EYVdVao5GHO0R4G0orHW61nNuJfuq2OQGXrhyO64KrBKyhUdc46fo9H1V8nhU1g
tYfwo8lv9MoI4mlBvzg/NJNB52gZoGu7/oXy/cJAwXx4p4i1UNuJnTfIbKXF5dM4EA5ewgIKOda4
NDy54AA4zUFQWZRwjg5MDOaFvak1cITYuonXwYc7VpBLKxcdVFv5vD7UiZPTiV1y6NPolf1+39QG
bA984eQfGFsnJE+aSmmvNeQyDm53LAorxcRrFKumdn6Mc8Qh7h02HOuzIypwxWiVtLn6wKj7wx8x
J7hT8G6mgFskE8YoS/bUYnTDp+ytAGf5wKkApyvELt0evvc0OdBEq8+A6F4yUnGjZ/1H44iUjYoC
Q6cttVFIOIOaMCq/oySomJyibXmojeBjr0vr3XSG9JA48Y02NOPsDlQ2OrUto5oAmmr8OcvmyYcy
1zpSxM2sNcHKOYGdimYIcU4F5CmPgjJm6iCR37FpI4Ug25thVbPCRtLx5zEBDbP0g6PmQUL03ldp
dNK6DBUXeUrsHagbmBbQ7XkNbQwzQ0/msxegDANohM0595+9JCKoj5uCASvAY36t1afPVHLuxUs2
phub22kUR6r3dx9X2Bp8AgMdAZCRg2KAe5/u2u+plQNR0PVHEOfMDiUpelmxdrogfjaVd9CT6inC
ckzjqvxWT2Qs0tE7WFXB3g9Q3gJ73EA0e6HMXSNA2QmY6miFh3gzutElc3tzy+tzEYFG82guaiyX
mETfg/IculUCQFv9ijpIRl5+YAyANNspf/eIHpnycBfVGlG7QDjWsZl8d3wN6QKaeaZerOe/aLU+
V73/gSbkojKz3qGERpc3Tm/R4I+7QkTvoS6OtlLonBRqNkczNqFD2Kzhc1SJrPDVKcqPwSxGYITV
zz6P3nQrSnfKC4d1bmq3ySCPs3837OlkFepbO5bnYYCFPcBxHoHsMjdEr17sKgcPeK1z2kztcGZ6
sdGCO3lz9zWYe+6L6qpnCLAMReqTCLY5B1EuK3GEEygemFyAc2+anaNoKeYsBRYE+aCrxR5OsVwP
UbPrRzQ9uZSfoxWcaWEOxP5MdMJk1G4s9tx69H+W7mCA6Pa+F5nE2+ap9M3PDn49wCiLDAe8YvzN
6ygGOOhBU/IJ6KLPvTJdj4FpjKRP499a88OrI4RleflDRD8Hi/U2TOjCTeXRTLGohiHf2EUOjPFB
u9rEjjtd/dpg7Hjoc5VtHTjHuDa4V90kWivDfW0CgFN6Mj1ZjO5YSxl4gJeuavHWVHuT3E0VkhRA
lFpM2+1bHxnZpgWfg2lebLmNYzs8YNCdlwiOQZnhr2I8HkHB5COSnEAxIyoYMbvYBFbVlm2+D41m
Z9vFpi0BBJR+TWdOQGGLnVMrwq0syLGWH8aIZxRaBn2mIfoYgUXsS21gsmpE6HKQ1fiSY2QR0aBP
PSJkulkwDVgrSCSGl4GM1Awvn2GAUkT5AResTLX42JnFrWVu6HpheFYEIJawWU+xqNyVD3i3Z0RW
6D0xDarMNkXh/4qmaNzoqD89WcXbqaDbq/dxuoarghxWh5HYa6Ox8vz0NhVs+rbHyC4g6sp08PgZ
OpVpbTPaytAiZCFiJA1qXdidROrSFHeZukfMRpF1gaQCoL5BYkxzIzvC8f00euhZMTlr9MD8g5/R
gSNo4WNQ4cruSLwJguBdJ5lk7fJsAbpFwT6VA2eMCU9/r5PcZ3HQsAinApFvEiqx8kjXc3yagVYZ
PVU6uHUqBrS0GtOk1v4YzfYNXd/J7F/MyojPruzRRlqI3e1Y4YnZupiSUG5U9ga56LH2IJM6UF5Y
Kmg35QD3GcKobzpqegK+bCylvnlkjUZ/ZWrVmXeTv7LCXY2mCpkYjUF/irpNrlkQCtFkQ+IInvOI
drTPJhelnXerSpTKJfE8VlpTg/V0adB4+SeG5b9PQL8W44hHRsKAheiWWuCkNGRnG8b1PXHlCfk5
eROfqmCfG+FO06Xx2FwC1RI0SNbLJPNr7zRr2RkvGnk1p3gARwYwDUFAZESICQmk9yR8PkNdKrN4
KSPCjbPeKHdNkHO4Thr50lbGxiMT1+6+yYmNKXDRPhlmxeCD42cb5pfl/12eqc9A82SE6Jg6wN9h
xJ2BYOkhaJP8wFSkR60JahjJ3Eq0A1qKEMVA0xNRiCK8HIb+0HnBU8i1d3ZJO1O1ox00qGKLR8ka
Wtru7aifvPCYZm3zpHdcybMdi2SbfFVOYXwsApcFKawPlRh/CzhJHLWekxNWU0LiEEZpmeVsF7/W
ELKZeEbwzZ5731GLYdfDL76BpQHIK8GYQr5TfVZBuW7BxA7sxAjPs0sevPBd1i5E8EiNE0/Plcou
3xNMKtcuhBVHggnEwyaKZ0kYf3ZAu3UIdgjDY2A10ZNqo2FHr5NBJb1HpHuUMrXyrTPatoykjnqV
jwNpXUg+oSgpiqSwvYtGvIJweXViQpq04WQOg30Z/bDYDH1cbWoBZNkgJm07dABdmd+TA9d9F9w4
d9SVclv38efguue2NEOysKcfGuevE86Ig67iZ/Lu5UnFiXyM1KTWZZPei4pIlcJpimPiK4QEkX6F
euAdc6uwdoEeHDwTQHsJH53hJ4T3srCu/jARKN4alHfgwzmTbDIdz8Tie8ssFBr87wA+3bXXQP/0
AI18n7liwozXccMaVBjinGf82XYls4NyyQHMR7XNWlGu8dnHOwNx3SkjyxBqAuhovXhQApFGztiw
Rd2PfijTtuE4Z7IRmTf6TEZ48bz7qKqPgcZ/79H0q3TeDwqexqongL+SO7Umydl3zatomr2MAAXg
c531imlDOCb9dCJzKIBSnZ1fEoOMuOQhIiNzq8V+jYiYdjAHyuAkGRI+5I35ayo7hRaxzw9y9vyN
kpFaM5NJB0IHTc20NyP0qvdKouONUmaceOiJcmlzBOuIgLl9OfqRCe2RddPML2g7/9soC5NktO7H
4unyZn+iFgfHemKHiUnJfGqrZIfEDvCxGWNzwJtJdltbHGL9znqJKEay+gK/w0Ig5Ofyg4eK5klu
58MuFwU2aSxshKB54y4ihQ8yafqZ2JSS4xyVpwoEYGrqZ7M0d0Rk+aAMzWGfYrwkkCPMGak+eCXn
8Vab7HMe+esuYvoo6BodUFySlmbDg5SFOOYyjy/WbI+cYqBWaiQAOpPKPQSDv6HX8dTF1M1l9IF1
MXmSRr7WBo6bgQ+PrS6r4Z457pmtHM2vVT15OdP+xcII82JuRAL/r1iP3YbY6tmb6dcN1/ctp6W/
GYe8XAkjzvcauZQ6+/BKmmV3Uh7BgcyOcBcGci/QJ8eKeZnWxnw5Gsazb/dbWLZMMNPkydYsQgvD
QZ/FQuMmqzpxteiP5oHRXu2W8T1AlSut3o1IbeeR6/gYzF080KOIQmP4Qn4Z/zYljlir+eqavNoi
vdu311oBIsZJvY8m7e8q1qNrIAKaZCmS8MIyt8vFWA4WwujQ2PymcdGd2jbfjVikPTl4T7KnoeNE
5O/YXCAaqfNaXrLHpu3dqaVxtsgHCDKkMVqPBLEPenlM+/IUxYwfEaXVK8vjCvFrrd9XMQlHpTXc
IhOVReMqsvLK8cUc6595knEC9N8TptJfhrg/LNF/8/t+/p8s2S+54r9/uqz/5s7+v3Nt737ls+G5
/ueP+v/QsC1wRf8Hx/Y1r/qP8a9+7eUbfi2GbVP8C44hExLC0BxcUjb4hS/DtvUvAnwsiG7YWvFx
6+JPw7Yj/iX4Bt1zdchvgBv4pj8M29L5l+cA5XYsAF0G+Ufu/4thG2rW3xyONiYwm1+kS0BbPBMg
c3+3WjrM6ZUPDG6tvO4Hd1BF3PHOQAFsFnVH0gat2aGq4tsUoDtOmIA4TqC2Lsk557B0s8NgE4Nc
ZearPTKWcMuyPYnONr4+ndIBMG0xqmPRj9VjXULgSEbAtcz47ybX792zsyu9O+iwPrH3UWjPZNX8
u5HUFjo7vElRJM6hoLDn7pjubs1y12dle1i+29WZuWYqjd/MFg0r8umHhCXlwYqi+pRgwTu4Hbti
RCIr1GGPtHuoyg1CKNZMhU9RF3H96PriGEcIhoKIgXfEwvasU3kaXoHdct6VI1eNK5kg5kJdTlpk
PKlPmIo7vyvab6n5gVdSXdxKxGf0AMOakMNoXnOZarakPGA5l4bKr603PQ3VnKGurHNfSP3ZUtrZ
FdO28EFlLQ/ELh7NuOfpjVsrQ49NvBu0EnfqUN0xArCt3Lk03uhc2B1hceEimrcrKySLuHFpKAWM
boKQZl8WIzye3wfLGZyDK7A1Nt5wq/K+unq+1570fPo9m7SG1iHJveX8PsfsZ2ZXJRu/qMLnoMwu
ZDs6lCvMxZBqTLu0fTK4NPdTQfJvVWtE28WeWqOU1O4wr1hy+9I4M0c2DgCFwkOuESP6lzvrf2Of
FsL8twvW4XrVbey05kzq/wduQ59o/CI9lCgaMnlp6ZqtfOrKU6zs/Fvqekc4Hw+YimlELG801aS+
9Y1puEgctHRTLXFaHqYay6JI6G1W+jjuvbF6ayuHzquK4rNlZ9YrmIux+TWQRUPZXGOfMlB8bQnU
CC++S8+7CVOLBGlgLyev00DLDuhkmyJx/ZPwU3fHhljfuk+EsAILr20eaHk9inDy7rXRoz9u8HqL
qgN8O3+ap81AUhYFWBBQIOSq8g/T1CsfE1TsHZcLxNfHiTtFle/oYrVzkZb5vvVcwo3oVrYrRCjk
pgY1oTqwf4Q5AVDwarluHeStYr5LIxSNQFCA+xdcVBXzNtJveO9zrzH2El3mgwKohiKoIP7Z4Rnd
R44/bWPp53p+AA4VrIsu1ZlXm9ckGYK3odKcXQICaZdHVfiW2+IadCCPG2L1uLgobFz32OXmWSCm
4LzdYnKgQ0x5OtorzYvlNeRZ0VM093PH8SUzvBt6k2hTWONwr5c3sUBTdBLV6L8wrqalHD9xv0HI
L2h0+aK8ggnw9ianmm4c5MG39Of/fNkZCzHpTyc466RgGTeAqwDW8EATzpyCv1jnkTlmmkMNjObB
+lyWRaADMUSvMNsGhS73PRYrJPZtDOk5uRnziz0KWshmo/SO4jPLvhYz8j/dPb/l3Myv57K+JREx
s4rR24PMdPN18m6ZK/SXZR2V6QrUATL9zCnlY9dEjDZdCoLcGSlP0QKZKy9y0OOkEdmFnvwmGNZe
8NiVuzJWpwwd+T6yaoa/Zd484eKz1pjTwnNeEZ8CPnq6OAECV1A8nEeYluIBH7dtqPPGa9NT7Xve
ii75Y0fr9pVyGnW1Md9bTmHYvOll+oCS2SQVK6Spl15Gh5NGSeLceQp8BIOTfY0lmcqhS2TsLJ0d
CsR5y1PPyQ9c9aOFqQYELc5GFrKhLpHLDb8HuKvfpgG8w9fbrwX0MQMCAY6gXsMjtdO2qIk8il3F
mIYOAYzOYsPu9PbH6om2c1+R53sq5gcHPQ34Z6RAVmHomziKmahH+mPQZndjtrCjVbo6LJTWYYKj
c1huoRHy4smMp6doiIYnswr3BDOGl+WBM/7+69acf9byIzRazxuFRGOfVNm1c4vfbFd6BIVNzlXr
CByBejWIHaHjxS7oHP2iZyMtUlu8JIlDdJJbIQiTWuY/zOragUYdQgvoHIAwd8tC3oaavc6EYhY2
senJdMDz4pGBZODUG6suXQvfCG/a2OUnEb3h45PPrD/mprcc1pBwnEiIzDz97I+TfsbasObuNI7L
apYCnUbepeQGSmoOWbsE+jaNPYznoY+IvVe7MPHt38SEcQf1etl07ffQAD4u9dG4F7Fn0+P2i13i
wcp7YL73ovqIsTTXUMfiS8vJDI365kRnP3GnaxXBoc17a9xPSZbdLbtDoeOVb7JwaKV4wQXI5MCg
sn/8uo962vIo76szaP5w4w9AAlA6+ys76p0dh68JXcC8qS8XUTDExEIpn5pCL/vfcO6iFdboCVQO
bjIziJPdNLLasiVGEGBBjxNOCvnD7veWKAGcZlO/N2P8KQwtG+jyZn8RmFlnQL4kTD0Fvc00dk2a
KsZhhCxivgPMUby1DjHXhmzMV8lniShanqv0mdqJJkO5OonT8qDDK0M9Mea7/7xKWX+HpSyLlOPC
OyM5BcgH8qy/L1KWQX+0sphx2grhVWsSv+6g8t8uK4mWERa6fLq8qI7BspmCHw/aCB1n7+BCKD98
tHswtuavDbw6NcgdEyvlRGJYrdR4bBH6FF6BpqgL2vLUVGRzT1paoOnmU3sCep82JYG/9s8yS6ML
U0V2JWejO8H4ox2mk0oqE5JkeCyGqnnCl/jaERd9hvENVRwsycqoUj3b+qMHB8VRxnYsOJ1F4IJ2
ulPlV39qxX9h+FF0/7OmoNTGuuvppkO5/W+8ETeEpyC9mdIe1QyLNdO5RKWmb2gvh8R2y/ISVNvW
7akD0HC/23iU9wof+9Wu3HWNqO1cGIbPXd+m3LF0TWiucWH5eWMzQuxdDsmNPHQFTnVUC8hmPP+X
01ns2LGW6c8EfCZchZZ4DvLI2RUjWyGj8RtQGO+uiFhN7My49wwftH5OEMMIilsBv37UFLcR7T5O
PdzMnc+8tBna+mY1jjwGJtGNyzsvgvCkaxM+knlXmj+zas+7G9NhCLvkLrU5bKewn+LOMwlP4UEU
DmrxDscNWjkSZkb9fbm3zLC/U2+4uJI72vlzTYM7b1ovf/7yiiwPodvdVEQt6rZw3GJ6/D9amwiH
DpOQXba4SniFxfyg5aiR+8o99Wb5HU1a/QhzpdrlKpUYpOvmeUp+oMa682KTsTo/QH5FzR0TssUo
gi2GfUBvq+iWeuMj7CXjNLgtO/FYl+hdYlfuCtS97G3Wz7Yo8JjHDfmfuUmrhTb8MckkJYXMnz03
LZ5NCzk/cUsEcs1fEzVAUhb9idEq/9oGRAtGswJVy+O3rC2r6wQQ1D7qRaxhf0w5pUSl8Faa0N6D
AFpBPp96dEY469Lkm0EjCtj+ikFXg/TaSKrytiyA0ISPXFzX5VDTlVF7M3Pvii25e3Gyep14WX0A
Hmcy2iy1ez7XRV9lhR5z/CodFSELltG97cyM8L781qNYoTc1PYLarG8h2fK3zPOILlbEexXAPTeu
o9HvDc3wDtX5j4eEk1BZYp2W9OWIhEiGfTKo+rFcYi3nfJn5+qG53c4Mgny/XFzg+z4qTSOxRHlP
HKiwOzfk6umu8Qo8H32Ch7OvII7xpGEqXJW2HmzrnI1bE2/L+atx0FPkPRt4Q2fkZPPSn7r/9dHy
tcbpaB9GWKOWf6zN41BZZHgbvo3YrK9v4yz21Ua8yNEkrKdUfvZlmL3ofpUe8y7+TAkn3U8M5PEv
+tfC/un66NuASwe30M5rc93XMR59REnbiY4s9ndTbalRaeqLtts2Cplw0EeE8flJvkOMET6P5rdi
HjyVb+QgOJflrSO34pm4S4fJGLulvtLT2XDiy9+conEOumn/7LNwuLCauVvZqfao4NbzM+fa3UvD
j6Ig9w+PenZvsyrYOHr/C8lcjiui2LcA1DGaEr4WFuZjlOb3uI1Ghp8lE3nXmdZV24FfyZL+Cigc
N29vEfkj+dL8dctKJf1aJhKN3ct9M2WUXAMxjrI27s0AY8IJoAUWkvQ/ChL10pdIu/VKYq3U0J98
1VV1ETKgwPD/OHZtsO2EGlDWSvlSYDhNmTHc24bwXE0ylw4Njy6n0z12qMAfmUopChSIZHGix8dE
uFgUTK1+Wj7K3NA4IgUgZbUMKSwb9DEr3Y3RkUyTZuxoGpL0pk/DhhWRCKyK8PZXN9Aei/zTnA90
AQKGrwejMKZj25RYPTnbL8+V45wwxn5eA6pHPyyjs+7U28RObgPT29/mD3KOvPtQ9VTqMUg9zsN+
i8oKuvzQtM1Jlzn2ht5/zKwhwsqBKLbH2fpYeZn22JC4wVFwXUW6ccbQD1I+LeFo0wpfcwsVq1FF
I6tmZZwTzT7Ek6OfA63mUrWteO/G8kmbKzK0Esw23RpfOVmvx97r7cP81HyFpCypq/D250MIRnaF
CAUHzPwPXSJ2ocrP5mACTLH9YcMRbvyeBkzCeCviWyVK+9lAlNzBW76ONq3s1m6HS/bem/q06tII
SnkgSxz8pdgZmF8xef+Mo3fq7miVl1P79vWRLRi+JOrFYha2Gcu42XpVUx/I95tQgHHwXB5aZ9oV
BNkYKXb05dwKaw0Y+3KYRZnBQXg+WUogVRybTPsuIfSPZh4+e/CzdhPxSqusy4oDoj6yqwDQEbns
JHfH7lAXh8q6WjnJSlMUbHvCim4JCy6naUy/ul08xn1nPeF01kehuHUAeyiSVBdumF14/mn5KB99
HaHNfPLo+55d29EyUsY4grI+nWoX91TtyPGat+G0npu6Tt4lSCg0Z+vgHVpbkWAfZ4YuWEnJHZqK
DH/a6DmvpdkGZ9jPeIF7xulzSMA2RyhxqGrE8pgV+202lFQC89WvzP65cXoruSAbNrE3iF0zVdYj
A6eWAMQqOkRx1R2tvH8pqflu6Hm709fr6DHQ2cThKHZZ0Vloo11xL0SOW7d3wz325MfAmqqzJC3C
8YMXa758lwfFNTsGdXcGiOM/dh2dM8MMum3l9Rtg1D2EgLnhJNuBH2PEzsWYN+q+pJczRQO2L3u4
OaUFlAFCg9wqIa7YI3+iIe0lMezouYA/QXhPUhvuw9JNqIiUwTvg4v9Ulo6Kd+7qicAttvA5UMZ8
HWYCeSbAYsdK6oIuaIzXoi1/Dz8oyrW9hSFfPLSB8Nl8rWaDBua5TyxSzRqcdFLvWGICsohctIaU
7jlBOZUkfder9qCeurUqvIoK1o9PYmDCFaDi7vqfxAkFWOZ4cHTzJSVogLErtglnbthZgvRSWgny
3CY/Ii8K3qOmn5OSsGjTorL3sUdsmBlV3zXGU0+2CklnmdBEQtPT/ws1UBh0fP9CoptLeyLMTN2R
umNZ8JXnPu5f+g9amLNNdi24+roaj6hWmqd0QBsT2sa9bYtfpZUpjuuF2itT4issOxivlqpOtdCT
g+swXdcDiku3sC+RaUCmlzVyuCGP3Os0P5x0rDdfH1pq0jdfFYuM5dsQYggzIH3gj+AEFWbD3ijy
d10F/ZWZTHn3/ah8yEtj/KGMR5i344oAhHxfxtQvRm9aO1MVmBFiQ9uZsqZjNh/6bFQYaLxhEXut
oWEcG8rt0qNAlmyiHIM/Udr5Z16ZFrIiV9yGJNt5fkEq7XxC9LUi3UdDxoQzLhiPyvb3xA4L8F+l
ax9H07eQDboPFUazO8fb4bHvT24t/VPcpE/L3lAbk7omxE87bslgmev3Gvf0fJfLoBtbf+tNtbX2
cpG+fl0aY3gJy0IjZdhEpDF3bSOMv6QG2qev3lYddCNq7rJ4N91r34lgFWPI2y637vIAOqBGYh4/
BXZibHuYz8cYLNR+iBt4Q3FFhgv4IYhm/PV5wMBOb8PoOaj32fzqhtTcsjfEXnl2SvCbhKaSevk2
nCAMF97wvZszCL3iPTei7A1bV/DkJ68kpNUasF/EsrelK1AX8JH/88lT/h2UOF+eBnMMJgmkltgO
OTx/vzwtLUWKWyMji8kCG7SkmjZOQsw9/oylF1uzVZ44CPycdHc4jbTBL7IOv2eJ5V0NDl5OXN6W
V3R56E2Crzrlnt3CC3YoDgSD0T68LQ9h4YScIOlP0vCfyPMq1YlzrzoVUwFzYfkw941kN86lQxtg
P35AKIsbxSBjY6TnsRxGC5Id16Hj4zrijdpUueVvtRYGKBF0NML0jZyb7fXcbG8N1Z1Do2R7mayr
V0URtTvjySlyq/8Ck7b+bR6DN8e06byAiXUd3fnHPKaxglLqQQ4CrvGfkP2ll1L3kos3fxTV7a90
TvxYvrT8o/QqHM89PJk/2wvLR7VXUj9In12ooQeb+T4bUOOuW3JdxLz1LA8SxwNDFBh+uku5mCnt
YlaRuauFSeCBzC+aJLjN91POUhkCO8kE+pj0mjy4LUvx2AjtrfWR8Jd1Wm9Myz5QyumP6ayTsBkO
PCYFSad0P9RTxux5jeale+qRmazFpIn/chGa5r+9eIZlYDcTUN9d2wG1+/ersBYjv7gJ3U2o6p09
L+ISdexaggpB/VsNF+TRPEvQmd2IIaCyuscSKSJ3dQcFEDM1/tkg2nS13zzmCRaNBHxWKymBWouA
cQt5N8XFyFVxXY5CHcvBvYiyqwEWcBd4ILUEV/2V2+9XWcbJARktZUHb/TGLWN4BfQzSNY4v/YEe
NnW3YVnkpI8M2yr5FDFCXH81s8x4MLYkANc3w59YaYW/a0fPXRtWqXa+9K1j5ey7CjcJ93Oz9sFW
NbVtHb9apjatcatsqKDNEA9OIqczMr09EyzoW03HUTVGUj8fu24YytWj9cit+rXm9yTZfC8K7Anj
fDSyiA5DYR4odDaByUUZ2L/XyDM/dQ4Dmo8SCxHbGOXmaxELaKak660VPo4HLe7qxyRSxj4bjE0N
zOs8eO4Z7Roe5SK7xFUcPTtgajYgZBaZwkgFtQl7CAB/NsczXT0i6J7WYmTWkWs4POkUY4psV/CH
tn8esTtP0T0V8DaU1QX4yfqRHqWGfYv7JyDagwSAIrwEpF8WnZrJLB7OaJsiJacduRWillgUm/6S
0pQfWUe8Pa4RYAsO9rdyGnR4eIZxXx5IPXpQZKBd//xSaCB5dKHt7ZsmNL/+NzceSAMqY5LVOYqt
07r7xcI/XNzSEttwQNOb6B1Ke+iHjktyJ1698XvbZKcqN/0XKSfE0dJr+REI4FEEPosIzV/UQve0
iB+fX4hQjlg/BbK1hhnoS9PkbIaXpb5e+gTkyYk/qidOykTP68G1L20Cd+djmcu6CKVrNDdDyhTJ
w0mNGRxvBMd0C4lY4h0J44EaL/qdoSXB1gZcsCbngY7X6KcrkqppYEfOfShSe1/qGdiznh64n0e/
HDUMFx2y68OEdkRkjUlIJP3nqIu7be0oyuzB+T0LpHs1h5qLYCb7+jkggw7/Aylf0WmyfoR6CGN3
NNR9bMYP18fm1Ich0ZFzY395gCKQ7JlB3oXsH9FIDoe2wcat0fTfZVFKuwfmBKRYVec7bqfgpxYP
r5wxSOrAm8FUfHx3nf6iZRpVQD7ZD8tvW37v8mDAvy4mlJVfdXHfZdqB/sTBHFuEJFGhrmQAo7FK
C9grXV++22lYr/Wg7NDqasHRQZR2y23kHslr2dj1xe70eKTGnLKTSUlEvtTw3THaX5LvRivmmQds
KsdcS0fJgouoPmln121dHgNjKM7E/wSHUJtLE1vbwX9JX+e/qIPm/+x7wQfxUtHPKu4ugJz6I6/s
zz507W0R9MlZ86ARd8Sm7BRO4TtWjHZbptxKshfb3Brii1LmdM7S0Fhz04akfhMVuGnMlOxMRJIX
U7lIA5YRNdnU9XY5ujoM/45NK3jjrPAbzUoX9qiyIMepl8FWsscmHW5HmYYboVO91k3l7/MIFopf
dRhXPLqMe9EXRHs5TDXqpgBn0pvYLzlkrYRF2KJlBgX7b1fAoJI/I24YJo7FVg+MEggImpUKVdrZ
nPxtVmT9W+yhZ9KnJwVnFBPn/zzELB85nQd22YqPjJm/CzQJGys23XNs2E+DqsbnLmttENxVvWf4
n/2X/d1cAN9/GyQa0pAmeRFoPjDOzKqPvxbyeRPmZFgJhal9GQw6wY9uGVbQGH9gKlduS7PoHkyr
Jxgqjj39hF/jXEp0Pm2CIQPvcnuEQBvdjKRd6VimOGym2FHsdE+mZvFtGFBp9NPQHiet3Q5zw2l5
WAaDmpDVLm1IjI08hjLBqD4bhXSqcO1vcR/Fm7yPd7Qpp02HT+OJl9Z8/NqOEOpH6EwBrNgeqckU
zfk7hxCl+3gwJi/hac6tbSoCrtPmjyJf75pdV7reOSkTYmhqn2kNR/BhLP0TW12+wRh+MPVwRfAJ
6t+E7caOjy2BJSd7lpgo2LInDPMPIKA4XZq6VW7aBJcsshXnujxAKRCbvsjB6tJeodU+xbj7ZgQ2
ZHLOdR/LdQvbJrikTvCqtf5Nw/t7wjUcvhCeTEzthD1ofi8mJDyvwaA2OZtq2mirkALqF5k3ryKN
9atbYIPxdXKAoax0r7ZpRTsn8SEf9E0PG2QYeRva5vNrw2TyU60GQLnPY1xM524waSu46sfgxmBm
S8/bYroXZ2vEe2Ipoa9xQvdMBpglDfELZJT++j8IO48luZFki34RzBCQgW1qXZJyA6NoQmuNr38H
kT0zZPEZuUnLLLY1WUggwsP93nPtwfpu2pN2mOvK2IF2iHejjpCua0btazE6myzSyJyc4EjTzvlC
mqJ8giEzPzhAvhDwOOLQYdIM16KwZm7pgRmKr+3Gwn03DKbz77BUpMb0QiPyGrtLYHzYiSPkHGSP
gGyP7SDGbWBjTGNG8qAGrkgC80eWEGxUwodEbOQHdVqvDeimqAGtVZBGDwJ89NYy4HIxxHmM6EVQ
Szb+thyG6XRvvFQeceAaLsYLh5fvRjxmr2lQFNuAGwzjdDvf+Ed+TCuRnh3CTc/qL/CjPj+42UJl
GcfkXKZIbyo8Bm3ZjK8pJojWKcMvSWIhmyDV5ywjEIs4lm5w4z6oq6s+8SV8LBm7n70Z56CLg/PY
sYKS4tWUJ8Je6SbH0Axyy1uaYNFnF6OXGUrtvTNo/m4C4b+r7E57jxYJM1tQvW+yad6WEDynNafG
M8Zh6sVOv6hWRwSXEwt2RXAy4stjpdtyQ12pf2L5+NjIyH1KOMmgAWwvohuaq/WY1fSei5koCk8N
hRn3fL/PzbtuxgTa91/dYdWRc/S1kVQ7rYVScnZi8JSqzVLWznQZXdN8LERNDVTSe1IfCSLHOjtF
ILei7MQgxPkOTueDK+jxmS6mrklvR2Cly8xYLtxGuls3PZHmSsM9ioYXZdNE5j3nkXXIROtcNEF1
1rr/vFM/c2PQDqBaGXmYGe1/JyrDLYlyza5iAvJ8/xObwL+DqgiyOTQO96aR1Qq0HUmfO6vC2MC4
CCOiqv53FGvaOfp35Ywj7ZxIADFLLWrU/lOL66/2bQndJlnZqvYFeJRcMPcnF/WurmiraYkuodnD
lzHwo+CXCMoPPtd3FZsmcyNe17nae908ud4vRGvbz+UIHtFl40cWrcMjdThWmp8DP/XPXVifTLt0
/TPYnmo9L88wli8M2Xaho40GPYUmxNuMQ6gDSNLaR6ODmYW51yRMh17Qwc8WtTQVjVXCfAOikX+T
3JJ2BsJcNaOUvIviMt/fN995Clk04VWdhy5/prMyXivsTg2E5ZNHmMHNBc3BijiBJElmlNFCP+JK
T/+VJ9kTN2QVIaZrowB1zrLWmwPgl6WkdGQpkXUD1FGN/GIYP6pS8s8tgyX15teOFtugxbiapcKm
rWUtHa+fOlrJOHUFDi/cMrBb9FXvVU/4ggeEyp75AZbrcYwnsR2rkOHWMsyJJr4dY4jP+Vw3F+s6
lMGHobd5AGb/o2vH1Y4Coz0un6TAoh0G2PiR53I6QTdPbZc69kqyLhQ1rnbkDhwKy670qR+67GQZ
ESYSf3wJARV8naf02QzZkDWr+6j1sgVBPuNPBTt4CbygpmdUPP35evzeQjE48Fs2Z35JjYf+89fr
gV6hMfIqgMHWQBPXO4h1an8OSrHt3Kj6pC1ZLpaOXhyMPp33OIFi09KWlWM47IRbpQ9Y4heoNO9Y
AdmNssFH4MdH9TNRBt1W9d/JG7Qg8FLQ4brTGXfU58z8kbAYYxsKk2toh0RYjJHA0oZRJhDg4erl
pOy3Nkc5JbYYIlIR29lINz1gyV1djOnu/hBnTQZK06TxnTUcIyINpTfNYXubYQLtamw2WAEwwi+D
rqosULEvt92fL6e6fX6tsxxheLahcmRR0b65vdIUAA+OR7AzatAOd6g/tpBBAbp4gC+k8xUJnX3G
ciOObYeMqh4cZr8FYwG6kseQZBFMMRap41MUMZ6e/rFBRwg3kqgobYga9FSx38QhSXKB7A5D6bwM
E7VI6sTtqzMM68TFDLaQNt2hP0PQ26h5ObAgcBVxDlvMb336Si7ni6ryddQnkX0ikpjOfzzKvaPP
FsqssTQesinb5zz4F6Cd7l+6JuTP/PYgOhROOg0TgTdVyDetZccWBap5kEjMKpiHxBp/bdZ9CVIJ
301zrAf1orup/WB6xkcx0HeI9E9hLxYIROI65NNGLzIl6XkGX7gdZdY+xXh2VuBN8H+F+adYWtOO
oLoQhoG7LZqyewpF+0KLMPqa5ESdd6l1uI9QfcshtKdEvZO3+XNuEWFg9/NBaSlrZD1nRyue6DZB
lzLdBtC+JxEnedYm0GdxrWIR3gxtfhoc7L5ZJRHtLjuYBZGtw135XGQhyMG8Pll9PD1aRmlv+oxR
qXppQts6aaHx2ber6Zg1JbS4SgdGhwpmb9IbVGIgb4ZBPU5DvsHx/G3Q6+FmDHX5WJcxBFEHtPqi
4I1GpDBm3z3XHG4IY+x2AWfsU0ERVsVNDB/pOEpcDY0dQD8qtbm5IVAF5bTIAlXpECT60tgkk5Co
2OPURtwEyxB/oIXnzzrS3f/28ZKMC63+2sJt3cvYBQVW3+XejJrhA+C0cuPpTreLpZu8kwhkSckF
dqZF3tXIjezs6Hlylh7pGp4LeoVFm+GbGgPVaUK2+XIJA7CWJCA4FxGVRBLPsHpHDXI96fPVS9Xr
cI1rp4J/J5NDbubGJpQDfExDs/e+AUQGhDfDiRJa3spj395EDTkk2rAPI7P8aYfPG3+dlMK48bva
awB5805NkPXF3tjFz6w14BvQjp08Grp7LWjFLh+Iw2av+RgiOJA1gkZJyUCniI1Yfays8vuf1xeV
QfRmfTFtG/08OnxyP9U576fta6omLCM9MzNX71ASul17cdz804icH3oLM+m0ZtnrQ8jZ6mPolvp6
hNa+KUq5HPBKx7kQ6kBTbBH1zi61twg67ZbXBHIFrhk/yCTo1oVYLOVlAYpDL9eOx+immMgfGZd5
6cDMgx4UiJeuBFmURcQ+52u7phZtez/dz9H8zktq56pm+k3NSR+hT+ojMOxhqNF4MNtqPGiAPHX+
x+r27jXQwfABpm3gWs2jV85XVd8PUFUre+rOvUeEs15n7/3FSjNgcg96ZKtIrB0Ef0JeklGTH8Qp
6jlOAc6h1VRNAMuh54BrASKqQZFtiXAgVGF+xLHo/21J038TidM+J4SeKFtyw7zflrR2KqqUjQ2Z
H54F8J5LFvUyNUqmPLzqDdBp1LqgbNHrAqg3/QpiG2iinPYaQJFFqBdkCD0ibtyL41PLh9CwIL5F
6ImSyHIvDqkoSTgH+zq3Y2qOHJB0x3kBx3uaZfpZ+R00gBl75rfOim8k2iR0QEmf99FNR2G1VXMi
WczybOhzie6l+ZDIApigfVHN5XRqX6rAv3FANHcmg19AYp31qKr4bvC6y5L65Nozpi5kWI2ga4rL
OdhZS8vYnJx0HyQjgMdwEeDSLEEIxeSd77xHw8yk2w/TbGe41Xws+a3XqsxsMCmoeY3uXvhB/FAK
mbKWVk+EdUETWl7qkXFZ6n+oHDPZczy0X4ihKk5ac5EZLopuDp137AyAtgnNXYVBFi2ZNa+kbwBV
mPRRu2itq/Gw6GTFOsKELeIb5b5zqmfN5wDTtWnyGqGihCg2yS+E1x4hN5+wkx50d4YosPDEtBjM
68BBeKPe5dLY/fn5lktU4S/Pt4kex3DI7GOo5VBF/FqOuawbdabRJ74f55uo8ukh4jHwxVM5WfF7
HHT2EXlOvA0jrX5qJRSCyaMRa8lw2I9mLe4S7xkEJP9KpqLqZ05CX0Bdeztl2ZLMHmhxAee3S5T2
ZU1AeRGb3ldDryWySdHvOBFoGwRJ3SHTYoQSQ5ZdtMRfJrhig4iQZaDNmgdn1PdLys+F0z5bCRFE
g0x+ftHmgXNyV7pHjfrviHYMXFgffkSDxA1z7+lF1je4CP/Ui3OhXV40FI70LpOHiam7vjhK4pps
L1UBgncx90RqDy9YRFZBDagz8SIs5i3DN8yvMoq0xVXiP7nEMR4Z8bZ8p013Ra59VkNgdKYld0xG
iAxh6C0iOVQuZv3YzNMOknu06a2ZyrOAiqIBNnuCIEfGCCbV9Z+/7d/l/eZigdLxW8GasTDs/vpt
e4Hjz61FSK6c6mkF7yixSrvb4gJ56ae0Pnektl7v42bReQ9I/39kmm9e4truX3OPLrpfhj3JzgGo
xyq+5TONK73v4CHAM2mvLSwtbinYgREuGrP8Qj609jGEoScM2CBKNDzZnrWF6v/5L7/bMjL89U4W
FhY0porLWdJQFrCfdioX0UqYVK59N1QM7mzjD6IrOOGawa6EguyfOXrGW2T9sK3sPQjPpzAu93ZT
osaMzeFiS/SG5lHQinqmgqSj1ZgHp0qGh3gB3bTO/HVKpX6hVsAXhIRoRfmW/2VRl2/FzQhgoSWS
byE9G3mzfGP8sQxKclEa4c6wcFU2JCH5a1YegGPVPDFAbjZS6sk5mrKU7npm91eufdWHe690gI2I
OD2p+Runfih7tINePVNbD1VSPoux8l5j3/3owLS+qj/LwwkK0bRPdXH0orn93HAaXU9VkZ1Ht0tW
ZWsQn7Eo8DpXOwTo/LfFXFM4L311yBHp2u+hZlp+2jzEWtOs/UYuSZyLOqGoLOeFofJFTn14Sqyk
O95bIqHjh5Cg4dMYTaftlWBt0slQSYIYYpDene8P3r0rYfU9+v2ZCaMVxsbVdRPr6AkN+2tpn30R
9cTVx8MeMDx6Lec0zOV3MVjemei+S7CMVezoZvqPbRBGB/AiZ0Rd+s5GlPYJe5i9NOKZd73LXpTg
Bs9F/zjZSFljmhZKRyBECODWgnuS6MGPP9+07ltBwRKUrQvddRfTjbTeLr+JPZZtMWjx7m4pcNNE
f6BDCJdipMBq+qBg0PmfF781QOf5X0ox+Be7t9xXQau5JvQEUruI3Y8WUiUQBWa8d/N2ItlEfzf2
Zn/SwRyfBws1sPp6+piWqWZ4hBfIfGKqK+ND7sLJcMppug1c09NU1xxBQu+azGI8zFK7qedE7feV
aDboucURkHsl16VBvpGf8XgHUeIejVKuQy05WIz3kez1A9L2Zt4PecrgFmL6ThsddNpRZ5zI0fGW
D3EnvTXltrVhMnElzNC7KNnY4JfYwHzCvtwBx1qbuZd7k76QwtrpuiAnxzC+GdOYo2KV0bo2fAsr
UpMltz9/T+L/eSwptdgjWT1dKTlz/7pySrNvmbI45e5+UwLarXah/s0EsbD3Kvw9onOevJQMF+Wa
CkZa2SCs+g3yr4adtJTW0YR6tivNBWRW48dTq5OsMHImc0UXDbITpBokY5VE63H/eyoN+njowj62
FC5L89F8IThQA3NlNpmYThew4tvCK296Y0zXstUIAsMIAkxEj7iXqjEi7E75sP576lLnr9IH0uW6
Hi8oO9OZoxO97JHtWVIwlikJszhRCEdZHm9dFvUtN77IyYdoMeDWh0/Rv4KmDhAy01jsawKmslQY
C2IAawFHtGsxR9Y5KyOOQc/36UOgscUQVtw9MrKFTm3TfvIywAU8bO0zVv58R3o9rf5xKTTUXA6F
U3FQRTsheBXToSv17Xjt5vqgqriCYfPjXV5szxzVlDoz5PhkRfUSBTEyTNTl3tV1JuccBKneBmjr
ToFySTWu1cWI7IyYnehTVnfuE6wliovE+lCJbO+IxL9y/vKtmClDVW6tAn0WhDNtP+YTh+RhYBkp
G/HPvbwgoYDG9JV0Z+6RwSLaVbVR6zipUYYtDdS2Bme4/A71Mnons+v+69F7Go+MMiHP1RVe2R90
c3CfTIZ+QEGEfE+GC29SYx4+NSR+paARbT+e8NOb9ypM00gUmYU9IquconXocWNt1E2lXpTeQNVn
g1v2WzFLetfEbOO7RJKoA3xtO5v5aVPfCqwAagYiPNid1eDRu87izRjE7k3pjcFzkWoN7HcH8OGA
vJRrMC9hzCiCv0xe3q6HaMzWdTxkx0Cp1yvtS1iNaM9V+7Wfxw3nxOXbL7TtiDpyHdD/3U5Rsg9w
Kl/o4xh7MZPkYUybPz/PqtD5uVhwXUPoUuJMN22m/+Yb/ZHMiKr3MDFs+5IA40PVITasxvClt95h
53U3WpU7p4bGGq7brnw3pEW4Rkfqfsj1/MED5JaWlTjHy0sXtwId9nNmzBo039h8Z1JzrqEyqVs2
RkJ1poRFaAeU01sHBItybNZlj/mgD2neItc0993SmyZ3l1W0dqN/N8ouMIBOLKJv8uw5sqUBnZNR
FymncfKKy3QyDqqmakbnwVz4jGUJzaqRk3Obohl1UuxXu6LVffASMQ+a+hNSrrBPAxlbW9H8vu0R
08ocN9Ghnk0EIlrzT7a0TJVlTr0zixZBcuo6zMK6r3/+JsRvk+LlqzBNHkB649IS+rJF/lS3QViX
hW5YPnFPkqjRog9vpCSFN7m8uGZApIhjHNXPQzOObimm+bUb4FdA9pqgZUhBk8wiOZNnChpvmdyg
4vkR0gI7BMEIpkiHjqgW23qCGOguWVlxnhJil84BQI5EPPnjghgHeflZnR4b6/N9NoL1AYF8JnCN
FUw/aH3ZOz0bfvStnp0lK/nNDOiXe0m60ROs4zCC5XuDxAIgch86MWWbwAZIu2AjVdtvxhMj7cm9
OaG9Bc0ybBLNlEcqO21/N5yyLa8K+bGvuwBf8YIdjsriZFEmhX0K8bfrxSEnVmg25Vrvv/f2MAEa
yUnpSfub2kfuDa2s/US0tLfJ1Nm/tJ1/1B+WQzLslARFvZBPmx3VCb2DgXLpbZ2IPqddml9A+nAL
hC95kiHC1EaEwgbK3xB1w90c6mTOTkZ+sQWODPTbEs7Ob2YI8RxvoCEsDTAX0vWeY4y3Fa3fnAgb
Bx/cZBXWAYNdxYQmroQgc8YopikdYl8Tjh2EdSfXpp+2WNK9hxDG9qpCAXYo4mIgX24gFYLwC9Wt
EbFf7+6rrif7g1eKeB9Wk/+S9wicm27c9/WQPkoH/xWrTvmJCPriotSXmgebKx/I71MzUC3QxMd7
edHMREPO4zRuMxlUD5PrDqe4agw8q9j7jBExifI5NZP7jGQoPVraaD05IZg1E2bft7QAx7tkbHLI
Igm5EvY5TMi7Zu7z/e6f0jE9/cXeZyhv9i9rmnSk5bKgGbp0Wb7erGldn/oY0dtpF/r9Ro3kM9MC
5FPM4TEPzY8I3J2jn8743lOksRr42LzU/rXL+RxFhS2zo132MfOOaLz2Jg8aAwXni/HDJx7bY/rw
Yy7EtSZa+fPMLbqa++RsF158xM1rvwQgo7bk7VrMIjMffo1ZrBIEDXv1UWuqBfUz6GDO0EdZbTCc
7vcqg53xAMqVUWNZ2Nz3te3RRs9irPZpulGWiY6t6ni3rjShHPczFtxd0XXGKmtQ+PlBIJ7tsiXP
UeT6WZiudTZDWKdVG557JY6ViYPXzCQb/Koxkjl2DSBZYTbczmDjnYbJWrn4Saxh+CrSpH3UPfJ3
sZntlFVJH4nKJRH01Zmz/pX+Dml9tMgZtjjdKwmoRG7reXcLiwgPT4KDEkcbfQzovoubTCNyeZtU
lK3qaesTbHv/Kz303L6b4shqY5VZGhJogIITIQEUNjXO+Ky08kM24lIz5kk+ujx2ZWaRwrus1HQQ
wqt6hye13LWhO7ERofq6Pxhth2hkaWnUac0VBtN6dEd6K65IXjC+xSs5Wz88hl+ornU0sjAEtzNb
HZW8hgC0Nh6RBQBMBmgSemB9fbJi57B8zTnid+44cDeBgiFw57Nfxi3xvmSvqiNoH3CO6mr4Ysj0
bS7jgGdzKSUjEqzX9+8eIhN2wiGVu55gHIIblkrTQxJ+/7fbTlxeOh8AmcbRBMwMppw4f8QueIkj
kTHiKIt/a48mMeUBfwCXrgkpO1rz0s0xbXUTU626OmKIrQ00F1CnOvx2Ny3Y7ZVLH5oxozxiH47D
7AzoBVuLLIIu/h5TB3Oq3KYdpFT0XIQ5ESu26t3AOsT95J7uRW06ouKmNRH/Q9TIV6OEpu2AwfMw
c2RBaVyUsH5k5E34irgof7ohSP4iWqu/29Xpf/fHFHaW5vr7KOiuqgnFlq5du5pxUmOflZQxjSbr
UpYJWNse6cWiX7Cj+mi3+t4iqWy8xmb/iNYFICTMrjNL6b8vtNdCokIl6Wfspf6Ou7hZdwtaoGpi
iw5Pc/CVBoP4xicdp8zZnaJjhs38bIeAhCtnfL4ve9ZoPMyFlZ6SpcmbhYV1+XNN8JtRGT6PkDY2
ZQ5bjmu+bVMJTnsEh8UcluzBPSo35F12RWhnQcBZLbZ3i2RMwiroMdgoalmbtIsnJnQas+WfDS3U
ztRYeoZbVv2kKWb9THyxTj34osP/36Aw2XWWxyVB/66IM4nW8d+MUxGzumB9DdsJlLAq1qReQZK2
xkMzSoJpzGFIbkWp5yu0o+Ve72KiRqyQxAe4Gh+G2qzJ5rW7q+pbj1CARSaIEfGt7quPKjoX+G1G
c6YOyKvhbxb5t21dhgEmPb7FpUBrWby9grYh8gQB5ryea5BvdAPck3qx//tOfbTQdOWrtiDWwB+t
R7/3h8WYND4igZ6JrpmmHRwacCR6+nqfqBTSW80NZK8QfjgXKiqPAPQfGlEOZ6XeUC/1fI0GGjr3
hzj0c/25J7dlbdHw2t5/WBgmAQEVCJWxgYlYsw+z5K+j0XfJ/RbWuzw4ZYuYadGVhCkYlpnEd9Mn
F+nPd5vz27Va6n+T2ZbnYtCzlYLjpwLU9drKZpuS5MqCRHb7kye+53WYauuq7wnl05tgi665gWuE
FGHMrMV+oh3utQLH8o3fR8Gj6Yz/qGErIc7lyZKNt+UcQC/N717IVMwvup0XD+0wHT2cBetet+x9
UGrWS5a0DwON12O4SPeNvtz+e+rtaDvXXRlc7mtUOel3Qo06rRpt4sEVcQXfXvxJzSdAGRUXYVkf
emzjaxMVEEfykft6eWnqQu6nfPwOr6negogl3LdqEfLnbUzi+GCRLZrPt3Qe51tkmntlOJuj6hl+
plzfD4pMKbureujtABuJ08HR+fN38ZsvxDPpULu6zXHDcfTf7ttYgih0JESsu+W8gST/v4mWeqde
8on/JNYAchrtcFGeB1XgqxfTh2Xn+k29nWhnXwYnKTaexrFtkMF1JgVyZWuht2/ReavRHsUxGFU1
GDDn9lmdy6uh2GTcl6SyIvLzaWK0kwns1Iv8Q8g5Tym0k95J3qNURF5RAlwVMnkStFo+sQETAZF6
bCng/wG3GtYToPoWjgImyeXT5Ijs4c+XznwrNOLSCbEwowzJkdZ7exsHvTkvwzlrPcfwCkO7o//t
4DtzAvIdaBs+9gXpxi08boeeCFiv//RtPWvY+a3XPinlIfuK/jXB7XLSFrUkwcr5RfhFcwXDSX5f
k90AEJ2iNDYvztRzn/Wec9PyXbTs7tJrF3IqJ5rRn/8yvPhNOcQvSF/f4yAhUaiyuv16UEwqzcYO
0jBeRj52754h09HZzI+BG5YP6LkIDMhBEA82TOs4rt8NMfBsIyaDGruiB6IqQd84euVGql5Qbtg6
hncaTVHQn4bFKlDa9bhJTCveedBttguf7qADTfkYuTrpFNq8jWF77JvUhvTkRhaGZl4EuWMLuQfD
j4lEMCMTRlVc8GrhswvrBekn8jJCPiZWvHsL575+hK1gWukw9gx0E52opW+Jbn4RSch/puP3VIXc
n2+V3/ZXD+eQcHUWLQ4+hCu9OSnIXowEsVfOehjab5gs/RcLVMbRt5HyTCBBXoLWbF8Ato+DTjbr
0JPak0d+uGaCaJ4s0qT3lkSNWhdN8+TWoubwk9Xb0XCPdZFlzzWQ4Z1jF87GjmaSXmRVH/wF32Th
MLg7B9NUp+UJPKIUdvNBNM5elfmyCrODB85hnYwjjnAtlycUw/mhwKK8lqk1n9C0OseFqLQcVEA+
Mb0ZyWrhCYcrZqsOnccEMIt9hIyt+T1Bf/j45wu4XJ+fT1rL9eM4ruNU1Q1q/jczGqOitMgc1yFD
xszI9MJBO+WwfqpsstfEeP75b/sNXqj+Ogb8nIUpigzzjWQO3IyRg1d213fMTpcW3yJMB/jlLXvn
k8nzMEwP+aQ5r64XPWHTCDZ+XKd7GGXajnkRGaf+qokwhfZU00mR/SM9PPlK6eY28nUemun+iYjk
o71E100hGSfz4ugHoNVs08rt/vI4u0vH/NeLyM2CvwYKkMkERFmBf9p2Z6aJcNJNcLOAIU/K86BR
cDBOxP0A/YHQYSwG93a6TDcg+bzHtO+BulFMbWigE008Nv2eowi96uVjIarhkMGgXzmi8B40Z5z2
swV1TX3E0NiuqrIiGJeBQQx4ChyBttTjo2X8iLqqOWvEiByBImMMGhAOofKA8rucsIyZkIbAxBFz
V/vC0l4McINmnusR9HFYOe9sJG+0ywf3KdQQi1hByHzuv3KCJPhy38Y9Shq7SFG3tIxp1DI0VNEH
wXDuAE5IzHqi7xVUSCu+hcms72tbq3YKpnQXbshcOGuRoIxqFhpRt7zgTKjO6qN6NzV/ueOFWG6y
N1+X4BLrCE4Mz7238X76upAWeXrSxT4V2jSc58GqwU24yB9I8c7i8n2vwQJpLfNEtDHMaI7nQCYG
4uw5fRc35VKkgozWZuVpK4AAT7XDMWYTe1dXKRft6LOp3O8SANWF89jK6fznEtjg4Q7Z4oS+95ky
X9S3mafWuM6DkHj5vCcUFsAOms6IfIhJMNeeyfw7GFOorfTUnjgLQftRLwMYS1wkBhZIRqlqnmUu
iR5Zimw9NedXZ3SzB3MpOpthfI3cBAyoSUQOlJJhX5nJuFLnczVj0KG/bdHpZjuGkjF3Tkf7qxv1
S8IKtPfItD5BKX69kwxI2nqFglhwrwbJYWhdDsOkwa3vYtJ8GGl8LP/MsUVL1PWTuY+WjxY44H8r
wNppv+cLP2+uaWKoDSZdPibCfADs4BxD8nHfsYtvlOapEUHLwRAxtJK44fLbOLmuGSu7l9OpTGiL
BZZ+VE1ndaP2hKxvVH9CuB12O0AqACEE3k+RYr/u7Ws45++VFbHzC3OnJhH3Myj+C/PYAyrwfAvT
ZUPFT9RO+DVy0w/dPLUnNYmNzQ9/Xhrd32p3CxAYQm/WYJe97C0KLCga6fVkYvH9YcWH5LXvAfq/
E3Tznu1AX9Kzko1pgDNREJ64nmG8u9jKMePQk85eUe/5T5pD7uosSJgSIGBb4V392tr0ImlPWd22
J/VOvVi1L/Z9F2drmTfiGDBnu6qXEkz1/V3kUH7BghKvQbyP0/AYp255sdvCOga9xxl8zKpHkXXd
0XFD68DminXQi+RhqqS+bijt7nDLVg+vWpuRsIS6f9caNPYDK3xvL35fpWLSyHNDyBT0eDkoVrhr
8pEzUwO0z539vfCiLwlB6sVe1jVAfaVl6UdhrMZ5jrd2EI1rHmB9p9s0iNIm9raTURCeLRvE43LS
HopuesIJ550iPyn/Uun/ZmL2OOuxsaEEp2vj0I/7tZrrMmuEAGZRNsWmxeHIYw8Nf+iR1e3K0pXb
KImDc8FCsa7JHSNuwu8fzHFCzjklGmzBuoVFNU4fMVBlW80r5EF9NDhLhpSPW7sd/LPpGldS5HZq
tVbwE3pgjMb+U7IHBWlEM8FfO9tML3PuyTWEtp527bQz6qp9DGMHQqfTgKEIdO4krNB/uRBy+UV/
WVgX5oWrWwa8Y8MwrWWf/GlhhWNttZYgWOHeSkLzzoJaaYQAhzEZkkv3sLJQ64R2C66Ef8CjRdzJ
Kg8GkpzS/JTRe46WiJxk3iOW9Kx7Q9+23OFAWi/kSZniXPaJ+44qiZ9uNrurTZtpNQP+CdFvvqfb
SwxfYgXvgUBm5GogLQ3zJtmpmZiV29tRR/U8RP7jIF34XKXu7Q1YbG0KQt3ugeD0cMEPELeYeHZ+
tGviksxlOC9Ja+gPTvZEZIr+3ITdwadbcRsybMKaAdbKf0ZgVl4bGX5tAo/bdDTsXYhCt11g+RNZ
LoReAj1eanO6GtMahjvNqMVEQkVzmVOwc7Korr3W1Rff177mMHcwpCMWVSpi4he68xBksGYQ9iZx
zqh1AaDUWJrg5zrFQ6NtXOF/jqpA3hiPyL+0F34/0trUN2gGDJ0zLWb9N99v2PoTsu+IhmcR52tk
fQCJCBKCoLEMgD2tsfe4Hr+FNinQ02xVJyR2gAeMNN/nfbiN66Lc9KkUJ9Tt3QnhVe0mQA9d9x2V
WoUXhqQULx20dyPaJuLWpPuJr2VTxEYEgqubNtAcdkNQTJ/dsG+3xOAgo0QNg6J5aYWXZPfYieMe
obsTHjGN3UYVhgZ4mbVBm44eMxOULq2/j6aFEW5AlVj5ryg42otB3u/9IwdC4y9NLPlWHANuQyK5
MCX6SMC0b70NTpl5bciavpZ6G72UmU/cVxPmD7R1tXPsiq/4lzTSjOYE1bUkn7AgqCiaosPYux9r
sy1pYbrFGWEa+5g5Goeqyb2bi7AaMFjz6CFfZyeczmo0bgctDmD54FQyeygrEzof4XSIakNIH0io
Du2oZdfEIBksHCIYnVXyGE5DSz1E2lZLs2sofO0zOYjfrDoIDgxocY3JxRPupj+A7xen1AUqbYro
loyD8WqkfrXWJHbWtiifHD95oYtMnFHfhsfZdoYryXrHvOitL8OQf2ZQ1T6QkIR8OssGHpzI4cmA
w3vuy8JZS548eos50ce0786F7n2dOMXCjk20LSWdhODmB7dyLEJ88bwz8MZtOf4SBF72oBwq/3Gy
+vo0916/obO9DZbzvJlVL3/ese238Aq+VMDCnJ/wRKE3fUv4MRvPBcdbcN2M2V3dCZKTlUabeLC2
qBL0jeFU1odpbm2OV1a3rcKmP9taaxMTMgHjFdHjYIb2Cw/6vHE5EeAOzr11nBKJWy9mxbDH29aa
E26nxcoI0PKTlNP4oP6wCU5dqMXvY2sO1lo4087R0DckoYmLRUsKzhTrNNQ/ptk/qpNJ2GGLk6PT
t8Lo45VHmDRyvAiSQ95BprXCaS9J3T0PBWlxsQuGy/JG96OdiTOFLP+p6ZJecIgoUm6FSV8Ohp/5
Oe9JRRvj7p/CnV8Jmv4rIvW3ap3Gh+04NNAMdliOjr9uKtrEUd5EhfJvHw3sbnV1O+iA/tywu32x
2xz17PISoVyFKo5MAMNXv4LyfZqjOjqFKAZWaaqND9jMMNAJ29yaghn0QHzgBoVItIP9SEvStphv
tFl6I7twxsSBHNEfr4kTI62ls3wNTe+4iHBQgjv6O49Mh1VMh59CrWCXlxqYS1jzMKXm9y5b080v
pht67PBrDiWPxX+inzbPG7OxPZxrATrkIBQXOyCOrQgeOxnHf7GoGUsj6dcdGb86jXMdVCqKBNUw
/mlH1ml+T1qHfjmpOEAoh3bd1KTEJvTDC0/Cgh8CdzeN7nSMmgQeQVZzK+ukC9oTw6bMQXYsemDZ
Y97wK5rnMZk4Ckw6tUeWZE8daWbV/xF2Xk1yKl0W/UVEQOJfy3vTXW2kF6K7JeF9Yn/9LJBm9MW9
EzMvqKDoUhlM5jl7r90yoHGnrzbNdfH/6dX+9fvz9ok6oCOL55CqwT/MTm4aYeYMYZPPWhvTJhGJ
RkB+aQsbfnCSea+yMwlNpoF0HdW+W5cqhRe/r4dTlao294YQ46Z09CVncrlzlBIReF1qZ83N2rWj
7/7vq4L41zie9+vYwO7homEp++f7rSIoW2OPZijNaJeFJOVdGYV3vVAu80rfpda1GiR8uYzyhSxJ
Dasd9J9hzA3IzXHJp/o2dz3SGM3AO8wLR9WTQ4CRfZ4qmWGKr70drLUSZtYmGcIIVBPxo//PR/nX
XYuP4tKCZ5CJ1tr456nnenphA4+pl0ms321GQ+Sm0VbWW/Fhxv7VCYuD57UYmwuPZFxN7V58jVZc
5EfpF5VTYFnp5whWY9U0aFyi2NX2kaTGOmt3FEuD2Uui8f/9pqf66b/qx3TbLDRRpmB+/29/nEgH
q4spJix/z91bVMYAk31uj1630OomWQgxhm+BFe0IadK5ZQTI56bJfZu4L5G+dEzu0mlcIpFxQtyb
pR8ugs5SdnPJPnKTfvk7NYBZ8DfN8XdzZSCV7mdhZtHdMJjr1GNdPPqG3qaXx/G+NqOfau/JXYyJ
dtM1+VdGYfjqZfGXnmOBI1qAYzOI7mbVkgasBp92agTo7eID2IiHTcNmpRl++CxXNYr4DUWJ4C7y
Rln2gSje0N77uGNo+5rVFHQAyofbuEIAXFr79jE3k2Ntpe7NKKkp4X5EFdd+xLQvXqDtdrfWVh+N
7d+1Ni9eCqMUBM1l8pB4NmImu1h0YWr+zhYxHXqUDGizNSSal3lMD8IpXjoVSH2AKjPoDmqlcaXW
AZeelouVx8WJm77zZCT+WzykxTO4vJtfNvhPwxxPyzQzyDvci5RXlwkT0zVjnuyRmppyLAsGRR6U
22WTeykKCIZ/ioE5w7U5qCyvqjdaGTiHTAhEMG7jLIaB4ipB2O5V7aFMGKkEnS4T87m3lQBLBNDl
bOIJ+XxxN6fytXWhBOXWiWnrkZwqVg2Z8g9cTuYiDN38u2c5z6Ow6l96fgXwow2V/anxyZYJPsup
ZVbusLPUFHaZx7ozEWUQzo2WOdrXJLvN/ujMwFiKAALShyAtNieNHBYDuONdGePOjKS2LpWUnM/c
Vq89CjNc6wS62/D7ijDtT+ZIz703vsqRA38RGGAWJyIVRdb2lFN1342ygYNQ46WnRWAV9kXDro+h
Ua0P2iSZmFf5ko8ErYKVmL7yeVMnvZUtlfDg2mX5nIX1A+rb+N3GR7wq6gwYf22Xy0izh4XRD9qO
UhnXgUnhWkUO2Z+J89OdmtRzX3peMM/+mPKSO0E5aw5IiBNOoNyGcJNp8dkOJZ/anjJz8xro6PRW
rMKg/kS7Cb8Vgpu/i1gJHrSw65XnkJ7y240IC5/MKhUt1W9qd+UBxp4FBFnkUN4xumFNCqBFExsW
bIYIZ13ILnqyB/cYxV3xFiqWWOP5dK7BaFyVANpENDF0HXJaB6/tvI1fh+bv4ZtS6Msws/Urwe+k
c0ydN1NW7dYwigg2lal8orZmHD4XJSJRvY5owO+zmpcwc6qjXuad4mQMl5xDoLtz6zpnM/SpfnOl
d0SRjjCjdIPnQMGBqjck7UJvf/aoQL5pfQdK00JCZjDEt9TKv86+WowL3G3tfNhpZaRgHw3KTaiZ
6c3I6mjHTQELawdDsR7q+EprG07vaDwrYJNerbK5zok4ZaojMB5GHfmI7G8Y7a2LaVPVk2MJJjPy
WzJai/w1VQvQoHH5LSqbYJWXSg3QGsxwgJ7vT6pFEg9kvELiPEX9iH0aMQXdkh9KHOnPxDfraDAC
nP3DfnTM5svUlR/Md+z3OfyXEolyBJOUUiklJSzpsfXNwWBxUfrHwZWPeYr8VwiR0E0BCN5Ak2wb
+pTf4PpXi98lB+rVSCAogs6VVTmSzDE/ipE3mTZzijasho0tOCzSNuq9jRmXmKD8rr2I3AwWKGrW
Ch3R75UeaWtqPj0I0xKlsuwUMljLdVfb7iEbXayIWqmhhtHVU+mVz79RLBE1rz3+2+MwsYyHBPNX
2FpkmNZKeCT061sexc2hbGKCqnXZvCAs+NIrl65E6Pl/UB3A28ERn6mNdafBaRinBz6iWeRIflFv
Mj/rHorBMUnEBjHe1HJXRhX7P4ALlDuZkhM6uKTUztWEJvK1ZW2YgLfHOtjM7S0OgWYdq/CY5iZh
zKljdFqx1qv0e2coHmnfTXSmPttce0lxprDTgz3W9kMtwl/94ADZ7JtiPTNYMyvqNi0FmyWGUf0N
zUW2mKr7J48BWUx3HPlDtJG+8qL9xmdg4fxqYSYcSd7m4lqYpFj1wsGS5l8iirw7pSMGAedTtQ4r
kmoIPv5pxDE8kowLl0+s+3LOmKFN5u9mGgHdTsKn+R8sx6HySbHknOhJdCA27yJ0M7qnmCkK5P3H
32w9TMBfKGkhbk5M9o6f6AhFBoeBK/2L6o/hyvWcvVUL64fTt299JDhzGJwTyxrdQ8wLzOho3zW0
zQ5K0vkHv0vffnMRQAYjr6EAOQt3E6SuYGqFQdpbGKdfI/V8lbTkBa2xZ23yOetKfkqBG2X12J2Z
VMlLJdynlurd/N+HlHSVklTh30c2bMXLfPGJ9cGHckJqnWMU37qAsHHEqliKkO3QIqCIhJhaWwJz
e/XUxnhE7i9TGWGzTjQIJURxLWmSLZ1iCE4UTnNKY4BipktrRonGM65dBwubfJFNiUk2cPR4meSP
zJLO0SFSPh2J+stFv+n68ItuCW05MV40iGc7DzCFjalur4lgoUWVvTaQZK8KZxJlV3RP6HNQqIYt
Vv9qYhT4o1J965JyEbuRgZ6SkN3GkQM1nPHnqPKORwPmjUmVRqoCBWoMdLZGlqkSWZPEAdFQfXYq
XUqCtWZr6yGdRqEds7mBDNmFQF9DfVSjolJqwaoHSLUiaJrgIhyfoXmG7rwtmi6ivEFbLagDMHmd
729LzeqAJ+bHCOuADFFdm4ay9yx7qRve69iW3QKytLtQflQx8kAaHcGmD9sFFI6PJM2vWZf+VBrI
LtWHb/k30mG3JLTuXJIJlMK4wjgrlfLDAtypFt3Pws4YL8c3zfaPrr3FwbpvyHJzve7YWMHDcAZz
3Y3yc4wpc6UjAy0hkweR0UsvIwidyHVSZks4mVqKygPMAde3Q+LyTPlkwQVyrS3o9ZPiMwn18FGp
JC3StiFtliyYvLe5HXSXXiPjxq6IpagSY9FbPzya90vpejCAJpa5Q0ywLfIEP0QN5SIZNoPNpCoD
AmPU5oFqlr+ye5rqjkF2e2sAGkgz9TkgubMx/LUAEbSFHfajr8Ue6COuy9Fsn5JkvGtM5gsrONGJ
+6ZkJVxyfxtZpIJL/EYBB80YE1pryuYWkN+m9Opr3+bXHnQ6cQJ7t3VXiSyYBuYleMPmFMZEKsp4
76vawYrtb4NeIoHg83se7ddhmjoycKOU5P4kwmbJtYqeRMO9KdJJ9qoyXkom3w1VmX5NBdV4HYPp
5BvzRgH/aVkFqOXK0ti1XfbW8zEHxT3ZavljJErBxey7gACm0s4PXkstLzeGEe9G+FBLch595KQ2
PwsxBmrSdEtpF4RpDHfLEW+RLi9l5DsPM0g/KgT9q0EC4nIphyxQmeM1ae/09tboFagOiV0t872a
Z6tu8qdb2NUrnQxx7ABfukNXoEiwT6RGfCpuulE82x5w9IbbyRi4DyNvq8WeQt8AWucSoYs6p5KZ
p54kFdgefPRgLrdSGAHKhGIyFmgfDhFi0ujKVSC8ZkFFw18CFuZy27m/WmKQ0fJz9HXavc3ED3Lq
3pLm4JpPAjcxRlmG0QVxCrQEcSYg3AZMq2B7gOtUT9ktxblrU7Fo6UwCGyRrRKhFvNbCqtjVvjwF
ijJsc4Wk2dnl5yJQANnF1QziZHGhi8mpVLwSg3hvsuhLaKZYtlpdLKLhGCvEinBRQDET5P2iZMzS
N+1LUfvJ0hTWZxSpRDmoRxScJXBV/QBKpksBFY7046OGLzQtUsCaxdU2Gn7/AWEdLtIbsNkn3xXf
yD6LyVs3z57mexwKBA/W+Fq95lInAPvxcocblcT1zKIT0Xn90bMFGBOXqFM3ICxc60aaum33QkoT
sbsy/BkGCiJra6EV3h7Dx17SwQeDFEscHcWrFQ1A7k0ST/zYQiigYU6G91MMp65Xid82S0EpIToF
6HamY6GitWcHl5RQVYz/RQWVT5Txp11Gb22RbjSHrBwN6MQ6yaNbnAzBrrGKhx6HAN77Z42Pux6a
iesVKqQGEDilqDofOCC80VR2VRn9MgP3Hfweakjq2RgDVi7mzVViALGyIKfmeIoBsv2SeNmWPtw4
fCClu3Wj4pl/x2085sEkuX6MBIQkJp1NJMvLMQBWCjXplJpJCflsU9L1WSWMWBhF4Hfx0nE/Crn0
QD4R3ZcfnFwDzUOKMEVvt9/4ybNKzzoQVXCQ7KuaycAF3XYwMg2nFkUblUtoNPpQXkzTWRd6C+Zf
R5RSBsVLPubrnMBhjGjgq1zzSxixWJshQYGYxpSD9lVWgC2laUd7TzPtZcM0fqF74LmMknKTXpkP
RXUZjjOB2uVessqUg2qRv4cZCh4M8IDc61IO4FA/j3r4Zg1YfhmBZrvWCpttU2r9CpFqcKgesZk8
4IhnL5YyPKKAKwuA9XDZMyDSpdluufHvTS3+qt1uOCdD99O1OEkloSHLUGPHlt6UQemUQyWz1p1p
rQZsQwdg6kjGJSnPFF4bMDTwXpiqLKMIGoQTMFmwLWwjfOv5whHEN2Ojxeaaedxz9HIp3Hjg/y9w
0PFhUloEK/AQyMRdHKMwetdKBPjbKH8hNkzJ0khQ1jVod/ippvaHvci91jgM/CoLlexgBKg2aH9t
6UKImGbtyMxUifWrTdBhNQXUbs/YYbgBHwwAkOhFdYtBJTkCQ1u5WlzvUgtOsgeIzKnj4oyEmYQA
9TNQqcQmeb6kVPTLNP2v0VWWg9E8ulI9mUpKyFzPTC54GRKbFnj/lNbiQfWei58RbKEQgssT6RPc
kATdNo7FztD3zM6GZdQl4kMgyXZEpLx0Fhdh2NMH4XjZoRbkb1gWnZUxM7+Hg0zXAUX6jYj9e90b
/hvefmohdIJcC0W/lZffU97MxjP1TzrE64q3j2HHII8bGZAlCBGOghO9r89AEm0W98+Nh2C1Lfpi
lQ0tJ1z/zrQxP5VZwDePRR6z24VRhb0aUtJC0KQtUkNTllgZmpUeF8yEs/duzJyntm2jQ6UZESWR
oEfQLKKLmBYxGNrVqHJWcHV0z27hBIe2DPAasTZSdWyjsNs3QWTvVA5bn+k3YEtGI1amiZ3XteC2
+U5dmwsQ85019phsr4RhciSzbEhBtDp2fc48i6g7LvVkc6krTLhElxXaZxs6xMTbyVbrSICTDbLP
JrC+SzP5lG53dNUCN2Jgb9DViTL/GqPYh8jXxQvDnZKrlAmJh/Gsj9Xd4He7Ls3CFXCmneFmpKyY
zIW01Aw3SKHrcxXUD3MiOAOMCLdZpoiNPq2OY7EmwWkZeIX5wtRPOxsyYF6mR9ZLI4cSrytek/nZ
yqypB/j4ky1LmC8xWarM9nT94DtWD3KsMj8s4R18ry1fFfTKO/wW4dYni/O9qpQl1WHzg2IwlzXo
5VMOd3DvGfcsqumJzPR/ZUk6PBkxIKrQyOL1vH1sbtQDewgHAGEs9GjUZfufDqEWx85TJDUyy1ia
CULOBK3uUScylRui5/YrgqydlYGouEez9AJvtb5ZZf0KbrN9k2GR7WMXJ18wFu2b4VREQHB32efT
s2ldPledYt/wIRmPukYdOG0eiXg5CZt71vxHBLI0CDwY2w+YNAj46YJ7O6YkgKvKCi5HcAfwFtzn
7WP0oYiREuj/bIGueHVkE59c4cX+snA0LgNFSqYTOohFoPvjfV5YMvmFF6aHf1//2SREebXHYDz9
3mHaHiKYdcbEvvzdpCDZDGV+VKAMMQpuvpGUoy+Jj813Ykzk3lLtirc/kKpJPgGzew2Bq5p9Cgtz
MTTc8Nw6TnYdookwz8XrM7P9U2KkzasqgVcnrTQgunjjq0Yfbd5B6Zt4KdNiLfRYOaelqiIboIvW
tmp9C1plXCrCt7/nrrklJLEhezxVmQVAgW+60TyP8JfeEA0AqE7foBVgjKwNmh1uor7Zdd9sKfK4
8FfVHhqtRrvY9MgHGGWxYRYjmT+iqjCz1IFcH8uHW1v6zVeTbeOp3ZkjnIRTfTgGrqt+52qoU++r
rAN9M+0hXOQm03aRU2EYoz45Zp2WPlypXHnpmkk67ePUq9NlX4TjtzGqHnXuhxSh3U1Eo4xU+3Hg
JPfjD39ojYVROJJOex6vpaiAuzpdSyJfi5eRUX43IY90hbpNxDWSMkYqz6B8lI1iE6vmmIm/iZqo
w72FJQ0+ZLWPKbiejKzguE7H8kcdWYtR6MovIe1LqYrhJFUErF5HpUUmXkXtBr5fokn32aysZqWV
WFsLw9C2tkuCZFgplCXVpkDt7XT7LjftUxL0/SbXnPBuKr1YNFYlrn3gNhdfb8oFmpTsvU9Q9+Tt
YG5zWeTvjVY+m6L+XjXNrrAb7TGqmrJIyiE+GPX0ncqMhMLKTjfzs2HqbAysC5Qn8O0GbtusnDZw
n7nF90uf5sqrqWLeGkmN2tXD6C49SCtbq6Fq3pTFZqBJ/8bsrrTlZ1WX9nQJ1Y8hY8kbblTMhNMT
8GSJFtbMF+Zr5irzx5tAybRttdZ5aePqxvPaZ6x07UIpw+peUaQ+UNDp11llyu+Zhlhw2oNimL2M
UYecO8UyCB0ax0386vkyvQ+DVZOpg4XKoNAFrZ2pH5kssfD9e44A+6agYD+nI2CWWlNudSw9GpH5
q9Fb+lVuhiitAuaUUbEbjeohutQdLo3pJ5sCIDYmL0fZpiaXKsBDJ9C0CkMFR+OTsOqpAZFe3ZR3
qdAC22bx+D4/kcF5GgadQELCYU/KtDCkqRznheSgqxeZ40xjy7RdKYMMdsjnX7qJdJXZ2Z+FMjGv
cJa6WA20OD7omMvnXWYi1t/95m2NTI/Ee6SvFWpukp1G4j28jxrsBOpcjMhiMKh2h4jispzekKuW
exhy4ofUs6c2U8tPZ8x/KI5ZXQaCVVaxN6wqo1AYSVDm4KhtT92WCR+04elxmFst97HpYRElPt16
fyDCMgNzO2/UdZ26MnLTNrIRL3WqBR+0ABU6P6xQCJwC47tZAoEPGqRVuV3e7KQrb46cqE+i+lVO
m0bXxNtZxPrT4IjgOO8x70t+QLwFfBEsYdEqxTqXTEtBvl7aSDoLDiSxynE5bhrNEIeCO+qlz+ts
VWhV8B3d9k4wWPmp59YbVdPulbIKvQ/0IKdEhWRqtAIZE8Fz74o7XuddAUhesiKR72PDcW6FZnVG
WWuvdL1nNmlSLUxBnrxnvHTMDemrJ98U45XrElYHLC+W5F3XfeQ/Cp8u2bwLiU+nxA71N8KrnTV9
QZraaateh6Kql9MLoZX2XjGEHNXaNl5aJGT7GJL1RkZ29lGcHFOXH4kZhBuPnJV93VHNbYPsTCSU
/OizTF/qo0O8sgIby6xVBMTkONA24VshxHBY2obs1zFktvVQ53zB06KhEBwjg72CYtGfwtLud/6H
p4YtCcAcNFmt5A9q0/lD6qSkuebzvNLXcFFIkf3uFFq5H9CMQ+qKQsBDOWqQ+eG8QMUQHqE8LMze
ojfja8l5XkjH+/NoXsU9sTUyNz4khYVACh8A9zWdPkaE6GLRGVn7wiTCXeZ+iU4pi7MlgUY6YwwF
FjdD6G+cNvnCHxz9qkxzHeCkd7oK/YKyHWm0FE8OqpYzhe1kcrPLNRNVThBJOxU5ZFLv/brWbvOi
izyTCW4foayOBUEhSRicspK6WUvghmG6H2Nqqod5QeeUis+00M0eYMy8UdpOvzGl//x3l/nRvN/8
F9BF/nvnef0fT8+r86KhjrguBFFpbTnmN6bPJMzKcJPXXn7zuj5ymcdCzCl9CIPptHF+pnQR92lm
c5rX5u3z38NTGBaWCANsg7xcRNDpzWooWiVh9TJv+vsHSQQCt5Rk08zbFL1/TguUTdwF+cLV6jbm
FJ7TQF+rBDfsIdeAgfbblzSk+N/27Y8mtst3ozEQBRWbVnfdl0IS5VEw8sE9Plz8UtVX8MYHMoD1
H1Vbgzt0BozR8cSJN0u0lsZnN1YJV3ZPHJM48Z77rtY3eTflXU+em8RouaXX8AyZyrgyrJ7LUpTP
zD4aymU9LY9pNRy9JxccyqaoJnCNl7XPFoKowKMJCn9LW8UG7IiqUU5ECP/ofHEUXh59uTRBF5mJ
S52o0HxXQ+cFhRhWOxwz0VMxEorWMX9+gfv0LcTcYPeV926Q1rGVntdsw3xMv/VhBpwlTj4k9uI1
aR4+Mk+VeVsqghcv7y4qXekPW4AJIEOCyR7RPjclG0ve5viBZ0x7jmvxJKuB8aokYVvG37WotL6H
npaTTAk9vcgxbyiD0j7MPkg3qo6wYw5UG0vTO1TgjCZWj7qqEm6erQojRU3GH7jhi+O8Fqtk4pqU
3a3JaTFvQg89buq8vJYtFQOqZfm9G6zsTgKqtnG6Sl8GE4Ipc9O9GlKGDnUAtDIPpmbg9JA6G7xf
owS55Do/miHzvxq7eK/ocT8S5ky7QbPtLaSg5AVu0cu8gzPFJYRdnj8PnCd7OFD+digU7dVJ3XPf
C/8rqqx6QdnIufuCtJS2GrKNH+SMf3QqSNN/YsUlh7e5cWrKBVViWrehFvArdeQPSufld5jzybJO
ovjFLsFNwxY4zotA6LAbZPIt63sC1fppMlNR44Plkiig5RHkre1ywoEJAh/qcHjhvhY/u0kN/BiT
opYNRDmKB37Kbjo/M07/odnrwXTZj7kt1X2pvAxBx9EQ+eGPBrXdIEYEkg7SgkAT27Ro05cuhx7l
UiKLCVCjHsW8UXe/SJ/jNlVDyKwN6wiTxmPIkEL6HuW3wApGLpOBugldvf4Wa8phxCjykE6RnHNr
5NidtjMjfXZRIwB5Ka5p5v9Z9EggF2EyuBswC8RDSqWBwC+H67xAzYtTHHj+mnvsvkaM/hSBYnkq
81vNOAAOafK9LU333tk6UWmp/SsW0r3PCxrk3QY3eLT6u43ExwM80weOUjpAuUWb3+qbvUfMO8mw
TPAESgU7zuyNS6dfEX16C6TLEVUoDwoT20o1SJjQjXLJrHTYmVXzXtVqcAkSwm7hQjMO0NP43Epm
/W3wxS2jppw61Jf5kTY9CjtAKKbTayu/V558W/YXV0b9xaNlcZlXw7apKFfkbwmovAUete5q0hO4
1ilJ1RaZJ6uhbRN+D1bnbX2l/NJcCz8nJS0zw0cywyztvjbPKEoPtVl691SvrD2dVWPJYUgUleI0
55zwUphUlTvhT4u9P5IrPABAAbLCPV+xu+ikNg09LLIdKFUHZH8VzFMVEemM9MboXmS5ueoM+eXG
fnqphv5nEkXhC8Ux5kCZRMs6lp8awUtLQHFF1WiXwjOfGWk7vHo+etT6TQMzkU/AdEBI0wp6RLZU
PcNYJX2DOSZRdnBMs3NTdP+5qMrxewtgvtQ0HHKKUdrkIzhiUQ8+Jp9EN1FUzw+H0XNOpBMXjcoT
BCA9k69kHnnzxzpV+LVas39S445UPtX5hfY4S0Gh43pt2mrcZoGRU8YjVlhS4JNlTlOIIhBpriwU
vSBnqGGgYNBsX81PzNskE1G+5enpeUfpq5Ak5nVPT/BzU3q4I8Lpd4WfibMgupM+pN5z3PfiPG+z
gNj9eTRt65LaXdSpoa9BDBlcX6aNf/fJmcuplaYe/r7A71eZdiMIoz9oKc2Yv386Pzsv4oGEereF
avyPv/37AjRuu4XXhw1ZOryr/20/0bnLygO58Puvpt1UmAiI48Fton4efn8WNFndApB2vzTL2t0Y
dWmcJbLQLaObq+kr3SGlXTKmF6XTj7aH2Mpn6rvTdM9aZ33TEflmyH0lKObTxkIQOFrxofdrMvzq
HAAyqOhxnCIGcq41nmLDbo2rVyZVdpBT3xyleCnKO0bFz8ZV3lojRMoQJWZL8S3yNlXTthebcFED
+/dh9DRPAwKBxVCYabjlZBiYRJvDOvV+tnAurypxcvd5YUBukmVTnqzSpLkTrAbht0804DKCGN3X
ylGbJ9eW3Vl3JXC67svso+8KGKJdYVraLa6IkzQAp2mpbh3txui2PQZFgEgnrnXhe9MUzkGkRrRy
hrhcG+4YTq6uFZluSCl681DXebXmaqcvNVEn1wmJXxWgqXLZ2vx/7b2qynJJkoRgFN5YlzRrHh7B
9E2jGa/J2PI7VVJ7s6OXiHwzxJSIkzBNFXo87pnY4xEZCFfUKJEa6rCSo59vUG8t7R75FCbuemHj
0hcG8VwpYvhUH9onTOUksCbUSWLhKA8bV8g2aYx65ZaFj1QyNw7oaizmyjxbVDkQ2jJ7D6e1KiYe
JXH99fxcEzrI86D2UEfo82RR6+NPoevQ++ZVMS9jrryHefEf65A6udhPz7TYQg9/Vy07skmAnp7x
jD5d6YQsLFtMCk9k2ARPhcEHysP6RuJC8JSMSX9ievv7uXkvfKujQ1a5h97t98L3RLPymgCw7v9s
mx9h0epOWdX9x3a3ARxmzwvFk7RvRUUL4r9fKez9lJGZCcNC0Cn0Cr+8+y3Kk7DLNDKZ1PyYvelk
U63nI68ty/DedSRopP0VjZL3EdRvo260jEMon4+6ba7MnuY22Tn5mhoILUxo25hgi6eQquh+6KOf
uk3AAQHId4/Yi3vU+xBbrGTjMcha+PUw3GntDdQtm2ALSjBepN2wrZ0ig+vMOQkpm8wTvXVu6RA6
56IgGbCp0mOZZ9cRsNjJDiuAFlGPlFbHU2fnuUxW80Z1UP88bSURtl4lCExMLR7cYf7k72J+GWDW
EekLDxUlPxlV5OBxx9sOogm3ThGM3xAcMB+1qWVYIM0rP3DQebA9imj6Kh7Mad0IUSBCDj5FCOZH
X3tJiQXcQnbhHoaVQYokXvgl3V/RDe1CLRJgXy2NCTcrx4NNk2+ZN7dGZGI9aFSyc18b3nqKcViw
Op0mVDYA7dgSpma/Chsx84A1kGRc9oLNb22hEMAim1ZDuH14f9vuyK/4qcWi3rieUr8qPcVHCURJ
Zv25/ux1tX8HLuMfzQ6Edmpr1ru0dGAaaE9O8IeNlwlcAllP7qiYFFvEue7Oc6N+kSP6DuhlOfWu
y20UJnE7gaywo2ZSowExLdLSX4Nb8o9epfzZ5HQaAVfZyTXTQl10I4TfcuyeJaqPfQMGDemX62b0
/vUIgwVzawQa7PN3kZRxtY4nSGFhltrB9lSiENx5qULg4/o+bZ4nnPPC1Bhixh5WaFf3K9hqHZna
cSPefAFnLAwxJBgiqt7ocM2biW9lzECOVjiFx4SWYm2I2UBPNa0i0Yyvc4KMSbeUNkR9+8f2LDVg
Kv7n7jGKE8ql1SGLkvGILnc8zo/cIZDMgBK0TkN69Eg6+b29i/T+CP62CJVPypFYlHX/J9G+n7Dj
Uduk8avVEmARFI6+jqLI48YR7YTTRG910r1HNcRSpxjlmeugJOiTL35+pFp5T125p6QwA596iSPP
92nM6cpBihDSUEOcHGAi/KkdF36D8RE1PsBTZejQifVdtgV5gG6ZXy4K1OSopSqWvvnhGFkX4OUp
l4vdwNCD0mYOPBiXOS4OruRt0R5Vi4sYl/p9rUx8Q8tKrqLqOImY7ZBc/+GFWrNO3PrRdxj4sFzQ
3acsfkitdMOATtuHgd+fWrXoT/OjedFPq7+35R3p2R5RPrA5KArlMnJPzO3/LPREuqcEiiKt1GRT
tuUpSWGWTD4Uy7NxcJbw0tDM7/Oy/xVNa/P2LCUSQMPh5UXcWgfCyVJXP6v26K6bBsNpXubejpEv
6YQpnQE1rroDEWIgq/uFLrLxlhXNr5nt1xt8yXo1uqTYD49ySJ0j7JFvDAUNwJfM9T8wxcT7yBTv
XdgnJ9OU0BzFwOHktvsUdX2pKuq+SsJtnCM5poR+yDXLORSG90baCzwTR9fWYe3Qe+6sHI9NQwPe
lZBn8adoSNkXU/pzZtCsrKoMnUcIBVchtGsf2D8izX8OKrXfpwqVvkgMO1ss8iisV1GghUuzEZ9d
Gz13kUOUQoj/uVb2eg0PzSjUE8fFrsrFJXW4t6UXCEqTpIdDsVUrJDlEZG9GCxuPRjjqqI/XUlOm
aJ3+oqQRFDjPFcvBEhqSvc+ccSAeurvMkvYIdjqPYEN3uHRJRg9WImaAkDn7Ia7qVZ8/uoKsr9Gq
MXWb/s+4yuU+ioJ6YdZNvZA+7FJ4dIuG2IlF5GQfblWuBlT4A+dT5Nv/xdaZNTfKRFv2FxEByfwq
oXmwJI/lF6Ls8sc8JTO/vhf4dtx+6BfKssu2LERy8py9185WYWi9qMFgb9qg37WgNbxUkAub9e4h
7LlrK4R/rgMK4jGh99wzRHEG5y01i3qtZtkNlDw5WVFtrfUojrya6gj6KvmkJNKcpxh8nevE3BJ9
90RECi0+DYISPYqnqiAr3Y3ySx3r5koUb+Sl9lsBcTXLab7GWZR7VglpMikZvUsg5JEVrAn/exTo
lD0O/I2mfhyGDpfzGFgbsAXmW568OurcA0fFfQEp196HoCUu29gkOjkVDuZ+8BcfTt3k7yVTRyq1
LGG0z0PARY8Gbfwl/IfLXBzQJpGlaRwwNjwPmMoh926iym3f4xr7DWPPdZYhisxsdWBerF5MNw8O
JVZhnSxya6JhMOSCUlkGzT4IbWsV15SuUL/bmGG6O9UA0VRHMFhA4ZrSmhlzUrBcG4dk1sLohiWw
TnuDaLIcqSu2oEcatWc1pvvfycxrKrb1jtLf26Z+1YOiWlfJQKpIwiyAiRdaVkYRJzBq65Fk1Cyq
02MVGv/sIGlReQFhAbGgsKdrdlAARdL+0AI/DICmg0G95IX/n8qQZlUw/t811rCpNbo65HGsifBO
NhFRLcj5Em2NWBrPM8J3QpsqnAE9PYse1XdZIMNXjfGlGXR5on21MrD6WBSzmPjL3ItB61ME928y
dBVgCvEelIpyjXU6b+ZqThSsbDxWNQ6w1uGGHCk1KtROiZEXB3fpuMpWRz5I8BJ3pFbvcIc2jMMc
p94gaygePI/IfS5G11qXVTd6XcR+yHbQhMX1XgSTfBotckNIKB4YMxy0zoWfYYTPtMmY/RrbIkQK
A6jhNCpMIUmnSVex0Xy21Hf6EF+tyTJPistKhWjvnOcmkOkeXUqJItA3IcErtM78WvE9CsEXtr9X
3xyh4vVte27Vajz6kbuui5wdOCyvM9YVInBi9wAU6u+gzMiJYU7IQuQYR+z0iYomndtv822q2t3O
NLSvnOHKxe35gyYSU7cJjIwXKttIRcblbmsGPauwqpUTvIbrxGL8FDEG9NOV29JNbZS0uKexzJ+Y
Aq4x0G5yBhFPaYE3R5OTcoFQucrLxqWF0pqe01DhyUZMxMfHfxkXNhezGuqtocxUjXB8bSy6OnoW
T97wrPO2mAWb4znKiuk8xCEA1P99vHzUTYniJbRdf7/QK+iXGz2uiMFqNE9GKhnWU33Q9GhXSznB
48B93dTaSkN4e/VZKs4OgbUWra6j0lpYpFxjp9HCOWSIBdDdrrIhgUSpMA4VgfYyolMuWydascZD
MDFoPsDQy1L74Ccq43nu9ZuRm9FKcyusUQxWiWbaFpE7D2gsxEoYF2p763S9ezSA2y+Oglw631WN
d9CKnHDllwkIsXDw0tJXWAN8HyP7iAijn/tjScXUSkKS9clBlXmcg3aX8uaKVPf8GaKhgLMmeTy9
FYickFPU9XXSpicZSXMVANQjhFIxzsIhHU4JaPPK8FBHrIGq5UZ/WN53+iSx8Whc6nr10alcH8yp
EKa3TMrQce+MsNkDfSwvaYfTltRLjFrIsuqMK7mqIKn6tiaf/Li+jPyvfTJrO7I00nFVdF7Juj/R
B0eaXhMjhTdLq1OXJTJg8UUZmRoEuQP3gnVnftRoB9HWtAVoMGQ+LROE317NMHXdRlbsESq1qc4m
poKzUP1vTFPoJPSAvVpovIRmOuwYJaEA5W7KXM9iMWENSZBvK9RBEyKgJjsqg3bFxC92HXr0TMm/
NWzUW9hugJYDdKD0yRH6wuHDpHos3M+SUeOWDgUvWSrQ2bJdOrZK+c/3M5s9idsw3XLd62TmP63W
X0Ya+3e69Yg4ETetWiIavcwf0s+mMR9ONcZ7s3U4NbrUHyxqcp37WroPSVO56+zbAte6RWZ5N0IJ
+dwXCnQAZDwAYui3qwT7jTVp4fMjS/bVUzNENpIRrgIZkFDVKTW68NBGvVRhv7ZtONtNwHYoDXeV
GJ/aItUvy0HKTr8osizXreZmG6xD//MFi1EbM4H5P45GufVtqtzlP//v9y4f6RWN1FgneOv/960h
DAiE63mBydLUwdogGf/9ocvPsjtxrSyArMs3/z+/kqtfHCPH8uoq+InyvN9QMGwCwmr/ApVIVgKB
xkfjQrytgTvMxk5nPYjeeGBwjDZaaGQ30Ylm204q/ZUAkCB4zVmWVb8iiR9OqroiAAg/z2i/95Ht
sN5l9HRGdeXnzPrwSVzRA1F8aKF8CrkMGkMNj5WRYY1O0+xPlkPYNtEgnkQV08ACX1mnW80Mp+dR
TenONL15rEr1hAvOfSp7VbwwpFURykrluDwsLdf1cECGu+VhZSmk2UlcbWgHhr06Cz4DzKNnS2Y/
zOf7F7rw4mFmuyJ8jImTvkDQSF9KK/nPqZXuvHyq1tVmg9M13dpmcK+IhcisOqPF1/0Ho/nQkti4
TqsgXZXNP2J6GKmVs68gykm8bnrVU9rmVle9fcQ/vNZhmtwVABApGUIbYI3pyqrq7BZfyIjJPceN
hp1QEuceBqBgqlyZQ3yxSIUAbsGlfAU9NoQkLrtd0VGcdXLXB4z7K/HZa7Jgn85l0zfGNS2bbWoT
XKOCf1kFWbmDFQu25+DU1l8Hu+DKsoM326emJDIaOaPPeBqtZFVmOy498w9m5HUonb0uwvYpDZr+
dQYStTZDTPT94S61p/3UJoRtFr3wqhLzgOwp/X2K3vfKVW+GMidSCGToxSU3sgeToqeslbthqtg3
d/u4rbwYh1KRTMdGC9+t2v/UNCogrVAORQEetO6v4B9IhkHDPCb1SuINAcq9xdV7iyV0X1O9E9Lz
WrnFTQaPieZpTUzWekoJbrQjQJlF/eQE6V2IY8vlDPD8PzB9B07fV0uBnEldrgqXtaS22BnW+5wO
UNrrmBtu2Ha3aqkcUwlJanpo+QTxpTzYvodnGIj+gPtsZDie+Cilwu6OcoR6gFZ9w0mcxFl5oHhF
sYf3JMkma1X36Vkf2RqolyiDolQ45T4W1t8KgC3BfM9FX4KDtjFdOJ1F9mS+hStyBRB3q+hIuun0
GTTwYr6zvmS3YP4x9Yc15HsrEojcC4tLTmNjpa2NAR2R3ZBwYslV1rnf6nRBrn6oUvGK1Pi9jQAY
YG7ZFhniuTb9E5jGTeuGI+PtN4MFc96cIPI5R9E8t6u25HtuKmy1jlLfYI9aNQxu99E3q6DNz6Vi
3y3bvdlCOdBLmRP06E+aMKzdQ1eOBX3kgSmc1Tzh83CG8p6TFef2w3Nk0KJQR7x5PqV8hZ1dufUs
/Ya6oy+NN9KecC6kxz4qX3tqLl/6mxPQtB/id45c5Ed4bRvi9Z7UmClVSAgszicG1VH2UVA4I656
7tKKkqtjp+9o3Gp69eAktAJqxfysDEYLBtmKaMVAzVfcXhhXztLnkHaZXalvds7IuJmbgfPrRReo
XqVcVqtCNf5heAaW8DfPcnQvOaI3i9WHwfJGydkgDA2KfMrcviEMI43qv6PqHjIt2phUgCCIPNJQ
CH0eLNRaVDYxa2Ji1ccSq23Gvj1IAXS5lMOuuPWkO5pAGog0gnKc4D4J/KPz2Q/WgSGAYk2Pyc2+
amN4A7J2QAW3Tsi2GUbjgmFxUzICD1pGX+Y0n0zPNdsd8t1tNFpMJgzmPtIDhrbPRhzMvUouz3BX
bbrrfUjLRMfG3b5wEyFx2ycL5pMJ7bSuVXatkdAgjkx7p4u/sABuEgOiV81X7dJEsELjFcsTy/nk
FaG1kW36xGUOp5OFK2WcFsHhzONLqkZ3m7eLbRG53TpPMnA/uoGcuYjta17c9q26MnV5GPTu3FbG
QdOUfSHis+1c2D0dzL4p1naCFmhs/uZWpp808a9UPk2UgvtSY22UneYJoUA++W6E9lU5CXsnvJVT
ukUh+jDNmhDJEdNl151cK/3DtAKRpR4g3A8vg6W+UGdvQVDuAIzH7JBR/EfK8Gdq8XYJtEY0jT8Q
HsHt6/Iv5OiH0uKirSTaS5vZuI4gmgz6WWiICXRlm2+2QKkRhDnvgumldYovlGEaHhWyADj1zZ/R
HI8SS1jhFifzGxvRNij7q8aNCedXloY4KbguB6VBeXQu8oGRguIZTUG4SdJ/jNWEJrTY6TCC8NHc
zBIEODs9JCfxDoIcoEX0A9l0DIJt1k9XyzcirGQJJyI85o15VivcCHbATQLsQQSIsBteTJd/A6aV
vfMdTuG7HsTXyaXzOvyXUymB2V838h1ZRXvKg+BH+P42GRLSA7SAWKnhasInhzySDxbaCN5vDa2N
rgIUhZTGYPvqKBpG/mwzXcsOVbiFSgJ58DkHgdgDlMIV2GChDpyT1vV/2bIgNNEauGF+4TVhfDMK
5djrZJA7xX6+26iJ/6EpjedkWGNs9W00cBzZdO6slCwH7i07aMLXQCTY4BT50dWkM9gvyLXu6qC5
20p/SjrzS29453XAEmBUr8owwfch/xSpf48tSghEHBu9BpvuIvqfBDomI6s/AcFcSxRx+PrTjcAj
rXC3A5q7onFwyEnxnvS/hm/+s3qJnbK2HwUNF21AeQcb6kOkwwgnDppi3tC4MszbYPR/EAPQLaR1
For6MRrah5mf2QQ7KyzdAe6TbK9PvJs6miIRw267SK6GZd4QRmyKvD8hXMO+3oBQodMrChqDsF6+
4h1shZ2ksqWuKj8VJ/m4A/4ijlbR2HYhP7Q71fBqgxuX46R/E/yd9Mqu2FPfZJ7/N/nRzSHWYsUm
g0pAt14Nic05b7VVVRtyZcNzyKNrpDI17NgnysLdyGHQ9vB5vNGN7Z2ZOju2Kb7nNuIq8pn3Zib0
GpOfPKxfVRu0vx7SqaGgwklzVSM9wkkx7SxL/auWAXxhsUFtuI6wy5gU4wHTCj9ZWYrwAurP5o8J
IctEoaj3NFISpNEQFsau2mhauu36bo0hQSc4ByjgVhnVTT2Euzqqt23MsBVjVGIHmzhKtkiHjXSb
8GNjftAEOlmXoRfW6aYVyTaR8SExfS8zaImP6zpEza8xDCdquGbsnpg2Ew9Ay3WGCrxBypLv6FYn
ExgegxtsXXqo/zZhr3lYeHe6UW+rtNm3tr6pu4wzRWSg2KF13WqFvwvtr5y9U4QG2kIWPRT9QeTq
udGnbRi98rvPCZB3Bj5bVRnBwwZ3VsbjCONyBNUa9NbO1/QdFBZWTLGt+3E7OIhtI3tbxsWWyOhN
SXyx4HZWO55ejJukGA4kJu1TnLsdbYws1u4tv13TjW2IPgAnm5fO7nWp7GsT+U79ktPLHbl9+GjT
aQofgqRjzE9zpyGzkDt4odubPmHDO0R7ZgkbtTAQjEaboLx2TEH8Pj40KjT9STv4c6MB70CAe4Nt
3jYlXw+5AXoLFQ04J5BxY8BPIOZXI0w5t/ptJKJDCVCnt0okYt1OsxvPiMetElnrHJZImJM8xRt8
pBEl6RrY1RORybuhIvLNVjfYm7Yj2guTvTLYXK+ubZrCYP1LazPIYQ8+YysFgorC2RXCIIrZ2QDR
LM1pznLcGIREx7RY7PgaZfVmApRSCAuVsb1XWjDOseBfjMkkveRIpGhPY2ieNobKBiwlLiyIqNWj
TVf36D3UZwci6/z1wla8hxKB48zXWHMOqYLhOR29UkkviW8f2MABSQZzbU4vQevNVm5NP6mNvp9N
uLNqqvPm52OH8Z6h4t5A7he2xi4pi4MB1CRpEOZP5j4gl50N+rGzU4III5BP61wX+4ZImaIr2DHU
p8DIzklnnIoy2gc4V0hs+y7YW2m8eUN13LWmubPSwaNmnFOtR9LCameTKKoXBeG1plc7pQhrYnXv
kGFTKYessz3V/E6S0UvKamsq5jEh0XGInAPXr9er+1qRxzlTMOHVcQbKOmeV6P+GWdOSttucqrPo
LS/BqAuQ+L0u6jPu5qD6HMhhyjlvuqptsknZIEHHMaUQPWlyTl25mw0b9MgnE0IkCE8FVy3ih+WA
i3KvFCmDrg7d7JzEHIMZPJTsushNDoMdM65P5h4GvIlS3UCKsS+WURBSwAz10iDJc5A6gcTyERPH
9kWa46Ovuz8MjXDYzOzEJVRtOUjN3C4QjkaZwnOKU6TOkvKj7/eypcufovZfMoUaJjWnyUTn0Zap
TewWWWEhjir8ATmtVa1S2OuOwMmxqK0iX2pHqROFMOQnkf1Ft4eprCAzqRv95Gim0xfmwvGTZr3y
5IRu4WkqEATy2fGb0AM4ZKHCRqfpvwqgGHFANH3gXkObTW88H0bBX4XXBOurO5R/SGGrWO9d9awC
GDgbXfBe9aX+atLWRqjseJoIYjInW/W8xD4smUHLQwMp41wofje1QggEgdcfqTa+mMYkGVular61
mgujUII/l1chLyWnYCA1iYLxX8aA4xwMVsJ7yI3QPbGsYWjIzkYUqkdyulxuFy0dmSzcUWwOWzCV
o7dgaQhwCPcsUBu9MoZbnpPTAdKBAryI8jWrDylzGvSCJcnHhlNCa39OYEawxC2HjJH5j12w2zT4
17WdEhQ/U33qUE3QqvrJji34U6mwv8GN0O4wIxosFQzxfVr2vz8rFQT5ZG61ZouP8aAZfGoHDjiO
0WF3DONZqlNANuBlybhUiFL8v4e8b0csxemQvKc9m/iiyRZzdvIcZDBkxnbfBPC0Db1L55tdzbAa
2Jen+K2zTpWQYmVOKOob6M25yl3/9wmNHaV42Bx9bfwJs9K8xhgvOwdr09yzCQ+NAXB5jmdfYhyX
j5ZDUzVYcKx6gAcB0G3Vd0Skq6k8CFe2T78vzCCdH9N+dVpyb0dDialkOBh3dvXdRaTBHhqJf1oO
w1j5p9yO/g4ReUuNNtOPovmr4qrSzLuaFuKT5dAYLBPMXo7Lo2oWMJW5dTXwnO6X4JyFHFOi64S5
HfxtUlHp3v2XfBGO2p/KtQvu11F40SZVYRiWGOyd+E1y+aX/+5R+HzutmsAJHYLt8pXlORH0cgfr
FtHPYMxz60aqjqCsHeivzXjFUPvTObbcj70+T0pV1PIgAFFIuqqysZAjXhd8WFWlDzmE3WF5ZAXG
d1hVPY6+ZsAwqFeenJlYnWG8Sl6cfRSN7rmzqn+ZGPPd8mg5mBox4N7yIZbyylMLuW6dEWtAXOrv
kDGJoR/EzjGD7m6Iey8HcXVNRq3AiLozKn02FKKscFoGZJHRxl8+z3M/qD5WwYG2tTbG41PYSSSo
6NuX13d5pXlvsosVCBFxN2DjtYTcjj7Z3fjdDRRE86E3AmYUTWyi9EIGg2vYb7ywEjo5wbgWlkPV
Y1UQqEu9LCa4VdN01gC/oheeTU3sWQBeYF5Jk3Kmjh5FErwkefiiNOGWKCGx7+iF75Df4r8sZ6bP
vPjIBPGV3dGHU1WFC1UZSL3iZ6PQ6Q6+2zH4cYc9LYboVWaswQbap9+YoMScJNYd2kMtL86NqWi8
NSB/ERnBHx/5aOmd+Cuaz/SkRWRQs8ZeMWzvykLLHvmEaKDsAgV3A7nLuk/modMSTTb3csUQGxem
N/rFUId/swOfvln/EjYYUS1K9X3bwxGQwqaxXC7vylcr9cWWAREtfHh2Y633u1Jp/YZEXhYMfFTO
sQjf/NBwEL7HD0ifx1abxmME/5SbbZ6hn4/do98lTxEbdiISMPzq86GvArbZcSWmlUnipEf6LZbT
ubJx1RxWQYHre5j4JXoSYlOPSPdt6Nme+8xg2o+YqNbDk5jBNk6+RpYTDjvNbdm82eUaSZ19+iVk
WSIlBli27DlkTl9N7f2XurUaTLzjgJg4gv02R1i1Y2ftmyh7dxEoqzMPTxeMYTsjTt/00LnSYZLW
FF2wSVeXnDf5pcZ2dUoapCl1oRYXei66Z9BQXWVuea5CcHmEgqm7WUd3LtttEjWC1gqSUzvkUjV0
2dAjEkO4wW/gYq9IM0458r+jVSnOvMevvmuv1dE/2AsDyEkQ/DvS+K8awaeQYhs/xU0AekpO9lPa
DvzpGS/bTs2N/FTWpfvaOjPynxxzmy1SoJPVJ2xd3TcIIL3eBRblmgCRZZfqaE0tZ6dqWrPOB7yq
cUOUDd6NGy9XTO8NZbCS3CIIh1NQP7lGfQ9Usz0i2YKznBjo5eaHObfoi6BFZlMBqeVt7Af7MD9j
kNbhKEPEaPAPRGXQl9TjZ243qO3qRimYOdX2zvEKUdiHNkHStkQg63MYckZthiLaweueNsExgcrT
g7o4QbP0dLZHc2eLd0nq/HXs4mes3Xq3nI82TYt9By+L1mYcHkAstvu45hQI5C21jzJ5OYuhJhnC
zM2pMf7S+oY6fv5xQQwMUS/D7sK7sVlJcouPQsXtgeAhPf+eLEJs8iNEYHK8/H479MkxSBz/YC6J
tQTFd5sRKMTKGubZ9VQhd8bke1o+qt2GsSADRyG6fqXWiqKuZJJVx6LRj0u5shzKeUwXZNG70c7v
bDeCHd41zwUSM5z7OQ3QyrHuUebrKzNrm32O8MtnLgPjLx8PtsoUcSlXjNTFjclII6UYXC9MT63T
DEaq485O7RhtWRE+a5WVYJgEUlna1k+MSxFLGzgtkwniXCP0lu8cjT4AEzY+/FJ7HwcZP6klaevO
SF5foLsmPdyRTPOg2y/AK6ewtU+VPuiVhKKKaFg73MKUPg+ySo5tK1BX2SSTYulFwegI2D+hHz0a
g7qSGQX6bdx1U7In/BHxa3ZbDku08ixZmN+jroi+U01DS6B37Q7r53itUvIul0X4d0FViZRYayl6
kWU9HYD1KaJHVtfL8ff93JtutgNwjedb9GRLzHUKcMIfpcExpdSqfnHnAwLE/Gx3SnfrCU/dLUvD
L4ettBCWoTbRb2MW8ecUcEMqURi/wRlZNopDAhi+dKrbgj0AyNvBMpqXQaU0u4tm7dVaJldNmuR3
RViWiHyzHq5hAymIzPwo48F6+D7iANa4G5kpNJqcKt1raSauAdYp/LSu/h6Mbch0+6Pi4njuAElk
biK3aYrU32Tes2lj4BwJXVZvQsa308bkz2AU7WEJ7kqYS+9JBhndLzRhwbOa99Hdigvkh2TbQRoL
Vm0GHHoVKKG4AAq0TmOPxmSmNNg9LUrEA6QBxIp7WT7nAhm8DHGq74vQfFnKtxDYL5txCmtABfuY
ZYRMyfG6nDYZpWjRLdqCbOsLecyS2r9aum5fsevNrNTQER+Zo+r7pYQJQPSofkzqKi2qJ5WycmvE
EnG20fXhxoRSjgWcAUWX0yr/n09KOjyCbJAEAMiycpnzZ6RicgvC2HHXdKV+kCFC+FKINIuRINKV
tCATaKm859SbwXe0k229LEvQcmgjy10PFQOwaCRjbA0x4dBYwj5KRQufklrSjLNppNiZRDqCZ/NF
mt84eppNN83qjDmoF6KfeumSZG1G1NgQY5OVPgH1Nmdj1GH5NctXgGBnyBmPrcCWtaqg43Gjrfyj
FjF6G0pCgV1FfVbBkp9EFBs3u9F+wogRwr435rxLthg3NMQ49IfLwmejtAHH6Pj1zmzEgyw8f2eM
COqXiGM4Te2BrYbleH0Wq8wPC+NAX+i+FB+RiZWqM7tpE1bmMcAX95kUClB0u8/vGQ2P7TQSo6lO
vkltpzOVmJevpu/lNkAbhOevapEtweeZRoQ8jhvA20/SyssogGg9VelbO+AcrsrCvgkTrZkY3Jz7
ZGsBO4HH4vgeTNoQZov5Fc3Z1Q2jhQM20SeEwNF1WR6MMvxeTl4oaf02oRFsKUTdm5J8yKRg8GlR
DDdpc2Iq/wbMhh1EUN1MoRg3QbLRBEhlZpmOtOTNdIkdn59wLlLtVAEMARFIH87qc7pc3dtC2bNj
7TSKPsXDFclTrvov+vxqA/ddkzt1taJAu1lT+RWw2zxbqptu9RDlLm8OiDnzfW05FA2pl00dR78h
uUmk3wlranfGsnGsuq0otJsd46T9PT+DRCCdWfJObIm6NbUQ1usc6xBGAPFEg3Y0twlj6riLUJWn
b0WLY6ivpol86u5NWn78Ak6Z/66SbNJjI8hJ/sNNotyD8Ducnyqp7tkxjMsTDgj1akyp4mmh5l9Q
WYKFJDOC8A3zebALnFVacCm6OmbcYTpvQdLfUbBMjzA2vSwgWoVFoy3U52UTTC65Q5cnU9dmiUYR
tdH4aalaSmMuyk/A49dEJySebfTpW2CQCl68Ud1qf3QMVJhUmJQpcu9aiUkv35HnwZKvqu4W1wnw
4h5H2LteZe965HrtTIxUEGCu4niCfh0wU6/nenK50TqVxt1Tr+/RvLYtCxxuDFIN6CasCQzVLkHu
iv3QDzS9FZF6GaUwSM9sS/rmvta4CuykCT005EdueWaPUaT7nNAh7IVGMg54V5R+foHxiEd5K8Oj
jvU2hUFwdeKGVplp3wa3sbnF+Vj4C1/9ykID90efnWvq3ufmpUsHQlCzKr/ZZbxOGkg14nlogwL0
X1VcOtIzf7+xzmy4rvOymFkhQAfBqajCSb36lY2A0OnQ6EF+8AKh/FHUDmpJ8BGqGidcw5eTgeMh
qDHyD1bpa4fQsXL+2tCH68VBy5nK5WMalKAFbFT7fvKc5ab5QD1jPeoiA+s0gI3I5/sXitaj7xBB
D2Pnu6ii6NVxE+dWxsYeUXT0Gmv9XNVRonETZLYXmm/gOedhuflneZQ7pQ4N1KmJPOCLpkYKVlXS
a3ONHPcLoqOgwsH0vyutihEeozIxJlPleK6cvlrQXqn+k4bto2hRHQ3ltzHzr6k7YOgwTDl3E/Qa
tq5YwzBz78sRsDF9Ovr4VM3hiI1sCRSeGAe5UNQr4lmRFraxZ3ZNuw3MUHm4XK1LvdME8tMdXf1R
A8bYuMzYNsvDVOQ13FOmfACd3F3kZu+k+N2qrBovXBfmyzC5X/GYyEublOFmhDy9s6TDycNJcRpR
C++NhgwUvwv0o9mNL0hKMqbW7Izwvs4YoYgBeJCe62ioN1aQY5eZumInu1c5pOUZfMEJnozcJXM7
aDS/WRK496Q4nrJASa/RHPg0KN1VkkVjEsGw5+7N0M+k+W5G4Ysfm9k9SfUPsy99lLx2cFAVe3x3
QuZODlNnX4xybc7tSN9oxJkeGbhVpdsbsS5Wkz+ihjNHvonsPEGSirZHpx/u+r5LydCuf3jCzh0D
ZbarwqTYRCaS12UBD2yhfjGhteFSW9Ch6QojBVZBd6ciqw4szjQZxyw5T9iEdnrcoFauyzknQRRb
Qf9tnwmloD9d16hFUM0CBI6OLIYVoIgsOlIKDbQMnmIzztidYUttUexYMtLf0RvjRp0Lxc6JQOjX
6IAZu/wUZbdP66a7TUkG0LhlnsK2yl5LJa0Ooo+Z7KT6tQ3Dkz5RYy/vC80CS7wkWAO53cjJJPOU
djZC5/ARhD+xFYtdofr5TvDi4d8DTwOhOlpnwvyvLsbiVE653E9zYKrIxzej0dN7DiZmq0HnAb9j
nIaAOI+cBrARCG4PPjjJ1s9Qt+jGXS/tBD0UdLtIN/5SWMgz0Wv1eflIsWKieaUq1nbI2yZOMTa6
s60c0S1+aPWJ7500dn2hD/o2LKfpajRnQ3mHsrdxplJclkLYsjsseHRoxbxp0+ftqDMkMSRg+kGq
nU+vtaA8+106DJMXNYA+x+wkeHfoIhDKJJilZerP0rC06mrf4u+ln1wxb2xIl+mpcJoeoYtvcUpq
U9n1A1wI2U+xV0aAgIZYIaY11WvniIWnTd3qHWirfoTPddMb4OYL+LufIeGZJiSq9sEh5AOXp4OE
6NoDUt90auavc7MGTVO0/UZrwnbds6+pt70g72vZVeiFXWyn1oxRUvbxSWnzmO02k0U6oyiFWXaH
hLRjrpGfdnS/FxK8XgMZy1QKyckmi91/KxwDLr5qxzuJDS0C9b1RXY007nEITwhN/udA0knEVCX4
ynPyVwW0t1uOXwUvQpfAjqQ+iDJ62DkDI8+sUNkutTGbGPoNJSh8WPT7pMfF6Go1TLS44w7XpI8o
tEAHg9hf7rdDJv8h1e8ICdPQSNeGv2sDCO+mbNFWS9gFMfHF68ynoPN6pQhZWAtnLXJdPqWgQRhk
XNPEcc8IULnPiTKO641ToFwgwKOmgmHBlnXR7YN2ODeKeWaEQNmtd4+gsl8konH4eM65WwIi2R6b
yDmtvVF9J4YNJNMt8ISyamrI4Un6GzL2sqplwiHoxADS4x72A3M62d2p/d6XnoGF73Zv9N2zgxio
5+ze9NLpH4lQdhPZH28U8XMCV8+e1W1BkM4HjLLkrWoWlltH3xlprL2YdKeOxly+ybzYW4ZbbKoJ
84Ymomdif6pD1eBCxabU/F4DvHtY21XdWi8/UU8MomxG8fPbLhBD8ZFGHXX0kA+AfSdSqlg2wdVa
/VtehbeSwe5RFAksSMq8jR+rTDLKCG/hVJxSO/3b2TPgssrmSWbrHyKzBpol5CNumugWSMxP8xa0
TGn6NXQYVkovYdM62IErRWGKarER95UgOtJv0O5ao/K5Ul5cCxszrLn1Uuh1hdMcLCj/cpDmM95e
FJuRvhrafA52q7/cnPwAif2i7tR+HQOuYIBa9pdad2gP2Ya5h9bJuIFUW2Yj/icQy6+QykfTGJG4
wf/h6jyWHEeaZvtEMIMWW2pZWm9gLaGBTGjg6e9Bsuera/+GRrB7eqpIIjMjwv149U6x+Sdnq11N
82ydpmS07qLUerDbpDllRupvpU1lAOMNce5y3J1ld6FVbL3KUHPv0vwRxXG3Ktpce8hn+jW1hhDX
EFh5SkFykdmN2p2bRRvfdV5bld9IYu+zUZjZJvb65CPzKLIBBvonv8XpO4EAjT1RrW/NpLhAC+74
NKvMWiP0pwogNudpdAwC5tlx3y0uDlwZ82D8YrhavBiaVl27yPH3kSyHIzHx2zabc/gzcfkAFAep
SIJrujVwTdvsqyGqPd+ovsyySJ5u/0+EeFu9CuCgwvc9x7Am7jl/Z68LKtGsyqs6KRtZDi5yJJSx
zzfJiHhB07FyquqmKut2q1m6z/SGXqaXaKjxKMs26rLp7Pusy367BaBO39Pcazs37SNSyr/BUW60
vq04Yeftm9kWmMQgFGFvsN8BS4NCWJ6AgiZwYr60maVdjcoKZuQRjIXa2IU8R8UY/fSWsYK6HaJC
5vAXlsacVZXYLLLAey0L/Qs7rPsb/QuUKMd/8abG2SGbnIhRopWtHmow2DAlvWF1S/bswOC+zyWB
kzPIiqciH49dxOnMCYcP9e004owpU+mPe7VmZ21Tc7SdxO0S7ih9SgEeuxr5hQSGHd6dFysNt3aH
ST3zh3f+zfSU0i/ZhayXpzhJf5BN0a4JuzB28VKbE90a3HPwb1dO4FR7eJtzc2fbCTU16QhBGV9r
atJ7aSV00NzxdypM54w0NH7OAjEQpwPDVtOeki6uf8EOe9L6of418WRIk3rdJABOShFB+YjwmWtu
uwvcma7FOK8sp7VeGdyil3N1XtPaEXDTsDE66jIkWapd4bRUfjO++7U/zMbZsOlPqGe8haS2JOVP
ySpABwRFyPfMeMhKgQULApAunXEzOQWW/5pcjDhSaL/4YXK0ilELSPk6Q4lVZjhklxac6r6lI6qc
VWPPI7aXosdMTlwKsZ7uQQPzep5avQRz79B8nuicV5r9TPxtsa2xoyJy1SQNr+FJ5ZoKR5JGiaj8
kE4CiyWZduEq86yzHY7FYcIuAEmd2axL+a5uTSHqctGqBPjonP4CMwoeGVvwcBGQwQ3XPTeWiXVN
N0ja/e/bpQYlc8MhTvgJqMgqZHGyc77msMbX+MCSTSJE166SdPwzuKw8qnrmrOivqK3kvsuMcqdj
8dnEwTNALetX8oJgyfntY5ZKSDFwzNTd+5ljP7vwPc6maOFGLxUxFOJqh4o8wOOGmRu7BlJVNYMD
x3Q0UvEH62f9ouvGmlmS/6iu2G5moA3A8dTl3NDWA2ClbxHB9cC3af4AI2oesY44B8elLX2L74a8
6kKE6SyAVC5hIf/tbeoZM3bsAGpBHHXIX0tnSlVOnCjbSzeI20vq9QwR1brtevIYXM07fz+4mUAh
38h3jtUxvzBX6g87/Yczf6qDi15G4NEDLcUpZIcnVaHij07ONUpQVaqCxMMjyzl9Y0JhvpQhGWpZ
n5XPouppxvNFsI+E/fVrNfL6fkiyZpPHgP8dnfMaFN5Vp5vJh5AgDxodUzqRmfb92JgO/oXkF14/
48BZG1SUZe3D1u/DnYbBkMpk+ayBNsewPWJzG7v6fQbO8V0f/OYIQHGDXHtCN+1Du2rH+iGNx/a+
Tx6+X1EvzwNWqWpkY6Sz32+shDlabVByMBFB1Gw59sEdOn1ni8A+BGizNpnTgojwEARY+Hg2cH6g
PFYpRLluMIp745FZasPPwnG7Xp7Vnizu3eestL1riSRwAKqxKTEeo3hBeUyTzL7GGnCb1HXnr8rl
fBw5TXiyNNK51NagFBLkzWRsCXkh6d94rTwYVN6HIPHqRxzS5W4sonTDVw0RSxq1+zn36Yt0EeeG
OASrtHyt6yq2N27sWju6hM5zY/OdkXb0M3hVt4pNFImxYyWP0Kn38Z1WFtWj74h15UBEVztm6zPh
rTzwcsSM4Msc0qs2BO2joVXyLV8AHvTBxoZOgO1YzrNw6OYB6QHy5eoOg/hqFIwPe/9iZoUPjJFM
nu/LRECPJS7AWMNeIlRH3eItWTVH1c2X/NYnGFJ3oMzqS5OO4oLIfx7SPWGf/FTEw9A8GfjQ4zg3
6Kd2zb0q3Lxg7H94lc5Rvg3uRqvDGb4sNt2y+HQuati+EYzPQhfkqnTxqjqVxwjTSZ/wcEEQJTpV
XbkyBOcZndVS1ah/YnnIaQHiZYMzqf6ArFkgCEwf/4wWyxO9hXbTVmXKPwvMdlNiimTV7okU8EMM
706Jfcxv33yzWzLtsW3VlfUEE5hGUDqjB6/DbDs2QGLdubtkDk2f3GM6N9O14mjBwNLoKfObpkvv
KmaXuDvxBsMG4tgFaCK+N8OCki9uoGCj+/xug+fJ/Fm1n9LmHVSZp/okvlApjec8ddpr2IW04TKk
ZDQHyNaq9SU0vn2LYlpJUX+XjlXxops6QogEUjnVHtx/x7hPEj19kihFgmJ67NIpPxD+xPg7MVG1
UXZdK69JT0bkym0QNea9bfbv8ZDieCl6ce2K7Nn1rBkN4FO6DHLoI8r78h5xdMCvTA8Ahff5ppla
jkkV3OvLTOariZjLacl8IkmW99ax5A8Px3sdmy7dWfLMxxR5vGU2OM1F9bq0EysvGl8YD/brqTF+
ohBBL6IWqhGJ0Ihondgm7t34KrtnzlewGmf7mPbhH+IMk1uFGRKmA8QOVX7E5qIUXxF5ygthx77O
bQ/4LWOcoE0+JjL0T6WLfMFv02RvzzLiR7Gf/x24mJsVzYLoWP4a2227K2um5yA4x+ttwS8NL3sc
01kcTSITV2Fe5Ud7YRionrXAZE18YJas1Wvm8itPM2PPwXD8nergawWGslibOENLg4Y+S2zduvo+
rbtbGJ0qPDnrF9imBMGpOuK4Ab3/kxHRlADHArHDA+0uzeJnXmkQ8juaXSE6URVQPM+ELMsiabf2
UjXNTWye1bM872amVcRlSqYrl562RWK1h5bYdNIEnMQ49Eijy1zch8t8RvVY+Js+U/iUUCpooCGz
cjO7KyrxrL53JmD2VRQN3Spfor8oLA/cCQMVFldh3BHtIYCgKhFIFPrVPkvmN92rqzvdanD3VEIg
Js9ycGQZAw2DsUUKBnYVKj2Lhx1TPRMWfuHQCvYkh7i4S4V98EudU2Pv3FXSm5/QJGyFOV0hGydr
OCnivcbfvwvtArF8WABO8MqJQD7kGuohcQ0Dut1sbb5fi3Eie/a0UVOK7Kh7LLH6DE/eCPX0DMe4
2DSzRocjrFOC2MhtVH+gLoOQJglnIqXgCyAXsw7g4eidE45O2EPLg88o6fZMXbpW8QlCIdh/vx7G
brZOZy3fTy0mdhzL5Ke7AB9atiEboNQZ7jNVAOkEVzJQxXpysi8CKNs7dWctVw6BeWfPIkl9kUFN
ixLLFQErvgbAVhvjDC48AjDsUNEBGuRLOzllvAljBMsz7pSkR5fvMii7MKYhOHgJWmqImFkboAjx
wixrYG8Or9xS4hAxREV6yf9xP2Cz3ynhIWmpJmRjz5BbWdr142icmjCx1+qfCjOmz1GTIUD0ontv
JGKEzzOZ8u4NU4A4+6V/UNWH5z/baS+I3yNvtw2ts+Pl0YPbdvEFybO9EsLuoQmFKf41AsuEhfCg
qTsYNVn2u09BKAO4cWDAwnhexiBJhEUFeMdw7Girn4WB/zWGbb6aHDkcoGWWdCB5KKvAOPW00wt/
fFLLCCCapxTNcwKv8+rLkMlfZGWQG5Iq2nm6XhJQ6idECJmoWQXVS0tXrX1JsiAhj5ZDazSBUUgD
Yz2GUnxqAT4YwfdiQpF6FVa/j2Lhg3G+RmYdvKhcKDvT/3ZL0nhLUsoxrHvE2nbZHlLXzvaOmfhP
rTfY2XW2OcqOoxBX09YEmAvD+xpF9A71+V59ibU2uEcylK3G4RrG2fThl6V5TGdMoEPk6Z/8VG/o
d37XiY/DPYgQKPLd+H7IU3fAf2ETrRbTSO6S6WNK8j/qo3RlRV81t5uDnoTuveboOcw/6Z9Afztr
GgfTmRkMbsQNCIrqsazqhUNk4KUcOqLQONcQ2SF/Eptd/uiHF7qDxk9M8hTPmZvRI0rnO6eIgdBS
jt2RrRIe1L2lW1gH/IYkLHXpLCd3yGKPU2gCkSERZWUbQ3w/FiRwrnpSZM45W7bUam8fwxJfQchi
x8zF7+VJA2LigdUkWXldJg8NOblrsoWW+GCi96okOTZ6pP3xf/l2it5l0P4srzkob1au7STPaJkP
GXvEow1Ic8mMXWINSGkIa25A9VF2FjENqW3/5YRXgmv5E4EJWpUPYUxvfJ0nI0cS0Aabyo1/jV7h
fIZlyR4HIgByRr+/xYc1TnEvXQP3css77YuO+ZGf7RKZwYOxcFQZ8eM8D3wzwRljiNKGqxkuEqRo
gCXIpOaEji8B6jHSsClilPRa5ZzSwetOIpC4lwDLBCY/pHRSgmqlfAvNFpECXlJmIdm14b67d0QY
Mha3/rAudIek8rB4LWPA3DQ8LOExt5OdHqmk/DvMdPrG0bLyqcfF2C16A7W5qr6GgGC0NcAP8fFr
9XG2h0eNzJ/uVs1AdJJ5qn+FpqXdN5p1rxlZsDX9mpkclVleTf0PUUylST+kLX8MhbNk/uhO9cT6
YN5O4R7QiIvhOmTIhb8jkb5FOFNOsUWPkCNY+4gMsVxu/vkHGUnlqrAZvSVJ+DfGxPwcjsuMwmVL
VjIe6golkJ7xwV11bcSC15B9NqH2o+VtvVd+MG0HF1adSjjmvIwHhN3Hdqo1yRLuS0jX++FWLtl9
Oj34zJkjJFCTvYJP6u7niNGsH1vWlkwwFqEqRHBUwVhsyWtHiMoISTPMgLD5dRpQWknWsNXg99N7
30ZiD2kVb3w7mmu1DZGomjLL/+9BbVIeMjI9bq6apEWrdfGwMzTYYSvTj4LzbQmHMZTchMHwhPHN
TWD0MxldpzEhKy4iWUa1KwCIIRq3sJIszQs1NUMM+hVkwtnfVMZuUR0DDQiwEYNlYQKY7d0kidEs
2L/7qWtPBQmnqwAwnmAcQ96InTg7krYp48F5PsAdwmrKoOzu9nUGYZDs5wxlU5n6zls9oLXz9Hg6
qKKnYNVfVR027ZIUjYo02jccGNk6Tkg8zjRycpDgkhBELpaxnDhkC8zNRe29ZN5SkUJx2pQyNdap
33RHygZ3Ffg6xOwywNIZPd7KBH4k8vXo+D+gb4ke4h9qZU3rTJxoqCBARGHyMMxxuMkhaRHbM3sn
5GssfBpKAbfHj1YrRZcsgDvPJc45PaBl77lO84SP1L8PSdyw0Ez1S0woY9CZdFvBjMAHMAJDKbVe
SUF4iKl24Ud4JJsUA53FygMdh8SLjpP6ODA62/uKkJKbFLyX/VbTq3ZXz43+lC6/LnPtokafzBw0
8y6m3Egf5yn2jLPTyuxClPQRYGt4cAzrVzvHEkveiLebDkB/0WNqtCc/zh5EYtSETcSYYknKsUTl
X9Kpy69h0urU4Jn4SkjMyP2SLNJ4+FK/5mLkvydBZ5e1clrfPlvGIbaYkVnHPa3gpb/bTtTeviCt
Ikz8j6C1i49ULw+eTV6UDDt9c3uHbupvO8jBj/kaRkW7Q+an0YsalS7HLOu1GiaZy0RJPfs/l0HL
T05g6ReASFA/vpNiqzCtcqtmeHlMfpJn0636VkhrS0guWZPHqB/kdaRsJM/PlMA7fI2vAZ+plsTO
vekS67wc+N2MOLI+mLC6lKHYFkA3No6B+9pbHkTavTdSYg+3CLfGr1CeGNKsaSPiE8DHcTui/Z8N
eRSAKrZdq9c7z8i7fV8mzvH2jtx2ibHhLLG8j5wVHjunzs940a+aNmYv0ZQ8Abue3odB/CqYBgdx
/1wtIwk5hIs7l7AZGwuekgeBVfcewhn/MqQa0oIXyVBkhxFG0vxTCTy+3R9MsbO9JI6tTLv6dlqc
F4fWYLkIh6wHJSnWkZ/A78GEMwR5txazY6M1flIFcBrIg+fAzoA9cZ+Bub+3WydYl5VH1QDr1AzT
9EL+HrHIiaiIowHY0NhYVNSxz7BIrAV4DzBKeWM0E0Oy8OufZiYrMKgdkzk7aDbVnM0cxjqPr5fm
o6yoj8OcF/vewcHl+WCIcxOZ8TKAMl0Epq7F6TWtLA3XGxAd0MSEg1X2E5Tk9m7q6A00nN1KIuLS
rMAorGdAdhcfza1VLyJ/6+g95zdC+y6T05AZIX5oIiyeQlt3LsPCJh+Y5/7rnSU1Q6BOzCBQZEIE
LmvXWmm07SL09qxL1nEc+dhmr3SesXUEmyK3ht1a80cynEen+JWSjV2DLm2rRr+zcJSDlIvomGm1
bDeqLwm7YBuyKzGsRvS9Uo3Jfr76qAOyK11GVFMyQKc/5JTvi/KTQdyaTvm27Nl/DSmeKmmZV+nm
n8TaiE/maCh6XNR/TYN+NMs5vHp++0T5q38F8xWt+yLbAnyr9lE37ZonFrksH35VIb7dqOzEezE2
3NVGGRyy0gjPt5ULweJHks0PrsbRi3YHWClTO7cdTGngByjTxmI/ctB0T9ZAdgh1qrLx9D1mnHEy
i3WfsYLvGosJu13pJpGpeAYY3P71tO4aOO30SOIooX5T/BoPk3FC355dS23xfRg1qM2lxS5716a+
GD/tcsR/HlS04Qp0y6sZojn6NAdktps12wFL1NpdbmrNHaf9THcF0zSXWVNcACPjQgdPcxkxzK9t
ZpUMlplGuqA2H/QQggCR3fybS+XRLXvqh1fPxKJ6PowbSVBmNye/mFECEPnfS6CazgN8TVRudUE+
SDjQv5JEppK7dbzVHzEkobRnCpx7UJbVTCGd0SAwaSttWuuiDxDEMQBuIJCUYPYw/gmt9i9NnPwN
WOBf5pBMtRoccYXa/aXK8hNHhuik7v50WKghPZECRu29NGiLT7cbBFEPSnvKLjCAp7nKvRfVEIFJ
QTBb8jzErJUGyS5E2jV0zx0dBv6YDPu5tZMHzdPD+9vUerRT56AsEjNnPiCGtk0Qj85cstSjnavV
6a094C89gv/TKKAMebz1K2PL84/IEO7teQgf1QN/39tLQqDADA/Y09Rcred7v1KWPu6dZFUAvjkF
xV81SG56tucae7js+b4MZXsCAs90aRzqrVyWzywxnmO9yg5+mpZwR5sJPOl0VMcNG08CnF2UmGFK
TE4ZsA6UlNk5pyjwckN925JVS1898E2T5EdzKFTHDYeUM25KJm23zvaoDQ99BLULS7IzLEYEHZU6
Dv1xq2x3657Sj/FL95Nw6DedxOfZzvpLPhYN+aPDHrLi6ib9cUt24h6P/iQIwYRi8MaUDq/TMjvE
q2YBJKuY7CwTn2j22lWj4/nCBfZRxm5/HSSyW60iddhuNI4ggLUBDozTiGw8ibf68pmphybjrEkv
HTLO8n0PNSt5AE4b0wljagUgirFTaKWrfKk8jV4TFy08skR5J4yg3kk9Uw+BMf67NAINJvnyp+o1
URHo64km2JR1nGN5h2F9uvWqvB60r62XpGQtNxYyMszdJZ5m4jndUyri8yxs/B4D8860RbBjTZ6x
bww/hZyNwuo2A3KKHGm9Z0DZSfVfeA9vRYKW5/KuzNuLWttyb4MYjuQUk2TUsuX414fQB5MM3fLt
aZtSVLSwZjZ9rB2cDpDQ9wN0Ggp0HWuKVfSS7cXDn0glMlr+Fzx+loPISL4QmHTHps2J9g0dYwNX
Z6z2pXd0zJfA7KefrI5plLIT0JGj5DJIiQv0bFd5bXr1SCbZcHidflrDxm3GHxFb60EpKr7HWrOH
NCQJkPuHLeBmPeC+RqvVvzdEaszo1p4ajp3PdVwQMJsGh9v50yVnCNN8H12VJtaqmucqYk/PFk9e
AYDhVmAQdITrYBHRBpGnbWUHd2Mwu8faHPDH6VQ0QYUiNqRZuJp7K90LYPZqJNvbfCJdRmrXXKW0
ZulZb2fTjM6JjXlLPRuXy4l26iEOrIN6He9/SFwnmz8Z5ZaxRyk10ASB/iIqs7moI3xV0MN2y2Zz
O9um1SwJ1cEYz3/h4cEL/rMEL+1tozhqRb8VfpEh5aSfptprpc3AIZ2x9/HpcHaHzgqGBI1zWrlf
t7sjD7CTkpOgbi51m6W2RYZznjAq4S0/cEinuU0nZ11mg3XhhHwtErdmSjrSiSPHz7m66YeBhAPz
NtrhCB6sDyD6uwYzQUHmodMfk6n+g7lh2imTLVYHwA7L4aG3qnSt5u8icYL7hDwPhtlmttaF8wxh
PsFRi9ZUxZa00HYu5Mzf0ePqIoA3YLcRp2oHnbJ5m/XIg0xywDHtUYPQLSJHDlyT6tm5fv4Tu5U4
2sxB9sQ7xetbCdV4BBda4bga82H6YE1+D3wmmrk2kwWXk2Kj94W7mb2Y39pY1FG3fQD99LM6aqpt
B28oh24OJK5F8q6aMKp5Yzg5PeEa9cBYHRa6Wxv1o0jMN4zk2bGZpXkcRgxrUdSU96olg1BMcnqf
rhY4uS/LRmWllX783DNF3KW104NAWLQdxYjR1Wv6lyIADB/YVIF9Ix8ih6hKPpvmGvoxCTmZhKGU
edUWRVCzdrS+IsIcMCeBsAj0sJxA1ev8cfpIyedcPpkVyzOjws4nOLOJCfc0+mOT99NXZMa/gjQo
LlaZ3drG351hp+1pqrmhJIoVzxYF9wz7+wVh2EGOfXyFYYXsnwnuuh5L8Q7EE3Alrp/96EHqxRGF
qku38YHAZ/KbmTT1LGW/r/xjpEnxkNkjfOwST35QtzNqH/xW/8pfGgE7TTf6/eyggeP0wWTQr1dl
kbYvZWFujNQQJ3wexUOVU57fznBTMfMhMtosrUDu3ckWm7DJflQE3sIB1IoH27X41JKWg6KvkS/c
cBr3QAs8OfAkOJDQqlA3kp1WcjNaJTFpGCBe2qIhIJ3BDBgPWhiRHH5LCxyE6gUK3f2QKVUQCoG5
3KEbXGvQCy6NgYw3Mrt+57goPdRl1Ro2Yqh01SYc7dVQds4r73HJo1d1ODofzJKmcaf2+TmD48zQ
FN0ClbtBUES+6GTbuBg3rLoQx5COEB7R71rZQXKQDonUTZRe7EXPV9hNdzBmRnobI9ooUd0gnQ6/
QGVdmmlEGLD02RNTEAVUfmmBVh3ksurAGPSuSggcL8uR1sFAxN/5Q70eXOAN1TBu0Q26WAYW1z+1
QL4ufedkFSiT1BtKkliDR7k+2Mhx/p2wp+jZjEBjxzl+ThlP2nVKWoRILWmhV88bPbhMDZUDvP2t
IFntoubnapwuq6lde9QaYDZ9hGo+0GmkjP3RFDYGRCd3wHQZILmWH12NB9VKmnnNu156L26cNBe9
6GKGGxVG82Bsd5Xrjk/VpAtyxSLxOTrWv2e310Y73sWm6QDanadzyaHKSwMcZghGmCh9cdNHG6CX
3nkYEc9EevRxO9iNVdks2W/jJmaruJCF0G+TmPlDs4wlfDJa9imL3XqE/Em3zZ/pqQSFtVYdC7+P
Zg41cYQKL3wnJyp/7dHke3bhf+BaAcDigEEe6sa6OqT+rQxZRM+LHBqanPgBzye+Z0yiv0X4htFC
mkgcR/niZykedQEUhgbjuQ0Y0wHKXoUV4V7BYovq4zo88fntNZr0V40mBGCMFkSLQLT4vweR+P8u
I/Q5OyQP5kanr0yIGpFIvQcDT20oRheOWxqG5TrAfraVGaQs/Oazd/AitJLKMOMD4mQR8MDt1u4T
ftm60J/V3CKNMN2jHtl0BmTYJTPx2lSdp2/ocS9h5DZGL6uLn2czClY3U3xjoqEcJ5prqQWgtvCf
Ef4OdF0TDlRFgK1xqL3uCrV89FJrr+WkruVlv4wCYPjtJR6h9bQIzQYZBDduR1XXzxjuCVsTkiJ7
YQ5Qe2RPxYjYCIlDMA9gOWltqYdmMQ9PpotdYHHj0q+VuHHbaHtrDXGGPYE15yA8pg6OFQuZrbr0
nWY6vFkJSk0lV0eStpI2qI5bLeHFQ733KVv5lIbqLLvyK5DuVW3BfR/8RDzuHFvKIqyd2Y73FV3h
GA+oDYg5UgcjdR5Sz7yCfX0Y/X5lNe2qNT99OvtfAa2s7aR1zrHTC/JcEtCCJK7UO24aej0BELYZ
nyOCXYgn0/CuNlz1RfZir9iSIZOsMkIkmWma9g/hU5Sm8+NgmWeqjeJFTLN3cbzil1u38ZWZeLyV
vgMz0mp7AND5mtFRREhkz6JULSibkDDaGoWUwyB5uc9L0fzUNJ+W1XJV+xJFfJ52uw6UJ3b+kMJl
cY+zlm0r4RyV8oF5SfJm0axaRxrc7sZHV0kFcZ5JiLl1hnKusNuasPwON1gIHUCX7A7SfPyaJJal
7Zq5vn/Xdn9Uj1A9VE50TUlcQ1MoimOlJ+Kc9nMNIqP/oQ6NgWs1ZzE4v0JuwvXtCMr6y5AaZ8qa
QGb3jvb/lmTExUcaVWAruMHUs+8HE7s4yUhYm7Rysh5a6GFrMgH9XbIIgxuDgT0O3JFm13/HSmdu
zVdrpgoe/w5hOT1qcGMOia+TutSU73rfww6lPr5YDgCYuTCqc5t4r0Pdm6e8ILo9NKlukP5+Yjqi
ytSN33FMRzxpGFNYBJEdPaLjn3BUHbWFzol9mxQOmdCCA8KwirKZD2SZtkQ6LVjl2nE9EGtMC/Sn
fqqqBz+w1+qqoNN0CQ1THNS645a0wW0JUAlf8h1v+H6WwjyqJtRo1f9oAeqyO92+GwYaN2UXlQQs
bNqJDtQ4cStv+6DLN5HvYBxNYkkGsyY+CXewNwE747EviCSOAsw7t30GNfzbd61PxE8lV4ktf/dI
zfa1hSGtMKM/cnG2qoc4HfWTGkBitUeaBEEzrbXXMe/jXWcCg22dcTsYjf+oIwqmKyLyf8LlStdW
WuAGn8JOaPUkIvwcPP1oVA04vCa51NDiX7vxx216pyNCqGa3/dsAH9cD2taaENqVSB7kysbk3jfJ
mzrIQRqPDx6ZTCs5uAGO/exQ2whWJa0rGBaw3IpirTp3rJ40qJZQbWr0YGBt7nSSBMsiAqWQsosV
Xb7VBzSUy+jeWaoMRVKZR7iBsw32oM3QGkZ2hiRB3W3S39pG8Jlkg4DTOxjbcazH/YD27BqFRXAl
appJJbgnT5oSw00dnXOEIBTl6FEisxiOyq3BoknGiUXjweIIEgzFRz0I69WT4qhFpvueeN4lCi3n
N3bmS9l05DKZ3qaP0nozFu9Qpzc2PrKrvvxMsQdixcl8hk7LZab3i+Zpo4aSQdsi5cNeefG1uYU7
kU9H+u+OdKvX2mLC1wzdg0kiGb4x1781ZdoM1VFi0FVDtgpF57/5tOqOqyEVPeFtHOtHYrkEKHED
jIAWiP2thnBNvmkJ6eoHaZoW6rfFlk3Js1ImV+ItTJJXeGeLGGH8v8EEbQv8c1n50NtBvY0dsjZv
X/mqmvcoR+H4LJK0xLHKO7dmLj0FxCwu7V/2YH7dCtPSUN9DEASlQxzcXa6L9uAtiuLiHFkefOVF
WOxmGjtoglEmXNQhDtnypJZMdLTzwTe3wEg5ctYm+tteMr+ZLQiscQDkjoQl2VMOQzcYARTbZu1e
jLo9GbSfDkqu/K1ezqROX8a3EzZJK414r0N/c3trtGFAZO2lZMrHQ3cORGvsbscgdwKTwlQqP1TO
EpA0TiUuuqDVnjnKNOv/b5ZLcjZpfDRZ0BVHZ3M07Hv1IJ0JxbcBs11d9ni7CtcVl0mRSDjlkaeR
eu/hLLA7t4hHD6X9IHTT3n83JNQzgUVuZUxoylSnV80MdCogOfL/U3LMkdpmezvxaa6err//Xp7B
ugi94qi+K3HGj94YRMDUYHSaENm3bWXZi9TcTZtwxmzY5KHd0RzX6cS9q2dZ29d4CgkwGhZD+KQb
KB09y3pQD1YPqjUvw9D5SIw82mi5mzM9FO+ogUHd2EYaX/qkjS9DZv/NQWIZmy7X67OOr2EdcN56
JMPSelFjD1+iz2EpOUs/r3aVU5rntF0iGujH0Sox3504bl+zLKFkGRPzJWvGl27RINKG6rdZNFDG
EEIfr30NGF/VRPLsyzjw10XmQyD3Ed4aInpa/OB3jP+Kl7R8KhvQ66UZ9h+DhVJ0grx1e6Zeo1Pb
r4bltdszPdsMBvhi2K4p6bGX2xQVUStRm3TIKKLTkDLE7Am+T8Jr3Tv2itwyMsy1qLs0o//SQPo5
tmZsQBr/z2mrnjkEtXKsRC1okr4UxV3/3BCO+uAk8nblWqVcUylNEzIX9jrEHxl4UtU5rBts45OJ
BEeVQLLlvmGEEm7U99SeKo6dy9+5VMZYajkyde0uSCU4zBaFEMLxP3rrlW8NqmpqpG5iGjr9MUoJ
d2uxkHchTI525mQve4yP8DxSWkGz2Ihsfp8D9OwI5MSTHiOPiFNiSj26HUxdUUozFY529Yi6zbMi
5mfLEuE11lervh7s+uDiZkjFq6SNGpwInNpqUgishoGgkgCmEYIltY83ll2eStD9kHnnqjhgvMNK
yxZsA8g5WnbhejcsCpYv2CiW+dEOjmB2vtC5IVHyFyeOMyxJB9MfrdPtbYk6JgWcgKddIWETGq00
d3NkS3+VOrZzV4tf+IESJjFN8iCWZ01AsIRbrJzIMHdqhDMBiVktOriLZYTWpk0RXPyVdY/80ZHE
py6FLXpHwmiUVMqYYV2nXr/PC/JjmwQk/zdVrtZGD78FTkPyNpl6RMd+yRmupzQ7l8hWaRx3/FTN
/JO5Kx2lOh4/MqIR4jE93laAG5nBxEHOoRbqmYHNe5d0ADCZ8r2yhU2bSrTaXT8azj7z/C3b5MLb
QimrHooUv0gDx/1o1x9NRcVnL80uP3LJD1YlIuccKpNYEMJdTV8Lh68mknCdT36xMf83aYizuFrP
WezthTQxxkrHhtwtRyY33WtsGZ9a6o0P7uD+Zg1b8cfjM2Uhw7mYUJiG6JZIi8ZnPZrtE+EUT4K+
xbn3+kc1jJVLnpR6lsk9swGcUdjNe19H5BdrZzWrTiYnXqekFd26GeSwHqp0cOChAGMayoYDxzDD
U88k1DBmxos6y7S69qquArIF0UYvKiZMn9Z6CMoSNpjH8XWp+MrWJ7wimnbMZR+GyROfiR25ZCcR
nOTYrJNK8xwZPUwkYuayIiO9RA1bfC8ILqblX4DBVF+ubpPNE4GelrYJbp3+5jFa4JiuXr+bLjbq
G2Ux1b5U566hpw/WSlurg7Y5OelD1dFvGLq7soub38Js7nQGbB+Gj0DXT9dqUin0TBwkUz32WfrB
4//j6ryW21aiLPpFqEIOr8yZEiXZll5QluSLnDO+flY3POOqebgskr4OIoHu0+fsvXasjRtfqPVj
JzJXWm5cKyOgNWOacQmIVm/uRuYeRtfiyBfE34vyBAwXzIG4OS1ye6/66kjfvI31MVKU8PKPtQYW
Z7hwC3l7bx5fqHMbovkIVS+sguFSo+Gz04OA4hRSzaQ55I3z1r/3E/0yRV61o1k0bi2diFuFtvnG
RUL5XbZqcmTCOxy0OP1ZBLP9iEga2updivSL+sHndqO0bXTffafnCne3j9x3fLzIv2rK0yl+aZJh
3mstcF2d4TaQGfdYzCgOtFg9M8wHNd+N7UN2gmM4YMyf1hHznevsghKIHIpfxeZLKFNqQ0cT8Hhn
/JGHkG8EEqXTyp55LhxQDA4B7rN2fun5kp9Czd4S2jC/hD5vlUIEFMyYzwED1Wy3dXQJWM8P/+/Z
MJIiMJSCNNaGKuNGPFUdZvRzHBJWnNo02hq1dy6iRG8qu/uPae+eViIpcFgNd+bo4KkE5fdT1ZHe
VHggvgbP3RlxpHw4eTxBxOFq9ib6yV3BoWrqALPYmm2eBqxMK5RO1b2zVGtdDQXp63KsPKsmRkSh
1Gk1OkChn1gH2TIIR+e1RL237vW6O86WPVwdQHJD634aOX097jsz8PxNAjP7HNZwaEsFB17lo7BX
sx8kLfxqBufm9uOXPD90BfnWWT4JOSFFLyILweCuGa5y+93SCR75/y1bnc3FRVpFtXY1kjHa2C9f
mrpv1rGCfl1Bri4Hf/gjsuPgfFrYaoks0c1TUNEFdvTcAv5pG+BmQFHI4WXGLs/A5YyB/OFScC2S
FChZFprttt8rIcyp0ivVTTAM1btJzcJQ4k110/osl0w0SjGxam6/DX97Djpu2cRPQKhsyxAxLD4j
ZiWmciUM3k/WE82BXR+31cZAwP/QTKNFt15ob/nUIRVHegw/rgx00sPj0bybNU3rvLeSVTKkmA7o
P2PQoIlVpy9cEtYRb3DzNG1ImPGAN4CzTnH7My/19sDCF25jEMBV4E79VU+JgUk7wprEtorMrv8x
GLPx5HYGNI0iwb7D71mqXlLmSCnkR5MvO7fqT0jOzooZ+Rjh7Xe5fMq2hSFSkqpqPwP5xoAHBcuv
OCcYpl7uWiIHV6ZpH5OpJIhC8+gBivafLGgth9NhRzNJzssyTfsevcLadb57kwriqJh+YfRwnsMI
b66AK/RTy/kjnJb5vD02iGyy9q1LAtHfjrTls+9r7W8RGvXwjYNs/Flc5HUBSP1euk6+cbBlv+pK
/QiD/k8SWwIiSS1GMdSCeci+aAV348ecDSCB/8sGf9fancNaXtzqkIQgOjwrr0nAMXRaBQleLKqd
Z78MevFsyToMwgIxSqFY9WG/RLl/Yzob4SkwMMpETrJPTeXgvsxOogBmH5vvsRqwtLQaM9siMRKQ
Ucqb1XevUar7R7ftgIFZMcxsWWeYCWdqzhro3qlrUAVrV/mgdY1PFzglPDQJ5u+SP+9qps5wDLvg
e+omiwQ7jt9GMGVfoM+tOiPuIGKCouHIAEYaIEB2s/xQG/ofxEzd7d/78iXm3rdcSYCJCOmUfDCT
+cdUmMrylm+3xrpsyacKhjwl0TpPd2bQ0iUfFCvaAwNA9U/HM3QKIO4UHHLEFv4m9v6URS69LFn5
UdVbFzOxaJRCZgyKXwYJYHvRbxtsqwVlbgquHM8GcBBHik/M1pjPCMRAI1O3Pa7WCDJF3n3qWcJl
U2jBQZ+mX8u5V27ahWkUmyCYfha6U32S8SiLHq00iY+YJxjo4lDfhMA17AagF9kh+o7Lr11M+v8O
b3Hs+Lumya/VPJZnO3fOGNSPfQcEUlNoEsELYIrWK0QvDizzWO7ocdRVWmy8Mnyg7q+vqmi8m2i2
tITGSe8GBsuMTj5Abn+3yfjO3oFdxoOtK2861Yrmq0auCxRmNHCiqCGq/ZygyeOrF9p3D3BT4v3X
MH4TU5324UE+QZEeHgw3VkTITPyqVNGTGtYjtrYG6YCqTJee1M6VrDj6Hu0tqDg6VB1VL/6w7Mi4
rVjT7dZ2ua6pG9uj/QQuJ16rk2LtYyebLkixNjbchBsKkh+cNBHLBiIok8MvwilsHQdIbdVatSmL
u8Z6N6thEMs8kRKOSvtcOhjVQW9vhYqJvdVID2dhe0EgzliszOhSCqyCi/V5xfH+F2pRjPj9fSL7
iTgyMLLg8NwtATrjS9F7y2ANo8IxJqDziPc82kC1s4WipYAuglJ2NhUM1xMTEcsLbj2tw6NR1eyt
g6Md8JUHh0XuS9Pq0E3k6sktKpo5BWpAWQ8pLF2YqUn66PL52eh0jH4ppr441+863fEzo2J8KRaJ
YolmfzaRHuGgY+eSg7jBV/Vza6bnoTa3i6JpKOng9JE13nKttje+jTq2JJ5DFnhR7a4re2x/+Gl6
0sPS2XtDOW1kgc75cz0YWNC5vr5dbbzmuTF/0/YtPpvA+K9l8HaWUwwkHcapHO1ipRANtmqi4cvr
BONGL58r2vVXKTj0wTYjp2jHp1gjyV0OAMYcMJGGYHJjGrBVw7Y4+Fx80vziYvw4wSaA3mHYA3ju
2NgF4lmucg9LyXiKxnbdeY53GK00es5tOlni0ISy+1WykmrGF7mVp2fwctZKTSKTYCcrPUa1WR7S
0iH2pyZKdWnQUGasC80kAKdQs53cc6cYxTYeHhNCQKCyIMX2Rm3wnroRwoEgA5ZJePUTe0+IP1vt
T9KPhcoRnVkERd50nT0c4/Czj9UZ1fvQ7Ce/Z/F39O4Pa8LdKQvEYmGebzMFEue/RQDpKbKXefY3
BWaerUsyxiEyIMVjSZg+JnpvpoXnCG2Gvk24Wq+5V5crq6flzXUaH9XeaFc+4raDjr2ImZLA4A6I
yyuKZ2rzkFMFgCEpnyvsoDkvQtgJzXzXEj5G88h8NBxBOCG2H/PEmrBWfaTnNYT/PVcrZxolpPGB
cueSigDAkNy4i12lTDBGsrrEK8OHVWU7pNtjJnoqjCb8nNreXWEla09eMV8XZ3qQfQC6wE9LptFf
aXad6PesJotwdKaTnhACZ0jBlDKM1YsSGzpqvLp7WtC6snehISqv8TLvjT7raOpr6Qt27uci18he
qvWXzmwphoR1YgCyHAueDecVlTu34GeRL8WDfNaBqdpGChq7MNeSZyU33BU/QfydtZ96U4VnNg8E
FQLHPqV+cnHqrsa+IRRdxOP8sNALbyNDDZaP18iD9fLpVp4/3gL/VvWMJ+KiHACHI1TR+hG1YhG/
5aEKLgPijRb0aErEOEISJ9EcUnwGZBEJw34dMn6OytFZtJDMgotTn7e/5HepaZUIg0b4uHK4/w8B
uzOeB85UszvbwyZG8M3lhhOafXG9vGeiR6yRotxtIBoSEJ8eabP6u74sw9chNbLV5Md/yMiLXvtO
pfusItzfVkH4sRz/iPD1t/xZB7NINPxHzIj7YMDRI09Xin3B2gJicyCWx+m509exWu3LlrS9xtL9
M22Y/BXoKtHqPhbEPIovYUeGmY51l2FKNZ2JYbijp5qZQoHD/uuq7ohonUvPONGuwGNs0t532+Sv
jjjRkn0jZpsBTrWNRfzXWrbLlp4ZdC4AIIyRdTyEnRJkq7aOW4IGeVDizL8g4jvYQmsm35rj+Rso
goY0K7nL7Yxpa/wkX6WQZJexGyqfYZlrlkHA4FlEYEijR1UwDc3TqeA2wDpodXRT48ZXH3KcpNrB
HyNUokPtF/YtzQIdwxc/aGb3L56D2Fzvf7iJ4d2kNpYlwbun/fCzLHHbYvL1Voueje6RdWmUi++X
8yKo/tuS9+buXKCWoEc5p19tqe0ZfaVXZfS7S99bj5F0lT8mlBy/7V+5w5FJVP075KJ8Pw8QusIk
3yv1yKbAt7vSBz15nkp7IkvLPsjtVT4MUYyipsT1mRS/p1arV7KMQHCE6lLqqWOuMilKVVPs8OTt
usO6btHeSbkD3yHzU0q/VRhpUMREk1M+yC9R0+gBlqpWkReHn7qPNIAzkqOQdmjiJFBXPuijhx09
Lt4HM4G5KqQ1DiKKW4gBykE0u1HUDKtTHMH9V6JoN+Z0h6RhF0odOSfyKO6ocbWhRxcl02mZtNEi
Ji4GmXUBEWgRgoRtincY0DynKoHeFlhy+eAQbwXFnHZgX7b/BYL0E4exQkLbNO08Qfop5vYrNDZW
YTU4OxDvWwCNtw57Icg1N9y6FR2hrAXnATORf2jtOZfIInuuLXOO8kESfc7N/Fbtg6RJfxdd88UQ
ovw9++Wt8/5IbcnQRunZzCIBGvS0S+wEnGcUDxPxIvApp3xj4FE5B0pmXZU3KVGQD1LSQuAp4laH
6LsCvO4mngL3mWY9VmNyvrGEsbejin4hqnJmp5i43QvvXIxpRMq1eiFbxfxRpcHXYAd3I3Lbi0ob
+xjN47eUm8vzWkhc2kpHy3CUopHGKGxMNV2/qWHVS/0SggV/HwNVWkVOEH8GBM0i6RUQGzhjVYo0
wuo2iU2SpaHMlyFOjKegV2eMONkXSkXrXATZVbo65uwhG8gJYz3V/8niOu2b1lQvmsOuWBpZvvQx
NZ+kmsSiJy77Ax6aGeQDwqU65qCoWHsbSD8bWe0bSanuiz3t/OlF1x1waJHz6LL+0JVe8NAqzT8N
XZhBQyqireFNNRcXESDZwCkumIbfiP3BzCjV7zEJzvFQgVYQE/tisjTiIKnwZdGU061doaJvEU8R
F7XoyvTSfci5jGlivIEQxHDWKlcaau9L0M0pXnChyGlwVuSJaV5KOiV7N65wqshBSqC2Z73t6fGC
ySAjKo0O+VDZa1pGGnFlo3UaZ/LIMDsAG8hYtqoJ4T0KOhEENMXPM0M2nN6Nc2xE0EblYW5fyaeB
CJrJepNOTkY80UrN4k82Fno9xBbVPqlCLA3KD9PsOLoP9Bbly8jlE3aIUrRFLU7FgHb8In9AhE7f
qT/F2x6112K9MwVdbumIkl3dbwaLmCtHne6+b4qfKIx9wpCBjsnaItWAU08V2j4oZG6mXQKlAQGp
h8YODW+ylfVoS1SqD7po5dFeP8jLsRhptix/y+zU2tYlL1d0qGMl8Z+1GQm0bdtfGRkSz6EyN8K6
4W1I2vO2fZPMfO4Ger+qvE9pgVXGnA8R4q9D46kFWD8CrwIdxZnX4yKUDy662OXZv/cc8avJgCmj
hCS1+fcL4KsO5DSe23Eq8ArYj0FqB6KUOkC8lOsxUEyDIFqbxRHr/A1oX+HiJ2epr13jd2/kykOD
G7XKNZVho5U9QZYCAZpRqyi2Ra064j8uROZPHqsIMaLqbRbnV8RKqsCPItQXLzUOC7Ub13Rzq4mO
MqE70EPXQUeagj6XX5Tjwy7ImuQHSrkEKGICdKDQFQZbIMWn3XCwp7r6ToTGRUNHs0K/uYMUZ/3K
dfiJsqnjdFm9m1NEKuVkoqilsjiEbTu/pbhpv/q2pZXie1hbMTrFodY85j5iqAwa/aSjjF+HOmN1
jwwEDFk2ikiKq2s1nmSnEDi1fiky+4dsZ/pN8134jiPSqJielb3/VLhsZX3NycIca+eYTRkhRvTv
QjcA8jBb4xNkyOrUREm6Ugwo9LRinpOMjxf8zVFr9RVDtf7dUkFm+1Pdo5wFcCdXEApG4+KjFXru
4Cmu6q51OUgzBpVLU1swqkqT8PFvxlMObDmDkoy7wE7GqxWi+On1ZBE0iQSVuwqF1GzHDtmyN+7n
znmrXKXbL7Y/PO7XHgHvfTDLc1rW/ot8AK/zQHoc3uQrBZYAuElASK0XKy8VuJW/qk47jruV1jrO
c4n1XUm98j3DY/P3XizAhjbEdVVsU8GA9pFLRyEvSew7NQPI2AXFpQHM26R4+z7GCmRjS6h11jm7
/4dbqFuEmIt4DKzCRwze61UnCLgx1envqpSR8vpPzyCf0QmoCu9iWcSsqDHk+qCL6pdGg7FXT4hy
6kqvXmIPK3LpKa+qa7qPDJak0MNVFRmOJiaapS2M4LPZ9VSnGwLIBFG21fZzFB/mRvc+AgUsIsft
fFXq9QDwUzg66yiad3WFJoG4QuzVauVg5Fa1Q5bnHScmP2egnYd7r/PGm0uDEvV3RJ0lvGJzLqK2
yMFKzaGdVxH34sqom3SfhwhuM2pjBELCbkTrbkBrEU4r0NDlHSkLNSVwYwk8Hh2mwF2D4wulaZGv
py+zrKdH6o8PgmteFiFbRxpwWQ0PAA5EpA2MqElkftg0up6Vlt7V0ptPzJaUad9qz2qQ/9AVl86K
5eTrbEDv5mSBuQ05Lz7DRg4gkSmEsLptRoYWf98ldOrf1lTne/lK9VQ6OFlKB1a+7glO3HTQMtf0
6KaL/GUTW7klZPHTxZkdax8x24yz7FBG5qGfj0REgpfWPN3dzX6dbGTZ3DXKJsytHWhvuFr6FGxC
8LLHxCPqaTLuTs/YgxNvWp07PG/ydCyn3f8e5HsDdATQ3PVDvl+ISUFTzspJbzh3pR0jlsrtk21j
MglYhZ2Nrd+Ddrq8zuLha2yS//yctLalIuJf+Wo7nX4KC7s+5VUVXkj24DzTlSYOcSPaNEb3g+VO
f7Hs5KPGf7bKsM1dpCDfMFDWx/9LHLRCulj2DMBWWGJ1y/0u9JmEboYYm9A3IOxSJL4uxWlfcpXO
vr1X7QzgN67sk+EbzS3FHLIBShQSz6R2ZCwG1mZG1nqOupTg3YQs1KXxESg1B3Y9sVds5V+d179P
VZpsLcP3ANa2t4Aorxdnjtz9oJIxQAjwKdA0+ydBHsfYzIzrAI7ln5FFVeBKj9ljEFkeMyM9/itv
jBzxociawo+xsroYpixh9PQUUKS6hhxD6ooCwujGyFibaUlIl+v8ZMtUFqbgP30O4mO2iW7OkDGI
u8bpSFsxA/iutlN9Q4Oj/DGVWV9LYNHy/7QgDTGTlduhAonNQMH4aTghPovA2bWuYdzT6gL1YQXD
PaY4JlmtXfVG2V2WpypMypV2DFxOXIsCQLczn+9VTHpV3OBy3ur3inOiHQMilgaiYyjeznPp5MiQ
FA+a3qFJInt5aYvMFFi2OL6x6m6dLH5PW7SRewMSz0FCIxG00lOXOS5WZby4yqRcRmgND/gPn7U0
PohUc+wMR2fs14sIlZyEmXhfRHiMGVA/EehW7mKV8xCjVaqUdgzX0mSmGwGeIfk0LpVNR7jXbepB
j4M3B2IqxcX+x9KwqmuiRGD+3P2xB6BjBsUDaVtxo2d4lK9m8VYccLUFfnEurP5PyB7cmrT8xMmu
dMp0VWmjzj/HZlpZkoWS9aEFZQu/BqEm8sF3sY4TY2Vt/71HTzohnQJvSO9axaZDIHZo6BFsl3NY
FTBVHCykmpUGeqpIPqSjb6hSe9044LtzhELXPJtxNCApfssRf8R2+DRq92UXRSeyT/RkvM1jx9S9
ytJbEgOc52M6aVPr7vJ5zk4War+jQeKz9NEiiyCfEcA8tBOxNk+xEu0JyGZSanru3TMQYIZewIUp
/Kx5Cn/Es3zzZM4Wy7Ta0AQQetcwUOaNlRAAx5XxbfpkkcirCOnPOe0ae1v4Izm0wjOsFSKD2047
3M4Jst9c9066xgHNrL2GzNZE3Qo8Kq0xDV2SeFbM5iXOSm2bllAz6E3rT4h/wRICa1xNzGbfozx7
ypxxL++rIpp0lMhCXaf6nBSQebBdwoWJleHVsDP1OQroPXEpz1ryQSClswknGwy98S0F1Yi4dl2F
Ca80AgM+miAsjObwFDtYTiSQ2/Mw6sbKJW1wPi/3KF9Gt5KVvk8M9dmeyMKuxozkbHqxvRVFn/HY
ogJNduRS3AMgIPtFnl+nmMry4Ta6tXdlkF/cANXeAH8WTwoN7+2/Z8rQIqA3IVgtshZPZ07rdRUh
4KWh7kebbFEp6qp0dLzLApWmIoPeDq2L2zlwLj3DPk2cmp4sdGlMZKxH7BXtEy3h9skHFHJMWetW
DsWeVHQ4wLsO6G2cbV6041Ls0dAEIzx7ETEvKhG9lvUNPo4dZ+j8p84oXpW4sjjQZ9OhUOdfgA2q
XYVQiwTdPNi6PkuKogGhkPg9v8kQxnmQU8os3wUpjngy+27eHP8Mhkh5xtic7cNSnW6GBm0YC8Gn
g+11hcCZixWnBn5JlrMeC/MUPqlV8s1GhVDBmqxXkOvDmuZvCkNbsV6HlfHbLvI3OZS3VLfds1b6
+7ZqWCnhix8ypki7pcODDJ3ZTeod4G2O71pkvjR2WSbkqqJPqSIag+jfk3wmT0kblS2Uw/EMtBqu
z9zcs+CDZky9lxMFT3/BLwYdTefcIdu7DokxrdkzVat741pTr5Djyu151pEDVH+PNoET/Je7WXYv
MPrZg0bAIQYvPNPmEC0mEZdb1KuDXdZ51rUFjfBcmtAmYQD/WJaTKCDhRNgo5EU9VIgGGFpVh8ol
oBDFqsFvD4czsSXZOhEZBgPHK7KUp0dpKMxKxARSYzJ+avkMCZPhNM4QIt17dpPgh/HaczRUyBt6
h1b6DKOJCyDeD9Ae0YESqxyKQHsOVqFCHnRXPwWR8u4KxU3OYGznzEF5SOKMk/Uw92d5BKs+SzBk
a0+sxKw71ouSIFvRatMj96Qiy3nWmVfaXb3WUwwzTTF3mH1TPMduOzRXRs0NlKKc1oFxlC/k25wG
tV3VA/lzRN9Djuw1TUF+i01YvhUZ1fM4Y3AaSY84tj6UCNs65znsSbtEOTsIBeC/Bx1Q2YrRW7Y3
TSHngVpxlC27DCzYrqkGYx0QKrFCGkZ+mV/6d8qy7hK22Y6xuEY2qW5tLJ/EUFU0wBKRP9GCU0W4
Ckqgnwk5JRFrt6iNTQ0R1OR+qHY0HJbdmtwezLn+3QpVSIeckzfybycmB62BvKtki0ixUL1JjEGu
E+xTtZMGC7R4LbpqCPh8SWyWvtC/xog6DtaaPZuU+wEQV4+IUc4YOLR6Q7X/F0tjgoHAAaNjZrde
84JlVl5ctLYEWRhhI7FJ05pVOn02R/dBt0J5FbUlJemqFAwb4kRL+qn87Eo/lnf5rJoRHpnDvk20
evH2SINPC7kDtnb1a8G+UpTHFP3l9EtP0JTR8tiBGNSeAggXK37n9BVixFz69Hwp1Ri+lHOn7EjC
XGENnxWD+5eZzksQ9JTT4wXzw/jcBpqPtXrmmi9EaDZxSPIj81wy7ySMg5k0mY5wUeB89sF+FF5Q
B0/LkVWBcmnys5XgTZxUivc+bZTbUm2MtBdHfBZ9S9CnFOPJBw0+/Q4eFm6YRrVPnaKBApjs8L2q
S8QAlfdXZJ41YX3PUnXagJZztrSKj2iGYfR1wA+AA6QcXRQCT8Rbjhd1zBvEME4Zjf6pyLg5UOBG
R5BD0Edos5chycn0sa6y8x5awA+WyytS7EmAivPNPKo2KaxQDGhVgVnwaG1fSXUWAV4U+fXJtvv/
ll6YppjeLr1Aq1FXIE/hvPpd/MfKa33Vtq55wwVp3gy/JLZtJBZRmhwdM/1MtDZG9zn4HP2HTw0y
8CMnIiVYYcWZkMjSP84rshi0aIZxUyC41zr8SNLFZij9X0MwIzT4V4b3lz/l92wvQKDWsntLMCrV
GNLavWTCTbbt0Z7LC3qxrNjggyOEZn2+l7Ny6i2glvKOUaiblj8hEXFPfcXQxsWjzNlFd580Bfyi
VO9I/i2Mx7dQdO9VclAWdkpWIw0cXULW6n56rQxHEBITl1Q4eU4QGt1pNlBFyan+RNv+Fs+UbwME
4KJw73J+YtdITiM7RgghZiqR0z9yDl9nrXX1feWZ+oq3o01MuZ7sYjJ+15mnvRqV5V9bo8teCVcE
PO4Njx5eGm4TZvhSxjVzzCI1aH5q4pbissnGg69O8S1IzIdcDnUXVwVdEnA3osbpFJXMUvJ2Nz4H
9CupgR333DO1n7MLS1s7pzh0znQJMKvITw+P0kEXMUoehwYWCA0KaqmfXaUqV0gGaxFtx6S/GH6P
DYHw3C5PskXcAAbGlQmAplK2yWgVWA3q6hRpPXU18QwEJPWgAt3GeIxBOiD96q9OiNPXN3VM1UOG
gWVRmXrFeCcqQAk050n3EU50hLqforiAFt6nN9WB31PrxswMeiw2ivKfgvCLGDjrc1kxWihJ4ltP
dm1XBhfOm4cpMIPjYDEIkykapIr3i4IrESoVPmFziV/2la+O2f5bXTtXZM/dc+DO6lvl/fDpIx2X
75+ob3+/tHX7IT3IdVcD1HkmGjnc1I5jb+TaKwO++3I4y0aQjW911Q/vhZ6GOy+ym9OsBnBIwPWt
FZr+D8hHoFCy3NnIl95IOjsj84rPMgZgLb5LeWyESzLtM4qia7ou8c++oxeOjiUanK3lG9mLOs9g
dDydAA/L3chBA0bgIwpq7MZlDrcJMvzaFs7sejbHo2ScabMKyCepX7vRhqoxMsSL3PrnXGnGdaIK
Qgp6s9CB7CEpjyv5Uj4oJvC9GDGEnk7T0QF3tQ8rd9qB4QWhUU3Zqii1+NvmOBhM7fCukn7EFOOe
T8RIj6JQ7cWDY8fjSS/7n5EoYOc89C89/g3r/wxT0j9lOhGzSkSNUZmnzwwvfst2nza3AtzuXWgS
2odcHZxDxJhwlxfkftcTzpLImR+OUbLPgCWRDiO7dO6Rxhl39jgGy966ao5Ed8p9r03ocdoT3M+2
YpeA8rEK3umzevbKDtVI5K/A+kNZ+TMbwZVVkLN3eoQgn1DQwLTNW0E/Y9fQsRZK5nId1cqloD/+
3XXFyxh6QMbKCPq/ScRNpsOhivAcRH5e3towoKVluPbF03X/AQHzQXJU9qXNxc9os8zyCY3BkVm8
e0jnn1HuGTc9sqdVKXLfZtXq12ByPuJgqjZySu8q2OdbI3i0DRdeqs2/MRWWmzF0CWodU32zbMm6
FvlbOZlMehIqughdl5hTepMx3qHHrmqSeNaVcNSRD54dW/kyGH8aIV3iSaxPKQBkLLCdsg/MeMA8
Vh+l9TfB57uqMm++KXO5JQP5PStwiZIW9DGjfI7a6KF2/R1gjY7Mj8LDZmwrQqiCa9YwbSRxu9nJ
YIXeSEglDzJgUx7wfmYl2jns4vLgmMW5twP9aFb4YAX1q0qBPJHKop+saV7Ztmn8l8T1s9TIwgmB
a5k73jF3bFBeqa7eMWaTM4eNNGGtPciol7wGeN6GubpDXqytDAJRV5rUDpDcXu4LJyATsazY7qd5
Wze9vRsiYyPr5MqkQQ2y3EK9RKcMHO6bB21jZStZxXSnozIJkGABrIIrFlgTWXkJrX+L9y26mHat
1c9DA0mnsWIIOuCzN2RdtUeDSj1OErQhGc3gwqLV7inZs2copHYZLqNfNSSl0SHrThfa6rHviX0X
LyffTwgAo9ih9VDXxzouio0V2Qjk3dc6SukiamjyRHKr0rnoJko/ZGDihJ82gR6lDwy4a+mYS7ew
RZTQusD7L5yghukXD3JA0c4HAC41Qth+phTTB9Wnf4QQLPhph1SSgtEZNHBH84nMrNEGUwo3Nj4k
poWfB2Kksu6LTmOf4sxcRu1RXP1FnDD1mQztlio1YXUBxvg4GLwdJOV2Nynl96CZN78n+QieBlYg
H/LlSnPIhskdTAlZP1J6dVDa6pe6ad3NMmtcgIs4rFLk3GN+AmEz7UynfCiDGfEvmmN6z2G7Tiby
Pmz+wRsTY8i2r8aZuxDViEeo7GbZbhwtL9/c2r/kFvMiO52hUghgK2bzcGXOifIeZsUunk3nFbjQ
ePRHRHCdyTWguToxu7FoQ8YvdecYR/xb+0boe13TB2VZGOGmUjkf0MAhHwpRzzXEu3sKguyXxA2N
Of9H7eRkoQpZSDVZdANGFjKWoYtaQxDpKToWGnLqtMku97zxCUUa8r3hzbdMMWvrqjuWk+wjAX8h
R7ShGU87STJUGYgBM0OWb3slrXg9wl2ild3as/nzBRcHq9tqJgvFy6GTyfl0U9X9KUtNcYAZ61PR
l/Eur2Z6+0WGhBedtI3cCwZ1kV44Zf2WxCV0o+bKjmpq0dwYiJMcPsM4289z7F5rQDHnvuASmtSh
e5gVzCNogP6hicir7NPAX8m7zAoDY91aUblSC/snvkD7m1LuqCjzbyb1qC0IKD/WleFucwGQVpJk
Y9XztbRUwoLcUT+GiJTXlZP96c1ef0N8gl2lZiLaB8TI2XVK8SgE6lnOEo8h/2NRMvYdBymyI+5N
O16XoSca0W7rj96myfzwlEdTt0ZMsZOrZ5bqn84c3oqhsV5hquX7FmDzRr6MuwGsLfihVesyf/Fi
l89DYEnkyBP/ZgDc3OQwZ0XxXh8ZIBZ1YAKDCdszDUXSgUh0fQ6M7JwPClIS8Soq24IfmJRK0HWG
rop4QYFxcf3hZhcOwi/PepmMQH2WtrRE4bQbxXP2pSD97gF6kPx+lZG04HbnK7NzbOXcGm7aNW/y
WTOa81M4s3aZztStlLxV1pH9FRtzsLftqSQlS8zsp5yEd1nIMlOX0VUtCJ8D8DbC31Dbb/WkIU3Z
1GmkNM6wDZLWOXhaPL8gkH0Y4TDeBj3Fo5KZJ4fh+LVUXY3CSMzyRhz3hyWmmflGVKy4WlG8kZq3
0UeI8j6Xyj6kjzPEIWFS4sJFPlnSYiMAVrEwIog5S94QDBf0XXJGS4DTW7cujurdA4wtT0E8V0zY
DJjdFnQReZXGZF1sOcu/VeQJnNIUjTA5xM3VUY1X7knGJu3wScKf9ihDtP7IZW3iksEAwHeM+A7G
WlXfQBx0W6ldgF8S7Iw2HzZRUbpXn/oZAlIfnx3yteKGQbjcF0rFP1kz0NdgwETtEDi2zlPjyYCH
/qtzzmo4wJ0ApnLyo+ozE5TEAbWl1Z+Yy/VQ+G6uM3DONXSdq3tWNg5t2t0iWazrho2xj49JAxlb
PAnUgrHJNDxRx5lU0CYJip1zS0Z4223l3QpchRslHCm2S0Z8Z5x2DBg4EKwaSS1S3IqW5TxuipTM
HulCgj7WAr5xLwBJRewxXiWpEaxqZgyy/6doWXYybTVcOYo6v2lNSiikclW7u2v3xamiy3ErJqT3
QDLWsZ4Pb/IZijMkMiNAokTTostQj8+LTkaJ1eySZyEGG9WN74qS74PW6Flf8+Qu5jzqLEg+k2NX
uxQT0LpXMlSV5aa28uHLLUKCP3zBQm9Gbjh3fI5nzEu+Edhr2nTJPqom/wU4wHYZVfoozvv+mlRa
985SquwZ46Swf/+HuvPYjhvL1vSr5Mpxoy686XWrBjBh6a2kCRYlUvDe4+n7QyizigxFM/oOe5Bc
KVHkCZizzza/Ma+IsqC6h7zcoLzB2DIItocUthFpFPmc9etosvbI/spMDBlTKTmNQRJHgbS2hiEw
YPZ+4KGOiJuSv8i/NMNQxb7v5XbBP0s3ckICv/jBiShmglOx+payHYG/ssPJtDOiexqHiacWkKq6
trzHxlv5KdD74r8cC7WUAbOQqDcCLuO2bKrl1zI0Us9Eu3h7aPJz+KBkoqGAY7SkoqpW3epYDLvZ
YTJDCBgpeYMbXw+exkUdDJXk2qmRhx2Qldk2Oh5EQiVLdgmE6iBhNi0WYoqqN2AHZLeZat8t+xx4
e2fc/cpYCoTlBHxCEqDIl6b5tYv5lX09RehU0pWcO4QZOFAjO8qorgyYg/cTeSQp3fxCZ0iDU4Sj
x9J0vfAtI7IbIZt21UL5X3KCndhML1qpw57D3eLQGhhao7lOGwqevlFRnV8yYTMu8is0il0UwehF
a5G8F4y5BJAJGjvGgZG9ON+3ulpf54zEXIxwZ6/q6aAV5VdNA7uUyZLqRm2b3mjNA0RNZD2qZoIN
xlDCkutHgbHbusYJJzF7IOB9fmFMor8LcUGzZdWseTMQGT8QNnIzbX79MZ7vYjxNbn5JV+SB5XV+
DLCokbxuEb9fwkLYFySxk/k1mswGUK00uEKfBeC96z2dCeEyzbv2rjBA0ul9cAH/RFz38/RKS0VM
oQwsU6FfpIkl4UvaPNuNieJfD3W9MxWHWVOW2AA8m66VX6qoeuoWBayqH/aNJhn3lV+CVtY3w1Qy
jF/G9KmUrn0YhU6j9NVFYtblnompucLeQPRa1HiAJ4zNhd8NrdMvdFQJXWjkulxpyuNnSZeeLMZP
P7rRAsKBfGCeahfR0sUJli/mhGOjkMtuEYKhLc1Gva5DVp2T4BuqRPr6V7SDbN+uqwHlAtoQ6aLC
GN+RAGRdI24y8AlwymnuGlmkPKoYPdggxi/6RX3PKGk0Ht48Q3mejfzWN9MK5fOljwHZko56VqJg
sDDEglrUdpEhXCXSI20M4+YgNDGIUFSajHxoFOpmTTcRON1hTC5mqF73uYNHS7JOFkxK/GbAFF+N
PZTgX0voEZZa45zTQl0chftc7TaJX385CIz1NIRRY81HrxyUCpBmjyiZXgJ9WzTqqigU0VVSNuAD
61sBbVpPKJsJDBCiu7/0qooUmHqV7qHWd5ugRpDEUutn4OhA6iDeI7nZ0WmoBg4tVU02jWY9BV32
dqCdSbKCM4NZaDSgLFr8ASDSUL6rfKyVDQGEOpOqDlFRcHCmhpuGXyb5ZSqZz7Kgfz+gK+vMXFWg
/yrAcNuKSQitZs26PsQJ0LKtC0ItY7KS0z4GM0IszR8UFSfquGI4vRSPM+CMX7qKqR6U9NvQi2oF
2BfgRw5U2GFYLOcyAEV1276g1YfzH273v+SOQJ0wcoDCmikjU8ilBF2+SELo6OzFJ1817PQyaCTj
xRA4QbukBgYIp92WYaQqdhoQuEQZPdgqVKYvdSs9z3y6XICIJq1g0cyXv1rRhmYGd7wi2V8a58zL
zUUmR/0uAjelmFkIqXJjOAEWh5dyXTHJVboLMZLWFUyfFmiiHDHmaiwnJFscpy+SNir2n3/817/+
+8f4v4O3AvW+KSjyP/IOIb8ob5t//qlof/5R/vrr7es//wSmbZqyZhmaasDckVRJ4fs/Xu6iPOBf
S/8rFapJCsm8XYugufR0YVhC75DVaXM4y8V0fsVrV93iGLPTch8ft0iY1x2YeEBXY28bqp9fRVr8
/VdlETVwmE3sLtyqwA9+QLSDXNeycKQ4XPCIyuCQQWzBjFtxD1jJzIA115tPVgC6b8J5HQTw33Id
hLP6xkeUZ3LPXLh44sIN3eLUkTXJMiX544Uj7qUoRk/xF+v12+FStVi+zwpzvqhS6D21BuHAKP1h
r9UPqkH/KUlXuoKBY6HzvPtEnPf98nd1WWcrORzT2yzAuyAeghXcMhzSonCDKmV3bUmRvjMYt5FA
JcZTH423qk9JXwZrmWZ3iA5AUK8/vzzV/O3yLAzgACFj+CUa4vHlRTPWHtWQteQ0GJMEYTreVkHw
eBjJmBoq6fMqjMN5XZZS8iyqsG/wtbnV8/SuPsxO5Wyv9gyNsTaA+y1H+0ypUqeS66//UQm0etwP
LaV2D8Y3aaQ+0LYnpADcP/BgaWBHO4VURBHr5C/xWeyT0QBZPHYwEh0vKyG5P1CnkD7oizZ+brvA
M9pyfrZq/7JKMfcoa3R1/SW3LBdDwaHEHkpQwdB9fsd04/c7hua1yq2SFey7TOnjC0HmphES5h4C
8iItEJYd4l5gIOypVvu7wxdhlAS7BmS6OfwRbYH5Jpefhnl7UP8FjxLdLyonnAwtRvYjZsUNlrSN
GF4dvgxWrcI2EzNXVYTqohiZyJuZYeHso+oI2S5fNKu30XnOkWmq/dtfHXsAofMvvh4nVObUSdWt
pKa1vEZWB0SJwtROInhXRRVHNmOo+lsiVpeIK+3zQm2uQJGXz1JxZYhz9qTPN3ixDDddvlzfoqg4
VwMJm9QV+7zEHHBcwqtM/9QValzCD0ySJgjR3Z1rRBkWnAmkgFVI3XwxJU0DZyUZ0UZuNlJbbD9/
KIeb/jE88SgU9NMU04LFry+v+bvwFKC3CK5iUSiYNazfE6Pf+L0kb1psY5tuehiH0EKHmmove6Ic
Y5JBMXg7G/LGLHXxJkzQd05RH+N2h0+qOAdbVTCZHVhFsxZrffA6aKROazBvtgwDT9ZwGO4qfHIi
vzdvDn8iq8q2vYhyvhI+MQ5T4McW6uXh/2iTic6YdJBUQrO6GKieWwyyaGrIq4MsRSMB4k7CyXTH
ARCObsdM1dxDr7+P6mxvQelMyrC4yznJinKUbxrkzDQzGrxBUeRLBdWtbSAVbl9DpaImqxikD9tD
r3RsYWuUvbQ/oFyMydSd2WpfrFlu7oz2W8+00x3xCrkKEFGgU5lj6TICQkHNYN6aCRIngHivu1J8
Ovw6TUlbe+IUCiyr2IInrW5E/DWfDk/0vz6cOM3hBPpRlBOU67A9+uO/HjA3LLL/Xn7m3//m40/8
6zL6URdN8bM9/lcffohf/NfC7kv78uEPHqKiuAJ0b6BN35oubf8+FJd/+f/6zT/eDr/lYSrf/vnn
D1Dk7fLbgqjI//zrW8shahEp/n3mLr/+r+9dvWT82Lp+y19eX45/4O2laf/5p6BL/6BZLxmiKCkq
YiyK+ucfw9vf3zJFWVYtC1Cwasi6/ucfOG61Ieey/A9NESXRUkWN9Foz2BYo0R2+Jf0DXT5LQSuT
Y00DZ/Pn31f+Vzrw62mcTg+kj0GRXWfIiqjofIjlHDGPgyJMHYDHaNO5pQSz2TDcGEVpVSwwRm2d
Oh9si+nG2Od2wrsd9A08KSbpqAOPwjP2s/e9Pq1Lqdy8u4MnshZuyruk5fdPdXR2I6ecmVbDpxr1
F2NAZ9G3zqQHh/PxP4Hn7yUsS9F0Vbd4Ch8Dj183Pt24miVW/YXsRZ6PuMYd7oyrej2zg8+cPtJy
unyynrakK+8CXYTnwKSbFS60hu+oPu6keu9orQ/qRnNI4daJda2PsNjl71YSff38fkonb6hmSBKv
k4721dHVjloPetfghhpdBWgt2PoWFl2xTnMZgOkUbGoj8mqr8qSg3XR4+bWYT82m6Blh8OXzz7Is
9duN0Jf3WgXSqmrLG/nuRsx1p8ohfhFuXX5tiu+pcWt1jWuYD6YhOWY3MAYTV58v+TEH/utZv1vy
6JDBvzYn0cMjTJmvyvBrIV61+d3nS0hs1k8v6+gOV3kYWNhMx+7gAP/wkiugmBfdo+CBdIS55GhO
cS24/rnXSju5LurNbF9Fpme/XPu72zmJiehn5qJspwB4henRSMpmmtuvCJNJdtuPa2PAM3hEsWNm
cCu+zHTcE/m7XuLD5Hf2iD4AMj920yMdpd2GZWQ4Yr3QDKTNXGsPY2m5kRYxeA7WpV6jWNVcYta8
EoRvldy61pjv0f7K48cOuJuuR5vOHNxpFPGkKr1OTtdjk9+2kBdCFZ9S9X4sALCk4rUo7rAdQG+5
2NCgocD7niSX9eBvhUjA2nCmDC+cQFNps5poBmMMajGOgA7dyvL1hIVuYTLGjqN7WqGXlg4gDwRi
VQ/3mpmsO6lx8ljeICLnxvkMtDXczU0JiFd7TCscIWbNS62OOX3k0DG67gG+lzjQq36InKtyb2Xa
TaQaG86LVVPTxlcQmZj0bxzGnhAiEqAyw0ohN6uDV2SoE865/2owx02gvNsVmHE/NME5gq9BCgOK
+2WCCjRH/C4OrbUviZ6u0u6ggA1hLohtS7fbhJlb2T3A8SmpwC6pjDDlC1NT79QaXF6FZK8l6o4J
B1+tnkz0XDWGUgMwW3mysOutbVmsHMpEmAvCKsOQJDCbjTg+hZBn5+gtYVKbm88VXve+WTsCAxx9
sJhGpF7sB96Qwvfvpy9w2h6xKFk3BIVY7OhClasFsTOV+dXnW0ZeovhvkcBSLYmM3FQk5SgSqMGQ
C1FDSDTpWFZmtoqIwVAnwCBfg2re9rzAEzyHxuz20A32/D125kyim0m4zUHH902/qQMTo5HbCO6L
5U8vZYBQI8Jqn3/Uk7t7CZ6yIQIIVdSjXWYKY+o3ULZdzQ4f1J9omTg8Y7cAmuDODsrIK+Uxuwfx
9/m6pwLX+2WXzf9ucxfdiE37yLIVOrJ0sZA7VJw0Uc8dhqeygPfrHD2JGeWQETvC2IV1+CB65lN1
pTtInfSbytV2aeWkV+Oj3jiCq51b+tRxINOYkHVVYop9fGfxpbXaOh2IX/T07Dry9N24YqvrXr5F
og1K2zN6Vdhf/CAOmMGemn37+U0+dfGyLIuqLOuibGhHHZLe5J2a+jF2Jz3HrptPoibbsbobxQ4Z
hXz9+Wqn4vX71ZaT+t0jrZGaz3R0qFy6n56gzRthgqIF3FAyvc9XOnVnVUkSZRAdkkym83ElRkvg
y2WuJwTkCbPUzYAddQtGnyHI0kWewS9U8cPnqy6f/3hTv1/16PqgaDfKNOCeaIZIiTDHk4Yz13Uy
Z6ViBBSuSxLXdfS24mHaaQiD4JBynbzM9/EWSWS7vNeQ0nycfiBUEm4wMPKilXHm2uRT+3HpJyGC
KJumdtxMG/tgsihlI7d25Z3s0Px2iNvmk7JC4SVwokfBwejHxWj6Wl/VTuhlILe/J276eO7gP/lJ
DJCApqKRvx/u0bvXiPZ4NiYqBrJ+P13Cb0LDxaP+CM8EoJOBTyU4G7psSBQLR02TPhfp+ChEIHkd
3jD5RP/doVe4Bljl5U+zh9CTV2F/eWaXLBnZ8VukIYFM59JQDULux3c3bru4J/Enm6qlDaMWhNEc
3aILgptJ3EIHis4lUqcOI00nDCg63TTJXG74uxvqZ2GANSX+fzGcc78otyiSQ+cAVwlVAm8gEyHY
ItwZ+rT3B/EShOOZT6Ccigwa+koKTSrKu+M4JPFWt4pRcMb4WNvj2YmfcGMzgrczHYpR4qDZYetq
uVGkwWloOxhxwb5+UdHbpyWwlobXTIZEiTyQVfrbMb+sredaSDfilKOKFNpd1V7GAuTMftxgqqHh
p2VeaDIYqu5HqvQLeuYJ/oVXGAwvTeXy88AgL8/s+Jnqok4aT6JKvXmUIVMcD0auLUxNInzvip62
0UQb4NDkcWHZXbaR7PQaC7h1cFO/MKGsayf5Ed/qd59/kJPFkE66oSqsydM+etRgnMuKbv6Sqidg
Wu16m3n93oIBYodX2AEtkcM9s+apYPx+zaOT3KSlVBgID7mVl72MLmZJHmnl9/w+XCHGik/Etn0C
+nIXe2YAbPvM8qeiBTFCYp6sSZpoHG2nqjF7GZ3IyA2AsBrFVvKfw+nM85XOLXIU+VNNVhEHYRF1
bf3IiIPgG7xoXX1Rv0wuNBhoIbbw9dydPXljZfoky1EgmeLRW5UjK5aMIje261S8cTJkSUdHEphl
UIcs85QRS5u0MbwzD/RUhGLQ/fe60lE93wKhZAS67NZSswUgVEvt5fsDxvOoDyFmnuzNNHAQ96Ko
AHa9SBg/sS8cNb/TDACWlCzS1JwJIss9/m2PKaIlK5KqUxscvdqChNANqteRuwAMez1yhtI6dySc
W+PoVbZoDUgSQzOOX/8WUT4HuXkHjuhtc6E5FBZneycnb/W7izo67ycGjXKTprGbg6yHszsYtEnw
keiwl6imn2qun7mLyqlmjf5uxeUTvTsMmBqhLSxxiWB41kXvSuT9+K7bvTt5iKMlt+AbPGOH2c0V
rRJPcWS7uOfrKt9hn7nGHG8zbcIzG+zcfT960+tSbDVh4kP5WmEjB2GP1eOZl/rkFv7PdR83qQxV
7/J0iVIAelZ41XvGpt8vRz1iHFeyXTq5c64xJp+6rOWMX/IqWpDH/SDAMNMcVIQNALIv40V7g8Kx
tm9uq0tlw6Gl3RmOsYZ2n9nzZbhr7q1tdY0QJeidM1v65AfRVEZq1AJo+x0FySBthRofSvZOcB2V
KJDMZ3aO/HEk+asPxST23yssn+DdawUVALgGPRK3Cm4TiFAhZP3EdCL1Rzsw7Z91G6WedYEkeOmv
5vEa+CGUG0SLWm+ZMKjooCuZtTVD5G4k9cxLf/JYZGYtMsFHeJ024cdPx7BxCoB104/YNVfRna/Z
uBfuokvEIhmmvyKndt9szrxwJ++5oQEqgNwjisdHcdEyje9AWbO/kA6YPAqwFZYw+R6Ko53eFTht
2drr54tqS2P9tyiJQbEkahZiYsZxAdFmfttU8LTcsb6MU5DtxpU4fhMABmJdKumvE3V9gT5SHerQ
L74l4bWRmwhnvdTtcNcm1kNCLeoPqY1uooMXAXqUkDwGH9YWuWMHligpnRJd1TKa3djSt2JQXyBS
7YW4putB8NQMGYrLT4b42qeQcxcG7bCc+zVGaAhRhVK/YNNtSfuBQus+MwOvH2+LAj6WthK7J7UK
kHEOna4cgbOXW72EUi2leCflDnqVsW0ajP5wZMYJSUUD07dwjBIf6fF+C3PUPeRyV+V3pWhcqjhp
97mC+KP4HQNjhtu4Y/QkZD4aT2ZSb0qBQWWib4vMcPkBx1SRI1V6rAaXsbbgyjlogPoVYi6lM9og
i7vPBcAyEUjvbM0r8i8H8WOn6ns0FQxQq8OTMExrGV4qcjGrQsNxEUa9JmOPU+EemH0RfFIFtXWF
DKFFAeGetW/Qg6oZhDbDpQxxDIEhGwjtNCLES44Ygmyq4UyAoCpAeOr+WhSr+yRdCFk8jzZ7iHz0
k5LAjQzJA6/ghZLkLsBpESnFOAf4GXSuhkBaSu90GNRtwsyhw42tkr4lKtIZk+GVGFxUM0YAoJ8L
sFJKJ2yB1kGx4LiPzG+iBohzAV2l32rMT8wavz/IqpFA+DK+5zXqxei2W026w+DXm1rdkRL9IiED
Hilije8ov6x1o7CDcFzYUrsMG8cUVQG8ZgQV62hYB0gX4+L8LJQpDCA2zITtYWwtMmP7WBuRdOON
iEFqh9S/GHvC0bcnujfzM7ZQDrMBR8a3WJWqdQKiRmqyu06GCY2CXC/dJG3jJfoXI3i1WvVNCfZK
CT0BjluHdTR2TUKHIfNc2qXwFCpXgvqCm6vLm4LJOxx6IDWMWK/pRXh9j6xaP3oQFikMkZILH0iU
ePSy04ilk+rIv6NvM4TPy8MpZmODwJDTDfW+C1rPjOFwC1TvFmIi6NjiQJADRPMZRk3i13BEbcRE
AAsSvwCJNg0Ed+i/VZbhYYnCUJ66aOg3c9Y4A6RaX1mX4+CZ6WT7A9QtdkNDw9ewfubNbRsl9xIm
a2bQrlM4C4ryGiADlNQXSTJ6Iz2vOhjXnXqDNgCYus6NhXmFIhqzZAiyRCxzzgs7k7rvYS/fo71x
Ddntp8JbooQ1yroTloEv3Eq9MfdlddfG4m2HXELaBbjxvaZdRGXZX2ON/cw6D2Mw7gZEp0QecR8G
WHn3K32ev2dd8gYX1m3NxeWo8/Rueob+6IGa+lr3MyhEWOVtshvgVGnK/Nib1U7zg5/+FDxg/ggo
oL7tEBltcK/P2m8mFFEk99yJvkxdyJu6HkG88lZgZPZmAmWAUbwaK2EXZ6BBazCjSJWmeAuEsoFM
Gt7tYkuEkV6Eor1szSiBeN25+sh7jogJI5+buok2aVwhdpKtwMhdZGUBYyFbjWHihJgZSozOnSox
N/5c7Qt5AR2AchcsBLqYUdlIW+yNJF+pAl7Ok7AIYGhbVUK13qxu+sl81vsstBFVfpuK+AsebCD1
qnEzdpmnkvsj3uX4erzX+uxbkxQP9O3Zqb6Sgq/CQ3oxaE/wqUkniBPwfGDtpP13+Kl2Ze4A6XhT
X+8iMmbJzLBQuu5QLChk80ETLDuoW6fUR8eMDdfPZ5qFaGThc1jWxASMRZQcJ7oAnSCMLwZVuB4m
9aLBgKyVivVCKFToW0s98DJ0o0q0jkUEklvaQ74B4nBSV6KcO7oQeO38oExQA/zA7qSOlvh1gaio
rwsvqTruY7/74luIXCqT3Rf4C+b+cx7oi4ifI+OOE4k4PrVzYZfonQbxgHgqMg25eK+COimSwI6M
b0NlbiOr34YjynwEWHBBTstI0FKw/Sx0bHjZyNIKeLsrDsptGjGRYBBsKio5QbppdYxN0bmc7LAH
S67xdjSSuA6aLzXbPgmslVY3GzbCTmIihE3VSksWUeHrtle8pjTxI/2Z5TWw5vHamDA41QR9MxbP
VvPcyeKOJVZIFYJpvxNTFcm+lyZ+MNgWmhba8qRu2uRJMb9zsbbWGDsQaq4RfWmzrykYN798CcNi
W2hfpC7caDXeUQo4Q46Ltso5pU08QSNbExGva+AzKjohzLJrwmPHo42yp1oebb2HD8MTNWnSmtD+
VKyCJFSLmtTp+jfEMtxZpWmgIPenV7Yaj27jT5cGN1uKkKaG0iEa6Jwo4GUw/sgxhB00jCuQPElb
zmAskdADUSBQJR2bqWsvUDiCaA96TDszYTk55KbmB/VnUf2b6tL0epdwdsIcWWmHlriwmVeyh7G1
06xIOCjTsFU+l0CeSqvMpXWlUOobin6UQAMkqoZwBP2KNqmNPzruD5MTAXTMG7Yn0wtMJbbTJNpQ
RJ28GFbRMKNVZu7yDq19lK7JEq8/z/UOZfhxQWxq4AANVRZFYPof74CpYfGqQ5lzjevxQtlkawLG
dtimVGifr7QUoZ8tdFSkQsoC+GOxkIrQtymrxFeAXMNb3nwfI2n7+WIn0mZVskSL9q+Jy658VAoO
MgjtDPiwi7O3rYv7OE/O1Cqnujnvl1CO+hvJQNs365f+xr34cykE5/2AOfEz6PVVsdLx4obOeu4V
OjUS/LDqUQ2CP2M2ZeqhHpgQ1nWDa+SFncnrH4Y1RDocz7fo3uzgh13Ml6D0vsMXXH1+b088yA8f
4WjPWInVZsJACyXUfuTGa14j89J1jpo9VEN05i6fqLc/rHX0dgInrLEM4ibH+DiOyMVob2F/+/n1
nKrrPixyVHUqxIWwwgvSFW/zi/KGXNxRb5b72FzMXrYK7s8+xROBQJWBJDBN4+X8rb7C/UCvK+xL
XYlDPoCqUGM7n6u+bQR0tgHXCuF3/CxwhHtMScE6/86ItT1qod7c5KtKeIOm5kCkt6PqOWwmu5p9
G4fWqJHtGMuZyo8cEU2kw336HwHX/q+otA9ItuvyLb9v67e39vKl/P8Bv8bz+QS/1r28vqVFV759
gLDxM/+BsIFeW14hSmVTPiCp30PYAJcDIpPRpRWX8dHfEDb9HyB8+ClNowBXRZ199DeETfuHCU1R
Bpst6wzRQOr+TyBsvzfr0NSke6TyGSXTOoyw3h1yVSoNgYSwtEvj1V8rbuAtCfMuusm9+Fv2/O7e
3PwK6O/x9Cd6OAwwmIgxgASVpRrLu/9utSgWo1SSzYaBWHsx7fQdaZxLpUJ4ihj9QSPfQ/ZkZ+n7
cn1uZ504zlidJg2+r4bCFR8FfkDpyLe0Pv5lDhbbNwjHr5Nt84C61c3n1ymZS+z5eKAtS1myjsEQ
qAdriV3vLhQeD2gc3WrcXKWyRWoZcxub2fVzxJDeUKN1ISUroZPXaeTvkFRbZ1q7LhJ1U8qjq4Tb
ub7WhmobBrjblONbGJb3hijDFejQujKs+AuWeY4iDpSH8ha62wbyIUbXUn8f9cpFpkVeqryp8LSg
qMEb2qd0HMpFTIp+zfRT8fVVVT4P1U/gylNMP0BE6iTZN0ydNcx9R2ZjY3HXNE8hPYFufoj7p9aS
bVm6SKECRyg66xYZdwOoqEE/0npQB/BGULwWUdlQupZRWgt1ZPvwZBhsXC9Ix7H6rtBu7N8geAXa
lami6qGjqSL8jMMvWVC6gYDTW/KiGuSvTeEkhbkRgQuFw2xn1YU1fOuCzms5RgqR+jJ+qIUOiPdb
GoduKpquHj0GJvAW/1FEJriaCjsJ0DUIflh08ykM5motAtMskaSR/bW6NJtk3anN+1bdlfVz6QNT
btFzo9aOi299fDvFjzAxqfEvLGval8ChowD0UlDZoErsKdmXpbqRhWBjBfcD+XXbwQiokJGE5QYS
8KusCNsecbhAtTv/thu/BP1VR6pd4myWak4/bXXEO4MeMf+AeR3kFtLsOvsZqa9ae1Wk30CxwmGu
3XIhIjVuIL0mc3GNillDtSYNo9OWKApKhd3SW9IyAwzPm19ghryUK3iuL+KO+KhS774uc5yy/ypI
ayu70BBOjM5ly7+fxh/f+KOtrY5+nFQDm6tfKSt0yjfg20YnfalWwlbjL9UrxJ6cz/fZifY3i1qA
fSVNlYmHRxlPFKayNWpEL6OzB6+5k/blc7dO6CO5trSbXFo/XugVK0oUu7PxmnHQnN6e64me/Biy
QjfOIjAr4vHgKJoj7NaXIBq8tFuQfyttBed8i9irG7r4666mm+pCcfR9spW8mgoCIqd7DrFyIukE
YqCqNAokEMngpj/GHBWuuZEhYwlHbHBm3rAMknQNbzAeeW0bUMddYs8tJvNoSkgkTKKyKL8bbh69
Wvg6nUnPDuiG4xj4/vNwhr2PganRjEZm8XniGseAuPFaOmK4R0D/3+ca9okJHZD6Maxqhxp+Z8kP
Enoe0C/uIqjA9pD7a2yLtyrSCV+xU3tEK/wccEE+YCGOPiRwcHM5nlXwA8dnQgFwSxfzonFbtVxj
PQcbi5rY/xmnj62fe+aIXANbEA+JlRb9wMHLUYt2k6EaGrWoKH+vQqScRkibBK8ZaQW1ezM7Iqos
4m+S10+S/nMOfwCS2sbhYx2mdLmHrTQn16ZcPhdieVcEEOYKryOAxl1MpFV26BLBb5jcOU5dY9Ad
PemIXtpWMr6l4fjMRK+kodfsu0napBWbK5HXhTJtWoRYkz5zKmW2/bhdx376FM/6axTJX6dkpfnw
pfud4A8xuhzFHeah13pq2M2QclH6RTujLQjdtZqM3dS8qdgJxMiWamkNvyIBVipw8kQLzt1hhInY
abPDwpE3DE++hElem9kh2PZMrK6R2Nr3yYuPqO4E4A7tCHxpJjswQrdAuEpC57OQsakCTjV/ybDZ
KNprXb+KohjsYupK/RXBdN8lT0H1OsX7qnyNlU3nkycQKYf0idrK1TNE/0p032MVe/LJBu8JVy2Z
epS+dwETzhI8gvCapd8RQzVECN7Ny4DOC9Yd2fgQittOG+wxqL2ei/AxXq1CW8fiRQ3R9u+QPMpN
p8kGJ6XLYrXaPujUFXEISygLA/GGo46QL7YIpeIZhTApYzG8mJqVJYSX/kh7vMs2An3eLBE2+lyu
Ze1n3eJVMVorSWR81f4olPoOvzmcgRtmVON03TMNqbN4nQUmPVVB4f3HViY0h+0cC/W+1TAcUHBw
xwPnNg2GewNnMuSDvoWlgkACo9XkLiyCh1GGRLbcg5vShKUivQwoz40xbZIAr67EAR6DGXH5FffI
KzXsfzS5v9EiZb04MOMSvW17bsj8ZHBzVYlQgUvGMCH/1Uu7IpXcz2P4iTaLidwbwB1Vo+uhGkdZ
WTqGYjoYDTvQXWbFkj0/c0dca12swp1+7pg6kZi9X808qszRhSgQO2S1eEuv1Z2flTuBRqHTe5IH
7Vm7PHdGLR//OMAgz6sYHFIwWI6PqDGfJkNU5wZgB4LCqx6EzsKSONdBORVtLV2RQdkuOHbteCyX
VYJiVtgzgJEZPGNVbw3gxzfdk+RGXvA47nsH6RrC67a86xO7vQu9c2CS32t/SxJ1acGRmBQ08lET
J5ZytVA1hkGchPseb6Zs28DIksJp3ZrUT/+usk5UEr/3cD6udYQx0LpYCaJlLS1tALc/68GZFP73
dGZZAPdmUYTioxhHCXyUWUHRhHnn5osF4MIf7zCOQ9P38+s4uYwhL+BZkcnxAdb2rk5oxW5COTvr
kDwJ7MCn0yiZdpHOd58vcwJ7yeW8W+fo2RRoygZTwzrLW8hoNbSHy+oO/RTEMjdo2toTgX5dKfbs
aD9VG/APOUqD8jIKlN/lM5vw9EVT2EpkKRC1jlLFpJBqCyQ697a8jqyn0NzH/Rm4x4lajwumxlQW
tio4z6OoEiECJaC837mFeWX6InOXr2aCkbCY2kD6VyNsPs18FIwzFe7vux1Avkp5K6kLafwYUKXJ
dV2qSLq5guHbY3sfcadLvXDCgstUyPkhJcqPnz/cE+yoD4se7sW7l0gsEzEIagllDjA2TAodTBc3
4krx8stz0NITkFbW0qSFdiouJfTRvkjlJha1JdXtV8IP3UG377FZJWvhcVph6eEg9rWeztfTp0KL
BOmYZTVRtI4b0YaVRoIVYZrK6/gSbBS3eQQd9xg5ynr0alvfyPtwl16e6xicCKqWJAONAytsWDAY
jt4i3y+SGNmW1s3E0RnDwJGHx4j5vxbAub8upZdQU68QRLpr8X3NEqxtUE31hcw1GMVmQ4JTiH+r
p+WqjqzN5KeXVfHlzMM/dWtoaBB0Aa1p5nGg6qUpCgRr8ZNdSSvGJ8NbvLK8cdd7oov8nFu4CyCz
uI7Xny986k1foKig+HgN+L+P2b0qM6fDJrCleihWalhcTRrCB7p8URkTai6IjADDQZX79fNlTyTs
PAgaZuhIWia11nHX11IYyZpz54bUvZJLstZus132iEeWtld+Kl559vU7ddi8X3L5/rv9lWdqlJSd
jK1Z8qr5z4PUnjkFzl7U0a4aFKX7P9Sdx3LkSJZFvwht0GILEZpacwMjmSS01vj6OcjqmWJGhTGm
Zze7sqrK9ADgcLi/d++5LcFSvFXPgJTX0Q2dctu8kleZW18EbnduvGWX8+emhJYWKy9aR0nHBbtM
qm9XJAACNhRswXwOTMbD87UaOCzLm3MapVNL/beBjl9c0hUtQrG5daRlI1tARk0iF3z4nyfFqQf0
bZSlWvr9cgwCshYaUk+J6zFGTlEibPl5hBO7VO6YqeM2XnTuOK7+HKLL1czwi6l19YvOizbVmvQT
JFAOzUgPvtjZ8f65T/1zvKM5l5KYBYOUGzc4vZvcduvsAkCgXW01R93kqCnPXN+58Y5mYC6qek11
tnchCXskA23a/Xw575atKpxd9+w+/NSyZeKLWCrBAEb+4SBWZE64CchN6Fxfr+kvQASuec1pqmDz
AUbWSXeiHZ91fpzo57A//XvcY5FmbNa6UkgE7wyOSMXSxr+5WwwZCPoxem6yFYELLz/f21Oz8/uQ
R3WZMNbTgIiVzpUr4FOl6QXjORfWyen5fYyjNwCMMkesRu1cqPvs/qk7Ea9xQSmIdiMqQPX250v6
vUAcLyDfxzt6HeJOhJ87MV58EO5GV6LiBSR8M94Ea9QoeeU1F6bb4O7THErYIAcP2cr3hhvf2cSf
1Znu8ckN0Ldfox8d6loRelk+oG+ykAjmzatq3hUNqgE/cSbpMZSfswTRHVuxkKr1z3fi5NL9feyj
p6uR2GSOg88KZy+uJsWt1uY13XsH7t1+2ijb/8N4Fku2ZKk655LfyKJvS3c8FtCV57Zxx4951V4z
GveZAIXdUlU831Q+uZH+Pt7RZt0nWUePGz4VweVS1+03lJDXEGPPf5SWOXo8p76PdPRR0mmfiSmF
czc9lFtt029ae1hZ69heqqXntnanti/03kzqx7Tf/mFG86GKtqBll3J1vVXoBA0rYV2vz+2STnz/
0ENz8qeFp1OkPrp7cSDosFlKFOHUYevic+rEDenph/98UiAaUSVOqrKlWeLRratjA4pdwQtAqQ47
zAYrs9O9/PV1kvf52VaaqZ7YQYB9oBfDZ4orO/6wC2oxkdNNjZ/y7GWDGrSnWJkAQcKdSVblJwGz
pKEUG3JAdg1BMNq7XwifSE3tJgc0LeAfUkdngUqJlCbzStew26e0yzob7pStTpEDds+RzVeleCjK
S7F7Fc07U25BrW+rqNzXBqkJwnxb4xyRyFcYoruEUFRhRn/kX1VUttSbliaPmGSen+7SpqdPBV6g
0t0Zi5gc3ifpkx5Zdj6m60wqKAoSCzCKj20yXZD4cy0GEkVh2a5lbdO0FDJKnKDEUBP3Eq8oy2qU
6oy3TDQMir3+rYXYT2/jXVjf1BOecTam+mBdp4q8ijQSi3Usz/Jr02uONHNumsbXLLB2Sh04g/YK
ytapQm1Pgo4Tkrs6Euo7oo0VKsFtE2ErpfFlm8HU7SI3p7pX5XB4kec5llqibidTS4uuSEbaC6W6
h50MwfPLN55DQdrqFBZG694PlbVpcg9qoAJD6rZo/NKUFAXdRj1MtVLofhnYIkwY+jbnoS0Ms13K
T4jBmysCGsX8s5k+QN44k9a8zHqyD0Lj00gJtCTfCXtc5hUCFGrLX8smGlv9A/G0Uxeq6oSo9Q01
2Y9aR8LlPjPuuXKS59C7cScIPFTMVwDSThb9SuPJzXNzlRjElZKIAK0QBYvf7dp5OAyGf2+qgpeh
B+++svlaJUYprtDlqaHjd4pLivmjHgp7f3xBzW0bmXERB4YrSdm+Fj8DTVvHg7XWK+BsC7Ju8oU7
YPPoG2tCQSP8AUS+j2HsFu3zJEl2MW5AF9uFvA0WwGOVVM9aIXwYY7WT29dJCjxTRJwpkkom7MxS
W5mTetUs+CCU5rpZOgO6ONKUpiZda35uM8m3Uq65dRyuK/9WnDUKxpuy1L1Gva073bbiJ3MobL9s
XEG5CIvU0y3Nbdv6qlN0ZtmdYr10yu8LqUgDC31kgvNCd39YqutRUa9BR7oBuOpWRWdcwX6odTsM
pQPk0p0JpUruCZFvx/XQGGzD5UvRmq+rTnpU+gc0cDdZlH36EO5CJXVTiSBYQbSD4Kueic8sQifV
pO1Yjm6W9YhxTfWpq24R1kvku5DycQWcyzFG4MDSkgiPSHb4lSDIbuN+Leacn5FiSmO3Sucr3wo9
crC6ZL6rUySsvXovB0+tjmccPWnUppwkgUqoIWhCQj0FAPOZWIA1fAqNK4BRFPzhCJOqUCcCfAsy
YnSfiBW4s2jIOlKyQWm7WdXeN4pyP42KJ3XpKgamSd7AbpCzVW3eAP605/GzrJ818U6sin1p4i9g
CusJ8TVYZEaj2ofkjWbSS0W8bhqrntTHhJWAEiP/19BvBb1bUXrZ+PkBKD8oicSLgPOLOe3i/sMa
H5MEplX42kI+HoCklQfA3qABTOQA1Gp0IJnAIWgMKKisJbVeS1G3L8PX2bxRpV+jfpXxdAs/dtMB
PSyN5zR4UwjsZdXwMpOltI0AQJMRn783UP7zpFpJoGDjdlfBGdQL0cV9jPjnvQde3PomYMJxW+nv
JYtkF9zX8U2ZPyn5ZOtN58nSF9zvrVLeTTSE4MST6BLblgi/wDQ2cfw0FLcjet0s6ZxQeVWmX+TU
2731FDWvAdLhNvmK6DdBjJwnLyXvt6wcI7i2jNJOlP1cxXYfGVudd08hfmHJUx2AIuEz6Pk1fiAR
Q0IbQtS2VUd0Q6iuStpccW5c6qyR5FfBB1QINNJ29UI4Z8EkWcPWgoks9cEOKuuyiYMbSyWCVv2Y
6i+plXn/wk2BsD9VHvw+vZ4mrFHYAXI9IbwzdOOe/nhRr0SuY5EOKNmveeZCAOmq7RNrsGtU+cqf
cscqamdO2l2dWWvBr+2kZPUIUMxQd6ngbyOzB6FyGDLhWp6UXVzf9b1ySccRAGq4EmGiBM8jS6dk
vYQG7pyh3gxa/T5Ek6OLT5G/mfkLh+ijQUKtsK5M+Gr8CcmGhrID+jBl6pWcD4hBNdXt+7euJeNG
ebDy/dgLu5JgypJev46iOK3YqYXdBcvZThi7XwHC4yEokNYu8OZZoFFI9laeXiWyGTp8au/kWF4r
WrU2Oj5NouIFauN16ptpEnSxbaOQRCNiOxXR0Y3XuOqcoEoOVjvvpgi/TVvz+aF0ELzAUfUIYJjV
7sLPJUQfHe4TzFi6at4r8G+zCx2auqLL60SvcdEMqEkkeDUPBL7H5iMBFmyi7di6lc1NXpI/WPcf
CRj0tFJWcX/PvpdYVssLwoXH+xwMhmswETXWtIjPuhGzHBaS14R7Hp9rksTbGxcpmgs5W4tGbBvT
u0wdNsg5GinaKubPkT/EGQFbAZmgiWFuAmDFQfcSFwAJ5o6IDQKREtMOkp4GwF7pKCJbDbcMFCdq
AjzP4y91NjdDkayX26MWPUYTOsBl6gJRXmU+HPVm2vAxdYpM9gIE9J2/CiOiN6IXAiu66qkgfmNU
90Z2XdW7sUttsdg0KXlpsbANh8kuiC8b1dtQuxSb+04kf1VC2Bk+GfwQKw3ctqwJs9zIIiFB/g2W
h2EMXSn7qOHN6/NjAa6mmZ582pMEdNoyShkwabae3wfCSyF9NvNdyUeWm2d3yUoqfU5ugt2Bp+2r
kG741wIXSpHgW7cgL1Z98ilCpJ0Vvtgko9TEwuGSsZTCU0eZnQVbtiJ4MCVmwRx4Mcb7IfTJ374M
5leASrYBQ2lSH0llJejbVA5FUq0VaVpsqa5e1m5kqZd5a60JeiC4ZnQTSbcb8NOTZZLl2qwT3yf2
71AiXUAcZBfFZ9QNW9O4mRggDfWtMKV2nOrbsvwyrBpmNL9AJ6AccLYhNG5TlOuSeIzGoqXTooux
NtL4WqQPBgfZJAvI6IGC1NRPsOTXUjZ7kUlyVnonRbiuDLsfRzyrGdCj0vdUM6LqA8g8sTb+xDbE
yIEfPalYiXzIK4H/2nYkKmNd8zvVqUzsr8MNX5KovwQp7keNW9LxnyUEPH58Y9DJIhbD6YjG0MaL
MmcXJL5ijYmCZy3qUU9Bz+4yOxJ7r434KcylCcr1pH0kBYBf60IOsDh1g6cYWEoGWMAToKYBqVJ3
IeAJtGJMO2O99bVkNf9+pxtIP6qnG/tgumXuqDiVWpwUdfLWsGJbPNgQ8VU5PVmslJEU7Rt46IFS
XrRxxH6FJHKmq9x/xrTIowRpTR+4KfJ0UgDsaul25GvChXa5VV+TsrlSLCwsWb6f4pcikdgOfkS+
eBD06E20hlWo3GYVDqEaJQJ2DxwpHA1w+ZlfZw5Kp44tmihpNDGQ6pjHhU+jjnVt1vX2d/s3vyIt
0rFudBrNxZmSpLR0II9Os/L3kY46lEZp5p1clEtFJrvM3WgXPJZb0Wuc9Cp0xV/8+y1LT0cmzOoc
3uTE2XbhjeAGBoy4sBOPa5UiqpTcWHo00Bl2/WZYNdt2fa62e6KE98cwRyVK3099sUe3SEAM7wWT
GAkRnzKFDbnf/Vtg/AcY87t09FThDrwQLScwKmBGjguwYzUSem3VS+EOjPBL7lYX+VP6pjgsBit2
TWcb9ydIOeAZ0W9S9EWKjeD2z9sojIZcmITnATnMLtt7tXJw9np8lJfKqGbnb8n1cBW/NpQpgjPl
2BO4D9JrDRL9lutVdePoQJ8RetbEE2MPTr4dXVYQZ97r26W65L+oW9UWn9UVJbVL82LYZy6NPu9c
6eLELOI2w96UabhRoT0qKeZDNweBQqMFJcmmWbfMonBzvkJywrXApQL+MZZGkv4P4UKv50oWalxq
7err5VI7XpjucilhLGSE4NrcWs7sZPc5/Ux5Dz/6XAnvxKLwxy84elW12ReNeWmhqWtpBZZobW6T
rbA7f62nioV/jLTc82/Fu6KtZmpFjLSUac0dSNqNTrHQWBND9vm/KKmdKD99H+93FefbeHFLjcuP
adKJ6+wy2lfOaG8NxxMuBrdFGpk750SIv+s+R8veHyMelUNbWtGCabDs+Q+9O7v0oj3tMtogMzhw
Mt1pl72DN92VnqKLyh1cfRXb8S66Mrgj9aEgCHer79uH/xMpAdYVjVLMTBr4q2MdDjIOccAMutRp
eyTnpSvvrOsW0HewGdbFut3XnoAMPVmX3kKxWcqB8ubcO3VyAnz/FUcvFTsRWexUfoV/AQzjELuZ
I14tDDyOprR1zk7tpb54/DjwHSxUAr56MGr/nHAzAj61FHkc4WFeEUn2SOY8YzaD3e+I14FM4aSv
qTOf7SedmnnfBz6a6RK4cHb+y8DDnS5t43kriijQlJc0ubdAcEQKDR7hKpsO2cChE3WlHNmKsjrz
vT9z/cfSiLKQBNlX+BkTi9goO/O7/yv8yi9lt1wLB7oSbnmRPky3Z4Y98fFnsv3Pbf/dsPj23vXg
PNnPMCx53W8kPa6wuq7CO2BFW8nhVA7krL2kO786900+pc+AzcTzXrDEMvXgPx94XARiOS4fjvgw
Of3BWOV3qPUX5yLfscfaVvfRChP+uY7yib0AGik68xA6UCD/Q/fSFaEcj8htTOToqTC6sLidVEWg
nwTOCOzz5xt8cnb9PdzxY+3o/2MmYNMcT4/t3JKf9RZokfvzICf6dmi6yX9QNAweEOv+vJVVnme9
2oXYUrBZqVAVK+Xt5xFOXoYBpU3h86cZ0tEIzZBn5qgygoilMozcknLPIM5nv2/Lonu8Cpi0rdlS
aJb+D7DRILZ9TXBZ64bjyhwOEbnrMwx1rAIw1bdTXtsa4ZZl+t7k14Zw1baQGTQ2/+VbKnwEoe/V
6l2CLTcXbuueA2aeOWGJJZgmIwmBIKw/gPs5Y2BhOSEkk0NpnjwMie4kWMHj8dMclK3ZPPaZ6Mko
bM28WfdGS9Ejv5atyVEicWOYN0n82nFUaS06mAXlt5B8ndHxZ9U1tJL8KJlK0V0ZXiUY48i+Cg8a
u8yBOpVMcTaN7jXjdcrzVRM+trVE+fJhEqq9GYZ7o6fyIpU2fk+3zmhRKIOdzJ+YW91pfpzywNGa
x2EA9E7BCc28LlSONlGvLRoKdAm4mIgsEuq7lgEBgJpN1eSkfY62nGCXRpg9pZYtdOOKijdNAeSO
SnAZNRxA+2Y7cWL+z2fN96e5rHnfF5co6eXeQmMmC9cpNZPReLYo1P88iHxqbmLSMrWF68m8OVpI
ur5KrFru2RTxDLMIKAFhOX0PXKbxt3pjPY1Vvs/mV4JdZJKM9YtW5DhjPhtG+ub3cD9Gjpqi2JFc
+j7OEYe/eq2akx37oq1P0pNPNebnn/xbq/+Paf7tJx8dSORUq3UNEhEP7IWXYEPJ2EuKwgs4KvSX
fGMKVXFIY5ij0R4yA3Ce7uqK4JFlsSp6PgUcYnw9W09B6v38007tpU1M6vKyNiJhO7qZUTFPkWHw
yLKx8MxiMQ8U1N03MfXhpclS0oMSh2r386inFrDvox7dj3pGY2kQR+jieaIojLgz/vXzCCf3M9+H
OFrBtFkJcJ1Wf8kpSBHbkNZqU7XZ6it1f34/c+6KjqZ+a5BqHRZQM6b+Noj2af7+8/Wce05Hxy6/
k3rsRPz98Zh7xvAxU20sA/ptizWtH2F5f6hJdWbeAus6tT7/PT2OeaS1GFuzUCLg7I1tqMGtylBX
CkQ4U5AJrQo3TyZ4dahtBU0iCEZeSWHualRDsXb+Apl0aInZrNORNfcrV+mgWHK8kQasElO1UbUO
tkK9qgvA2M1Dnn3F441e13dyqB66edrG3b2E48QIVQiHv5QUx3GNaRHARZlMHi4A6BFgNxS2yqhm
+b4cDPWzBo2b5hJWOsslK4U0M/9gSbc6RcGQeuw09p+hquyr9Kuy6/Z5idyjJLMOKXgO5lMwGU5e
YQoD3iiEtAyG2THLr4F1FsdH5A83kya6KjnNEfnrueUjpiTWVrvVGlg2cuCCrVv3cu7pVUtRCqZG
GvTXbWUBJJIu0kFxJEJYtHleW13bOU1Br1Gsn5VxXJPrs69n82IyzetGadeTiFgjnWhpEGPvK55A
hFcxE+bGuek9hHyTEYQ4KPW2uDUVIEQDOPE2s+A65w8RjdSy1sH48OewxKRl+qgMxoUF/CZfEFMa
6AZCjYmYdUqh3sTkxRWWxPiU9CWgRtxrUcZjyDaAJmiKk6e4S/vLUaSCmKiumV+l1o2ojU4YW1R4
RU+QDVtlcRUpsgQ17aaI2CF9H8YyKHUaiEHm5O1lAEpJjJ61lhhbwE1aKTl6aD6NpXCwuuRuBgOo
h9NV/mEotkJjAsB+Ts2PLp8gW/Smh5VqCW7fRlwJJixSDvqxcekNlCPslQl4anQvF/1nnnYXNUFO
QypdR21y3bf6ChPJVhLavWo0blfom5mu2ziJ3MNePBiFRsW3veuqd/IN1m2MctcSr9OQOitNY4Ou
QJAuiJf3kvxcQb/LIsluqCvlHCdryekEDKO96ULscDjaumlX7+v6LYBRM+mPgwWVqU1XyRzThpXW
eU8RIY5cvb8LJ3/biRBhAwEkVGjumsZa9RNzSlQPUTJtR3Gy8/yKDciOCQnFX6Dcb1i7Wf0yh/s5
MFatQatcoVIdY1X2TUxJSwO7AqPP1A7aFb0xD6HsreSz1beamxgmW4qjZsz6bTdA+YUa0wJzqprn
PP4sWvZQ6ZWUsUOnNB5Pd7mQelpP2RU4rlhYtk64ZC0KriQ/dPHtUN2ywXOJ4iIQM91qXUPrOlmP
FeZSDnIoktGZ0/IWDQhJxJDjAobptWqIQBRov09kbzUN/PXpo5xzInge5PQt1PEC6eBd9Ecx0zzE
C0gcVmXaOi1DWepTXz8P4m2oWp4/iRLUHYHMoOJFlvD+JkQ3C8K70n5WvAVKVF0O05sqhZe9wumZ
AE0Wom1bBWwHXwv684EkuDWqA3XW7bKiItBlW6tDPBm/9mbpgjGHAoRugtRYnFBTKm7Duf0qrVef
uWOFOKTjzEmj3Im0eTV217mhsQmtvkrI/FX9ZTSzK0oC/B3AcgXurywyDi2kJrknan64zaVDwQJr
+qDgK6CTpXQDSGkrSreGhCFcDYjmJXIzVzeVmBH2Fl+0inCVZ81VFiBDmd7LQrzNRlpLVMalFgsY
iK/cCu9HMbrKlHh2R1Onf6sRDYqNbpRexFLcGlOGs7tiJt/AE191s7zq0pBo+OeCKINIB26H882i
+wteaTcXH0GfbAYULVU6b4s+plc6b1oM2xL5xeVhbt8McVuUT20dXg80ycTmNsdq5oe9iwDdSmjg
yO9iM65061mmCVd1LNjT7aAJhFhojkL4Ic62tqFXGrlpex0GNOmUh77S7pLifbJu1fZRCwhaNN4R
7DJbSKQQCLhFBZErVxJgvFgkYNSq3TokdYkv4sx5L5/zZ6vI0FnQRDI7OwJ7mF6Q1dpO7RoGNU0A
fR3rIr5qWqtmTHy9HLtCzlfhl66XBHvPu7rn/Qv8605F4q9fz9l96Ou7InqgcbPvsvcumWxAV46l
1W6YxF7aXScNc6zc9fJVWnUvTVBc5OVHEMnuXLPuc9gf9MSGQ++JHay74qbi2CBE6aVRt7u+zA8K
Cg2xqdwwFxzSxx25KXY1uC+GjxpzEwtEWtPX6mNaOirS6A4owSw7wQAqoY4tR6uafSmGtwpFfCGI
dy0SGCfyCwQ+FfSi+EPOxMHRhumxAcPV/RpBRQkVCKWO8yS3AkMmNvtxhuwTrDOBiPc5uG9UwcHq
7AR1/1iWEOYgGRpgLKvKBOaHGIHVRRwaN8nRV1lfqkj9jJbWPHefQqrQ3P/ItG2jyrsyvrC6BxVc
VA0prUGn7z/K6q02HdLmrSgzJwK0l5W5J/ihp8LjUpDAJrycHD1sOeBM5OuQ1axNipi6lzRbhTRn
RizunXwIwtchSr1AvDNbzjdg63alL27SJryQQXH50uzNybQRe6RLgrHLDOnAX0HyGP3gFMZtCT9/
cdb+7k9aL1r3QaYxJw2DTnq0kuj1Nv1w25mIj+mslymG9TI8kI99p9H5qtnSmhGEPLhv00TKNCAA
strsrrYeB432djIQqRzRWo+9wbzJ1GRt0dcEMrWeEVPUNXiqcitLmpNO6aGeAH1J/apgaVAkAFPC
2iquO9aTyopXclQ6UnxVZ0/QXb0w+iXoCCPCzwx2QNQJKyiXV3od3dBn9OIw8iZZPYyIHJoghRBu
LX1MSJgIHHS+zkuzO7L1kbxShGwhdyHncet0vsimZ/o32xA/rlqS3DDe+ikduRIvljgR1/zVCo+y
TLdKUi6tovIwd2rxL5FfmLJmSTlei3Laz51w6RPAWrHgtlJ4byXDQW2Fd5xlt1JJKm7QOUaU7iNi
BgVr3GCHfM/qj64TnCkYtjGrti5fyiGaonxnWtTaw+wqsBq7UP2r3KCjCbkQc6lgfc7DZHBVFxou
U4N9ILlxddm8CAFUz6luL/O8uNaCSxkshdU868awHmhBAz20ZaXZKqqvoiyqDKdPzH0gjquy7GjU
cgcEc5s3nd1GM9l7r2qreFNwSHo62SK6FoR6P2/5zxwpfvfxvp2mS5rCE6G2hEH7HOLlLe409+cR
jlJEKR2BwzVRthKiRP8KE8GfB/ZA6sVaXoqQaN09Wjk34fVSGa/W/ZXshFTImeKiW332G8uBYusU
rrHDoLkTXXljvQDGeGY7eZl6+YO4P1cwPFWp/PbbjCPptGjprT8hKXY7IoUaREBI4gumvkRpxbgK
lHPRm6cP6X/fDOOoQWC2kTgJLQOOkOGutFX4vPR5YLxZK3/brMr9SLMncFDJhK+VeLZQeeJxo91S
JABLPAgU1H8+iyXkuJCD5VkouhOUN2H76z9/2qpIDRbQDXY1knn+HKFvwbt0YUKxbZtvCZ15r13W
M8ldTEr+xv+F5Bh9jT2+BwTF2xZKcZ72unvK9h0I8MS13IUVXd74HuFOq7NaeZnhj4okf/y85QZ9
m+9dHbVdKFALbLzFbp3Q0JRRg62qrbrRXs7J1U+cbFUZiTCpPyZGTO3oQK1rVjBEFt6HUKSm1txp
Gg0P8aBEZ9rtpx7r93GO+hz50GeqvBzc59Z0ZCG9K7Lq4ecHe6rW8ce1HL3GllD3Vl8jFTEvym3o
hKiVXOE23Su7HMKwwzlr+/OIZ27esa2hQeovdfNSjZjuUIiS3MKJsraH/vHncc7cvOPWWEcmuNYs
4wj1zViHzkhN9ucRTtRVvt+64xWwa4QWfU3QI7vQVn+p7f83JvjfrqHjyQ1EwKQkRcua7v2fk1tH
N1XHMhVAn23EUj7ItNde0vm4ycSUqV6a5pf8a85ns1cm4QbsNFqF3lEr+iMq/T9Uv+V4mVpQCBE1
4L9iY67fQDX15HJyp2TYFgi/QyROSjexIUHxYHD0btKrToq2oI7XYiiQngDhD44EMpdo36ftiypk
m9JSnMioH8dSWpMG7w7G6MIHdpp0kcLheDCS2kuUyIlGdf3z7f/db/rpvhy9HmzYh6zXlo8caWkB
p269v0rEfS1faZ4+kcpb2FodQrZV3J9HPvXgvz+Qo3dG6qbcLJqG+uAOSCymsm6F9PtsX/XUm0Jz
A6gX+x+AaUfD5LViDWMhdm7Jlh9UTBbF7G8vkZ79fDkn14BvAx3bx9o4CLomYqDFR595bEaFW8NT
7fLR2mVXoWpL12dGXKbsPx/d/1yadvS99Kn8xJHPClp58KJvq12yi12qkp64mviSZNdLaESxOdfI
/917+mnc5Tvy7TuhzoDL855xo8f2IHogCFd0x53pStotnke2hecJRqe+Td/v7vKYv40Jnn8kARsT
oihkh37wvVDxAZltk+kzQ1ZmVolTz69iD1O3Q8KHleHnm32i56F+H/9o+TAMMcPJjI1G9y/98oHQ
eXpcf0FV/yNS4v83BiJZut9u5D9CfDddHrzV03cC4u8/8RcCUZb/RTq1Bp5OBMRgElbx3yG+kv4v
9mEs1vRWMXOLKv/l3wBE1fyXhkgDKxOhgcQdLT/g3wBEVfsX4UM6IjD8YMQeEO/7HwAQFfE3dPDv
mc7vIhBY0wkS5p/Ysf0Oi/826wKUVrGaG/Sr+4Rst1Ip92KqPQNNvMjK6iofVH+bhrHTmRPuozYD
cF4VqxSpPrlS4yoqBexpfrJTAQDYMCdKt++0wK0oMIuFX68SsUO/umSCrmNQ5V7OkX7SkBOn1RIu
qYMKUAO/dxqxojcEP1mdtNoR9TYFi9RqbsX/IAnhI/E0mdsYRu7KLXisvow9TsONbaUF2QOpAdC2
B+zcZhORObNcbYN5DJxCkzZjQae2hpJsK1MPJkKC0Z0QctV7ldYJj2Wj7vKBVNIorLzQUl+jRiBJ
XElqRKsR2Q0SUELLRweag1dyIgHK4PjgsxPC/EC6gmI9iBTJYurxUuJr7lyV1DUqUkuNkJKkFe3U
lKSDqZSEdZIgUMcgQd5bEL1Gg3FI8nDYK4HoTM07uVfSTvcJYQCosBlrSFRFlYUgyocXc76phd4/
DKZC55rKAZTM0PONTIMxlb+k1AHNMPlM2+FeGSbo+FP3ZqQZrl590lyls4WMTrRRwJzidjhJ+0Yt
RXCx0335v+PfkT0HxbQlc5MUE5kKOnGjGDUCPtFjR8azJmJ7+kiV2PcIPFsrvpZTzScdUOBpT/le
9M0F/kdFPhvJjEhDGN4N0QeomqwJF0uiQ/4Tm+6mTCP0sHiDJC0k2baq7SJuje1oGlta84B6ipoc
crMjv4RC5pyFOJUVNOdjaNzg2ofxMPVPip5T9qmsQ6BrojObDYbfAEs6B27ftszCLRMtddppID5B
+SIrzmTBDB/aVH6W/JeOpU0S0o9YaREHi2KL1tb0Jh//rAbKSsh2VguxqqSS2An0pSyOrVJGnboV
iVkd9EdLgIQhoKAqk/u4Sgs6PjDasw6x+Ki8pnTDnXCgLpATDS/riUFqLu6yuq1lr0shKnYwIbOQ
PbQqT/uxxvrXjk9RbvbbvLcu2YV+4htP3PmqJ1Rl5feZbPuKOTqyFCk8UcUdG+2hVBPqN3012/Gq
Sa7l7j0e619hQ+y8Hk2ZqwZQOAwqZ4R6qetJ7y8S9UXmME6Hrd6VYqFhHhE8ZWlkBdoweAQ5kCih
16s5kJ7SIkByODY1eW6tsZJqI3OmttpEPZWKcXinY3Etm4PuSnFOs8QCuCdTwQ6rYK0Jvyy/mvdx
U8zOXIu12wXVY66N2SqTep2W/SysZEqodTWKbtFTtIxGYbYleco3RghgDekJ9p4ypPUXwSObzc8U
jljVYkqZLHzk6KllN9DmwU0NqVxNxNKTb6+/a1Zy58eluQI4FK+hw6G3Q8owNBQ7+wHhuz6F/U7k
kKkoj2qeE51GcgErsewNDT6qPBMRiucvYog8cAa2aUGKIDV1YmI0pPhZZvgImkPyyjxHHZK+DAGb
3dDoAHWOxltSZm4Xh0/llBfo0RGR1IZ65Ws4icIuo0ItLPVWTGpaRNurDLnLy/QeZ8mVMQyt8CRW
sAkvjQYjljIJwkYh7JO96UqK1waec4rOJEfkA43DvMpxufbLakZJvpJEh0K0xeysSOaehq0a1a+K
T9SPUk6lR1wFVk4B21un5rDFielOkqZ2B0F/EJR2n1DcwkzDvtGXKgILaVgVwcakjTblVPVn3HWw
UU1MnMHM0ywmx6cXpxtmuW/H/jCKKU7BPjG8frpuDZ/DQf9AsAUHa6HFWGO+zwlQw6ixNNCq9Dg7
SJC5ca2J6YsRCltLSqqDWanbsJ84JzQp96mnbK5xznEg6gYbNQofOhUbVWb5xmpqk9S7+S+OzmvJ
Th0Lw0+kKqKA283OoXNy36hstw8CkTM8/Xx7rmZq6oxPmwZprT8OTobFfgagc40t4mqkqGOc35KB
M4BCxpJ6AlL5Fue5ycXDnLHX1akTEdmXvsNlHpISFU+YorJZS/Fp5+Wh5CNNQE9D52t0rq49yDgP
RMAL+1eFQUZHxAll+VH0stn0voX7pJjIaajCfxElz5Pj/wyiu6X92EDbdQ/rcBYOK6vr+01sLBgx
MT7UPfBHobBUCae/J0/Nm9AOLxFO7UPrz952lemzcZv0kIYxn8tXKId1JxK+apQZT5XDueD6CdiJ
73xhTvK34bjuypDiBmwa5mBX+I172lmXUe6Gu8OusDRAsnxdakJnmzA528184Z788kpFYizQvCpo
0gl/5WIdd+RVHGqnriFdhzb+P7Xu8t4YNdNtMePrpQuQINH8S2n7NcwGqlwmQY9FSWjtINP7cZJv
m7Z+cUj2IvDy7hmBusKxtkJC45OBSrPn4iOU/U/ihzh5AsJadfD3XpoWK7UaOi3gGRQlUkOX7AU2
Dh1m/mYaZg5r7vR8ThgXOo9yGeEfm3o6Wh6OMG/GNS2H7mZH/IFLn/4QkbXrKR4nNtfC7ZjSg5nl
HI6++kpWwOoiobHDPDv8KiHlxmtZle9jSi2O5OOC/mnPba/co6B7aCPyau/YLKtNOJ65nfQuqQgh
lpyxQwGfV3DL+hKTimNTv1FFU4Hbau0wu6l9qPsrza+vYnX/RUH2VJNizGh0S9r2C5Wo2FgObyLh
8S9otF4cGD/fbx8n5gS+gnwP/ZcyEcSgrOV2WnuFtPAmfY+VyCqbjekguOfwu5X5Cn8M6xvl+k/q
Ro8BRu7tOs/uNk3H04ic4d6SrTPsUa0HTDDVtK3MZfuL4yCexnRXSOvU4RGPZ4WMwmn7F2yXZEsK
DSdCP5MaT6pL+Wjc4CNo6C6vLHlA+9hv3WX1KQtOpw1WpnjoXsYpGfd6stEu2POpctAYmKHBRo4C
rvfFk+h7zn/YsWyAfHci72ylKtstkpemTF8K2j1i6uKbkhEjchUyCCqWFJq1wB93JVE0OFDNuulz
9dqsA3+u67WAGd7FpQ7NKHFi8ybOmefoT91nJIqMm8jfdCHiiirb4AHdMg9b27pvr0KtLwt0se5R
2aWD/7eCQ26g8ozKbGKFw1sTwqVGxbeTZ492lyNXaPyrSPC89WUEpzLOtFF1HIi+ONCCB/0gcRx7
ZGQqU1089eJxLVMdP6K7pcBiTByI6SpNmMrEDeXBKVC8pevyVVp1j8bAETS28SQQhsxkC18DyZMt
kq6juQrVBNhPTKs5RNypAsNmWrrb793VJrKTuBP7rSFb+Vaq6uguenpcxbfHSUVfUUL5OxmIjVwZ
OCgbi+YwjtbqOo8oQAYBXbz8yATCI+peEBmUjmaM8NU/43bJxucMiZowRlsyj+rXYvEzL7U4VwKW
yBuRocyYRraRXb+qCTln9rssqmXTueu4vY81mcweSp3jWg7gwFwqCxiLV7u/U0VkM+qp/y9yiPdM
oOKEsWJRzxe/l38YwZhadXdOJsyhTmXzNMN5NznRdVZvMqfeb/AownIz3OgwlcHyaVmEwWrXfuCQ
dDdp2+Jsy4Ngm/vlW/U7Ih180fV6jFJsQrrnxilo91AYI5V8DRDExaq31LYkgzs1GnFOseITXLJj
JsW171p51Fb15dIn0MFKbsaa7z6psr+RU2Ne1d+m7pDayZYBOi837rzck3+7N7f6f/61ikWU79l3
HAzKwc5fa3NYXVjNQn5ZI6rOUdEDU4/TrnSCv6a835n1tpqSjtZ6+zc1na+6J9dAhetP9suiNhV6
m+KygLOxqQkv7/0Ufq0AJCAn9+bO6tJ1Xb7xOtxQCnVH42DsVH1K+Yz/by4K2k14gU7dxLWIT5aA
TWA5v6O7i6NBVH/DxPrx2Sl3OqsJelMdNxH/GMEESKt8yBxo5dCUyAin8liRKIlMSOc7W/4hBsDi
MVZAgYKgLQ+TbV0g3kHINu1GZlln0did1zzfV/nAHelQ6ZtQJh/lCIjcu/YU8Y4o0p0d6GsVBdNx
WPHYhzOP6Q5ZpkNXXPR8UcHoHpxuuiT+EvFY/fngZfV5ct6yyvd3ma1CbpOxOuRlYKBa198w/EzX
DfNijSs9s+xtgzTLZfL10+RpEkTd1su4ceSzPUMjF+2rENTQOdF5kfjfoYhotC8EzTRZ/tjxW9iQ
3xIQz0vkuxmnfU3uuBIEVMhC3ZRFO/TU8fCGJjiB0+bbquVgbe6dU6m3K0rjx82Mi9/QDBAq8jx8
BL9hRKuYk1JbwnKp0+w5q/LXMecscKuMmL0+eA29+Uk3xbuZIntvrxhCiaPgqV/nNYJmSfp5M5ru
mBfjNY3qq1Mkl8zzb1kt3rqgfKzW9Nvh30NFaa0CtiJdiH1Rq2NhZLbtBr4NP02v/giB6/8UaSI3
gSx+OmaJOAzWV1pzdlkX7Alvpqlj+sviyzlNfdZKD8FeGvWnnYI/c4hyyjHB+8SJaPqqZ23Lt5Nk
654j8IBBJeaYO5rcNwq4mu46+bY+RiHffUqjyykwkvPSqpARrQPyR1Jy2E6d4+oj+VjTZh/x99vU
vhz3BHYUTLr53m1Hd+csThi3hc+t517xYwR7r6uwIc6o3mokc0n70LY18tBU+rupCTlnaB+eAgYR
gSU+9S1nC3rzbJuIi6BrEagXCKu4eISuyQIpV16r0n70HBzYVZZ8D06T7MppYqmgAkp3g94Gy/jL
KaM/ySfKa5e5Hal7pag2HphwOjk9221JckQbbaNiGU9EZTHcTyuWasst4nW2qEEBHxlXvyRp2sd8
XfJGlNn47Kxevlv1S4ow0UJekXJXr/dU/+yLF/5mpcmH587HMB0eu2U85uPFdd2DNvkNNWQ88nno
F0flFZGr6b6k1BqdxNwSitdXRIWqF3d5jBDjkIbhsWJ0M1ISdyfziNo9/3g7eSYk7EqCxK5wl7Z4
asS4W4fxebK3qpOvzrzeGh3eEn/4D01AmCYvuUH+QrRTspEQBuuk0WWeQwtAR95r00MzbqXsbm0S
vRUZkh783J3LvVpU+suaqz/KyeKqQnyVuoAEgl3IQHjEoYj+NEPoHmx1ypz5cSpZhx0o83xnOU1s
oWhu1h7LuvONTKXbsApQbTdf8iS4VJn8L2K29ehvaObhMofFc0leCFWJ5xFzjuE6dJkJ16h/apeI
OJaXOhBfzeA+Dnn3jynwwQ/KSxKET5LQAoppig+5Jrd0ukXueHJcxYarD9iQnxt89NyDWCKunHEL
DgO0b4m1PvrBdK8ZU3+9aD3OK4NdTRVIlpwaLv5tPnf7xNt41nAZCzBwq7n4uPU3zMG/iyr4tD39
XC32GxmAMQKyY+2xYeLHXzZLSIKJZEcuaFxbp0tdJpecIcG0NOagNyTbW1XhoXAHeDWP8cgRIRQQ
91/rSKSsZMgyddDz1loK+Xjp7VVayJ1vc6h3BKUM/DdG6uxik6p+rGbzQs5BWLfbJViu3vTirggE
AxbwoOrPkQzeM9pWuHkqFgOurU2Vpoo0CV6jthB/rFT8TA73qazBDXqOPNLbh869JtV81VO0F6M7
blsEv1PpbBsrcePQSX7VyH0Id/+eefgVRg63dgZu4WWPmmTvNP2/YAxPa15exp5yCP6tjVZ/xqj4
b7UAcAJnRO3Ij+w3S0HQA6XBpW0gsBz1yqh2qXv0aI6wP4j8sRaXQAI7vMlO8KyYoCjXU4cCfozk
lefcBH+LpX2wS3FicdsrGY407Xm/LLtEshidcnycsnifMQYVuSHqSbg4LBDh6vXJDu3j5KWQ3xqF
UPeZ+AlbkTUdBdE6wJ3ZUXjuzdBvlH+F+sW4cjc6AVEIIcUcJQK4tSIXxJFhPKYpRxBxUU4NMjm6
zzry1a1xml0WDh+zTK6LfCpG0lg0I38qc3OmSHZGZB33YfGBPLaO0RC2/NK3LNEFoquQVhNkQy5b
lrXUh9BtyIconx0jPsZu64+HZqmfwoLe1q5ynWMPoJR61n/RgNeqbfzPNqdms2hAdKu75TsHCGoV
KEw4fw1sw3bYsZXnBBtY7VTu7lHN6EVZo9DlHgc7avfI7BGCoQs3Gc5+w8HW2RGh/MzXVSMPHe8a
lebbsYHNlNXqn9bZPjkMB5uopXh2vV8FbvOAypwHzD6HlPJTNv5xZiTYVt30UhfDvrKBi7pqGb+N
+l3JnkTQiGZy/DlwLzieR/aTLmcaA9bJ+4xu1mf3Hv/g5FSNZuNvM9/jDyJiHYjSweFHsLpHmFfW
kgnIUFPE7uy8d0X0gGIcsNH/DwjlYhVE5vRd/7eVfGbJirDZY5qsKznEEZayHfdYsB3aYd4qgdu8
Wkq9VzO6KkWXhFw7YPWUWkGfXz9iYn60qirjsqx/6Fn/zoBuj9wcu6GlUCHiiH/KRUeZbZn9ztzu
SUp2AOO+1Y3PFmqBcRfR0p6aLPhMymW6Wdx0jc82lCb+IxEI5eWeeYaUCjiH8tz0QdIZwYVOgvxQ
Tzc/rMKtZfhRksIpjrrtyBOq1odiNg9+XoSxyGuQZa2Q75OTO2HMItPFN9vRtqHWGj86dtb8g/5w
kxCZs287buLW7/+4ExjqmPpASV39N+8G95Aqd5uttMEwbD/VIx/vkFvfTpv+ofyFCLAZENjJop+C
NKrG3k5WiGy35cwQkqUuBCeactVSR3s35wwTSV/MtV3W/aD1fes6Ti5Ea+eqpATTkvfAJ4NIDT9p
3Kd8IGvBgpFn3CF+R8lsLnmofjvIHRpdtGyKKLDKbdAputGmUWjrsnJHu+iNCe2/jEzYTYjYEMMB
QJ5SE03PkOdxWlOf7uaq2IFX8ztirTUAFIemkNjRzMQIRLBTXQGaTAb0H9U24KPj5rtoJlVNhQy5
RFlhEvGeBS94TYWatyQPpHHX97/7vAmMhRkSg1spAYYEqMxhcrkjmno8CEo84qYvJesOXRa9Lfd5
Iu/OwsMYqWWfY4hzAvBEi3/XurgjSlfv3yCJ3qlXskSrVEN83HtZe2fd+XX6Vq1lfqQ9bCHcjrAh
x7F21QLU0EkKoDveyCEfdp5J/jaZtnau7PcRLX5xp6jJTTOXZX3+I43h/5mYYVcO1hCneJgifAKs
50AfMuMobbzkMSzSg1Vnzp7Pi5dzASPz2y6MDdUYMWuzzzKy/ERlEjC9yVPuKFQIFVshSWsnoOUH
DQEA4NESOmd0y3SV5tsk25Z6+MFUfTMNdjyKE/fTUJ5wWTVEsNXnrp4MD7FvtjldHkG1tg+dh5Mq
AuLbDTK8Nq6+hpn1aBSDX9eah8JHCJQhcgxtghw6PmqgnwMPCOUZTr5jURlFeW/Nj9HzAGaRqH3f
5E9uMz1UNXEALVkjISc8m6xQ21FbV1CVbTvXn2kznB3S2xYrse6zdnSs7Wf1aJHi8gRrRiYZv0Do
qPpNFqGLQxXHKAPktfLN32QISfIh2DJFiy2j57Tp7j0i5PQYppcUTbMi+CWgqmZag4r6pPWs+qaJ
01EiJcvt8dxIyxyNcJNH8v1enHtzysCoTTAe9ucuSJ/7CGkzL8ymS8iAC/V3qsqHijpvhOkXE5bh
Q5IBUUd8+j3p+NBloqV7I9wSqwYC5FQPQvrIuasx3zn3UTUMs216r1gBdnXjgO6c1m6bA43wESJP
1uM2cWw6UmGOMLqp/h5ko2HCluU830tuQVU3Or3ZPa4W1/N3VWqbG91zR2MZeVn49pqJNTptQL0D
wP94ZYz2RWvdsbOnTptr5+W4SNN9mKADV+Zgle0Uw9ppNr1mPlD6rONm5DtFcfbs08wbj6XjMuDS
mh3hMfJHyFRt/N9DF43nYsVtmCrcHKDwoEUzBr72ODrWGCtrgeWb+ZHc4itCRyrcxduO6yctn4Ss
J60DYhscPeFCFPASb5o5fyxqIsCCwGm2s/N7ZZO7rwb/TC/njSVyvUnhKyzZsvFEw1PujeUmn6oh
XhsQ0nk1P6Ge3+v0fpIzBBoSIoh3GrF5YEado/aI0CiL/b7+xYkigAywYxEnOW4oz90EXQ3Paxo7
zsy0771guI20LKOi1nNOxet87uuZ+lvjfZnWrQ/rakebNcDbURChM2ftY1TBPqSd/kERJA49GxjF
MP8ap1Rn1Z7sxgg+8oAlz4P8WJc6iu1EPGTFPSttSerDFOr3JKgBAEc33A+1tVsW72WR/ch1XESs
4c5e6ftylgUhpGH4bWwicyeqneNq0dZGBeaqLdTmUJJgvu1tEE0fe17BRsrGvilKfUlR1NdACdiH
+k2WKLoVbOjvZPQQTtg8yilEZkUR6Vh/kUMOpdGB+7oskUNPLmjW9n9L4rr2BSAnwE33TiYQmIxN
V97qzS0hW7O91QxaMMbwlKNsiksCQ1F0+W4pe5sKh8HfuJpVgHc2FsbjXUBVzZD9GvrtMzG6IB3N
r2jK+49WDG+hTljpVbFPB4YnnXpi65Z3tpqv96gGdeatwy1f4C5LCQ8uFafBUENJWDmWZcnkFRVY
ASMpbDwowJOdxa5qchXunVG/tkKcZWXLm1V7/+pUl3FDv+cmX5JzlpavYdLJY0Ok6ZiDzIb+WO5q
leBha/vYLJhxliT41THATmH1NuYEKtpsRVP47mSQlN7yHnnD41Kal0BHjHX7wqG3nUews0a0y/d2
MiBV4gFpLHpQNOjU8iUJ/iyhT7Sdz4Ys0vTFMHAWDfAJVArnxfQURbu0ZdLTAgvQEiBFrxwu52D4
W3UB+WzVuwnDD1EClMMAv9f9eBlWc7Hz/mUsaLerqBuI9BFLNNJ/LAFp8beW439V1/4sdvMLeHrT
y/XVAbXHfAWm5cm12TZArmNi57fEBRqsSbXrSeaKs+ludXBsFje2DGaCftM0nOY2FJrOyTUVbWod
3Dz7yFT5TNbIx7zWR0114dQuxPJ1E95T+yXDbggQPPs8+uhfwO/VWdhBabPWnmI3KxrrMDYPwKqv
g7NQ+yOZwecZa1i1uGZTUaC1w8s2QbS00PFFzeIozTENhqsIKQCPI1NWYDLI5uxM4tl0ERQ4RL3u
tDXOmy7V6VvXOIcR2uVMEXC0cwPI8wJk6tEuIXsrQZV3OhOE3+lwIy3dP6iOSVMubXj0atSkVFzT
26P7r8xk8hrk3ptVmeJYcPXFrVeLfb+k0UNiYT4M2X3QyzzIqaGmvp/OJazkoR+Wt3z1/AcOiIMr
s/I0JJTC+pFS+zS6M3DhgAGkWLtTRuClSwI8QC2jeECL8DVL8dD4mnzJZLLkLbDex01Y2MtBLvNn
sDAndYHytuC5L7BE654s042PVf8o4TIYSqnBKhguVt0e5mG85Cn5uVVgvRjNHj8F00uQpvS/+C35
cGm7W+/uoL7L5X4YDp2CCAS+h6eiRnm3RARYABXSwPDezbxO6eCKTd2K31kgYWld/cthOAoGEt86
Eo0AbmL2SbkNa+olReuRCzszobr0pu+glrxtzvxLm0fk7Ryv+2yVIHvRA95LDXF7qs3NPgmHr8gw
BN65KbtPy6el2oMgla+DlZ6ajpBN21Ik6dpWeYk0Hh6sYVTU5zwwzU0SE6ZI0CzBO3CnY5vvZeok
b0nSf9I3kpBCS6yoCsfnKl0TwKL5DVIGGAYCISzNvtADSp288o8yT69TY5XHsJTLxWlIDtWkno4U
QH5UyT8h5/U80JM+4G062BO56/zRyAjqCalttwLBErQ6gg/EzeQRZWzlVKvy522scGiO4ZKf5pbS
Tm7sU5g4+0ANwdYXARnEvb9vRX1KZtUcVcTI2g7uS02TSd4F/XXyPFx8gUa2gIALOB1VESFWapcY
mL12bh5VVtytjsv64A7VvIkayuf6lds0G+zilEj74GYzCMGcXMNk+skm+DSxWgddHQbjBHeJkLOB
0wZ1aQFnq2KaL3NVv1kdaJQP/HbOVRZHMkFBteQgZ3kH+6sFIhmNJ2Y9GZf6zbr88BW2aBW9u4PH
8MShbidu9JIQHhpTX+LHk8RRrDAJ+9ITt4HZIc86FpOAsMSEKfloZPoAjD0eZl2WeLvYnbMELqlu
dY3FWMVNzjBRONkFJy9WZivwjx4s6zUbg/WajCi0iIcUMI9mPY8Vt3/qzdc6kaTvqQFYqoMxD0pL
k5dNfGRuTV/FAP6YZYSq5uPTfB9n7a5rd667vE8tBIRq+lfH/SdbGhSzQVdx1CXZsVMk8pXBss09
8WFEAI3cgivOavllilzt+K4GQnCTD5kwJdNub13zhp2s4NoHrz1GvG1H+1ME4UeXyOwI2ov/7I5Q
D056GpOcPrzZBsIA9VngnkUWOvifOHeDSh5qTSR13ozIjCYf509J7HUkDnmCjxkgWKmR8EdnGKim
fuSAyPjH+MGFouPUaoCnG58BdlSU86U9DRC9fSF8dQBNzR8sqTYNvordaslTP3DDQVEzWYQLgLJA
rGdVT0FjXdVU/p5tMjsWeZphGRZPHJcw6I5VeHWZCBFfdb/X+q430O7vxOZmbkaxs5vwPDsM3PfJ
MBPZZ+B/kiIFSuVf58TMZxcXVjI2xT5LmECju+zE8Ttr6wf6j6NZIMs8OVjF8O6xUdbg4G5FapmY
15098b3a3bPVhkQtInWoMQR2ebeN0gNe2SFeJqfZ5/6YnRMuZ13WhDSAhu+ZEN67rKa3llgkOaDc
bocwoud23FiViA6wU8dxmE958JVxMjRpwjXCI+St2VarpWlF1Phr2aBWgfbPSfFdZGMLOR0uMMj6
Kyq4vBwPVsLv53BrMuzaUI0H0lwPColbrFOBDrZadlMLzuURnWpSUsOE/Yupn2hr5f5n5SX9tYF5
1DMAT7msyQnT5LLzwV2A4ko72ytPmq3snQOKnWWvSt5QSkaAYmukYTTexLMlgL98ILx1BcDIFuhT
kw3nxFwn8npflVkecOgdWb0YYrJHhDfJtq2sR9dCgmO7/tm4BTh1b3at6p6giRgWa59w9qw/CAOV
7kcI92fxJ4fAQPrDD4Byf/GIITF52NBwWP7Xu/7LWCYIuTyEcAgnth2eM51H/Z4w6YNDMe/JpWl5
43E8aPlp0zr3ocmzCskhRbeJYH9snLNs/UPgZQyiZR5udUgufp7ecphefNvrbR7heIuuV8cm3YlI
xWloMMLleMCGCF99FdBA4AWfJCYDwrr2jRJ4sfG19o+m12eTQhjLMkSSUtfFgeOHiHpiUFdmvzVE
gJIzThSYxM9Ri124AkZlPMXfuuD52Q+pQAYDNRIS4VLU1Zn/l6nYzm3XsJkvAifUXT0ykswaRR/F
fW4dMiotAzP+jiKmpsHAzaHi2ziF/gx7iHyrjaD7RIen1x0bFGx7u7MfhQ7G04Ry0OXUuzTgJQwe
9cMwZywdsZpNfp5N9jvMaUlVGYuuW7kKji37KCKTHoN+5jXjCECLbe11KB9UhNbBLoBbHK/lRpfJ
G3NxHRduB0ncIwRo+nXjSX1pHP1j1UGKhrA6pM5HHqibrTGoQmy5qB+al2W0Hgn5T/Zw02cXWCo2
keh2gXVWdFdteysa49UKmaqg3ba8Wj+9gchlw/9dKfPVpi6GicEbIBYYldIusLeey6AnImeXrUjI
IljYqHWq3RpxiePJxMKqiCeY2KvRazzUIIUIGsBy6wh6rQAhKK3kWRZBdihb6hvp83y3G5V8pmH5
YhG+z18qHsZp3lu9Wx0iiavFgr1e2cR3/szRFOpSXVYJ69m5muQtOf0yLWWmOrd8hPIthnjtT8S9
DySCVXxllRHmQBzBrsBQbYpqvSqHc8VFBcdOeWFUIeV7RPofTSRD5PV46Qjnr5Gk1QtpvZ4Z9xGM
hb/Qq6dJqm7thOTGKdp1i4XcBprADKQTKb612oamrpT2dzTMQtgYwrPdlZtiqv2HIhhofHDXLLZc
Uh/o2n1gkK4xppM6n2df9l1o3CGZkv5wXEd1w2VNHkeaPBJPS7K+ZGisMfRBgc3+1vaq36VQS5wd
YBdsu6InIIRq4vibpHjxgpFiX999NSuKMW8mebc2ozyKoroQYA/7x0mranmRqf61qIaMcjV952tK
2oNBZIr7GWw+jTkMnr3kwUqgNqhnfR4lo20+OajV8GJ7LV3vHQXte5H0h1p9lJru8iAFIXFHQreH
yopTG3INxCQlJKHuwz/Uvt9g3xEGOH64lS0aXJKoyk1WiAPUvDksZBoQskMveeHuZqd6a8HYUTGV
QKS8S5t8IC+kX5K3gYq5Hb0EHlIYup6l3R6IG3nyBsoQkmRJL15BlEQi6+faRT2cpOaQYwUkTljU
D5XVO7ALwBJpUn77AYNEGmGEIvRqt4hyYye3sc9OS718+fbwuwPs38yhPgOh/e4aCpyrNn3jP09F
1cy/Sv1f1CBjyPPgl1uFdCt0Ia9qRPIgwbhvK6pHG8mDZ5xDb830GWvnsJYSfTIPHnXmJuhrQdY4
ULBxMcIWGW8fv6ERwd1mtv1DKfU+JJBZ6/LYrndBUyv+c1wD38bA4+S3qCFf119bbr/wmzgZJC0Y
a+35p5cdb+vEJuqG/zG+/lJhjoAOvBs7J891hQ8Lz7qjsc/F34d2hYMAW3+TTah4JriolpJ74rev
S6Fey5LzOxPOFv3FjxiLvZeAcFkZX9Z9rbdr79QWzc6dI9TDo2o2YCoFO0F0rBzsAhVCaWKpBHHq
5Zf29Eihe7Lz9fAucnL0UzvL0UZoKu6LVj7nMJGCUhNomf5xDe6ZPdkbHHyEqDphD15rtA4oDKTd
kzW1kG/eLUwZRT/wRWmeTRc642FySOGZy/yiDFEHA6B0khT5niChm0f+NlJb8S7zZj9IwUG4kOM5
oQMF/SBSoSjjKnLyrZw5CXlEdotMxnXqDnsEkkEsOukx8ZtrFST/hQRPsnBaX0JY+9BjoJ6r7kcU
/Z5g9yXu7OB7rX6L2v8JSArgrwmnQ/zd0Z0SkF/dPhVy/K5a/7EnQS8OxuqlI30J/Wu4z+4KkQWJ
APURGQ3O277KveNQvPejxTWuaWxO0CvwZDc+vfTXbiFioCUkxUTjemi8f/lseMpot/kfNvoub6YS
G8KpmZgwfeb5gjXIVFl8P578of4vvXuCZL0cnZUUkM4MT15aEWs3BEgPkvrjjvjQpL0ttIlNsx4n
je5Vjea1WwWRoq77rfgTp8h9n0LH7Gl3QVtddqRe2NyS9ziHJvLSnRfMPDKKQgx7BH9VhpxwDt9U
1u6sVd8StvqpQpFv18SAL25wzNmALO/Em0t4HSdFXMv290Iq3X6d+5Nro9eHbhyPhZ18iwk3BBoA
iC73jzLz94hGIKtqom6oaMia9kdh1qMagtCdtbEvGSF6iA2CQ1jn71qQXeaL+YwGgOBKF/ZbKOzq
9ICdPX/97G2T7EfbOrat5T+E83Ii6oHlLklfQn/4iNBlbY2IwArGtD6Ybji0E0rFdhFmbwwsqhGp
jIdoeezh5lw8+agYgajNfI824WtvNCkqeWUdAhM1x9ZpyB/QDvp6D+VirYuZbvEQ4AlRIRpT65gs
UHoR1e5Wl/0iVfqhBqvZeIX84/XECIg6/eeF5WZ0U//QFQxf4dSwQ6xvqR3qGxpRsMbau43BcbLF
W1FBVSvrRUyt3rlDtk8yBpg6wVTTsbbeCy2gCC9tVxPEXoEJjdYhcepTjwp0GZGcLzXS7X45quJh
rsq3uQ//1o6MzsQ/HCv+d79I/CN0433dti59B6jsuN8TfqbtMESfwqJ2CD8Qlxm8k5+KB34DSNLd
9cB0Thx7s/wOvPGpmOfvCKgIDQ96UN+ft50vr4lATq3pK3KW8eyJwDlb8z2o/R4CkU4WcUsVU+RC
4oNe/IMnooxMsW9Hk7WjovUzXVKgOpLPKjtZTmmi6bO6rSBhk+LDDV3NtjetZ11n1r4UQR4baKC9
apunyg/+R9157UaOZW32VRp9zwK9AabnIrwc5VIm84ZQOnrv+fSzSFVXhKj4I7p6gAEGSCQUjpvn
8Pj9mYeJW/a3CHRf0ph//2v8zQ/0GQoiVhMJbP/qxv9RpGX6u5p/68OPyv89fez+SkdW24cX66Ty
K1Awv4r+4VdZR+8B/vzmf/rhP35NV/nSZ7/+9c8f5Par8WqunyaHbDkFouNf7tef6HWLtG5+Vf+4
KKO35Of8Z7/eyupf/9T+QFlCHe2UVU3VTNS6/+LY/THS6DTLwvZQARI92qv/ybETNPUPUR39dHUJ
j2tj4uz9SbITNP0PBF25pD5KJlvYzf0dlp0mjtTJPckOODRS4kyfGgYfMubIxoxaOXhJmkklBg6p
QxaWHLtwqfY5y4rCMJDaHv+b3uy10L2a/pree//O/vX0ZvbXT0TYTivO0Fj+7y+2v87+svOLHXx9
f8lOVnFp2r+e/dzKR5WnnOzF+xf3cfb3t3/v/Tuz4uw/nv7Sp5ueijOPTc/s34PtfzO7n6O/m76z
/+IU//3a+1qbrjh9Z3Z7NTqVK0xDBviJRx7D7LLTZY4W86B297Fm8acImVWxygxkzk/HFjEFmH1v
em/eDGa3N/149t7+MsduexZ4+q1SwLHI61C7wHEru4arll3nlpddIyC9kApw3tP701uSLocViUMx
u37/c3q3xFKD8xSds4jxxybIABIY4yWm/95fTx/1re5sVNF6O/jOPuB03ekn+/cyqANm5VJJf93X
/mv7775fT2GdsVD+upH9fTepMUBOGW9puo5UecJ0H++laKWhZ6k23ff0+RgVOUXncn6fsyqarpi4
kKqmqPsA01/vP34PMf1wKr6WuN/fPxH1gNrUJG0QN9MPZPPPwk6vDm56er0v91Th+4jTB3rQjVj3
sNkVOWkj1H2qjZQr7v30X6pF+lqqAD25ZMPf36sEtBmLQeeYdfze9AFDZnM1WMPj/qf42Ye3Mb6G
+7emvwYB7oCnGjZH039GAZzy5MpqcnXwVZO20bp9tIsSEg1AXeCfFOUgcv5I0GH8L+QQbOM1pI33
v8OYrwDSDITw4D1PE69ZgV3v34rTjrm/XO9LNX2Wm8M2MIb+Zv++0Na/5CCIIEH9u7BqISZQRa10
OxVh+q7DlnatlGDJ90HqwsGcWko4RB9/O/1X52RyFc3/Mf3q/fe1atxwwPhe7fvIXXldhkZ0t38n
S4abUR/i+r1O2L4CaekKVNL/un6iyRqpof4/eojwuURIsf++t48PcQprjg8xK42D2pzeHx+i31aG
PUWeinHyIe7LsH+Q+/cUHuzBg5w+mB5kJgMz2BdO/B8eZNK/P0g2Tz6UBh5iDBL+Zv/Dvx7iPqap
g+/yaNnb6WtTLfyth9jX0Y+6L9i5uuMDLL1ms7/6dM0TD3D6fPr69BADcQgv9v1h/xDfA0y9MEXm
9KBxTb1weoDTZaYff3yAicxeD/nNdA3gxtuJbD1XimRCWWsVqNNsepbTy55F55UyxFDEx0/DKA9s
WA9fp1eiqLd3leVcTq/kRooeDSRd3n/oNMlTnO3KwWi++GSkn1Q12SB8rd7340fq4NxrUHRvp2/n
VcSBTxBb19OHWs7QkNay9n7lMh+MZQy0dzd9GpSqR7pRiNA/5Z4kM683XufLwCC5cBspkNx758/y
uKSO3sszfdpbhXlQns4S/Kk82nilqTxO415N1+XU5L0802fTW/8uz/RiLI85lmd6JXTmvfKxPPpY
nunDqTwcvWqIVVMTpZoZIP86czd96kg9Fo5jeWSEa97VnP6fLfE/bAu2v1L7Lf5V/n+wD2C1fWoj
sK0xWX0TOFYu3+rDjcD0u/edgCApf+hoWCCMgXqGZKCY8O+tgIDehoGdkI59ksgfHJr8tReQ5D90
hB0VC8ofas7GqCD051ZAEv8wdfK5EMVgvpp84e/sBGZKPaIlQ55SZHYVEt7LHHt8lHgxG1WW6ME3
LeNU3nKEKt6babAyW39xUDV371uLfyASe5f6SVX+658zUav3QERCBUKRDDZHHwOB/XUjaNo3SYoQ
BdiAH5ounNFXn+1p/gyh6zqVrWmmSE0fytX0QV7FBRiYslK/s2qGiKc++Knw4qIHUOFXd6ZAyrF4
uowoP2g8XeIpfYyHcoZh1kJ60+cNEpF91iC+UTul+IoyiLAptVHyWqnapz6rra9BhswkaFUEpXQJ
UCigPXBUciaGL2WZ1fel39DSQPktY/JFGyOHF96ajQPknkROa9bFJXniHh/ESovW0dD0j7Aqki85
48UDSpfBo9CpuYxRaZMkO7EfKuN7GFQilm851Fdg1Ab41MHxrPqCPMMQbp3SNRXGEVSyrw05ix4i
5K8QCVEz8ueSmsciMPCs/9765dAvYswWv4tylF/g7Bcw1ERqhe5yysE/SoscEMd9nJYLXU41O4S5
+LW2WKtaQ43TaeKD2efwdilVCc6xTgIpMR4xgk4q2hJND21p37AQLVe0ZwPv5B9x6qa2Jo7K/HGZ
odMVYkThkKzZ1Dn5+YVg8MsGmYLXThX8el0JKnLpTVzCnNPC1NrBfg6EZRK7jUea15Pv8gxCWBWL
/Y+qrUhKhpUQfxtaORCXjQQmTjGsCsgJw+1u0OX2NtNyuAI4TcD3z8I4udF9jlF9BU+/GJF1+GqR
/pwPDdh2kyzWQxq57XWgS/ImiFWEug1N/J06TU/2rxpeS7nSkTYpk3gjWa68pj1VX+rGTe6D2m9+
CIWm4hXqJvFXNAoUm8NO9SvEt9RbaKUDIU4iA+znBljk2G8GvD0Cq67hniv1rjHqvMI2qDAj8llq
g5MICAAW7+WOZYNgXMmsHFVUXLyh2xiqKZLEUd0QUKQcS97G082gWZVqkqm3SuN65hISSA34dlCi
xzg13W7nNZx2sLnqaIhkoJnAwiAaAJEkjYnsSsm5foDRZbusmlpBdETqxjxvhWzAyq1UPVo0Q5jA
jHZcmPNZghYqjt/iQxySA4jDgoM+IynuIs3Md0YJ2hvWlfScW1EOSg0RjrDw3GXpd/LWabq0Xdex
skmG0Pqpsfl/zIRKvMwR5EA+wreeXNeRmichKC4QucOxUyF/txWK9KrPoSknqoR1TJjdirlkd104
bA3qDXA1CRvE1op1XustWdAIrolf32iD0a7kDmiBoYM0QOCqeHCGvrxN+6K9qSMDXWNLIDXUtnK2
TBWl+dJlRn6XO30LRGoklcgJotZBhp69rLiYYg+YmQaNek3Lc15Ij5UbOA4tqA8l3phi1z9FCaAn
JWUD0GaZs+19U/8BWwVyeK9AdtGqF99IkVxPoyC5b40su8kEU/5djVwoFDJQ2K3c9CXqJYWj3CZf
y4NsrQWzxpw38RL5XhIz67deGmQy27RpIZK3xY1XiZjrSo7+vVDIJHpKKD8iFFFdSSr0A4ezVEcT
L8PBkl84O9XWRVvC9JBloAS58Ciocect8kFrAZE43F+OYJA6+NJCRwWJw9EOrLxq7tiuyCtG7lsj
GJS1GEnfyROBf6Wl7HJXvq5QVltHlohkgYPcb1OU15Ks3KLkn5CjBV1txi0M/zbMVknRCKtcbaW1
WyQK6LzUXQ61Ga8q9Ks4B1deQi3+0XgtbHJ9FJlo647ETFVfFAUYC98K9V1vmMpzXxgCwPew+C1W
ZngjtQhHS06ZXhQu0mZOBXMedoT6qiO0sghAS689ANUXUYnqSCdhZG9BmvwutAMgzSF0f1sFsITA
J2eVyKW19ipchXP9LRahJnP+Xq89t4/vshA5XRKabk5CONJfBkWub+PYKJ8sf1AuZbgoz72LRjL3
CXA5y4ytAqpz0aixhcEShDMhGaJt2SfxN+pD+uIbgQVOXGbDWSntnSo7AdC0ijTpIsI0Fu8czvvN
paIzvMCPy5Gh7xSO7BegYkEW5L4+8KkLun+JphSyUJyAhwjemMOD1GjpUwSM9lrrUbGXZBlKvEw+
+lGXLd8iE8pjWWS92jxoOEvd4p0Nmj3o1F6HMSLJ39xYl7r14CqoHgxR+yqowEI5kUn1G5W5xgB2
DnIgAaC5kHQxXkoqBI+ykTi/Rql3IXHnkGxCcR17kgKVVLLIPCaX3hA4W1cdUIlSzVsf218AZ8pF
JcNRLaAJb3U088gcBo+dB9Yu4XD6EtCrh71RtXW61lxRR+jgBxJCMSJ+uSXachJClgCISw3oXNG0
yyIv9S+Qp+G/BwhkFaTeAlAhaWUiiy4ZryVJjTVsAvbJMbS4lZJ194aUxndqqUUXMRLlTsjwEem9
vm0717yMlaq/E4yyvDSFXNsWuevcwqsMf1Zu20NXihXEpfHABjP6Cjcs/pb5dL2FyhLiix7jVWGG
RXhVy25ALhGFlgcwFbp7CSwm/6L2fXirR077mDlSPKrgJ5eBHOd3dLCIJKWWlQ3tLy6yNXx8ugFm
2DRbBqr0yhyzYqhhD2uzrcJnPVOd9en10tyBdVyeGZxcW6Im4i+pz5eaat475P+aG6sx3R9xVWyF
MiDrKIrCpedbOgi4HlCcRSd2kQRG5xy1rlLVg7e+KoqVonI8BY4ycK442OZcq3OADGiemn/Va7Tp
zyxX5XE9enBAzt3itYnbGMQmnfX5/G6rxPGLqDduuhpNMveXjv8EK5xly+jEaI8a+w964COLuF0/
DKvQJF/b0OX8ezcvGUqfDPelw9HeE6wVmiO7HhTk6fr8vHJH6cnEfFUDrsguYbb6lEIZizfDunH1
Vr3tSrV46DXH+qpkomsXAyDk0+HmQtFThSiWZqqWQjCouB9Xuxa+XKoQCDfJdUVH7UYpscd47W3k
i3JlLro3tdpFEskyRA8u1E21RXb+jGrtkRZkYgCni5qlGTI63qNe5IEyIHlAVfYj46bZKK8y4Md1
+U2j+69H0eZ2ZTy31XpUbG6/k/lWvp4u/7HqPow9fn4QO2MhGKUdxzBq/SKBpQEOUgGlynsWTLAk
zxT1827pY0lnD7eDo6YPsXETkyZnClWyp9Olkc4FmCnQ4tnEar2iOGtADbuBBT8Mx0tMFLbejuR7
85RstYvTMccGMu9RuoJvr6TJoiZNPe6gBlX2Z5aA0w9jwO9RsWIDFNRY6VbnQKzhOdaZnyAvJLhf
UsM4F3xsGqeCj1KnB8GBnWPCUJs3wCugkQwgvTCYRyP/dBGlmXXt1El0JMBERdURyZp3ypapLJcj
60blyDRtbkdakBvcKWCO2bdANn0T3fzKNb+cDnvsYRoiZr2iZeFpZs721mkLx69At2fw5GYXUM1w
TTL9jPLt593uqJuvAWWRJVPSxFnnK+tYFto0shsn2siWdhEL9a7jjJ60N3xx50y0I93NFJHDMjnr
kDVdnBXJ0ly1j6vYdkbiqvA9RXgjLCFDG2fODI5s4jmbOQg0axiqGflIose2BvR4K3i9/j1JROGx
N9T8gg0mMF4hR2UOaMUSgStv7aWe9ggY3Vg6XgtRNVR7EA/ZMsp0umkj7azE08CFeuaFpsRfCwDD
y1oC5WP2lrQ1w9z/ihKJhdPjqE+WRTVqI4Oe8W24U5dihapappJq7Av8+4JcVrYmLIGFlJbqfZL0
8cuQh6AFpaFY/c1GZFoiLdbCE8lUjU+nJ6IlhoUvlXat9rtEC0nUyA+nI4yHVh874RSCRqQpGgf7
86RzC3tXFUTRFi+1DRklb4ME2yUWVd3i/GTxqQGNsSyy24bCNI4M9ccO36p9I0SOd6sG0rpSWNtA
EQuV76BKz60UjvQ+a7TKNkX6h46/+8dIPTgmXcuxJA81UlSNmuOzwz7fFIrhQSmMACsXo4oQZlNg
dPglABBSKleeOnj3UVBB3RsMILtglAdcsjjUdXzLv2YRCBq7cEsP9TScNu5aqwFJrKAwZAEivunM
UdTI07JzmsvHSiPhishaTRFl1tofSyOheYFHAM7qJjRn1xefjBAHkdMN4VyM2VxaWq0lRgoQRzP9
3nn9sw4R4nSEI8O9JQOYUEBSyAxZs/lTFtQIinxhZ2Z9bQT9ChriY4T3zOkoknisJCA9EL6RVcbe
eSsrlVYUmhodB7ktkdCo1pYc3qZeI931SY8Mjs5xUNLf6VFy4XXVfV5AosXxYlGnzU2PAlyd5vdi
jTiQiYLmCimBRVnqCycXrgRWWUja3vpidBFJUbPAuA712gySYyIjp1LFWCS1ZvIagiPNsTdeQBDY
oSK5gqdxawnRFxTm7UwCWi3LL83A4Z9nOMECzYUbTvsQSSgV/AvlYK3IyOpbCgjlwWl/tu7wEBra
RlJgbiktOiXCi+GqO04JL0VoTJMMkW4OAdIm7b3feteFKl2zUn6pNcEuu+w+GhRvobhPPuKftQMu
MGq/yYMfr4O67TnpEM1blCArSDlY6+ZOp+ycUgivBDTxl6HSGpds2Nk+YxsiLwyURZqwvc9ALKZq
bUdmbwd1v/N6ZHuQUsHZywXWB6VbMwCdyMUulJCOS+WQ/Y6o/aiR+kMXGF5HcFUIMTZ7Okq64Tev
UF/bUQ1REIMnNffPLHWODz6WznKHyYVz+o+dyEQkVqpCZCaQL/SHrymFr1BLcOWzsvCfZuVpmNtH
mk1fku40WdKL9nALLhuKL2BCdRmtzAv9UbJh5ui38cWwhkBwm7+cafzjpT8sqWahZyOsN6hqYw2i
DcV8JV1LV/623aDQsPZX541GpU8dehZs7IgH6ze3GipNaEXbu6if/SvlBYKL8wUG+aVMRAc9pttk
e65yP3XuWczZUAhBReoFLbeb8GsmoFlxfboCz11+NgqaAVBaBg+ObK+r7EfIQfXp63/eLnH/ZFtY
FMrI0n5yYeAYIlW6ZLDVrdBvKhQuNtkdujB47C70rwikrFmWMjuNGVF8yOvd6fCf+oA8OsxIMkfN
lkHCatwOHDwxIM4eLoeF7bBjNhFLiYS7zIMhAnHodKBPTeNjIG1ckx8ESvPcTFKxsPPcWQG627TG
g1+e8bM5tl+yVJUDFYTzyefJs7YAFjYUJSaUFDtabcUm1NtW0ajGh8b0hWIGyj1K4/ku0Fo0kVLd
Aqtv1JdRaPVXiQvStugt7yoEaft0uvCfzyk+PuR56SOENBS/E2332X9z0DX54l8Zu+zWvFNX2hb5
OFAfqEgt+hW6cQgj3kLdWp2+hc91M7uF2WiH7Lta1qVkY6y0UpfqWnsRlj+0rbRG33vjr4Izq4fj
8WSYAJBzFQkjo48PXCuzCMKnaGO/sw4fIN2tmDg4AhCKBRzV/2T0+bStG0u4j2jNmpjZCuAViCiA
+e2qW7zU0F18hTACGBwNbpwEMlhcXbD+b2r2IO6sZlFh60O/Uu2ikpBREKK83QgOLrKuF711MBt3
MHDarZ+aKoQGltFtPigLIetr5Ow8F0uDys3cKzGxzq18Po1d9DmgqqSpWPaS1Z6N/RVvovoZ3qqV
gCFp3LW3fZmrZwbIYx1bZeRi+NBUtrez0gsJ7BdY8baW3haashClu4LEwukqPhdjnOQOBo869aGW
VtjjyeZNU46ep8km1/1zTfbI2YfF6MGWRxsz4PM9QqfKSSEyV6pbr7iJzB1iHnJ9jY5JskJwYtVv
smiXyFu/2RbJmqMJ5CCLbbA9XdZjIzIO1ICHcb3T1BFucFjWKPaHGI1sW2HP0bA4c1AAS2JkGqLi
XMM9Wq0Hocb2c1CtoZCFiFmI9mhqltvxOr2prvRr1nAbfyPvsiVH+OdGoU99lCapqTrAZmoag5LZ
kr/JlKYReZKBEK7ySL9QxOwbJtIJQhDFZReJr3nXPmlJ+owr2pnYxyqWMwomOw4gLbxLPpY2E7wS
JezkFp+5re8/WtmvKF03sb85/fyOVepBGGM2CsWwI2JZrOxCytad/xWCLz6jb6djHC2KKVES5OnY
N81qEbpumUuqaCvWG/zD5aC5azOASuF9/W/igJtQgcUAQB/LetBASJHjl2Kmt/BMR+OgzWBhReY6
qCgpZ9ridDD9YZ06NowRgMPEDeR+vkcLDTnBakS0jUcdNZhl/620u3jJ+fFWWEejAda9srRNYcUi
aGFeN5wkI7mz6XfBUr5RLrxv51rL53UZNwTcBmwPJ4WSOV9LcLQkFa6X204i+0DkWo88VgktUDHw
8U2H+8iEEu+5VbgrBEdYB475XSG7Zo4pG1QdmpGYqJNq8qVLxOIEbMmj67qp3DOteuyj83o7vM2x
qRw8IjeUzE5rc1sc2Dyo93HhP51uA+cCzNtaIVhxmuV2LlXZ2oIXv+zK7IxD2LkYs3PuIUMVF1yQ
bYglJtJvcvjldBmO9UmyROC6AAFB7ZjNUU0QlkMVVXarfo1TVCFfsvTMLDjWwqfHcBBhNkOZvYgC
nlHZqNl9cwsXsQU1qJeRJG5HaVUMb4YzU+LnvdbYPg8izuaJotRT0Sui2/ayukZJa9n/CnAaK9bl
NXexgsi1ObekO/qUDiKOnx80Nd9wE51jLVuyUF+VXBSt7k8/pmPz72GRZsNNiDhibHAa2GtXPopa
nok+vPfsFE8O8mmgkhYpqt2nQx4bSQ9DzrpPyXxUqnFpAxlFTt7YuPWLjJgavNrTcY4XjdMu1sKg
C+d5ubIT28wfSjtzcf2B1brOqEpEx9DWG/xiF/R4wwTDLjHNl9OBjz+0vwIrs+mo4KAwF9rKjqH3
or9qeOGZkft439oHmPWtOCp8TD6jW1eDxDvgtfkTTvG5xj5e5FP3Gu3LVNLTCmDIj00P95k8ybXS
DvXW2Gp6/RNbI3nRS7hEsf5d57m+lgvzV9oNF6LbPPuiYJ65haP1yLqB1CZpFRa6H+9AFLSAJ2jY
lnkZ5B1iIM7m9IOSx0HuUxl1RbM48jJF1kYfIwD0SrM2qewK/d9tEIWITdWSsfM8GU8DpcU9Najh
s5LOuHRz7UZMM/+iR+cP1Aj6n61TctyIg+4WNmS8FcUO3A+ssmVmucWqcnvhoiPtt8Eg21gLvpIs
a9zTt2TtM7TFW3/dpvhH0x5RkYP3+3y6cJ93g+NoRbYUdriB3eQ8KZxFuJEI7D7LdXERrgM8RhbB
92zdrHXmcFdceL/+m9HKEJm3OfBl6zPf/PgVqyKjre3e7xdh/NVzzdWZMh1r+YcRZuMhwI1Kk6IS
HGBe3gaS6SaLUjXyW6XOm7ssdv1VY+YeGpKpggK7LF90ahpiD8CR7uB2rQ1z9oeOc81l6pnnMmbH
muvhvc06TGd0gmh4tQ0n9XWQ5BvLOnd6eq70s5HTIfU/pH5rQ9XdZnjpDVp2KRfOxelKHq8y7xTs
yMBRY2JnGPOZm+YoBkmH0FtdYKMEWcdwnpqqF7DcOreSOlogiZUn3E2WCPMhWjLQTs2Ezq5i/y2I
A7jo3iMCl2cmgqNRSAOLpIANtpjjQuJgEjVlxH89ubfL+BHl3KXrfk/14sxG9ujDNxQgJxyHfEZg
dF1dYSnU2GX/rajuJOW/KsL+8rMnD/XcaNpOsqsG/UTvdz6603U/Tj/3o9U03rqEITjI/PlgWMmu
ppe9XQlo3Un4ROk/jVo9M6YfQ8uAAjA4NsKwUAb7//Fh5Gh+DVKtjhhl81LOAucOYUVks4Grwt1D
5rzKkVGtfwu+cBsFZngrBQrWAjmktAa88ms9NMmt6XmmuVKURMXk0UXtoUatVUBy6Ol0lRzrCoc3
O6t2I+jYR3DK4kS/PeMWqPu2NgwM4s7NdNaxtcrENlYtEe/RKZ120EQL0kMZuHEbDIO3lSL/NY7A
UZJFM3dCkqEaQUJ054Yh8mUJ8sPS6BgjDSRTUSLq0JxK07XXl6jhWBJujZH2ezA6xKY8CYU/MG5r
p9J/5ZUpXxZDrGJqU1s2ebV07UhRhGgtmtK9kzWopSm/ZG1ILo3GHTXOregOv03n3kE/EGzrqOUq
5PEKZzP/m1QHSMENjautw6LxV1VhSUgnmi5qCDFglhYs2jC0OOgh/Lg1ekPa6Z2hLZG19x84Jeu3
EWu2la752pOFE/oGBVpr5ZAWvsCrCpFwvTF/ml2pbWXH6HE6iX/GSB5+Uap6nFzB+ouoC26TAfWR
DPgz8nZSda00tXMx9IGMcUZlrvIq6XaYk1fLCv+/UTOxu5Cj2LVNrUh3aOGm68wYZS/d0LJ1evCy
Fxp9YdUJOldiKwvLNil0rPEKXCDLwFwNo+W2lCOHJ8vIDODMqd6B1jGhBFRiAnEyaEXU7kH0XpiO
Wv+QhB5lYsXJUIsM2+scGbUbIwBnfqZffR5/LJVDFtZK4/nEp5MWI8paDGg7O+u6S8PP7izQF6f7
whEIDyFYR8DZgQGrzHEucRijaaM25C1uahFPIFRWSlSMEvZbSN71Bgm23FwVYX0m8LGicSAAto35
SP40SfhuYRR9jSoGlmJRiCDMIJ6pvM/dnBTGPsJ8wd4pjSA3TmergfZT0g0UZDBmjBKsPPozkc6U
RZktadPOR5nF6OwGgTNdv8iE7EyAzytaigLucZpRRdrDx+E19fOskF0GccDfLRhMOstlhrIWbppr
uewuu0Y5E3G84sflwhiR4ypDH/3s5wO6gFioP1idXXTqmlzbRjR/qw0O4LIGPPRc6u7Iiv1jtNmI
jLx2mYhabzc8IkGGqxO+CsWd6ctXtJ2FHloLcdQkN3DDgLCDcjdwYBMRdBHJwKAKvoRt9NAr/q6I
hAsj+F7oFno6+rpilMQXWPpt6FRW78DNMCPckHBHWyOqdwZbdeQg4WMpZk/JFwbdalXFbjbVBaJ5
Vz5H3ShJbeWNtI5X/c66OLc0/x9CWhacOlKPn/lsRdek8Ti7IyD6WnwRu5X8hjrUSsebPYy/wT9f
MleszowZn+e1saD7qGN/OJjXek/SwHn3tv/clGsTGZpqLa2ilbPyUYxHz3mFsRjCOOtqW1+JL85a
2Jy5AeVo69zfwGy5oUQmZDDGxXaJqJq7NTZYyS3rFWa6MB6W3vpsiY+OJQclnjXQPAwyBmq6w2v6
pg9LF7s5hLjQ61w1O+WmvFaHx/Y2ukfD8euZon5ev32s61mjKmorQKy+tw2M2X5HP6V4855DqeBJ
XPmYXC4xMj2bdDw6oh2Ud3aOKKIQHhaMaHVXLIsUaxntzPhyLsBsWdqEGOUpgWb7QgroUbpQjOZM
IzkTQZ2d16itlkAm6+xEgHSEMZYuPvzfPZo5x1MLo8zyYVY5N/Vz9hMw7wYtO6hbC+GmW8srfHoe
zrX8o60BgL4Kn44l7Hy21gehF5Akv7XalwA57QwJptZIz0zNx4Ow6WW7IFniPHEmCyyv9KG38dTe
SZima821Jr+cqbxjPYrjH0C2kqWSgJnNmSKkBpbFnR1cYIMpDxeIhV1ZD6w01hUGPc/DGiDsk/Og
r0/HPR4W7zuNKd/6tB2KMCyIW8QfdeEugccjQsxC0vTc4kY+NkCRypWxhAUqR3r44wip1dXQebV/
i9n8srkYMIlA1x3fpoV5F95jY5h8z1cJKAVlLV1K63AVdOgZc8KNePLqdIGPbM3wcyPtAjpLYa88
n8lTORaquFdBoZbJOFj3a0xMV9mwcjbutfOIw+HwLC/8jfs9/578OjdyHuuFh9FnA6cgFVUbJoIN
sR8LnTpE6LMb/jbZGu4KXGIVtzOo0EATP9Z2DArdA4piY1qZ/UDRE36d5xbbMxX5qSgfo8yhJ10O
eG5QWxsNz+fqGgHkHSYHw6JYG5dIy62Sm3R3OuKnfjgGtHCmQPEVmcv51r2RWk63KJae1vG90Wgx
th05zL+sbrANOR3rWOGm1cso38VxyqwKHfTjizbN7dLq9V/YwfqvVttLZwYWeZysPqwqWUqCT4YO
r1tjAnnsNgcLh04oigjEsF2Y+ktDVuLVqETzVcXV+lvOaDoihppbIJvp2lfS7DVSlbsiN+PNYATp
dVIG4mOud+jCBEr6DH0KNk4V+f2q1VXnt+4owlNR+tKVipfPVnXb+FcSZsLvsHW83zU9EtOopnrD
D6//8Xcrj2IxnqjkOQ1OvGZztIoNaSlLuY3/JVSy9KajTs48n89tgRDyiFgHsk4edfz8oOaSNnAF
1QJ5q7no5hnJc4mhDkTnm9MlORYG3ScYK6D9wEXPHxDEg0rXE1tqAjtFTTl1ROT9O+Xc1PlpQ0ND
OIwzNseD4rTYguLAlAAkXiYX/Zu2K2+8FZiJL8qwkG+lZXzXbePH9kq7889MPJ8mgFnkWUXmce7V
ZZXYaEBdu4ifbIJMFFcitvKLBpeUM49tatHzFk8mWxTpVGyy5zu3ODP1Emu4cam80jblFhrmpt7U
q2EdrHEsuzj9+D7vB8bSHYSbrdvCsjT9hnB4cf1Me7z+nEDVlrKJDK0a51exod70bXEdR8P1MFTP
RebYTVE9WuRDgqL4zqbPW/0Xt0TqCAabZJjkjGedIwwKSci9zI466ynOk1UeO29oGyCL2T/ptfyt
1a1do3S/A1l+TuvwVUr7ZwFzL6lQV7UynNmkHRuB4A1JugotS5XnYIRAhtqA96KN5SGUtgZTMJQW
8P8KDWw5lafTZT/Wm4CDqobMIoqFwGxQVfXWlTyQD11+39WPFsanYvl4OsTR8shk41XYC/qng1eN
bB6i7YXdRV8rq4/WpVk99Ugz+IIXXqKfvDkd7miJRjEWaKKqDtnkY7+VLFxqYWnYuY5yB5rPv0Go
X3lNfW46OhdnNj6k9RCVvo6dW/4j6limVZwApNK5znlsFIL7MdI8IQHRJD6WJoytLkebxRZ6R9hg
CqDutCipV16XuOsAyavvYRn5CDC46iruJH07IEK+wek6XwWaOFy3ppmgoqt2BeYVVugtfSw0V4Wa
aitYacIZYMSxgQs4lIFUJnqaxhxCpKq1V/QVoIGgXMbtd8xxNpio1NHr6Sd8rEFxlgBYR9FB782X
ixjN6boTFXYtRUhWwBHLnC+jpVypWl8NMzzTno6OjzAIDYXZxiTJMusirdihr6+W9risuw5BdS7y
uMq3RhMN3wq9le9kRFKwpAsaMVu0FYZcZimw4YrgpfumFj0Kfi//F5MtmQzQWqBg2STMB4lUCJS2
1zob6J20bhWJtXrekZTIILKdru3Pyy6TbBzHrsifyiCkZsUPYw9B80KyxY7zye6rGvfr0wGOPE4C
jP/godNrx452MNE2aivUOgGEJr8KkPQPPBcDGx9lEj0Lb8O43p6Od6TjsqEj+U65LOMT2MvXnNQZ
Ihm30eKnK0k4nRqdvKmV8O+P45yKM6SqPCTQnbNyZS6aAqHb2AB2h3bp4On0KxNqgxRCXMJS7Fz3
t9OU5Zn59VhtHkYd++hBbcaF1OhB3dha6W1SKHAOx4/iFy3EQeocwPNId6f+RJVtDdPHJ/J3YThD
h+KMXWd3OAuAMFjKqCjl+KD9/QdmkoJEiHfccs9HdPJgLNZz4sQ9okZi0AK46l+TSPx9Oo5yrKmD
xVUg1FsQ9+aB2CTWfg8uUYkaJduYnmRe5RiZPGSVpt8nYi5CJQ3UNfYz0YVohNK6zHL9qelxk6sx
NNnFbl28IoDQvDlhZXXL2jPwQMCGXEDXvYls5FONDRtBpNTJTS3NMow2uWkWb2AFEahXOAUO3eG3
pDbSuh7UAnti7MkHx0wuFTGR/w9p57kkKZJt61cZ6//MQYtrZ8bsIENHalF/sFSFcIQDDjg8/V3k
9OnKJCODW31bWZdVZXgAjvv2vdde3wEomBSKZL3+maecOeev/tRrgT0A8m5YK0w+C58njgA3h5aY
42G0BJ+LCAAb0LTpsPBSnLzFOIlgJFSNvmiCcykTI9JJhwRAhFVSxYWnCOXT+Sv5OoY1FdtRjMJf
EMxOr8iHV0CACVesj9IhLs21lIWXYMFe/v+NMIthtZGZHZqRDkx5Uxg4IsPN+c//Wm1AewM6hdAn
pKui/kWM24IgYFh44uIl7JHqhwSED6SQEy90wxvxQr0AdeE635s3U5xuBZpTeNkGBlLIswa1k/y+
GvD966jIH+O7IIcxi6mquhpJqcmHTtI32lhuCI7Dv/2ST1dsIGaDMng6Wn1+aIMIZ+VIlA8qjJ90
uGypNWa+vKAA/DrHMcjUgYo+CRT05ntZXJmREnbKAWgnR+IvEgdFAQSG8w/v6wqMQaAqgUWJiELY
PKQuAMXN0LZ0MKuEHUXggSPwElvBJ3gnYIPb8UDAW7gQZGNHxg36fIzDsOAe4K2C7YA8jxQjNUxK
CdsaBRbBaaQqccRausrDsbZZlfwgmXUQcuOyodGlYFhXAlrNQlM8VB1UDJDWNSVzWYPWGdIhyMkd
QTXsQtHXTaLBYInCYb+HYPKxQLEtBHa7SvilEGVOPACUDR+jtG5WclMd2yrfg1GFBHOT+gnIH0NW
hjbtIfNW+w7dOeFw3ckjNLN69SIy9MRW1nVUhj5mhFeM/FIthuNgKMGQTi7nhmBngm6DlLgXkIGN
YnDnkRNN4ePSgQk+SvF2NB9pCtaREF3BlgoOP5g/TL8HcOZHWBdHQSm2RBscZuDkMdEMNG5tmIwu
u0pq3ciyttUgoLafXYngF3fAQ+RheSWAcApzKVjIxC1ygv0KnPrbFLcf/iLVvlLbbQeh+BD3d32H
qlKVXvQ822u1dN1WIKaWgERbcrLHzV/FY5b6JniLwBBV16xXZbAOi3YHsPUhNK0NByWrK8gKETXg
vYJwjRabawv+S5DDOCLoL2lUrDTSXcLBvnAayDDsEZFlH3MvM/pdLyAPVmkbdP+saK+4VmaAttF7
GZhaognXT4nvu5A+mLrulrkILlthk0Kz5RS3kPKXZATY3Mzg5trgf/IwvG8SeZcJgIi9u8MVoXnP
h8pD73DilgUOyfLUIK8r23JUD6xvfGyWwHWC2oPNreL1rmpDh4WVg5zuCncKgN/Eh5EV2NCRJ9HQ
xx5q9zl40C34ERp8ygBuQKu0vDF6sCy1BkdQM1kqGJyKVRC84nivIJA3528H6shg/Rr00Ee4y1Ep
rpla3hYakFJ5trDIKO/NZ/NX8UObpza9qh82oAoesrGcpEeNF14BbokhmTsAhDc1lJgN/K3h+0mc
Ft5PLjKHXgTkOSZtDO8vK36GpRYkjDdDckMAmycaOJrobZOzl0yamLSwwZMuDFABeMZXGvjhrOcb
CloVAx8kY3iUdLjKy/a1nkA5JbV1FRmjImLoDleioDOMoO1T1D4NTBWmrfWkutdhrQTpAYBzlUjd
sGz9sgP7nHapA37KT9onTzBmKX0oLDdohHAHwwK9uN2F2gV8ETSsDd1tLGo3MG8pyQrOIQEHEy4U
Cgc2k8A6E68j3GY4HRXFnZgKrtpuNNAl4UDuRCNEhYJTDa3TS5XNG7RfNOvWFD0jv1VID0DqwQTV
KFHcmiaeDB9ygkUgzBS3T9b1sGH1yshuJNj8ZldCdK3kbgs+eNgMrgQMuAaFVxmBxkhR647RDtDS
AL3pDso9AJmAy5M1t2n30HSgZg1PbXshAp8a9ZatERgaPycyvAc7eBbEvm5VsJoy3KqX1lU3rmra
AVZyk1P0tmsDjtgFnt5OauCWWcEVDnjo5lYO92F/ocCNEdxIKt2Z/UVewJNprxkbCtpvGT1x7ToV
4eU5oQSjm7B4he++G6vcRZcgjlrBpBaq0d86tMZ1x0I3T0tPKrVtVu+iWg3g+hboJt0lIRDmuFuN
pGzF+E1WEr80IQAGHpjKKDUUAIIP0jYLy8dQRRUrBUg1GmBpaFIGZ1PJMbQRKO8UYae8K2oON0S6
oVG/JzkIlh0YnKJwlRYJyuaYN5TCW30XtsorMYExlNJ1ToEQhNzcFEoYsgm+or1kIr/pZSvIrRxA
JJB66swB8dFG3gFdNDCCHHUIAKL7tr1TtJ2Vwm+SIblfxPfEkrfwuPC4RQ5ZPWBGdpqNWDq1xRzG
CBDUPLSkx84A1SBQU2Bo6YawQnoPA6UTuVVxxzTSnb4mSVAWsFiApOKl1/h1Fg9HxRx3TZ3jezfE
ycS1ZNy0pMSblu90GXN0LGjQmtN2jbZ9C0xMMG18GMauwPS+y+WdxMeXrtZ3alOsy9IqnQKQI0O5
ANjTpazEwQDQTWDqYH3rKokISfA0dcU93sHHMLJWJrnVOGDN5S6XYIqVQgyAh6dWN31CcHiCs1wM
YL2yT03djWu2hUss4H6V7hbAZke5slHhBSqaGdg3PRxDAbUio5trrxbla66BsgUaHcR2W13pAP4w
V2MLIGEEsmvD4VSb2iHPvUaPsOkDbq+Frhl3sFW+Qw4LtialFxUE9Lwr8NicDnZvZaU6GowMUsvy
GXTFUtTDDaJ2AFi9SArYPmp3VncfsXA9+evk1c8MRoANgUaGVm5oCXZcTmjvC01ijg7iGqibXmlB
rkbooZalndDnF+AAEjsE2jYFDQg9E54Y4gobBCUcbrDI7WeP2GPWMMa/VuviRgb0tMPeQ8TO78z8
Gg7l99iqvLSiAKUL1UYDwcmrJbP2jcycSprVZsBMSfODWeoeGcF6syCN3xGwxkASRpq5EpFwaNcM
uk4QCPSnKuzdsXrQaGSuyoSMEHuaN5aA54yvaA8laKeGgdNuY1tZAQboawctEL7n6nwkeSpc/biP
zMJui4Pfo/H8WJb9T1HLnyJgSy14H/2dUSavFBRvIKWaHfxGqpkpWNpHU2lwdK80YFFFtVKvzEau
FrbGr60B743pv8aaZSdMdNkZQi0eZA3uKTZY0JMoJ4Yop1K9/qFas4D4S6YR8pc+VAwqQd2KdA9U
YugK+7wdj73at6KloLxsPEAZo6mOshtukXs+aPtxU61137hTbjuCN89me8H97QLzND5cF6CDhPb4
S8UK9bJExjkPfbD7OqQgdi6lvE+kKD+PMJ2IPwQcghSKZsjVg2YjpLgCHHdlXpu26OIs6Ea+5p6f
MFPGbx7eSIoByzE4SeCwMTtfG9WQpJqA61knK7TYBvFB8sTV0lw5UYnFRX0YZnbIhkc1pciY4Aw8
Rh7bqU7jhOvhKBziaxTibPWYOOpFvmc2ejARIcFnIHLjfbuydumPZuFNPHWme6+bSioyel9ELTGR
qZZQNC0a0nPTdXabXZv8MR9VsM204/nbK506ycmICSXYSSKZPk84502nWLSXDsMmDKjPV+J6dEJc
IIRywZI87+TL8WGwd/Hth6ljJbUgjUAINx48Y5obA/BjS4H9F3DwbrShHrkx68s439RYvC1A/sBP
PFQoSXp/5xZ//CKzBEDfxVQWBfT9v0QNv8wo+hphEwTp/VYf+EKh4qTvmQyrzslrX5aleUIDCfWo
lgXxQK2h3gwZknF6qVa+WLH+zlCSdA2AMcfCrkloFQT79xZBcLiisGnnC9mCE8kqlLEnY7TJoPCL
DKflELankXjguoAccQ1M15J0dXpPZq8rxEvAESPlgfLbl6NPWRemjnbEkGai3fF4azTpq1KFa/C9
75QSfrNURIS9MIlPXhdkIZBNAYf8ZRJr7ZBKnToeopolW0mIxxUIPfSmkTucUZK4x+Gky7f9kFlB
JDbFXabA+zuseo7KkWLAPxrBQQbfvYXvdepFRnbJQpkB/6La/XmlBLkYntpYKRuSb1Vjl+BAxfhT
iF5kAT285+/Bqe17SjZBQzYpL+YZ1ZCmJI0t8YASng1/dzutr/ro8fwYJ24znC3Rnw78Lfpn5mo7
ypEWCTv1QOPyinXVkelLIsX3rzmbP5+GmO3ZpMosEqEFCPr0zhU9CARSF4dayyt+al6+D3cAaPuq
3xzpbXk/BAaERrkruNrFUv/u0rXO9h25MkmR9LhW0EdF8SFFJuP8zZS+ZgkgU/5wN2dbTqszoccB
7MDc3oPZn3rHjtEmd8A5Xdd3cCOA3zcyV/5SgHBCE4FxNaRXZdTYgCicrX2CDnZxXmuQZasb2THR
3S04WHrX5Rr22k6xr4Pf9oJCTPJxRPnze2BWSpUBu31ALaN2q6Ttg0jvLBd8gtzXiaTf/p07O1mH
TrkX6BpmV6gLUUM1JiJCGf1MdejrpMVGNq7cDS7gCftmzbC7lc/nhz01Y1QNTcRo9DOgO5mN2gA4
lNRNeyDDjwRc0fa3JcK4ix8/f3YXBwnJO0mMj7kG3ylZsmn1dP4CTi0hKDuZUDshK46myM+PSeVE
J/WoHHq9OZhZ6KMpfqXQ/vJvjAL6pCHB/cP6gk0R4KRMKDEPNVwVVrmFzJKRFzLCc0t0z490KnSE
zAZuvDIkLhjq8/XARhG4rkZ/Dx3bPVtN/nTyotHZqbuGBwMZAlQ0OnaKz6PUUV5lI040Y67dGLW2
q8BBiKxmabk4tZdYk1gQppan+pwrNS2R3DymaZOsSSs2jgnjDA9WWKYb9aWfwmvy/O07MZ+x0ENb
B8kzpJBzqRZkWpmOzMiRIWILRJDLa4cwc2gWNq5T6xFior8273lQGAmwSQQpAutRGID+cYSlP+z2
YDjReapfHcFzT2+XdOMn7ibGRBuZiv9qX8QjJpykkEgTD0mVOZ0u26FwiXaZsIcR7e+rVtGTM9WT
J2tmES4Xn+eHYiZWT8P02IqbPN9o1hZde+cf1KmLkXVoC9DSqiBWmYUZoEEntdLAbUmHWiTU7JoA
JvikdLc1W1pZTw4F+/VJx43Sz7xonZCskHo9Pk6mjyj6kFW+St3x2XQbt3fB6Wh3yBmj/8JaiKFP
vMpoifs17jRXPxwcUENmeYiO+LA8wPDQMYCE4fWLora21PQerbahLi/MyxPvNWalLiJQxjH6S2GX
Q7WLlk5kD9QW7X8cQRsriHTUwmwpdDv1ouFuTqU0aAGwxH++OMBXMtgKNgcFZSBsIb5Ord8uhEMk
i4SACGUN+nfngVuRlaNloQRUIiXXFDsO54LzU/DkJXwYYBa2DXpu8izMj7X+Ap8x8Icuzn/+qYeB
hj8Vgkk4UX9Zi5RUzVUOQ7GaWX4pD6sReVUTRKfzo5yIyFBx/jXKLCKjrB+B4GoPgA+5SE16fUJh
HQtAUPx2fqATpyT4tSighyFSgKhqutwP0znPYa8B049jjeR1wZ8g+IIPp4HEJB9rpykB0jJrshC8
nxwTBe9JgPkOlfs8ptCnKmV6ehzUlBmTLXG71kTQkaghg7shtdaDaBZ1aPej/nD+ak9MDrROIeU3
pRgwD2fzO4RvOVgm6APUErupfujCzfnPPzE5Pn3+7LFFERzclbg/SOGRRY91tl72/5xChdmxBAcr
eIxAmwe5x9wtQmJm2CtonuIvgFs3TnGkz/IRePoHc0X80BsXpvups4GGqTEts+gM+KKBsBo5QYOr
gD1x8LqLwifcCV0VySfF0Z6KDQ0Ef9gupWdO5YIwO3CBCJlhhzMPZUhSh0aEUYcASW/w2DbSynSN
vf5CR09dLeVgTrxtwAlM3huwG4ewcjYtUKYwor5HJx833AhkpRAseya06zJMr85PkBNTH1HThFOE
2gqyktnrptQapTLSTsII9lhuogD2JkPxl9Depdldl2YLq+HJxweLDKTT8O9/oI8f3+9KFrp+rGqE
6g3V7aa1kssi7cPLSmvBWB1ojnWlQ71v35VauilYVj5NIqkE0muhUxHZi+LW4CZ5kSMpX+tjbV0U
DeELswzT98S0/jjNpjf3wzrEeFj0uiQcFF442Vj53QC/N63bN+gGhl84CYy+ewTUAvi+0YGc5kJT
wX3jbDP0FQg9z6jeO6xO1xVVgrgUwasKg4YSVyvjtVxStEqm63QM7ZRclQyiYRASu6zyDHIfhpkz
VtzBIh5QC6Q9idtw/w5yakExgORrAk+I7F4sGl8Xh2CA3BSKHdSUmkCS6oPYx4cW3MpcbB2QWfY9
QYGziDaGUu1Tg14KnXSdJy9KqVxWRIfkoQj0EKhokwZS8RyhyGahYpy0G2NkLiiquwr2qZJQ7iqh
tWWju2plIKlN9C9KiDZM6rWxYlOkhgWGwqYxOMAkuWBiuKr6DKJCEMvlepRUN4uJy8p4Ewp0nSvc
47IAiKC8yS3VTbRuwyJkkGN2wYWfuRbfYLG2s0K8ErtonejmNhJDhPXcF5TMicIHnnaAv6o7JLVq
9lLIUUCG+tZsf7YjhKTSE2QzfmsSqNoyOzHFoIof4M/jmyTcg+Jng1j1ZMH/q1C6wBJSR0GtrwXI
ohLzlUySn0OE3HKl+6mMinnTh16uCzHyrhBJoOikpvQt1AybS69mp18VTeQI5QNOHs4oV07CMrsH
EZGKP2U5DQQ59qOyDgy44HUV3IGE+r4TnrOKbFQjgiltLWyAp0LkAfH6SJ0ImhqxkR2BPJUht+Ue
ISN6hECADEb0s5fFq0jwuKp2nSbxKuSWUxm6w8Mcn341GDCsT2HAJCprZWgoPJCsjVWSo8BfpT6+
kFJzw+t0N6InWUiHC24FjSY8dOC/cKZsOoF5dQiT/IlkLfYrotc24MfY+AxbK8IgBRZRTpgNt6uV
Hj2VTe9mSebx5pInht0KF3X4rPFnC5IjPthF8qCqbz1qTKnoIURxLMNy5a7ZVuY14YmtNHnAo9hR
U44aXgHG551sEI/WhZsTkJQEHuhC7fZa4gwp9AOjfNnyfiOVltegMVCoRB8xHZQJdBULzw3sRpJW
8pIe9eTShB9uUWjryoAfumQOt9jUH5EirG0wQ25okzglQSwhTPy6GEaSiMy16BgT00nKfGK/BWYF
LXmo7DPJ8CD2cQdQCnOj92HTb8fxhVhI9piJLtjsexnPh8MAWWEUCgrTa6bE2AgNlPGzjR8jSmzG
UtlG54sDRYafmfo+rbsVKUcn7U0vY5esalZd1rrGgJ9KYMioPjXmC1WVAGpQPyZtwK14BVbZyiLl
raYDpyChgibcGkW+0srWy2rRa63GHUh71KARyftDg07mFPlm9Oi6icz9GGXWiOArVIrfSszV0M9S
qb0bE5DVomqNEvC6Cbs7g70Q8zHkwGg2gKda4brSK2+AezeF66ERvQLaQlwZ/ps0RIGADI+se0W7
41oDaDExBkgGGdyCr3vlXpLu2um5I+Gj1ceJkwprZBsyRtzKiZAHj2Y4i0LmZptgc1F4ydhGDlZ1
IxXbARhR9C+qLk+Fg8HofY+aj2XA7i7hwNYqdbEJ82HHJZyCCeJ725qMV9S4ve5iY2WErVtBrCXl
ozNY4aOUpbu4A31T7YxXnkuXctSsWKLsakZv0bwAqyG2Yhm9LCXU32u2Mwf0D1i528vmDxGBkxzn
DhzvQfryBQj7BrSY4HSCcJ6vS+AqYHpdTmBBXV+VfB2hbCPhsM6Y8CNhmju1yE+6LFfOHzqKoIiB
Rt3/yLN1gTYQndZuEVUB1SEOquJVGgqPwAaNfK1YoTsKd3l9iZjHpR13eS2tCgi4INFoQwBcYbKB
wvix7MqVFBsLm/U7ym0W2yFlh9bSqZlE+uIgB36aMZiGfEjUUXiI4UG5FUc93PWyGvoCgTMsI+hC
Jl23DxlWf0iWoROIinoE0Ak2eKDBVjsom+qdzGgeKEmuY3lIoGlS09gPK4O4Sm4Kl6ypsRpwMriC
nLcOBB66PxJNXRdZXF3mSkO2WkyAEC767grPOz+gd00NgAcZvL6rhiVwzelo70OMOYuKDK2R0j4W
YErN1uItDI2cxiU38WqyUM/vz0dgp4rG75xpnHkgf0OW4nOkMUSjKdXoum7+LK6WjuABnehOntCC
G98uDDcl3WbP9NNwsyMBheaoFBThPbcOMdbGRA3XCNIVvV1y1T4d6yFNMPWAQYM7b3aFOnQYlDA8
aHlxUBrMG6F/hGcyLKUqrEayCy7Lk6z1QE3CcyWPYQcKZuiRyOkAmVEGUgfiGE83woWk0KnoenL7
wTETZbEvUDCt1qUoHsdjkbYAp95JEltRDBnDPPD8vT5x+tI+DiR/frKiWsYqLaxD2sCLh4hQZj23
ypL9zqmr0VR0Dqra1Nk3PyvEAviUKAwdU2FTq7dUVOwyfewgYvz9a/k4zGzaRHKfK6geHPV01aa1
q1mHULMW8kqnYu4PY+iTgORDzB1DqkWVIjrmpgmxWK9zdt+mnP5AtVC+71VxvJQQMt+SNuoXRj75
xqNRAbVfZJB1dJ18HjqEmEKKrOgIgZsnPLRBHoxBcoPuYnhz6AvOy6emxcexZkeLUenqisK6IuVV
fs8BpUNkmUZGMHJN8s8/ta+WDpNhMZxTcW5F8eJLOgVNAm0qDPFRj3u+U3Whucx0XgWsMXA80OCl
9GaFAgEdKdRuQrErRAdwZtkhNMLmpkMzrTsWFmYKEZ+YPlgA3R61Qtc2Wq52P0BhHdfFaJRL9Zxp
yZutUfjWcDJAv9u7JfjnpyE2CRtqhR/1KJI8cwxluwuHyIvK9ElKc/mCWvr6/I068UymlgecgGGf
YH1pRlMguVONlh1TVj83qnSHKPAVAuuFBeHEdcFxfWLqgd2HbOZsqU9AnYfxHTtmyni0CmgvJQVR
VtFlq2yUtkb3pyPpf73w/xO9lRf/uWXNv/8bv34p0f2XRDGb/fLf++QF8rTyJ/vv6cf++mOff+jf
R/pWXLP67Y3tn+j8T376QXz+n+O7T+zp0y+8guHBXLZv9XD11rQZex8E33T6k/+vv/mPt/dPuRno
27/+eCnbgk2fFiVl8cefv7V+/dcf78Cx//r4+X/+5uEpx8+tcKL9x3b6z/X/XH35ubenhuEjJPWf
2HA1w8S5Y2I/ILPev/3nd5R/on0DiZ73DlpDx5pblDWL//WHLP8TtgrY0lB4QZ4SfeF//KMp2z9/
6z9WMVO3EConqHL+7/f79KR+Pbl/FG1+USYFa/71x7QI/HoFBJAoQJyHMfE0UT+sgWIU531cd+I2
bwwnwzHNIve/M9V/ffJs2emGJkd5uxe3UtpC9Ctc6UT1hj5cnf/4WdHq1+fPltDOYANqYo24jZ5a
2Oe9AonW/mhv62f4JoMcndog+IFpLd7HC/v55wrIrwFn26sJ5wK5jVtxW0WjVyHo1K1X1eLwm7wc
hZ0AVW/SvZ2/uO+eyqySWaCxVw5HDCVEB9ZcGOrS9vp5F/91DbMtr2xlYDCxgG9ZizoROD2Wdhl2
kg0uw8IKN9N8/jXE3BsmUcxO6Ct89/yO74DoiXG6tOt7FaC7i2xFf+gMCHBHej1/p2aCtl/DzQIF
IU3CQaRU2sJMc0dGPegSawPnqal35tginaJx7ig8WuHKH6PGwhXTnZw2V0XSwn5CXaew6U1jqKGY
aFdR9cx7ujBFPy/Dv77abPktobDtjBIJRK6lD0MIy05MVAE+IqpOgwEa4/O34JvJYk7P+sMrDCSh
xNC9IW7j+Ic6IlG38CS/+9zZ0hAVQt1kDZaGsMnsuPvJm7vzX/i7+zIN+OELR7zkTBfxhdtW8VOx
dBR2XyLflVliEKcL2mPjm6luztYHcDtlo8xGcaspb/Cx3jOGlAgbHE72ZpyCA2wYGzIIntHiBN4r
jlRmm1LU/EhqcUIvvIFYTmQ2Xj+I7uRrS0Y0qBQUx/HxaFS6nfal17ZdkEeCl6jFPoV43DQJcHh9
veIojXZy5lniFaTXmGcZOg7TXW1qtoLOsbi+48O9KcB9OOs3Jbltmh+Upa7WxcilFcdWKO2U9y4L
Iatq4SbIiUPQVae0isfDLpAihtRtHZQM3WjhtleEoMF9bKUS+SMI3I5j0rpC9VgiT8HrJEiTlxzw
GGYarmEgzyQ/j9Z9CkQVU+rfEpX8muyz1RE2QFoMGKW4JeOtXtyO4a5OFuaL/N2jnC2HadrVeZvh
RdIrYudjbltd/FNqZC813rSOORX6qHiFV7tt0CMeOy1yoLTQ0GLF1gmBoW/+pCkD2gcjAP4qW9PU
VUGgPzHSrZkrVyGXf0RSjWabzjs/w7/ZKszZMosMbdXSGjO86wBU6TY5knw6ejyKKHLK+mEEzZig
0fL8YO8ixhN7uDF9iw/vE15TPkoCE7eKGd5Df4nD7qRr/BHicIYcyXrI3qTU2Oatdhzq/tDlucNz
bR3pxlZJGPr9IhvQGidrxXuhLH5U1msb3aZR6UBhFUBm6CstyBLoi+mSEURPdH2mAOACNKE+wlHE
0Vm7JpjgYd7ACjqy6653YH6AfOxNRFS3yMtA5qPDdNOJxOteugvBv0vRrVVKaL9iS2erb5YrY7YR
AIfa9m2Oey63hq2P6DwjwfkbPJNE/jW353E0+mtHDp8DVIJkyRnM1lEQ0ljqq5A+lpabUup0/bVa
XbHhEKUPUrPp2wgcHYi3IVioYwslgZeRxG7OAJqtemTSL9O8dspRcgsZjeTnv+Z3N2B6ez5MA71M
FaTmwTlE0LyKVLZPhZfzn/zNgm3MdgIrSduQFjLev3xjIvtbGHuiJjZaG0EwWxBITJ91ahLPNgXa
RynkOdhtmHBMklc1POrWknLru1hxLpYhNO8IiBfitvaLdbdWVulRvVCuqnezqyJI/OF+CVT53b2a
rYM0o0VKJQxF0BubCo3daUBOi7EnNejg/T0J368ZOVsRgTFuOqnBKIzfq8Kb0F5hLTv/sN/TZaee
xGzxKvVeH0t0CW6Fbb8Z/dGl/rgl+yRIIE7tfe4xJ/f7rbmQppiOMqee/BzaVqG1yRA7jmuR4fYI
rnYRMk8fMrfW7yTO0Twzgm3/oy4fFO53UQrop7UPyV1CmMOTEE1ajSupmdN2ldOGTSBXspd12lbT
QyczDXjyQRhQyCsob+w+NFBxUTYRg3Nse1TzG7An7CZ/Qp0VybkdBPNoxja8BO+v6Ku9blO+ZHwj
T5HHiRurz1YooTN4PoSGuE134d7yk016jcFz1WYIj4WfWm7D4+G63+mrjNiZuUN3Y1WuGghmU0fP
bfJ8/gHP3Cb+mjz6NHU/LhR0QAI8yXHDXTPILvIryx/XZAuJ6Ypv+RaJD6i9Uz92gWDzZV/e9cfY
QC+iXVyKqwyCh/Pf45tdfTr1fvwaNA6zHAr6EUdPZvc98buu20r0WUQS6PwI36yIc7VBxcZRkEOC
bThGPXTdRdfnP/ebd1yfrVVtnqR4zxGPkARscCTNtQc1Q7ulCao32ivPD/Ldl59m0YenpKolA5Mv
HLdZ9IIiJno7F+7Kd6uhPl+i0pr2co54gbqNRw7RClbkUJ5XLsp8gQTfZrRULTzjb1b1uVqn5zFU
J6E8bvWG+kWBihQxtrJ6u3CLvrtHs6VK0bS6URLcI+qC5a5Tx4CJrGAbvu6QbbjhO8lPnozrGKLm
HfWJl0DVX68ugF1aawBWd160zu70F2NTeABFeMqm2lmXxqa60X3mZM6SrOebu6DNArSIiGEpEmvE
SYqgzo8DYBjaWr9kTffNdNRm6wrcSCK1HmqcdCxUCMkNFy/go2Ur1ejI/evCrcasO7F2zdP+yaAA
c88xBu0eetgER8to1m/Wf222DiRlVrdDi3WgdsmBrdt9hZ2m22RXJnaZpW35u7SENj2bD69TPHY5
M3OMwtzKlh3Jtg5X04bWupCX+MJuyc7524FmiwNlONZVljZi89Qvs4tqY6GXLwoSzKzRa45sse71
zeSfi+q5VUe8znBFepXa0CU1+kJH4nfTdbY+CDKlWjt9cITaSL+Jmj3Nr85Po+/2QG0WuGTtkPRd
j7ujQ2FeBWUQHzMfIAc/XNdbKUgPOGx72R7HXn9qCo73/fZvP5nZaiFbTSqk0xSQL/VA3DeBtu22
KPhvyI2AFaC45Y/nr/K7OTBvN4vy0YoYxVXKAdt1N5afe3lgOaLPDvEWpyXfXFrLvzlpqrN3X7b0
pq4qjMR9w+/3YER6nV/vwqANIChFL5ESkIvuaryNN0v38Zt5p87CB1IhTq8bDJlHl1z5UfVv5+/a
N9NOna0DjNAkRKkML062UXv0MdNjFi3Jo2fl77+Cnnk3uMj7SoUn0bgdgt4bd/S6uY32EMLtVL+4
RFJgyRTzu/BZnb3/GWq9Iaykxy2yZiGkWVfhHcyGbs11seI/4SuM0vOLtK/36Z4tTLfv5sAsUoiT
figMhhtXoociHlJPHEe7bXK71hootRona0aHF8bCnPvu+c+Wh4jFIXo2MJwuHjt+R+KlfUydXsQT
m4w6Wxxo18BipaE4Z9vMze3X3i7xN7wF7WfJBpTLfkPeBLEKBIpOYd93NiQvtgmkCPOojb+dLIjR
oNysXjOH2Ird2+dn5reTZ7Zy5HFC8I8ybpVreBGO63KD84FneM2D/tBd0Vt54Sz03cKhTI/4wy7V
CjRtKxUD9RvuD/v0umZ2vSU7aaOvilvzCjZV9+evSZ4e14mb/a5I/TCUMkqVoBCshhV4jcWFsjtW
G2OV+pCWXjW4o8bGClKvDpLr9HKw6e1SK+J3x4+5AKVnudSOlcW3d9vBQX7VubvL8Zh/5F5iZ37s
547lJQ6zYe/tPt6ijuNk+AKLC8E3k0yZLTNmXJRmVeIWj9YT5GV2V44+q9FGkyVuE/1fzq5rOXZb
y34Rq5jDK8DQ3eysrBeWInMCM79+FnXveHRoUaw55bJdlo9IIm1sbKzwyIWOzENCpT7/3s8LUU2a
fv6tm2OBCV7LNKwWxU2HrdefAXv9u0fPIk1adgWAaog0EaDwoydZ4uBmhbKSus9I8/9EzC+01vcv
Tz0Dqo3I3UWdp6+vIxZdT0sIH0Vk3cdmIZhIs2ASQZWyyDSMRu7bvWqK8vb3vll67iyUwKm5zLxe
H124ixHG7eHZ/HcPnoWCQRJVAZkkHlzAp2Pr1Stll4V5MqeOMalJIy3AYGaBmzQA/mZWVa6pDiw9
fJYlMNmvJGOKX3pfEzGFxk94yUES+71LZuiPf2bKl6THt5kCvh3M7qaUN/XaXaSoNDAg+pRumhqs
MOilGnDc8yGulfpEFrCUtZD4wjWBYBi3TfyYjkboNMIuDP2VL1rYEb8uEr59UAggFweuweg2xrnJ
Pz14nBSBuBngjtRlGc35h1pa3RyWXjZb4W0eykWTJoMLsSsYwYfPEjTBR/2lNqdjRkpHR02fEmQD
A45nmbCTHJ2g0GX+3vlLQzsLAn3LFDiro6lhuvOSV795ZNz73z16llfUFS5Xm2lK1pJAvTq10+QK
wb6VMVragL5+/m2QEsgZs4qJvStOEmFA/Y8tRKIGgMhz6BEJwCQi+4N7gSXxD+IAvy4GxDp4C4UU
mh0MDesCKHFRtHMhPOYZZyYRLuU4dSsH0krfTn34wxY5Z+GMqlCpaYe1HvC4NYq2/bCW6iwumVkY
6UetTHiGR8MQ0qzN/Chb7EaD2UTsJMQJNvxewA4MONghXInn0/72Q2O+vuRbd8tj7lWT0q+bDyd1
uI04BQWTjVKvNWkm4PNPFBBmQaaM2JCpU2TsMNdD+aJUOfDDG+A/KafD4jWoHEOKXznoQLbCaKXK
Z6bdCp0t4JI+TA2z7l70Vt7G/jGMD/KYWmJdm7EcOKVab0teOwTtK5NX0p+l3pgdYoAuq4yqSwd3
UAqSj7cZ3D6hVQaS8krOuDB3vsCq37obd5ZNWUn84Ao8I339wnUrMJSlA8ZXWe/bkxNFKYKQzwa3
obias4Gzo7EVmPBhpR1Mqh72EI+Avd1fxYCvRPXby0Yhj32wpJCSty1t2/egvveafmV9LYWAr3z7
29PDpOiFPsIolFZjybtiy7aeo++Kc7wJLbip7tVH/dHYNdvR8shL+P80k/u/qTrLOiRBGRlrhNEF
I5RGukJ1sV4Z96W06evn39pUQlVIkMscw2N5DmiWVLMUxyNHmK5Zv4/J4itmwcNoZa5SE2Xqtt7k
78Q7XHdbvFndCHfGytAsvWOuRsUBDjFA1GN6x2hyD9UFgdcarfFuXH/HFBl+CEn8LGIYUVzDbs/r
3RZbJS5uIovjcRWQciBHxVRsLzKYloOZ2o2rRszKxNwW6/OartnCzsnPQkABmb+a1UAstAhS3FOb
1TAhGzcrY7Sw/vkp8HybBk1UhApAsAgwTm/3pgTdEw+j1Fq7l9hsyJr69NLRdE4obwecAfIM75mi
wYmD7yPyKQf0dbD/cdu8NqunqfXTUE3N/Nac3oNcq5BPzaEwyqGpo9FJXyBbndRLozFLNjqeCwsm
Y75lwRl6ls+l+gKbhMffR2MJIsHPFjxTpf8ueK/Kaak/cWW8D/2LAC1Yv/IveQmMaQlewBE7FIGx
pRXoH12cgEnWW5DLJkaYWb4AjM9tlLS0zA6heFv0l9G405KO1MItdKsJA/xE40O3j3qL43yS6pAK
9caTH25VfdOIO+iQbiqfO3DMswcYe4d6QD0ZCc+4GyCSzVV3KTYLT6tpxV8Yv9L4rw34p7Gbn4UU
LWV6201TZHCYPTn/AXhh5Q5uFs3SjLf6RGaG4lCyktp9CYb89MZZgIJQcFiCJIq7RDndqdqND5WI
QGnspHnLvdJOgwRQp2d/9YL/58UGCvqfszPo+drLStQydA7Kyxt5WBG9mFFL/nejkI1ZhIrDDibb
BofCDxmoZFdUckfi7wAhg38u0gU3xUlte/l9li4M1L+0FTRA331PwdtyCww4KlIcunNHu/JPnr3f
T1qA3SY4lK+/v+7nFQeI8Z+dxqWRMCTTtMgE+AxATUYCQ1GK12BJC5s7WDl/Pl9KR1/VJbQGnEpL
MiOzPAQnfQvxRic9cBbYvI5PJSu1k4N+DT6Q0a8JvkwR/N/TD2SVP9+sggWjimzsXQG4Thn2zLgc
A6PgNhE+Fc9YC4nTHPjpLbOIBUtHCacWVJSnsWpNmRq2ZMabioIuRySn3AKr50RuQdeK/UsDNgti
pcZXLZPRocJ41gBU4EuJGlCl/H06LM71WZiIAWxK1RjtUS8g/u1RDXwtTu3mrTGbbXUebvpDRtfu
/mfeK/+3sGYRwksK4EvrZnC16CUJ870q76S0Mr3hVlfvxly2jZSZImugQFzToVYPUIGjpaJuwyAg
uYJ7DRgEpUHsgkiDSTvYdR+aqpFeRODAU/YWJAlo6B891NKzoyZagjdJPMN8uuZhwDKaclSuBbuF
aPcv51bYtrQ6yF8TkEE1R0gSa/AoCAvebJPnyIN7W/negDEuDgnVhsQWPUaCBMR6Yz8MIxmafJtD
j9CQXmMx3AYdWIoFs/McyZ3wUrGjD4f7vrZEfgQhWLFqGOH06rbhfLPLIgda0bTBk8v2tuTPRgzx
8/KGh/6Qn7xLbUhYx1/7QbAFv7j4QkHiRLD5VAP9DOc/TrVLTwQqv6V8WJ6lmJGEl80qfupCV/Qb
K9Thvvce9wMkhXJcWZ8K74FLzi16t8LJMTeiyXWB6NkT6NMUhN0MMtCJQMQ4Jy3MeeEi4dfXJClI
I4U00AB/LHUq+QBLJHejctZy1Eh0/xi1qPPCRSgLTt6gU/iaWTGvHBv9PvSPmJOgt8ZWVdWW1Gyh
wE2TJKSpXm/0CFx0lbNGX6RFGZlajuqxcA8HzzO4FBRk6r86B6Fo+GdIGQNVCMupFKBX+1Y7hPVj
JW9+X3g/14/gOzx7tBiWypAiWrWxTGKBx7G8s9PikHceHVhgBkW66/S/qxfJc7S4J8U5SBhD72bZ
UxodlHQgWvf0e0t+PlRDIujPluhCCE51jkXthRAdz3lTz28HVlK1i1aC1NIbZpG9alo+bqY9pRpP
k4BNvIVLQbJWFBAX8og5ZlzMoHqS1AiBEKk2BzpQ3AuSEjdOkQ3BCapYgtNBt5DHbUQIbm6HGyYo
ba20bWnD1GfxXYC2gRQXeHuwD7YVTsTTsYGjHO5DDKtwS1NxnmDMTHEnMh2FuZWpvdjqWeDvJLFR
YOyNaim0xAbLd8truAFLlrxB7Hw7OYfjjR5F3DVVOzfFzbqr+8JO/S+gNKSehYz5UNABYL0H/10t
0fF8CpmvazRAv+r3ibkUoucQacY1rYziEoBC9SPEWPny7HWQ3OdbpAeQaRNAFUruw+bz99ctbNRz
KHKuxg2qXKjQpJmjNaNZyVBIGLy1NHGh0+Zw5GYo80wOqsE1NqIj2PArgPK3csw2xcbfS44IlWbv
GD9It7+3ZiHP+SJYfDv6CXEiDcF0X8eHcCeV5UnHgCrA7HlxtQkgUzGAu/n7q6Sfj5nwkv8zgqh5
WLeg8o+uJu117HucIdCRP2clR8Wxtgvjtev2euhDbOPEY7fCXgdoMqkioJHDkCqDHQsBybrC5jvD
UtoUu9C71noHDnSATK4dhs23alQz1QQrifcdVG1+//QFkgLodH9+eq/2maQDq+pq6pvSQ1Oj92kF
bmszTrJlr3qDHb/TSFQEULe+EdOTWrxzsFvooWEDkikUPKByEZcuypKkquAE0lhpExKeu+mTo8pv
PFBKfv/UhSg3R0P3Paczo8bFngygHwcvipVAslCLgDvgn10wyp6fI0ebzi/iztshhFjMDfcNzORr
WlB55ZZ8YcPUZvEKoEgYe3So3hXFba7ve97SQxqOdi9s8njr5du/66ZZihoqfhD0CubiCEkSJkBv
pl8ZgKXsdw55hj5PyDoIsLsa96yyFw3OFODiMeM5ybdafhFru4J6pKG96d79IMZW7cPRJGp3GSgX
8EM/Zm11DARcg2gBjUC1gJXIo8y9eJVKYU8LfRmPGnpyylNbgSNTnEHTWNwF0X0Ey5oGudVfddAc
z1zLWu8NcHFyDSihNJ6Ne5jfH7xAuJDnCGW4vP63f2DG7KBegeNjvKtd4dhfi5SMx3aHXNiEHgnJ
HPnIAf4pnRgcJIyVoV8I4HNoMiwgI66Zsr0m+fSgOuTBoKQ5/964hdU3ByV7Nbi+cKTD2OtvWX6G
RsXvz51bwv1zpprDkseaD5rRwIGeCSIRWU58do0h+yKcgoRKMezZx/w1Y3bjbwTvnBTPF4V4/E7S
74Zs14THpLgX/GepHECgimhkkBb/0mDQIoJGpnPUHz6TDvzx9CXpSgqSE8CmTzCk5DNGldipysmz
jEhGTmr444R6YwowTmPU/8xbN2S3qo+jmtdaXEH0Kjn0w4fH7WGFFrCLoOAixhQK5KNukR348ZAo
bj18wOapkG2Be1Ljm3A8c1UV2gyOIXq49eP83hDKM+fHp04OLCWNqaoatlDv03ajafFFQepSRbuh
tMVbpj4NHSR7H4bGAhnLiG4U/blme6aafvvA3yKgTD7jFFR6uLahTmsUIBNs9QDYRCzQ+hr6OT7+
qPSHMXJlwL6hcNSc1MpMoa7Uq7SWdBOad6RqwaTyYNhm8f5rAa3yALzSsL7talcWSAdHteKMThyK
fdldxwaHax/iTjdjtoc0P88d42zjp/uiPA3lTVhuk2SvBpzZQaun1+0+2ooovUYwvYkgQATtEp+M
7C6W3UJ6z3AyhuzQCCkk+ECXhSlPjMTqPdBhfkOhtUmVXjtqkfA4CNlzoD4EOPZV3AXtl5v33yfh
Ug6rzooirS91Zc4jsgX73kZRH/VoDwAtg34w17hiS7bwKVQ0a4DMdSt8aNYMJZeW1WzvkVMc/vMe
L+7EXWwcRn/ldLZwrSnPIewlSHWBH/Sj24KuZSBlmKS+5NEsUVeSsEF3w203bqLyRhjJQRohWfXE
KW+THJPOb4P83kfFiefZMchAOtKeE6G6h/cD5ZhOytyRJbayqSx1wGy78vgaOqYCgEZp3xLFt3l/
JbAsPHiOXi/HUILUNTpg4AxSDCnxhjUw1gJ7Gx6gf2YMYSnFDavq0YWRF4E7ISbM64T/AqTPDYHx
Y6h5TipIHXlfq6It1bnmUHZdzTJZK1CuAf3VNB5h9fGfVEU2G7vcazsdngbZbu28/YXE/aFMOIe3
x4ma/Qdv5gOViZlk5d0zU5zQwPhDLazIXgv5HBoFxKJP6A+UQUoz98456kdqEUKn6NPjD0MfAw8L
Bu+IQvrwVgzHPkIZHU5gcHQrqpuiOHDV0RADOoy5HYJ53CaxOSTjfmTwdRIDU9OPcc9RSPo4nfza
8K9BdR5lWP66GmRopGMQIuSuyQwsTZlZGm+ocJ1LvQlbWF7lwEXxZOWAsIAfhwbRnxMmanshln3M
8mm6TED+zIytyMxxWvVw8zWhBsGxd1qnoNB+pBIu2tZYHEuNmoU2CXI+XDpltyP/lgdnNRdWVu7C
AWvuGznoScE1nDe40tugPDQ5VXT4MtwKpWJrqwDohZRmDrzPmt7nu2pA5UTH/jwgF8geWkSK3+P+
0tWFMos+QRZIfABNUtAeS8ICzZU7LaRaEZg+XlLqH6jMOVxeI/9kBVWYRNI4MSG0DOoCl5/rQiSD
zz03lYLlCC7275+10LNf14Hfjq4jSDcpGGCDC0ln6FaC8/kgwE62wQYaFdv45ve3zFSd/km85iB8
v/NiuCd3uOkA9F6y6xODPVZNJoux5pSusDKWTldz3L0PP8xCYnhLtgceZjfdMyDlwD0DijI2tw2c
31uzFJPnOPyQ48YhioEokx6ro+YKGwl/+5fklH5Ex/SMpGfTH/hNcdC2hrmmIL1ASoPb9J8LO5dS
teRytK6ELh3EVMECgmQlSBMygcH8JtlBsdOzfm/iF6D8h5g8x+i3fNQUQYMmquzdawtqqHd6D7Vf
bR9rLVGNJyPfGhHKfqg7yMFFD1RTjT/0/qqg4A05YaTNvK2wbO/3d6K6k3xA7/tDLtbwUhycRH+U
69aCTgTHlThhh1aXHevsYRSPY34ONEuGkoTgDOCjVvFt1L0M+SrsYGGZy7MgFYkJL5UFurHaVRaK
D066S079Q0wlB/w2q3bkjbJWjF0AscEn/M8xq4Y+GsNxgllSwHfwsuRGe20+xgckfIf43Du6G+yi
Z+kpcNYkqxdqX3OKQNBKkVALEkprMTiysNAiA+4iNB9WsbIOH7/g/fcpstSPs3jmd9LQ6HUAWKXR
mc2QUTl8zfT73x++NNnnMP+8GhW+0DBKsLLcDsd8l+56VO8MR6KRq2+GTXhaXc4LMXCO8+dyzx9z
He+CXLCZbriHzgHKnk5/VXQkHAUoFUvsLrUzS93A6tVOzczC3yj4citxeKE355D/XpIaf9Ra3FwW
T0yuydhLxF+rXy/sy3NAP6zMCpX3G9yf1OkhkAxL19Y4uEvfPf382/6h4HIRuo74blV6ykawIEDc
0dcukJdyma/q0LenSxCwhdkmnj7lMr09QmG+IrCBtnA6sICvAVioM4G8RQ7Mvu4aktWr5KU+m4UJ
sZD9Gl7umIBljGu7kDItsFYm99KEm0WF0MsVGLhiwjG7tCqLtwLaQ71ex01CZerkCBNctGdNlWsh
IEizYqDG43Ci5cAN1XaLu8SMgMcfU2iY/96apY6axYHeGBJebdCYtHlt9ePgryFLFr57jvcfOcaM
UmxwUN4qNpCxFpCvTuK2FNU88olr14Nn6daq5djCoHyRcb7NNR3ut3LNx9Prir3yCGa0meFWC0Rb
S7SrLSOtxdsoQuM+6/eOWwAQynNSwKBBZkDSogkxVpFbnwCZg2G/69ahb9MY/LCLf1Xiv7UpbBQG
fWC84f6ZI6ee7AsSkZUrHGPh2bOV30HBb0xkPJvHHaBPPp6Od2voqK+zyk/fPc21b9/tVRmnF1C2
cDsF+uvRUBFViF50oaFMNe7l5lCFF9QcLD3vaF54JKuABVI9ouvnAjKCpFJzZ4guQXTL6dCuSg9G
8NwPL31ppuUA28wCmmepVQzGSDoNstkCMhS5hYYm8Nj5OLnvwhOdxh040PmNAQnpJhc2aqSQIR5t
qatPbWJDp2LjswHKfYNEmNpsVR810BQFvAzFqxE6+7Fo94FyCzgEDmJeBiFqSOWvzJ2FVfcVMb/1
kNBUfRp16P3H59db3/p42O8CcuMDN7nyginO/TQEsxiVw9pGCowQU+fxOSRXx3H2d5/vvz98aanN
IpJcFUbZtAGgLaNhDsZJSx7LLrCC5FXO3sdxJU1fih+zwKRAK77sSrBOsqJyijGzcw7AkQi3cuo1
GR5/b8rSmWNOGggBLJX7CAPhomZKKjKir0aEqF1GV3prAc4Oo8A/V0MMY045noCfucLDagE+hOEW
dsYkMTlLiDaKCst2Btk2nCthvfIVof7yRP/1Sd+mGVfxMMbjOVykSjWMH69FpK5MsIXE4av29O3J
ZdOxngfZ3Y09OAbrcL2uSAJFrZVhmabpD9N3TgEAcE/shQYfrgqObwM6ouWn4Ca8FcejOtifqeH8
ZeYmzGKVqI1D4Pc+OIbac5+hzqng4AL3h5V++trufmrJtEC/dVTqlVWXhZhghdnaohNs8c8pMyUy
4I8dtDwmn/CYyma9Y2CzQx7PRo5MXmIbzjumt9KhC9H+62D/7Su4Ie9jzsONuqd7uObgzVC69D3Y
akCOdZh8qhrZ1bCKRliaHbMI4Tf5qLYV8AGitBMhy5tIAdG4O47T6AiKWpoyUiaZo0CoPwp7q6h5
k/damkX3sWeuTKGFCCjM4oek5l1XhYiAtfn4erq9np90cnezsqi/2K0/DOucPcCivk9hX4JhhY2H
4qMIJ9wHUnSUskfe+OjzAQaGFdg2Ac1kxSoAnE5gTtMnJ04RiS7vxqAzjRp6sWBvSsK9rPfg1sEy
4i2LrnHfPhmBR2JDdT2hfe3al7i6ARaBBzE77Kx6bEnU6H9ZdpmTFKJUGjJJYSiHCGdFvInKJ9Gr
TAYpz26IDiz44NghrQTKWqeRtqF4/X2AFuL7nJ0QBQqo8BEy9BTm5jjeKlgAxU1iuJ3+t7sgr/65
+AZFV2tMBKh7EWb25kg+Pt6QRN3dXH5vwxQkfpoFsySKsahKEknv3cjwUN671tzKBfFS5YGfhaXc
H0PN676+fEovIxO5DDYnJLQoBqsksxJyxBnDGty/UzKCyeiffVVCujkCVAMFgS4hfPbS93f53ylf
oAT/57MNvwmLDEbYbqBcI+ku6u/UciVNWAg1/CzUwAKKj+pkhJaLcBJHGBBoV5b5a0FkaZLOgkiV
sm5QROwOuJ1AJT6yx40+wbudt6e7wOK2/ok7rxXtfm6JNMf4s3RgRStgAOp2J0W3dbItxbvf5+lC
PQZGq38OAAsTVkMvGNdQIWfxnUSCrCQSf8+gbTFmLWVNT6QQ8lKhbOvCu1HKNM3yndg2hxzGOL9/
xc+rRZq7vEa6L9SRihMhrz9y+X1a3fzdc2erPORDwfAFNE4s7jNpG6Sb358Lu+rpEf9e4PC4+LPf
5E7O0iTPgADB+mNmkzpQzGtii9sLUGSFieKTfy1ru1SOskezlsCaiMP5ZfK4Impr5ZXt62cpMkXA
pYINB0+40JIbM5Fe8tJJ9uEm7w4wrlLhfQdIveE0OvUiWsN9K7SNkLQyfojTCTxgiPCm+JNlbBTB
IYzCoooL3png1t570BLuVY/cKoLPNRHvYI0UiLYx7FPjNoKGx2epmIoG8QQLWJkgJuIleoe1RW6x
zupPnfBYoIiB3Lp21M8SUCzAzCAsqGyl6BSFtgyxPBjZVRws4ypGm2NX7xOdthxaR0rsRAURgYU+
Rwqgo7iKF7b+uW/OcOwpmiMKVazYJarVSMyBd4LDjXYZiZvyVmKmcfElfiP3UMUS8n17P3xqUmtr
n0CyiY+10dncG66fi2GfqFfVz7AckLpQZRy2AnvTjJZI+b6ADFi+1z7b0iojJ4l20bnzATejlW6O
W+0KgZqyPCvqG49fS0WLQQ4WkqW3pU8SKMJxVz2DJ5TyUpxhhuVEpYUFwW6jfIPkSFWA+4YFGRl5
UhTEq56lyI6RuBfEKC0RT1ZvmgqWZafGM/F7EeAbwHjCVG6TXvFh3RGXWwGgADD+vYVYZg/AO9Ry
KyCTt6lviR1JEwjVfnSdYRraY49lGYt7H6WdUXGEz7jY+QB7QebMVt6FHJIGVHytbH4P1zLtEmk0
2xh7oSRGZnWQMxQPo0b99tKVz3EHaYX9EFzaymH1hmOQhiSJaJYwrhotxm26SzWQ9Orbbf0Ip7kk
cCAgAGctYM4Z/L/MMTe7a+YaD6V+igQ6fUHpZKklP/bPbUAZZ3VnpT7qkN4FhF4sMdc3SWdq2VYw
TE0+AdQoKVYpm8qDF0BZujzKgzWmtmaQ/DUEeXq0BpyF4k13hVmHKECqCidxsd3qvV17FKKRXWly
xwSIXIN2Ca3zrdpvemPjV/cZZlC8q9DoK2COFXvzUrOJCQQZjH0Na778Pc53A0+aXQgQtTlk9zGu
xmqicPeed+h7M88Ounwqyu3o+aSMLhWO97oZQSw9hXugk+V7OOu1Amn1e9QolAfciASPKkTUSmdI
zeitwuSHQR3oqKOF++guxy9i8RB4gvoX1tCgMovyMJSo1Zs9Zo5yNTRi1A4wK/hPzr8qNsAusL8S
4EcomL5vQ5ZZfUkeY2ipattOw/LbiJ85VCbOaRvAzwu9QfwH4xXQBJ9RuGWBw+QZN+po9S2WEwZh
r1S3VWJhuooQEnrPu62HsU6I8ThK27IkfHNg0wdTvCB4bIX3otqMvePds9DmBnR/JezSj2SrhQ6v
Udy+xe8Tc3C4YChK7wOrRamdWqalBB2TG04kamMy4S4cdlXsID55Gz34UCGAnAfvPaQ8K4gaKARW
dm1oi3lDCqy1kHZA9wQ2xx/l6jkDxryxmHLwRQeEeejU6JVTprQEC8PABfGxbGEKRjCHuuZUVDDA
shT8GQFWg9Szq2bCjOeALBIxlBGJt+O4rVqitaYuwF0q2vfiBRKBCgc3sYukQ3LrVHVuHllttI0v
/lukww/yUElElhAFHGWvtTY+o2h2kW9KbKsg2CfbFhU9V5eoDvBCSUUJqFzwR4gybIboKMdOpL57
BQzaNLcFOBE0ERQ0ywcGsUYEguoxkczmrk8Rgajm4ZIFwoIbSYPCtM1DeEgn6gvk0hFo+A91oIIb
MTL93kP73tynwJaOUFq38F3GiT/AeLIU4HNGs+Fekzag1USvmus7qHS2di0B70YQ9Ljsjocy5Kes
mezU4E6HkXQjc6R96zQr6CgDrD7fxS/BKcfMjjcGwBY97Worm8wTnTRyBnYaI/iUPyceTKjJKJrj
xhPpcFeCs9zdaOya9ruQg7r3hxoDhgNvRn04l8ZdC9C55MZXbg+t+1vok1D8QfhhatMuiRR2eEwB
HhOLlzHZFwrQG3vGLOWqX9qH4H0Q3bLfsPexoVjnUPoyu1g1Ob8gw6DQrEbBr8Aclxj86GIwfaA4
yBqT12ADpSCBwdqvDVxHGwgvvGKF09ZQMZjBQFfXz+wqwWDiQ5MGUVBlTgK0WBMiXoiwgxRdxmLS
xh9aGR5l3FiGSOUV9TJChV1uPaomcMI1XpLekevQrBtlA4TGKR3MijdLFLWtSL4p1WMdvoUx/F33
in/j+Td+vQ+9i5c6DXg8mmcNMMTO74r4KOpOmrj9uMvbW2z31uSEypvMsGijHFvukA4N9X18K0JE
ZexleIaOxrFMIBiCPREU3h4gmT771MWnUXgVvSddd1rvaYAjX/OZ4P9pgsM3uRXm7W5IzjGcNrV9
oL3JAM8Xu1wEENd/R04S8I3p4dtEHUmfYaX+KQdZtQ+hRoZlJfFHD0L/SZ6agn6Hyrrtc+Umxgas
eR8VQDs99Fob4AD129E7xGJxCAZolsVAxMXZdmyuvCTjSztYMOWOAT3A1kkg45A5dZHQXO62sox9
5HXIoVlvlPbYFDcMCyPLcNLpXzuu2qICZNXoZ2z4XAWPeX7D97UDrYZtlQGSZqS00xWn5xkdEnXL
mg8PbQcZk2gh3IAMV2g72LBB9CDRBNo0iLuyAhsGlTD+VvJgIMlJxOPUvRHCaPak8edEQLzBJqBx
OpQ7UhqE8qHQuVNQcRu9Bqx9uPVQ6koi7EH1XsE86BLB5Pot4wQaRGgIpE/T4p31MdKAxMFVBNVH
3VQg1D7AXTPBjut7Msy+ITOsgAPFdUQAoJElmS00p7YD9KwAnTJsNkX8lggybDzVXclQKoJxZscw
VF5Kc+k55ABBTXKiNS1JxYboPrZZpaQS28dos5G+yNlnlndm24iOpmPGjJKbhV91GC0RrapFOorE
RG1upSrcGM1zUMM8yY2ymsipQKP+xo/0lzItwLATiFZEZqJHlsh0u4jvY5jVhs2Fl8uHUGtfBkPD
9OEOfeGLwGvqkE1FfMMG4LFmE/EJDX3hScwkgAT8e1/SSNKj+c0B1mdW4HNOkXp2EGCxxcT3YztG
lReoIzZCqQwtb8qMln2wy/GLYs2oXAaOyjyL8x/ytNy3kRXHx7G6lbjnLLh0MRYviH8sTXE/gH1T
2JU8O1XGthf1Eyr4FrRWMI73BSZwwu7E4CFAm9vuTq00Z/AgyOFXpqI+BlikYpBZBuinassRTyrM
EfaktRE7AR7uydhQeYeHgWx1FDnQqKYfCHfaV8lE2MS6TguQ/HwDtRo/vwul54xBVx5aGTyUcLhP
6L7AmPIicCetf26K91rZBfWmSdm2ri+F/1bAQsaLbnLNt1VhO7JnTvjoNc0NpgDYHgoVT2ozXGHc
a4EraAeGqw1FuufEjg5SB7/Qd8Pb6eNVxIkVlRWZ2xfaLmlhVbzLCpi5VjLho5YkQ/c2ArPrdVAI
73FTrgpmB9HueCcVT0N0lkUcJECd9tLXpkGMKGXC9Z/9eBSj+1Y4t3VP4EBowg4Yxkr9tpCQGQYI
XcZBUyIzjSCkNlR3bZsQCTHPa98T/8hAmASJpYUzqaAfKmAc+ByKhwIufnAFnE9V2MjLaBXf1Lls
lQDsJVMKiBEY+nBfN/d9dE2hpJ3shRpYZTeA7+2UtEhOg/jlAfXN3Re4IRVe4GaS+v/D2XvsNo52
4bpXRIA5TEmKorLkbE8I22Uz58yrP48aZ/BDu1ze2INGdTcKlkl9Ya13vWFfLE+Lflanx1R4LVHN
Ch9lTLrILmuedem11iUKgEMjSV5Tv464kl2HS3MdrAJMw+UvsYnsvle/2jDy8yjc1Lw1uROII6ZO
p1rWE4G45PdwENyyUe02w6JKtHyTt6JFOS/U2IjauM/hey11saqX+mSZcWcDOBNaEW06JV2X2sbK
T5bS2yJLMIwn9gzXstWuhVFzZBJyY47JlKNjvE6rjLt6RiNgsEHeiL62knnVS4N3PdnnjB08NscS
A2YSQvwSqk8cfafBLuqREb/N4ksS77T5KSMgVqCsbcNkHVZfeXIZp8NEj5K0TjcppAnt64TzfOR9
JKROzduR2kfuUrsMK9fg5JqDP4lK10iodKV+VCkIHl7MZbntSIGwVBS740EOnif1FOMKUW6SEQFL
flJ7yZ4loojTU0YUjj5vCcI+zkp/yIXJL61xJ4+ROyO8NZLIlcoFYuzMCLer7aViHFe2dxXFVN92
npEDxizpRzfV/tSvDKmnJCZyIqj3+TjasvppQToKpIr04MlujNcIBmocx67ZkWihCCs5eJ+nb7GA
pCd/ytLGkigv1QOmkUeFnkXFBIgp5rZroedWk9NUpWOq65Es5rHrHEmanCTbYe2ELJc0aQGFhv5c
K5E31KK7BH90QICMMrVU2VHVk15vi/KpNyJ/oRcRwVeatjyNV21yNxFxc6yCaD3QQgwdA03ZcuJK
JiS7uzcN0gzBASJJdmq62aUbfTmrPT3rViJV46Ht0PcpxPqBNyQdEyxqhSVag+RaEXf7HD9GAwY3
1jbtD9rMphkn6uVDNz1a49HK/a7FJzgJzxmp2+QL49FH0AB9fqJ4tHqpMuzjJUBODlmmFfa00SGA
tbERpsIJa3M1MfSBAEzDqXipMLu1qr703KM5MIeg6pScc0FY2VUb7baZcRZm2WXYELRntU43utG9
qGPpEu0BgJciIGtJN94r8zXB+nOu1hRH1dxhnWU40XiaBvzPuQ57emSjqOmzhnNb5juDdyBbyooI
bqfXJ0dEBLdMd1MerbMm5OOl7aAavlov24UKt9TOUSOdVa1YC7VCaFK/TQuVdoc+t9kNVCEof2CB
184STW6dm5tJx0k3pzgCelcb2hw5cZk4C5y2yZVuqoiACKKrBETVS04ntOfepPKp9UNsEHFrRr61
8J56yTEH02lB28LCpNuECkMxkkiQfOsMW8Riq0rFauqE7RgHT9MYvRjj6LZD5qhkVuO7a2vc6FJJ
OHgpb0K4VerMaQSpGul/FmZOiwlZWg2nUqlgSXf8dpWz9JwfY2Ar1wTIWXyyhPplpDgguws8ZrG7
nMPopVUoU+PclqRxhVmGb1xV6P1TVDar3NxVqWBHNbYJwnPG/1GGjoX7KnNC1dk66J66Mt5m2fCq
WNtp3mTSsyAoK03YWtOqljN31hVOlsc2SLdWbzhj9JkAZ3S5ScKU5eaZ5Zc4HBgnQ6EtJPlbV82V
nCq0n4VjpTgbhKI/0E/nIWQhS/emGIvrsT7OHDXK2Pq9NriRjJeSJvuLUtgh8/969gKibGrWipZ/
mSFF8WKsr8eAJoKClSnD0CCdnvtefw5bjMBxZA7utVpyjKw75Gp0JjjQNfWXol6bJNXrSe3jALfu
WxCjdjYecrz50IMflPDEt2WHCwcIb6Nt6OOV0Avon6Tq2CB1FMW3EvsPIZlKmuLrLOiPQVx3O+GB
hx6nlGNvAIUVxAwh/MjjNmiwh3HfyNR1sukPAWfGnK4KvrVqeSxKarN28bTxPjNlYjw/u2K5pxa7
FzGjbImwn6Ad6wKv0SP9DeK9IdriIHnFtAmsHtuGydFG4tRhYxn7IRg4Ai1Hll9rKyX1fCBYfnQK
dKZRMNnm9G1EsFVBr4Qh/GxlZT+ApUVkBFokP3WysK0hJi7NNYEs9lohWumF/pBQHcSidQrGxZGs
Q5LvpUDbiSXdc/dV030FQucOeuYsHQ3NpHLlx65kKCgGX1Usq0hO7dJhX10dHAAareDSgKmmXeln
SuYGqeKW9ejgP+XHnWz3mnYyoqfImm1NEg7tojpVdazhXSueURxD7IUBbi1q0fhJUy9L9spgcJzv
ykq3Iy2T90mVuomkbcdRvZ8H5RjQ9KZldsZxGs1RZ6fX6n6R3pog/a/479LwoKTyRteHFw31v9wz
4hPG0J5YkVJFnVad68SCvBLDy74eGmzZvvIS8s41bbgMcOL5ZOBSpFY59S2pzGVEB5espG7ey2Pj
iFJGQrq4VYmUsEtaclEovAnVl7ofdHOlV1wS02w3i+FKI41+ipvCpHP2jyetKfctqKwBPrOcxGTe
DPQ7iiXAG6sdsdMuGVCClVE9Fm1Fclu5F+UA7EXamkp9FFUd2+BFoEoyjg2vaAy/LNouKU2dnkul
ii6hienosplASBQqt6jIDm0ApggOIaRbQyXqpehxvqBpCJg0FG9j9VhwE8wzfYKsrdLyIyE5cax2
orTPOA+X7BovSYMOS8vYTcwbVRh7eXRXRc8KziBJZzoimVJQ3u3ceFfKYzeAzOrvrdSsTKpAIaNi
0RbIzXijCPuWHPlWcHtTIfa6sA1FtY32e6LzojCFa40j0EiK5lKu+2qfIcSvhFdZhit4jZlLB0er
jkwlHQlAlKygNeefo+Ro0oTYW9QvK5IdU9hnGZRSCP2VjD60WhxLxe4El5deK9diCUZ9UYOYM5iO
dfhMMWjtkf9N/SEKqnWo0z9T0PdS6jFIdOQ4+54AulTjKc65uNs7qeqcUe3uwcuz5lTrIPfhl2mA
PovYFRTyNtYKPxq+ZAkEJspXRvYtLOvEQmpU5RulrLeRaPjYr5x0Y9+P1DTEhbLpr7JGk6us2HRF
7vR0K/KIAnVcDsu0Kqy3QgKtEMGzKx1TIfDEOHzsCZPUircqiXwdldSQBKgiZ1cbn0uOOWuKn4X8
JUgqTt3zYKp+niSMGmLqsD8NLigD5/DwIugrGbRVSA8p5ZqcPLfSToNqob1p4kGOabJZZFZdrpJI
t9V2OC7LdxxUTqtabkD2zFSprsQRXSbeALhnReFeHLmIi5HTW0DkR0SkWm0LCVBqGFc1x1ycZ5uI
Ai2DK5a3ABA6c7xhcnNJoXzR+BN3s1rc5yg1y8H0sva5X4g1nN7yDkfW4FTFKO+LE9G4bhnfW6YO
rBTZIuhm3SV7cxBRKFHQiwQuiMOmU1Mm/PTctPNWlzqDxJoJsPZTRXGTErqYqH+CJfAtc212DaA2
v6EBKXIC+7QSCruYiEaAgboDPNB2rR5s62jedsCVsSl7nZrtkprpD9LTPNW8aupByFnKUbsqy8kR
DMnXSKdT6PwmBNaq2dgjuYiTypzGjP0pV/1ef9Ta3G2W0O0EDoKqc6dRPYo1sxP1XVg4dITeJbRk
TSnsteJ1mDTuRzinBbhbq9R2pMiPcpvd6+GnCfg6WLFXwk4QuFkbyExmWLhaQcFnfjfGW9e+JNG1
f8leCyVeFSW+B5pmk4TtEJp9l+eJK7bjRuvGbdqah5xSX8TMCixhV+M+lxYjLVRyqESYMcG07izj
kGHPIAsboTe3ZaC4NbMwWCWuMeG7Sv86yCUzBaDwPBwOS4HRQBitu657FecJ4Dp9jERrpVg0GWql
r7SueesMhcu5r1wJxCJPpqdiiGjyrr2gMcR+ri60lhga5TKqSJHgHJmUsORhWMJ9Ww3heszfRrlY
j3LrzRpRhOkqFNLIloTIy+jFKgn9rr4tZ0QKlbxNyp3F1dVJl2LYl8XrML2q7fvYYPYQvkgL3nXA
LjqytyCXPcEqXhOJ1yLZGsgt8EaiF6soWEEFLxjopUdCzp3KfK/E15gBbqNmbtplyC5rMNRPYd7E
DB1kvj1z3AXT1oLhpPqtHNOyqI4xVF99Nq5KNhfWdb16Z6W7AbRvQVf7kKpPA5i4ZL2og0VAKnL8
qHgvw8kxdQlMMvLnjJmVOEnP5Aavhrq5j0XxYcIISY6Fs9aeJarPQo9XcYdMZDoK0rjXym5d6Jdg
2Uu56QWp/Cca99lwyBl91XV/sESzdUa51F1Va84hwaZMRB+NRaNoXL7zPDLsVnqqpuBPWvRsvEF2
hmZ2A64FCwAC7fKUl8cKKNtK5S11Gq+h9loaIyMlGi27z4bUD/XuWEYg09SbLlmbYOcc0cFDJGSo
S886J26ktCuhgwqhNcwdGiZibcaGYoKhNeDe6uiFTenL8mVhdGhVnkmdPlhibY99Gq7y6VEL030y
FO8msu0p7b3Ikjczf17/mwRJTwmWTc2fXQQ5nT9FgQ6fY6QnS9LWm13Fd9LFheYMfefoQfm0wIzN
jPAjSrSNMFABcqT1YupZIToikH6cdZh3xO9TZbgB4nhFxkOgAv3Xwb4BQTDEcNMQ15Ed9lio0vLZ
m5TmHlcqv1fAEhkl0rR4cjXfTe2WgfoGVft1GmmZM9OYaR9EPYyxBkOg/A22lj59x+ZLOH8UjELb
VvI6rVrnC9RGui81fC+lS43DszWsZt5lMx4shkFqF7gKCitT8Az+erV8KQzZrGXGRtnwNM4rgV89
zSEF8+9z04P5EDZ7yDXDUaTFLag8yRlgVJcX+7z7M2TvcV/7CtF4HYI3pr4mGNtAsxwbFyU7FtF7
yFVBtoUd6Z+NNlOE94yb8nspDFxhpEqdgvhhMJjHVYXg50t0jIxNX21Ar0umNmO3adGFheOpESha
RfNZiLEeDTdL5Seyse4FgIewc4vaWOnMH6Xkc8TZzZruJ5bqhH49VZ9n9aJm/cmUBx+9hZvlKOZj
NrjCcCNOnmRuMvtadRpJv5LSRLaFSrUXRrpSqHj9shGpBIRsO4y7YRQ9cWq2hDCuORqF/pr3O3zr
nH1lW/mL9BDStHB9JRpJpXPcP9BDqHTl8aeZEtaTqJ/KcO0X1QKFomjtlqXwi8Hk+BRJClouGIJK
jtUkq4lcQE7sfdmlF/Il92Ob7k198aOYdTwMfjfuhIbeVIsPua5spJ4AGM7IZKKLX+p1r2rrBY9Q
EmpV5Y/A+Ep5TGdKuY9W+kASFjKAkJR9mu47yBBjT695gkah6xetP9bUAXI4nQQmNAKTv3T5TNpn
a37Ogi9udLuYj+rg9xEa8JPGBM8KNnq6LzAehc/YSDRP0hnSgNQwv6vPpnA24ZRZ4kbottN4SZtD
WB3V7CBFh1g6iPMnX5MrNvdtH7ulFXpznNxF5VsRzvtFTHA7gMFuzcnrWInkFH7q80utZDY0vXOp
gZTU+SpjWgnqBwKo39WNgd7uPjY3VbQVa6a+dLreaJKnEt3rDUYOTCnr9K6aBPs6JVgQ5uGpTNH8
MALl9MqWdRtYOPqHd2pyVwFaW/VjZeiXvpfvQik/haovjn7FX+kGhbeou0H+jUs8DeS+Fz/Tufxo
i5dEuCxMZSwj3U+Yvuaxuo44TizEeUJ1yMzrt0pEsHIUsJeHNtE/pumfimjKJQTR3I0pfV3TbCRD
YAdDEajzYRtJEFkWY7uEl+vtqOcSY+wCBUxivfdlf5rUhjq5fZuaT6t+qQzNI//QCy0mZ/WTbt4X
VsE476ONiJQPLb+9FlhZ4VZLt2vziKRZcyvRRKnqV8lJSNhvtzVEauLc2rbi0bSOQ4L8cKQmETEc
jir8L5QHsegco9C8Maj9MHm2CJgIE1+t3o0WjpambFNIr0KZf3D9M+Vhfq/GxCY74rouMFg6JOK9
bJ71byP19DfdZAQSOpxyBvgSnaWQbaTar8tdLs4uzvvzCKhOEew0dQVItSt4hCk5a8GXnKhvaXbX
0tnJJxGvqicqk0H2VPFDgdog0sMjpNTlZS9XAWMTbutnLuLkcbHg+nDLhMmdNtpN+1kbvVNlvmz5
2fwuGa7wHaleLpy61O8uGDvKJhW4s3xLkFxI12wd/cTtIYAcZnAUnKTyCEriL8knk3dMHDZEJVbh
gnKZu+txXpss3dYpFic0DuQ0c7JlWDaPmwlJKAOP7yUASV0Jo59qylotEg5rBIl2r670j1qR7bBz
gvsBkKWynnLcICoC1FdUVEu1b0v+VeQ6SqQ9ylCx3DEGpYal3kzJXtQB8J6F1Fuy67wdELN9a9+D
dCdnW7i/Wkp0vdsz3pOD3fxEbvjRVC49nChcL0rDjeJdPz5mOKanqwxRUeJU0p0gnqeWQg7f40tY
bvuKLgOs1JFSOP14Z8XPg7Ax0g8ubz66dlsih7ZT9Se8OlSBnMBtcoKISNRHE4dT8YWWINUv3XjR
6LeHldSjH+F55ceJXoDKXKQWsDyO17T0u2pPaRHAkkgdKLvxaXorh/XyaFYr1XjINCem5/1uMW/8
za9D+olGd0MNVaOwbfoRutu8HR7SHSMUyBPZTr+P7syd+EHrrh+tX1RcP33WDSk0oZaiTuGzzJZW
YCcUv5B/fyQk3jBCxTgWS23mB4/b+GhuhzN8meGjep7PrKv34UIJX4u29OffTL4f39kNS7SYjFhm
mgvm4ySbhfTMfNuuI5cxmx3tTDz/flFV/aes+Bth8IYwGua1MnUMM3alQKCVSkfC6SnpzKDJhunC
3pd6kMJM9nLrywym+3oGhAQ4ieC6pEBIsFnZRKr9y3P/wF80r3qA/+H9Y5ikZcn1ued1ueq8lxPT
Gef6D2MR9yjal98UTT8slFv70CEddTMt+T7F/Bip69b4TUDx01dnXqm5//MI5qJTN+Y5Zm4HEcJE
swGV310Nd1iR7tUII/sld+Knd3X9///zQbHSmGkgY9UyENViYEKrmMc4SOy6+i3X4D95119Wh3lD
J43FsBOGWBh3RnCaIDv1pbQWsKogu882ZdTRA3xDietjIjUFqBTIm+63Xo1wBSdYIaV2Z13tc+X4
pIbCfR0AmzYV8Fq1V/NfuMI/2CMo5s35Qn+0iFEITTfhN5Q6nDmZjMkBRgnEouJWzDl9wOsx6s+D
dj/CmME9l+aPkfYc22YF8y5h1KneSdZKlDr33yv5x9/q5iTimykBnSwEbf95UW+vUmK48B71O4G+
i3MWnOfQ6dbR1vrtI/9O/lZu7UprArTbVkS4xWyWIsDDwRkF8+QaNjTRTba/eomyY9dX7U770n3T
ZlkX8wQvyKOSWP37wX9c/zdH11g2pdEs/BZPgwsHa70gAwjtM6b6TulVzi8H109M51ujUmNMJVWw
9Gm3g3RnV5s32TkxQrIj72uwP59VXGe4ydztEfDrw3L/GL+85euq+suWuDUuNRo1rce4mXcqg8E8
y31iP37hm/+0Zm5tSglel4ulx+OgXDHwtserPfsr8X/HDmZtcpRdhk12vzM26fPwmv9mEvnTE90c
WJFFixwOM3q/FZxft+W8zZ1P3a7sY+f4v63OHxRIyv/hWhrLgqHNBoY0KvI7JVlzo0JNKdxmgm5U
DrRTarnRUmFfz4nfh+anBl9WNdJdFuwZl1XGqpF9wtqj9o9OXxwTTSczyWglfZ9xG4mwIfJxOoYW
lZQ4YDv3tlBNWcV4Dht5Vdcxzm4lnYv0S01w1SL8bSXcHI6GnDDjHuF0VMWrztR0VCC2z2H6Kvfy
R1xpzX/jqH/vqp9O4lsz0znVcj2rWXaDizrdGXx6tF3ituv4go5/K5+CE5bgbnKoW6fcCZ61L39Z
Hz8oApVbd1KlUPtCUmPcPZEk4R94aA/xtsYOZvLhE7pfg5+vVdtkf+vPHTmq8+5qi4Bf4Tpbw67+
f9x3NwXYoGOYhHv5tJvNwVGMLnK6hYnSv1/vf8/yt+/y5tDSEL9JisbO04wZEOQOUrWoPvSQCOoE
3EEFNU7OS/LKwLUgMrr4iKIPppRcH+BwV/pLz1Bleg7AO9X2w9SPZrLNagt6C6M0HXxZ0Ik0ilcD
ujgJWE4/C8angm2bPrgli7coH7UAuXnPTKz7UCHGRIyksvKli+Ep7S3xI04usYnU5iwsl37gTolO
sfFMNisEla86H09WsFPUY83QX5Z0W4sRSQZvATiulPR3ulFvK8O005jRS+ZLc/Qnzd4JxMLMfJ0r
DMTmzb9f5Q8KZcW4qSj1WNe6pMf0soZNAr4BtTVzk1xcxe2XOgurOVqP0WOx5OuK5koVJtcKo19K
oh+OslsbVybJpTAiCttN9SEM/FH+7VK7rrK/rI9bZ1W5DNVIyInG02wIe9xrk80X6742tmj/+feL
U3765W/OYRWFfzs2aF7D4FmEGgH7vCzIK5YXDAd0z+onv+0bTzWZ4c2jN1SJB+EQs7lNlG6syhe7
tZbNK1GGEYbnbFbWp0RTn5WxurNEUNVMv5gFtbTwZZKuKrW5oxvCiwV8Sb+6Nxh2BN2vltjXQ/Bv
L+ymOGXwMxZLKqG3xkrlpSZ1K9gEG2P1aXKFJVtr89u58FO9cWvfOrRtmTYRn/R0Da39ALy/RO7n
a+ikHq/yl9Pnp8e5fmf/U2s3RJOlec7CghNgLH9QJft6M/3StP7UXN56dMbt2De1dN0yq/q9wn6k
JpAlXhf+6Kmeuk8uwSpZ/3uV/fQgN8coJTF2MBUfNbI7K4DwTiltafxFgfafPvtvX/vNOSqSEpiL
PTlDAIiOSiVxzTMq7Pf/G5eRnx7h5oBpBbloswmxdmpT+719SJSXk93Zn6/XHNzf5KU/KFoV7aYV
TfWwFYaWRynxzDHXeOaw5SeHf1C3YkDy3HDjpd7vmveflsGt96Y+tmUwXl/e05PGUj7hoHL3+cwO
x4DmN4nxD0WLdnPI5L1pWWqQ8/LmxsswzjVgn9WPY/loiNgDmb/1Pz+thFuXTTUR8LjKlGmHYcjV
DpIGAHNoh8n2L3f2f9YNf1lr2nV9/M+eTIZQF2OTpVy5vfPyxrz8QNbopnYX554ptxsdfnUo/eFo
vjW5zJvYsMSSEplMN5fRopO55XqyP2FCurKber+Zqf3Q0ms3TaOshY0wyjJjE6X3rXjx+/o0XbVJ
MDv+n/a/drP/U1mcI1Mqph18bb2+8kJsWf9Fmf/T2rrZ/L2YRIoAG2g31pWXqi+pdpnV1jXy0Bfh
IQRT8FuN8dN7ujkCkkwd9SnFZkND5pxlj2CuSEAiJ2d7PtebQJkwxX5GfPSrKcr1Gf6y2G6NK5lJ
Df3cSuzN2RGdmJ52oIl/v/81tPi6Af/2AdeX+j+rWVfLMjSZ+O+eqBoB2wF2P8eJSRGJY9duDEOo
RwEBUQE5KP3VZ+OHs/TWwlIPwqCRrr1fnPrpnDiB/iTV/erfa+2HXXPrWylbYlDCl8CySd8xbZyV
Xy7jnw7KW2vKak40Zl18GdDUPcFevOIhwqFN3TR4ZmnOtC5WvxmR/LDSbo0p8XOqZQxueQb5VTdr
GD/nhcGjgDbs3y/pp2/gdsvrqRky5by+pJeF2awyX0VLd//+4T99Aze7XdHmWglbjK2STIqhQatu
CQP53z9bvv6Qv63Ym+0eaigXe/P/d4op9pVb71q/coO1umrX5SOe0ZvRW7bSBd0JBuP56TdY8qer
Wb3Z/qZOCvQ881gK17/iK37mlc4dIKjTcvhDFXCgfuyCu98+0Lx+GX951Ft7SLUbNSu1xmkntgi4
pNlNILxO4T4J4bjFX5lB4q+IiA/8vMvodop+BUNdVyAnIOQN75esPE7pm4WUSWsRtyf4rsct7Z7u
Fe3rxNg+GoXtIjcMJw+qgJ95k5+h7K/SOYPDgbxDMlYmSZnStV9USaIYr5GsBQT4Y9r1jlKU5IbB
iUhlBzezXQ/NPxusTTyMdskv1Ef7SIFVoEM5XKBeGu9Lj+GjeBYgd8wpnvhMnkM4jBEuNzNK9kGI
/O7qkTrAoG73WThvxKDY9HAcFgFJwiPh8nZu/SlLgsrEfQE4oyTPQfAwD63dL3Qf+jFQY3zUPv69
2rQfv4ObAxLTI0mizh8xr4bjI3wuy2dQfUXYsEWRsB4HBXovMTRmblf01QY0PYrR1WxdozukbUEY
TS5uuyhw5JQhHvrnIiAM/qpelqGJWxehriBD0EMsb5Jybgz0mXK5XnJSltEvme2xa7bJqHpjmK3y
BlBgYNotIyIxHKzYdrW6W2oCZjh80srHxWUrhDgHWvjk6qSIdZRwheHMfe+oLYRqkAVjgnGsMTGN
vSwfPEJNAkt2o4jhcP+Kg6KvigGmcY8aE9whfy/ljwC2WgiNYzjI6Z003avU71F9HpkvpyP8X8Ek
OwHObKl5aVuclkrbhzHZsHCOSKS1Q8lyhsKwhwoHL6JmGklwdDQz84jeu02OxfxStibJBcEmI11C
jVtSETQvGvVTBBFPJIdiTJV7nO5G80WSgCInnFdKxdMhdYpwzrL4qYSSWTZE7nhJjWSy8nu0RFj5
uob1Zi2QoMH0xsp0Lb1Bgd/sy7QinG5UDiasph6yrTqfhvxjLkLY5n5ef07lfm6eItF0alnxSvPY
9zi+hCtoZTDppWeR2HSTh29nAdRGf1JjwU1zHlyMv4VuWJdV/ECmGtGE7V3SM98VHhWtvZsHYq0S
w1VHE2UmWFZ8TsTj2DLbFxZ/QFQ9xsMmESbMJEqnSZmFW5u8PFtNvRrMaDvhMaQe1QltAGo0UxLW
V3q3Pgu21DzEucIfxTqN2F0JjKm10vVuKeZbKWg9TX+rxPsKHUEPvosZhyj6WZ+vIgNNna46i94A
cC2OXkKy1L+7IfDyNsVNgKk4y3ZS6ztLY5iAbXAI20PMS2/QYvRrb5qUunrzHeDZJpTWMZP/1BWO
EhXcCEIPo8kuI8tOstwxDRK8AX8QxzhSfbkSbIb2tcvyYyN+GfNdytYQEMAIwsFKukMlIZuYVrn6
ooujWw/vrXkqel+s9GNeDJtBrlalOCE9xpA19rPFsyasHETUn4Zv1HwHqcZo6FMc4UyO30NT73qU
4kX6oRcHlAeQKxVHTM9d+SnUh7HCbhEezlKuNAYzYpA9iIyT0ugZWepKFkj7Re2RRw9W+C62Wz3k
lJP4YQ9SCM1iKP1mbD0UKis9/TZgGehYoZjl09DuNKb8lam/LilkpZhI4fwtihqPT/f75iHXE84w
g9ULNSlVNpWwJXIGF4vZNTlp0+S7a++wIF6NyWB3laeJl6LyQuyxyvBrUMA1EN/VbKmxQPnUWY6I
rl7GqLHnZegPabY2iy+j8JsB5Rys1CX7kAVi7BALKB2il5wElxg6QwbuN+zkdm9YBUpjxF86youg
f1hEopVgssFPJ8x+m42wBzTrfjB2LYRL5BlVjArHV6rJ0xv90MPINNoXIUsZDELJKaByFZh4TAi2
9Xi/hOFXoqJc6Z+SqeISeJY6CGxa5ectj/OF4ziWOt25ug7J5D/5dJkwE1DJEbxqXMbcH6T7Kdyl
YQ4TeGvllMVx4XdMjo1J2lTz/aC+i/XLDEt6iT4sXUXPDdyX676KKzdliC2U5SrsIfEZ54DgNEh2
+aWBpaBg+2DCERHnYhdLqIdluNxD9wjpC2KjUa7KNPrKJGXTtPd5+KJqwroLEP1wyknd81zkuIeE
66xcPjU1ZBJofJmSZQta53VlYI9tAL+0FFxZhoarviVUc0UGlTGPdnPYfOaodeY8R76N4AkA+CMc
e3wAlBlLK8aY2YTzOAq4UuOddtCUiyY7N4O+0axLou4CRfoEdHPjNt3phafEILYfjXiU62dRejX6
6C5KcrSExb7UP0tIXplVr5vwteY3UOonK8VhLSgOVhcioAICHB776kHDdWMujNW46KswvS7YajdJ
UBTlw9B8yMPWhAy4yOj9FA72JIUOeyzhNE79Y1x+6DqCwC47NstDI7wW5eKCntvMLdxlgE1yQDBt
TxLZe93sZBaCOOuBi9MX4ZDpM2ezrm9n3AfsTh+45CQvIR4tluN1IH6pEWP6JAGivNqSMtvVrYc6
bT4gtXsjMgedgyGvTN7RAugHVypfvq059+TMtHO4mToMHBIIHEndqi3uMoTEBcVLqb3J03SIMSVR
wughi+nj2oEWcoCWFOzD6hIgg9U1Iqg6ZdPC1ykPsqQdoExwZV9/WsGO7V4aSVtNCcPP/4+6M+uN
W9my9F8pnHeeYpDBIRp174NyHjSlJlsvhGTLnKfgzF/fX8qn+/qoynZ3Af3QgCFYkJQDkwzu2Hut
b6WfZx8XYCBevabZDhpVZlLvA5wlTo/BKE2xyz1NpbEWA2Zjh8FpQbsy7iGZRAiajUPoQDSPvvy6
kvmevvlfVZMfejBlG3VpFfW0+zhlI2tex+m9toO7SSabBr1PLHIOmbHOvOu6mo9N/cVLX0JWAStz
CVTFCN3fR+h0tC+WnjaWIWLjrFAkuqICvJ1xEwzzFTc3VE+fjQ7WixMvRug4Rr5RZrHCPlaRMmS7
TAkUCSboaHOAQJoP28f3EHt3qj+0nd55EfsFiAVKvZgBAIm6/5YVA9KanSuedPJ5tLCCzTsn3g3w
a+KWFFpuL1zZU/wYgBFQZXHj4FxL6kenghFmzhdxiReDm2ptJDu/8y6TFCvXeb6yFGfWTImP6bMl
gCp4TPHHRRP4fABYATMNmmK6Sph4sB4NqlpqRHwl2hP9PLPvMJ11ielGldBJ3OAhCM8yP2ApqbPs
jGNsMmjxc+wjwcawxHHqw4sKMZjnf5vGr5l9dLnWjOku1AcH0bVjlFvbCrmb+yjISYUfL8mt5dVB
QShPSUvEUxauh+w1jD+VKH+N4Fjwrs0aSRpCM1nTuM2eEvdZdqdBvdnI2ELRLRNHbxIuGrbZRtUv
ShxWcTocbH9juDB5bPMYZ1cZC2KQt9ynhiWmxWXVn1rcQQnSQR/PAPAZAxf7yWswuCG7hlFECql3
Z/NBuhnRqAlSZoxFk7wxhwek616/b3ycrASOjerZHKn04te2V0s5Y01Nbn2LevpL1ve46h9N8zYK
X215qYenoE7XWQZahXWu404jYyT8J3LyYBUM+Ke2BHksI+gICc6sPG5ZyjwD7xmg414RNoyPdekR
imUk4YolaNMMe2WJte8Gp9iwVjEVX3Pps5op28PtZR5b8qPnXh0sHHRtP7/g3lj2k7f0qseyeVbu
yVB3Al2l9isAMvIpq4pnKTNMRZ8zEpzc8RZdJWcyS2BBwCMnWhP22E7vJYYfmGtnj+U+QJ1tx9Yh
QOkbG+FdUdRo7LvbznZvYhPuhBLL2OoXgThhy7jQVMvKCxatfLCZuZkzv22mx8C+Q9bcZKcWkzxb
98lo2Q3mh0EaS0PYlylm+Lla5tWjXd1VEXm4rELnSLEt52adXBbsWIs7r1t30a1hPFnF0RmumvlO
M8LLrnVxF457AdJSPbnpwWe6W7+EeIF8Xy0BQ1fxMRHoY8dTFyIb928DdC69cerabd1ch0Blwr48
eTJ8KAhZgWlkoWbFR+0sC95ShfXfBpj1GJBiSJWdpxt+MlW3MWATnBA187lcfAnaCZdaP7ExoIxQ
V3a1l9FGF1xIeKT1wtU1CCriA8JFni4j1yHE+0mkDXMFa6WYJjpVsun75sE3moPoXKZTLhCvb5W9
yKLmQmNRjGrRIgfCwu/QS/MAevnBHiMFRpyIqq1bWma0kYpta0MpArGkb+W6zttVz4yWUWcaUisn
/dbt1K7SKUibfY+Rm3gIQ67KMVvmaul6MTsD85zJuDAYiSq9CjokndTzFVte5rBpe4M+kVH9Va4Q
/cd4cIkuh13JdrplBfF3frrvc6wLLhr+OUJsfRFEL00BywdEVEKx1911brXuh/SiCEf0/Agc8SNk
13H/kJ3FUfHOilYC+JglsNqjxhauf6pmcTFyPqUdhQ/b8AvlwnmDeVeQS8IBrkoX5x9N8yp6ACGz
xHu8IyXlJsm+6HkXE9MWNIx2H+vCOvp+D4jB3o/hvdESmefV6wDXeg6si3xkk8Mk9W0ZxJc2cXYt
Kd5TtiKakJhxphputoqHiOgpfyfNcJeLrcJoODd4mROcocFmcD4brr6IRb+Mhy/J2N7HaInsnZ0/
9d5dDK2tUcVT28ptVoa7KOiPFhvwX98sfyY+sD/MEUvPBR7gc42Vq2LH6bEiVf0U7OdjsauIZA42
uPhvUaovxB7p+am8V3ux0lfdsbnJl/n6d2Ozn7Wc7A/DhkH07iCtejz4XfvghijQcwv7FSa7mfGM
CDZFWyz8HDyy/1YHWMQ1fj/EOwNy16H2bpRdnsqkIMQxvFLBt18fnZ/0Dt8nyT/0jPWsahw3LmlK
ABASC9eaYg8a/nbs8bPH/9CblKnf93XG1LNCvd7O5gNsw2hiYeVNZfOdjTm1kztJr4BRRQPpd9as
6eFzPP2mVvpZp9f+0MAkzKZ0A8HHbwvwGTrZmiLZjb7G71csA0yLWrpL+mZAp5y1RT1dd3qFK3is
4elY5m8GtD9po36MtIgSmgkpyoJDFdy3AG6M38wxrJ/1UO0PnUzPLXB6dSHccP3FxlWc6duZqmr0
8lOXIxTMairjmPtgCPWNgk6ih59wATZhfA/9k7YUU1yae96tlz03LjJdmbPNaQ+atdOf4lVmF9cy
/5JCRWqGdl147uocPFk426Y5pv6zefaXjl/Jbe/zYceGD0skKLfmKMwjQBSvPNb5N3K6F5V9Nbqg
+Z406l8LK5qCu1Y3wa7DFNR6X1qT/YKRbjN6jGNXsiaEONuoWMJvwlWL1jUufEAUgVYXhWcuZfZi
hc8jw2ebSM5hxKwYn61hw1XrjrvMwQ5+U+bOTkZrOfvbqL6Kyl0xys99am8Tm+DOjjZG9xL0V/7Q
AYHASS/K5r6Q/ZKciHUPhyYoPnv2is2S1T95jrUsMSV61UFNAZ0mbx2T09kdOVN2xtnWnCIMnXZ2
sVcyw4UD1ZRGRmLcl8q4ybt61WFIiCb8qZyB02yiEqJFYy/lqnJgbdIIEMzR6STSm+r859HFWqwh
HJ5JH/W4zvxpWfTxxWQn26wx8PDWdylkk2BytnlFQ5IbY0XkegfqxtYvfUqL7xIRMRS2IIGN+mrn
YjWCnpL+NxV9kQQIVmc/OGKPAvCeoouQUfAGJrSZetN61dJ3vLfKJlnWH1dmIi+K3txBEVsGhb3K
vGIlkC1xR2WgxGjJzbEc4UMLSbnpx/VQBqdktghwGS6KzMYCcW4QGY+qnhdyLLfKvK7DUx0my5EB
4mjcRVO2NGexztqHUJ7aOL7QEyZs+a2opt1s4rh2qXiJebOTYp13oK1wD49Y+OfUWSWNe995uLkM
PhjzsxHE+4D92hkLpx1q2exbUl424jbQXwdz2pgNQFjP/M3Q8meX4Pud54dF1HSn0AyqcTo4FoC/
gk5Vfd/GHaQSqsf5NFSfQkhudgAvsG23muDnpqhXGdCKgXrXGLAv6wT+V0aDp0wWLnvFrv02483+
9SL/k8XnY1BMEyRibFvcsHYMpq6+gL/zm5vr+030v9iIWh82olFSxUFQQTFK7Efb0MuJ5PbAxw3q
f+09Yy2HrYaqJ0aBgQ2je0Ko7jSuLLpVndpXKWTh/CWxEKr1SQPgaNiLyiLkNtkmJQFkZPMyJasx
7Ux0dFpgcS51cEWPQgV3asLYY2CNMminiIUAMvXrw/WTIfTHDJo6TXqWh4D3RLcvJlulpNSsihvD
Z7vElZJ68/7Xz/SzD+ZDSUCqSGEpGpkHqR+zKFo2dCv/e498fsYfTklIB2xoKb4PTrTh7dAf9H9z
dH72mj/c0b1QxNLOvQFgxWXe3+dUvr9+yT+Zk75fXT+8ZJf6ZuDmMhzSmTKZ/m0ZROTiEGpWmMtf
P4X4yQze+jBwNKX2FAdmOJg04RLIsq55Xiz3MqHLCw0qAWrjaiQBePqkufj1s/6kBnrXav/wxopZ
mN50fmMuYmILvlvHNCiCi/Prh//JcXuvN394eDpMUT6j56THZF4E1SGaGV+SFEsaxW+e4WdK+Y95
LknQoll3bN5BGgKXMUHKij2iDGge4Z2I1Zoc5XWey03nDjeCW6Gvs013DhSP7SU8vWVXgeBJ7B08
mYvUsN4Q3G1bAI/MYdc+08XJefEsc1tM3W8+aedc/vwXC9O7W+mHo1JHxDF1kqMS4f/vRvvY6HKl
2mEHXWpHCiDty2JVyLt4ir84kQ835s7p5KMqvI2vsgMMw5wg8NFGO9cBXFynoLFr61uYcF9K76JI
rSd6qYJwMv+8BYq5q2t4Wg29gxbgT2Cuta3XbvbqTc+pw3RjgHI5pY/SCjYkkC1C8OQU/zih7t0h
WyUZOJZ5fGVf95Q6D9r4+t87Oc4nzQ+HYUrxWWO4Gg4iI0OYHlWPsGaybrLo7f0J/v3L+D/Ct/Lm
+yFt/vkffP+lrCYdh1H74dt/XsZfdNmU39r/OP/Z//61v//RP69e+rj4Vn78nb/9CY/81zMvX9qX
v32zKtq4nW67Nz2d3poua98fntd4/s3/0x/+29v7o9xP1ds//vhSdkV7frSQkv+Pv360+/qPP8RZ
b/LvPz7+Xz+8esn5uyOnaRuV/+kv3l6a9h9/WOpP6Tiu6duup4RS5/VseHv/ifeniRScTAh+IqV9
vpkWpW6jf/xhWP6fjme6jilM0zN98xxN0pTd+89s80/X8yzPd4Tveq6Huu9/vba/fT7/+rz+rejy
mzIu2uYff8j3nc+/Lg3HdSxXWCYPZ1sAxHjWv58b9UyDDqkzeDGr8h6sPAGLEwXKX3c+w5A5j+nU
RQbYbGvU4yZXRfcc6GracxTbQ1SUPh35svQ1uFYXoqMsjFufzeR1QozVIUydbFNh26LzPsGJLiKR
Pxik5OyKKZrP3WRFaB1IANqsZR18YlYCEbWZwxjqKFvcDWMN66mXqsZvVOl2YyaazqxRRMFMsuEY
HbA3i1Wl+2xXaheefKWSIT/m/P+rVVkT5HHb/CZaBuJTQtOzK+KGtnZtwpBqTYMNzFxFyJ8TDzWe
a1v9xSwsuXYbrM9NW5avI1CRW0Nm2Y0x5l229pBR72pjNncuRfCnwcX0SLVMPrIqO29nZ4W+MlQQ
XbmJzpZqisXSdeeKGUAsYFUot2VQa5jhgXFQ8shTtMs0rcCDSHCVVugxgG7rftmYCdNWOdjHIeyM
u6ShHq+g4ZzbYRAfCnItltqvq+EitP1zw70L5cEJY/aVeRDRNErEJ2h5MPPntKC3UGv8LA5wsJkC
35fIs7IAwsOQ23iDnaREN2LVtK0E3ow2o2U2BXqvxNDcZt7c3/l+Uj5YOge9lCMmMLyRVLuw3JRN
P7/K1ExPtR14m7Kwk2Oo0+gyC3xwS33ZlY9G4TorpX35lru+v7TgqQB69JPX1o+xo4uuWNrm4D0I
qx2uRs08NenCem8q7mjr1oqbF3scjNcwm2vzAv4g86szhaQdaRuantZHb8iGjVOIdJNSPhzKfCw2
rqXHp9nJ2w1aD5oZYpz8bTglLIFdkb8Vthd+7ZLGWKWVky1jI22WZp96l0ZBlzbA/r+InDZd6RAU
Dc1ZBeoaHmZvp9ONxM26z0Rgb0oLdiWWJzBXHsf/a8OM9NLJm3DDPv9VNYWDkyguGHwMSDVcqCoP
Sew16yJT0UMue+MJZYh7dMzWAJPa1J/NGsLvIJWzan17sNgDjuZdHvfJq50Z+U60FiS+ecw+aSXM
T17RIyjOMtxCVhgO98DRyNbi/L9OYOgtvMhJ4ATVch1JLqc48CNkOoO3VJnDblYb3qYuTWNpR1X3
xN20WkWGW3E3pPqJrVLtbJHTNehxhogB2pQbgzxJJ/CyJS6M3ezZ6bJt4J1r284/hX2ujkmsxNrS
sXP0S2DvhSOYZDYAziCg6RcSmFNGdpINNkwA8lUyex8GAXhI5Ir4UAD72aaY1imyp7VlzvMLUBXj
thjHs3gidLZz03XrCS7CRT7BwdOp1a1avOmIU3APdzqLjiEKhwvADNHWm4LkHqZ3fuOBlUQKk2SA
VFLvKupqdZlphmJmayuQhe5I5tio/CVDZZw4MfmHekjOvRF6oE7fJoscSfUyZeJ7EVhMBlejNbmQ
oRrn4nw2bdrBMm/tOo1WLJHJxpub8rNHlNqejbt4zHqTStMK053lBfCcRWMcEitszpgdWW1st2HS
IcUEksPQEK6NYaNtn0FzOw2MIGQHL6qJryurbki60A2sA9xB3B7ltagM5ltNoT7ZpRiX/cA42rGS
ap90U3g+U9BXGWV7pTIu6T4tfEC+SX8OrmgACLfT1tcszVZf+tuiU8V90yTOiqNC28Ms5qcsq7MT
F3y2gsDrHdvEjnZJJZujH3TwG0Lu0CcnqtS1gfgG8jr5BY2JlyroIFoGSZ5urQky8GhZcD2kxrJv
h9mhyGYgQHnh3aq8s97askELwALqM7c02P6NzfwwNHk7XZTkmLGTbtwDZyws/MEMIaE0rngpo8L/
rAm/eQF8bR4DacXnsW20k7E/LqVNSkZgzMMikEm3ka7prQeDaKFK1lRutifspV1OBLv0dqEfeliL
h0pa0w337wleVKie3XlCrWbLnBG1oEmViNla+V0Z35dxiiykk9adH0fRAdKztbS6iUS0KYPJP6aj
3BpM/FIGBWQ/rf2p9KmWRfwiMrCXQGuAVDV9zX640pPa4faz85U5gzo1FQU7FwRW2m60kDeZiCQY
VOwsEmS2IEfIK8hp87ezHaJWncpmJUcIemavCGYwjRYmru1vay/szij3ecW4QW09x+GG1kKGDFTL
IMCXEcqFNhr7TVI1wRNEOH+r7Q5UgyIPxJ8ysiMYW95CA06eupp5DsxZCLfpFIMGjtLhSzsxeg2S
iDUcauqh0xrdTVGJfTdV6OScph53qm3r01DU5CkEZtRAEmdvHqxCs+3WEmbjrYYUvYqTsF4lNgNG
Bywh/ccYiKg1pXrT9ZWE4deEJjw9L9zJAAXY963M/4Ny9bp6K+5a/fbWXr5U/x8UrWfz+s9r1rV+
Kb5Q2n+vf89F7vn3v1es6k+6KYTgutJRyjXVOVb8e8VqOH8K28OO7/mmA55V2Oz6/ypZHfHnuU51
lOkIB/COR537V8UqxZ+243vcfFxb2NJz3f+bgvVDB9+RnpS+Z9quRYAn330ELqS1E+igIkUly4dp
29uji92MUCrdW9FxiNvomDkagV/n9XclmOahIL1o4FqngwoOc56nq3Gi4GLeEv5mZ/yfXxvMJYui
3rI81+QofuiDmblRtQ01EaaBCllsR2njBC2Mysm8LdFjlfFEZlAyYFourNk7qro3toWmzaAmyIa9
2frnpI30GNJ6+s0e+D0O/odCX3qOREnNboT6gX8f7bdl7cQltDh4UGwxcZfSbmfV0VdB4Tur6fMA
M+MqYf5PSTROy7Ay5F1qMOt1WCD78qrTL1U2yrXh5+KonX3guPYDs8By6Ym63tn4W5dB04S7sdKI
BAfGgjPSsmU8mc0mkyEBEwNxxWOkNwYjzH6Gne32OVoIUamjLYbo+v0L4lu1jm3TBpcJp/KH0/yv
7c+P250PeBLOF0fRwjdNy2HL5dn+h9aPjWw0aEN6E9+f2gxNeKHUWXP5FHkl0Fd64Vkm7y0V2g9+
Ig7UQMxLh2zevb+bvDHjyxbg+m2aBNHaicTp16/w3Tjzt4/JtSSXCfhbLibluVyYP+7V484FAa+N
Ei4a+pHFEHdqE4Yl5C45X5aWlmv8t9AY6bLHU1Re5ZkgbchB5JI5KXjGjN1AnVnlVTLX+XJubDCX
Y0eacDo5d1GcvyrtXmdyvJE61jutJu/SMbIbO83ECZDgJhwwdUUJ+UfpDB16CEbQWdTIJD6yElsF
6MdkTq+qmDxDUxT7uQLMOnctVG4566MYw0VoZ+K1juaHJir66zauV75pMxAHzMf+zElOaOCjrQwz
ZJSJtWzsLr+3u3n+TSf+3ef24VA6iiPpShYtVivWpB8PpRxlmQ9uCZcp0l97M2tPQNsYkZy7ivMk
9oiSb4JCFDdaR2eNTxleV2nzzayD4bpzm20GdRlNk0qKDeOmE4RcxLqueuZvgXRNk75MvegVWH9z
KcaGmrqv9SIc6GeXvjQuMeIs//VxDDaHSCWAczOiPe5Gut/IK7ujlMY1e7GjHcUOgIFVNjvllQMa
zfOD+6K368+zN9mg/xkZzWOQrofKate+X8ekhuxM22hOnqtvYbcU1zrP7+LZVBfuGFdXUVN8Vdn4
kPmj2IdO97uEe0e9k0D+dYRpxrElNukeuJ6ggcCM7+9HOPdjV40OgF4xJESOjS6R4q26GgmhqlPI
w4aYz8W6Y21Kv1kGVqRWxkzEDsOpc1JQSXfVEK59nCrx7OfEXwV9flk5X7Qn48sgyq2FLD30RcO8
Ym8BAbWx5EUnDGvZV+JVh8SQOQRZL93I+hadL+SZZKCRTprnzd1hFgJ4u8O+sIAT7aFEJNFA6aNb
YyaP5gnAZoV+VohjaWvr0GUdIEzrwtOmsZhL5+Qn/kOfoPJMjeeaQPptVVr+korrQbcmARL13u5W
ae5CtnMsMrKc/AoGlzNMKx3h9o8jffLM9DKmC7kU0jvIBs6yYV/MsjlF+XBbkUS/mOb6aLlY22Vg
r+zUf82ShI8su0uj8MkIxiWGG/Cc1G0KDYgOxUOT6jtP3M0A5BbuWVWUCVjFM44Aav/b3O1fyulE
Ab3pZpbdJhXjdR59gxArHwUjSS8XhLZI5zArASIQAZ0yY8BIPRGSQzxH7Nod8AtFO66jzCajpGyK
26K4tEwfTFt6PfpGO98EPWqwXDg0s/OebaMoeBGsAkQDGTHDP9fHcOZMFuPBobyxzHADhuplgLy4
bvR0naaTdZ1UxV9fHIshS+F412VllVuPuvUTbNG9V3fRcpQWss45pJsSyvDURMmw6oh4uPYmYjzs
WjhkUjZqW9SoBGmabYbOiTdOVwWMIm1cDB5sYwFDNcp8/ys5FguRraFgWFeNIaLr9y+qDeRmnDjK
YRCyTUQe2udBaF+4hXThS+Nxz6sg5DCfl9wyGoA0kAQmUzbOYQR1N4fBOU4hGMHsc6K68jl2EKIa
WSkfgzwGHCth1vt9sLSK2D12CEOvTJi7YyHy+4YkJewYyjp6wV6g8bqPzP6z7KrxCrWI9ZA7PioJ
++ApwIut0Xb3cZ+uLLeWTyl93DhsSQaM7XpD96DB26ceG5wYG6lnvarqCEnOWUOpgJ9rp50J2lAA
ucbyqu4KiWbKRt2k0xXLp79T/eyT2gCJJovBKs8+uR7U9NadbidGMJxDDzIIX0bPKp+D2rotJ5Hc
2PggFqHRq31ZdGIlW/3t/buGDAbn+w9qVEbFQPqzGaHDLhvb2H//YhlXOMsgIE4jaufofI3XMfpz
Bsu37LZurDQvrkOrq4+1xBhVF5F6UsFVNqZAlqrzfkIRKeao9rptEJSVQYldHE/32m5IVVTmGFYL
zEuEB0pU79+/OGi4ItLvEvI+MN20ddde/utLYwXpti/RlqmaD6dvgk1opcOnoDHdLS1EhK1FZO2N
vg6O5CrZa5XJ/uChBmUEY4IRPQvNw6rbWVkHqEDJx1jcGnH7xqREk9+Q3hYDURxeXruIRCU5fpEg
zVJYLy5pNmPUv8a1Tze2nZ1mLbkA6AYgFawq6TCgQvF2/q6IENpWchpvUE2sjaRvbn07FnB3ncuS
h79tsRE1cduCezSjRZJO4RpGfE26dWmh30++NYQ4nAscxN6181TG0V01Yb0opJw+VRB34RCSQJcF
LgWaaXbNJtdtu+9F2u6F309bE0lGYTT4nJx5ODXJiGWoleZmJP0kUxUz7uFN6OY1tobmOrKpVoRD
nJphmRl4TU48csusW9SI+2rU7SmNCUYmok6NVnNKDdDYrTplYXUqbFkTbFciCmbreKOniMMbWME2
UYXax20SrquQ9EHJLErQk17MU/6l5CZ8HJPAAuwTQGLcm5PAfaOAq2R9HH9yMIQsDHdYjNJDd+sN
YfQJm9v0zLimLe7p+Zir2S6NVXv+Ns3hKZaz751o575h39XX+TxvRE6YkR/JO7OvpsP7l47G/YZG
dvZon7P82KyXx1FnLQY93SxDD42+VFOx7NGrAEyWfcusMVIb6QcvjBDKy9loqfTc+My0LGBODgU5
sRMl1aRlf7K8qdxrSScEYX1/QhGbH0OVPfWO251Ko+tOXk7pHkuUg0aP+6+X0Tnt03QOePNCRL0g
ZBlKyMOAOGMz0fC+UF2RHGJDQq80zv99//79f35RELIm0tVYdqTkDEQIvb+1oEnJMJRP2sbAI5Km
Xfn+sG74SAf4SEenkvmyionEyylewNcLa2vX1JtcHWoTpaJYaDEa68qmDYQ+iZFhEkCSJJTrqM8b
/9CdnO+1J+roCz9DjsZ1vOqt2bqk0iFOt8sfSTXzbo1xpomUkYfHne7r+/s0w2rXJT5NP24kZAmc
ieqxhxiqT/PlOUaNLjOQtqGyH6KSzmaGw9IGcX6thj3a/3odZ9lwUXt+cewn9MjVTNgNLJyjZZKG
Uk9DzvAgKu6DGgWLoDO7CLECrkMvVOQSg4UCCVwju11Olg2g0yl8WGk5a/tF0uiYSzu6n8mo4JbW
I4yZ203uK9IvE/8Wsjc4bnModlFN5lo9291mUDMxFGZ12/ohTPyuO8a5u5qTsPqc9+ne6Ve21T9M
BY4I+md63fpOTpBczZ3Yh6XrzZ6DTrcq1lE73Sm2C5dcjeUpLN7aSrhPKXz3JRYJjCdWRYMmN5s7
w4niZTGGX5mP6/X7r+c0Cfehe64+muEVgkkMsNyq7+JUPIO+64+qjfUdnMc1bUtnyfamZHhU3pqU
pMtuSN78+ZwtIa+TZB6va7IIY5ctMneVisyIL+Cev9pDGd3bztCvIinJJ+icfTP1V7rX9J5E5V96
WVoecc8h+gpxkUb1Ohy8z3FCoFxlIZjFYHpT0M04zJUpLuay2BAxcZLcSPeUKMOV1QDWbPv0aCp8
gg6I8ajC5jGmEPXju0Qukkg+yzEJd4OFO9uLKRGrmViX3r+2Me4sSo+tFuMqCER5fGkqStNMXw5R
kj5MbX/Z9OVtIwwulqHBaD/b6zEAl1rW6WMiQlRo7K7p2aKCcRrrzj3rZDjrDxy7HiCsS2YBqVot
vpgp3leAgAHP0njfBNN0aSdtuWIaSJrB3L8qHicM+5UimroLo4xPzchXY2cwpsBhal0MVWBcTsQM
KpM9odfl/dHVXgKKHlrhXE0gyCmYJe7bwkwwUXVy3XltsW2cFPNnHazHxtmTmILTq1MjWSCnuBPB
2lIkfYmCDnVhGVg7/XFTltcmobB+1YRMifKB0Banod4jJanD0tWXnFvfjMQkTysjHi46ClsAFaO4
W04p+PmZMLAg7YFBT9OzCQD0ZOcbIiQvZHmiCeDtLdM++2J5KV003NbM30dUP4c2RbhvBf7ejc81
m7lRUeddRENxzVaEu6HGh6sPdWzS6XaWmu08gnUAk/EY3LmFobYGOoWwYvKGOPzZKYhydPLsjZb5
lXTL+GqkMNNjV6wtGZ5TppdxpeHZtua8HbOvsOAIaI3wKtvzfRQ6JYhkH3czfuWgHcdtPGXHjsSD
Jue09CbOdj8agVYkw73oGryI6rPHveVCE3RGNpj0yWorn5KMlNqekJVFGlHGpHg6Bv2sbZIUYyc4
R0V8ZmfNKolfu4+bHIzw9KYm7NnDYGJIFo8OapxFksT6wLT2sjP9W8JNcKfZQbXNkvwyTNUljIYH
r7XxpJZOsKkbcs6FR26s5X7rWERWkYVQf9BUa5MgtYIYLe7wn+LJkHwmDrOXat7bvhGsZYAsvpDz
vnbb4bw37Y9EItw06ZfB1VexyvLrKX01zMTfUNeNd3lhPpsPHec9ovAxW0QE3BWqsdcANzlj6/l4
GfTMuwIa0J3XEN1YuNedg2fXnyrk9cn86vvTtnFJKBQ1sHuGUc5+xJw5VZhFs4wtVEo+ReUQkUhc
1ypq7ZOY2KClUYvwzz7X78Sr85Z2Q0TeWlEBK/eywrxKUh9NIOY41RMuV9tXTtXV+4yGYddzOtsa
SWnVT6usEHQaoQWFYTsePZZ6060vLElSwjBNb0mcbqzQGXeylUTEEMpae0ofGhvFY00xSfJeuaPL
9xDn8mYaq3ndd2QwYC95S5jzdFPtrE2mXJvi3rMyexG11nNYmtVFXUdgzhOWU7JLZ8CcF80k/H01
zYu0772tOaNettzQ/Z9MnUd33Li6RX8R12IAQHJaOahKwUr2hMuyLYI5kyB//d3syXuTvt237bak
IoEvnLPPLqbFzJf6Nc74bqM8RmrbBQ9hQVzx4qTtbpSkLKv2UhTjcCzq9K20ohCPFu761O5erCwm
RlPBPQ2Kr2khF64jhWKrsG0TbUZeZZgN57UnSi2yqifb58NHhElzvGUobAF619lmWXiEQ44jIBGI
AB0ubxWjAR3B/qmmIaihJu945PzXg10diVDFn1Pm29JHeyqb4pp3+HiLkPAspqffCbOFXW3L6tob
dnhZ8FBZ+cJt4F2jWEQYZ9UzRZXtWtXvQATPhg7OrfKPpSIovlN4QI2M8TXhoZ4DqpHAK3dLKspb
lzOILboccdJEM7XI5bg0AcPA3nnQY/OHSEauRhoqnkn2lcNQbUtkD3jtkWYm/pDdVBhMe8ogrwr7
XYBdiGI5Nyfdmz8NOVIcCM2ZvQXe6LoQuy64y7RAGjSWf21HvsRzJTflQomtPHJsg6pgLsRXvkX9
Kyi/0RzhkucJwdUC7n7RxHI5VfVQdagmsjJLd0FanMd1HhEpgg9QKeCJw2eHZgRkbtncnDSyT0vG
0m3MxHme1nxxrHknz0Z7xryCQIu4vHi9/MlQANbf8gsqTXbMrXw49LF1zl2fUHIZnuOO/N1JLMMe
1t6pllG2+uP3LI1BW+HamSrUW4t8DiLK5Jg6bmvcUu4CN6K/lQmtcgM8P8L6naFl2MyaQGCGdjni
b4eUFJufQdEVDL4dVv/oT6AVcpaWWozb3Cc4x5rABQTm5IxJftQFLTrtM+KHmQQCu+UzmJPP1sax
PdZffUSAwmC5BzU6JMjpKjzUVOjGLAXi7O4chNNPMkuzWP4j8g/fJjmVEBRUsMpHRAW25oe/aFqY
KTVbZ3TOwiPxulbBoUEgcR7kR+5myVaiKN9mQYcNj/oV0Opq4UHiMYcREffi6DJYePHr+TleTX5B
hp2+UBwJbplKMjI5y6Zkr4f0FovGsN4i5S6YGLHLhqsosLEzpwala+WR1dRxdyMdIOKDnqWuBPeY
YAPumSHbOSj47RI1vJojfXIjeXaYAhKhwwSSdUMSNNEFvNWmljp/mxz/0HYLtp7cq4+2bjJMidWw
W/qNY2OWb7uj6zjdYSr4qRs8TzQF3ZXRkLoxFm5HDtLEdauDRNOzEzYJoYFO9r5jPuaQC54gRpxo
WNcxieOTq5LdXPukjhKcia9XPSwinXa2N/T71qEyygb26JKydnJ4K4I6ODg5kktXEPE3JuO4y9en
UpWF2Qdi/OUW4xVKxS/kO/2hKi2+AtKwNnkjblpUu2Jk5xCoH/3sALoLiNjoAtKUI711u2Wv5Xqg
MTQXbrebPLifbYEvPP1QUn/Zlk/qU9K/FrP/ox+ad11CKi/Hst7TJO3kzCcsF/KlyPu0LDfmaohu
gvvhAMb8FBDQeRLlyI0pS/K7pP3lMvraNYRx7EmxoqyzGXPHIvux8hcoTtUGH751y/o1yIA6CF18
QCxJgNhk6petTALIcLACBKcDh39Mr2UMo1Nkx53vkF1liHAryuYhSN03S6MoyOuFXPrJL2+F7UEG
KTEUobHiAvKty6g54wLkBQTKDtfOQJJQYNj5Bn3g/x53KiLbfUCI95bn1D5kNr/HGt88eA0XHfNe
ycXZTw7ql66g1cWfSj1LvD2/H6sOtXwGt2JyAQlUEZKfhbL6AdTFnchnSkjpjSxz+NOXylr20iz7
wo7vVPqMAyGH1BPCs4EMzW3BwTct3IS9PNUeA5y6NjVz3Y4/oQfUMuqdqOefTTA92TXTlZiZLpMY
iRfQPGqsdYm0B5odVEzUm3OEJNzVqMQzcVMR/kKBOI13tzsGSd0RY4TmgEjQbo3pwAFI4h7t7Gvo
BJioY+4SHqWmsXA0ipacLaYk9HsdsacVzUWb4hoOYnUpc/y2BCKuMPKgxMO4lHBfiY4cYg7AdgpP
MYa50zQARECIsHMin1bMjcw+rVBCZXa7pikgfmjT/CL65mfD53MzHrnxUp8jq6yOiaXdG4Sy7TgX
6aVljR47zc/etPPF6S2iUhTeFscGaGBhXEuD+d1rhcTrSsybpL2MBg7gboytJ9rLhFSLCh9Mh21+
9Pe+FTt3t8zO1Sqib9WC9dbJnwxexsXIzdD137EiaK1X+i4Jihnk9GXJ9k5zsLPrPWXvPQy4/GBl
/O5sB0R94N0pNDZmrg5hf9OD+Owa0kgyctBgSUwEs0H0SbX/x6CXQOpSnAI149+ezsPMSa2q16GR
f6jGXvDzulzsY67+Rd1Jsxn4WfOAd57YB/H43iGthYfkYyoil2JYv8nGlK+seBw8kz4RhzNZdBhJ
uJT9n+mcAVt16I9l+m8o0pe5cR8cLBZRSfyw3I9zzlg5TNlkjkBtmE2qP/UkvrqRRB0/TgFbRhXz
2vJl/uMb3qciNx9OMSuCN+zXvqNtkfMZrQuBZJQLO1cVu5S6bKMKvs0sdP5qYZgnOq+MwHjuOMfH
otnHEziQyUIFoRVfZDrr3dRxCfWN2s0zkbmjX0c7hiZNZr/1FbwNSfTgoYaB/zRWZX1BKoJ8Kcdg
6qX5a+/3j1bxnEY1le1EqlofpvKQBqM8R439I8/Kd5zVjJIN2axZBDUqSLAypLQVg9USZyY6sYuj
/k/W9O9+gmuMIdN6+QnOlfFHVGbtTbrWSePCPXi+9LhI8DJHjtcdCIshjoygtqnTMS2e8x0mhKoz
cFk2NtZrSCoZC7WuNTbrrxUiI0h6MZR+m2mM932Irjox4otaxxxa/cU6ae9NgXj0/3RynbSoXpw1
Y/ndnGSQVXp7G7fUpZa/3q/pnezW5JxO7OBKbpeNCSNO+5zSPA9NdE+K6l8PFklhVrBsc0gn+d4z
P+frqdtN7k1qk2URqGnik1fd35b0j/geaReQOQfYc91EcqefZrsabnk8SGg6zamf3QPfbfFQVs7O
TppfU2SRkRN0j/iKAImK/B96pfNkZ78j2lOKc/NZ059itYPAULKn30edKE4Ts/JdmBBe08MHQHCI
a07RlFfewlrena9FF1kfkZcdfK+jBous5CLV9AER+hr6cw1OQCcHnTECbrz+ZXaT+gA8EReDHJJN
zwr2oYP4J7r41KFEwsiS+f0Xwr03ZUT2gmwHYlecvTfdNB0X970MUvvRxodFrYqnOu34meTaIJUn
iP6wqpU5JYZ33dC+RuP8yDQ7OS76t0Byux1aklJnjYyNLQRB1fRE0ZTsWBjzkLld8+DhdEOatMdo
rJJ++rIhX3mMQDZ5HKpd2eofkcuL09Wwcfh5Bz98P//bBWgJmnz5TPMI88GCTh96RIWdnbfJ7v0H
46afZvYYB7c/+pw8alB7hypprCexJNUGY2S3A4v80rnDeG2r8qVyWQCEHVmJWbtpeUu3M7bFizbm
KJye9r/zGBFUFfyjugI3ukx0gtlwQT2S7hrJg+UR9brlR38JFaRs0jTvo29f1PDmV9V0cLJlhXPj
I+3jkMlCQLEEhKFvY3/DiZUeGkYqwYDqgpXxruH4FVH9e90zRuLTi4EfuUJGQOA7QleRiaImxKIH
zTtAFYpu57vXYXUqZuvNLX1YDyN6Yo/BZQlvHNazR2bbzRuGSzPYh3gMiPIw9q5rEQviSi8LULDs
/DbKp/Uo/Pg1GqLP3NdrxRx9x4xlEANzEvbTprU4WSSVqu08F6P8rMTCXZQJkBo9+OoBy2KCU4on
RPyKsM7ODnJxSAJV6O5Th0OID/dlJkSU4iWFbk/tz1cMPozkoKJ5gY+Ub1D0fIqOuaW64SrqNwol
JZZ5pliADlaN826aCQibneng9hgj7P5P3rTvWVAjJyDEvWN0tDWB2x2npH4qc8yESV/siDChsxip
TsxEuOOYvqqoe6Em3UbGAspmy+jQs687jIhe1/7Jy5Q+uC5p8hJfqIaGti9hFFGOwIILW+QPrkeC
mZuW7DwFpsIqRNoqezB6cY2YaMi86TGuS6ZjKf4wd65YoDGTKTl0zZJmDx5stKrE7G/P/tb4o0f+
c93sWPZuMkargE3raks650TIYOyP+SG3m90cfujVlhuFzqliJMFYYkgZzFYUmanCHD5F19ZxfyCA
iC+FxaZS5PFrSDO2w5iAZmBu96Fgyef0ZPcmVXpOcm/cxAhxeH/FdrQ7H9Bgie+SY/6Gy/Noaca4
WcekcQoq81SX3TE20cvik3blNZjhawJuc8bVoZMsHxZUMZQmzPycTvtb2pGXzvJ/Kbf/5miAa7Yy
Q0ZGWpuwcD5z5spb2ZfZPk2vjs9eGVegl7iMkuzX2XeO2mIUoGaRYQkafubL+CDzJnqcyFhO55AM
Vcw24KGjXcV1JTJ0zdFySb7cOneOtay+1eiiBbZQqTcmhseB6CNnvxr6OYFh/dq6KPusA6pXNqIb
xGzBUWUJ5yZQNYhtuUy+Y49b2AY4NUUOUdspp1NCK2Z0r05L3Rk6V15+YuFQFC/1QNfBLiV6mtzo
a2zZl4HW4cxQSALyeJmPcTdBh4KXA9ZjE8imv+RLdu2Qxu4Vj8PFDOZSLYKAVKTXxzQion1WR9+P
KVJmAqK1+5uwRV40O3+PcLFvmfhNcbVTY3duSr6Suf+DAm5kLoFyPLSHN82bIR2qPN+d3Zvr5Q96
BzvtV85m+l0XzVPTFcNmcmxxTBlc7pvUAJHzMP/HBHFmJmFF6HPQZL57jys4CKhQpGeV5/Ep6rP0
ODPj2pi+faXiF1zUCphkB21OCfRUtSDMfGoN/7HSusdEoWeSmF9veSD6HfBUgbKcxO+KzVLngpuJ
PWvTtb34UYrm6hPQ+d//rkgLyga9a9uW7LKcTkzAwOxZH1lj0V/k3KpjWOY/pE6fM/JhKZnYjrJl
2U+YvvZO2FuH5bowkg8KPNM8+GgtUlbpA7KcNszIjothhPRRkl264oMKCtzlREK2sEmnYInKywsq
YEIM2yy/ZQUBM7Yp2mEPwQSI8cd/Zh174My909E3I5pymkeHbGBNmPWsV4WsQn6QcO/thtZJDmyx
I7KbA5RQteCJJAzTiH+03LsOXfDAKKSynhv1mcaOQjeIyqMfFvlI/hGGV37odhIdwlYyNFM/dMFA
SPk1THF0fGFfdid74CafkYN0gfXaRxGe8bAiwXB1ptGhAiTM23913jBKa4ZNErNVDJlI88s/nT6o
9k5GiPYQjITpVYgg0mTaBex7z+1rnen65tbhOcvbdpcPgKF4mjhMfo95+QSUcSJaGvYjwj8IlYq3
jRHmHrYglNBOo9YojTpKDYYrdyx08594HeIHN2uZfUQEFGTN8JhP6DhC9Zesav+Cyv13HP7QVZci
V1bBJW+VfZN28b60PJeJDCb0GXq8izB+1i0Tjg5Y/GfqFu+WdE95XVfHsGfjWz8J6q7tVE0LHruK
6NydbtRHZyFJ6ak8YG1d3JrwrkymD/jXYz18xTKmkIsQwCWav+ui5C9QupRo0E2sVE1jPl65fx7y
UvU7O+OsToC5yll8twBnzjpf4j1bj21DzqElk/FeSnkyTZUDqZueWptkLV8VC0J3C0QKqJ56mNqz
KA2rTBQAnnws0Vf/njNGZEFMPQWFMn424TEJOO5ZENuXrE2IpGzjaO/hjUBtf3X98FIMDvE3LsII
0X2oktnxQnyftfR3RHCHmkS7QzlgxQxijDQsMcloLJkIk1W/HGwxaiZadvnsINHZOKpUG09NPRMn
69BatB1Z7um90OGt9znKPYuoZNLJNl3nY2UtreSMIr9hxXjtZ2xQkvaqdrXZVWm1V4v1nafJE2kh
QGCQsNlNd0oX9mzV1PBukDvO+Mzb9MbRmwVv7Jl9/XaZFsMPMUARV8WHnmDgjHRXMwbbMXefy5DI
CjvLgEtVK8GtCdxb12X3LO/5UvvDINPTJMHNtYoywLMZ96qIqz2lpu36XG9nQ0wxSRwHJgnRrnub
U/U6h/nX7MR4dQZ585jk7ZA5oZZiRrwd16ksPqGF4f7G+EFPHu/8ZleHuWU1l8UJc3FcG1Gw70ok
h3lqfZVOqqFqKDaxtHS6Ibc4m4OOedTFZAmKiBy8gozMs7b6J/bG7tFt0t/JEjyGjJ0Y0cRMa112
zwPMFzHcuiFL8Eo1iE/yNV/a/jIEcAKcs3cTHR/CYtpB24Mjk84JydDDbRHUoXHY3m3LvkL9uYBi
Y30VusWDJaM7SqkXYojhahLljk3tc+CDrrRtb8JPf+1l2/3QwJIWluffSkUQNqKNduesrWrfZe99
v9ybvNlVFTMpd2rfrOXSDfqdYwKXGWFJPStEsqgTwjt6MjSNzWGVDJBS25sQ4YX0hfGpS4m2K+db
79Q/E8sDXlbUexZ+r8uYlhfRtNdhTkNybv2/jUjRwzkUugWz8s2I92OLQKRDGTZ8KHemU8XStEmT
QINFM0jyIvQ1MSGkpc1YPMlIqtUqPCKtRF5siRcpH3I/Ii94wYYU1cOp6iAWZjVnErKtE/0vZpZQ
49MmyXlSSHvsuYBuqUhrF0n1JO0cD034m+Js2UyqDtmSFIiNKLo2ccM9QKx5DUvFZ61nHSxhqx3o
KxhQwv2Xq8Q6JS36wjb8OTWr9mydnKL8hgVG9zQgyivRwXAZlWyki4F7yreeWuUclUEGqZeQupF7
DAnBxWOMxLjRunai/YjjkIc2jClT/QDGCNgUiQ4mkXOOFCg6J/G0K2O2bHNMfVaEvUZrKU+ePgU5
UsWisf5U2ofy6tZHk8orw52IToAbrUFVv5mm6tFh7BklZUiSn6wPKcOBaxIk73z4JdMvW+/dUbxM
UuHFMjZoWUdsJdIH2g8MLpy8aZUDXzak67IcJRk7jbapaULW5wkvqSiuxXSTA3IAtfwryCrmPIYo
iTiTd+BX1vkfvSQfPYi9MwxEAiaddB93TUPVXlAB6h+BiCGX1OWfoJBPSQ0XcOxYOjUzQqTMu4MN
fB7JfTqAqGLtKJhC5taSHRnxFLb1DfpaPTGRdRr/WLAuzVduVc9E2BkrtlPbpYvkPbALCfWMXXPB
zdHrnqi1NGqPc4mDxaCHcqNxxUS4D6nEPterGPNb/0r6O9Ds/B8rGCDfVglFtQcxljsX+iixrSbP
39px+bdp1atv6jWqnQeQpedR69+hQIqQDDab/DwA4YvTh/xwbx84jOWWon5kDD7OEhRoXqDt8SKE
rpnp9/8Gz8WE1Iljrxy2FcEgtkOQAh1nisjuh2FEaLdcNZBd0/V1FU3Dx8ZITUX1Hvk5d+gIvo6s
Mp77DnDV1JLqzOm9AketKXpOXQe11VqciuCr9cyDXtvVEAX13h+WU2W3EB3y76Tx/MMKEFqDj2Gl
6RrJNBKXv+VQHdln/qQwQ6K0ZsqLsqSC7JimNc8mTb/idVbAdZRvZhRNJL03bF7Cu5vQtyL7Ye8D
MmIfmiRl8l9/ZIwZbWLhDrJlPB5jiRo8HPdlL9AouFVxEuNH1CbRHr02EaTVxB0E2zb3qqtJKEuJ
hef7tcddFBPxiFPtIVPTS2X7w77uW8xpQ/NzDllH1ZihNl7YP1h4JzpMWNoiNiIb1XvDkpwV2Wem
v93exKdp4kof9RcYk2qb+ZgrPD/6w4soj1GCEzHMW2tTo3TZWHP23dQ+YETioHGKPlYBREAiOq3c
Lg5GDi9cGRx02fpxCSzGtfdn9jWqloAXekSBboRB7XG2xnX3PCxvBbBQSHlQuqXWn7MQ9bZucV1p
B6hP8Ny7+t+greuChwUliv8NsFC2PAhDT5RYLqoVMEo7b7gcdqx9yZZYh8h2+UeUz+17If4hZnpr
J/tBTcw4TLmSToP4Nyu9KdToaNPh19yHlKoGDJBosgTxe9hhWcREilIPwDl20tRTaGpBFab2Po4C
XppW/g41pSZ2pFM6gwEJLGLX14F4X6bOYeqHlk/JfGcgwpmhZJ9BHqvTwV/4gqVpYesAT6/C5isQ
9s+uja1j6RnKizrcpwbJWqXUV8by6DCq5WNp0AkYplxWgQIWK2dFheT8Hkz/GCFFdFq/xX+N6oox
UM0UTL9H5Gg5KJ92Fu8nQGB0+rN5H0bWaFhLuv0LEufP0onCTS5J2W4M2j3fMHadbXFhFp/ck9R6
cU2yk7zQmwUMzMd/+/AOiqjTm1/wvH1o8j6cvaH9x/b/nZ9avuvR32wVBTT/Dm6utAmt7pLC2W7N
e+2Fj2Hq3LWf+YcyZHxX1vJceQ6AaZZqG6+y8+OiaGhZ8dY7jl0I8yy5qFtdipmKdYDNwbaM+uxm
6XuZ8UTosAbaFwiI01Qmx46vh+KQ+JpZfYa5lW3J/qX2tF/Ltvo7coGD6wqeW5c2fQin9/Wo3cy3
wMvWZYTkVmS3Az34wxX1SjTsn/DvdkH14vbM14ai/GlVK5hwHP4uLU3X4ubVseGouVXkkS+LT6al
Jcyu9gYu1sXdRBXMs3G4p0H8reL2i2nhCwlIBIau2uLWW4CrFp51am62l66j4SiDNqIMC99078NA
3mY9GI6+El/SeZ0qxc3td6AOwaIVw/SSBEcpVAwgUR0ienKk2LR3WamhnZZvvm+e3A7GTtBHMC2T
6zSguC4zzati5zsc9PvM+ijK8kdQOT5T54W+Z+btj5prusxoZLy98PkOiN9rCZh8KON4FVvmmv5p
RUVlV3DxZxuQwsmtmwlZGT1lFzbhJnSJQqrkkz0jrWH9fLH52S+FutjKxIewhHhtHGa+XtO8da33
hQqMo1WH3P1tyf61YGuk2EVEIedakhYQCzBpV5YLfK2rLGBqzcOIWq4fIVlB0F1XRKxgWufZZJne
hoVOjzZ9iJMmwzGm/N8OsXrReLYBX9JDVMp/KtHeC0G8uQhtuoqweWMAz8x04bUe1VfTN/QTpkWW
1zivOAWoMtIUd3f6giXrJeEpon5vmSIur5Hr7ceaxHjXMD3BpXSb2CFvRtB+bBgZNTRZ/NksWh0m
s9yTOn2vyEuvl/yMn+e4sHW7toF7sR1GbgqfArUKlyt5LNeiT3ezBXMoNQ7Rxzm+6G6Aver6eXut
SuSxgzU+1sj6D4jGOf6sS9dQPUl7fnX5XGxc5msJ42yruIzvqx668lG+tk34uAQWRQz34EgHNWP9
l1zbnSBd18lYB7k0lGA1vhxvUccpyMqtmZHFj1ShXO05tLALaLEtvshfTTyACrVKxt5ZJUlFRA6Q
OsM5YM50UdK+iXjHwJrdfRMWuwnquPKQt9RrY9W6/VPv0HTBiig30eKWu6Jja9XXZPaZn65vptOA
z22M+/lcyuaziYq7ysN4vwwldfOBYs+fnVstxuEQWClGwtTZp3OebZGKGEwq7a96Vfaj8d0OOiY5
V3b1oQKlqoNhBxJ87y7FfFnKd+GVRIOk/KCxGjypVo1H4ADdziv/drh7sC8VbzJYfnRTgwAw4A9e
wEfXNHEIGv3zOE8nOujXHhP2spCgspCSDAC8/+jnkASG9jEhIfrIlbCPJuddy/FjbBrWdqQXmtiq
z41ivzSOgIW1/+67xbcWy09m5HqbZP09r6bHIEq3nBTFAQtRBB+QQ9YyfAgNynfpONuIom1rExeR
Nu0laocP6cvxhioi3C49c4/AH+GHV6eqWLy9G4oJZVQH969LXka0w/z7GXSDTZ2KRzSghIC0POwU
J/2mpjqgJDOAIDBkpFxk9coNH23E2ynGuWNpZmSSzjeLN46phBCCTnwYzNGW8lJEUtOLkzDsZFxU
PhReeJrCu9Wy41ID7jv7i2iWZ5WJmDkzU8axyUDstfPWYmW4j6rKAhtlfSjcTQfhV1+hprz2gvSm
g+bcVJCQQoYpJ2lY/S9CbwyXMSOksNj6TUiRL25ThMy+b3F5R4XaqlBRaSgeoJoq1k8d+H+0qoPk
BRsrkl1KBepf+VgDe6RElKtLfSoREsTWxPYJjQnpD94fyGX3dOCRJteCKeOV0SJYsPU3TEhPAURT
KFddrI75emvjKsy2iEKZQYC/hqiABMIDyG2WLlzFx09sb6DvMrvbEmN3CC3X3YxOwex1+GPwsB5K
q/7yipFL/lv5ItvanaO3baQF5tnE2qe+HpjrUzqt5XMBDoWng03GkCaXAA7edshn5r7iDzYW61Z0
5jbTv5/Q67+xuGGx5O/7PkOcmD/pqbvrXlIF2tu6MHfMKflztiTPc5mSu12nP0brbkLz4g9zRQeU
XHU2F2D8oyM9g3+uq+RzQtxyNllLnEx2m0kxhxip7QN6C/9qV2l0JD3N2lSrpMfyPjJXl0fKzWNd
whMYMd+xU847Wt5a3nOEjXuZ6bdRwbEcI2Yy8l3iCjvmOed1mMTbIJ5inHPmMUHayWFUf40oNPuY
11EtuzZCWClVekpiOL8Cm+JGFOC7g6R4KbRkF7wiCLT/K829k8iKmUEQcq85WG5m8sbtYMyXXx8j
FYzXOI8v08qp59l/EUmcPDMJ4v0LAHg+JGo45n7aHqKQgQ0sHdKfwaFMG0CCwTYeggfPIK7Kg+o8
jshsWFrutR6Hh6DojlZawOnAyYbQ1Ic4nfA3Th7/iNGTz2re2RGJk4z6Gb7r4jJXb8kyWKz61I7k
0+ZhRgToDNrbWe1/hu3HOnLKo5B8r719Rd9DaIgCF+irjLTaiAp0YRxr6uKsRXni19BEpmO7qXyP
Oc2qLm4MnJbc4bKHv3SD+YDmmWrkUq9rgXocnjONYpZl6rotbTYJZwCobowSXrdNiJnYIa5wqV0d
bzMM0a8S/c9WWOonppcQ0bgJv31ZeO896zWySXbNNMtjPiAfSJb5Zg3JU2ELpjttAhmCDGAzyI3x
ipXa3tuH0I9/FHmmzl5NfVN5vzMoG5vOsUk6EKJBcpScC7yi+7TZu6avdscWm8Ee+EPIezc0G4se
I7MPRZxerD55ypcw4XZM130lH1ig+EFjB3PuVf3bniQgfUzLKSNSKxL5la8JbaV0gZ4zwafJx5AS
MAgw9qlz6/GK8uRYhuWfBrf62bTePhbEdDDB/INz4qWnwjt0XK1bmwJbWsPv2iewYt2tt36HrBkm
xxjCXQfO4W4cZiSbuXhlj4ZPf91lNnP71RZAgt0QbYnXUJ14Rb7vk7TeOvNX4NJ0JXijNg2qBLYJ
80+5AsHLvG0Y4GWXaKhXlqd9klzaVY+zo2IIvu9kCGl5Yc+YVpRnMk+ia0GliSUfCbCGre70dGAh
E1jEhN6xnEiTwBq/Cbsa6aAjbJJ5lsPScTPUfYNdqctH1maK4AmfP8yjpHLRm7p29Zs/TcQpdckC
XSQ2JzvscOjMRJ5r/rSN4yU3vC15jabRzdy/VtxUBCZcSg4dnrXlaHtPFdM+5ktDskNDMR3qQb8N
rfrWWfOEAMM2KSJ5a2zvi16BSoLLBIFpaK7NRA8BFW8UYq871hpKZzZ7nf5md+7PeuThsfllSzo8
ONHwMFtu+5hbtuDjoxTL+haIVeDt2zC5MVL20U0NM3c6ykbz6lDrbZHz640VNC8u64ZjJHyUF5l4
xZ33L/WEPgt8U/TC7nF2Ga4zTMV9OE3BY5p515Dx/wnHw08L6RhyosBN7xljkC1ArWZvE7p0jx1W
tibTT44VS7guJdaWdnWNQjlXwLyYqmRdqx9LxVWTxeFRjhWfa5iVzxPZCGk/2l8jjSbDI31BbVJv
xRAh4BXN8xQFAdVT9lyJ/haZuQEK3XcwTev5dRCNxXaf+Qir2gtXbHOyIgtPCTqh2emvMJ+qS1ha
bJBidylx6PVhTMNaSNB46b8i8xNyZBazdpTZyZPIC8p+fKHraZEFTOUW13zyC+5bv1kmYR4V5nSA
7t4vwVq8zB94lnNw9e0fdIHxeZbmQUbQi9lhfNXKYKlZ/2mEtj9LN7wSvWUTtRTGh5HJdsRi5dRj
aG/MhGhSgihrWsY4GsHtngkICsUsnffjYpUXAGvQc4SM8xOS+PDAFoPYlayp7t76l//+boSPeGnH
6PZ//39rieKIET8/EYGQ6Q44FxafBQX/dkD44iDCeRGAeBAzmmM3CrT8vRsTCsGCEGYjqWR9q49N
SPWACh2LKkiIXeG4wxOCwgDrK78O5xEblyz93YUSWHzlO3uLIekGu02ASzGJTnZPzW0Cgl+M3PE+
F1+o/jnrEMBlMM9eZ3icJIiu/Xfny1e3DH+1CSCusXOXdy9nYWA7WXIXZb28l5xuU1L0L8nkqzc3
OP4n5WO9mZBHqu///ZYqcIKHiRw65rLt/ALT4OjWsrz4EhUiKWHe2//7R669u9X47+3gjs9Fe/Zi
p3yR618QdFRnxD5fNkIJbx7EPbKD6urN03GMDTI1J7wO/+PrPJbcVrZt+0MXEUiYBNCl9668Oghp
qwRvEh74+jdAxY397mmcDqJYJcMiicyVa805piaDS5s1zqUzTaAYg7/JUWEe/dyz9kS/vmbJZMpF
mLmHPszR4k9OStaQtYyUsI9iItyaO54XdmDdjVLHOf57GbrEPXaxi6jLiaY1ngl6lK7V7DHlWY88
aeVFOHLnqcxY5tDvd5HM07cSd3viD+Zj6PX0DaDKxUp68+q5KaQ9o3tXI2+81FuxqxpteNiQWO65
/wGubHjUo50urWyoQV7GIN6MAksvZo66Iz3BzvySSt//Lbh7XQtclQVeZp/Ak144yk03k3SatbQJ
6rZnKZODbmTdUJ3s4jRRX2XMRuhW2QcGs0PRefY2weixysJIfEWYxRdFDiA1x2a6GOFDoq+rmV1F
YPVM958nQwOB3mzzfQMMj1EVSIGDkZjW/+ghuUwMO9+pUMS7trH00/MCFFv8/er5UDACWERRuRM0
w3Za73lIoVAie1n35o1hcAZkCiUB6cOqtWob+Z5OzrAMdMQ0sn83VEXGJZv0XlrNOmzL9piZtjr/
e3F8PtS5mn/ffC9cU6AR+d9LMMtTe08/V+iG9/nTIo8ylsytHpqBtEygqPNMyZotlmnfNCc0S+sW
acklidr51y2PMmDkSPwfRiLbQzGONAqQm8zqHZb0YGeZyj5odSjc9fNLsKLLDD/tsvYARoi+SEYW
QTYIGxxLXdb3MUV+By48O/Qzp0WT/i8oQuVWWK44uv0kjrH2aZSQE9Ze1/tvbOxg1KexuXNgQ8cS
z7AgJFWAKccjIVr5StdozuqDQRCdnSdXx6R3NjFzEOw2z0mCippDhlt5o6flCWF9+22Y5EhllryT
JvRZGGO5pKWjP1zWN+Tp7jobJm1r2BcH/9A7v1yLJWOYKZBilcUWASitjmc1xS6hteiOFZ1TN/d+
Dn0YHW1s4wwXRkaFPmj1PBr3HRYCyoaQY0xWFrOLZQ/qB7ndIKxrWebuzsioxDNsfUsnz9Dfza/D
8xLoSHBayPK1pVN+zGbhzpBAnSsD5hbmjMCnRxtB2HsIMdUz7NfaJM3X38UixT0wwUfrrDh9ZwJD
n2CmwCgUBXDcSSd6vvM65D7Y3pHkLTQR+GMlUkdmVxVU0Uq8JziTGH6Z2Y1BowXjzC+piKRaJYOJ
RzzJz7EWh8TIhAPpth7jw7njWjOeRWriHdH6+kdh4Hqd4nxYxYaORThpHwjI4S8qO3igmNsPQ8AG
7k3ZuQg1sfQ0JzpqqCr61gFlV23JIJSVqO5/L31RXiOnQD6c90gA1K2nB3KLq0mnnx1523qavmQp
zV1j+/nWoPSjU+bcstpB0qu3PYrhqTxNfQzjXg1Q88z0nTcKMqehhRs8AdkuVeLQm6b+DnewsY8E
bE7kC/rxaSjIxLFG6yspexqE0uyZO8nXSgbdW+lUkBgn6srGMj9EVOEVZEu1crvbghQoXoTN2IjJ
QtRo7buT0O7tuwzNS5p9moMpV3Vdpnu7id8jcwIBMRovleijS8qHKID38ovMg1tMu3YfCKY7btIn
HxY11lob63yDTG4ZTFN6NCc35SDqYuuFsIPSnIeuctVu6pudNZjLAtjKvp84AyF3Z9Uu8Mi0eYeJ
aiTn3HHsW6EsesJ9XdG8VeDeUIJf4A1OF0wkPJdW/w3CalpjQ0DowhFhxcg8O1UhZHjbqQ2is4BL
Jakb3Gjr4Sil0bWd7NF+raJBLl0X21Y2ZslJaZm3rSKHUikbjhYArjW3I0OtuBkvifuOebE/57qt
LdMemWiWaOLEXVh74XujF9qZQrR7NbWWQ3V570bXWNMwojaRoY2pZ+yT3dDOgbdP+FE6tQzXmp+2
1tgvVvy7byl+bRrTJaIL6D545QyEkKwTITY5Ynm2fhGf1Yx0wIdqHP8uPgn4hXbGFdE4fKXpSivR
72vUOGFxtQSq88LUFyjAxh8SyYdheum6mo8SQwsnaqK0O/DRhLuH3Uowj+n3YZbot1xrfoMgpI8W
mOJURYVOxVjZL4ZKziHOa4RZYBssrKuOsnF7eENyABtATnUcpmsNhQ1Kf4wGtmj+OKWJFovf8jzq
eXZuIUbsqsx8dAa2o7rK8QsVnX8Me3MfyfRpQ6aR1wEzka4OHaawKeNzDxOtjNZ9hPW/QGOywEJm
kLrBL+y73cPUe3zwivAKX47mFvMkSTyCJA4WbB8DEUkdXdhqJBKP+bw40AbV6/E0WFRgMfFghVWX
/9QGm3zAIeC5QrWshRsq4D8GvPJVGLvgSmBqshW6/l6EOTm2ORFNU99jgBhrjNhh9BVAuHgpAhrY
FH/O3uF8AnLRFDAfuGhZPI+EWaHjR4co6erWHgculj7NM1Oc4sJeiTTVD0NKh7yEqjaEgCsELcHn
4g8HOVnaNfeBmyK1CLxWHJ8XIKOcv70spwnjUSYnImJOX2n2NrT6TzQcmMOqkDWECGVMFcQGJa4h
DiGjxPUoh+nUz5ehcetDQ6vT9qEzcI52xkM8t/QSM75APl1KjZooYDJ0ZaOvF4Muq0MZZ5/AL8UZ
d0l+yNH6LGpT6tykgJqlozo2WRQUNm6/bVrXhAQWcxndBzdgP962CAgIf559at7LN4JBOGhP+jtw
A/vcCVnf82lXSaq/55IzhPXBbhu1zkV69Ue/2dtmT2MwrIaL3gPsdFmKtk3jEnCH7lVfzN1j2mGM
Ynwyw9pEjLs2KE8KPcADCbi2LPlT28BEh17ludzmSi7SkOKj7uLm5A2y5yyWvmQsPCsMTf07BY3a
pNUU0p2SsHS68YTZRduWfm1vMIA4j85lgZiS+UxvRxw2JclikvBKgyTFxu925OmEj5yYerR8HMFj
ZzmpqAI3T+6MOdMv/j7zIep/DPMKiHz3NtkGNebIAQd0RAhoZy7xNOTBKsbkllflsNLnWwZ6NVkv
80Mz7cIt3FK1RGriH/lCoVkngFnlMdgLVM3CrlsqvgJ2We2j3WxoCkY60WKc/reyRPSN8zkhNFTG
+0DlH4VFo3IIXfMQk1t74l/k+KtK66I7qb9y0mbADJS9uzjldrgFU47+YHDcEeV86U/BOYbg5cn0
1PVf/dQ6V3uOTNXpVAYY9a7Pe84xSrGKncY5+72VH0LdeKti49Brg/7RI6jaNK31gom2ulp0qg0p
wXxRlS54asNNplm6UqqYVbx4RTIUyCILfmTTCMPJS6edqyvuVG5YGoLxcHp+VYenQf6avUATCVtX
XF/yJihLbxK0MAyh45D6ApnP/34beRxgJrBrhA5yjB9Ikkmq7NCmHZlbpl2sYKtu9UiaF9kwGOOk
YJKd7Zk3UasNQeXGmS7atlZxeYpnZh4WBP/oVO3OcipKHtgWq7yrEvB6QXLW0AiynK0mc5SvetG5
R0w/chnRx/4aO2fFXreGsi7vLl3pbdtgFqhkWTKvjPzTaLfqaExVdwPIne1davmF6ILu9rwoIgMD
PfvW0+luZQ4zb4pLTwy31J/8YzfWcKhslDbeWB4j2RyL2M6PVdx6d1v2m+dm0E9Krf5+VtvC+oRt
djU0Pg6iSZJXZTu8GYHhrtACW1v4n8me8Ch7NQCAQtc8Qieq2qVb9vbRaFPIOgN39YT36ViUgpG5
V1P8Qc9DLmnkj7iYtC+6n8wsbBlsZU4QlJ9hplJVPDupquDyvEhTBJcmsMZDlVR7hq76qigr6C5x
D/czMgfEGkas3bnzqCUS/wEcG+t5i9a3cCZitks807ES00oLPG2tdVHyMK3XFGAcCm/JfggtqGFK
ujUKl2ZKqRJK6MQSx1Yw8okFe3VF02mMw8LfhCO5kg6L9iKcP9N4YAE3gMBYS8qOKqjqwxQN5NrN
F9mmXywKA1tOlBxLp1Abr5wwd6PDeB2pGlq7ZUQ6uPWm7Ftvh+3mLmvhH8Ere0sL6fWhxnu6iOb/
yZxFeMpRP3JAc0fbbMOXCLf5UhlZuOu6DpAN4qktkiGUubqDj51W08YBAYT01UxvvbQuXZDaazv0
xk0Fl/vmCXl5gqCSbmg3UaePx6hFtFVElrNtEmYCMq1hrFX5u2pVH+xtu3TRVXTFMmvS4ohILFh1
HqBljbPTomybblPSOc0LI7tkmd0R90kzf0bDIB0yzn5k32nx1C/mRC8jitNvSt/+K8GbRAZSChCP
tOuZpqSJkbMXiX0H0Xt/4tGsTk2oyNT2mFsx3yU/wEdpllUiXInRVTer1p2tjj/zQOwYsIsxMOm8
a0stzrNr7tvuSosNgF2VS2Lw/NRbGtq0KdNw9XyIwYYVLQ/p8zZIKxAgJSs752DYSmxNPKcznmPa
7QbJmb1tHRPhFPinTaSwUkM77cNwThzfvLDsgn5QwBa7DJttPGj1rWsgipkBTo+y8d5Ni7Ki4bS3
EpOLOmFW1C9No5InyjVo8KYf7Ycwe5Gq2CW+F92mXASvZh+yAdWxthUpksFCTNVRDxu1CUObebwr
V61uRJ+oSAFTINC8jIP2M5YQ7jPbzm+9E26fC6oGdjIRsqcBcS+DQD9KZ0pOWijPSN3nfur8W0aY
Tmz2FEJIEYZMrVm/PulKKt333mBdICVZJ7RgcCaIBz1bBIPSnGZajCq1USDyZWJeE/fLtzWql6pf
OoSx7tKovQiR0bFq+D8wEDJ04fRCS8U0D2N9LLNYgo7UW0wWd73tmILOXS1OLQs6JtpFtM2LV/oJ
C6b9WcuRxOAQ1zH/YsegfM+51l/9PWgZMPcnGgW4X8iQqNx01mx6Wb8TzC2Pg+GyqbFO00wG12hO
P4Da46ifexSt4d1Kk3iGzLfDg0wp1YNa7o0g/VZttwrsGJ00CNl6badJx8C28K6GH8VnL9IBcHD0
rYwOMINFjqGHKgdhfLHqObocntw2aTpfaqqYFOLGXtfKbU4QR99DDJCXeL7IWl4Hq8oPCp6IGfRb
00ntKzdAD2JobmTi44MrX0tajkr+ro0C3ELShy/jrxY7x4bsth6PYzsdhWzXTsceU8LhHBuhvSuT
HhnMp4A5qHj3myy4AUmKPpYm/eajqox0YyA62GQx6KynFRlsf3huWdfS/KcD3aMRaCuXtYjc678P
M2V1Bws001/yWQKNfFsyxsXJk/rbUC7ztinfhIH21ta0cd0CaeENtWqylRp3a3hsvnWCLLmYC4ou
UQEoghjXa1S+6cF00MIYVVj6MitWLxj8o9vzkowUBDIpzSOeZO0NcdAi029a44S/ALYygg3qbwNk
+bbTEnsnioE2m7UN+4D+EYwrKALY/gixw5spNU+tC63zeV9KGu7T2HYH/1v1RXeoVNN8MqHmXnU/
nRrjaZn62Yvnlieph5zDq3za+IlnofxW1c7Wu+qe5qvBEfM5ZdS/Ct3k/fKixxzqOTp195ok3S6f
NGB2CkmAG9r1oXXhwZfKHs8cu4JNYIGH82XrHxCFY8ZxoBqaWvVZBW2399FXXSMOx8s0JW4hG6zp
mET+HzpVaMY9D9IaiyaLMfoz0YUu2qE2v2jDwe51BZYF0LKmpcyGqIa1hWYZJ0uD6ZEJ+TN31PSw
I/MCZpV0AZT9Airu30ckeizNOT9Ih07wOeUPWqjOV27rNFOHFKL/UDtfpGBsYE/ab/TTsKlaH2Dw
unUxOuYLwTKIsBifH6EYgIFl5kka/JepjWoPCj5e5azvOZSfFw0f1Or5VRQzKHx+1dPyw5/br60G
mXJsR8b9ebGiCsWgg4pp/lY7uOllnstW0mVIqZojxWL2aLJJv0Xs2G1cAzRlB6darkaAA52OTmy+
TB6AAXrRzZKa4t7LTN9YCfN/OHYFEh0s+S6agRMSI2cRWyAaZB96+yycCNYIOBE0vcn8V+vPhTuc
xISgkzwBTlPtnsNpfLTmakL1HHu8KnmVEI++YJB84DPWKAZAVEQibc7JSPXdM5/fpWCnN7ZCwW5C
ScEK4XwrLDa3jlK6DH7TeozuzwtjW2sXzk/IyU3vpv8ZHCyfJFJ3d9vEkxjSsb+jWuZ0OVdlyQBf
haiIRRzEhHmihaXHXidXhZlgxbn2n76Q5WunkR9AG3vZp74HPUzKDd7Gm43yzEm7FlFzsZp073uo
s/xEkkr5sbJaiikEq+5DNryI5QDSoZhvkiJRd45Xwa+uox6r4EChT6i3jl1mbypmco/iQCCjJg1x
xlXoU7MeBg3TQu24gj4jceH5ZPM5DcAXNCPyj7QDN9ihHFxDXrVPQ4n+PHHUZ4K7bWmG3xVq5iPR
xrldV/dcx//7rIO7oiYHg0klnEPPQrxVSjZKDly6+xPbMrJdB9UpvTd/3Q16fFSDF6OmdxAa96zS
XZkdqTmOjIQ2MGK9fTh3y8QUEvE+bxx1hMTFp/Jep1px6NJ+/LTIEV/Wmce4g+Ii0SA11xMJ8o2N
Tm+yiCQaMJYfsGAZ/P/fugIU0g9e9WqjloRskh0NkWmwuNdSBf0i1dEDjGMhXh3MSeu4qcXm+bAz
chhqlXgBwwUP0WWaboeD+0uV3TUyu+K9r8tqWxNcuCuqJn4N3fGnWQv7Uid2tsB/Zl2yEXdTjqZm
V0xI9lYtsdfrZNTPzIJxhsx9UVXU9X0GyXBu5HuaHdT3wZDpATYRYLLI4Y8EjbbrMt7OTGtPhjeM
gAXphWZpY//U4/EX9al6EHZDGlt9ZbkrdwA8M6TEJS+gwwKjTVG5zQx64zSicCzPkHGr5kAGDBkX
4kjnuZ/c91gzz+0ks39qqFmBZWxAAukP6nbxQEyBzF9HeW15TBQcGAP3qphlkMpLfoqi3XaKolE3
mT64VTKdOsvBdDS/rJkzHMnySbcmEjrksK2xKU31C1sIzkASqVl63EPImHcVTE73otO3qTDxfjDE
RcAisMgHdWyQVeJk6wk37m0ov11GYEs4If0HRQBsasdR1tYdeIOjoiC33SiiM4Cj6Oz6BZPSfx+b
bfxCoE2ze37r3+8/vyrChpmKBlbJy/x+A8zGxt2kT5d/L04NaNuR/u9YCxri4vlhKLuBIYH41o0m
0QgMSbPjgHr5OMra2PutJR4wSLu39mdloBDEQYBTs2rGG6800zpXTxesatXVz0EmeY0XfXbgkVZB
aCV7MfPyq6beYfra6QOlBUQU++H7/pnNYfzsGIRSZwjgY4X3UsRIeQzzd2Hiqwj01nozYjb4qK93
UoD+ep5XkeRb+3ZwNgVzW243VHO1R8vw2ZRQOtyPEU/MQ5lac0/8rXiHT93+U46iWxox3QQhC8Jm
Qo2Pg4QL2dGre156fYCzgcCWF/yNtsCe4C7v7MwXrdNLfTXUxh8+lxbYfaPQV39/gkN6W/fkRP77
p8F9TeACJsqQri5vgzP9puFh7J+PnhcFMnrHdkh0TVeIEjsUWq5KDkcpqmJlmbguO5y/yAcq80Db
/F4nvnV9fut5SYtQcPOD2/mPHzh+8yakulYl6G1yDMOzRiYMxJX0w51Ue+j0juh6U04UWsafPh7V
F+4luv9TQPaynWVf4yqd55eFJcXeqcobxSqdYcewHrXZcfqehPWOYoZPmKaXb5GTP6bK3RRtOf7o
pVevsWoz2IbXt4dNtxlx9L5MfcEe7Y8kqc/VdZwfUUkviygwD02q0Ds2KbHmY+ULnKIs6fSqflsu
gaeZkTeEcyGTgCP3B47VbLyrCug2ZvWh6/peC4Bn1aJ4gchSL82SRyBHGXoDamKEPmEZW8SVdUti
4q11888gP2j9czQ1nHibNrgAqS+RJluxiWC+iw+mgXRa06uDM7uPGWl56AjJX6SuNyaHNkIVfnGs
IElzsGkHW62DKoDg6sRfZfDQMIJO1UYjlotJ8M6MXEB3TMYRraxCB5KqjHGfe5SbLpo5htsYOkpg
iqBZiqNu1jei15A01WG5LEa01Q03SNH7MzEQSbCtzTnJ3rBgiGwuUUsmcBZmexpdOmTvzV36imH4
/BdzkJ+0KJK1p7n/5HP302oR5TPiX7aigtvBwXCtamq2MOSM3Ae/B/rfNnXmEn8wUxogxVWXqwuO
K5jGtPd87zqaWgwQ03X3OmnekQWyhAFoeSCDaevCVFm6lQJRMpzoYXbXDPNaEVtqocqpwZhKgF1S
ZuF6sjlat8jRPFEDxMTwImMKKHayn4FP24ZgyQYpxGz9tMYvH/nbItdFeR5LpMqB1XS7Bjty2mML
pQF5GGoru08Ny0XEPLe0aIXNFnjPivedn53qNj+poO6XDXX6YjJNKBgReyT9t9VIiKRP4gg1NYDd
Iri1mumddAJGSrcFqNJxyo9KnNpUM3QsyVyKWmy8oYPsvC32sdC3xUDwieXW2qawdbA+0UB8Moya
lQ2Nftlk6oeuA5BIOwXoxSj9tW+V/Alam5q4RE5SLsMADatEJT1I0/qh6R1hTHW8rKcYeLCo9xlK
jl0R4dDszBv5TMmbG0p8F0ShmhrSddNBtGg3/g2tMM3vmSg6+dosvWJH4xC00ZPe26vOuNKDSbcM
IxcaSP69X5Cx1yltVXGmWbnkDGD0Ar82pUBARt/9Cqts2Vhms+4ny9lF5SoMv3184w8fwmXfltF+
amEFWC6/coM98JA3eBSCWCzSWfaNV8ZusE8BoV11uZOceoiMVUBQY4TpSI0tuJfAGQC3Mn4eF1Ux
VKgnkgd0AyZXWfcbjN0PIBwjCEWz2ZRquA4lJjkMounMsRQos1ajM3yRWgUZMXHcWeV8cO3kDcGe
tYZ4xlrUUbj29jeHqLVh2L8lmoiVJ0nAzQdS3xOxMbu6mYekyUpyCF4YbWlhJcs2utn5B18hmkwB
xjHpA7cIgpBR30QRZ2ZvicboODeDLxyqtBqLb/JYrI3TG+3VREfqWNASp7L5xnFuv5cslIVnbqfJ
/4gzzKLVyKDSxoh5GCLjS3Ow0RXSvpFumWGaw4CthdZ35Di80qH2w6NRusmHdueE3b2EKkxZnG4S
4hSXB+F4ydXjhFRO3klw7P9hhs02bkhDFKy9oKL4vFnqu3a7bz9hCklmSLvsAjIxylFtQQv8DJ38
12CnMwhkBiNBXV+GqLnOxXwruLop1jY8WUQvXbUHBvwxsS13hEysW+e1pH9wNYkV5OMNagGK/cYI
C+sUkRXYiWoAoEJiDRsAS5VRQrYx4X0pdNpyxBGhd2m6qAsyI3qLJINuWcvyF9Ewl8iU5Q2yOj3j
GMARXQ1AkVXyu57BPpI5Il1coVaicpBg2/tG19pD28vrmFunkkhHqpnq5hpwyi1vivaNQaQy8u7Z
r0zJARQUpUF3bsmmWiQx0m+9yx4k6OB598sfnUKHMSpMoP7UqVVoGIQi5tYB+iGi5/iYgx6f1TyX
wclvXtuQWimDY6LEH2Ieu3Xel7ukT7VDNbr+QXLr0dSZphUG/p7OTkXZUfQIv1vUyIDX/2jAH0F/
eUdF7iWadP2DT9KHiuAWop3buBIOilULh1utz8Gz8orVoloVBio+q0CRptnwRNrsN8w1WIUkqqoA
M7UwwO2+1yVA2TRrXxKleYfGv6oKpzU+kXKJqhQVks0Ew0tADg69c00VRJox6NHAse5szJtWs3fQ
YwoelYdW0mAgT71n7E0SLfeYDHHxh9VJT3PvQuBTtPZdwhqsRxuQAAFZ/TwZ3GuiGuOzNmh/hrS5
lrjPtqVOfMTYiz9lnn/QeUEX5Sd/yrZ7y6vps5qMixniZceiQzCftaEinEmnJtwbj0N2Asm4Ul9D
A5qm1ftPAoydg6jxpvV8H2MtXNuUinES3DthMR7u3lQwiG/0fJc53B9Os2PCvnb6SBy5tV4A+nDK
SGsOWSOGAghxiOe38aj1hxhJmBvncg9++iSd/iJR/x/QKcAF96ND5g0kVAQ4TRpN5Yc2itpNlvNZ
SnCjDiPnDF9ll6SXG4wMv6dAvzVdeSUg1Ti7dXJQVbCTUS4+3FkegkwnRS4d/fC8iCcVaauYn730
fpDTtGJZRzNn0MJdFFoUbwbT1y/G+DaKEXFpeLIdHXFiwRpsmFiUDAu9CPx0TX/gw8O7jht6N0T5
Lw+OT6y1ztpusqWuG3SbjaLZugaVh9J6femPAfqyxl63uJvPVsn5PQcHJSsDuQiSka7IvmkRdpc5
ALO0yFCggbX0Zjs+IssVfNb7JIm/mJz43mEC84fT1PzKS0IkMmlt6kzflmnww9fL37k9oGYCi0Dr
HS6EiC+5biU7BgqLRNtqWkuDVwvStYH/Ysuk5d5pxjuUutgtfhlx+SMaun/KwUZZgyVnQ7O2R8w8
nvsKRKyTln9w5P2JzfyOGwonAjOBnTtQEXaNx3jfi8qDGKryQM3ECPms8L8sSg/Cj1mRL4AQ0d64
zCpey8H4ENCFsXLn1YrucuoD3s6TwsfyPD0Q1+KgTvJdEgEmDTv3HqeIor3CA8kEjGJtuD0iMBsF
mT1ndpbDPuvozjqCfBifQvBRWcwOhA7PclglMbZyRld38m9dClOENbYdHJuqtva91m1l7Sxl5U6n
KktQV1WevNol3dvpGiKS/d312h0D+LonjuatYeWqZgClIV/5WNcXhcx+SqH8ys7d9H+aQDRrwwLq
0KAiKVAKN51X7ksDs4o1hKe4LrioYOtgj53wa509iqtFk3TkW5RyU9kZgEZN/+kGpbiWma9fwXc3
rhbsPBiSB5EnG9RUlD7j9B5OEEYrK/mB5Ud7sUTd7APELovBlx8NY7tV4osHDQSJGM1OdyhN7N1Y
u+AUiMRxuEt2DGqhG5eQSXyCf68ZrtYsa8wDx+X/CXsGQyQlg1Bp8g1Yy36v8KLGAak+o04XDMZc
hKldoyFi9wjViYnJgvKC1c98lUV57BxoWIO5Qt1jmMh5B3Ed8jDe5ZGz5yy9KVKP4QqjzF2QkKJQ
TA+Z+BzkLXqO4+a/R72JOVq7SMegyOfIRfpDrmlISEqecAwb8t1/RG8jvHLA72HQriaSZtwWcE6Y
WM7aJVGH6Re6EocdEdFgkK9rXmrUzSgE8tZ9MUb7V1AvXSMyGZqhPEmi4fLfn50xp6P9x7Ozdf4D
QeiuS874fzw7UDGcfcaGZxewbyTxAK0/SP17a28wF/JS1k60sTN9nSXW+BBmg7Ih+rBFeGbb0TZ1
CVWP7tsJ64AAzcJKkht0ljNtR/yH/jHh48GLXJ7++9O2xByQ93+et+fq0jUcR5q67tBG4+f/X9h9
VUvQP2kLeu85MIFDm1zwe6M/80Z5QqeVPVicfmIlzXcTFdZfTQy8HPhgmkVyEO45Btd2Tx+uGjfa
WMlD73r1oRq6NWqk5NUyktfAG7NNgG6YoVW7YRVv0Ttm+gOLo/5oMXZpNQy6CbM2KRaQEXTlAmlM
3zvd7k5tHvd4iWsD9oMdruwGJChmJWCQFnEGRQFewHejE4Lv7BgU07BSuCgolMx166vi1rSifuEF
sAB3kQChlYC+6rhkFi7oUKZ6Hh0juIdL9HM21sk+YskeYNI0ccSqCK1tR6oqavse75MqXZd314bK
prChc9Zqjl0OmSiJxDzghbtZeO0aBBtrg5F4hwBDIMRZkLb8GwY+J0PbxoVJNrEswq0VjsEyTK1m
g55eHexSg8E/X54Pwai/x+gYN/9+Kw3zcEPv7B1WA3OxJqGNxiaRrJ9/5Pn3n3/VCSU5BuTGWP4U
XuV8UTkWYMNoT1NVYsEoOJoKMN0k2OaMNxkzsQYY/6i+dm8I/hdqbiZWQe++0B0i3IO88NTg9JN0
zQgknUtaw51oSVFn5Ywvz9ZXKcxxLzqkJAGNjPWg5SkleEsUSWTQVSjw5j4vUsg39MjWFq9UvMbN
U0BaUc7Oq7V/6rjL8CFD+iD0sjg8H1pJdB0Zx7i1PhymLHu0ja129Grpo2qXqSEXazKNc+chBYUg
9imoBfdjaEJsF2VMogGY/aEe5d2oSqQbLkkPYCf80/NC6C6QCqcGa2qF2inTC2pivSE5hjrrXvWl
+RYBVPS0eHqZ8txAUDgZq4BaSoSB8yPwjB7fFggUMyCjxxgYNTWqX8qI5JqUjjczThT+I++FN1k3
ozwnrudeG6OwbvV4cRJL29ht4x3cAUFBXzWAa005cKS2zQNpNFDey2o83QY+lSc8yhUqZzuAH1BX
zYYRiN8uJieyTg3nMm0elmL1Sg9PHSabLR2Y6ThoQX4hUEwxPqy+gY6SZepkDZ6McmmoXhwG08NL
aozag24JY1G6oUtalDGNauIUciWGZTLfJ818d+RrL5DpjiS/4qMr82QRMN4yq6x8WGAF4WRMRCnM
IAEmSt7JxgCx7lnOSdRSkPHJGAOsq3+6AvCF1RnYs+BY39IAt0CRF84qlPMZJkqh9dUOQrYpq5eO
M1QHA7vtguSFOquhy1YuRuoYfQXj2OgwusHvmh0Cdcp4miYLJS+sesNQBGXIYt+4cbU3vJLSnO7X
Thuj+hL5NV7SAiWZrzwmJvP3YtYb8suwnlS1y1GFEhoFqKvU/6PuzJbjttIu+yp/1D3cwDkH0x9d
dZHzSDJJitMNgqQozPOMp+8FytUty26r67IjqhySLYrJTODgG/Zem89Vk0dbc68Imot5tUVwQkPx
7pnxwDL7TNGgyNU2ka8m2TN7ePNoe70P7ajCEBjX6bpSWCJHek9vToSVhaI90bN6HZLCtR3SDAGG
ZnygphifghmXThS7gi3Ys8CBEVybA1Zj1OApUip0no4bfMO1K3bsLYt9CkVy1XPcLOtRg+nZ68VN
JCd/h2X2aCdufS3DyqRYLeIvbcAtojWHXKXJCXFhtOlqR7/SbMYcTuUmB2mj4lV5f5a4wLGkSkJd
8giyzXiInSh6bmeA8xi3NjEGBlMN9A7Y0dFyCK99+/QBEfg6LSLtkbiBAUbVwRkRBcGPNdsH1L5H
Bm7uzk0Hexvqzbcu6NJLmAzlVWbo9qKRsr1CwajWYyPDk9nH464T3XPeMfnoeszCgz2sUoyZo2fV
j3X2FCoku76kx6j6JKc+gYCZdFeN2c7bFS3fYtforh3LPXiBcQ6JULn2PKXtx8ypCBQJFronqR2g
Zl1RS7GRm+g6jD7T8L9V3SbN2/kNnVeVEmOaRpgC83/rawFb6BT1UKMa3+8P1fwPxQRt2XbCJLcb
8llrl8aOZVt6P0Hn3tk0HGQDUSpKDzRTImAMgcbch+RjrMhb19+0bgdiJzsyqym3qelNS39ErcSM
H6V1mp4V78Jj2nsATT1vOLCoFd8Tf//H+/Df/kf+e+Rv/a//ye/f82KsQgaHP/32X/d5yv9+Tu3+
8Sv+dQ7fq7zOvzV/+6e2H/nVa/pR//yH5lfz43f//dWtXpvXf33+WV7q/Bvcd2EzXhg4jrcfdZs0
n6/7P/yPv6d234/Fxz//8Z63GbSh2w+fu+rHQG+bcu3vAsA/svfgv7Zt+Jq9/vxl33PANSK9LUPZ
OhGFlm3bUlFo/TsIXP1m6UzS+PcwO8Tnf/p3EPhvFF62qesOX8LUyCZhGSFgE/zzH+I3wyBPnFhs
NIFSEJL9nwSBW8YfC1RHklDOut0QDloKXotLUPmPhV5oBbZb9xBxvUHIjzjnMKzyPD9EtqOfhxEL
aDJ6xEtZ9qjAy4gyOFqJXm0CzxBoiEIP7VCQwwloulWpMn0zMEDYao3bfqP4dfZNOZho32p/Jeuh
OHdSC94bi0S9AKPu2cc8tB7GEa5c37AQH+oueO2mMb3xJ6UfG6LQNgPknxtF27TGf5kcE9ZnOI1A
1GGKy+O9rSx59IWOThgHBXvpBLdzWlnvMPfqDbJuuQmw8nBowrZtfSPaFkGPVU+CEkpBcK2SYHZl
+rrEED/E95ym2SHE2fIGCUk+I5OXp1pm01UPWPuc0+wv0YO8Ze2k1rAS2auYxbjkbwsuU29oL9KB
+0nixrhLCcnZMZZyj2HXNvsGMedhaAxzg8dewHAtGo0RoymSK/TQ1jnzMeThT4IMhBd377MQWFax
RCvjKozXpj3tQG4YmxI0ynEyMTjluWnel26YJpsw5Fm4wG2rXbqgcuYutMHAgdrr5KA1UQtHiw1S
3ELnq9bJfqOqaHxwMWjvofjhqnd7+xBYdb7X8qI7MCNUu4Y+aRUQI0eOTNSa762tx2LdDgaVfN0h
g03SuLzG/oR6OWw0eMC2yRlci+FQRnDFutTPTm03WYj4dIT1eQDtkgIgvWvcPjqJoGjXflY6d42q
cMogcL5Y6IS2AIvyezEHiXnYb9eBk80rB2BwxS4tuhBGCW4kzI9mCHilnKiVknTYCGtqnhirQmAO
E32Dr9Xadqw2GUtITS1Ho+ggzdssZzrLC9aQaJ23WFbDTVQM7oEHfr5qJx+jZZV2XOetkg9x21kn
pZfim4q1COatVcPBHbxpI+F2Y+YxAyYD0NF2WhMgu4hEbc0eidQO79nSgogbEOQnCDl9jDNTn7oP
bFKNL46dmlduL9IvWInjQw/XADRfrx1EHWDNxGFVtYbtXHjkshgZU0oZAn86dCzsZrXyDA4WZmjD
3r3awihJrnnijpcG28hBCaf8muqBa0FgyCb8lTEBY3x+wISWAPmyG6RW2QOCnOGjkdH4xcE8DMeG
SIsrUXn5lwkOp70cRcHisJ/YUXketiF8/SV0E/rY+IupT3m/iFtYCVvPJcoYtaSB0p5b0F1IXToo
6WsV7hPp1likmZnx6TMpi2x/XLU83paoTpAD4Td7mEzPPjMnZrYTsQdISWzBWF2/2N1gPAXMTQHh
EgCXRbl1qLLwm42TzQVN9Q4kNAQZKNtDXPdkT8xL07AmyCePoRKTHF7q+9YbppXhpvLaMSE91mFh
7fmL10XaQw0l02TbKnSFFlep5Y7UOlTb+AOn4RrpIlThCtOOzM4aIHg+ZDAZWfHB2FWu9AiafZVV
5j6jBAIva+EYT3mbQfldm7VP0xxVgLcCRPVmS0RD1InixgByi3aa8aljurdxrkpONts8O9HUEoFW
FeRxY2ED9xSnBRtUiUUvLPMvDJeu9TL/IOYKtIAZXwDK3ZWh8+i5QQgotA4WCXz8g52CIag5KtYa
8tSlSBjauEP/obFwYXRNxrwT7ybfeJW6aeKocap1yO5xQ7RfuFHU06cycXBzJvgffVTW2FWDGnhE
gmLRBQcoprJBSqtfN4Xtb+uOeTB3AXvNAaJBuUHfHZ65+ppFTR4fQIMeY53X7pWh6YdK6eO1Voxx
sg49lJBWVIMpwHrJNbrMVd08BbOEsHLy9grNJHdhUNnneXOqy/4qI1Fgn9gNTL2RNgjUpdzCxysI
4zEf7NEjnrMi+sEA+gcCsjRXCbsrhMdtvO7bRl8rgja3asZvwl34yKFyvrC+a26U14HmBJ8CT8Cc
9jT7mOqKeGOpJl0nnfC/ddBrp0U65Bbr8ekWaPN9UuTvBBdeslyzwaPG/hqBwHVUkSYIFzxekG76
rsfaFwby5h3Bpz2HtoX6UMWD2jIzN5/TuoMY58puhMrh6BcbLf1OlfCEvGA6+GELpDdE3AcvaYBk
ZSdY+D0uIrzgKwV976unXGs71bGWkswR+9xvkeuBjiqL4jbJ9QYiSFm14TYrFMtxiC4SMAl+V8z6
PHm2ltHZUIs7mazqduhugdT5bGsVIUOceFAlTQCy3AmxPdFCjNm3oKZBbUqn8yH5jemlq60ebuWM
o2OaP7xB5fG0tV9anwEFdfOa5lVwG/MdnqvUci4Q+uAfmyWz3dtsUOMLjVM/HfCgWz5aNbfKt5UY
GQyUriXvOzLJHqjWGvQAgYYrKOiKwoMPFJLlm8dIqe3Ytw6DnaNCbKJOe8eKqwEakbC186qFeqRC
o97mUYpMD1RGfA1fukKRQjHWLgY89fA1Ip/Y80DXcEeYqLq9yJWnRuss/O95j3JOWDp0NbdJIMMP
ZNeCJpvyZ1of+kKjM7MVxRQKr3gCcmnnlYs+uU78p0oWgO3KFuERQhcfqwGfMCmwXXrjECX6onUu
hGumINvWjb0v9IfuXS992HvhLLQuBjTEQZqgTDOSoH1xxDA+qNIhEoJsK9hueoLlhoPo1FqhzdYl
yw5Vz0J5qXlkjG084iBJa06S27JXxVfp1epxGolbJGC9gVRSt5jIPNbGZ630EJ1pDYRKIo/Do+X2
xfVoWFgEoCPg6tc0wqASeLplRlwDxZoFbMaIn0a8pOzCc8Jc/QaLdjVYa3IPdHIbe7UqOzI2WCA6
e+okcBXQUteWCkBLywIlgDMNX/uxsE5Om4UYRFG5T62rZcyzkdJqVmrsNHwR9zGJYKcWbPUma/Tw
oLSpQ4rL7CDWnWIXQcpC5OpHez4Z4w3tmQXUK9HERc/saG+EID7TwGdHOw6MkDQbhQv6EZQ2PHOX
pu3UF7iL4U2Ulj7U4o4sOkfDftFP5mdMVE2itR7B8C6ni68N42Ekv2XXgC++d9Dyv/gJE6TJ80a2
kHG7sofRXQomnyC644a8CGVfpSB5loNheOvCRJy7GPKpPxbakPJUJc6YHEQcv4RU0EIy9C1dump0
l2lfstAHmpDsJBkC9+kQhOdCt6Y3K2JBOPQCzYeXFsUBY7kFWj0LtYtvyH4VW5V/GsOk2TVzlFdu
Rqy2iAd87YyowT0z4rFuhgY+02iwVpmY5ngULVdGSjStW6vhihlOfjDgBe1HPDV4HMdMnmKkU0zy
RT59Q7SsIUcjsCN15zxokqKupyAiv0ivUKlX+XgVab1199lQ/UeN5/9bV3ldfGR3TfXx0Zxfi/8P
WkuXRvD/3lpuP6r0NRt/bCrnL/jeVBrmbzpPf5sW0HEcd96IfG8pzd+wEFr4Jm2G9sowdb7k3x0l
X2NZUOgdg5bTpMT43x2lsn8TNle9LU1pGny9+Z90lGLeaPywOUDtSzYfxCpel833kbyGHxvKyeYC
lQ1msZb5teslIgALa3N3UzshnWPICSmkXiXYRs6gWqdtlDiKi57a1DfIDk3lpqSSZtSVkJlYejwb
IcCfDM0oESIUYv35Wzv04m1b9V8/VXJcz8Wq6a1mjYJv/8Mb//vo47+yNr3Jw6yp//kP+ccO2Z5/
IJshvMMj0rQQFv20CrH7Okb+iX0tK+xXbVLekYGtdzQLd+W47ZMjYKtNox2zbNKAqGNkPSH76U/e
BDCts6MORmGIRpe5EPsb3Ir5eI1JGC9WBoWZdnZbGGa4aqbOXoo8ALnmV87JUrpzKt/TYkd0bb4h
EqM/p2FOQS7SbdBl083f/5j2n39MpgmQEoTA/a4cW//j54aQtlEEr8A6mzXuZVFqFULu9GuFw2Eb
hg3xRDD8Kr/WjmEq1dYs4XF8KlZbz66uEUydJG0v5TyjqcIdr0KlB3d+m0Lunq6dQhi7NtXot+y0
Wn231gdDlrIgxlZpep67LMtq3zoEgOmM494Kc5upvSU8/7pLTW3HCtk8uiPxlrT+H0XnG88NW6OV
LLps12OhM60su2JYy0pryUgwx66sgXwBy7nuRNMd8b4ei76KMQgSLKhaZR0HnGGMZqFL1x36fGx6
xFTOvx2yESSYl5hXQZg5MD54PM1YAsFCZR9L67GFpyYWovHkntvxijHxtNSQZqIIUGAIiIv9/o+5
Evn7D0rME5k/3mAsPJUppStsy9XlTx9UgyGfTgdA4yCbdPPpiEqKhG8fdnD0NdQLuAFA44lzZbHW
hW1MNIfGaDRmd7MLxuE1HRmpct3O6IrW3zjdqN/qCLjOVHZnLdKIHZivgVDT3KWf5OE+E21IBgqu
OCesjaMdS5I3SFxa/eJHY6z184/Gda2QeVqmktbnNvWHrWPRF/3UwSRZJrqsdooMr5L2Ir3qQxsT
1IxFYsphU7Pb2GKBUzjME5ADGoEkxa6m66FSnGC8hkDwc2qyQXCzsOZ8+sSA6b0p0XkgTnG18Rcb
U+MvXrotWPEKnY/GcuRPc7ROz5OypKdhWoMsrRws7GtR8tDnOQEKvXMsoKqS5GlgxB8L/2gSHIPC
M17+4h00//wO4gE1WdjS0EjT/un0rYd+aFo4gYRDgN5qsHks1Jhg4enVF2J0s5PnElsRzL8COlFu
66x4DELWXMBU71zzElChHnKHWInPX9Gae99/5VskvEJQgVeutdUJqh+2f4vPp637aZsyX/3Vj/JX
76iyLM5fxpIu2/o/Hkh1xsiRoVC8bOkcUZPF3ZE88joJjcPnb9r5pv781cSyd8dketx9orP+zz/Q
ELJiiwAPlWHofFdUJxXJMn11zBQb36yOf3GO/tWFwB3Pc89g8ui65k8XAvZd6YwxDHRcDSsUOfWC
VNZ41UVDvPbBFKwSP/qK5xbjk6epraW+6Vr8i2eWMZ8BP50RVAdiPsi5Bpg///G9Gya9tRLJYm0g
mnMzlf67Sf+wEhn9Oue8fnJ9slzqUDB5KcMbO0AD/fdXovHnY0rpOhNqahROKWT4f3wJHaS6Fpwq
RNQkMY+B0QD6rJP8jGF5YSS6R/ZgTV0r4+3oav4xxPHMYPJCI0yiW1jcoSgZzpbpsYr04VN+IqpS
t43Pv3idf36rlG5Lm/kpW3aG8fNl+MOZk0ngJqIYkmVAI7QyNPzhlUGSmqjna6QtT6UNhFDBVzgx
uqyYdh/+/hV8vhN//LC4TvjWdAY6JdrPB7qtGXFWEgq9nKqdofwQtglaZ6U/xLO5gJwAsYQJVRKW
UH8ZrQC5AIhHXOQtzEaWhnYdZ5vYgXfszTCYxqm556UI1qjJ8rXLKbvAzEWAQWPd6nN8oWJZsRdm
TadvbmBg5E92Z7ULbywGEr98+YXEFpuUnvxRYHRd0H9gVq7AxYcDA9DPY3iwmvr492+D+PMHYVN8
OLpgwSGBrPx0dJGbBGnDI+/PiQ7Y1AHS626vXwW1rV+BuUdPFXR7s00ObVcjV7b0+09en2GMxymp
koPd0R0JxHabT6iGjtoJQY+9bxpCB8MwcH/xIKZi/ukes9Hz8hTGHeja3yU0P1w4E+kDAbFivxdM
TamHW6sX/qmSOAucyH3qmcC7vI1XSdV9+/s3y/6r78231B3OeSXnav7Hi9ZKPRVFpCcuUVK72+/A
o4k4qWUt2/Sel8zNhJj9V/f0X/zIBoWH5RoGF6pu/vQRNZ6BJTEjwxupjlzWr1mLlJDUEMTMbjhD
GCr9VGXpDN5y10krR9zcVgS3UCfIaE7GTOv0EENCZtEjd3M/clcfO4KOfvE0Fn9+dtgGt7Sim+Bp
rMyfnh0kufnNUPD+fBoMe8QePhybUrTWl0gGKQ4EBlRDWl8ijYliL3WCfBEMtl0ZjbgAocKL1Gw2
STi9FSRpwnar0us2BgBdk7yDa22YSPFIfvH+/sWnijdIoT20bOfPR1E541Uyz0p5n/Rk44csIqww
OdcNM00UpcHuk+r091cS3d1Pl7GlU+271Fwc14Jf/vFSgu89RRNv4QJRNoe18dyWLXocMVzcAHUl
G0r4BLmBNc4hq5hpowrTg+cAB5GOPS4QeN80enQ31v4bioaGx0sA4sl7krEP3arUtjOrtYIFs4i9
QEeAbf7iPrS46P/0M4h5KUrRaCpOD/un2yHi42lcguMQPFM3jo66VENcbJ1Q27RTxPPeCTysP/C3
ZYgeSIMDozRIUxs1QCvzp1KsGrXWZUpoFBkiK0tDlDrBxAZ7EpB0MaIJCjCQBQY85TBLbgqWJwC6
nXLVO122MfzqMk20sWbnbog3d1Gs+/vOyJJNrbQPs8DWYYRrzWITNeXxMXab20yYzm2tkO85Ak+v
Y3arbJ9H2gFElbmvPZJmSEdGc5p4DRyGh0pL12VG4g/Ud3IX9DrY8uBY4DO6Sr2wPhrtE5stXnGu
xDrsXKQfxSSXJXKdnvE+7KaC9UCPapz9qSyCjxrDS16jGmFPRM/l2+WaheQ3i1CQrR1l14h/VU3e
gOtqx77QTln5xUEcc3ehlSvWeV9krA1DvN41+CbHJ795mNK9FDOCjM6crIJXn9XjgnLDWnW6ZR50
L94Fqpcoekhdr3vrSYQJYOWGqw8PRmpE2T7h2zJVBzI3GTeDpoq7bJmcQfxFpLdG9tKXsoatUz9K
nXk0/Kp6HVfaJhjSTZsj74vwTiG6m9PGWb9o0B62tVEcEGIPy6i9MLpul4UBNS9BIrX1MkMseqHj
YGKSPCfQtjwCEWTYTbfW3AEHyvgGMZG8rrT1VhqSQz5aTln7tRrluhoSsR5ixsFjNx0IHoN5OZhy
A75mhjMKBGhDAknG72b7O9b9EajLesy097gfTl6TD9e+kZDpguS+Kse3OgMCoqFXCpLEXtgtGayk
9WBjQE+Nu3sFnaogs+e18SjcCNrwVkXargfhBft6CK9bNJ0LB8v+ipqQYQtlzaKeJUtFuycCBt9v
iS4LGvsxxIG9tCtClfCY1Jr7tbXKdDYNpQuZFjHJCAw2Iycrlq1AxGIcWi925nihDzdxblMi/haA
TI/t0WFrv0CNc8mrzmCdz1/QEMIoGqbnfle+BQgIzcHrD5P+YZkjhGsxi0VZVG/8gUs8TbBv+Jm5
qFpvTthkksq1t+/ZdZG9O+CCWOl40DfmBH0EnOrcrNY7MwyXvuqA50pa+TQr3v2I997lTl4IZD7L
zLGsRQQhc2PwbjPJRnzX+tVatfw1YUL+F2SXHrRu9p6O5c71YSwWRiq2JnnPheAuxzwAHXwiqVRL
umnrNZNaloTwLcsqVusGvvsubC89OTV1zXnijka6btdY2cSurJttORnTtrDjuxZsAsj8VK5mv8Kc
GxgX1rYd0n1FpthqFEBwYS3mKx3eGloEGRJp72aLroUPRJD9YjL6r6mNVQysXRRAyaH5h9Vlr7uY
K20QBAW2wPFtK69W1HnpgcMeX6pu4n2MCjXnGbbLikDSyjKYdrv6nQTUSIECv3PCzgBmF2GElvb3
gXr3GrdcVNZXZoXQPR39vuREQtvrEKKTxjDLYvATCGRJj+ST8fIKr4yMtqiZ9L0zPevGYG1klL1Z
/GiiUP7axI/FWpOIj8obl46qPXgq1n2QkXEZR8TyhQyYkejFa2+cE229U6TBd2KUAzpfjpteh5+E
P6NYh6zxgJOQKeAZzVeXCUSRQjCtMwfrcHbD2hdLSXIv8j2Jo8+phDWVdXbOZUZecEbgFtl7bHTw
5oUqAXFj1+B9oXOG+MuWjSIVOMZcGhSSJQ6/0LhwU7c7sSgNd3k+hwNzUuTcnpPf7OMBqr1GJPaK
KsRch2PxOs5p6yEEqpNqrBcIcukm6KeXIPgWIGJdxnE4woOxALKnXXgz1toNXGZCxfUyW5YuEBGi
TJ8dBGFOXqgbq2hLIsR4gAhXHyF2CqwGU3SguR9gH0Qtz4Xwtga94GVsQ6zKfGqi0b7m8+UcROw8
BIwlbTN+ghdobKL+OWlq61IkebKSkJEB36tFNYSY9hycVOA7Hicx2qj+AfyrjlhAE883iyTNCohT
Jil3MWnxHYrljol/8pKGAIkdxpllcB3cU41+kJJYX4baPDVetavNkD1dV4o1CDOCbtHmL92EPAY/
zdMlQZfVwpg9seEAjT8h4wccK1swf2Dd5jTEmNQqeezMi3QHFG96ulIJlo7ArvdVDgS3hc6gXIJR
w9ihcjPjuyFPrKUNdBB/MCoV1hrvgaxIekUDss3tFxhKQGLqjinhKW3JskPzXB3q3PSwYV7rZnYN
bgmKept8VW4hL8z3GCpi9h7H8BVcEtEE7Rxvgv3GhHb+jBV1UUoR7l2jPRFsU22k6V/xqNxXnloU
jfKXZu8/BQak2SQHPpup4NpU2Tm1eiJ6beeVdgWYdBuTXD/0ZPPWFgIm/YpjCmn97GMWvK6qQHQo
qlORao+B493TbO8LZuL8MXsjXblqgObs4mFWmiOwrRTm3bjXVlLibS3Yoi/yTu2yAgcqE8OzgbMG
dxU05lizTjGG6K1RMUOdchtOkv6eVam9cKnXBoyRixS/xyLIo0dcXtqycvj3nBXgH/RrYbjDOuiI
UyRGCsPfa6bGbt/kCJqSEi8/VJiqIH6CtMe4rvu1Z5DxhgkF/PQURiuh2xvDHuprH+ENl/nIfr7U
urWyxPvYVqSADq5YpqNt7wSjYm5k8cVMu26nuJXINs3dhT1fo/oodnmbvwqicRsybdO65sE0dnIN
Cc1ZDVVSM/t1bilQz5NB7kfQ4GAdJsgL86tMWjO9aG2wxupchEI+88RL8DJHlBFlt+ptRD+KIBOf
UnDV5KCH2oyvZdK3LmR/8PGKbeg+7ON9H6XZW9XldxndzEJ3WocFh82UucRN6x/yInnKpHEXxxif
8xwmAsQhIMByV3XW3hTRR6jEzky0V7/+Muimj2RtNxYjx9voALN28egmPtA4Tu2FIIsz9FZNUCF8
IdZ4VTImXgc+x7weH5Ec6ssuyjnuhqXp296toYNLQbs3jlazY22XU4W4wQ3E2vss4vovjQwjptlv
G/aquHWGa+KKYBIbYtyJirVpYPjvjbSMlYzSne+X16x7QYE5kOB8woT7FEh5XZwBbT13KJeYLYE3
qcp21eXUppUJKqvjM62bfgP/kbqzIR11emzVuMPorC+MofnWqgniVGBTompHs5fBon+FSxpv4XLF
6wGqOo8xa93KHgSvpk4akXdDYePm1Vnpgu6qWn3nzGFfkY643SyQbpcucGdbv0fAjl5pkMdCWv5q
1MkHg/VqJ8+pG1BdZQh4tT46y0FsU91uz3btPZvzLZEI44rDNNvGoTYtSEwT9EXNTQeKb11X1m3m
+s4t/OYvKhTlPqPuEEK/6aPJWcFNXFWznUwvJuqkRVlRaPdFuOOQ1ZAxSMw+glHFGOr9asxvUoC3
+wg31WpSpnfAlaK5OEEiA+v3KJs7bciWBOzUO9iDgEhV5K5lpD3H8aBf58bOalOdKnPCd1lZ3iLm
MCGvPV5GevoNnvESJx93B2AaKAV1wj7f7MYFLTSo6zrb5uDssAAzVIYIoflr0jE2Pf8f9IpUKG26
75V6Gz7Ny8UC6gZ77zmUoXSWdZ9S33HMY1H75kNU1aMPclGUXl9l8Ywqoh4ULeIp9FC50E+x0e/o
SpBzEvlZ3puRHywsIL5JjVxFR6AT4XVIjRdmYnOF9uoaql3EDxIkzxhT+3TZXgjGOcDQqOCldjuC
85UW2wy9SsBXIzIA6oemQ7hbN+swMcfxngi9C5VOeCmpq1o9gwfpNY80JTEinY1GK7VI/JaCo/ew
q7vTsSPQL3Mj+jW0ZBT0iMWD+qWKsFLE7WhvYklWBFVMb8JzSORaJhaGRbCC93XWH8HdclV5jkCL
PpHHzSvNAbruXe7pTgSrviW9xTE9Xq+XP4aVt7FGcRsI45ThAM1I9lECuAfbtbzRvwa5vOS1gcvU
wdoAKMXfZYaxQprY8ox+ZtmqlnGLvbIzgy99t0J8QYanX5AZWYJe19QHsexvuo46NEDSDrlD4p/X
hoXnZmc6n2zhlIDb0FxfUjM8RTrRweSy1Is6e0yQqHBnoGC09OfQdt5Ua65iIZ4U72xKJRYQ8UOi
RESULTnYpBKt9fCmpvRn/p3vgkz1W2sE2v9IbzlW5Us7jc9hUVyaBsVGW1Urp1El/gG/QXLPwzRG
14jQ6iFx1WMai3MJS2WRCcIVFJrPtZIHuyrnHGOM+iC6cVDRABdtvEx1euLMmKPcxDVaWB5+CYh4
qwir7QTRCLkeXvB01v/kUKQ1QdSdZhhMK7SHmk2MuQmJwNu3nX7v4V7PYb8tLbSqC10E37LQG1cE
BT2Mwu0WDqFXjnBvi9nvYOC4cYLilNLdHXjmbpSoxZXIMJpYmo9HhqLPylHvdkA53SJ5LWvtmWiP
aJ026iPSJIgwrh3OOS9Xj7EbvNsEpKx4Xl+Ndknh2yYLhoy0Ht7MP8HKkQzQX1swWOvRDbepxMIm
6h0t+J2MAbJBBlpaAdFYreSjsf1wILKJxJxsotBJa0S6YXg7otEKuzOPbgvlJOkCnk8E2vAiIoMx
UBSVyyB3D1mlgfrMVpMWvGhaWu4CQc5nh0uBhq9pWfxU+1xZt2SM0MZR6hc7V9kOvqSBNy/ud7Z/
9IKapZwfbPKxgeZsE/qXZFD8YgZKvrDvRnbKuLrZPow2OQ2g/MB4R0RujzHRctjYHpUiZSYtE3Jx
GMWsLQ+ZlJlMZ6dVeLDHGOO3QCNdM7fh71/AiHW2I9IvkuJjbjyvu8SW6HciJrmuB2dC4TfxLHIA
2Y0mPW2SkZMAoponvdbdKORmJmjcIQ0BpuPBUPUBugWrkm6NUt+lBXbEUhPdHpDkQWO8zL6YECDR
fBDZRiYv+si2B39QBY/VgO6Iip+kNiS0C1d52cpM7A9gbmvtdmKqCxqbKOiSqUbrmDiLZQgWBf9t
4xbNwunRYII7v8QAFEkwbrdlk+8hXq5ik2gSZRnJUS/JSY8LLiMt8y1Sc6S3gxLzLYEmgZzbWvmI
v0GoBPZ6CNSzitgCT8RkEN36UDKCn4MgFdnNqFiD5KwMLhTLx8pCDbdrdEvhYQfN4WSNffAAsdgp
eBTA7+e4rd8JmltGRWTRRRg977uwgE3WiCoHUgdtA/vUGC9CTTyGca9vtSKSaHshV1pfnQpRNAK1
YFNDhqDbQFFWpdpm1OzgxErxSRsqd0WUGuHj5E44pXLuS3wJnslSLa3eRkKmQDIRH+fhxUSEn63c
zubhNiCRbisRYojfk2s1HMGsnNFKM89w2nhhMmXp4S/JqDsRT7TB2XpbZ/qq5GQ/JLhGuTZ5CrjV
V9dn2Nfa3ouUwbZLRE2/a33N6jkOIOPHaiP/AnfvIRmccKmr+TAbeFCldqyv66F90dBrGsLYj9a4
nQaNY8DD092cSZDYOp1N2BNTJdL+lmERPxRZecRry6eDhV+TwaNjsJkMzPLUv7BQpv01s3wbAMgF
Oh4sMMKRH1IWBNVxSNkuqWpQ/vaRU7wxM9j7hGQt2Y8PK3QmPEQ1F/x/pcXrqnSAh5m8IV4Ppthk
Q5C0iNpzDkVs0pj6csbkaB5o9NDaUZ0ip0niLzV54DKmEzaLbD+Wc+9QMSIVYbEBrGfD3J4OAw5r
+IqkZ8ZTLTYlPYcLSjgzOLACfMzrQMFlA02KprNaIcjnsWrOoIVRInqkIu2QLy4mn2s/NjFrTsT4
6lJb2yAdwHP6h1BYGdvTtoLCQME3dNMDMN5vjYW+0aByNcWLK8jVRRlLNl/H7dMZ2pLlqMvzJP2a
+N3WsRjc2f2Izq+Eelz3jENFgDVIfXCmlowS+dBQ64hrnY41GWc1u0m+Zlo+tH1+yTL2tVwewNMi
UndbReFo3oqQnySoa0jK3bYM1G2YeR/a2Ofkf87h38LfVBpsgkA0h2wkpi/xqXJ05hbJ/+LqvJYb
V6Il+0WIgCuYV3orkvLSC0Ku4T1QBeDr7wLPTNyJeWGI6j6nJRIsVOXOXGnRRNrAHUWIdMM1xfcr
PuzoATSYaq3rAHDsHxVR3K1v1M8W7tcDRz1yDyM9FZWY1XR6kuk7PYLopVSBcPPSoOiMFiPtApAm
Nl1EpIyWmiSgHaIvKgaAGm2WhG02anR9LjUuTGAGe6Ctw0K1ebdokHk0/3EoplU9lo+a51b7ISa4
GEWncLZydmRFBwjB2dyBTurgQNPHm5++OfVzP+J2yib75hoKkYXAQynKfa6GNww+xTJoRkqxZ4bS
QJ2FlfGdsHnnTEmxH5UcTAqaF3grixiIDzmW7gyZ6dtqQeg11MxO3Vyro+ZOijYgoh1SN1EMAPpd
zO1ttEMTB55ldS81p7FKqPbglpIeZiln3AQLnqmjn9CD68s3nzTWAVKjH8JSqVyUv6TX93nnc6j0
g22mk3cwbfwM1NeeGcfQREC8epm55kNXdW9WE/2awpxpyZrg6rCcfZyJFSjq+EQTGK9K9KDl7VMJ
FJ0y+32WTC/g78++mfH2wyV5mMoW9lc5RBtFnMeDHNm6xrC28oB8JFy4hSCSxTCt+inGEQzHIt24
gcBZ4mRQ+kHV17jbQffNeEsSNgNbPR1dtzAgDGRwQ6dCxpuMuqCtQVOnY37gKtZJwEwdjYrTjDee
Ll0xK5K+9jPXaNY5hrwpL6F69xlhWTlvmGrq6TMfA3Bey3f9HGQBN96QMUqeogroNAam1dAv2csc
tSa9dFNGZl2xEHEoZ8APAcJKwGVwLH3UUqQeURP6ppQK2mKhMURiNprS8YvJn7qjKBsWmQ3SxvMB
gDZi3Oo6FB855T9axD9VF91Nu/evmmDryhz+DO27VD4AXEMoM0fkda5fT8FCdpwkX9ut4S/jb+rj
fkvegWUN8mJRE4JaxXbsL2wx7M1JbWnhfXZLQBeR7Chqokoik1wVJnBS+tITjnCcC7ouSLal/mUG
BWEAH1Ov6pMjMiZ7pIIbcGXA+B4LphHkdxdDJR/DatzoMHB3Mh3AI5V+hQIL6i+IFB/ZNtumGWqi
q6Zsmzg0wGtM3DHgtGdki3Lr6uqbsqxwG5MHsEyuqdGl43EobW1tON4vBytWa9s6Nxkk88QffhlT
509jKMBIcq9qq4RbgM3S1KTCfHVmj7O5VF1G7xD1b2vUXG9PIOqxx7/MQpUdIKM8ic794SaCkiCj
8eia4a+vmhfpeWIfmwCaGKmgpdGRWv05nossWb7ZHvviKHhtm+S31Yi+jarFiR6UG6c9jkB0tyG/
Bi8krie7E9Mm8rDDcJ+rWZo5elcFwl8pLMinBkIX5JMlIKlEMmSkXZsGdWCZQoJwhRC7HEyc5hhA
voqaU4IZngeHK45uoCU0JfvZGgM+v2P+0BvYgDwiS8p+dDiLLOmvAkzwPCUSzDvsBVa1rRZH/0A3
PWb1PEMvOAZ6gUnBhtf+NRqgjSCsN0oj4V93h3rST1XBG0ShBpF+bFDkNH4zcmdNDts5Az075QZQ
Lz1fh071xgeJ/UD2F84HtsGs2ReE3PgibIcrw5s9OZtMVN1SuowsGnAaK6OxXzrqwzhzsSJxq+5o
aqSN9Q9UfbcMeud3RI0IKvIgubDO9HKBV2+qjRVp24LWKA51iI7NXNXSleJUDcNGb0L/ZMsCE3zN
j14Mb7KrGSB2pMbNHn8YIag5JN9udOmuSVv8Zlr1SmfYLvWT8NkZwoN10c394P+6dcXvETwj7Twx
8C831IE/Ajp97wNW5rmtEbWRDPuWQCs+/JFapaSgLWVU1oM+fLoENZaOodkL5QcrKUkYQcuKhq+C
QbGBldyCIYm62m1jY/yxx47zMNp95dmvHd1uZjA5BwYZe5gD0zIpMTqmyW5wk/AUNznI2Hmr2ky8
yA5dr3A5Lmmk/nk084B+MsDfqO5RUAA/M/SpC37rSF+sHIwxKoqA+MKKGnlcFgZda5RqINLQXKC7
CY3AE6sixdwz7o7WZ0al9ITlTbjyWxDHDlKnF118wKJL3tWEqYTa4LifmTktQYjEe6qcBqHFV+uI
GhMaMLJsFQMVoG/J1VcqtB71sTNPivtZFXG/hGytr0XevgVbgoCfraGprR3TkG6mUm0SihAplM2f
4FlPKxu5a6k46xnQNJeOqF4tAuWUyIDdw6hPakMjUpt+mw0wTLtisdFG/BdZT5Vn5gDhq3OKyBOG
+TifuD6hrwifEt8A7YoNTXMtzLZYd5ZOVbGTv6G42lvThS5VCDddGxzAl0H5C/KT+mBE44XigLYw
gUhPHUMWGpjMGEk8Kbn0SNVcXEdzARAiXuaYnjk26Fz+hfnlsqWjuK3hhuuzXWFxqxFD5LtQrPly
bmDTteTXmZgeiEqpRQs/Gi2IrWJDw6jL4ZhAm6IaFHm7M49VzpwKUik/ipJw+/r6aOsWsOuUmNbg
e9HaqIFGkgU58Kb/jG22x8kNsivhKNQnhF1J/AswjiIDjlROiMWdwnqRFVem0dSf53BmyNT8Uza0
qCyDytc7O7P0IezCEmsIdy6T1dhynCUSB0fpkCtVLEep+M8UMGXOD8LWaKcvWwY47bihbvkQBtA5
mIetxiw5eAZilmullEfT3OcLd6mXE03lLldlizXA7TFi2OUuoZVYULYJAvaN/NwPOUNY8BAWGHFq
7yHHEtijr70WXLyCFF5HAXVOdB+uBOOyxoTpVQ8hlQSAIja9j9uhdLtTxO021qpyx7nyGBc2XX5c
Kz47/CWv6eRUySoeKXdnmlygYanx16BQatmYHByGQTBw42jb0OvILPtswu5YkPGi1Wuq38upfw0S
6+g18b/EN9/ccUSLM8tXx6feuC5TYwkUjpIHoI71JAC5zd00UcCpLYavU0Z7XWr+gmkkexR3j3H7
PNjAzExHP/Chi6FxJXxcyqyFJ9S+IUHfrMa8DGjjC129BnY4rEi405TcUHVZU+i1zQN/jQxKYSll
zOFQ/jgiOWAI4KPuuieYQEuEp3Hbe92TZONZZNzF4fT5a4SPjy/d06jsJtPnpTn8kUri5deTZyKV
t9Gpv+KmYF8ZFDDuyXHgPgKlREvAjdEdzTCRx7mJtDlfUd0RRdO7GHOOSqX3IwsO4yKU+0H6v7Uk
T2S0b00bGPBw7PeKVWQNeJoO6ho+YWCuEo7RoXHLMlgfkoN4YpQcD+WOfXEYZ29Bm1cHr/zXcPan
TetZBw6xF0nxossaQ58nTrrhPBu+9o5N7lBJkL6NYGEuWgR2OThsP/PhNpbt2WzorEp7pDqZDWd4
9wtZP8uM3QkzXrzzKWEFXs5liZye2jdELucQhDnA0pBIniebVWCOEZIN5Huv/+tGhZUh8R9NysJs
K8v3Rj83ReXddgr5hCstf0rMBvZ3qK+YEKwbl+KJAtGhbfV6k6dcbuWcKetz+EBOQ3+CcBAkE27R
5rTwp+lGKxhXbZE6a1N9AZzJ17pWHo1sJn5TUb0AG/xBnv8mIchQT1nIuSp9p0ovW7bj/WgDtKCk
ArFFY3Wtxp5HcZgGxubJ0B/rNPsURUPgqnhp83TFqcNiOQ6OI87ppQ9Nae3F7D3gprPvZya1INTt
76tcvrrMBJCK8oEbJbylhOMAqfIZoydpZiriZ2iiWz0fsUEWt6Bl5GQY9ZdTISSWBQY1Ieh+iq1m
XZTGuFDm9GNGv5JRxy5lzBnmNjiG6ilx5LpKsHmAWMUMw2bZeGwCd5eg9bLTADrfDIwLPf0kOeaJ
kbtGr8W/aWFK0C5kU3CcIA6O2XVqb9XACchxz6LIr/jg5i5ojqrNuOAMsI16d+tHer3uO2c36cxK
RjZcRRC/J1XLiRHdyrcz9DfXLdYZnIXa/ewNzmeNMX0Jd5MHlGT7KFWV0SWrNh1P2GMG6IhsVowE
PTvTxpewGXW6qF3UBf/UBx048NnzamswIwf3aIXlU9Iyz/cRHRZdkJ4FcsnOdgBP2jHHhQokZsnU
lpwoZqhmm1j8aKWUtAsApNb49yq4CrYMt5DYSpwc9auMnWYdgVZc6EADuUEIN1lQFOYe2uo3tsdV
yQ6L2YV4ZVcYrQtXH4ENi/3QQ0dsK93DTsfPnAJjpuCUlgBWmlUsJU6OttlSS2xvyoCyVHvQafg0
Nxo2fF7kS1s2SLM9ql1bfo1dQgN4xjqWJRTGO1I7cA8m9Es4xkBII/a/IH1snUeNz5lAGakyD1+/
92zGP1DjHmn3BVJbdlxyJvJnOVhbpsd/URQkS81R7x3xTX6rbN1yntw4RfL1mOceWzXXeqxGyhwD
Cwh20b5LvX+hjBUbxCv+0jL3OURI8jYgcaYsXgMSKNY9Ifu4D05mgGYG195tPHuX+SN7HODQcd26
i8gbnXXs65w4+8/cqkAoM51Z1F33HSrsSNjCuFx/XYkk1HSu/TBx3Inb5ORE6sBGXOf+BXEzyuLX
NNG/Qj/NFwJIkkp1hvPKHJaTF/7rtGoi+4IhzvbBIebcTpNxDDbuUL6PRvKn04XdAGZbUOCHRzFr
/qH1OJLkrJ4c0oH9n+1xH/d1Z1N6mBQmv0BgYfq50Pvio3eLm23IjSOTeN3TnxCnGR9HYdN7YbzQ
crNyaqs/OlUGbxRHBWUtjGtAXjBBTjEpKyBLjfmnB2P3nk5LZ1y3gd0inNpP8cj6E5dw10X/2ifZ
Ow3z0Yq5wXOVThoeJBzSAzE49BgUW7YXkUMeXyQflkudn+ekn+6ApSRG0UNjeCUwy9CHxXtluiyb
OcWObVIQQBUGBOoCWaFkEs9miyavysx2jRX/iOL6R7oXmRPUUyewwvVW8kZgfLwCsWvkcAw66k98
yj5W0q/fGjjlrGcgZucILwjyn8LMrdl+ZK0qjlHzR+RfFVfvRkpoakr6ayhR6V3qjdJaPg2wxlaD
JeUKHxGwEa3lfWxv+lBtxnxewLQ0W4EGAKntMn/E0LNvPQs4dssKiZVsZY7jhz/pRz1zTx4/zHmI
c1BsCVU6lklzWjXCXRVbY/j1SlsccRl91+Dot+AbaoCD1kOYW95ayZmL3bKvlw1U2hG0czf++MR9
0NR54ySi5OBZ7K1lBzzc1ZdDVNtLVQUAhsElQvsAWIHg/m1EwTzxGL+U7jjLCXslxSX+hvvmuExA
a+yIu6y1pJXXUd5KvenWVuAGC1IYP0ZX0xjwHUMqWFqO7FnxRiwMip4Gg7lUXuKxS7AMlAbWKUpk
4nmChxAXHw2XHlESOdiwa2s7Ct7URMwQMYi6a9+CsOKb35rRpYdW96ZrAavxKq3oVhrGq6d70WnM
VPEErfK5z0XGCEy3cW1CY20bjWYKsgmRSi6GL1qUYBw6YcKYJ8/bQ92g2A6Bdekj9ZTqNN3Ry/RB
rdqtzCLahKdqZU0pky7SToGI6ocpbU6xyf1bCv/DC2gB1eMKWx6Hmg3c2b3e1BHKuLWhdrrfm+hP
6Lo4i6kEWQ2e6JlMyXpL5XaBBJ47VH1ZtPsZN0NDG7VprWPQXrevkB4fiB22p4kiN/zK6a0tww0D
66POWPkY+W2zpJCb/ev0ptVIZhQHQnUdsWgFDros+JA/l235kGhPUZmeZBexX/dQdb3YOugiwdTj
uudiUhr9DFgw4D8+0o1DMh6z89ij5ktwx/vJbStMcxOQROE53LwlQpUNot0dPyFKnAeTwGKfTG+t
8uuTxyh/qci2d7H53bjTqmoCc+d42rGsUVithMYBIkxfQicm52JsW0IAfuwRhRsNlFKcYwcsTvVE
dRALaERp0o+ULPAQXi8uOR3WYJrv2Ip1qwbB17zi/AzWCIT7yYKR3lwGtsQHw6OMXVRSUofrXYga
zJprbK0SgcYp+A0h7rsquBhagg+cBjZ0kAiKXtbDLaWDKYjwu9g0abkU2UZjieG+IMoHDimVZ92j
/72f6p1Q7q0DnMc80UoPetNsjG66NFqjH2NqSRYuijz7yuCQVwMVQjFz9apeQxxGM6aYhJcy95+S
4HMYU6rjd3nT7PU4fIYv+GhxS1qUsIs3lFgvmx520gSdOx7FtbDyY2V2ewP/1ZiMF8+WdOC2kKGH
sN77GrpZl4q3HPEf/EyJ5w5U+Q5aK2MH7n25R69TFVsvBiyshXKL6F9abWynf0e2hMhBJOGoyPuT
Qc3/UXMervSE4KSJ72Rh51q0oNzv2gy1uTPg+UH7t9cxuf/VyNYKgh0nvgiNttJEyLwMYzKwxp9h
mg49zLdrSVEtH4vI2fXj1uWV/fMa49Fr7EUcTC0oAeqRegvUg2eb1uH+lOYDUAQ5VnERlNrRDKFc
6mXIW52SDp1BxFcACi2cgWhLx5Fx7eeH/75vudfK7eGUULKCeVMKhs5Vf0rKZBdOJdWR9RA9idqP
nsBkkTmdy3xr1xU7dlA0Dbhzx3dVcvQxotHfiPmpO+jhRpOofyxA8O4CTpiD56dn1m3r4f7QuYhF
nh0iezMIOlX9SwHcbuQQ1V6GOB7wClrVIx70ylZkJQYvPGqwoV+Jon2VZhE83J8B5F7RahHeFPSh
bo7FpIG6cAO3H+IZvucp6mAZqzrb+x/GdljsE3E2C5vat6ERT50zlU+9zcCCJ2HFrTmv04c0oUyN
XOmjZcFg1qvsaIfAk3QDHnnQ0k0Q5a29LfBnYFYVw7V5yhumodRzL6LOZWc9RsUHMvizVDUAkSrw
N73G3JJpa7Q0Wf733PeRt+8pd+xqyWYSI4XDdTUc23mmeX9I1ch0s67EPoF/e09k6spu6PPg4f70
/pD39hlwCSMvvUcbTIolXdT+AawJgtk9PFbXGmNoN/ip1NjczA/HgTDUB35zE57vbxNF7Mv8GE1o
1R1SKn7+dzjOQJQTCnJUlMbvsc7O0eskPo0WACc7xzW/d7txhMqOwmJeaEXVtyrs9IGuAPMFBut3
Pz9zx8lfDY4vl/akODW70WvOXOEoSy/ATu45N/za85/cH+q2tY9Z1r/hzv3VcbE9jz0ijeE51mud
xcWqY/R3zSoF4KbVX4JwypbSw25Huqjc2IgCs2jxWnohHjNCdMthkDUYJyo7Jv9SIChcUA/sCw3e
BnWUhOW6NYegAi1Dt46ku6yjEzXWEdrRrxdZSMgC4cI16+cYfPiD4TZU/PXJsvB7/5g3+64NcWeO
cETv+On7Q5uWB7DOaNRzL/3QBqR6vHidBx2IvESzP7KCmm1z/CQkqG3gq/6fb6fs71wcY0LTb42R
mdcY7L7nDwDEQasFAJL5TOHP6pZWbXPBEMSgFMNtoHsBraS5sXut0gjzAhR0bsVL3OPhCfBv+k6H
mkeSbK+XdfaaVEWzlwRnHmkQOxISVAjbGgMVd6j2tG9t7vXsmhu4m6i3BkaEFbtHhqTcE7DS4AlV
yzRq3wxR+P/QaRtFgEnpObcAw5XHeVsAmodmeI7k6pLWzh9ihU39TEubgFFoOAn4pLHfEk+IJ5lt
9E9ukleXsho29zJ3DTtQvbh/eX+wUgoB2fUSekhSfzsEb1rkmU+c8qMXGh+IeevBpSyNgnIvJdeZ
R3pZqcba28UlitSvXZvh0ZMDHZ9wpg9V2f3oOrOeFOARM8PSMk9j/5z7lICSUWEr71IVa4I6OdhK
QLAbum3u2lc6q/VrOjjWlv9fu7N71T/hDFxokbnJbD883x/SuQb0/hWQ5d9SJ3bgtBQUuGkdf5PN
wlfK2vqYW4lxkN3Qsjmn/SxDQWQ6/qXwz/zqPiUdBrLOk4MtEZCTLrckYpPdfR02XS8/hKTGFo2e
2ZBzMiIscfgQNlI8kvYMrzj4/wbMKw8q6vx16EcbDQPf0W1Zoen4cDhPuFt2qvlWGzm/0RiA47Wk
m/K+OKh5VZgUbyKj942BI0foCOz3hkBXNOlSDvC9wQXgL02aV7MQmJh8NvRlGcfvgR7Fmzqq1VZz
ZPzuxt6HyCiPEa3J8a0a22MI9uwIP6k9RnW8CcgEXEOO+8yqqw8X3NQWu7298V28h+0IRST1mCP2
ndLxK1r54/3Bcu03DXfs8f6MHBEf5zBaUfFS/PcXSDFMWw+cdGAxSeWu/aBVW9W57cWeCwidWPN2
QWr/VTRUaHn5k1dRz9g6jl/g/8wMBPnYaOGwMPlPjhoRfOi4ycDuAGFIVbr1rdOtjJfJ+BUhBvoi
TjGxU8RytdNqepAjkxndLz9FNDYrihRhoSf2v8z0s1UkGSguxYC7I+gydrrULi3JgkXnpgpQ2Bna
bVru72i51kOlS/1czA9mila1uD+3FRRwInp0Ms1/4ud9sWGuCVBubhKjhSZipF1kBynm0JVbPRJK
S/Dg1MFWszjdggvGsTNTOwaSGE8mRuiFZ/mM3+ZQshxNIM/zX5G9m1EUj0uFy6F03tBO30rPbL9L
r3wujWPCEODszNXalg3qFoxhtvTdwFlYGI3otELVua9yeCbwUzS0eeNjrqJHk5KSnYWdZhc3fvCg
UwwNkv2qogzSUqqpDtlEtaf/vlRU0abGYJGJjPCf9anxmrujsZuidlgZMLyWRmBo6yLHU1xlwnjN
NI+VlnUztdhiFXq69Vv3kcFEQgqM2WGRI5e2vsusKGN0HItkzX7PeRqRaR5w/539oKm2rNf2MjTT
/iqGBIQZdwTZqV0mRblOSy1aW/qHnjT9w7Xjg/HgcM+hhqH5TjoI79oENbP2vP4UKTJzApQiA6J+
7/rDq0X7xS6lDGNtmNkLhhBNaddEG2n0KsYJKRagGzwotr8FMW2fj9+1741XrRXoux0T7NHtsci0
EZR4RvrKYEtcKvPPJry8jqD8H3HD69BT8UsYdv4ggVEtkomdSTpDsAf8dnTbGdsy7OPT/cHUiqOM
YhpQWGIY7gTtZpTJu5HRNV/ghUO9Rfdn/2gciwphXWdWSRXTOiP6tGRp+mtI1mxBg18SkXIDEeIy
WTXTZ1M7VlL3Fm2WBetGx51uQiS5jV6xtXR1Zr86bC0Qcwne5HPq2rx1rHMW7lzVG8lLk3Y7hS3+
Iwvh7Wu6iw+PMa874EVUcRfQVSGrMxkBfV8Oldh5U0Wbh1S0VGdj+hypWUrLDPFQ9PhsNW14K5BG
vgvb/O+L+TtaiQgah0Q1CPZR3o0HkDqc1H/OouGxJ36GWR2vZDepDDgKyTxXetAXc9N88R1+hzoN
nmZK7vjeiKp6r+ICWiKn6aVTVeP7YOt7SVw0woU0Eer01LlJ3Lc+RBrgFDCc2d8O2ylu+kVSp4Ai
jPlD3GXiaTAG7pDGwRat9pi27qtNbIwTpPtkOdQS9AmziNyoqysxvY82QfuMZfjcOWZ3qTpycFyF
T/cH0io3lWr2EV6Th78wxJD9/20e7zvI+/ewTLoYDv5qaVQ30pykEeOU5lvp7ZyUFquugRpoDZxb
HRG/RrOz2Dd4lbmJBKe4M1wQvCbQCWc+AEiWi4dU776BmfG2zsiC+0MwMmcf/WFpSUtdBgojNonN
Icgfa3HVIPCs/dI8GoYbHZvRlTsKTiC6oesxX8q73b080dCK/sz6JwgwHCK9O6lecg5hjvYQhWC+
fTw6AdyYz2Rqd1HD27Jm5tLusrYYVzEG9M/aMPZOlvoveZvQftvH34Uoz2bCXViX0riYnsbwmh6n
OOnGBzKw/nYc6G0aCnj2mdPTCejF3AHdOtzfd5aVFg2XBOgBHzbFP9yjATr4469AHroHT809iAY7
wRzb0b7TkVrNfuw4CBHyGZuKLdgMQ0q5/qQR2TvI5QYtYHp57pq6PIu63uh2PR7uz4y0P/h6lp7H
+gmJxr0mvRncNFd7GjBvm7HvMgOYGCSKxLg2IPLWfgrXr56f3r/nS24ZSs6h5HHmbWVVbRz7pONL
jitflTkWWzjXOAvmh9JxyoPiJ4girz613UWL6rkrs7SPY98ZuJ6EgZfVG44+fa/rGnbWygt6a49n
iGu/CoYWqt9YvPHyMA8vx884iQSf0qygn1sxDHUYJivaoFb8SwITbOc+J446lSh6nxx8TPwUEm0l
wyp0r+6M9TRRC2+u8nQhkOWtij+KhnSFbhSYNfV82xnK2zWm0z5VusknNu3NlagwCGmll5/iyj4M
ZO6YSXqnbnJSd4E8GG3idiBMU6j8MrXHgOTkq1UT7c7k+NlahLvCyhn3kRjsm1P5LzGxVcgDk0+Y
uXce3nLfxzRhCAaPk3DUGc34Yexi4uq9o2hMCNw/HInFpgcEeSTQ9o4RCctGJhNaW3OOqzJG/KL1
mHK6oN63PVHxxstIshqW6WxmmHAfTrS7w9HNhjB+4FXpGI/X+o4I7LVw7fBs1EGxmQKjWJf4MjaR
k7nHmoQJUg1UfjxP46fVMa33aby7UPNWX1yZPNqq77/KKngwxrT6FIbkRu559uNgZyBHsnE8FQHS
ROAJcxuOGFiirtK3IdySTan8/nL/CjqPvFBW/EwMTR1oRevWrpPABJjXvXYy1Slv3oM4tR9qJMCd
cOS/MOHZXQu4f18qXWyjyCHzPBY1MznsTHrJXJpraArPuHyKlqDe//0jTUl/rYNMIdnumgcbI96d
jKLNK8z9Kyu25BYSw2tLMcTxfx8mWf2/T1tIjEvZQ+/576/EuKMqv56rhtAq7j/a/Sd15jFJFGG2
uf9BH7MZNIwxOao6OFILIj8Ni3UqJWDFsIeW7tCZomNAKzAcz4YRP2keHFDjbcqC4ZZP9aqs++gS
dLKKl9NXWXf1DT72eBsswUup5cv7XxSRElzBJhwX10wPHhA6qruvNYP6Uzk/xAV1Hov/fZ7jAPSd
7KIRhv8ywFCT/WjaW+ejbg6yrXDm4sCaomkNju9XN+znKCZ+K7mNbmJT7T3b/sAnQ1jfxpviURy0
TGyi8Vay4XJmlQYHvajNON4gHuypmHxKhpsIw1tvRvK51YbPmBFFR5HoPqk3ITe0syv8d8bt2jYa
1l3l2mffScItUCNvaZurnnH1soK+vcspP3geTUnujQFyDW2ZuEXmbFRFkYpkcK+oxj7YaTHtDcUr
T13spyoGuFGcO3Zh12EodxpjMYTddxlkgGiTXizJtux1M/PWy5xu2SXOnZgcj9Yf9ZLdou9hhtbj
KaCXowpOPp0fEjM55D+eYaTaEbh9DVysJvBDxErFbFyVquhvDa9VS1S8MiJtZaL7RXU/HSuCdbke
b/oaU6U+QGFo3Khd25V3qZ0J2k2pLXx3evME40BBe4aZNAdktn+WzkDbzrphIbrwtcozgzV/WMFC
xkPpdunKCgf4t3j+OVI4m84efAI4rrUCoUTnDAAPgq8z0RNm+IbdzVwvRrZcY6CdZAd6xUokMMJc
UVFeeyM/At6OyMrk7boy610Rpt9u317pW+mo6LiEVv0WkxC+6W1+7nx59kTtLqWDZsUtjDyEVu5r
xAdAAniV+mDRABTlHSgkri1dvfTzCMVusQGZ7KNWbaaqUzKJA9PTaRFiEJwP60sdjvIzB8drCFlv
Vs9Q1HX1ZJfMURojJsyj+XpHSd/METiJBBcTEVSPyibuWEJDSmuybj01NNSpPrPOafzWlPlrPXno
EjT5LWtdrNuYIjAnDB/rmsFuwfQGOemIDn3pA/ICpUEZnZdzOyclA91xtNcs3fPVaQH3pu8gcLp8
xylGX9el8VeLrSOwkg1tR3NuXuynumCkDe9q7erVtc2xRFMjfg7a5qds4y+NeOOyD1WxE5GwOYCH
HoblgT7CxvkeEjotlWyatRxVQ/4sMVdpvMEBXHOwyX/CyT/SK4ujH18kbsiAWEOELSBPuRon09t5
3j9Hjn/c4JEMTPFXfdW59z6gkpGFQnunxeac6bTrwJbOGCNZ3I3sibBWnXAkdvgp9Y8whJ5BUuDa
MzDBO59/gv4ccXiq9WBMbPLDZlhiKAr2GFbWWt3/1vTO3Bie8j8cxyPOjyXbJI8wQM2cqJ7aw3wF
FRrVenXj7vsM9ybdB8eGjz9u21CAW1BjLhelF5Hd7hmXGDUkzdQY8YxjCpmTyi+eMm8DxUPbMa4/
IFInS8sAOmJ3Qb/Co1uugn5TmJ73ADuR2WPvkOkyaeqq9B+/Q9JgNMz5ilaYjZHKHdH7fDOF6bpv
jIeIN3Kt5WD3PaAipC3gKfSi/UprcITY2PG8TG+NWW7bfM4+vsoCVi8+Q1pRVWWv/b54Ekq0+zwJ
H1JZQ1SR1bBq6XLS3ZRRIHrqqsps1kX5ZJiBtQSZuyqD4d3u+qMv861qyr1sc27/XW7gAZHNYkgI
pgZ4CBIf95fuqREegQb4d293Ub6NtYRFVw4TsLToH/1f0QHLVLEChA2wRxVrGVFtkerYOzi0rRHo
rE2o6OKigPKny6znaJg05qPOxiwpeo4is187gyT8qnPIj8Wmsv2zlNrWGQAw652KEYaCa13BUyf1
I7C9MTHhtPowes9awK74CdIGiXXw/2Hov46qzxdhQdbLU5Df/R74Osez1j/agNZ3YUsAuGQGzieb
mzgdRPhEnWWVhdPBCKM9Xdnx2oCAvhhcth9Q+XWAAfSdFyMOb+GLoxeoL0wzKe5d+1ZZ1TJUoc+s
qSOFYDKzI1USLILOu2SNFq+zvOXkSiygx341DiY2Kav+H8bOszd27czSf6Vxv9O9NzMHbQNdxcqq
KmXp6AuhyExu5vDr5+Fpz3T7GvAMYB9AULglFbn5hrWelewz3chwnnEgovJCAIhvOUE2wDHGiUF1
accga3MuCIeehJuE4HBvCttT21rnCYjrWe/6bTLJTah3z71nMA/U+G1NBSaiKi9BChwb2j85FYVe
wHeKcTwuI/2+ZDeUNeRYNgObXDtr6ZBZ3K05LvB4UE+grcQr16FQssP0GPWqumF599pO/WkqAm0L
7P/dZRdTFUsaJ89EP2XEreE2ZY9N2CojcZrnX3ma3KURPrRudjVqgo/WhCCdK7f0HdV9BAPK63wq
TmzNd9PQPBjuwt0OCaS2SCqY2iNOUxSlE5NnGCHeyau7xzR3XsspAiXaP6oGNDoRYiiJMoc1Uavu
3HkmDVhjG9Xn6icLiJhMtGCTyl7noPMrAjT4DTFaMBLa5wXEAZbF1HTTshyhzSlj59oOTo97shJb
N110FIkN1EGX8tZCHgs/e/bnmBRAOxm3JKngYjCTnVdKfLAcyzT3Gk8lnJ5hSDNQVBsd7PlJxl+T
gRJHw9HRF5p7T7IkG3hsH+Us+Mi+zTl5/XiQxsmDYoxEBFM/vsztZE0I4SiYC48ep0bUmresVE0U
9cjza2Oj7PAli9DQhu5TrFGVjszOuE2C8QAcn8kq8Qgj29KStN06o5xMPJzBZmp8xxZzp4uKxuCc
nCh17TVx84i/od7y+LtvqpqONsYzkVsb4GGIwGC1CgYyLALQm8ekkSEIjrpNLKtDWg4h96JkMJ6B
8NGGl9Kq6pdGLx6zznyIOo11dg/gt9AMPKPhNcrlzJNsOnUFCmYrYYfuTu25MHN1ph618DFCltew
U2nYFtHqLsvSD2NIKDkg7ADu6Ij9HMoPJWZ1V0kMeqD5YX6EMSsAMrrTjJzBfumPjaCFr2C7m1ai
j7f08cOL5X3atpfeaiSRXeMb+YLnLvUMMrzlm/2gg0W7dUYP1YMNy4ielCePvJuRm/tOZd1pqb4a
89liLQuiIr7R1UxccMg11dTxxmB0ts4Ca3HUY6+MOnELm2Wv3lu71q48jHFfWrAAonnFRo+2QNX2
DtU5yrdbkK66j2yZkyJ4Vu1wmirHPMKJrta5bD65lb769DV1SYMBP49MawCgAPP6kiHixCq3Tgiz
4WYg9UvoDHsJRmBrnW5mj5waibaZILVOcBeOFq61guWE96MX2kve4P2vzWaCRB8s2CfWQYQOpGgf
aTI6vcNO0zQ3cRd3fm135BIa/U/PaUCKGnIXowcgINi+DyF6do2Al6kj+rXVd3MhHgaLY8om12WB
ATmbGFM8fn7qNcOt8d7ItZEiK0OZbew0hHmePaJIhjCGIq3YksBonpSZvEuNxyfYnpkQ7dkUr60O
5iIxr0ESPeOITgg15UwTxIRHTbrn6EdIZrMUMjGraRZGr2lr5h44ydI9MsSUGAOHtZmF9TaeCCAP
teg4eTxXW4wRa5rfTzW7SC9qNsyxq78jF5SrvuiuYoocDFiwDm0I4NmwcRN2kZpAGzz290PGnWnn
k1xRHbmwC2LvybPWPKkUxTGiwOi9zyykzEn/PATZvsjL8ZCV/ZtL1H0NzTdkpbOmvap4IWjOiSk4
IP3JV4xiIU5nwS/V/QJpuRgn+Z2dOWAi0uunooFPVOsKYRriTrBpM+dwaezyfg4OfTw/oH9BdBd7
r4mr/bTFXG6T2AU/A/U6SBB8qMT9NdkpLVdO+CLRv1MYY/5Ks0NtZNfea34Y7j5FnJ6YEYNgW51q
VWo3lQ16IlO/gGXve2vee2Rfrhkxk/6rqDzEeN+rud02eXnM4nzC9BjvYEnLLRYAUk3hDa1S9EDk
hL7HqAz9LIgYfPRP3QyeVIVGjSaB2UYXRhZ5itz3qsYCU2cwjqfyPTMwcA7Y/QcYKCqCoP1ECOep
mBAmTgT+FQetcuXOdEodn0j5MjnyrsIz0qOtJEQyfYW9J+k8WGR601yv9MrirZQlHjm8c0zpZ19/
myH38SxElOyS9wz079z0xbXSbKwstnqihlmiDdi8OS63Le/cphifIGcNC6/v/XeGtBn3H6GGg1c4
yChjgwOcE/KQ9XYNMCFofLHUxLqljDuncH+5TY4ysbnGecv4Pm+DHdkv7DAy8WaPX4K5ciLtl0Ri
fzU896MulQ929zfb6nGoukUrGz66cmgPuA1ZHgxYwmZ7uRUagjZoUbXcOLhiegCgsAJ2exvwrF0n
i+pwaI11bIcPFg5i5FyABGWKiJpORbVIFKcgT/zBGKxtSdGcOVBPzBCda93XO9LGsF5N+B2QnuIp
THCStBiXerJnSfV2fuTsHqcue+iUjpWlsS4d6gLJVBELdAgmDsg34B37xj7x99p2bJtWCQ85EBh0
h5pFje+h9NXLDut8aW57SRPTpWW1CS2i2qR60FwcdtjL2L6j6KuZzVK5CfgEEgmTbkAtKWMkWMwO
ibcgcTZH8o/hl3wJCNoBVtZhPGFd8Xn3f8Ue/JmxS961rtoFS2qbgyGNxcITS8GNk9PQ9TEKajV/
0OG2qyCY+f6axFMGvZ0f8oasXXT6Gu5bK34fWnwnaXyMmvqtrehXHK1BlJqlnxB+3JWCOKeq6OIt
6Wn6zunKX3qHc4st6m3sZu9eJukVW9Sy3byda0Tu7Co+8rE6hml305hduxqb/gwFgxpZrx5mzdyY
Wol2XPYvIW6U1ZQEP/E87tOIs8nVuVjwGUMXXzmOehk88xzoFOyRJA90GklRM8OtOTTL2fzpRPGm
Vzez9kDyRuXrekFRj6h8TO/V4N1kRnCce2CdFjFqjeU85w1in5lEYLaS6MCy9skGiJAzToo/GY/b
SJN0qE9a+axG2prKfCIJC89hybhEF8NOen3DpqPfgQ5hZRS2JQKYVTuy/3D14j6apsHn+XCEHL6p
zINHnRTy7voEd2v7qZ2fZV4XW8FzEu+ekd9N7Ou48zeq6vPVtBwgkGESSgVzZdSigN2HhkHhrIdp
B4NNZFjrCutJi3B+MkIjlEeH582JfdOBtTQIXtk6giptqphM5osnLMPaeTa1tl1R2tbrNlQMnh11
O3poUauqe1eR9sJUoNoG5SjYuRpftvOIYh/gQMe7hPFCbpbTooA9Bjo8JL4T79xioypQ6UZms2ec
ekVP9LXobUKIEtvCsEDjaUgcnT7cUG/oiCcwMpKP8zx33SP6DoBpTvHoyPwmi4JrWPE8csSHEf04
YZP4Xc3wPMqjS8oaGAjJK9vrYZ0nl4FwZjgWT4bQCJEjPUt3uJ0wHC3zGe9TqzFxJjV+txp3Mdxa
nQWlC32OnZwjbS57Gd8ZeICYLQw7dxIfpt0+jrgdZnqThJmxZpb3UQg7JY0iVLsFhA1R5x+u1nj7
obB0TkL5ocWsZlL2yr418Zt6g/nFGEatAgMXUZDUqy6ncXTY03ApefwZyoHnDRVood1HBQ9BNDrl
xqAdWEk5T8DFMCP267zVYjTCwasucCiENYYZ5VibALn1lbrxmBX9ua/MvZaTepF5B9dhdq6GX3kt
rjoySR+55AWcxa3RTT6TpUfTwxkXwxGhXS42yuqxOtoatSF56SvdJYCnBx2ybmyWlHaBVKs19O2X
DouRxHioMFWGcrmbrGpHmUkOuUIPVF9iG6SYE3b7KaN6p4ac8DIrby2ntwUxY9jMpu0RJSPF4+Mc
Fl8YVRiOJj3ms0xS4LDfbwF0mbC+KMayb2u23mXWPtLUwWIYEh9u6U1QNxiMNZw8Ns0fXt0aQghX
PXGQPOZzbjMBbmlqAuuS0RSV7C8ArClp8Nd3NGZmzg53noe34zYT2g/5yykEy91gIi52h5h5akuX
p7TkLkFCMLktQwK7X1XWZPpNYdw6qvhkWaB8q48eQuSLIWByDqF4085RuPLc0DgQsolhxXmpCd5V
6PcmFpp+7uhnObFs7lDZDOcYy+4wABKCr+RtarKiQEkGvhjRA8fYsUHMQYScVEDFEz02nmWuRcGN
WPYO1Yx9r+tWtKk7KA2RGz8TfZue2tJSWy+GDyoGh2lidY29oF8RKD1t0pkLMiPOYwhwdEwASIpK
+2QDqvjxey2y9oXXRufKynlLAp7HcTD40PTY2EzZ2hyCzThzz1EwHGYvZJ+kuewM0+5F5GV4g5oK
hBXVC6RBufB+rFE3VxWr8trRbm2UB0dk1guasuEU72JvbXjPMROpDTiTYlUuvJ7K+xXVyG5pHBhl
j9Y3Kv555fB09bnbtyiM1mIWaqsp1aztmWEnuWJMm9kmAZyQfGntvZsCdURc3sJeJ/LcQTEN3Bai
Jfa9DWc8vBxEp1mQx3DQeNbjw9rrst9XuJDWJDFjshY3s6vfF0ATVqHt7SI0FbxsZ0BTZPRLHMGq
gM4AQYKiGbEPR5/tmmerGV5yg0K+y9G8YwbBlJ0yC5hiRluV630hegILU9UnutHimJfTI4M/xUxU
vwG9+0sVE+vt+qDk1N+WtXYc5Lni3ska1yKKSsC2W27XpvPGo+iMjSU7njdd9ByKY2C2T8PI1V9n
1XL1XiI9f7YiMGlt49TIkQXsyjR2z3h8+pXEmbSh+Hou20HAoZ22lj2/hqbOZMEOtn1n3TsyRNtH
+kWfgwJ1RU8Imjhpbn0ptJ40d8H+OJlouQRT6njAkjFRYk9YmwnoiW5zW3wEPT01x9WRWwAtqNmd
ZVfe60Ivb/I+3NOb5ytGAFdZJe+WQfQgUawLFucOe4JaXm3LoPOYIlXYtB5Bk7ih/JKF3AX+cYS5
WfuoC2obzyX62/V44MarsZaAsWCZWtPT4LjtAT9CgEptnUCD8RudIq/LQg5q8gp9q7PONu4C4Jol
c2T7sX7SkmLx87gj8Or8RnQogbSu51ILx03tWWx3R5DnoQP4JE+zfZK12+X/dZNeksrVzykmfX9O
U7THyFQwt+t3iMNchO7jGzEJFvvHLQiwTRGZI6Uk97ZusagcGVoyMuE8Ta1sM7Q1IxcNclfV0JwE
6ZbebYee9taatR8yPjelDtKTh02C/85ZlgjRKXd/tYUWH+oG5Bcon5WukSLbOCjsjcg7o4aPWCzz
TjMS3erEuq2FTYSmyAV/OVcUd7PZR2vhujMVLH5uFTGMcMKKprtDz46hwtj25CsFc3uZ8ElZhVCg
xZqXErb8JogXaZF2bFvnRADtJqz5JYXAgpBIbT5WjYG+VN+5ThveuS7tYhVTYiU8699Ny7iOYUeT
29+Bo64PkeGetKXqBYw+b3ss5iutHW69Mc42c2Pu8SJ1l5hLK6mYrPctJO9QRAdpyp9pRl4jrX49
aqLlqapuQtEyJLKhCXtMGvR2nZbhl93YAQw8kCkm97tftvUHchCGcwkLrPlkmq517LBSu2FxKz3j
ZQFKE/BkSp46humM6/YSETG1tvhnN7dy3zfpc+OG4pUKkFRFL7itbb270MYPN4VHZZ7V6TNLXXFO
3dE9egtAyBweDEu9E0duH8f6C1KNhTSgucIQZtshwF4SPh7emN2rnkntxoyqM8Boe5c0EVsFpTi8
9XQjUo5gb8KF4cxYxtIY6UwCd316LXuWN1FDPFOCsteXhD5mhVGei3vRtumhSHu/ZadDZwt2CNXs
vBsnvdwIgro4V9ZRSPBOMwJlgOJ5KrP62yj6AlvJEC0sJRyTEP02rvAeY1gnTZXzDDK1ei9cnBOo
SjbeQGVHhuSDis1dbDrethrjncfYUU2ldc0gdTxwbwGObV5rDSVzxsBUbnSUkl75PXLs64LRhSUl
m8CB/qDTOoSRxcj5GrBGrkKLTSioAZC7H2lXPaveIx3ww1Hi0mB2Dqcqf7VBt9GODfSvhL8veZ/z
uxEyWTDjLUilaa23/cg4pD/qMIRPqfUctXZytMLSXldgV9Yt/rIxYSIC3jXDIQrIY4IRNWGNaRk1
uUpu4qYmmZtjREyh48sourOS5AEMub2rbYSeI4aIrGWg6YR4q6u6frGHJvL5c1J3puqkVYu2VZ2a
JDIfhhAuwuKsMUWyIeTsR6OWs2nqNvp807Ad2pW6cyVH8zKEDIRlPxmEZpvzAaAJ82HQNlAXQlBl
bf04tib1Z5smu+HqkdB76Mvy15CJjZSDfsHCrPviN+rSorbrwbNgVPI5rkDB4mnaqQZnSZhXtyl5
rc9QKt9CXxqAM2mDEMAyZA7VzJOhe4qIYN9EXFH02R92CHeqXZrriKMykqTp2Hp0lgDO160zrPUj
eVg0FxOIMBsTR8uOHxVefI0tCgerluGah/d3ajtvQZXcprIsthPLCDiq1aNk8obIIVvDPTiEgh0b
NQBtj6GDd/E2GhU7c5nxyILErh+dYIEKTNgUIABAl2mQ5E++1U4mrnXAFpqebkezfrSzb7cazCtz
tQ6ZZTxnPAcRAJ4H4d4inL2xDIJ7m+JLCWLWm26R0nCU5JR5GPk4zayyZJuSKebAwW0ytG9jKJ8K
y2YESeubpc6Nhh8tBGhaNexLx5BRNfUQiEh2FJyNvtW8IVnBIY4a3x+G/qsD5rPR8+wZoe0I9ofb
S+/Tp5kUKCh56yDD5TmqbF+VQ4+XlYo5nLJ922XXxHbFplaL1ApZyRJEnnKgGA1/oRjdCtWx2ooi
OQzgpXKrCXDH2I9q6Hz2+280Ip9hRwk7N3a7Ffq0q5sK9M0Ib8Jgb+G01mVsYnAS44u56BubyvsM
7PLbXMQWjgm9tmYGImrRM9qBTUH981PO9UM/FxjTGa+oDP40PJwYQuAPOn2sgp07ryRPR0do25KN
o22at0SmlaKKd5ZJie6qtxxt1RqSk+KmmXL1jk7+E8nqtp5AkQp+WVFLd6UXAxpJzX0cTfkr77Uv
WZlE1FvtuR93hQrvHWfc89VXja7DL4IEBpoejxt0umcF/52rxtLgRrC4CKX2CHLGW8/auHVrTCpD
T5abEgQ4TzdoUDA6s+BC454zCoPI3KNEMNriJx+WsU+LVMA1foLe+OrFUw1vrmf5sbVr0N4R4dN+
MWD2rjX55aUIaIWLNr8y5tHPZjEcEsQA3neS3+NLeEuNrGG8cyoHlrRuNiX7CqMgUyRQYCPNgUmN
Nwr7DPi2R+xa1fMRkoVgzUMOR5G+BpnNqIkjewUg52fUkPAa+ZCukbQ/OrF4NVm9IHgwr3aW8PBm
S55EoEyxpUTkR0zjDiTMqgzX6GeuEVHClfopnT1c7Hgr6/STvEZWylWHlGJ26o3XWhULQBpsF4o+
w/FoPTUGUPSUHrgDFKLZJvqKYnoSqTj1aJhnBvO7yMOSpgNlCZF3I6qLv1h6nbCHYpHXhLYeNPez
Ip8KgCY+s5CI64FSE+zLg4TToUboQ3W3jHRNZ5vkA/Vp9FLb7j3xENt5cqOD3qprgcKk5+vWTsCW
NARYYJcVd2ASvfHcH7kIZ+Qh9OjQAAcOgwQwmus9AxFuboKIE1zWMtgGnnkrK4oMve5PukcIgxtX
1xmryDYeEMJ5WOttTfmijzh+SaQxMuddWHeoWo+5M75MMXK+EuvFKma1wt68qkFko/3YRU7lE7cM
dNCGSoGcGhhlCulvWYR1zuKNIy1Rd5MTluO2SH44TnvWwRur5RpIusHYRSZW0yIGrtUQR54YuJ+7
aPatAXJ1QCMEjX/RwfUfDeDaAocMj/HgLS3wWDhohHWikI596NP+e5u25SXaPVaYwPjJREgWQDU9
ax1/xArpOIChJ0+SHB+WdcEOqOQHutO+HdJbJ6Ns7FGcjMOEJDFkaYui2w+xpdxMY7Z3ur2SXspu
wFg1KgWvlHZiQ6dHvLYuf6EhxUIYt62fZiQmRUTxnMrAvLVRCsUDrqDWML4CxYQLP+/ZkIG2H2b8
Z4aTC9+ZiuGOMVZblycXDaGd6F8pe9wuDPdMbcaVwwTyMBmQC9nvHL1QWmvDiSz6gpLfST4ESXbp
FIpZxWsvSEaGY2+8GWZ1N3WDvinwlN7OxP7BzDhEhTEfs9kiOn2COof7upXiUQVhR7keDdtprN6r
sMn3MfJCu+I6p6z+MAJyCsSi1W+KKyvb6kii+rsHyBh3erFzI+8b2/zrDO40SYzPSRjT3plgKUmu
g6FPXVYAsy/t6a7We9BhjAjKykpPjZUfgksjMvdOH+bTUFvh2cLatcHomvm1yrqTUtY9fOjm3lwg
P5NT8zice8bkg720zIgLKDpvSsuD9SNNc+vKQt8IKYpTXZK1pmEcLApOErwH+a60TGs3UqaoXFvP
IRqWGRzcVkWLV57iaTdWOL49d5jJ/O4tX+maRz/dnCy9cHY9LuaNxuW+MrSlYjKPC9KOXAf9BMgX
2ARmx3Ubo8lvhdoB1feIcRbFZWjwATZH/m7eWtN0Ps8sbE1Rh8Te6Pd5bj1w6rOBZ8dhmbU4FKiX
V64toeeB80oD9lRlER8rgxZMIPhamTBAu0h/q3mRm14wxNVkLE9SQ2elEzJ9UWiZg1j1/kzdyHty
idImONlx+pw04zHJUwZOOUhYwA5Ea8SPmcvicEzyD0hm27Hvd+mU38dI1t1I23sZs4jOGsurW0FX
8qL1YHNrw5jCSe0N0xbIGljgkRl2YcJ3scefJjPPSQ1nu0c2WAdFvAuC7G4oQdgJ7gNfxu63DNXN
QIA4TOrsYBnlewkefO0yqcadx/LbQf2gt/LTCfQBZFbKOKTdxlI5SMN7fTN2DvhGFf64afGQzWzJ
6mWpblDqWKP37EXxR2ARhWNI1HXeyF1RiIR8ny5G6cJ5Q3wDwLKEdxPiOjtxjsZUkxgo6VU09DUY
CfcEFgCb6hOLg0KcG4OjjWIbpEstGErbhDrhwLwZwulhMGNcQtG7F6LZndMcpma0iQhM2jkU8KSk
2X6A6ra1JWL8ybWPQ4prvJHjWZTVCVIi6hz0qR0r438dAmb+U7AbEY2O49rGEkRICNgS6vw/suyY
yvTa70V5QTX16HEdT6Y3v08orVfY4k8lSUcXkdjeiV1VvZGz/U6Z0O8nbv472pCHVsnytdVQKqW6
y1J6kVmRfHMy4cvwNMGMorWM7zUluMvjB6vWxD1YWpszuS7PhjABUhElgtm/QEaaMzaeUvO2CJnX
FiXEIOgtz1ZilGxykGYrBIyrqBivmtkV61LIas9Gq7kqZ/Nf2bBxiykq1AnHXplTejcEKOIqb3LO
Ad7Izb/+4xn/FNvmCGpeB8S3oZu28eeAaIMLGzWOhnbOrOwlWMfZBGXnHRuXZT2oH3D/AmLOXPuT
apA8KMPbFkhpKTCnY52CKDFY6KGFC7epFtGJEeq31qt4X9cpgRkhRCMRm4dEEc6RjAxNjQah2ror
lfIrgEl3VldhmJbjzstN82SUGSHAg8NeNQ+9R3fSfDS97l3VjdXWBZD9/8hfk94/RX47DFCEMHR9
CbK0zT9dPWgWQbQYSHVJ88JRU9rytgyiU9Jq0YvF2pt5YcheL2cnr7DMvNZZ9D00I+KgmHZdZHHF
6KqgTdIAI29QU0+cTcV0SUG34AIKcVV1FtpUZoe/I6Rn+GIoVY8RkTN7jPLNXWTzj96AfzNLECMp
6TY3VBbvRl18NPXwCpR5AQM2uj/WQ4V3l01OpydPgyfR9LXkuOWt7Xui6XbzVMrHVpP2dpEnbkI0
7CvT4OFqKL18yJLwga6d5o8hz40RCYBSHH2r2FHhEbZVRg8DjF+DqHixh5VTEdIhl2/sBlhmKsnE
AdE/FjqFiUelDcw78DR5C+RoClpxZZ48H8beohgpi2Fd0Scv0cw92wfIgXMXMqNWFH+5q3/A/fWu
FjJXj0yEcxBNx5zwh30lyW62jNFDCRy+lWb0o/e9ux1daFlNhsguXAjvhU5++e9A1iw1U4jLPagX
TZPY7qS81IJarIbQBF9l8Svtf+dMVgaA1MkhgiDouhjgv3s7BsB8QB6Ul8higQPM9WMiEmza2guD
PoKBg99A3vz+ZyxseZN74n7KnOgXLw5EecepagxPQaNsf8hgAf0OWK/KPjiV7TuRPBcdBdSe0K94
xxrHewe2Skk+IVdVNXKEudnqiptzEzq6+OhAl6zNyjkbxLRe2AKhh9ebKxty1x8i64iczjpJNaPI
tpviNup1ND6d+eGUg0Nhzy5mWhZ6jNW/jGmUu7YXo99DJ7ub60+IqTdcnzmhBcV81vVQbbwKsQA4
QVBvZRXd5b14ics4he0C3ihaRAv1Ujqz34NuCSnz7Nro3sTIArMx6sd0rhbopGqYQ0IfBxtS/RIc
IWkyXqrFCz1PSKFTjRBFRi4rPRL6k93AnJ/QXPtzBHPRMubmANGsuG16oNEKR7FfO4mgye0tlPsY
BgNzYLUSDil+gCrd/j78/v1z/F/hd3n7XzG1zd/+g48/SzXV1Entnz7822OZ87//WL7n/37NP37H
387xZw1e8Kf9l1+1+y4v7/l38+cv+oefzH/976/Of2/f/+GDJaWine6673q6/266rP39Kvg9lq/8
//3kv33//imPk/r+6x+fZVe0y08L47L44++fOnz99Q9J9Om//88f//fPLa//r3/8Z9e0dfz+52/4
fm9avtX5i7R1R+ekNAyeHDY/avhePuP9BW+7Jzzb0h3hYRTkMc0jqo3++ofp/UVInjMejh7p4M0g
xrMpu9+fsv9iOK4wBZRfLnJHGH/8nxf2D+/ff7+f/1Z0+S1BrW3z1z8M/Pl/StPUDQA4jjTIbgbd
ZzjGPxYDLBzayJ1H8PohaC0hCnbJEMJnqNYw3PPxNFIdu9aLzsqOwN7pEE4YBiyoUL0Ei23b+zIr
K2oaTrGWjCq2QW9GHpk71LBrI3OLo0uyoYPtfK0cGa3ZI8dwCayDGbIWF/Z9S4iDX4IuRpj3KAC9
tMsUEAOQYACIbXUoui3n8qobyAEkNeGuN/O7cSYuKdR1jOFxdzOF5Ae59OU6W+TV2KdvLkAw/JZV
sj65DNNvSaOyV45bE4hNWzCSergm7YLKP31CxVwziJUooruXLEeJVPfeD3kJJFrZYUvO1bUwGZTZ
hby4HqvfMECcGFPKewajIo+ZC1YtT4G/aaP9KLDEewSqy44dffjEigq8zv2Ac6bwUF5W9VZ5tr0i
jKhi4rCJoAycGzXfZ2I6s1i+jFb+nBe4tGWYvsqo54/Vvpr2QIwEvEXLTgIiIXgGZeRnrqVmb2NG
D2tLPDCQm+kcawKMQp5wQfAhbbKs3ZrRn8Jhoxk8+FpIaFCcwSGGYBBbFGUg+ohLtSCR+/YwBxiQ
7cY3GdQqQO1MHNDZZGyKZBcXGF7QXeNa8QmpJHfKHcKbNg92UAMxTBo0JmBDKETciTlBLv3YmG9i
MKk8br+KbFJrq9V+jDnEiz8iE28QEPv1RMPEpEC/cWLKgaJNOCTD4jOOE3s9pSiegkj67JzGdR1g
oaCkB3qrNfMGDHEFc3PV9/p88GLxZOQFcRmxS7g1IUmckogTCHReuy3T094O513fNBRLrocnkJ+E
jViftX5rTgmbpuhQtiaFVQ97iigwaPn0FKggvfEio+QRZMh93jr3oAkcoLt0ZlCn0Rv04ML2ITti
r4fJqjTy1ZwJDEIfOncIZgiInYNjaRjhvuE0Q3m06C2gz8N/ZaOJDprVLV0sJLfvQPemgwzxETSk
Fm6QwjW7gnUudiZIVUgxtxq/PZS8HqSyWd8KYxy2g45d20xJo6LVfMsXInzfYcf05uSFBD1Ef0Es
N3g458LB49TA1DdGCF5jHeFSpM2aGoBBoHnXnUeGdhXDuk91Nhq4oUzyNfWZuUfpp0PGVptIqnXH
0tHE/H7vmRgXJpsiyKrTcsuNw7gBNHJvKBcics0L6sNtLvAnjQxFtKWfDDt38CtYMUBZV+RpSNrZ
JuLOaR7pnUDEtncdEYU7mSZMIbLGr2PjE80ThYgN5dRO0v1ciQ2cEHRlmFs0bAq32P8xIwcDgNWs
blZdPG/AWPRLBFmAGRXqn6YTDSfggSgNPlkDhHmnp8AHqzYG88vaMlD340yKiy3SJ3xeDQKtON3V
Ir6zyXnjDmTNBnMOeD6kLd6rS5ia+5EVKpZWqyZwZCRTpXDLDbPSHfBIEjBTIGglxyDbGx2iL8uy
ysXRUcWGtSmC9LXJ5Hvk5cjkDSIrYnJYQGQ7a6xAA2+FpvuGd0w8kn/0IAA0bNfHyKVkGXtxJVzp
vq9cg86fYAa2f+cqgZSjdmkN3UWBBzXs6NRXCKZmxeWaM3O2rF6xCk0edY0uT3E0rILKaBHk2ReZ
m3CBW0R57Tj4hZfGpPQkz2ZpEAAQchux7ayQoybvDJuzo87GSaY42wZ1QdlKjAZSZODPDJaT4aA3
8oo+3zMoMUeNTkjWIHGx4qgdjwVSpnRj1acGkgPmKoUxvpNnigRKd5yVW4YvFRR8LANYIkR0P3a0
EykMFCaX0OQw2yXqBG3cXvcxfU5Xx1vkoIuB0gtWkRoKPw+JsB2D+gSxt10JDmnXrV1iuZJbi+5p
h8ITvGVMTDL5lEebnOe9UySMyw15DhzFKM90XmSJRRG7rMO9RoqErfLDbMGzLBfXULDPSJvhM/L8
G3noZn18lvm1tinvNGBnsPtYmrnG0dVMcycIG1rAc/jfsuY5tl+smi41y/SVQRbooW/TXZx57bad
gPTgE/Z1Yns2QxH6nWHdl331I6oIe0Ibo1LJoLeaC6vVkywvtA9mXOQVkqEMOX4nlUWwrkU+DlQi
zOC/r6zsKAzrqItyAvgxXf83R+fRHK2SBdFfRARQ2G03dNNO/pPbEDJPeE9Bwa+fwyxmMxPvjaSm
qVs3M0+inbMYtfN7B5cFobso1tY7agPt5xnzY5HLM72iPK7mhmlxkSZHFh1cQfD01ISIeDHs4pb0
nVv24KyFOJo2JQsD8vYB87YxfhJOXHCJuxSgYUTcNaK65+vgQesRf0B1tniC8QFIag4EARaMI480
WYZGx83QF3mMAIQFUcCl6UAPI8B5QbVycmMJp5Bges8yC1D2RCpEZHa117U03QGa3hElr07tqqcB
Lw5GkRE6du5x69MvafsxS3UifhoZpI6OFVLqID0/cKWQAVZnHLtg7TA6/9MNrItZzVOQ0puVQt89
L9rUHWwjheeZHceK/vCV1tc9D6vRY9kgF8CaEg8cewarSR7I0+EqaAKjkv+slryOSIuj46bfwh50
KM6gOAtA5RRQdNXBoj9iSQp1Xiz7Cjf6H1NWoeVvdBvQ0MInkDJHIGZRqEPkHSPCl7BpziBU/+Wy
IGUBdVXUSETKYnfcuac+804lPPM4676mFDtOrTUP7pBex8Z4W3pix/aE6lUX3qllgRISWtqJpr4T
7UiQZATskfEOmKlv6Ymecu2CEtFbwN8JgDf7yYR3tQAyNGGpVvTjBlNO+Aii9dKUSTQSsJtm5wHE
p8fGE3CMWFxKcnA38UmYSJRszBS7IgXTWialR1KTDjhtcvF799CgIDxEseu96m+eU2bRNBPdh3DP
NohLDViEq52kEMnn5LWPDYk+Ak5kjpcPZph8NySUDLV59kamKBhQEXdpXOeRZvCDZwMQVllv9+Ln
JJnngynQbQYE71nHkFNMD9Ad1r00FR+OPr+vQP/oQKKU0u/a8bbMLJdwV9u4nBHNVh6wxRzXc5Kh
hM42+XAojTprS6lfKww4kTCq5Fab+QUzNNrDGu+7Pm0PRVKhTayAkWHCwelCbzuWTnaXqMqMLKtJ
gyofgNjxeuASod26gQYjJIG9Y8ZI0NyE92Yi/Kc4phhwyylZdfI61vq/UX+lYig5K/fkI6jQ/kuo
p8S5WouRQh8Dyr0yCpi+dLIbQ4IG3bQvzcAE3/Y4jvBlxAcPfwenr+sG5YTG6FLh5bAwTeZfTWHf
IMB4wHt0hPlUnTAvcYCstbjkWq8219h6Z1otqyCMHxrUhboi1XuM+XDuh5jWV0Cde9XRyzUEWQKF
f5D9f0nrXfsGfKmjW2g8zhfRqjiii/PZTKnD9RdofRDIFz0mf97bb7qWATqSNUkwHK82+0cwoyvD
BoUtJDlA0r41JGKYTuMMGdVqaKWEN5IQFEM0vLe4e/PQFreV7S8tCztv5VUrBoiumpEOh0IZuCp9
ej3iqlKRZ2VUuohLzeFOOMW9pDNvjljj8DeSAfEfZ4FXgKFnJhMIC0GB/kiXXk8SeQsnzz5NZ2NK
6INM4U9hZaTS1nW+r7kqZA4Zt5z/qZqTDhZJ2VK4fEEf2QZiTRAzFrxLYG1YUMcoTzjLfoYu4stI
I6wExZjSZH3kj5ZSNjMwIId8U3LSw+l7o5+cyqsP49CA2av7v9xG0MpGVZxgh/qhpcw/20CFd6cG
+bIvrk7Cqw/divfygtEr4ZtdIxGKwiJJ6i7v+oQMCUOF6rjmXhtSeczy9QUYsYcnGGU8WxAyt78C
u/WzkcXupbAovAVvMXfiZ9Tsl8rEbUKQBriT5r9Z+fhdwFzezzijaEKO8Mz/bXN2341/ZU2SW1Fl
Q3ebiXSemnbg+pEUeDyh6ddwBvKndWzjyJx1RrmGv4HlvdLT0u1objq7S4K9tZ24sRnPS0YYtrKw
Ii9bPlP74+r/qeC05NwPHBzsR9GKO7e6dItajtBAyAEVkUqhyMweqltdH6seMMcorC+NG3Lo+N6J
HhLrMGCyMKvkSeBqT6a+3BvD/OX5658Xq2ORQeMr+wbsPxQgeGpM4HXTzly1yn0nmAcBvKQom/iO
2XAxFC6CQ2L9LCctMiytDBdWnVIwhM85dMjCo48bm1TXU845WEU4brVY2m0qAJTXOBSwo4jQnwx/
X4vuaWD0CRJUYlRCL5pNavIclyO4p9hI/xAV/Zw1KnEwkW7Zpa79H+Im/7+Vz9/cmOn5md0l8Gds
Y05LLqta0vFEnFOi0OtPEuTfBR0RMBfx19ptCUhBYFBJ/ttv0AJ3NqdQuSlCyqK9e3Z6X+aSV2lv
cRRBnKomrIfJ+NiLUUaxZ12LxrlLiDnfl+z2YhJy+5YXxt574W3oA4QnP7OsNuNn0WshS+U2dG1W
exMbRJVThIf1eV87PZe3Hm/DunArzidakXsH1dmU6ndJ++boTOadMSItVu14MAG6P+A3HO676cVI
6CQ3KHKdeaBCK8P+ZAn1I13vTrOA5PTWDuVGjuosNCKCZdIYV9MlG7fE85PQ9H/e2PyIPkOU63in
SF5n8RShuGVhb/fPPTg/CkS9n8btmQrKf9o68r4Z5CtjzIbOYHKwUy8NHFfB4PFdmqqUux3w3mnO
Cbtqq7qXjRY0GVQ+zxJfGtcMQZzDTtsotwwNk2916Es+1Gqz97vLvbSJqRrLzJEI1lno2JHNGgd8
g7QIDfa4EpkNuLPjSLC4uxLsOSuzbs/0QLZHJYk8Gy7Z1V6Y7Mal94yNBAVtQApvaOiD0vdhCNBF
eEqpmstetNkS+LPFs9kQ+zboinMhQ4VjCXeat0SkqQEyU2vcUnV1VaXdJbfcbflxsOGFeutfM8BI
+3ljpmbnNR4FX/TxsctW4zYuzqH1uDgmGZZndgW3LoNhvPKZsz3qTvpvksYZ/R+wGlIzzDwtclLC
YsIAdEvEKw/r7UNxMggmrKG2lzUzvFfQw8A4U+yzoqXBrL3pbX8Ro3PPTtegUtt9KxYCkblrAOAB
uQuLEreSheAezgrqPxPXIYU/sLYCLpJ3Fbn5inURIhsrm54Y1m7qgC6MuX/lLnIa+AQOjoZRmP+s
ttHs4pWq14w2ip0prE8ixKGhlclZShpBMIfs7J7oH7UKGfkFQt0kqIqS0rey0/DNz/37qkgCtCrL
I2/a42iIT8o7aDahCT++IUz/Ddp4wz1OYBItKU6akQhedUcnxc3OOmJv6q6at7e+tZLQGlvuUnn8
nmR8xFkcL/tpXk7C1cHjLgRMHf8LYeS2Dsuw75Q6S+xVDrJPyrpzZxr9W3VqYjpuHM37D98wAAwW
5RYXPXQ6li6V5R/Llj5jyBT07vrTBX2T3js4y54BBoBSrGTfDciqzhY7vOO+GA1eRWPcCohDpwja
yTDC8boKaD+D3NB39zMD8H7RmYRdA1XJxo9IF08PrzRH1U351WIOcy3FUmfXxtNIiGTnl/U3NjIV
QC8g9FjQbUUqgsepcfNPH55ZqumPTe3ZlNpO7CNi72NK8BlLzrh46eeQSyLwS4WTqu/LCyhcHDQu
n5PvfNn2aRby05NpVNfyH63UOpNads4b4+RSTZutEFB88hySkicCuiIoDNLnhqBlSRe/FRcp7ibZ
Or6zL6IEgbSJnqPICyqVqAPaAejiVqy+vWX2OT0cnDKgP1KeJS5au1grcXhMvHlTp9oDOLxpmk1W
3i7ueV79oPKOG/Z4n2rSPA5a/k4/7N8CygQravlbxdmb1IH72p79p1nA9Vi/qdx4L3z8JuUa97tB
G3Dh+bR5qZZMbuUTUSfydqlKmnWr7EL8gA7YqbubUjSrzqrng+cMtPgWvUtIsbroMsnY5BVPboLD
d1zpGivYF/ptO93rTMerqg+JVuIDxT8fWIr5JHd0tH7DepJucl973ORavEq7ycDMmlNsvcNJwTwO
sj6BDt56+hdKaRLwyLCYwMiLI8TSzRfs5+TRG14APYJLOtbMW555GQug6xqKO/Wj6cmGfmtP/mPZ
KEQ6f/4pHkyaYd8FQ5WTPgnWUUHbE2jp0upZQlJlvi9O9Ie+orSQmfOsk1YXyMHeSloNu99+wFIa
1gN89XZ4S4z8EQzGFMye1xxs2zmBY8WmSrnXZYKGzJaPZCNZ3HNs+5/U+R7sVf7gkX0FfxSftX0t
2e11xvb1dNJf162fJ239tiR1Gw7mg6lKz6QnOueqi1g/Lh2ZR2Fvgb7Bvun+nyozJ0w0873FN4lW
TI+O21lhMvLsefNemNQVSKWFFg/VlQR+oOW85lyXThMwu2TU2prKNSLFsTYPO1DHfIt7LrzeBz8O
iaURD7/RHJuYQV1gUHUt4yQK59cnyJRC+9DBMcB2Ibpe++S+3Xm+jAk/nzC8q7GZ0/SOp7lo2p+V
1iisU6ONP4qD01h+sc63e78TT0biWDurlX9QbZZgRo1DgrWPtPOeUfi7ozGRlivWmn4Pz+bfmNeh
srWXdBW3xCVO1JYGI57/uyQinLypPHYzBr0uVlFW8BJwU31+xF9unvmWk/ZurHeP9cIdFoIrvhCC
xQZQYDq9aeQagsGeoG7SMDKMVAEvTf2Id+ZD9d0nFkVNe+3k3sd5dxxyraYvraGT9mHa2tLp07zD
mPcv2XrUyVoHgh+CHfh7ApYPdfvb7ZaPRGFbrKhiL5zXadxyt1tHe0lZO7Lx4yBhak5bC4QPdrHG
VauzzqXWh7cxQx7f1pkegfa/OKW0PhnRCiodqh5lG9JO/+Vbc7w5Fxb9rB+YhejzNPUgIU4UDcIq
9sk0446ujMeWKnp4z/vKgmRoUFLf5MdRW8Fj6k8pFfaKKvvBsstg2trtVwd7uQEPgSKbU4vpryMP
x9iB7F7R8MDBO18s/hovVkn7OXUTgk/nzI75peSnLCUVtUPeiZ1Kh0/iUtwfXHx1DVYh3D/nWfjr
ZQEHynHKm2HGd1hk2PKwZOtL/zbptUGjJeOtYWaPWu082kVxot6Jz9c2gVE7iqgHKAJvregxpm9N
AdkthPZkVhVHBa+Tvc3ySOH2BxL26D2rhs5stmtfHgVvs7F8Asi4AN7G15Bi5eXNVSNj+/7z3JH1
WsVDacxRCz+HNOpOSAtPDKWltD9Q6trdYZLP/ARcH4jA7q8EONRTSoEwwYWUvcvJNvqLyZllCP++
KcxvR1tfZgKZ1HuNUL6hvQ12AruKsDAk54bXQ7EBm6fmeayHZTflyYTd8q5Mo7ms2LwkLDz06g/3
VkFyzwHIaeJRh2lyJecF+mAkL1bp9+7qfcQTqaNkJmFRDGKIcs4Pk23Kc42nfmWzdhRLqDn85TVB
MUY8wiZd/HsH4nWQ5nQIWg1aqmzYTyUMNx2L3x2pLDYDl6H3oMkyqysaBllkLg858t/sw7sv9Orf
Guvuk1dbT5j7SM+a40PHkhxGAQlzCbkFD+l658PyZbHufpi6kre+IYFnp7e6pnCsIiy/n4b8Yx5D
p4NQYjNh6GUjCBDxMenLS+9O4i22WYQ4k4yDgT/GIPXImdNnurGoTuztezwc4dqY1lVa8kENkt4U
cwhHrOJhXPn5MdlaZoC2NjE7RLQGWajv1Or+GsPUd3JQURXPb14/QPwV/3kkbH2PxljZ4f1fZXqX
5KXED5Sf0JqM66rGD3dob8VcgRxO1OfqxdfVBZ2gae29mVcROw2DjSeqXW+RYjbMJfKIoBDeUPfD
wKKmsudja+CBrXI73lamxHr99AG0BYImJ3rEUlvX4etaLHSfOk0h1TSBrZt8Q4sLzsZNgKW4RAKV
CYYUq0qaxQHaqIWJCY0Pg1vpW7SDemTv201eFdGs2/Q39P8o3fvCohUZsvpPi92TtoioVARckTiO
ug4vtRLMVG35rpEN7JKwkK4drB5u5moCp9PxvE6oXd/PGIrci1YwyzViPtcl0KyayrO2zbbZyPI5
J1Uwa4yUM8dbwGH0AIat5G/WiI9cXl2ZhHYqq8e2muudUPyzCcKvgFi/x5p4cxfnqZTAbpoRwlo7
toLGJgByxche0iB5JnGpUlocOdO6T+EGs74ruivBrYkrlfUv1sfNJp97kVXBiujSibiUY/6ITptA
BizmUUsaMmauGu4NgOVizXKs4gYAQUMysQ3DHLJCDqceT6O+U9Ts7FoHhXadu+kk7OLLZ343qv5o
GL4KFUt5OWVfeIAydjDdpjLkbyar9d0sUqpjYNzwXnGBvuk/C72wdALKYOhFc2TcvnY2XQh6aUNW
z5sb9s3sBOEiGm2/w3zPb8JZpYFX2NYJOLa8Qo/SxrAiC6FeSvfQdYBnY887ZV78Ytjem510dFVR
z9ubOTgmAksyqZ5GWweRxdukV1irZdEHHtb9gHXtV+2ATXas+ob16J58Hb89Nkqk5OS9w/TDHn5z
hGonQFp3FemXg60NV66X2SlLWIFI3f6gDQBghCSNHRcALIvyi++OG5hyQ+wYgmKh5tdqOvivNiR/
fqyG5z8zzf5cy5VvuHP1ccAGDm14rftJkpktlUAioG38p856M/S6LS4604BZG9kzPg0iOn7KYyZb
rDmN5ORxB0hW1qm29SqwfCjY5RNyxRv0AaDdipUbPigTEY21d4dzaJdqmKPammVtWjUVNjAiEY3Y
yCsjK3bRE1lBidYPvPQjwxAEZNTwWKXpf/5jT49sMr3UGfcLCLaffBdwlLrZ84ay3zIrdBuAObK1
LRND5eEWUiLEwsGF4WjyPCiKimVognpgpRmJtLIpUdgH55ExhIow4+DZxTs1FSwzfcazBTgNQ7V7
7/jmO1oipnhDv4oyA22dyxB/Keslc82prNdPrBiX6ySSkkvrhvlOY/Hg+13kKe0D8y57elSrvVkD
9OYiQcjVyR6ymWGvMADMZHyVCM790SH6OQIiOcye+IQDLa+OqzHcJfXXJEE3rapHNaK1aMdGZDht
STLFnzdZu5/V97Ko9Kcr1aSAqMS4y9JWvOMpRZorX1Mo4/vMp/kva11aEzKLsjCCkRa4j8KVNO06
3A40HT26zrYQSPIhmpP0WFUM+dnx7ofMZmXcwvMBZXGotO4XEDTBA6uj2djK27CZGlZ6qVoOsVNT
bql1HHQpHXecXetUhG7GZkBHmi6bNr14TDG+NcA567k7x4ux51qkmLqWJHTVGFg5F0+3cyD1fxSF
q5/KTuRHWbTPfawhb9N1s9e32EnL3TNlZ0YsIY73qbnAkDC2mtTfiugLFY0/fSJf6pRJlkmnCfgs
DHa8ur1fff0ZwAF4gEkLp6xhh9uXFmoIIRiYbUug2+QzPKfpg1ahgZej9m/tWTt2VIWprU8j3YJk
+FNYcuwAdv0CDNrNcoJqPDNYtUQewwJcS9CNrN2dWGdv5PUjSiUlOEULP0uhqttHJEzeKvmIV19k
z0snKa3IhyOXQTPiKLQnKjl7bM2WlVwW+1GO1byZXjlyqPTda+Nq7Rnk1uNKRerOhOxwKBPCswbx
Q2B+xpHOk4H9fBtpc/2jlAYESlt8fLhkQgYohGFqI4kvtXYudB8msYfNRpSbM8Ji85jmXK7ruv3x
q8wmjzE57IYwFGE2ZJ9sHQhw868xluEwbtojRXNWbDEBuxXPp8e44XCfA00CGt14m4uYGBd+hEOm
EiKV9lIHWvEfXu75bKzWpu99xyvPJNVQjw0SD2wfm/KvYnkky8hATjygvDACYyDInKfMF/9NcQEk
PzHO5niu15xkcKmNtCbiQxirjut6mVTU+7q/GHrUoY7fMo0iXG1jFbTEW+oFQE0nT2M/eOfRZGUs
pnVCoCP4DtbJ4VdL7hczTk9dBaSsZypSKeON5CuZa+z/6f8MTJd9gwRK2m4CedK68BAn4IQu75xu
+fYbgyxkudy0bSgpZ3Vda+1nrRszdAWTV4pvbEHg51ap3fER4GI/tRZPmp/yt1+n9bwUds1kyzuZ
ZEY4dPFXRqydAP9tRiiDE4g4W1TLdxJTYe5SRWj6VZS2rQybHJO5MnWalJUyd2kp5NEfsc6j5GHh
bx57C3iVDgl+ta3sqMrNMzJh1GlhbWCN5DWlqgPP0WFaHDi8+gTYUQxvKacBnHJiKkqI/LG6NeSm
rPbZXlkAbw1MFSs9U/EUFC5yOCqmwPfMGt55TypUzrLtaQVZ8yi3udRQWOlgS4M6oeSXj3JDnXRB
pazsqxMpnYBEE1lhPxv3LTT5sDPZaT/58TA8N90/1WqUMqekpfM1JGhWJ+39Qgv1kdDwHzurLlzj
lm2wYNAuchMAZfxb9RtZ2J//FZDmJwvHB+3KO7BfjC4e6nleLHw4BVeINH03HZuAYsmJv/WD6Sxp
Rps+UW7446XTqnCZXo0ypj5UZ7D2FI94bmT2CX/E2aV6njhknsBLGjKPBfHoPVHE+ySM7EKRo7WX
nK2hhbuGTSA1aSX1L1rUk/i4+Q0LSvKQuzRpH+exRaAy2PRwU2DD0uQPfgwsx0Du22cuqqBAhcTR
vSHkt7I4S5YBtFzoLkuY4JsI2Bb3QR9mmCqeckrNbd0ybqajHVz08v205oDuMz5mjH7HzDUfp2zu
2WAQo6BU/WLwAjLIVxRyvSW9qKh1Lt2zndotagd9oKbtBN6Wz9iCGimJDZ3kRqpm+w6PoVXj0iZ8
/DxLf76io57wVRJr2wIg4xYF6fP1tpoUmnHUTTRas9jcgiMxCZJh1M+FNV6ShvEBR8UmUxI38YwY
0wn3K7cChNZuXyFri6doW1AFFNy3X4GdngfSuvEWLabTmBTbc0vKZfl/3GULvuQGEZiYLMzIB+tt
4RhcWj+a1n9ZHX9kvRYclQWwP4x2XzqmL7WFbPA04wy0/yPEMgZqC+JoJHKoRs6OPQ9RsYV1RlI7
rvprthAPI6/BWk5DSaWd8NBvYR+1xX7WLQDkd1TNEAiKt2iQs4WE8iYqyQwtW3bILw/lnH8razA4
ozIAovhCt7gR740pEM507uz0NdsiSUV+p28RpcrJp6Akq2jmjnVnbkGmxCTSNG/hpuH/MSfyTja5
JxRc+jsakEXAyc90TGKXc4o9ELGtNZrglLNFqEqyVOYWqoLz9Cx7GbkJVAbMmcixYoaVa2BzkRIK
d3Vw/La+m2Js2PjH2mNKyGMwBQQggP1Yx1PI/QDny9YR51x/7DM+TSRodkRt4h5xm1+6LSamtsBY
vEXHEAc4fbc4WbcFy9jaJyAAoQtaDKu5sxQXyelHBJ5EwSgFzwGA5Fx1vEeoNmTDooc6I2RgW7oF
6uFrmo0732bHT3gvMh0YVJPDao9OoIZWweQfpVOh45zpAGyP05zhHwLGgIeuDcG0Gde8htIB9jfs
Pf6pjND6vhTmHeTJoPUIthuj+HC68mzjAcb6RXpP10JoDkedbPi5ZXhzqfFOjp0zPrO6rd9Mgz0y
Lkv4EcOJmoVnzI4H04sBFpfOG08ALIZi/fUz9QBX6bdzC7QHWrBOyr20vHdvXM40KwBR7Ua4ZHTm
g/mWty5PPTXAtYlQZ1grYcuqeoO8fua3QCn3LBv3JSr0WNAE2+6YCUDBeuJeM9HXDCu7Dh5iiwen
KC3rKE7y75ygIKtROvsaCqbTnK4LpxDMMm2wthR2ZzOLT0Xf1FSnPs5R7hn7no1QMFidCsvtsiBz
SpETtCSn33JpPfZk16PaSzXlo4nFbE2X7uQubbTwfYgMb+H1oaszPU5Ty9V7w9giarlfRQ+NpKP5
Y4fIy1260r8dBiWthrusrQAY/eyLBel8Sfunkr2zPaTg3sn2AKwCigQsLtQkx7hF+x3Em9w/Uqfn
Lam9cysPupNJMYji2TasDnxcHi72LS7XB3j09LRuVL6+516NnUGGbZKeB+Ibe21d/pXeDIecGY0D
l76pw7RZJTL3qy1GPoV0Os/svY8i7mwuleYcDBvncHQaQMVWv5s7So2AcqlEfWzoy7Khzsc2sHtr
C/kX2hoOI2d6zm3s6FJNFGKuJT9bxbdNZnUbMDXYRdaVsVttx1kDSPCl3dRI2/d3s5GDlZnrR5vz
myLZzY09ZZfYT7W7GtdeJCYMfXb5PRbbSOooenp9mq9Txri9abn0C9jjGlgGXyzk46BnzvFrPdL6
6bHy3b/tfyjzHFLfJP8jRV7QquyZ59ScX/0Vd8hKwedYF+K4lhwYbYGVie934BUcGl61NxrxH1ba
9VgrhWHG/cqh3mLlMusT6iMmOrj+gbO5gsjH3rEfp/B0JpocC7z1SI8QKc1+BTCWTe8Gberb+yZo
eFKJSBrXoYEeOFbWsiu6kaeggjM2LOKWNfweHkLGVsmsI3yuy9AeEtzSOxnrrxSUuLuu4/6VqPok
FlrqcduDcDT5tmQthXXeUB5mw3qJMxyuZGDFfrDMC9v1BkeoKdgt2IeCsZn5crhrE0iTOD1iTvyt
OvtCvvA56Yk+rw5FJ4gDcd5JNG15SjGXRng/+OUqsz00lm7AgfaODM4uLsryNzMAj/fFaVTWwbJh
J3erUkevjmbPlxT5SHdHqGLDqRsRDDv9KPLxxYlbXhRQvIFicuVMJAGrGm2CuZwXBLn1VB9ohJNm
5Hb2OSeVi7a+0cV63wxStCjlmxs0c3y21UIQC///QdjE6EEr06bc58dhmt7wYEUJF7gVkPTOWXr2
tkaAtmloP0XtdCdIsa9A7vrHmN/OngYwtymPWKEj5Xn+lxnTctMCScR7VQ1nCuhCevJo3sZqcRjN
u6aglJHH97G2C5N7vENBGKWpzVxDg5UoyGgLP7HPLpK7uL/vHae7Mc5ihcgJSMwQDDCPoM74XDZG
x0tAGhEXx2rdocj85O6TNVWf4wiuyE5qlHztEcQyihFghT2XlyXgu246XpSV3Gxdaj98b2oALFQW
x2aMc6Q6ZVDAKK2AFDa1d7IiRIvSmx4TkfEuhxPgOw3kzap84hCjWtaZwiVpT87aktSLIUbm771p
zJh2PI4yEOqBYLUL357cq1mOr2PGpQRnxMJZog4NqgnxUwPKifloWA0RhOnVRPR+k3imXF/exIKE
ug3SrN6dN7nZA9b+pHx5tSagQRZ5xQi9otr1gz6HsY72MgtOOKf74J7xq5dte+pcnLK6+S+uEaGz
ShVYUNbAlxIlmobokEOEicBqR1zhq7Mf/GaJ5gT7oNKxFXOBvM4tShTanXamQ89lAeo/11pf0VR8
4l5Hd1g//2J4xhAmQ2PxWJqyEqqH5gBvhnRLMV9mYT+0Wh2WLsvdxXwR+GeANijjzh2ZDF0df7Ry
+hrT44h5abP4zF7x0OM83psl3yWHjUdFhppGlSRK8vlzLHrepQIHFz5fuqdlEAvNesjbzjwp02YL
EAteVPXwrNfyrbd/ID+yvqBZ/dCUX4WXbHuL7kg+8Zr5fn/OdMUaK1luBtRvQy+ucZMWITeF72pL
Fc6aPDmDKo4oRB0rprIiy8auZi04NpteJ4Nh4govDF4FdAR/yAm3bIwl3mmEzbvks6EsaU8PJg7S
GsPtuG5QeQ+YFeyC3KHxh43/oQUl3K//JPnWDcbes4q+m0evAguo3xmk+SF8ef/ls0yPnsk1el2x
waRbteKo9RdnRvpCgB+pDwLCUddc+NossFkYss1daYEqeyjLpUURmIrvFyHaCGnI7odXpiUz4h1I
UxcB04LjWZCp39PYo3HKldzVszBNsGRKY30x5ZY3EgqpbDbJzmcTXR0dcHfoMyWtfdzG+i/0bx03
/1e5ls7jXFcnb1pnjhJWu1IW36sGwwO95cMGGpda5onlN7EYDluOlAtPWHvP8vTVEc67aZr3EHQ/
MrqJnwta6HcL37HjUCCKGm/JTAQrzrgm0Q9itikMqwwS0JzjH/cXVI94mNWNi0PKtTXLnJsb697e
r6ruqLJmCkCVyxj8QseWIWiSPKIHA/LowFNduHVos6cMxtVPI+5n9cHnMsRWveaBpNpMqxjIDH3B
i+Z1CT2Bgm5oQdeqZwBPZt/JAnYaTL7wW/jZ4a9bz2yQV6zvpEbUcdhWHP46VodkEXbA/YSnqjQx
9lnz5uPGB6zcwQ24Cjeskr4dCJChVmcsVlJEss4nf2XY+niqtfqWFWzOC4tKobmzuYyqIsC2wCKs
W3/jXkBJtwY0Wl8/GmN5b1E6jiio97cVhEm6rJykZH0WqgXT4WjF2/eD3u2dM9dttCKJVxpFskKR
W6phAR7mpcGa9G2mINRBCbANsClrt/MKAGjLOhk45F0CIHVvF/ikpHttKNy8iBwRd4pndKbuOFVc
7lOfag/T7/3TDEABXZNvk5rKkMKyP0/DjwjRsLjaKy1TFo/qvPUl9O5bZ7rQFx1KVGWy3ewGHpw8
z1/jhGyUo7JnzhT+G9z7owQyXCpRhdDQ2WY6cKvgWZmD7C7i3mDBtN+CP3PVVlG/7ZSs5tnrYOnZ
a/Vr85DaXllCE/G59t0vi1E+JBq5gNjEUEYQlSaoByp/bO4z/ueglXe+v+GGoXuy4Xw1nP5Blfpw
BiBVBIne/lgZoZI8dp9jrYtoXwMgNOti769+GapYI6YBhntnedhzF93+1Tm955lNwdJxvFh6xV9M
U/SYQum8ub8WxNB+dNS+RII5Mo43q0VPB8mNxpeQJTEZlku3ZS0w8uq0EG7dL1ziOl4azYG1ZH8G
9XQujA320CFNcFtjrQ60bdfZ6kN4JVmijr1q2uBiH8kLR6WtUbpU++da+9U1bKsJFatnt5jqpxkw
oCdpfYeFSL7Anx6k8AHOL2VHuOyzQnR90ddTX7qPlaA2KqYuJtc2ZhIfsek3YaZwyZGFQe3H6hiN
+axxdE3MiqpZrsmEHlj7SieqCKSzl0vY6VLjAO46kB/5AWGV82oYgXQQMYt86uDSoopYiYzXEnU2
Mpf4J8lplGL3eyOF85t0AgzDOmPNFbjFHbW523tc9bqb0P7WDHeALWxEsWm69XaZBPT2NXyniXJ5
HcW0YCsYwP8lffbQ0g6y19lS7cfO3XIkKetj2Tx0WXWDEIErwKnBgJjukaR8leswEBzt4mAVI8TF
DKWwNaje/x9757EkOZJs2S/CEwBmYNtwTiPCg+cGkqzAOTPg6+cAXq+7ulqke2Y/Gxf3zKzKDAdg
pqZ677nhmTMaFWpAIEVbSoIb9GLPJlWt/r+p+f/G1Gyaxn9yNb8Mv3/9/hcX9PIf3F3NpsTVrHu6
bhgWblXHg5JxdzUbxv/oLgc3XXeFMEwCAv/harZxNdvmP63MlvU/+JEl9mb+N3eX8/+DlVn+3ciM
7csCailsKkoBmuJvXApDVQWCTDPctIGenxd0hKfS7pxXLuHJTx2RfT8zysuVMkV75VcML4Jthyj7
JUiD/DaNJ86YCGDdguiM1NXPblz7aH9Aii5x0X0z+getSG9EEwSXsLGmbdADtLYDjUll68k91mYf
rEWOic48oQESB9PB9ybtxIMBP7Auk5zH2d9BWkFfruE33xnThUlsIWXLmACFVf/yl6v2p+X7rxZv
+++8Dt1yXEuHqUd6MxfM5gL8lfZik4alFJQ1oM/kS5PPrZXQUdikh6AbrzJ0tfcJi0umUrlqkdnv
DKE1N6Zr1VbDXZah9yEi0n4eayDFqkdvgY4vBMFKBi5KN/UtTjQsJo1u4lNysdtWWXjxBzteceim
OYdMZBej7d1ZPqFo7ZiPZ+mwMuUNc1FhteJtCtWfH2PU3rnvfOidDUzGdC7m/JIYOos9QzOQzHR+
aH4Xt8KrqldLt8yTQtBG4pM5vdZ02Z5D4n2WT37f669a5mzMJK2e8YXor30DIiZra3Lk54/h6It1
OCmKgTkfJJlM8TGY6EYRjk2X5WPzkcqq3f/nSyL//ZJwRRYbv23RzhbzrfwXAE+oYtcpUotTck2h
RkqDafgfikCKXSZ0sLtFrH1YbdujtvTkJaztmGPQQTOr8D0N3zSDtDUpAqpvvZ8jLJPexFpNF8s/
K0+nj8fOc13e9fNHUbTaugqgaVcBgedFSTM5Jb2bdqrvX8KybT+C6WpoTvme8AA/+kJ8QyFhv5Ol
HnqBuOiToEQmJLwz069QNT+mjPu7RLb+4CG+eEscIF0kNfznb0nM5IE7gmJmLji6DhlBmtIw50VC
9yQryV+/JSbCMSHMWANqmuRsNbb51poj9g44TCu9zsWb7aXFvgILzj9UZmsIiGt+M5oPckRHFjpy
uFK8dZ6Dhi9yILxZMeaNxBLGbsgwd0AeiwB2IChet4Y7ceG9euTMmxLfOPXvFiXR3tflsNMl7P/e
uOjgRPcYDeSBFGJ1cSOlrf/LT/1vy5htG7YjHNviZ3Zs/W+Pa9MkqkfaTyxJbY+7gSkHj1Ven6em
EZe2BszHkBTdSYgru42Jw7EGLHpp7FrvgVNWW1Cb4zay3ewJiZF/KMKUM0/ZJwEKI+eaEINhEdPy
hmUifQ4S7eCPDezxsfWvFkYzjp6cEwcJr9RIEJHkkamODLFh8YCrX/cZEuj//AOb//Yw2I4JTMn2
SFLydNvW//Uyx6WO7zYHp26pGS+APPDsiLQDe4It34rJwB2C8o3ZjfutcdSBHGr3rTKEvsenfEuH
hFPIZLZnEsXac9PH7bnmBNc+LJ+XFzTTEdEGNjJqz/idk8FxiyJcXJqsypn7lvyXn2j5F//rjYvK
1bAkGnjHdBkB/etPlNeuwu4oaxqUQNyd1qMvFpmHuCghbQmTznUHxCDLU38lMdHvWcEe+77A7yH9
0z9fyt79FpeadqpcpOIleMoHS0shbkc6vbwQtk08hjgrmv6GwmVtksXzVE/Iz8jw6AB0yvFStNF0
wVFwrZ2p3qdTd5MccHapP/EX+Zwp7L78TNgWLrlDbrCXH+/PARNZcS3LEXdf7H7zHM1fu1Fr7REg
HsUY+BcaEDh2RyPnwFUX75CGHvI2R2aKi+IyRshV3aFrsJjSwSkj8zJpovklPPVhILr9bzfQ33lm
OPcd9NwCx5XnUUj8baHQcCQzcTQymotEjhWIzje6YtC4mnrYkowrh4OeF+oWKfdUzcrAlE2QObiZ
IIIS3msn8aRCrkBTZbYp8Rs1rXBF0/4QZN3HOPU6UuUgeim9Rh7aObUoknr44mrmK0aTt9JNHEB6
GInrGeMzzFbROtjEvUfIgke05VDbw96IkkDD7xNxxgAxIety3JvzIuYlZr7G30mcp+vikJpD32mK
D3hHoFczONcRZNq7yoVUqxLiYDyWMkRRamNz0jpEJPAddA/jxCyvehoA2tl62p6WBHn6omrTFL9I
QE8OgSfNI9xycVBW+rMf0+mQSi+4GBbKTxfsoCliphpGgchzfumnyXvkJq7L7Sjz7lth+LjycEni
EQl+aFbmvVSDB5oMsQst8JL1U3dAG+ua64I4lZ+CzNgqisUbwAUQmnHp7TTMBrOadaLt01c70uLB
f8/fQibMahd4ZIy1LZ2u0pPVSpSq/kNjOB5yYOoflF+VX5HlhzscoW9d7LSHwVPyytr3q2lDNGZ0
4q5e1W8zO/z0kdhvzBgPjIZf5yja2fhdkrN9icjZPJd+s3Wzl6Yryw9TesXVDDIsXF0/EjKWBXDr
Lfsr8V3mMIqdIi7mAXE4NDshQeIF+GaeKDRsXKAI1UDF4h6ddSrJ9Jx2UAeK3mXqR/vlVtjlZ6Hc
jBT6MqeD3DenILHla10Op2r+9dzmAN/b47AFKOFDka3BnES64dD1HbujK4byHckMRY5u1UiiAp8G
hqtGuOAfysaMLhsbc6iomlsSgo2AHhyh/rpmFeDfPx9n6C2YZkkzr3z92xQ5iIRBktzAi+rtBIRl
Djq1gH4bKX831r8UtCz9sjgnBQzNtTAhLxSSXhJuabPq5dvUo9GpCaR6jcLG2YAPRJgsykNEbMi1
YjQJZYCkTmogPBFxi2a1i2Zmdr+bEkb79BlMBk18NKcnwEOUifNNkP/jD3S56B5nJe/kcBDFNdzu
yvnJ7XKTU/O0cQkA/yYRTbL4Z9HKBttF7l8dJqcE7QEUA/eFlJzqYJuCKCOhP6KJG65ko3ClnCBK
P1NMYOsSEMRjK7VdkZALUtCRIwGqmRPTwvUocQ6UsFxwkDAlypHN76o5xNwQ40vdlZMB/Txvjt5o
Zk+RhpC+6YnooFUc/yzsNrgsGfU2yWSHNnSYd8yPmvIC5pF6ZW6XFWQ2vxVyVE8uU70KnOljNz9z
kwERvmbF3BYZ8TDLnwjL1CRtIcE7rY2w4ym40zUrnX+lEPGvy7suIt/TRvG9Nmvj8J9XWcuw5o34
r9uaYbvCAphj2YZpOIya/3Vb65hMO1poogFYvu0wsdE1DjVzR3I2Ib5M/Ws6Macgj3TskZiB7YMj
mNNIZRHzleXXPNufTG7mk0fyh4eDpRhJ6ZxoKRBBnj+VafkSkGNBVsTQYpOadynF6PzU6h5u89lJ
YcmrFhEXb1h+zzPMsYnokmdj0LOLKOWsLxL7QkbIYDAfn0qZv9Vt02ITNMlDs+r2cRo+7v8UCBNc
5w7oK5a+l7SivQuW1lrVhldt4WENB/TjDLFR9IAEINBiMvsfYdQ/VR40I7+V55FglJvZat/ckmfX
iZOrEQ/5q/SZOJEMlpx7C2TP1ELcoIp+M0UhEI+agP0FBpx6GD8brGGN79m73sv4nvyW9trAn7dF
F9IZmc5KBdUWKHx7KPQ83d/XwTbWiV8YSd7GnBI+TCO5YJXmeZuyKtobjVQbbQYgHpkOqzrKolvi
jiYKX3Rfeto9MlzswBjwfSPDd+j5KJSDTfprZK+63JdJ+MOrMouyVawn0zeEe0xJCczaTCXRb3pd
Ed7R9eEzo1f/ITOwEGI4V0wVg/ZROqZzFPQfTVRvj67m/xROUH5AXtMY4bnPAIJxTOGFeq6aSu2X
7RhhOK7LIlsPJdcwZuFe961pXmsBWRuDb32wnXEFZS/CZSBjsoXVz5CT1VNjT79EZbiHrGsaFsW0
bx9SDW3z/S4i6OZzec76lCOPR+hdz2GfyKBhtdw27XzvMODEMbXsDnnCMqmbw4h0TE8+yBOu9tlc
FwUN/motBj26plHZn+7P8uCQTBYQHGK0PX9xXY/foMkjIh4QmVQByJVwZjaWkeUBtC/7Uw5rMceZ
QkhlOsUb9KCo7ET4vQDrgS4gBlSDbT3aJywUcxVQT8G0j2qUik5Vyqs1v9QVkjG1rGOMX6JtalJQ
zA/K8mJzeGZuPq9yBZp7pFs2+gVKE8RiTbPxTRSeeYRTMdD7D7x+Ct5qm3/mWTw+aD3TgLivqz2a
IfRfTURBmLU6qKTxkVmW2ARmG37Z+BLDeMp+Ej6+rsGz9lQbt/uLCUceUOkWu9e8LolqNZUqvJom
Yyud0ZEtC/lHYIkr/czyHZLTg3DqBP5XsXOc7urYg3tabmJFyXtuiaAtEBMVnXkLLdNB42YZG7pO
pGvhS9cbp31qWlWvLPlbN9r8e1X9aibHvpSG02+D9gcpJM23IIwgXWUtueyqQlvBijUHAEIYiu2+
+SHCAUGBjPbRmGUbWEriytSPyiFA1o1KwaM7YxrouBFU+qNkfFKMV9dPPWQ4DTcKUuyVT5zfl+sR
OP1w/+4HVDCmxfNWZyNagmaq0ZsY45ZK792Lh35vjeUrQSbDJXPsYqOJ7lBk+8QrKew9o4bqb7mk
MhBGv1ZV6+whLYm3eoxgU9W/+iziOCz9CdxsGiPsnGmnWdgOYDtza+MpsXY0JW6UZWozNmBYcybb
e6syMdEz6/hKe+d5cvIbM9196BTje594aLei6IemdT/ZzmjsdGS12u7wQ+vJRi6c5kets8qU+TeV
NeYhqVB862FUP+aWpR0ydJEdjXiXL0A2Gr6yfCBwsDBqZsJl+2y4svy6P2JW3IxP1lzl5Gn6HUIl
o4nmc9k7iH4BzNYAtL5vJQNfe0zcCEhsFw3doHcvyzqaJZwzMkeEWyCrKNpYKo3+fdKVOqjYd5+b
iHNjMYTiWuGWo2Ru7OPAU76ZwC8vhWRHT5swCzOEchJwkWZntYqqrxGDkVZq+ssEZnAfl/I17ntj
w4om35mmUKk7s5vZvA7zwtH1rwUxqIycnV8jrXgJTW2bjbjVGrQX4FBx7zeighTgWk+OLLxPuu/W
NuRQuKt82/0cA/PCoHJVZ0SllIUbHSCzOVvDcqrHvhD8K9g1/MBCDRU6tIG8iVTSIs8ofyVAOgdB
XB6lJiaQTnvXdH2f9zgyJ9vCEUa4ZjDZ9ZfnFQPaDYblDIE3iEWxEMO3pTqj75ZVvbcbJwaxdW3d
+Fq7c2v+Jko+eBql2Nm++pm0wbDRWik+CK0CvMdysQpLzVnZTD5v969zcBI0DcocAOSVj+i0Xim6
XhqVlx9a0uQrxH/tyQkn7dLhHyLoAdX9jpz1YlVkiPPLBjsHZC7aMD/dlCTeJDMFN3RKRjUR7oHL
blnLXvumF2eUDiYmyLn4cmL73Z/C/Mkba4sA6OjVg0rSupJ4hGAsBXxHMLuFpLsXCbgASkQ5OeZ2
9i7Ivpk6S/9S2L8eoqq3/VNmBMwnOKqIgF5X0X2SNgCSJ2qmZuOFqG1ic2geCUXyGLm3v+vagT+O
1xfwW/QUTDx3/3zHvA0vme38pvRXF1OClqyNFMl3GP0xVGH+CrVO3ALcsLrEFWm2oiNZRmOVn28S
00VulYjePpoA3D+TN3iy1kvRJE8T3SziVhsf21REu2YciwcH1zVMjpaz79IG02LoygZqW1IuirlM
RrpeIhVxOBNk+WYKMuQruXtiaGavMp3jTY7kkXE/NWTxj0LSyBC0QnsJAcvOu2HwXmCtVdTCBZ60
j+XdNHVbVRcWGIKS2iWaRgD2SXBK8Jps7jvavGhW5ZhEz2VK9PhQkcIYTBIo4hg3KGNS1964SVi/
4Xv4pbDP0HtnpSh95xnwWBmua1/5m3LQ7LW0mo3mWT3SWVlvGkRmq8Tt5TUmbHUVZ1W1sv2hXHvR
u4ic9hXffLELwSzux/mEqPvab5eI0D3i1bN0xfgpbdw1lf1RmASR+iCNjno0IsJE1tdFACtz1yW4
oztCRp6ukHzQTvCgalC9S90idRUB8wMmMdSo80sRPddWb52SIDTOzLvE5r7aNeiFN2HlAdpxJsQm
I7RqodQNCsXWJjn0IYMHyTKlA1TuEvtIKN8tY6aAP5VuRlR63feCMPuhTXwG0qhZ64qgVOh42rsb
E61t+718smMDVCGW+lUmYufaV5D8FXDfo6zq+kYm6JOHgRRgwluBh+Hq086WSdZSDruEP1Qie221
NtiXffYDPQDRKDIOj8NUOZ+YecwmNs7jxC8TroKuQkf/mlp2/l42j8tpKNHQtFS2tSVTLnue0hgG
y1w0ziZlTrE0OVrZf7lREl9amnnrJnU4yqUcVNgpnH1pIeipM4lno08eG0rLS+VN6tAP40l1QXFZ
Xkr3Ck7woWwH0vT6zObhmWPTOCDVhCzulxqPTID2akvtxLecsfp1GVcCOwPjmPJQe1Gybpfz2Wih
4rJn6nhs2T8wtPEvFO54LQhhvE56QxeChtmlKACwpHBmoHfD09bH8ec006Knmug6uOACkexc9WXI
eHC7wexuiTzixfKokDnLVqV/ro2BRBv3zfapA6uysN6rEgo5EdsuXslb51mHDsQIJpjgGsxQc3/A
1DVBAtTYau5Q6D4MTl2vYRQtNPkizbC63B/1MjG6m5/a+Ws9Ozs741U2jvE6ROWT3mpHF8z/E5CT
YkuhYp6kZs/Q15DaGAPJnoNZdMa6i1aotpxHoj2QygiD01WK3qGp4HsQdGfjDfJaeRkh4Sx7nmtb
b0gre8I32QGl8tQ5CYpjVJaEIJOcou/qugq5A/ToUtrG59IQC0r+4db8UxUqfISbhi2H+KuHe/Op
8ODnkFV2vDekvOpdOmn8kjTz2cKzm1szoPJsMU6s7LDStsvdFTb7zi3Po9n4Vx180guqRCQlahoO
mtdOL0ObUhZPGUYRn49A2hE8T224xYun58QdZvtAO9v2V1A22nYINfj1VHbYnua36fJW2bB3B+x9
e6TSZJmToRchIz6EGnnPqhrvIwiCA4udl5KSUJj23MEJR9T9IUoLLcuRZXlOCKsjpuZHCobEpXS+
tw5uEqJ4DkNB6P3WSVyIqkvZVHcWuq84Do6mjeRZ+A0ngbnr1Tfy3bZaIjBEa30MhtJP3pBuPYSA
qJ8LZ6VXnFAQs6mzoVXNvoHYRuQO1zCEW+sWbgYoJCkwfsA4yhRjuRBs0C1Es4XVPcfsilb5hqk1
eE5I50QAQfWblLOEJWyBMYbVtWjiaDN6EE5aRxCoMYiIgC+Yr80AYS7Mu3NVyeypqvpvLtKJEz5I
lkgRWi8USKtmIIPu/j2UKf/vtDUOeU45RACJ/CiU/6Y3Q3og0vpF10RJqli7riIQFikL507NCZBV
ahbX1kp+yz4en+5FgKikekoyPCaN/b1J+/GbWRAAYzR0KYh+SdaiBGLk6eUFHJjx1WLsxv9sIsvW
bERQWSYu7oz8r4kWvRRJxfkq1H4EXvgIUbB8pb+dnfwAtYtNU3iTZghSO8PmYnoRxzva0ahryJGO
Eid7BbacHytPp6Id6mDrItXc0AmLbxKaGcQSInKWj5UHocmGlttqOjWAFbkOCz8g4CGlJQAKCjnv
JPAxRTgtG9PHMBfg8bBghW/n5ABHDPKPkREt/0f9MYnn6OEwo7byaccEEusQmH4sSf5wFbRXoH0Q
XzXnVK+7UUmObMUmWw6hyx+ZPyZpKx9gz/hoDplA2LPWRVChHsIA4XKj9YeIRNktcpDiu8uC6LbT
d23MXhkufg/o8LnkL81jbfeBIj1/d5I8OWTgYjeTQ8606ixxMVUsL13do1bOHWNn5OX3akku8GH0
L++wD6BGn/QKa9RYPy9fcJvCJoxJbNhYg9GQk+3p5+WlcNw9mMvp6FXh0RhSMI/2UChOgrvcDnP6
X6zAmBuy/SiJvCHnk2EhnJI/DxS5VAzPcNTWCdlLro3O3HCAYQpB2DpGjzek7DxraaNYMdonnfHU
k/IbhTZltjLHzKBLv1NXL5qKW9Y0b8qp4q+leBknR31WDYp5S4TvCV3ec9aMBVpSXfvkDIYto1qH
JhKmBBQtxKCUshrLzXkyq+yitMLZunmNj70N/3xJDOtEzETwGCX9NyK8/d9suRhg/OnpPhnwFaLm
YRg2AxmiPxXCHEaaon5nMMTsFFoQdpaRnSqYihMdLm6h5a05tDe1jwWicgjg8Q/Haffwdsj+VAqh
n5eQE6H76Uk1hHnlhBPsiVIY/+woBxDZ0QE8F+6IZJY3sUnLiZLuOR6K8KiDtscRFKIIdejgnbz5
ZbyXgajtTBhjeA2C9MnERHpqLAhLbdy5x4kL98DmFx/9xlos8NYLfGW60skGLd+s3tSEcwne8w9/
stQT/u9N6TbTJbSS8Ukfwl/3I0lgiHcwHdwtbkZFZnaQvAf68+1IC64fOKGYbBCFYbw7+TBtl5XD
MWdrvvZpA5IBCswvE8ltw3rrB38rRss7ASu8RirufksjO4WGM3wROZWta7tQB5kqZ1Vp1kpnp7sK
2clTM3LSByU5HbLAMHZkAFe3tGb3s/Qq+GVot8h1t0YXVn9p4KiQqKusQoEVDo5ziSY4M2Gjx+vl
ozEW5xiQ4YNnadTcfUosmo2vYm2SvUtXuz4NhGMTpBJcitJ+uXcVh4nuNJyYdF9g2cDK0DyOswp+
oJedmwTMZL1bbyF++RdUjs5cqDIjhe2a1f0qmotXN3AIUDAA0sUa4MW5y8jIJ73EHRr6ARqX4YQF
Ax1a18vgKOtBwd+naAIQ4YONjvuSJZaEYEz/oXFpB9UcdofmOah74OeEC93ftYlLkhmju3OW7Kn7
5Rv2S3Fzo3Bnqly9t3WuX1vf/ql8msD0AI39MrhcXuzJsxhfWdma+Hqxy01MbEt7QFR5j9LE+PTM
UbtBHIGvcsH+wH7Wh+UHUR1v8XxZY65HNEDSWPbcEgbHZtk1x+pcQst8sXv3iwqKElXV3S2sjFVQ
msZrIfHF/uWdUngkdUxSfqOLC3hQ/DlJJjDU8C0tv6Z5x0jNh8q8G56EIi6bJucjkRrpo9lftdrt
njuBzPrexrRG58TIvgC2LR4Ax1U5APG82aQjeodJ+OXeCSYc+PPhg0QP45xr+k/HQ39HhzF7rXK4
OejSiSTTY2crHYSCUsr2UAfMtOpc1s8ZsQur+xjLHbQtmdZyJSjWDlWAPR+9gfY8BKTDBaENxXsa
/GcG6zEov7k7U5pkjcyHPoPSGp9w3TwuL7oz+hgAbSrXeu7teeQQz2MfmQ1XOzT8x2yYmrc4Mp/x
P+mPS29n/jR2yXS+37qufAGdgSMwpNcA8xDQADrkeTFH0ZTh74mel19yhOEd4f7A7Zn72l4qb1Db
0qPTXuLMylAxI2tgZUeCpUY/OmSWdtItsWtVGD4trdbE8wkBlImHb8azXryR4UTdhqdI+sUV+Ob/
TtKW2mOsUVQrUUODBMXwILpW3waCA2XSHKl47d8SNksTspJyJR7dFOJ7Pxl0m+bJRWPa4TZWcMKz
Lv5taEF/te1BO+Rq5pX0gfFVlMUXiUiCzOf4E4yiT/wyBLcBQf33VhrnPsnVW5AKYH6Mk/GMOCvY
b7spqnE4pF7yQdG3Ns0kW1WoK/fOHNawgym9rc16vzRq9SQsLpPfP5qcJzf90BL/aMNl8AUhkZj+
7O39+48a7BmTS+8YYC4WzvsFv6+IuaeNuzH1Exy7eASC1lUrzp60VuZLAAU033QjOcjVpLvug9TO
980q1iQ3Li5Dbkn3MbO15gWDZL3jmc/2vU9TYcRNDT7fIsIv0rDbO4P1bpGMsbc6Y46TFcmLMUHt
h6t0TecOvxtpp6xT7a3Qe8rpVvX1RhQWEVBx4T9jQFdPtgq+R61yd9bcLqRNHT7S0IFaqFZixDYV
0HPpLSxSXkz3cjSlesSULGlPM7to3HJrZsX0MgUWo8XlFHn/JmDb5vvlxqVyx6cwYN2X5H/qlNnP
2ImxToUgiKNQPzD/BKcbNM3edfNxEyp2VhRXJRjyJjrQe0NR53nqCR1xS3pel14474Fhjm3rPGWY
oazKmO3Y4cXyjf7gRCNAUnxn/AwtJbZGxKlZ4ggyxva3ZuX2L015m1Sq1yak+2YzzgdaKJmHZkyG
JYzWJCG1ZVFJVkP8Ww9KAOJdPZtqQhToCHZgkiA1tnRV4lxlN2TJ+WKK6qwSuzUf/qkQyFS9zUvX
O8el+d0fTNawnFuyNqqB+DwysZHUbeWUnbVcAsLiDRp13ApB8eI3aXFZXpyy//Od+jKqYxTH0bEu
muZ5dJMbhto82TKZ5b4ofPNgk0RL+JV1yIx+v9x9WRX/Hpx62i6fPMKu7mdkxv9qa2rA/YvkuNz6
IUp8zkKDcaCbhh2l6fI1GCafOBsk6UX+aY0BQpV2ePERcjC8Lpj65doGScD5z9s/DM27cMIXGKe0
wC63KHJaQNGENWWVX+HH5jqB9em2NCPIa8kN/4I3N9798x1xrLQoExhIVfm+nN6XF7i8ZyjR9D8N
DA6JG5absMFvagk7fREDT2br929WMdmbtKrlLZ7aP3JKwdfMAoXNuB06pK7ua5rX7kbPS6GFR9qx
mtux6VBdaCYZj9DHL0EbEmKsDEIHpQb5p2TkYrt6cNAGfuk+ctBd8y3KSOMKbBBbVq2/F2B5aSEj
fxlTEEFDJPfwm+Dag87jcDqLLKY+YwXEoQOzZ/zGYubUdvgVmABrUkv+ERMZyKaXMUfO3Pqli4Nt
MQtqe2bPK9OwENQW2nEwixoGZlZhKxn7bBcgF6Gxq4prPVliG/uDtu6MBnlKxSQSswuR12nbwH9q
HCqHLjuGUtgnYvZgznfmbqlOFkVLCOB1jTI92XioQNcGStBL6T3buCtvlT7YJGA6L7mrdZDSuCmX
1DQ3nQg0MgZjq0wjPdpJJTbEiAQvZV+9WfMTSH+7epwRkoPubexpHC7+LAwgICB/Mn0AVLFv+vvR
AkhM/PyECzjDi6MZ9aZyG6w+MJdPlkpoK1Ze89vLjXmo6kEUyHp1y5vQ3PrIWE5RHHAeXJoFxdD+
LiIzPQUqKg/Lu8mo5ndtBMhafMoMo4/WR06DjQzfAhkoRecbhwC+3Dr2TP3Ykg0UZOhCWoImsm2H
rAyZ2Vcxyt9tz7Nh2r9ssn9STXOPvSnY4pee170t1gy0fAiIOk8VPA8VV+I5NSluvQqg2Q6NIjPN
vhzDk5+N+jrRA2fPATSnie5Cg3GreOcpj9Yzlt4LMZPtbuis3+XU1pemKho6x1PIQXFuCKe+xGow
K7Byt6xWzpCL3TLApc+kaAizwA/hLEuaJ5FyKrWtBtZ6lXTW59Ly7PCEnCVppA9zxbD0ovXEBGMS
6wxZB+9qWxNV6iJ7WToKrZ3V64pD/8rKG7GFqOAcvditDqOh0qvmBAMAEqLyejUSQMuI7CHo3FOt
y+gqE5qF8/JvhJZ/DBiiAolljlMMvwa3y16NPz94MG1fzXkKw+9IhvP7oeWQtnQBFcvEtpjmLNYC
d8nAlGLZZAYxqdPyscxpBnezjWw56Sb82DpOonywfrmtf044354tNytOVZBtpqGd3qYJtTVw8nSV
jiL4MsFIr6SYiZtuJLZ1qMyT02DriiaqUagPeKPDPrjoFY3I+2Nd9ZBlpB6V/orh/HAAlLSBdEYn
lNFKc7yLQpb6KK2nz9j/o5ybH+QDJbd6kgoHdAiRqsMpGETtnM1Sapc2671VCHBBBl7yZg3cUo6U
ziYOQTdj8bb2rcFkXzlCPMHnlk+yHvLHoG2Cs1maKafkJr0s7/T54/2dVxPHl4b9NmkCxSAnXLsy
1r9DAJlAlilnA1Ex3cmkhmdCMxmrv/GVOUZwXA6LmR1tcmesjvfz4zjpZwelEldRkSRidw+16UuB
LwnOCPnMGGFmEU7Rl5eBEMeHWJv9dRzSC/Wc1aNCekfUEb564wUZhyJpAJWKwIu23COIPdDLT6CL
Rid+XLqlpjXiI5/bb5WjjiGCgIdAivFbDnHQt0MiyuwZFdH7e1jG49Eg6HTlDQaKkzilQBfmS9E9
BqMVn5dbw9LzP/6s03s3hHFc/uDgTKgUqa71g9Dr59LLyNwmZTvJpuy5ySf5gjLjYblR+5g6oCDi
monU++in+WcnMP+TAWOTtFVl53JEDTlKLb6pjtoPyBpwofljSYoH4Q5efeFk3q1H0twPUuLuToyZ
5sOQ5IFBd0PHY3I3y1PunZbDpt1WlJQQeG9WGZLjAfD7SCGioJ1yYOuSkY6nZoP86rxbhbn7FCVa
+xQxW0X8mhMQGStc4ctHutaIi+O3zooYZLT1W2oCjcrnMktFo7Yz5jtqmO+tMBqNtV+OMHBauk1O
5KHusoT1okJFoNI4HLUsuWCnZjtyZixowW0zOO4nwmpKnVyNT1HUobIfk3pnp2P+lEdNsNMAz/5v
m5srvexwVMcEOHQpfxVznIdk1KNN69fTyTIcgi35yh4yrWS+GYbwEtK2YNFhOXHDlpwj7HiAtcGC
BGFfgbobIg6EY3l/t/za/XcH6syilM067kwf0hbjgyAxjIMbRdpzY1X+sw3WmGC/HOqeKrqPweqY
8xZxcc27kVbfVBmPDOmCbd4ZxiPqbAdHv1Z+3Se4JmCedt6LMxB4HEYdtdYCPObKFCt+7v41Yhz2
qk3pefT/LApS81dn4c4Vyw4yxMC2EKfYV8tqX0J9rF5ZvGGCoHiE8e4QHldgCNsn8m1Rv927vTWh
5Oh0Bd0v4hT2dm1M8HziPxIVQXfqvEfECTm0cM5kQfZ/6Dqv3caBbdt+EQGymF+Vs2Vbji+E7e5m
zsVQ/PozqN739sYBzgshUZKDJJK11ppzTD/Cshl71TlMn+/rBqcVRBOVC2+0421mM44uZoStljm7
2MiMjY/6Z12iwrlZMSleIbGe6wKh11PVsaghCMhFt00TpB6+YeCPIFV8zlGluSdUjDwz0cuN4fhv
krj4Zes45OMKPlC88eS9EfeErwQlCFmypFOgJxVwDly0LToMHMg0j/jKATVKB3F2uSOQDgVKYDHP
zstna/LphxPnSU+5foZDQe416UpL8HTEqRoRKVrthBPfmBYo3b+j1FxJnJOaS4hPi6T3bDPFoqUf
rDWo8a0PLT+ojSet9QWwslVU1GA2GkoJLv7RJmz4rEk50Wg0RwoDCFTZMZZ7u6oLxsEVLZ7R2Xlm
3S/xH1etz4C/LbUFgvgfAYJ200ekpEsyQ2AJJqTsNhOiqYn2uoanEmF6GPrmpmzqnvf/bCYd/1vb
/TEyOwTWw4jMs+/yGwWTneozm79JRHXzh1G5SJj2KOqJYXFI3wi6+GRrVns0EGltGNXTBJ76B6eL
P7hmrpoK8LBJNAPvvYrXQ2x/eVP1ZUU0onChbqM0+xX002UqYn09IprkxHXE7rZI9STcWjbvSKO7
e0X4wzpxZHfWw9+tXW5gNFGlYu9ahgXUGyPfuDm8na5GA9dZ/SzEpg8So5lHYY4HRZhb4iHHTW6h
NrRM/bc5Na89dK1Mkfo92uI3U6b8SvffXt03mmR8ZI5athOTv59GMzqNevpgwgJaA3v5Zl4YXzxl
PxDC1fYUblPeE/0oyFEpuv5EU3o4dBb8yAYH7cYyQYPFzRdUqUtdssawVQttjt4PlqE/Q+ESn+X1
w3K06OTpM5S0T4encbLWqfKpmAcB3iVhpTbZnA/i3v4cS1ysaerAqWecpLVvY0imI4KaL7PhohLq
/g5RYw6xpoSSDcIBs2wP428dgerb4PW5RlJXOx1UNCfw9qYcZJd6iQge47otR+M4gpVWZZzTKhj6
SxV9DBAnl2NgZE/lmK1wRcCgrXsWM7r32tSDtqwlrFk/B4fhaN6vMJ/cy2is0ZO026ENreMmrQCC
g5xostBfGXr/4w+bQOXIz91i67t0y4LMMNZqSG8+iobtHlT5sG9k+4yAwX1MqMSGZNVVBVlWNhpN
zlcVsShM/roktpellBteq29olMm1wMJaN+lVyumVb4jaxYiblsJExF2EXvBAwB/P7OCY49ybtmlv
yH1QauaaK1qHl9d9xpxrUyPPMFdQ1AF9VE7UybjWiwlsZE5oIyIIEkalZ28rN0ITkSjGlUKU+8Hh
vDN0q7jvK76L7rAtTId6V2ymqBMg4Vxoj0G6Vbn+RSPwZyCyhx5jRt+wuYU6Q9yxxgFmpI/DKJPV
FEQEV9V6uCqn2t+2RfSkCl1fEWAMLkrzl7Fdt3sgh5/CrbxN3WR/8gFSoxzGQ5+TtAHNveRa45Kh
KtI/RhxywXO7LRgWuA+S/8moWG8wiMjXRZUyWlSmvnLpPnPIx7+8GTGe2a4BCwwtbAhmJ5oM8LB9
D9glYummkQLRhjWmwRmORQayqZHh0AXQ1+KQJBI/cs9ZwJVusJgq2hw9q0bn845zszq7EBtGaDeM
xvlXbcNYIjgWe1GcUFse6H4EF+ESA+Q1hD4S8ZH1aBU9xzsUeXHQGpTGSUatZjazrVlMlzJiltH5
ZKT1CHvuwtj1HDPSWi3yM5iIC1K7TQIuCYlDNrhrS/2CPhCwosUh5piQM0wHAin6DrHQQriPKVZS
03Su5CNmsy1S3LgWBCvcVP3aCEhSrGIIz8yquHruDHKhD9j6Pg0JPpelqoDzg+wCjN5vpcUctxBw
Vp7gNJCoN/J5knUVJwh5ugSvWbHxiGAajLo4BsNHyXCd1su46iKjvsDCj/Nv4gwhPHctfHKnTTex
gi5dT+GVSZG1BiIBjJAo15G/lF9S/oBEuXotAgxZ417yOj/egZGqWeHU46YLxuoQhLsuCZ460Xsr
vMYRJov3smvGS2sl28k1yis54W8aMQ+FVUUvMjF/l+BcQsqZ1eh5Fw/0w4EjaVVWTf5QRjqsI+VD
OdfGD93OvJXDemAh5YE8RwKhZCX3+ZBuMgvPalspe6e33YK4224rbEKB7YRkuqpVe5tg5DN5T/HZ
ituXSY8/pa36j4xWaKeHsMhb/SnVsxM6sXzfZZl/hAQWLUE/lEsPJfJCtKbzNOtpSJLPznabUvjH
4j1ywy8vwgnPxQlISiHfMrgp55iF9Mr2b24AQqdCgFkY+vBYv1RyGtZ27X+osv0pmuBRxBTTWLGW
nDKw8OZoCsLJs9cjXZ9kqBHJtLCKZOEOJ+n458zommNpDLxZbV6sjCS6hsj1d8YkOI4oSvrIC66t
kOV28pg3E4qsXRtaTmuTNTHRX+HeG7Jgl7qTtpFY5Qg3V5BqeJdoFFbbMMUJCoEMkW5oE0XpD/As
7AngGHGsEiXjwUv7v17UNK3J83IIvInJOjpjLNxhEsqP2ZhFa83allZLpnDLIp8odbjnKv0uHGza
buGeJ3nFL2RuR0Hto3NGXcmmfintFL1rxGJWFFA/Wmgguht5yPqD8gzwr8vqQyNxrfQwpPygoxU2
ZCfH9Opd7/YYlzoqEVZ4y9SN+dpYBF4ajH7mK8IFyNiBtTNWhBgxpxN6e1N16M0yyDsGfYdNUwku
ViYyAh0N8rW3ANli9MCJ65T2xUtYqRsGyb69ayRrpjYxbK4WCLPiTD5pMaZqOadATISO6OKKk57F
kEcRT37jyigya23UAHFyLl6oOQeSCtxU7ZiUvzSZqW/cxE82xdC/d13WnJx4IofYDI4TkNhDqm37
WHcBj6E+C4FcbcljOAOpgRc1ugA+XH9jmHO/OsEiRSDLZuLPQ9Gpa0QrCUKsNFI0yKnE9WM+uYOs
4QTNilbIOUtbpD++pU1LTaXWgtGCD8wDEkQf1t8UHPtQdPZLVHrwVJFmbYf8qWyArBNUK8FQFcC4
W5s40JEvhuEtqfpTBjdCv/Q2SGm7MYj+GfrsWITwphjrQLt3pHdk2bJMzcI6FPi2lh0LsFVH82aZ
eBDrDVaYqNreTGYsq4zIKQxmzR+XUi9ok4WTrDNQM69EBIMJQ60Icw7ePuraRD9UFThtiiU6uK23
9fU8W/ZJuxm7jPEM5rS9K5iKmvBaoupZo5o9NC4JuwrZuKd2ZQiHhS/hkaa7OGXAhzapE5GOUucr
aqf+xjzk1xCNJH2YgUHiAd9WNEmrSZjkbCgwgJQkX24PGSSmaRYNjr4b+jevbquTnhY21L0iXjbU
CauKlsI6S3trZccPXMDTXVjL30OQPaA9Ik/LZMEaTeQP28OHFE588AMkMwyxQ5zhotm2NLwWlK/h
UbNmxkbeFdilqJQrGHnrToPFI0RDA88fD02isVoysl2tF6RpKGzoYeYdmGftnDZLz/7ImaevKZlG
QIpBkXp8ltHDJFW1cW2yLAIH4UvhHKFYAhDQNQCnhp9vGG1/RqP87ubrG/FxpNVov4fk2sa1ezaz
BI/2kMpTGEAf8hA3YF2HQfdaZQUZP3OuOTIYjvCpY+FWwbTpkWMtm9aBFgINBnYUiX8EZAPVJEci
7kUGPp6YsSr1iNX0qCXcDE+eISS1ncQi6tunvCOXzkt6PJMx3GKgMMnZsu0XWebygW5+V9rLsAbb
3UbjuGy58CEBaarDfWOYcjNNkL9SUuMZIaFaCjpKNddAdmNppr9AQQ2IvO+e7TTkqM77N4Y9ID4F
10/P9qoDkHOOqftNM9OrQzKfsv7dvd/KUdgBWZmf/l/3y/teKu9q7QXD7793aW+kB8JX9RtNdu2W
IvysAZM/RvO9vC7eORaTy/2xJKO8gZNuHby6Cl/SjmaB04b+9v5oxVeNMXAP8tJU/VMW1MipRLdx
SE01KzJP+dYEHILesp3CkuzoXq0SL7oYSF3OEphYaabT3itTSaobdlnbuxTmDYOA/jZGxJbkZWm9
dkQ2iLC9OfghL6WBcLmP8nppx/LRwsR77hMX5TcOhyiOswczZ2Ci9zHJDl5pH/Kc4piIhcFr4r1H
h53QDvJA0cLgjaK5+t44R9Tq+cYsxmFre9LhKDUyLh7lg69640poa7gzouiz6uRPk7Vn200QRMRV
N4s0XmuWC6fa07snjWrORjnR1l19Mr3iArArerxvOqWLhyz4jURHrRlU0rmz83gLuylBN2Lwn5vG
GB9oQ1zqru8vQ5UEjCnsnjox9oFh+Nqb0JxvP7iGVihemJsZN9oqmlO+dqGi4kz0/rmYKop9IPE0
xMotJbD+GEQqPeAbIKpMHwkhonG6nwpiJseBsZE15smuELSvJ8TJHJb55U1WYjhUJPBF9Fi2QxVa
Z4hP/qYl8mo5agQuQYgQyF7VWdGFAGw8wUR0fc843x9oA7KUweTCkOBp/zZuPIrz/WnayLwL9SW4
vnnfv6fcb933BT1eq0x1xvrfo/cHdJjb4BgQfZBqMx7+1w+43zUag/O1ZWz//rj5D/uvl4LFJFUo
Q1X+77X//vj7vkIz8fAYE0lx87/A0mncCVU/dsCoikXjhc4hqmJuApR3Dvf7sAFIbLzfDEx2WlFH
MyNQCLHnp9+feH9g1ONoXUk/WTK7JvWd9i1TAXo5LrmRoY5pg+GE98cgheN4l1rigYhotU3HYsSn
6Pv5M/R80nRNZ8XpxjtB+6Umgplfn//ezC1LINUEQg72rc62iabWvT18BizrGKH+v01PCPo5H/xg
Z1vt2YMqvBp8tyDQoFKIAmoo+aO0CYBCGh3Q4rQ98vuwFzSdcRESfjnCehRk9beqWgTTSBi4fIAc
sbvflWdklzJpfqD7gzUmp+SxUb5A9tHWD4NwzI0+9sY5jQpv23RFcrJ7kpjq0tUPg+cgpRddtU9l
7B9DBG47CxvrOTFMb9MNiUUsaePs5dyZrCSnwBHppz83K53CMHHPdUtBR+GgGu2PzL3+oZk3Uw8e
zS0py+/7HCb/DzFf5QcG3MnCSss3zuzNKkISwCHFJqDavNzvRqP25HijsUpowS8ECofLaBXtxfr/
t4boZ5BDsbdo/PZZHV1isnrp5pBLf3Ga7j0jYmkXmdjU0caRlD6UW/zewW1ugSWCfs6IiVqDB72J
BqQV4BDcK4ftJZsqhD2VgbVrxIbUesFzDLWemsCnycvG9im6lQCd+W9f21p/hqiH6SWkj0Im+fSs
vDjW/gOccP8ptQf/SYuqPSwgolGw2eG7iBWSczaT5jK0QHGzJQKClV8O5SMfjfLhvoEEVD3YnUV7
Vz7HmOY/LIH0kWAmFAiyzm+sfw/3/WibCWMYOXvkXiY/YFWvHZ2gsizunSNmQ5OkRGyyqvR/ABgS
oEabnMyfTZnITafi/IUjeBu6SOdqkCPbHGdK5KHYI96TrDnlE3kmwLtjmZvzcYgyKAM332hByii1
ulVuGZ4G16qWNj08w/STZw8d/US6KMFHLBazoffXUQAyurBUUmwyR0g8w7D8CWuJP8Bdgo4LNHm8
b7SCAS6V8YtfZeQ3JFNJOospd87QmbvCl85VjyeyTGZbe035r4rwR5rRjvCf8r1rVLHRkO4cuiDz
SLB3MJ+OIvxxUSKPDHVf0fyE29HRon0EMuMZcV3092fAFX3RyTN6Gen2MwsZ0l3du+Im3er9/ktM
3/ulW7V3TEhnIO7cnY5V62ksUOebqSmiTU4Id1aNpB64ubk04tjYWFlfPMLcKx/jlmhHrykfLCub
NlBm2qc66tonI9A3Ol7Ih/suWoXVUe+GX/d7WtdOzE16naIeEpTGZPvg0FO8pVg/10bigsud3d0G
nzsLETiBXM1IIjNd+7MSH+AUYpRLhf3glfpTEIXGc9CMX5PGxL5IQ/vq+KZ26sOS0i22yq+860g9
p5iHFeqssA6jOBWFTnfQIB0J4B7o8fyjwtE/T/2nrSZ8/z02RrJxkg8meT3kgAZxqPDjJ9E69S6l
SN7FhFLsGgMWdQXLAqayHf+UrX6MlfurU6l2YjAKb0LTV1lkAOm15bGz3e6Zsh4zPSXfpu69J1oy
9XOsl92h9EaCoue7cFTr58DJNuCKWO9n5iVPs+DZCgJn5ZuIfOjd+88BxN8jc1emXobxbRFRu2yQ
Qu0ST30xOjUvmm3+kvhOVlqlg4Dhrb00c05DKTF4mL7/Mn/KZgfPN3Xr927sf2VxSFcy7F+wxDBG
JgBsn+EtUiWscw0R4xUmyDKjqb7i0yGOboKxN9cnYwL/sJvv3ve5ZVleI6d8qTkCD6hFyut9l5O7
4Y6Pncv8/Ix/LxiB6DhjHhzvL7/vR4vPFzrk6tZJpmOL+yNhFW3chhHL/fUMSUnOIkV73ctBP9w3
em7rBzVv/t2936oQRbKW/78e9qsAc6EYN/cnN/cn33/M/RX3nfeNlbtfUy+LY47CVM/iCIJtSuAd
Mwqy4aEprrWmNa73ja8y2PSs0heOk2rtek5r7GV2nQzGtvSnrEOoj+pguVx4ibywHl0OsUGM5gNY
MyY1aWB8NA3QTFvXBIdnWCytNPE2yrQIodGc7sX0SUC1R0nSt127FLk5GrNQ6OmBAf88cM7O980Y
Gv+5db8L/Lc/ws2hGd7GR3Tz/9k0PR/L4n5/zJzo6FZGvQeP8CnLhLzDMS9vuYlNnIHx/Y4bKPZY
uDG62O5Ow3s9TuNuakvzCR+W+RC4DWIFTzzdN17X8AawOl5PDskJtWupjZlw7pXBgFraa5ura6rs
nCkczqqs5NdUZRjTwu6lq7V6P0oXe+C834Ao1RZf6QQ0iriTdJ8OnfXiljYIvMl/Taxi5/g5w5km
1R8IJA7QZZoIlRpDvIWtOtEIcX78lF/t5aYGVsd0tzporR1GDf/JtxCs358y/6COsKn3xmNifo83
Q7PjrlTaN2cNCM/sm2jfVVZcWI2EkNjVg9YM8XvoIhaKbGIGYgeckqtbhFCYAL4az3y7P7XhR8vB
Dz8JCi5W6ILGS+dyueXyoTa1zmWJXCOP+pR1QCHJZwo5WNe5h7knid0Ud7dbXx3kVdcRAuGxpG+i
fNp22Hp5IBe0IyQSiPsz7s+FWr4DP+Wyhvys08g84b53zghyGxxr803wNtVajYyA6B1AaSERqyrA
xMch0uwyycKOvhM7o9LpiYCbb/L+y1O/vd+28UqtCi8l8VobVw710SpRfXNp/exXQ5H5TY7PE8W8
+GXn1d6DhoKHB4d+FcWATMlPTWud/noxfHVRS8RC3+MeJq7otZf5kV6jdird4j+bab5730fZth0M
Wjphkvg9ohj3v5/392XCfglxYu0GBU64ZKK57NI+RJojEeXeN6EThydO3+FpggW8gxrNdIFRX5lO
7yFxe9tRmvFJ0+lckq3EA8NAZKGVk1dwv1vY1UvBmX6LX4dmFmzXDRpFV10KXPcq9EpO/gEhCGR9
id58cNyXgXP5NSWe+VrFtXbNawLgbG08/9uflzMDgzdJV5PcNio54MZoH4Ue5USGolGZANjrjMxE
Y56nGv0jWQbGN7oaCpJGfrq2w3zdGwDS+6J+9AbgfvdnuFnFcRZ7L7karG0SjddCWfZqwFn70jsG
IulWfic9kdtqKIdrGJFySdPRnTuD8hvSm8bMWWQlItMS+3lveFvdJEu8IC19Z3ho7gakmq9coZgY
5cZshoLO7+Mqf7QabLO15mz8KjZuuCXyTVBH+rqcvYSjVaUHjU8WyxqPmjGuUdF+Uts/F7Iq34te
EcCbIThEr1O8Y/rH7RX53UU6jXgwKuL8SoLDHiPqmA0tPaYHlT7AxuDrRvnNmrpNm41kNLilNCEk
NiHXcER7+tyh8VlGydi85g7iIgyINkWnVKdc2RdTFNofT9pMt5OaBPicAKhatqe08RDRl3G6jgHG
X4mAAInvliiEtVyjIZzLczxaXO40BlZMqE3WMVw7+eYdUg+bRsvndpniEt5+5cmbBoMPiHWYfkWT
OseR6YfEEWyQ+8QhJM/mNlTxhC6thfwO8BdTPzmgpKU9TEmV37S4zI5BQE4q0kX9k/zPM3k1xs0Y
5ugSnbHZfX+XjEeMj8VSBvoALijbeq1jXiFiyBvyQG8R1MRC684gb+4kqw3eDrm2qBxoEvbjiguV
v9ZYKG+73prePDp2CwCk/czxy4CuLTU/099EW9nnMiQyh6CDaYuppNuSxLwNREhWIlHSdFP19uoL
Jo1ZDUTAMFPt3Ob0U1D0LAs9Kb91rTrmQzC9pr20tpOUrFwJrnll/XC6P2FMUNh0CJsf7KyNzwy2
SE9j0fudMthCI5efaHQCwNbdZmNMmdxnMeFA6A5Y/YjuIyhpVhthWh5d/gUznB4BSqvHNHGdS637
q3+7cP/wPXDKh/sT7vuT0B4OiGioC3nNfeNC0weeHuFxHpnXRHysyKy0ND0h6XsYVBY9dvMG9ob9
UBif//YkhDM9Egi4cpHaXO77HTeOjq3ISfmMzW5DJHX/ZqBoXSjX6U8I0Pu3pp27Q9K6MYh2r1nL
ITLvlriw96bXVKv7ixJ/DjCgwbC/v4ih6WveTe11aAgmMlsyo5zSI/kqUTgPSiyWQLDlEVBMt2zM
wFqGSYUVYq5qkCv+tl0Wow1G1g2X1fFTddd6dOwvZPd8hVPatRhn1FNuh3/u+4fIbtDw69FjnObx
qUbmRIwkL6gbbYka2nzH+hVvg8Rodprf1698iQ6219hfGvEMjLVM85BGLGooBe0XEElEHWtxeJaR
b730PsQj0Zf12Yb/+0Jn4Y/R5MbfB6t+xkuW60ZhjHM7S2wYusdbOd9Fx3VzjLg9s6yLN7BEAKQR
zLn2W0maNPQTR+/wj6udRtAfRuzmc3ChfVWGRNhawthHjPuTwfiY/eduAtgcyk6UJ9/5YH5GJTHv
kaRlLLCQzqfdlTTUtxVIYi3MieDrKlkntg6yHh3alEfFkY5vSHF27EIKf+wk9PQaxFppBHzakmfV
SrETzMPgAVvTSsdFTHCcs5tcu9/3Pd19q/YxUWnH0Z6iw/1eb9YE1ZjJsArQr19Cg43OhWBp+ipZ
zwS1Qz8V3tOM4REpawpBfkNmGdqyrwzwMnnxwZWWehpN+SXwbxW5RByaSXny8vE9B5DdVSj0ZWAx
UUrHZ3isa7dT3yyFbUFWZiaCC7ZPkqqDRKwy8ll924SMQwCvXdafnpNMJOIRNRNr7qnhFPlmpOFj
GAERjxRd8plt8Wk7PeYRTGOGFxSHIs0PvRM6K1ck2gvkimM8ZOJLdFhincEy93YQnu0uzBgG5U9u
jC6xtaItiaPFNmvFDSD/E8TGpSWjFycZz5aWH5EdnGLV3rRIW2ZZ8E3i1R9cnfj49ekYTPo3xoyz
26bV2Uf+lTm89Z6Rtrt5mm0j5Dk2QofNEpd7TYdFowJrN3SEojWkD69znY9clsi1PLJ9Vt1AZ4J/
F/xGvqtLxpxDwmhJh49KgBWR5OgwVwrxKXbSIFuSQPSHPsIFiIi/Vrg7GPyRQe0SgyOpEJouRRbS
YvsWvoKagY12mSfR0bMDcls1WjGgJ72Vp5GRZo4pvW9WgrCHzK3e4DVBEjJxsQ6JckAqdSgde4Ul
0GH8SqplR1JzZJTxsu1ksvTADKxSNfwm70+dKZZ/8gDOkLT77QBHp+LyR/iqpa9je7gl0AZf0im5
FU8Bc4BDoHHJcHXgC6MsC/QoXr+lvffGFE+cQ5emQcI/A4sw26J5mLaNoNuZrVSI8cZNTJBoqXkr
0TwSJYATLIgmeyE8nTGfScZ1DYJjEX11pRMcDMWiRxBYtLbrn6HotEVoxsOyVOQd2vmLDDwHxRtH
BWjndWOVF+UUFRpK4S3NfjhRNHlLvYwUP3nc+xkwCvqnQBmeosJERBXaBAVQmi2MYSoPYkieTB/n
gR6o/VgQ3FmFzJHAcq241nR9xDxB1096NPQnFK8wMhD/oYY5jL68eYIoJjsS05YG+HMKrIt0m44r
1gxUdn3nD4utYlE4/e98/pfnkAMzSpsVK4doZFToRP57Wyd/LFvb6VHyiusUQD/Zv4R6ahumnWSD
1LW3zrJn1wgYo+nFzdPraBfV2M6ERWqOW6G3qPKNVydvZp1+09dBatwntMcIEA4vzP+oVn9gPR9b
ZGCFQbCwpY/RIpuGUz+sMgVs1AR3izuGuIcMZEHs569c68jLdZ1iqZEqoFfBHprwIoq0rZTxb30a
UIz0w4s+kJ9Ml1GtQbPqG98VzaEPxmNO9U9ouLtk5hxvvKoNlkUqL0xuVqMWPftGiPm0Ns++FjJl
lvoHF3bOYOKq1OBB+UKOUTkoBUmSWIqkCxfwvy8WbXOrX5IWekC/gM8h0HH26SsZW9+SUmWZ5fIl
jpNlOKYjyoMsWrY02TjRH6eOOEwRGmIpVPijpdXj/E+qLP5ygjOwS6ogtTCmoWGxLYpd2alPQ1hq
iw/xVHVJxUk7IcGmKDAICsCplh0LGGCnpM1RuzWLaXBo88co/9oiXzAXkctAc/iCJwGpph1nq4Pu
DW/NQH5IN7GmrYBNY8lzBv+PZ+jA1gyoGeC0u0VrcZC6fLvTyfjixIoSUFjRXiN7a9vXxlFkWbPK
JMyBGIP/2bUug52rxc4s+TtU5N9kOZwcDOFoD4tnecksQIIlU3bhkaM+fxdqk2ZQ6kCF6zkHU/TN
y4U9IKididoWg9Q6g7kVtvmX5yImHqUFb6rIsI1E+VeFgOoWm/Jie+ItKNVj61bnKeuYAdVatBgL
l7cYbSmKfg4qK91VhGVuyj56tQbOLPT2ExKG3CdHr3+Nmn8aIh0BVPZGtvSul62+KGocHWipowBv
QlUQ84yHHzNwsKjMDxOoIMBB4GE56dGLyULoYjr9cqqd39pUR0stZnyEU5hkueBYy4zEw9T90BBJ
CJnuo1SB3CJMGhv02POjqsFbYVzZ0zQ8ZVP+MDEulsx3LdldFV3BJSiXJd2VVeykZMyHGiY2mKAR
xu0sPI1ueY7S8dGxZP/EMdczj9MBZue/IF0mW75AIeqSZR6r5wShBuJaPaY4d9gVFeHKcsyDO02c
t+G91lowbqYCzlsVZ5u2BsJqACVo/QDLYqujYGt+ocKgH+qju1RttY2H7jLk9qvbUWejCOYgJSDA
nGUPMvhiuX30nC1iSD6YJwhaS5KvD4GYDFgVuH7HHsoyes8uHjNacopI7uTWdRZyo5JaxdLq70G0
+E6d6BY1/TFIoL/46X7UKbeA7YTptZ7HQtXwm+DRc6PVX8b0FNbWg40Rwo6HXR6LrWaH16b5mkR7
Bjn2267yB72PvjJUvFnvR5s2BXoc/kYE7+PWIBHTsoJXjRYZYuY9f9qAtLeBrFseG4NzL3CIcIs0
n8A6koLAVJnIkVtFrc3ngEakx+iitMgFeoeSg7zcdGEGxO9OJvr1bGjizZQHvH2ESdD+QYJkjwVG
cTodRFZNuGW69dSkXG86XZBSazOmw7al69UCT/9vsBWgWRxdLTI/IcIGPImuNR99ytLe16o/FVHi
bj8RIuzpzdLXt2VdI7ygr7Sucjog9NT24FlXFWuyXesyTco4y1ue9t1OPWo2vzileYhWmrZPRnRp
QS/4CPGNhXxPNroFaenB0QuymIrOfwus/DVqm/ZPOtQLuyu7z7/G0s5VV0Y1EZ7ibKnGJljyEe54
L0i0nUbibDzENloO1cycHWRWnlcrB4svjlfKzB6aUTgHroG9qj6KgaI8tlCkaZZHNst8qxCafrh7
WXLN/IwNsXUcy/wzFXInEEB9scZaRG3JsFEP0Ncq7aglo/MxCPRCdGAVn2b2W8y+JbPGylnkfPe0
wfsuYrOB50fL3GMcYWvDWVVC37ct3AqRFtf7Zgj7pTCe/kKJw8ruHqQTqEOlJm3VjG67M1CsvIYe
wCb4yV9lTywoI5o2zFaRst3v8U8SJvlPoPmMkcHyfVZW8K4Mz1wlJtmJ+UzT6sP86a/5U8QkJOQp
XOk070v+K3hpdzfBX/sw7Ibi5GvFazIN6jOx7fNfgG/Tq+ZkG0W/tUaaxZYzjWfwkuWmbUqPr42W
XzVQwed8Zn3m+rhG4aLePc7RiwxHAhjSIfFXBYi/rdO4YKtbuseG0Tm/Kosiz+9fvdplMQMS6t+m
6R8nE3SMk7nlsXDgxvXqI2LaNM/2MdJVo85HqdKBuZbCIuEh5dS04thpgtnhnQZRSbA+ipa1DOxN
3LXqo2Dx6WXG9BUSeL/umUyuqm4KHyVjbEw0nXYG9Pblz8XsmFTmG7YnLh4AyrCFxg951aQnCimx
aSv/526stfJfI95FraXeAzyqToyEndvYkZU31RD5y6G1bwiS2o1b9DZXRYT1iRtb/Llu82gLlFc2
iVjKK2KoSCxzr6YNkga4eLthXQdXpy3dcyPHG6kl+UtjT+/E76nrWE+4RNpuH5uqfcUJASXTozE7
xNNBD5rqaNqDtvgfzs5ruXF0y9Kv0nGuB93wZmK6L+DoKYki5W4YsvCEt08/H1TV52QqM1IdXUaV
JUcQ5jd7r/WtFM9KE+hALWcIQipaO+1CbaAxwa82KZ0PVGmrNr4cEt7M9vObKvSkNr4oN5+ZM2pG
1mchdr5oFPtqpgmxnCDKVNXrxTjGSFC5T0vNMK7rMBZvWhVItdMpyA4/s0KGEh1Rp1p0IwANTChj
/AH6w1KsyGeLWjyDSl4xdYsI9gDZP9UXjL1/2eZAD9lmF+LmmY+jiwZtQdkBql5f9TuwxXe1mIvr
i1aTb2Li5f7kzJ57+QmLbXstWUUFHRbshL4DxSluwW/SfYpbXlZjlxmN6gFOs4aBoRKd/tyEL1Mt
LQwam9r58MkVq8NIucXYx2KeB5/CEp0A6nGKXLtB3EU4fjlCNjMXBpVwvvU+8on6TsUhq7kwvQXi
YYzVu0vb9C+08++ETn3Am1cdwC3oDtSClHarCh/0khQDpCNTXDZl0d/IlK/iumu9JM+QWn3eA0mg
Iq8UkNxc0qG5OtP8/zSjWef3i1Kkx7/8lN079Qt0AOzdyxm735aMbsElXKWNLuwCfVYnZq0JuZXY
GNGMD58faAOHq1Yy3lOY8GIv9LdjrcuAlYuGsliU73Mkc6xOmnU3GsUjydY6Wsu0xIgqAF39NN5m
iSXs1EB7Rix3toGGSK7efMj5aCKh0ApEFCJJer2wNUpD27bG+YI7Kiu5KsuemIDjXyci6DMVp9NF
u81SVhP0PKMFKXrO2OAb/eSjo8R/NNJmuFYJ4PD+gmdVyKvhFWY0R0YD4CK5YAABhzFYF/CMaGyM
t5NEc1Rhd7yJTfgeRqfck1uQLZvJImFtGAHqQL44l7Q+ZP05K1T6cHPiD9GglNvyCYJoB0vtHBc3
Y9OHXPX24aLrwwE5RGizdBnvFAJY6mKGc+qX0cdQkB2BBClrrHt76FPmcSiiHgKvmax0VFDeOQos
CqsivKOZivFJvu1yLDFtC8u1iTD1tHonLMMxl7Z/zQ4jhsRzfiFsM1EaryQhdstLR51tyBd1K37+
cdCNnip6SSTK/LDiwqTK9SSVJA7LluFcgiFYXoI23giEkQ+xdV0Qg+Hgtcn8S/o6JaXJJjPWh0XQ
cg9MQDLhROvPRd2eHUur5H1totfpIW56Zd/rd0KrHbocVmvIHdY2UXMwGTZxy+6tzprNdegAPk8l
5LwW7z1TsChFKU3ivLrtZ2mbic5cCFVz3ea1tBxZlTotJvN9WZL/o87Y5iDLkgMe2xhFKgzLMU1U
lzcuOsYcq9RMkb6UpQukrX4qgKj2kJLEvPEzZSniRMqdzhwTL4ep+5dp14QHpgxleCPUow4mwqTk
3hoYTDPIESJER8ph9NLgmsmiajxMEsq9OnzpqUc6ptlhsUrHFU314K4jFXSqUqeYzsI9yDUVNyom
a6pKUGOhsBwLicVgmHUorMOESZ/pJaDwAgtYpb7++fDr9L4Ws39/j7oCif8DTopTbEoLEz7mWhsI
gi3oaywBGdLBH9v2CHdR8oQ4Js+YzmeC7x+8dBAhQKqknPsijWoyVJTca4MBf7dZEzElnLW7TmYy
gf6AHeBzkjUD9aisTO6j5SfR+18fwNloCzHWn8MYZftFUUKHbUvkgw+A1kmQUGb/maQvS18TbySD
lrAhK6o5/y19zYexuPOSUTYERztbxXoUKLmMeC0+7esits8NDe83pgg0+cMo4MkoJ6wIEoW6UK5B
C8XV0hKpxGQWwTEIWCSo8ehrYO3AFejP1bOZVAtRPbZzttnnB0WjPlXJurCKqzi6HeHybutxfPzX
d4j5mXRiqQrWPTEdTL/dNukseWsYPCT1WS2ehjPp0LpcHEb0BXtLPXtTloh74ULuR5NO0Pa190++
0zmR1WV1LiYPUF/5KBnZXSWN2FAV5XIl16QKDfPnzbNxcSdwxetSqNdKPEuQD1mUphQ9xHLPcOGb
ndT5ujjItHGwbhlnqk+FDH99/pCog4AXsPWjpOnmnpgbaNGmyDsQ/DzaPoqcYt0ns3SU7pdT1lnw
bAmdl6MVeDOH6Q3Cb3UiXhW6i9ZGGz0WL3sJo48rQkp5TORgBXLv/Jb17b02hP1dEEF9SCajx5KV
+udUk68LWl8tdoQ15p1oH4gBFp+h3LdmBPZ99DI1yN8xrz+1QAkbVbeWwGnROs8Ms5CwljZgIdbV
F5bWo5694//QVC3HkiJOS8NAg67M+JiOyLl6ntZz1eg34nCP3qoRu+z5zEDtmQGwcUuHdwfLijdx
zp5bk2hZtb0lHjUFOiUmGxXn0V8fPj+nWwSkGpgy9/SUD39J1ZUqRoUk8crEa8h6Gt1lROF6gapH
u846ZxuDIjyPHukXXZiycmiD5m1Qjo1GhRON7Fs/sHuwNPOuHYh4Lmo5pV5dh2wmY2lBIEF7M8H0
cNj9U7e/YEJt5wTgbmQ/3Q1gUKxJux+MDJX1eXxJrJgIgrTNbgQ1gJkzmfrSkqJ8E+XDJmkFgW5B
qi0HVeyOk2zcxYnevgwGu+dSyPSbMSrF9dAK6PKI/5sXsJWLsZ/bOdGAZJ2pIU9hs08myEdDrkhL
begiLE7MVRAjtIOSK42jT7kKx7kUqHAERDm0BvWzOm2BsFKJAlnhsj3vrvANycuifu/h5m6w4oab
Yv4gQM7gzMx/FFWFP35+HZZ8uFGs/uNzTPmP1+H/Bu/53yl/9Wc64muO1h2MV/Plf//rmGf88//m
n/nn9/z8E/+1i16B5uQfzR+/a/Ge75+z9/rrN/30m3n1v4/OfW6ef/of7zN98qZ9r8bDe02x7L9T
Hefv/J9+8d/e/0cZlgpj63/8+Pv//rn5DfznP45t95y2//j7c3OqnDz/wF8ZlpJJgMnfoZWG/u8g
CSVJJkHSJLKLUDYe/ib8z38I2r/rqiybFrYgTbJksi3/8W913n5+TRL/3bAkXbEUSt2ibCn/+O9D
+emS/esS/hjUqJGZ+UO+iq4pIrsfE4+4aEDOtIz56z+kAgqFZaoI3sYT7lLu0kvWOTmlcJTlFbpq
W0zX8D7lBEWqO/vLnOY6fg3PfkuMMhtCOkqFhyVGbz0tXdTseygtS4f8NcwWLS0ofVkBtTIWdKI0
YVv1rl6tRmHNFrE+4nkmUcofTulN0zMybTMVyuUxiPxEWeJtENOdKT1L13QpgvM3aWlznt2/UmXm
d63osj5nVOqyxdv/+V3/cHX/PqU/nkJpTlb78ssMLqRKlpypKab8JTxP7ZK20ROtOilXxDiyMWsp
yK9Ul472A+VAOJGeEnt/flFljhf704vO0/0P101O6DYNqlqdot5lQ9gjUSdpgcmbZBzy30JbhCPT
761qoYm26QZbNmdGd0K2l9JNz11N9MQr5oBQhVjihSwJY1ubbN0m5JdQGPaI5ZzX7bJAjnHa6SzY
x+KbsMX5Dv/jm/j5MvyferJAH4RydZLhDvsYeRgdncEx1lizBwd27HfXXVa/ecUvqW3ywAJHEMXq
1Dvx0XrN9l29MpN1Jlyfe7fdX9z4VlfdhEPxZuCFQ91HfZ8QfaDd8IuFcPzzZZTVn2PkPu/En26e
+es/XMcgM6Za0Lh5gpQGjo0oPcrWw4SNBytVRPEwfhRq0SvB4Jvqsalv4vIqPiNp94dR9iKpdUC+
Yf7K7Yw974DmIB3IvkYxMjEfR6y2EjspS28SHjOQC1grkcnSDyk8kFxbTSMPgbmGECd3LHPQ3Xeg
c1ZJ9jLBK6cVjqShpVO5lWA50Ynlle5gxId29ALAJG1ctKBTt7Kuz9NBihdCb1PyRjE6F0toouCV
Fh+s+LoK6B0lXjwcI2puPOte8Y5OV6AhoyQbekgcINqXPPY/VZHYDtmy2xTrC8XnF7ZgCLCVoGV6
5OsJhnXwvy+m4Fye5BcjuVYBs2DBL9eZ4jU7zDXj4kwOdHIt37fMmbeJaQuyjwN4OhULltbFjrc9
vDen9AlL8uVJb27JhL4tGd1o4xUrqcehibCIXSjpenbxpJ8XbXrVZXtqMkQmdEBxcC1Ky2EvvY+3
bbPqrwhWR5TbKh45IMblVqsjDGxupd2M+CwHku337ZkMDVTmui0p63ylXxV7xetOtB2w7HHPQ1TN
3kQfK6ZN4Xndr4o9iGBg1+mBYK4TYYF4pyo7P9bXhQP+3u99ZJRP0p1S2fVKWFM2dordXL52pvXg
1deXw8zg9Nh87rUFY/RSceTKRSaP5Iw+JXrblhWCSll9IxymDSk6vrBob4d3I91zb6UIwsDInd1C
2mQvY7WpN+mO7Bp6Bds/PwXSN4OZ8iXkyyzLmEIJg9k0+GgFKJtqbLBs8unT2/x9RkoAtDFtg3fR
3mJ4Sx9y6fTNMfz2QWQ2UCRNs2SJafWnBzGxEiFM0XieNDuB8rlCq7turmLfNLYokpZIb9x4GTzU
22Efowj5bn82D3Vfx3NJFKkfywRZyyoT/o/jwIDaFzduPQ9MOogkJkjyVd1uKd4mtOPdynIV0nS8
bkk8cc4IzXNISB7sI2e6OApVLFzSjXNx4m9mSuk3UyULcJUFh6xqMiSgnw+MPV5cyVpVndDLCbkN
EpRsCBO/MPZgnLkjSGkH/44F4NCJ7v98UeTfXRRFM1WZGZvq6tezosGDGDOyVk4IXlRWFn5Tk1BE
wLx8tAQ/XyLveggdun8L6iiW8IDfQJXsrKYfscLD3AZeXrkSBmM6IR42FyLCvj1B8u9mMaTyukb+
tybLn0usH4dwKZcrzN/VqfZoRJe1H9H/cyr5hcwRQtoMsV/WxXN0zv0pPYY19p/23jSvQxM+w6bC
2FO8QD4TzgtJJ2BEHz16zWRyMZB210ZCTSb8aLGZXKrMhZitjAerf+1UxC532VAsa7zhBk1zze9V
Rw7xSNkxNtVhJbgWqCXVTU/yjiTPfRPRG30N46ez3NlWuDcAm0WPgnqdoNKuALv72rCojeMQX0vj
Q5nuCgMy0ZLxUqzdMduZ8AAS6qDbaVoYrBzqhpnTQUBJeWseyFtK6nhqJh9uT0N/2GHZE6yk6CE7
L/TYp+nTZXeJ9aSYPaGSV6iz7QvoFy99CnUXlqMo2prs58qpShYy4iII/Bi2aA8zCCcLhWg5A2vE
Q5iitBFfBfe7tcHnUvfrI6jO+c/4t/n36wggmpeB4kbEKITrBtsPfURfZlv6LADNC1ZFtQiomywJ
5ughIWyQ2EG7s6FmCynSwK3aQ0F6VqZbNVnhvdJlqiGPnXgdvtU3kZftWHQBhDhpN6T4QJZoldmB
su6rXZrdp/U7J7msXRp8POTvRbAKZVSmln9+QQhCxgydIG6OxikrT1e2qh/RygTxRq+p2ZgHtBjQ
e3rRxissqS4TYONInEga3Y7gmt+NCfPi8tczxS2vshExUK78PCZUI8METlMolLejU2KGwMviWyKV
TIeFCLQjshYYvp7qq2KXfzMmfOaU//Likk54s6mrKnHVP7+41Kg19jyrZKRMnkeNvgl3z1XNAoXF
t+mq5EWhIGXhuok5CWDpqQaqS5VLhoGcov4tzMaI2XsVKjuNqa/zElbHayo5rvndKn0+EX861i/L
Tco1GWgejpXBM4ocwsDO0xJeyXArLbn+yMHAyLTnbZmgFnD6cYGTCLYNAq/SUa0FK4jRohXgVrJf
sbIjiLWZ10HJ6/hy/u5Yf7eNYZj/53n9MtCrZt+fkRyUJ/npvIMdxoK4KI6XVXFdL+gaRLsz6s0n
k6xdDo8Iq8kmHCFZdLfKfeiK12O/6bzhGZ1A3qzxBJcbg/si8o1vssp/u1j413EyZ/58/WMhri7j
mXPauFS3ZxcneZaDzTYngu/vVZ5BbixSJbubvPE28dv7Kv5mtlaNX8d8lTgDSTYUTcdx9jUw/aKM
Ud2h1T5VDwN74ayeo+jeoe3SxkFGtNcIzdWlR6laVcqHwaWuQrc1CpA9K8F4kak4lXdmsAPwY1vK
R8D4TxgHOoT7SQB9er6SUlxI6+xC2GPxZoKpmb9TtG7hIObyTda8GHnsRjVOxV0XkO99zNttnJ5a
3SeKrMyWl+G6QxemI1dFumG36d1k+ZoG4ZMZoRwe6/EYsTo0un2kdY7It6lsC/JhV8NWeImJSdOS
Kx6ehPp94Ij6ntjqqqZkfBOwMje0Z3VCpjN+EEUPPYOYXUK9tMTBi0l0SDyQMED+zQ0ocHQITGbq
OtLoO32cdbuRyY236bigqTj72bjTYgKVlkTEl+EqkuaBcUPKaDdtW8rHYkqDaVwI5k2cxX4Rkk2t
oVp8R2tc5iptwvcWG4eA/jTEfqbiWIQ7ZKmpnUlkskbvRcl0q12uEqaS2DUbF3WaclAWwroulmwj
okyymxbJ78Gct0KcqpCAyfe0u1LRruDyHBdaprqWuW2Eu0RfDPAxZOdC7mjhXp54FMGXXG5CKHmT
i3K9uZGXkJ6I0Dbeq6dEdEeOtjz70ICIw+QnA9EdJhE0PDPwuiU/gZxWqqK9dyZ+dHAE/Tog02Nc
kIjMBgopAS58edzKL8ktdCOaoNqqbWyw8cV7isS1HUMuBvvVlda6dLXi1NOGHTiKictFGJHiMYHm
FTsvr7+VY18vVvUVWJPCvM+vZAzfTnoj2+1b9Fg8QX76AHJXmffSM2s6TB+2uSQZrwWuAO+3tQvC
XqOlTK/cuJes7dA+pdldJhxLJEMTYiO6rbLTUUNYZnSsga7cD6f6Dd5Ws2DuYjdn9V5B+qrsQEOA
WDE80ij1jFUX3naJK1KOfqdTMnAvKqoNmIUQQa3wzQaN+qKftlb5bMi+Fdxm4G44wembkLhzpBjB
XaR7SA6Xkx8cCF5bVBYyHRdvSdUdmCkD9iwIblvG1upFXY3XyQokGV181iiZi0S3W2jrxm5dxanw
lV0JybJl9eKMtypLb9pC2kc+d2JD7NPP7bbetrnd3F3udX6koBM1eZTN+DWxsC+IH13AyPKKBcK4
zB0iZ62bdAJdw6Cr917Xq5EW0httKyxm/TbeF8aGDjseAWsEzQLzdAujhhApYy3Sg/ZgoQoLYVry
kmG6Nm9HH5cLSJcl/1F92JeduKIdmtoz4G3B76C5rT8AfIkFZBXHCnYnqUwKhH1vLBUnqx+S0O1d
2NcD2vN1tUSVeFnSNlvkD03FHivZBgv0517m5YuzGyxKV3xFOHX5ANIzoOc/Fh/STf/Agtu8Kh+y
bRU6xqJbGzdk2rX2+EBrZZul/uVD0WztCaNn/pB+jA/JlvNfzotxb1yyfxL3f94raL+WduYhGYcH
WnJDM40vGzhFJcwyzKzgdHkwJLsdPZg7QwwWTL8mVUkqd1q5A7h4XvfcGVi/fJUHftHZqovmgKv2
LO2ya2N8EsNDgvKzzR/B8FyKa2nRu8bayCNayAv9Kp4cwxNOvGtlzVlX0WovhEPpdp7ipWsttgHG
w0lWvqsU/boP4+2ZOhUkSdVY33x5e0OGyL4ooKbQwE7ty7G8I0/LYcUNfishPQskrZs5jI0+JmBt
jad9AROT2sp4j2/M/W7bY/66Z//5eObL8cOupyoibK1mHpzibX83rkcP0Fd9z5GUCZXCbTi+I112
gnSj1U4GLYfVa2JrL82m8rgbFQfSz6r6GG4ut6Er3IkAk64IaPUtj6QMyWc1pGxQEOa+6krr0uVe
9sPj5NZ2dIPUEI2BshgfJq9xWBexDTFfQMmtL6c0Xoj36GBF+3yady4imxeHYdMQloykPeBRcxt6
FGZ8rpSUP1+QOZ+PYbE12isay9VeXQZ+ufzzrUmy8C/rQNWwDOrDqqoTzvZ1wZwYF7ENrSg8iVCy
2ObYWN/C7RgttRcuX09+YVGuOUWkvHWJ06koc5cZ00Hk66Y3ZLtUfMU+JQZMiORJl8UiY3so9rsg
Wl+YVLJrErsxuLBjxPi8bNOVwIoNkUZc7+rhOYZyijxmiA5SRXbLVkdoJFwB7erCBa69tmefAC3v
cmyEyAmlGloK3hXZKXfRovetdSvdF9LSqP2mP0j5bZD4+vghmk9gLnULx8YKXG266PbZG9Y0cSvb
81qaCmN6093Qou/deN/S2a+X+kO47zyxI/vbFn1E5zF1wHAnJif69mbxyJgdPc5DrsmS3sPfdKYI
uOiP3bO4ba/VJXdzd2CGqY/dXfNMmmbqUR5UN8KCkBInv42XzXN+Pb1T/TPIrb8vSO4kBg7Lun0m
uEEgvIUnE4UsxlTcBu+cRJ0V6rtp+YrTsFM6Ozqz6x6ccuef78Vt6l2c8wG4IikvfKUgwxrJ+BIL
z03k9xvKbZ5M53STX1HrvLBeszMfQIenYCYExHJKfFDdN/jgRKijpTOX+C6+LLuNuETNblmbYpNC
sUP4YfMO9gTbnVRucQKsHpqt4M8ofcyj9ghnwyZCxuBj5cQ77ux6KeaedN0vLzfjxZZO2rrwkEax
+AU+5bSRD+YTDfwF38J3j/5vqjI/383z4viHRx+mv9GJURyeuteKooJT742H6HDZDi7plW55UgU8
vG/GgQNenKmbo6A4QViQkbrsjQ/2rDipPqfHPz9mdM5+95hZsoF4VFFRzH7Zl+YGsrASMcOps+xg
P9DaVsg6kLOPjrPKFqzFWaroy6a4MRFyn2/OaxaxPli4bsOD5zV8vNzVq2RVbBhkSrQnlHlh+qNl
Z/cFPDx3az9DmuIwtJVuuZorbmS4gd/vG5Y5JtcWi5oHwSOVdmazbvJ3jPJ41JRD80HO9vm2PCrr
+hFmwarw6q3kTTejL7pE6q209Vxk5yFjq1i5dbNOBS8P5zZEvpJfQeiV23A5LbIV+I1d9ZxDW3id
PrB7IB6wbsYr9RXfhvnKykEH2mhbHlUbV7ab9+BWuv7zmdZ+3StyB/xwor/cAUISyFYpByElr/OC
9K/uFhKNtGyWtQXK1BEeqJ8sGLH90pVfldRWDtmKeLrMZSHYu7KrLWI6PUmBYMBlWe52DhWeHd5h
VhwYj9zi2VoD3/N7ClkLFQ2h7IXr7Kq87TffFZ+1302sP76XLxNrK5wbKTF5L5UvL3KPVLyyshsV
Xt89bSFD/hh6ba82h9Jgj263zxbb3+tqnrVoVZHj7qjzrbNXPuIJXOOVKG/18kY1lo38WDWHuMBr
ubIKRKbgi9dJu1Dnf+y6dPvHbIuaeJm/Do7kXA4ZgwUe+fibDbPyaxFivli6LIoKTV5avT8/rnrY
GfWlNoMT8uHnbLKrsy2STuWaa/W9W+U1KnN7cps3Ku6k+/bMqDZ+owDyiiNNXv2mv+gCyCgbgNZW
WMjL+rvp8dcq708HaHzZ0SuFgc1E4QArbqcbxpIlJB3ZG5+F+4wT9zSv0lpf9Kdn2Tdvo/f4PtiG
d6XmaXfRw0AJzCR+blVa35w4/dea/HxcNOF1uvMGq8qfT9wkTqEx6Wzy+3WcObQl+kPBvX7Mn0NU
kKzHme1q35R3F2i1Sx1RL0jSd62+LZ+GI8o1GkRHZQNxIO6Il69sCSXqtbGM6CuwAAX61TW2siQY
jVEnwuXB6s28qnT7Eu6mZHUxXc2RsfOVnhx6lDRUP+gWqXRFbReJeHFiR6UFflH69WUngH1uiZyk
/vbNWZB/cxbQGXDrUNqmNfK11BFWFpyugnW1SDAEEZ2siW1xR+WFLuBufKOUaTxlx27f7Xg4r8fN
RFbCo+ZJa9pNW47x+7Wn/Js7GrmEblB7lBRD+hyefpiAJoj7udboAcMP9266So9Yx+LreMUKx019
ioC29NE5jemQBQm8a8Es7vx5CDR+s/796Ri+rH8jiNqY1TgGfRceu235wVNee5Li0I1XybwMFijr
qfrUd5OLo3VNQWdVreS5j2qPqxI/lC377L0vNrf4Ml1NLixjliSNr5DuFi469Ka29RL7ArZMO7kx
PGMROGjcDmq7TjfGQnbV+wu6+FnavkT6aT6wI8QVhCiVlF5B9YUDa907zIg0DgqdnlHpdzt25uy0
zxRGne9GUvk3swLCQlEWUaaw2P28bD9cFn06w4eHL3Y6n6J9zBCCxJ82mrTW15nXbRgb2V9PS/o3
1Ue5NdZsF3FLOdXnwuvPl0f/zYr7p2P5MkORJCpmUcvlSbfmmp7l9MZWsNjNkXWsqyy7bk/qeXvG
eYYImd5J7wZ7I3DPN5RpaXOVg9utQrZ2unu+Io3I2MHZqLdZuZNvNVw6Dw2hhmDt1gzr8HLIRr18
sODDG/nBRn1aR6uOgLcVqwwGfYFIIYeS1ArPnhv5363HrN/MYD+9168zWKkV0UBqHI8DvPCleoej
3aPhTLN4Ga+NlXJLddxqbeOKT81MXekGeSeqX08jigdNPsGwJUlfw20VeqmK2iPf5BAdEMo53EwU
nTa4eZjnTFu60yn2YrB8QCXQOsRZmFSMWKivTdXrMq9XHDbFo+JwbRnSJmBpTvJGGmy2RXD7FqyG
DTBB+/wqjU8VdrV1Zzh2sJrdq/J6qmzcZU2ynoy5PiH6NPEdePdLwhYUl1yPBcrTq+Gdxp7959vl
97fuLISyuIHBGHyZI6UYP7sFYxsiitPT6HzV/HKtBVv1VB+IEHBJ33YSKkCvykenIe+3hXXlFJoL
1b/43x0LPU+NvuuvDY50xLhAfjLTjgPA6S5LURwvasLztP1QrMv4GiTb59IDzK7umB1S/ZSz5hW6
Yzxm9+Pim3MzPyo/NzFUUxYtWRF1U4NfOd9+PzzWY9sFCJQN4aghBJZHp3NHT9dtStO9JxXegCpk
qJxR9RQsTBlls9CYS2XcCZ4q4cLfNfI3tR75d4Mvekedv8jGIBTn50PC3pOoUKiEIynTCdW3aFen
UO1hk5dzugGgMz/HeGB6CQHF6nU7LJr+7ayQTsAsOpWbCiBRsMq15xgU17SOR+7a6zhw4v/VuVNF
SVMh8Sjo634+0AEgKumal+DUPOR3yX7aasvy1F3BK4abs2jW2k3CIbFxP3Un00/XF6dd5t+srz7X
Kb9cQEYIUycjhvnyy9lSSl1J1FIXjmLhMCzj60Q2lAxuGfgGSy1G5IVRORKGIrv3YItHXFDJ7T+K
Y7svF7gPDTaSrIk/MtIECHae9l2CVNitLi4AMSmnsuMIR0w8f77xlF/HNVNT0a3zTOqcvq+NdUMI
cHSc0+AUroptDw1YP9SHSppnRZfa0BuBww9RsMQTajidB41/lVyLiKSX5hVRw06/ba/EJXmDBV/E
TM7j0TslmdTiNweq/3o78mBIFHgMUZcl9atMQdRk0jlMTnDxgFGyJnh9dbmm10GSQnctnsLH+JqE
GGI/X+rSrvsblOOHAIXvHRuB+Ll0mWBmKsOaqUNYwEyhOMzqNgsWsuC3rzoh9skSKAQgBodLoRyG
tepTqLrYauxQHpCofXwIgUs8r8kynViul3Z0FDbma+TCbvEa3fN5xnXATC3W6Z3wjYBH/t2VMngc
EVOKQHA/W+s/DBEtIAWxm3geLw/qYvRgH9P2ONXTQ3HfwWAzPPFx2rOxom341q8oWJQXu33h8VWW
xARNb2149ed75zdLRC4JfTtVNWnoI6P9+cHrM7wQGtFbx6nfQPzB2ku+JEOWY64AOUWr4k6/Tfc9
4TV78B1wNGzRplbj/Pkw/nqdn5897l5VEiV0tlRuzS8TiyW0Bu6pQT7CXGkRD1kElfI0gWc3Z3/p
faSssYmyUtIyvw5uUjzrjQxdTrctkSWanLujuNJA3Z8BJpI04MKHl2oP7UdtU9Rf1qeI3uwC44l8
q7ohQGwbocKFZZ7lWdJehdYE10wB5LARMB9XSgMii+nLeQ2sK9Qp2JBnMHKExxS1b6CsmFrWAwtn
7J/oygS72SgLMnp04zVQXFZDS7xgWQ9ldXmBniNsJmEjITrAJEFNv79VpAUrBL18TGgrdk6304Kl
oDnn3O36HWI66mf9mcQHv+Kgo42BcunsQ99B/od3VSr8S7DSgnUYLjWEfdKBYGwKh1Vwk9Dimxxw
BauqYMtK8a+8PIrd/RRedTPM086qU/mk492aE7RuJMvHrarM2REtxrQKAdBppCZ6xn1o509Mpxdz
nTzJ8cZE1QGi4x0RoNNstBegCqT6aHTfBY8eeCqsiZIVb8plu4yfqOq192dnPFQ+7uoPAdwxEezg
1M+oCwFlUfuw6wVpE45O2UYBcEIB/r1/wjrHCnBWbvnFS6UtyvKU3UyrgTsvRWYJZmDyw5q9L0iI
K1Ili0eps4WXgP6i3UhOjiXYi5agTVnZWRB8XHaP0ridtQ0JZS1bUBwKXq7l50/sVJ1kO62TIxkl
rk4ng/KEtsiwvLfXcXwlDwFgE8XpS/oYQuCN4VKB1d+BLN7hs5Uj2EM2ND0PfspIQ4e6BX0P+pSq
d0ESYBAP5lX5pp99GQd6S/RMkQvHm8QVVmeHcMdWs9vYkUX2x/uKaibNtXh1EXfTBwtHXMpnYWHk
mB+2+GzM7MXE69u5+qdoeeyugthJTCwNrjLtS+Ux1TzKMeezF3y0Flqm5BWqD69H7hD5ngDqIp9P
FzeGeRVoPo9Om2/a58ubtaHpAP43JmeWUt/5jSQwc/ALaQGLPaluROUuhYpgUkI13wp4MTkk/hEF
KcFdxjos1cSGdI1piMS6ETRlG4BwfOhoR+cWzIXhqgk/DOBPKtIDoX+cYh0gBAlUkdNMa7O5zWif
ni7Dks6xmNI37JcSxYDWFdHy4EVia4feV3RoqxIrEfYemb60A+lswO6DmCmvWqL/eseK3EpfItPk
q6W6ar7TkX+xhc3643l84i9dZnnCmPnzODkR6QwQg/FpejUeqGRupI35SJzuIqSiVdnVOvGt6+Gb
+uFvCrU/v+o8of4wXwTjZcrMmFeFDHGdLKflZROtZD9w5s7Bd/Wlb1/tyxgsmLmeBF0vH9s1rT8a
TfOCAUahq/s0yXbfDPnzGft1xP/nGf3cmf7w3tRuFKSp7eQj4kT4EgC6bvubZK865bohZhC2NZJp
tlQMafPzBbghFq6pI67Rl/nkJ/iCG7x0bu/JN9Eb0X3nhwYBcMJkf/jmSH+tu3EV6CVKJrYUFtJf
5sixJu0vqIBjnSEquxMrkBXd9sBPnWyjL9hI5gvx4snvqYLDdA1HtUPX9TrN1UJjSUXjJf5AFsuY
hv/AWp3Ffdj4gHMi2tC9m7+l6/MmfNK/Wfv//mr+cNT/n7rzWJIby7bsF6EMWkwdcK3CRcgJLCS0
1vj6XmA9s2J6sBn1etYTpmUyyYDDL3DPPWfvtW+cD4nas9VKpXwlPXfZ7+iWz5MlLdTxoV42P5TO
f9B2cotMTDr8IqM3u5koSGrviyrewqt2mb7C9q75DF78Y/oW2NkaUA5ibQzVtkijPbqAZ6Hge/77
t4QC63ZBSaKBeRMNrqogwZVuHlG5rgFTBKF6lV+KLxfu7hc4uh5gEmH3RGLVG8NYmS58FgvfifAo
dvdRYLtMGzBgznqlWEvql1WN61CHk20H4rozEFdUZE++1AwL0qXRWbN0DZU/ZrfyZbRUykPyoF3i
NYljzyDT4ZQRNim+CNZ95z1JJXN0mPSLXrzrHkJvK5s2HLp8XNTjgoZo+OHfZexF76hyyCDQIQgZ
TtOismBg9+4x5FoTNzcfTsi71+SuxOpXgF70w2MfcgRGHw/9bmoBczLZBsthMRJcD6nDURVbfyrU
SeoamJDWmHJNaYZO25yl8Rjchfg3lVNvAeDjnNosxexZ+ZIlSOBgkHdmY49fZrgL7nTSV57CwbBH
fctflEp7eL5dNtsRCDp4S+zIQ0OIwpZemoASA5NT370WDWEV1tJHU6agwmRGmc5Dy0ad4X14z8LG
Ym5UP8C2pWx6r61mThzISlRr2xqPhvAYIDjaecOWyKOQ54L0r/dJIkLDVln/fb18X7I3y+Xm3TpY
UPLyjOWCCtgRo3WT+ksol6gf5HTpVguijO4B2rQk9SgnjyqDNpdOIxKN4dSdgpu3+eGKrKkX+o9X
4q9Lohw3mMqh57550SR4tst4KNUrA8wm2gTySXOPhrXMkE7AcmA8X+0D6ZiJtqsvFB0c9LGvHLpS
vbtUsFIV56YhgCz88pvHqH3R8SpV2ikbX1M0Z016UdkdiRGs5JRq5EXrt6X+XsCUaVCwhSMq+avC
69d0KHz7j1Z4U5DNMzRPdGAT8wSZPeGl+oOfLkJrlRvnJL30+oeWP9dJQ+JgvIoYwqmGgzSbSpwg
msGtNiYLqJKXY/zCMtfce/Jfk2YnSuvaxXBzEMUjQm5vGTMTy5ZK8yRR6ikEUszp8BJGhGt8kQAr
LLZW8UxwakSTSUVEQvojJnn4atjayRIKERPOumtWryuD7m60o/VUMtaWy73hnXzLTnbT1tEh0wqI
GsL4xeiAByf/lEI+ow+wWXkg4txzE9ZC7Oj9ls/iJxdwKYjFgZCYWyWwO35gYwNhG4iTSfOtKzuk
/EbPFYGR9Ur03nJvgaocXVvnLlGNAcqDWRaOGIcc6B6YXyQ+ACIz7AqVo74jZJ4P6/A03usIUVKe
YD9xwO0jSFh0ssOq6xwApxfhzt9nK/+kPdQ0BS1gPzZNbI6/zZXOvc+JmIXpoOuyYdLiizn1E8Lj
DgE7yGornWPGMWUqU1sq7ooAlTRSSLJGFvVhRFzA4ULMsg0TUS2HFYNIBn0TFD5G619sW/C8EIUt
1HUpzj4lJBKPwQ6A+hwN5Sq5kAyV93Z1ZAK7Bdj6Ph45QAsChiB77Gfo1hwWc/QWPHr1THVtxOl1
ZkMYr47NmkDCT24I40qnnGnWvP8kF+gUxk5+5rhfo946YpwooUd9uI+IE8KXAcaFTdKdUszcxyR8
9nRgfI+5OZeBLDH8j9s54NDgpymG/K1NPj2Zuop5AfgLfYqb0giGWYfiPVCv0lHACHTtd93BWGnI
Z+44BzCZLl9EZ/yaXqgzefVf2Eu+F6D/vIJb748GH9GvYq4gXEdngNbjvs8mcXG0NdSdVJ1cnpUB
0O/DgKIL5FjrqCcS77+yOeKVfJ7f449HA7ENl9J6PIKwax3JkeEWrcbgvAe5j9m6cHxODNJSMdfl
eOjNt1LYtyjkvK04pQfMXWllGnfh8Dl2zO/homkGADC6qopy3/nBFu2NiRGrthbJp4yp7aWrGA/v
1Kf2tSBh7C5450vsmN7hYAWB6APKWIjXAZKDNo9XyUJcocvvMLYG8xRFieUYO1KhagaKG/dMghfj
7UJwJvVk/kZ0E5rNopmD4ZpZ7VuQN07Fud/1nYRA4tR8ggPCv0iJky1Klsv8J4W99seCQzdpW0qG
bJq3TcvW0vJaxCF1rebGu/7l4SVcp1wMp7y7/GO8TsPQ3fgON6aZ4/XgZAs4trI9VKzPwSd5lvv2
i3EVsvCpbR5cvQ+XEckTjw3yz/Rggsic3h2I9t8Gx11MU/TMQVd0DH8ps5JXTgW6U97/JMf/Psr8
tdb+88FutkYITI2kZe70wXDbAH2hI2a3l/Exuq/2fjfrlgzAn1FrJ0/uRdv4WHl1qqNVABbAhkt2
Us8/Hhe+zTJvrunmCQRpp6slifccF7r5iODJxF5FkNOMVuczbbRYXWGYUdnxnv0v86K/8yxKX/lD
esY97c9YAQiy3TOYDOGjlxfd6qfx0vfm3nSFxsRtFC3mEbeqmlQzNBfcDhrzeNa9ysK8v7ZHgkOh
wembOF2VwyRSnYrPIykEFzc8qm/WmpS8BQO1IUHgPosefygp/lhR/HZN08zit0OW3iTmWEW6cuXd
yEnJ5qssDrQuiCXs18O99CjY4kU98nYvHZp85UZ5aE9mZQ+SzU72Q5fvuyVhukMm8j4GNrJo/GrA
/3Y1XTSOpMOoynXSTC8VJ+tP9JoAetbHYENFaTP3FG3lHkVzee8iMvvhJCdNi+RbgfXbBdws7Mrz
1DLnJMPClhYyhc+hefW2DF1X5bzZRSge75p1upkmad3jT3PfHz/+zRLuDK/SYoGPTxutIF6UxiQu
kKX+IZAtxobKLkIpwv7RcET66eZ/H91x8zm+SpZumhor9Ka49DWLFqvQKPSep8c65x2tr6W3aA8Y
M/oMTgJCqBGY0zrkjRMcSXIgIZuclh+GANqfttLfr+PmXBq2Y5jEEdeh74tX5ieizUHInuSt8jp9
lnvadHZmF926iuC4OoFbEhq8KSl/tGUVvDcKlgBplg4z0j8CBFHP5V4/GHfFM7p+9B6NPKcc8MKj
0fFJwIua22DR06Lrjz4TD2WPQxwiYxq/WR9/f9i+W0CnO6yKmkaDX6FRdHOHdTIqjNZQWN5gTFGG
4zNfhW/tCnYoSW8OciLy63Lnf+/0ufm5N3e0iEfR8HRRuWrHkaH6Tp3DB78YB0YnwX3HudBc9fvc
Tpfk7hjXHz70H7/O3z70zak7M/U0Tkd+OGmjm2oZLekYz5o1ndLVDz/pT9vt77f35uEtwjQD9MXD
CxZzmCMvk3aVDZbmkTxz4z7aiQvNzvtffnR41xSeP/z8P708fv/5N4+votalH6EAusa7qQA0tsCs
y3SGApLG8rj1F7TxeYbxllAT47W37vT53y9BnV7Xt++v3y7htgj0QCUaA4vvyrkqt3UGNP6+epWu
NFcrGAS5SoK37SkL8MrNgVy2BSYfZjroM1BrkJTH2CwBLBCuFHnZH9ITLdNxxpFC0cFyw89mc3xu
OcDjrvsIGO//MP/67j3450r9JcH7bQPQGoTfaqvxDnrHe0AvRnYfmcbF7ibzbeLjCtQfHdrfpajT
ne4v45uK/IeJHcb/coZwu7vLXdv9IAOmA3MHUcUMHpRzIJzzNxCQU280JYl3sslKHWrCnfur716+
NtAARNRxTEMILHr3T0CGgmLZ1sS8/fAl/Tql/+1LutlzzVYPaiNinZZPyatO93RP9Igjz0Uc+dpj
CDQqGzBNIfvwsjfh0ViFR6ZPh2ROQqojrnWAKMMxIq2e+pFxZ/OeWwcJiwzgLpqfEjGowNNmErgU
/36UFoyMJJ65jcpEhlBbEsxmtUFswhIlC/MyXp+jw7EeWzMDtPGSPbqHfFN+GmtxGdSwOrcBeVVQ
MiN7clgFEBaYSJGnw/BoM0LMtUnUpWTPNupw9ts1vfe/L2pJnObqf7thN3N3L1QtS51eIQWzomHq
BiMrisVDzQJW8AAAZy9t81Na0SRzgHIctFcv55UKaZ3Mapez5pS4RXzNwr0Tn7lWpgoOJ2LBvcR8
AXaEv/ui5I76mcjr3scltBhemnv+uItI5FHc8xO8cythH8UwMuXypgQ2oy3XH6xFuKgf/bfyUb7o
6xxEzBVYszTpEYFkEVLrIatklMVoslrTVUnmZrPElJpId35xyNpl2mNGP3fGWU7gAE7TkxaftsqJ
RbSFkKbKfmR60i9Hb2O085LUW/dT4NxW2nL2w8L8Y/1hqljwGbEi3bm1xqiC3EEp68GCLYwjiWqr
YEuw3tJ30m34wDjd2MQrfxMvYT0u//4d//H8bBqTDRoXtKnciiOzxIRFKHds+sPKRc5Mele+VU3H
gBmBe9KuN7ylSm1B9uFMhtE9yeFR8L+AwNfTH17kv94y39bbbxdzs19qodZ3UjgqzJlmCaoYEeXN
9JAgNA0XFWIlfTOqa5ncgPyemTzMUdJ4XMAW2TOKfOWedyYNJ0YAIyjR3GlogzAbF1Y4yiXtp5r5
j7sOhi2NLDEKi1u7FqRXz59iidh13NOQOF6Pixa8hDfH3NP6C1Q5h+ROu8ffo9wXx5/9/r/65t9v
13+uQP3nGcKS45Awda6gA1A989gwdukHhavNyI/eh3Eq2ln7qu7K5U8HUeP7oQ+Dgm6hTUCigH71
prioSV2I4jiJrnV7EZedwIY3Qo+ooTVktDy7i1Av42aZuZcIR7OxQrKjPOEe73QMQSS0X6zsSf1s
JhNQfsb16vXParfOkEdnC/LG6fTNJkb+W/Y0iksG1COnWvIR9OBNbk4lfXN9Yutv4P/PA/PBgwHR
XqRhnXhnxUTrXmC/vK+aZZ9tk3peykuPcPVihfA4YzjVLQoP5DhtAXKfqgATYiEspJyetqKQAMmB
eSM1a+0n0ZcyodJu3qdY+yRDxADHIOTbXatEhXBtnS69hjYu2Y5Q9YO1VS9D9QP+VUzLcImTKips
lj39CqYkqbBhJtF9GeZ6Ouhn40xjHrcVH7p9eAer9tl9KM6ctWkAIw/RGDvQ4E3v2rv0OUBIxr6C
WPcVj9NV/+piHgSbnccceKjC9+Ez2LhO/PioX6Rz+0Z8hLedurgWUn+78ta4qtT7yEKUPaMdhZtL
f9YONHAexaduB2Bj7a9qtI3Z3Nz6c5rxM2s/2sWaQmuOqnsGf2k2GUxg/ayKVb1Ql9aaVzyNVXLy
jt2jMo0/DBPUAZCMef4AxlUhZ5M+nU9YJ0JN2k/ZnUB8McoRBKxfw5pAicf2pbmrOCzfuZEdOM22
XEDfPpmrgcGj5aDleA6O6kJDfrIheKDdRPtpazJnHvYqMhmesnW/jE/Bhb/LqQ1HXQegYACHTW0x
Y4YSxOCFs/IdVG30eEE2kgW8mQTZ8Stjf45ixlcVAygK37q9HqKOnZWs1Udk2xhBLDQSaDzO1hLI
+OKXhlxdlpJNy8lBuHseFvmczpyxmuQU9IVDdCzZk3ESXtH4fRp03CfT6ng22UAfzDtEMmdsmivh
0NxnB8mp9tNvMzwQn8ZHAiLo+fqPbU6GBlfZ4ZYR9hM/oJ8jullo5452pzgziBYqlmZGEuDWALMh
2Dgb420wLkHOA6fdkPqsxzOtpC+Z8TWu+536ycad0xMr5n65DDbVqWHE8ci5ryAdhMLGji+snpOY
73iQBFv+UE4QYMcvBLDBlYHw8BQQJ2qRWTejdG1PJZ7EZxC9CF/4hhm3Fv6c7O+atHuiGUgDmdHU
9wjY9uccDMX4Whx9yylpeBczdSdMMs2FvAs30uQnX3fWVUzXovgG3kmWbBRhGsfI6OSeLVqSMNcK
F1UPjScY/7MK1DDZjwg77rRnQ76QFhWHYN2xeLkfkfD09/3U/F4y8YhDVZBlVdNFfFz/fCeraiXm
7dgU146yuHeiQ7sDXE7+8od+b6xzp6JtvphAVNqVScelmIfyrFiFe/a8kG78yMyyZRQ72sEqZskM
nhPsMyqCF3956k6ElDvhVbV9u9/mq3LbRCimgqVWLEo0JovwaK7lNSvZ2osfaPJgvqxy/IC0YxFg
nBgpmPCy6E4/vwJAYEgxOcEX1JLjfFIu/Bfd8Z9ux80WVZKslGkGt4PagvQcp5qFF/l5mjhbm/KM
r+6HesaYSoR/7on/vP83R31VHsQEEjyvWAqpfgdPgSNfPBOlZW/B9pnJwlYx5ggOOdogmyfxqHgo
HjiY8ZhF9+2WyRmWXPMsPKFxiDRA2hwiOTcCxl2FYN1XrGDHm3nY0zx1TrQ5f7/uTS7XUrCrqf26
jmidwCIc3stkPTD/WmkbOsaXunWqcVtnS+YnFQ4xXDXhk0/MOz1HtOb+km7tYG6EaCs4yp1gzPvu
h4Je/unm3NRXlaSRIC1xc1rzSDEfg5q5vlSH7LSwzmnzIBcAiEk3madb44QL0COJleaEeRDPMu1s
Xn5MAB7//sB8V0JLfGGYcyZIFhOcb3gud1B9La2KazO9e6Kzj1XoEDLVXZCB/AUcBYYYoiVrj4v6
HecF8Rs4U/gntgt6ctUKhelWPP9wVX/cqf9zVdL0+7+dhwW57lEcs25L6AWX7JXrso1tcg8yYZeg
M9mLT8JG3HqOsubYYDk/NRSM6cH4to5/u4Ab3YbhN2nAFKO4jr/Ezuzk3aGGUP8sH/CylU64A4R5
V2yae+9Ur0BMXLFdaofoJO7zY7RNHsQT7ln1JByVRf+hf7IDrDnZFI0dwne5KCdxrd6RwvqVvSrH
wSb5cN6vxA/3g0yzeuO/Cqf8VRttQBLBM4NTySMkbTbs8AzwnvhEEEmy2t660sCv3n4yM5g/ffib
g7rhyl0UumVBvy5dF8iQH6PBLkFMc7q+5NiThtnkyKk+3bv06G6SQ0KbZNV+9B/Mi9Mj53mlWk41
C6ksOBWh6HcHMT5UWBAAc3QI/Gzr1TqER+IZMo3KfcaiL7f48QYbTe1O2ISrFvDhvNQdAIk0nY11
hxl/VW66a7HTF0zIvAWly7xbgT90tJ7ZKVslnYuVKZ/NN5G61pzJW3zcgBjlgv/vJ0++9sdX628r
5GanIXg2ikyTFeLvolfvoXpQv/Jq1Z24P8olezDFvfdAwPrS/Oyof+4GLERgumyy5B79S8kaiS/t
o4cr5D7d5kAW40N51ky7PqM3rc/SQ89w/JqouEkc80na9/ftub4X3xhzOdn274/bLwH/31b7zTZh
NYXWGSmfpdnUdEkx3qIUrxz9CTXKf8ME/OnxvtklFLdJpVjipUN1tm6W7eoX/sLGGvrDJ5PFaa3+
7aPdvHOjUK480SvYAV+6uU+0xLOIuQ9tKWwea1HgjZkypGc+otCShbmgOKeIUXUnEOaYeJmmKYvU
SSLnio+p19Zhf4BjrAzw6GaaQAzE3PxkVsMapm3iT06HJFzqNNH0u5gl2K0liTC/mUgcUk4n404s
ZiFOqpbNypUWUBYQXIfoeZEvdzNU0PxRHzop+Uu0nkCaqsDxZ4hwu2f0nkDzyr0fz6SXvH3vwhmy
a4oL/w1ICq9mmHr9vLni9IR2/sLCBw7ECwKZfyLPQ0S8ryhL8ETzn9BIQrV5ZYvzvSWPlqA6MIGa
DzTsgm2VVOvtfsKZBQ/M35R8oXJhCL/lX1sQ5/tL9KZcPeFRpYnmzbHdJl/jJayd/nmE/4klJT1g
hiEDwQHfl0xmLvcoLDPHnzdbYVV+eslCoeYlIRGzHOfzQJqBbae8bKG6ZgtgCCItOI4ENfMe9wXX
Y04CYjx1OoMMVc+cT87n5/Yx2KSFO7UhcLJbX2g6YENIr9p9/ULxGj2RaVW/aPfVkeZKRTrbdDvQ
7Vq4yICCPkVvf3+UvrMN/rmf3ort4kwe27ZmaWPkqHe5t7SO5M5TU+JAOQ22d0ZrMutXGta/YicT
+7XsN9qGDk984IsN6CO0S97y+GH+fmF/GML8Y6P/1QT7bUtNhqaUkoEHgVTugnYJ4AIQZ1uUfuyi
vp3cUf9iR/tJfmj+qeiB9IL9RhHhlN/mRsRGbSZmnk4V+SJ67XfQibGfiZeCb5pCcGad61n3nr7x
TBKELUnzTlqMEldl5wxCs6Vp2l5+QHOeFfBX5iNHyWJXiPMx3Tfjfat/6Sg1ULfCIgmIiGGM3Hhk
TixHkj31GSUWJbpaHUNwfvpeAvnZrROdRu5ybBeyuQtQ11x7ZdeA5ZEd84Hn+a7XHVFawFHx7Y6s
bJSO4hIRhUQMc0Uv2sVXVxy1fjWk7mPWCguhMubxsg5nBVZVa97J98bwFKrOD9/g9zmPRbvnP3fy
5i0dm02pKUFWXGuHPLj0blxMnt9k43PsaDcAOTnyfOjb4Q1T4frvP9v69rPpMqHvUXQLtQ9S35vd
zgzKTlJd0b0wodZHJGlftfoQm+953QImJMItWFbu4JDTzU2v9IXpn0YJh0lbztsuhLP2BIfQXTfJ
QfJegmA1hT9qDps/E5psygu1OIji56EBIMLmqrdF8lapl3E81/mc0aYs0bh2qhZioB3JdnAUrvW7
eHD35jI4uxvRHuyGQ161TRZQdnfGadKPuZxzXBiOCM8w6JhHQq6G8N7jRV77e6F7ZVw5czNhnnM6
Ks1gO47zUAFvFzixZQP/IlY+9Y463QC/eo29x3q4NhlljcbksEVQ5YegucZZWNyT6Dvr4icx25T1
D1+7/B3VLtMZpkAnf4VSXbpVP5ZaTHpm12gXc69u2t2449nAfKL2J3YNbqTsXRTX2AX9c2jyKkfn
FlJPUi8WMeJAJIc489g6CiSQVew6VYZYLw0uZjNsVHTbTcj7pq5the5UMJ+I3r6nrRQ4tE0EsiZ3
iL6lBWy8uRymru/6xRhXorKr4ntUOfKOLgG93jBYhePV0C4UW25Gyg65xy/mG3tN8WwxR5sn7lrJ
t/yoGLs2aANMR+GiKOYWQFRvNWJEh8JAcVtG85ZAIJzqYDazV11d45JVMN6QjFUtqfEyWlv5xDWI
+xkfFzOexQTrDtae+VaZZ05xBS1pTMagzGBpyIT/JHPpUNGppP5kS+v2VbdPk9OU+gg2A9WaQ13W
ghQRCbh7okdjLSL2BooglPa29CUtIXW8Jd5ahez+YpDVEz5bItEY4IccUN1b87VYWsbJsIGUACPx
oaW/pRcwjWjHhjkp1fP6MbJ12kZIyM4mkIVP5RElmHGnmLMJoEQnZ0G73+dukTnMpqDOVRnb/Uw5
149uuKSAGOIHymmqiyUb9rvx4lbOsjRItYORNi33B7ZM/AAC0b9MgvCDoBewFkADw2jrZ+0qjN5T
c97UWy9cJLQ9utWY3xvWQ69WThjdkeC30DtjX4Ss9rgmkzLK5jFwXrIwZ0MLKmxMFpE1bvKlxbFP
oyip3OdYvyv0F1FZGfk94zXpWVj8/b2jfevyT2sfBZMGeURXvlPLMs8yhi7QLuoLG+kT6aP3tMG6
fu/rwCSXVbdCAFFJW9H96jNH0PZsHUVqBx4etKvpnokE5MEGMFE6EVNDyfEfFLKtxhXDFO+jPfjn
EBrTsDLnEpJrgcN2GS4jbTmqh7Jbm7StQieWFmb4lDf7mOiedp+GW1m0zcHR3K+W1j82jZ8s3N9F
jXxsUMI89IaEdMK66e8LXhs2kelrFyorfRZ+mA/5ImYKio7R4alTGHrOJtjT/57MO/1gWuQYo7nZ
+q1Wqw/EnKA4V710NnijJc/KweNcNRfm6YrFQLjfs/kGWfInIak0bV7/qNNvfvDNmTM3BZPeHT9Y
KVdTt6i1oe9GiAE53lOY6x8KBz34Cvb/wwJTZT6ryb0WFeXmTuudkqMOUtSLXiwgPIEDYQNjTrHB
GtecsJFFqTO8DMV5uKczHcFVhqlcvsgoreujZwor3E4G/hVwHEX8VqfjytIbGBrnHDVu579X4jbv
3sXasZqFAnuJ9m29tMS9Ie1Va+WmlPN3ugZAuySld6XjSLNSzAwhI3hGSaaB1dFdS1OepbvtcFFE
6ovqL0rhQ9dPUnP6+924nYRiMNXZ4fFzERKFX0S/+RYqQ80JA9Q4aHbaXa9pyWZsS3rs//7113/4
zy9FFYAsK4h3/vPvc8iJyBaEOPbrKv8nmefu36viJijo5l//y1CgY/5J3HT5+VnvX/P/D5KBpjnf
/z0YaF4GfJbX35OBpj/w72AgVfkXKBuRBGzNFJmHqvzOv3OCFP1fDM4m2jUhQciAphbg/+QESea/
oK1QleORFzHJG3zf/xMTJMn/UsgVIjyITJ9J2W38b2KCmKT/4/mehpQSSwuBIz1Gwut/qd9+O34Q
P5y0VRkpML6lYF4ZSvVUuYb/0KVEpsUiE5DBC9FZJwZ9aj1jSuP5eeXNXLXL783Il97iVipem1rR
L+MQh3epXvhvoZXTRcqKxhlS3MJJ6ndbLRVJnvOU9s7U4vDiyuCNfDWUz7KnwkR3e6M2rhnJnTMt
QEWBPUuc90O3MS1GcDKYRYjxxVUhfRL+YQ57tZOEculqcb7vhGTfNXir21EMFm4EZLAbCg/HQMNs
KwJroTTafWp2zYzI768oyEi501FHyJ0Ju0mGii0Gmrk0kwhgllVSavTWuSz6YD32Qn8opVjeKf14
iKRk3LSNRbrdqL2XniKdTTFlPBUG6jIws8H2g8TYWP1QEqc5UYIMcPijxpt5iHXNEQbFmkkaVAYv
g8YgdmIBplEDE9mqFYD99EH2K+zf6CE5fVG92s2IWyEiJ3VuFcFVL8N9lNFms8y2sKdW6Fwlt3Fe
ZxgMLAVllJp2lp3Wmroijox2pJ5Xh4EdbR0mxZtq5N1VNMjDmMk+1OpGKh/zkqGWUnaUT6bWzoZe
0pZtXkNXKDJvbjTBV2mGj4oSvBBSycuV0tHSEYAWVd4upJFxatkk6lwcmcwOSdEsklEeF5mpBvsx
ScO12PmotiJi69LmGPYm2XVasizL8k2rdMRnzbCKvF65xP2YkNej9QdLIT42aDx6vGq4NFxT4XaX
or8cUrgpfrgH/MwiGTBPZ0aDhJvYYvqJMmobEQ5ykOOtbLSrRhD2UuFsbeeSdW5yQ3LypHlU5PKl
k4OD1tTPY5+6z+Qdk2NrpdYubwhXUkvpvfI0lzDuMVmVdfRuFG3mKCQ22JIZXDxCcPcxwSaOEhao
nwg6vYTVqBAbrZJzCsndxxrj9TpfCuD3RM+mgFTscPUQQ2czMtOJQjYxoVXo1ZuSfPZztdj7Yi6u
iV4FMElQ86KSje6p6eX4MQ71GtuGHmYOaYDKSquZbIZBkz9KKupBqUA+JpOlbdeCQp5jEbzFXbwv
hly/ZJWI+af226MfGVeZ1xNzm/qZe46Tn8PEQnSzbJ33lKFKGy1iN5rrxYhBTy5LzFwk1vMXZGQj
tNioW0NYtqqUkdIwANfmHMPEUleJrE/0vVIpz2nfLtWYQhe4QbszsnRJTPfBDThBdooHRk+iZS2L
xI63ajcvUDWjIgsy8WvUpWJFfArYYSlNKLtz5kCVn05ld24WRPeYA+JBXTGXCSRTYlAT68jbStgX
aRwtfJ+COsjNdKtqljlXO021KzPWFvAEcDwFpbx2SbHdJnEt3rlW6H7kQ1Ps6pTJy2zEKUHwRSMv
Czcbr3keqHNili2s2XG4MqwxIEoowF2XKFr+OdQQZXx/aFmVIzYfJWxxeQdSjcWjjtO8X6axEI4E
dBSKuYp0WajntdlGhlPpkXDhnqex7bVKC2lNFX2+UY/kxnkVNdBh09xsr1Ka1YTSxFqrO0Nm+mRA
9yXmxlTRH4VydFelLyanKM4oVjrd+6iFwYIhXxnLlhf5khisJpllgt4yS8M1QG5rfox7oZkHBe0X
LZDEtdRoyGDqANScIh79DJC30vp4KTO5eiDrki5h56pURb7kLgq+jIsWgP3MXPDuYRTovNMkH7q3
YXlvWUusEkHQ7YPVCS2wID0k9CsHRujGdbQu1To8Q9VtV4NkfRZFwODZTepuHeUIk2q3oqnZWIrT
+AYv5XR46zglZxSWeXCp0rE7VlbPR4RCVEsJ4o2iChejkHu7SBqytRrnoVNZCTL0TOiPhOzUdp+N
De5ZXztqSgojQEysuV9ovHmEONukBdQYTZDMUzDyLunGSjwPeVKf3GI01lUx6mteYww75KhatUUs
H31F8ValxF81DD6j6C6IylMup5qjama862vsQ1nGBiW2BtDQmpTdVMwlO2zDcC3XnjFvVEPYkKYb
0+JUQ7dwXKWchGNp7S/Q14eH1Ey1K3mVPGNdpttNg6SwykbtJDYBnIiu9dbsgJCzNNlfKxZvkojI
YLppEiElZgQUuZL5zou22xnhNFhNC/3Ad+cdrADfr5Kwr8tD8i7kpQJSUEOmMaip8ElCYb5iKizu
lDHgtK6EJmd5E6p854WguMTywY1K9iG/bcq7om/5esquuQ8zoldRhoagodu4fqv7oX8favVND3zh
yyVvYJ6zXZNf0AfxXO7N6DBkomWPhNhuS6OmKdGC/vDCLN57pk/yazNJjlQT07CrxCuj0BxTdU+i
Fe2LfKuFgr+IwqGa92IcPyk9HYU+LCBiZKlI+qaUXwxLZtULfiu8R2FY7mQophuz8sK5MQziPvYT
kOCtmFnLtgX3LVjMutJMfPaFZlwJgxGthQb9ZCVIwjmU2rSyZS8g9cHqcWyVWGTI1Em1w1C46Vfj
idaaIGSQK37l28AKH8Ne9xeClFMr8VyCAeQPM5oNmlYrV0UQlsdQ8euOC66VO7mTkpUQxvK4ieuO
6UAgkNtqVzF48cH3qpEhSJSciziBbWIYofnQtn1Md0EZ0+VYYODkbbUzfT+m8YZ3WdKmbliiIdiP
gXOZCm8oWQiZk7hS7yhDay1rs6MZJdQS663Ul7E6QiYpgnwu9Xq5yFv41Hkm47ArlIJXYq1P6eRK
FRKfJ1sDdVtKX1AdfHVZKIQgL5Q89B97PRNTR2sM7cnyCmXdca/Epdn0VX1I3NRMeCy08iiYtfyk
dkqvz+LGlO6t2E0eCrlmymL4xpaSIv4/pJ3XkttIE6WfCBHwZi/pSbGdpJa7QWhk4L3H0+9XPbMr
EkQQMfNfzIViIjpZhaysrMyT5zA2i6c8FrWEdp9e2fA569157H2U1xKGbks/AAomce60pM3Oha/6
HyioFUzj+CVDafIYEcWScJ1qsv99SNUczbi6RDVJ9wx973U9tb8yRtgGvLnmPUZFLCmHKghsKDE6
a3jnlZakfFRbEpc1d2Txk3TPhlAYDU2YcaLAAfAppUxjFXKdMow4dCMI9ZxDxAU4JKBZvIZ+jhoa
8dpWXLK5BBpFptFTSY2zQ4sQO2oOjiIdpTpIvphjZaFrYFuQ0Cax+S0tgoEOJDJ90L9HWWh/61xa
YKEVJMZZl5pS37V4zc6oPf6m5Fft11pV4MRiVx99rUBXoqjkz5JflL+9XoofIiMXc51W0QOXqnP1
Q16Zng79iJk/l74ef8rsSgpOUqZk2TZXugHqrDymcmRpSl9BI6vT4GzM8repdOWXMewIg52XvnOj
0HlI0Fx/xnFM9z2elygHUpFU3E8awvARbEB1aH1qydy+GXjIl7BS4E+wbCBZhdzHJMpycTakiNpZ
NSjHuETmyDOSYVuMQ9ttkI2Pvpq9nb1wb4OD0yQTvqMWtgZj3TuWTwx1eN9LKL0liOZ6CAp2ukfj
znDi/pNv28UjaVUr03MLwKkrfebteiNqYajWiWqrqK21v8I8oywcOXXyMIRD9KrIYeHCD5zQddQr
LkAQ/GFxHtQheqKdLGt7J0rGhwKYfHmyut543xcNNnWvRoXM8P38p5YF3rNUphqNYiNVEbuwZR0q
2IYHOkwwdd6o9Jryuvssc2TMM8dX/mgrZfXiKQ0XrhbJVU7ECMcSGlaFiXVX0ZVvJZXe9sRsY699
l4Hoc8FVoZbSjLNziPuewiQLflYmMzs1GG65cmQmpzkJTe1YCFWnvHJ8RaFhWNWpu240J0a5OEK2
eGsm0EBadat8tJwQguK2t+W9yr350MgmMMO80aErRUeQNuxQRN1jIoOIXjnorkJcNFTFqUhiqaRL
m4en1EtpOhh5+oSgMpdk0hvuGcTy8Fg6YzvCAUQiHHlddXKUooHT1GTyO6zgTSvrEAZLqYBqLg66
Z10D6eP6iDAm7WC/z1LbPcUQkJ0MtajgLwlsxGt1qTrqoxH8cg0zAWehReEhDpGmL9F6PkdDXwbZ
Z8/1/A3q8ujxpBLvJbnxbHhAy/LcWMQtAFglMSF4MM0ekSYZCrNg1H/7aZqj99EwlZsWoLCYCFw7
RdGfeDcx5RpIEmNcfpxV32Qp0N/LjQGDZe8gyOM2kA7wNE2PYZ103xGZL3apnsCC5EaODfFGHD4i
DcwMjpsnx5iTAuFAqtpHMkVQwprUp7CMqlCeGB2ZfUQZc0isjieJJB0H30/fjW2j/qzCojsZLZKd
bRdln2FlcBGfU/tT2/pCDWY0SK6R22x7uvgMRWbV78LILfhN4WEKB70jqwNQsCVRlmD9yPzX1g7h
A9PyyP4c+SVyIHaZn9w6Ng6eZrTGSoI3lCH7RE8eUyvPvznDQBLmSarxWNgNTCOjK20kTQLXJ/VG
yEC04j00YMOPuZZE37s+VvYp98pDJMfeI2d1cLaUSRh/0ZQUQo4atbM8taNP6agh0VNHHsS2WqGE
B6VW+/eWz8g2/04qiNx1v01XuJTCwyAe5G2uo2TsW0mABAmcC10LqkWuJXvjVlZOy5Eml6RlUB92
EX6dOnW+7g0zPOZu0u9MN/APRaXKT1olqR/zzDLgYQgaDMAqEPQegntGGEFvFVLQDrqs+dwOvnkc
bMV/GgLFRX9Iar/zjIItcaQQmA7QaKEq73zjseY+ewMEaEWnRyQvSbBJRwl0HYTY9DZ0l0OU1c5n
Kvvtx7pLmSvi562ImowU+UmBxlKsPqadSTnCTaoo2HTMxH7Qu/YNgGCRbmaJ815GAPbRirzhQ8Gr
dN/2fftZijtGhY2KQZwC9fHnWC6A4yZKlp9SygLZD0XzfWgNSvL8Rz2z8qNfk9+dqj7K3CdVaXxU
5EPJkZxz0+e2/KR4tsrcR9SVwP7QPSskujymHzK2OJq++T7QK67DwDQbGF0QctJ3dRZ1EJuqUc9k
fyM1xV4t4xosbtj4AZA1pzPUvRS5vnoMYylr4Eiz4hyyMDN2niUn7r53mltXT6puW9nGlt1RAvGa
+LpN0gjNfzLqZfJO19zQfRi6PHEWwJKTlryoiTHsy2VH9c2C4HNa5Y9i8pdWsQAx7OujiY5HscrW
wat+FDN7JlN74Ulqj0vzeteV9lurk3E9m/eKMkgq3au2JRcsalj1a/XbRWXynxLtpaj1bblPLM1E
xw9da8qOE4RPaDW+3cHKuULBLGEuJM62Wr5gY34hf2xMSvcDDjGUGb3BEHWFqjko1Y/7i3gDa/xp
Svy9VTZ9b2ZTVcqjb13xi6LlWNjUpCJWob8YP6pPxaO0ot2ervB09yNEhT8QWzM/62QLG+fjfdtz
i/tj2pInCEgjbdVSivCNkdRxHfYKwT0unIW+/pwLooBHZRg+BnhwVarGl0BLV0IZtA5Y4XCy0P3d
aJtiXaBHpG/sJ5I7/SyvUDv+L1ahtDVMS7YUJlkm3gEiwHA80Nsr/1xv6iOUqxv37DxCWQobDXQc
ex5riz21mR1VLo1OkGBV5jgND1/GCiBK0NcRz8/D+BcslyyTUQN1k+91++v9rzhzDK5sTlw0ssyq
qXKx0PjMkNlKoXPYxs3Cfi5ZEeCNSzfN5VQuPKwE9Vn2T4b5lcfx6t+vRKUPq9iMcKOcMnEUpbdS
0nj8Me1yhhwamM+H0Bg2VWgucQo6N60CqJnxC1oSUMHeUArWtuqGnd8DfoObx1TcVyqVFEjM70MB
hmOAWbQPg6dW9RfAgnMOcml3so3AlJqIFIFt7GJ52wRh8yD5HqTQ93fyGhD1FlQU1UFNw5S5WeDN
u/5asT8WoZUTfyMn3kRwICcmY7laEWyjkpzivrHZA35pbeL1DsSFjeoNwuvtPQ3MLZOhTriGFwSf
r9cGqqF/Wc/K832zb+4wiZyCyR95BUc3tRvNEDeW9dHzcclhX2+A92+Lh4J/ZCgtFxvBd9d+sp/6
rUCR5ygk0c78p0v4o/8/3q9s5gaa+5oXv2AqCpLWTtaGMPKtOpPerJxnx1D3iv+yvTTXVM1C5NrW
3+ZRLo6eGtm8+mOOhQGNyLhR4Nk8SQg27FugI8bv+FA/OOgobO9v74Sv428fujQrFn9hNh8ViWwI
s/YrUDBG/nmcH4D2bJTfvPLKA8O9w1cLsIC5QyDCz9bdEm2GiFw3H1iX6eeZ8LGpb7MOF78gyLxK
SmMDYA5flme2N1i7Dl5VDdzbYFkLbfrZj6nTkDRM9tp4AxleWCtkmylZsc0y4jIJnao4yhaysbkg
ql2YmITqQY8KPxMXbgdXRM6uhuUvv1iasZ3gHP75chdmJkFG9hqbMOsw6wxPobxFlmAHMuq9UPBR
HsJt/rA0kjPvKwyL2goDUQKdeu0rjeXFsj9wECAt2djFmgcbWH70CfbBXnrlNYLgAjA7zmKyGX04
upYwFvMf788PmDhrG3tWE4LxgYLkRQF7ydtswT3mnfGPhUlIbSKdwRqU88AlDT0E560j093Rh1Oo
B9WhkQbQgJJJ5eP+MZyL5GIM9//t7CS2mkHqKkmCy5hpsdWd06CjofvNrReP+9IOTnwzS/KiFxz3
fEI00s4PyGSv/c3wZAGpLn/9N48xwH+AP4K3Y3rXG00nZ1aNj9Y/ut/+T/sX1GFr59VHzROVOGuv
bOsH7VV9Jx+sr8pCxjQZSPrngBjAcTQmdMEsiOzg4qi7Y2+ijYxx+QTEXv8EZ+x4VmEyeUchhwbi
3jolG/8FDpyj+yQjCTb8hXgdjH4agkEo4kqLDEGzu//nFzmTVDypQopnI7+oMEL0D5CftXf3HWk2
9lxYmCRXeuJTZ6KIjBbnO5RV1qX2EPXugrfOvWagodUt8eQEXTbFdiG7Z2TViBeJ56aE1vsIOebH
JP6RwTroc30UDAeTcVmn2vYP0EFu7q9ydh8dQ+a6gGtBkSfHpab75udArUCido+kQCdABvctzB7I
CwuTc+INmp+N4jXjRdFGgZaxz819DuK0dH7ftzT7xS4sTcK4gVBgDdCCo1/9VYwnF4bt1l5ghZkw
Ff9zFC6MTI4C3RYa9SWOB18/5O9bhanlfGv/EFA4aVFrQPzkmxv9j7XpzJ1Lazv3B6xJ7QfVYNhK
sQA+Ow54Z2+rR8w1x0vSMBOc480KlYnj++oIpXiOTT2mPQcfc3AQ8+CDtPfcw9+8foj9goP9Gny+
/wEVce3dW656HWe6PP7nVOt7RvSidfjUHsTQubOPtyav3tclnqYF93/7QReBrfI7HVpv8TV7eTcE
5zQ3DwtrWvD/t+TjwgR9e8XNO0yUG2VnMvpQ/+WkRwgFONiw3Qt2XlJGBuC1hdiytLbJBVy4kelq
wnCu1xsFRA2tkftrmztwOoglMk5bdXhXXH+ucchaMxXvmHjYdSHsP85Bbf0FI3P7p4N8FCA1CJfe
IujF/rVyTeBKeJqNuVf9cAbJ3rm50Mj1GLWv06hcyiBmjziDtxhzLBvoyWTj2soYO0UljgiyZdrT
9EL3ztr7qMBJKi2W/uaO+KU1sf6L9XmVRi+r0XVwWEyy2Xm9iyNIFkrzfSYxbGa2FeTc0fv/8OUu
ljgJypZp15Ft8uVKek0raQiKH2oa9vSW7WKBKXr++/3ZzUlU1sZakiRnJJwU9k5vmm1SILQ48vwb
f9xf1JKlSWgOvDqsS4q6q1L77eWgJEZ7PVLgGZx84dacjZE6uks8ouEnuinRhQ7DNXlMOUQ8MVM4
qL63z6W8Gbqtt6UtTTbmmUct3i9P88/GSHiRLBRwHPxzmovlXZ35mcFXG07uPjlAosH9Ez66KzEX
SrtvIY1X58LIhb1ppmXYkgYiEHvVVttReIm4C8yf/lPw4G2NdyiXoMo0bNrH7gks+A7Zn0PFQOxS
/jv7bf+s2plcSqHtNKUpNlxvk5XRGB96G2VIvdwPffFfzgaYawpBunXLjFiqUWcyNsfTSHkw3WKd
hd8dVLTu++p8kLmwMjn2aS1FtpHhrNEnZWeh19XCDqN/EcqJy3yaEwz533c673QHGg6y9xspvCFJ
gy5wxUOaOmtzMvcmIgDDa7iRHs0N43naCazFafxV/1q6Yd/i8/ROvzA9pQEM3KKTYuE/w0t6DA7N
i3gmCeEcH+qX4ChDUJ/v3UWC+tki26Xdice01UjrfKBy+MbBO+6al57BynabvkfbjmE4KLuip6V0
+i05urda9TqaA3+UGrnHas7Dvt/wsD4pj8NOQxdgadp9tmyhMxZCSwdSFboF17YSNQ+MMsRRbQm9
A1uVnG086vIW1Dc4xFqzoydDGuWNbfnp0bYzBa33KkPsJuulY9OE1SEA/7tNLbtdqNrOnlabmxMt
Gk08Wq9/mT02oMFFYkAvCDK/9Ki5n0c73PTuUglcXFTT/TYg2xLTEbriTKOhMfau6rgd4LWi+dhK
VrMpGnunaJW9MyvIrN1Y390/uTPxUBUdNNrkjF1S/bpeG+BJzRhHvnBQfwuzH4HvL1wuM5t3ZWAS
GaS6rttkINSpMUVZeFQcJhgRn4iSpUmuJUuTLKCMNaexoblcKc6+jCABKmBUROkLYPzCmuZ8VeV1
KUYl+U5IL1/vWtQzJQE7ObuWwwrRhDs5ESz69YvlyafcdWFxNtxnq3UfVQrSnQJAM0y3beV9U0aw
Yfc/4YzTGBAL6qJvIgYqJomCBPW1G9SNjmTTi+OrB8Z6gMfJdLiRB/eMpbXPbPOluekNqhul3jgZ
5tR9eS6+5x/LJ9bIfPCaFwACdj+zHRKt+6Vq8IyjXpmdbHlsemnlNJiV++Fk6vo3BgOChZ2cS4Su
jEzindMYfpeVGAFsdxgemleUVexwK/jFBloZ5l/Rhwq2JWiM//rX35BLQ1YQOaB4cfP2KJXW6KOq
pR6mQIthwl2XMM8lmXtN9vYuUMn75maeOpgTw3c8dZjbmWymMoCykg3M+c4xVV89+XEMPv1vJiZb
OchAXAIRysImSLd5n8DmMgDO7XM/2d43NaG4fMsHWA6zdUwnmYD/J+UzP23y0cpYDjSA790H+SQI
NYIXdMrcNfRmChxhO0GZlnhnGBuCDwiYLlwRM95pKlwNloYMuShrXgcE0+u7crTF98sNC2WUUjsG
StQsPD5mPxvYqrc8HbmnyTqNPky00ucismQAkUkW/epUW1rz3Nrf39GZM24qot0k5rYQDJ3cCroc
umohcw4q21ilBfS9epOjQ6Fbm8EYFoQw59K5K2vi11y8GcMxHhjcwhr42W38UV1Ln9vxXfbSHvRV
u1UC3ld0LuATznbyuyV+1Nk9tRj95SSAwjAnR6GpMqVUkwpylNBgBDKWitfabNNNmkrZwuebS6dw
T1IbFY1bGA4mXuJrmRIC7yMX9w31pIK7fafYtQtVQTVuJN0JD1nrujsrSsqHnJ4YmKMWsjyfYeL7
31dcCZM8gx/C1wXab6g3zKaSGw8DzT/eynlebyU3hbTY2ehB8BT5zveiRD9n8NS/XHBYq/uW37p2
N6YVlPwga6dCO02mGDoInEo2qLJ442+1YBYOTCUyic1zOnoU4huTKkFXfjUUK946qf+OtvVLMOju
vtaVr3qMZIEJEHEVyBnyL577GPhZcwKcma9Us4OOJvA75vibhyD3tqlvMDSbB2gOuEW5VDyduXhN
EFYAoCEEdJDBvvZb+he2LY3UckpyY6RHhgeaz+t6BUvMsCrO2rp+k43v1uaSwNxMleXS8rSQqlYy
4ab/xzLAcmWTvQQQeO3NlbJG1fqdufMfzR1EXg+E3PtfcN6L/yx7WlFVK7VvcXHeelQL3FOzrw+C
rtqAXMl8f9/W7A5TLeM+B72Got71Dht2KKdlBp1SHaBuEkiwiZobpORXTf1YmUs8GHOhQFWpTyOR
wSDr9FZ0uZYlcyRVHWPjmDcQMMbdN9lOFoLrrBkchm6aDAxFn7hNzpiEktREcUcNpR0gZigi1LJ6
Kh1XX3CU2XMu3hL8R31n2pjFTTIjTAk48ql4jE7lAbWRXfuw+CqeXdKFHXE9XkTwwrLzPgDMuJLe
9TtlxwDhzv0Y/dLBYUTP2S7Y+K/a8b5rzFWOKGr8WZv4TZc2w8wKerG2aiuv83bdlOvkG8Q5wb6m
Ei37kImayYLvz/rjhc3JTeUkmjPGOTZHFwFAQ/9lqoC+QfuHTvlQqfXChTG/raZpy4xICxrm6yVK
hurlfkyxAYnxo+doz5o0nCrHUBaWNX+kDcSUTIFOkqdPiFFDOypQC4LysT5C/ppRIW42yrqCzex1
CZs3lyupoveqwqAKHcDEWfyUk+EOGAMbSy8wr34CSS+W3GMuhbm0MnEPw1MTZwhLIF7bBvWd9qh8
jE6wojwaD661T45UCvY1FLH9f/lmF6ubuEiU5I4nKayu6JF7D4fTKPN4MPPdffdf2kThqRfePwyt
oYYmZiyYhT2qmG28YGHO+XjfQj5ugSGje3BtoYn7nscIYapz3sTf9RemjY55Bfrh/lJmDakqnoeH
E3UnS2FyO/GKjiCfQ1RXIESmfvIZQrpvZG6/tAsjk7p96lqj2pHAI8L4Fby5mqULb8c5f7s0MNku
FIZILw0RAhkx9FVOzlC0B58RlJUBl9f91czVW4Ep/f89e3sRXXz+2Nb6lsydNgtNnTcCoF5Q+dNa
zODaWS3CQ1Q+9jRr01R6Y5bpGNYNQVTS1j3Dwrzm2h0isxCJ5lv4CdchFDHMVy58q9kHwaW1yRmq
iqqORwYOsBYOn1W0e1xj5aG3Kuhpui+5va7k58ZjuB8OwBKS8P9QbGB7/yx34pKaYwRWZfID0gbO
xFIJPjjWkobdXBHpysjEJTU5U1LTwIhopY5nCKGMs3ZAb3Td7aS9Hmz9rbv9T37zZ2ETLx2UwOql
BJvhUc/eiX6/s+Yf6Tb4CfXrfqnPMXvqRJnB4IGn0uK5jiFkQFaYpzyLXb8wId2g/di6ysJhmDUC
BBTUniZoRiZJotS1oeG2GMkUaR9pqNTH+4VtE3/ixv3pn9Ico1VqTR+JpBouIGxM5KiNvEcp5BC8
UnZHpFfeuat6WXBp9rxdGBT//+J8V4mvpAyb05HzNuUx3SUPNeX+5Jwds+flzzSHpQWgb2miCmyg
JS22+MKcZkZW5mXUM9Vv8N29jBvYGl/sr+65fpe9mptmA2Dnt7aGW+QdvHj5aql8MhvP0O6jGKXq
FrnO5La2VTq3pgjP/Q71Vg+JjWjNRDHEpuv6l3NcPHtz+3tpbxJhtCSgsmFhD+29rUG1qD+453Yt
kBnS81LCM3M1WKph0j8wedjCBnG9u17JOCb6ezholTwFenJO+uZdMHg/fRRVFzx15jAgiAm6AMoH
YPTTzmISu3UfphxwJKE3sEes8/5XS7SGGnWHXKuzyR+WLoeZ+9vSVbrG9OOwqE+CZS1VbqEEPJsM
s1p59Te30XdM5S6ULOYWdmllEi0TRuCSMMLKUFU2ahhuvO9Sy1uAd81dPVeLmUSs3GidUv27Fd5u
rB2EMs5nHapA8rmHAIrOgZfFqvlYvgzWabmzubDIaSHTrvzGTlIW2bXuLwr+yG8B/v5PO8nAFFq6
b2NH1+7oWuYIAQZGINvYdgVziOXSeZ53iT8mJuHLd7uyzcV8RQ7nu+3aRy0AOm4u6X3NdUX5Wn/s
TE5WzzAghBl4+9t4G+xxHqyup2hfbdRdzX2zbpnBYfLncSlFmTvSpMTkrFTtb4eaBjcLtNRkgX3x
YrVQFMs/KhVe7XbhPM9tJHUyMj0Ky8x0TM6WbtVFao6+QSUbaQWA9ob6wsjf7n7UmLXiAHyyualv
h6XqoI01tWU1RVPBePE61LBBK+mClbkXOzfoHzNiUy9uGTnyAq0W5Wv5JOYYQgq9zLXRXcmO8cEs
tvnrUv4x95kuLU62r+29zu0oHq7qtHxv+tBj59peQUqpN+yFLGTJ1CQ+FU5VGx40G1B3Vg0T/sP4
bBdegBKkXa0yZwnWMev6l0ubBCqN0UTJiMXSuMEQ73wV6BW0Zs7eEQHZtRZBObmEB5gJT6INzkiL
Y3LqpgUy0HeJWVY1a0SR3oZ8127//WVC/0QjNjmgdG7hKllVZA4z91R1ytcCBXKFKT2r+3Lf32/X
gRExqkAyR944hRr08cj4sJQbsAJASB/bB3LUhYtEeNZ1xnhtYhIBGagezK4ojVUJy7svvXhls82s
IwWcTeOmq/vruT2/GEP8WHEURH61qcQbbCkh3DIBU2vyuLFCZWUGoOnb7b+3Arcf+AxQGjasfdfH
V3Jrxx20yoCx4ac1nD1YA+DQu29jJhPVFPI/Xce9mAKcTjvVsSdb+kCu1K3HnSJGRSFUYGT5pfjG
+NHR2TZ08hIwNjTyzJootabHvvQrZp5mwisc6mHM66g4+/VSh6LjVpFID8VASwknBtBoZJKztfOG
hmu1XbD794fr2ubkLiMytVabKMAXYBd8HHPXfB96cPnc3+AZv1QBLgixXC6Um0S76sE0VC7tF9VC
Qs/VjeOQSIfYtj73ev8YRe4S/nTGNyl8MIPI22lmfM2pkshoKvKn1M+Onhl+qS0oCRYH3YXzXZ03
kzlfUbsHU0vBatpWAsAoJsnYPf+YHwdzxRw/wp7A2bVdcfK2Nm8YhNyTdfcUO1u4NpZaMjfhf2J/
4jFlrDdeJopY44iQIRc19DfrWhQPYFG6/wlvx60mtiaeUjgSreEKWwaKy0lR70f19xDyZAtfYuiI
vOAlRXpLgdCuhZgGVoltDZjK0006Z+V2DJn5j9A6MdNdaMcL1+DtvSR+3Fs7jAa1Yb8l2BeXvJ7E
XVaJ1mKFyo/OoMlZRcwq3ni/7LOxR8DMFgC5hdA0u/sXRiehKQlsI0oHjEbxBw95FHNUNk78Y7TL
hb2fdTN4a4H8UJS3pg0V25WcoNFxMwEQEZLLoqGiwu18/xPfnFKxibRlmaBRLTQYJ+uBiT3rNIso
CH8VQgIfkvF7b34L1Wg3IjF839bNAcUWfLxi5lFRaEhNvKkrITOqgOStrMbZ+HK6Q1xr1aBJ/L+Z
EXfyhV8Mqgn7aivMoPGjBdu0fk7lb/+bDbHUCxt6r6Rx7dlk5bCuBgi+hjYy1WO8sJTbRJYto1DC
dlmajdtN0sowVduqoYu4Gn8036uXbO1u6pXxojCMW+6FYtT9Zd2kKwKbAKMO0CTNtm+69b3fmHED
aHAFlK77Fg+x+snyhx//wYjFvLgFnlaU6673TpUL1dY9PLvJ0+7E89B7JxdNtHD9zDgbgAO41sET
aGiLThAsZeznCNCzc114MIZPnvbJDBcikEi0JzeBIw6PeJwJ9dKJE9hlnQRKJhLjHG5KExGv/Kyh
OJpzBzFOeerCaH9/626jjzg3XDuAAKihaZOtS3S/yOWgoo6qUEhtop1ntCAatE0fLvRzbz0BDLcB
0gCyZZ0xi8n2Ka1d8CBlbaVoMjT+F7iRFhYzZwKcOGTKvGwNYyp6G8pGkAU5lcfAGmDeS/cM+y1E
HLEf118IJ7swIX7CxTFVsq6SYxMTfWCs9ea7LjFxDeFJAbPXsvTy7de5tjbxB6crBmZxsNadymaf
fhSZAeyCH8PP0bk4o1eUr8zP3m5pJPnW06/Nip91scgesmO0xjEbkWzZHhpvg7qO7KVCxO3nIrGy
6ZtxJ4Fesiara4rQaXo3Z3VR2m+DqvRPpW0t8WXcWuE44XVACKD9pt5xvZg8zp1cg96U0ShtA3ES
KXmyEBlmEgchp2mjwsB1dMvn07SaEcUt02NZzFAgBHsd5K6FxEMzUCgUxLsuSze6XPqkVtlOl5DC
7H52dE1sByo4eJPvH+rbJfNzeEwBi+ZUg5C+XnI6wmxlmQE9KPkMXnmj2PH2voU3lM71Obg2Mfl2
XlemeQHkfaVLwJhwk0FCiU5FGSuyPsFlt1cctIDS+sFuPt03vbS4iXPmJdhMSEXxmtxbSfBgu+rS
LPBtGGZxxHqDsXsulSk4qs0RnOk7n6BoI/QIP4TmOg+QD/IgHpj/BOWKFPP9Vd0eOWHSpkNp8nCT
38SZL45c2GdN6Yn9DOSHoYLV0H3yy+/3bcwuS6hYijhvq9PGa59GiuXABgACpEFyxst/WGAVTQTd
JO8hdKEJc5p2d9/mbdKJdCaPQxINkRIak/ul5LUTtH0hWssF4l3pquvzJy8XbMn2A8XDYwCrtdwr
C2bn/BO7BmJMRGv6CRMvSSWrD+C25xNqxuMIrK4d0EXV3+f1hxrId8FLKk3VTaeUC3eQ+MOTgwF4
3mC1YF+INpOzR7/crZwS6bUcuux94QihOSjdN6XW1lvfUtoFx7kFEMMwcmlwchLH3rNrQo54tKC7
Fzt7pdkL+gpnG52jIySSsb3uf5tf4vfJT22LvNCySsjCkid7PY5VVZQ+vwAA2rpTPzTmB7Nbmn67
bbNN1jnxJNjMx6pliITqyt9avd7J2QrUgLpJ90ttr1tUkbBmkk2Ks4Kw1wS+VIeVF7QG+oJZ8ypZ
P2I9OlEWXfeavRphck6VfFW0P+Xu0R3rhS9660FUqChUqYZB1+1Gc0WB7N+IHQ3R+lhOty7PmqPZ
m/37BJmEXegl/kK5b6KgBXAFTxWlbRInYBfgJK6vC1UWrIOtDtXJUWggU7cy14p5kvUNkk7Zyf+Q
wnm44mbrD9JWP3oP8F4Dd3Gfg28AuHcDbeRkIzM3Er+o8DHC1Fetx4wiE7UKbxdqHwZrYYtmPo9J
HBPzBm+Yx2nGnwSaHLiIPxBOhhqGZsdJ12lYyz9qRZJxilBdOeQtELL78oOqfe9C1Vm4ZGdeUteJ
hXa9bUXiM60ykljo+x4KeziqkdMD5lFsqjNEy0O1WZ45vfUNbIp3NY5JsjGtY8aeHeJwAIP74dkO
kbhEKDmo0aBV/3W2fmVoOivIruc8I3UN0U//veLVz0WbLmCQb688YcLk8U6+Ltq+1/uXZ4Nm5cTR
1agH8pMNSmc/WHr8wUBceHv/Fro1BTYL8ANYDsp5N0VmVUmaoGUAA8LSHn3HLnw1suE1MaMf9+3c
5ibYofZPvRAVQJD510vqRkcac4mjmwTd8FpobnZsXSna3bcyuxrkYsSDTcSJSWxK9by0Ws0zV6aS
wiFcjtpDo3vjS+gMyoKTzy2Ip5pIgxhSAURyvSArNupcdtD5yFr/2enaD0XjLlQIbgeXTBvOgj82
JteH7LS+Zyd0NPxz+wOGWijEjwLdYz1Cqzt8VfbqDtaw4xK++PYogQ+Ey8BA1gqXmD4W87GKcisr
YBYIEOJoymJvGqm2cvTqk+drm3//ycTEnaXDJ0liPtnHxnXsXoeaHFm4kB58EX62U/MvZEAWYvns
opi1JZFzTMxNQrk9VryyBRmP0b3zZOWkobaFGM/arfyFzzbnhDryGEQCgLDKtPTm932Y64DNV2GV
xVtY0p/hmPU3jlYtbN3cknQQGmL7QDBNCQEl1U2KzCXUD0rx27P0L8ixuwQ+fRvkS744tyiDqCTm
lCzS8cnJ6myvje2eNlHZUoHVjIarzHk1NTh3/70/UBKzIZB6G2SbBAqzC3MYhntjhfySs0m0EfxO
NmbvkjyTFsa73u7C64yUdwVODsEZEoGkptdnOHbyPA3dDt/bCnh7hvbrDukFt99DUgmNbrQZGLg0
UVsAAbNKFu9qsZYb+0JDDn80SWwmvp94TTV0Ifa7dbvRP+VsKk8Bxk1XJlrGazF7maFBu6Zgh8hl
ECFfutSfmskX2IOL3zCJMdB3MLsU8BvEuIv5id7K3thLp+ppGQE656+Xpibb7cKTV0hiuW30UZbK
Z41UEcLpVanmh/tOdNvqI3LS5WNdliOYqyY3aORJGVoUmLKepF23/nt4IXiF5R+9MCbd62LVLNic
Xd2FyckJqdIwS0sTk2isaKtcG7JNqoTKmRdtdpSMbqEqPvOOu16ieu28RZyWWm1gLzxm7xu00Hm9
rrPnZdjizE0HqA4aCCIaUzvTo28LnYEQHN8qH6T6SQiynbXEcf99MGNwjDyb+QGZRszEOcYyHOvS
hmpe8bQKfcMClSLdz7aFK9eHMqKWct9FZj4XmD2K1rD2IFc3zRcNqOqMOsZe5pTDymb+eFWYyQNQ
2nMmkUHctzYTPim1KRDjYet2mjtvIXEKyPdWNLTMcyjp7a4BWnJQhfjNfVMzjURadJANCDZIDVT3
JIJGQM1iQJBiblbZKWfloJpniWEa5rn8xxwt9wQ+pzJd+w/G1+A38qX37c8tlfcZbs3Y1i1wF1BM
YkUFfY1xfB5zcytryLen0n/Y0EsrwmkvqkKJPmiNN2KlLb/kiIKMOdTa3c/7S5nz/EsjYqkXRsqi
q0ueMeQMBe+3fItU4oLXL23WJPp2lVtnZKzUkhVj58WPWf21McYFIzPXjCieQQEkFDpvXL2l6pnQ
62CvxlBftyh9CdnQ+DssDvpDPrjtWi/i8JwotbxFKmsJzze3RmrAjKZyx6ocuutdtNrc7DLkC1eF
mjyNWrJHwWNta0sZytyBFgO4AipA2jydbs6jXqxH4WMhxW5tDWQGwe7ujCr8fN8rZtdDtwZYHWqn
DPxerye1lXhwarZTKvIPVQm3Y4zkQJgCGLxvSHmD+EwSBMekP+goJhAt9HyvTdWlk9ZZQw2567sh
XEsZsXGjRImsoIxeD2snGNQjKhreI6pDEiwGtbz2EqtBL7v3H+3akiGwkLl/eiejmEk7S1G3mqX1
P8u6t58Z5FW/2IMrZSsfWY+n0IYOM0OV4WDncvwlcPIqWnGlQddi6lK/ReVKea+Oih0i51Uk3ws9
Uv21k8TWVmmK5pRHgfd/STuvXrmNYFv/IgJMw/BKctJOilvBL4Qky8w589efr+WL6xkOMTzSMQTD
gADXdLO7usKqtV6sWFIQthylfaCAozSyyfrsG43504pH7blSssh0pUhL39JJjAhyhmTUnDCex09W
YiSdoxWj/xa2zPyUwf3xJd3JE8IXo+W/ncp+3sPThTBlBht2Q8sg17W9HhvRe2k3JwcNTbyHoSyi
51YNpffjWNpnpDxbR0Ey5Vj6cU6GkaTt34WV5x/xklHrDDIai2gash16K9vfUFdRzrGqN7nTxUPw
Cl7ffFaamUeIVTwhuRk9TsGu4G8rSojg2qIHlfHBs+R31j9+ZSA42E3Fdz8NoZGFEfUxNHH5ZafB
/2nw+XaVLHl5h6a8jqjOY1jnnaeX/gBFVmMTECHvvDcK64M2Dcw+dswm0Pzuv0i0rj/JxkDdS0X0
vCu6QXP8wEBnSslbOf/dgTcKX8wEMTQoQO43c2JWH49lFJHeanMHO60pzz87u0ccMGjHjcBp7T7B
+KTwj0FhcdlTmHNkNaYeU3rZPOY61P6muVd79cP92/TLASwvE7EgVKbQSdziHNtpqpU5bZk5SlFZ
3ZfnbB8fxnIffhCxE2UpLz0hS+ip1I8coeA+79ujyjjUa/K92FjzmrO6/C2L4I2DHEVzxW8hRXxO
NGufhp+74O9y3CqCrxqit4xv4Q859rUHQSdKQfOIvC3MGKgPC1N6DGZ5OIMVEiSdwz8bmyyc380m
X9hbRMGE9QZ9YOwNYIRa27HfWA/lm9ExztJridLsO8Y0qb17xQEymdhrD+qxeYiPW/wPa6UTGED/
W/dig+li9Cp6o/+mdqGrPXL1x8/Wud73TEUFbrwPcpRBocC6vwFrIQOITUEcoPDYLkGoSC1TZ61J
/qtGeqhFbVyTNiL/WxMUeCnXCQijYd8oKsTRgDtT6EHDOgT4rUBh7Pv9RYhY+/ojClVnMbXDywON
8yIWN5IYlFSLBVX63CU/eAzAXkWODmLSV7eK+rfDGRSs6T6bJOEQ5UBdcX1EQwXAgCr/Gm4hCwZW
NkCQNTr6q/rTP5uufAgfJbp/nYOQrPn19zv6WKcLxnKhfLrhrFaS0DfzibX6qYN8LHqQf/fhVg9z
fY0XVhbHUfZNcyjFN2v2ECJCwCjNjpofhv5ZEEsornGwn9WDuBQVCKpoq9Ahbvnyg9JnVCknCy6p
ZQoXjVFTFCEhC+lHFLuZKoef48wKHvpKm9836mCeA0UNj/JUqx8y0J2a6/vBVl1xJSu3+cbMbzPX
R6nPWpyrPGFMUM/Nf3F2Wu6oP/Ov6cHG56Yv/ewYkhu82Rr6XEmHro1a18crKnfKnPUYNT/0T/Z3
tLmG99NzeNBeLPuTDccf07U0jz5kkmsO+2326hUIBD+A8S3mnAB1UPu+/gFIAPdkafyAkDEMHh3/
a8TQETGdp+ytN5MnODHN8/0bvGl0sWpdrZpqrDAqDlzolh+yzkv1kx4zazu6At0YKIkTvNm6Trfv
zfViFxFr1SnSmKnCrl1Ux3A05X0SVZqbW2b1OfTlOnXur3TNG1JBg/JGVFxvZ5jlqUXYF4Oz5TPY
e1LD4bddOku6sCCWfJEFpmEY00k3aJg3u5xJ18Cr4vDr/20VizOyS8chraDyo8iOXrmKwiMN1vsm
Vr/MxTIWJyKLMgYWxUZBrPVs76ZzWZ4VgxFsJU1+u7ZyvWOLQxApLeqwRJWOpmevsy0/RMpjPTUQ
dtnyH5kiWKXUAU5qCd3VQ5SDQ4NVFX7/jNQPl9CxkJxOEJe9v38rbXaxqv9MiZN4cQ6S1lBHGnOi
za4c6ByUB4i/3eKc/a28/oF4AK+iQPMzIbaTgXssAqlSG+rGaNlDMoM3SOK8nczgcH9Fa1fn0sTi
UaomQ5stobXTlMq+iuBWjar9H5jgq7ACJkBoZV7vGeQMsE0NFClzI0K9nAbF2UpjQs/7ZlbCPbpV
KkNMgt7MhEHm2s5UB5ofzINwd9pB3fcwXX1LD6gSPwj2JLTBXksY4jenO1YgJsyOK2KuBQAnOczi
3iqjWsyT3VNaGQ+iN7f7XhxDz9zDcpU9mcfW9rov1TnjXVf+Dp92X5MtBZPVlfOoU78RQCJ5Wfaw
rSQ1CwEVDJ/Gg3bI9sUr+TfqubQPxAvTtG75zIjS3xs7fpu1cT7/+7LLxMJPm2DQGr6s/NCfUeCU
n6uj5bX79KV+iR/HZ/kUvKk24pg1m4DAoHVjoRpzXtdfWZV9NFVyygGAqhHx7DrlUOaJvqcN1Wy0
C9fuBr0hU0y3wNGjLQ6uXhVGnea0XlU7MR2jkd5Y6bCBaf51OpZh2YURfZGcFTMSx6pRMOGVutIH
4xll9ynbD/+ANYGsR/ey6l1insRXLI+bjZ+NFS5na+om1WQlZoW4s/FzfW6OmZu44TcrdUuETyHG
jA5bUKW1N4hIR4yT43iAFVx/wDRJ9TivaPZqc/ElK+I3M9PDmixheZz/4Em1RA7IkBIM6MuY18/4
fJJEJqYEFWIesR2eqzZWN+7B2pEkgQCsi5PjgV6cEzWL1CQpyDPHKhnPdtslHsrb3Xkemy1Q8Kop
GloAFCmjGvbC1+RFlaazRJ2k1uPulM5l/7kpk/wxyq18o1ayaoqYBvIoAT/QFiXOMRrCORalEgXd
qX0wGl/jrEr2tWlujT2tWgKpQXcJsAEw5OsToaGTbahDwJWmoHdAr3gGo9SXyaEdhd74fae1cuQB
GewYEQVvTwVo8bFsK7RzOSeZjIN2d0ZM2oTbdhsBvLImBfUjSCGAx+1AV1+vqfF9s0LcWtws2WVm
pW8+UozenYSEnXxAHqzpId0o3a0OpCY2a+FPKPKwlTwIdCKXr209hJHUzRkgmyDpn6TIVh90wFaa
BcJ0ZFAfQTejQv190g3HrEL5za5spFOhjMl3NY/8Z0Uug5IsGH0MaCvhHjKH5ks2VzaivyYk80Fj
vdXiLnjT7ZLwozzX+UmNGBqWmkrx5ihDNrvcqbTTpHmA7HZM5N4Nej06l4U2uR17vcWMseJQLle8
fIX6zI9QOGWrKfMOzgTfiadawTelHt82o7nFySzOx3J/qYnTPINRBd2sxWEt9MCa5olrUQH8+FZX
yEyGOyWPALfb2REt5nhfmbS7WiM3H3Y6VN8bB3gFWcf4qpjror0HiH0ZFRa7DFW0kRi3PwSnUHGK
n/Vj7zZPxSFI3PqYu1uz9mtvlCKcgIwXIIy7WbPZRMowd6LNLL1BKj16rl4AMXKYIeo8BNHehjKH
UtrH5LA1L7eWxGIbjjzqtTKQvoXHKy1mvXfar2KiUF5NvfEpPyTcot2xOddu+m477F6L8q9sLtKk
qDQjqYxY7/QAae1+hkrJ+MCMK2CQ4bT1Hm5aW3gkRY3kUAmwBiNQ+DYU8myHFqlUxlp3vL+bj/6a
a/pvRwF5XbumcbR1mkjYS2AYQ8zrh74XrICjax53DwYFqHC/ZfNWmE0UKYG4CMYogATm4ium2q6A
14yoTbjD6JS9s1/KffJR+b57oRvyEH/PCHYkt/HKE1z4DnGHp5pOgtxCAHFQetQ+3n8F1spQVz9o
8Yn9EMHutuUHCZIFxUM/1dqDPasftWOJ+fbVhuJyq2G9enVV7iyjMEATqfhcb32eqmExpATMdTtp
34t4Dp4TIwqOcZ4kL01dUH9UcjOkOMNc0Jeqleo3Q9mVPw0aageA89MnC8jHRgoo9n7h0SD3odEj
Bh9pjCy+jdmTpqcJcIfJMDpXzaTXxJiEpycZlKNz32rNhgtbs8igINgVXn3Q3AsfKkuBGUopFsup
CJ6VvJzemX6aubXaFvuEGIE3JNeTT/e/+crLDyJU1HnxJKRrC6saivd9uEsMJ9HZdKfQtA8IjUNB
d9/M2ke+sqNef2R5iNpZlrHTH6IZCiqREzVeQ+28cGqAF9sOa+UF5GLR20cZTxfMBtcWUafOYe4F
nWOl1e4g9cXBitLHoqw/9YyYePfXt+I+YGOHtQa9adOkZH9tLCbUlaIJ9vDZNr+Zkl9B6NF8hAs+
3tjIte9lCZihQcWFUHdxLiWpyuIgBL5dxw1zTOb4YqW70+8vBoQKdIvk8DYqC9eLkaO+83e7yHD0
ZPcta6BA08tvYT1sdFLX3A21bhwf4ommepP07IbCTKyhNEASGtbLIFEghb9Ltt6PDDY96DGqtIwB
oUA5RoblVvkou3VhFCcjt4PeMdVJeRhnyODnpvU3Euq1yyhIxRjnAjR/k70UiZ/QD88MJ2byzs1N
mjxzE33ZNcZzHFZwcTDvuvFlV44Q87tIWhDCMM21TJjSUJeUchcxkQyn2bkZW6B4sD3x3kplPfyJ
MYoFLA8By5vmTt8qYZs2lFJj87mWxdTDX8NuKy9be8QpAP1nZXHpB00BTJZiRbBUaN58sp5m13J2
brjP3a3ndNPa4tiqUZoaZok1wY41QE7eO+knC+9Su7krfbx/R9Yc2tXaFu4lRpTWGnKsjYfgffW+
gcPP+miANDQOys9tb7Z6Oi62Uvz9RY0VifOx0AbMBe1TXpdfJ7hoNDPfKBqvle3ogvEI85QqQKgX
YRcTd+GsxJh5BAtgvlEB0sAtImTK1HN/EhyQ815/ij7Oe/UUH3/ficL9QNUQTJcQSFv4Nn808nhK
MJ52X6bwb5+B9my3JXqyupEXRhbRRiFGsXNhpGyMR/hD/jLC6Bg17Vb+vuKorxaz2ElT8TuSTez0
/muo0kyjFnr/CN5fCa3v6yPR663i1zIWCoidu7zxuvhLgMz2fSvrB/3/bxglnWszRtZUQRNipnOj
l5o2XXjQ3/oH2NPO6T4IN8l3t5a1cBrtmMa7sMJeBiuyr5Aod6WTxr8f9/B5IDUBAELNaPnG1WUe
ZtEuxzWp+sGe9J2TFuYWuHXlFdEpBkMeJWormrE4A1XewaIw1xiZXoC0n5QBaXkk8EIp9MB4Hf7g
SwlSSoHsFrMPCweYFn1djw0Dwek5e6+deEJbz/+oPfd7Axb8iPnZjVdy7VMBoNSZExDUN8uyUaNn
EtP3jLP5sX7MDftzGBSnXo0/31/Yqhk+ES1ymerUspIf2k1dM5WjOYbVPCj+7i0yiq+9r/82fOR6
QHDhGfSkLZJsYGpk15qengWunW5EPKo4u9dZhWhe0YzlSFAoWQ4Q5aNlxHlBTCrmKpSPeQmYQ3/Q
3fxgnVNndLtz5vWpg9wrU7fhw4TS3nFLN0wcupvfALgbwLpJELksNddzq1ftyIH3C6M9FjWUA1U3
oU4sBSqMSZF1TmT6UFLuQ3inKuFGcHkblrMFQHR0iM3g29DFx754yHZ1ywnNiZRpW4bnMBi7Q2fA
wa8ESud1pTS69w/Piv+iyE2/kO0mMmfB1wblTmnrMEuJZo/Nt97+FYeIKZa8+sWm/QespsTlZAFg
hMCVoJu2MNhAyCLlOanOEBuFZ+eNzFrt8/1l3T4vENcoIGDB7QmMzsJLgqiIIxPUsiNr9ZkK8pu8
mzY6PSs7hw3Cf8F/BwBxmZGiDtLOViloEx7ap38rPo3nn6aD6sV731U2lnR7MIU5KDEMUfPmQl9/
qLYc605SGIM3AQSRFyozc2iNdhwl/aDn6oOcJOcyaZ/iaUw2HrlbR41pTgghD37sZjINgeI2UnNe
A8lHaLFJlPzErF/LXGk3HMexLo5TFW5JJ6yul1E41QD8RgN9cU5ivTMzJcQokf5h0JM9J/h9ZMAV
ISW86L2avLXS6GcRZRv+dCXxYrkXlhdPOsRRYzL67LT+PLmqOxyjd/8K+VhfRPmdYunWJby99dcW
F8fVN+OaAgQW/Ve7c8pzeQg96sHTmwSG8Y9C/jZGoKL4Hn2/f01W8GXCMOUUGItweJr48hfuxgwa
tYaKjzMcZMdd3JvkVHL8Obc0QjLKc2cmOVU0v4bv884fPCKPh2GCLo6JXK6tMT7bvgTtP4N3bj12
X8LaegsvWb3xMKwUdAXXxQ4OSP4lRmGufyZyzkzTapyFXDoowzE97w4MnL326mno9jU54ME4TCdg
mfNWJrjmSC4tL77MLpKjQumxbI2dq4WG0+Rf7n+DlaTienGLuGTqk76pZEwkjp8d/SP87swRhq1T
79UDYnlOy9NXOoErO5HXnbaQp7fhw7V5sQMXR0AxytKfdM5e3zVEklZWOb1SUTqM7A03spKCYsqm
cw0HhErVaeHCusQeJbkSx/yZDvyBSNkb0I1QHaSpti/Vmte6sPZr3y8W1uVKFFgF1tovpiNI7JXH
8jB+hEQHQgGzdlTqeeDZ7Ldb4rVrZ0aASeBmYWaLkOx6R4NGaqLUghUmQOyFYqbTzBuD/mu+8dLC
4tr6UReXTQZzR4xCjyAe7A7hKTtsoQG3zCxCvrkMu7ql944ZoXLwL7/htuDASq+I5vTFhi3OxZgm
Y9dW2Kn2Myic9BBJEPC3RF6x0+41t6D+uXvbDxA3H9otqZYVoOeV9eVDUxihHgYd1psHetbwOMaN
a8eu+aJDE6of0syJH8Jjy5hre6g+mx/vX/+txS85+pVWK/1f31KhtOwK3++fw8Ib35efW+olItQt
n6WzTEHjvGFauM3rWPd65QvnVqdx088BK9eP+j/D0Torx+KsucbjtobKmpe5+MTL4ac0Ik1RxCf2
q09K8k+aHjdHT1bdy6WNhSeb6wBOyQgbrdekcPRWx+hokt5pbn+UvM2Cmjj993ZvEaobBUPsYfNr
96JT6s3fcy/2xBR0cM4K10Qyy37IDog6MNFrvN7/dGsBA6kjuAfQCIjHLW5mF6tBW/bEnqNam/u2
6YpDJxtfi91o7BvDTLz75lYfYEHuYML3TOa8DNrtwI9SX8Ze9KkunKpyh8oVHTBp37vSfJImV3Ez
b7sJuBqLXRpevPx5bqst49Ac0cltdofdF8EeK4R/bLCByjF+r+ynx60ccPWwwqpo7QRlEYNT1w5c
6rSoMnO+rAy6fGdq+056negq3t/UNStwSmAAaolbkuKRh79rgpDQYlCOXSF5etUhHbdFLLdyVGhd
QYvAVAmx3lJgrUE1M5dGXiNz7IJDRFvBsxVpeEp6yX+uo0zdqHqs2gNRCZkQo6M3eco0TjtKLSxr
MvS3VSV7QTUeR0t2qjDYiJvXTOmErbR76BHz5/o7WTNapZpG/NdX9UNcvPP15KxVgFD6n/c/1cpV
B84H8xkRMtKJu4VnKRLTYMYD/JneIFIX5NIJ7jpqe/HuiL95tnSKAVmz22RBXFkgI5zw7JDJIo66
9JpSl035ZHcwLT6h+3MGE095MX/c0eZGFsr6Egs0UONu6U+vnEyKMMwWiAXfDiP5wFjazsRsH/qu
bY+u3HwM47f391Ts2cJ9UgdA8JIFcgmW+axcTVJYA88Gti5/6qQhYM4X33LfyNqbgF6GBjcvzSoS
h0WkVI5jKnfonjjGuxmqDlwV/FrNkxAK2+5CrH0ujgekKmJahhTy+jzGcdPUZmtoTqFmX8xSdXDf
hyKV3bGctxYmsoKb7aMNBlrMIiVaduC7yZKzrscWmuTv/GPjpJ790hx61C7Lh9zdms9Y3UjITjiH
oCIpoy5itF7q2jjpmB01o9J+6um4PECWMcWO2unddyPQoMkjiT9psi+/G6wpfB82syF5qZqZD5Vf
ZlvBy9oGMP1F3iqmzW4GOHo5UyTkQwRZWHQaYXf2RMt83A/n6YP+PXW32nVr51WjRiagAHDnLLUI
bDWdG7q+3EW70s6SMjUHROiN7/cP7NrV0yixGAyiw3e1bHOW0eRnQWhpzk6fQXMYtfWACyBBD4aq
2NjC2xVZlL4E04moUoP7uz6udm/ZcZyp2BomY5+hiewxDp1u5Cq3aRhWKI/R58SFgbu6tqIWWj0Z
gtRN1vM+cGD0Cp8RXBy+jUpXv3RUCw+NNSUbVtf2kSlK4lswIwBVFlfRlOyqT31o3TRovOS+eZjU
lHLyLvn6+9+LogTZLI8rY4Dq9eoMJvqnDtSQM7X29JgpZe21XZs8TUb95fctgd0jeybewy0vVmRV
qF6reYOC9ZwzwvkjQtUjkbdKfWv7dmlFuLiLpHnEc83TWHPNh3AfxTwBcrY3pa3Bi1UzaJJReGL6
BkzktZmsb4owKlvI8PTck/Ai0/TWaCr3D7bswsri2Z4Zqh00my0DYvGERtMPLdVfUm0Ljbe6GMAm
TJLtLJgdFm+MVaSmWeEUHBT1GFjTTxQAzkOwNbKx9rpQaaYbB5k5WPhFzG9ZPpgWdea6av7btvBd
yeq/Jcr0lJTd8f7GrZoSU0tw2zLduiSY4lLOo2Fjauitz5WWJ05iBK2r+MPT0Iz7+8bWkgvIMqHY
EFiSW3pO6snjPIg3erKUOmEYr1H3udaXUNs2cF/OcVA+4MDGZ40645OdqaEXd9W3OQ/017IzA6bF
OwhRHNoNgSePqrbhS1Yq/UTQ1KAh7cAvMy94fVqDIUgtGZXVX0jE/jy9hl7iCjBD/Kiettlfb6NN
EbAzc88UAgKM5uLYxjr8gwC3NAdOZrftQdnYlhfpKhUrxHzU9zvt88YXuH1Lry2KE35x6wMFZruy
waL8UINl+IVeHR8GxHWMQ/4O5dGNi7kSTWAQUCdBJs7zJvjrajOA/V/WkAhvveDUHY2zfG5Ar6K4
uJmp397PK2NLsLdkTpmllZzmYmi/1plhO0arvSRK721s4+21YTXiwjAyLaCaC6/WluXc+iWPzuAK
3HHuZcBlQyc7UsG1gKjStNw3j7thMzpbNwxKDOYN0bkUf3/x/fyxzrIwIxaKWv85k5p39Ti9iHvt
gP36cH+Vt7ZgrWTASTCzi1uxOCuSHlTaSEPRqRPzb4DWf2nd9GOIin9GGNnvm7r9cBghCxf02mSS
y+B9DKR5zHd8uG4Y/opm/7WCLBMMobKFRrmNUQiCeMJt4mn7lnoxr+UyrKaRNSkKXdYXtXjf109N
XiC5shHgrZqi4QLNHKPsN7MWcaxEczYFsDBE0lupHb7Sw/thyMGLgV87hAVTAvc3cc2gbcDhRCiE
ourye0WmkQ5MV3PVtMxLGRrrwf9bw3hQtEeDqZn71tYKNhQ1xJgD80YybBPXR1GK66Qt4VnlDkz/
gBA0C6dx44MY8WvTB4FlBWmx4U7WzglXThESuTuizIV/zgqtmKSMJYa55WrVRKtwd8iGdn9/bbdm
KGqI/E5IH0AAJ3b64pap6QSF0kRlY8zql7ZGDVRXfCIkqd4KXISHv07uRGQObR7XmYqmtXjqtWhn
dNKO+2xJ7fcoC/Z6P2x9qbXVECGL+hN1Lp7f69UoQ9OqfsPlyuxgdphQ/pnYcD0xiKNuXOPbE4j/
xTEyf8Y4L7fs2lLuE7VqurjGAWA54GS7l6iv3HTO3K7dqCqs2hKFJ1HtgqBDrPriG1Wj3w2KInx9
G7x2dv1Q75TQMwzYMwarciO7HjZWt4JaYXlgb2Rig5XZGlLGQorjXqPsrBygtfo8pQ5CFNPeeifv
cy88SHvTTY71HlbOyIt4ZEMnPxp/cDiFSCIof+GYl2Aj3W6kWrfIz/XSPllNgahl4GXzFip59dSI
eyaqe0Lk93p/6VQMlVwJTxn0ijvJY/0EXTIKa2U+frx/3cSxWF4CfccACOGBqDosDmgdNVqkxpMG
H6EQvfbP0Rkd1+NWk2v1xFyYWTiPqmrywEp4z7JQlvdqbAFfnswUeMpIzVJXP2iNtHX3Vm0KHIwg
rIXzd7GLeZ1FUNoQ8Ua+ppxYeuz6UVA5SW30qJZZjTMqxfv727nmUy6D2MV2Jmlj7/CPHJBqag84
rsId1UHdmk2+DQ8of+liMpMamEJ57/qAVMXUS8yCaL8wXFnj0HKlSU+sDCEWfd7gQ7iXna1ps5VT
eWl0t6hkzInUw/HOqYzGzMn6Hu2lN5a+sbSV83hlZLGBUkmfAhJyjn62Q0vsIZRHr5rTsxHU32et
OlKBfxl7ecPqr+h0cQ2uzC7OZyxVfjxZrC09Vy8dvd4fs8vzs60yv7WJi0M52GOeWTqGkBH54deO
5sk/UYRw+z28cZEAodTuH5H7Qt4ktOaZDiEKE7/qwmH3CZUSX8Fv+X2Nur1UfNiZvulqg1o+yWH6
4/4lWKE94HgyuIBWC6nmzWhgqNqDTqWGk/JP/jR6s7c7Ra9a7fayq5ooRdNsZnSMcr6+dTNWt5ee
HZ0R8ewuc2rLZ4pc7/EzUzYGbhq18bmu5+g8kLW691e5ctW5exB2kkxT+lruqZ30wxz5XPUoGl7S
Xfqp1oqNjVy7DFxyRjHgkACPvjgsamOPeM5MVF//kz7chgao4uYuT/+lHbHUi+PRRv6MQi52UpAO
0b5vHfmnBRBtd2p6T62c+BC5LTXvrn1u072eMCFD894xNpznmlczaaLBaUaIeTPwQnuhnHUl0ZgA
75y6i71YmTx6RXsO9MbHW4mgSfv/s7V0ZlM4GHrSYEtwksTqS2J7KfEz3cjDHLnVcCy0/f9ixHOl
6nBlduHemNAiSxgw20MHIllOn73mNO/29ePoZry8enaoZdeXne5zJn7AJghOGFh+6st1LxydqsB9
ndX8AFIUrz8LVyeoqYfz9rFauyCw7ZGg8FLx/i4eqSJsNRQ4SnKiYPc8d7UXBIF3/w6uEaRDv8M4
P6V13sFl8uqnc2IFEBr/v+U0MG2nLKc7q6fmdN/WmmthTEzEoHQM6M9cXxI/DP1mVwmn5hvPTTS/
FJr8CEx04xKsOk/KnCwK1phb0Q97VJNQy0SMyaXP9pC8juq+/F4S2Y7H2vKM03DKv8ixu5XgrdWL
6IEKp8YEjBi9uV7hZOdZlItKbpoSaBdETwA80pScdkw+x23T/sWjASGeWZlegzSGM9bxz6QN/A/q
1O82OtwrBUvr6tcsyi27QrYaBeCOkz8JXFn0IOQK4716FuRsxAb7Soag09scQF75zuw6w0fMiiKK
t5wAsguDJg0pKpz7E4SDHtQFcBZ7vds91U7zoYRv4Y3k/X7jS4iocTNJeannLF+TwOROWrIPH8Xu
by2vvCGyjvfP74p3FeBzFW4CUdteWmiCWVGnoYcpPhqlz41kKj+kASinpM36WQnrLfXZleuPEbIk
Lo2gY1icpqqOuq5pGOSG5rRwm7E2HhnjMTYit1Ur4LUV5ggYZ1gWXibkeEwJnTEnbJv6YzXr9Snp
wmHj7q+4bYEDoiwtZOjIyq5vRp5CQWyEI9CEaCzcQJGKh9jvtae2qSxIiML6hFwcHRC4RTbWt/bV
wAALgD2VXDhLri3PZj34ncoEZt8NP0Klzw5KjFwUFD2uaU1bohsrZ1+k2dTwwSvvKCBdWzPHJtLT
WUzdQpytU0iQLOixrK2rLf43i0foyoz4qBfxRhZOdi21mBl/9B6wroNAftd76XnyBP395qO3ckiu
7C2OolzUXe132Ov9h+hTedb348k/BOYp/jbuBdp8O+JeCd3+LVPDBkLJYlmOGZq036kwQDs8t+2r
2oAsHKup9uSyT19C37Be0RTPvDFotZM8NFvB6cqxEZzNXD1x5a3laJkY7bUkWi2OZY5QF5Tml8nS
S0gS/e+Qovz+kAZD2gzSiEeDDu3SWht0UlaYlcAEImXwdgyd9E10HMlGq6/6Y/huS3t8pVd0bXBx
gJSsGvPSxmB6Hp+sb+pPIWBmvppHQID1cZsm9PYAXdtbHKBai+xQVhmiq0GQK3lAeff3m7WYwInh
nJHpJJq5vhOWxERSGkAVBzIi/Rxalf1l5896zITAPG88BavLoeoPxkT0vpaHU0uncs47tk+WGlfL
TjvOyP3HZtUCnfpf1IKEZaI2c3HDVbWed4EtNsuHZs9U/eS0S3tzw5Hcuiv27MKKcNsXVvKyi5VG
DCRnYayeO+iTzojMZU4QycVGwrCSIwlbggSLcTXooxZHQI/aTtcrvk/5RXpjvwnfpme4W78KaWPL
q/eN6oQv6afkY3Pmv/abJ/72Ql+bF39/sdS5Cwg1Y8wnn0pGnwAogMUxwE7HIwjYdi8m2pNDtKmp
vBJhXxtefMkCUtgx0jFca9pjGw1vLF5Xdup9kyuHioZwO4Vv4yaRXF+anGLcAnCuIMevf8DiI0ez
NRa6zQ+Q36nPWU1/0QtemFwEBxx6VKLG990PwzxT+9onB9vbehLXfQ3PvkBx8wQvX+AYJZpotDr4
UgOvfWLAwfHPbeD4H9J/QD3vp1OV/cHlUcXQHn0DGJmX7lSZzKSOlRZw5xS5acs4zNTv79/P2+eJ
3vaFiYUDbcOuUQYJE/3h39mG4SBohzdJorbsLG6NkqdmG2jYic/aIUITA0L0l8rFWbvxS//ZhNxI
9qTKaUeHiCbY1Hhd80OkhYJTTtzd5VaOelLq6Y6xdz1K5n2h672Xar2x4U9Xqgls54WZxXb6GQBC
PRsEw+no+Q/Vg1Yfw4MJcZN+yLxdcoTl07v/Bdd8H60epnyAdVLIWLwXmtpbvjXRBge/0BCIInUe
jkFz6gP/99WYWJ1Jy1awxFo3g2HtNAIckWj3zENtP5mD/bWz5MipSM+c3IrijZWtuTpNMVXaK+AO
b/gfgp0i+bsMNPo0VCdr7lxbo8EzcWamd/f3cNUSbTkKFKKGsHyluqawoillYWUmv1GkL5LBJGDS
eb66KewsPsd1yIvnED1NbjS4wyV8KYoNv4zLTpTY+FBQibGcvRA7iw7Nxqu4ehpJ8eijwuTC0haX
zqiJxnyNCkKzn/bKx+ZYuPZ7E80M3+neZB/st5sB9m1AT9mAqAX2V5Z503y0rbLU6Q78i91R3YYR
QlpyNudf9RBXlh+3HIt4dZbbeWFwiTYZ7LZO9QGDmv59TnavnfWzZ2idBPHB0L/dPyWrLwBIY1EQ
YFL2ph03qQWklT7BDO38g87Ei2AiqfcKnGzhQ+dEn+/b+8UTeLO4C3sLb2Lqc6iaGWGNDLTEhAZN
dZN9UjnFA/wuT/O7SYGp8l9KGX+Pz2yd4XHrk665l8s1L85QIimR7gf8htR/aOcnVFbdzN8S2Fqp
OHFuLla6iGrkLhAqN+ys4CIQoZTvKe+Ts36QT7Y3bnStxbbd29ZFJFP5pjw24jO2WezVRumNzQZ7
w9qmiQie8g3tBzA110Gaacx9YsVipKWwQy8024dmJ53ifhOzs3b8DcoqCo1opnKXz5pZxy0Ka7jI
VJE/7Wr1s63n783U/tEk0T9Vkxzvn8jV70QJAjyGTVHyhhfKztCeGmKU0IYH80d0qmAE5DZMjgbC
f5uIePXCgR5h5ARcBpW4xZdCqG9oO2YmfhFpBiMctyfhTbJzTpfswSyw+Sfn/dLkIspMYEptdP4B
QxYbLoTEjSvn5l/VFG9457WISDT2RbQA192yvCgpdQ2OQaK7oo7Dl9gwikcIj7SHLGnCfT2PyjH0
6dFNek7lpUu30F5rTx41OZBlTDNATL64cbMNB55SYH6I60NRwqbUfrWn0p3tLeWoNUuMZyjUrVD+
vuFjDaQQmSqfmKjorM6BROxYmrB1j/54qKZwIz1bu3kWwAxSWsG/uuz7hY09EDOgoWJ1auYqUWSf
M6WvgelNf0B5BFxU0P/DZy7wXotLDquSvRtMhiyTuD6pWlcfmCvLX2a73vSPay6LhxwFTDJO8Zxf
21JFMVqTgJPJD82LVHrVLzrQwbNg5fSY5z6mx80uwNpbzuiJil+mSkwX9dpmVqoI9cmMYQmRKN5y
YpXMjeB1FdWV8vn32yqgAflsQhdQEG8ufKZkjLRwEpg3tWDQXkY/zl6nPAa+NvnJFiJk5e4JQVFc
s8HKbrQWwdFkWSsD/otiuyQXSUIvU5J9GmlenMkffITenMTOvvWhvXHrVy4Dk3OUx7h4kMosN3Wq
h3xqigiGJ6VsnSiz/4aIeoZLVhq9UvW3PqK68kAwwkAzQfBc39Ia2qUcj5UQ7qb/nblD+KV6D/+X
UEjRiSXCw4/obB7j0/CU7/tv08fwf0i7suXIkSP5K7J5hxZI3GsrPQCou3iT3WS/wNjNblyJM3El
vn49a2YlVhasoJmVzGQzYrMDeUVGRni4b8vez97oY/4x7ApQHG6WEhgzBxTPFARP0EsUFN+SSwem
v+9Jh6KywR3PjggmWgGsTy2TpYTB7FQDwA90JETtkTc/379ZPVgW7cCzPRVgeS9p+M3V0u+V274x
zpYIU2eHBcYM0fsGtIGM1MKbrynBpgQioxz80hByylaVVuZrhihgff0SnvEFAnQsuAwRXQB1cD6u
PDNNheU1yOyxg+9ttHlvU3NIFmD4cxsHYYVorUMd8IKZCSS2itJDfRfcN3g1UBWCyfGuHEzAijQg
jNhS0+fcqHAXQn8JLc+XIpp8QgXFLlXQk9mtD3yaZ41frs/b3H4AnZ+NeiZwIRc4DW1ik5mKa6Aj
2ZppFgf7SvjqUPZYF/bmL9iCKC1A3wR5cJkBPCuUtugypDvMQnnq7firTYbSs5UoQV1PDxfyRLMj
Q10KGGf4tItQIgQpfyqQukBup3szyt+cin80ZgNYQU0XHNjcRkf6U0iZoBqFIPd899W9mU7qCFtt
G93yEFRhdvNkNuzl+gReFtrQ/AHxEFvQviLXKrkJyqactUBqeW3VfORjDl9Z9EGJ9tsxAgs0H/LK
K9Ty63WrM7VmzCKYbzCJgglbHl0HKI9jZSHi6dJLbvkX8UBXVupTshnW5h76O09/pWHi3KY4GZ8y
ulXcouoXuUj40wH4PV19tMz4i6unyur66Oa2CVAyyKSgiRvN4mJpPxnqe6c2ciZkjEm0n4ixymnr
KQ4NhoEvcHfOnebPpsSnfDI1JkRltYiiY5L3XtIrh6pY7ASbNwIHhZZcRChykbLpugr5BhM5Ra55
ivHNBLDz+ozNbXaArgDaNnTsQRkUWyqkiqYkAguf2feBEhlokqp60O9Cz2zhDM+aEoV/UBSKsFw6
V1gck7EQ50rv0psmHTd2Z94B7Ljg1ufMoEBn4rkNeAF6X88XphwHtHXhh3Dr8Qak1Lg/9C99+Och
9ehaEW1mSDwBAiiPxspGrdcSCnSjOd4pWXx0m3gJKTGznU/4G7BPQ5Mdt9T5UJRYHwoIYIDHJjHy
raXWleoZSsESn2fmCArBbPp+fTvMWQR0EvgMpPDQmCBF/FastDpX0fng1sMuZ/yjDN0d9DYdnxXJ
QpJiZqGw36DHJRbpEmFegmxW61MQSVj2FN+pwDcJhRBtp5WDunBZzZoCLzmIrRHuX3TtJ33JmU5x
WQFH4NUDskgpeao0sr4+ezPHFeE9StAI75EdlJuEJ0Z5VFYMpUBoPHtcd/a2U09//sSeWm+AHYQc
6UXmJSI50GYnRt3oloBMiDh70/7y5weCoqkAtAHnfKFh7oCcMgR9F6qNPX/LJ/eVFWQpnpybLEAV
wMGNAPaSgN9Wo4aUgirOLHu0oFIoA9OFqZo1gZ5+/AcNIXiZn5+fNGmyHDyj2GFN/zMzi0dNa/4C
IMB2PtkQ3/DpHlAKgxpxKmw8TMSz19M287UNX1e33U5IV/2FYgiwRujZhU04bdm99WNag1EZ9gC7
QCvgxG/UQXlAhLGwBUT4IaUQUQcBOAb/FT1Kku8hI52IItq8dG18MlP2mFYYmku/O9PwzEy+AP6Z
y+TjzYhMGBSLAT2SM/mKata/s9cA1G1/OJQ3t41udM4q17n2lYMvEvyU6WhtLTDeBjRPBs9KWT5B
l1CJdoRH3ejZdUO/EduKVtePw4z7QIYA34WmN5xvGQ/pst5iY4K5KF1nA725myIqJ2+oi4WrawYQ
iSMHrhu0SqPt8mJxEXq2RTshb8v9PsBTmXyJC7+7gcbN0dwYiaf8Gj602ltWYZvx+4gGBRU4eBHx
epCCUaDxUk66DjJzSJlB1h4ZLTxRCPr0wRFbe7Sm2+tTOlfrRkwDMiSIEaBwI99trt0noIKDRUE5
1xaee5iG22SV+9MjqlLQ8Ym37I6TVQsWQxX9TYuBz8wGP/sAcn5w6RBCSLHAB2RdfddoSbZlcar4
aiTarYpKXzG1/Ujd7JWjGwtvgQpEmnnzmvYuNmJsEBQj6A+aprsuAnQlC8uvDYR8E5WkHhuseNWR
uPBoT5ug4zEA3oZT1B6C4FuN918Stwhoq7+rXfeS8mgFB/ae6dOtnkVfR3Boe2YFM2igUzxkzPZh
n77hSf7eOmpQ0PKgsvLR7eiusE2/M9BXFNXkB9HoF6NQtU0x0QTQbsP1og7PsTbTXvQcJ4eMxhcR
PYDoKr7rpnbBFV6cEjQXCjFl9K2hgHqhC9dVORC1Nl7tLOxf1WR8NMrhTk/zBfLOi3WDGUG9A5or
lANwFZ6vW0LKyKojxHcKBEZSgCFTdWtEpbObTNbkHtVzAvGKbEk3Z2508LomIjGhoCwHyi0xbLBJ
47qaKuaHnAZgTvdb9U8LiWF0wgWgWR9NJVCbOh+dOXZ97IR4nvGMeO6wH13maQhaQHOyEI7PvQSR
hSAAsKCtFj1xkqmoKse4CnEAuD+tKQviD2OVBr1Xpiv9xt30t67lD19zdcnuxQLChaJbGe1oLpLy
Fw3EYWJWnIjUpJA9Empa8XqKPGZi1fwMihUhaDTphqs+qBmNJZ6ji2U8GYcanijvo4grhQSlm1hV
qUFtUi1iaJqgO6EC+fb4uuDd5vwpTgJ2Kry5oNo6X0bSxrXRGFAM0+/i0NMCe5vsoxsDUMFsNwTt
bftt2NareHPd7JJVyaVlZqpRl8JqPWp3bqZC3f0pJQitmL1wXc9OowDvoXNTF62F5+Nr6mFsE4pn
YzHVO8XInztS71LTXHApMwEcFJVR+ANFIDyLfPFy3qa0EEUBQKqddy2xuJ9AXfDx+rTNDQaZebx/
NdQ4LsgjGqdw81TNAKwmCi6iRlN3hppke4XTPLhuanZAFtiRka1FelyG1sVR3dE0ginTZF6jTIji
lvqH5zYBVDnRUyRA1OjiOF+alluQyFShN+pyhnupQDWlTH/GuvaQlfHLXxiOjQygUCOEkI6oQnwK
frvYaAEjw3Dq+IF2P0Nk4f9fBuTepYzigTiAF9OjxrFho6flf0GgBFk+wUaO9xr2mtgcn4ZgdYlp
kAnwAyPzeEzumqjdkowsnMyZZB+6m4FyQx8rwlyZ7IuL7UVt0Bc4ZrhGPASA2JvCs6Bq6U2SgrzU
WhIklwtA4ODHyw0tpKAMFuGkPC4jLYsOFAeeqzzkZb+bSssnxctUck8dyDpOf7JqSYDjAkEpjKL9
HzIfeJ1Am0tyeyAZUCqrxeNEoKOjgyinVSCw11fxylnIv8kzKpuSfR1YbrsqgqnOVX1NaXxTz/Z0
gFqOXu+7pn+coiUkoewnZJPSyUJ4oVaJglexaUWeisiq6h+1ainQuIiMZTPSi7Kp66JNSoyM77tB
MM8qdA3pU/5N21pgvQAcLY287D5/JogXT7yDS3Q6pyTw58ef/AnS5pnUtO/jHp8gGoP+j5cVPOI3
xpvzkRiBukOHxjsEoWE+XlG/WasHNxCkiLbmqY/hir4at3hMLHamze3qzxtMOL9Pp5VXdkN68dpW
6LiddLKtuQN4XgzYFS/vEpBYudH4ODV8wW8v2ZVipTGztSypYVe8VgAO3oJnfGVsl7gD5OtBnncp
tjXAIRROMcwwROlWmHmL7T2nssK1pZVcdqyxEHtYmNj362GFfjMN6q2i6QtgY9/apo+Cy7LwtT+Z
7RNDQ2bMFI8DJJzlwKuJ0aZcxqgBKFkP8LLSWavMbjVwUUXx6vqlcQGqOdnCzSeKUwhO5NqUW4Mp
xxE1jsEfg+wRWvS+4tMDC1zU9cPI+7M5GdhDjuTUFYL84kWxPTXqzHXFshV98yMvo1emgPUeUna7
hYHJd/vJECoBaJ8AXxdu+fPtj5kD2UKFAl96TB5Vf5g8gQw3ApBjgu50t3/5j9QkZjY/UoD/smpL
SWFUyerUyGB1QFZCSbzsXQd4FCE7RNggmeOZjWdOgDdX70Kdlh+WpnfG1Z/Zl24VVqe9kxawr35T
wpei6Dd20/pNdXDYFBRuu3BXz04yEoYgEkSZ4KJ+36vQYdHsEScErO1JCa3O8c0JXxInXS8sp7gw
pLOIBJuK7jPUX4CUkLyKgo4llKswMCBQVqrlFet+i03kcUGN0Nz8BxoGc0uJhDsKCkIl/iKxi6o7
2FY0sYHAwD8gnio8+2uMyh9YxjOPKF67r3fGtlcrL1srWQDyY3e3BNmYO5+i8vmvr5C8+JAC95yo
mGEhvGF0gcZ8wbVqb+Jtd0/3w1e9XfDfJyiEPNWfTUpTrWpDM5bQpYAkAPJbFmQx9MA+TNtw0+9A
5EkhkNJ61Esf2ce+RHMJOmChELXq0P+6dLteEPyIU/z5WyQvD1gazZVRbDC+qr8ArBJXnvlqnTCh
yCN7oTf+Umw/OVpH9yH01GfrYA/eEkZ0Llg7+wzJmYRhRaDGMIm9kGzJz9/PMgBXiacejIVo7UIY
RhqzLvmQsqpbQKdhbFxbe/aLEq+8Zadu42LLX3N0Ra403/SFJMmS+7iAdMq2Jf9hdTGY9Chs/04E
gAtPiFubGwJGNm+ZtXlpYnUpNMVj1oXUBewZG3pfBOO2WqknWRLw2e+uu5A51/hpK8nV/IzZdkyE
B2kLcA0xu/J6CzLhvP/ltu5DT0EPMvaLcqYXqSN5RuUQtQHvW23DrLHhqyIKkoMQDRn99D3eIiLc
a6PX3CyR8swFxp83rC5FpU2vaOFpHZNfKYEIysokXnS4qzchnAd51dGKstZ+mb8IKOH+g1v+okQh
j1pyW10TWywpsa7lr/jZgPSoECGFaUf3J6jInULxpTT1gsPWJb/VRtA51IXfMkBaJSYZ/Xd/gcDi
96EB8wwIJtBDMrjLqrKpoRqGVjAYmGoQHy3V+2ZeT1i9f5uQ9kzJs6yOUgGrGZ+6NFqN0Ws8qf71
80CEHznz87hUcLOB5x2lJEGwfx4h1b1tG9UANbgG5GnoKUOAGYxo/BIiSImvrp11ts53dMJyZevl
C/YigJfMS649j5vUUVyYt9uvcVH4fd8uBQ1zJtDfhS4rFLMBr5ZOgctaa6IDBPYaKMhooHIJd+5t
f8igD4K+toM2+EswhMvjjlF9NiltfJ4ZTTv1J5MdOjQs9GOGb9Fm8nmAs7YOIS+8dElexgiSTWkh
q4wNzKph07rJ3qEHfXqF+q2nNlsLaxj6i/fh0sRKa6eYSaiZmhAS9K3Yj4nn7Du4FvABDQG2zK0a
ZOslnyZmTt6un2dWuoOV2sko6kjQ5NZTz870ALqCAYVMUW4vreKsKUHtb6ELDIGedAuaQMDzskc4
W7rZNqsTxbcjk4PSqV+bUb3wBLuMcbB8KCqAMhHoNlQYpIHldqIRaF0ipj3GG0Ffq66awNoQHwn/
OxFrRU2g35YJYiwSKLvUV7bT23VfcOmvz79B7pwyqG7S2Dlt22Jn/dID0YrGK6i76atqU3xbpkKY
20KoyoOr1CVofJC9T2fUJXEp5jgdzMCgbwWql6dB/deP8b+jn+X973uD/fN/8O8/yoo3CdTlpX/9
5131s3hqm58/25v36n/Er/7rj57/4j9vkh9Nycpfrfynzn4Jf/8f9oP39v3sX1ZINbX8ofvZ8Mef
rKPtyQC+VPzJ//SHf/t5+lueefXzH7/9KLuiFX9blJTFb3/8aPfxj98gavtpfcXf/8cPb99z/N7N
O/1I+p/s4ld+vrP2H7/Z+t8F1hzAWlC/wS3+9rfh5+n/J38XtIjA46BcjYS7UDYqyqaN8St/R/kJ
Nx6KbFCRQzoeP2JlJ36kqH/HzjVFAl30v4NdDRzd/zf0s0X696L9rejy+zIpWoaxSNeSAfsCf4JP
AUsyegAkD8ogb0GVPFGBcJo2bfkAvHbQlU9plft92K3U0lOzCrwB3frTHP3xIWeGpVN/MixYXNAh
CeyCLZ+BIrPHuuhbEJoZr+4IrkQ1P5oxit4uUphJCrUXJags02+dxI8hSaQgt4jkg8dHNTDbaJO5
C+Xb2akQgEPo6wA2p8r12wKPo6mBQGGA1fEm0voF6owT2oIKJGycQQkI6BDZGO/z++tzIccGv88F
WmZQ5oFzuoDLu0nFKmPCXJBS22Rk3+X2dmyVFeHlOx2cl1D5Ban0Gy0ybiIbLIXE2ANfv+2q9lCR
6NU2+A2n3Fcr1H4DEEsF179PCvVOn4d6msjVozwK9Pt56KLobl9AOE4NHITx45MOOsg8ITdqrQQZ
L46dkqzQeLNQYJldjlNbMFJlyNubkqOuMnuwpxBWMweam3m8avt+VfJ7aryWTe/Fbr9m5sYNxwWU
9ZJhS3oRWq7iJr3aQ16mnzYTAbzCou0dtV8tiNDTpPOHarwFRuZ5dJcShBeHAt0SmGSUFUVayzq1
lHzKIpO0pL0aKxNI8FOf8NRvy9YPp9Zn5ZL015IpKaiw2po4aQtTDQreZZSsSMaDsFHWqTYsLKUI
/D7FEsAfwP0BfIH8uABH2NJK9pU6jWoSq8GYlB5Shds2B0G3vqS/Ij9vZTtyV5jTd7qbmJEaTEbk
VW7ipybdJlN3mIDJisjoFbTzi6jxu4l7iGOf/uQxObW6oA0ADUaCQEyaURA1V6PdgErQ0TbAgPtA
w3kljzaRNQZFHXlwoj54R7fXrcpJhN9HTf5tVprduA8pmmtKOI89xfNWsaeg9DrUDRuUWls8a0hV
etCk8KsEUn1Lh0UM6mJtwY2JAiIg+yCvP/cNVqorg6ljbUP7NYohFkH0LcgKbgeirMDRtaqsfagU
707+Lf0ZWe2Ws2nj6Gxn4/gaNt0qWndooyVXfuGxxFIgeQk6eEgFoIVG+ipsxyppsRMY+95Da6ul
yHAo0CtBX66XTft63Glq2IF3LfGnKduiMrDv9MybaLkpzfweiHBkCZREO+T6y8J6zX4bbnCQHYAG
DqXd829zYx5FfYwbV6yU/paXX4shD6yKb0hn+gnEQMxqE9qGUD2BakzrT6FQVhxAQtRDLxTVNzta
TR8NIavrXyaHxqedJBqL8VFCiE2+kjuUroAoxTXEDQc9olDYsvmmn75EFfFLpzsghDwCnf2MTf1Y
cn4TAZdQgGag8dzUCqLc3HJSHGHmhRx4299NkFhawinMzZ4O7C9w7Yjf8co8nz2nDqehmHI1aCjY
xlnrZw7oU1ywd1ZgIscs2Rm50Y2lDSXFz6epARUbkNqgqRcB2LlZywQWjieYmqhxd2zEdZCHTyU0
mTuW+k1ZHInbryIGKgKb7bR6uu0HfIYbfkmX9vbcBAAdhLwIoEKC0kT6ksEMgUvup6AKm+3Ys03i
RI9W2B4SR4NU0nsWegrsXt8al3ciDhTaenEzoWUTfABS5jBX9axxp3YKNAXKP6WHIvezC6+KNpa7
MBpQfIk9TenXMWsXAD2z/k10ZQgteBuICGnAPUV2LdXcKQAlw2vfjQfGn6cUdXsO72K7O3Q4exbb
WXWxEl9g8KW2yfkvAALHAtZWRMuSY6+tzAntOJwCp+gPttP6Zc43CkkeDWvadRCGGw8NlOqF9eyO
u8rrwuTPbT6AWMDfiocbsBrSDEBSlla5A/sTz7ftjn8hDd22peuNZbWy8/HWdca7sBiCsej8vqyO
idJ5ddEsrYTY5LKvR+kJjw90ChtIZZ1vPSOuey0tUjUAK8VG7+K9CZdqT8rR0eJHpQyPjNKjG+fH
sYmW5kCqSJ0OIJwP8hzY+zq6ac9tV7Y6mF2FW05By0cNAfQw8nUwCRGjO2QVD9yw2Zk2kkB2uBq1
A7GqXToudXHNnT30CCFVaMHPAWR2/hFOXjVqUWIhUmiGDXmyqhyyTyIa6BbfaPgSB0qIxRhcX3+R
UJKnHU9BAV2BhiT6ic+tqoU5Dq6CSK0uwpWISYmqrJqcbsVbZFCS9XVzclLtNNWoQwvCAOQL0BN+
bi9OtZhQMJIGCZSwEqDB0OJjt4eyCNem4jz38Rqsi5tC2w5F5eN+O5LIfVay8l6vlj5FpH4uhi6E
obDwcHry67TQY2aWrjYFo2H5tpuja/ueVeTGYdFjXrE7dRhvu+w564ojDxeL2nN7DtKg4DYG6h8S
niKE/hSNa3RSRuRMpiAfnSDukw2YhXZO/mMq84eajD8iIzuGDRfNDkfVUd552n9XuoXVn3O9OPpg
zgKGGa9TGaGVOmk3TqYxgqIrSC0wWbnd2q3zIAM2nREaoIvTV/m4KUBvubATxACl6T8zLe13CNxw
xnOEr63Sr0RIm5bxKrYgYhXeG7l+QyZz3xfRTaIl+2b8XrXdMyjnN1Wio43OfTK0xazBzAnEVIDN
WiANgEeW7qHMIUWkDtkfD6Qx3TPkDJvGuCmwTKHmPLHcurHcaG9nrd8nbDfZgM8byjrkmR+a3caY
0odCw7f1eNsPi8H4jItEmzOSKVBzwoPHkr4vVdJ+ym18H6uHNXdMr4O4OzZSkLnxL7R/WP19QoZ1
2C1eErOWIcqHAjrSTbgrzzdrxPUoKpoCm7WJH60MYIg2XGsKO0B3YG+7bBWiufvX2LAf1zfJXNRo
4EY44d5VcB1IQyZxYoGw1uABGK+8jCR+EwO/Uw3rCPy1Y2ptFTN9MHF/m3Xqswi1qf6O8WGF5oRt
oopH/K+qHm4V0n6feuVR30wdh6zF4ktFfIe0mZH5xOVxkrfDP51PkOIOePF2IehtofgAQQKvcDMP
mINvrpq9ZZOdeI0N4xp/Hhjw3Xbnk3Fp/85sX2h8QT+TaA5gK/K7ZGLVlFEDYVRrYD7UfDtmyUNf
hNuQd1uH50EYkj3o3JbC19mx48yABga9Qhc3t0aJlVcWgsY6iTckttbqO9OMPXUJEkmQ3tP5BmlK
f6oVgHNRwSgWo7gZX4qUmggfATfF1SJtT50xkMPEFQ5pE62BNd4Oefbg1soRFaMtHw7EiHGXANdn
6dsC7ww+Jo9K1O0WNuvsZwjieAiLoovQkFw6KSctBusyLpTa8Q2UM8CZvUq1pgObrDn6zsRf7Fr1
ehfnJ43emQ4BC9tG22R/cLT0WxdFG411qySpgyreU9X9UIpW9QhRSp9z1+NL9Yq521ike4HdAtcU
9o3kg00kZ4tMV7Fd9OipdocjM82V2dZo+hmsDyvjN8r0kmbgwx3jxPU0uomjyc+M/JDqt1Sx/Osz
KHeCiegAdRPUMqHvAXpMWSE8NbNk0FxsJa0AMq/hnmPldzRDU0iv1aPXKvV71HUHrdBvchfVZ2cs
vsWcBxbF6xUS4i2q8mPC/soOx+5ChQNThFhJWtghrfFkjCKEZlAa8ogxAbBhZNvJcdaQ3147NU59
i4+couqhoKMHxYJtpOa/FmZnJtWFdIMJH4wmVdHBcu5kslIdOIBwAC/W+bbW8yP0GO/twn22wn5N
n9LJyL1J6W97t3pPM+cpZdPRzfQd7aPX0VzyecKa7PLQJAs5MhSeUZaVXDPtkpC4GW4fO2nurbRf
5ZPzEbe2T6IcHcd5UJfqj+szMGcSLRF4rmC+EbRIJlvm2ENGJh4MBpLlthqIrG0+KDhkGwOUU/ii
paWfCRIFASfmHf1J8DFS/bCp3ApEbCMuIM1+jWN1pY3mNmrjDavwTo+au7BWHiINjc8DZp85S02Y
cjnvdCR03IHgHEFVEeWM80WvHWfSWghRBqxwAE8TnXJ172vitZwpR9vMtoaVPJQGuDPQJA8urk03
xj4Yeh7Gt+uzP3e/oCyEXhGRcL04nGWpkZ6PCkcvnl9VblCr/aGw6cPk3Lp8O6pOgKTS+rrNubQr
OhQgmGAItpWL9wJJCFeojYs1QfzlTuxOa42d4heeXtu/HDPx0IoEKbgSNIbjZsG2ONbyDkcx9/Qc
g6TuxdPcRZXQmhgPUgeSW78G03kq2/7A2uHQ2+Y2hnwOZCFxowCO38ZQ1anvAIfdlqBJHnXnUCn3
Cx80txnBUCm43YDURIfV+V6IXKspBheaOeiM3Kt9/DgRdmeQaDPS5g59wXfgTPcrDho9kkGwYFqA
s11uADwTUUkSRUMIszrS8UvTQR2rCPNR1p0fYR9MFKw04VM4xG/vmRp6SbVdGPFlbCGa/YEzhiql
oG6RRkyt2Cl5SnjQluydoI7psWjnFtah4ToeanuzitbEUfzM1g/ICh8Tshj7zn0CaLbwZMVbDRVT
yfk7SAF1IaUciQl9KzyvPn4d8jYQaTJaIuGMeQcN8XpCgtowv6QDXXqkXcYV4k0CdQr0gokyu3RL
T5HeUBCi4Aw40UYEu/YAaM8pr5ttxQvNqPLttC+qDzCCebkFBc+Ye9dX4jJPQIBeR6LspIAKkqDz
rVeo9jSpbjkGfZ5vsyZCVSd7SNzWYxVfMbjh6+Yujx4UFVCWQxrbFQVusRU/vY67bNAYQu0RD1Jk
xkYa1GzcgPjL05Ce+H+ZMqQtBi6sKG4qmCIpFnDCZVLdtwVQU+aw5MzmFhIUhsBoIdjCc0YyVepG
bjICU1rYYds2Dw631z1kxbwCDD4eUiKqr7IKekqohaZo+Q1K81vaWLcgpvh2fdRzZ1lQBYGIBHsb
mZ/zCUY2IReqJCgeJeURHcy7ZnKeY4fcxI9V/82OopWaLeb4Zo4Sgif0hSJExxNbdiCsZPY40WoM
WDKs2x4bSY9WEIY81ka/gkLZummTba98rbB91arwCx6+XB/2ZQQBVyLUpBBowo/KAJ0Sr3Stzc0x
6FbWWG5A4nYTZ68D+dri+nL44ohnVhyUeOgyRoCN/5VpKw0GlZyiTsAZHudBYcfgNg2fjBSZtp8x
ShqKoa+5Xawz13lGr2fi6cUjqZeq3TNrjVHjPYIBo5Qml15sEDnoQ6kMgV2D80qPHmk/HAyaBhq6
gFkNHhKevKG2ttDGOuMy4DBB+IhKlGjultxWUXftqKc1tJyQDtFRJ6wr02/0blUAgGyBYf/60s6N
UrD3iAKOCz0yyUP1pRty6OkNAQfzVYIHpx2DjsAyg0zDTsoPaIL2tTpbuqEu72RwZIDRB/cy6EkR
GZ0fpKmokKJI8yHoUTPqxmdrTP0pzTYI1grbU6FSG6mPRYJEPvsLThJ4K8EhhLQDaNWkEbt2brSs
NIbAShBtE3ocwBTddbFvxNkCR8fc5KLf2RXYAbzP5LoieHBcg+fhECBF75c6DRScHFVNdmwa12kZ
riC3t+3icSHikPGQiH5FD4yKFipBLAl2gPPZbdwi1UrXHgLX+Bn2NiYxW9c1esjj8luCYkBpv+sJ
KP/taAP6q6dBA55Fc56v76w5pwHEhPBZKExcBCFTzZLIKAk6xWi8idGX3Zv6TeK0Xtj04NVVVq21
lFSZnW/w3IBnGngNnNnzcRM0V0FHFOMeEPpGqM1WJvOz7iE1osC0UZzUg4p2CzfhTLANQTpkF9Gp
6zjYWtKGAn+HPqAQjw5HNw+cPky8SGPbkHRBpmwykZvPIKUUuUcKlVEvIWz35ycamuBQU0KxH9GW
dCl1vc2sjGCiedhvITSEa4kX8bpoo8A6gOFs4ezOOShARoTuFxrTL/zipJusbRx0m5p1vKrjzs9S
cmOrL3GOpAwKLtcHN5Nrx+yC1Q6MM6DpAw3D+ZqC/M9RO1PFcR35xqntbf1Tm6x35HA7Pq55hiDH
fRgssnDTX+xewUKIqx5bF8SsJyjgWSiVlChblUAcNRrkmhLLLyB4x432YEUCAjSsUPf6syM9mYSQ
BLRTsYnlfIk5REmn11wNAIuoPJI3G6UcD25Jb3PUGCrHOob11ASQGc8BuVuCysjNnmJFoapC8G4X
4CDcPecTrdaJGlsD0gOKWvsDSd/qWxd6Al6Ny9ivrPwXH9l3MGXcO84my5WvoZp9GLXm2zoadFxu
HhI6fiX9Epvn6bFy9p4U34XQAxwnEO4CZun8u5hiZQP8CDA8xP2IqfKkdBvetVszDlXfUBoHUtIt
D7SksjzXKX3QHhYkvSsgbe99jenGpV/ArHN0hvgB/XU/bDXM/Vprb1Jb3yYo4YUqbrrJ1XuPZcZe
Tycwjdv7AsL3uC+X6jcXhweDgWgOFlkQO2iu5KEEOf1AW4AWWArsfQbUSI62RDasR5UGZjUs+aZ5
e7bIvolwSn6GtUZjcVVt1AB90Dd1M6yT6b2Mn0S1XBRJC43t9H68LegzTdLV6LirAdCBhlGfjtEz
KPK+UGtRF83EiskritgZRMyQPkfgIdz4p2dKlHBmdyMmIVOfay9W3TVJ8yO+/pBkHiXDBsppa6PU
91ao3xTDaqy7lQaMpb9w4C7CTLEYkFRBZgxFmgvHrfQmb9sQxfMq0Y7aAMU7lt+EIfsOZ7oKax5M
Vn9wzeSNdc5Lz4C0oWpQ5wvu+8QacTEdBq5rpAmA5pDPvd6CZ1UzBZZTpwennPy6TI8mWOHUqPCI
Fr10Q/SYuM2+japVXikPlYV7G4n4EPpH7Yg6DR4gXaUGkCF57PHqH1XrcYj4zXs6hS+NiTJK7yxE
NkSEENJHC+wD7lhM3yX6xBzzqlISzB3yCIcIe8gzE/MlNpKvDQM9UJ0VfmTrKPihSOtbqIwLbnHP
NNguRkzfKoAFjM5Rr/JvJn7YlN132o1JQBUbbP8h9UKq3LsgFkBhwltYduEwpE9HXkKQx58YheTE
QKRXlWNQFAQN8MXntfNmaytFq25MSErpbfZWFmRXDaB5HkHwnqjPjbGI3bn8BJCB4jwKgmfwP8pP
Wo4ecNMuHZGfU15Iiws7H72wa3b5MHxn1PG67Djox7FIDih9ZG28lKAV8fX5HCAuQ5oA7lRDFlqO
EMGLp+i5jgphwo0nB2i7qTia4XCbDV8dla5YiVh1DIzU+rg++ZfXKuwCs4UATRObXbrN29hmhtpj
4DExbtCdtFVi5ZhZ31szwkMyD3S+CEGdHSpAWUjBov3toszVDlndF0aKAl9MfrQEwoi1+mCExX3M
y7dK9ctpuBtMY8stbUm88BKmhAtL2MV2g9M35Ts1jKqQAxs4BSQKP1rcXQZIwMo6q31qAbUF4HLX
kV0aZw/6gFu0bT/wGH6/PuWXEdTpI/ANoLbEUsubrU6zbnBylwfVWIMowl7VIT3y1n00b8K4g5Jy
uysPZpU9Xrd7kYwSl7UlyPZBmQOSN+FBPnl5DkJIcHvbPOgaeFGUFVtir3L7HVCApQzR3BIDiwIA
It46sCdFwHwMa6qKOvIQAkxqM+A/bLf6Xhh3JXjNWyoolwOnjN+KPnm7PsrLCxajBGeOLgTvETJK
piOoMYzthIMUmTTgOmroUC5NtF8qMGlabW2vWxM3o3xsUcZCYhMaYJcPOwWqYIrhwsUbQDeJdoQa
KeucdQd3DI+ilIfQ7qZbApnNHVqh7IGICUmvi5ecXqTjpE04tGlYovaq/SgU8u5QD5CsL1WoBaxa
pwN7jUe6tUYliMb/5ey8luTGlXX9RIygN7cky6rVci3XN4yZ0Qy993z6/aHX2Wd1sXiaZxQxo1CE
LlAAgUQi8zfBoRuBo00DCdYnVWk/QCrBfVzek6XbWnyH1zWtJo0O6LqKkEpt0evpCH6ABsM4dh/G
UT1n9aNB/tz3e2WprcUHVcFlByOOguTqU0eDNsdTQR/NKscLyB/S9PdVUB1LRzoDVnJTObrU4F7e
/uRbMYSmLi8CVUDYKenfnqOJ3SzLEjvM1JPrEncXqcTgcZ4SNzYE+cP+PiXBGSNOSkVL/VHuUur5
8c5h3goiIFhIl0hSxElbTT6nR4erpUxLoYm+GHn4dxM+K3P0KZ+To6UdUcg7pIk5uJ2p/rWzABvr
ThUQei6i5nBx1kF0TijUtEnCpo9TbxzCozZNpwkWVGs9ho52zszpT5iR3wXWPciz57Lu/sYMwjeF
xaq0PEQtAhaj8WBOHwU9Z+fX3VWyBAiA4g7wBfSpeSzefp4S3NFSOOxBAGDnpnLHIf0b+fLZnUFs
TFZ1zWPJVU2kUIxiBt3ixP7bv2DjEIDe0Hgk02wDk7i6UuUGTr9ZQgVtc/kxt+xfY0p/fTlyzx7S
RdrZCBtRXfhg4L2D7CSI+dVurIdgQmiTblaom18No7tk6fQoJcqzmih7ZayNLIn2EcUcEV5hDqzG
igA4j63CWJ3ysdKiBwG0DNX4WuU0UkzQzYvta5nlRc1XYJd2upclbW08+HC4E6KwS+dc/L5XN1hS
xWXehrwtEe8/R5S5p0Y/LRm7bK79tJ0eu/Ko0Wf4198TDWWevMAEkO1eI1r1yeCWyubJryn6Bkt8
6PrlpCTGtRqwfQDL/vZwG5NErRgYL093Kkjrgz3ZdmxLFfyxKW8/GIo/Gl80KTw64fhuUn8GfepN
i7PzetiKJi/UOpoo/He3Z6WwBcZY95MfJeH7Xgkewkh6kobxfZNfO+USKJ/NDGhlERfub8wWtgCV
bq4LZ01sNotxGJBmmHxtQsm0/zFV16VQ8BvXzxUinxGkid9LQal2w8aBx/Hi5nS7kQK91xZJYyOF
CLSlyyVoo6ehHw6K3lzSSxN87xfJg8uw82k37m3sqgQwk/PDnbWKDKPSdFpVlNwcGKFEGpoXFNOr
xf6iLL3rpCkuEXsajNtfFsAF2lboIYG7uZ2qYuZ53EzD7Kdqcg3k8MR4T3GheRrQw6aDuJfoRy3+
lWrRp7c/7eZsX428mu2kyTmCggTihAdosny36dCVtddmxmmaZbcM9kAmG4FXELdlUjHR4V2Hpym0
sH4caXEbw0gVpb8aZXs0luaYmFxM2k4avxF4qenbgAgAVQhh4duFjWdkp2VLIFoMw8NP+liD6Zyk
j0Hbn95eyJd0eZVlUgbERwStfT7kuicUT5FRqLCJ/E6OT3I0Lx5ct+WgJ8lpauLRl5v5GiiqoM9N
D4Y1eaakXmtMQdyoGc5KX/0zVYtrVKV9SOfK9svlXzfJyIGFLC+IGrTNKA/fLsaA9EJhzCwGirVX
8u8T6PNTQLkEbvARruhvPJdVgSSiLQeKGG/41XjJEmeZgBOFSXiMjfxhkYvnZCyeleZhMmnMRsd2
+bZMvOHe/hZbm5puM3cPLzd041bZhWrntVVGMRku6t2iDI3m8yFeADOY9SGWxmMLz+rtIbcuBKzn
uHiF9h4GH6u5LrY+Bg7MU20YXXUGEoOEfEEfdn6epoqCyXLGSeA35okHHU0U1MDFDr8dNKyjejYA
rfhaWLqKnZ1TvfqQaSiYq4Fn99OjxQd+e56boUoAlagCmcjYr/s2Td01QW1wfrsUVHQKHZE6i9RT
jJm+K2HrTglUOwu9usreGXpriQFngfulzs67avVVlwJNGx1rScJUejI7cKqGaI/hD4SG9ZD8WJBS
C4ydjsZWAKGHAl8OWQGKjaslnqp2sJKYQYcqvorCL9mVm5aa/xstVrYPLxWopy+kxXUKMy190mca
Q43Y6qggqgoDER1qLWob7ET9zaVkIAoMUCRBHN5unKwZx2SaOSACKiDDG6368Z14ic5y57H4fL3w
x6ztpcFbrzKs2f477io3DLHGXjKJR4mWPGTlT8ns3Fm2XS35MOscmxxoafFuhu6bfxD8w7e37lZU
AB1AuYP8+J591iWanNgyBep6yB+cZDy0nfOQJuVD1H9WFxoLdFrfHnH7sAD+EEyzDVjCMKTBMvTc
rsMMq7NS4pOUhmhSNB+yMbxElnaBoX/AR/hZq34rXaR4DV5APDuISrcfeUlbVbKGhqohhphNciwj
81QVC/rouZ15fTW6yXuIpjtPu3sahdjGdGuouMBzojF2O6wmZUMfFSDIKg2Bn4HH77xYyyHAd12r
30uBRGe9V99jsPqXQbcijPrLhAq46FzMfdG47Yxi4Ji9H6fIt0cEtnkrNV5l6a2rKQFihntM3K19
AS+JwirbAs7Lap2iup7VDOKRb1nLqQrlk7Hk/rCMp7gpPhqWr6p7RMzNEekaCly1Jdrgt0sUgmZ3
nF6dfLkPj8qCuhNs+o5MwBiedQYv4j3awlbWRcUcPVO4RkIW/XbEVsOsGm01YifMS72RH5U2963Z
eopi5RzsboLNCQqfGVBfoAjXl4Sta8s46iO18Ni49l1/cZriYcjqD8bJKNID9hI7ed7m/DhhjEVr
TF/fDYhnOVacMb/Ged8EjqfmvSfEGYrlQ7bsgSS3oicJJfomQvXmDqJP8TqBCsSGiSL4i0p3aYhj
iflH26pAcT7IuXU0lL2Ld2tQsTlFo5sG0vp2CNCwSsK+4Qsa0NLV8HPUxL6cyq4SyIeycNy8UT9J
0JDeDmGbw1It5CvS9iCI3W4cI6Dt2EYMm8/xIa7TTxKQl2icT4IlX6TZM8QSMw92QvXmRQGUjVBC
r4Um3+raXeYkNFKFYeNe9ar2kIR/ZssXRYUxCEsd8iJdjyGz3MBsvG76jbQKq2kyOWo1vO9Xcy7w
NkkKmYu4+mtcjOOoh4QChxo12Ml09Ippj5W/tcgOoBBa9bR27/rNVZ7p+CQHzBbQbSORayRnaknv
axkrb+kr2tjuZPxWek4pCqVUsa/MdfYIfAMedAgsU5m7S6JCcQFlnJdQQKPMX+T+kmTZs2L/nS97
rmH3UCuRKb8aWhznVzWiFF9OaR5Y4QU+UDq7LUd1nk8RkTazUr62edDRySEP0sJLKoWHBOrd2xv7
HoAkfgPJOqhB2D93glG2MahyGGlMX14YRrsaQX7huW09p4JhQWbbfO2W8KO0y77eTAsowAv6kZCq
WieVM2J/0MRAhpbWY1riD9NN35pe/l439QVAxrUAEuyUzuASPr/vTFtE+vUz1QFTTzdR20IGVQqJ
wRIC/ZiDL8VcfBTsIpH6hXLwVam+08/9kEReoP2altjjeP6a4xY+QrODI9i4IojUAnv1UkNbZydz
Gxlp0E1AoQ26EC2Nmbx4KMLgXDuZF9Ojr+o9DNZGLs+QpESit4YumfhJr3ad7Kg1onwLCTb5xpQG
D05fuN1jUuzZkG99YIqfUEhEx0m+E1rIwt5x8oZKnWxBFQ0yHv+Lq7eSuyB5EkrVSZ1q30TcIOv3
5Ey3zhZjgxMRfSeKdqurPnYkyFmVwiz1wKtz4wr0zJ2661jJf0+T/eRgORmHl8yOPoOW+tQN1TGw
/3x7l22uNEUQgYoSGier8+2YibJQ5QJ8rUQ/ENRxsvflkD7qkvbP2wNt7iLRo0VXA/e49T3R5bYi
TSYxrNSDwZUoyMqDk+HnlPptl1BisQZXMwEQvj3sOmALGIRIb/hTYK3Xt2LWKKodzKrQapdPoroR
mOBesuGgW6lXKclpRrhJJsV6e9i7a/E/41p05S1kne5EinLZwPU8kVGL6OJDKPjyceSFdezqNUAo
E3md+kk6tW1FybtDbc7YObR3DDHxA2xKK9zKiMg46yykkUd4kYM2+GYOnLt8LEOEmqTYS1GLMpIn
81LUqavUILRSIrqSunb2yQRF8PY6rL/6y6/gF4DeZIPdldoaLOCwJkM0ozbHgwRKOOOKaOT20rbj
RamNY03l5e0h7470y5gQY2w8/Lgy1sdq1JLWKRt78JM0vgrM6mx4Shq+o4/kZfLZTr7yXVxL+bcJ
2H/GRTVYHCMMHlbJyDI3NClVVnxCyEJbosPS8WLUFNcKgkch5mcjQsVb6fT2fNcn+GVYmFdscoTz
idG3sXIM6rCwQGz6amNchZxhX7QfuvbPqFf32hpiBq9vJDEUhQiYnYx0X2JRk7jU6mxG9UXNfUcJ
3KSvTsguPAnKaan+wqz2XZ6i2qQ3H7SxfUjr3dqteOLd/wQ03RT2NpFktchSlzaNNo+jX/wK0/Es
Bm5Usi5FflL7L2pltm6pv9eib28v8l2sfpk6JUr6VZghUA+/XWW2qR4XDajgMA3dJM3dMatp1GUP
cvdzSZwT7QJPRsDRoH+Ow+qBUqnH+2DnVG9FM16G//dXrKJ1qtpDlKjt+EKqf2Ez1MupTMdLWSZ+
CCRDiPYJ6NzO7DdXnfIEqSC59l3wTuF8V9rUjL6InilAVKEb1kzo15rdsczTd/S43EiaTnK25wO6
MWWNBimVPboQ97URuZLaMTUAbRoyQuodypixh2GddnbMJwNveBKXnVqQWMTVFmNEgeMCwgWIbZV8
LFabkhFGo5/NgKoW/f3Y86aSDovlHKx4L1xtjobCkKkwpDB7vd1YPcmfFFR0HYQo4jQicKaj2VE8
1PK3ytkjr24uJmhQHC8IjJTYVoPFahWFIaGxV/uLeMLUHeLjFh7aiGZMkG+UoP5hZ/9WjZHDQzpH
4m4THTECXB0epcT31KglbgEQuqliXNpS4cP1O6djK/KD3xCFZ6A5QhD8dnqJpHTWIpuDr6fh8YWW
gYJObcXXNOFhaoAMM/BKkSSmLO3cOpsri0yTDmZgg2cUzMlSVqnzn+Af9M9CICor8wc4azmTTW14
BPGeoObG7UoHg1seYQ/qd2tcmOSE0gD4D2MsYO3wkq9d/GSZ/QVek8DOOr+VVQhJNN75qPXBbVqV
o3Oy2TJoUmwbteFglFjfAAer4/JjMj10+qmKlJMQ9Yy56a20J8FChLI8F7W107HanPmr37E6NZMd
xSm1wP+wJorihzZ9i5TwmHTfpsLHU8XdCYDaVkx4aStgUHNfB0yKhkTd5JQayfRO1AEHgAMCyp16
kmJ8LKXI66L8lOjgSpGlCprsa2qqe/tbzGodmYiC3H3A6++BakM1hgZckcHvkvhUGMMhsA0vKsyD
Wkr+YhRukEiHmOwa4eIaIlL/G9k0eHL4RwB7UU1fh0ZSWlgWA+mcBUsklEYEOHh8t56sfI+RjM3I
4Qt7L3psHS0BpQf9Iwpq6+hhV6FeF0s/+JrSeeJBGPFisE8zfqVKDnj4fTouOznVXYtYRCwEsoFk
GahTkkneRpJFrVt837h1aE9+nEveYs25xmhDikc3GJ6m5gvlfC9DCy+zLqjwubI5ndCEOESWjZz7
e7tZfEhKO7v+rhLy8rNgqJJNg7oFrnb7s+w8B4YZGwPS+BAL7EutfuiTd/owuFUFdZUXjfwsGI1C
E+ntE7B14PAx/N+R13xoucRO1YxJbkXXVJDc6/DvIP4zUp9DCnxSs/t+2Ug5+AC0vh169Dihr66q
qMCFOh4n3i+xftbGd0J3rB95Po0Hp4s+B/N3tF7cPt+jT27dx9SaMFpF2UqwhW6XWM/CeGzyYfCj
HgQ3kloC5BGTUjVB91lJg+Pb67o5nKmj0MSJFu+k2+GCPplU/GMHCoqGp0m9VyK75qifjCJzq36v
Hr45GpRfAzgpqfwaKp2GTa72SHn6eRKdpA49MkO9oj8FeJjkQ3E+vz25rZMrdgyQXfHH+htaMxYA
c86mKQa6zxBvRS9j7n5CGHAleBOhgbpgtVd/3zwlgP9FmCJIEjdu1zTp20YyRmUA63UMtacA4ZPo
lxMZPHOlA7cSCnsnWT9NrbMDLdhMQAz6d5BtoFXf9Rv6wGlQoON8jjJ1d0U/JwF6cFQbliR40J6n
tvH1Tvdqe09EYON4kpZTLwNDKozkV5kP+Y2uFS1KgKFauKkhHSSEYVu5BuCguF2rXwUD4O2Pu7GX
+KYUwXkSCIltcWW+qtHZdRfbag3N1lBqr4c5pDbJIeoeUsn0A33v7tvYSoCguXnBl4GRXQfkItSn
tiuM3i8kmnAROHSRXiSmJ3SytBPNMq9Xsp0pbg6Krg0PLnRVSNJvp2j1aT47oL3895bVHdSYYgnK
RiFP+WZCmVCqj7/eXtOtDURL7KWXQUOOSsLtiI01LBOZzQCm6DKYfwrIb8RVokUlYlxPifzUW+MJ
tNfvDAvYizYKPIO7YBuE+qBNISdGHohAdMEFqCEYs4cp+S5l72hWuaL1aJn/urbPjYbeIw0kRfiv
3+mbOondSZ1NRFLUxRe62U3gq+NwonxwmZMHG8t352c31Kcu3SMbbMUJ3h1C9p5bXr6LvShH20sh
83mFco1IZgfMlVXtuyPlBxj2cNMmXppPCShC1En/feDXKaRQDrVUwF5rpKbUaZPa6CmhuEkPilZc
uWHfIaY8qEBk0j2Rns2NRfXVhlYhmJLra81OQyfB4p73CYziKnR8G89ewYhSlg9J+gtihxLPp2Xc
5TeLHbvKWUXH3hI3jiH4xrc72piHMYTjCxu/lA4OLunpIpw04ivQBpeevdDzFkKAIkhZqLj9xs4G
gyvcd4D1Ex1vh6dmMZlS07CzNcMTN148gvgigTei72BMkNwzUIwMD5Ald8oIWyUj/fXQqwxGLUwW
HEiqL4RCI1w6Hfvn2JeugVPn0tXXSb6YoOzs8tiT4Wj9Ox3O3s70RbZyt/poMHInEVfuRMRnp69r
Xc/ZZchRmUgElFJxGuKjjoi2HsfgevwovwqEiZmYV7O2v/ZlcLHLvUbtViQVQtqoflCKp1J5+xkU
6F9DpZe9nyXDp9Iajjbvxmk+287iCflm/IS9QKr2pr+RRAKrpxIAvZ6q3fqBPGlammGK2iMFqF5l
L5Z7eL//lG3h6w5mKxx7OeouS7oXxjceamx1iv+GEC6g9HE7XaBNKTi1vveT3jh3GsQJCKS1+SUM
zXMcux17/o/c7Lypzc65vFcR3jrsN8Ovdp7WlbjUmtjqzKlxlSvA0dBIHCB4cnN0xg9zzyXWt24N
au3f7zdGFp0kUR+GCn478bRyrGpsKZjFAA+qArInF+UCV6Q+CFG0OEWnVZKOgNYOcfU0fsmlT9Ky
xwoXm2m16SFv8GojO6Hp86Jv+SozyeIhXpok6P0p+cO2/4ky08tzChK70UWs491AOLsLERBSkvX2
suNRTh1p6n2JzyzE4YMgvrYINKlW5IpDZXDMdlZ4a2spkKWws6cScMdslYpGJiNJBt+pooMxGa6Q
loEBfh5m+2n8MXlWE7kF/sRJciZ/+7Iz/MaJQnJF4x3Om8W5M+axU7R9s4yDnErjAb33cHY+l2UL
w7lGnAp9aLvhL5I2e6O5O/hGFAHgQrYAwYFn+fo9gdMm7JSBwesh+hG1w7GXkp9TXHyyauezQA93
aXEYFmxipeJj4HTv8tx5UBrLDRfc2dmJc9m9ixy98bT+M6J9e+HmPiWmBgfJBDKCeNHd7Yc61Meh
CVrf5DPYumehV5q20SnAL6GPInfRjS9DVzwHAdwa0/6ClRH/9hc+no9dKH0T4ZcWy86j5H6TkjYL
sSVaRFAJ128+Gap3Pmlq6zflz54gMGJxjCJRmD+rVnpN8v/jynZjynZjs7U5INhRcCqiKLmmSIwz
e9RRplbIH8TKT+vL0BqYtxsQxD4Nqick6kg+/MUFa+/SA0YBSzSEBzeJz30IlIL7cWfX6ncHVTwd
/vuT1tcP7ew4GMfWr1odUrDp6mrP2xf5gdpwbfyt8har5yz8HGI0Yf5IIhRBADVkZn7e+SX35wfQ
sCiGcwfQsrsDFKaLUpmd0iCGYbgJ8tVt1XtJwa9o0VyJkfQpqwu29AeC6HFn7PtUTIytgXEVjxn+
vw3OXbGYUtepjZ8VHwz5Yz88oEig2McmVsgNEFeLHor4b8nZo4nfH1sUqKnlkHhCU78r4IWgv/Vs
6RrfcTB2RI60KamONcx/+FALx6CQp9z4aWe299uQUWnXcR3RdrjzVgMDZiqtnjeYOP/HW63LQboC
Cx+1Y6qdjWBxLR0vHnbB/5IORgQdNAcD7oFwXkNECKOD1u1dTxvYAMoDgjUPcAvU5RoCqcsSfLUA
00eJ5LPOKSZH44tt0jSEV/HwMQnrYlyrTM8vXRrr587i3B8IHjCgqWB1E6bu+vJzJxmzGjuQfIF1
xR08i2uCTEn5LH5KjuzFoKRIzhhuQCVf5EkC2iUVuzpp4gV9e4MawFyxnyMwkZwbq0TJSZtubGut
8ROZtmr71GR/IHhNg7V2OyEKHrodIetLkh505ye75+1luI/XjE5EFFIRBIg1skmV+yyoUrvxIxNg
GYVN1ESn5tHSCjcGKvH2YBuIDEZDBpwLDEgXcKPb45fJaVjNcdyy9ZsXPkap04kCvWaH86nDNctR
rtL7JqSs0aCmnZ0VK3tAR30vGN6nRwbkRAFSoChHj3P1O2xj1styhn/4HKXLRwlab4mCQ2MBbEax
UzgNCRSBAz9KpDAWGs5DIB2GjGZW7/+zsyiiMLXaAPwK6kcCsYrbzWoD2IWRp0Ea1r5GRRsosts+
KsBE8+ybHf5tValb1rWb8VqsLmGPiH7vqm6ya/pxn1SxJK9+hYglrzLGcZC4f2feH23/MGcpCN3n
Yf7MzvzSIKlbfGpsoJ6S4Ut64ufDnhv0RnwU1DcAHNitIIAhDuur0eciUJZBsSoY3Y0nSj56hDMX
bbQ8NjwVTWcSvmOgfn176TdH1WnimchOUVETa/Jq1HwOk6LsjMqP4lM2obTDxxciYMLRp4HgKCFZ
25h7EJKNA0+zEjSWzTzv2b92NUjgE4h9tvWjPod/xqkfR1dnwHy3qRAe+zVX53T5nGI61ivWznnf
OoKgwShFcB9BfF4/T7h/jFDSKm5fGwQY75LpydCfxRUg3oNzS/euwuYkex5pxM8mcq9CyZxH29tL
v1Ea4HuzBpT6qD3d3QAjoPFYSzJcqwHSiCZeN3gFtzC8E0+oBwuQmLggRSMPHXm/QiMzafYK5S/V
xPXhg19DI0nnRroTiEqcrDCdKW78UtGx8LpWAFgAMhcfq+SDBZnfDM7W+FeZSi44TdRov6Vp6+Xz
Y/dsSt6oWW4dP1XZBPBl70ttXN6k0sK6EdQvQWr1jpz0PJNsKNS+Q2OiXZ7V02IrtDmfSVsbFNB2
vsfGRSASREEIJE/hKro9C7TQpbFSytofh/pD6iy0J2SgxVlj/anO+l/LYmDm+J87WuQIOTdRqxY8
N6aDlFoPeTmTVAVUTUZl76dtJIwv5GbWkKcFr4rbn1bYXSXnk1r7jbacxhE3Sc6oKHxLMQXTMnT1
DhLO4I7mHpf8zgcCMpJogqIdBjxWmNDdDq30tbVM6lJT2e/c5SkpIfBV3ARUaWfk3MTDc9KFrFzi
OVQ0xGZNWvT1ovBSVJ93PtHGOogyrcgTADvw/r39MZMzg7Sszcqfw+kwZl+WdnIzRb3a+vzYh9T2
QB/FdfFgGnuE0TueFOsgOg7oMwuRhjvaUVPOWEJ1xGfVynz4yChCXjOckCIMMIAaCNNUGWNaLEZ8
Ad6h0O1ZJbia6bNmpgeTJNNCq7r/UwpNP8+Gd009ulSP9oLKxr1ORBG8KAKK0EW/XSHS21aFKFf5
DmQXelyu1o5uFIIIsD92vXSYdZxvpNKX48fBbC7zDGE+phCKR2hCx2jWtb0K6EaWefOLxBX06oox
4wld8NnmioHR61D7wbLEzq6F82zy+umgUYmAJ9aKYz2bzy3Jp1L+zj6GBAReEDwXz+71Pm7kJNeC
mNu9a34s1Sep89PhWWjgtUSSaeg8sZPFVxNQ3FrKsMYhD4ooYyh7T7Ctb0RVCkUV9jFQpdWRkscg
TxM5qv1OT7l1na8NSW+SFY9l/wEPmos8xd/FL5kHw+vjZ4GjsYPixcpAcC7D3fq4ODarKwDKLHcx
gZbsdG0kMRvxGC1lyhlHILiLvdyGxZKpAX2QE8JwyH4jp2v+M5hO7FY40+y80jbiPCVyXmeEXp4h
a42BnvRbGTNOtVAQHnSdlrDh1lA9kLo96KnmR7s8qa3Ll4sFeTrKwjoESJGivNqVrW6a0qJp1Yvj
sWP9YYWtJyC7I0ZRVWN6dpWhsfAwRuXRVuoLq+k1zQ5ZeQNgAgedEgBIYUzX72LrkC8NGqRO6Vcy
pPfkFPWJX7vzQigFfteaTw0MG5oCXmqSlun9QQCIhcZDkGA6Gf+q8v6iBN3ebbNxYvlZgnGCq8m9
1m5LbxPiaciJLbpLZ32l2nhFYB+fE25Dh+oeVYquiv2p/zro6gvtiX6Oux90t76SwN2wKQWC4I4x
3yBMM0lpU/mYoHpa13mSlZ/a09yk51LvDlX/uQJqU+DqlWIpFdNr3/Mg33qn8xNoT7JZ8DjTVhtF
XcqJZD+rfF0d3KbIzyJTWzCpnWq0qOCYmbHEu1Q6xk3/KOyWK4gMb197G/GCMicsTPJ00U8Q//5q
rzol5c6qiCtfLgUSpX/xpZ+k1lPnPYzbxlG8GWqVaGjlYAVWxlBO/70Jw/cCcCPkj50xPBQhAXH5
/m/nhocDnU+OAZBCamK3c0vV3pqhbpa+KIMJGqiqSEdUxDHX2zlt96soRhLxH+qwANrcjhQPupwP
llG+2FQAzhT9P9jenpTsHaDNkV5U13nMQTlZbxmpStOy60u/IIhEqnqdF3D/VOf1ca94sdHlYVai
gkR/C42utUlnpld61hZz6Y9oa5KPtVN4so3sWgFHC7g0REOXXr5bWpL79pfbHXq1Lc0pRnKmH0u/
bZsXBu9SUnxvwMfJfxiT7rZa5paK44WEjJ2hxTa8vbCYNYwW4UuG+5axWuG6MhJlqKsSx/G6PXYz
5SqrdvMJOPM7K3EOiv04dqe0GR4NzNAFrsmO83OeU23ESXLn+toIEfQzBWybOwyI+trJQZbAN40Y
tPqANboJXekuf5DiU48quXhR6pXkZwayKgJeVWNcvdsOEsWa9XJQTBZINegEHKfbrZ2WWWcHfcAh
mr44FK/rmRPLDZKkT3qcAYWlOQQ9sSJajf2eesvWbsf/SlylYhuuQTlGpJdVjia136ScYJ2UmHcq
1URX5oDtfHfxXdcTBbVO4iTA8rTzVxNNI2dUQWOiZ81zmV0vtVfBZ2ox/qYqIxLJAMXnRiFa2Z7C
i2hKdsAEd9NVNfCAvMMEA4bn6SqMzFwBkKqA4qRDeIhYZFE4oIWv8AB4e7Z3VTExEgIA2GPAktfW
JTozs/pSS8zCbw35hDXJRz3E20fdgyjclYAYRqilgApR0Blal0PkiWbdlDPMNNGrjIpLbNpehnLV
IDsPAhRTox2mJXuYx/uHpRgX2A2ioriK393tYxtWUd1ahZ9L+tU8lFVLh7j3YlM6RKTeEmV3FUef
Oks8ZJiuY9S/I4M/RGqPE/det/zu3hM/BtY86p/gL9Hnud1YUgSNzJSkwi/Cjw4ssYJgHRaoiLt5
/un/I8Xa+ravx1tde0POQyV0AibffkZw07U5niAm/DqYT3LKrDmqVtu5Tn54edeKxlgUH5z0oJU7
2+w+yWLulL9BR8AfYBes7vxaK0v0XYnjRqK7woylKBhd65JPyryU+JdlZ2vOzksGNaQalI/zEL3L
ZPTyy2RP63TrcBnEdAqx7Ht2xu1naJKmoBzFzZnwYm2L+CBsbCPO+lDqO9PeGWpd9gf7MuuI9pZs
bVw62sTraUCJWneymw/ceVfaYoVBazMl6tt37fq6QNwpaZuS2gH6cDlmMGysrij+kGcEEfTiS5zW
nwksWNlq3zKrs73gRzrPP3LQ/UskeZYZ7dT/7y5Q8YtwZaVSINBJ9urGiJTAMZaCK0uWDE9Ak/o+
+Tn31q+lxFodi6e3Q9n2HqPrISqdQmdkNV4ftUXSDwmXhMox7+ND1SHIjEMbmgaHmotjLKlys/cc
50vRh4fBRF9oDz56f1EzawS4qN6A9CPdXF0fMQQcMzBJGyTpWTCtgubYTosroriN0JCJmlKQF25o
PBgT8grKl51VuCtfIeNG8xVqEhLD9x6mbRqXBjaVJRjk/lKhRDK1VuAuZQIIL3jUgw89TbAm0Pww
Wr69PfZ9mRdcJRI2aFUxOO1QcR5ePSJU2ihSOQS53zZ/4RpD6ZLMHrTEHI5HVRqOieAKyf0xg6Qk
GFIUY4DeHwSVsRh60GB0gziIVL/OQ/2ch6Zbjn+//RvvsZgvvxHNO+DTYmOueiApBeqpwBDAFyVO
oQoqOzANwZNILZV4SfeEmavg7epGiuXNXkjY2h8WIrPC8h0UNefjdo2ypazttmONpvgr1lCuKHIK
67dk6Y8p7AYV8T3Ezk9hEJ1k+5PU5Me3V0Acg5v8hgWgKUAWyUuFiKHd/oAuSue0Mix+gFZ79CQ/
6Vgnatg3vT3M5kRfj7NaaHWOQ7kT41BjqJYRpSZINSPthTGgaJh6rYNHduw6GUFelBuUvft281OL
0gctUBNf6jUJUQPxEEWVTp+F9l59KLNDrx07dP46m3SOYnKU/xrNxTXzPSfhjcBPpwuKNERSlnmN
Qqw7Qx8MPPV41ypHeYzOWWr4HXlI0aQ7tc+NrIL+OnLOQkGTrsLqzCF2PZuEJOJ6LH8QJfuQygkv
NI471z3ljLjYGfHlsl7vIJtqkoC+oQGkrr7sEiyzFdVY6ah16aFjTNU19awBYRq0FROgryqlVdFn
1hU8i8OAwkl8FZByUM+ixR/r6JrrO++1jRSTdfjvj1pF/0WPSh5AbLeAKlI79V47P0Uc6QlfmBfY
KWr5Tr0z6P37lMP0etTV6mtplRuLWIpSLlzDBnDEc3z5ruQ/0mB24cC6yVK5drcjbbw9LpkkGj1U
jO7QPWmRKtgCIzlQy8+FYpxNnqCCLqCPmMLSmAj0b4MdwXnZw5Rsxnj4LkguUvwH0bFaZ7PRezOU
GHmhhx6ywAUW2fgvBOTSjgKrmCDejZ1nzaj1yDwmGsXrkosJperl2QQPeIj0swH0oY0HBFipitO4
eDv4qCKI3W3RV79y9V1UvUtSXZOE6eEfdPVK+axOKlUC9NRicBA0kQJD9buLOpdunsr0PL954RQh
MxQcAksS4NVJ+qfM34k9K3jKS7KTHW0lbAQnHbUKasT0iMXBfnVZVjO0x96IC78SNm4s5gJa1k7V
9yYmoOI5HYNU6bPMF0Ah4fUiEEzzxMnSOHk0iIpY2nl3/j+WTUhbUmOgX7xatlzPcbaz08K3v2Kw
fdJN2hZAL0cySpBU4geKoy1rwxEzLzmo/Qz+3yJzXZvRicKiKzh6YW16jfFYG+nPzqZYOcrBQe12
Tp74Jbcf2ML8id3vEH/uaQZypdVWamoxqcYD5WVf18ujrv3SnT1qzn18ZSBErqE7KUIYfvWZaqmY
JlxgY9/KZGR5e1/GcS9K0MVsaBos3hhYO5t3Y2cIJXzaR5RamN2afGkkpt3TKcHEx8zfx8D2YtX0
h6g+hfUcu4EVfEsq/dGO+y9pU3xyKId0xXiW68iTnuZCwfdnj863EfJF4Q+LG4oiqMysSSRq0UZT
lOb8JItm3iwf0io6zUv1zR70T9kknU05PWcRck0I7Siq2yrNH0EUfglV+a9QdYOZEp29l2tvfBrK
CahzcO2BM1p3amskd8pRG2P4urEbYRfYy7mnTJ+7uvON/KBLewNufhmBceURy+cBe357ZvvBmvpk
SGKf4ALjb3FzG4dN6n5YfpkJaKIkoMQRnQZwTp1lHHRRHjWN4RcIcgofoXZUwvfWOOzlWvc5HcqD
BgrwQpSAZ+AqKPc8JSTVkCJkM6qr3OrfE0X+a6i/d2FxKJPuKa7ro5yXV5xPw3n8GzzuTwdlJDwW
/kIq+O3Yu7VIwrxRmDgKRMUaFQ8SqEXxk+ekvLAzo+Yxl9oTG7pzcwyOo8rTK5t7MU09U/n+tU7K
y6ImstsmdBsiu/gfzs5rN24kWtdPRIA53LLZSVmyJYcbYmyNmXPm0++vdICz3WxCxGwMMIBhwNUs
Flet8IcjheMWMHQlsEF9QlybBgxSl/SCFi+OCcuAfjDyoUV/TmU0ZoV6X6V+qxOEXNok4NvOakCj
reqG053ez991B/ebQsn3Utydh9p/bPRzo9lvJuV0LQOmljTqatgP9DwTFbTzFgB/5XiD76akF17N
AAMWL7Xv5VHuA5vfXGp3HR73fTW/Top/M6gA0iPtdzVZN0qm/XH08Dmt0pP2jHTnbVvnDOOn97ap
010xDSFMN+O48Y5XDhy/DYATRD6KmY8s4a/LK+raNksQR/B6X7krIvX+pZLVhyQYXyGpfNMcqE+o
QeG15qkjVg9x9CPTz4Nc/Yt08lZr/KozTX9PSBIhqMvoDHTb5btNkcGMpAbZuDl1XqMmfEGh800Y
pDXNo1Vrd3KcIqKPmJ/svwio1cZWiH9+cRN9nCswdUBcrxJw1UgdOS9jnBDkzEOUCEkkJswqLhsM
D5Poj4VyThRyayrxYaoC6p7krrbbX50RbrH2r2t/doIuomVQd1CALDp+NFdhkLQBsrWoJqDjfNfb
7bkxw5d4zp9knRaAEz7YIZ23fJLeNvZB/ONX++AwIxIYVxIIkZL9dSQCoFQyEwrU+5CHsrCIF4jT
RsUdIukOZGIh3h9T/TUyjrmmbbyElU8F1LcOvlCYyFxN97HcjE0ps3r4wFR1QXo3F4Pr5Pi2xNN+
gIjYbFrEr1SXVPD0EWDT09PVl31EutylXKAc7400DYQuSpLjBYkBtBpMbuXAY7UOopvBqTxl0sYD
r1TXrA5ASaTiFm4+i7Sk0zPz/7m5Ohi6uLZf1rAcrN7tO8R8uwlftM5EahdvCkWu/pEzIRaRM/+f
NiLBddkl+hh4mtNrEmiTRWDtm3iUjMwcPNsvnoC6PA9h68l+vg/s+kal+wbME8C/UW/cMtdYKb56
BheMEwTEhRL38rjRwdFqWbKHD6DTbJNiJsW+zO4TuroBFh0gWv40YfRF7chKTeelnVEzNRjehO2/
eanupCDd5Y0a8Sn0+MPGb1Xa/zK08UGIan3+aaydTgd7QiEzKeSCFoFckaputiUHX+OamojoMETx
TY+gRIrRKrqeRpxsxMTr1iub89eKizwFOIpWA7tARksH4EvnrWPVwPxtAwoX6fh/fj7uToActNMg
GS/bfmZrSmOUIbQY43ZYqPpNoeOfmblwvI+K6dzpxOLPV1w7/h/IcibaFCtXrsJtnM2D0qLbGTS/
NMSQ+kThao+gd/Y32U8lIO1K1UerLG57vXhhbvbn8x8gNnAR7IBxMxpGtQWXBVm8gL+CnS3B51Zz
FDXnIrohN7sNDMA7VnlKreLw+VIrp4ciEeQUjC8wxctJf1blzZxOKINbRbwTigtYVO07U/KSunrC
eaCOtlDDKzU+BFrM2cjd6BKS614+nayOc9iP7K4DYyllJGRV5zyx810foOmIKrsSGKei+BUkSUuK
Ib2NSLPtcG5xOeHuSLd3LnHwiEyN1mrn+plu7OsiaN3A/ve/bw6CPSQioqV6NeAL86krUXYZPAtr
Cw7KSem1+4rWQ9AkNxa99szZNKNc+bjII+E0aCgKqFcD4qB3MkkyiTylPh8pme+qVr8px8RN/PQQ
6ltK0CtDTN4G0BxReLHkklkeyi0Wv3lPgqG95bF1yNX2PKjtQUMZqpj6h+hsDK9mtityeZfia61I
sjtFFN4w0Dei7tql90GspnMuRD+X/i1tacvoXacj0swxOtTFQ6q9NUH6PNpnLClAp6r7SreOjtT+
wljmv9f8ZDdkm+ZHs3NJJMBwyggKiwyjUOIbIcsxS/j11me92SJKfGhZLr/vDz1qcFlk39ZiSFiO
fVQ0QorYSvInpxpva1Pf13b9Kpodkt0fVCd+iZXopI3hWS36+7INHg1uWD05FGnx1Wr8hwYCWhu/
l3K6gTJaO4B//Th7cecC7Qzz3B+Q0h2ifWh3Bz+KQNVKIOZR8M/jjbRSXE/LvbCFYSGyxSTYS15n
WRT0qSq0ZjIp/sCL+pa+g3S+0XxaC6m0O8BcICILZWiR0cR1WlbNiGQgXbfJ0pnFtMxLgWAwnv08
aGyttHi5yDeEWdySLQquqGCBOSYuygbS1sbG1q3F7r+eaTkATgJqgqFkpb6Aj46i2KAgyqv1gDno
rMHJn1Bu/fzhVsagOFeIRpUov+HdLYK3npVMJhO02wR+RXTwCjXeGUp3iFXnWMEhsP+M04e+ZD4B
ouFurrZkXlZPDP0RIcVLe3OpizRE5GxOjByTiMABkPRR6fbbblJr3wGA1v+/zOLEdF2Rt3gvw1Cn
79yF/3bJG3goeqiHaHOYtJLnCm0RqKWokwKoXnxzdRaEfWuhlyNmHAKMbzE0SivpIGn3bTsxz/UR
HfnveqggRUga0a5R4NNecaecDo2BsUe1Jsr6Wx2vWrGb3dTdalH+U4pazwnyndTrN2pvf904SCvb
C3Sc+AdQgv+WWQAUeL/2I5NHFqIScAkYUgqKa5/iztm9opP0Epd/6iR9bpzhW2bpHTQdd4jGfyVp
uqUj9RbqyfdQtTdqn5VXQZpJd0lA4ZDrF5/3X7kXOtdWlY8U3CkDttyZnm3pLkV2oYqNr9huW7Hv
NlW/cfdcH2kBnialVpCboL4Wm/XXoonf0YWJEaFSnf6gW28qsX7K//vckGESbDXqQgjF6JhcrmLE
8uhLut4Bd3zphhenRXZQ/pboGxO86zfLMiBhOU+ifl22+SdJA+2rKp0HIsFtpNoti9+MYsvxviq3
HmllVCXagMQcU5SpgNoun6mwlXKw5wqV7Cl+kNOa/LC7Gx0fUcP3zqJxVjhuG72pADc+P8DXYZ6F
6dwjDkCrFsWyy4VzzapGv0cQqCt915SAWc2Oq6eHdLO9uLKfwmDUITVhGWU50+/lXA16FTGSQjnH
ow8g8HtTPDMYq7Ns4xxe3yiY9SCJCjxQjP2WWNy6yMGGzw41duLA9nnXMny5B8m1u1OUVdhmbSmt
rC2I+TgCC3RWgJYsvjYa7GozJyw4Jj/t4HE0fwShB1FR+NvEb5+/sbWzoiJOzGN90K/kBUROc2Yd
4ye7RaP4+8/af3a696y9SZJDhXsqkmzdj88XvA4lHEi6FkR0SCHIcF4ekVBKSb0BQ3l69R6NLx1S
VTJeAf7Jz+GFh38afyPJWTkpgmggPgRNFFbiB/0VRmKjb9PMDJBqihsm8wibjwKr5B+1+Qwb9fOn
W0kF0F5Al58uraWTNC8+vWqSnLKskf5SsFHOneSYmxFS6vXJzCjq4oM/0nE3jP1s2LdZ1D2M973+
9H/5DRCuyeoEmnUZa9pMtjM1QEYmjF6G9q4f/WOYyUcr8o+Gmrmzkxzk0jrIU3Jbu8xw1C2AxEoY
gHLJnFB0qVAiWBxgXaIPWcdx59V57lbpr7Z8C6uXmZnm50+69mrFYeKeoDpiVnb5anO91pTKn1Ge
qu1d0GTnWntVzOSQ5cWhaL58vthKgQJ0kZcKsoX+4xXMzB/zaDQyDYWa2tqpUAUD5Xn0R3duns3q
KZs1FLZ/FDZNieAHzON8zvZDPuxV+7fKGxhOg/NDV6ONiLtSHvKriLpIBgmO+TJLSgYj7xLM3rzR
eFeK4QXaxSEL3u3EuvWdEZ3R5naGBSzZbxOduM+3ZCVQXay92P8hmJpSmQjCaS7Gke3R6hvm069K
Wx5GmB5BuoX+WF8RzVHaMwyIl/wu35rLqvMZCeOg6tZMi6jf3ahAN7a/Mxos3At5Y4PXVwRFi6wH
2lfLxFqrdbt3IIZ6ejgcecFz94qr7LFHIDlDVsMf//18T1fiI3v6v+stAsgUx3Vj1siLzSmRotd2
mMkB0ZvRYY73xXtIZ3/M//l8zbVLgHYyBpvI+iikKIsY2ZL0zlBhCfcqfmLar6zUzrKf7Iz6t6Rp
h8FEM3EGPKKeNhYWJ+Sy0EXEVaTaQqBS4Ggvv2A9BfovoRLpqaSQMhCisZShXv1JB6buJUJTac/A
lxCVWrhkbnU31t6t9tFPFFXTFWZMbdImpk3M6mXsmulbrryGzjdgrG36EGtbZ3elq8TD0lCEVIJg
ESiKy4fN6962cjXvvL58dNACGSjuG+VnqO3T4pyNRz/nYc1wp/bfa7r4Ry15mLTzxo6vnS/eNbry
CHKSIC52fEi0WIbZ0XnW+FSryi5qIpyH4bu9JaqPFZbuyeWLaSJ23bupL4sfBANHQXasdM2T3dVu
AEMumzaO/dqVgfQYIw1+G5PXxd6k+JEGfkkaEilfRWWRxB2zagW86pbk+GrEhPqOeDCpOJn/oq5U
QinIe0aYOLz+jv4ImD5S23ECM5NuOgO7ovUy+WUcNoq7lRYvr5+cALwufUz0iy9fvxOpTTQG3Iph
v+sK/C0JHjCITupwzs2b7kf32wC/Vhwl+SctxiI6kKc4Xx0m+PJNaHpbNZ26uuXk6UKkh2RsOUOo
o8Qwcz2i8olv8l5xleAJih1GQl8H/61R7wA5uqmGA8qpb1/n4WcgHbrqu1/cY9DZyc9l9/zWF5k7
jgczO8pl62rRgz5t9gVXP1IazuBNkJIlsbrcNgnSkITOaOep2e0YeMhLd8WM+0B4l+byKbKeVKhR
jfPLdOZDD8s5tW8bpNl8LAIRJS0P9ibaQqx4FbToUSpQWKmIl7VHS32lIy5EeiNmy4N2Z47V3Ui4
xtWtcfM4O8vyQ6C81uBkYiNzYym7SdPUNWdn4wJeTTc5wqJuRfIE/eTLzWlC1UwpWdicAMXJoPHk
YGAO95KEmZsXjYtVs2dIyc7mquyU2tVuymDjy71KwuhSomfMXSwEb6k6L38CfusMhrKp9WxdB/fA
ujkRQ092MhOCjSr6+nnFYog50YsgWOB2crnYFLRNUKE35uWhJ9FEU745zb+Vf+NMrpLuG7BpoWth
Da0zCpM3Nvvjqr9474vFtcvFVczlA0xIeFLlpouev1qJKwjetTeEX2brfg53tGx3NbstHVAgiOT7
wd6Xqaulz7K9m0+TGuM1+6ONh50VuJZKgeWjW1vs8l9qEu4iO4bhqJwgdxzU8KmcH6v2a+I8d3Lq
djrazZXq9sVXWctcnDp2mDjv8jDdaXO5U6ZnJdsH1j61f+id7Fak2gYaiIPmBljNYSdQuWZ4gPAd
9O8YWblGYqH8hBqP28XMDk9t9tiADvr8rrm6atgvYqwgnMNEumpD4CqQSVHetlhavAomlFAJzicP
LAGjcrQhiHOZuf98zesxJWRjUgkG9eRQMA4WJySVpC6OJeQARYdSoP2F6BIIDbcEv0m/rEh+xoiZ
TMGP0NgovFael9kUT8xsHA1NZ7F0niXO5BT2hziiogWC6a87fyRNd60dM4su2YIriZtqcSAvFlwc
SDmvKdwjp/EKMokIBrnZYocGRTjnz4GEowWfBZbeQoRvY5uvYqDYZjRCRb+HLEJeXKJOGuTcozxr
aUSuFdxmhekiTLsTgGyhLSerf1I23zBTTxlQ4RPCU+Owr7bymdU9/+t3LEqQWh5Lp9D4Hf4MrBcT
Tw2pt3Lo95OMuJA04ms6e+VGyPvAri03HhCIKEAcLs9lzJsaTa7yyGy9vvrRNl9q59QmX/10N+lf
JPtod//2pK9UX3Ebecax8V2/2ivjIamOwLQFQczaalJd3+a8EJoqAphLz4ibchGcnHJ2UNugaTQe
lPpkWSdnujVrZC6+lydp5pJ3k8CFCknHPGs9zX6oZa+IXPtbod0ZR2tAnGpXvRvDzvFftPT8+Xn5
KEOvdux/f95HBfJXF6ao8TDoI9o+cehV897IDvis1U9xuqsf6wldjsNY7WOb7/Iuu5PB0DQ6X+zt
XJzm/HyXN26iuai5t/I+VEAA7E4AAJzhWbE24scHrPbqhxKr0A0EVgV/8nIfszhO/VlhH5VJ39vs
WohYFIyZN7wU3+MAzr09ZmdHxgLQUjzmk/txUM+p0xVQbervyN252Ju4nf+njpPjXH5DV2tf9WT6
hvSYmH8MGaKCdUoZo5r3ZVQxw/ci2T7ZQ3EyUlTpUcyjEsDyQHUOuZ+fABCdLeOZHGAnqT/bfmYW
8h0txaZ8TSr9KZLlA3C3BGvTqEtPraT8g+mp0LZXhUvhW5x41WTeht1rnH81zXMcksYZ93p2RLvd
TaS7UKr2Hbh3X34K5D+d9hRxkMF3JFhpp+JBqpuCwqSw5tewSA6pVp+1FCAPwstcSJ8fE3MtrCgf
STLQCzoaixBqOH4wjoXKlSF+5aH5J7itno3hUKINxe14G3enGawvVDr1pJjA2pjM7IdxpwdIvOxg
ZFTqjdLsnO7pjPuJHCduqKBvlb9zwPeGcYhIuuszX5/2rNy3P7PD1BKb9g7X8x/zzr+TpAc4PPG4
q3V0UDyaPapxLOPbsn307QPKaOmL8lAdnKewBGXcvcFV7+PjxiZcZbziUwbwTWYr8I3Lb0WvpCHQ
Kr31pq7Y59+7/MlGK/FX8Cj9aPhKOgtL1X98Oksjh+o5s2+V+qzoez09VWBBugerPRvmW1h8T51D
FbVw23ZN4+lj6ZYMr6ujlO+nQN3VOW2MFgjH2QkfVajas+KRz8z6AcY0BglvoXGwGs1FMDf4ArbE
eLTi92G4zbuHwNllr1n5Q3WGXaJUhyp4MHzsqhJCIKMgECuPmn8cUf1Tg8AruncAjHdRsDVuWNso
0BkAUZEipn2w6DNOslr4tjqQDULGoiPHJxnshQmBmzc/wRBvXHpryzEGI9dmHkXRtKhEkkxTYsnK
aV2H457LvejMk7A4SKw/WsxcLNkCvxsr9ztoJ2htjL8YSi6ye6dPQmmQ09YrIfNN5U8h1yKUbj8/
b1urLCLeiH9HxeSRLkhI9NGdu3n8OSn1VrJyVW5yqsmM4KnSaLluPGRo9AVlKqCK3WsJ+9+B+zMT
Rkda00oy3mbzVyd47AUBnWtcmSAtjcMDII+9XlPItVsT87VMkX4uGSIiF7BaloreDhTZ2MgRz6YK
J7gMqn0joYKa27/S+HvYqx5FZeArXuUoO799/nzTr1tuaD9wzTCYEKwTYt3lPeOTNJthrNFzGCpX
5G4CpSiI+ar/xwckkYbIqgEnKOovn6+8kjHR/wFKjvEmAj3LQ9UNTtbHMY1aOyINRmRQRV8m0fKd
CTm1eHc8o9ua5K4+LEMmvhzeMo3GxRFLpi4jj4obqEPYuYavghUm/EJEriq0DkW7i08A+7V243Cv
vWU6BzTtCaiywaj3cp8ju5hlHAJ43ORbabynkjs1r2Kfrfir3D7aIawuCQwlzmpSstU8XqmNP0C6
AENQCLhywDEnwxxp0CNC7Phu0j+mosuEQqDR/zSsautRV8oBaLd0mHDI/BB/vnzUEuVnO4khAMRA
7606O6nVwVBmbKEfBcGuaVBRtGCnor/6+ZFae7/C5IfUE9cCpqWLLDxNLGfoHKv2UJramf1PoQpv
CQx4+EYw+VDKUX4KoZyNdUU6sEjWLtZdpAt4EasdjEkqcKTmh/q91e+U4egYP7Fedf0Zz1z2Pcp2
gscXYBXx+fIrgVNIWzF/Ip4xb1/UQO2g1ENBR5QZtHluJ/1UDj/8Mdp6SHFClw+JFhLFtC54Rksi
WJ5EOVGkJVLob1P3YtARTahgwzj3er074P1zMJFPVttHoS2eB8GhHW3XlF8+f9qV3gtADL4hZrdU
nXROL49XKkFMUSb0/EzaCjHyPDrqkkb9rSBbt5tn0XTrDbd2dHe0qcMMyRu2pGOvYxc/AZcIwfkg
M1qO4g2/KKzU1ktPMKk0RBMFCaDKIENG5H1oXnRldDOnG9Tf66/4ctVFmoFjcJ1EQp40LbMTBgbI
FaCrrp/AKd9VZf60sc/Xn7FgeQNGoQ3O5fDRv/6rVFLsJMvCBKanj608psRuXSu7voHhl9r4KOzq
Bhcp3JFD0quNpbWro0a2KXAq0JwZVSxVkIxubIhWjAtn58ZEVSsGeIVuQqdmd3mJWrIwvwZXpnME
YxCZQkfcnLdck6/TrIsfsfyskjIqw9gIa0+WA6woUcKNjJMMnUfFd92fwX9teRleT2bgUSBNg30C
oin0McWX/teWV33V5poyVV6lFPskADRoyl6stWerkvZC/KoUwrwSNheG7haq5HVD/tSm6SnEQFLb
4imv1PKC+YnKKyddjDkXYY28Z0jqcKy83giZRxRu28ferxR0b47WWdAAMqQ8DpDRNvqDcH4S96jQ
CzaxssP5x8uyxwFYUYdusD2i/WBqAC0fiw6bt9IFyerRJ/r86HyIuV9GKX4qWGmk9lF1pN93uYXZ
YNuTMrWon47xHo4eChsQ1mk8CAF6x4acqQdujSSNanf7YO7cVH4SfhHROe/+0eeHjivDbr+OPRaK
3U0coAQCtUF0b+owvDETXAHV6izZ9VZ4FWHr6oczjBNoCeoIa5EgVDhKqr2FSmqe/PTJ5k007gaE
oJFoFcIVZnOcUe4c+F1pt5UTr3zq9M5tmWpPSGUt703U8DtT0irOHXFMJIFCviWZjV1ZHtUMZQcN
W8K8O5jNRkhbC+YXKy+OGF6EHePcuvKiCQsdNAWEIIoQjhGrW/qNnfH0ZKH8KcKMR4XCb71/fmSu
B3FieiIAswD7V9SKOlOrpbbuS08boI6JcgCQZ+4Mh6JLTjLNRJ1eeptMxwT1CuPrxurXe8/q+IcB
kxFQ6yXJo0+KvLBilagumYdmPhlP0iz8NONdnNx3/glbvWNT9ofPl70ObperLk5b2kDMNCelZIbA
W+7um3/5RBSjOadF4nXWBmx9Jfu9XG4R2IAFj1qp8ZCzGrrAZdwpRBwFT3j0cHskeTlnQv8zSHjN
/qvALX3+uOvv+CNtgcdugoy6DAtVnM+YaMtIvVK7NvFXNTjISealqb2Dzx0a6Yc9ba/4dzJd443F
xWZefto8/V+LL2qsNppi2IkzB4xpiwKaAn2FTLt3fGbbmUSXhGguXjO+ATdpo5/CDM1xLDnzais8
rmTI/BTgYBYkUYiay/asFeB43LeTkMtOdqDDu/m1mHuk8fLTEAmr9a9h1hAKtyBS11U3cA4VnXc4
U8x4l+axzFoANc4ogs1Bdaznf+fQcStAmfCENlq8Kyeb0k6U02gainz18k2HVoE4atyiBYbdkBrV
u6nSsSln6lUeaWzeJPOvjdd7Hbm5IJEZYi5MsoIM2eWKZmkFFRYFBaSC8WCQh0DQPI79w4gfrjnV
rjHSB2OQHh6K3n79fPGVpxXYWnpOpMPXkvVZ7SsZoIXcw+znVKbdfei7KCyF+FYPRfRnrP/9fL2V
o8xIiRfJuB4m1HK2lOlqGmiZnXsy2a88IW0U1BtX+McbWnwuwAWhuSCjC3rwChrClRDbOXp2kj4e
Jg016Ni4D3PjHlLfYUq/oYJyQtIbeqv9KsRZzcz+Eo0Nvcnil6P371USzIyeTN3zE9MLHNzB7IfA
Tn4kBkIE3XyYQuerP/S/Ooxhdk0Vnwyjr10bSUYPHM4hiqUA4Q31uQ9/f7571wIJGhNB0Xsi0UMI
ckke1DCqhkKGRJsEqGhus1PoB1/qKroxh/62Th+noXdtBdXgMbsTDBgRFKGpHBuzvS2pLyy12djt
a78S8ZOAt/Ndou1KS/Hy9MZocQPMQ7VuCjiutK7TkUx7yl1t4BZGHQ3SF3oOTLHiHIh/4QrBxGxS
j4G8aeu2chde/JZFaefroRoqsI7Q8CDPHUnYivBHg6qBGaZ3pt/eBkTFCGd4O9iE46ydbMFY4Qvm
/wD7LveBtBWpgTQqvBZ5sCkLDno+HAaMeErpJCbGwklJ/1EEBlmu9hGi87E8zHKw9UJEyrM8/gz0
gFIq9JpMY3FXFiMc3nmacpBRkBiNW0actM4TlK2MDxW10uzd2ZTpJ2AhgmjROJ42TunaLyCW6agZ
CizFEjwczKkyj02BUJ78aFHLK2g+CfH8CS1a5D12PjYLxhjsUys4qicDv4fPf8DKZUFkgekn6OUg
J8Wr+qsMUjI9MrTE4GsMGR5rcOrxvoypFdq43Fhq9fhTaKLaKJRBr0QBQynOO2vIciyCTGS8+r3q
3JUlgzXybCYZoqJp9HbXyhGTsNQdjSewt+6g/vNfH5kWDvAVHZ3nD5rl5SMPtVS2qCrlnq/KZ8sO
jw5i7FoTcIttnK/r3gWCuHROhGYFtNJlD3Qu5dhqY/gzvi676WQ/QCm7d6z31L9tUKeUtfhp6LP/
DphhVa5/Q8HGB+3BxR3Jdc24rVXQqrPhFuvjcQ6rW4ZImXTTZdGNk9e73OmPcZ7t/Ta61yTjHHXD
xqOvhF9OExB8IQUDnWtZXxdJYOX9DFVSGhWvy9/jxjhTDuF9Lh1yo2aSyNc+vdhKetbmZI/ck6TI
x86eEQKbT0WUffv8ra+kY/CX+cLg6jFAAj9w+dpzNL+lXEY9xGm6G5IMD00cOIn6R0e6qXFMQizN
MlAIm+Tj52tff2QsLSwahXAIN9Ei1kZTXVjljDeUwvEeFLIU58mqQqTaoqfPV1o7cXxc8DtR38ED
TYSbvz7nptQCnC4ZjUVhc0YP4VtuTX+wTPa6ppfc1rKj/TAXWzPc9b39a1ntclkmdaGcCA1I8DAV
XYryJlOTh8GuE+AHtdc7zZ0vB7eDrXPcxsPnz3wtm0XgYpxCBiow+lflfGyosWrU6LWV7blqy3M2
Fb8A7h8kP/8d9tPJ4JDH94ka/lBwZKOxd1sX9d1sKu7kpuXPrshePv9F15mioMrbIvVAKIf7/nI7
4rSplSkikodjfaNMt06HPFCKGwqt6V4uuGKMjdi6+t7/WlH8/V/vvRgaw6xKgDhq9YA67FfJSt+k
+vfgA7FO4/ugJvOx/k9f1P8uuuzadRNor2LmMRvTi6DDR9l0nBKGv1NwlKxy10fRoY3De9sJNh53
/ZVz0LkzGZZyfV0+b58khuX3IfifdDyaBbSLpr2rMlAmkY3Pj3mTZPkhVetdUxaYktquZU2eVr6B
2XjHvf6BquWLVhgbofdDk/MynxDKyHzmDBcJwcsP3TbGxJd8OHajId0FUR+6CehU33wKSqfclXmT
H+cIqEiBuj3pX1Q558q/q+F6OWrgzXXwLQpM7M39oqV8LV6buTNxc0rPqH29z7G0m9TmEQrR58d1
5WL+EHRmVCfIALgwXO6mXSU6RvLM6h0g0qP9WnZuax8DcLdWxnBn+FWO7YOloNl4m2BuGTOgTUPn
18avuK7tLn/F4t4Kk7aAikp9BXNrz/tyvzfPvgFWOYFWhbasFc37WE8f5CDeiiBrAVp0KuDhMtFA
z/lyAxJrtNOqwAqgcpuiPqaB8aeTJwaUQfEYdOl50JzDINt7OWhoWozffNk5hMpJal4VDQpbvhE/
VuOpuDoxnhaS3stu8KjkDSB9lGzrFLgdi6UJMGc1C49VQPRyyq9p7TwNnR0ydAn/K3tOtMZQIUAK
xcbKdVkTTnrkmGFHShjI07G2ZcnVy+ZmNtqDkzQPml2EG7nCWrhEi0ChjSxsM5eycao8WFpta8y2
Ru0Ro65DYXZffMO4xzPwJE3TSxPk588Pm6gwlh/q30submTwIpo10eVHX5VvLw4PnZLtgtzao2Ry
QPVoY0tXmnKi3QifWhj0OpQ8lweMwfdYNo5CFz4wzoh6uzMCvnKv3IYk9qDHai9pChd3mD81FsfJ
lAJCC4etcl+/LvqQbGfCAH2Wk341V2y1achUnEs8A83LVOuOlhTf9wUg6sGMTqlGEdhl5GXpW9dG
p7gMf0xa9412Kv6RTP9CSfldyTTLI8Zhfq1XXlKlwN/t+c1Kq4OltTa+AtH32Pg+qiCJyu7QT8P3
XBvhI2c2WFB9uistgGhWE35N01gDpZQz8RnruzjWj2k27LQyPRml8YSq8eh+/tKv1axg4IiGPzcz
t8aViJyPG+AwjKkoQMKf99FsvdlxdjQbBwl02e5cywfeZk8/4r69VYLhlHTqvleDcxOmM7hvvdnF
L2WbIQJDVuUr1e6UDcFJHoeNfPE6IANfkAUlhhfFW1peb340l6qUKLE3adOxkRtUpZKXOdQe07yG
fiw33/NfklLtwyz5E0zVL1ML/pmwWpqjLXOPq29T/BKUEbgWyJlJYi8PbpR2rW6X/BJrcLyq7s6t
pj6ii+zKXbWr5uSm8f2NW/Tq2xRLwu7kWqeK4U66XFL1/bDvcyv2fLgf1AN+UR+yvj0kdnwyna29
XntAECqCTIqsIWD7y9Vi1Z7zqJdjL1F+ZgxAx6pl6vjmtI/9P0O70dIT98hF2OHRUHfhomEpgY25
XKxHqrqKKlSONfVNnwNs4lpXKpr95+f8+voQyzDiQLGLp8IS9nKZxhgUA+uvxJus5iZpW5CcQJ7g
6Whp/5LjrRarUJLm5L5RlC8ba19dpazNRJAHJJJTgi5y3zps5SqbgKCGGs7H8XQbq8nNmFrfo1x5
NIzs3oa6QjV0OxX2ThJYcS25r8b+kSr1FFo+E86w2/qeVn8U8z7aqJhkkJ1dbojaZ0EtNWHipXF6
EzUPE2AKuUeNtLP3sQ8fa+7OuV/dTbrjOtLgpg6d0Gl8SuUZcslUglyzNkRrrsckYqNA+HHEKda4
by9/k9VkaWhKEg7UcrOPzfpOUsejrTEVCM2nGeap5cs76nh0++dbFKi2OoDXZ5G+Mopn0DBpaHMZ
Xq6fl4pBqVjG3siAuZjLveQ/GYO8cRavdx7OgGDhk8zAt9QWq4yTY5TqyCxbLt+68qW0qULnewxx
Dhvn7upqo60BjoEoDGgGaM7i3Mm1pIeoEkZYHRZuzZQ5k97qwXdtrEigvLd766n1w41Vr4MHiwpx
ZIM7XThZXe5hofSxUchW5OUmIPGmESqYrixlJ5TBbjPdcmV/I1cS+3UZQVgRZg3IUEj2Vz20Kdci
uQgi4nE1n8XwVlLLZ9WfD5kZ3We9v3FlroQSwE7kHRQ0fM9XDPgGLcPCSP0Y2LsoSVCaN+VbPNKe
qsHaT3xCrVPtHb0OwEgYbxvvVHwCy4dFS1WI4Itx1tIkbEZ9sktqM0Z/0PcyQOu6Lz/KCdPrar4L
bRUIc3PQtfk2UhN3rjqQlF2y8Z1eVdacK6E2AL+Hs3VFV5ajPg9ymd8QTpVbc+FNdvfFTs0HK7L3
uP38SpzxOak3Esa1VSHPUYkI/CyLXx6stOYv5Jo7EOoRfJvZrUb1G2ZwX9rQ9spQfsqy+a33/3y+
4aurGiRIuNna1yadRadqITEj9pr8j+HX+ygf3xR1fI4zG7/f8QU75Idwk36x8pLBxBIauK+uKWMh
GFTD9tngrrYPSup4Yz+/2RSimcSL1btXK/71+WNeIyG4oISKLaArEy7P8joInYS0uwLEQ+/2Jumc
e3SdY3HvoOygn7W2/zrJzXGA4hMkf3qZHEQJh+e8/j/cAeipKzy8yZiWX7QoC5CyzMI2hiOYoemk
y+NzPZvvZpHcS9rwHPYyVsb6A4f9dVTif0Zny6Rr5Q5ifVMg6WnT0htdRGfVbsiLBrK7OSl3hjHv
jOKE9M2hdyvfP5YljpPIC5u4g4F03Qot4uEWXze5kPALZSB2PQ7IHCeuoc+SeZGlDMn4XCZ3DiaQ
kZneK4H2qET2IVNDr+2sPd/lvew3LjocByncVNQQcfrqp1Bqc+wpfa/sggzJKK3wf6j7siW5bS3b
Xznhd7pBgmNH+zzkPFRmzYPqhVEqSRwxkQAI8OvvStvd56jsK/V9vBG2Q3Jl5UQQ2HvtNQiPepv4
HTwHuax3gJ3OEcyGBzruO0NAy8vXNVdXlSieZpCJJbrFH6/Lv8rFsS4zkC1xF8BnG+fY93f9WMM9
vqovft/zsKa9v0FM3krCE/GS1ds1fjey+b4r009U5WAVW7UZ0qPMl1RVq1ggZoO8Jz15jSMOp/6E
Ljs8hZnnn+xNvw/ZP35bKM6hQb5ENeD0+/5tetUweLeV9SpVxbVqktuGTTdjlJ5t5c41WIvdFFVg
s9erhIcEQZ0JYu0xCFmIYnjPRwJWijiieETOpxyvbSDPUyPvWsZPvBg3SNVZe4erfV3o8i4IxdfY
lNnCe3YMU1iw5GC+sjp+SHHmrgPTnXmkAFRhhJY3xc8i9f7mgMecFn72GBmAzv3xo4bAVWWqEUVw
4YGKCbTiSq0TZFoNA6T8zUKDdPzjRfA3BzyOWWhO4AZXQHnyoY6pkBjAeY6O3IivXnS3KXYmNbR3
6CZupjn7CQ7y1zHNZclBVo1sI4hn4eL1/bXs46nrIJlF8EZFb20/vmWFW+nZ7AS1MOqHAq018VZD
olEhwk54/uB0BPWCCqFQhjVqh5U5ICvjx1/C3xxEQM3xbi4qGFQeH76ERpSizTPEgXRhgPXz2jF5
CNiwNgruX3ZYlxAPDj8TYf3t7QeVBCwAgZBcuu/vv4soqPvBISZnNTbTIZDlNxhfg3bJXixLB1x1
/2rovIhcehhyttGlW+o6XTNkLVTa7C7/0i6G5llF6YVSiNkmJsYCyVfB6sdfD728k493IMBSQDh4
s3/1cZi4HmsAh83K+jPJppscs+miLYdl6UNypP0rEMzHXOnxpFUJFeVQPPoMhphDAvWNKSBTrQL4
yHZylRUPbjb1ujZBCWJLg8cQKI9EBp14Q6GzCuAzz/OL0SUyGLqSskMxt5BH6vlLxvzG82gn1POP
P9/f3XUFZAUXu2EQ7T8qjVXTDSG8kXEP4LPVOBpWSTc/x4w9dUYcofTGYTmlmx+/6N+VupgN/utV
PyABiG9XdBSuWUHajnCtGxjPH8DUK51cTgV8OZDsmMmf7KV/dwb++2t+WHJtMLdwn4JphCf9qekC
IDjVTwrYyx38l7WSAEa5lLGoeD4cKvCTH1Ve4WOF8FipovBVaLbMS35X6uFnB9jfbF6XGSs8AOCd
B4PZD6/Fx8F0gUdPOfvhytfu1pfBcZh4BxVvn69nOd/kkco3aiBvcVVcU7i+0GTR9d3GCLcrqLyj
CCdBnlRE1wjeuK0z1SyVKOyaiGg7jOJpOFh4KbQrpEXRuP7JB/h+4V1ULBR247AVA2hyGdl/2HcE
994rjSaywUFz3wT3SIaCxj1conRY5m32k/s4+b7u+OvrXfbBfxvbWV4m0uUl4Fc2QoI6P4JBfTVV
EnApWGVRoEDinI9kbviiKEH25sLepRLC8hKi8gZpVRWp7iypbyk6eVjdbtvqcTJ+5eA3c3Hrb5GZ
ZmrQtuoapBq/QlpbNtt1Se0xl8iPaMEbnyNQnfL7yj37bHhOXf2pPWtNViaYtk3Vf5pifWapDldi
hPtFSuyDneISceTo+UY+vBlQ9c2A+EmWHhjaXjvi3VrzM9fC+C/XBlbYqIoQNAgCHo7jDyfVDBsQ
aLeLZlXwYiNVvcmaaQVCPgyMljy7xhe1drOF8nk4yjq8qml8ftDgNZhJXk8EoeI8M48J8UjiZbeu
Qqg6mnPVopmsKaSv6b2s/HWLsNBmWMQbJDYvTQjEDHMB7755nPosONYBP9V6OIYlP1GEiHlfHJG9
swoVWY0y2yqxt7Cmh8pvN/lw46Odo/4nCMD39zPWzCXh+aIfRD8OJsdH3CZ2bWyKAGummkG2rGBB
528Z+ZKbLz/eDz+g5X+8EOarv08FLz5NH/ZDitAp20WAGuYRIoxDHGbLGjk3GR83kjR3hb/yUX6t
kfkx5MV9GnSvBcTHry4/B3bVsx4BDPSgypwuBIV5yRSCYvezCIYPSPl/v0kUS9gmYc/wESxWnY7T
2XVoz8HbJq1+Tkd1z3rAdg5+wXEJMULaL2Jz9jCABM2Xd5uSyHMZqJ8Q+z9UD3++k0seK4xxwCz6
uM8OImIg1fNL81yiNJpOjA/3czA8q3Y6TWK+ikx2cFVxCHJ5Yyd1l4TRNY3E0tN7sBQW0RRtEOmx
Z7k8tXF0Fbn6EIbQAv34sn445v58n8XvMRIANMAS+X7PSZM+yDDvRdvlT018CPPPw3BQ2d4kXw1I
SSjra/vw49f8PRnrX2fQX1/zQ8dAZRU4c3lNwlHNNvLMRbIt3nshNiSwJ/CTkaglI37ssaU3vQIX
SJ7r+W4OTw5kgqhHxk0ZbjoB3XBzGuBeM8bfki6Cz6G7gVzjx2/3d1zpw9sFuobiCp7MgAc+4k7g
glVclLiUSrmbIFabEbPeRN5PsfzKSHKURXyOebXPoB7wni4uEg6Iu7Z0yvfM0JPRr/38JKYBXgPZ
mfrwGVExxkfL0JqDjTUctaIjan90ERriewNvoA6TyFcikk8RNTekq5ZpxZbUFRBnVNu88rtoSM9x
0y9mlOUqWIn80zAtxwCi1jBYJwbZCJ08JL5fXf4OVvs6ZE9BHiB1OlxHE/DCakMHCTsvswphdwai
0JaO3S0Zhjtl1O1FXTZP2adotjfVVH+qfH8vWpgm0Om1sD/rOv5y7kH8fBkwI3XrEs34ccScx105
+BTrQU0z4tCvimA5g/Y6mTVVVw2k0GK+aRkMKh6IgIkO/2ML/Y9395/VV3Hzx6Uc//lf+Pu7kH5o
qlp/+Os/HwTDP/91+Z3/ecz3v/HPU/M+iFF80z981ParOL+xr+PHB333zHj1P9/d6k2/ffeXNdeN
9rfm6+Dvvo6m17+/C3yOyyP/tz/8x9ffn+XBy6+//fIuDNeXZ6sawX/580f7L7/9El3s/v/j35//
zx9ePsBvvzy8tZAkjPrtr7/09W3Uv/2SJb/C2am4VJIA9C+Wt7/8Y/p6+Uma/Qp3PcAWiKq9WO9e
dj8uBl3/9ksc/opbCRpOsPYvOuULG2oU5vIjmv56MbvAQDwHugxZUPrLf7+57y7ivy7qP7hhNwIO
UuNvv2D14FX+rdYFUAo5GppnmAyji4NC9sORVQIJyObWhVsFBf8GpXX5jFfOzNFlJfaPEll56xIV
BjSMZarthiZVsHWz79/HAWWnMITegoI4bXNXZE9FPVf3BBm8aAda6m/qpM438HOtbnWJ5DEy9cMp
7wpsmiZJhvBiJdiadeo0f2KwpIJJkmduh/qD9ogWtQXiHFKJXPJ6+JzGTu8cu0QVotR5c32kZnAC
hqRY01iVywFcZZD2HJvaQxcSmcDbKw3gyldShKUWIN0r8EnZDosfcMms4CQzcYYp3xgZdhtrgaCq
rOiv5FRWp7a2+QIpDBh6lYnTdwH6WgflnZntyYSqfufwA3jmUxqAEApyIFy8dL2YWB3uY/AVkKzL
ZMOXYk6ngwMhOUQmS5I9BmBsv8T9FLWbrp/lCNF5ZGA5VKpslVkPVZWLzHyH8JhpOfgITSdDZDoi
agCzwyrJZgfO7bSVgw92nejaG593YlvCHnpT9K5+DjsYs+dyCtYj1QT5qB4ofzgP5EnWWXeWTWW3
ziAvkJgseewq47YuMenWIVHkAHlf81jjx18a34htW1PfQqYRmM8wJgg+zWUVHhkL7WmIwRREG1pd
lQpudsxiJEgTWz2CjWS31FKUD2Ii3R4+0vlhmKbqGVGCw7hIdNjeYYXYpQwqiY7UgcYVcZmJRdkz
hHJaX/aLRjbjG0xfvkVUlquKd8OuDNAzy563G9ZDpWMyxq+7uIeDyhxoSObH5po7Hp1rTvSRBywG
JBZn+6kVtVkEWF6rPlTyvYt1djtm3n9jokCKOg/q7DbqbIl1FkEAD9o3Rgeht1fdpJw6qKnKXrNO
Q0mclekMPDOFzydN9LymtGSbMdL1nk0BgoSpvZDSoFPooMfdgyTUH7kMxKmq2upJ4xT6lla6Vkih
ssmS8qR5n5IA6pvKz/5G1kFULVngxxHbeIhgA+vaV5W6/HNQs/wWJ0MKW51UXKc8F9d1HHsEnYwS
NPtwiKejasPhBJqK8Is2QfXMSBVftRP+FACKO/UViV8bDJNbWIe36j2SjbtNhzZGOkQwJgdwX9TJ
dnn6Ehdmeih6OInAJCF7wyiyhl9in6qlD1nzUiUww45h5X4VdqT8Urd1Mi7CMcjXiXbNcea2A6jK
1BewU2DH11PGDmXiw0OgEnE9hhN7oSBpbZnJhp1zOY5rmIscpJfi5LA2jsJ6uxl4Vi37JIOWWeYN
gZ37QPOroJvIHSLlnl0J6HamLjtioemT9r4KF4xxc8Td676YTtA7LrR7GOsyeo+T1pwGQ9wOy6JY
B1nknqiPyT7RhB543EHtp1yvr8a+JdcXEr7c2U5V9zhvI0hdWtF9AaHnisB85b3obcpPU12Qz5Ag
5a9ZBrvyfMrMCslD5VXtwxQSHxIsYevdr6ORTOsc/zNY1EUP1xiYt6rXIkYdPZQx+9Q7IxCMWmNh
ln4wMKBzKDMXZvL5J9fyYh2HndoxOKJeJoXMnX0xFaBGToDI2Cy+ZYWQ6HinErP2zmGnih26oEWb
wu9JisGiL4vTCuZFqjtqP/bg5MTBkYxhtGNZxPdJ09JnbCoSSomabQc/u2uP2JIt1yQ7M8wXNwNo
J2ZRWybKhcYcrYWFaBncq0AGh9qTYFegtd5rk5pN7Xp1C5ec5IW5xN0NmuUQ7A11foTdn1yPvGne
wRxTV6kUxYFKFa3aIUhuxpiCRAlX081Q2PFekqj5lgICfAq4MUdOakiMisifiiAq75txYm9tmoDa
6BJ4eYYDNfhPN7yOhezWlONBy5R1DQjVq5HezbN8ClPYWZnW1PGaSz09kty2u4AACZ8Lzl8Aldmt
wUbxUMYQlwZDFrHl2CcU7m+Io3hIuCOwu21SQNdFBvVhxnr5ImxU7Hli01ulTLseXIZM01KEbk88
GhJSZwxq4Kba6nGmX6VOomeQAKEG86olu7Iot8Go0Wvx7BksIbkJHcB7I/rcYaaFD7BwIwkOVrpG
4VUnfUsSC4+qbh67N5c28QumW2G1bAsuN1HXN/ARjVuklWehG5/1Re63rKCgxfxAD2QZzZNQsMPo
hm9TavQJN+4Ex6oEp1VT6nLNaNZk60QNwXXpFX+x8I19wJfFDhZ60yXOD3U3XRBuNevgnJkUWn/w
PwBjBjhQUFfQTZm5GF9QFQeHZBryYz+RagCIQvINJhTZxme5+mKB661wBnuk0rfQ6SO1ZbqJLMaK
eLrSHwbo5A4oOPi+Gkny2plSn6LAQImbYPNbeS3CLRwzcswavdnMpYYIepjtvrCsvaqLGGhuMYoa
FmeEmmDXEIbqvypUvlRMuG8UJ/ErANv4LYgNpiw2hQ+aTYf0S2liB0c3zDWRJ17HZ5hqv9qAxBjl
BuG16xq9drUfT1ZG2SqYA4J0EAUPOUHB2a6SgL/PfNa447tBYzupznkX1OvIlPwgRtYUS4l55rqo
4+k0QqADrXyJBHdYS5wbCBOeej6Hj9iJhwdBoXyG4pkkBzXMYbRwTZzf6qn1wbLmVQBvtqZiMEtt
fX2f2jiDg6JOkwNks82trEZkNyRgRab402M1jH7hiPG7tO/ab1T1xcMwKnOMJ5PtcAaBVh8NRh2a
uq8/ZWWXtLDYjqa7MDNwYhUJwZAoYQV7Zt6pd8UaJpYBB58YyelV+Qyvu+I4ZxOyERDSgW8u0f1x
jCBUyuu4PuZgwS16k3cHifn5efYzQPI8DNJvnmlzCaUD9WQxUqduG2ejQ4FQqmPKtHupkK6D54Sn
3tYFskM0NUGpRHDc3bZDTW8q40uoLzXFGYgCcBnDzf80gI+8xuTHiYWzGajQMIJwx0aX4pMAn/+m
gIodABbYQtuBIyeuRpG9xABAYDpGsHlmNuf3PFP5F5hr+Y2MJtxO8J/oW3imCb32E3dY5Zl5TiDG
kwuPLXgdiig7wDZWHZgt1pORxRWccOJ1o228RRhTtAPXrzmHNFA3OvUEb821RwTCli+omsYjJTL8
rMAm2iRq7A8p74ujlGG1gxEkORtB5jffx94vmGD6CsMjSZZTi4FEE5ZNCHOboBgWZpTyngRjtwU5
KV3UytMzMLT6JlF5Ch2kIteeE9hJWBY9RfWQf/XYy9mSSd/vwf+KNuBAjoDueHeYxmg4FJlMr+ew
JZsIthTLfCbRQ8QifqNIMqJYL9odQ57wHc/AyFpoEsq3wHoc/W1A1iPYKasqwxNqoZGlY8tyiU0o
ufNK6TMgWVy1JCiPYVzVy1RlzbYorVtmgNexdi2kN/FURLBf6sUXbIQUHoI0uBdVVzyYwOlTZYcJ
lr9htu2RWbLIinlE1CTMAh4EklTjRaISyHYin2Q3AQnU7cBFf0WHCoFP1HiAkwbOGhOmP8cy8099
1eTRVT+N3V40vq53Ganm/Jpkgi3hCF4duRDGrjC+KcStF/3MIGqUmqIIFA0Gq3VB79Kmr15gBwmz
EV8U/bVKPEeC+eDYl1mNiOI0qFaGhQa4j7oYM8wHC/37qm5je8z6OrnuRx/D1mMScb+UkXHgbPba
PnY6odMynGW4p2DTXhoCce0Ckq1BUMgPcAerb4WFckIJFKsogeJhD6AuOhWJq2NEhbftOaxluens
zLfoqMeXiAX0PWhIuhVY5HsEwOrPrmPl+2xFbxZyqoJqm7RyuKuKue4XCIfl2MWxb8qN6hv3lBUM
UVNJ3w3nKkbDgPIjzE/wD7DvFnALTCTjHMb3vDTB9djW/ecYTdcxmW2Qr2xRoUAd5qC8SmLel3DA
5XrbyTKNzpy4AtYLWZVGQHUSUMLyWLWQFlQUJr2xUQTTfITkHqakqcx6FCm956b2qLQK91iDkgqf
aY8TUlFjrrhpoo3ttLzHGDhE/GA4tLvBVsVTqmDprHuKTlfDag2x6th21tk8Zy9VatNqmWW1fZpp
YLIlhnZ6h5im6DjNOepV07tl7/m0FZFKvqKg4Y9xgCTZnoX8EMOVI1pKCyXLokw9+1KFZtw7Hpbw
mIElVYAD/DoZQ9SqM/CuZS3aYjeKFmBlKCV9HFXS9JtCzc2D7OHZiTMc56eNmmQ1y3pa29zgeoGI
uucKNAv4HCbDvep7i6KmJM+C8OrTMMvg1PDUvfPQ9l8aqeyycVLkq95V0dlIPt2EYNyXMLbkPMbE
QapjmdT2E4Wz9kMIUctNKJP+HMEjbd8rjRiDOE6cWoI4gJ4uHaU9Fh3UDXN7CgJgc0jPMbCXXLIu
4+vGqOKQMLhxzlnuj573/dtkUe5QYs1VaUpy7lK41caO9PA6tok/CXAQD6UZybZHrsY5wND6liiH
dIV2DBZkLEGgLxU2axHSE03c8DBKJR89hgcxEopn9jbrskPjRoHR0botNyTnPZy+cYACAgxSHDN1
ZiIMPAZ1P4cxzO/zsHtMG1UebWrFsVHxsIk4lspUBCFYtypCikNaRis0ViFd2C52RwTd1peWwyWr
AMmuOHYYLjtt4nUtVXZfibIikPQ35kEKmj4PIki3Bh/hKYGt3U7DeZX13tAVbav6rZzrIDiJKcnY
qa3gSw3kG2X6xNuXfvB8XRcKTng9QBh8+U2hFxYXBoKZFDIoHOzZdN2SOR1OHmMPCkNnDymohNgp
RTmJ5beXbAKk0Mpy6hdtEYFs0Mc49PSQuSOIie27UvnFZp/X9TGN0TRiqiP9xvRVu+hHiVIGovtv
LBphNhwb8zgxiXXfF/GngaNQXDHj+mqhqvCCzrRdcELGGDa9SOhxMaLbWvZNXMMHNqB7OB2o5UAs
6C09kdd2QmOH1tDAcrz307TxMmff0szV266y9hENGmwSdFONa3T9EDrk07inBbrmqQrdwcQBGl5c
/y8jT7PrGKT3bdkWAGd0oR/m0dJogcSxDgoFiyzEcEaJs+gRSXoLW3V0ZynRtwVExF9CqPBWDCXU
S29G9wzbjQsrBr4HS996e5MVHd11gavfGGnKlW/q+FYFKtwkdVUfPMnoCK0X7ddgy40PM46admFz
Ue1C2Sd7EYTjl0RX1edkyqN+Pcg5QSryVB+E0sO7I3W/scFQf1N8gtjNatsES95kA0Yv4PiiRR+x
7USTCGGVUbeY1Q2c3jLQ3tYogrVb1JKAHORwI2wqkcyPPUbL6bKGTAP2ds6O3SqsNUzFI5sHe2xs
HTRXITZbkcs7GDGjsBtgQdjnFX9lTT7CXT6aruLUzyfSAipjKJU8yumGx/OjmupoEfKSvuT1PD1d
PEuXE+Csz74u3dWIu/5N4qy6imJrKwBBtVEL+Kg0V23QkptZVQQwYoApLCNyuu87gR2lsiMcqkbp
bupadSeqpsgtLGVCL2tTu8tjC3rfFMM8L+J0AJO841yv0yKQ79AkXDS6cKbIGmM3ObSzG224uMZ6
gmIRBU6NnJaODmw5OI8QXBwJG9w4cDiObTFFa+z/wZ7EnL3g6e269SUOZjbyg+9HtsVlkucAANam
rkMHtMGaz2NeNzeKBgh9pSghv0QirdZ1N9XnPNFYCZBeg9xW5fxxokhDIfXQf6sC6jYa0O9tjZPj
LkuY39HBhcvMhuQm5ZruoQvTdxAuFXAMLnOHFiAut62iGGYhH3CbxGWxyYYpva/HmMFsfDZvOrbR
VgBpxO0zoxRPS3AwF3Z05Rm+8mRv/Zy8wq40BxyTxvO1oR25J5Mjz2VryngZq8juoDWIDvPEAW6F
MXtNMeDAZlFGTGL5Xe4gJEjXsFOIYSsdJ+g0RGsvPabr/MEFFDvTnBQHCCEMwVQZznZo3Qf0I8Sq
e20wW16CQuqilRy7i7c/0A2y6KJY7CgihK47Czdl8CfZa15Cmim4C3c5i8lGwmDroHsvd8pmtYT5
znBx2Q2TZ1ejd7YAy68VxpZ34LXhSx8Kz7exlZi2BEg5+Kx7DW9urat2j+jh9E3Ck+wIohluiaqy
aEw1V8Wq7PX0ajKwnleghTGzGxuS9OupSKBbJPGg1nkx4HuaWLgNXVqirKxYtkzHyjfLHDXjBpw3
jk24kMNTEmi9BHZOjrYLml1oEhw+lYEJbj+MdNW1efk17EtUcAwuva/wN89vWRVpxJ9FnBxDljSH
NoZoCdnlxp5cHY5uSUzcHCfsXhi91nWsF6Nti3YREhhebDtPKUb5Ogk+eew0MPf2dDXxog+XVAfk
Hd5k/I7jIn+SQI/KuyGSASydhgsTHPs+v4XPSvaY9hw9g1OZfi2g4LuG7Lmf1ilqomuVB/5CTYNJ
egSx3QqMtfp20pFaJoRA6VEaeI74zsgcSG4LJ/EiGPxNDzzlkM9ZfMpy5HqzCndYgEct48yFd0EM
fkMscNlpV2YvIyeoeKa4AjBIGtkvRdc0+5hYDQcNhSD3piVAq3Luz0ll9ZuM4LaBprMWT/2MzLpJ
WiAIVURfQheCSGgiDPaIxiARmRLxPkw84jRpBWL9ohBE57DrTkDEgo1Z8wW9jDsFGBC8ULQK2b43
Nf0WdbT8GlTQtDVex2tp2mDjABN1i4TX8xVKEORwpMzld6h2Y8RoSxqWl9g2tjHp2N0xC1elEULZ
JSL11DsaQiDcAd4K8lf8XdUpsaFTFt854AePoBMLoGvwiYc8wq7nNCnPJCzlroWLys4wEWwIS8ur
kFl4CJGheEY0ZH0fK8VWHe/sq6aRPyCKlR0SMEtAJSQiXUpZ9DcYU80P6GsNsIsYLXBi0PER3FAE
+yFSxdDIuwFIJp93PGKiWat6anaY7ac3aIRJt4a6s3ifGgin66Hjj9wHZIPsmOBbZRFDMOViOmVT
NSPnN6Z7Ljg2wbnCSc4AUsKmmrT5GuMTe5CG5XvdGpgaaJskVwRx2QdwSMaTADt5h+0CNxe6fgCZ
BLlIsoQLq6q83rRDTF6g0y0x/mj5JyrVeLwszjV6Kn/KWdNeA/vIH5wj5A7h4ubWt1F4ghsSsllM
Y+8NsJRmQYNMxQuOowYG9Jqlt7RGdwuHCvgVjTFh7aJqBnrXURWu6qiM34QQl1QHHT6mYIngdAHG
3CGgcoNu1hwnP8UoIlMTHWOJ6C/bh4GDBQJOZ1U31WfMigEeNLSBrhimEeWqq01628+9v/YwlHzL
Khau257pdE1Lmd2FJuIg+obQtOopD2/iqmM3SoPAMPlenNqpxo4x9928jxHrjME+07BfQFWFt5A+
juPIXk2QeMSBZshAXmSkg6/7wKNHh2NjnYBmsaSsv0gcfXoFyMWC30iSx2aiUF1Ocvycx0Je5jbw
mmOYIlSVHg4xypmzMPNwov0E+kfedDeAqPiNrfz0NRqj+UGFGClnIDPC35RasZQNJuMkVShFqqjH
OD1O5KrpxHjH2povXVCppZ4TtobCTO6TQKoEAWkxOSYcSPuinYvyGGOn37q6y2/kqCPIJLMGbAbb
H1Or/crQpl1LkL32bZWhlhy8QBjNEL1iitedrSXpYfJ1e0DUUffY5gOiI8sxvmpkVUMJnJXBc+xt
9IJfqwGNs6Hfu1DEOOUE4oQGGsHrRTSftGj684yrcOS2Kq/17BKk78j5iskJ7pxDYB78KIKtaspo
wXorbgBnXnSv0kHD5DB4PNoeZN4WsUcnMEw7MO3skN4T2N9Cn4c5xCIoavGWzuhbYNcy3YdUIWeH
At6ii6CksVvwS+oxsPKJIqG30Rw2j3XTXIHTiaVXdaAiLGDNY1YkQsQgYumSEgzjLIH8rPPJwVjC
zrUtMQuo+gZmq5lUixmuu2uUmeVnx4sCDTliup6hZ4gfiAFsvUq5HIEh99Xe555vvIqizxWh4mpo
ff+Q+5w/G5vPwPubXG0TaO4wAgKyfZ+7QPFF7QBYLwcmki8J0EPsLnM7n6m1ZQJgLHDXqNrB9SgH
NFPoeRIK9COO38d5KNeyNMAN/m3o/udc+9/n2Jeh/PdTbJC/wdXEWQ9C9iVs5nuGDsXgFQZhyJHn
LJ4A5nVe72Nl+ytXZeSdjBwehkHRFavcIo2s60B0qifFb4CxqicBIiViocZ2XTgm9y5VIlyVmWr3
CFi0MN3RHaSEPaZmL95E7TMePl1nQTXv5lSRT1A7Bd+wD6Co86HGcT5BiVBV/U+IluH3cj1M6rMM
836k1lw0Pzkwnu8/o2q7GYMZ0yBNQX+bAgBb+6aNhmGpMYzYhPg/a+YDUFdMX17lucGyT5Cj2Fz9
+Lv+y1cNTiENCdLFLtTYv2QaNU1YOUGmdJvUjkIBo+el1dPOp9mXzLVyEZriTVbij0//J8PjO+rC
/3BLPvJP/nfkkmv5ld/r4etXfXqT/x8wTMILi/D/zjA5vMnvySW/P/4PcgmYJb9eCBwXp6g/SCX4
4a8wkUph45dh7IIf/otUkvwKQAAcSJLA6+iPX/qTVBLFF75JjuB1UFTA582i/xdSyQdaHxwbYJeA
tZoiOSGOQAX7QCnpu1zktZMxevIMzrlow8L36v+Qdl7LcSvJun4iRMCb2/ZNskk0RSPpBkE5eO/x
9OcDZ5+z1WhEIzTnYlasGU0ouwplsjJ/g5emovkH3TeQh37Q8vtM/cY//eClql75l6b6nsYwc5pV
573JRrk2KaJisP3X3M0cFJdI0M+fxgaCqIDKEJ2VqRNgKMpl4zcWHaTqexD3oFmTnToc4gqRq9uR
+AR/nUj/N9J4FGFRDh90glM2k9iVXJdIvF+UNbvpEJrVwVejJdHUqab0ON0qLp2o6CB7oF8xaove
oouf9crLUMm8rwvRaDaCZAoYJaX+sKbOOeDrZrXJg+x5xckKVVooqWnskbaQt2LnyaS9YXWvVGjl
x5RsVrEqiH8SOF/6zm3VAQZP2u6BV4eQdT1KuAkitMhkV/QaAEx4bhrepW7EmdpSdVpyv50A5Mfh
QRVm4cIoUjT4ZpfHnlvkReRxN70U8InMzuSijp6zRDog262r2cJNMuWJ/CccXCyUG0Z5FWv8rn/h
y3NF5Ob3CuUFhm63pXjj0wNw/S3u0VQ3qzw4YRYdHM00RpRTkV1jPehNcQqrcMgo1clkXW0iUuxp
hHezMQTEcJzsByuRtp5V9zvk2eujWZrVkfy+uk+lVt3L+djtT5H95jHX7XqhFTYhLwYfLIzWPue0
hV7CztGPZZQ697JUKwuEh8szfVysmgmffQSqjcOegsBYNrlGD0546WQlo4VyT2LF/J7K8kHrTlWp
HG5vjsk2xOEVGASGPaOGKi4r02/aGhlADLGVzk2nngoEtim5uraOFoqYJufbsSYbcYxljpLCRAQG
rk4J55kRghoR5MEGkvJF1YWjJBffoS7+Gy3lMwycXAaDVAVbcbLf2zbv9Vwq3LM0NPFO4kG+VQK1
3d4ezJR++hnGgoCCTQwKtPzncnl2XZvnTmq4Z1H1pD0lxV8l/XQYVallo5VV7EjilLEP8ZMKDTZg
fthgtKkBmFj4IZfZCKRPphXGB3kkWOVRfv/yh1gDHUivk71zoHUuDuqOYGWrlNc3+eY27vA41JSM
15CRPVqJ0z5YflEvZCJTiaCr3zCZDNfSHCqdqmN3aeS/Ro2Y32P0+ktqsLXFhypaCRRQH8jBhQQp
6bKylcGFLBJE7V3R8+68PSUzi/rvGfm8Fv86OdxIVau88LNzo2an8eXr/YgEeRs5S6I88+NWUF+U
2SXkvBNsOMKsQMN9JXg2rCKjYCyd9OTOs+Joz6kjrOzEKNOtkTn5ux4gkOoaEo3FDE3r2wMep/d/
Md//swSQnWVbkZNiT365BHqnB4WCvbsdl95eL9oHJTHuc8Qr142WvXmdWuDb6jxa8D9vB77ErP5P
YLieyDkADILyeRnY16lnyl1j2kXoIkippKdGWtrPkyPxP2uLixXKIIosyvRIzDrNB63Ui+exdxvj
wGhmPHOCduU63ppDZcwc/ptR/W9E+XJUQy8PRWu5ll1k5TsvkedGp55xO8bcYQhz/f+Navzzv9ao
3PC9jNZP7LKP103/1AWnyFgyi5jdCFAxADVzb2MYchnElPtaKEtRPDuGe1drICREqGdlKP7wveHf
BzQeuVhDgI/nWJyswaqm0NRWpXjuQDTIwHH1IXlzuiFaiHO11hGWGF1DESMbl91U88jPhdJHKb+2
aQvShIowi4ySHHBpaL62ai3s9EY+s1zcTRPn4UIueX3qj7IWuGwC1dZxUJomk60iSJEheJYdjcyr
qo3vTUxnkLtaa0F1HATrLFnZh5UmL01vnZVRGuH2urnaDbz5yFG0UWGLPOxq+B5qUmqWJ2fBrO3c
H76Bptz4kUN9wtfEbSD2L0NNtn876vVBR1iuF4SeuWB4s0xWUkTqF2hqQdgIar6b0z2qSjtsaTbr
6VpGN9+NtUcQfidLD+ghpx8RuILbP+Jqy4y/gbxTUbCYwZlgsmUQoq0jP8jTc425D4q3wyjqEh5c
ssN/DgSgnxQCkCRr7JMR9NfezEo3o8xaC2eTvv6aZ4qzSpBhwt9DWLqqZsbEKiIWbz1eD9NQ1PTr
is6PYw+6SnVHvweOATAauvI/D4k4TBvZtCjzvrw8CdIMMlWiVO45jbpk3Yq+jIc2DuAO2drC7F3d
CTAd2Ze8bpGNVrDtuwwVlUaqppYVU59Lv/pS/ihr1UKWPHmJmIpGosNLCzcWlJnIXy5D6PSSaTll
sm21xSHXoyMdjPukFY9h7J68tN/fnrxJwYdrboyHygjEYJMbSJ+sPDyYYiMUmtgGqXuSAFEWg78u
a3drFtITdXZ5VUvUt+lsyVio3w5+vUIuY49n/F+LMa/iROpNTUQxs/c2Su3lO4q93cZVqEHeDjX1
lRrHCc9F4lQB/8mKmJzhzWDmkqAlol0FTnmfKzIdFVe1fjqSm7+3WVQAMlM8bQMEVdgbtFM2rR+4
jwKP0W0nD/pdIBrBA4UI8aV2K/Xl9s+bmQmZUgr+Q+g9yGgMTmbCBVtdtU0IvDKq9kkYonhTyeau
leIlb8KZBUZ5RqRhj7rZqHB2GcoKMK3qXdexC59+W+MI4UGCeJBSLS6q+yEATbZqu1L9cXuE11uH
PQOnDMl1ebSJnaTRoBHjtjKGwvb80LnXPT1cA7vX3m9HucoKNE1Dx5s1TUWE8ss4+L9XVJgYLahb
ZLAM2qm5Vh7chFKs0x8LDXmM28FmZhLhOij1OnVTtN0nQxJaOk5eaig2Tm0/1UT9VfbsVX1wKFe0
ubSVEoQ2b4e8yhAY318hP729/xqfFQI6VRM/PQtqIG4GsTtJQf4bnuM+bf33omoOZlBu6W4vaD/O
xWUDoQhEuUJRp4sGAZZcZlEqdqHnj1KE0bwXdacgbfO1D6B0lTTCtxz1phXqIAtX42xoPCkU9iwM
6+mbNx9K0BGCGJ7jDEtU0fxKJr0dsAdIlQ7civlVabJvGq2oha87syXNT5l8zkTkAKfV/qSNHVAZ
anrW2+ohxQDE9LWHJOjebn/RmfRjfM+j7cXBpMFxmyxZp4jV1KSPbA9Nfu/2yj4Qf1K6wO2vesrL
L32dYUfyXCXCHtPeFWDAhXHObBmOfgPvAX6GLE2PHlEs3JgLJzxHaByt4lI+lWLw7KbVroyXSkAz
c0qFBKky3vOodUwzPK0Frmm2gXwOOaPXQtw9gBMT1nWf/bo9q9epJFRHQNCc9bwOOHUuzwEqMIWK
M6d89sAxq6pLC7ktvis9fi1iVPvrpBC/a/Xw9XbUz+7IxWNVG8OO1yhczHE2L8PSnDcTfGbLs3gX
NPGb44GJIscS4Sh037Lc/xa3Q7OqEeNcm5W2GzzjR4xQ+xr8Mogw2pyBZ3xPw+GPOuAo0sqFSyNU
34ahuFfoTa+gkOyQSX/Oc+3R87tHo4cQeHsMc8uBWihXBBV/0oPJcmzZ56JJsfXsSeZDpAxv9PtX
rZeBwRR+3A51vbPHnFvReVHB8zGlSarjakYSOlXnPXeDDfoXjfhvSX/IvffaeiphtZXGwil2fWCD
keCCRcKLjUYed/l5SImb2ktk5ZyGPYiavNqGiqdCNwJVnXllv22SdEHD/XrFsxIoRFI1J/OAUn0Z
UkoDowlqAaX5OP3ZxQKYJRgKnmsdb8/lVDCK/EYnj9NYfBwmUOQngUwzQry1lcuz0CvCs1AWd3Wr
v3VYR4lCvAWiAZ7ZK75UKD4ITfiQD4Oy0lxxa+pgDB187OWieaitYKF8NvON/yNbiIg4WJlpcl54
UQlEMBbs0Eq7bpWGGIpUUZAC3I/TI/RKqHhxpL2zm4ZDI4bDfmFerkqIlAcUCgTcHPSKUPu+/AAA
kVoMKniF1AE3cppwaUU/kSir0ejIt9GQiNu4MvYheDie+f9aryW4TpJlAsODUD9N5rUYzIhSWqad
5E63g+KA15aFRNntMV5v2csoY+r1V1LQlb0W1RHKhPCSnjyrWHdhehAb2JydtXAZz4WyUL8f/QMp
ik23bNF0XlLhoXFWUBqJM+db4A2Prq4/6MFSS2bmYqQMgfcSYg/0ZBB8uBxWZIRu2Uh1eC57sMl0
v/6IYk9JTHDv0E/eC1l2lED+o3kmAx3MDmgpvQaLbqozIwYtxMo1LapMV9djo/YGgCfHPXdBcxaV
5lGJtV+ChCWSHxxuf8eJaMr4FqN1MDbaGLdlIiZ7OWJJT00z5y1i90ZyUAPcM9wM0spL7H0tYFpG
Al2z5jGqP4Ycv8aeBBrv6Wyp/D+zZam3I7iFuuxY/5z+CiULNYjovV0Vpfzh8EA4qXD7Tq7ve3aJ
wTaawWp11zqCue69fqnYdn11wzMfG860ULkdpnVX6iCyOwTSYA8qgpKBVx0GqT+ixfrbgsBVFs1P
CO7r2zM/F9PCu5DjE3cebXoxYClsGHRnaxvkqr9Crus5LWUA/8YG7vmTkUfPAyDwhZt2Nij6nFTX
aToy3MuvndQiTWyuDlsXPXcrD5jMyoM1HIHgWxtdKvS9XCoWzzJ3SU5r5lLiHUFrWrL40LR4LiPL
QupYoLSjsy86PVp+jgMQSnD2SSstaZ7PbJ8xqVU4/sfZnXYRwtqM6oynrJ1p3ket5cpq8Mp3MHLt
dmiremFKZwaG0AUE5PEf4/P2cmBKXAIDVirLFutB35u5I62QbYzuzRQFqNtLZu54ojwDSkWR6L9T
DrqMVVgIlyeJotidhAGBrJX7JqqOlp/eIZny0ubuT3EofxQo1UQav0Buv+AeqCwMePxSlwkn7pAI
G4G2wHUT2fLLH8G1E9YxNtO2FZmVuYbkYu6NvvEeElgYjwoluE2kBEv+aZ9H71VYrlWVb0oVzJqE
jUO1Ll3Pr224dI9x4iAMIaxVDLsxasRayos2upDvUnQb6tR/MNzgIchURGWKvdY0jwAfQTNa9SZw
gvfbX2W86q5+GAXkT517zFYnK3vQKij8giYBps/6Q40mNyrNYLlvR7kulZM8okOHeh9kBIo2k/Gr
kh/GQVcNturkGEGEtfcVKTfzBGsXtEfulmsYldWLJbr9RjUhvyNMoX3xdQD1t3/JzBnC0w0hd84/
/HWn6ZVv9CYQqr4+W1lyrKP8j2TlOd5e0OKz0n8ARIhdUP98O+jMJBNKQ1GGJ+t1wTyAFWoihaTY
ihwp9zC8lZNUmPJCsj43yVyD3EO0Q9jS04sgN8nLRUOo7BBxqhTfNEF/Lah4BLAUxF1RCXeZCIFO
EdeNKS584ZljiwuYbojBxU9hdPJ+lMQ8jfIBX3Q5qn9ofoFAfvDD0bt9Uy95T8yG4tGIcS7ZxdU5
YlhZmrRerdrxoCG8WB7i0bk3h80QBOl/sV6ssc+gcutwu04L2ENDpdwVkK1lfJVd1wG+qm4qfh20
koNDb40vCqCifQQn5l/dRcfshlWKI7EFBoTHyuRxLPCd605oVLsv8uYxr3v/B2IiAio2ab0PUkgR
jZv4p6GWNLuUpXaNsvuwr6DXbwWfjKfr9e4pcJxiIaedOUMR2h2Fr9B051acbGZA6LhblK1iq5a7
FgulW/W6nq1k1fjwW94s8uAuPAtmI+I8zbXPy/Dq4Wt47VCZcOps3ZchpKinrPDe3VR6L0Ln2Rup
Xrc37NwSs0bpT3arzJ01Wc0tDe6haFLZ9uGq0Ec4ZkP4Q2yyvdc5r7dDzQ4NjVGqr6wvioWTC4k8
Pmz7vLYtqA5rroiaBN1qfkoRtEglrt5EJVTs2zGvb32q7mC3qPmqDE6ZfEA0Fy0z1dvgXDvdqyUW
T6Yg22Js7W6HGf+ay7sFGS2L/NAEAExXa3K3WHVl1IleFuc+8tYQSiLTR30GyaqK6sWXIHnDNup2
xOvT/TLi+Od/PexQrWpRjCNiBpsjhjFThS2iwf6qHexyFK/KF072mZm8GOJkJoHui0kXRfqzkpfP
Xm2pXyS3ACXvVP8osMthYJCBUmSigU+2P207gWNKK0EKs7NaaCqkjkbYtponLmxt/Xo5UuehMzhW
RVAMnJ45SaaFPpyq/FyrYXjflfo3r8Od3Ovr6r7w8NaSMtCKfSJEm6DXoxSHGbc/oJ3Vv7a+RxkU
7N1OKFvoQlJXHBsdiryQdN4o3gLzNavT55YN/qGnbf01l8TgZFZ+8xxLiOi0aqxT0MsA75nQuCwX
/g6EtH4VVjhHNW6k7HLUcXYI3SBFlPge2qRpcxxqxdzpSWqtqjqGONjmv5QywxdIrMI3K/KT354H
Nq/JEXMRm8bfh9i8vvpCCLNLjCEjxRp2aYlhnsy+SxGIUZU1EHkONEjdj65WQB/1JPkrPKrRWkwQ
PeiFVQb7dKgwBnLVO69wcUkRlR72e6asI1FLtnLr15uhNpYaGtdHE1VG3u7UaXkiQCq/XOJQDP06
CsvsjCmjuy1qUKQotdhRm33AK1rIlqa4y89Vx3WOijs6baRtk9Mpb9qsTYwwPXs9ahu6XMIf6ZFs
TVzztxWhUWYgKb4JYTEdAoqIe23A2ESu8mpverp6r6M6v61TindDDY1d713j2BmV/JE7gTx+Qnld
Zr7xBNPWPEaQEe47s/QeoUXUa0VBjxy1IWNVuFW96wshfPFUc1ijhsFTpU3kvdbGxkL58dMnenJo
aWMWNfZulFEf8HJ+tZEn4qhKcqZBL2trLED1NRsFvauAWgqM7hTlncbcOZkD/Yssco+g1cjFx7/T
Gaz21IVG9cgDLnlF9RKBb6Er2tc0TBC9SUtw/5AIBDtPw/dWrIKtE6cZf7WjvdR6Ev6IQc9trVBC
BS9Hwjwv0/53X9A0kvxq+EHiga2TIWYHxRTSdyFq2yVIyczy0iEx8Mgdrz8Q65fDxzcmanXF155V
xNBp5By84TtKBzvO+ffbZ/X17cA9jh/N6Bmu0uScRMLioDfSsBDPQpHDiRCqbSpXH+y0t9Sq96qL
7naACmmsLgrHjp/w8hPTTAECT59KoUE3bSDpwyDWndk11Czi8ougl85DjhgT+pyG8lRaubodcEl4
qeMGI/cAYBlERQ2uTLVk2XY92fwQgNTMOGq7SNleTnZcQ5KyLLdkL6vIZivPRbJDb3GvWf3P25N9
/QIhYQMNOL68eYZM+ywgMoMBInzzrAe5s5fQB0KnvCkXLvyZKBoFsLEWBhkGZ5rL8fha6fmx3g3n
ShK/4f9xcs1q4YKaCTHirfh8sBnwDZiEkMJSjs1eAmQI1wHcT7hzjf777cn6rHpcLhDuP+WzykTq
fVVIrQs/xKXDgDPa3YfIfqGQ6K70/oBk0QnmeCTiEokFm5yBLQ8OXGB3g7NU7LoaKFUKAEc69iSi
iX/q5ByKMt0Ncm/IzlFea7zkhuS50Iphe3uoV/kLUbjtIA+B18SnafzzvxImDWKf2sVIlfZwwFxZ
3CJF+GTW2cLTdG4wGBTxNBzhgFd2gX031gW0wDsjxCLu/CIPbJyPraW0Vp5u7HE0tGbpGqF8f9U9
cANP90ylSWxZSVeVHO3K0lsFrfUCKrSpPKQRcsgAx0qoTorxpvXmKQZmGdGvQ7NwJ7tvCKXTXXmX
cBCWYqyuk51IIw/UsG4Gtjy85/WB/y2SD7yuRtyAqQmrRjjzfxCwtCwbSPXB2uxQJ3biD9V4S/VX
EdKVhXpYTR9pLD8nXoJL33soH/RQuSuiZ/4LQgRGtLDj576sARVsfD6isD69x2qU/ty8ES276XMY
q13ebEyYonsvr7OFRTT3dantUE+zxuLeFJTbOJUIIT4tbJTW3KNY594hksOlGtqne+7FruTrAjf8
pCaMDdBpLlKSTThh6T+nQUnmM3TCBjVbwJ7olW+6+s2R1F1VhPsxK/XMKj0iDdNsfGjna4RyzCdf
6NyvZSf4D4KeISOALtX94Iqo9lSIgzluXC3My9XxPv5gmqZjvg68d1r0ChKhkqEgG7bXoDBQJeKz
M+gHLweyLBRkBre38nVDcwzHM5LGHWFpak72shUlPXmFY6NaQf8+lRDbEyQPjnzr/VEr1VulqdWd
Cr2I7jQYLk/oVyH/ofnqxhFbaELkNne6UsUttkS+c5+WYfz19m+cWynMBv0wDnGE7icXXqA7WTiU
nXiOvORRt6SX0pCOt0PMTTrTPV6otBt4yVzOglW6iGOh82DTutz7Vr43ldSOfB4QAfvgdqyZ4egj
2h0MJU2Bq0KI0w9qFKWKaqcxRGdVLqt1nar6wqN2ZifrIlgeA7DtCHWb3ASIgAWpkCambYSo46o5
zLDGzXVUJYduIdTsgPCv4+knjg3YSSjEm63BiAgl5cKxAFjQFMq/n0t8fq4cSgIjuHCyStPcs/xY
7VTbKIFsF6L22xniQ+J3C+tgbtZGVAkoHWmkFk7WAVi9aHAjQMqlX8r3Qu8391Ft1Sfc4ZvN7WUw
FwoSMM8x0KecgpNVjdt2leC67qD7rMdbuMxfEc0w72vDLBYGdQ0+hcVk4ONI4ROLkKukORBVBPHo
T9gu0kTeRugibyUwwHOpBtxkg+l+79JuWBWKEb5m/OmhErKltus4nslBDI91ZBfxBOIFOhlvEyU1
MgSBbptN+xAmJS0qyzsVtHeForlXm/j8X8yviVMobwUQ2NPuW11lgw5r3bRVzU95T+VvyESiy2r+
uh1nblzgd0amLg9s3Awvj458sDohTbPsTDMMbGBoaj9dRCrapFwzrkhTlxgzM2cVLy2ovQyN9+b0
xO41lP9Mx7Jsq6D2hwiLv8mKwHhPhKHbNrm2lCBdlcdYPSapFiMk34MfdDlAydOFxDXQnJHlb3Kd
PcnGMU+qpw6Rdb2sqxV97O3tKZ0dIQ03TmJVYy9ODhScL0laY0cHxJrmzx2ugGeMqYpzV1LEQvxk
qQ0xtxW5X3hSIq8FMGDyCRvB0JtBCuOzQhIgSTluqk1w9JTiy+1xzS4VOE5AdFQus+nV7imeE3po
QJxVqXq2sFlfRbqC8kXzIGbuadAieeF2nws4EstIJ6hKUAK6/HR0irOyEGB11Wr24NfOY21irGTV
o/iNh9V9aVQLQKS5T0cvCEca2vwicKLLiDhKA+e2PNN21J7GkfReosuGqbR4jKJ6YZnMnmscnNpY
J2aM0xRSoLZpCb5q2nVqk4ndN/qPDMXSqL6Lpbe4fal6kYy8X7C6mR0iEOuxjEaaPK2pGilypnEj
NfaQDkfKNnuUHDdFZ+FUnx5uL5iZhUnVjvtO0rjGyc4uZ9MVHcGBcFnZEXYCXjL4q1irbUExooXL
aGZM9Ddpb491aaqE0x0XQDyMnFS166jR3HUR6T5dmTw5do7XIT+t/Y8GxIUFyd8qH5+c0sl1QHMM
7CgIAsY3PZ4jo0pbx2xVG0yZf8oNVztbQRXvMhnh41Y03Ad1EH0oZ5n7kA19sob5qa3KFu/MDgVT
dI2wjsEiNnbCaD9QLfkuKpG7iSEULXHgZnYRhmuwXuBTA5qZgiskJHwaD9CQXZvazvLkfRZlRwNS
N9opyl5G7Ghh2859dnpWpIfA7K/JmGoLiA+tUwVoUPfbLdKOPoi4M+Ul+O54cl99A5qEUKnHWto0
q6oMPRNDZNLsOsOIwkGEXRuVAOK42vXUH9deFiHyIBxDjvzbC3tu6wKloFKskpQwysmCM7quU9Wx
WFJaXfaKPJgiIMKk5M/cNI6wgtAEBR+tl3JfFS6PEJm25FtWFM5C7jo31bBvKV6KZGFXSIY48kut
ROPPlvBI0EJkwEP/Q8n837fHO7e/SPJQqaABCr5tkr+GWtuGUlmm57iqMPzN90KsbBopQNNNgjnx
XwQbM+VxAdH+nJwaOSsT2VBdtuM6dxB3qNt9mVn92ouEatVFVIhvx5vJ/w20RsDT0Wai4j+5ZTo9
jU210BW7Rkh3kwSls0efs/73atBFlEmXLmypGNSloNpFiudI8Rwv+a3P7Ya/hzHJc4zGAeJohDUU
rfLJMFBqyim1ywrauBnIuMz6oH1woNCw8LnmnuBUnsCnwcGneD5NP3wNiWVOncGuK7Tt11Etxtuw
4zJJxbb4qaPfsE88xzqWIVLqudL02zC18kMEAWflNGa/DRq922LEUxwLi3e57njFv1/r/C7gghx/
n+IylxeRGhpu4QZJYeNl9qXE4TJ2uydA5V8QEFuox819BkRW6FLx3B9xX5ehOhd7EjTOY7tEddGX
i52m1pQlwsOAPHxY13863EXwXpAX6rdzp7xGWZMGNysZNaTLuH1dCE0T6aLdFYjD5x1Yn1JF4Bnp
pWGwnpuwTRf2zWxE8mnAL7xsyegvI2Je2IedNIAq85DEQ4CkS3+oYqTAATAQnzPLYttoXbCQvszN
L8RnZMmpDoBUmCzz1AASkuVWeFZx4FiVKtIKBvipgnbokPbfekM7Oqr50OXxQuC5o3ZEEFDlp0hw
dUxkqGamiFoptuko2Xep6oL3zOto2wpmvrCl5o7b0YyLbJ5kG7fIy5mNMc3oEO0GVxQYf1pqRw95
MJhrDOukQ5lk0sLI5g5AKu6AFvQRqDd92nJdq3JltrLtpGQkGp2iYxu77UIyODsosDOwSFE+ofZ+
OajWaQaF2r5k90Ds0Sh+xSIuW4VQuddhJfkLUzg7JgqCI3hm5KhMFmcr+SgOmn1sq63zUfnalzBv
P27fGwhJ8ZOnCQhPS4q/8GtkCH6XQwrzRnIi04vsTEUaPm4ya6XlrrnWlFrcC5363YhNa1NkdMZj
De1cCl4Olq39j1TWu7WjmPG93Eg2ji/NCoKri1EFApAZeuxYmyYyApK8T/Mw/UaNA829GqXAspPL
VW/QfG3wiEEEXniFAv7T7WT4uOHoUAHDY+W7qA6oOVpyKF6/kv8mKInWHmCDctj4phXdlT1UVniJ
fIEqfg0EarVGYGZbNc7dBzlAkcTykmxd6bm3CjNd37gMdJ1pgrrGZqNfa4VSbEFNJKsk9nR0PYJ4
M1hCsuqFSFuJHbLqUaTk69J3v7Z6m6wtr/lVCTX+z5oDHL3s4CWi3oosCTp1evxhYtOyAhmZrNqG
f/OwFQgiP9vEuSCuuyEUVnFiPQd6a/sdVjl58Jz5lY68h2+s1Wa406zmd08yfTQyQ6BH1v9CUx2B
Rm4kIMS/okT6hnQ7RE/Uj7rGsta+WnxFmc5HkBYlaq3SQpy/xPfeA5dJ7+hEzfne1JEVyMqWbnUv
yzgw5U9mZgqrbuj0FT5sxSrXi3zfaOKXDNmpVT843q7gnbwaOkjYgiV3m9FchJJf8hKXg77yWyNd
B5LabC0nkRF5Z7ZclPBXmc4nYF08FoXxgfYmMKXgNY4sDbF5bG/7QMOk1wleoJG8poklrqOWMrKf
FCcZztcuhJJ7RNg52RS1M1CP68pj3iV4bYmvbq0PL4OYAzbp/S+q1j/g+POIYbH/rPWVeHS7/mRl
wosg4y+QxidaSuinl0q6Vspef81i/5sUx+XZ6dx4j0BrvI0LN3qWPCs8xK1p4+4QbDsTT3kfJeHI
i392pXHntMJ5bHptfbQxGTeDMGiEHR1PSTaWVRnrNi2k/e09Obft/96RkywrDmBvebXcnKvGXFNx
/YHC6hJO7pqAQfNwVC4Zi9M8PqZdJqQvYWZkrmaPTJrKNe6UznguwXrpqf9O2x8aYWZuWkPcUiwP
NkkoP1WsXan3tkhEL6WvM/eSSYGQqj9Z2KhOcXkIlVoTUWGKNdvXK06FMJT3lhYBnggj598PVZgP
1NEgP4xCcpN7yVHIYrHCiM5BRfsQWW2sl5NwIcjseMZa5Fj0HOm8l+PhkuqyJrEUe5DLHdIQHFXW
y5DIL7dXyjVweIRk/xVnXEp/dYGxlDTDWgi4z0PEx5GFCoXhHDrBH6RifiuZvAlzBJpqxHQDI9wJ
krG7/QNmLg+6NWCaTBmZ8asCrxf7jgs2SLXdDgADKq5henSyrNp6AUrKRlGUm0aTlnAgc7ML8ZRl
gm3niPi5HDUWG66UWkFha2YDNg3vBIxaw8DQ8FrBlvH2EGd2I9QUEUzNyOhHXPAy2NCn1OUFOTw3
ivfHLVn6Pr7a/x6D7horH6IZXcfJclFbDdcQwU2oMWHBkuzKWtjcjjC7UojwKf6n4Xk7yVz0Wurx
R3Sls5GioRUEZ7DlA6cpLXGpehPLHHAyvgH9ExiUhc0wnleTDOOzdQgrdBTEm0JYGrq5Mv4Vgi3h
HcHDO1/1LehVpTqkRfxbVtq3EuLgQmI/99lIBnFiHZELyjR3EsLcykMMM85gzcNVakm/JN/f3p7U
2Rg03egDoLkHVfByaWDmlw/ow3nnwmv8XUA5Ba0yt3v5/4siX0bJxa6NuDQTG8HrDfCFntTgdoSZ
/TTqvIxKpTRQrrNaquQyXiLumWTEQIoaAXuq8fTihUFbWOmzoUa50LHjRm16MmW6rxg8qEPB1oPE
P1N1Ne8MWLHHNsG14PaoZr4O25Y1J4+vWB6Vl/PWJyB8ra5M7K6pAJcOvLaUbuGqnlnaFzH0yxht
noVIb/uOjermW1knX+Qh3KRt/57LWoMfardO8VL793FRsAMFx9Mcp9LJuHLRHEQo/7qdZ4W8sbLB
2EhGISzM3lx1EGEe5ZM+oVkUAy6HBia0yPKaj5SZ4YODp0ygdjulqG1fMI6O6T6O9oYmCPgVMP4/
t4dIS5K/fXJmWHQpDZ49nPKIRV1Gd3M51zH5TOxUEquTXrnKW5Bg7sBlEGzQyTpV6GWbD2GVP6Lm
U29SVYLibA5fEVj9LcP4tg3ug12i8ZLRq6bmZNPM1SAPD0n6B9SOan0bsgYDPfcpbd8GFD9w8Enw
uiVpdCOcjPVDWEv3nWdCcFIBnUTo02zAcyJc55cbnH/xclIyZYfFSb8PtRynj6b3NzH6GgjBCd5a
kx97qY5f5RrsEarsH7LfPrq9bt0DOsqaoFjrcqhuJClD8MiI3T104/JUY1EFNx/nnRSXOEdqxYcq
FqO9ddDEVdrTrVLFfd5Yv+Sn0fYxi0EhiQPJ+1dcZfKVV0FIA86ME7IMgDmD27nK8024782VMZyN
tTsIa7J1Ldk0JQSJcEfpodiZPZbuTiji2JHV+jaw9HZtgsjmNFv1OGiYsbPhMV8yiycPwSSxwyy+
/FCFUzCKY1r4/6DmJdBKq/V3AV8TnhQKwqfACu98q+s2WYyDUD+U1l5mgHsZLZltlsjOCphC+u7L
rbUV/RwDBkRF171s9SvcFOM1DfFgk/altxN0E8mQyspwKBMxT8XaaW3I2vee8vSDFsL7F3kc4O3l
yEhTiv4L3HN8chW12ee9g2EUbtyPudi3x9TEwEKukn6LAi/E4iLQt4wgfgFRXm0wRtNP+BtCg4Xs
tUX1JtqZeeBsNKMddpQz2g3YJIs6eYfJkZ8y0WlVPUm1G+1asoMVLKryYZBbcVdiQbUJeXh8qXoK
O4aKV5lZRcIqU5ARdnmwsKhC3IsHDx+2OFBtswy0HeAaeaebDiLzyJc9Rrorozhq5Bu3zIGppKUa
bQD2Ox+jtuymCzC8qsy+uPNCJdvKfeeupRyTA9UDapVjZXCkUw0NwLMcXGyBslWZEew4Nb2ji7XE
uokFhELktNjInZjv0DPMUZQOcyBzVdtvOlVwtv+Hs/PakRtJ1vALHQL05pYs36aqWlLL3BAyPfTe
8+nPRx3goJtFFDEDLGYwq93JymRmZGTEb7pBH76jrDIZ5wguDtMmxqAlKHkNoghMjR5fX6R7t14f
pYesMCl/KniPywKWkn7ERZKQeTihHgcwSFxjI2aGa4e9iL24lvg7JJqKY0PfG71T5dHMARSL2IZ+
gkPbo4cnq04Q46PXuVpzqgLpl2sl6hdJS/VHgyqaDWEKjkGQcjylkd6xgew/bkYKZs0aQCK4Kxs9
EquXoAsmv+i0c1IYG0dzCHMn5nFo57Knb0zIJk7T9oOTxUK/lXs1/dNQ3d0kqR9uJSHAHCKr4z3O
RLGDtF27zZWRuoiZ5V/EDOXAEFrzVmowKFDxBdiPuQnfuKmiJ4zaugOarv5zSJi1R6FA1CdgM7Qe
TjqIAFpo+7T4f0DJ3xR9O7ItQK13g+E7AFTqQ22IiV00XbZFb7rfJxhoHTwJlQWzMKO9iTCQ7eLV
sAlDWT0ikOC96KNaYUYSvPkVIsj6YCl2XOJlINV8jKxE1wibYkcc68bRx6jYjuJgbDEAhbgKJHEL
c7/eFgUi/fTz5K1iZuI2y8RhE0ZWvClTE7vTuobqaZaoBiYQArQqwsUg8pXz//ByRy82UtIL0uR6
/U8qruRDS3cumFPQqJP9xk2pXqvCZAwQPL7UWXyk9G6L7uMgvgHc3Fhmhyt0tL1/G90KqiHe8n7E
2S2PV6giddE4XEul/iSwY8C0XNzEvGAr5UTm8Nnz/AfN6vYFxqiG1hDh+2M2aa+5OLkTwu7/nr9J
0vxylAHw0J0ka4Pi8fFyRBovyNUAR86gALRmqyIlHZnK5EUdzZ4+HZ7YW2oiaChkoug/GL1R8qpo
4o2nJePRE8tmp8dICltVgbIW9/KnIOsNhAdGwZaGGv8/oOBHJcZ2iGeVV1/v//6lHJBeLvR0Kt+c
hdlTRDZx37KsVrvUY/LmC+lZELJnLTZX9snSk2cC0E6aViLV2jnUQ9ZraGVpmZCeS+MOTavGssc8
AWGpWF1BOQvflcZIXLvp2n7bAx14wnKs3vmlO67pOy/OGZ4tql3TM3LevxbqzEzF3HcvfmUJdt2U
ysHNTXobYmquZG769CCYbw/09WAmUlOZIOIft8cguF0m85q8WrzaRdsSAZYi6PucqdSuNpizF9qT
HETCnzLQ6m9WJhQ/Rr/F8k/Qw9oOgiGDpBMihRTj0Y2RrHm2+rHbxDgtbVWY/naemC0qbIj3pmEz
Ap+mDmFbBary9ljI5A2yXhwEVBZ6yYzoZRc1lihDgI24mEnwYStxLHd+0AoujmauuslbTziGSf4t
Rn+YzpqvUoeNC+kgFBgj2Zi3x3gWagl6obBUvdAhIPpcaWqwqyjAXls/VK5u3huodIx+t0mkRjsU
jY/zJF4iuDJ2+YuCjNwloAZ1DhIfohuIh104ZN1GcQcLWvWgXwXJa//hUmSswRNWHsFLCS0Q6En5
TMLLfg4jqX3BVeUsFy7AOkgGBFk4YMy99u0X6jFYXVGrMAFqUs2fRQYhyaqUmmp3RWXtAd1gTKMi
ZO8FQ9hrao2myhistAoX5wV/XKPPzVtkfsi0JElGrgAOmeT9KZBTm0D59+PFFA9u9jPbmef89JSb
hzshkWLR6mX9Qs0+woes/COW4mMS1HiWFunW1cxDb+i+owprCJnF5YRfAfyNsgzYtI8nqW7Ik3pT
y67pWHwHhRRjBBQ+m+QVtqwKv0e9P9yf6tKAwNImxXv4I4AUPg4YAeaSsIQYrmNcfe5wd8ewzfat
Gm08IXNEQV7pmi0tLR9uYvzwpLzBXCdG1+Et0pgXRYz/uGXyonvjKYRVkgwibsFN/TQBv7hhgpVH
7F+q+fyjQsSj2W/QCL1BYEtmjSjVCGBZKTA/9sMiv4wY8bxieeX/xjpOetazhltUD7VtRVJT2lVR
Ko9pr3ZPjdHXk0udfypcxPpLslccsnh557UpnDo9zw8xKZWd1KW/aTstfArQ9tkIOLXtsUwCYU8a
6tAu1B/zfGg3WMr/9TdfK+stfk20Bic4uwG7ZfaIzXC8jWjDWhcZLyxoWwkG0pmLvGJTxo+RUv50
OzLc+zto6aLhX/n/Y07n9V1FeHInaQaQ7xc9z15h5B6DTPwsjO6Kdu/i5TqRxeByyQw2PxqgcNuW
Tr53xaLLe3C5Vo9CZ/I2zQv3yZfzZls0PIcG/tS26j7dy0JbP8SmuDbhxULF+18yy8566KqBLgIN
kwe8N7Ws+ieUhseyEL9KvfySWPnv0h32kwRa6nIF3V/u6V9+s41RSSIPpdT0f93Vd8vddTrqON6A
WcQwWiCNdeVR6nTrLTc1/0czVNYKCGTxwE6wzqlch5TGLCJNUv16LqQUnGpds3tzOOLviwlKt01k
77cXC/8Unrsv+/A/5GwoGIMYkCEI3sA8RZGejCKSdLcBbbE2Cb5h/z1uCc35WvqysKIT/gNaBpEB
/sTHDex1QdIOMTQDrbXUoz+I9UH3Akw4kZM76UWgrKzo0iF9P97swHR1qVbhIGoXMvzfUAweajU1
aO5KijP01VvZlSuhb+mEgqumGA/mTiT6fpygjmVm6CWGcsG9F3fdWn1Fxye3B0Qq7u/N5YEmvUm6
FuSCs4F8vQVNVAnmJRrGX3nonfGufY2kaA1Dc6uRxPuIduL/DzQ7gV2iyZkVx+Yl9OU43ktDUVyt
CHcqs5ClXzFE81+5YHVvuSJWD0jfVw+BLxtPCGGKNlzJeJ+TcT+TjPabvgWEqCaxekIlelhp5Sy9
HHHmmbqdVBxpfX5c+aiJGxlLbf+K1t7jYGZfqXP9KvL6Rw49syz117IuVxBNS+kRoM7JVAwM8U0j
sNBKN+NZHlzBt58BPzwUpGD/IQZxwYAJoxso3bwtesjkJUbpwbVovC+lXp+AMh392Prqmfq3+1tq
KdzR76B/Sg+JzTvLT4qi7ARMqcKr2gnW2dXxTE1SOrb5ILvbWHPdlbCzdDi5PREkhKQ44Yg+frEk
AZ2BVjg1fO9nH1sbGAi2L/7ENnPrrZEhF+dGVFUkAL9TrPs4lonryhBbKQ48NQkD/FCerjj7DuYp
MeKv99dxaSeiCoLm0vRKu2mJRS36Q9gze1dXBMDhm6OttdUpMsbPzNYZ02GnN8ZKbrm0Fdn60DAh
z1PCmT27G4JBPnT0QzK1Oqm+cewmlsX9ea2MYYgf17ArrKzTe2RcxnzyOYtJWl1xJWAvfSc2BJUD
RQa0NA9red00ooso57V1G9d2FSt96JEQSeS6OkYhuqP3p7QURWFzIyoBY2qKHB+nhOfcUHG3e1eR
4uCuxFl7yjW1g86nW1m9xaEgUYCxBY1IavVxqHqssODojegqC5iSm9WkS53/sKLw9f6Ulk4V7Wz8
N+jAyTdNOBznc7hqUfSS1dm214yr5FK+E5VwV5YywI9iXHkkLm13vhc3HvOCHD+bmDDUQE3C3r/G
aflFHqGEeG36tRPLFzcaHDkwT37SrFnPLc4SpB5SXPSBxfl+z5CUHid658XIUP8PtBylF6OSn9GD
rPddIo7XUg7WtBKXNqdFtOIVDor4VtKzkNOa21K7IPPx5Kfqq6+Kx8JIt1Irfbn/FW+Hovws6X/h
MthNzhfVRCc19LWSOqvnnwxRuITx8KlNJDpRrrGS7t/uzI9jTR/4XZrbd2CaE9X3rokSIoqKls2L
rOstcHZtjaP4N85+TKkZCxQnhXpqvLQ7Po6VSp1HwUaj323UQO++tn4DKxyieORtuKDtITd3Sd5d
YODn1HWM10qWXqrGRAZgKpMfJlePEk1TVXsc+4j+VePEnkwz6hF0A/1zEA9Iy0rVG5EJCLMtBt/j
4CRpVzm1YGPlkHwM28PhTcifdcyqaJLxb9XNz3H4pZSUbUZ1//6XvI2azFglTSAloag7RwvJAm7y
WoXBkx6re55bR0uQvt8fYuGVxBi0VGE+KCrXwPSF333BXB7qISAqX8y44IwD5jGVTREq2TYcUuUV
w2/xIrRj8zOzov4XFNXy0BRl8fX+z7g9k4gpwztl44IbAgTw8VdwB8VpwiwvEsIDCDuh6SQJjb8d
3drbmN1IB0+kGXN/0KWDwtuMlzY1MekGCtIXFfpKhdhe6KR+F81hj6/yVSrVPYCNf+1rpU/JEYqR
zBH5wfnllCUqwCcNeiEonsT604q7JG22Rr0bafw16bdJauL+7NTpTp2fF4iMFN8oLaP+M1tTrZ2U
Bun4XChw68+BQOctriSRHuwgDQBuAynCcK1EeFDIBzsrxNGxaPzpyhnTO1pOvdU2ja1j8OdkuSfw
/w5EbStrUfqspF2Pt6xIp9hEM76rjG4bIRT1VjXoi1VuVv2Y/KoeBVOScXFHROmTKQrBPpcjcLoa
9KXAq+XXtgNkGSrcOnY5fAIuFvwjhkF7hUiX/CiEUqQL23oXV8rUn/cXZyluGdT/icSTjN38c6h9
LFuAntorAKATrMhj6Wd/ojL55z8MoyM5pRGzQNbPQlY0qBHrFYF17/O3Pg9/BWK7LdNhZSMvzAa/
F1iyUGQn96zZMEOsRJLvwRWLovDkjtkud/0DEm0rieLCMBSq4URAqZ441bNEUYhoGrqlOV6mMjb8
twKvnB6/lRLf1H8/Iy5oiVsaoAebZDYjNBpg3npNcM18Wi5Vr1p2PvgvupGscMyW4h8jUVIl52G8
uapALHsS13AaXdNsoD9dyg9tRedbH3F8B5Vcdd5eVuLfdJCxJZSy3b/eIMCdJl0L8LaI6c6SSK6t
UCpGQ8MNpP8i5P5BzqXfBVCL+8MsMDoRHOVZxhvtr6zLFH/fRXm4kJYH9iC9djFaJXJXUCLvzfRJ
gx3vCJXiPfdBgOKbDiw0qkR5N9JQ3zVCDakp6Ts0V4Zw08ai7Aged6buBtFRU308iqNyXMkpFm49
fitvVrreyOvPOwdlKGh1043plXAZ2WaUnwMzWHl+L9w3NIpxd52Sz1vVhdS0mlEQDOPq56KtduVO
sbIjLDMAgQZdzjWbpMUpTWhYvDd0U1Rnn3mMxDrO2qS+KlZoT+mIWexXvvBCtIctShcJkjyAyrmE
qwr+v9J6l+ae1b5EUbMPiKGpJe0V6/tAfYHVBgyFh5eSrOzh29Ij0MAJu8DNDVVzXrdqQU63lqdE
1wBdtRaUgw0GKjTssLLZKng3rsx0Ovuze03jsUp1GaAvnM3ZYvptlg5WEMvXPGmkQy8D0Qnl0gfl
1QJAa42BdpYpWJvBbMd9LKrho+jF3FRBIK9EqaVd9P6XTJ/93akqdbUOXBXfICkbviFTlUCnsDy7
NONzEXnckvHKV16IwNpk8zddWyz3PE3y3VgvRpqV8CylcQvl0HwAIBQ9IxUiroSMheTow1DTn7+b
G6UJLU20Mrj6mlZujDx5TgdMBUtjV609WBaXkWIH/R5kjm4U3MW8CTtPTOIXQyr+TMqyOL69eoJ3
gM3xRhNqrTOwMp42K0YoITphuJLIV0qTCMj2p0ElyHfWJJfRb8SwXGmmLS8lzSziu3wrLRFqRSiW
bpNfvS52LGMPkYRGr+vAQ1vZH0txBltGFAnAf/JomGb+7qN1gTFU0aBUV3BV4sYNQGaxSVeuzMXp
0NScWMy4CM1hGoUXwmltsEcSjBJFtcY/10Lv2j2GJLGrHO+f9qUZUQ0nd0baEY3q6US8mxGFTTVp
TIHgEhXNsW2l/DhYarVykBe6ViRQ74aZ7fawgtXf6jiQVb23KZJTgczcWAN2iqvHqu7sxgRh13RO
Yf3QrbVu8m0VhMFZR6bHI+SmHm9AbxODMoqvkVyYx64yx63cm/EpEYXsl6EGuROquvErBGu0srpL
n5LEUUU5mnuQ1O7j6mqF2rW+FeJ01fVPoue9amn7MOTSgz/iMH7/Sy6OBZ/QoKPMLTXPhSGrNUGg
AQjoqqx5MeUs2HFrdF95Nwkbv0/XxlvK7GhL0RObOtioB8wOg6c2ulcGck7P+tB2nsPfvOLZDC4o
A0bWywi1oDbXMFhLEXqqCCIlwF3Iq/3jiga4pPtxALYoiMVxY8YqmEx/0jZeU49eXE5MbNH+mcgh
8/JjUSnKEJhecvWr9CHJFWgaBdq92kO9ythd2p+gDv7K58LTmBfbI5A+je912WVoNma4L/MNtzvV
j1rdeGuaD4tj8YKhmUjD4qYJVhkpLyk3ka9I+B3iQkHvoXlNdM+pjeSUj/6T7K21w5ZWUn835PTn
70LMUDVNoUh9fM1lnsho8VqOQN8/DMsvUBZX7oKl/UEFgDch0n7wrWfxLOgBTepBMblH9bip1yd0
H14qtfr3B5uSBjGagGLwiJq9nzzBlyuryTVeNc2prpNnswEUL8W7DBDu/XO9EKGRkp5c7KZWE8yM
j8uXKELeZopfTEzfwhnozNgod68UiheubLRhJ5QLHXVYoLNlszwjrbm1ETF3jfIkRJ61592mOpYZ
urZSR9bBwMJn5b27QDbgCtXg6gGpRHdz/gotC8MSksCsrqZSaa8g2IYHYYzNjVa50G0imbwIaYhz
0SraDiVQcasEgQsVoSgdsdHlszaK7jbJ826lU7y0GigrQVTEI5KGzSwDFo1OiS3fxyrbKBDBGF5c
RXppdC2xIzG8IKa7+/efGIAiMRtKE33SWVAr5QQXktzKrlbXval+t63K6tv9IZam9G4Ia5aT1Uov
R1bfZNcwrlMHLYjUaYvaA+ic5ptBKtKXnmRkJZNZHJS7F+oae+um22bFXSP3flxfdbEBpuw+qEKB
CPDBNXJI5+7K0VcWzv4EXODoc9dCAZ1tYh4KooV1bX1V6+ir5z6LVvSctiNqnsUfK00e0bRFbnBX
95AZsiGc/nJsKgSso8TawGl3+vKXK8SHMU81WwlTp4ySn0Ajz3WffQrb9Fj7qAG4j4rWngKXaWgI
ryesIXVVsTKfB085p7KBWi+m7gaC9yuRYKHfz+0+GfFN8jbWTScxT9pSw88wu9IiFh+UMBQd1dXr
DZ2qYQ/soD+4ZfcVtxFpWwnaCEWixy8pHkS7qarRlprBcKJ8QJNMxctWsWr5ITb8/3BF8w7nmUGl
DMTlXBKnFmhQ6GGiXBO/FDa63wQbKB7lJvRIEu7v6r+38OytSmGJs0pdFaTXvBfjyVMrHArCVQ3R
/9PS574pnLQetiacB+IxBachs0Owa4oQwXOPT6NRPwVKuL3/Q6YTOv8dVFTAZFGauyU3m4Ho+1Co
0ysFIqdI/aNsQjOR8qRzZDOIyG99x9K9w7Dq/7hwxkBmou5LMgTHc863NP3eQwYjLK9m+0UvyyfX
f9OG0emRWx6Kt/uzXB6LUgRdSsCS8z5pQ2+8rXBUv7pCrW043SUAXqPZuwnCLaWWiRu1DVbrEQuV
F2zjgSVhcYkp1rwekQmjpxllXl+7oJV2hYrSjzhSARGbx0m1Gppr+mzqXmXHzRehX4mbCx+W1imj
yshb0smZXQVGOchdCdP7Wnf6acxEJ0vT71ASToXhbwJV/B40EnBsxVvZUAtLTeo54ZbRnqR4Ootl
bW8WZcIVeA19r/5aJ0O/KwtXQPwn9UKMRNTM7j11TTF6IVVD/hoXB14sEudq+lXvUrU2SwDL96N7
ocNfHhRf6O2/thFu2fPSpcG1cvEtjsdjeoIUUOCaQz/8gTS1GWAoh/qhHtqtJjxV1lmsy5XVnFZr
djzpu/P8Q22PIsE8vSkRGkaxYoJHSHxCvRq1b3U5iN/7JPfWgvRC+QztMY4H7W/KZ/NbKAOgbGRZ
Er3wEi00x5L9dIuSkfWElrQAqdAItlmd15HdtuP42Y+yZCOmZfXci6O1BgtZeneTOPIhDfCDNONn
20hWWiO0QhGCe4EdojVGFNmHqrPLwlS2kpqOtidGiq0UWMjobuU9SXWcOkPhrVVol74ApJlJk3bS
GZtnsUU11m5bQ6ZGevdsFsmRfs7Ry6zXfx2hJuIJmidTJ+XGZRNjAcUgFKSXXPHstgqvZXZW9Cej
M+FRriUcmrywrRDfRBqM5jFP71lwSBrUQqCBxVejhKyBFnTqyGUENquHp/ubxCh0ogjPmU7RgmNH
gHxFmSGH1yXqttkIo9OKvv5NrzIFMfXWjHEQr9xdKRtBYYdxJB5Fpag3WTvWmzgzGnxrIGvCEivi
nY4pzJvfdspDn5eJ05M/PhgA1ysEu6Lsd1V1AYowsZXsW08sSrspEm6ETgscYXA1G2PQ5pPuQuBT
4wj5ga6HjzrgE+fogAhPUarjIT6I7Z66SU+miO6NV3eJLVkYLBaapx+xQXQ3uGEae2pL9akOdHN/
/1subRk2C9okILWQ4Z09fIqo8CUF7durqJQ56kM4t7Sq0ENi1dbqNMtDcYHTpJ+Iz7O45/Z9EVti
Pl6SVP0VutikGngthLn15/6UFl7fFlcYlSBY5PDIZ+OoJmqaRSz7pEaZdh6t1LbG7JmmBsxYL86f
xUqNdmNbpCsPmqU4+37c6Xe9i+umIbT+qGjeVY5h/EyRcBdpMr4cZvW7SsVs5cstTtPg/NEUxwPQ
mkUdpC21tOx84TK4+dcxc4+1Vj9n+Y68fbApiP3E73R7f2UXvyB1GkgcKqSG+cr6skx1IaVVEOZy
sa3cANqzLBg2ePnuv0R4EPiTjD1FhpuUC5ImVKaukK55nSLKLjq+j4RHMuqXOBl2npoevVg6W0l1
lDV3jyv72mSX2o0A3wH/T1h0FROJ2ffExSiw8tK61L1CD1Wrh3OmJiISTfnwW2tR+GgFbXj25VS3
xzCx/pE7DWUf3jPbUizQTBtS9RoIQvAKYkDYy5WYHEUPHpZTKHG9svnUhSg5ZehI7FIkvNHQdvsA
Y5FSMS6j0CcHz82rB72OqsP9DTAdnY9XPA3mCf2lTAY0wE0+LkmqxIpUuG15rYcBIlmY7brMfbAo
X4x98rjaD7zNCz8ON0363YkymkSo9FYsr7FVCQ9hVx+DQd27ISBjvR9++qbxKGXZd30Axnp/ogt1
12lozKZAsE76LrNqAXx40x9DT75mWuLo6GZ30R8llhyxhoX3J4R9qnuTzc6//oxIFrPjwOiiGEup
6OOMewmhASm2gAw0sFfdoFMcK19V7b6NVIwC9gyVEowrwWJ+HEXz6krPobRdYzHd5pXxJHXCXoz0
k+DrKztmcSh6nDrVCTBD89yI5NYsGrdFaKMxReTRNEf0/Iz+avgtl4KVwW7jEykhUKHJ9gJu7PyG
8bCj6KSsDYnA8tkVjYcaNVdRgiN4f3fcHjbGAcbKxUkt6UbJM5BLOQyDENvgMMd1b9QfRHQf7o+x
tPdJskSCH4ncjaUCTKckzZWSvR+lP7s6eUsTsbqoYg8jLGmcTPI6R1X8PT4/9wdeSGenPhWl/7+0
R8BeH3dHxOWK10ZmXExJ+JxWndNHrjP6bmiLXfGtqNpsi9/hoQ/0nVrU32TFXTkEC1EGAayp0EDF
kuLG7OyNhuwSbWXzkvaF09S/dQkdhH6HWl2M69X92S4s8/ux5iU7OlQR9kOJfslS7aFyR3wryhZJ
BcXp0v7US9Y5M4uX3FwzIV04F4xLFRjaLFt23mKx2gTsvNR110AKTdRZ2uex747IVP8YjLWy5MJ2
5caGY8BeQk5tjqqI0sgLggyQd9MXINSCMj2HNbbd91dyKWTC18dPm2cQYnc3JQQV/sagojbIO3My
OeVvcb/LyhekzZ1kYsMIkZPKaxJmC1+QqsFUkqRfRXtnFjKFRBVEuYQo3ehftTFUp6aOXL1Rh8Sj
78g/BLG1UnKVl1Z0AvESZcBbUSj8eERiz5SqdLI9MHFTObpBSNF6HGMHIVH12VWqagMusduIapJ8
EcVBPLa4UG/oRaMQ6cf+Y4SfBj8yahHPzPyD1mT6seW63sJi97ay3OsbYQiVbY/UfKRIsdN1Q2LH
rbmmxrgQMaeWB1Fzwo/ewJSCeOhiaUiSqx6Iz41oOP1w5g309f7WWNjssGFZJ5TgJewpZhFFUITE
VfuWA8299AiSN9+UvRJxkwroWtZ9tLs/3oLgtQyaZxJIo5J7a/GrB22dy3IlXQZVFK4qSlm0NmTl
Gb3VZKeFcvxihibWDbGefhaxEU1ELX0opeCXp+rdofKpbQajn7wmYyY/Wrq8hhReWBANLTIQYtDY
+ets/4RIkshpGjeXUg9/6IV1FJvyT5nkO8uqXlbWYuET02Cd2B2T+QKmUB/3apcFhUBLXrw0Xfec
KNWLVnVvmTnswkoL7EqXf3VdvY2r+GKJwveu8M6VIR2sfDjTbv/VZQilrPwimRFnWSS/iJIyaTXh
Yp5YSwX2u0XXJxf0HQ+GF3+38uC1d8dH3epelJ7qySTIDYy5QWEkrfpjNHorNJu/Fdub34Ap3NQX
o5g8b2H2TQhdIhYlqKaDe+U5Uf1DJNa3alE1O7yZxm1bUCtL/TL63GhY71pSqu4KbzCfO80KNvI4
2VbIufDNQFD8C9PsToER1U7i93poRzFl/yG1hK+j0bc7uUuUc5lp6WnI5N6pW0nvce4c+q9ikGo7
F3YddRq0kMMhrzdt4BbfIrXGJb3z0DTqpeKa8xLcGUM87PO+ijZ+nFm7vBmpMrWZ0FzNTsIFpR1R
P6pGKdiX3RAB0WlT+nricOwE33rIRyX70sdKsBHk8HUYI+tx8N3OkUJhze1scc/h4I3mONU5fS5w
RgNxLEFtZxff1R+QIMfVQuoyJIyixLm/mZZHAtBP1AAvNC8dw2rAoMVrlYsldD/HsP3TNO5ei9ZU
HpcuNwoXlDcneRMITLOUWckN05MrhFVbLOJ62NCZlp04ValdidIvQXJfJSs+JlbwGI7ZynWzkA99
GHs6T++eQZqUa52gEs2oYZxIA09ZGH7xYnGrV/m20L3X+0t6owhEVwnYFeVpkjBqNXOvFk1PCgkX
IfU59dKnemqqYAM7WN5piD5pHsoDnrclGd3EtXeqaFbYTY/Ouy75G1WKD9hbr2QW6vy65QcZIpkS
LFO0bblAPi5ApwepgJ5N+ZQk3WMa5adsbP+ptGqbZuEBxORWTdXPalcjeeW1HvQWWXICIP9oooEK
ilBTU1w320wIOcw/vqn4JP0Mc/O1EaJPNPL+ANp/kix3nxQi6qGJAvaTh1cNjHljCAjG9KZSbNwW
3m8pBju8yH9GmgFdU0O8uXcoinh2haxWlrtOGSBjNkDhRKra/xKGRutUufQzjI01ndjlRdGpiYIm
IGOf7cga1+VeT+r+SW1+ucnLGKxhjxYGgBBIv5zTNTktzQZoZV/JEvjqT2PQlluvUIxt0aprxM0b
fMKEjkc+AtwWJZbJrODjx03HzGo903cReVKOkKPRWRfsoQmIexA6xmhPCgeke6ObPzGztqXkENbn
yFx708nzetr0O0iDUG2S2fYgTj7+jraGoYGOjnWOFR25wOeouRp4WaVklIxZ5ijEDwc5MrdG3z02
lX8o9dyGcYXFKt6s/K/5nY37G2oMGNMg2ll///uxTb/wB3nWHAJp5Wq/sR79+5NJ6CeWIyXcecYd
ICLvNYJonQeK0f2Rnzm0o6Mid8eQVdg9m4nhxFQt+JlNWez4Wxeb++lvDV7Bv9sCq3rBUdQVKroy
bY33t+vfH8ZHJVCSlvP7ZmsJzGFostI9V5SG0kjcK6E3+dUyYMiX63lOpYPkDPSJ2lpEyMj6UU8Y
GO91hPVaDYkTl9BZ0l3Yubug+AyZLbUqx0fq0kN4jX+M2AOYLJcpcid/ckHYttlak2kedv9OQkWs
gegDbmyepqh5X9d1KrlnSfcegtGSnBKKyhHJZG8DokaxJXclK5k/ZeYjTifyfaBXdKUo9M4964A3
7MEbd7JfbtAHtN20OsexsY/G/mfkpcf7EX9xXKDLE8OeLHF+BClXd7lfte65r/0HXRgfo0IDLlqj
L5MWn7V2OKALd071cI1QNs+DpwlPADnE0amykiR9nLDUxr6X5SlSqxqQAjOg1617Oq+D3Iz3quYP
2/sTXTwxExoKgXRaEDc4r3gwDSTAOuGcwArGgxUWEzN/c7X8NVctBBnjsf4NEMA91W7aHNCCp1nD
e4gitA6dxlN2lZrpn9Q67n5VRgMPymvaXeBL+nOcINmkoR65UtRaCpBkqRhlgABlmeb921SNJfiL
vnBW3eKH3Iy/2r547Af3OG2KlvMM+/hPnMmbliPuj8a2wVUoqdpN6PsrB/vmSpg8UqGaAJwWAVHN
C2y9blaV2InuWe3C7/ATHgVfWXm7LX0iymrU1XizYEo3f8+HXT90MGrcc+Tr3TYLZGlTD2a3kQBP
7yuYNBsMTGGHUelzdCGSdnh+0nBLJeu3iZfOobE8zaZgo9mBAUOxlFuez40cHuTe5VmBoOtW9kZ1
ZWct7OS/lwc/HXQp5MiPO7mq2zQbFdNlJwt2V0q2Cm6IS8FX45XS9EJYAnVF4VH+u4nnku1NkKHI
U418A03Zo/e0Q8jwn0qOD5Yp7IRm1QNxIZYzHqcFxAJp9rzW0celm/QD30PMy02fGBvdc39Sufua
1tludPGns8LtmLaftMw8FYG8sv0XYhOVCVr804aDeDRb2F7JJD8TG+FMEnRNXeGpkEw7wKIL37Hs
h9ToXzot2YT6mhvY0rh/VcNANCADNn+i5/Rf8wRvunNQGtZFNRNtq7lquJeNSnnMeY5sChS+4IgH
XUyuhxbX/VA1zWt2hZJ5Eauo18GTmSPNxahMaTZapEVQkCK1+9ELPc/1OFw5b0vbiQ87/Qck7w1W
OUwaWfKixru0Wn2Ua/MrzttPpVB/Fhr9re7WGDmLw1HaRXQOJNXNy1Ax61IMSdKpt1qf8rQl39Yv
ZmIeW8F6U+R8Ba74t7Q0X0YuGNixQG2opk+f+d2V2hSjLJXyAP9WpxuQZdouS2svOQYdlF+jK8WD
L0mT5mmM8nbfx4cKj77JtMp78NtUP9GLb3h2tOoO7GX80ysou4fIHZ4LNU8Peaqnr1GN7mDVjfIR
Nd1JbrpTMcfp4i2c9G7jmiMajkIgbcXY1BzN63WA9L25iZU0t3tMeh6GSqc9GIFKr8dCPnkZBiFA
kJOHrDFix+88ctKQ2oSljs1vvLUgpPWq6m5F/GpsUYrN8xgk2TFlt/7weLk95lpjOCIqsieeQvEu
DrkchKls0JiVZXtqPezLSndtnaxmO3augtNRgx9KPcr7LleLzyjzDl8zIxz+l7PzWI4b2br1EyEC
3kxhytOzSEoTBClK8D5hn/5+yT6Dc9SK7vjvoJuiVAWTmduvvfZ5VEhsVJoCUe5Aw7VRdzAYFVYT
WF7RHqvFhK66QeFmS6uEdamPUWtOsF6UVb1j6fKdBwvx5z+Lxh/OEMQQ6D8KdJIh4rcqZKFTcSlb
fbgHq+kbTAkW8KDX+qE2x3DCiP/z3f5g86AskZllB2ANRbn/PUGdkppz4RjK3dA42k0GK/GxHJfy
+M93+YO4I4By2glFMlq6f7sL5ZjKaVvgupNrW1FfZNrFyMwmTG31/wodxekCUU9lBVg9jGe/pzJ6
KvhpnQzp/WAnp74XdAmk9n6cnH9pT/2DBv2f+/yWtvDGJFWtkcPbcGDx5eFwwsHXt1fYe2VQZxBx
//Mi/iGEo6ubIyEDOYaK/XYwaLMe3aKHuyk1u/ttrCt4c4YD4wPeqt589IruMiX/BsP448ZJwDBw
CMlt85t9UsvKnnWnn+5Lq+sigSN9yrVqPql5+W/V978Bcb92jp51gJrc6W+ukWOUo+ZS7L4bJ4Zt
dWKfdvT7TaMaDWRpIBqOsmp7moV1NNX5TvYFEbY+Lf86bPSP6/xfzyGdof9Sql3axfCYo8Qhlo0v
oi+zgIlaxh5qhVGOIWsCZnprN5XjKD/+eYf/4GbBlSqrCHiH/Pfbao+lVvReOrt3rRV3+2by1Gie
MhF0qYLGoxn6X1o2/iqO/WZAXJgBIQak00UjFPzfdwXtVWW6UN27Hgfk6GgVs58XgKGWWquXprLE
Nc2LNXQLb7q17S6HS19zGWIwOtGcxlpgrfUW5L0YwzrRnACpsM+MQdRudHdlehvYiUgFd7s34mUK
GIE5/Uol7F2TE+G20sivk1aMlQ+pfH4FvlT5Np3KkddBnK9YvbeHtXw/9SnzAAGomWYPpj7LAi0z
d3q5FqFTqslBlEYbMCWZucvpJvxV1akdg5Tzy3yj17mfoLIUw0piYHMv8aoUe92ds2NdTNWlTbI6
6MxxOzZDDKVzYcFlIAgNuOtonDJhlg+gd5NLNih05c+jgoWB/GhnV7MRdZU3R6labNFMJuslEV58
YHRFGoy0kp+mdckiZY7rM+N7xnMliuq+Te3+FI9m5fdDkp/JrWX3bdaUYa0ApGzmQWFU7zzcmLHZ
R6ad4vdu2XPngcRTVcXYlZVTHOgi16J03OqdyXwvfzOACxpjtoWNk3SXRADELBMVUE8JKXheqmXY
xFvMoL0V4OCSTzst0etd5s5lCMG0ETIYdbzR3EQ5jJqRAgTUpv3GVu7MeB323Ui//awo7rEQMNKr
XeGG2SiYcdBYnj/mrXJJYFPZrZXd7YrZdfyqYVpeVuVxkMAVeDTibdtXzEXb24YcQWeo+RSsbWkE
mdHafp4Uy78EEX/SzcB3aBwAOfZ3rw9vW4ceKnfu5r47mOt870yF5c+CZpUOKniojl9hd/uW2eTj
/lmC/6QvIS3ngHBzCNt+M3T6MDhyoo17twzjKY3T18WYn5q5HP6PhQGpKyl5gZ8AWY5q/k1TFG2W
DtZauHep5zOQkWa/9N8Yzf5G8/t1DwDPaA189L81RvSbmDnWtnNHXmsUxCZ2krdni5ycnwMDg+Zu
zoJMi3GyehNhR+ZuRVOrD6VZqAevcsYXOx69D9jD17fO9CapMrYRUGi/vDIlJkWtOM2JRm/ntqas
FNEEx1DIzk7JkNaKczsZk3ps2rY91knDjPiJ7td/3q4/KVz7v15RmoL/UvV23CQ8jTvfdyQao4TG
wmAaewamKO0c0kL9Lxmwv4FP5JLKrlPcOoBmcH3/7/16S5giofGQ2b9ZZJj9S19s+3FIdtz1rmr1
HU1VezcTTwzjPBZwJfzz6/7pdEq+ZuCwkqbOk3LzX6/rzElC9iR2/g+n5g/eK+0VqsZ7StKq32k0
poQxF2be2XeZrt4vzIP29Wl+dt3qVUkCc9LU/w+BA/tPbwX1ZrpmfjNgJkUcdwGoc99MqQYOY1IO
McMLfNRX/i8yJ4NGFuh3c0m0Tkaa+U30iP12NyAKdMowVPF+oqp8JD3MaBFlGbUfyjhTOlocNbsd
u7aksGIzaWhoxafXxu2J8VLKjdqMbbDRO3kpHbDRmDTxXKy2fu6ygUGGm6Lfml32Y0ry1ybWphsP
Gfd7c/VuDLWe6oBpnv4kbOFrxdLti5wkwSKqJaQToPW1YdQyZgj1y1s8OMp5NLU+oiarhwldj5bf
JOZPtzP5SuVVAfW2LOqURntTW5FT/QH6cs3TrLgwfdc4NOba7ydVmQ9l6q1RuujqaeKDvuGsdkRX
cEdUl2PcOpeCERNXbx0jE1e1WMsL8+GmfaxrUPSD7TqOUEruaTutwrrL4qh2lDZo7TTZpXW31j5Y
0QTngOw2lkK/TdrceFyGr6ocTMI7EOEZED7rfRV9d3Qw9Bc61qp9afX5HTxvWdA0ZRxuJOCjgrpv
lHVV7qcJ5PlJhpFUO3qJiikXQZKr6mk1xHynbFtITj+CdcG4rKSZQiOFj6Rdma9heFl/FF5xrufR
itw5zh+r1atC7FbPNJkJWEuiZw9JYpgnZ+i0O/Co1qmfLSK1dWyjaYvbvU3g74slK0Ord20/Bcp8
k6lzdcnjTvOT2ujDOCmy3ZYM6yPYwvwIgmXlgbvlMFS6TbieuFEyr17oGZ3j1928HWJ7qwLLZWhR
vdTNs51P6360aisy1qQoydjDbBZuZly9D7kSFKhQePaCXoRMW23Hg9IXk3bU2tJ8ynOx7JRyfNP0
VP/GCKQlqKfV8720M4JhG9xdnlfTEuA8pceqJXT0m2x9GxU7ZhRJpnb7uGa+dqxa5UfXWGsKs1+M
f05XON7Att6NZbvuYr2fmd5mzrtUWwmoN3NmimY6ut/JdplXqzbaLcow/dOTOuTkNQvNZCMRrsiw
FhXo9Rgbj2VLm52w5vZs0/oXgKlUg9hLBrbB7HZ1nrLaeWUf2olzOZSmmfuQXWuvfbWBGldhEkw6
xaGEW+f5W+UVJsR4iZn6Zp2px3zesv2S60oQD96wj6d2bUJzWJvnugKQ5WvdUIUVHaD+4MWLT4ag
PDU9kgv93hA6MNac+7zb1zYjelmFeM4usBT7+bT4LVTpS9eQPAAbJqygoiGf2WM7k0FbFIpqd5+u
LRz3DxTdQJFRXD/VCt505jKRjbyJdsTm2vC8AhMpig8CS35f1k9zgd5QlojMddfVOIHdHE5xHinr
uyzfMRlJ6oju4LCfE3RQpToFrtjlRecbpmzXPQDFE9pnlb4lyo9yJOlX7whWaxC/Tnbf2Neq+NBy
JnLhPqqb6U9Ksxu1a2VfraU9aNM3s3MCrVWjloqh7a1o3A8GE53KIb/xKkpg7o+F+cUJ5Hzcl2ei
TqgXTeBlV918oIS3MUOa3KO/pR/xSCl6tfFLX4T3Phe576GzK0oRJCFDYcBzV2kgk3N/1N6NiSFJ
dHiZHsPly6CxmN5FhSw+A6Jv/J4erHIVASOugrgtojpX8GBhtE8SGF/hSL14mbPj9bN8xV8qSRAt
ZzxEf3XZ56Xy42YNacr0mQgcbV3JfzvLzaMipu4QG8qlzuKzbp9mfQg0vm4nDC0qxh2EQjXjqavb
WM/3HIKDNQONZ8Lfk6YJ9T7Js5s2qRtftdYxioWr+zGa0vfAKPvxOHP6krtqQxx1xfTpyVFxfPrL
VLS3naHdDPTDlLH3qTpMvJEpvG4ZWp+G91umkcADWbaHTB9vsEqHhhfWlP7K+OQonbXXcikvmT7A
8DR7j4XWRAW80q0H0n9GW3eutZs06wmQdk3jVnqrTMbFYme9OAtUY7zIJmu7LeBTH87e6vxQ4mqn
Ef2ShaQJo47kEhqO8uzMVagbyQ+jNfdqvtK0oPiEiQyHFsldL5KLu9W3aocm1LL7mkdAbr/Hhf1U
2Bokg3m0agPtmPpu7XYeT2sZHwU0HPFUXOlJ9S23j0YQ6o53hMaTA6WmzUUWzi0a3IEG8zfsKUPc
CJ9Yok6lCg1Vo/1KB2DVPfI1tU2i3GCa3pzuOH2kZ0btkwKrUaW+1TWoUDuQvKPMJ1/vVmuJmEoR
0rF5gJTdR92AGEQI1PxIfd5a5ltQCX6/lVFaiF3TkFlN1lCzjn1mBwI081xWe5FNjBrRdrX9SR16
4HAZabKvV4e9ZIZFLmBSWYNkumraDaLYk8eoBIPNZuNkAf3fhmpXgQTgqeRhpdouz2hefAC/8uXR
h9XadyZ3P7bAo0bVepOKx5jtO1Zjob4s7w1y+6ope5MB6AtYA4eeEg8STYeCedrOEbX6UUlCCUNg
RP13xZoDZxgC1ExtLCHXKWhDQ1MY+jdvWkPEOK/FgV4/eo0e1PlnofZBOvQR72dOZrjmN+72gF5j
kVgM4Y4HYEJyAPwWuOxqX6CrS60OqthlgCwRItZQfiSU5AjlXEcDvK9SZ1SMDBrys0psLelbrZ7g
tDe+WZ0KTzRjRPjYxAyvbkuDZEh8JeXIWBdDfLZufOAoqJbY23U+wWoWv6BYXRSKkNBPbfKLrpE1
9zr3vjntLE/TQP8tJeDDUGJaUn3XZ7Mn8bWNYoZ1JY4D7ga/UgH6VEbtNLBTZvuTPcNo7nQXJ0MR
epgbNCRxla1sGa+97ta8IQR2tZgKeruTelJVVu/CrVuuy3zHB/SuYulAq8SDqg5RPsV7+P7PRJPQ
KOhR4ll7efTkaVDWD/nSGYZtHa3HbXMuTtzsERfmOJU+rxgv6mETycFL3YDdUfiBxRjFEHHeRzCv
FXOJh/mDoZInC55QSnbUlt6I64KaUfPkHL4kptbr0Io3+gNHMEeZBIXUvfJFyjsnEA4WHzENkNgy
P1aOlZVkUmwkAEP+sJ2nGBQ7T5ODYWBlhZJc+8beG9PmAx8xrdjveQSG2dPyt4vbVJ4pUNvBwmRO
j2wBII1WxfG0r4P72g65X8YUGtfPRhwX0/CxMsS3nKc9zMn+Fl8cpQ4YB3Nge2ZnhSOVokR85jf5
tihvYCv8ksME7LjPPRKZ5tYDl+izF299MNWzXXwv5jPj55hpcFZynB45fqbNQ5lrbD0qFmPzZXsA
Zskzhu3hw0tCgOhKZIlnNKGqawcGR8r1bubnEpnp7OVhLcc7aW02zrlcFZ6DNeKZWFL+vPLGfOFr
Ser6Ld1CqfsgYpXWFAmkRL4zrGO5wDQhJNhmcRRk/m5L3uZsP3sJQwkfnO6TmqZvbq9E/q2Wy+1S
6rdJe+chPaZMVokZuvopa5Yvu8jda7Rsqb2oaXboPT3kc5sSH9ZN9VsmfUv92RR0exQ/pX/CgEwH
0XGXgQndr0n56hp38sEYfuPnvKc8j1WShXJlFbWOJoonPG3DXFP4mwrtBUV0ZCjlzgZIZ1jzUdFB
dxQ7B6FGEDwl302ZnC15qOoXqRL5y9J0/X762aYwswAHYHJANBnxQZ7H+oX/yxSgV/xkJg5HUDsq
jLmX/y71RLOqPtVo9HpircGKiyEW+23bzpT7b/TcfsAHSB1c+YOSJ75TWI88S1KoNwRzt7xvkW07
RbWex6Q5rGkLbF3gix0cq4ZllOuvzB2qauOmwUfjm01O31RBpakIOhwP1n4jJ4I9MtxDrD7RtBUs
2bP0/4yy/2Y16QmWkFTZ1cbOg+vDwF93tCQqt5SPX6g5T+twp8wrYzYP8lUMAMJSXaADOBt07O8A
UV9E0+6b0XgHeQQq6CrlrrhFuPiDVBFD5z5KX0ljV1OLSZbGcuZISDluutCrVFRdIY/hxJ5Jc5jp
ehCX8JitxoMHY47XAPfk37eiuMeEpqb4SxHYXpgWn3Hx01akmuf90aiwcAv7A5R7FCtORGVtJw0d
aoY15hBLX5dLLepPszPu3Pq8xdZzswGsXA/ST+BFvzxba8d7Qt8tn2WsimfOkIYrgRsw6UZoeqt0
IZ2mC4QYd42VH6FXkXBMKRZdHtTmXtte5JpKaeVSFKD8oi9upTiixFI8TOkClku0OTvpiFNu+1KI
0rOsVfuSGamfx0RlMBhyc5pw+P+XyBsfLQOeuGaMelJttkEPHb5FtmgH5dxVSZ6+fCq8a2he+NYy
viylJk8ySnuzTfhZyUHLQ48kwaVhsCH8pjYEi/y04/JGriW7IX9rjVIeLUvZfkm37z/rxA9B+CKp
zuUbyvDCxSCzfAm+Af/KdFnpAvVUQXxlsD5as2HY8xgNcEGLztnRv/okv8nGGSbA6jV/thkubIP7
mhgWyR7hIGLHyQ7zoAiG3IVUjJOvTeJ+dgvSc8tZm4ZXz7nCC6Ihy9xd+jpdA3n0Nt7yDxM1Gbb8
u73EOyL1/eKNMD59cnj5v9xFChio4KH5XjrdnvGVJ6m0PZz1CW8U1ewPrqQM2AE/2EudzNnjhzzC
SKeUaVY10dVIMARXbglJdOmqbqX5k+d2PfcE2+GLkV3KZLzN7eKxJGBDtpjKK8MhVn/tPzi/yAqf
Z91oRYpQCgX2s2t3yM5RtaSPN+HgdyI7SO56TiAK06hA8OXZh2P1nKMK6r3HudxOXKNRvB/8cDL9
Q6c/NBXWnrXorfoZ7fPKv2RqFcGQ/MQfJ7D+IpkCrU4P/7EodKe8S5J7+T5rdW1F99gBDZT6h7/i
SVkBaT/QkCLRQg46ZkOeQG3azt4QSrlv7vkQKfau/87HsAU2qaDC+9RaqX7xvKyztGmm88Li8npY
aKUyoLfe5ZlyybXHOtYOnvpjLTefubN4PC4vudPVMzwPIScaUUc84+bDVt8wsCgUxF6eJFzAsyTH
kQsgxr00DNDsm1Do8IEc/cM/xGobSlHmfNY7/nqFfGzSrvyCrpRuE383odV5k3g13yj9+U1q4hMc
E2++sQcrkoy4XvqTaxXjSZrMmDDH+oKCVgy6L6SHOqH0hM58AUuKF5fEbfgrspamPF4/kE0uII8V
iDtUFF5rNo2gpl5i1J5TfOf16OPaUA1DmfrzLD/ezN9APEkfim+4/Xd3GymM/JQGjwT/V9zIraSS
4V2kv+7YmwxHuQ3f5paoVpAQck8MNiKdrtXwJB0g3g5SPh0E4LRSdcL7wsfhHRlyH5SkEtb4ydRc
ubvyXnLV8PVQA+qtjYtO2msmJJdOnGeLQGoPeU7ZI5L17yO0VATcmQaEokNNIyzWme9LvTHKZUKL
SuQWfwtu3BeMA5cBUIYnLoyFnsB0J4+LtN+Mt0qJjx0JPpIGWLYn/oVP7gQOUdPv8UE4EVKBrli6
msA5n7VomnNf+rzy9LGo8h14eqR41Z9ZHhmfNYyhkM/GIknXz2pP0uB1biL3Tx5PtBJeW83S2PlX
wARuROonQT5HGiiEZu4UMlAXNC3rqZeoxuZGTSvAvg/aX0dCbv6ID8HdEw8WOMy4sBhfXjwLcZ1R
UMy02/NcLHQL7L0jLJcHGQPDczHM0beb7ZhpHUGLGVRqIh+A0yB3nK/wGGqjnvj+OOQBggRx5kWk
ObGDFowrCd8twtz/tXE57gUXHYrknpVnZ3IT3+rL2kh3lm+TW90jFgZcRAjMYu5HMw3k68JmU2y9
POlsMZ+QQXJpGcyV/Fis5lxOj840HbNF/1FMt3neflnw0cKb6zTtwv7Um7jS+Pk45o8udhI8fDh3
hHIPa8z0+Hk8uRMN/VQSST0lVv4d3wYBkE7PRCwrV4X3zteCbtwOn0iv/WWE7U1xbohzdvKt1Y5w
ftlZsxXZmX3L63FWjO2VGABghP2Kz4bDbrnPM2AdFkw6idxwsUjOpU8b0+vROH8ZXhX1z2qwSE1c
BTAI3mS2gqtNURcFxZc0hsVzntNcl/4DkBJfKjDpkbISio0TQ/jD17mwMhJLl63PlZFJc/qxLPat
PG94TejD2IrpB3f22DR4DaQLLxWSIoV22UkJl/ISw2giY12r+E7nmFwm8vK+VlpMRHB/mURTsQZ+
iuBDOgkscTndSu1u8yl5jZRjgxDYS/05TfauaIyjozuPeWaQVXrgqHFFxuZugd3mL/LAonj1yQsd
bLyu93jmy1d2DvGXT8M9qnELhfDuevNJjT8WxptLSZ16A7B4d5MQ28vMBkv0nyNGspBODzKYKHaZ
2nCdq4xRexevQFxQfJMxyCHcLfk0MnyPCskzFkAGTnVGv5ipom+/Dp5xZxKPouwYeSU1Njs5pcVR
ZiTll50x9aVs0KAkb78o8Yd00hrQfWgXuYVYE858T/YmF0/yx1zokz8U9tXo7zq8KjD+rZ1IP2rS
ofs7eEx2ZsqoL/Ve3NA/576vc7e3qDVyIXki2Gb5uotRPRKFkAh64rCxDYu+XKUlbNc6zIok4klK
SM4bUhAqA2JGOr4dfAYBjMEfUQol6TtfvglxVtO/p7rLOHkD/Nv0Fe0wYEU6h+XW77Gyg1l+0tsd
NFIPOkmQxzDgEOZoDt4eOcg1q6T2tklRWXEZQdfynCXMPhtF9mEp1g92nsHtoYzaOHVObaGWK1/q
XbzudiHx0k8gre1D7OnkXj+HRjnHsf28FgTr9lWJtQu74MTbroMPpV409G1/aRY9mPDKhn59ru0r
UEdfr5oXjVOEBEzNDZGd2gwRFdjIbZSfihkfmS5AfkecnDp9l155XUlAG5RCo3oDA1CopR9ya+EV
uifMPdRe8SDRN9DzCtQW1lDqq7h+a1EhTfJLLoCCxMhYEt3My6GTvPwr65ZN2REtIFcyV5LdbKDD
lQbaNwyfdyd1MBGJlItaxcir7tFWx1DK9V8hRea5MjhaLdweOob9ignomhVHVB6kf+QqZjBg+0Am
RemWPgzxh8heKXwxRH0hBdrPfrw4j+rytTMgbC7SP1yXzl/IthGbBF6+3Fe6Mvpyhts4SoVDWk4x
owkkYpL+SPKafGv2sGqtn3RvAA/DuNiOJqB4E5dsQoUoZARcLu1V5E+35Iasl1TmIw6JQ7MZYwo1
vb6ZcHLEOu8EamLDMS9l+cqyImnBUQBiiwG1mGEM14oM9NjKrZ19F/kZyNh1oggaAmSnLfIgJm2n
ls4d+YCEOL9ej0WJqEtZq4W+r8i5+hhDp/+eat5+Jp+Kbk4Bc7CmCcmwBoXoLCn4jDKCf5qwW9Cg
QBaC5oKvpIJUZViwBruPpxQMuhq0uogmfdprk/7x9XzWFo1rEiaOI13sDU/AWYuTlByPLM/kZdJh
dNXhRsaCZRF29XArVaPUFVKZDnEuSxcTdJyBIRRi7QE+iNmfHQ265OTrbWEfu7EGl2UgFK4UJVys
JBJt5SPtyKVUCF2DRGQ/5HGVinue71eGIHfJLxKnKOXc0E/NRJt0seyVjnEy/JSvwtnRkBQUoJRo
ssaWXhxKKnesqU6OUmhX02jlfWio/ikVGoG+K+7ZLRwOaIlPm0nnf/qUykTLV5pCdcVRrQHfCBdi
rHQOhJWeh4EQE0BK4LYCQwMhV/8o6u7Y5sONMxmBBQoHtSuvAjenT0XvzNFhXWJnCM3xeW6GB4dz
xc7V1PFcfY22FHNQ9NrVbspz3FkhGb1dqpiav87jvaaYUhfaicWwO7a3otG7+LmUuZS1pM5woX8g
UBWzLjbvHjNUcWJEbN45eN0pwuo1DUWN9ixdWFtmGnI6QgvcIdTzKCAQLrv+GKeOr7cWrRg6yc4e
XjBt9qVGq5NRpozUkUwJB8j4JT9V2tapyE4TEiYz4FoWf4st+yJIp892Y8lVRplQ2iK3Kw5x5e2W
wv1lYJwM7AuRkEGFf3Xq+9rQsaHbbgapUYgp9Vs6Bvyhk1ioxZVZB2kUneS9Agjg6DUzw5qvNK20
Ca7mvBVY0Uaz7mW5qMRhm3CELXfZS4rNIXuhUiUF2ixSGYbJvseahqU2vyucdS+taeEwynIWF+ke
1aN2o9GOonabfAOpdNzKPC/ENXLXY90O54LWTTo3q6Q7pZPzi6fb6caHXsIfGycM0LrUhrtLvPQk
yj7U0Cl6iYZAAvQ2vVjoF2mxYM6g8vqGWq3VF7vc9l0qblGGN9QRSrQmE5Pv9GW6X8C9OvP3Bi3d
jDcMH997PN5Aus3MLlK1Lmrqd4NxkmYfGSCRAbCCuMMKYlivsVOyJscb0uV9Yu9js3pqU+OxSd07
w2V6eu5etsmBDaINrEYJpJMzmiZAMy/QnAw1kFHkLgMYR2mtXWkTmWmQm+5Ur7/vJ/GQjAUYUuS0
qkPhur+m+jvS4Hqer3Desg5fUwItHWxkUmK4qY1IzwTOYxx44mO0dmJTB5jY/OKjVdfnlsR8TeWg
VeY9xi5fh+9N+iYl2kbjuJu6lykwU4jnmKEjFFHGqO+rqCBxCZuxIbD7SR8q8Riq8wzj7bCXvk8N
OR2Nflct666OOqcMsquOOd5g3YAKNyoq4uU3UgEMinF2lDTvu3T9qDsbnMCL/L7cBxrI/ZoUoVFX
ib+uaZDpyV66XGXe3eaOedDVcW9veBKFMd4ODh5WUQ69X2qUKskAx2l7mA0Kfy5OjbRMNOgbVgu5
AT36zE9J0uxh7JiIIb2NmO4U19yokZZXsWo20/bG+83uXlsMd9rhbLla+prTjypRgB+j5oRFoh4B
ZtH4YtzOuFm2NZGqSiJTz37Nub1PUWQjgWlWfLpdEaltdaaj/7Zj68uBcgBMhNIszWD50swD/Vfc
wXx3GTm6GpWNWoNw0BuSozCmsEPSQpc8pEHsC9/xzZbXVKeX1MQoUApore2UsbwQvB3jrTzK+6ZF
GiU2AMNeP5Ztv9OEcpsu26EeLVLHDTNQGZ0j+2bddXtymf2Ey68ehklcW7v/LFYPf7rGFFIUyE3C
uHQ8KkytHCsPPs3mvTN6JxzSvg4oaz9vgwAcUlydnLLrWp2YYCv3LNq8npujf8pqe4Rp9SidnHiz
MUG09fVGwvi0tvtMckv3Tc8l5Thr/jLT9eDB8mzDlCKVF/SloYVlhzyQh0wD11Q+i9x8l0awtDQl
SDbvkrvrq96P95bR0LKdBB7lRenrCEuntFmG7MfX0XVVsR8cvjSbM/gcvCM40G9rPb9W8XCvDm7E
7loBMzO4OKU7WlKTc7WI78CaArqcbre2K9BLZe1bGg50W3HcqaDKcnS3dTQpN4+501yrcbrzhjQo
nPd6znsmPoNTURBOrMQM1s9fiu1zKYdji3ProPY0rOWmMyN0sDDZKtPN0eKu93WIpGzY1LYaXKHW
rlZcx+RzMcZnw45PAE/3SQcTUjt3NHKke8uVQCHxMVSv07j5zkKogxaG/AAsUxK4RY6aceuj1qdg
M7T8Q6TzXp5p0Myvlp5FJoHUUMX7zFW/pXb2lC7ZbUWJQy2tb3pavLWuuFRSBeCTFpoNpsBWn+XB
U4S5kx9EKwHIjsN6ym7Q0dIzzOsXB85NaSccUtyVRmYdFTfiDhcmkYjWzrsxfcnLiWQ/Dks9MbvL
kutCIDXiN9lU6zxXnNV+Y0Clyvgcc7/RsQAiZaNqjtiP3QjHDrE5lsFbmRnhbhSj1ytKv54ZZImm
t4nVedufubK8AEXieE+Bx45Il0hZUkJo/HKodmDP2vazHAub0BMDaesxg1p8Iy9hJwrsHw3oNdDL
zffKZIJxppRWaBa1EWxGQk+YMtwMBK1L2rzLME5r21/J5L0VTh0miKAM9EoXBMKanGcQTvqmhyau
n5J00aoq+5kAwqt5IsaZyUAHGp4gjq3TUNVPvbo852V/k6fNvsBfqtHlIFdAJTVXu7TOOc++QCk5
mtYO7lk3VDgpPO1RXpStUHGcnWH5ZivVDYRzkdSslpgjmoeepi3VsGk6XeP1XsEGeGNJecA4S6eJ
EW6XmrK5qtfnWBQnM3GoYitV43dUeIkCxCMgM6SXhm5nBC6M03hCWh/BK+iBqI2OzJP97tXlS1aZ
F+zmCb8oaqjodoZ5pBlqP1jjSapqrYl3SU4VQfJ7xYUWkMSNgE2SUR9BpG+GB3eC2viAYc+LHvcg
xdGkhTbWh6kdy31nCg6WPmqXRNPqUAGyTsUTv2BcEjo/4oFjWI/NcV1iJXDMpbtBRNqTVirOD5gF
jbPmEJZt3gI20O6M7ysjspegsOzibaSxKxwUvQopUWh0OAKudRgzQ6lspFXGmZfA0KCOLYqCgDmd
TJ9NpgBtl/O5M4Qbclh7VkMXgTI5HrVV6VJnNYPqCUlG2rxvKlCFUEeYVy+pVWp08c9c9d63eRi/
qX1f3pTWMp5paJ0fYqAxB7Ou+tMCkPEidHxGIchE2TYAfyXPl1AbVWq2vVEHSTHF4C4Mse+EmV7m
zXGBdWcz/1DqUc7wtGjKqiRS56SnPEgoHgDEbm6LbKjKcFmRxlH0c2A4GX4+3DlHSE5eW7UEEzgv
ZbvXrXYDyjzVWelrPamDxli2S5ki0HmRjHdGkjunbpnzUwrM99gXQx/WS1wic6Z7NkWM57yulXXw
xGS/25wqmuXiAkq51Hztl66n5mZl8dWt1+lRBYH5AO14gR9VK49ZkzrsiGGHemUtFy1e8qNb1mNY
Zmt65RS00RqvuZ9plXJY8c7I69uw48ctHao98fKsi5hZYF13cZeJxos6dSDqUNTlcXQbK94NCigi
YEpu+2iry0gWzkiv1v+j7Lya20a2LfyLUIUcXkkwiaJIBUuyX1C2bCOjGzn8+vu17sMdSyqp7lSd
0RkFAp1277DW2uBfBUFRmlCviMsbGFOjOLj2Ql7C6rILayHDIe/aVWtE5lZvfI+7dK6ukPaub9KC
wNhIU/AgvjRWRHdBiLBevKEfiUNOEFxEVHrQWLy+RxDXBPoxOdY6H4V5sIcsu6MlyBBGxLXPGRtq
DQ6KgppW55dZGOZ1m3rBRkvmcb3MdIEGOj4+SsdDxMoo4gp8WDCRK4HYaK7i1m44L7k5k64Lxkte
xxhUs4BgUJpZ2AGHDvu+WMIGnf1b8mntJfIA95iQP7aSDorXce/73+YhgeYhS7pLB4ssEcI0I+PP
KNOCBthCXgxSY8cisauNlhnPaVvUt5aMnI1cxsfc6sAjeom2MSB2bGJjgbiXkIPqB+CGTTfUbB1J
ecfLBb1luxLqdmzP3zMjoxtEjmNgOQkV1UCQ36ndZpt5aRPqk72suPidB2s2k5uiwqYVHJBLnZnG
VekkU4gIfHFvcHrpV1Y5uGK2DCvHmwDTRfqV1ccUZzIyymmfApGdRQNJRJ+vl6CWGyrZ3Slw+wwt
HCN4BqM8beFo/qq6ZTq6CDOtZS/z0GYF19Mw6TtEprurVq+no67kLBZdDLs2AZVJGd5MkWkSY3lK
5wDakg9lxpJDfJrQFkK3iEOF/QEWiZZwuKA3cNUmlNckIG6gAX7x7Ecx6eoGkap4cag7JzYBmqfP
4Rh3NKD1pLNrUGffcrdrd5MFFy7Vo3I1GHWifP2A39PqTUYvrvVQDkRgdfFT2lZ/SB2t2yTesKB7
r3vEw+2gxELgpIqlRpcOwrPfz396UxtDEVvmKbKL/q7PY/aLBTpzmFrjJeI6/0P1It7KoJFXet76
Kxov5aExpN/0JPiW15xit6z2VSbdjZcU/UnOUm5pW0YBxq45d7Y/r4coGcC+0jG5xbDi/cYoNrcV
5RynMk/JOKVh1MIxyt3eWQ8xc7CYeGhdzA5Hfpvooyn9a8Ppi029SP9oFVFHhbezuXQGhUi3M5Is
YzCGi5YG+xiVir1rs5eHmZSq0wl7HWX08ejY4ZRyLZdzi6VwCtGFfkRWO257Tnrnkn8YEB9ZUsIi
IPj6RiyBgjBFVWjUtfjrwkkLy6JFpkQD3K1XpQ9CNgErWJbwgLkCKa/RJcXUyjycResfyQvnq6Vy
UsKxpT525kQxywf9jPpGsClR3w1zf8IYZ0Yc9uUUH+JWo/zvB+m2KADBx6PRhbElkzsoassGzfHq
WJHNW8eOKQ/FPIH/Ln1BldnpHRgr1fwQIYCEK8JpjadsO2b+o4jd7hnBkOwbxghYmZ4A03EScz3W
HBpRsjH1YGj3RWsS6EwZ3klF1YJreVppPvC2hDTaCr3ybpODLSM1SBeJc49wwjpyCfQHcPJXvdPM
4SK9bp94dOD1EMo+l12F4ZDLspcu4T54rJ9ZZg63nHuw1UUTPERFoeOhx/q9lTbNlnt32s2zRO5i
4Q5K/WV+SjG13xd8MGCgdhxKBWgegwGUS500lzjV9Nsksynuc22h02xJHIxG/BnqpqLb2XC/LAjU
qJ62q6hzwK3AOVzpnUg3hgA1JvIU2nrv00mhmbT1XJRFvMomq1GMaRDytplvGsr4a821TJyroD9U
Ik7jVZKPAHRkAksAxnpYph058RkweuTUBuS7oX3IJnJVeW25t7JE3KtsYm89yCK4i42KWKZg7Sr8
yKshcQvgQv2VpRV/tYhev4FmihvPy2Qoas8+iHjowynC4+5Hq9n2ZtvvRhBR11DNwIxMVX/XZa6+
MUtunK4wBf1Fx+k+cUzy1i7tXCrNLAiYcTNiM0i++VmdX9X6APZ6dLrvSS+yUG/R7rGSSqe6Lt2D
1qOAWZWGfenQetp2ed9eWctCQXVJtH2aDDPIIthe68JO5zMAchL5/SzWwhtQDesNinV1mlIjtYrb
KoC7EUuHAA+iPuGXvqxSUTsn1JCHk7MM+f3nxJ93Am+2Ih79h7jyhuhkxTXq2VXgwqV30YFxmqNy
i2VQnNzCfxC+99NOyqvYMjCj3fCF2IPxIW0GmV8lsuG59tt2PkaRRb0Pd+fcBl6Cm6Zluzylnmjr
/m+zsdOrYPTKR6GPDTqBNJOizT17XYcVIvPOPGm1a337fEJedSHfMnkg8KAAhs9t0U/iXyoU1Je+
F3npnU1zCrgKsmQLhYIWU1M3giNvC7KbkVnslskjH4kG6p3mz8VNnJXJxgrmZttylEk8kvCWqRWF
yock5TVRGq58dzf3XrbTylLbmKkkj9OlcmWVQfHYtH5wILXyE/l18KMLzVK+YER9xGnzEfkyHKRI
HXrO/DsyjzSLr6Goc+FggUgxg4LhGKrXrz/vxqzVnz6fyo/IlujNoOlNsGq+kxIRRm3N+az3F5To
/B/SEuKg9KOo39f5uZzoLMG0+qtpqMbv5VIlX3A9PyKc/efxrzv/P5y2eijmYcj64AyzLl4V43yE
0gRIiGKqnT5Y+VeCvB8IJvjg5CE5EbNDdHtDATMmn8HlIrn0XZ9fj1ZC4BI33heLaKhVers/YQgi
DAipzXgnzw+dLE6tuI/OiQ4qmNyR0m2T+V2FsjE9yUayoLTeUNhD6vOfL+jHI/y/R6uf/2dGK9vN
57iw+ktJkXHVev4Poza+0p34aJciK4BYFRkzSLpvdmncC5NGJTwEZ/1BE1CP8/wut7QX2GpfCG5/
wHqEiUfmzXXR0KR/wL/jWVpTBAY32jnBB6w9+QP1tt2SLl+RO982mcLG8hw0aFFTw9q+Ze9Pwl0i
31JdXAAEoNtLAcsmr4ayG6LwoHLNB675bDUt9U0D0OvzRftgPgPGCPcYvyUw3s6n70QZ/YSd+NJW
OzHjNc/FbVZPD4Lqwf//SQY9kHQDvXuIwW9IpNDHiIbRrL0UaNwBvTs2AELSDE4EicbPH/WRlUb3
1IXfjEABCiVvnkUXtkmOrRlfLFcm3coTC47jQg7dlIELUx612QpO2EYrIFg1kLw2iO3G1PM8bWMR
pa1z02hBtvrts9THft3lY0/FprT2felVR+ImhOfSrN4EYiG32FBrqCYth6AJT7klywmWYYTWpjvt
F7P40ab8z8iCN80U8WwZuNlq/w8q7kdbwmLjqx6mSjtW3cr/OcdLPlZerXcJxBvqK4V93ShpM204
W2b9xUJ9YIQ5xv/3qDcmo4wjt++0QDsDO1kV3hRGER2rAgWfA7Lw+aYwPpo6S/foIYFiBXrsb8Yl
7DTxGgeFFxg2aVlvloyEdbdd0N3W0xFYjcKRUbgzQJWV4IhmgH5OBCQuEV8cOtt8b6UZ9/+9yptx
2ySvar9d/LMfOcWtO6eF4mhq63LIQPbAJIdfs8Q7vyEHGCNoB3YAIGygUYtvAr06ZaT6VmjYaJtm
cKOTDZwXNEsMITcQBsxaE+e6sim7R+YINJxSyeDEwdpzMhosSUnUB53xqASu9k6VOFvNbszbxp78
X1FdQUcxg3gLdmQOg2zEYU5RCg/qpg5lRl67noW3aRYhtqK16ZudCxgkBWS+z9frg+sEMRUuS64x
w6HhzL/bcC6zlre3vHMjm3qlBK/d2vvCxH/ggwTIF8Grp3wCw/7NM9rM6VDbdJ1zXSHxRHwv690i
KwAhe53M/jyUxyX2w88H9pFT/c9T3zjVWUtmiWSSc6Y/W33oBiooEC/RTB4BENV61ITS07MwgSl/
qKKaAMEoKTh+/hYfHT16Wzm2bZDqhnL/7/TKfjaRq0myyyCqY6MN3yhub5zSfO6GLCEzrv/6/Hkf
eSY0STLxmhFARd79zfErtV5ErW9kF82OQZ2XCFlCvpD+rjOa6dQ2Zk5Vm/pIl/vrpBmBCtMJLHQH
VEm+eJOPLtwAzWSuO2UJ3mraJrleyqJ1nHMEpB6UsZR32Ug2oA9rikOUGKkl6igBFF88+CMDBE0f
GWmerZNv+nfK6bk1mVyB8SWugpgKZBdtUH3p0EM2vmy/935nI6PgwzZkbQ00gd4sL5XRMa/6icAN
sImGxkusN+T8ndNkWTeEnmg1pydvaeovxvj+8lDP9ZQGAh0zEen7d4x2lMWl3k/ZxRfzeRyrAypQ
29atj40d3H2+ju8NhKHjUCgROzSPeOabRxkCseucVDPUqG7ljL5YuUP1hXfmvJ9IUylvuEqIGeXD
t5tFrwKjaQw3OlsCleMa+MA6Tbriyvd6yERx1K2HEUPpVklPMc9fzL2oCUCnCJwsev6gmkvfvanK
0d7FY+2vTfG9HR9ccFhksuxjhzDc1uupn7uztWzqPG/IqDUBBTxRpafBb9Fy8DMKDqZdgVaAutLM
vb2eW13uRjO195qeAdlBlLscEYr1xza7Rn381Dh+9JL41YuIQEelkFyvCacDMn81iszlsLa1R82P
YVr2gGp0zeHu0wGYpdaQbbiegrW0gA+XHnKOhW4DCfeC5nsS11UBgylywVJKEeYSEu3ny6qs378R
DBP+avVNn0YEbw3THFP0T4toORtOu83lQsgf70t0T9ylORVZf87M5gtNtvebVj0SXX6E7BCAe6uK
U9t1qSEKoJ9najNVJL+7BoXLOd0OWfr789F99Sj18/84V3ZQjknWVPoZDe/2Ol1ioFJpRVZsybD4
S2p/IdX1/pDQUoKeGpg6xvWuAxpQAzKzibucbYcWErpJpoq+Hy+fD+rdkqmGcFyTVmAaiLi8VSMt
aj1wW2pa57Qy5FVaCfHUzEBZkKzJT10wNLsxaVxUZvPgC3f4/V2qHm2gmOShlEyq6I2dE5Ged77V
yHOZFsSEI6JUftiD4VOob+dq1JcwoVA2CfGF6/BuYj16xhJhAMyga6PtvLE+ogn6TLSVPDdWS/FS
xiJMdQp/n8/sB08hNvTw+B0lwPPWQTGAqtCnNhXnyC3jBz0S49MQIKr7hdV+fzkjTYsmOZ64o7oG
vU3+jEXCEW+y4mzG6FfO0XbRvRXkP64pOn7aQjvTWftBjqi/ON3eo3j7+Tjf9aZRqsYIitOyW6lX
vuvcbdHOtOu0ujq3MjP0lQhcRA0m7lCAucgSJ6KLnykDBogRLM4V7QQ9fzfkQYG1dUogtjqCKZSc
4QDI5mD0s3OIJiP5wmd6vxq8JP8g4ENGEjmgfw9vGzvpADAqReiZnsQAHZMk/Hwe3rkIZN7QyPBA
ExK5vtvOfq/rUW906VlEPjnloju7phmsDIdc/edPeuf/qSeR12C1CYjeqeTXeZYlpeHlZ62Z/E0r
IZ8iuFruEzsGTu/UFEvG5osb+53xU3lFNBo5MB5iVu8E8D2RuHk0mJfEyKxdpEEX7GvISj6IKa6U
+89H+MFq4RagJQXGQqeh0BtXZLASPxKI5N2aIOGSctlFjfPFI94bPiTwCU5oIYZt5Yz+uyEEtYqx
F3ahkLA21Mk4/WMYKJtMLb3X9wgvftWP4aNV++8D34QOdKAbGsgAmDrnOkXQZUTjoYXpTLg6BMn2
8wn8aLn++7C3tpUeYpPhF+XFi1ykfOUhsoHSOFwhqUz+3wp47I3/PMx9k9howQo1XhfJS6O4TaKZ
a/QP+vnUdF3yhVE1zLcuxuuzSLXhpZqO/jaJ7090PvI6ejvlLm3mfAMdjGm8tqziKR8meCMUkYKM
Yq27NjTrItoWVJL2xeR+/BIOlya5TLpNvr1ANERgI25+/ULatLtrIzkdirzUwGM/jENIb5dqDVL+
BlLB3wwgx1W+mPU5CIgOP1/lj44JvSEti6lAbfKtx46hLV2zi5vbAe3/PrVvW1k/fv4IdM5e1+8f
t445JxoJHIfsH5bnje0c3aUAYGuJW5obhGj6A8T11wKIS+DFtLFIDjliI6UILp7XHUHQhKYhQkeO
v5vFPjti/pU25XVlAL8Jfgu+9MhhuVmDhld8k5TtX8q4O5lGANKzRzI9h9asziY9P6C0VtQhm2uj
RI8atNUqCCZQavIPyrd3eRes2qTY5s1I4wDQwYW4Tssedaxq8/pCdKRWqqGR3z8tab+e0b5YIW54
F4Mfjlt3DaRrw+zt58wsV4SutLriTyogvnEjf4taXixnuvcSBLEXE7YnZA+Y4PlJH+hb4TaNABBe
389xuZvs+b7Vg+2Q+M+kWb7ZyxhK0OpZ0oZlax+qudv4JmgYstG5jPat1NdaLe64tX8VELicJCnW
GlQRMYw/BrN5KozkgDr3WhbynIBAb0tjMxYaLAD9JoXMvVS1DGmZdfby8rudppfMh19W2t4KHAgI
nYomWASr9HY/Bvp0L6PyAQjzsTEB5/LrBETeHTibq2GxdzaAU3dsniwlwmjTYouZdNYaQpM0mN86
MrgpNECj4M02jtshUVou30HEX3ejuPcsTf3EueYnk8rB3szNeB8n2bVTDfvYtbiPxm+jIa9Tr4Wj
YkOnSrt9vAw/MsB5q4V2Cbs2M9YmFFXfmmlENWw60T7mGTjIlBWOneQGEs92TJvN0ku2Q/CUQ0kP
22W4bTnmSZDcmpHzrCfGlemKTYOEQuuLkwZsbNTjnSOmp6UTx7SAdhhJO3QA1esdAlgtcLR8/t1K
DWVZiPJDf2iy/oSG49Eu28tUxdsSmmhTNZsMNHEuQTdF8y2oyI1aNM0truPIOw5Jf2Rj25258cSU
sCzzfekW0bofvaNfQ25GoUYgWB6jUr2afKjIXgeC2Th5oEw8T25oGNqs/Aquc0n3idFPz+Pcv8y2
/N068Q8X9GUdmc9TXf410HNIRu83stDnWeE+pqA6ZB3gwqZLD4NpnyScEgdQGX1qHgJnokLnbgxr
+tY3nar5rotlVJAjtkJ9XYh413A3CLRtvNZ/rplO0XGhD2NDTinaTCkMDyCH+Mj5lb+Q+Zg18zwI
ALMjM9y4l6Bw6YNDDyXi5e/wYj36wdtyi20mSPa5v20fpZDyWtTuQ2kvN0Oa3c4OGUpp7TK3GMLR
y4Cx1zUqM5oWG/cigzlhgEyzRPADxaRYuKtuAJ9cBHN278EyOuUk3cw5uWizPuz1NIAvP5ZXop8Q
UQJraIqTGmRTEsRIaJ78bMxOijBsQX1Jll+jNtHM3JUo7YBziE3gKPVNjfKDV/DCXgR/j9YIdRBC
fwgzyHb4chulG0uXrZUVjYe6Vfhpb+P0z0kMq8W1jpZz23ojL4ksUROa8s8MEKyD99eg5YAy0QlU
UptDfoO/jsSOWfo3/F9lSy2OuTksYEEpX071ZjJtcr/tUb1s7A2hB0bMcR9J4aIZNxw6dqvaER0t
fJzge2vYoetlL4xQIGas9g+qKJZp7ngVHaun1dSiZhPEEV4OKiCafEGa+Lrz0zB38o3XZQ96lYJj
gIego98pjPRUu/mmdD1qc3FYImhUtPY2iZ6Byz43SbUnwzrX2T4X8y1o9lUfT1v8GEqT60wQMwIm
M5vflWOclvn3UqRXPmjC0ar3xaiItK/6GGpWTedWKw4VrBPEthBAhIZLEctakLDjJs+y5jLAHhDa
38RRjTX9NWPM0YVI23rjGv3a4rxQU1TEVLf1EMmoVi56RdPsqEVWp3TQhp1eoZiF8oRnxd+6qjuV
bnQE/r/u+mRjGL+yKIH4hT59k2wnntHAaUTQFKU241llFJlF9YX053EusHkmyrvxzP+wQC58es0b
7kSV7VIuIQcFIKVaxOvqbY0w5xN5PORdR1QsXwy+E6Gt4yKrVpnoVpv5fQal34Vkyt90T0hDbUip
AB7hUzPwMV6Evq63NrtH8kLr2LujLSx6f7dqVQd6NzFuTUNKaXY3zIzBVsJ3DenHfuto0Y2y4fWA
9QqQvoTOSyAWo0cTO/PtMHsZOlrGTnYGeHGgfJqrNjCNFtZW+6d00avRrVUBpt/lImuLu44Pc4iS
o+Kl4PBpXPsuAtxqzwCRuIure7L0KzUcHZLn7EG1r6rmxN0eenXzGBtRGC+/tFRiHXL7ZWyrCRbw
FLbteMmS+mBnOQy1e44BhPytmRP4L7+yBP73bB3l5B0FhWKo5UvpwYks1jGkNLOTLxzKsHTQ+1TX
eUePGms0r926fkJHMVSn0+ublZ77Vw1nMy/Kg9/yh2CpF4+rzrkutOG20LQr4kWVhAzF5MDJoEfB
BLg8G7evZ1MZDu2RF3q18AxZXUs9HlA/d6EyK7q6EMx9g1VAN9HMy5WaSZtSFIMRLVSDfniowUdZ
EnBo36/m7DbmsLLu6iS3lo0+iAcaMjmq3ZqxxznHRwlftcZRKKA5gXF70OruWPbGzkAtxCB3aalx
KI0Z55BB4c+H4tVYwsMLxwAbylt5S6beTPdoUA6QIEhexhnBkApZE3OvTrcBwhP2LMUhKAbIFdB4
hpYfazDLO6ZH2bwu7nfUqLYGCwvI94U32Q7zORgVYuwnzQlgAYIJB9Jk8D5qSqzceulaejpiPcvg
d2kowH9xKNzfnuurjiJrd6r3gTA3A79NwmJtGDFaddmVydtEMfoMnDivkC8Gs0HGKlQ70o3GjZE2
P3m2ET+6HCr1W9XsXlvjnzZDaFzrM+bLPdI+5JaX7yArykAApvw528Yu7m9ttYMX1K/cDPh1Llc6
ydhYgq0cvDMIL9y1BUWTirv0pLNBQJTvmnIMGf69Gpx6KIq9Z47KCG02pRbOwVu6+WBmzRZqE+oD
VXKYS+tgpfn/urhqqE3rIdP1rQaBbyY1IM5bo4Zj38TnaYl/mYyG9ymMO7VBLfdEtLbJuqcUl0M9
XXrFpbSDjbJx1iCvMh3uaNce1eRw0Ne1qe1LllJNh2tkp8aGxjj5KxonoW1iv+5tdWhbodTaTCW2
+cD0aHV8WBCvmM2hW9VBek5o6Ae+6CEL6IIu4GDpmkQ7zVilmfijL08YFqa8hNKZrsu5XNn+T3U8
Um4ANW9sKAOOCll8JMocSp1L6Dm4N7GE684yaj1gxzua8u5zc2+V4zc1HgciLhj/v+o3pT//hZh0
7IUFxxWqXV9f12DJa8UzzIvdNJfHjHvdQQ8i7oNTHZzr1DgnfYtZSODORheHRs8hWmwXE+R9tQxG
WLTRaQ56itPCuUGr/68cKNXWQ/wsScepe1zrxqd+cdkZwr5X54hWtSiWIiJkseySScVZ3eowAdYZ
/Qdn9gTI+JsyNo665+0M8hOa6236Vuytps/owCxKLud5k/nxDWp6Z9oHrMcUttyA6ENbWXd11P9M
AwiFdZujAY0UZxDQ2yLIHsdiuIjA2gxlfaWe7peg/OGyAkW/cWjgK4hTrCDBIaHlbTnB9cCxh1YW
2QquGf+OXO0G5PRdnSSvy6kvuBVGw3U87tWUqbvH7ftfyeR8j8WM9h1/SHexhyqYz50+nRyPkGnR
U2xQv++deuQ2Gm71RnF+tfahFsUtW/CuarxDpy/f2rEeNoM7Xegwu1eGzscqOK61jSw682TFMZbT
qRmip9GLdnGw/IZtvBPG6CFCRmC0lMtq1OfvCcQFrol9G8T9apAz8jXVWY+7g90nu6pVcjxg1iNv
21XFvT/KXyAHr0DebkuZ3ERRvTNa6xaN6NC1kucWewW0bzvWtLpkEpEF9A65GbyMIjrHBJtzmgDJ
dg9grXatHSEJCJksMPJjnXP6deRU1JbCDSpWdU1SdRzAkE5/iri8FZaxI+UrePWGhiDF/ZDVyk/F
HeiGR0OS9qOR/E055kdlLtES+C4y+96N67umym9eZ2dOjxB5EYSjhOMMR3OxtDUNGW7gXaDXJ55z
gaaKbu06D020FppLX7rXgQWYiIEulrsVy3KjN84VWgirQK/huCXryg/+1nF9dLiuEdoL7aS7y2xu
+cZAm9lqYsDf8Xe1lYpZ3yRslSkWV26ZHafqFuQbaJc5tFO5XbC2LXJ0NTo0AXelL/yNOgN2/oNc
7Vq5uAMLIt35Pl5uMa3UX83ECIfsVPYvNYIbnO6ebAhGwgW4484uBFtnowyOhT9roWC92Px9gTJm
ohL9cfdUFGjCDca1IIguqnWjQWzubFzT7ZhDm8XWVDOwWV5HGUp8KXjXa7c68qHKDqurtzspU6Lu
EgB8SPwUm3z2f2aWsfVYWX1wT1GJQHo/3gS9t8tGJKvwoPTE26R+vALAHbZILirXS/3OTASYIlbQ
cTPjRajLETmYgA0V6Xi5oGKQQgXTz67uFwPB2WQXaIh3UXjDxqzUEqpZcrxHZZS1LrtRX3M0xoDx
qRdUHw5+Uk1LlF5cwqcoeTEmYnxVdCSHpiuVDfqY1/4DjjsdP56VrVVepbqlizs9flT7QRPZPcMn
PFAOTR1PJ9SR1IhYBZtcg3KJFlPb1IW5U0eObyNZvvKQpG5AT3LDM6ETwZEhQ2WPm9ikTtmcHHtY
0+wobKaDQ9BgdI+li6jWkK5Mbh1mGx12ODiQhzm2ZfqNl6K4eFT3aTlRLMrZFOiA4T4s5nce+upy
MdkxDOj+Z548G2w/HFvNGugV81uOD1lJ2jUIiN79g4b4n2TFuQTt4Lu6ecFRvMZJjFVNcmSPr9ed
FadXGlIX9l+1R2X0o20VZ588R9FwR+2t/IdOP9Vx/vnq2ndqdiovX9NEsbKNI8rKO16Obit0obuD
JIaQlr52MP0qJixjl0SwtlXOh46XR7ClPDwoJ0oddjUREzIC3mgxIkjKjx3t3uupYgvfqWOi+Jjj
CDaI+VtyA8WKHhpqAJ0fbV6PcJwOF0XPE5jT9k8j79TJzGJ9x7ZvZveqoPJb29MtR6RHLJPyBSTV
IaTVmZJzmLN5b/vVJoj0bZE8p92wS7mETW2XQb3UEprLqHVg2pTbrI6a3T8rE1n49rbLNMTItG2j
16cRyqmh9i1KqvwmC6nOKelyRQJ9ffmBeaEgCKwK3S4Gw+MYInunWfK173C+5/EKZ8DGoVI2iTK+
Jm8YE/9uiQUtdoFGN3jfzc4Cf6yglbnWf2MTMXcuDqo685GhekyPC8qiUYh/xaaXYtqZ9bRWdkfF
djmVeureNap6M3Ifyu9A8ZUDpTaHirlauDFWjBwnn2WxTYfmVz0kO3VoTEaoIsiW/2b2XkPFzNur
OVLGXv13MNWhGnq23Mc2GgqWtR9SnkhUgIOtPkSdSWVs2TLqcbJSsuJSuYB1HSFVQ0hDP6K0e1Je
Cr4mjQ+wVgjjJvp+dJwjNlJ9hDPqa4vkQg6JqUN4wky2zZKcCvxiFQsT59E37ZvrwGxm3ZkIdarU
/m4YHyH8Fum2Q9RPV9aYXaLqkfjnhDe+rskEOOrSGlK0Npwtr5lKba8e9bqXUIVTus1lcrKIU+lT
s1bGRutuG7riTjLbvvrx7p2DFgVsvJXEmJfar94n2XpjIQ7WciMpp3RRVpPZF7DqfYA36q1HN7lS
P2sJi5BU/qmMDa8e5cE6D4xdhvIsaWG1/BZh1RwUt0PgI+QFix/HjDPc6De41sRqHEkeDv1xy/5R
Z4IvGWuk7AqyB0cT/0NZSPVbapXVV3VEa1ofUGI0R9JdoMAYvbrHCrSAlFOjo3NqBUK9k+vKLZsP
Z5TNzuh6z71r4miNHVJWTRCfVWh8jO4Tm1qFOfBd1ljLQRg3fKqlT1vB9cV3HBNTxJYZkK0YE6yF
snnuI/tO0nAq6r9hpdXEMQKeRtS9UkfMJuHnekol8mc83nEGsuxb4hXq0LjcYdhOG4+KaJhjQKZs
PcXYTW4VZQc1dI/0Z11rb3obmCBpBN5anUFXbw/gIVV6xOwRsOXzE8vZS4hqJOjWrtQQ1CCFae55
DOanERh33gnT3/7JCT2YRbXwcqRjgL5V211dWcqA9NKCvvFTstq1xNcmL8+dyHtb/bP6M6ZUC5pz
SkYnISJSlwq70KxjSPBcZHxS2iVMoPes7AxhNH9gki3IDW/dB8Xx9Vl5GureM+9ilfPOZcIT3NPa
OVregMaftzG5zMrpjj/lwTxCPYmDZ6PnF9f5bsZxVO+r9i12mpwGslnFViVq6pTIhWiFb0FgPFlE
xZgvqZsbFfQXGhoCGIHuSc/Me4l9V5f9VDm3BZd4nrv7oPCOkT/s0/Zv73ZEHdH9oCU3GZd5MyLS
PgHIBPw6yW8JGkIGgVNjdAe1JkjNrWuPPmH4/lXX7lO6QjGJysKRkJnNhk4rz8rkjPa4S+1gbeGx
+LhCxR0AzU2ktA51+i4ZiJ5X0yYlOpxdWLbcD8j1WxgYdZCV3yhVu4mku/ZLcph9fyO0Qa5ESc8A
d77SoYDY1F8yBiNseemSHu2TpFxJ3Xk9WWriWJY+yL6r86Z+Dt8cWXKueJfhdKjNLGeVl9Nc9qaF
WrC+YSVYnlpPN4yFV2ptpmohN8LCxO2PhkyU0/7hhKnJdztykC3mbj7Lqrg23VdDyKQvMWTHNrlW
Ll8Z0RVG0bToYO1pyS4n7ZHk4mAm3aUgtqiqck0fOfhS3etNyPIzU7WxrGbl15r70X82SWgH6QWd
pDUc1GM7svVLhlO8CG4wy9KvqumOWVc+MhnnNZei8vmUpVBXG0LqR7U1UWrYKx6rRBRMDcrDS1KW
TXMWdOiVJATpIXX4je44YsfM6FldH/TAOqjTR4LuKsdrRWchBIytsnNqV6nFL+d7ui6uhshFzNoN
C3yMCXEny6c1Af6X2QRXMXBq9WAcQ46n2qQd0vgIsOmpu3XbKoxoWdIyv7iMUnpbuLZchH99dWjy
+UrNfGrnt9gWcnmueVUxdwF9BNQ92rg//9eS48QVd2oI6lZVbru6s1o8voLIlRVVHk7VQ0JNqx0m
pgZhYPCOGA+tu3Dwlc0vs4Lc1ECODl0//9khq5TbKNFH143jhTyq7HmiVgBg80M1BkFQoY7mRMMd
PmkexxN5hcnub3W9V/4a13vM/lFmvUHXJfUQiGKlYPCt2W+eysywUdxFPlituLZ0mv2U8qB3jy1+
q8DO5bFLcZFLAV8oyALlqUrSB8FY7SOmAG4PMR0yoGrqtV+RVn0DUXeZnGSrzLqmesFoj0EN4lHe
aeSy2SpW3qIzN+7U5+CN8h3T/6nWKSLnFBQvKkLC6EtSSMrtm2W6rVxEF3EpDGoa3Lk75Y4BkN/4
xA7KxDMWlbknKW0Z7v/QdF7LUXNLFH4iVSmHW9uTnAPY/NyowIByTiM9/fnWwLlhsD2StnbosLp7
9SvSiGySnV5ypIKTBkx1Me4agE+BlqS48siEos4qHR6EOGvqGSXrl6ffaowkGac1ng+WNe+LqXOT
u2cJWvR2zb7jdNrpRndGY08i3UXA4XSxezD8+Rcv/4Aa3HxjB5kOLZJ+csHS/6yWP+ZoHceQU8wW
Z1/LHpGLVcbx28UMT+iCQD00PmBRVQcXRn35SDJy2uFNFr2pLkzorouIQYlDX7ebcN4ZnDYcpR7C
/o6yFnTOyB+kr46x7gf7h0wH5lsAtIyCcExfA45kYUV76NmuXf/d8x82wnbaMbLZsetS2pl0NB5q
eOuOzLF1gs3bfAT21OHa3BfsrUrkBdZPFpFJkC3IcZR1JZsWC9ZmXpvwmT/jfQxNJuOP2XHtB8hq
IUFQZ2xAw+2ln/Chf+r1t5SwCm0sc0ivZ95Kg5LFZVKqKlzUKDCa6aPB+ohooqf7dcg08UAd/x4T
eXBijJHwYssIc82tdw4dIi3DjpuL5oDqk+PFi1y8fcyTMaMGmn22lcHOHdX9CTeVCE4b3OqICSNe
J+9QYP+gLkXf2LnHPGYYMd4V7ryex+nTdhmSP/0U3lm5ey8nQroLf4a88gP7CQK2m+FiLiWKa2CL
ylNm/8qR9NvsJUnHKxCOqyl7d6GUqiEb1CCjdZMtICuUe3K4ZwrgJTLYchggOV1ktPxoCPgfrs3F
faAB33FixqX0JneRe2DF8Eu0PpLp++zQJJ0tJPzXpyfr/MWHAQIRF8F8xCKzYsPk31OeftPQeIjt
ejEGzHDHvBvrS446KWayA5r0y+B4zwuR73AwrzUsCw+mk3WNhZggtD0op2vjj7xBvaUzloehCB5l
Tsh8Lcl22OhyNZ+DnQNkra0sd9Ab99hsxAoYlUHzMMri90bX3gYEI2SRs49oX3ZjspGsgK4T5WuR
Fg9N+1/lNNAKQ5MZR4e2M8mWxWRu4aVD5/AtJQJorppZlHt4WZTr90b/mJaWMBCmWEq2Trzd5Fgn
DMiy/Sip1F8jWqXRhgv4R+KIQ+fhbrlOeUeJ+m0BJxhe/e7iFWBXmFV3o4PDodOvg607abWhGNiB
RLQ4CQbNDxRK1PkAhKYBwq6nGBKkObw3q/qpdInaYiacSSY4+5C4M1+t8SmpYtTAIzDll+YAqc/X
lRinUDAkjXx5PqiZUVYz6pkdgQrn9Fm9d5TzWSw4ngRAk4UwT2Bfn1k5ag/2/la/z7xwbSSHCdgK
cxbLleGm7h/tbo0cb87EJ3V89fL6bfr0DxjAC1FlVoH9xHr/27oOcCNbi1xlYSeMQX+XGYQOjsdn
xsV/4KK8EcjNXdmc9fpWQpHJ/zgmmfU+5k8UunC19Be/RcUxIP4zwZy3DhBmwkbpY1F1DTwehBYx
WdhBHlhdi1GhcxQvzl6G3QVFsiDIw7If9zJ2wVHsDA81aI6yws2p2BUeBnH+pB3KrfjemtOV6OJW
d8QNpCekxjkY+lG3lULiZPObQLY+XpQcdi6Rpc7AUUzCtbhVM7zxRMh+4Qdb2NgA+4oOTVejlR+m
8tUYG5wJUjbHB3rPHwIXXYknQ3YFdu2/l2+L+s6DLyjgSBoJLwcCipFSEelaehVulGAw44L+8A0S
M76w6gwAUYde41+BJtyT48TKSmUiwikYhbaJ7GAWQZuG+bEw+WTaFhOymonH7dIiIumN+dWt/b3J
HMjo0ZSjzC6YDO8zce45kBguuj1/o8vuDgdS5hmtH/CPZe0giXuMQ5SCzO806q+35omh43f7hGKm
Hx6SD+sCW5gJkpOhiDRjCH38HqiTsCPY2Qk5KR2CPui+FMxRFMAf3n4Ikpl+TG705MD3MdffiKJP
lx3D7pfU5GeFKC4+FO4VpheW/a0MB5djxoZ05/8q8gKEY2zJI4NgUtp6OCTNx4geK14rn5hc8wkP
xdWClNIEBbw8+xIwSB90L9RyyYyW4ekk90niXofWDL/8JSTIttCutIPzESl7ea79pUgysfceuUHm
RMcJc1Yy/zzZOzkCZRNC/rBdV/20kwGX8DfmerTje+ARxTWlzUKBFblx5D3kRyLJJOqjtXxg7LIp
wFnMcleXgAaQfyHDuwiypOitY0sizKSjcMJJjZdwkmrmCkYUi1Yuq29ZKcM4aD9q/7LKdfiMYZFs
3+lbfy3zRIBmOr3IS7aXBx0YSQbBHciTLjLhE3WvPFMRKzad9DhFFvxgbucDk7b4AbLPuLgPWBJ8
RQpFZ66Zu+t6+eN7IOMLJEzQsUk5oCsScBefmJggDch4uf4F6doD0NFtTlY0J5EP5oQjwOli51nc
UBPET1oX9jB/5ff/Npx2uwKn/MiuDDhwrjXI/OP77sW5l1MqC6kMoC9j47COjNX12xsY/P7eSMPh
xgrk8VwP9g3eT4YcxrUGpy3gxpDIQXztbIdzSrAFreYH7wtZZFPx2uEs5CQMsHPPuGM6NCbR/BaI
gl3MWeE5U5pSFv3uO/793yPOKCJMPzN6GVISBs2j6daHiLhlXkPrShj1nw3v9M6VX2CvjO+UKO+0
iwW5adMyTCmR4pGUQc7Tam3XC5kkLTuFedWBZLJkCWjqmBQBXQhz2WXSMpjMICEcSzlVG1qJ+2Fa
IuHEsGmh/2zYW/iljCvgRu1y1IRW8SJswN1m+ws7kXtKpvKWKflt83qbn7NTERBrNgx49H6jwLiL
1+LTs406KrT/yTBCOI+z/+EQmsMvBiJhK/4uZqwHOCaZIIbIQGVzUTx86BvEJednq+irWsNpylFg
weQaxkAHebLeyn8f8zvsnANIFOehI3qmE8jbzz64ENqEs5bZ8NcRfkF/0/eYzaMJ9CXFZzu8ke7U
ubzoFdn9uiu1VFdG5BAy9If/mHU5FyUWXWq9dzisGwJDgACHTtimz9zzRhQJ32iR0xA2RBxM+eYS
QdHImqLbSMdCw9IDDKmmVZEaxBBozrRIIrEoXFOQgWnP4xLiVOUG4IQHtzXV/UbnhRT72NxrnYL4
i9k+qAwe9YZ6vJJ7iK5BiLtID14Vw5N/kUOm9dOEkoinCzqWPY+zapObIelWkwKC98PzmIokYi3T
cGdH47NrGyfylfgtAkL3YvcpTcao3qSuuRt7QA6jjAsGlFfL9TJumNLTsbIzOm28aAeE1T0fLAA8
yIIjJR/jCSeDSQaIU7Qbcxt7mePL9JO2oGnni1zFikQ2/eWYbN0Kancpf10SEcHi6AlNEtSJHUIz
MRy16p9al2F3wcUNbcNz+axDcjFC6+woE4hkriuZmxh2V9pk7LmeRDZQhACZ9nf38orsxos4YhI4
T7HztNEtXgkrckJ5ed/n7DGpUlnjmR7eYP027ZbGD207jMC2O5XpYYDfVI6PZKX+Lui5H/07Xpjl
lASiFr+1IHw36coFn5uMVOQTckSYi+R5DLE/vGJPbhefFHrGTuDNJAswKAVGBqgXxXTiBiPGfET+
TgQEmHCEfw1WoGGiZQDdhHKxTZp/VjivGawgDpz47m+wiHOEq8SwEA01eYM8xaxdshMu4osP3Qs2
/73yh87+eM8ttDX5WOp7NjfLvVhf5YVMP3hBTFFBjdqs/1T83xeX9yj7xMXUgUP2KOSZ90LucJFm
mD1E3+ODvvd3O3gOKqW09xf/n7pbaRp2iQaMOQ8QpxmWhiBbglPVkr+RmZ/y6QQuyEeTO3gG0+Wd
BIGhe870VGHBcdIIDsMRqEQzFlB3oE0cG2nyV4GUpKrU2QYZMBKEt2FATLNyY/KHFMYSbshbyQyo
U/eGF5cVyrmRVwDIwFIyyn9zp1iKsKPWN+/q/Js8lmgjhZkTLzEr61EmB1czBC7jXx4nzIZXZMGv
JaswAvkgBDb59Y00SMqTZP0q8/F9LdPLwWFM6CC6pVyQSY4swpt7Sb6vwZccskZ+we5HTnCh1gVl
23pUE0QvSU6Gpf8eEkFuFAxfYad+MMkKiZBSOvM15Ku5VeqsChkDBVk5CDCLXg4EE8PzEpvigIx2
aUQkkvYwRZYks8xG9gJfASYuLJmC/3wEaW4aDUmsaTF17rRQ7AhJr7+j15nU8xmx8ANnwFyVX8iu
nin/NLBz3Lk9kidzQer+Xi49Rg+MsfmFQNN0+g+8K//R6YFM8xYJFPvxtd//IP7ceydtGy0YJ4CD
AO5+dOH9JiZxSfIBu+JyHXyYyOjoyV/mVw8aX+7O2LkZJliuRCUO1bLZVJHn+yCy7ibbQfIenKF7
UsaVmW3Pl3BGMD7VI424yNFLnPlDKmykeyk776+A1DClWXSgcOSIOyrJaC2aI5pf4kZgFJPgAior
CsaGFIK0opCxjy9SFe6PHJw/Bt/jmnGClxCfnTAEN8tHb09ODFLxt7znIlDpzIcMV860vPXp7Lxj
YkdlfstTmBgEFP+a+NLgsckI3+344SNJEAM6NtokwKEwzmLPYVUXj9P6xHQzfh1oDo9sfg0YSxjY
GIklw5aDwpdYZ/6COFZEq4MZG1uOh822+QTXoRZeAYCI9+O/iXk+yXx3wjNm7PwoP4m3F6QmW5fx
SMxL7CHWsBFlrbEb+J9Dtw0H85EpiPL0forFp3lUrgRPp/v3IQjdh8ZO4D8yTpJ6Ahh44iW25t39
1VlU7UiFwlNIniroHopOwH5P8yBQ122G/BfFJEg8rbDiUAoRaaXbYYub5zIZDtsWXXnwtMq20PEX
fixzysZGwqzZ6TyxFGC0WmUhst4LOSd4XUw4UjqfTtoFDR1y2JEu/XPFk6Eh8EcCazhEcIFdpelM
sPtJ2ICHLbz1QEZEh9hf9Qynb35E/BUWXekAV/7vQDrTcuv9y8TQCYyemEypf/n3OvLMlizHf8eX
ZjOvHXEG9pvOLN8NEVYxJgneeOeENwrqSWGTdqyFneryLgrzh6CsjkmTXG0AFmMwwoK5gt/Da87m
y9Jb3hQKvLukNu7K6XODq5DH8gztMnkwAAycNTm+ctv+mbUhSR9TRiwPY7hs5qetLe6n2vvdu+u3
ziZj5VzeDr5zkIfADGpLRsH6naLSQ9Fbe8FFHhkHPvmSCqa4wP1p8EvOgQQV2wPSVOTC8Kh8Il0d
rsbvODfvdOZxXcON7h/YecQGGjO9GB0D5GSAD/FR8OjFgt7L0dFr8kIspqSJzGr6rDmQC+vdWB6b
uIBCtCPlrjTZgVH4ibMSENdtvd+SOB7IoHSaBfysJiexTf/t8Au+p5aHAImAjcL4yU/EMgaku+GP
suxYUipRHxubYpr+Z27S0skkM5rENgYvo4BjGJBygWfPWnKBhLMmFBmHhlvRW4LYBcFdbkYEmWMt
zZ1QPcNQdswTx0WXXMBM6yRLhy9zY1QZHoyEeudMv3QIdCGqK8VUl7kjpcNXm/xXTV4cB5nhIkDf
IoxZ5VwxHAIRXH9xkPj8K9e1H1HLfBnCBXLN5Hz+MLbtxIw7+DqOTadwl/nDtNbDEWTgXjnWhPQN
edtxC9Z8mWAJl7+eLu+hIXXLF0XAsbPZk5JOvHbvXE/YzEn2ye8EZ9rdcqtMDmGYSAipZjKQMJCR
D+wTBgbhxY3yIuQgKNAvV5wdLNCU9baw5i9yxnRvpiG6pgvejsjL2Xffx5VkNOfTIUtDG9Io7D3q
aonfUN/EvhDjl2w2zQXKQJ6QZM3Q3SxE3QTvaYsIXeiC8jiAZOmU+IRRLVLY2wh/73Nae4F6mNRn
C3L8T5Pjxt2N6OJRJRaOLmS9rJ9EPfPjevm9EoUY+EWes9T8ljtQP0BVzgX3Q/BLp5zhlFiogmAG
FYY8G3SOIUuXuwup066QLwGUz90L8xIXqIvXpoGM1vjkBRT64N58MRthxW9/8xQZMno08Wl5hYpJ
Muf2GNxzRs72B8QNxMO+yWIT0C4EZR2ftZxmdy1Ps3wNreVgeNhOMwVnVLq1t7LRuYsZnMx+ZawO
Lb2xyHl2S6qSM85KaUrZ4sJdJR+h39ppnTV52pF/7UeWpqtu/wWwtP/lcXCl4CmoUOSPXiaRWilF
chVDjfvlRud9i2hQcvFGeVsGPV5wMoFpPTzqZ9u4RrVwq+L8U0kW7PwknN9cgmrC3jSV7OUge8bA
Qk1ztU5z70/7OHqUVTCS66OwJSamtGZtAHVz+jjJi3uIxvrAOWB/zyOJMWAa5ubfSNoidLmC28lt
nez4u3K0Bgc4GDu8VpZEH9BuAMNgs474ycaa3kj3xvMrgSX+jL2tS4pgPOQoAM2EXplTT7CcKecr
DQDYGRYBgs9MYwvQwp6RQhLspwuYFzmjeiOpxs58lJBlMpVb2P8Iiloqn0FcyhuQztw9Ko3r2XHv
WW5F3vLz9yo7hOmvsxEdhJhPEPKWyRuP5z4V1X6y8aQmMSm5WQCwyodveVftGQZh/2dT1s8eliId
SmgocI9CQ7zY7F/dgj35b0i6zd9bKGYLhQ7sfCXdxDFq/feGWbcFvalle0yB0Mm1eXHmA2IfklAq
uLONR6aMewLVIl4GsICIIhgELWJEz9A5vwgak47ANAzH5NW2whmkoIMwTX4tU4FCCOsJ9vKX9Ty+
OZQJwMjFyZfTZvvbt6Aa7/s+eoxdWtoVCbFD8hXDqXwm8v+8BbTPKFcDTI8iuHn0vxcDJ9dp8zc7
iz8C4C15Jmd3eZDibJzo5K7bN5Kd9hJ5OY1dzwt1mA3Vel600O0yOzVlzn37fRkvb26xPnXduly1
YFzKDujO5gv+uo0h6b2NuLRhBQsfU+bSvhU+fDqsu/5Nw/2raDq0Q/izDIqPrii/teS7GTMkr9b5
v9iKv9gGPVurEnXomMOTU29HczYfZ5qmXJ3ptkVjvOI7WQEUGPRwA/fQNe+WBulYhOmObKMTNquA
KsXMWIJhrF44TFb/62zO9+46llRZeXdDlx1wCs4rYm1cpz0ddCHV7ZxdS4baPL/HmSRX/pPNzNVx
bj9JHV4IDM+vo2+RiRoiSHDaAJA4tZSQHc4V3a/grJGTYxS1ifOQHks5b/QRZtVDkzpUMwlOi+k+
z/C1XpQ1LrDQROE/eYzDBvSzfSA8TIT7VpHjRWe7xv7TGe2t3MNwoWquAkfOjPCVMNjiLS9hu/4X
uZgeJmlrZ9pB1/03mF9+9vb8RtxU6zYS0MbBWag786vsB8B+uHj/FY0NjEnJBOjNPJG6sFIJifRh
3nqvCQ7SS0gZhXY7elXrZQ0UKkd26yK6SKRfkpQaSs72vPa3ek9FBbPF+k8nZFgMbMc/cuArMKak
+DFQ01YNysRGvyN5Wa5bLAVv6G9pcEyc/k4YLgn5X5wswuyiOhSvMKEMuHG+Vtt8x/lTmhgJUuyF
7aWjvFkWu2wJYVOSXN3ZOzYq7+SsmcssmCMttr3im3OfvVbERRvMEogNyjvsns0K7m07/+PXwymw
2h9KTN4gswMlLHY51bQdlldYkQcV+J+JMgthQlJ+bTyVxhckU8Eiz2n61ch88tpo5YyUUxhozINb
UuDlmktQ+qUD0a7R7iuyBpWnMbVkZDG4ql0fGCp9F070OLmyQeL4UUltwswE0ivrghent6jphuC0
7S418pRCRHhJzJme9/TcBU+StsTu0ZoVxE1UsqZEGbmjqGZGqpi7DqDKQ7SbFyIiy3mFH6h8HGkQ
05cew3Lfiu78bIKtCsKTWScfdiMuKnFnUBKCYEJD0tDgOJIT0NGnW7gMwlYHISCjhaicudBfBruT
PaeIrIQd4fgRODTa5lteEDpg+Zyw1N2NJVkd6GQfi3gZug8zXm6EMAVb9cu2aKSwlfXP0I9npd+Q
13GboJX/hVIaN9opHIgWwhi2OExaL8InQdC/lwsl4RMRgj2sWlf5/NqS3IOq3fcJaR/bB6GImSS0
1Bpf/W25Ubw2Hv2b2Ic5PYkx3tfazzgPbAb6imIXkJPckUgk2CrbYsGYbnYdz+2NMqu0CVfVxlKj
zxQxonFuPwVhaeL0qUWFv/dJenhxM7YpiNzY/CAn8zj06R2OHjv22NP4AOsIz055CuEI9UxQZ6OO
2TQkX/0gvJ2odWQy4rDbuUPzhYk0i+I5HKc/Bv0PMxbu3M17Ur6EwU8xp3yKXpn1Dbp6kjPrEh8i
Pm6I0xs+4YE/ET/WHPAMj0wNgVlDdSsUW88IrfjDaur7sI9/w2V1E1T0zyG1+iSDRZsS5hPKDeLj
whZL/aOSDbiT8nf50E96irmd+NBPmumiml4356yYMHtT0yEljAXCFVp9PszeMm9qyztcHlPZu3X5
knjsJAaKp1lGPUUn7XTr5u71ZLUnXtAk7cAje4Zbqh4U6qTTENPjjFpVUtvuhtzdN94tVAHCrdux
fs7i6URbo1fBmXG43ukKw6RWffFnSjN/If3d0T9oq8bbQxIMl3pLXQUWdFAtQl6RPZetekX5Q0Vr
kkHVvCv5SFMzQ0116ySDFimN/aMDEoKIhRzx5q/ppJfzwK/1d3OkVrUCyGEqXFOp6+lDsVAOindB
Yg21yn6C7NRMM0VThlWSTp/shH8z7tPGGtRBc+qg4NpH7AiZHsrO0Jr69DvqK4Av0q5pL5d5KVTm
2/iGZN9L0LME5JTeqFZeiSp5O7wOHV2gAm95XkjVkfNIng4DFxa/EKmpmu1B+1tHj1Fbc/DiDe0D
pWcPil5qB5XnducWw95YsgMKxsaZ8qdd6/kfRgjI386nhD63+6Yv7uKZNgQEWDLmchhOIzLdIztG
+oggkk5hQEMMjCAFn6TPwm8MR4rHJNou0xF9W0EvbtTzh+efDyQx7pwzTxuiXeJNT3JW4hb4Hrg5
PBtktdEFxU/3WgSGzw4aPe/kUwvM3Un+1J7EnWSZ5UkyLESpsl4E9PHTPBXa01yGdGZWlI6I4UtY
kM5iYBPKzMYOmrvqkpbl0spvAKeCpfJNVvqCC3oREuZjPfzBdEeuhl3wXSbY32XEm3EMQ3gi6Vwb
Qg4cjrQ3Rq8ArV1lu5HnsN4M12zyJwbDD3FBfwV6f1+wawsyPBz5U8T6B9veLcg5nimsnxbCB8mu
GPz4yswfFGBhixX+AFkTQRXOGROi32oNMfSZjcFvLnWvS9cFcokZil698C++RpZvu4hgeEb7XybN
9ONP1BYjyvr1VRWT1hCdsrY60/toIKuvpl6QxGIgUc+Svb4wS81Cdy22do+mEHlknYcnfIV/MsXz
kv/O5gfvxWxAA3WF58AqqBwCGL1rP2cujVuHibVehi4mCZx+qtFnTSeifgI/RDxxMWuok6kwNmuG
G/bXcgEMjnHggP1yv/rhcmQUSdX8SrTXqhQGrStoxl7l0JvbRxJl2ySjk/M3EvHZeAskV1fVNtx2
lhqSgsy1lKcQpRiKtzMGkw7B1uIp2eQA5mXwQq5yEaTvUxEMt1E93aE2fBAO3kolm3InlTirdPCs
Ih0jgpBpjiibbduE7PKItlyL89om7TMK2LTmb05pUazQ4hrO9Rd6/ZBatNBdNyGBKst+tZBTkOO1
4BEa2Y4SSgbr0V+SEgbjFDQtOnFJWnwdo8QaROs1rsf+XWlQTLEneAnUGK3j7uW9uwgEozOMYzka
6TVtBE46p7TsuEsqmgoPf8jBeknL4MS6v/tINx0JmnncjSyyoFprie4VMXArQJd+bk6JO9xOQUQc
rnFuE7olhZn1mVS82xZDruI8DyOscNnoAdQlEaGYPLRu68V7CIHX13RtvtAFjfy3bPmpw9x7Z1LH
knx+0JBFtePhYlJUR0U1G7NeHQiOE7zKKqZJW2l32c3obg+Q5FCGFEZn6uGdr11DLwV4yoBaSHYf
zemFllI7d6W5+pKkv3Pob38AR3pHNyYVmPZfN4SRyI2I/dueSJE3WN99tIQcZ9vOjANtGMZr6wx0
s3XnB98KngRqLSVta/MMDZr40XId9epYs5Eoim1y3uI3WtH/maZgn8GUhyCGvHo9nM/GrylqgqsA
Ua0rAtQkjYv2BC2IiVUmxEW19+7Zw+tq0vNmpIjp2orojURj5qUKSXA2yy+OEZ5wxUj0AaLK04I+
rw0RUzOhkmqJ/uR2e3/ByTlV4bnYF7VNVvpM1nt3XChfhYqWxjdGGOE5pbfmRl+7jG6tXZ1DL52+
JO1Eq8R0fotSRE/t2Xuc+QNtPMj1tpMCuHx9gCuXNA6r+FojtFev2rtk3OWzy1nEUH6gtvQ09rlz
DRcZhfTEXIHtkclUyAuYGDpQlwCQCukHo/ZVV8wR+DiJ70SBYafAcCVxu4OlB3vApIgJZPuCpsmw
X1HWgNAy5vx5ArSOgvtuJCBduCoWgIKMUJ/9gfxS/pSu6Gl3k83rPpjtR0X3CBlOcbLfSEGRlDAp
u1f6uPLOAgxzgfqQwsP9vBcwNtGfyY9OYRjeiENkcruPPocOiLQYA3udR+aD1V+NPvJ8ptgN2VNQ
9UtlkKQpZK53cnds5/xMUKGPm/tNGRvdBUxX9vHm7yeqOEDCLBrnDJtF2+b5YvjVnndQYNM8B/d5
Nd1sQHLK+x+W6GK1Ch9XPJ1OQ6wFxYEsAcnXWMf1/YSfig2EF8NEXKA+39DUC7jXB4aJ2/7Xk69Z
nFfgIVLtcSaBPK/dNjkCOp3JzlfQineIY0wJCAPJd2duaTvEO8cbfSFnm9bprfcy5HcNf1K2bFS/
u4O1I0WuJZVwwBBgCMjc2iPdBc5aCweTu7vRmc5wwM4KgmU/M9waIaNYhzl5tFmbfKfHvYIZ7JAW
PcacIfLlVwuUkhe0UWDp/DXGIETag7PuE5BesFuedkGzycSZ8l3TOQ+56E5ysoD+5h4pU5ggY6w0
n/QF6yTG1SlZagtvSXm82kO4D/i8f5TCI52qXUtpavYJNpTSIwoTMwKD8HlXwSiBP/9KSeiwXJP3
egiC+Tfm052cRil7mE+vfRSAH58PUkooDIHWNTbbVlQQt/Du8i7kpHJa8G+NpHoujOY2XXva1CFF
iukzptmqT/UKY5Go5IskLfEDM9xaUEKkBn49xRjIeaK+XbO8zeT/Dn9kXcoFlourUyZ8jxGU+XLB
APDbFM9dt+1h80l4WNddm7pP/KqI6mNaTrAt+R2oLpbLtBp3UZKoGveDvkK3hWffRL3zXQ0T9uE0
3a2V/d67E83ZaGfqQzdgJl9yM/mJWH4XDjEO0w0NxWk8ZtNRMTOcZO9RxX/jIN9ms/vI7PW7x5kZ
yFykSQyn3/yDPiNp3r/snUHg7WLZbyOCmkZiX+NxvJ2S7KGpqOHWuI2h/JoVy4sVUKhr1fVjMvXT
6zgEd2SAvXN24CMaqv+CkmbBgQPHcvZLdt6cjfAZVlQaxfZhKbO9EQPo0yoi8YY/6bmBvG1eGDEC
Ywgyk75O3clz6PoG/eyzEsCGijJp32Y3tdBA2I2HSgcVsakXx3J9OIfxNzpcVFdZdz7KIDFsaFpa
y96fHbrMpkE9juSqmE/I8/BroQOJt7U2A3sg9IvDDGDySie599yA2wwab/OKbnbBblQIIdxecTfh
8yGNNyys38EA6VeTeGS1Mt7VyN0r2ufcB3VQ3dQF22AMC3ADA/XjwEUSkpO02Y+Su2s+37Shd0sz
mmun795grvi4QIL0e3Q2n6KMisT0df0S+NlwFRgG3XU3G4EvnrccEebcL11zSL18D3GJe5V66xlS
GPd8Gy+VebsgeAFUSW8lAu7a+WmmZO3aoQVf0yaMtCHb24w53bQ9HuuEyouw2YVgE41DZHucEkiV
ooM/GLd2Yd+HUfPQDOU3G/e4C3wKn72M5n3eCZjrmn4Vz30RAiJXZzJeh4d0ck/6rJsReBJPN4zv
w+Z854x1dG0vNYVKoMDzmWRXO749R+TuZ86p4Bj3NdwWPp4uFusMy0qLleuXxBrRGhuox1T6dxAC
H4O1I0Y+zV/XcQWuCY8egBN12w9hmHz4swlxTt9VOyfvDnGQ/iLG+thb8Wmox/s12I6WYxP0inbb
2N+m48Q8JfRH2x4NYGcMlKeARwypPZMvYpCN1iN0A7jynfWu8uEp8qy3JLTvAsjf0rDrdkMKaY07
02YxhCVWUlkLmUbklZv0IUTurKAIxs+GyJXbk9Y5uedTOmz7Mxi9wbGyCFbQof0hhm9uxIWoKI8m
XkaZCjB0M9GykzYUAWX2g5u8bHP8tS3vyeMcKnCDAHfR6V9BlB86dyIOMJ+ysiEWBf0LfeKmW8/2
XnG3rYSuuC5d1Zzugba3n5bJXp2X7o5et9QJptP3Ie1oVkdBL2aV25Kj0actBJHxycqfZjkkXXzs
k/P1lozfyDhsrmZWw1rJ15zL/gqQ6TaioZqxlI+en/9BsRNVpSRWgRmrNA8VZW5ms97H1lZe1WP9
u18SKGGZqaDKBQ3EXyfX7m5sl6pWJx2u4462fPU8/S6q+Vlbsz0XL1HrJ9+VBa1A1ZkY63WRdW9W
myF0yLoc7U/4s27zOD9A40cpp4+hivulTVSeM+tY+dRvDYnpouCt31Nlfu1Q/s5UftkIcI5N+GVA
cGYxjBojFarqw9e24DJ2VdzRkPVLQgs0AYnywSyHbBzSTWWa0VPiukSjxWu2Wyvnpp5GYuYWZpo1
0aKbFquyeErDGW7axPom4J9ONjSVTf352nbKX4vplHs9u5qt5Lp2fL0ZXdRtXi3OSK5fSCtogtK+
HqZk/mh7qmadsYJeohqOc+DdW35DfmLg9nu/oZ1DAU7cgWJFGF9AyvCzbc50SIt22E2+dyfxWmz+
s2JNl8UlPgPT13W59GSe4FR5cXl7pjPYrs/idB+BOcRufzvBXLdzcPWvzjZMPut43NzAuzvP0I4E
a/wpXyI8l9YuHuxp39jz14Sm9jScIO2th593XViQZnHRO0AG6UpT8yU5zXim7gbly3n5zKbwuWnI
ue2LGtyWPmvXUimNGT5o2XvTo+g+/siK7SeM1mzheT1mYUEO0OQv19lsUQ3W2VDWnuPtV9w7EFCC
hk529VWnfgnqZ3wnmB/m8CkKrGgXOdOffG06iEPsJSCoTw/cDNrE37LlfDs8nyoaMUJCmd95WbcP
x/k0z4IuRxawuFE1yXngqNHYCzgc4MMOCPRlX1uzwVoBB9zZ5QgkNfTR2byOjHj1jmEwWzBK9m6n
QCRN0mgN3CVPwQaHSolCMnv/RBQdjIPZ3ffGsI/8kETU0KIz7DraN0VefR37sLrBwdJW2GcGN9nC
Kfvp2Y7xHzik2e/oDp5DixBSvIP46qyQ1ApwuL6DXdzfqOVwZyoleCbb7lAjnExeeSEkHKxpeOWu
KF6IpYCuuuzLOY2UVXC+SjPnseznF2umv2jfPlPz89WIt5tzQseEbn7vJoe0VWeXerVxZUDEdZ3M
+e8kByJXOLyiEO9bM/whdxzK+v1IBhLx7JUoLULgCu7mq2wofvgBBEJYr8USkoJKNYBRZIomsTtr
1Z4MQQ61AKlnNoc+H5w/VouWxiRrKugjpvSNlBi9TJl9LXNAgalOr5IzWMgiL8md9pNHGKpuICay
T1nVPRgJrbBS55bo1pMfw5sFLROliWlD9pFF64noY1maR3rRkpBOYoznHLewuc17cuUN/zrmaMMX
Tt6ZddWwQYnLvniRwbmHupBhOJjDbW/e0o7qOoXZpJ669Gk0XOdrPTjkZGfnfVc6FOJC6Rn1jUkd
/n7opz0f20JcRnNdEHjs4Z2vwi7bz01IF+jSSnbwt37pK+KfQ0Q+/QDaMYRESY12hfdhcXfwfKc7
33iI+xL/BSupd08DrJ+l81Y4BVKUoGGH619CEXZe3vgG/Smov3fI8qqfz9Y3f5s+GUdDR3EO0bWb
TU8+U0kVT/VkWQBRZgHNiUNDsXjXtnRw8UkP73DaE+czgLs5ta7Xtn2uhuhQkw/NetZ2gb+JaJzt
8t4z8HzwTezhuWzXQwWHdlh/m3mSt30MtGskfwHmm4lVDh42WEX9np40cFBWrnWsF9pH08mWHXBo
JvuwDTBZGRAO5tA0btV1279uVX4M5H+sD12EJR3AMbZf2k+9PB9n7zHKzaeRbvGxsVGlBucK0NSI
z1l575G5HHOvvAuNmtqDilbanglWvrq/1w4bsoEyCplI2+07h/68UxNc99bXM5Jq8Pr7NVoRbuk+
8eedQT1rYljw3EC0a293mbPt6YtGz7L1ymtHmh6LBhZ2QedYZKfz3N8WwwpO0n4OUebuTKPZEc58
jgb/gHC+TA0j7El3Ek9oZyGpS3J4ja8tSt3LnuNqecv949g8eL27GzEFrYJep4mqpdarCQA9XTCP
wG3QgmRk+TdRa7EDYBcP3RV3MPhqzgbhjfzXRM7ebNYvrdXtJyj6rkrndY3PtJ+dgl9lQ/wzwJ4z
oXTDxA/oA+HRRjvmfU1qsNC2V12cXK8dbHT2zkWi24SjtU/GbT2wKK2anaSEFiLIASYO4Dh9ZCTf
tnYOtSwtkCf8d/8aFBCbf6OwpYDs9X8kncdW3EgUhp9I5yiHbSd1hoYmbnQAG+WcSvX085VnMx4b
EC2p6tYNfwCOjNMDWrOd8WNOqrD5LH2SlqCkhZPYYTN1LyTdn1Q9sPLkNsfvPIjuVeaha1h9xVNM
y1WJRXZr1qQWTDsZFex5hioZMst0vLUavQi09YRHrH32aWJiFDW1cIcYbPBY2zwJh4E+jms9FI2o
WEh9s48yJviDcWMi8SmWudjiw/Q+qDTNq5xTokGskxFM6Pgm8gSSt0dvnDPLrA92Yt/KLP+oPW+b
I+jnWPMRy6ltX9mPcq7CZqzWNrbEuRMc5yi/m5W7Xbp0nS8NreV223kkGLX+nAx6GDf9oTAULHIK
nXG85Hr8hN19D7HfZBw8pfEu9y0WuRKlaKlEQSgKjpieLluP2pKmG8yElo2ZZTmYOfAaXneQun8q
fQOpM0hujPVYthDEqePXIqkORbucrcguqX4lVOH5zU/8Ha65BycHnaRUdfCe0PYd/V+fMhYnd9o4
bX+KYakMge+EjeG+NQtCN5iVbINJvwyM7bbx3P6UrVvvjArnHyu/zrFJnZ2HfRqDKh1rBqW0I80S
+F02yWDl0QcfeUtQvjaW270LGmaobn8tbYeWgb5BofMtbstbHxvz2plgwdp8vqHdZ67zg7Dzl81d
MZrfZkZ7DMZ0q7MutN74QiH7EyOS7ZzEO529s1p87VI69VbwEgKm7XauhXZeXvvMQ5GRPlRQsu3z
mIlQupZGvRsH8+b7A4KjFdxiXn0q8pdSM/52jntMlSx66xqPtI7ZVFHYRdlV6wlvTrG8x62Z4U+N
iGtpocxfwBwtk9/O+0oMHYqOt2BOBCLWruaz6cdnGXEoiiGBMtF3+NAj0tk+AiCp6W3RjPLAMUYV
uZgZCAJaMcUvo6bMFh1fC02BwoJhA3Gl2gIwkm1M4d/tHsTJoPenDiCCZ6tmCW/QNksArZMLi7PV
izcjz2dqYfSBP/xROhgX9tlxcPQW6EJwG9rqaiWdHxaWeTUt+SXjBR3lZMMiSXOb8f6ec0gGA41V
CNL9Q6lp76ieg5t8lZMGVfuHOdyO71Y3keTfJgMN33gyiDLqX6Rw0TQavnNenChIP/JvtqmhKT0+
lnVnkPUCZgZB1fxk3tPg0a/npMisJ75N/XBMQaOBiyPoFIre5m2lTstux5gDqCsjCdRplvxLLWiO
00Dk6pDW0BqyeiMc0MuAln2YEAzkepw781jsBjvfl5wm/FgpWgWVRFL0ojPXihqYgDWHKB/BHZm0
Id5jPU2tSR/3UOqvcQeMmOQtEzvCD+f1iF5m4NPP8l40bNHGmk6/u1cht6HFDR+Ep0iOlwJAZGyB
nA6zYOfKB/3/00ycti41JI8YTvva+NdgOvIo+PJMrjKDVI4yBn3+QRd8PH5LKVj8oM+jc8tgz2Va
GHSbqY0eU1FxQjE6ktZ24cFxiaL31rLNaHbF2YsX2X8qaoJA0w/CLcIB0/Nx1I9L1N1szgYjNZ47
p3roTOtA4/jVLXWuHy2fBiNC4bJdGJmc1W9xY/0mG3mp8/4W2OWLNwIP4JgyKKhxRTYfuonn2JOA
aG32w8A2XfutRgNQH6tDInlG8SQhWRTD65LSQQ7aZJ9UAMIMDXgFqpkD/rUrzxD3CkdxOGSi2bRW
BtNRI1nyK7FZUl5ONEMR4tmrHc0NnKOo/2xlyd1GaSg7JAm0iTFxOSuqQf6rGaV/ahqrYaYU/ZYI
q8EaY2fktX53LMSTjSJ9gEZAyOraJyFTMi2xzhLtGETphyHUWR+nd28uHnvL/WI6vaMU5f3hpBQr
CSGtBlbg3LKaWj2oe+TjLaZB/ZhcVYhz4v4r7avzBHbUpUaz5Pi3wH59iTIGzKCWafbLQTDVkoAM
m92YRCerMTfq3Fc/n6Y2Kmnoas8y2roeAMKZkUUKuCAZoheUUW7d0mwDxz6aerenq7CtpYcIPSRJ
twzLDjRNEABsFcsmbQ1Qntqvir4RbYfBdq8eUxxkM8NWiiPPcIO+5KecSwt+NNCXlinEQj/djs+R
5m6rTGnpendsSjdIdh7ikmaZ23oIXo4ffjPe6iY5TUxkKVboWpbmU9tFj2rJoFV6tFIldTYcaGNs
1DZMIz9sPIeUkIUs0k0ca2ubvK0oQTmZ2ev/z7Kq9mbag3dbSGFBWsf6OZZdiL3mHxWuPEBWUk/W
C0WETi5B2+7uj7OBCmme7bIZKobV34zC8VeJNr5HMv1yk/EDA9xbO7gM7OfzMEYr1gdqDC2FhbnL
ihmRthh8bWzsej4sZRQWb1Z7yxr31oxIjVhi2VcyZRhslUTjhsKE7EniTW5YA0rBLphLJ7JCN2s+
crtBmqqO0IEQR681Xvxa31o6ATkAqLaYJ60hKdG121xizMFjfxqy/uaxm90eldSo/gXztIma8uKl
6XEJBvrd4zliA9QkJupFdyAWLamtm54LWCPdVV4UWKee8REQrzRCFmnaRlX9TLYFyoFSY7FPDvHH
zEEVW9p5yvsnOWvbdIoOeQNTdTL/xHr0pMMYgclaXhnAX4AuAXFa3pe8D7XOPWqx9ZjScUiSRvX8
VEsAwrRTng0O6aZhg5oRakvA5swlRkLJvxQcBp2t3aJB+6uZ7W20intiWJ/qKiMnGEHhaiFjsKD6
ugLDrxQHlL5TnyDbN+3pBu+zJaBC8F9A3AMnYN69UqtjqRiXSu89KRDUcNtbsxBs1DGnNcOxWMYD
qFVA6vD4KlFj6olomMGUJB3u09i9BhmEV4tGmq5d1AtqFt+hCTaEXVJ/LbXXrGQ23UQ0X4LK+IyS
gYpLHqfIWc0GFhgBjh9+stboRJGh7TUBJ1VI6Jj+W0Si2lc+K7jdjzhkZDnWtX46J9u8WJ50Ct7C
G49lNT45Xeetjay95TqdcILtEqGFajKhHDq0AsCju94+LrW/TjyT0Hg/KYPatWHqrLZaHv89LJv6
QS1qz7Hp0povJoYdxuy8DCV9mRq7kLZVKkJMQWE9+J8TJhMBKVK9iHDsdOV4IUP1rEtde7GKYt4E
Vfvhgs3ECjrMRUp6C6qLA9nRLuQHGZOJEcgfrjExkWWh/OpsKgUfchZrSzfeZ6oySg0HRD5V3Ead
WA6foJNiwylX6K9ieQiMJ7nUx5hMjqQt3nJhLog+r6p+9ALUSnpQyQq/Nmeck0ARWHmQqx1IPnwv
uPILVgsgSqKtjCmlH1oKb0pWyQIkIwhY+fX05PrlLo2yYyBjpAFNhkron+m/ahfheM9HZRwAgsUH
RXPnkO+pd7H8KMgScLH61gGkCMGG65A74ADC/2Uanjlo1R4a8KKYB+vKjZZFtOKYnywiBOmQm4oN
RehKk8Za7Qf14/or/02pf/JvUih+hvvChGg9oNNYUQMP1INt7u4457n+QODhJvm2pq4e+IO/0Ada
czJrCnWFchVJg+yri0AOfBxf+ewteUxP+aESXY9qiD6F9UR5v6/z38l+6J0PIR+5jl/ihSrKDR9g
HAwsTcoDc7I/PG6HHp96iupHkbejq+oQzjvwFiQ/gW1sBmwRFgP7YeNoU3+oj5JO7iZrEOimwsut
U04qvpDTcgk+YNIOWwvJCH/5TgAoDMZLNqLg6INHm4ztZI4HunNrkrsSWe9uANMidpHxVRgPY0H3
QP6hjFeLovmpsJ1yrfa5xcCV9ydKcEp8fgj66Rv3zqpSt97kvy3QZL4C43KTNuaq56Go7sSIYXSc
PPMNPMyJKSp/uKSQvJGJImok2jea9UGZscYsbZ0M6BKWMCHuaAUQxpCX0D5LC4DuyIZgIt+FkeDX
8sJLWhXT+MpLY1FPBLPZ/mtPb3n1yrRqPfIiXRpBeettq+FG7ss38hIER5qrDFzuyMxt/AE5KXe/
RM9EepVCEln/vf5q3XcfZKRMiDAI6EG0QKqIf3qax6SdenQG3HvAfv1TC0yViHLxohUq9Y09+xnc
Anaa9H3ULesXCRFWA4BG0mkADGlHBcsdQi9HAMl4YYhwjL0aieJLtrinpJ2fNAGwns/R2M6dxggj
wPlDm35y0nz1CGfUgrqn/xcn78AZ2aCucey139IPyYUHE/aqf+IN2UmCFk6AFVK65zuF/cN/cwuq
s9qznFWqeuiBajZutOmQvc7UJkv/tcQCX7x2BaNsKu2U0zagIm8qZ9/X0TlQeBRWai/WPjwSfJVx
mXlnueQ2vcpevrEq+XwqUbIhxTkzKFtqgdYcTyoWBei5oAYP+tHemNLcjK0SFK1RRlXQP94kO6lx
//DecMfAiPF18qxTNAZAPiCZ5DrNsn4t5+7QDrqKdyrrVwGVzoz6ce5i5HQJgsNSX3hX/eRdC0EJ
3gebsmxuvOhEr078YesFspAXXuC/NYtNkha0P20e3PyIwZMefU2UuZpYzr42b90o36sbNC1zo43l
TX1MtXUptfgQjBVBPZFIWrKkTUJFYAf9qYr1F2XN13/JCEnRRxaxQCUsQJbYBrkemLQ/qFtUxGAJ
+VWoOkfANdkf6v+6BUjv+MrXBDkXC4lVURPZOpiXKkDyLyq746r/nhlfUZH0X0MTCKTYQQTe/Atc
yS+4KKbM/+pNjbbeQEXLp1Z7kaurWgmSowM7R327Wu4BVMW+fMMkFmHRZ7epD1xWbSn+xqPzcDql
2aD6LpUTX9ohv4xVDr2hI7H3pDcyJrRHS6f5ODNvZdbjufBp24aGZX6SiLdrUQBZyiQljquPYk6W
h7wu70WOVIbnXQOSa5DEv02cP6bIPoXIyJ9VUG/KitVTdoQHZ75obtYxPkJ5Km+DIRSaaA+Jy8Pt
bRMKE+ILZJiPsxXcphgRQpoIq6pDX9sEUuAnaDcYGt8XF+lZdrBrCpeLm3r64y4YbC5eDQVzUg1E
BPUDC9O0MvvohuGBUcoGIRjFvIOvj8prJvQbicg+n6oQVe5Qs5ddNizb2IRPMsTyskDJLsFntXW7
iSqAx23EpH4+dRYZoohpayZHzM04wx5ZKUynjo3QXqPCpAo9j8S7BRRanQjwSkBkojP+4WHba1+D
RWvfNoLQKdLNyLLgrZs1g0qXc8WIjhqkwpnFaOk4oclgp0rfjjaAnfg0/c4CgqjFtB/JkvYqB5/W
SHducjg8NPhy+hKcfA4t7Fn/qwN7rdm88bMYme8R3AeCPAiLTTM2TOodRHZ/KgOEv8040P416mCj
RfHF6KfQ8F6NRP2mRH75zHPtyT/wt8LKthVwoSFzw4Eti3Uf2BFoana3tVmPVZCdNcg3XWNdcUxc
I8++xr9ks8S4CLAwAb9tS37jgNcOq7OntcE5WNFZBdm/KQKd+oxkMjrz8YvpmixuqPaJLd9GUk9q
IkIPWJh/j8FJ84sHhYh0gWyGrSHJ8Au8sNGvgEg2HmndM4M/e0tKPj2zwszbUIM6ogWQkBfgTg1A
EGZ+q8o4QAHRwcnSdR28CZIqbpaf7etH9XF7JKstzzyPsthJ/DMrMt4hgBFSP1oUCFX+m3CEEpuP
rAYHzkdaNJQNXrho4zcNN7QJTDAwARVnCkwM7ENQ7nHlXdulT4O2UAcPNf5eY5BQaUeHV1OXIsT7
fV1yhhSk5ByTaDBAOGAIT9owEzaD5btPUfZOfnQedV0wpwzeYky0cqAFRBWPoYP4d/Sw/NSb4rfY
vNtgQJZ8uXB76mHybP35nNYc7kU8zuE4BD0Q4thGZSRC1HU0lkdcx5p1Ytl5WNGj3admMu6mJg8z
cbUrfZM31RMAqm23XASZZtE3Gy//JNUwFn895aBtaYIue9pErWWB/py+g3b5TdxgywLknlW2FHeA
RcfkQiZ7Y4uCH6BppjHC0+b5gJMZWXgC1LJePEC7rBcv7v9wP2rNGvYdz4uVa7fobRmztUqaGc3i
4qKup46avrOYFgZ7Ul114jf0yt1MbDVhHS3pbGz0wnS7CdWmYt1xVc/j8IhjNDzMp6D3ngFfHhVu
syuRmfK3XpWf8VYHLDBsyUN66Pjs5RmeWcuSq3rBeDTPmaF459qx3zn7Jbg8XSkc5h8xRYE95see
LWBG0xGCCYmevy44j8C0eHcVOwbKpdLSN0v9wmviAqME3uDLELOvdeowy2Aom3TduSDbBsF6lAu8
PAH+n9s1Lbq7vBb1ZlN9UxKgLRhb6prdjGqehbwwDj5q3aVDzqP+iW1PRa0OuE4J7yUd/HMZ2Pc+
lv62nJt3FhRvk0ens8WoBTwOysxK75z2Ac09LThJlqrKNYc6PnkeCAmKT44g2GUA7GpLA6offQnS
BcY2+7F5mRok1nguxjtn+UQer/IGh89JO9BcmMGQcVgI94C4PEzWcDUX3HB0SwUf9NwdtLIrfq+F
ON78m3QqAfLwMdB/x6gLh6XZJ+mRsfJZDum5YAcNEPgMHgnFLULx9ms9tOiATio3VIeKR4gCJLrr
8HgDcPphwtfM2qeCksOwj72hMoLOVUlSQhHQTNNbWswHs/yxrXe+JGAuqziqoomK6F42HNRb5L2o
d4F5IP+L8ApJNWkCt80SI0z7eXRk9LWkbNXSO0zQAwu93Opgq5tufuC7edT+NCIMih9L7d3rgaaJ
g7eMgVdSj2eWtWxgEP7TsuBL/y7s/GtpqGCgcziQhCDnJ85EzqMqoMzCR2TRPdj1m/pkiTixKQeE
2f4pcWrXaeE06wOMPmkX+Ip3XV+yerymWLNHy/RZuNRDbTtDQHOid7P0vkey9ALrolw/4tS8dbv5
mxFlag6nscmadRmgO0N/BOgbsLVqUFlVwrig7qOzPQwhq272KUAZqto2TFCeWsI2DJhcCmiSgWEd
zY4sJZHXYF5o54KC1vWQbv4NpueGH09aN1T3MoA+sP17Dp3EZoCuExi84Q3vMxu0VAcsva0PSwvO
yPJpAuWl/7ZM7b0f/VvWZhuLX+5HcudLLyRugoOKig2Dl4ubWtDIfiwTPnKPJpD+rJGO01QP5xaC
XQOWkYGgzYBPZTExDklxNp7x4VqpsAI3YD3QmtUhW0ci50hxH+Mpp7X8bIANTfsfX4LcZE5GJTSS
mjGzODhevlMPgjQvM5NrPl0b1xdrylUgVcYjFbLOSNWN7XgL0W/jxV3od59qe7OLRGesVVwyWXyc
sHGOgIBzHRJsCnLvt26mz44COq8y0FBSnCq2ZkDlw0CSRVks3ZNNDykenlvg85P4C+QDdPyEsQaj
ue5TlSF8n0ViTUgjspKYUHWlEnfBpg9V1NN985gphGMSPZNU2GSoqmABeUPd4YqPfDy6lQuoNgIx
mePFiOslSJNnOwIwQemiDipJA7fjh3LaBUX1mlLlzESspgM7oek6L8a92TBiVAS3Z++379xd13Z/
2JEwCVW5l0TBVk+Cy5iCwe/0M0dKITBlZvLIVw0z3iQVrhfJM+6ia9WKmKNpX9WZJFuutur1Lhgb
qOq/TKYLhY3HPqyWw9SjGDyLMrQUwI6XptKDoH6lEkIz39zPMg0NBjCp938e2MAwBXIEnrIavR+N
gaqqBibHfOE43UtSRA5GtUtJzY0lu7va39n4ExT2W2o9eYyYiVBqvrTwHlSmrTZ1rA/wuIjimLxB
lyLlMKGNFUVJvxoTjfZJ10KHcSnxoLO0ozuQjz/hKf2gFQEsjQ6kTg0aOz9U9a9stLVnxiFdXGb7
rD+qeO5Ws/uTl+PGikUIpQYvoAHTwx8Bcx+EAGdCfYRwp1H+qCPGSeatZb2TK5K0aUgmTxXasdy0
qn61afjgLlRSlZTvjEm3tRdvevdbBX/4kiN6wm6jWoXodXHTnB68LVcYexIcOFWM2bunnsis2eiF
leOWzVNqlIQsRLytVjpnm9oQsf9uBPm61DL4rc7dJZeLIEI4lPnsM+4mBIm35a2yS0wdTCEIeyi7
D70uHhZ5hsXwHNCfUWGI7WT0zlUdunRkAi3exb1J91+GIwJ2bvwWaTYmxmkY09QRdFJzhvxqA7IC
SNTUElZ9HWxaNH3ZqTMaj9lLD5doxgwQ/wRyRdJcAr0m3FCt4rb04q3d/E017WNCCqcozD+TYb1Y
sjoOpnxurfKlpYjnUXBlCfatHBrARHSIAb0zCRxRA9HiZ6k0MyI6s2muCG6wk0ycMZkPl9PTELty
Zc64UdDrKy35kcpPYLXbkeuPxnQd07ultvokv8CUNquZYGvRvfJLdGtiolva6ShOMlm0lkMGUUQl
25FjrhA2vc/Z/KYL528E7pIA9syn9MqvoR6f4zhFfqDu3lTCK530QSUkSz7e1eqfCyME+PkMGKHf
aoHYsihUCjs1yAONuA4glK+SK7027yoMj/EDpzxil+uihePA8UnXwNHs6zzTYeI87DnVKxwAAh6q
SqtMx3z06vpGS3LEfJTZGF3mbh4ZLTYDQbr5O6X4JMrHOq0OEX6ePkePN77Lsf4EJYRSP/Y7HjSr
fkIKuwYO7gfW0Q8q+kvgf2JmdLJa174NYwQ6yGwK4knpnvQlvZIXlKEcdOB54tCW41GvlUqW8x3Y
UGmT6eDRTSAdAe5FeV0j8LCR4LkHtmdb1eckBnvUxmzrVN70YH4jU8C1DK9ja/HGrV+V1AElMQ6T
2ZVKqFR0HpJMbDw0u481xxcz+qbAqJWB29Yw2GRdyvgN8gb5DcB8Go0LEx8ehpNSRxulcTV1+a7p
Kb94AX8+04yeu/mzy1FjmR0GrdnQrlV5aufgnoaexZAGUK4ooREpj3bMQ1CZxoch6KYwSundRLOO
DnepaPZwXP28JYdzl61eF1SbXQwKbih/5wUTcnIWU0DJmMXOkKOxSZryHpH9G5n4nt3mRRVSDd5C
UwB834pGSKV06EkV55BxBspSCDM4wODazD6ZjXypPRMMOJjtAqmQuAmuWDPWG/BkyUVLpVipLF/N
H7rJ2av0cR5soK7TzXPAUQibw8/uP41KfGOO+FOb9WPcRZu05iHmOWIaUwy23Trm0UQb1EHasRip
DG3o5qom7OnwM1VCu8GqwWItS3qc20yJNBeIWhBMhy7A5M5hG4lW+2i1+bnrOloBQUUe6vRXzKQR
stVkFNqdz/4GpIKmOmQn/x+ZBwo181tEifJtDRx6tqp6taQgwpKie/QCsRu85mnMsQnphBxPlpZu
2l4g2VA9S1vPQOolwWPUKk0OCfG3Mnp7vZRIJmhD+9IzrqVJZ25TK7nocXZiiV2sDt0tmZyXdPrt
9OUzSJeTWq7gcXbjHAH6SjhA5tSHgiSCB0NEv0kEhRB8qbcqbGvjigmIDpb2zMLQ18ApXAdLPWQ4
rIwZCtsA53ZOWssVCqwMgVwTEMVSfXSTywRv8bfoMYBLkvpn65Lhz5r8svQCIIUNpKiYHX/j+oyw
2yp58PzoqynwSde1J4eDxCSnqQPMERovuCwlx62H+3yw4FfsgUuEKxjOHAxTxOUG34b0yiy60q0T
Jjobn62o6/N5TGEPxfSCDVsGW0Njnh77dbOvHYAWCZkPk/h3FX482T3XNElibeK9moheAtRcFQ6w
rtrgkboPMVLVQN3RZJvZae484CgI1Cp2H1V3we+6g9nnZyPTzi6nodpTee0BWqKGjf3sxdGXB6dE
mcWKRXrKa7c/AdP2HhGyRi2NylZmZnwLXAcKOwjyeF6gRbc9eIJMYTcLlYiBKaRhx6AUkOyEuoAz
Lga9SEBpXTytm4lu0sSEbJTYcko/eqIyOENu2Ug5YrpuPMUKvTj4O/oy77qHB12T3uMlfbPs4rcm
0q6Kpm/+SK0K0Gb3HkVkG9vG45bVU6lSQh0JlHUEO3qGyQ0EqNgENlMvEgswR3dbnahF9h7M7Bk8
qtFCG+7a1OcApnsGv8RgbXCRMen/MIw7Gpn8zrX5VaAWsF9iHamsHMmAugaNAiasiNujpwwzXIZd
A/Vfn40KuVJs9JkkXan967wQzmdpN6eCZaxhClg3w1sg3NfCpeB2U8bsSVFsmWbd+goMp58jMD94
r5mF/rh6oGXesqu1YxVFmCoUxlkfxzf8u9yrvlRg5g3o/lrzLrTp08mct8hvn6IZ75ug/gpIa2yS
qG6q2Hg6+nNzZ1zbfvpNbNOH6zNV/6Julk/vHDgLORuh13UifCs60ewcupVrL1h+tLwvQtX88QEd
GxhOWn4DIaDb9S5OMKXV75OgObu+xH69DS1KlLqaHyCghAgJPSyBfh7pLAiDJFHNfgrngAnUh6BV
EGTxEXbBGZTKpmP4qBdgMhrL5MgZaCuX+sk1EXbyx0sdmEdvwFtuaD4cD6sg35yPKlpUvoOZGJDv
lia954P1H9sXDXmE1cglAjl895n01iUmF2galCumKtjNzSQ084hGLNw+1VUHvFICdpRxuu19/+5i
+LytkHEA1yfQY6vhMNnEwRSP69aYqMhRJ+rLQM0kQEGiu64DFXYGej0p7kAy7VBcXHLcpdVoJZhQ
/dUhgvkdx1GcZm9FjveAJE3SqSJXsuXU7HqoLJ21NUdtbYDJY0j07PrwvKCm0vO4CaS2ijjax3H1
WOWWd43oNH+7IjvNtnGbZr+D4l1NBxCqydoEZYTx9XtGKpy32X2ZlmwPr9A84VndHwsPwlIvvAeV
Kyw6NKRiAk+/WAu48am59xlTCb8CQNdY9Wmx9JM2xMcReP5pzMSFc3M3MEyKhWQOEZ1gOjNvLLZF
X25tWRGJpt1SGAOcAzqU1KKFHZ3BfJJkF2tTZ0MCdabFjIZuPJtnQ3SMBkzjY4YtjLY/AAQSz/hs
OctzBV9x5SZoOrZBkoZD76hiu4vmh3aywaWYMAuqGUJqm6gRlMj926gaYVKIq1mSvopk6t96q+/C
ZPR/nbr4qEqLVoGPdgLyh8mLb/QgZwwdKMzIxtw4cGwAN0Mu/l2aGLPwcRLhYrn1xZ3s/gX4M218
Dt5lEB1XCOIdMJMMQ0xd/tXAsISJF5fXdInSh87wO7JMWxjD1isWeY1SKA3w1gjPPmSpypQonjXa
sjHaedlPkY8g/IAxQ2Bmd+Gl2XoZbLDySYw0W2TF23FOxn1T+N6p5I0ePRpiIJny5hbU8KXsBti4
XaZ/Uiszf4i29c7N4OeLrkf3vbW0RyuuzJ02VP4mxsocvGpRHOPqmrZ2t0qBi2+SiTm1AZnHMUea
fDHM7Aqi07oWMdj8AJFDG1BDkTBXrXMLj7XWWU2t+TwGc03sWl4wc3yZYeIBfDA+y5xd6PntYe6z
A+MNd+XW1ftYD2+ku3sP4Q+G7/0OcNR75WRoL4ABwmHcdk9awOopIdoeAbE8ZXZAZpttmgAbn45U
OuqaUzK5N4/ut0iaLcC++5AC3TCgfCJzte+KFnAFPX6XbpiePzejt/lXFibQv1XgUb1Lbcqw42Ej
F0t/KyuJEmejqXbRcBeO9ckqPjkQaRDd8k3z3pnd+D3P4lALjD+6xNq0Y1ZXzGJF6INf0nsNaccG
aHvv5ffAYkBvqN5Anl1rd5oRDcYXpfauqPOhi+hl1bD3SnvXi+JklNoUrLUOzsuELOnIoYN+en90
vTGB1hhQfkNdNtp6E0Te2eOXLQSI0dNH4KoIZpMEpHEPHBFWzA4UsPboBJJA7Nog6oDjhl4w5tV2
LgG5GRkFk5cZoGeTPNrNTZwwbZ1RASr7+C8LD4LD5MtjadbexSjhTOsRXUGR2Bls56YcvJ8y8RgW
NFmho4HVNDmUGy91LrMvEtBWmH65epYA3eoW9mquIB7W7GinvJ9SHr4IIlbjoO9FihqrnIjTo7+z
sx4sPPw3n8ra8BGe6bLt5KUg44tvmyjlJ6SAGVJhuQNRvBNQDVEP7xm7kDAA5uca6i9TA2lZzM6m
Cpgqj4hcZVPC0dJtFkZjP7QOZqbyWjnT+BDhUCsrc+2ci+IzA1tuoYmR1OnN062bgxhBNHentNX6
B0tr030CLbqW2lY42AMHsCutjCrLLMtrtRj6Svk+xHl8nAL9NDfDhwexeaDrTFJD27msI0T1W3dj
W2C1da+++blHijBQt3tl+prDggs4dFs/uLRR9lfa3XOk28DbyCV0x13NRQv/u82SvRyS7yk27jNh
CN01BxMwtz+UdFdt5Pc0D/F9KGzW5AA/LPtw1IdH1Ase5iF4TZvoKa4xkpllOCFrtEzd2zJIjyy/
DWg1l1f4R++ZgEHSTMM6LRZgvhCNouzPMFtrbmJToJuitdWrjrgMQFigtIFVIioIxGdOo695jh8N
DcBmDfcmm7ufdnAeRkdcfbtEoKe8OJb9RsOFgFMa0zEzixfLR/VyFF812mZNprSA82eXTp1OJzLR
wmgokX7hl/I0yMHDIjK26s9ywuaqWvQX1wQi5eNItljBBUgpvo/WTFJp5hHzQCrbQZ/gXaPHKO2V
3kIuG+JqZSf1cxnbIfow22RswmA2fnorq0IXd+4TFNu9JolNdQr/1vX3Wh7B184P9pxZSHIuIFeK
gDZJyWSZwSbmpsyUeK8ihR2DC2eOTDWab6ua4hHlqYxhhfDlWlISms64SVhtMpXrqWv2ndlvgJSD
M0Mcs9fJ7KdV1COBwRFl9NlXkWGQEwzRyodTG7sUtaNz6yiX0zneAmIPTXwoUts82F7+ZLTLNtF/
DbQJqgLUzyIgZVGK8LaRY8avZ+lppEOx9/THTro8WT6MMZ8ZZD6VVfFeFpRRC7wg9AmHGC4ROlhL
1m7LFCOwgBlFV1w0U3wXDnjlwppgvBSSzETIbVEDRJw1fStaCVfa2dFFv5t4RdeA6Bjt/0fTeSy3
jixb9IsQAW+moidFUZTXmSBk4YGCN19/V6rfm7SidUQSBKqy0mxDG6a582sOF4DP4gsJa2rYhqnN
AM3u/w2acTdOyUMTzQeaQad8aPduMZMahAMM7ZAZrrxpEdAelN2YVqdUzwxoZ8nbXDKKmqLwxmTo
5EcpzIScZkVtPDp6iqZ2TUWq6WdGv08qUW/KjwF/+MeI9e20SC7Hzo7qYStPwC6N+0Z3gPDbZ1s3
HyxOtmzJ3uN42S+Tf2lQAdb8ad8H7ibP0wPWjzhkIg5g0qOrjK8FH0cQnjPDr8zi8E4aCOfIJ+QJ
Tal5uvdbfJS8oV2Bdd3mA0tk6JbtOMR3dhh/j1ZIKshgZ61b03vepGsvGRFD0U9x5K6TaNwzI0Hb
pRpfaNufJn0pNsuCqHGDoOGK8EMzsKg3A03Hq4sdyCF2tFvLgODdO3fhkt8vVX+L0RmaSi2JVTLk
O9s0UUaxaWvUuKUrh1leue4An+tq3NuE4Dmp0BkxEvxFWvC5bQ8JGhbnxWnR8zEC4oJbWs9azNGh
212+6XVI512ff9jzdDUs5zXynbWuR8+1533Njr4LkNM70vt4iJT1oJWZv42Sw+yIKs/BolJEPlAD
Al6SDIWvpc/UBpFecRXQKWqMFye11iZgYWCROzvBwzWZN05jrTNr+WnneFk59gVHeWNV1WplpvZh
qvpDFgeHokfGzHQ+ouDBaWOkXPT82nQ24zDQyeU7OgrfVaeduIplwNq8dtH+Yfny/wXQ8clAX4Yx
0jL1a80YERnGzlPpe3MCq0wxl6X0b+IMN5G/K5RN5kcQjv3xSVX3Pql5XTcrp7A3GtrVllNia/wd
pZTTKF78KbfNBSebed9pBdzWoUAkoN+QNZGo+ii2+C1wk0j9Lh5G5Jrsz3pratqpnrqDnZmPGUp8
s/8ydxiup69dSmvcLL/VYpwqsDkIp9Q5fjvmTtdA/A1zueZ7JdXIdMEFIducfNTQI3RfaYoaKTzV
fmg2fJfeSXF/SFtxQt1FOP0iwLYtZhtEPIqqWAMGxrgyu5+eVaxUuakLinuHeXQ2W6jA6TEENei2
cjMTCzBTWiPV07zyQ0+pjcJul2cpvPfizhjp+Y1hx5KP6lWU0tFNkhkmvnBX2Xro0jXybkxxl8YF
tlfBBEEv3Imxh7ewMfkutc8mZBA3hqj269YBzaGKcJq0h8SNdn6qurUV1/XZ7mD3JctPsnSnCIFP
ecrdYj1WnfcQF7V9itP5nDJW86owXRUsIz+pnp2Gvl5X1vdZ7tOxmVIGSVlK69pRNqaKw2NSWZ82
OMSydTF0L/BGVOPkXW2MlhkaA2Iwaxtht2WNAtN6QHfQrNsdk9n1aEffrQYS1AL5Qp44KPrENSZ3
4QKh3VvbqX8bGSnHpDFj6TwUwTpBFcBhmG8PAU2kTgeinx/90njQVMxEkxFh3bVXNTnrZoyf86R5
iVL7u9YGslDDxJ4ErLQ+hfeto1+GMMh53vbtMEhHt/9YfIAGdCIgyEFd8DiCKRCmwmHwMUzUu/45
pXMfh96hC8FLtY627yJ4ylpF88J+zD0PnrxFWmAHw3QzjZAUHbtiN6HolVi0J1wNol9gQ9aznv1a
3dVFuea4LrjX1cYteFEB2JDCkJzM1aBM1fDhHI8EKNUSKPadtWli4LsDHmILyEnVU07kDLwSzb41
s/Jq4sJbNzrwdDyyNRv1Ez/fzC0Sf0WZbR0kRDv8rOH+m8YrbeX4Kcqa6iUM6t9e654qIwc86XIZ
KSGjdZ1zHLX+FtXCc9MOBtOlkSO5K48j6sEgWN7g6pz8aHkH7IY+cDJ+U3AcqmW+5m00rvQ+fbXT
5afyuM9B7N83fSWq9Eb6lBWJDtbWqNt3zfbDF2RBnpwJn12VP1pafu+bCcCwZpchSHObUnuZytlU
OgPg2N8B6bm4/UINsrQIxTPMCxAKYdDjLf218doekG9L+2ly2Q6qXQAS+rseWBVjcChMztL9JkBY
auRTUCPK7RjSeIvnRBVs2rT+DZve2jnkEHmI8KfWaGurdlYZWQkPe5frHuSO0YeTstinIkuPuhNd
O4r0xXa//K5YWyGATh253TFcRx7YOX+amCk0+RbEBzRoRutpzX2eU2sDYfXZoHJD0XnGnMVc20Zz
GoLimlnF1gGBLlmfA2cz9bNdkOlnwdVYwbT6OzwtMElD/GpoiPpYsGOXBaWqMb2US/1qmkDaZqsj
PwuRkMfMas5ZHkzfmCcDi30t+/boxOG9jUJPG1SISmfdb+33e39q7ysHXLRPz2LF+VqzKvN97Jvv
YvZB8ceBN5Lz1OkBwEbtPdLuJSqvRC0prq+Yntcm9eSUrQXqwVja/Ab0QuRznFv+utA+feNlQbeL
SGe61SY2RcsLfZIsIsoyBhucDef0hVfI+/sjFU2GydR3MUPtKw5FAQANKYzYtai+EP6fD+Psr3UO
B929nfgN0MKZ+BIv3iYxNMRYEE+7q/U7uXud43GTPpWDYTgGp9bfu9bZVYIhKICxPcs/8SUi557/
Fv1Bto1viPLyr1xEdrJrQaq0FWOKQXz4uCbeajSuBeS2EsDHt+n6p7D6NAq0MxGotl75dWai8eig
ZurcumO0nmCujTxBzE96B1qtuiTc3cxX+HziUcScmrflAhg3UfeiOVYfKvfZCr8x1aK6ewTrxa+4
sRoHVWZj3DYfXAY1HDhZ/IuUPo9Chpj0F8TxYdo4/RsXHkbZptPe3PAucatjN2FcUm6rCQWebNuZ
IBw7GrnIh2OFTA8jFfyb7Dv+6L9Pm3OQrNxtxS/lsXT2GZG3ejn/fcp5GDEXHdWLDHK5fqAywJZ3
FVmHNAK4JI4HJrxyy+TRcaW8rZwJ/EDI6ibnn8t2eHYymo3Vf5A9vtiUI13v1T+Yx93LgR0M82fn
h1j+TljtPvNieSE/xP5Q1o8sySxZFeGlChYGXN8aHaEO+MeAOvkErp+nQPPoVJcBVG79KMuRjKMm
sZZ97ToR08ptnECuBdEzy4Pg3W14WywOvurYknyZR95YZJ1TOnmSIyU19R0JUBrRWkTSmpfE/G/t
/ecpKe9TvskdkBdpA2iY6QeQPJR+8kskxGM8jlLeh0WngvooG4PPWqjO+HyJQvLDSa6gkBVafQWV
ByvesK8jA03WSB35rGGI7NnW5q/TihhATiP3RptpGYA24dc9c5V4EeDm95DPgLX6lRHeyz3kkqOU
zRX6ckP4jajNynfkQfN/ACRkLYg1u2bfe/6/okfcuUNexgpFtCsgG8y2ZX8Q7kLOOUdCxi3jWcNM
5pQq/t5v5DRo5mZFxntnEXx4ScHWyDD/CMmteHLcJ7t/y9OXQbMA9NM4NTAXCRxabMnaC+iZy/iJ
EC9LIePy0yalDeIclTM+8eKid078gHF8rWIdvilmIVx6L+EEDqZsCK6lxeiwCz+qwnxotbf/HnCM
DZ2KSbl5ecRXEvyULA9e3ttvujmfmnlgVPQyGRk26cRzpTroTjwMFlQzwxBrMDBRDTAloB5R/OSV
PlLezYj8IttwlkDBTMpCQ804jz1wfr6+xWntBh91cj+E18xnejObX7pNumPo1X1HdIjGhwkwksqt
1xTqql4BYHe1+TCrHk8RHu8AKqtE/RLNwALhzpVl3CYBKpLmwEB3GN+70ACpRLAwv+Up18M3DIxP
H2HCwoxJckfvYpi9f5N1QL9ztwL7AnOf6Xatgx6iMxqPzbudhME6aKlG+2YaKfTc4AaNRbiUTGXR
tvlywv4pDdSdVkC6LUhMvCb9NdqWobzh/wvyBXEvRb8waLSPyc6R6efkbqYKsED8U1fVI70zOqvF
fKkVs9qyfh5bBu1TbFa7uspf1WT960gt27i/eG56GvDYYiyBoI9qDs5srgpV4KAYHWa/Oci9m40Z
qk9gvNU13W3XHE4myYyrAQ8tyuY+cxHOSJAnkjF75rdn1BrW/jjuqsJ7lg3dW+HZtDPkgBWKs9G0
n1L9kIz2Vx86/zo6qYIEWKdDfSua4x3RKIn1cdWq8SUqogd9Sv/VTX7w4dKRsiY4puW5RGtnpZcW
fZMJPHtmjac4MO4S3TySxj8GpvuULdpFFpJBi6P3G5xMtPBIn/sgtVEZDhdJn1U4rGkgryVWRql+
7GofdaT2xJjjsdfSB1shN8HfIaP0gIbaOQrrfTuqgxenT5EwqwoTDUPTia+iFbPo47Or9Kd2ZGKW
l+MZcYijpNt+SBwtixflJheq+I4hd7svgui1hDkA8MZtV0kfP9ASNUGmUfr5VvPZ2fG3HdOFo1dA
e5it2WEBUvnnLJif6wht/2J4Cul4GTlKdwxbP8bJIFPmYrpquNVaezMyyCmjGjch6+LY2qthLp9p
kgPWgGrgcISinhaIut0Fzg86Qg1PzXyYVXYfE347PznnzNgQT4LsX+sfhrP8Bk59N7o+iMaxvc4c
rFlr70123zxnb8jQrRwE3oImunU8tfG95rh4y8pHbK8qKXZn61y29ovE7XACSqXo7zQDVIssobnM
XOrYp+NjrOxD0wxX2FOAtRP70zLGoxvNt4Bsfow+f9FDAzIABtB9jeOdfRvVFFpTTHs0XvSLSVdJ
L8vb3lVHF3sPmOP2XkXEFD1EPJIEMukOQLzeyli/hqWOBlmDeMZ0pIAhe7R2ucpew0V99aq/hK0G
KXskPps1CCP0hgdQydylzkYz0qGp6I8CiXgYMajAQ+BU5zhrpmoj90SvMW1f8rMzWq+jiaFcre2r
KTwGAzkeWcIQLa+LFuysILzmdn3R0u7UzjiUIZhVdCSbeYOqirHzw+E0cfI3s4bbHzdxsQJ4JkFE
nRSHDDDi3cJH2ap/C5IaTnGyYMwe0YvsN/IccMqirbEi4q4nb8Imu0USlp96bQFxEF+5Ze+6Lcow
WUTPix0lt8hwtA8mRj3mhkCGnS75p5bxMKn+tdMDRFK98oPx2u2szwdJZlVhHF3wWQlbEzuOHQJ5
G5u8G5cOqmBv2Yylc+gCGuot6IloUK8I/D8ZdrxNnOozmLWtZB1NnG8rly7lwG2xjdeZaBEFzD0k
ROtJBZEtOwsVcuznk4vkJ3qB2prB9dHP2qfCnh59x3lobPNFTcERphhKaphhqhqLOa06t7aNsRa3
JnEHugJ9tp80mJi6Zx+nyFupysLJarFA5LKsg7o7EJwRbdLKZwd1lSmND66e3Xtj8gz4ak/w/2U6
C58INTtvoVlQJtt4KE90GnZB3Go3VjzzrzQIXGfa6Vl8AYCMcIFkE5CC1pppoZNVuIfI4jER9xB9
QUEFhOpvlKE9kDV41dOet8Z+KwvKM5KjGH8XrX+XuzYaEsyAuIMhnwdTiJ3nIF0SwnANQiJHCljV
Vrdj31yC3v4FtL2zh/xs+9PJirptEPD4VbxRtJLl6VUNnbopiK5uxfjDcURqB28dbnQXB9S50bTL
RJg91/RPm+kmIn7ayZ0svO6VeacHya62E8J5DAbcBHbZNOORuvBNEiJJdjMO8ZXTt+/tslwQu4QX
oJqrr4Jt3pSXFqV3y+t3fq/vm2nC1TpPJlk0d6lnw41kMzplt3EzADoh2oIjwQch3UNNjzp1imNa
t4+Vv2whkHk3vpO/IL6wh5vx6eshLLbGQF+t16HHcyWpF9OAL4u3UvM+p5hOv7IMwkr9D2msg2n4
R2NMN6kJyp9Enkxv41oeSlQJknYCQZypOuYp/agAo3EdF09HScygo8zBGTa6TPO2XYBXCBlpUjE5
jDMUROT0MKqJcbriXJ9QKTKMQ4C+GTR1oLUpGu28FoA7GFO9++zS5J/GtmincBcOxdbwu29gewdL
0ZgnJYdZDrEgfrb9AQ4M5m5x+DaGqEB6kNZzAB+e1/+U5FW1PaCIOHaf8MOpXPEukoPAs02GsulO
/rKp8peQo6BULH3gFPdhj9WwBSqtbuidUNhBnLLDDxo4IKX0pwyNeVkxElwWzlVx14ttVEHoZtIa
2wHkuW+bboPN5YMyiR5Nlh37COmRFIR4EV2GMb4FcXQ3j5RmmboJODV8H7ywjdZWRsvNSHDdicJ/
ZTNhaZ4euizbS4zW7P5Uav02otUQUzOonoS96NIX30mvyizuPa39qH1L9EoRQrLWlTF+eFH3awwW
avTO5xBjugf/M/a7dVqQUwdtgXLN4u3TLN/hlIWB/PBTZuFp8AlBIvZEKABkhb1YuNE8/TMPlm3S
wwVNMCWtoDumZbtZiIBtrR01+uJx4b0PQfwGXBHX3BID7vmh4SFGtn0/e4ZL9ps8otR2UKF6Y8r5
zFPdTOO8mVp1XAj48AiX9YwFF+3IazzD5p0GcmEVvHqLnzAUJSNISHLHCWnTRDuTAWwZgATwg4eN
zxrSDPQNSu/QorSpKJ3cOT14RLNpYbUli/GlXCgB1AFQXJvPxUNy0W12dRQfMMPcjml39ASWVjvV
gy2BQqPJxqZAwPNRViTLZdsoOo66d+k0dXCz+bYStlyG+hZCyw1vFHDu96N9CKsOjxedDgo2MTdl
MNK8LvZySPw9oVS9LxNYLzdZdlFaU+8PdO2UQcJe8JRTMhqVJwc/cT+0HkG9vPvBmIAW2oLglvGi
+l67CfsCTB29wXbZ0Oz/KjWjQjRvwPIaaUerDak3He+hjKXShUuczohwGHH7gsrxSfcLsIgGJi2l
8WjU02lJfTzQFkyXkKr3p/HFtel3+wYm440X0SxvwT4x5Yq9+ivXnHsTVwxuzqufIi6lxgytEtQw
ct/ezqa+7aVbVbgV25Uph9xZzaIUzErtDQDP0Q3LR0cMgzS4kOGYnbCX3QdEEU2ndnDnAm9EvaRB
AW9gcl7hqTzoY/5rmsO3ZmkUEd2nnYo4RyFLFOsBXl4Pxsm27H/ZlG1atMsaB+nkVCyL2JGK+gDr
qDpCx937oQ/0Uqn0pHvaLqm6Vd+SUo9t8SC7ZBn9h6XNf5NgegnH9on6F8jgfC1r86jPaC/SuXNp
jVmhc5GLlF1lwF+1aCy3pdrSCqftRcJMRQCwf20QKPyI69PTL70OPgYMREkeMPi215HtbEZK1ZmM
RDJmjg8WbwPPa4QqzFYP8Kad8WxgJdp+qW7yoryrQjwbF+NhbmrsYlwa5HDxs3I/6xndvPBS0veS
HTCb+dHVevR9XU6X+KH27I0HuNgpwUNrFsi6Bvp1emrb7HXQJ2ZU7dNf5MZnUoLClPcc+cUlsLP3
sZ5B3KNmGNK+1wVD73UN/FAq0xxyuRHd0Vag2Mx3JpvSipOHlBFxj+i4R3ZTUWv4dfmogCiiYblz
jOmgueo8GcMlY30i7uDtinpcS2mW5eV3EbkrogQN+/Yk3z8bkdKh2jGp+mvLOXeBxTaO9l7b4Xqy
xPhP4uNa+LfTMrwXtvU+2GiDQN0Ok+E8ePW3SmFs53r7pjdoIllBX+5tU3uxyWLDtr4wbPkG8PhM
/bprI0ZyaK7fMYpZ1nEQb1hET6j8fSPM9CRPJkaruPTS57qnO0OcIDjDnpx3tqdeGo4Eva9fW2zK
4G1D6yXNoS93nbXxGyHpM0n1NsiMU83yqBLrPLQ6fibua2XxdTSS6SqHw45Yuz8ey7Y9hVN8dlnB
mZnu9d7ezfF4N6LWG2Xw8BpQptwexNMYPAOwjk3tGw37ipS9u0DK3gVNvbOrceuMyym2ygMI5WvR
G2/NxIlXk2x6nYMqUTGdcgaAQLmBGrFW0XvYdBGkv1C7NbxylxnZJgjmW4rIQ1k2R/lgVF82A3dD
1KcVTqMp/apO1q1h39rA++EGktJF+kHWX4Xcm5TKUlXKN5ITcwr9u8RInJsoV1i9OU9da27zxd9y
NJ97YvxkGWdrQknPhayda7FQfp2vDI+2FOkeWQMpksAg3r2LFeUNxpnhxzJ7v8sYH0pGyUnk/g7C
DVEBbk24r5D2PEk1tGTWvYpRjxpMBKuS8ExLtKcjJef5bM9rMU8dOtTN8zH5Hcak2khEVdq0Cczm
G7rmk3TX5RyO2bRoutzU2uMMjLCQ1h3n5OCyUF0lNRengImcgOqmXRuKVlwE0zthxM90oYPJPx/E
xmQgCzcB9bcW5xGeJ92Cw4NJA/nToVMVl+O1SrTX1JsuEk6WNkbT3NvbXQijvL3tFrh/rAup6WXb
+KOwKJutwenQOSC7ih8LMXH65wsXiYPd3smqb0WW5puAhGtg/jTLpZE7E7DkgbpWdczyDN+N/j1D
SlV1xnm2uyvAelwMYbfSh+YG7rRC/5frywVCJKVSA3kVvvxMB7aM/+ouVcPAMTXK4WzDfHTVtAHJ
erplBgTt3kDk0UNQ9+mvyvFg8nElukrBiOEJjf9MsWQ3ZvTSA52RsCpgK5rPMNPuE6GESMwZaLBp
t/WAQrmQIsyDfJyi9Wd2L3KVi0cRxXKRUyCLk7tiSnfuOKLPe8UuzM86bHPqtY1+V5Utq4mzq+ZZ
96P+LG1g2dZTBUqT2RxJzxFtL2IKfRpEpjBgRIqavms+MVGIV3qin+lBTqO6sTL2ETHbosFS9T+F
/+3CjEH/GpxxeqMmYxWFP5q6ZtMTOL41mo7AghcGuz2UPAjETnjHXZETQW6YQ2N2sEysc77km9gI
LRANVsDHztIOMEmM6UqKe8RfGMxjRLXoFYEWHDPAn9y0uTH5KhhksTCiWNsWzfRkkRPJ3zX1e9/V
J5eCeFa4BETzkVnnjZwgZhTih03LBVQ+j4C/bE2sbjjISYVWLSySDpfaPEctJTtIW3UsgHjb5Rpz
zVW7NH+JmRMFuJkhw4OZVm6/y67R/Xld0bNvwvLUIwouqwTb8TBqT2XaHOwAYRRSE/qesre0nNcy
hloekTp9yZaPYbAuRWqtvL47ICoEEhhZwwBO9JCcujFaoZRHB/xHVooq3pVq17KAmnTeVHTGBEEA
GuxGbh27T2SwM8Pgu6KTx7WJ6HLXznu5qwZLEsVpN4IJh40Msw4Wldwz2dZErBv0TX7k6JUkR6Yr
AYIy9oyEVIXiBDMrEtyuxcwk/JZPU6X64jtJzka31YyGfc1Nlg+P1KeEDWS3Nib7OyjHg7JNgnOI
wgHi/so788JibjYGjrsVudWUnkPzu2wMPOjiNdOQMTL2Q6+hezuSI07dnWSqeVAcOgpVMwQ+Thsk
6J46Vm6Sd3+JbNg9yVboOSz7fAIogf90GR76hQyQ5cg3YN0TC2I0QZqdSQ8d2LhlMMvvGzh/DXZ+
VK9OVz5F3WPfVFC6RryxHuWpVdwOAJRbmeDQBEVSFhoAUEFZFsSjnh1epMM211r+39dkqLSSxyRN
Q1kjnKkLxZCHy3PS0f5ENJfNLdHQYoJHPSgrwBo+Yrs7+41xaQFcO5jGhMWGBRPbaBYDRaglPfcY
O7YA/oriIQYb3r034UQ+Ym0yHZHVTlsDJL6TkON33oonI+spM6yD7B4JIQzDFE9SQe7BZHclgan3
BqAYH/IMGwrgERgtROYzEQWKxVNb/MjzHknIvJKTKvxgmMl/fZ95P+oS/hvrKKLXKHtUlN/5OhHW
UjX3Zq4+xAandhlepOegAYi5IC+RQG8ix5HFqxNC5KDR6RowFQrJT3kKskEZvcxJx3ScCTkblGmF
RwViJy1U6G/IbDepMwGtpK4k/OSRdmMET6kWAbN1gR8wO2X6IvcgS46+jfypWElQxUqhJJueA6nG
Uiq3PlB9O8kHUiOsLZYFPjey5CvqZAlay2hJJJRDRHaFG6Fop+vekbhNN+oJjy94RvR3+NoODQbZ
Zp26jJw9Sl/24xwciBDwHziBW3YbXzKOop1ECQskhp6Pd3Vl3zKF+gvfFZM3Cj9ZjXk6k/a0Z1Zu
UrEC9AREApC7kA4zoSpb/HspFVh/8rjTtoPuBQWbw1eOfbkFhvFG6IhKYP58iQLV0zEGLYlCrPWR
cPPrAk8GiV9sJXZdRYUjh1Tcz+x+mo0ewogDg2KJ/LTst2I219Y+/N8t+3WCbiexQ8aKPLnuSaKN
7LF4gCzOOuW3Eg8WKXtxAOweJdqYvFcM94H3qMllWT5A944BR1cxfQ6i644HuQMLgtgwsGZloeQc
wDnomKiElqZVDCQzzBvf4DxdMpJre7jaBX/NM+ws++Az4xOEyv+tGol/7AOXXro8P8NBIjK8k2AS
gpBu4vjiDPA0wTT5tBqkpeD6zQ1k4VudcAzE4ei21nvGTMdZPppetoWRty/ErGL2brn+0AJiu8Bo
Ky9h4d/5Y/X9d6IYCnbdm+a6q8BBfdOBVgdF3o/N819IcG5Bj+7t/4Kr1cUi5jCtMxzuECte0eWh
tcR286e7LLtIMsfZa0QvAWAwFKxOstXjeXztwvRkdC8Efy4MKZWNi2Z3Hvc73C//Plh2txzj/LPc
IdmPQ5XtWVWLpXYeGF6kEv7iAHknIrQG6vCIiGsAGfkbWYz8yCDMSWoQ6DF4exBXtKO9NL1nLEwg
463jAJIiZgxzm18ajOxd7iXmg0fZZilNNXWVLSoQADO+JdjwEjYQfBQkgXFlJCLB5cNU2aIb9DPg
TOACrJZ8c77yWgkrEpLZJSzVPCmvdglsgpVcEjjRAdhoBcKKkdoHAS0kPt/hGYaDe5BqTS7AWaoV
24GuBlRzHh0dp2GodvxKbgrf0DTeQr6rIiaKvbMENM/+DQDEkKK3i3svZ8BE8CAuywpzgjcbDh7v
9bequxexAZ7b7iRRPZqau57Du+K4dggpRDzqx2AjQbhhE2jBjzY86Hn7ZOP2ArnzzmeJyCeEurbi
dJQ4JOepfJJ8RY09r9N3yxNvV2vzNgxeZwexn8YAnvWUglVyKE1Z5uKYk/iYhxGBnXn8s2BLMJea
IRNEc3Q3z8grOsiFTijyitQYu5GguQzkV3h6e8F21gcpIQqNqeysRXepbGE2PgFidpqj2BbJpyPy
x5rzzfgL5TomVRmC97xXqn/xPpnNjZIII0mIvMLujNvWji+AMjFwCUr0abCYpTdF6S281Q141s3E
kvah/jTTCJaSQMWiM+B1qK5dW7P93JIEdJy2PDBZhw4wgb4t7iSMaiW6mNW3HPaeQxkUL7uKWl7W
fRJ5lyJEIZj1Dz6MvLOfQCOWLXlxxPhdP1hZduulSHyyHySUJr1z5NSQXWvnEUANMhk/6ATwcSMx
MnCwscYMjTeVUAf2Sk43+Ih/yczY2Bc5YPSi2naE85h8WCJKasSkL0I6O8tSkTioSCfkbJVwQUyS
D5SYw/P5S17tjGE1QFnJYomKDC33Mo2K6RrmPb2aMt3WSHdYbrOWjaSwR5noccpqkGicDqDZm3Vn
w7rOnIOsNI1hnJ+Yp6WHrhsVf4kRisuriN0bcGBk+lMN0cQn7wDTQ74p2avE1gIoU8W/yGNhz0sA
k49FoQMWO+oGXLmEXFaENFYmEPbcIL1ZnnKn2ga6va1rtIJZdNJbJfQPin0T6EcvVZirBSCIarIU
JLNKe6V6JmdVcykSDWR0he4AyU06/WtDoEkhkp5skyxcXqnwOPuWALx+8SMntpw/iyq2imzc8HBR
4dSU3IKQ8bcWw5+J/oJgpkr6qVi+Otmb5z3I1QJxua08/z4lO2PSd5Q0xac5F2OK4Vneuvauslht
Esx6weSx0KBcdNdaQ92H1REbxTPvJ8BQSb01LF4ksYkIcbKgQKBt5TaxsVuqE4kKkjJaHO6yBlnT
kpZ6DEC6ubrKEqgJYZ5V7CTPkVOPCeUaiysJDRSL1/+e2fC4KJgdpGkc37UPJhkys9c9SyxmB8uX
1KOXv4sZJ2a08FGJLlH82fXW4e9TzP4sqUsfOQdSnLzK3gvyQXdg7M5K/f/YJDmnE9s7o/P2Eowm
KvaOBdfjDiaPO9Twnp/CNaxfPDYsEdtHN895RtWdim3oTrrGHZRbVSPmGTt/t63y5u2kKyDOIRkg
h6OcA0G5rOUTGrJRPrQR+mvx8xcIaTxzFkhCt9T2cxhVyE/i3YdeDB4JU/gsOUoQJMdsCfaRScxu
HLKQ6KWxtIMEdLNLcdieT5SiwBkeILMcJHOWhR1NdFM4b1HRZRfp5iZMx2vWdiK1eWX4IqjHey97
M612I3G10P2TZJd5/Rp62q/v68gIa8O+5aNm0Wj1o5OkX9IKmpqO3YIuF6BmiJCMBUVN6zFpiCON
jgdQniCL41fa06I5TBWL/tIH0Qt6WRcIJsVqAYSyQuoQMkgEfbRxIgVUorsN2+4LDTNiyMz53oej
c9NjQQTLIuPNYfnr5W2d5AuCfjMS32GmvQYGz2lUM3KvQefe9c0COL9U5NUeiOjcRbs7KtGJWyyj
oLD2P2k/6VSqPjFshjJWRkVGIqleR6O5FnF0mzsWTf0Q4V2xFCrwa0CgLC6wFE0/FP59aFIuzV3S
FO1t7EC2Sn11SvzJw7kWia9558DyY7xYJnymrvH08EAMAnOvqsU55LJhygmtzdYLKB+8drnOgjBb
WqdZ6amJ+v5IlDZR6ae+Eitg8atR/4pCy4HmV1vb/+U03zMSL6xTQfwZTUjnQ3Tswi9oaN2KNEMH
uVe/V1p5mgg4FRguDaWElUqXB6Wh0T1WQOLr3wbbaqBfpPCKTiDSCx1atS4F0OxWn5YN5cfTZmCi
duy6O6fNd8C1sXGqNd4rzeaHvOHZgni/D0Igxb0DMjCvr3UELEcy1t7D+BNFwBeswQFdmu5LY4Cj
r0fOico1f50RcotqcOmri8DducY0boNF+0gV+s/a2HZI1aLOakM2Ae58u/hsuXj+HDvaSlMyYcTh
pqDmkmrn+sAgmExFqD+gNOIzCK9zgGyLvkx7TUfAZ9QI6W33VKjmuQ/K5wWfjjVyjrdjyEN2Gp1C
vAseIiE9ZXTUUZxz3iAKPRmZ+1FU1Xs5hsXaaUoPPVd6pdW8q7r4FbEj3G2zyaBbllo7H2IbRLHn
pC8OmZX+my3/IxFJ2TygO+Im6XBMEKCjlkREHKfDp6hHsysytPveRF81S4puO3OIwXWle2jCBbCR
pFkbSr3XS/aCps4/RhZ3eAfSUdHVh+YXL/oUmTCJpmtW5/dVxvCiaD+CGaFDQ6ep6QTJ85ij/hHr
CVW0acbXWCsYQ/+PpDPZjlPJougXsRYRQARMlX2mUlKqtycsy9Kj7wm6r6+Na1Iq+8kSCUE0956z
T8mTzAa3v+vR0kfIYOFrTtessG/5wKqRiJqlcQTsDqfGnYKccTbBG2thc3X287CwTair/CWsg3si
tgDW2MWz3ZORF7d1fZZS3Fo3jdgjouUZTNWee4/UxKLpHvNBvFQJ9uFMZhyIwHcvxtksvpux1fOv
oZBPhVXEl8VBDZf2oGXh3i49kHRFob6Ne9ISUfN/zE0p3sOJCu2YUdujcPRV+uoio460sAm+gVW7
/wH24LQlB4NDp6eXGXrinJT0w7LGQ4nig/BK/S0xbvQtF8dhMoV8EPP8dGyHd+WCCmqAWk9R/Lm1
qGRra3qdHH9kl7fcKrN8zIVF6Rhn4Z1XcgboesI2m6jeD8H8XQT6kswlZpcA7XiMBMP3l/vAeAJr
lk1ZcIANF8RfUdbf5KhujVnQma7paZXTDBBvkPMvgsjpKU7RBJZ5ROGgsM9lreiVGRMUj6NL5puu
sAcVLus0iUCU0UbgznUTEHyEJ/pliiubmdzXZzMXjxbSHTi0M8cS5FpPRJ63mwkSBEoR4W2xs5DM
XSfeIV6wGpRFmO9zpGBIxRm3WWDjgPP0d92S22BJMlKCeUZXimZza5ow2du1nlZ6hro4BjARtxWs
G9g0dnI/WUPPtoUg2Efeg7DsT5IWMyBaFkr78VuW0RtO+HPsxJB/abw3sc0Z3SYNvnOCE+CaACp6
eW6qjpgT7Vy7aCoppXOoB+MAmMfI362CMJJiI7/DWUPaTY60wYopyy75Qi2dFDkbJN+2bTpw+YHI
kPcv6XmuPXctIyxYc4ShFw7FCR9IcOeI2RyL1HrSEzQ55Im5qBjMk00uqM06ympiVXfwW7C9x95l
FaoWLrmSUxWy2OPDV5qdemGP1CadRbOUDoXj4GkO+s9WE5Akk4Fs9Z7yWpACU4mNO98Kuux7JpP+
y8LgvO1MxtGwqiyxj/QwvrdLYNhx2bDtkvFVNk5y0C4THkcKAOAj8IHD3KmyZMIw7CgJ4bLvZxwc
dHox6gz+tLr6qvhkWVNGM0k782ZOnOyx6CqCLdxQhWBecHmjyXdYWgm1m14X8oSAxQ7Q2gRAH3dp
DHYPBAnYBHxuuJUiYOhacpkTJzl7ZTodlecFyF8ThDLw/Ugd2AR+RGvanbuCil2TpvcBMHBoB7hK
trUrfmetBPeM/vTQQvmlqGcWin6WfXZNMtGek/Frb1f9KbFt5yDiaoGnk3rbvCTZNaE0elrqdaue
WsG9NHIMN15X8i4EBTspKlrtvR7TukYJMcaXOMyIXW+K6kgjkuZaLkuosaoKX2MtUta1XGKZIOnh
3GZOgxyksb8KXavn2uuiz8FVy1fg2Gq75ICySulxKsyG5CjnAW1RXSr7K1FZ9KcGdnNUmCrJLrBK
+QXCG3hROoOgVjnGo4kYHPhOjk0GEqphp5M9wEaXdKdwQW21b/Bts1eKguyp8GaAG+Ow2v68vB5J
I5wdJKBlUUUheao+HfaokP9VEpxZkRbNk+uNPLUpJIenYUhf8VA1z0PvYiNxg3S6DehBUSgl6n0y
Vvc5Uy1+rGRCxd9Yzp9+YGltHCzv/oRmRETAzEeFSoud0LAPZFfc/Nksf6s+Aq4VdqFiV+pFJ0IB
2Vma2bAEuLQEuWHI9KCKxEdHQCxSU/ndTIIWx+zAUcpRBLuzA9m9HdJn0UELsGDrbJIYRfowLg9k
2XT/kaWVgfH2rMhs+tHCvdYrnNxe7I9yNyVSk2mazez4PMFgJ0kLmO5Y2ceyEGZHrxitixo49yuU
1ZDRmxl1d2OYt7LGIoAtDLGw94PJHudJ/kiiMDfEDSbPQ60wnkyl80Ms6UTfzVCSnop8K32pd3JM
frvQcVYCGZCYbKWsoJdgV20TvuDnvaaeNBj2BzXKRhq44UD6NMk6eXwwmjBLblp9p7NUbie3smCU
BvPD2P0aW/Uh+v94KLgQn82IdKYbV0Klh/eOZfnSdD9zDnZxjJ+1aaNHybmLpFwOlESRU4OdJmLR
V00RbkOSEEn9wiZwTVPvBqZrO7VFfyctGtns8WqRfQhlwKlOAdW1T34vxvOPTlBBC9ynkoV9J1z7
1NMzgb6dAtRiCH4X3kuDc/84x2rLSX0amOS5TobLnc+Sn8r5ZOXW3kU6JoCy8FOpEsCFfYvaEgrg
fHbpTbdefbJ7gtsGfV/PPw4yio5qRQCCceBlp0T5qdvlPTLzzndJkACPW5TvA/tGuhfDCmIh/Kbh
7nkeYcAd6SigByKoCpR374YEZ1tFdM+SrdryO/Ik/hHAgLhWHA7Tdwnc2w+RB7mAjvXGcinDVjSN
NPbCXwl+TfCrU0LkDYduA+k3cxzwmNSOVbOboUiyh4/2RbpC4yv9lmaPIprfeUgaihEiSn9vy2En
Xfs8aXKSGWrkgR3WKxNO8hITxuBGbytehmvwLRLL3EzfKkiDnkXYSgXEwOn/kyXtqVr/Wa1DHErf
SzHviFe/X1TCYTvc8CNQINB/GHZDpD6Vap8JP4JU6twjjdusFEyR94jXEyhZ4zdXN1Eu5EsrSXDy
mLnIV4HFdbfE8a5T6W69g+uf/8mvcTnAVW35o0OxyI6/1p8ZwqgocWh5wKVbutjW8NGZZW9CCpyA
WgxSMg67LLfOroiczxI6ZsqdG/q3ycF+6cCXCOa9hbXFTSBmsEUfuaQYxpAosCQtNjig4GZlzZb0
4q0b0esoMOLZ73keXYIYVrLnEqSMUnM+g4+lIwsmkoOK8+qyQObjTOAN+9G6Oc5j8ior71R4/mth
D68arWiZB59zRDkUODimB78FOdw1oK2jl1SCC3GDmrqky+vbjs05iiF7NdNfWS1vbALyfdKmwQaW
zUGLcB/AtcjTM6QbAgpAupkBoR3WDPNoQQsZBv8eP8sVMArVXyql8PRc814SNF/1vNFgEln733EB
HwF2frmxeeiXmeiHoSFzBBqFCcNtweNZvzvJHkfmRGbpC5G/O5fYngxt+BRHu25svm0/hZs1oYVe
gAlI1Cw9d+6NXcwmZic8KP9vr14JMX7SJr+lnnmVBPtwq6Vxd8LLXpuq+ObAu+nEcmOrDYVaQFCD
XLw+ElkdgmRtgDRfVVKj5pgRPUI0xNJXpOfSrZ+JFD14CiuR7aNrKg+TT7tInabW+bs+opSXSVKW
DFGlj7Y+Ggdt6MIZqL9RUWD97z4RO27Yc1xdsmFk9tnWgCWzmswPSROJHeJYEU1Kzi73ZWXSroxJ
Ruqo+ydGRk2oDKNzoVI2rCXTxHnj81Xw6ATk8aj5Kjw4CuzDOK3ceTWQFKun7QcSk2tuB+foMXIC
bsf65zU7tiY2aQSEQCQvbhWYNLymgYHM2WQ8jh4lACrn/st26l+47npnfgDk/2llMwQgvIThKRLd
J0sEb1pGAMNEp7nfA+K9cL/WGUBVYMWxHPx7n6ryPoufKaDve+Hsoj47cPEKOTNfGJtUCM+cRrsH
dxDX9YPw13Pf7viiW03c4MJIhfdYoy3uSSe3XrykpazeRdA3RlRcrfMGbhlqbfsIEAmYC/QtEJY7
bUDBBG7+4YS/1g/tOBwDtEnWKB4CKKaRKEp+icWm8MbXsbfW39mFHpRWKr86pdjNX7hIPj7K0P4s
nQYsgKT5JArAqBcE3PWjwgLwU0Tt35S8EZ3/5y7TgZHZpl2Ok+0tA/fKP5l18Z7br6t1FeHHc5Au
5zGzjqmu//BfcUSd+K+rbSsHEev0iIbkcONdu1JIBnfOztQu7vmW1cTrkhFYtnDgvKfc8bYdS+P6
miTddFaYzmyGPmxv/k3pkamXBZvMm3/HMT+Tsusikvl+mLpdN4PHIP4ISTZfBk7am2qgS5uW0z24
Vj+bNhrw05pDvP6sPv3lcUxlAC27vuhPkrUXAzi92PCq6q8Yl7Crr4yV1i7QMnZPGtDtNqzGJ1xB
D8lgSFhq9mMUvHluDWuY5Mi+lRMCsXaNZbDDdermXHqW0/gWz9m5pQ1B7fsDfUwQ8o2ZRaj3ajRe
3+oZnUOb/hqKnzXsDTztxudv2xnGU/c2Zsybxfhmt58J95sbsoalTcIGKgMtCbzlSq1l7KrmNWmw
TaJJYL+eevaudQiL4Jt56i0jxC44DpofH99IzxrBi5jN+PhC+wiu222Jlh1YivP/mBDXhzLY9fqs
Uyk3fv4fC8t6mTmlP6zTOyKbWAfELouY69PzOreEBuk9pbKFZUMGNf7aHyf/CmDFhSwOXtpt1uvp
ZsqdsF+5JhOl+wH5SNn/MkqvfljZ6W3Mh3SbgriN+0qAKKIQaxU31f2AemOBBBnjEjfo+g96Gn8H
kOqYX+idPnEDJy5o9LNTBms3dLrt+sSN6AmbxT7AJ+aGgda5C/RnPHALyepBltGMNAU7xMRMn4xS
rwUU4/2o6G1sFCEeqKVobIj/+F8btdIafBJlFijO8/qdgVygmQHKZbswFWIH0Bunqlw+NDhvminr
4/r3hHlc6zvLrZrEbV3mZf7FBejgx03JI2r+jtmarZ7t+A42v/yQ9VVbHy8JTRzx/0WKeDyVzuZd
vbG+DCzghXrzI/voi2cpaTOXe59P3IIX8pz+uiiCF7hfbPcwMMD6/lw/cVg/Yew/5xRdNMS1DOSv
XIda0lnArdAgzMsRmfmdtDG1uYK2NEFiGK6JAN2vk71Jh806DtdL4z4NMdkIWbTnEhKSrrhLfIAC
VkoO9HT9xOutHRjVCmTpEtPxBvqZeGwSQnEUyc+/McXtYI2n40xVmKHLZTrLQpcJ0b4hXTDqt+zw
BHHrvFrcGW7BEqL6DA58KdVb71lbRj2/OFh3+lie1n+iAgrcAyqeoOl2glEUs5NFGsEl8lD+/6By
Kv2sXhMkWZxgO5PSNo5XMSxoRR0+FM4HovaYJNMKB6vT+2deeo/049COTkuDkNRHdsmqb78WzLAm
f62ExzsJ+UKuue440F0ZH2Lh37vZsEPx9s7ktH5kx2Lm7G8Fu/MuS149xLf4Vi8I86FGJ082dP/R
cVCf0rVl77BOT6EsCLCjOtuoa7IA8GBG4QayrAn6jIFb/ZsM6tHGHMdTZ9Jbp4GxXyhMdwCe1rIr
QSdL9hQ1hFLOFc55VlSD+z9drinTrZ2G1n5mK4D90NDExMFE4CIZLvG2cdpLZ7VXZ4DnRkzbitLo
GN59QgsrDZ9W8Dt3laFmZx723RdOTo/rk+A85PEqIFGDqMy5wu/XEc4LHWtEoZm+D6nsrzOy3zu3
oR5ZqvZ1U+CbDFEk2Pyj/YjgeJnTp1itY+KLntUF0MaGqt2BVz9gZh+4sYEIq01QAMVxXEDI42+m
k0EtxyBUzjpTdmH00c4z98sjYreeH2uTBFu7tDaD0Ocyxq0Htu49HIixrMe4eu/rJnkw81T9WWCa
EUCuO3pqsCgopocfI8UjzNiHaIkvgZM8h+7wvU4IA+YQzmxvlOKRj817PFe/gkhTbmwlhfuiJ/Nq
7EkQjs8qi5lGXFop8XA/rEnAywTKrnPrq8y6Hzdw2p1vV2Rk0ryi7iYp73j+zq96NAkaUF0x8NAt
awZf06CfdNlG9FF2EcjFc5UCAu00HQVNKgbCzTvpDyf61u+AOf9Q7uGQhISN6mRKaWKNbC0+NIpm
a07AFsPh2Likon+zh6M5rjks+RQ8c+BDVnlPKfZj3fChqvhwLOdU0jxe//2UYsKvsPWBf6eIdWwp
wJ8mh528iMyXFMFZKOdqx/KpCvorhfmDBP0q2BtlbfxI1ly4ydOArGUbL7/tiLupK3wgIs6JKHei
hZlgkXD6NMC8Rxl+mwADmtLP87xW5WhooXsDJbwt19IANjbHh78k4FgVivRaUCMEivjlq6iSbV7F
N36Cza9OAsNDSrfrfRKE9Q4gtfrxMvr2uyH9geeCWCrf++wCsTOADIFqLifcfNF2aGecrMlqxOD0
nVDaem4KwF+5Zb1B7PnbFALdQVdeqOVgLy0SevrTkRrWITfkS+R182pU/KGaFL5BcKFt/zsvG5BE
5hTXgyE0oHgLcv4PdYZfpaaAJIb2GmqAXF33RDrYW+MsTylmlHoQj6WB+QDEXnOEB4+zaZl0GcyP
FHueFOWsoHLjhQGVFdtGOo96yretcQnE8RwAn4vinEb4+2lGxX+3TvAEFJH15BKpBPpDZxTwenRE
FarepPK2NfqifCChaVK0eRn1QBjM96T7mhm/+DWY4Gb3McIY0I2r0hbgsRm9Z1iaMabGNHMB6UV1
+B8mq/AeEP+bAxpl7BV9loCUv/CG8e+c2f117Oudh33Od2aQCOYU4Hb3tRdebOm9rl2cOmR6r6Jj
HaaIxmv3ueJupWaosN10j0HLgEL9TskzJiixcii16j+lDj99VfyZ7eKJUt9+BakmNTY0RGdMdnb4
MZn5ue9WGUxmHsKKrVDVBCROK9kjXycSR+L4b4S6DTa1mGjpkaa4HWf+7tGa8NVmwopYH2N2cuCt
+vIkyvqmOCmKroGeU/KKlvnFxON0Ca3kOW/0fyobDkWwYgzCiUornH87Cd8Wz5ySXB9S4qtoiQVn
mdtvkTORMK5/z0HxAdj+XvcFIBEk/lZ8HDscsoNrc+6NC67N8knmQUvUWgJONG4uU5xpdO1U6z8E
hD+xPOXjnVjcq487e6HVbyogZnQSOLW8h4jUaCDtvTY5rv9dDP4lqgiusbRAQI+mKR/KFMz1fBK2
uXSx/MLE/+M7XnvjjHgqJArToDUfbuFeleAWVzYOoQlpRwM92YZlzEM2WhywNT0myjsnvMJJDXlu
hvNQZM5j0nccGEjIeZioeDx4ra7ZhfgD/mJkT44t3lxSBe4mZ7QQrrHNtDv1t8sINNG+/Bv4xZOJ
NCk4g6Bm35r3GDUWBMvuoD33QTsAsb0usW8oVMYLGgFNdUncQNX86eb6KSQF0PIZoh6RLbmmx1QF
V4pcV0fP734VzT0Vc0pfseP/V7huNu0oUlq/JyfShIyHmf8RQ0qy5LIJlbo0kK0S6iYpmyaiXqgW
8YplA2OLepxKNLMnOpwpPoyMZWIHHrW7JtXwInvV+9wHO3dYtqNpJOJPgoNW2mDpbnG6HwLuZmGD
TS5jAngEGrzanFJ/Qa7KZruX8CAbT3J1ffBC+fVNuA6RJSb4dNRKeeQhr0CGqKmeFimvlND3Fb4m
1yU8LpdQAn22HRcoW0QrdKsaeRpI2e6bDvNQF72VNIDgfpiHqQl7wmmDLAcWFn9nTsnRYkZ+QL/J
9pP9NPcSVHsIahKKfIKQsyWSMIoDpLAzm1pCToSDhogTXWlTn3QbH1U/ZyyH+0FraLjDJej5yJ47
DCysa1+9Y1NjmdZ0CLsUKKiRi20CyyH8t6Y7QnACvAoojEgTorE/lbPGeRjW88GvhlBtmiWyN4Nf
ZNkhb+nqv0ZdMyOnrX+1lgG27aH8M9Y8sSlIh4XY8sKqaRRpjXujU766hXluXzFYLdOVsHoIy9aC
yrUZOBR4KEJizKg2W0Ur8ZpmF9SpLTjrw7woMFbX+9o1U7EPs7RHUNt2x9GUzkHDxflAQV7/EWvL
Zpu4C7umfhY7Chi7gFUQqYEA7gDO/00JHwtO57goqklP4G3DnYiGwdTzX4p3+j6W4bjvkL+eoLEt
d1Efq6uMu58u976MS0Otm3HGDBZcGhh0ayuKTeZYIfBUYnp3ilZd6wAhEP2DYTtC7oNG6lcM2jgj
PHGH46nd2kAzT6EfjWgGlkR+BSYQHeBQFexRz/iP2ncQsNqCPCZ/CDHy6WTYFi3JPrzRBL4NLXs0
dNHQ3pgdYz/DpJhhLQsDPwTnpuL7lIPbzh2rYqtAiW5t1KG3eUgBBGQRjRPSnd/n2fCGVal8KmmV
suDHP0D7SUcd5wa6bFSgvonLXQsMGx4C+zFKsHBxR0TXE116Kwq97dIEZCDHW1HgCes9GVOzIRBJ
+6TNzEnSbz3LQWU6Ru5joyGIJyEFBOFHVPzSxP81TwrNgGOl9yhm0IUHJmRRG9YcX7TZYUIELmcT
NvV+YjH2mkhuwcM2d0Md/xB6TdfF9bFajmB32rEU33Io6pdqFddM1GgvVmThOEG35GBfJJk4Vz1z
pSYaUCW8Gn2ggk3txc6Pu+QB4h7WQFjrdOXtoD1FjY/8DrjFpiyh6bNmGTJLcuG+c/kL6wszfrWk
xVMdEoxE3of/Srqavx0bRwLFGnGYWX3yULk6pYxTxg0aFwn1Wcvgd5M1wwsjGpvrknZH4+eawVRp
YuL00lHadIpvJ4Av1ZKrfEflE5EnXSYd7xeEDmuzaWgQ17s9+Md4aD8leq2n3G2lAeDeLy/OLKZd
OTws9o3+HWUc7WYgEnqSjebR/22BUZMAKs1mdMiAz/l8B8cusBMXlXxKa0UfpALCQx1AffhhxLvj
TV1Ij6FtaBsMCSuSQBhwl0XfyHk4+zVIQIilw7qEtLbZau7q3ezm6Yu3zNNvCZv9b5DHvK8xUX1Q
dnp8fBaxoTKbMBZNIjl1Q5Wf0iSZjo3nljuRjGjCrbD7kzUUKFsHyVE2cqxP2iR5jDo6gi1LHPwY
r79f5jhDI1qls/siVNTDVp2gVY9r0cVu0uTFtkR/qRjYUCCW5VonuWKzDMep8bu/EtSunoqatLYh
rkYsbWr1DVFHZU8on1uPnvrk6WB4CJI4Hg55qupyE9UdFOmptWmG8Jn/syqRhNtQ++QqTcAs9108
Bs+WaP2fqkuLN3vuj6FcKJ8vMRV62e/CIoc6H1tptbWbwQZ90aQG+I1N4YFj/bWbkGyxZ1pRhiSh
4KY1bfBm8H5IVI2dpBw9GkNkBov0X2sY59+mNyFQbCGB5mXEIdJh2VXFUCMmxMLpRcI7MG1Nj+R9
OQ+i07RDyHziVGEo5bgLdAbV/m7jcDzOziLwrNW0JBMvuuRC2NSRxESaEAavTd5Nw30cl2gP5mBd
FobZDXdlg0wZVL4+0gCHC177PNsio3s/p9jUVaRtzoIpMopRc3aPFVr4FvSNtwTTJabj9DiNBt9P
W/bbHtjBwdM051zT1DgEMMAaM3mPJeSH/VBOeI88QSKsR7BWlZn2L2khtJurHCVyQaZQQnoWRZeV
oz8E5WHsJTUbTmbbcVQuu2P1jVa2x6jeutg8GhcDS/FvC+jfciuj15NRchC2O9IpiVSD/7SuL/9+
B8HzKLRr+MLKCspLlRYJx4TcofLdwbxAY7e3Yn4HERjJzXHn9DvluUDkLof6s/GK4Wi3yXDWwTp/
kvL7YI/Jn97VFX1ChZd+iatHi5mE2plMOG/qeD7RI0ge6n7R10R083PaSuo/C0fb3UL1AqpA3Yl3
pHM0GIsSjo7xxjfg1ekFyut8BgQZg62eLJqnCNiVMyyPMvBi6i4F+6vAoXkqSEGlc+eKq17A+Fi9
ow5ZOvtPQWWlV1l14iBp828l79eG0CXMvAsqyShhs6PsCE2pT4B5YBCGRq7syBBGqccGKaR/WuTW
KcsdfN4NvtPBQlo0LXDs/pGDCOauqFetsl0bdQ/jG4qMy4qcNXVPQkxOf/YfP2jdKmmH8//g5mov
ErfYq6IGSZ3EuoAoS5M+APBBQ4N+mlAeapIMRmEsooTEN3L4Ajvyjy0xifT35uXSGcJvqg4BFsUC
s+1HigUI9yAQdZDpU454x9jzIB67rKyL6xKUQUIDAiEPYsbkxLDfRXvsbEGOT6j+ELdOta+GiOCn
8HJ9CZOOHRBQ6XwoyGtD1dAE2bBvHKriLQ//MjZ6unZZJKgI+vMzG99ir/0h2hPNjr59/Q/hKpla
lF19onb0jt7Q4iTiRdqM3iI/eWXV1pZBcrKayX6oxqTbx+REb0fp+mRjIjlzqopOhSafDinGgJRn
TvP2K8667DWTQ/Qr7Mh/8yLszn4aO0wZIrjEbdK8Kw95o5VK2HGU7ADHSOuY4fzdBLR+MQjPHkif
taTF8Jxe7EEPl163PjYjJqujEDM8LyqAtP9NluyMdi241X5VviCwQiVUVuxY63w4JEb9WkHDSE8O
EU3ShKxjp/YflO4/Z7axdwsMmMpt8dK74Jem6haU+qhWLZ9j/RlaRc0sYaGpJjd5CFIT7+LU/WWH
2e+qATMjTPnpC/B8CNZerQX6UtZT7E9zKCr2PfX859zLPvpG/4aQfu7c8tqL5JF89feSc3LL11Gx
fntZvxVyfOGp8o8q8mXIKDJJcdEOIsFwyJ5KqY581DPnd5qyMW2rpDssg03YQVAfJjd6KlJWbt9t
sK6bty5IObHN4IbiOHzLZsIwWtjzaTS9u1X8pXL/VSz91wqoFkt86AcHMabGVWZOSGge1Vg+l7SB
ATTBiczeFju6XwslYQRpHbUZaoZbuASfeTde4X3fL03IYJ7ulGkeVrN45ZaryN3sESORsjtEH1nU
ntcMghb2BWZdwhWgsKm2fSnT5iEKq3u/8+/nMMQI2+HuJyEmqGBXoTu+k5rNhUcGcR+fZomonR+D
JmvbCxodpHiGQ3xMIlx16DA2qU1V2JpfGq/+ybzqlc0EBqVgurdK5ybbmr5+eF3v0hQVT4L5Aq+y
gTzRXxR5FnPXXGlDHkPTfnc+1L4hq89JKKFh476B0FmQi2woeE+ph/azNldey0eES38mJqK4tllT
4mcmrYh2b/yVDtXF1D7vlMsCEizHFaufp/I576yT6N2TJxcUeeQRuOkLlJ/DNBLJatSIyMe82GAI
ehcb+orMJFcWKCV07hnMQ4ca0TLBY1HrMxErt3CmGAO3CZ87L3ZMYUtIzNfknIMKmm52Gv315GqT
bD77OjoFaX8UPfDvyseeVwL7a3l/k5rTqafip54sRq8PHztPbawmRQ3j79smPk+VsOEIw7BIvLe4
cgB2Dx+wdUjLHq7AC6Ebq8fKkS+opqErUiNnxsko3Oc3n7SXNf/EK9l9og5dm8AOJgxQpvZGE3dF
7/nJidP3vhx/p2v0WBXdpiL+Pfb9o6P0L6xC57bFYFiJtz4ze0t6ZyCZbBbr17QprjVR5qx6xFGa
3fphmFQOhmAFBIBfaOR3UZse/Ag/tm1de1T5YzTelsrZOVV78FEjTo45hr14aFuPs8NAdbEA5beZ
pfo1NfkzQ+8jY6MEv49Xk7QOqQ4Lx6Wo9a5jkh/8eT7FQ/Boh7SOo/EpVPPTWAGZ4vtdWZB7g/oC
cryFUsSd+JTE4ME2ZhHv3B9fpq9zQGLyGDtPObJoVlJkAiUXkZKL586QmtZ8Nrtxj01p0ZhHab7e
BKaXfNtU8YtAYwr00tmt2bvCBrYXF982/iaNi0hVv5shZr9vfrWV+A+Zxn9u03OX50eSjBCrVdSU
CtDNMDKdF7/mWFmu8YipTUvKOhpJLB0ZtWXLsG2aDxp3j31Ss/a4O1mOX3hr9iwl3R23c3xJecdP
TVF+LdzQKrMPSav/XdUgCiLnyUdTDHn8XIi/Mo3vn3qwrqzfxsJyR07pQGwP3fp9rOZjrzkIi5IM
HyHfWi2wZgD/LpevBK3hHe7b3ezbuIF1zyIhHuisov/LfhiBI3LpFYThkH2i8xd7DbrsmoNSI8GJ
PAyuyy0ngPvqUMiWcBBsIJUhucJxtQ83AQpxb+NzQcFVn4YW+pZCKEOEhk83hsGxXbr5PUwTcRPt
6ONnpP6wArXz+tF39GGup+EtzKuPRIp3Wdq4qrAjtMgVRc2rBAxCzcktWwUMfoNK3c/9+76kQRd2
FGbHwnz66PY6LUvn6FRF9e2qWd8WHwUCB0JJ1LFobnFnd6/SouC0c8NQTYgukvGnIN5rz68s0M+g
3YidAOu14qxTttH4WtF9gaicQv5sG6nui15Xu7Fy4E009rIjmLImpmgWR+3P8qTJeKIMQkcxaNF5
Jq7fHJvEaQ6VW8uDaiOoPZ2nT9RSoiMp1NFxRoFwiEKt0A169HvtLD0Ru1XsU6XW1X7M0BpWNIHQ
Yb9Hfjce+oTt/mSaAiLMRMp6J9VO0wJ+idug2wRBlq1dqWIvkz48zJmL5CZt2jUz/K+vaBO4mYcf
CljLYa0IvriBNexS06fMxck3+1DsdPGQvgqPlIS7BncAEDAHzXXLDu233VLMsrzGbLV22H0rOsaJ
JmyOs+1AWIjrF86WhkGEZr2M5EencshQrBMHqdcbN/O0mgHXXCYGC26ENW/iVe3W5eQiRvWozxjR
yVaMJAeZqbDaS1/AFdhkbQgSPwzi3Dsmlu8e5xxPcy/97jxluBnGcJF748uV42z159nN8ld4SS0q
/BaFkx5b8e5AqSLKHKMdvTpNubXO3lI+no39KA6nO9t8EIQsWU87t1lzs42T4Zs81rW7KedjSt+T
96WZr0loKAMG8M8pU9d/UWIsJGTRLcUxUC4+pgfrGPThP9EbGKsu/WVGxBspfabmFKrsjOwQ4T+x
fArkavvcxh+ptTxgo2KI/J796eAR7MpGc1PPV4T+d2upsNCUkmnTRy+qnLYWpp/WkNGNUiQG3GbJ
DRfMn7SDnnba9dXT1OO5V0cfjk7hvQvyuyeq4n3x4SYEZl5IRExDDnQuaYUEIqcj+DRCn4u/3fyy
uH9HPrsiP45IiA1ch52NT3PEMGmRysqvSdWxIDCi4RK4RsKSDPTSnmBD7pJRX0F8awQxQleO67jN
WfcJ+CYv2Gq+VYJI5t9feMtHy+1puL1yAdobf3CXc/udojVxT+eg+XSamMLS3/VzzwvyL2r/3K5Z
QJL7l7/+P5bOY8lSJdmiX4QZWkyP1ip1TrAUlWgICPTXvxW336jbblVlHjhB4OG+99o1/7wsnlR/
2E5uTLbVz+PCGtPYjq29UBdRJvmlpvPtm8GmiTKQEs6Gm8iPRQChrpDJqtveDBns8UHviXFHnvNa
6H/ctEAI8PMPVHeLCsNkJU/8SwB1y2RwN1yjT5AhF6zWgg7zH9WDq525iEJDfdhHK6NTl8Qt57tp
OPjUVa8WRZLs+XuudeWucC/5w0BpE3ERwJSfkGNw2VhGIxqtOlFK05P6plle3DoHHJhm0JzttmNN
E8R4Z80pYQsrU2kV4uybM8aKv1ZQ6PM/OulGahpii2bJEmJBgNLju4Hdv+Rrk+O/KcbQgPZd/Qhu
bZJ9p5QgXU6tTFVDw4Y9hcStFDniVZv5jB2PDn/P3akPQ9lmzB8zEaW6T+4LwCPjBSWFTQwl6c86
0ahEGJoDeiU92PEVq6+MDXqrvsECy5iLmDVgj5jhoPIP0ohHLoQsPwME59wTU2twZm5EgLmGH0Lm
1P/uqBtP7+prtic4wx5IBf2P+1zGE8pAh3LkEvpsz9o8sjKhJ+I4SnjEWSJ8bq6SzUo1n1f/W7ym
9xOyefFHfJusMJaQurt8N+qXcrGsLv4mzxZLIzNcvgaspO4ISgUgCP8KF0ffvc4mMogNVSZCQkRm
3as2Fieetv//cVgZFo0Z0EW+Y744qHXPo2I0f2mY3S1wuLK6tllBP4Vajt7SlK7VvtJ19kHdjgYU
qyN4x9Rb4fdntSv5FD9ELvJf0jF7gU697W2Od9M3nzzqafXwz2Tj79z+jQEgx7OHE1rb/606dWvV
88FFc/ml+clf0kN/rS48MgwEh9iGCCckhdXo67Va/7N+zDRPMZE3dmn+Rs1uKpv6rtEL3dnsi1NP
VKumhavJCNFiczgkl6/77uYZt4zT/jHR3Jcy2OZatVc7hy5wPqlsRgQ7BgNBqCHNQc2H1F/U0/aL
k/IGU+yaP1x7SYB+Y4Yg253yBG90Xd+6POZZZsraVczQy5Nou7cworJmQwtajfQgpCQ+0ZBpJLe1
0D69pL1PIngNPHlswnZtt8HLbNfHMtQuGqG86Tz8jayBuSzwrlXBw5cscN1qdw23e+66lSRJBaky
/SrZX2Q7EgTdfXWIexj3k/jbiK+wNN8djYlsX71i7/mRQUD4q9Wu1DI35oGG50T0TrYjmnHdSM76
XLHhtFjQilPkmrfeEhcNIwQhaWeLw9og5ltjB7esNteytyF569dRinvI+XRBsuSRMNA1CmW8YAyT
/1sBZA7Y1nBQ988kurgigKhuupfKZlgJRmALhcNTjVdMMWG1ShLXXUT9XDDqZ4pHfg4jcFAbGhl3
NYl69Cq+/MS6RrH3nfjyE/PaWrB/4Jc7RxH6Yxu0ykIW+P3o0T1iO6YjKw4WkzcjT9HDFCczzwkb
kRsdxwdPJ3OHObRsNNN8UwPQYke6W7Jbt04ab/XYUigXpHLSe/baiFwoFotRiRPzrWuf+gfZOGsS
lZmk4YyyKnns6oo2SMCcmW+/GIINVknMzyB2hb+1CuytgLMysgtoZL8G0toXPuOfNohIdYYdE5rP
YYCQqs44jKDS4uUR30RmMXEUzXPYAIG0c4ijnptXxMY63MjpKZDavxSz0orwbvbrWjUtYzKnqSGT
dDyKsdlOKXrl0va/wpw82GEofjR8Q+qvTWR4UIOtE62myVxsJOe/FvRINJgXyDq71kfwN+X6PaXW
oLWgrZpJOwGpJ0jKeishmNSa/ZxKdNMDAzXGkDo+N7RJe6NH6eNM7x6xzf9duduvUqHfEGpvW/V8
1tEpIscUC26/Ur8+NACTg7+q8/TFS5CETvLZiFNIv6yOxGXYm6bXEHFwV2u/xGSR7IC2tbPerT7c
VJ3cgz3D8EYAqt642IRwfdS84ADySoiOllM8T772FhbFOvbVxwgOE7YtoEXx1gnr7SgpCEIeN3VB
mald7Ta9GF60Rfh28ZhyOgGMT6+8zWm1wyh1tnzvMjvj3oHw6Hf+ifPTTfiVAtJ8ylg76PB8PbJG
Y47eInLWOuOcORa7TpS73LW+7Fx7QWXwW+vOisGcOssemNLt3Kw72+7rDO8uwiJQukzboG04vbsZ
82QjxrzAjtYtTQt0dzXvhdf8Ue6uBcVi0yJOlYCzhYqqYK2HLXWaX57VZGb53xceD2AeknpXMQgH
D+Z8D0F5MHtylwStZ6dNPgYTuTHMQjqO+kqjzs593uG9xB9NG//b1dguUBAaKXy/APsilGZb75mc
DebW0fULqBiadaF+HAuXCRKE77gXRzPgOOmpzDTkgeqz+9SF4aAtu9LnHEK4G1DDE7hP+iQ9wijj
WqEYWOhyXtn2dHcC1GRRPSAM8VK4CrV4LjQ6b4VN6jIxkjQNJ627lXa8E01wMTPB5kLrrEbXDumk
x86IoSAO6DU6Y3ClhbUbaUwGJJAQDyTeKxeAKC68bWa3yBUgosY0c/siWnuadas0xDusHCdBfCfl
lt4p+L7x4kzphyjz58SgXSmzq5NXxEtYObmuvvWf77xZdnq1y5OZKTz3qSM8aUJvLHL0s+e8bNH4
159jyjxkdtAROsEHtjC6kJjJ+uIRdfcmMOhIwSRPJ6D+hb33bbnPcU6Wfb1sxEOmUDX59Vb3Xmjm
Kpdi7/vP5Avj5FpIds9quk0NJlA0d65eX0ScookVW7VKGt1hzJEeQchNVBIy+FRfRghdrNblSS0X
jdCblsdHA9Pq4wRKK/dtLvgmLOzxbrzWfXxkXncirhtbH4kCPG59y+xhCBAl/8lUu+bV8CQn4sPc
Fy8UG3UbK8ItuplTg93ihc6wdDoOsZ3ROsd7Xs05k3YijtCb965+TXlTCyM62O65qLqLINihpiVk
tfRKFOcnYCCQN6Qh8BH1tHlDnbfuKh2KAdgcA8V7GOer0qX707dnuuEnTwzHUFxwjx5Dhp9WM5xU
jhz17IQ4hra5z3nK0eRaj5mvtWceuIsPWjP3krU2gjxgs0pmmF1kTi10kyEWL4soaC8+W5yo4WlE
6K4FnSvkC03+KGIfYEzxKUrEvYqqGc5PCoKZsMeasjoZRnFgGP5h9vPNn4dHhI5mFIrWY3wXFEnh
5ByYah15ry2ztEMv08HLCMjeydDLnVXq9qTnZ8J7T5E0L7GJb5YRSiI0XlK8hdQAg3gxmyw2UT+l
7fgOlvOtb/V3mkCoGNCGaK9TROb6hLYG4pzDhqqB8xrQVVlBe+vb4hKqx4EZ0LrKs3s5PpyMUaCs
F5YgXyl14D74C2JG6GJjciniNV52FCP/0o4zLZapufPv04iVplbLuS/8F9nTeMJoGaN6RQFLOyjA
YlUzX01JUXPCcB0hb7WnKkEOD00D2aK68Q31CQ1qiD8mvRZWWxamTNy/2hggtRUDe7UvQV+uXTK4
+wGMjKY/kc27lULFbs9U3nhKw+HQxPZrBV906m3owA/PNEHOVZsuf1hwAAOIKSad+gIWLrmOz9B2
bwnOssDUNlVQblB+0AknAzXxIGCoUwlueb6eEO8EHM+n3jLpuiUco79YdfuybeKFemxiEAdjOl0y
ASOLl2ZYvo7mGwwyjh37uSWhbJq35FQ9d6220Uf0g4VBLiOKQq5bVRoadVfH27MhCGD8byzrfSFA
WoSjtZUMcW12gSJgUFeceaeu2ubbJ30DUhwgLXz1fMR4/hYFjhkeo5LSIDeDnboS3QkXw/QaZc62
RvaDLJA6Bf6fW+1Mi1ZLaO14j/xH7iOF/eGM8yHtC3TexqEHRE1NPpyVGEvd54Faxmizdc+yCxAU
LZheE19VoMnBw5R4m5zLx+JGr5OfWJk0KZlX1AgrcJCOVKesx5JrZvWCTt7/d3P7eCtAnVRI7B2O
G5gU9VU0fxd18AlmwkcVxiAeh2plPyeesUmL6l2gBOiQ+pjsduhDCEQjWUPAb52Ry/pfU1ZTJ8YS
3Vj7xoqWvIfpSR/U+9gkP8OMjZXabHL23ExZcyeKehOajE971ajwYLl6RpEJ4RhllsFmGY/R3ULZ
QQkxvDA5VA7fhfp2LDJYzeEcpfbCBSpeodFKav/mhhg5yOPO3VGF5hFokGGKReaP+Llg6o/rBSqK
joI8n/Ufr3Q32BZ8oE6M/0rNJaZiUObHXEVjlFtONuTpWkyltZBKlgChF5MhA63ZXaxpr9DAf+VY
/qV2mZD/4cot8PP1NOc8WjTb04BHN4Bs5+8H8Fm5lf/rWtCWfl7A7h5ulu3+I6mPI6Xuo6Go11oJ
epVzWuL333xLjyiGFNQXHG4jG2fbmNMhMwxJF8qq9sgKz/iR1z5WPzgrGnI4oEyxiQBrGCVNRZwc
QfQblUgmEu4SWId9rhXftgurwnfCnSeZenNen7YghRCsh9eAcKOVGVTf9YxH3SasAuqFTju5feTB
cA0hxa9rNXKqnQcZ5jsvH45ZSn65oyUhYeSoiPKIA470dria35woPWX4g0AR0qh0JrGl+/4B++91
0BubbUuveZlMv1k/3LXBQ+4jn8l9B5EDiprBl7fD7biqpP5Sh4gYmz4/DlpG+EVydm39WW2nTBY+
yi5aG7W9QWvJzeiPVha9Yeo6CDKIvag4twNAmJZJs5GQTF01H1YjP5jUb5M020mjc5c5o0XhtgRV
UCBTa4RHxUnzOAbZDSVtVd5FHS7N2oRYyQS8khyi+ta64IiEMjQbkIuC45yw+ePHQr4M0S/ciaze
0+lmpmFQVyQb18iISfd3vR9dzNL96JXLp0IKu6jhQq90x+ixZMAWyU0CAZRKL7DWvZ/BsOOAaYad
j5SrmeE8OABWo/LiYr3owx6elz+4y4aTUVwDp+r4PmwHIiL1pFaYH0miIyl3A8bl0n2aoVxnRsu2
YZBhHzjdqY59mDoBkERrmU/es4m72hj8v5Jo2DboSH10fkQ377XJvDiokFIjenfM/JHlQQmGxPrJ
Y8g5jV6frTBeO5zp7MFfAXN/jWtJiTKWNnS2/BeWgTwZ2fzthxyzsyZAC5jWJPZ65ZEaeGkGxavj
a0S4QrrLMwIlkQ5zyKbxleh/uo4rEn0IFxH908lBGoKuXoKVeAjmVzKBmQ4mIHBZgqTOvJEh+zE7
1riLS9LvksH5tvRxE0f0NemT96taAKCvKYyZC8iV0WT+YpD2w0cwsppHj7ledGSNgmAz70xzgCwn
4qi3NbsIvfFTqQMF6kX7k5i1v4054M4ebfiWSZwH94uWeT1qG9Aw62Cs++PsaivVQmDevxwU88Vs
nUtQysNQzOeumZ5sdnYnqK++QPfQc0BCoriMGzS4AUSLQa+ehshXr0XpYOLKCGd3ks8u6D7hz+5s
gCYaL1dYQfBp++zS2ebRgc1Fh5FkvkR+OhkWx478B0KgOsJYfdn+mi3xbhyxct71geFt2yDdRRg8
k6QA3AQuuo0sf2UZ4AhmeEq+9tLiUUAJEVfbVonJR2IfFrJsgCf48lRSPXeYkYPKvej0VVHZHrIw
Oabsd5VPmGoQDm8h2a151x6bpvirHEy4KW12SmTjOlQML6mmRSpeioanasDtLpipTVW1C+k0r0mS
TEnqHIGw8HBNyUSsU9LcytzBLI452I2/MpHfE75UGt4cwQwcSM7QMtfSxzfbA+Ub8ZDygqXkIkzd
tSOoP8SwzU18GphBnCqTkZ4V/2oUsGmenc0Rtz6HUT3n/Yac6MAok8Ri0VGq2hJwsSHJU3BbC83J
+OSO+T3ErGhnEtmDCcfZntGiE9Wo7m5f5r+tHf2LLfc1oWSiYqh5S2kFu77QYo8TDEO5sr0affuM
PRmoXIchbno2s/yaVO45cnFKUvjWpUOMk/2sGKhj6r2qK3BoZRtgxKwaZzrEPYWBRctFi9zekthx
dCF/cdBf4TGg3guPidN8qRImcvODAJ5ZoB6wChcdXLZTxSW/GqfzFm/HuujCdSzMpTocq+ciVN0d
dIFx5e6I+1jbAJWNpFuOmAP5PPmRPLNjH/tnG5G10v1i3tNAm/d9AYgE+YUciUfWSWXNmED5bWws
M5M9dOIxd0u4sWwEccd5iTPDjKMBt9RDi03Y7syLZfyuSmRLs7FNu7zqJpToOdIFTE/Qj9XnMAcA
cK2DVo90TuGCyWL4pmp8mV4s7bWKiNvDP7grQFopR4VfFucaetJxqNyHXuclh+MaeOV4pXrxh4He
ESp20/pNqS2wGD0DhzpRNzpRtQ4HawPdfWmCnnYKe1fSzjE5xM5ZPfwGnMIHaFnTwPvFr5NdF1P8
i3atN79xV0P/6pgrB7swCfaGPWyAU+Q+8rnBwmjsctwQUuf8aS9rQxwmHyR5+6YqXIp32Fyqqorh
52V3Y4g+3NDaWPz3Ev6lFbbLmQPaoHNmZUziavCmyjRiJ8P3oc6DUe6v7bTfl6a+Lof6IzAxmnFS
aYPpWnWwPfjpjVNStqORnnvUOdbSCMSvnUC1U+eoxqcuU32IhGI1x2XAco9+Rz+5t8GnqjFNyrMa
gwF9d3AUbxiN+BtcCWerkRMqk9iHh38matD1VvUpGPU//oyoAJPF1tcCaLIFBEVn58hdiE0hOBYe
YJBT1F5mm6xF5awKfpH6iWwyh4kdvaclkOpM+gxOLQW7Ti+Ki9QD1lV/RYRTLBOJukSRM0IzZJg9
lh5uD/s1IOlsoSmGqj8DC60o73wN568gXgu5nrDsTTkbu1aTpykaVlmESZ7TGWeVZDePgqmxMhr7
8X5skzN9zmc8RPAO5X+ncnVkwwR+mTguRYJ3uUj517N1cfT+RKzIChbEhXb/p5viC+Cs2BhvM9wL
zwO1amQbta6L8WGytJvKR3+j7+U00t9x7kYW3jooI/S1dEOs3NjYpuaYLeAhXST2Ca/vL04PGiFG
BRvTJxpQdqsVxUx+oQO6BGJBYayzkVOcdMRNGWAIioA5AHOEggKmK7+d1DoJ33l1xmSL0Wyfm96d
vihFceI+0jY7g957AQ60duritQVMWMRyLwGIqX2kD/MdHLzfopJ3PSufeJZ4qYfEgA3aJtXrH/he
367Jc8FlwXdZ8qJd8WdLxBbrEoE5gFuEjv+GxFpL6RxStA6ce70WE03LBRGoIikuOvJ7iJs+8EjQ
3G8RCEU2DWm84WpX6RHobjrnvwTU7jH7PFkNKyvVrSvWUZpxPICqIzObYtuyM0Sudqpi+0pfhUpA
7uxi+Gjb/mNIuhMv1XfVodG4g9KW65zi1naDg+UNR/QHf3HOyje07Fg6MEFA0m5mmboEfWbLZsY2
z7V3Pv7UwnP+JaNA59gUP7HJDNyJyVIP5w4wqW0ma+bDuOPqe+hrHOjBiNZJ8tt1dNACnS2KwBc0
TmQLsCtWVCw53+TM5qvnZEZC4SPmdS1Llg7QrG+PughzMf7Pam109qoxqn9Y1Hgmge/2Mjn5VnFC
npRSDjKC47TDuSwcwX548l9qU87YSl8Jcg4bU9T1q85xaT6BqC3fIl3gzWX0Qdu451vyJBk2nh8s
S6lMNT2Jrwk1Rez1G4MTr8+LzkmTbVgE+4arMtgV3LI5egagH9sHzBwCyGL1DBJqYmk15zxJf2IX
Y77Xm7+YSLYRW6PZ0X8com90A7shs84U5Uu+AoYsREmwdWu1eJeyQ+yIjYPKOx97GtzhxrXbDQ35
vbptASrjRRkaG92w//VlQEHg2EQv4Y20+xvDtatqc6nXXsbhs2TnTWS4DnPUAS6DqQRHj86nV/dB
HzDTtQ45NzZCVuEqxkq+CerpEcTVMRcOpm56pVG7dbLgZigPqZ9Aj7W6U2xJQMOTS9lYnge9g6en
bWOrR1VjLwujClcIUTl8pvNSlEyThp5wBii/ABpD3XnT7OZLdemzxOOsayzNYjz7MUG5g5X+NHWC
JQ8CERtlFTbfblE8EzzvLeYW9Lw5rCfDf89oCFohkjcPnS4jBvhafPZe65dtnf6ot6zWOR+s+xUy
i8Vc4ovkOVXjA6u3t13nIUjpAQ21yOACwn8t9YIZ56Pea+8p0WBenJ2oH4F6gvs1YpfmM9TAoQbc
RcDhVuVwlAIRJdWjTtsu51gzGuHBHlEE8Ho11DmA7jpeGw//AHy3bwjadJdpWsrW3HmTS4ugB1bX
mgOGcwrupHQAYTMqqP1sbXX1n4dAhrfkA1fPWn08O5yQS2louwBDL+uq3HdT8qtV6LZ4Tco6++ot
umHGyF0xG/1dk+4l8udj3gh6f8hIM/9S8/TThWDga5n2VmCBUB0Oh+5GToDBQg7Gh86JP6URhJDn
SMYbI9/yPsaIVnBerOIRnK6IAYpJ4NQm2bmbyseNZaQ1gUHjRqbDE6axD9VMtISpqXdAa+sHXdNv
UeltqqamzEC3I1W3bshWQx5sA2t4GHjr03b68tv0J6j6LzVvg6hxd6fh4Hv9E1i1fYqXuwryLc6v
EcCH2KG9VtJ0QBgBRgt/Xc1Q0WJep0F3tNLsKId8g9MngXmI79bfN3rzhnhsR8AdRk2T5B+r0e5l
2d7SxnmozSfgtcITceytYJ23PqRynZijnHNiZo9/nEifvcKEGscgkR1TPZMum4sX6Vd7ENj+S9Aa
uekmK22eDnX7NVuA9cbHQCguN5f62jVfBp/dKf1KI8AO8cA8UqsDTJfINdgBDVfVGgO4Yh0aKqTi
SdwNT0WZDDFyC2tEs4g3Bh/YsdbMu7oDZtvuBzk+qVVQK/GdwNpCue+8ZMHD86J9ynaSVn+yd59J
uFyDhmMIHoTrmXLBDdO9bIqbHeRvtV56q9YPHtPcH9pWXCcSIDlSDXRTp/OYNPuxNw1OIcHKCqld
yUGaFmRAXxpZvRvGjy/nczzkHzM9jRKsVMZE3PRBnhvvYsYG4UaHsuJkFHofuIpBSZeUYK5lo/4w
SGXtYGOqCTS1Sohd2M3HHQYSZsPlGfj/S5/1u6lDt8c4IKyn+yD8Uyj6OyqBmeACOQ/7rg+cFXix
RdNRPnkFWiOjuqRTdo4jILDNt8nLom4eYeQip+v1c0XERugn67w2jm4XPk2Nsx3dkAOTXPehsx30
4cZJYs/NxCTS3SxzfKubbNsL0sDNfCcw3zvO8OE78xpX6s3Uxz9r0u82JmoxU7/YVvRHFFyJHIIk
Rju4jAPTtiYkZzNYRal35NMMhGajdphY7Egj/ITeOaIZ2drbHvtPxE4YlOOXbtQlevbqo2as2OrD
m9S1f9nI5tbn8alFviMwLywm+lnI6S+lyW5DV+xFT4tT2sqrAxYBYwicOJAVvmUcdG5aKRCM9ckl
9+pzOFebJvcfU2w9I7ZDRjH9TlV+jyIIiWG9b9KAqs7+h8cezoLN0ckujTWxjpS3jnUO2uqArvQe
OdNLauE9o14MOqhWlnidbNhyHPbRItkyHYkXSOK1Elw1aI+IbqL5y5dgIcjJNO1Qmv3JKQK6ATJ6
TF2msjpkcZWZax7yjpwEiUKtobB0quZZoqUuQlLHPe+/6I9zHRI+iAqks7NXP9UglM3TytPiYln5
49GbyIGbC/S76gewsx4rt1CkgfpES3fiX9U7MSEM9h2Ec4dEH3Z1k5DckIfrVOugfiIbkOPVD1tI
MS3yODCctQmXEdvygNV+TFZVYymPevDimONXFnXP89RdvCZ57Tp5Kyz/Biw6WAh7OpVDcxmVmyOG
Ox7n2yGuYSTSLy4zaI1D/InX1qS/ErK7JG9+Mj5E6/8TolvFUrWPM1zVZmTTFeVbXVUZ8vuRtAHR
loz0Ut4weep/luO0iXMUskCsZZEc7XymC4mfTczXNCS6S0W++96nDUfKssWGam1bzSDGTV1TUQnl
jpiO7cjIdqkX84XFRdwI4i3EQSPLLeW4VKqGsWujL4x22lgeDW0+GDkdBK2Tmz5KrXU+BRXhtN2W
w8fGG501i2dYVLp1koMZndjd3j2jxNo+clbThmsE1FiLmiPm55VR64cGbVmqqQN5mFGOFNHFmHmi
1I3DEr9UTxduAQUUe5W+dSpi/Jz88MFGXd3Lp8YNnv1S3ixpH6LEe+EsFt3sIp0BE4qNE7pPBo5C
XOrHvot+pqb9mQfHRWjhP5UGFjvT+rZHcitc7ZfZ6DEFMMvtSc5zHB6LwQFPCoRFbaktCodLHUKL
TQy84Q6pbBjN6492ng/WlHWruZWEnfnyAhlmY+rGHnyD2M6luzN4MXUzqvEeeFIOcEewzXfWyUc3
M1dJsqmb6S0f05fBzsjcnOaDHWrLEHT4c0HXbzm3dPsBfhqwmO1tZMmAwQewI6jCvyMVMu866ipE
gLE1f06l9y/NISnHtv7bgLxwhHcNNPvasrMFGdTFMP1A2f2oCjQpAsEZKAKsCD25vczC0LaEr3KW
58BMDmluEbU5iFtRE6Jca+1rmnSHBm2SelA7xzkmmfPXChj0kRODskw7zATOQU4I/TG84w6GQF6w
yOxendqJ4woSCi4luoo6JWa04Uz5jbZzkfWUjXOc3GBrSoQpjd4tjcralUB8jIFdB4DBLm1nym2s
2Us8b4eO9lMZ5a9eSZ6hbTAeQnTWuu2p7T2V3dU9i7R6za0KWu/0lFr9PQ3yEwSXFpVlFmDCM/T9
BOwZ6y5uag2tX56/55676aR8DlMELG73FLVTsVOCj9HMT5Jluehc998QzT9hW9wq39g5Rvs8sBG4
IZxLqa8xjr763XB0A+1ZFh75aMNJOg5hM9aXn2ZoJTAdNwAEIm8r3ZYYBfdFx+WpyGMnwqLJKGIy
06KAj8TrqHuvmuEBSy5+o7jc9fg47X5cs7ksJY/OBOGRTrD7N7Js6jY+GBlZhEBfVoXoJzS2LhRG
GwY5si5nWdUJeiQ0T0XMaNcEpYQqJlIK9JJzycB2Pcb6X+dGq1JzSII24XlUGuiVRIOaUItvq+sc
qKzGjfkunJPcXtqDYVNJ2M+lx3EjEES3Yecr7MSAqmu9lG6wzjI6L1hk0ACZ0HjKe1LZDIDYoWJy
49wJ1H1syNuk+/YyMK0tvsL9NClzbqhzkASWQwboqYy9N2YP5KukOI6s9rVu3V0d0ZgN4wo1qn+T
zWCiK3U2k2xgBw+CEYX71E8BPXXZA4jsIHKXJ/yj89qiFdN0I3IcYzMaOtrJ8W3q8+fZDIJFjxpc
msSPqMVg1NpeM9M7ReO/NsgPo0g/PQMAsx5gZTOueZGc+pLOmD9dZcjkaq7vheat/WY4jabzAd55
34j6brmcXjoHsEH2NYRaR9ffekLNwGJw+2+zcv8iP7ggLiVzPkuPvpGvLNzSW3rLdxGUl47AUV4h
5a1RMvrcpGmDp4LnBIZDnpyTEZMo1RN1+bTxBjTMQkbolUUPjsz3NzHWYRoKPwWeCN+yHnLovRV0
8Q2L49HU49bL0DwQUxdlxidUjSNwXwkStdx7QXHP/OHNQPfn9uneypDDYcwCUDMdjKDeCKeGrF7H
j0SMXFaCYs5kUCNMynhxGEz8R0rJUbXPWoY4duKM0rtMMdOAM7Yn5QUkwikO8rtTVIe0y/dJUh7U
9ahbX6HnQdb5i0vsYmTRU9i0L0Sy03AjF5FPhxpuFw/+L9oaAzlAdcYf8OdRaiVaeSUA+Fv9ALo2
B0MUh7GTv3gAiTOg2QVUi2rayst7FpjbqSivSq7KiP0FHexzTaYFQ2GyZrnsuq051hOax2y+ED5E
l1Ldf5NmjoScMOktt5vfo+5nLTzya0amZp2bB9CGeBWN085Gilln+aknYgLoxC1LiwPGs2NiuM8z
xySzcPd+IG5Onr1HI603w/KNFUoCUAZjZ0O8bZRk6qDNDMdowfMMhHO4JbBjV2CFQf870oRLPBwF
MPlKemiF/JzhA9Fc/eZ5WHfYnsnBpewZs22czifhWEf1/3lt/pvcjthVsc5yucQc9oti7RogCu2D
5pKl1l+UE+Ji6V7yUpe93LKtPaDXTas2Mt4ExMEPwxcOoW9Ov4qy/n0OEuXouJJtghvWCyUJ1Iga
gbb5oXYokC1kfL3ZIM8D5RS2ePs3J8ZHNT+SROy8jAhmPLeWVmxHQbUcNtss5gNM+jnrOS9LWFp6
djQTCN1mf7bL4mZaOdb5assP3gTtjCU83vp9fdN0Y6cr2Br+xlXr4WQF3A8EdUSdnmTHvmQM70Tm
O0XNH4EP0CEgvdbuFbwDKQUjFgO0qXQrpm9LUsSzG32ZJX0yclkspADZVTP8DxSPf7bgpRsxwSm0
cWmyUpG5nsbB3xZx/Dlr2s6grRim0cHP8vOYVscIGyYzo436rSmydcNx1p1E5O6X+zSaLv7ondNh
/G7hGsCGTdfqBxRedhPGwLQj/zFZ/ladQBItCBkuzTtTWWUMZXqrF/iCypex41kLywY1A9KkRU96
zAIr+sJpgs3YJfdJ+sec90Fid4rsSzPN7/6ywZEfpdHdtM7ct3RSsUKDijMRRMLoYOiR+z9GVuLR
nA5aXrP0YpBvtps+smEONurLK7CjdOSg9VnGKz82nywaC0UMu7oeD0BQku3glv9EClQFOGxn5Pd2
mvWdO6bfI48ZjeMlz/9mzuxNl3TJWXOlQ0CZ+KKEJZSsBWjQeAyfzAqAYPo5RqB4vLTdox3Z65iX
edtU6WNCxcE3WKxw8a9SzwFExasAUd4jSJyvOeK8b3jGb9XMuwiNHjMWmoOzsAs8sEC4SgYLPg5A
4BKgJhApDiVEsZYewKJEpKdHwc7MISJ0kXaIGLMjqB9OlVU9cwI0tnmVkr+srl/9HIEvfcnQ8EYj
kN8Ryf/j7Mx241ayNf0qhbouokkGySAbffpCyjklZWoebghJtjnPM5++v5Dr4NjZggQUNmBva8gg
Y1yx1j/ceaG8GCmIY+Xs1cuhQnWnKfE0r+crBzIypuc/UfPy11pITYgccbyyUFM9TzPcZUy9eE9H
gY5zXV/WEV58iX3ezqRxE4RWyOsBX6sj6QP36SvsI9Ai8zXIwrOqFmce/C5ieVC/qHZAngSkWWZT
syty7MZSYicO1DpcAbBDqyohDx3VPfVsvY9rvA0DRPjrjHCmamP8syfzzZf4PaAI1N12voUje+Fw
tydAbB6jpFLy7zE1yhr098LVzREzIo5WYHVNmV2D602XhieeoPJykZSzeG5snZyJqSNFp0/1sSGL
tXZFMsAHj70llk4cZ348oohRRbe4ldT7fM45xWzPW1kB2mOy7YCi9wFuZNxU1r0OnbHT9WDPdX+4
yGfNBz5VkPuxoX8WA1lndFXiTT/kYh8iIUhwVJgrP7QoW+XEZ2SkE8u6yQaZZZjaDtVda8r23DfQ
nk6M4KVoNXNZF2RevCq5ciEj3DhZSCI7t50EJj8wq8Eej3LUurU+1MjFGzJdcZtDNGIKAF4MCDLO
1JawdZoaXNJ1e+kkPWIQdC7wBzdeMCGw+KboeagDk0VHQAf0F5gcThWIBeRuculUjn+eK1NpUn9i
EQXoMs9z0m0irJEWaegh665DNfBCQWWVdMF1k+f4JBoGl4B4iG+cNJRoD47FDtm2CFWCbNjMVguh
1fCt27qlap1kUXWD055AaQWUhD7DmG19CvpiHvpjm+TuOWmF8nzSEXng2KHYbZrlKh5b/yhFV69i
Y8puW6P3bmwt+4X0y0/fpBuy3KN/g6bEjRqgQYA20aorzAw+Yot4hBn5VAcxsEIVFwpBmw2UEvq2
35hZZO3Nsgs2s5c4+6Y344sh0z1YTk58HnS5scgwlVy14xBdRC6kwmLKw4cWOu+mziV0AacDaV3C
N7Mmgtyxj7t3cr7TRWzZ5pYQlihSDMjKGRbVIWuMl8gmoGHrRsNGgm48S6epvsya/sn2yXuAAcy3
lKW4p5c5TMMcHxGds2Uh9AqAMCTZLWY58boaghax3wb+bYk/SSsqHa2OIIUx1+h7u/PNW8+ekwdu
bVA3qPIhUKH3VERyYP1GA32lKABRe1CI0YWskRXuQhtg/YzMQEuledQ0bV8EDXFgPsaHFo7pWVDg
Oa4jVv0Q+5W4Twu9ikFJejEKfWyn7Bv5DnUsriQd5NjrasCN51wAcHxq9LA55xZ01tgzmHvA1Nwr
KszOxrxpNv047WASHsKiAOOP41NiIcjYVisLQGSaxeAVTE7SxEIpmXzMo2mMxzSr4GbHpI6NeT1h
CquVlGZ63b4KUC9DHVO+O5lcawFgL5xZEwKe3qoxR8wJpLFBtrAnHqJ4wzFx3Vbe09ymz1WPqsNc
kEdoJegbkBaIBtb5u9eWvyJnBuqIAXLijlAgwG+RvqLGwbGruThSVfqzSH1excbcdyYB0JT9JZZG
a4ucMbe1m7ibniUkVIfd1AvqG9colqad7voK2r9NR3bSX7VgoNwQMihWk27Z/Wqj8Dqukwt9SO4R
6HpqffmEwB/MFemvkeuFtmRdGw2WxIOV4ZA4LZHoujDL6RrtqHvLJpuVJqvaq3aj7txNY7txsuAx
BPEvzWpRGN1DNSL7PZAJlLl+E1LsoptDbVkYquiDLGdvm9d5I7m5jxyJOZnEM8in+ORVcPCiuHqO
JmIdHWSj12nLzK4AWKBw8hNtPcD8KcxewzUwVUpgjgVdCFADHWezAXVkU7jwK+2mrZxbrywe3NTb
Vzl8SV3vX6YKLs0QvPQGpUmLevsIqxuzTqxEc3s/Bz5lxRSIYY1u0Nk42MTgbXVuFjWi3Apv7z1G
VX/jBtp9Exv3U9HjiBhfirY+Oi2Cal1JqhN9LMiHeIxOBjQJ6KH4S3gUcsCD1ANqf1jAYNOpL935
VSTz1qlnTjbzNg3NFUIm4Hc4brKQLFeSXeKuheUnMEPbE/e86DsB2/2sinGhBjfOLY8OPUYdybjL
KRwtUWVK0db1d7MGDaFWCRx4ybgxpdgF80BcWSNzSbKbhKFzn5LpdSQeGXrDRVi8cfsxN0Vr3Pmd
3bDvxHd5gsL3CBl5YY3jYsrzeEG+BWmNUhxKKrdRMZHnI7lEVQ6ebm/e5FBgUO7ya+xPUM0dydJo
KB5hNfarnrKV63O9NjIT8ByNp0WknzUVksDqCm4mLrkE8lsNYUU1jhdKRUEpeqw7B0xyBmS1DGFR
hvdFwr6j3Bg5r84rif25mcNyKe7DqDgi65mcmdJ4dizOIpQtYM7XgVgotfOypNyXjMy2vCqPrZvd
9yHCyqkDDScp0K70pQ1dwnk19BwDhgrCgA4tTMmtSOAGQEaXkQH2mQwHyY2rUWpcLiGB+uZ2kN45
E/BJJcbDybqyB4toaAz3JnCLNgKHm45zD9kLTR9NhOU6sTVA7gE7WK5jTIa4/ujyKsKCGZuZr3Pz
2sXTsNcHq3lMuFEKe1grtTOVeiWquhr0ERxqNt+kQRKdT/D0liFbYeRANG5RPI1MB+aphppZa6YL
7noGabHIWWZj06GOa3J5S4Znx21glCXg+wanfZkblGQTC2Zxr6zBEnJlddPdVuzkIC658ll8mn/j
dgGxgl9D0GOPMgFQAU9/MTTPAkNGYQ4G3ZUZThSVXDtbZuBM5nhEQxHsAUhsRP1YoMFW9i68MjXd
rcF/JjdBZN8eQR7uMhIX2yBB+1j1sGVM54LKRa7Xe7SXDlXeYnKcrJp2Wo6GuJBp9wwajc1jgPHi
1w4ySD9CpFyaCLMoMbwlYUe1MdszNI+NFiCfTlhkAjdvXWQTm0zVCbpnP5p+YRwXcpq6B3bLoz3p
G8yOf1UJAjctHFw8Z37kwIvzTkOiuRtn6lbgxGKuL5XmPQZa8DaF5SLUzduknvBF0Q7ULW7l0O5i
c+rI/kfDorQQECHnuLAyce6Rgi2q9M4KhxvylWD/igdfkTWK9Gpqgr3tOm/I+i1MwGbA/6onJ9X3
MfovbjaRQULraXZv0Ri4bKgZyMRbIxJ80zUYgpOTWKizoYe/ZqY1aQ2Z1ZuqJVD0a+O5s+F7E79v
icsA58A2W0oFPApn/Soo6wxnZH66jjdlWDYLNUaE5g8grG80MS0MY37QKPaPHTpko7APkcJR20Zz
Efj5XTBXN54Mn7pe3Nljt89ldpGRZnPnhK0dWg37RY7ZKfTQDbHxMbTdvdlq53MyQ3ngOKzgIrGq
l37r87Lq8G69o1p/bHoAMjgkp/CJks5NHdhKvdi7BpX0aAk8l0nsolGmr9oetFTbHyFv/ay6TeJo
bxXHTmDnFFZZGjmaOK9I+/M9fJdcVJVb0E484++/Wg9RpuIBjuRNMU83U0nVdPbr7jx3YiABXP72
NkgDtd74hCLDgprbcg7yWLjvFaJ5qY5xLQWoCYhRzVLqDEqJnN6owYS36otRXO577XpMsVbnzXDg
Hes3TDAkzHbMOCP7qkXeMPmpHEtowkWtlb+QyFD/EkN7oWbaCEy7Be3GU0MiXSXQo/r6Lci6hZKx
sfJgb+XeWTaBrr4xvNdIS5bedM2b5z4nnvv67w+nH2yyOlxMSC+CXH77d2dQnQc7QMiY3PAZOBJo
+QPMPKWdjUL0Sq3NsH00Ve0wIUVwXRPd8KkJ+X/+GlE9jPMffMtCQKwp42VqDLe834zMADSLmlwd
P+ayr/MXCWUmyIoYv5zAeHcbfophEWAnWM0xA8bX1CfnJJqzHHHDNx6bWJRULs/tp94lj1mU0zOp
ehQer2bvKBI8icxN6xagFjeqc0eEyH39gn/pjfdT+kC4Sg1hiKO0UHvhRRgHTRw4qSgvXg/Tj6oo
/nte8AUHESCeNRfBwq9fArflgo2khgvZ7YmGHOKwfz8lH8mgNN4Bi9PEeJAl9rAuIToSE78HFNpA
5vzgp9W/fw89HR/Kaa3+Yp7T3AgliRmTTdXZlN/Qn/OAfGl8p8aF9mtIhMZDZ8dPql/4wZHdWFC2
4E2peSzt/p5RkuQF6SnBy6kjXxGYctUrYwENlaOknw7q1xngoFJz7ndPqbXACPz+B/NUK6/4/86p
9mrUDQghtXvb2uaar2ok6EX36nS9gk1vkvZgz/eqWduJd7Q0+NcDUiL8JB/Pq/IYarqpRai+1t7T
Nm3RsfzJ23fOIz8yAXVg5DVQnvzUQC6pk+MtP0H1K6EOWRdk1pOVM463vFAYeGsjHtSrR+jQF6jf
89V8drbq5fgAdfpH5HT5bQrF6sXQ8FqrZtk2VCN1Y3LVXSWpuerb6xLFVw97BKhAat2qbuObvYgW
DoawDCoTX8YWks0MfA79EQBY+l6xKzODsmp4ZPRpg7nWAnO3tEuepux+NKiBuMiWXIrowvSUbCVu
xAN+P4w0IxrxMVimnTfsHLZ9IZOrfKROzAPMxQGx40Uy+4jc2+uPBwn6YwBVpIhemjjaGeyg0XAb
VAiHEx5C/fTfp2El5IPEgo7OZRLQueS2aRtJfThS+PXIB5N8ZdKoSRHN9bJXUofyPmKfUSNId/IW
/CbzmfcnCbpT5xe4OCaLOkH5Nc9NNoIJIW2CBbYd1bzaX/hFXoA/6a2BZSIGjvx2ldvJNvV+9OOl
1t3zmWoY+BQj+z02HSU1hDjo/fqlcF7bydv04HTlQ0hpRU0bNZ4h9+XYuAkAZ0NgwsA7QpGRr6tX
0up+qwqk/34CzT8XeQIaG09AbKDs6bzw0RrJb0GHjwE6icaDAyJFfSLfB+S08KZor35c7UioKY2E
zhx3zFE0a9XsBfeS5GDhb3jqdhDbTmflz2R7Ic91gzhI8ECimrHvQnBrlVsU2AsiRxfmXHLFvWqI
i48Nu3sghXHGYc1dFokPpqAAV+y4d3hmn2ExHvGskM4B1YOCUOIyFDJYAQxJl2JZXzBz6n1kUv43
sgXmeYsm3sA9RHU2Jl/+1upXcWFhAk02nuXPAKm/zHyT+NnaGesz5gyPqtZGl32MlkdlqBmbj0X/
e9GoU4eRZ3fjp4JpwJ3OXaltT20cGY7qLuEIazWJKKwij8JwqrWMelNVoiZNniftMPdCYzGsVMg9
rpPhQvUkg6OmvSsOrBAVCPlc3PlfJiifYTc7Zm6YeueWvtdj6sHT7cQ1nIdgLagpxaaBMYBaNSwT
/s2plhKY9ThilgIUmTjwsh5/cnuDu6leXZspQldXkYVKJrPaao6jAmhVVzwPXxgm8ZgiI6lzF0JJ
e+0qr8UmObfzV9v+mZQQLhAEYO/jZ9X5PYLk4HjG4nQxOZZ6bdO6lvK+Gd5qFDppUK+A7OvvPB0T
Rc7wDPMVZ1ND6Yqv5Qyn5OLKFtenVE4AjrL0esCGqh37914UoXQICrppryLjxpXdO9/DyvnMFwDP
owZj5pU+zARP6DcDIwmMDVfSTQuhRvAlS2+R8L1Vr8lzzOSw6GEYMPxWxkGkFW9FBfglASxBYgzD
apDxl6OxBfVIRr2Gb0IQm9XL1Ax2nrbOWmPjdXe/PyMyKpTW9SO6fxeeUjwl3lJz3GPGqBPCbB/U
YjSKMFmqV7Q0LMm6W/XRZRe/epVzV9EkG1o4LGuL2tyQm1fMNfU4GnpBbAe8LKeH4YNzxNGpSbnX
Yy9a9eRjyOwINA2Hqn2IFGk7RmhQMzGJcLb0VJy3qt8YntFlIwl/2mZBqcjC0MW9RwBhkQ/4QrPF
DX5yFaOPOPfNVdlL8sF4+Ib1tP8YTlYM3pjsPrwAE6wbCEVgAVFtmYYlQ2iJNyYmAQ1Yr5UwUzRs
HrsUFVfvMMWX4AaXKoy0GxiKWb7pvBaboZWLI1Ha4DRApJV01+jG7/kctSfw2SOVu64hEGLy8U/a
YHEZskHslvoYw5pWECian3xvYopAvebRLKIcHqrRN6W387Xnxn0ksmD38QoT1s09Ligf+3JLAoIt
TgVwagIn/gvmW2ccTbysckTJkje1oxk/eEqvoka2DVKWKBw54nVnRk2ZY4LlBtxbzdHWUQc1TKSz
oHzzbPYG81XdE5s0pCZ+y47Nt6EZQDIB3ei8qTzEv7sVr5BNXyttXxR+CHG8g9rybIgqZIte5kId
C/xGnbbrlDgEvTc0b0j0fRBOZqiD8Y73Ms1o2EnSFxHOTQP6OVJcRyMFQJs9YyCFgntQz3pjDGhB
NY3KlnewHfwHWQVMi54FQz+p5VNPESy77lodUrkAHQ9wzKZ76P8SjT4mnjrW1JZHV6th7XmAUked
dx1oeD5gA4PsldejEVbHiOiMl2q6TDmUUXAmZwWgtbGZj/TukAGY7DZwVVXYp6PQadG3oZ4tI7Ne
JQ6a+WXdvvT6ioec+bYn7yGAL6GzgO8UKKVT8gaoorYLXBbuZqvbFkZxmDtwr+oCMgQ77MHUZep3
NAdgEruE5jwM0AaTDzY3AhrmjYgwGU4BpypoH8cRYAUICbpKEEm4DnWLNFqraQ0GGZuUC9UHNegO
gkz6wHDds6kl1cF7tIROqpvFBJG6JSTjHsWE4vOVOIA6ESMIJPXHBogkq4HavdtVl8xiFX9E1wNn
VIW4GzEFN4yKUs/oGrgLJCST21sUbdWWxWyi23gIa8R5oAfyWibNvsWcndmiXloFAIj6orZHAgpU
Lb8zokyhvkwA64/NGXOSn5VavsewGsbynqnGlFdXHAFMmClSh+ZSQjECwRchtcCZrKNFxq/zewwH
M4jV1VDrdJF4+MissdepkTDM5yCylixqlSBQtBk0ZChdIScutvQyoUoob9TaUDGZfR2gHWGMDcRr
XNU+dmXVgnZdt+O9DjFUcividfmiWoQRsY96OsKkjzFjotLPfF8ED0qQlG0SFwCcMuTSgIjRjNuS
gpReKkEOjrDkpcGqau4eTPNZtOpGpuJH1etMFBVHc4Oxf99d+FgVKhDdfoxSC0pw3uRgaXgSdmcW
1I5mcR3f2GO7MiIoOIR81fgxOCYXFYBUhAaps/WNAmprtUcj+62d2sUkmv04IDamDtHIRPpFhO57
M5fQv13FxiOLV8UTDpnoQ5EZiKtq1/YJQk9pS/m+9tARiYdN6xV7vbIehji+K1vxy52Hx6CFlapG
pcSjQiXRufFdJAgXfZycoYuQNIvRI98Lvhhvetn9ChpxQZW5YfA4yVxDp8QKCR1dUyIwc29N+bL1
Q8Kr4Y5sNKQ/CQ08EeWeO2N6ZrIDtfW0LqG5guOvlOkJbrQhhKVE+cMuND25M3pzk5bWLVnlQ95T
+ff7Z8o427rT2vOPGxTE0yKs74ey4No4rjDGOiK4TNocLV30sh8RcSVsqbcirfeZxlOAANqq5aFm
hy71TRf7e8caySuTJlZHZjHcTQT0nXWrAkPu24Cw5LETVIu0JIOeILAyb7N7lYrJemBc3G9qIMUU
YzeOrlHDwD3AiLlwANa86fVZUXqXaLIfcrvsz72hekJn9rrE789TN+aaK3cW0D2GPKoBANxNdrMx
F04R7hpmyeA1FxolN6j0sHIwdXUm/0yK+IJj+0xP45fWQh02H7ZNjvA62BC2QhMrizhjD2JK980g
qVBH5yqgQW/uZpQOWizO0VBFGjhlmR8818paFjljRWeJuAj0ANCRlZym9AeuRrjVlE9okML6lOXD
oDnvdQFzg5LK9dy4d97orNVcU49v5PD3P47kKXiPiD8nHWQ7588vRCRg3zkLn5M5r5HCAaPjAdm3
u+AR/PW9il+LClwgJL64qhs0e519h20D+N8LS4PVaLsxwjkoz4z5fTQbd4U3HVtVuvA8+BMKaNZD
Cwr67oj5FjWHxgJT7yPgUboQbBvKd+HUc+yPkATTpY6ODd5BWFr14mImJ31WpbhK6H14ia3deKSm
0a0rx75VV9JZWSqLhKJxNlfKU3aFNAMSKgnX6uxgi+DYKRId+6bNPtqm7rpE1YLbVHCHSQl3FMEi
dap5bY9heV6SzBhC+1F60bskr7sknDl33XqdkyQzkvbN14KM5KR51sEminAeF8JgL52DxTix4ki6
ggpjj2mIHbTYv4fS8pI1qCAlk7H6uLeh65j340qa/UqdXkM77DMCa89Culcv+2OBY97Gn3VkGvNw
48p5M4vsxfJDRt8cAKkNLVQvijDrPOvcRSWoccqGhEJa+2gXi+ce+DHAqM04I1AQt9ZuqrF5CcbX
wPBgF3saEtlRhW+sKK8R5f9h9+1zwRru+2QP0HZDLEUGiB2p6g4otIBhwY7aCdIrM35FZGfXco40
jn1Up6KrN+QQgjtVKDc0sq5lv8vR8Dsbde/C8wkv4WU2AYoMoJ4j5dyJPtdZIAMO4WzZkIoq2fv8
ttmrvUCyT9cIlajsQQXyMTa1e7dLfhkQqRzEOLCWO4SosA0ZNR233IZSLnFqWIWu/isiXZkZHjpH
6c4P0KzQ5UsipptUa178eCKtr78BSiErh8FPOWIR6u9bEEPAA36pGZIkzZ3Q20OaW9cih0BZjhfU
8Q96g7S/SeYFYGWiZXsHcqBrRpswCbiMuGtdmg8mp0qqRF5tVHWhRCOocOQsmvVqPVA1E1h6h0Bf
zyn2Xll1/nO0YQwYMKsqZKVwrltqH3fRbjc27rYkflbTVYergmHmfvDkRjI/xyL/OC+BwR6GOb7u
GmpuDkL4BB95DYe7YmZJcF8z8UWbx4ghtxv1gXEZvDc9llxhcBkrIK1XKvAZ2iua6kO04sth8s+n
Qaf6ZjzqHRFNCi1GMP0bVpib9RdZNK+4Cm7V3DZj8yJK7ZvYlXc5X6ekdakyUBU7mVOGbBvhex5V
T6NbrkM7WlGgWqtgkSuVdj5ZZPlIvnjGjGRzzTmv3YyQKaRNubdEJdrLUGIfgRI0azWJZYrFoiOO
wVBcADXZp4Dvz8iMgzsS8hoQI0hurp+RC8k0qPSDGpYm9haara/sQKx7UAED2nmzXjyaiHBZAtnd
lvR77a9wAYBsBMo0rZbCHz+qlWE2r8O62aoxU5N75GRPneG+H4JzyVosLJDgfb6X7HgxSF4VhbuM
Dh6Cy47F33SaIn6dZfWwHXHMCnNz99ExVrJWAYZRue/omiy0OHxRe4sJdjpLjCU0r4XhzNsktC88
/CBjZoWbiB3Z+eeQrRsYikMix161bXqMkhDRx+7SlPY+d+CA2eHlAHFs0jI0kREDZhYQjbvOcIe9
E3nnfGUC7+rgh/oo9rAEtlJQfLfLheQIVN9TkW83iyvBhUx3G/ZjRQSrd3iosUYT/6d6UX0I9qg8
XA6yvXWC6KJo8LfkjssZKhdlNN2pTKaH6WgfFGsntC6mBhNe9Sp2STrHjkl25DunnN9y37uKgnCb
TsERB8uz3jO3ZcjpN7cPIvHwxPU3asXXE3cOHelhwCEUTKkBO7s+JFwZEwRAVHoZhYHgjABij1HS
TkDaSHQLiSP+EQfZyhMjB6e5UM+gRxV1UoygjARlqX5dIwYBIuS5RjA+zqu1ASR47MQr5gj3WYPn
4Bz8THvtEExA3horfMRxYIOCxG2LKqfpuBlXpv6Q9sFTAtilr5M79Od37Beb2LWg2WA0htfAOOd3
8LAvDWlvCwpDavcs/fQtE9GTndkXZTntYsgpAwekylU5SsYr4lZazTUVQnQqSmZIoaqQ3Z5iOxhU
bwEg99jNGH/V5joVeYl7lVxaJXIiao6q48kMuqMxgspgM/diKrxsWRFQzTArLx0li11iktTwTckk
L0T0PmBogfDmAll81KerPZpaED2o1OOxJSuo4ugtIigDVKn+qWohIaH7GI3rOVPwi/Fi6AZ1oQ+B
wbspaprNsEs5kBtfO6htFO0BcqC1/dDW/lGNQke2re69dYAtysdAClaiBWMNMM+NtKmCFNLc9YO3
yxB3qFu04lD5i9ilcyzv1c5fSh88DYmoVIQXTaq/xwxWEcq1aVA7Ru0hc8V9EYZPMYnDwJI9QVO4
g+y3Efbw7uTyRjd67LfHferWe8FWa3H+RLxXkIl9gxCQaQHTYW8fbfMGQrq9DFN/m2AwQKnMv1K5
0LA14e3nu5DtK7Cagzod7BxXecvg+68IbN47Mlz/q5mGTHacmLdR6bE7z1uo1qhrTOf/CuPUTCDM
zLfVVFJX/RFS///nP/7X//0/7+P/Dn4Wx4JFUuT/yDtoD1HeNv/1T+ef/yAqVF/d/vivf0rXkrbJ
PUN4hi6ELqTH999fb6I84IeNfyGyEUcjzJUjA4lXTlpq9lXtdBMPYbLl2EZx/nWD8v9vUOi649g6
IAVhOsbfDXIjs4zcw0ckaIYLK0UDpsc+KCmCd93r30AdHb5uz/jkDYXueZZpWIbugVz8u0E3Tuck
r2L4gm1V7f2pxmEVzYEVCZGCxLwZvuq+xjViDtvXMGezidyZnaHusa4nxmFmlO2r67G8gj5unw29
G45fP6L1SZcYMNux79Edk675+wlhBXWlZQbxEXX+lZ6ad3hz/vy6CUN9xsk4C8PUGWHTFp6ln3R7
IDUDIFBQXHMrdsi/95zWGsFraxl7qhOqTGaV0blyyCAhphNVcXsf6jeVfv/mUfRPHkUwDiaZKceC
PPH369qQAEHr+ekxsBJvidHIk+Ukzs6JvYmEXZeTcBvRlw+8QzHr69Co3W/62/hsDgrTc1SXS8+1
T6YEkC+IxVqWHcXkXnpNdcT0Y5lqqArW7p3jiBdHdLvJDlYWJRLleRnUAXBaCs62fymBlnQZR3I0
br/umc/GSLAKHcmTuaZ5Mka9l5dRzYo7jkK3Lmd+6gc4NP8u7L1+/3VThvqs0/lgI91qGZ5u89/J
ureyjJMm9gHpk0aFbbx08eZuYTONnB1mDWJ97ufnboyudUHOohgxJvv6ET6b9Y5u0bTtWJ7pnjxB
n0Prr1opcURG4ogY+cxrnfKb3eazxU9nep4Utu2Y4mSkSwfvDdfM0qMfI7CmcZVEBDQpD0U74nlh
2PL665cyPpvcDvsa9xDLYCmfNIjjxWQZ6J4eLbPaZCBpEpvLOoXzkUPcCqAr+IO3dYEL/mfzR+q6
NBw2Z2F7atr/sZdHaZRLK4hIdUDLd9v5qXGal4mqwtfv6H4ydSRLx9JBZCAlctJML8dhirNQ58I+
Pc0Awt1GglRokYqBVTA4OwQtvhnGzxasSxgk1D5OVupkyyihluZV2AfXmTMsDRWv6uFVwdZkjjnV
d6gvX7+imnunq8NlapoSoLytWydz09W62EGGOD0WbX2LAfF1lJDvhch+l0TDgxaY165V3qrLwdft
frosPV1YggXhEmifvmgeaKhKQyjpzewB38ptg3ajl8VLxDUOvko7kfIWcJQMzJSmRFt9076anicv
bvHWBk9gOa5tn4xtjOTvMEReeJxrkm+TMCV8yqy+nGbLvC1KfGw4v0k0Wk51JWZYFp2eOWRmXP0t
sZqc66/rfrOkPtknLI4tQIsEzoIN++9ZXaZJMfuysI+ZWd2GvvfqZ030zfz6ZOclPjDZeD1h6ZZ5
0u0OmnxuHmnhsW/KNUTWy7HHUHMs7r7u3k+mMW/BgeO4OlvE6UFvJ2leGDn+Huiz5melzH8FATlH
KVENpfpyX49JvP66yU8WKwIjtkEX6g5vqDbIP/aEGkvXDg7mfOwq6KxSuxTUo7B3pj4DWWcu3nB5
+LrFT9bOXy2qJ/qjxaC3EfBBgO5YE8onYw953NkhcXeRJ0kGQiLcK18LfRguv273k63e4lC3dV23
LMsTJ/MEGHpb+FA4jjUWbJ2HK3GcHEa326Z1+E1Tny1TFHRMTziII5LGO9nl3db1kTutoqM/kL+b
KITkXbsu2ObVJV1FDjm0P5UksMjfcgX+D/r4z/bVmvmjj/WujRJN6eYX43wJyQMFvmLLYbsocR+e
EM5Low7lFPJdX/fxZ2MrhCMkJ6ppcM793e4kk9pFpD46Tm60r8dpyTmBp3m/a4oWVF6OO1Fl79Xt
/Ot2P5vFwuYIN1zHELZ5sh83XRbgUZ5FR5Uzk9i5NJ2CuYLwJ17FQPqAw97F101++qr/06RQB/0f
XRxbYd13kDqOOSLmjsQIJXKKNdXyB3X5RN9hn+fWPpLa09ftfvOq4iQINB1kvg18U49hzI4bNdcA
HvYGN02VKvKCdBOBh/q6yc9e1dY5X3XHtYgfTkbVKTVYXjjrHYENoPqSbTt0ENUswvZ8hcvKMoer
2sTZ69fNfrZgHcM1TMO16MDTUEmkZA1RrAmPRsl1I6yIzeKh0tcDxgvmGXrxJC6/bvGzbd4h6iWS
sF3PPQ2QDKQI06xjm68c52qezBcPaZaMu+c37XwWBVoO3ATmjzBd87RHobvVJYB95uvYvaqUczji
UJXWxq0gI0Be+wFtpkMnjSMqDt+M5ucv+T9tn+wNGE8jNl4E7E19sLVF9guEyZtKIf0Hfek4pmlb
LveH0wsl3kWeMw70JaWzS2sublQODZedq6+b+Ww5OMgOO4Zls+U6Jys/hSPPtyIcQjBMqsV8jDwL
/myZP06TzaE54lrQfJMy+HRiSmJ3YgFUQU53m4HsQDBWjB6lTGwXc/SDcKeQ/SIp9O9OEpNt5DTg
Iuz477ZOl3tDBjNIBKOl1yDvYadFsbsSRLgqyabS9h2UBjdpXhVhxYdxUNfVNzvOp6fZn8+gnvGP
rW7IseltBX0MRw9XaWOfZTjKSwm2xQnJx1PzV9XussHLsYFc3pnpdwvmu244mbQ4N8+OrBN4s7ge
g00BnE7hnz8DoEEOOubqa7VzAXEWS7z/JCVBuMvuZ6iLEzIRf/eA0Xc5nnoWk3k2MWlOw3gJ8xXs
Lnoz4EabEpswPV9M+J5v+2pKr4cIF7evZ/pn65bbm+3abIg8y8nGn3uZ4TdQdJAngFOMyDqq66Ss
B0pnXzf02fSWFi24NGXzzn+/rJkFYwsPlyWl5bumNdZZOfC6yfUYi2+a+nRq/dmWGvc/phYq1FOI
wg2BSu2iFysvc8/fqwANr+mrOmh+DV2P3UKKTPC454T7Zvf4LO1luXBvoTET28Pb/rt9BFKhQADo
OQKiOk9y+y0AxuwBrIIfckBQDEFranJafz+6eLOxQS9jvd0lqDJpXnM3o379dd9/tp25LhkPIUk8
EUP9/TzGnLgZ2bn5qAP5Dq2z1H5AsaNE1ylsJZDobzZptWxOdxfP5tIlTJu9+nRONRWHmy6q5KhY
kIbZ3TcuOpVfv9In89Ym4Ced6+DV4Zweqk5ExlIGMwELQGDkQxZ6UmwFDiJfN/PZVIL2Y3iWJaRN
qHIylI5boQeWuvl1gE/sdA1oSMGDgDOD3eFKjX7GBJMCSbTxmxf8pBMdEsg69zXJ1eI0Yz0LvJKy
UhTcyaGmzhY+irXm+9+83yd3Q3U/46YmHIPrmurmP1ZKLbJhSLB+PkKmhhWdZ3t8w/Ycvmv8dEEl
Nouv+/OTXYDlANDeNIXLCXtyXUo1aK1eOoLRCZ1H6SIrwarUouwSN9jqmx785N2IR0jxUV8QzP6T
ANOsLUBXKM8dEyrKqmJfwSAH2eUs26S8I2/wzQH+cf86mffceXXPcm2G3j2d9yijdHJAs++6q9zw
JfEmlAVHr4Dlmkvt/5F2XjtyK1kW/SICNEEG+Zo+y2VWlUruhZCudOm959fPogYzU8UkMqEeNPoK
F41WZATDnrPP2q/4SXYuEm2F96HAMaDyDErNW6dIv4xNb761QY2FWxQ0zY3TfmEmOezurEVTI+46
fzbKzM/DaKzRyXIE/VQCPG5SX5jH6192YUF+aGU2k/qoTakfr5UTRrPqXjaa9QTv296HsebdCCNP
a+5inN91aJpk7yYtBd4pCk51wrsFB9Aue8rrPruJbGFP2z8CquXBWPc7yuRervdx6Yb9oZPTRvuu
5UxLyqSwdf8M0RDYJyX1ubqmAGVjKyhes7cuCZ+JZu2KPPlyvemlj2jp3EVNqXNez2NFGkyx1s5V
+yRguhwyFUduF57VjY+4tN05TBOb+4jG0TV/QgSVSFXPju2TjMJz52KgQHd3iVLtdNd+atPiE6XV
d30POlErNthn/P1+xK2boLnkUsS2N1uzrhqhzXPT/jwYFtUU8UMcK69SWid/wi4WOChfH9alPcKZ
BtUgRWVo8z0CFolKkbRpn+o2h8Qqyk+COOtaIds/IkDwS3Fj7t5qcPrO72ZQD9PXd6kgOtdUHo2q
eRam9ZRm7X1UVzuzHvUbHVyYslO0SCXtJLh5kfP42GCYxV6lIhY4u0aOSYfAIvMNlX1q69972zpw
AT9NhWZmUN64dFz29EPD5iyU4QRq6hjTKkXKO4lVSPQhr7uDizvVGlz/jJerw1INjbefxYWaKNFs
2vimkSpdnHhnNdcNdLx2/QCsKV3/fSsWiCBL5a5MJmJ2jXIhJ2HVbGMVGaA5BMcTbNSJm3i9lYU1
aMHfsHVCBuTGLWe2yVBgnPSW6OxTrEKNDZVdkAa7DgOHqC4+NS6usVW7YTxeTL3bWeb46Xr7lxv5
++bZaz5OGA8lSuXil3QOzOyJWzalc4i/rNIsb3T0chu3CP/wxoYbCtd/fivtuq6KezOwT+BbVllO
SI0Z8t/y7DL5YgeTDv1616aD4ePBwZVKSI11YAoCT7MzCpssd8TPtSfB4t1lBmJZFJl6me06S9tf
b2pp3WmObgngbA4v7XmisfGsMhaF3p0RXaY4Hzg5GYtIhbHhRfXvvhMYGSiNRmmGtF91YZEUD7gq
3PgVCx+TX+GAMgBgJS7uQAVWcqoWVtXZnVCBaPPVHbNrjaOHTilcZp9xbVg30fDgiRMkokdKNhpq
IYgAXP8hly+Q6Q7NHdNGhGFzcZ9NKsxUxjoIq7PMbFwQEyFgNsNgN4AFrfQB3Ec8gifA9iS/9SEW
pBgWlKhJ9GEw39T5nbOJkhjOaGeenF7Ln0mGuoiMIVOJqoC4InCT1MzsE6Am7PaSNv4cKC2Kx6yo
9fMQmiio69Yz1l0bm0fbU2vs6ysKHbwRB1O14crmqs4vtTYnL7yaGrwCT0APRta9z4v33lZVf0MK
4iVrbCACQP+OGTUR69JP+OI8/fbsiyBQIv6ioMmrr9aQwpdxvRK11GD/aDIzfrYh/FAkC+KhNuyp
fL1m+wkiucchO3+UWRnvsqHUN8Iv6k0aRPZGsldRPKNrL3mctLtuzBvAD5Y6eXGAchpMynbNKjAe
M6dFBqomxlPoIdbLrap9aOPC/V53Ps5eVkxNoulQ0lCMG/ybfkVxUTFLFMp60iRQQUTYFrZYVQiC
XXbPDGX6kIbgcHhL4LSoh8OxibruyI4aUtFRfNYaF9ATVs4PDBKVSUpUU4FrGc+9NPM3nj3uXaYb
Yq021Dd4o95BMUKX5zQi+6mEMgePT4Ve3uERWfY4N3Mz6lYhEdHnUvfoSoCaOMIyELR6jrG0iZR8
gBB236ca39ty/ehVA5O6y2MVJ/quUQ590uCg4KS4OuS9u7fNZnj10C41qwA61WbkL3tra1e9cdXR
9MvdSFctbIOlxsUctdDHNTGEvS7xWfTPFq5WWdI+wWLciGry0pzKX9Lmq2n/SDQM0kroQzd1Hwvn
s+5IloPQBdnH+QMzacyxHwPXPuWTZYLlYaUTaDHoygLDWqI17t4VcXW4vg8s7EeYjuiGQ7KXyMB8
HzD0GsMLH6fSqpbeQ64HAz5ultgWptbc2OwX+ofMB9EtiWVpMcYfhxfWMu8PDNXOHvbGIHuGvnqM
MpMkzsEL/pN+SQISPNSJqpII/NhYp/VeXMUI2mLTZNYZPrY9jv+Y6sP27wfQmRpxkFXp8JVmDUlf
GtFQWlATym3ftyclsRxI8uY/19tZeMxyV+TY4HM5qnMRaU/9QboczOFZl9RG4mbigc8uewCegE+0
+AsuDxSLeup9335Cz0l9hntj5/4zGWbHNT9BEkliCqDamg2qVusl1wN+wlBpUBh1aMdUjo/UhcIv
KokArUPdB+bTQ9fpwsLduFKkGzsrq8+dcIuN61TjtgjT9owZZn5XgnOCve+Jx4iALtgqXo9wcr1N
neb2WvjQwHn1YMKua91TSh35E3Fnbj41CgMlUC10urK4ETNYuJEIh0NJI0ph8wqZfU69owQlGMlG
9aoNy0tkVHnjkbtRFXgvrVLeOIYX7sk0J0hqOJo+CRM/zh7CjtguqArR3hC/HzWP04egTG7F/5YW
OVcORDpElHUxj4O4cUXNZqQHZz0bXkbMwJJoeA00cbw+RW81M+2v755SihWRNezz8GzhtwjJvfHz
V0drQ1CRaf79elsLA0eAnuipoWvcYeb7lkKWyC/Mwj8P7VivVCd6FIoZb643Mo3+bL6b7IoCxSRb
CCH5jx1ySsuOZU9WRiZZ+Bxhgr0uqdEi+Od0W2i6/UbqePq4Rd9tq8rLbzS/MJ40T2ieO8m05GaT
o+kKu0itwT+HTQYI0IdTH5sPauINN26lCzvz+4bk7IWhxH6OpS2ZrjbUn+I4fvRHrDUd79G3sR/U
rLC+0eDS13vXMzl7uAV1oantJLQp6+Lez9pn1tnNbM7S10Pvwo1fsi+TUvn49SwzSimiVf0zG+W5
bA4VmvTpDzQKww81Vh8MCxnMQfbBtmugDxJSUb5jKH3gD63+nPffQXf8/YRilZsaYXgS7fMHqwiY
NIZre+eK51xmDNhmwHJe9QNmaQ5lGGa9b0NSxFja39i7F/a16YXF5cbSphk1G3E9jqU79o18dn0Y
pzFyIIhqiv2P4tvmU2Sat/YCa+kTv29wthnwuLA6wXFwNguZQb0IgzVGEz6VnXZ7MA3cOtshBfdd
6N4j76T+WIyYjYqkkMe2akfqlMHV2FmCeZoOv7uHszlZB+typ+tloq+jGFNEqi+tPbys9AkflgZG
Yhc8KgoVZNRHqBQQanm+a3OHyhAMLVZ6Aess9KJsbQRKvrUatX+y2r7cW542vOppoKLhgV7ltPZw
XyqT9zSnQAhrNiOowHlhfAVNW2AvUHcAFWOskUwVuxUdq5R9WQKLtikds7G9tXAIedS5+h40EwyF
0kT6Y2M1xlupD0+11jxHCJ/3f8R1WFE8jB0lTCU1r1hDYA8l267iN92UMy4FMrgSsZcYPH+nNOfH
FRFGWeYlTsOKgLTndcW2qdzfNvVLusYLmMkHGbGGhACR1seiQqQ38nBLGxqzkB+AZsi5CDAk4HVU
WfkWL1v9h9+31lb1Gb9WGPHf3zVNZEIGqmaH5Mg8OpvJznCAwhD8Fph6yZwV3h+QkQfU499c1Utr
y7Q0AkMm/yB6+XFY81QrgrGPzVOI+mxFmCtZ12361Ymzn42DZOf6HrK0sIg5UzxBKMOkXONja54b
arlsE+sU2025DUNN38hStW8M4NJ1E92nid6S488g+DtrpiRXWPQOaLi4ex1V6CltsR394hs2a+D0
TPlE0dkhKKydyMQKcO8eGffJHvQb8dnl7v7f75j+93eXCt5DKSsxDM+1pdjgQbBhc4vs9fqYLk5M
vBakTRIMAu2ss8gaqAlr2ayUXL3TGxBpUYXjqvH5ejNLJxJmByY3FxVFkDk70B1ziDsYs8G5aNwp
3X2Oa7w92ruu8DZaLP+FyUqcX0Q3ZsxCszwZBOkDXkPYw8+WfZBIrL/GJj7XOtBbw0bCnPj5ShHB
rkmUZ9/XH7GFfhqjbHu9v5fDynNWR2JACgNB2bzEQ8jODbNSUI7YDZtW+zFVynICX2/ksnc04rCd
kC3g/TzPUHSZV6ptUvRnwyqye0ur+rsBENvPGC/GjeOrFP95seXeSxnC5PXb8MamttC+TvDB5sXO
1qrOr/A6USAqd7ruXLXQ96b4iF/0YC0HquHbPS9DBwNq5WFkW1xf7/nC8PKURg0/1U/oF3L40hNt
07Sg67GRXkUJVp7DAbrbjdlzubshQFcpFfpTJcYfHxcg2Wqsh9ugOxue8duCal7ZcQ12uDRXQWZG
N/q02BpDgSqP1C0Z/o+tDcROo6r0unMgs+eGtUEpWrJuS/POr2+9IRbGjyAPmkPnT03YvK0kk0k3
RFZ7rny1u9dR/3A/tAxoc322uf6pLm/YkqTYFGSZdIdkDT92K29Juhre6J3xCPmaoxx10FS6pNv7
rN/WvntjTi6EsiR7maDghVKySyX7WI8mJiCaO4Xyx1ezlBuj/VZYIjxledHtSyuMN1WsActAGv5U
TJY+uaIS+Kss90bXF8qspt9i02lqhGxebB/7Hmci9GP/D1nH3+pjpmHU5t7Bk1+Dbz2Umnx0MEjl
Yd+sYyz/NIpjasc/Fc7k1gJ8jnLJ/2BO2yq6G74F/70oJrB6n8xiF7gnwnoTlwwuLcYdt/Ipl0cX
/Z4aIKKHBHS+71oRXPTQ1OUpGeWbhgRdDcUNKcHCckF4zhuYaDopm/nYhsDlYOmQjo3NkTJ6499E
xGC9w505ZC/Xp/DC7ZHuvGtrdhInSu4JinTrM2z6n5oaHSMZJCswUA8+aJgV4ebHQrHxPCl/aaVF
oRzYjes/YXFA/7tWlWr/iwCtDIENilSvzgIBdA+JMb4pY1rYzZkXXJJVyYBenJVGOSZ5LUhcuh4g
tpWDyc02TyqKtlAZrGo9DCbH6mSne3JcEXpobgWhF74ocmPyS8wXEnHz4hDHC3EbBrp5zvLcw5wT
oKAevChJuSn88kDK/NEhMzx4NpAB664gFAa+nsJloTy1WvOihCAzqya6sYgX9i9KKkhYEwhB3zW/
IFmK0Th27FqAfoNsX6J9X7uKScm59Iut7cCTctMxuhGLW5hxpCO5kfE1OOHtubjY8CrThWgwBadx
p2mwPF81o9auc1sRX0nOKAdpp+2uTuL6wR5FsMlLfk7eQu26PvEuT4opvUyQjr2ULOX84aTxKkv6
GpVU0KhPTqnclV526I3gxsdfbMZmfCmJnU6m2UVNajxa44RmAPMlXvhGvnUoiy/X+7KQCKUz71rR
P+7HyuBiLaJjcNlXzZOvJ9+UQPlCnG6jD9F2bIxjDq7Q7OwvFnSI621fLmCaRgOG8tGeFti0+t5d
5jvLHayqqtxTYVIcWJg2e0h3K7h0uYKmRiT6A5LK1kVE3mByNnaG80VMKdRK1XCxnlghkRZ/bpvc
uDE1llojhU2smNo0MimzbyaKeFAUvaO1wn/Qi+rBtoBclfmu1G+VwC1ND2cqCCbJP5VxzQ5S2dho
aOFDQfODwjXEzbbR1Z9qLo83vpK+9J2QyaILJhGF3HF+CxPxoAVuw/Vhcnk3Ijh/5MsTXOAdfKez
SFtZPc+WQb33vOFX4OfxXaVi85Eo9e8krH7kYd2vrCb9GubuJwsho1OZ7b7tui+RZz6WPK6CDvB+
rEHKkeVz3Di7Sog/XCFLd9b+KJ+AWbxpTEguDOuyyqEYY5kGrIiax0glQFGFL1U7mYH5wI2NVz9s
8S/yzSPe9Luq90FaqP+0WkUml3/p3e7U1sFnw7O+eC7EMtvCyLRrcBgfzN/SAl+TFadWM7+WClQ9
R/8ythliZOUQ29ULes09rk9bpSPb2djgibgmkXbJH1Tw6NCLExtvd/BIenc0q/iN4keIjQ4HRfTS
aiOUc+WBe95B0byncGxfJsiT4wU/y4TSFghHONumn0eKDIbJAKAPSetEqdjEOZQT1wEdp79NzeNJ
tMuF8VrV2EibOK/6eC8ChXyAnPCIy5NBRC/PyXfHuJ16erdGnnPfSXMfm9E2dOR3IO1nH9rMEFgb
UVDbM5bf01Eek1I7UMB7MkofS1DEQV58z3CCngxLDWhQv+3w0MFUyFqpivmvbSZ3dVb+aBRzG1N1
YSP2zVrzFdffYGP4zSNUvzsbK+Vy4O1VhMVacSmc1/X8WOujsdIxXZdR8TL1TffqoxNi0uBku3oy
UsjqLT70PlVWUEZKAf8yxRpwlZJ7h8QaHlQFA4m2iY6W4n3BwvY5qZufKDW11aC3GEYV+RCucjEo
W8p6082oTViQsmhXBpYw265M7T0GgHhll5yobgxNH7+L6UHMZs7dHVRIpXzNg7ja5pYJjMpV3G9J
N4X1UI+szGzQz8Jt1d/xMCqYkCeGAem4CDahqzjkv8exAl+qBMd0qHAIagfRrio7arCAqAL1QZe2
T3ary0HV8XcWQYwdOQCvp55PMQaO/RQMro/tigkQKzInVQGqJ4hcif7gBS389aGIq8eMy+ALbP9k
q8RKj+WmoX4yzNDYodn9mpLm1MV4X/ndZyuSxwk71Q7q3h3cveePn00rx2QlPtVa+tjpPvhjf6/n
cJdK7b4P5C7k1AnK7uQG1MCG/V0+OR67jvdV75V1jI3GNBn8yjqXhf4gjep34fWPfm2fAqN+6xN5
CjhaoCU/Ts5E0VDcZVX4z/Rt60bbeFzcWr36nKbtDz+LzkWs7wsHa7JKjr8idurBxjs2wQltHRbT
HuKJbFUUQY4PO64TttPuNTs6hYN1b3dgXGuhPwdxcm4EwSHZc/kVJS9gywL25vg/vB7Qt+r8JkGL
h7rqHXOzJRhR4yhlOw9jrt3ZmgIAQPuequPnwW1YVEAUTXxxg0C/B8IAIwj/iVScO1/dYGD0yTe0
fY16zhyM0yCitzrTnpwGx8EJBaNWMoUHOnzTijFelV7+2Oj+Zyu2nzpPpdhWTR6E1B9t0/7XdsD9
m9GBbC6OvLV+J2T41fXHB9zN/hnqIVpZKA80xzy7uRezFCefW+suVuqzDmjJtfAflcEEMfEfoDjE
q+kHegU4oWZyCTUOXawesET63oXmbsyyrZGASlQkDPF6UK1PhIGRHGm7rmh/AkhSd1VirSlWwGbY
+m6CuZF+gn9x0b35Q7iJBvs4TYjJK6zLy38iJgn8yE++pj2rUYP5kXYM8asoI+vfSnZPset89nTv
qWEsEnCwXpq85EkPzhtL4DVW6glGn9i9xfZjj8rF9TEistzxKN32Pgn0P/+fJu+OvmF9MuL4gMXP
C0lFcgiVPLmGPEK/rddli3IG48x16wP6FNjXbJl4W0PEu7FV7mMxnoTi770cjU/SoAIf1qrlQjKP
PTYq74vNpWcatrKToF+H8UiNXrwyWCC15n9tFXh7Vsgyb1Mqs3HnhagmcDCsTfh4vHnX0Js6vDwI
UBgQfUwDDfD1k/jy2s2LiyT0VKVD9dv83mnD1QM5MI4ntDsTFz/FBVNlYxmdmoyjwetH2HWxv97o
wjXD4LLNA4QIAhUqs0taXWeBLcLSPqEfvzei9LtUmi3a0RuB3cVmUDJYliR4LuZ3Qc0nKJJWtjwR
hCgMFGAr9F7Xe7JwNzNIAfxPE84sr4mtHvkUIk0nIA/rTMkffEs9itQ+qOEtYd+fCr2PuWJGiyc4
I/dHpjG7MmVR6YZt1jA7WWe/ijhBnqCEuGrlwlq3fUriUVTBAUdODBzVtKU2O+qPZmRG36KMclet
TiHtNyW3ACwLMQlvvPGXbrjZa+xW0a+EeNj9EFrpQbUIHflUuT9iq4Q5FG4B93mQOZu+aIMDHr7R
2XMrc11qEWoua2j2OWTjGy+VhQsilRxcICaiyhQW+HiRNxSMft3ARAaOBUPLanaiGyGspalvwr8B
n8LAmvPkNzjhsQfu+2d61CvunoRn2FxvlqYt9WQqEkHcTmSeG/zHnlhO0KtG7XpnaXTjUyt78z7L
cVNdY324y8kKbFPXBcIaiOiFxLAwO+toOpkzEVfdO2c02CntNH27PnMXei8AAFENjWabKN5sNiVa
rAW8Bb1zblvnwMbDGo/bdSYgxDfjtg/0z9fbW1iMCAO1KVTFF70YBXI7Gn5KhnJCFWocuPx7ez8n
UduSZr2xpy0U41Fe/n9tzdUGmUhYGGronQFM1qfBC+o7k8zHTi1F/p0kW0n6GwKQ4zvNvsOydC91
BY76oPQ/bQv+lmVnza6MtAqmNDjO/9dAzJUJMpAFPkIM/ORGwZkB81pPbmQsFgcbPQ55JuI7F8gj
LVRzdABSOUmJT2dpxd8r7LQdKM7X+6JNc3e2J5G8gyWG4ICivPkqNSUqOF9JqGet/AHAbrw2ZPgl
Kd1fuFHi+62bObx2WLdR24p1FI45XoQCj7XMDze55UzOvp25MSqrXlGZlq6DVpf3SHKKXVaqN0Z+
acprE9jFUCXMm7lib/BgtBa5j8y98L/mqnqvhfVDmAvcNoy9nnY3zoaFdU9S83+bm1dDGLnTldiU
+ec4MMEytaa3HoPmpup8ev5ffAIoOoLnBqik+UIu+wQdTU2vwkGrIFgzzDx6Ay84SBAPK5WLWak1
DQ5OA9FTnTSr3v24Pg2WegrrjVQRtZmXRJSwt0ejyAh2T9fYKQF+O3C1FKnjmjJV6LNtgeeZRUGS
wusq3fTkSVU9zN4Lu9sE8HKfxyZoNm6Gr1Nj1N1j2MBAiePozRgsXjQ9uqnrfV2YRHgeOGTiuS+R
ZJ3tm53s1Xp0LeVEvHKX6dqd1fLijEp1Y6XKMya39a3dbGF0iddSqkkiiRUxz3EWJY+zsRy0U58Q
mERsLXj28l6KvquG/4WY6i+c7Q5ylDszVNdqHh15kz6ojbuZLuXXe7/4W4QJS02QFgQx9PEs06Im
bf009s+CbAMoQ6sDNS331xu53L2gJyJgmvKBXAHm97ag82KRjyXSik68hpm3b33tmaDijfN/oRld
JdY1ZY34uc6sLx6oCl7bFoyZSFOfJovGI9R6ceeOlv37eo/EFPH8uEiJ2xHo+jN7dTkft66JXBc4
pHnqayPZxIlRUXBWuyvInuOjoUCXCJCk817XsRVSo9z50apVfw/rE0yuhVVMW5HVcjQDgm/jaN+n
dBiuO2rnHjSV+GbEJYNAZP07FPiljmUfbgt0kpuxKJAhucP4VDmgQvvUjvf6gEOLHQXJIaCgYI2b
ovbQxCrRJLsOH4MyVEhUVePOCuSw9Txr/DfK4hA5ehA+GXoefNJyJ4CbGhbH66N0ubSmehE0pBPz
bcJHfpxcaaMJ6SiJdvLdwsGEqUsfh6HBNXbyRAr2TdFlf6vxnMr1mWjMZYiVF7ifRGG/KYoOf5Tc
wLAsdbtd32fn6926OCOnRiZ1BFIaG0nSrFuhzIKwU3MKoD0/XCnY7lqPDmCsKsi/IxjCw+rvz3+a
ZAZwbybUP9XgfBzJUSK9nYrVKOhy9JU5OD1vTgNnqu7r9b5dfDLSNYgNqbFC/2iga/nYUF0mceqB
oQd7GG1yxd5ktYaYVOz9OvzWYaR740y9vHCQVUU8zWt8SqCBYPnYYB5mPpgBE7KZ6x87YgVRv0vC
15b4WxURGCBurH+blApa+dM0dsj28Xj+JAe5jqwD2m4o3ZjDDzeSpJc3TsotGQVOBnZFnpqzAe9d
hrbtanJqTvZNNsVEpve1o2fEGPo5LTI+D6Agb6XwIbMj7ffY42kJTlnKh0LDLi9oInGEPlfuqrDR
b2hCbcbkw+bDj4MhxkanA8PlpvZxzDwcJRhS1TrnrXgL5Us06R595ZTi0s7whf6toMLFKTF9IUjo
U3Cf+vN5g2U1ECLzTBRV1PJuqrzAnDxzsxv792IrFqgeDU4D+uzZunI66HK1Eofnyb1HwdRlI6M4
3F6f4BcP/Kkr7xqZfsS7fFKtAyzHSc09lx02JtjOjC4PfchAWO/9By1JlTs056q8UMHUFpjJlGqV
c6Iqn0zlMY/lp9q8F/mNh/XldoSOh9QY13WUuhf1B+g2wV9LYzgX2K2Oifuatc06C7JnjVB17dgM
p/9K7emN99/S10Jug4ppKo7k2TkbSLdtwrAGSZhh4176X+QtytetBmZfqmkC3Y0VGvBi7LRtajju
c7Mob8SULjc8Rm8iPDN0qMHmWqxUy7qoT5jauj7sQG9tJDzZ1G1wBLwtPFuafCbb+CS/wm5mvtnV
pVq6puzH81ASn42SifAPLD1eB6W2uT77lkYP7RBZP/Q8bAezjbwRlshzHJcpRLBXtdv89IfuFq3s
ch/SVIBo6IWgjoqLx2JLCWIYR24/uXYciKLvRq8BdzUx2am5G05VdmtbXuoVWmRpo3NgG5rXgVLN
lOgZDhtn2yj+jdMa8yAnSzZl7Oj3TRTjmSf0+hR2XrLuMHdaudrgblqU+we8erN9nQf2/ehH440N
eWkJEnJCH8S9AL3k7LTwRd8aVRkM5ybRvqsOKTnT2GiCQFfij6j7vDpeaYTY9qUa/rz+nZe+AW3q
08UaDchctpwoohu4eTEiKlVxddTuSuFuueSdVZX0kwosfvDTG9ff6YD5eABRd0T6mqoAgTxr/mYS
DaYEqdMNZ63tvvh++NiMWPKEuXpLdXWpPGC7ft/S1P1327U12mVI3eRwNu0R0wF8z597xLyHmkAE
TlK6uh/xkt+EPWlWbPb0HADT9QFe7CvzjcCLRc35PFtftepA9m0Yzj3OA2YiHgdrwIqruoWbX/iQ
nNmc6zz8AT3Mw0iOLPIWb/vxDM08XbWG+ZZjIjSq7rehssVqlAU1utR9/3XvNI6o6QU+KdHn6YJk
TLROKGClAuoMHlCkFc+edPy7oZa3sBkLiwSV5nTlZ74ii5kG+t2nJE3Xaq2bD2dn6C2yEPLcmOLV
MIN/RGSsTTt7Vqzw2W+r7fUuLuwZH9qdNuV37ZaqjyigbIbzmLa/ygovommyXm9jYWOnttGaeA88
6lmJH9toLKvJSOpgppDLcavi2bWxJiCcomFgl3vNuLve3kKfjCloQdiCkbwoixDIlU1cZazzIHMH
w9byRU3939fbWFp7HxqZ3sDvBi5Jcfpy0Sw8+7ZxX7TucwNzKTA7atQTDFe8XxP9nZLZ+650b0T2
FvqHasohiUV+2+S6+7HpvCnzSne1EfGBt47bpwxztuu9W1jW71v40/l3nevMQg+RHY1UbvsrNwpW
Wmvsmlu3i8V+TAEJNmZmxTxVIEIe1X5nhGe0q80q1LVsckS93pOFNmBVQRmDniI5imfryiG0Tzl9
15PRjrTHzG2iM8522d/PcKSvXCYn7P5lZWFY55iFpXk0Yf9VXmgBgEHKXfMwf+pK6/l6ly7FyOix
JokqUFkE8ij1Z9/fUYbISE15Av18n5ifBA5OVoW5otGchKC0qkXC1GXao1V469AzP3mpsbn+GxYm
CBRZgc0BYfBL/TWmhFnp2+iFupJkuj+6X9WueSib5u/b4cJgA9RgA+E7zrqq1tHAA8KQpy7GsLRq
MKaptNZe8Sjt/v4oQ+MGuXEqPdcJm38cVQNLg8i2c/Mkxsb+pStR91KXgbGxg5sEnIXRo1oLqDa1
W1PsZ7YhanrjQbHtu3MTCFy5q3Lveup3u+lu3XMXdil23QnupzF8xH1mLfEuCgrXZmJyfqtgEeUD
OaLHwr+L5abFkkKY/aveKeuoam55RFyuPJpGwzdRgSeJ5+zTDTmq1rx3nPMQO4cyDLZa9nZ9El6e
mbQA6NgmMGLrlAF9/GJ262YDUkLnnBNRdPGLH7FvNTwiwlgOG+fU2LmpcmNnvDzLaPPP5ZohJWo3
61US1GRp69TlkcI9JP1OFY6C4ZkC0PV65xYagvWEyF8ghEQgPA3vuy04aCzF6iw/P1tqLzAm7Mw3
W3Tqzh06/ZCGjXljMC9TDlQRIk20KXL4s7vMLpOjGYxqafbeczbhOitxbL3q0GaaAVEQEkw+PCdB
cIwwosy4RoqRdX+9x9PQfbw3Tz8AqChSdCJL8ytQpihVgY9AfNZ8y8frNx3u86EJcW6XKA77uFh7
LfrD641OgMDLmQqfiZNUnzib038+DjViSJSgQSlPFZUym8xNcJgu0mE/Yoe3zyPhbsrQKzbjqBiP
XaLjfSzCfJ8P6K58vtKmUoz4mKCRW+VqK/Z9U37O085AfKc8wTs+FQ3sYU9+kVjC+rZ4yKyyXaUx
Cg1Z2b87WW70Om9wTKv/LakcvjPHKt12RoR/kF/6h9ptq2M55K8ptf9bxbeK1djxj4poNSpOis54
D66TVquBNrcFaMDBWRFZPoTcyV4GL//BYYRvKdCaVUnQZQ2mKN7W+fjWl96P6cc1nfniaS4VerX9
iOfmK0IqjIS1ql37zXgwsuBOePq3LLQe63ZojhiGjYgQm3ZVVplc4Yfu8MDwzFU8+R9VYR09kFg+
Zkr9My6rA3Zp6qr0J6mrRYUeB4dYSdt7rV3xUmAVxdHvgLaw9lbbfOkt/0dVSIQd7S5PypegAXsI
zvZ5TJtTlyIkrJ3BwWM6OgVDc+cp/IpeD9/MyPrukumsKnNnVu4GqcERsc8GpTk2oi0ukPkJENE+
VpOC2jnnbehMudZqE9Vv15WrTBU/m8Q5kZRaG4r7KkauPU1QfOqD8Guj4vIg6uxLjvZzJfCFRXNi
3VPvEK6QYm110Y0bo6/trVqEP4Iwkr98jIBFXp9cQsOVYXz31fGoev5etukuwgtr1w89Wqe0X7cu
6YnVWGcqNLIqeqFGodmGkYaLaHlMVc1d1zlkpCHu37gT3vtgQ9ZW0kM7yo99M3yVHk8u/up1GGSf
yaz9oE7mVwfrqnON/ViI+7b0X/OUWr4S6zEn3qd+1K4zp5Nrq/CVVdMP5SrqnFf8kQ+pn6wT3SWJ
StRUkQ+ZhmC2Fcci9x7gd65Dp1zHnb/L8uQEjP0TZkM7nB6Prf4F0hp8SmOrZOURT69NI5OdpshN
ovtf4nB86sZo62j5vZoH95Ga3Huuj0DOWedKfCyQZoJXX+G8vQ6zn+xDG5ABWhlup8ZAeq7KOl2r
rbE1cPctfA2W1DEz5VaNvXtfTOE9exs11tEL063ZKU8yyjdDYGxFanANyv8JzewbXLJtmfkH308E
jCkkjEkpw02p/zsG5tbpjX0dic3Ya1ssgB8Aiaw6ab1oZSqItuMsMlrlvZa4W5lY3zOhvAFlWmMa
Q2bKSkscujv8iRugdahT/QzUWatUL0UXfA28JFmRltHW/0XSeW03qmxR9IsYgxxeAaFkyZac/cKw
26fJocjw9XdW3yefPrYEFFU7rr1WzDQKYt8QL3GrXrotdCu639RjGMMcP1el/LALVGzN+G0pm+eO
bTMuaLT3hg99WQqaVhhuCCw6EGoy+3Mc+16eBxuqg2KbAnce0St1wiFtU1C06y9E3zNA0U1od7cf
34AccMFu+cly6P3WmClHsMJHO00UgIniv750gsa2jrnTP8/DdhoSNwC9EUIjHoB13nmoHJoCtXFF
3AZEttNSfRyBI69YMPRqwlwYMb3h/qQSB8KnFYHBmvy4y8BL1kFRDQfdQ+FHOzd5/qDFQjJymQFU
fHtv6olexbFTi8eVMlAAn3eCWdgCoygfkUWNXCYBliV9R103iB39fdXkUHiBePb4phZpDJUBON8G
9a3Qg8fMWtbAauiPTPllif/MCfjX+TwDyWRebzeg0dqZw3kqIGbiAb3ht0V6LDaBqXqgTvMhUFyP
Re7Y52KnY//qpN0ZvfthzwvrrT1DMlv4RZyXvrNaD/noHmAS8xvNuqOKDiWCv6bzQ7Fgf9w/XT6e
nDLbtT3Q+2VB8llHEnAFl+9oA9j36qFNY9gLkCMaP7Z+5iADlFTe5NdYCG56HhZQ2IfCZS+wSs6c
vZTaECw0utTtHWl0+ZhmdpNWwaDjaifCh/pu4d2PkEAMan5ok/rVGo2dO5ahigKqMb7JPlmpldGU
jaepXtFDtx6MXP2hCrGftgyY+ez6LQqaPq2pJ0I8YPAq4rLgnD3POtncmY3krt0dahCtoz2EJteu
Wc9BlKdcqz6XbgQQ3KHAOf0YOCW9NJ/jyvqtbfQFFKChg11dYpE9pNDBuE59znJvL6YKuZctkKc1
F07gMrbVMkpZqepFCpdmSet71nSGgPvWQhy2ATOrrA3EXPtWJ89tnhAIlvFZGRSIias5SuZ7pbfs
9z/CFIcYx4jM9IW5ZpfR27zzVQlpiC1Ida28MXxqFHfLg6qiHD7WrEV7Wkse4t4JVuBiaIpbwWg7
b3qlncd5UnxGRwITIkk61h/FYCD+0+4rpz+qlfveGC5BRA09iL53GCjbRLcbBxS93OlRHokUTVRT
KrqWbOBlrh6nJrvTwt2bTA0YmXEzdAUp8r4I8boLjXQ0fbOqi5b0qmrfK+dEbsuuBxIiEPHGZ+s8
vJXdkuY9b4qTHaOtmk3HbdD3xgRMZlvPOQw0k6d9TLkXJUsuA5H1qdOYpkA+SDeLG07ttZxFVIz9
DsGUn0pR90Xn+Km2hGJlkqksqdS2u5WBBjhdtiz1DeCfWdztG1sBcqmepsJAhb0KLLRk5abN2M/S
mMxY/EkAumYk2Tf7YYD/DgnZSjyhE3WtzDFkYIuR1VT4uVPvR0W5502MCNANZfBd7SGT3IAnZKfL
u1/M4sGrx7PR4tBzd28bjNKNqIUzTLP86bX20RuUi6uX8NAMKFRuYZqmZ4X66Mw7k/eM7PrObNZH
r5o+xxXpVjpdSdZGiqsdVrYQIwJ7YDhHxRsf80X96aZ42CGqjN9I9rUwCWO6InDqCSHsLD0KFl8f
vms1PrvEZFEJepz5j/fYbpazM2ZZaLrTaWvFBW2+SLFaJOo5RBp3Uq2Vj1D0pUf7TNFTZL5jLUTN
O4zVLNh6z/EBEWv7dgHW0NfbaXVRddEA7DeL/tUCVDkOkwvTIj7LmmFtNvBHSh0NRtsf0nI5xdm8
PJST0T4YDXQTOckLRCnzTmcOZoAH2OY5mvEmfzATcHOUMkAA9hpXSqDi8VTlvzWpEK80CDWwTBsD
nFmKxtYCMNac0k9htZFHniL9k7INz4WgKW6PH4tV3dfMfTPQUt7M+ALncDCzysbYRLXXP4p4enJU
Gpq6hfHc/JLP2Wqyi50yTJ3pQQZXs9pEZm0T9LSqroSF3T4a2vii4RUqvXhNYfhbnLLV/I6byD1O
tIVcsp8r628/wpSdxN8l8XqhF++oJTt+tTAGxXIFg63nL1manEyDW5/dld2pU1zwoMp8JA49LPaY
ar7DbJbhN932osbagz6kf7zZeHRKFVnsETCU3jJFg/eNs28U234XVX1Xqox1wRr3nZKhdN3T9Vmy
/YziBTWkLIir0bzRx7lmfXYldT+XCLfrZfYARCPQ2M8jc5drbECcDHvFkGLJKOxftRo9aadGmxiv
KvJXuPJQ+EFp0nRhSMjS/YI4uNOoj9NM0zvVCaqmFUbUzunp5g57PdMGOD/svA10WuLSVoG3BzTm
FfEL3s9Xva6SuMXvrFLfRGIfu2Z8UL352YyN3TAuUb/0Ozd3lGgoLTsqdfEACQ0ys3XowV/AzqgQ
882cHN/8V1FFkGI4GngjVkj3B68+ZubEhlpDY/zwcFup0PxRQ9XRusW6pMYiMUFTNqgG46HT3u12
QKneDEcohjACVq+FTV0eFDe9eJ1yrFbj5GziTXp3odlYI3Es1D/IIn2lRnIm3XsH9fySxlOkKKiB
KxXhyMYZiJmUUgAx+MCYoNiDH2rzfqGjOLkqUsVx4vcpUq5w6ev2+O0mFLYcJUiGKkLkcu9wPnrg
ZmBOo2xJT5uKQHZ+kctXFRaTXAuB0RhWQ3KUb1FuNL0yJgj8rF0DdXoihj9TDpsFWmrSz+QpQDoY
8axJXLccjk6l2c9VHC1M8Kvbsq/tPEjQKVBTqPOKet8grQERKBM3DtMfGQe21J8dYmcK0rAmI1Ff
YJhitw/dHq4/nIRcUfnt8mqWVr+KRD85lrACgQh9Od7kWhraO32AoPV+DY0MB8BOO3hH6WJ6FFog
LQ0L14oU3tmI/RPebyGmcPXQNvCINe32vIJX8tt0KAJtWi+pyoCMzWrFmxplYmE58/F5Rkd68L6K
InldcRNdb93SDopTzM0LS8+z1+bR9uZQNY0Daj3XRI3vFS7Oqu0knGKj9qkY/yzCpiq3HpgeeLUz
5tfgI1n8vLB4AxWC8W58xQFK/l+5nj0MUIW7XostS4IliU9iIxEe3emcqyZucLyv0CsO8RYKvQuh
2Np5RDqEiruiMQH3zgcdvewU3HhV91E12QHzUyf50+lJkjFcQ2EwepQcnHzY18YWGWb+nqVy2gDR
HVZT7mpQd1G2uo9bZt6l50zM9IoobzBbtzKxjtKPgB4hQaZ663T71Wh/6myKmPdhxYi+XKjNZm8f
z8696yzoFZbQZceteF83f0E4Az2hmunLIXSARM7a8pQ21fus4U5sQEE8fxtrUaMws1mWd73d2Kz9
48L6pAVbKKkfx9QGrVzstcb6y3lM7OI1T9d7OhDjUI+YNHRA8oY89S3W9B0xf+Ry5OP6nVbuDTQ9
fW3tAH1NKP3JVN5Vdz1S/XxQXSPsY/vIn4SWYrznSn2vlx5bk/MRxx/j4dscnW9P7QMB+G0jjKlp
NyRMnXftGuGijvk4P7RIp2eufuuGC7tUc7NrsejIgovTlupRMpk/BTRmiP0cJneA+YIhSHv7jBXJ
VBqrY8CkFhzM6ynRe9JlXkk52pFSxydtXJBkyygsJ0cjK+6qoAKgvaNH8LAx55eL/qneKvjd9Qbm
6GpIT0MlCODJPnslvQpwqgm8LXId5SINHuOIraUDr+TgrB4HM0ufZmc8Ukn+W8a5E6iZfki9AZ5e
aONgCYiDNjagXGb+aCtyN1iW9S4NGoM474sVZ6C8CNPzFXINt91rlPODPG4jvNPBdMuwrbTXIi/s
CAaWk8wBFpacZfLq6prY+W5SZupO/XEti7BpuwOnJezauN/JLynZXiHTeqcVGtTOEm+TuX7lnsIk
ObCI3jt4oDGo15GJa/Gri14szpvQXZTpye2yr3RZvjphW5z94mnckluJVc76NtLrBltl/sKTv5Pv
mYO/tmhgM+06O/mrZOmueM2Y0wDjHDiCoTLdQA089W3i1G1eDhoTexbPw3ZEFDZa8zpCdyeIy5H6
brW3elD+2haqWneETp58v7/knHpR/LRaTZbpQSU3Ru0mUFvNT1Ms7s7a/HjQ7XQGrNJb2K79Za2S
Xdump2lcfzwUwvCMOOs+4WgmB/kOK2MODPtNy5XdhAGbrW95oLV+ZvrOKA6eM+02t8YILgy1ZjnN
W3AyXcFg0XjczCZwt+K4/CvyrbuCWD6bqS8SDvpG1z8Mqbsz7eRmjemxLVxmv9dXi1AdYQY0kyYG
Fr1AIe6dFYoqkPsWZnd0Z06WU5A/MJYr0yWlJr3xppO6aCfpqlgA5nbv2QYklhM+8yutIdFJOIHT
9IlxFNW2j7MyGsGpzXaxQyuNyb30I2aC2jGXV/mgajY+yocqqvk6Q7ldMz/IR10y5ISWxagJn7ZN
mBnLjQZvoBYDGOlCjgsL99Nc2jV0R+ZrsG7KpgR9RoYyeuE8kEKWOQ8inrRY7wJvdG8Ukw99C8K7
CZzBiXpbCycbWlVj2TGmEjB2i+pmEfXUwjq9+Sh0ehnZR5JUe2NNd0VinzJnn64iGJX4NAwLDIDL
YTCHJyALJZS47l9rzeYg7uNTNpF/mcnL1hdv9CieodO+Nmb5vhrVlzcm32Zirb69ir8wih/rMrOZ
Za7+akMFzjInvuTIaEKPjGpgCl/BjpaD9pC29vM0To/OWJ810d8B6l10HrIyt4OtxCZ1UvMymfnX
OOoE5+Ndek/poNgnH3btXS13/jFq9a3ylDTMs7wMKOU+cUau5jZ/r7VzRLz9rS+N/bgtn/laHdbZ
uHZ805y4ZwGxXLDmqeWzVx8SQ79TuDqkW3vIlvGizOtXs1WhNFCC+eF6cN62fP3VUiYfy4LSop61
FwMCmmZdnogJkJN1SCmnjSpg+7hVzdG0xGNiFKyFgTArixpQLzr2GkopzIbKIzrZyrUm3S1Edrfb
VvcLiFN8y5F08HyrOeGoTJVAxBCEuC7sJ3iS/FghbpN306FTDPYhjOQFiOzAa8qHlclyhf0j+I3m
dKQPbXdbpqx/qggfoJUhxtGIIvuugQNzE0zvYmQoXZ3s0nkbrHXXzMOXrrRPGdyBfbaGnL3ffDM+
9QHBvbk4j17+VC7aZbPV2/9DJOW7bQm1p5Qor+qP2wgtxMLgkT8qLTQJ496q1qPSkT3Mog5TUb8i
ifRoedN11oZnLxk/ays+MMx2F1V8KYfyz8iOhe84Isfbp2nJlJtI3gZTedDxjo2K+ntqZaWfNzph
/pRcKtFfXTP9ok4fNrZ6qLL5YqsrVALV6OvUnno308BM6L+jNy2+Uujf4zq8s5E/QI/YfprybVM+
/1dOnBkY0JmEifsfq3NiyjnOXQaPlRgPwMiet5mK2Wamt2orr5kmSGV68+DG8V7a6Fzr/qLe9lJj
cAUxrFCIdmpVjezEex8yFBxjmh7GcBcbkg/lANppvdhtdTA6QaTQGFTk9U/Pqq9K61mE7+plW5dT
v5mnBFEECooK4A8XsL+aM7tuwNKPf2SQX7UrfAXY5S6t910RQ8EkQqdPnq3c/LCW5kHDU8AtE6gs
MDOuGVwEbrqbtRxbUf7VipKZH5xIOttGOMT2Xi2Ym1+Mx9QjYxsVyh+NhgZiFzTOdJO4FPxL/FJ6
tHnHQT/CHH0yRXcqs+6ZkYk+MBL1RU3il7UUrxNVKt9BxypQCvvsAM/JHDeCZOhXLxKoHUU02maK
pY1fBIUmQPyXbvWedbFMXDp9znMUQIRehKY2RQm0/245JWT/W5SThPoQQD036XhumawuTRK32dgt
TRlhbPZ9z4MqPbBqhWKTuSNtPjBq5UEU1V/GorjLF9PLKsDSPZcMefkriWTiOvjqUd+vaw95HmGx
1b/CG3M2qyqNvK2kvjRYdGag1NNz57At3n6rCM1aUZ86odj+6Kyab4nynfFmh5HRDqbDRT9yyigy
1sWXjH8UbXhpDIb7G0JnpyT/0Gf3P7tPTPLWLYLfn7XtzWSnjCVPKdZ159VpHXhmqfqQb74LvJZe
MX1bWqBaNtUnG9/nZLSx5gQO008zmAozW+9WXb7OY/O4IDLo2uMumaaDo+LyBvcJvMyHWTifUApc
G68DsNqcKXlflpV0xqjt11Yzw8weX722fWrMgUyABlGnzi1pilOH86hFMs5gguFZVanVbhYFGHQJ
RvYDhBe8gDxzMQ3uhVbl8wT72DDWF/IOQpaeSXanzy4iry7jahz73oBnj4XWYav1dY0AP8Pg6zAm
+C1eixolBAiGd4org7hi51i14SsYyKkB2OaIz3rQ9mh0WKhStL45JsfCTve5Qu6w9asImW2hpN3E
QVzMh0lF1zJtPc+vN+sndnPP39repaVI8TQjgpcvSXjtzsU2UYF/yBM76Du8a1wehGPkgZI5nL1i
+pzMaQ4SvWa2Rvuyi/G0udUxperpqtRQsuGm95SqIPuYFgXL4T0sutTilsvXigg4XVSN7seS1F95
mx84QA+11zxOff81DrD6VuVznQ9vmEKA5VBvU1t2g1zhbTEfe+tknrCUj+mknzp1PWhV+yt3JM24
Q+UlnyTYlA/sb2DpF+jEXoDNnbUy+Uwm9U3p+l0PCws949d2pmPEiX4YbBVaivwGCd4V3a8hyM3t
ZLrV1VaGDkdekgn23UuPPcsq5TJ29ZPTEyo1Y7LbyAPmvHnox2UONVtHhCBGrlVvjsNq/F115aAA
uIYCBEdU/+fq3c5IyNLynjoctV+LDsSSRm4h/ioi7mE6p9hfF9UB1vtQlMU+KyoIl6ezQBJoU/SD
qot7o3rfTZ2nB9e0Xvu4nGkimbul1p9x8edE+lTRbj+6rR3if28sH38IQCk3j7QaAWNCl0zEI6w6
Mhz60UtMXyJ5LYXz36IXUCV7x8Scj3M94x2q+rfoKwRHkBgPkOrwh2W8xdn66FjNfzJwHBzytHLW
zq0zU6d06TBPhugDItw/XrGFuTsdJ0e71SNVcoVTIPL+1Gcj2u2289j2AwWpOErxJJk3PmnbjDBB
drZWNIOUamcrykM1lBcm7K8bETXN+UjuS41CR1UbB23EwyVVTEFJ4QhUSRmCtr7L5Gh0IKde2l/2
4FObaxexlH/bST3nQqg7Yps26DdMnd3JenP9nq/pWS6F3hanSiDGRJ4TkavBwUMwv7nB2qb0oOpQ
18c8VPqKabDtp+jgUUns7nlw6PW1OapwdbRUSpgP5VPBvxPVPdca0y5MtqvOdFHhAQKVv3fz6qyX
sntRv25TetBQc5e5cseIWiKat7Ef/lRT+sKg3mER3WufJ+e8Bc7neHoAVd33nLRMrxnqWVW8v22m
Pczt0vnYgSVck/jRUjTFV/TmuZ2IoLr2byVyQs/5Z1B5m0jOwtWyhauOZ1Qon+tQzPm1ZchSn/2c
ZtbfzrP/pEP13VYtJYdWiYSZwIfUe1boDvW52swXV1EN3xuSyHVo3o85knED0jF5/1t47ceQ9xek
M25bQedcDM7eWeZnNVP3Y669xq79s/XVDOk16KZG1z+cKkPsHQtYqMVdntONBkMw5RYTGO2LSdkc
WqeFtrv4XWLZvxqzP/JGROGeE32TRf08GGGUD2TwReb5myU6IAXt2QYMkzZzmK/6FFjzQBl2RXLO
fksFGAv++reKVd+o2ueBDlfb9M9xIT4SUtJBzLfRpII+USNplO7UiOa0ptMJ0PiNM/LVxk37IJ2u
mS3gIJw2ImIJtVZrwh69o8A1mt956n62xbwCDTy7wxIk+Yq+TNP63Yyrycc/nkraX8YuhdC4ATiQ
jmGKNFeCSZZRc2qpM9xZaRWK3GKDjDEx1hj/FEoJv8z6H+RJf/okhxy9JuBZN9Qgu+5U5frRsrJ7
3Te3CVej4E0aS3vJhuold+Oo1tPyqHvTS2b80WZYF/M8ed9iw9rpXf420/yf2/Rmt9pLr27bd1FP
F83t6Hb3v/LeC0FcKKHIHQPjVlaczLw5Dbn1mJbtTpbBCWao4FsT0SO852C293U7rTszkcH+VD3Z
tvhC+hN+GP1guNW+VmHnUK0uQBN18pOkO+bujGhp9UfesdrYZ8VErWotHiZFP0mz203tRR3mv5lV
QS3UluXbUPO9XvxOSM7di4j72bmt8evWKl3Diu49tD+DQUyReDTjc5X+ZtZfNULmOU+NY9VDPJHl
uzhxfSkJRrGUCdNSvcP9dMq06dxAopYP9b6aUI4aVuVq99OXDrcrpIlfhV7eHXejRqBRTHcH38Dp
KoRDKqbZl6YS/skwqVc31BcaX4w2P6wbfGaUHxo129UKBEpUQXsaPu6vsLwnJFEoexbPM9WHrNiC
jFy/r5sAV0IR1sBq04Oemu+k3ShGOvlzWapPRUl/Z/MI82MjktakMzhypvdbJnYVugmBWibMT3fy
+AzmjXhkt+kxHc5u39W8/lSJShXUDtmFso4fLnVqg6pKULu2ESRu+qeeWLweEQBl1h/GjWPI3qrT
7kmp3Mcibc/MX0LjkOe+m1R56FjGo1DEDs2HaBhAK2gz6ROy6iQHh6yjiJupn+XcyGiWqAaoD4WU
wnH3M2aTwRyc768+wg+m7UoYCeCyrrg9WAZCmZOM5V2us9yTsgSr0saiUETdkiJCtc9syt1ApBbx
Igtn0oxThnfpPZROcihgyCNQYieMr473qcVwq2nrPu37fQncQXe/acFNCxRE8E5xoWaefI+u5zYb
YTMO0JblVzX1PgX61S5R2QpJ5dY8Dll3hoOWKd1xnw/vBvYjhV0ZdMpFVlhk8a3UDwqISgPCOw0n
QPsli7NDWYEKKWIhfGuINFsJ0WE8liUWDaSC13oPXXuHmO4knyoxx7dk6SkgpkESz6e4vVZCOS+r
cZFbDVEbdsE4BVNPA9G+sNURv0Ot2p91CtWKiHQDlSBNllTChc4UV3Txt/FApmy3EivAcoTmooeV
dh875wh9K22Ijw7PYZVM0KLjQTRQpIix0purTP3QadtV36YHLaPGUNy9unihH3lPmqnxF8fcbfUD
0G3GYuXFvNb0x9lmkTWasmMA6mMbHLqxdNhbh+YFoBDuZVa7sKRrSq5j6Jeh7kJ0weqxxm8qNztP
j5uxEWWSK+TxoUuGlpZelQUDQKBKp8r/ZGTmV22IUCXArg0oNcaDrFfhuh0H3Ni3qE5Q9gykUSNO
AouNykwLsVVNhSOj4NW2R35jLuvjnIp7nb1KmIAyekHlRE6qheYQJTY5Of+aq33PRunnF0zYXS6U
k5krBOHqrs2sfeXWh5UtwcrpVnXgEyobTt4Xd1pb/0m0CpeSG8shQV8r53kuhyv4uyCnYjD2895V
y/3c6fmxNorQQRtABpZy6w9zeXNaYyc2xy/VP7XOGSkunCPHWUKTgsRAQ6av57ATP4nuQFb7bxWa
/i+MaFPq+vJ0oD4tj95Kf0DW4Qdq/YY9HrgnbpkdS8jOUtnD8IRE3C9Ddzt+Rb/9lR+p+agrWgHq
oCJ92dh6uAHDPfFoss9ctO9yV+ZsXE4BVx+pFcYYdL1+lMef/8Nk0v8/qXzRPijYTuoVFUYZU3v5
cy2Vq/GztugiTHwEV1sgkwy5AFr172FqAE2lXBcrj8QMWJC6ULKdakV5kf69qUHg1vG5AC5S51Xo
UX7mstIvDuV9ApnCvTTenyQ3/Sq2d5gNllGWkdlZNC05/7BWZ3JKa3uWHRsJanD6/9rK8nuqKpxh
ad/lP+1+PVfVURH10TD+sglXSB4V98Xo82gGbza5yZ7UmMrZe7r9yNC27O0btW/ux+UBk+WDq7Oq
ciVlupd54EnZnKymmf2plW/06wM7R5qXX3iEE4Nkg6ILJVtEGzYmBvqpt85uQ1COHc7LKxQRepV2
tdsYfop73R7FOt+S7I/w1J1rt3+n/pwN70BCdwzIXuBrCHl8zogAKyn/rzw19XLvOJT0v44cYRzL
0yw1+rAXLJBwEPIG0dYqyRsDtDtUJH3TYXFY5PqdP+A/GmlP64gdeZBV7nyj0C6iXgAIZUfytKvy
RduXf/D90nAaqxlIP8GTM0G7Y4Jixx7kRh02a01/zXJemVIJvTk7c6L6NflXY+/4+f9Ny8mW96ct
9t7FrWPB7Lw4F036U277bHytZdvdfDTHD8XbfIG+jfz5zyiTY5vTp4wcLXu5jLxjt37m1njTk/sf
rkG2nlVt3+latPbC19KUJvs3fZCwUyBX38xDusDlyboAJIERdA229a2EWROjsdIp4CvkDVdO8+61
yUGa4YkqrtV30vaYb7K2X9SJr9j0cVgPdJO8Y5ate/5REZKwmoZ1qykE69kI6nINHOdNAQyioVop
j3CPDZItNAtruo5OVDiRqMedMORxZrkme/V5xXJ7FBEkh1Q8I8hXfdv75Exo2a0YX+UelB+ShopT
KX2vCp1gNVBKm3N+woc3fkhklzREcw/8E7Mp8l/5AWkO5BZXvlLCJ9ZO2nT5nFgBqbJa3umB+kqZ
HGrvj5FfOCvJ9Iqbw2D8//1xrzaRuGagK8FRXbfZ13miuFf/FUFagvVVC63RDJqYF8p6l+174457
+VcuZ4j+M68C0CrflMzmyxRzeke2pU4LH1QUtyeaeGdMFALTa7ptgWxss9Y53wXbd0HNQwHhiZv+
v+mKDbGXWZySe4ACN18t8oAVcKmkJ+LFKpOTvQDOKO9cUPFAfvMSdDCMvG0W2hqHUC6nLukNCdaR
wAYVo5JiYVJYIKwep4IzMOfwRVZn6DB3FeW5FYMqNPO0JuoxzfYogPim8qYr0Puwn3DIJZ2sgi3A
qWV75NipQaXqwGbubePCcVoS8SVz/plOH2s7rI9y//3/pFm3AnBRPn5rhOKmss/TH8znuChRUYmd
aJEsqOkagwtPQd1BztGAAVDeeJ6cHK5Y1BO0+8Cxr1nR72RvVK5uvlIY4C/GUzEXIasR4/MrZB4G
3bj0Cwl8+ymtvtyxUGlgRe9zXF37VYX3Mdv1g3uskm8viRKsXE9qJk8Sd75uHugddmrihmLaoNob
d5byJtU/CA6Watlb3bdl0Ndq//v/avz/KYd2uHqEftgAebliPkPuwtkH6vCgpGgzWN5e2hwZ5snE
q7ALGR3xFeSKVv9fJ0NemITXgxNfKV2mUApbwy+r/e+Axtc8314xDvI7dMQUVcx9Yd8BT/Ti07Ju
Y/zQ1mbw7xIVKSNhU8Z23vIpRI5NRkA15idJvFCe2cL+zXX7ARYxGR9wPj1ZsFvf2uVOrCfzio25
O3Rsz4ncqI170gX1a8V9HjZvx6t0QWzIoyY3F/uzwDXK9r88wGxOVc3PzJruFftVaa8tK2tvEeHa
ZQTOEQ8uCP0MRgcpzOVctvom73rUYc9i9RrOvrwo7kAfpGC8RyCI2UBg+NNNWJr0bCT6HkNdYgpM
JEzYftpY0BlW/4Ur2mYD3Y4/NP0Dmb2dBcBNfqdh1M9GLyCwVp8M3l9bnZD/PFdAUrTGO5cUOWol
Qa/a/qGRBfpyWTCUE+P5Sq28QW/wXCgvztwhWWs/drP9ykZFRdyfsjeVhq3updFKJZE9Kf0kAya8
ps2X7mGghm7KAgCZIztMRhpCvcqgSFoWwhBp23gIG7LrpRcw1cCNMypMLDAxno5+2WjvtKfus35Z
UFaeiNtQLIiM+pH3HlM06ivtD1ujBy+klpU8m8Mhx6ObW0zfmWS7Gq+Yl3/3ohJxnJMp+aTiQBm9
eGcWJ5KVs9apd6MA6q9Gq/5uTFCoUS1G5OPfCeIMi/U9qw3gi+ahd6qTNH29WDDf0vJwNjjTiF6z
NwTxcZqY+2pewY8C13PenGFzgpa1kMc3try/k5M96vRYyU2AZrb6EqBLHYmckkgL5xJhcKrPNxkD
O5SrE8M6qFLA7z5Y5lUUIF9FvpfOxGUzEVZqo3iQ3zWsX9b4IU2Amlj7fIIh+1k6FAtn2sEvzc3q
Axk9YTSfkpGHdB3l+O3RiWzrA4bzR58valdfgba91dRQSGt2noiPo4Q0aOltVY1v1oj9xx3hs4QE
DRIdDqj74ph4d9xIYvb7uH0BNCSjbq6KK+UN5969VyMH2IxBwPOvBD4epMmc5uW2NafF/WjH9BE/
/z+azms7biVZol+EtVDweG3v2OymFfWCJZISvPf4+ruTZ+7LaI5EdsNUZWVGRkTG5bvdY5TMh/OJ
GaB/XBtnPkt3y31ghw9cAtr3YqXQ+5D+TOTVNqNiLSJ6NUWXMR9oE1ku2LF8PUjvAyblKyns59K7
pIy+4HokyyfCqGk+Sojm4/mvnxDC4vgJiLxWn3HYSFhi7LsldHT9tzPpKC4/e6+hEFY6QaxdBSHR
fL7goMWhpYFbGJLhmnH3JU8kkbR8Jj8J6H5OtIz4Hlp2IKUhfb1uI2sMgcAzjXR5YBou2vzBgZ1R
VSVO/YdFK+9O3FH/BA6rtCMP/e8xSLid2vIQhcWvmpm5PHdhwxBTidR5We7kRlj+0O9JrkPrUaqv
1O32+MkHgAyJRNqEk18zyBDpVFTZLu0Yq/jFcSl1CmtbpxolzFEMkBaV6ScLPeR5kFXjg7KuCrlX
Xnsx/aa1dxvz6sD9JhCbV95cvpEMFeknbyyoAOea/FfMHbTkjflBs4xXppOsKyiKqOvWQWUfSlQZ
3GzCD8l1scYgEX631fyae+WDXRRbBcV46lng/lVulQHdm7j93Tj+FgphMTG22Cc4EWAWYPpeTy8z
dTlPg9GMgiUcKsoVIhFgyZdEZB7uTzKXseDAs38u1GIAibHzOeF5m/KdrcMcb53MnvpVkqU80Tl2
vY3k1zFooYQ1eh4RbWKdGgm2bIzOSRKPn+evXwvxwC2erf7eO6A/hnOsjOEvDPEQZLfepsvYwyCs
S5jH/c0zkk89h7yf5acFgMWeIa12iGEiqryqVjK07uTjrogsY41OHIqVPlsrHKrhcwpfAEJBHQOz
6cC4IrK6Jp3LEW5Y4aF1GroNev9saO51mJAvm4VGLWjfEguBxFJBP68gNkXQq2ZmA5TsYuxbe54g
KQokRDvXP4uifm0KmvB66dGbsUGESGSQn7XEhQpiTmxFW8jFB1iF99mrNt1cXsyOfRe5CVZwxTxt
ljivjnPdHJc0+otrh7aFPGadW51GtwwSRu3gf0ZjflviCdZgh37Hjbx7XNGTy+B7Q/HUFOotkNMo
0H8z6Rw5Hpj3toN98owo5W/hlcJl890tk72GmwFAuIb9wwiauP3LFNh2VXJjz1UGxG4D4zChYF4l
E41BnM6CVegF89mj67TGsxrgCOICFv4G6U0+MHp1sg/9EtyX2GO05PhYI3yAHZN/2O0ynbA6Anpi
8kkRx1t3Mf8V6IB3eRF+RGE50/ZH82VPZMM6Ll0QzrS7ESAXAeY+QbpTgMB4xszFyY8DhFR98Nue
cwjDVj+tE7x0106j21trXn6XgaK0zpp1X4eQ+nVkMdpcVHySw72PyXwZDYYju9ObXk8UNEl0imzG
GwGvI6krm48yAKmfTPvEWFIUBWF9G+a6P+dBWCF/obt3iLXOvaVRcWK2dbKfYOzDjFuQTignJgIm
qKP0yaMiQHIPaB+vZqOq1roWvOceGqewCv85GcHLHHGSlHZYbdHRS2Obvqo/7vsmvcaxxrSbJb16
o/7Wcd925d8MiwkIVV16j5ii3wuQkatmFS9AyMd+bo4j/M2d3Y8nKzevFm2RjWdbR1VPVx2h2hU4
1dh23Mp6dOad1RFLgBXcDTjhre4cyebH8BlZ4HJaZjVfGhtIT5UMNEBGz6gAtiZSTvQCbdys5qk0
KUQ7OOlz6Gz9yB0vvTEUZwNZ5IbGRwjIUtdnvfXplLUjE41cpXZ5OPjruK//aHH1JfOGNpXhvsbW
AISSErhNv/xWC2f/Cp/rkHnnQ/B3RgCy0WM37VYKE8E/qZWVv7jUajeYA2np2OTtfmiK8DznNJHQ
P1rRroCovzcij+6u65hXv0z0Y8z7OAaOa+7YqJag3MlhYqLss9YRRcQ4f67Upg5g6PXOhXm9Dt71
i3ns/PZQdzhTuv5BB9Ut8+w6FyRWUIFOugF/kVbNzuz7jrmz+icmee81xEGHyQN6wmFjT0nLogME
pn2S3g0bXq1nNTawrLebzLnfQEhBOeUO7GObsJEU/iU16UUntB26VCd1g6KxZchJ8mJAqd3VKn/J
0gEaclEcPB3BWBb+LuuWQThp+pynnM9BT7xPjdnct+y6xs4/hqqVMQMpFM22WFsBhX+F1jb35ls/
uCA9ELCjGkrvYpMi2/1tVsnN0Sx7lYBppmUA0EzpH0TDJYucfzGKSoumgEVWPk/u8+JoW7zqHzBk
hX8KSQRapg0QWPZXIJSEBn1dmGgMG3SD8L7g8wEebejPP9Wx85aE3c2Oh43dEq6M8QKUSqoBVonu
28uTbVrZu6T02Kap/uDMCo71PD3k0wTDIOBcpXl6lCtpaIi4Q3C1oNezWNYMgXsrLR1CazLdRWkb
GvTNRvvAw/qFcwY8IKKnPpXa2vXrPz1SAAP3Y1Xmj0a8aOh4dBjJYch00vaWpsz09a10G5aAembs
IV8LKlythHVf+MdmiRCoG2cg10eUEFtvyW6JY/2zB19kYgwsXorsZmAbuinTxIFslmA8jk+0puPC
bJQGZH0mNrlq19PHqigRAVNCdLX2B/T4qzGWKJrz6D1OvOemjlD4gsMcyH8fUs+tN6br7oMp2zHc
Z6t4flbRPM1efi9VfGoT95lRuho/4NPDN8pPTc8zgAlsubGhwv7fpNClpaNUsOOw2tnM1A05w00o
BQN0K2N07nmsPvBNcTdu5nKmR7a/60wYH6ivpm3jp/nKM/N/2ODcDb3ex82gI/NzAOU1Zx1q1Udc
qI9Bdz4zZrQy+Wb529JgqMaW0RTLR11pj12q3s0GVNMrugOkEuixPSVV6V6zsQOCgqXpA41lXYjo
1+gRQOY77FvhP6jPIe04kgK4BLlzSZxui63Gu5FMW8fM3hetoImnhc/BMJ/degiloKcp4EzUIzVN
arMzr3MwXWitvnFwfNYuIyT0OUXdZA9f0LR3wRixmrTXMUugmpFFDFhhoqutI1JWKLfx4ryoabwo
Ew22E3RPKmIg6lI/mFb6EDA8YDVUJZZ/YAxD6z25hfc+aFO7mkJWtZ21w2Fa/GzDMICtsuM9c8o/
kslcaMohA3JSvVn1k/XbLNuDHXdrGI1qZeXpS1rRR++aQj+0k/AHEz/a9pQJfVz8cQKVUy5OGzNv
b4NNGmFlVg+JfTpkc/A8zTHgQdk6q1zDstMyRiR79OlbuKKaL1NRwifDC26uMb9xWL/UqXsuOopb
y14ebb2kbm2SVzpYTMhmphGaIx5AzpYnzSmmHJDFZyo2ph7KXLatAoNGw5npyROTh0+2JIhpiD8q
MnaAitZ5Ngr/xKycP3Db03U1te3KrShDhkg/eVF21wkwTZTt4MM+TMlyqT3va2IuB1X5dAiVdoQX
016aMTp21ZRulRa+9t34Npcq3yaY1kABG1mYurWqh+REDxbrCu0A0SCmUWpuXHH5c6cKekhNCp9u
ZYpThsZohWL0Mtnuvc4LeAvLOK4XsrBVRBjXZ8oSo9+Rtx8byOPaUH30I9OoOwqVHkF3Myw0uFS7
Wxz3ux7JQJWOxkh18VNeV5dYNwEuC+2hNNGh1/rNU3RVugSejTsny9o26o2duG8Y062Grj7WzCHD
ciBGvUgmN/BNWqGeUlpFVq+YRxtV6xxkBGFjANOOKNeYTwZftEXYyrt2g+2M+9wqGtxX9Nh7v5hk
PhLKBDRYKIDzJxgql8pp3ogbB2QjW5idNwv42GWSSqSSUz4ZxbpPG0q38hTgx4A/BK0JvdqUaIui
tL0Wtv9ZuNOnX1cQ6tmkEMwYPey9NlECUAIWkDn7qnIh/hWoULxXrTTWS1c/MdnQgk8Rgk4a20JB
sNLMA3b9T9mAStxOyFkrxmlZ6qzZmANCw0as/xTNwDsSzws0OK0kpLJHXVb2nJH6ObP+7qXzN/Nt
nqJqZK6futlGta8pUMPGflNFdEy94anMxkuwTC+tx3+n/sXyB5b3OJabYGke4qlhdhn+/Vbh0l+M
p7MMgWNhfuWM3iqS8dq4xknLhucafhEWNJt6NEi/SIF3yYzFYhgUdGTyXaR7p6KIP8Er1r3L2h30
kNY2kYXMHcMuFLiakIYgyUDzw450DyN1A6vsSPPzS16IAX3RM2JjhcYZOfGUQRoffzPj/dE2hx07
/uIbWQCRA+tETaeT0G1tVUPTCM90Y8nh6cnEpgupyHs0UU2SStOwUGczSplh5O2jJLgOoNu6qr7c
fnooSMCngplNcap9dMo9+dQ+aOST7TIEp3aMzmp0gYj8o/zj0LvMdHKjfQVogeJst9jhzoVM34QJ
VCHEDWXFqzNPsuhU4t7qaN7NS/SQe8ZvhZyCqVov8rCYsQLMzA6sIwfOVDEdzZHZSta0zVJgDYAH
owuO8NEjdFb+LyzZ7ws4SoLfGfKzlZfiMOSCFC/qZJBmuLV9AhR4BconIikYm9FBryrinf0y2cZT
AmEWlQ4COzq/gyD6QIJZ1ryaWb4TX6LOyXYiMC+IpgNEB7DYJu13jMmiNYhcVpTtgA02KYhlOluj
e3Mrax8bnL4Mm1gtCrkhhWQ3dfAA4dpB6T5kQM3UIwc5WfCD3AQBPCJ9BJ0hdvAdWZr+dmvjaJCp
uxz9BuZxTew8I3AYqLWn79j1T8yGbXfTsBxwyt1MTUSCm54yvX3KYFr5QylqfLAElV8xmEBlB3ra
jEfS5/PsOVvdY93VLZrlQu2pcDfyvUpJDR2dJ6ozFJEDs94QZDjx2uzNfe3U4cos0WH58cHoo+eu
DgNUZ/RVzeBYJSKiz/qGMV1jsSqSAZKOv8MVD/hJp4GAi8IQYEosxNcop970GPpnIWqZinCneCMz
b8ZFX8JQ6peiL4/I018lgtRssN6kmctTrufw4rYLYuF0w7C3vQ1wt2Tx8wxCaVJAOY752154avpY
XAdU3YE+7BuKROVVa7HBaysIN0CyLsOkLKrzrIAcwDKR3TIOZFtGv/ebgL2r0yShh4vd9wpvP07a
cLy0lYdaqiC9doFIDL6whS+bkqqu6sC+V858nLvuDbML20LeK3GuM5erQwiVi3Ab6YVmR4xwLksZ
vcUd7jhJ9uqR/nqQAvGVWk9uDITTfNQ1R47HYLeks00kJhhIAFYDTploK5ENT/gm8NZyLWPCcWLG
K69qaFiNM8cA79/GAwSB6fA9NcqDs5Jerbhv5CB8pR20lcfiM24mi5ZH6opTZBXOCZtHWDGcFGzl
N5M6fKiy10oA+hk+K9VJ1OvvFZwiTLNfdZfmb6/lj1Sw79nC8yEsjyU3Ytt/8ZJf6X1zzuxAJ4Yl
e8YZkTAN9ybUQgiIPAYI0UndAMbAGteQTkfWK2LnAduWchcxYanHJWJBg8Db0bfof9YSEhZClovu
PBmah7rUDgjZca3gNSGyKHYKRwp8HGw0QA6vyFaXkBXYGua5th0KeC7YtPwQ4hO2AfN46XiSektW
tbyGfnQf0EiOWXmx6T8xG6alGgzwW/ESJsg16xDRavfN7kayYHjNFi1ctKLxwaI295hZnWhRD6aU
OpAPQMO7iWTbsXctbuSe2f+evPicoLkV3whvuTswUDrrb+DMJ3fMPs2ONuY8O6fJ6t67bDnB7Sth
vjmvEibLqUN8ouCmTBcjZf4Go4tsTn2vts8JKZAe1xs5Rqbqo+zVL+Y3rZwxRsAEVbPp3a3JYo2i
Z30yTjbVkUc0gXRy66hiegECu50VNqeOqW09pGmriZ9HJ7+lML+dHKINxAcCLPddMtKPmvo2Veg3
y/7B4cNG590nOlY9LSwSWHl1MhWu83GQmOi5zKcmCVatRiIxVCeBEVsqLfmTqufZNeJDnBm3Lnbo
N1zN7rssjU1c+TtGHWwj6NlLkj4WMRdulkdlfEgagaJd8lZU3NXrxOhFrJzWJNS0Ff7EiEtM52GY
Hzu4pLyzlsfijsNWXk2ZjDSA+03fN78kgCLL34Ttbwmf8s8pXmItXlkjB5Qc5Gl/j/Xwlzk3/8Lu
ndYAmfM6BVlTojslwQPRpp1kMELUGa1zrypSoum5y+I/C7aOS+s9m1HyHOf5QZ50ytyIBri1RqmM
KgQiz7DlJhJSK5mcOkEQDUvgdOKGDL+b2PAwUPdTksCVYVwl3ZBFW+7EFlraKfSRznmPGMun4quc
bZOeH1FE7Wq7fq0a88P0EFfglqPX8xYTik3ewiALw808Yjriqa2lQdx56KbsbPXmIZiqg0WHOYQC
FvT5fWja28IGTuZhh0XXeeYwb6iuwrh89l3+O3fxQct3U2KdnOV1VH9A99b84VsdjPV8m1XzgVZH
y2sxQtgI5bEwgjffG9A7+dPaD5AtGrkvivyzw/DLIFsO9G9Psz5Q4oAwu+SG0xydlBdcvDIvVlKS
qsY/WX4/0JB8jwMszHCJZR4ywHxKOAzf0xp6fNnsly6nYYWBSpBuZdsXsflgIj2Ut1+52BXNj9kS
cgaScSMT1iAfpkWwI9M6pqScJgeCw0kkL9tSM0DHd0uD1BB2kH3OgD8y/sWkio4wkwjBvqZFdthX
MidXFTNTBIqnad075piPVbnJYfOF5AsyOdKO7jwXzhAO2mA/YVwhXSBmrA00GODyHOQ4bLnGWYT1
NARYe7GHYdDQvijCX8yiZS1afHnA2MKg546hPwy4VZlsqJFBIv60l0uNgnGLPlDWCbYyFJEIu2zL
22Yd+l6k9p1PMVUDmhE+eU0mv2LG93ppHttE20uY9fnwjJxviaIHxgaD/aKdAdDj9la5/y3vTQ7d
wp2flPLgzNk7uWU/57ZxX+PFS5bkA05FZGNYVkDTD1dcPf8ir48/Ui894BWthKzBTes4HvTW36EX
rV72MvAOnQXv/17DWY2egoEw2Iq3mNuu8wTpsXGQFzNmDbfy0LKzyIfweHE5so9DEmwEfpRjvCeY
1z4jyJy/VTOvOVxO9dytvNoC53ydffenTYMIimBXLfF6nqe1RwWWdMwwJNmGmEmKXtHhyMavDNpd
+K8bKBbz947oVpH6yxaHyjKpP1KPtUOM9eO8zQkZjcmoXO7NqaxHuF2RRS8iCmH3VhuDdkWA8YNs
kwggcOoz5uVGV3yD4exA1BNOEcuDBSj5WzRaVACf1gRZgg/U/HrX84TKxVzLSrHsS0QvT1KcFnpf
Aaod2CkuJfH6J/uqIfaUQBBIf5Z3x/tTgmwCVSJ1tzYcbNy6t4jSWcQHH0FJxc4718CLgPXUfBsK
jAfZ715qHSybacT+dw/caNj33vtqy/Inl7I4PAfvixOu4NNtM9hagKE/ZknlfFdpssnxHTPIxkYy
17n5BIPamQlDO5W1G036O1V6ZrYEY2NDZpoKoOhh4dE9yOM2gdb5uranMBr8/TCfWMem5e3NjJ67
3e01NgoWkXtJ8CWFVf5wbAmmiTsQ/WPZX6uOfpsfUcOxQuE7cOQs1fA3wyVCFmhRQ62uD7LC+2mG
nhDAqtLXUyIg43c2aI+L7EvNAerDGRFEaCSr1DsNsn635zcjzngepp/G+yaYE5q2WMhU87OmJX8k
4Ww8FLtlcYotMAeNdkxonlKSIPrgmwbPJx0mrc7xwbIMEWtgTLEmVBdY/IXFgBmDcZbIxPg63nZB
4U2hua0Wxvay6CV7XhYbUl731o36tqSUlrdauAd6nl02M1bvtZpwhcp19D7juotB7Buk3Nq+bsK7
h0YzjJMjZvzi/0WcyvPhl+V0e9v7I7VKLqcnJv2kc5uqoW1M10ZqhsrJm3XHAegVDWQD56Gk6HMR
1Ea40oxMeEQ08BM9TLr9o4Eoy60OyDyfMyoSueqOnMBzScXr5VCTStjMJY1D/0BlucXf710zHw2n
ubQabfja3EZFdZZfkzfmYIWhR5/w4h8ZvIuKmAKZ5+JYi0z4CbEXkiCbkTI1UAXlNwTiKUJ/pwom
lhFK7Ys3tmsjGrc2GbWcF5S9V7qtPUG1QPIwIxH+idje9MhpJ7sygOnnkxYntfO3oWUrB4Gdzpc+
2MnCIgwUzjdayzUzl2mcUT7a8z328DAgczD9/FHeeW+V64rUvcBYUFn3GOswKSdLUYQi9rtFPpNC
NPqasiIx3Fm1Y/qFX9E+JYwWVX5sy2kfGVhNED6RbsVslRzNqoRIHR9rWWPyPc105HBKHXfb5ydi
fMuDWCpGNqOGKJ1Xk3Q2rlISGmg03beAEuzfiVxeQjUuhqVKjg6kHokirLyQl0pXW4VvHGErm/cw
OJ8RAAyX9vN95CgVeZdETgbvQUec1r36Q9oUYnBDK2HFcjJspF8YDxWUaBd5KFn08+08B4SPW0kx
iwAGdW/dfBy35LiQr2fDl/2XJNg58mjaAj/LB0PtjdzwRAPOYcCxD8hl9VdJGcLyDakqie21ooCX
s08LkS/I0yeiy1slrZfCtEvLPcGFM4m/YEEZYFJklBAFB86U/z/+JBJrCKkzrAC4ccy21zFKGccY
d1j9ShQ0xr8NKzhVT0HmP0pKx+dJDTuQV5YwlTipuKgSWvIMh1aOAjln5bJlt3CucobLkiqZUcVR
UyDJSFN9X7GlDPU+EBaJ3XKwyvJkY5gLoiOiDk41UJLGtQ7FRTamh2ehRM2Zv59y6H/sjqDF2aTC
SQXiG+ivT5KVp59yxBBvpMhv4QzIzopKelbqCW/514XOvZxprGk5bCUpkkwYJGZrRR/yTbI2eLsL
2YRLqsnlYWKyJvK41EWSI5PDsOwkR2FFcXvKYa68d+NeBQ4wKE/kS0Le8UhF5bJdeGaeNe8c3XpA
2P4+4LsbDf2xZZrmhN2Ecn9RPborlhB1SQz9f1HbKV2uxaC9BCOSaeg1kPlWGkAlZo0wuj7DOoNa
smxLGvetQTaeIlJlPXG4jHJ6+vq64XG1BqzWsPsGc/TXfq2/unZ/9nluTBjexhzeNvaBqMbQzCNk
WAreu49LZ8HwzOinjqCmpgs/bl2ev0/ajc+ACXVa304DVF/z03T5EuodRetzJmv3nGEHUYl4OTwK
bVf56b4Y9K1slowlnxjZu4wslWRtEk5Wescm9dbrJdTTXDtLVmiGb8sQP4RtyJE/HezGPSUm4m9e
rOxASWfcgAMBSoDPnFWNnIN6GmqbczQ4yq3ikYyaNi3pTfdcVs5ZNghbtKj7n+pBihvFqFa7rrcE
I7NP9zL33SVFYlmYcXSQK7XJaEd6oUFgrQcgcAAj5JN0S+1v6IlSAElIiPPvwoClb7j7ibdeCiU0
n3fEBBwkZVe3cbJ3zXLjLfYzi0j2LEsKGcoep4kHKTSsbq/b96aBSEPXS4/Q4sThglQM2zVbr89D
WTFZiW4NnJyGfY0dKB0LcuGiMB4j+KGj2xzK2rzgHwRboYV7UMxsweYgB21ux3j1JftZw4IZdDhu
gbZac1rrrnRxUJBxvni289RyEISB+wimI9S0at0P3aVMs1vdxo+S0zkydF03MUFyrhX2taNffUxG
89TMGtBq/EjV8xGxH7xWnZ1ae3WguEkBLE/BNbs/QVDu24TMr57Tqwa5yqy+/M597yp08s5Y/wFr
drH6YUZ96jT2NqpUuClwkmkajnTLaSE59o92mp0hPK7UOIJJmpdibC8s3lOBDaqy9HsCOo6N/8VN
4xOH4RJgH9oDU8sakFakD+ItC9bAlkfqNAvwLUvi97SvKf60C1ZZuMZpB5TOJ70Mf8p3SXxnClXJ
9NkzMVVuGOlASBh3I4DbuO58jWLvVlj2r372X8oGNTvdLYzi3pjSu5G6Xca296X/1WacadaMr2mQ
GCtnsLFa9ZCGB4Uuw2uDY+EV90BfvkxyR6OINzplohyJCCKOarBPkg8kYGotWJzGgrFJSRGxPeIV
wydN1ILAV0sN4wLlGyGOvs6WWuek4SsjF9xF8z+VGS/cwUc261BCm+y5U/4JJwPrJ9mUR4CpAkv2
rvx4z6gAAJPaJr+Zd+7M1mDTFDQxJYHpaVh7OTYyU0tLiNMFtRh2SnwvhwvcMfhuvAXJIuA+Y0W1
GQn5kJoffaPYc6zk0MF68IrJ9GCE4+uI2EAYt9EvQ1KDFPL9IM2CF22+u/87p1rlP5f0E9jS8PWk
OsRCR5QBXnwjAyipk/lOOY8kh+I6BPaTUxkDhD20Ny6Qtp5URypiWj1cRSleK3UiHeBTYPUAWlDc
wjWUD+EiXI0mnk4Tsr+PqGgAMEnmKpC79KkFouAriuRbwyFRKwoA4XbDh0rgl+SKTywdhCTs9JQS
hABNCvwjOJGLI6ZpbrjpSzmM0OzSlizA1eXI5B78urgAaAlI8ZNOExxRTDwYC77kcBkDnqfw8wba
1hEaQnoqdgdzVHvjFqXZALPxN1SoNRX5SMwOMOmowgDztHbd1cFXUHq4l0AK2WOAn/JzZfxadseG
YJiMF3lbAsFyxPvLL8lhOF+CtnnnufP5ckPyqqlIquQbhrc8ZQiBmawMjslyGtdCcOCBx8G5W1KO
9+lFjg15FfLD/La8PJaIHtLfxIBBvKgoUCsFz+E786+K8qSq5w01/EYePD8QUzWPNJ97kYuQkir1
whMibgsm0ZV3Vk7Dt0tew+dzVsv/wqofwAal5M/7P3wKf8mYY8vtTwJLsRJ4S1KsSAU6ciTLaWtx
bZyb6PNhdkNe5LFC2cFXUZLsiPMMe5SVDc6kSMMlATFg8fBPdfz60wrJuVOWQyOgerpLTUBbyMQq
bU6QFB0yDf52wDwXpvFMCwNQyjLD34bzEFNuUUAfVdCfERZ9kDdl5E3jbJMB8EAokiz9TNYgZA05
MAVsKGWfUMVZuGDjKrKxIIV0hX2Vh9l7jAfi5ySpw3pD2cZ2tPMXzWVuKJuF63CodJOm3kvA4Zkh
44GaiHlF+Sqt5DigPrWA5yqWe7ydDO8RZuVdoovkjQmrPSYsMKnlOcGHhMcpCbSckigOWPt2eCyC
8thMOLFj9KUEMuHOraJYaRqNyOL+k2Ti+zieHWc5tmmwljIiy6aHULdAoyr/nceKTO2U9a/oDTfS
1e4d/1c2+MfcU2irBM5mKdHnUzkeI5BXOaxb88bFpV4mikTWCXUQ/5s7wwPKiSZyRRbEr3KdXLQA
NKiF+EnhkxiFdbI4aLAYgQ3voG5s0Q56wJ47hxJ/Gr3noAb5oAEfZ9l7m1Df2pzoLG5pBDmT9yj1
D09BkoIqKi4/KBw0nWKp7iTkW5eB4bz92KTNxOw4Ho0DEGaP9SW2cGOjkQR+M8b72IVzYDvrLPLW
cgWsB8YUIXgnI0RMk0D6Ub2051+h5BpN+OSgCtV7fIG9R8e6VukTH1RYFmBZthuDr56mHY6bW4cA
FzrGtaT5Gw3aZYJpi20dTWGG18eBbIvBoXvkdh/lCERMMMvj6oTVzy/5Xod+ujA8tQc9DTewptFB
o9+kdcgLFcjMbwGV6DawJ9ilUjw4lvE8uRjctE2Fy8fMhIR0wW/9q67HI0jbqrLI1JZ3Ay+JzLE2
vHNNEU7YXDUVQ6OIru5Thxsr8upnwm4zYxPR+MwqxlAXYsWg+/u4+uTKe3U0ylfBHt1++YnlJO28
e9PAdkWLiWr4FJPJ84bV8t7R0MIUSEpFbGvWArGQyRArYuRBEcmQKGyk7m8ptwUvZd0g3z4IxC6x
vIXcIZ/I6xStC5tbC2o8aTsAePL+c5s8pVQ1+CTIsQB3Yj+oo/xCK50VMHt+UYLFMAJyWHeqHRAp
S3aSrOrRkLouQwfWae5PCuIF1jUOJFw+xO5r2M4nKZYm0lXH1/4NQXiWxN03h0NNoHWNL4RPSeyf
9Nz8xD1oQ94BKK+hKYs3PfoOPl5Igw0wojUheMZ3T9rEkrjMII9xFByFJ8KA6FOVOCcTNeYARohT
PHZfzs5yoQWl9UoKHmnYSCNGApNAnPWEGAxPpSnxQd7vZg9Ca/xBmbMBiJRt7PvmTzkXYtEvy3sU
32TjmmB8vaiXxboPWHpLgHAS+18O1XjqGjqM2EkjHA7BGX372UpijGsY1JHG5PCvIVsD5jEGUJAT
aRuoFwjOUMcfIcZuZCsR/7Eoo7KRchTcRCKVqVECy3oicvaBSE/c3trIOT+qV0VjJOIRS5kqHSh+
vicoCBjixWhdH5K83cQBElweGf/4X7gh1MndzKC9gnywYAWk5ZSS6l/gONnz/6U7XBErrmOl8/+I
MfysLN5ivEjVNzQ1mSi8D/ISFoWcL1JkyjMm84gApdPyk+KRg7FiDCbrvGa3kmsg+vpBfARkIBBw
WVwc1cnIWGGdLJUv5/ts+0JcbcN/0sEs3fCoKOT5qXY61gPu4cmTjlSg0QMJm1H5JvsovlNS94hz
6LzQdJQrZ6MnrBIgLoqIlexNzmX+TVg3fHMAIaCBDhrmTOxADIwjVPopgDZIBYdONGDH6PoSMaWG
t4GNzQnwu2rOnv4L1JE4IV34Bm3G5OHNz8E+5puqJPVQVK44UwTPZYhjH49bUvZw4VyRpyq1uNTH
yeChGk/O/KZsiyys5GlYuOXyj7LfBEbn5//3B0eUQjc3K6adB0wVYFHx7HmoYIk8McEyZLMM2QnN
o2kDzpZbKk8JD3wINUurzO0yf/+3FnT1PgK9cRxJt1N2mqhS7PtPNGEZScTU2Up8KntetrPDGreC
bk2Q5Yq7xZB9tOXxm6P8RT1+Vn6Jf8ubWVF088/8paxzYX45AH8DWlPAGa6FfyAvGj3nUJftVTYd
f8Pf+/GNV9mWN5+azaAsx2x7XaY/r9VN0w14OReP/NMvPxWlt6TG0kam6iWlJEGLQCR5JjxFDAUo
a8AgNIwgnmvaBO3C+gaiIKv+aTbSpZnvuflvoS0CBIBNuHqfAnlFXEM+JXIWCvArmT5WnwZLMI3V
HobhTrhVwpjgk0lcoHqBgYawQ1km/DqJ2YQZsQCQsR1tZYlJeln36WY0XrhQAYwamrayixYlT6Of
XOAzzprwjY0meSFbVZJFPp0/SGNJhZvxM8BCifCu1INHuruArNgxsqf4bkLdCXlHcmXxGOwkaaTn
O0r9w4sMbWPFWJ+nBEgtBJ+SYAouITeKYDR8I0Zl2udAmRapeM8FydEpWx4yDsu88twHjxkYgrlO
HlM6+HVJkMPqU/4qpzMoZV5CZ04Br3dRe+qdnx4VHyWcHJ5KAj1ZEnb9EsGzkdcM6YEbQ4KxYfLc
auRhyPWAgs+EEvibEE4AaWT9hW+81BazQuh/hLccdF2WGjuTRcMKnhiYAIFqLVE4V3/zgeYpSRyh
b2nvjKBm6eGPxqrgglHTrKs+XPeA/3wwz5VVxWVK17c3MlTr3ymJ9MLsDec7S+2Nmh5nwgB7CpyL
L5NgLjtSIjmI29Cgnk4aOT3YiiONRnl2aK/TBJEHPZOMVea/0y4PaUL1dERdchnpgrJFsSSGM8T/
u3QERDttjnGI/QFSqJ80uv7BxCx7gMw2r1MSYoHWJbXLabeH0GxgZMmtJlP6j/8n8CHnRJ7hmti/
AdxK3O9sOvh5yrwqTmOKc8KuoSyY2lQHxZsyBKfrf+o21ryF/YaB7QvJmw0OBcggS1dWk0AwvIKl
B+hpnC2DTg4ZeiwbdDinvRshbSXmC4kk7YzNMtEHpfPbOH/k/KuvvHrCSJD/8V1T0EuCDX7F/8fT
eSw3zjTN+ooQAd/AViJFUiRFI68NQhrNwHuPq/+f4vees1KMEQnTXV2VmZUFHOVub/ykoOZAQrL0
JfHoOTwFiJcwrndYCnGK8FhMkiF++XZcIRW5rQv2Rw2YXaj4Gg7YY1C/sGb4IWUp3Oh64p0Q+O2+
+JQkAfxIbo/6TEh0hAa5u+CyRoq0YEUKKsE+kzyEbP/ORXQWlPpG7pLnNkdvWjXisYi5CEyYHHsO
s00xvdlN0ZtsKhaS6CozdkQB1sQWisDJZRfA5onaLe1gCQH5SqZuJBVVfLuSTEcH2OApCeFZU23I
kc5BysgTZoHd8CI9yZ+ojauYLbEo2kOa843NouVMsGcpxMqx3wu0xKYSHp7doSH7pIEWr7G7kOYx
7NzSBVJnoRkX/JgfxAB5UDwGWC7JrKRSZhcCzC/FrXZoODPki6RG191ZQGH5I++Stc9RK/dD2Jb9
SeooR8n/z2//x3nL3hknstpckBcS2obUVcpqlf1RIPuy9+0FsXoM10Z4KqAwE0ykVPkX9Jzvkb0J
w+0Fj8RroZ+lHJPfmnRwXlQGgoHx/4iCsNskBB4lD7kAsOZM/kdWljFCoe+f5ZyRb2AdCasv+xdT
F0DGmoAunsLdCsPTbVQ/SaEkp+d/2dEt9SSzq6GoyRJYNTc9CmuC7eUKQ0DoJurfiO20vnLFkisR
WiUwZQSWog1vJD8Pm/g1UTkLAB9n9oZPELqBl5XF9YYg4oICyyoUeZVrulvVfzRMZIC8k5XPu7Fm
U85KKU043SUrImWRr9aUs+XAYGIGEmcRPi1VhVQsB5BEmxLiYzC4/k6ztZ07JQ8xNnxBUCCEaTHV
a5wHFR9FwsE3cOrSHUCfXf/NNhVxHT+Y+/3AcKZApwOp3yxjcUYIcjLT8mwqg/pNOyqko6nyoV2M
7Bo22F6y3pesuisMdFOIqit9eY3K4U+E1WQymHBeTvtpzxTy/hIypUI7Z3ZzaqYELX6wCfC/vqVI
LSK4BBCr6qtr3nM2BAQIxOxHJNnPQsrL449yax97AU2p8UPahn+AxvFBRajfNvUDCFK+6sb45Ebq
sWjq0zw0WwYgHOvKPTZt8yASqawNqKyn8A0K8y2M2qsQ5F0x7ceezli+f1TWm3ARXYYrVdC+qMz/
lgqEOVx7pl7tPX8+hOIIgHNK0xAFGHOPRrm3aNnsu13Z5U9JYx5Y7M8YATOHagjZ2xZxzNe+E8y/
7pJevwxBJFzfRjXddurQs8VYJKYcZY4ekTtHwA9eH8KBmemj1IXd4H9z+lO952sBXWy4/gLsTLgC
L1tg+zJjjXiJCTi4UTGHhTHQe9FABHX9mpI2RHaMaJoiONbqjW+EVI1sEt/16MqpywsTALaW6e85
F0VFa7kauQnIktcgogqdyrn3WaWmvewLVD9+/84kpGds2tfaSD8bz1mO4SimzXCwD/TTnG9i2RoG
Y7HNfxL7IstDuYMnAhq2tnN2elruHMzTm8xnvmC1G8dkP6n+4CL8uKuxyQUCecyW9rU3nLu6/RUF
5UDxeKNVED+0qAB68ZES1MxI7LMFaTe475Lj0rsuyuYNxSt9zl9Yx/7MNrNOQosJisUFgvsNB85T
FeJbmnF+ta15ikcXHWf2qMEk5tHENAbPeIzQAEtm0xEwI7QtLrhDsixCxdEIg38B57jAvcKtGmK4
qNxfGhOTTbSUdKKWu5vqdyTnsR1Mphh/Q/hxeQoGjZyL11CBANglS/fdajpFkN6+FF0erUAo34QQ
tVO84MkjK1oy23q6xWgH3aPvLD8OeZNUlukyPdyObbI4lag1SIbUGMJlkpxcOwpQEdgP9t8aCDtb
qo45RJPMfXv3A3tN9+luWjJEAcPbEOOGDRarT9q9YI0chobvrfPpmqJnmM0X1Z4bgiirRGKjaFBi
t9xwjkgMJshJUtRn3UE4UI++BoFURHgf2RyaFbkiFCdFmOCygtZzaTGUlgXRwMlqUqQzu+dOfmYA
zcJ7EcU7smZiraipBD+kJLOS4Sq5GUEsS3/kYJSyzXHfgrjatCiJJFYaZXgu4/SD9MHLUymsu3a8
tyFgEi4mLL47WYTW+ExGxQHOZ3H9oouBfSb/k5Kby+O3OVpUWh8EXiGwS3IwwyuwF+c+/sfnSNYZ
Ne1OQjWaqaiNXgjhTVhuiawcJAhGMFqQQ1qQ4xJoSje7H0n9fIb10AKJ+Q5dRMoWyogan3gEG/fU
YJqiwMRm/yL3CmvBmQKgIgUERyw1BsUDf8u18sbn4rvRDzL0CRyBpyVuGu4Aq6nNDw28mycm+zxT
Oe9EDIPLYL+TWoW7j9lwE1mBnIeB5Nc8ULKj20uqrllMmpm/oQdtClogTbwWguBR7/0nQZIcH98B
ppTCVvAN9fhCn7+G5Y1A7Ow8Xp9EKVEd3SbwlJ9GOu5siPo8RWbdXwZx4TSOCXLVAr6Zt5By9gso
xlnJp5okRpx0pGjYM0pGQlqY7QZ/+kOX4Z3Ov3ZxeWU9AqHOsnr7gsmG2cHxMHOB/HLgTy16swpA
NeGrtQ1vVGHrKnW1XCCI/YhDk3T3cDlSX0Kv41zQEB1FiZVh2kRb0XnK88de/zFq7y7EHlkg+hqo
gfbJtw7Km5UhKJKkgUEUoSqhjTl4kgTRFqevDNIF+F69psWHAElCTAu3YgA1EEtQl4TeC0VTxtvk
rlmJufsrCwphH+uvqq6oj3QXfTt5HqWIrBh5OuCIt+ylxeUIX20jAFH5lpQWVKZBhEd2ZFfRvpm+
hFOhGNiKPFVOU35b+Cuuio+UU8Vjfc90sJJtNF664/HzrQI+CYQqW3FBGeKAQfNqScqEJeMywQ56
Rb5EgJe9bnI/rD5qlSp+/d+W8sh05OhG5dzEuLsBS/fA+SOpLZUxvBeaXnTR4Ny9dY5Vj33rPz6C
uUpJoTMa5wfRwtpNq7UQOOKSxD92tMEt+NXqSNuQvBQnE6DMx6mSQkRqCXCmliyuon9YyntwbYlq
FG5cVWbewolUsHhSyWnB0hEhQRYEa8nqKSL0slyH6hVU3+PUoxznHQWEM1rFwD6FReE9sRfbrjqC
yQiPL1g47ux706RfKEaZBdfNX3XGL4W3lLoIZuVaKNFl6QO3WjOOhUD+/G9cNO4TZ3kQiIFRCXcK
WzCgWolBHQVswhoUXsGGFOBt8c7k/Ys0Ry5fAj2LmiuiPZAN/mjpLzWoBRsAqYdkUbKhWevyIm/C
K9yH6tsuFdKQDyzAL1WDOLO6yi4lZtX2eCXt54J5GqhfqesE78DxRPA1Edko23tkXHaEu4zoo2UR
6QHdHfq9Oy83aXR8KTEuK6ZDNGDXiQKh5VBvEB2SMZuTsR0JdrqXwlcgb5jxLkvy/+5O2IzRQejv
vnPZI8Lgyvm7tMYDb5DbTNjI/OAyeTMta6rJRtBStm230l3cNbTxKLSSgSyjz4d7ydScKP/Ss2rV
WsZOcJ6Ovm6m6Hg3+VKAfIRmjfDFwVOyYToFrr2IwqZr7mONkit0N3QajSrd9XC2S9M8y0fLkx39
/qmrgQX7qNvXhv7ZKO8UmvRudFhC9XgrCdXhA7+OGZxTr/TfxkEn2oKjCEfWYrI1zb96WjMAtCni
h3xx/sx2Oq/GsjzG6PS6ZryGnk6lYOMpqWroXjPE+71pmQcTF3xeGjJDtYVDNrGIbZhrVZz8av4o
cshxW8mJQrptFx6mTsNOQJyyHHAeatk71qVvQ3zGcFRjYirC8aOp+jeBfKvAB+YI62ATopY2TADW
YLQ+l9QGfkQbip/o/Il1yqVXy6+tlS/l4uINqmtbicADYxQE8UHP82AFdBIWRhICT0ZYw2FP77vl
wawwgq+D0+Bmv4ZtHlKMQbJ5WY1W+wf3D9xTlhQBFoGJvW9vhpiB3j3WKQym/qzslMQzcejBMPO7
nAnnqMakghS8RFc423cXa5g3mAoxX1Qq3Qq9RKSuZv3jOLucaISbZln+IWoPMNT8EEz7piASDFDv
T16xJ8DJaQhu8RBC5jTkFaI7oqVKIiExS8gOEfJJUJQAEqDOJTzrwjUK8NuO1a7QMshj2OX5gjEI
QwMUx/BPgKaAcnxm4cgHELXkMqSGFjgRppvlLdtaciRBaiuahxfN/38aZMGmGCeN16bQjwI8M0iT
IoYohB5TnofEYi6Eixyp8MrYfLxlSOmXZHUiB2Zn87y48VvsVQ/y1rgM4qOIbGZc8wQ+rwr3BsGl
JS5RVsOs+HInO4hdOUX1p0SuaudLSAuRuyYok4drQlsIR98IGmGbOEMtW3RtkkswN4LM53PS2IFg
KKjlmvwNPckz11KjfyescTEzvycch5TWGpKxmDEfvtAwpBfySBatfySroBMTJgu3vF85z/sPyP4A
3zR5jW71KOduO6WPgtPJh/kt7S7TigMGCzUAOe5UmAqeEOFtRqVpx+h0mPuGvpC/tFob8eEHdykw
hajdIzOiaRLd0hDvEXEfrQDtjCWoSlBPDF6ujFfbpPmUyESnIpBZc2a2wxMFPEmFtAVwoRPndtZ3
GwnDfC1ThtadRxYJvOtWdCvXkJImPiyDYgApB4JJK9usii3JKatnRIcl3+qAVc1GRedN+4Dr22ND
ph206VtH4J4wOGNA5tpsfjMHrWsXdv/Cnq+VpcBJIWmx5D4uqARORHgTDYkpdg2MlbHv5ZMIsEkU
MqabVmDse+DA9tJ/ziXwdkCu4iqp1jz+xMfHJkdVR7UUouW2GUZHGhBIX1SC9sgBevCoX7QQX/FA
xbgIuxlzKvxtTpWOjgefhFTbdSi0aaIiRsPXCKtTeN1WJBxUKqsWcJXSJmY+ZWVavx3lh7Rlyo1I
p+gQdlvluTvRFSQ1/IOmPUuNYFOjCus5VdVK0hdSOqFdBASkyud6NiLMkMiEydG9fJkeB59OX/yW
S4bOvKCFuf9yOkWvSbS2dJrOSyYDgeuRWNTUDEHm7USfULvfnGScQnIlQigpUm+mD94D1vCItA5n
IJpWmKaJmLcdx3d7xqKkzbaRVKaEO4albeKOR8iN+hZgjqelmAKDIyAqzmd6jxv7aZneRlxkJLuz
KeMnJHHseZ1hg4xNvgMDXguFhK35nVQSmTuvhSWXEkUQOOIIvFiJkIhNRqsUxlMHrallr5EocmNC
+8bbFP0tD0gyCql58GLTNgLywWSyxIWGcjLnD2SOfA+LWnh8xn7dBxQ1PqmZi/SjRzEDwu2QkvKD
P0mMIR6WQPjJ0O/ciO4E6BpKFsEFxfZDhFBNytlIyhOp4jnNK+TldbJVnFSjv+z9Aekd2r28cM+6
aj/4KZ/qOx0qJ2Ai5a2c9MsMbFoHfqiP7xL127I+fJ9IkUTJY4CBPWONKcsSOmrA1M7C6mN0OVEL
dlQZMyNzmxz+ON7zsiRWIJCkXD0b+DylaCEJMrcUTJSr7O45uXCR9ykt3FrkoaCnxQdpLHIMwukN
RJ9PPNyyfLen6UOYxhSsmGXbZzdqZ6ChVuE+DhJ8TAJt3Tr0GALEcVcjCM7IKFIHmNRbiBMQCdLR
JDtb4gI2N7RHJoLDJnjCUICExbM5/QqPCZyjbFjZCWExeZ/JQB92feZIiQWq52DblzKXhHYzcp79
rMrjCP/uDvjNUZ79t/kQ4ot7bWzghu6MjyO9aga+TN2vEOxZd+LfTNK3omUiZB0joVKtHIO8UJZQ
1ZwdD29CeQ6iSYshSYdhwOwRUT++q9WjCwSiRXXM4wcR+0+zJ50hjudhReluCxZzQi1KdM6jSgiz
ih0pMCrfQk87LlSv4jdX4KpPvI9pxq8ZKiS6IwFXw+WHkx4ESI5U1YebjvmNiBBMyqbU586BElAI
yLNoLTF8fWB8+7dImoWjStk5eMnG8d+kwz0rvIlchJpKymwjxUKRRycRTpFrwjzAIwAsN0CexNaa
YXtMJP9Sy8MYZW8k/IWMLUCtTrfI1YDNkGYiCVKZHR61bBfDV4gkkVkh6xp5Se9Qn00rQXFYCNxt
wyStCDcfKTMFPJPTUO6B44vkgmdalDSasFGJbnBADqP4wmDP3/fSI+2+yRq6Rb28AN7D7PvN4EHL
CRzQpZOo16bDawjTdBQwwg8PbAcFicu4aN6v/sDvSLFWUQiCAVl8ilZZG16zk6YHt+EYnhBL0TmA
56icpHLQkcYn/W4qjDdmnd3rAIuRwBH0Y6qrnAcDXLGcPIaO7lFGLJYnBEUQ3d9yPIG9WNlOjHNE
t+wgWs/7P2hpRk7A1sCyuyeJd5xHOs8PCKPOU8sIjpQGDgagJra7D8yfdP4Si0MResshYWKa1qpC
X4+GRbS7NKHz2rolhQYgP2vMbND8SgQTeGXugF86McWmxcFBYzRXs4Ch+BoqAqH8CpuZN8uqRNT8
JInGVFgnuLFuwnrQfS1AV4o5oiQAISDo80i6aV7LJhF1nFhH1E4E1CaeK2x4UrugaB95/Q/4c1wT
0jy+QQKAyDl5P/JcNaw0PcZWKPqOVVnved2iM5QLHekwzJfu5NHRanNKEcl2Zqu9NcPwE8feXj7F
pfCokRXLMnJna5uTfsiykJvsRnOndUypwq9UTrCinbBfw+GUmC2PsCjcS9stTwtFjDiphLp5QHXz
JJ/TTe1K/l4Cg8R/Abrk4AMUi8bhFEzOlSMbPEG7mTd6pJIttBWSJ+n0kOwXnmK6TZKX57AU3VMF
DFnjGBCPB9y0wXJIRkxcQjlpxN+5pxtQTv2QWe1i5IjvcslpxYqPGzIQg2piQEhmJMF3H+v7hYFf
pCtZrj0CI9MbZdy0gpMPgYbWUbH0QyN/rRcaYSvpmExJniW+y3sNcUWx2VEaZm5xGu2lxEyS8Z/b
lqsByl8MqxdWrfsuS4Iag+JIOlkFCCPtelQ8dVMLTzHkiIMnUNQzmp12jZAJ8pJjNDgw95Xz4jBT
JAI+HRy8bNpQ3ThB6bZiZd7LkSwiAFMbTibtEb09SbYrySOFEcSPRyNEi4bPwqS9ZwJWi0mDfVcZ
f3KzBlQC2KRJe7dQMcLm9fcuqgXwjo5px+QgP+S2nZTCmrMXqSh8Wo8IwdPmp5q7laZ8b4BGdDa1
nzGFFNU5/IHNdhvo7agNbyd6JTAY4WgRyYMIIcAqM0aesOwmXT/gk/g5aMvJIHaIbGEYknDnW+Ff
kgMB/QQSqjV7m1YRwwy7sN1C7f6R9i6RPfJeNaTa9Amj/VGvdkndFGepdu/kNj0AaEvgH1fCu4EW
CVXm+J+hRpQgQojESuBHtKPvVhF9Rnlx7meZyEh/DLuwyK0VLtLgDRyR3DQTEO7ywb4IZEC2Y4/B
z8z5y7Slcd+zHfsegtr7E1XEKzqpOd1lX0uq4Mz10RuWm5pBFqcwhzm1FpELr8gHOblkrSMoSOme
zszgma6YnSCLmmHivMiMLtykzDIHzaJ1sdcwwi5vREkKZCEdnwNxUk4+yY0nxs9YuMSaFCoRlgWT
HTzFTUsnFOjxeJAw5cXNQ5nNu051iNPKY8vca6/Uf/PRoPMXjkI0u/KZFc4PaYKUGuUI+YPwyjb0
ifwXge1d6t3b1TsHPWLGF2IYammbIE6BcOtRAgfhbne6GkUDhKfbm6uA/vjorMSNDWGcVL2I43A0
IeMidWTxyhO/hSKK7Er33yeOwIoT3DOHQ0gVKXSvVLKuTuzlJMDIUgCvmmYbjij6dqJ+13jGXnGK
yDK1HOcsoY8ZKk+ZU0oDsobdnYm/s3yVGHpyenk4hLsxCtsMzk046AqVAUenBGlB6xQQH+AK83dp
HKKYSANG1qHwTzo4Lz6B4pMFpxJ9PWQFDfUm/BFtYW3/KFOG7MBfAajLAd2n/lEwaLn7iL0+FTUi
v9c+wDmyjLZjNr+YWQugkh2M0Tremh1ohm8C/YILF8BNZazzKnpyTOPc+s2zW3qXrjSekn4m4GiJ
hV9A+GZ6Ji1uhCsT3410aXeZykn8CZ1TUm1AlxIs97RxozXxa8HoqQeme+BtHzgXK8iPVWn+JBl9
LtTWQNBNSEJkZ/4+dYr8KyHJzU1r3Qc5ktF52uhR/TG7mNXfxV6BRDzy3tjT2h1X92d0p59wJtPD
dgHRp459a19U1m5Oq36NzdYqN5muGXJjWpS+2J39qVLzxaFvl2GNPavaVls38hP8txd/NeEmsrEC
2wOD1hiJq+OBbuS3AUlFSjrAAEJs4JuanFhpjQnVykssGsySagjflMeOr14731uaptPaweKpSlJg
pqICGOck92hmjxC1CWo392B7A4VIOJJYTXi2YSF8qk3O7n4ywYABD+K0vHa48+I9p28To99rlRn9
FDZDxt2uh8EBIKXAaJ+XAlFQ1QRMUG2r98bPsAvKkmAHDshDt/rxqHXFZ0Y6axRxsTKW4amy8mMz
dh99me2Saf5DJf87BwmzH9EPbBZwP5/+Yy93wbKy+jLhvnXnaG7NakxRaOAtloyO8eSl5vStY2XG
KAfnYpAkunr+Ai0nHgTkpiypx1LN+dpSOWIOvVmPxfTjkrCl1mDcu1GGG28VfE8L2W+nUwrYY4l1
lxMwRxc3NmLAZ28xOVl6SDXSLropo4z0w3ktnY5NOmo7zIdlBjqcR636VwiQiFzN+KsHKLxCTCRo
2Xtl/PGpy/Xk4Lj5hanL2cmxaUZqI15Pa0UmTrgOdbHqj7okqw4OcU6kW+IW9raM3aH2UW+34Spv
HNxAcesn3rUcZdWfVp9ohUB5HmcWJVnebLUOFTZbzPNcJDFp/m7xVmHVsr91XX0txXIwjeAHvTud
kC0eWv14wbj2E8Pf9dCVqAqWa5KHAI0YArZ5vtFm691hGm5hu1+MCXqxKtZ7NVrBwamrpw50pHbT
Q0nrjDPYDUo9J1vnnoUruYrvc6P/DDMKRENwe/GYtcv6Z6gnmAF/ejaKFFUwc71Gb3rH3tlmeoL9
5pTMUMU6hkFEEd1n+h6baQx82gVhQY82P8suUVq6u8Aa7Nd08HdLGRxSCI6eg70cGepgZbG58wVR
CtVgrcu2y1F1d+gcmpXe+uWubvCc6c1x1zC+EnMmrBr99stDM6YlZEJ5GVIhC17r9vluMuijC23m
jY5S1C2dtap1+q01N2b6iJa8yekUx8L5p9+j4x9T3b02vjo7LCYUsC8GE3UaBNtagNjJGNJt0k0/
qSFKTdhHJsTeJ4zZLgLFJIzm7PLSwwnFjrKAOEkpI7Tp2Fkhs7H155CyAQ+74ERucJ3QDWgBHYvy
3+YW1MqmfTPxKQ0cZqAbhebdTZhdrSeP+X7jhEjDyDkVsjREkGWQR1nBgAqCzBKpBbsGGAgCF9nz
4tZon5mhQWPAwNhGzHQPBZPs90tXgofLr6IcgFuzbfO+QN/eMvtQUBfVoWthXlLeR+8GY+2aGi4X
ZGjDjK97h6vLSw+9iOV+2kPmf6rRxvduibB6mZ3XuAw3iWXhM7BE82q2wvSLIYR7Tn7wrkRfGCA3
A8u7BevZTRkoWQV040EMlNg6zsRvrNGMc+Oge4zqczATNVPz0UuWJyenimgsJtjGrpc8dct81CsH
X+8EXZRnTOZ96ZszYr785LbLaY71+t60W0VJGb0aqCStqJ+R2WjAxqhn/ThCkz+wG/OISyoM6pSq
KEZUWlhEteOiIQGww6dk7K6jMuk5yA61m637BcgBS9Y9A9uPWh9SA2HfvNID5Kj451CIr+qKMbfB
6PaPUB60H+QMJFOGW65UmXAdFYB6PTPR3dFwXXQVdsUh6izdRw7K6+0AZEwtYGxJBJltZDs9J9tq
1D+DUx4omKFFsBx2G9FBUD6BjAx1SmdHhGI6o3dUMXld2xm6v5V3imLQ7uEOQKDIlUkXelDKCrbE
I3oAhoSMoVngiTO3vfh+uk8gwgSJowy7E7xHHxCSA5xxztKN2W+qcTkWCRKWScdXi2lL48SE94is
ogY6lPUUV+ZDGHTvaW5/TWSXArN2QoAllb2iMNtqOllxVJ2rrMdqpqFHcAZxZ2kFqB8Wvs8Ibi4k
JktP4BcD/1bDwo2qOOlGuC2b4WRMqQxiuJlP6mZEb2ByKxLByrZpGOMj86eWodPam1AeIWaAGlY9
PCop7/rc+RTBWEe9PJEYU1PLk1UBlEpjbvtCw8A3e7DYrcJPSmwzaV4B0bDNGM0nKyZ07NcJELCl
gM0NBvjy/jJsmTItZV7ESHboQbj0GPtHpxQCZmCuY9X592Hqvjgy/7zMe4YX1GfRBaQk+sKsUsC8
lcaEGLx8qx1AJOAUKeGnkM5RgFpFiiYPOuWLaobv1Crf9UF3k2ub9IeQvjG8ncm9/TG25mcSTYE5
pxpnZIdfDa360cASNAeylSftAk6CKaYkJ2YQ7WQttiKl4qRR0BHchZY3qwUmpl/8tSy3GKzeW+jP
nOJ1GE9bt6g2WTSdM6KOE/bYrlY7jNDFpcSDS3IytSqM+j2dayStHWr4pQvXrY1w3OMUp4VNrw+3
voCuXMcUq1PFCV1EGxNU7k7C5w3GIXcO82gHP9J3WABo1aHPEox1qS0j9cCc4l8nKTm8EJG1mJy1
lMUjYrCWFkYSppsXBNeU0aZl8D0NKUFEQUuOLYhuOSx76SYTV2hZD9208wdrLyxB8W2MeOCK9qMC
eBatam67kPIsnTEGBSEIjyXLOAWGNtfmlN5jR83EXv9ZerdsfMMyfPVip3vKy2SXAuk0XjQIgy2Y
g6nUCh0TEPExIuHt8+TSMkw4SyEuCeXVpF+CHMlFunwblnSHjWthWeW+nd5axwaW41g5JxipmlmG
G3d4kN+PK9Jau3jiHeSk9+3QHSO2ADTnxnE/EppIAoSXWtM/ZPAbPVWwC3tX1uEH1vgPmZr2Rdz/
CmPPE/Jn32EmDwFHj1CzoLZCTL2Ne+a+oclOcXVxl/IvzB7sJdVG5gJXUOr2Ng6KPuINSImRJEda
Ckteo2LuqcDaMr5TgGtZY3iBhSt8YRAKmMkBFCK12l0jiTVNzNqXDWLjcCvItjLlnbsaTNSo9Bki
hnStUeVvknU/gn6jun32M6ZlE9+AUHZWmX6Qlz1ZZvRAsrcrTY2WJWT9mpZiWsljjBC6eLrU/FwL
YwUlP7iQmn/Ac3R2dCopsIfUxnVV3bjPRTHPnNERuHO45X7W/b/tFDFtKG3wvI3O7Vh+iQtSEC0f
/1M40Ei5xA81iycqja9GR6JUF2f5yfoqAOUpl+/M2jkIO4OvxSWkLIgnU6TichsoweA6qB4f47nY
SIwpSp/1ZgsDWNbiAsNmEnhcVDG4yF6hybcDHiUijxBNTmfpBDD+kyQXQZ3IwsZOcKdF8UmEMiN3
btgENBtcZ7CMleMALqh5EzBQyM0ZdKy9l3WzDQlZFYhHpCZoAebhhYDQvEmDRay71isMHqqO9n52
0m2+YMjZWSbY0djfelgi+zc14tfIGx4RoT868cVo4l9/nLU75WHCqdQnsniXGCVYgQStVDlvMQhS
wdkrKljhC5SA/6BJSKfqSr+3OB1u0pHhzy2c2GgN7GnT4RgN9/RTewXdu/HZ1Po3H08f7Lnvag4c
1lTfdSB9F6GuCELxmDCdyN27SfxKfSwhkMfP7pcoUdJ/K70i0oaXDd5q8VHhBjWR7icFi6xF39Wd
ROIN3+QjvzDyZe+ixdL1V9kqDlWV2TePvqavdEs/dXX2FMT5blbBTe8YtGSjTNOFM9cYO8Uco9Kb
5Q6VRhg0P6PM/je32slqGVGW/RGXCbn6IRIvzXwDji8UNC4MR+ZTMSAuXVm9Sfh+GIaWSbk0NTHE
dbFgPwrtTub1RfULFoLf3jikKyHa3CY/SkiJw/B5SrunBvBaQmNAcGsW66cLcOHW44MzTZ/QCjcV
GVdHYxKm7gDjxbOEB92ZHqwsPMYkCN5MY59R3UQ/NK4Ci4tkkKNXFH08byq9+85QsOCl9u52jI2o
yBEwTAGKFLyu5pEXMfPEk27j6dqldMFzQSAq30VY2ub4MDCUNcCHWbSBs/V3RPQpDSeRHjxoOgM8
cd1zo3ql8nxGzp7d2zF2S9RRS3njY3lhXMaSx2t03G+p5AUTM+AHbZ1E006c7HzPWYngTkI+Vgk0
dqXsVRosIW70lokoOMUmvXGilXjmTdByNRrhgVk68rTZYbE2fLvRpwQDXUs2Rov5r/IVibVXPztx
v0GGQ6OTOlqddR3sMLsrB6yBnf46tMOvrPG+tO7mKHhwYBN9FzfgJjvVZYR7svHpAulSuiCnnk6T
Uz0uKc34TkI1FsTvfVdeK83bCqEqkFI5gYRZBVqV2qFZrtnpsU9s5klO4CPmtLcaY2NN4WoZH+WI
aQhWAq6ROgKVIm/E1MFbPtk1JvJXWfPyiFWf3QdJQnB/V9hz8YBvBoCBfo7Up6e6J6elwZzhJS7O
SVYVXljKzI4+tjSPymkk4XFqGHFZRI+9ciBfVfE3zQcsj1mzkLby1VNw29hRMWzl8J7T6ETkEKDD
0opNyBCxgSaMVqYQotrsxhdETR+Jn5/N8diGGNZoP0hItmltcxi+Fan9b9HJ4HmKekdLSkaHq9yt
E2XYM1i4COLETNZ9kBx20rxvRrs+t7b70bIXEQLA9vP6ZXaRrDvhP103gZqXmjul20Sn05W7DR1r
P1pMHOnGiTxdnOdyuiCW6jUyzI3yokMTt+s4Ka9h16xDRh4jbD6kmXezyrDyiEKoNHawwpbnrXud
/h1rYzJaoQ1jpLnpXvcvlmvsRx29T2Le23nyY8/iMRowCCj70CdHxuiBe8qgeAYkaSNop17yHPC7
RbYn4l6mgepsItdLn4kVMYp2MUnWKwNZNSWBne2Nqb9PQ5p/RkonR/+1CUAhqFHrMlogDhiQOhne
BXf1T17+kiNXcMczHPPk0BrlpvVlbrGKI/ppBtmF7j2xAsKgfJDXJqddzljEkUZ3uvWSX2ZUYAFb
cj3LptWZQA0sFLcJw3A05kM3L0KK86bcMTxEc6Jfc0utGbGBFNHCNG1Uey/BXyF1q+6iEiRX3WTi
b5X1LK5kOVph/5LNCOCrPP/pNPpCKvw67OQ6NOlnXYz7RYEVpnqQKMwps3/2MLwbs3FNOuuAnOkd
Z6zXooe6izQXD/OB1ekE2MVKfhoCuULf0BUHKd+8EObB91m7rYvHXEJZXLjecz9gWbIwUxCv7+DB
Tft2w4TMgxnXy75zg2/k09c2NY+UsPLbAW2sTXbWR9Z9hgm834Tnoao/jM5nslaY/JVvnTsxpPED
htwvr27vXafOozkpe/dnVT+klf/dLvgHeP57FfWnIvIRtUwmigIrZaZkU/5YwFoJCdCEJ5J8YN6V
b05TUwInzrvbFn/zqOH01ltccKv6MszjHzdP4LiMEhBDo8U+RZMw1vFHripc0BZBtdD7SaYyNc51
TIc3S6fJqmSaAL3d82erui0dcUwsKFwfkYnLOvVDG51T9hzaatfo/SbQyIaD9CvDN1hiyMIs4SJu
NnozHseKHGAaaGdO/w6Fib2Bf8WtfRfVE9xNNu2rznsey/g70Rg3NLbBJm69i2qG7RBSpGdtuG06
qFJJ9enL4a4zzMU070sZ2tmwXA7k+LmY4gQ83uQwLcpziZl/QOAcfedbMe9mJb8bV+573yY/TPW5
YHd+0bORw4x/0DwUR6L0KeMNA0wQVDKqYJiRgCwzdkZNxWgTVGFx6e41dMI3h4e5Uzu9qd7xFcQ8
rRoPUfsvTr6sOsGy/pOjSjXSU2+eDaTKWe9sUxtmCGE06bE8cp14JMYlpSA00onQArIyBBLmTf5X
0yNmCUkl+C+hmh5GDlirtncyhlJhYCHZeZ9I9a+vouL71h6HiqMygeL1GQpxsY6RmayE+ZTjjM1u
tNQxzcA8TnQDcGtU263e3bdOt5uwGpCb15R1X4j8nyZoybJiPgHZrWTLJrdh+shI5GjlbIowJYmI
CSRUdsJQiYjuM36T6uV2EuULhzLDwjkSR/ovPZpDdesv5I3F5CzJaSFHSxDLFjVDvISPQrIsmlpZ
HGV6CO2Kyjfhimz+HPtnh5rsVtrtZyqEtsUwjH6BgVRbdKQOiIzfQKawDSU+SdOuiYJMKuKo8td0
sELNpIcRiy+TNCujC3OktCRrRDkKx7bsGeF2zYbwWWor34lWcuAlNTlyM/0fZ+e1GzmvrulbWVjH
I4wokaK0MXsO7CqXy6Ec2u50InRUzllXPw89J7/LRhlrA39AR0oUwxfecJM10JsGwtOedHrRMDs4
c6vS/zYGfMh0Gu/RZ39U1G+8BrcXocEwNuOnKkMGyEyXmZsAnRBA8GYrEI2Fg75PZIP4OtC3hqJV
4U7Ppt9FSrr4+SGiBYYD+p8XOJ+/3Kgx/mWCMYJbk2l0BLWTXV4YRRNQrj+4xu5kL74X0JsQUEHY
vCSJz6yWKjOKmqnYqhhHFKQOYOgYBPscwg2hbpMm8nEgpEm4UwzMdkmsjXJQ/afCCCbHy/9gznHe
k72mnI10Vy8V9Bhj8IXWl4keXh6QuDDU41/UO27NEzkcZn4wEyojSsofy4Z155NAml9b2hCcHLxs
fizn3+b+1Wn6CMRqa7Jy8/EsDoW1/8bXbqAtmZ3Tj+OuU3orvdtupFjG24/oPkaQIyIIYMQWMhtu
AFCNAT0vhF6SnyGYLfPHDIzFtZrzScKySG9DR9Ftwt/D+1F1sAjpt+cAD0lebjoqazocsCXcKW0/
t+v82DIQFIUdA1guHL0OLWbdYzOGqQzB+wphiB92jbisXCLBkH7Qou/REcj6+zGc4QuM8CwA7rgo
rGgPCK6i2EDPN7AfcaM/p+NlcCtmLtYsu7MEhc41evRm+hbJT5xYNrkDdGYA25MIhy46cNN2Oqsp
5KBVM3BCuefkFkIsf2Y9Q/dKbH1Yc7NOWCR9kG8nO7P3U6URy7OzO5MurDy853YXLa/bd8FtGKVY
Tbo3c2nUKQi2rCdIhJBPiUzyF4kuiVET7fN+sZ+6MIev0l9zl2HV0Du72JRNSIVjMj/ikb6R20lz
QvVuScrXQr5ri/Bi7Z0bwm3iksq9SjtUaMys2F59SPlzU55cjGwuPMCAMP0aeEn8BUBibw1eR47p
+dLX115eP6xR8L3s70bDoYjVZwX25yxI8HpPOWUMdiJtMdBhX3aJ/osF0k0RLGhUOJ9G0X+vHfW5
qFZjUNy6/ZV055vIs+Akq1tOZDvxH6xe3phTWFrAl4PxOQ6aO/BflwmWWwaLKtPxylpwmq7Vda/b
XStxSRtLW8APyp7Ix7ZxHF/61Xodc8kWIrhrONcxcnJeUurvIGpqdg3ufKB+HLh7s49MOiuGo9AE
W4b+WxPzjpQxOZ/p4ReUhprqS+KN1AbrGydqvvjUetY5+VIG3ML12n/yU5caOinOREhusn2/Xj5D
vablQhvd+jwIjxYVbgjd/KfzZoSkHrDkRF4BmttafB7meee6Ffz0Wwo/FPonNV1mVlZdeCimTRO6
jircND1ePh1uD463TbMI4xRn6zr95VpKwCe8SpEr+vsSV54qvqi75E+rxj+mZuOqDuUk8UQGPwOK
4FOPPqqCqt85ranAlpRkKOZz+WKgaLNnLb0PlVM+WT409ALzSqqqIFgc+6kGWYaEFcJDGLgk9r62
5d4b1Lc29wkcKRiU40+VjSMOL0gDNv6NOf7VOH6yOtRzWlk8AOTfpKZ+1GNGE4m7TkUPktOhlelV
s0bnmaOufTHtI6e/LgDNzfQL5mr4EoXzpTnFNI4IAq2ZtcDfQhZPGKHdosfPUge2Ukf+99Dqf1SE
OsDRi6uKAtcZllyfSosi9DzKfc+pNQ7iUwkrMI7tgzmOjACFb7C+YrxpjIxPPd43qXu1NMm8c9Io
3jRR3u6GMOwuUtgACGVe52mTgkXLt3n6wlc4cIiRJgf9ZxlBK+gRyYd1QJsQUlD6F8AKyNFBUEsW
N3bu4QgGV1EDcl2Cx8izv8QLJlBJhynIkK3IPdApJdLoCY3NCVNkwSV5562sgv4sJnYo84rfaaeX
MRWXhoKf+axpayt4wNFFQY1bLx6w1QZA0JjYQHu626qM7qeeQiqWFtetRuuzI8ARdXUFT3wTN9a1
I4BK8weB9Ma/MOu4yXOaNXN+2bvLbdGN133s3NMk/ulM8S7K6BNGM8IHzKw5fEKu1wItWSdwtviN
wnmek0tsNjepW1IZKIGej8iypr1z6WViN1OKcdzwFm6yoYv6N60T78xBJAC4N6t1HVUIY3XLZR/5
aAKKmxzjxaFqbkdnRDc5wSiz6/YOoQwsGHSzQgv9bD8jYc+fCkRAzwpkOV0Mu10Bf2dcNRogcZ6f
r2PR0Z6gxxSVYMuinFwJ3lNwCWn8MxQECuzj+BffDxykSuvRa5KbBhWOvmwB7TY1nNjJz2ncjJ+Q
sSTHTbCmtWV93biw3KOh+JVWy1f0iQn01my8rCrU92AJI59dhO2md1kuWrhUZIIGt43gexsUz0kS
8m9+Rvqy0EAOkMJOF7IKhLxmqF8WEm5nbTQ/YvHqbSN/3NOTjhGhcu+mNoepNzytax1tyxKEUzor
vCm79i8noX8+qI68sXFw34IjSdvcKMaWBarI+YA0Lpnqzkmm37i+4wYco+c0LAhVriMV0Dg51NZ4
aQpX0XptcnYkqilhVOQftO2p02wC2sn8uqnkYRb3fZTdw6DjHwlfa7amg/n/GKofVgeXN/4a13lh
rqi4vF664euo1hujMj40MQwWSFJMZ0EW0rOsCa2vorEGTdzd1wPAfYrdDGQ4L/nUHZp+2uYRJ3s/
WxceplQRXorQxVwuWVA6VBJGj5q4Li5wmDwndjAVa0IlKInGUZyI2+LGXPFhRuwgW3fm2KecAliH
cJkqv0c4YHgWBkA9NdGVqW5QYXPB/pnm1Fh458bDmMIO1ROqPKwhQhNq9XjsmN4fhoOmEGOuBKDt
mxI09oyEp/VzNhUvusu43aGLvzeJOe29ouwuEyToMPNBkaU/b3ysFag78y7DADHv0UB7+cFqFfuq
yC5fbikq4IpZaenx1oYsQenAB+SEpw1yjeSd6S03Of/lTjrviOsWfnIA6WX+YsiOzANPCL/QSwBf
208jjciRq8YUdQlEyctbZrRhdS8y2nGDumqv42811pIibSh9/uBvyCdMZvAGo0YD5wnBPuNnp9VD
BejC/CYkxshDLfyA5pG8HEE8fsaGmfHdhurEz9MrE2RYZpsDVTL6Q9LqX0InPhrNkJqDwtQHzFFn
IY98xp+Bebsziw4MKCctp8SuGwH7zZmRjyq8x4HAOurKHw2fOSGIttt0a9Iv0w1oYNE7nRHI4s1f
0GZldGMsTPgLTRrX29NX2QJIY8drOvBtD+w7Y0LvqqzZx5J+5AUAKPNloFnD2xA2Aclab+aEtPEH
lDXoMmhBo9VlsGDwEztsDuFomHTLLEBeYSAOpg5lUjQmqMj/WmG8QXsSq3Jk8sMSzPMz1Z28/W6O
/KhHPj2+4onxW1D2dQ/mmrjcpK6mE1QQuNgxNwQ00vGXSuqLfnxilk06ZtYcJQCA2oZUzLptgCMZ
RqkpExK2sQWE9R0J0TONLSjIAxO/mb+fYUy/NnkweQk6rqab5Hwz7YWUrC2m8m1V3226ocT7sCpM
5E0gzlPx3vE6ACvLiQq+MqemHFigFVAxMpe25VPFXjTBkLy1S+fadCUCLmB3EL+WLtwyH1MG4kcW
m86oBCFPzTIyT5EltxmCOQKzP7PTWRp+cvmSsyNcgv1DnXTnuUQRDELZ9NOxn2E6FIOL5q/c4loF
r4nZI+swrjYNooagU7fUOM3LgVkiVLcdCRiFnjatN5PgU3o3Iqu8A986Zcl1WIIyJQZoyWSYU8Js
F2K2CkA90NAIxb4c87hyNQJLkNPPiubzWKN7pGGk3OcsOapgBckhKCvzx817FN6wjZr1cYrdq5oU
ZRh8jhW2tdlMqno262VCkcs0eitSMROjmhSMbJaRX+JK9t4koO9D36QXObGNTeUwhwTpRdO+eFnp
HEIHL5jOeRvPfsnWqCiww9gwo/ykouLM/HQvImR4/ccEwXV+JzEGdiUY/yTQSi/c6pmlA+wIyuoB
NYat2ZZ80gKMc0tjpCi/QrW/mnC1AFpltIIfCR51BwsDqamk3ouecKj4wkImx6Hhw9/JcmGhd+l8
RXmBRTvW/jU1KHSICZ+KCE0Df0D9Af5FWLYzAPUKUYRq31sh/kYOxljkdvIO2M4Z4Dtu6C+R88KI
N6mNWa2iVchMVh3Hx4UJoxgiFMkGueuE2nz2u+IwM8tv9pI/jllopD9u4mxAWgHgQ4mBD2YArLax
mqT+xncpLH9j9p07BER/iNHCKRVlcNsX0dY8seD4Nms2H8rLhtqKTaPJJSCCjGrpGAJDvGefaBp3
jk1fA4CWyRFMtYh+763Zi336Anst8XcH6EIdksPaAY3VBMGOE90Mzq5lDpcBKS8/ufJiY63wJCh5
esDx+lYhM4W0Vj7vJ0rN0vRkeEnYhGb9Mu0WWI0Ik0ApcIdnYZn7MXhILQphBnXRyKd0ROE8sYG2
Jw+L6u7iQHwWiboaffAxWhJO+Tii2q19V3kaFmV5lU8R5LO4+6mmPj/Xlkw2S4bFx9Lf4/y3/kAu
/Evs6V3kaw5yRQ6MUUlbwCOu0JgLoDI265d0qSn0UiUiO+1oWrdRTgV/8rynJY6Qqq5XOd5NWYsE
torHdkeEE96MEm+teAz9feoEqwHp4/j273/97//7f37N/xX9MXXIBZTvv8qhQAqk7Lv//rf6978A
hpqf3f/+739rX/oekEcb8DL6FY4XaH7914/HpIz4zeJ/2WugI+zZwbFX5WMVhftxxHMxL8bL/3gc
z5aeViC8pIPK0utx6rRoMy8r1zs3XSCfzhPlllySUqd3pwfy376QT5Bpe4GthfLU0QtRP4v8QQfy
bswjCzUSW9xZNfgHOdCfT4kPz/vBp9tENV99MJfe26ED13Ok5wvH045wX7+jnVtRXIaRc5eplBWJ
wTzReeYa4ihhdH7jZf76+fTbvv182naF9jzfZ2aVOHrbiKZhPAwjimIRBVPLbdAcymbvYa3ZuKeH
Ml/o9UrRjnJs4fi272hpi9dvBwDPomJmTXd0mZzrzi8j91yOON7Kpcy3I/LLKLgn9Z3sCF+myCGu
P/0A0n77BFTYXek6Uro22e/rJ/Arr+4WETuY+GRAzoOo3SGBiADAuJSIK41qagn5kCFYZbzs6av2
16kucOVYe4Hysy1R7lzjBmoEgpbrrxYc0lU75RL0k7AgvPXK305O8iybqniIfI49GDEKCnWHXH/v
DY/LFDekpISq/VqI6wzFdEwdVNcaapNP2zuE8XFeKYfGxNiKuxnz5icVFv1VFBTrxSoslkVH4EAt
2U5RkpZgu09P0ssiO/pMEsAtq1+z1cTxZwKwZifdose7ws6jnSPG4rrtiuGinSQdjL514wfV2AhQ
9BEp+/fZa+qvThKFu3rsCkBAufSuTj/SO2tUSk/6WKBq6XrHW1/aMOvzFJu0SCfd5TI2QBb4vJdF
I9qb00O93YEazLDSKF7bwoPQ93qFCKgYvTd1wx38KI5q3HXO0CHST0VnTCTlILanx1PvbArPFZ6v
A6EdacujATOn71o/0ri2LQsUurqM85+1dupPcdOAfg8JVRq/w5Wi2BeGhl20cDdc143+opwab7WG
NabavD0UNHtuVUzJZO1jbx9HZNrhGg+/m6xMt1Ml1g3vnA2E5+28A+Mjd6tDFy9UuXsJk8e1N41O
4rtIIX4XjZDPQr9S3HrzAABxKD6FnpsdYIU7myiaBsAesvqhGzHdBkUewkposR0qw6a6SJsJGkjb
T/43IFggReYZ6MoyglR3/P47WsI/7Ui2NwuCZv1NvyyOcevIvk0qv40XvDcjYo0dh6HCdxdt4N+d
kMvPcvL7zQeT//Y44LiVisn3FP8/OvuCbPVqTgN9B8hiM+WdwLF0BfJkl+enB3rnIwcU5VlabqA4
Z48GqkTr+KmtkCmKMc/Wbu5nZ1kB8tfJHHjfam2uwzwVD64/Ij/JnB1Ojy/e3mmIPfqBHdg2HHuK
76+XNX5tqkkHDpS0Ajvkp3W3Hxy2eD2MLcw7nWN85Xr6caWwcVmPEjsSxOORLQOljyV7uwX8g+z3
uNQpMI0eQbM1Lal3a/86DmLx8/Tjvn3agBPaIbKgHCZ9++hp47FpMwtu8J1fBYJmfFKTu1uFnIDk
+e5X4rosO4ttf0UegZLw6cHNt3h1/AW267L5A62IUYU6uoMzpYIu57gBUeVQRK4zOghR3vzJsrXZ
VO1aXKnGqj444YS5ef45KnRd7ntf+8KXdoC0+usPhAHaMIbh6h68PKsvg3kM7mUb2E+CJ9yjMAcJ
quALSJmHMJiRGPPicNlBzBR/T7++I995Eg5PIYCN25r45/WT1EOG6H4wIlJWLMF9qbLuflGlugas
h52ZXHBExMVwUvd4I/9S5UCDscv7q6zujdqfF6mnxouqT72e1VU06/yGvh2iS3ZEV8iS83JrUZlA
QwDc1BJ1KwwXO97CKvM+2NzHJ7mZUZcp9YSt+Nc9eo9UpS7tjRVLtnL6MjU4bayuvnD1ekiBwnx0
jL83aa4iQA0UqEb7eIMv+ZrqKbMPskBvx5PZc4u1XhhBWT39eY5X58tbuYHNIiGW8vXROqGd0C6Y
L9ovih3J8C0Po19jgkVL4j8lOro4PdrLwXS8LD1XKtcE3gx4FDDZcIcqRKnsgxspg+WtY9Ao9q+h
n59ZlI+J310MOfSuSj1JvFSBQoBFG6cwhbXoH0RR46gqz0tbk8JpLLMCvzhbvfmmlNaZY0yOlEbA
SwgQCnF054vlu87TK7FWv21XUhT0FvqEoZ62a7b8rFcFIlGUX1sUBxALGI26CVdOsjv91sJ5+zXN
siEaJk7kODj6mhNVcgvOQXzXS8h4U4Ur1Ni2wW7wQx+JBTc1s4+kqq1S/8bjxyCb8xYxqyA4uFM1
fLCShT6+P5QNEENxFPJIAhW346/eVAkNG86kOorKbTiqx3ZR9mdwseLMSuX4K8wG6sImaAVO1W9E
G1Y/VO6Jr8jLLADFpbxcwyQ8zDaS2GCpq4upg6DqeR76p1lbb5e1ce6KyBs3gDij+bxZJjy/oI0Z
6LL8Eoa2BXN0SGgtLelzvsTjt2goc8o5cwARAYsW9B3mbDaAXmuEkNnMn0KUZc9r5WN7COToPsIi
83bMwPYGU61uy9GdNrGgHYfpQHTdQfK8EG2FgugMpuRs9S3vIp4SDw7BsPpbp8Ko/LzPEqSjq3Ui
oJlWNB8JOihL2PK3myZA8KVV3lQddQRuQ6Ag7lpd1UqURPFNvyeSddHztdeNI5MVXDzFhSmY0nvY
nhg1ZA22L/ncXnB/IuqThrVxk0sR3Oimzz2SpedoDwefhlmupqqJKGkU0rdpbGjYQFb+WBDC4h6O
rj3fCQer0tB2cDo10nPper8GqGr3laQ82zn0BdeFaXEDYC0BbmZNNGTXDbnGQzVOzae8mPwvlAXX
r27tGweSBAOlxIXJLPgEuTfov+RH6WOfD9ZW9UVCF0N3mxbdqqsMlEoMTHou76exRcmpI0v2VN3u
RE6BDRAWNrZ5n14sXQ5apO3RblAdtcoKXAbGcwBVifkva8BHIHH6+S5C3/i8kq7GkHCkZLKgiBS0
bnUpoQ4C1Jbr8gBb3H6MhZi/+k2fXC95Fd36tfb3fQHAFtoj9WeypW0IiOuspLNypXwZX9d+Om0G
iHG7pckszNuq/hz0eo/AXmNkl6HxVy1nDmZjKCwuo3PlyTb94sUZPE3UrO7KqRg3KTS9axxb7W2g
W2x5gONvJpgO50HrFRuZkrvU1ER2jaQh11XWtM8GH2XTgaeCoQiYspIW4pp5u+3DFWOtoFhotvXo
ZFoGc+StAqyZuj99yui3RzmbOrAdHTiOFOI4GV27ehnyidr4JJb1ax61FkJDlBSIzNfbIM4doDx1
Drioj3b+nPu/uRSG66kV/TVOuBTZ2s1StACohbTRid/1eXNuo9EBsr3eZu0EDqu4LFwXSYDerS+m
ZnZ/eX5Nc6opGojwNW6QUV/f1E2mt2LlFl4yiLsetbTzMViL22CyPoEmc2/qzO93WQxRaozKiOZC
NF9lcxCSCNCYHVoZXsBJxim7LmBLhKDtlyrE82JUy3PXpvoiWJCyWurJ23ct6stdiwRE3fcT7GOE
h8No9jarBuJFTNwgu2uVlykM329jL6l/6cg+szgTNsJaKIf0mQA6Y3qBoC7xewrm5etCrLXt/Kr+
bCcVoaLlWADRqGLLQCCbGlv1Ph9QTU3cun7u5Bqen/6Wb2MNqgrKDwJf27bPRfk6ZlKVHS2BA/Mh
Db172MLA24LgqTHYf0s9nB7rnVDR3ASBqUzZnqeOo+Ocsvg0LhaY5Sa4SOGmdI0znqVe+NMv6pt5
QCIrntLnsqaQAPbh3B3i+oMoxLzP67CAd3RtkOWUZ73gOCyI09SxukHE1KnFpZUvnwbdwgQSwQfz
+t69R+zhkM/yps5xVLz6uRVXQx3ftVEBgEq72S3XfYgS8xRehmiVAAG3m+zMEm3/1C2Im5+e67ex
MKMrwjnpKmky9NffldWpOazn7iGbZXvlNiAS4dnlP06PIt6ZTs8Wvits39U29K3Xw6TUgFsB5vKB
wpnR+l37g8wdY54KAA4vqhE04rRxqoOpbyeQSS7y7wJXpNOP8e5TkARzvcEQc48ne0zmIAr4EIdw
wo+efP4ubj8Ywn1no2hm0iWICeD+2kcbpQbkMoEzrR5KeqEuB1YMk2+iNdPnP9YaS259N1OO81qi
9KreTgm4iOln0Fo3db1baX509UO4pmj8YYlHD5HQA10e/xvkug7JXISjeGzafW6Oc1wANRZeTtjR
3XIgO6T73JXXSeN98FZvD3IqOEr6ji8DUqaXg/4fFXAYw7kHuCZ/qCFdV6F8EfN8KmNnxGF6eZyX
ZH/6S4njOibldpdKuxYO1WJy5KMFE8a9J+sxag/DABF+iGc8J9vx0+qm2Dh0MPv14D5T7XQvIt9C
4y6Ndqef4O1a8VxfKqkCx9UONfnXK1YF2i58R2LUUQHzilw4VtPyY1yV/GBu34nFX49ktug/Jlf4
dgVUIZ4PVpyi6NL38zZO4esJtEroZhbO5bKiouusuxyA1kPjyRjATLRgFNsU/2Fx0Ew7m4MijrBN
2eho9SJ5vyyjXzeHUWOBBE1meJ5TxP8HiBGn5/flZHl9wjJUQK2caiddCPdogjORdQIUxXyYoEsQ
1p4H4lMcoWxcWxte+MxtkVkIDjkUWylg3GLkUxV3EP2kbm7CFROUdvzgMHzvm1M/kq6kSOF5x48k
Ha9Zy9ZvDus4rPSIOYrGETkMjABOv/zbQ4IZtl3uUkIjZR8fEv7gkSkkJVa5ibhMSyRUbThYcbbx
FA25/8FYVLs1LR86EsdjeVa74Bm0dAdRNfoxjjx57jfVcl1bWXqwQYh+0AN5ZxJfjj8qvYz4ppQ9
hYUDX2iaD01YyP2aoygEs3tXh7346JB4e3nRmHOFwwXNWUFR6/XOKVRaW0vgdodML7hFj9hZrnFF
1z+oyO/KBnSBl8IsiXHwQfwDwksOHjhHoeU8DGa47U4SXLaxX25PT/k7z0W05HJ0eOTGTP3r56KI
Xfe17rpDVIMnW2O/3ZPRflS6OK4hslc9qbUUSgRsWWlCi3+cG1Ex02W3rPXAvVDTrtFGWCm5Ttf5
1iugLPo5ldjVIfE7/XbvXAb/HFeZo/sf4yL3RMAwF8thRQ7MA2SUXxIlYzrWXQjvo/v0nVjw1Vse
n8N1kAI/88rlkHuJeFAy0QT2t7iwO5gQqmq9SYJEfK6bSt2pImgvF0d7IJpHmlWnX/u96VZU6RB/
sH36l0dHYwhkU+QqXw+TE+W72vflZ92L8q6MDOzDVuGt3RhMnLbVB7Xtd3aUR90NSRwHYSfC0tcT
Pni2J4okWw8LRLEzsfhwp6pDMFOtPP2K7w1E9V7ymi7L9nggj9Jzr9d1OZSUFmACLgnYxemjYOKd
3aFtLlVX2S5hxXE/yNNt2gunnA9RGt2AN/y2utblf/wi3Nk64GKxzVBHG7Cl5eGnhTMc0jFAYlEn
ytymHcA0/ev0SO+9jENFVJsjSLIEXn8blhmyjEPXHwAHGmc9Y+CC19K306O8c19Q6eU0kZow+k0i
XdQofVrw0A7jWheonvzKaXacT1ZzDyDt9FDvvRAmP0hIczlprubXL9SqRTsdmpKHxBoa2IdyS7KX
fbDQ3tlLdF4DxHHof0BZPJq1NK0by0Y+4JCW/j6Q9IqKCHztQA8PiHSy7V00Fvy5/CC6effdFGks
CSzd1uNl0ddoF/lt0x36HIQRkJ/lHCpE98EMvvexJLG/qSrj93Nc9XDj0rNK0U+HkJbAVd/H2GO7
C86Irf17gIHzwWXzpvNlkCkmWfVpr9BCPi6Yu+uoZaNbhLkHZ/o94CL1q2uX6kI4mcKoiHqd1YXy
h+ri4bys0PvYZLay95ZqhgtrLstv+CAUX3E0wnxcrOHez32a3BYJP75KMGI/OtLf+wp8BI9d45ot
erTCnABy3TS3wyF3U5T6cS+C+ZVsTi/jd44yTY+bG5gg3XaPl3GdSphxTdQf+qh9wCLqrrMeZTE+
/g9G8TnGKHERXx13ktzKgQHd5+OhAe5J/paXn7Pog73/7pvwbV2pSdTl8Zs4wxSj+hV1ByC1C/Il
y7KV6USNfNbeBxfNeyvXs21exZPAj457qDQCZV0v7I+uF/BwJ/U9j1BCc8CO+onvnJ+evPfWAYVW
xVbxyTf8o0NgdJxVlRAWD0GQ9AjVI8r8R4xV9cEw77wUrT6OGR9QlfKPzxpaOz1UoWY6WFw8cM2u
0PeMENUz3jn/8QsxUuCTOlH0fNMDD704hhLtjpgKfoY8hbjgf74UfGBbVPY9mpfecRVlSJLOkiAT
DrHbfjHpibZrtCD1B7fnuzPG5iEDBPYKduD1FcAHa5MYJOOBRJsWw4QSWjh2f1YD9BUIlp6etfdG
c15ey8BS/OOXaqKJHtzsT4deVeFVDMXeogub9PYVjGrvg5K0iYmPkk6KGGYO//9gzutXm5NE+J3u
poOjsy+IgRtrghzZMAhUxgOsTdft3HywLN657Ch8KY9vFlDUPM4GVqUnK3ac5lD7E/wTp3mseuua
QG8/GJpx5Bms9UeX0Duby6fJz3TaQO3cN6GcZyXC1mSYC9m1O2MngSyG88Gne/fNzOFHSQ80wXFR
2C6tlT6iOx1au9vl6Aoa/5o9umUByKn6MZthTHL1iQ+GfedE9E2opSkgEKEcDzsj7eanwdAfcqQt
0SnurtUMtY0G7gdfziz049VCC9oLBLvBJyp6vVomkFJ1nLbdgXpE+ux3bf6kE6s4hIjWnYkxx2B0
wLzp9H4Q720INh3dWQFK400NRrsaHso0dgc/Kt2D1HW2DYOhelj7dAIoMeXbOPjTiIbMskdsJYaU
d5vVa/szR7PrwupmY0Vnu1sk8q2zOBnSr6cf8L3n0y7bSAVUa8FzvJ6VGWVKSMMUFMZGgbUSeuc3
2Py0+O3GHzWq334BrYhFTeHYBQeij/ZrWurQ7zF3PBiLMHsed2EEMlaHO7KlL6M/fhAgvl1ZDMd2
ET6v56uXUOsfqa1bOFbZhJRmx2hE0E5H9RVABbGNneijFOWdCuersY4X17x0XS9ba8ZCL3nGXIBW
r3IfZiThxBhdpB5SmXaNEr4W18liPZ7+hi/Z6uulrT0KJwLNViJU77jFsiTRnPRLASFzFNCYp+qT
8BLUCkFfbMIGtAK1OUzaWmDwaylgpfUIaPkZRH3vxvHKQ2tS0dZJcdyNdzBY4M3Hze8RktnWYq6i
RHUYtdHwsrvuLu9r/OkLrIGlRr7WqvQdsivfBjFD0xuKx7JTOxe2aldipD0W/rdC6WuNDGiyAoZ0
LBjh4c1CsduAg728oBnTfLbRz74AU/GQ995GLSkC3pb1dWzktVNWT3rp7XMQOzmmGwhARkS9sPG/
up51bWTRvN55tjlBQBVc5r0LFU/Pu2Qsbq2pQrcuevbs6HLJPQoOjYskdvfksfhkLHd9aV/7PkJT
ysuvqP6ACAGycP4i/hblDznA3sJHrwtjHU71P/BNb40+lZjl9elP+E7cTwhA/sw/XGeA3l7vQzX0
SYkIcP6gu/F+ifrLOlz2awMHLvL2EJu3yTTSXIa41y7R36ymgTCop3Ceb+o2foAsDVBlqBu48QlW
NPF/nBibpwPgxnml2L5mq/1jK2VNWdjESQv6fcgyJ8U9vcVPp2fg7UH0egjz6/8YAjpA3IGtWg6D
bwyd9PgdywpMS06P8vYmJa53bPDj5FcOkcPrUTqX8i8FxPkQLOW5NRRnyr04PcI7pw7dKJs2B9gX
zbX9egTkkdq1H5zxIJ0RzdCfpuyy0OI4Pco7B06g8PJ1ie75JOK4gIWPU1uDSxf3yv3tKwvZF5Qw
DwMOkVCL6KH+nHprO7of3dZvQ67Xwx59JZGNSF0gjXFvVdmk8T/FVA5ZFHVR2nN2u4YjVub14H71
6YDfI8f7YUsO/TMm8PVhR9eK2EsCgXWBIh+txZkctCLtV7dBF6DNOAuA3MWfAlxIFIhHpw0exNBC
4qucnZt0SCpXv712GilFtDgRdFvbcIQTUD6ph/qON45f8Z2LkMVrEfnS45WtlxbEQo0Uy2hhc5Bi
wzLD2aFmd5vXsGTk/GgvRQ/apAvwkO++Fw5qdHqkGcphtRtjxAIGEMOwdhrsA6IEmrGqr+sZqYoc
pvVZnDcbMWV/y5ymqNMs34NxFReYl+CiEWYTpGSv2EkXdV6npbNZ9xpTmdlGvMODqOM356FX8Lzj
wzSBcI9jNzxTTYeIRtQj+JIKipoDguSIWQgkcrT66Ya52OMdHW26QMYX2odA5+KOqMfst5XbP4NR
IrK1Xi3hvAkTtVW6fY6CMd733TgiVIncsp4GDA0y9wLzRiSRu++IEVFRyLOnzjZWPXa6msM5PU/7
FJ3hNcC2t9pjN3fwa2cfOsO5r4jvICE/tM5knSXpurPXbt21VoBUan5te5hp+/Jh6stfukFYsZG3
JfJx+YLBy+T6t+BnDS8M2ljg3+V5fe83+oB4/VdYPjB7i+yTDuf7Br2RedGXFE6uq1huxqR5Csvx
oPz8sVIr7pDlja3y3cCQkR+hTuqJnW9D/8cSAdLJ0+i6e3dKINItvwLIVSAV91LjeJsFz6m1jltP
BAmSSQiLjSBMEIK7xD734HvzbjK8sdF7qnOvP4Nyj75amu59lCZ6C7i4prHLAhs2YeoPu2bsseIb
EJmuElQ/1GThUEd3Di55tilkhSQc4vdJ2O5OnxxvzyfqqBTrCL+ISt/E23UbMKu5Ba6VSGE84wb/
cI++PWQDk8/Sxfl/lJ3XbtxYtG2/iMBmJl+rWLlKsRRfCMmBmdybmfz6M9i4uOiWDfscoAG1ZUss
ph3WmnNMyg6Ua74MgSIvLSOa4+QxbXNoGDBMyVnifv/fT4R6kM9A6+Gv+rroyewcOoRhdxcI3Lwl
/5sT+XVLxGCCnsKjuG04v9QACns0S1N5HMK35SaJu7fZ115bt5VBm4nH0FDPxaQ56z+f2G+6JFw5
3aQ7z84Bsf+X65e3FjQSCsQXKip3ll4R5T1E8aZy8wf0vLCq8RIKMjjrRW3Rz2a7a0UZ/eVT/Gak
Z/ZC/YDAmxbg1/IRQ6JIIteHNmZvPTrUq1ac3Yo0tRRIC9k0zuy/gff7y1F/N6/9sws0KCizpv1a
byV8IyrVmA2XvDPkVo9sEKFdRGaKCsMTUHAgkmQNsh0CczYadYyADyjCn2/Ab267x7zzz+RK8efr
DBOnWTmxn9Mvde7DIp7q+BLbZvJctXV/7ufaPhPeVx27aC6f/3zkZfr8MrfxZlLYwpxId+prF7B2
6rxKkna8MJ0vla04QCP01/fz133Y8v7//6N87fm5LGtH7CPDpXOre/7nvuyaRyvszrnp7bAW/22L
+ZsZ26PXsZhJ2Px55jJe/GtpF87EMrhRNl4M2CcPU2iygp7aZItxQbsj9hTgxLLKnYyQAo5vgLEA
aBHdDJ5nHvVUMpuyu9mFvkbiUW7Y4WGQICNXfQ0Jo3HMCYxNL03Mat1n7XktJGlNphB59OxEqpl2
1Uo5Bmbbj9888MmvZtmWn3iqARSXHAgpt6tdif2Yb/FPdTdKj32CAmsQ4xKdZdIyk+v0ldkfIGwK
567/1CyJjMIa8uNECTdwR+bFCDcxCKISZ7kxNCxEer+/Hc1YPdnt3Bz5nNYtzkgEy2Bvt/Bi8S+3
LftuHxB8r/POw463UI4vnDhrUOr650frdw/1v2/Cl2UTOJo5IbAIX3IzvRdteraSVlsr083XALJ+
NCDqCGTy3v981N9MBf+59cuj+K9bn3mpPVaO11/kQDeDwE97EuNfxozfPs6LAAOjJI3Ir2v6iogJ
t4VudNHob8G6PFkMlBq4S+hdhSg//nxGvxkXCRuh4uhho9d/McC5Wt+Mbhf3/2/aCRFrkVA3L7Mo
kUzkT/z5cL+Zrik/+9RMmIGWWvR/L6CUok50U813QvVVMEyjvpUhsQEDGT2HPx/qN/eK+odLRZpG
F0rfL4dSNnAuS5P9pW507zHVErVvMsCqfz7Kb4Y4n46UxZqJUhzVxv+e0AIfr6JW7y+NMHtoA/j4
VRkV33O9NI4+CoEffz7eP2aDL2MqjSMaLouSD7nrl9Py2tZMaiduL6OHDNmbIWhYFuWZ4Q6tWTB1
boDzXCFAaoi8o5QbzSvbFydNs4M/f5JfbiX7ZiRSSx+WRtkv04oR1rpri86+K7xYnMjM8K5GohOT
opz5L72fX6fR5Vj+P9pIB3P41zZiqde5sLLCufSoUfuIBKBkzhE8g3cyKtcP/FFdyynsV73B8ikx
1fiXgsYvDxPPKosGLOnoQ5ed8H9vczemZJF4lXFB2DDdzVoZbWWupd/+fEl/ldsth1maAGgcUHF8
3QZjRpjSqk3sCwl0AB2i6OcAaKS3aQhX+nYwQEE6+ghaokBF7xd4GDQCVuQw/q0J/sv5AhNgQ+7z
jOnImL5KB2B5Vd2Ixu/Wn5LnPmnva+9vrkiMM1y0/zzKmGp8bMXLc4wH5usbWrcT+yxWvTf4tx/z
RjskqW9Q90mGtTYN08YT4sYntiQVzoqO8KrULDQfafiadJTVG3TJMx0fo+y2k6Pf6l1PziwVBO+n
mTZ7qRsfGKfpqknjXJVNsnKAeOklFbP2ZZGzgZ/bNZX7NjO7jWl9sQoCA53+JpnDh2l6bmL88NV0
awzdUxzX3yx32jg9N8XDvZMZWw2VX2fKh8kuHkuvOjcixK5o70V4bkAmpx1pWlMJOUec7eipJk/E
UWiEpnSbRtm9XkenPoTCnm76sN3rrHcTzj1zmnUZKUgD9n2K5r4Y+Tz6CIzruz8mO+w609oz2YVn
8W5KoCEKGGfQtbAY7F2vgF7XxuvW79i7EcPI9ssrydDTvjvzfR8S6NzGpPtZQSGGvdeF67R5NgZy
Kwv97Fv6C9qpV5Emy3IQXqJOP9K+78fuFCbanrYhJntISPXJ1uzNHJ5ze/pGa6IAwoL+FUmw4xDq
1b25sNaauAGm86wPAKY04MKqLzYOFPPSi3ZOMm25qKuRfHHFRaYGQ0M/I5RLPvhze+wKfdtXySa1
7L3SIPJNLzh0n6WR78PKWMesX1oumeg1AuWAK1pyU2MMIpAkQH08mKR/6uNucud3y+qBsqb6S9v+
kFp5YBmMTYM4U/O7xP604iS0kfJqPb2U4fugCBmcCm1Vxs21xi43O26AQ2a93JSEx1BwNzU920QN
smhsd75PTLAfOqfEKg4AO10ISe9d7HhBmkFVQiYaGvU2NOO9qMGFK0N/YNt3X3TyGBXhJSLYZLbH
TVnccuHXXUhyYvXuKxcgpngyqrwhptX9mU2zt8rLNyUbUm/tlSWpxoNZuBmb4k6fqVNEjvU9Hp2t
KNNHrwOP6kgbU40OxNLd4hNfGYSmOk29QzaxspvxtvX66+ylB3MkXDeErZXbT3Hu3Ahfv/O9+UFr
USP2/cZzJ2hA3ZNdW7eDCl8zt361rDIQAtIfa9vMcXGdsdBrKZ20cm1r81r326OXqEc9dLEuY2pB
x74cdqiD3pY3gsUilL2VU8lTxVpTq0Hlps1PS/7zEymOxig1yFqqtnauHeBEBJ3HlRBLslZtuO9d
DfLZL0nhbKk8uMx0mgb6mTyQDMlBSGhc4M7Zm6PboBDJDBrO8+Dtcj3DOTVCIVUTYT9gz/Xwtjas
W3diBrHF2RnpIYBJ1DazIIkZm04xz2zLbkcvItRa3c5eeQ1195xq8Y3Up30JtswVMZkOE09FpK/r
hmQghqMp53c0Yk2D7j4bSLezmqv0ZsSO8aZJ0tuKH4Q/ssLZc+hqyHaqX3UUwRysmMhQMVbjzB3L
IJKfwKMO2LjOXRYFfkkYE49Vhu9Sq+Nj4jYblZNJbeXPSSxAco03RhfbawgBr8tbLxCuuQthFrLj
RF68gT7DuQxpsrMr09lZ1Pfgwo2PdZjuS8x+hec8g8S9MZV66thtgTwptlbvQQGqJSEXNaT/YjEZ
TZuKRFSZQFb0l7EN6lDX2QS/KFkdfDBjEDVSCKJZ1waR4+BcQqtFI+2zKvXtqMEhckz47f167NS6
MCjAo56eacsamnuGZemunNyE3zWmcKHq9TL8OW0CJzhfOFCpJHQ01O/CdgHkztgzDPtj7jVo3R71
qJbqmtWwELB8+d0hrifAOSuPYlKvsSuAxzNOFU26t6sUSp86MR+vtLzeInQ/MKHjB8S+0Mr60LSN
hLxWsh7G1lPU/WE2O2DVZkK0pq8+wCPzfmfajyjzP5JavZLh85nM1V3diSe0AbetMe1pMoEItrVp
lWoWTJXBIiMnnqdrVMSUq+wJ8UKrs2ob7OzkC4LJfGpAx9EdsI81ZVGdett2doaMeeNGp2hWyRQS
uI7n4dDalnkVqWkHooIwgaaIvMRpbuVWuXEXaNRbGst7BLgKHlXz5tdUrxHnI0lG0eY1RCaQdeAV
P6tK5afEaJOrlej4iemXrASMk/WQL6heuAltCHcVUAHuxPSJea3btIMtd2kVeqeMaumZQ/QBDq36
bNeOdyXSOoTcPYox2umtUM9WriAfogYO5iqLjwOF1Scna4bvOJotHXVwlh1Zmocrz1gYZHMpIGDA
u4qnClhxTqzWB7LXca9B5d2afTed4rDtdhBBYQWSogOrjgTPuYc420PxgNE1kctdxwzdDbCnOtF+
itE1qH/oRAVpkaB/ITUHbwgUg9OUmDjuGkGwXR9Nm7nHALhKOiVP8cigOchKveC4kg/kkhNKtUv7
vlx7kAi+UY9MNqOr73wexiGxt2jZT6luYRRiaZ6o6ZFVHjYZ7MOr3B+wfMqb0fDvBmI7eMWOUhmn
XicoDBFdAIVv19rIxf3mh+YOJQlGGPcRD/2UXveMfsElUsnwNkKPj7Vjfc7oBVe4FF7Qp/wsMXIu
cy6sEbB0EO50hGUEfq5ynWwURQ4LVu2wtD4oU+0Sml1aFG3HkIwazTDIRyzAliqJ41IH6FW3m7jN
H3JZeRvNTT4RPOZs5rs3a0TgnBQOlk2AU2CLvJXq/IckARU0Z/U7veuNENVt5erkHptDFCDOACZJ
c2pVdd5tSwt+nmcNpkv6nPnOMWeunPoBZYbFEYR+wGlyguAT1IaAcRhHdyWgTc52PyAo0ozmLprD
J92dnVND4mdgzslejyoNn294rTuvOyRtnm/0QmiBLkE7ZktBvNxMpdxqHUWUoRHa2dfkuh31s0qM
ewjVq4zBhTlhM0bEOUoWoMs8PxYY52csqareIGaHW4vRQlXuTi+sHRrhPTJRYhFBHw7VdjYnAoMj
kyd2CNKcc8nKuzI0l8D2XdpVTybciom5Pop4XacOcJj/4gOni5D3JJTK9cbd5OjbiMnVdnNRv9bC
OWd9uBOWsammgpWOvXP9cLt8n131snTBkHsgF500jzepcKlk1kYP/Q9Lwfe04EiH55leXdE1QeJW
CfzW/j1x5u1yeysk1JFq9r0HSqT/ERniNNmkkCTXZTHWMBtpHVTBdtz1pBwSfn0hUgMRfbKq5oRf
NSxhVyQFpeYSqLITFWudwatfANmuMuMHGcF7kEVHzDzkOlKAy7v6Zzj4WKDTH26pPxVmf8fnW9b1
gwFSXsIXbV80/kXhg6yNyn+muUq3VoUcAt+87+mgLKuRsvshaG5lGLdLR1/7kjk19oGbUq4QQlHJ
wnHu+vd9H27BCLIkCHBabAzbejaQprd69ROo2x2dNtBv/TrR5hN2O9NrD8bw3lkasZUC0AJaPJvx
kVbQjhLN1uRH8xE6kInjkVRAILnJNo6yJQQ3PCmLBmXk/CxLe+NC2QBdtJJILtNCLeTz53S0totq
onOSo1/5l+UmZE17rfOBZn3zqab6rYnKfVMal6G65nCxVmXj7+q2P+W2d/IRrwCgX5b5Uks/M0F7
yHQnUq8iMjeIirGZoS3Qk+G68U3yYrpN45obf7D3o+we7d4OuNahXxxsfdiN9vxo2PWt5pdHwN6H
5aKPVOFNHRJWWG6a5l7GLC1Q1i9LR1tUAXijABgJmK7Ze1wUTfPEDNZFP8aKQON0Ju4ZctR26LJb
YFQ4AwVPnLUeBzLaeBiHtl3sv/7KlkARM2lsBsCDIOuCRLNhTDg30Qwmf9DXdkgyJ0siqg27KfvQ
Q2fnajyaADVlGMTk1mqh+yBqtde0CM0Gg4zTE+sC01oLN5rZBbQCWfe1EEqjN69KCawAMIhIRdAi
X7Z+EasolBREZdAPTXmKHNPYs2rv54G4CeYGdpktglwx1UdsT9vF4JWr9rjsQoEK70alsF2Pt36V
bZahVfJKWIzDFZuP0siIx0xu2jLf571xJfHxPu7ILh7m8XZytO9/rhUsdZ4vm2fTMPGBYUOk9PR1
8zwkg2E2pUmanVsyX3ntp0O4yEM7zqyg4qpGuSzyfGspBoAOduBfqj+/VCmX2iR4RKqGkDowZPy3
IGKAH9ednFQXd4o/3Cm9RqL90WJ7Ay+Ro2Gfmr8U2r6cL08QjjxkdTZKY1wuzpcKDAZl06/UkF2T
qdplvE99O9314tg13b0lxl1h/Oy9v5T6fz2mZYD7+Oc/n4rll5PUItRFWg73GYLKWtTfvCpj58IG
yxYMCFupqAEM2t8IcF8Kawtl7T9H/aIry6QDBZS12aOiuU6++qqTt0W1l+XzErTghjeKrVn8s4fQ
Ykl7azcPemJc1TD+5RZ/rbr98kHM/97jwq2HOAtr7zEDMmxETMJHsy7XhvVg982xLY+anwZ0Ef/8
YBtfSqo+5S+q0ezQfAqq9i+aVFeDRgT/0Hwk2EGwz6uST1+HvMl2Gi7MipFKvY7kFx0iRdrppIa7
bLYJTbGtEVSk6TCAkGZwYrnenGt7yHbFHBYxQ1iE2EqZyTnHXnjpnaS+TSNFmzxp471Jg5lyRpeY
+D0rnSDwRtv9+cR+ua8YN+kg093lCcb78+VpmpNIEZbgTIy/8BRIG2tDqKVZ9COz9OH652P9eg0N
y/UMJCWMYLSplif7X40K8mxjIRpfPBqRKfZYmK3V6KfOltgqMPQSScefj4ch/0s1j9vGK0rNEEsD
1ELza+1S2PAiBtsxH+taHWZXv/FJh85y5MzcukKrs0Cxvl0JXb44Xf5igs0OM3X0G9g1mp1us54o
K74hSSb0Iho7WQf8x2VNG363K43MWP+QAeMQETtmOQ8HTbq7VtfPmnROflEd9TEJtMpele5wzGMs
eKXTbsYxfotM/3b5C3Ru0K0XlIm9CbEzs2W58e3kJ7XGf7bdsRMTTqEjqdPK18lLzvhFD20YbSJS
vHN3KdWl65I5Dzqz08lrQqYUCUUjOSplssU1f7GkF6jKvBYoJFbtlN6bREoU+psovpGADR++P4tU
HpJEiBUWkSB2v1NQ+OnN8lxp5jbhaoEUDuwFIjGClRr9B6dzdr7M9mRewgriInoEiVhm0Lj12jDf
m3y+xGa7SWdxzIuPiOpBSIqaHN90VAQOlHeh8pUv+2NSxWs2+Qeh/7QjguImf6+386HESj0I67Fi
bEOBvjej+tkojE0jPwqajZ1u7dt+Wk+eu5VZc83N8gQDhBjforhFm7XBv7B256co054ML7ro0man
Xmyb2ET0/DzTaS+hLqyz9JgYFRTzrqcsCBasfZyzZk0JOGgjO9ppLEkZUeq4vtRGFcyNoc6i5H7x
6fWO+lKtkXzXB3x6XwwRUB4vPNlQIWbiWIQTj4B/ABR11whOvk2yUkEJ0fNncNG5RSoAFxsNfe+z
tPMn9lLLN8rJOo0xMtbwpnHlFukoFVRfg52Pljfpb9OkD0JRY0mG2pRrpLG4/hH4x8lX9WUe25PP
dqXxDHC4zrsr/KOpw+aifTvQzdXdTVwD+Qd/Iyq2Dkucp9FsILDeSAA96zYV9ICRZhGC7jTtUzvW
T8k85oSEUnNJS0expDaIpmQXoHglBlsEJWyYsCKKk2ehZb2x0g1Q5D4SS2N6WK6SW8CjL/0X0q8Z
J7/lVb8tZfTNSoiKzpr+tdXlpvQswpULY+2F4BrYnxED+hOMVRxgTCUVQ0n3zu1Uc19EVkdtyvXq
i1uYL8PcqG21XFqqdJuB2I9qLo/GkD155mDd9XmtzoQ2+qgcKiITbfXZ2qVxGEWZHbsO+4Td2P1L
3FojSYmmvoZTJp57wKohMWBiyh5NoepTNXvhg6ZZXjCgn32xeol+K+1S8l8nc9M5Yb3tfGS95Bwu
zHOhvWZ5Em5JAu83VWKam3iopztonFBXLCyPDzny+6CPUbJpTsRuHN+VexETja0dndyyX6c8PEsO
pNtfncYjNDRFORpYInVfy96l1luXo2SqLYsnZ5ipviSElbMXmP2DsIkDS6zaPHtuxU2v8lDQ3rdd
95EYLe+pdgxqyolsstOUAdNwpLVXbJkB3oaPZtSsZtlvmqXVUwu17QqC+QqbznkbWiQtdHp9rP30
0fAj2EzRjQJJupFu+s01ZLVPHfEdCdqLpRVkBWZHwPAbBVZX69hlR0ZL5dkmw2wpK461+0Aw3lsF
IG02C3udtMaLNzrAuqqMB1BY7KSJaXQrYz/zvtHCyAhFcEKxt8MbOMGUaMVqwCDSdFeHlOy6n7Z2
QekV4MTyAzrBaYgV09H5cJcMmvBcovXgS44nesVKSbTNGgEIguB1DutaEWIL0SUaHkrNf+mS/lXO
KcBnmyr4j6wzd/ylIBW+zVpKAW1QRihCuejYX0oKOmrB3UfPNbQmzR8CytYE/nRbRZJtfdQ191ZL
682iN5HWUYx6wP/GU/etq8YfRmUSXho6pL472p3K8UTH6BNoNcRsMaLIWE9qSzjJE/6byiaBjMtm
Oy1P95XMRl4OkB71XVeO3/pUGiw0XErTetDK2+UU6SDuOKmCXqvpym9IbdasUIFk3mnqW6bcO86L
q9GJ4wDUq3SeRPjgF+VuOfas1zsjGv0A1UyynGlINoRdNrC/LginH+oyOdpDyNreJj3cmghWCAsi
4hg0+VQszZJJPkWwaom7h+9ipNuGlixytWMhjf4oI5dh/qgvYQZNE5StCrxZsIB0V12fBzqZLWY+
722eOX7EM9OeTLAjeUnsX8RxKUovv4klaH2cCT9F3PfmFvmBP8Z6mTzwb0JXELhWTFsQb3TKfHbH
NrXB3OWbHVpEtkk1w2fu7vmhMsvPpekgIARtpb8ZVv3IRjzTVIfW9Ag4bccXox22Aw4AfXpY/i08
8OWzoGV95i8jJQ/8qWuKd8Nkd9aS+DqeuMCEpVxTLyZFxkWomq3L9L1S4Bb4x6iyl08aJ+KWLxEQ
t4DPIsb0TZH7zL6CLyb5kjnI1XZiL9MJuYAYlnLRs5baGyhtG62pj1rkvXpsaWuJJYx9qTK1jWuT
I8cvb6ozX7S+/kQQe7DmVNxJTN9qpScyvINk6NG3KA+2J3cFsLbEnhHajsZJhv1zVOgfdmd5K8Mu
zl1VEVVGNSnM+qvOIkrvGqJ6ZtIgUuD83RB95AiWCbScTcKokW7AsjiKFBxKOi5C25mEkSRsSWI1
03UsSMElT8XJ5reemRhGFiOoblPm8OZH1uLhxVH2tGz752Y3FupWJRGr7b7p1gtvWl+NaV7wNuMp
38zsKFfAh6nSRYSxWkTl+PnEdVA2CzYtz3a9UTtEIbUZYUkOEH5Lm3pQgdgC1Dr3QMFxt9oqUHaF
vdYLKdQnk4XhrCAtAVH2TeqL+mFMNOvqzHT5fcQyq4TvrdOuIfU54xyt/Maym88iST5K+klrA9P0
emyzj8KY3tCZuKtBToxbRQh5PzKe8lJ0wTAOt/Tdy/fEz168SRt3+D/IKxw9xXoF6qLMjGoXl252
4/RE/+L/JwJKczryChN9V/omVdeeUV23y5BQsglBW5Hz/OWTHW6yeHzUY7LWt+Dy03WUDfNV1eOb
l1hXvMBkhHa6dvJZM0WPGFrbtRWrd3rj3zWr/Bx0gglFHb6TOdB6iK3MYoIM5xG7AYKJBCdUlqAi
a7sMTCMhES/XXjI384LSmbUgJ+uDrlVfv1aN/0YEpvdKKNiSnhGxonRoSe2mqb14cJgERbxDZdOh
WOdzY94tAbInPRHp0arjZ1rvFEo0+VQkhRFozCnnofF9GmNLkVmw5bLS2X2rh8g99cQQaDsJnO42
9eRwolSRr0pdIOOOhHmYTELadSHPVJqHV7Ta/oeyO0CNTmo7B4+6+B6LHhhtw0B2T0m2MUKGCdMm
SnpEbBXRI0mpJKRYjNGhiYzUD/BDr4DASVmNa5y5lkv9Y2XZXRxRMWdzM7o2VbFIp/aB4xXtcdsn
27IvMqo7nY5EuI0Sv1vnhhvfMTJHDLBGOBJMC7PiEDFL70oR4Y9pxvESRTkh5aEB5zydtasLYYOu
V9bHz36aEhWOj5GBB9lk5NbyRXp1f+nVbAe1EupHV0A72RS5mZOiG3ZlxmSKYA65PCu+jAyP8pKY
afdSAflz1oZfJ9/idMr3Wq/SUzzHH8MQ/9SV970y6L9Rdlcv4Vx47SppeAIMqmnfk7xhwWg6KmTq
AfKBF6veZvEs38UQjru8aNxPPk+xKXtIK0a2iPmMXKzVaDKhFi0agTITOGxmlzJvQXhQ6bbiPomb
ksZh2pIT3LjFKoxd5qGUZAw9YW7C5vutjxLaF+wsLYOOl2w3dhhR3FduS8vBJ1q1Z5QK/RZ1Uqse
XNpmJ28pu+vT1lt0SoayFjcV6S6+V4tVQ/TKONXbwkCUQB+DLvOuEuRzVqJcKaHhhyCjyIUL2VaI
GVkcwfmd7InlgEG1vY43ZtXv0YGtTcIrw7G7gWN2wh956qt6XdTzNs4U63fi3PoCi3Jrxj98RUG1
I3Sc4iksSmZ97T62e1YXTkuKuE2/jlxAUZQd9rEoYx9anAazvs9D3ecf6e9OlX6GZKatOmcI5MSe
MBpQL/Q3gyKxrcqPqV3tXK+EBdhRnnJvjMSiyayJXalVN7MXf6qR+mir0sfRx9FRt/5nI5wtGRfv
HXYPfj++QsciiET1ksFGk5Cne9M6x57+CiCQThsLVxpj9Dg3qa0ftHm+AgN+Sf2QBCk8EmS5yIlQ
QXN+Lt18A7bqhIchyHPtfhhAiObeoVygNX0KwtR+yjoad3UlBfw51wr8kDG0rPu1kQ/UOl3qrH3z
KWtixfV2Clo1vaUWjYHlPFnNE8ucfUv67tzJ6NBFab42ga/tXLPpz9wOGi22N6zbwb9xzDgEKtke
lg/nx9UHDDU0bKqS4d7tJBl1HjF3vqLll4G5L5gzV24tppMjSafzsLEgZSXScuAhmJgsZ8JswNfV
QFjLqMIWg4+koQSfiRyqbnacHHOtGUVPPd41J3dtxHSVytxfm4NtPWpT8mI7/cNMK3sVmW2Fp4Pu
4ScnPWyK0NtVc3HtdR34xHj2iOj0U9IASgib6M3XotGeooLdYq/6slyFPbIO17fnlZnZ6z79MbX+
iyYIH1uJVvb2RuuLCfH5vKPzi1bVIrvbLqhe1/2NGnh9UnLAcm/Uv6VTGa/8Dkhq1nxfOowms5+b
TXuQiwHezGOYRzda1+8cUtTA4z2JedhVCCnAGd6DT7kmPl1i4o/6ptnEIXNt4/4Me1IK0EFY4bSR
vpxWc/2PqIVQkPnOshULumifpdEtTeRzFlcsFLuLzOlWSHlTCuIAzfr7bLeUxSUhpuN0zsLhEM/F
waoI44Cl68cdm3JBC4mC/Ea1Hl2pft/0/m3mVkEYe9vQSN5R6I3BxKu2JoiVwCEdErJQDG7jJHfS
Mz8IKSRdvJrF7TyTEZurOj4YKSypcqZboVKy0GfCDfRhzINIIFUIS0i180BLXW+Tly4qfnbtMOwg
yrrYNEtjo3dRtvWVZBQqo3Zjxp52SItsm6UEjk3jsKe7fGsV1nRpQj9laBBbUxFumg/JhHaMvXtM
wmHBJ8oWVZmd4JiZMmvb1N0rPZ5rWXgwTNqRdEAZy0CW1lbWEG+94SEsCBdzSB86DloTWKN8SXJL
f0iqzngiz4QQrjnUYSrTqTIkzS9Y7mdkcFQd6lLuHZHLLaJPJBoNW0wWu1YOjpGnAJYjprh4S5F2
6w7etTWYdkh8SwsS1fEU4JGlgd4pNmGqVfRfs5uhQFqQmoSsoOTQN5LcqrHW97Fj3FPVjoCqZOdo
aehGujoI8JAIBeE309NSXRo4fnFjxs6O2QvLlZoIMizdaouZf1q41u12nFu1qe3+rtH7Y1ou22Xa
7UsLZB0i9egnRYSfePNR6sftMnt61jlxx8euyg91QnZ6ETdnt0isFQPI2otxijflLk+coyWdmySe
vuM9fnU15CDmcJozeSOb+LWqO2o/xrBVyzsz1CaCks5+tFrCX5r8WQvlyWsNbxV23jejJifOSrh6
OHpv/N7c9G14W5XFS5tGT0Msf3ZpET6FpdLX5cAAOBECuYyCJA4qbZPxDkiP6rJDrw3v8sZtSV+X
zEhmuDfd7H2iuZbp1qZMPUpx7XBUWc1iJTV3PuQnoG/exXLsI4vOMxm9xM9p98WAA6RnXZll9ES7
m6QOP8mPO6Pbfp1qWlAjbv4+snc+n598pJO/ZEK20apqmxNLgIuKl8ZAA+ZFD1nZJPfaXG2h7V6X
a+4lIyFvzjZEMWS79BF6+7nqfcR/Gkqa8mB25abgZZ5ijdkTzUSSPs6F2lFi/5zLYkGeAnSGHJ+6
pMmKCb2x/WPg6MsPRJjekOc8qsR8np1wP7s91clxW3TGupvqoOQXd3xyg/zfYuLKs5Q7sVseo+Hd
GKDLl+05E8+j48C6e8mkTg95SVJLAmFmm4FmIMpN1EYxSafVJUJdPUaUFCHr4dwzLnrfnmJddisr
Rrsyme6x861rZ5ZgP7UDZeob0H77xBUrz6pP8FeuCZC0JmLxsTyCalkBMb8icrwZHetA+tdhgaMY
S9D33GyXe1tU095j1PImuq32nCKXK8oXve42BmNoiASuyOddEle3UWXeKdHvO01Ag2xRg4n7JY1u
Min3LXdiuSt8vr0/eac0Sj67ZHwssaBP9B52Pc97KOPX0fps2pi3ck6rzTDjdp+GZO9MaCDI9LQ6
7ThXJLaCeliZhlpPkX4/awM+pmKTDor3nIAsCiN6/OJ2Lnbv7AO+B01P9i7lzLJ6nAW5iY670WIU
TJ3Kt/WYkTZPWaI0HlNDfQNfgOpGqz/+h7PzWI4bZ7vwFbGKAUzbzklqSa3oDcuyRgxgTiB59f9D
f5ux5JJq/sUsrNIIDTYIvDjvCXpNdWlocu3kJREEZbrsBu8GEgisq4Jk4/+trbHICxhtaq15LjMI
1oE77WHaYBjZqHs7hzxC0tMuxD24F9R6hSQzkSSRbOtlVkLqIZdSY0zXk+ogKslVB4ZZUO7D6aDR
hoJw7HZWz+905sHtjasu1m81ZPrcDci9afSSbA73V9zmGmIfb+ERXzlAEMeYeuvYyanN1M7s5Xps
5aaR+TpJ9CXF+30Bn5J8n60mvdfOIA5S+aTrhaylMYdJNiuDueEGy8wig9roNwmvVR5X28qUtwVr
wvABo4f3NoR17FfbqTaB44xfltZDYTByh3jVILlFzPHYkpQdeNWWjHJ4udpKc8Up4Fm5XsqegqNq
wzB2Za6J6nhoDfvanoyXmr5foxXHEYeueP4sk05nCj20BQgYeMNLqd3aLM+Y7LglAdHE5blvqouP
acYJ2sfhtKUJnO0lZPgVyKp9IEFaW7qO1qxrE0Yr1MoXVugzdJRpyStYi2o1sYhiQ7st43QpW/Lu
hqBhHo5+75dMSHnlvWDhZ6OzajgeFUjL3O0Pcvs6gDNcDTk6XoBK092WtdrV1M8Z9lmLsXdWGgop
rL/fbZzKK2dcqfZHNdfXZDpwTKwTko+TuL7mRkYgaXYiM/0Ye96BKN1rg4CTTsvORuqfop5AmCx/
jX0DPJ2bZar/lDRiFrqmnSb8Axpimu3Kw568Xaoy5gwR26ZjLbk0cLClapcuOPPGkW+RD/9XJzNT
xPJgo3eCQiJzFkaJq7qbroYs30t4pDMMZVbuS0Z6zzKz09cp6naO3e/COqMA0XC7ys4TcN2iSucQ
XppL8h+SHy5BJ39YfEbfKfZBzPYSkg6fyoPld/ghq2Ng8NbY49CsODaXxRBuAsEbN3/ihJhRO/FX
IrZJBkyPNFw3Wu2uMtg0udVde5DgWu7pDkSxGgaSsiMsFhA3k1+3iDwACT9WZNgKNLzuUNaAoyV+
Fz2JCSgZ4JUN4To2/XnH3VkthRBeWgD9W1V35txnGZajbtMv0h8NzptCCJpeNDg6aFiNbm9Afh7n
hYjKjp0noFGmrmSQ7EsVXHUk3RtJ/A4R6T7F9YHEhlUHsr5w6mLVlM6dXVVb3zE2RVntMj07lWG/
iRuCwwE3BaG6nTntiTVY+cS7JRbbcZNZV7Gk1zSNM4Fxusj8saAdE7WAkTpUO90uHwVFF8wSDb4p
2eoQX/squwt9fTlE9ksZwICSVbbu05h6w4EKSDu7kQSkph4PW3uznGTl9ebOU9aVNd2OTXtJpHPw
W39D3/id5PNnewyObN8mpHp9k7fTkSLzNAATzMssl9rPQhm/5okQ+EFTWf3KKMOmpj6ZnM569BR7
A91y9gGXVl3S7Ick3w1adeCOs0qM8pbaA+wD3+2oAiZIjGgDUrvLNHg9UkKO6WC29C8YlW85IwnJ
A7GP2MzIQ9pMffsIyRzGNaz9kO3bKYsfRsOzrGS3l3X+XtbDe12BC2kvbgyFIa2s66EvN5Hjc8yG
N+hOlhDrNpHFQRPKe2LXCqQFzdlrtMug8h2HzU4fc+g3bkjwhz4HQLY/Bk7pcQ5nRX+KUMMP/umh
t5ITxzVtvtK6qVp4fJZBWQ9GD0xVzXyGoD22bFXzHhLQ1e1KBUKnJesKp2x4/FCFMCfI/OyxKRWH
PWKHgOzVBQ/v0lXJLqOtpZqqAKlWAK3xDT3Z2fNfPAZazZFsHjq75U2z7xWHqqHHv2rPSBao+BWP
MHiadNqCs2c4O43xmwZU996hnS8vbZIv590eD+SfYW3s1VRNGBEAJrVC7noAhJVMiksVWjGloPHk
8wZzeuQ00YjM6CsTr4ryUKQhDPlJf8QofDm5JPP2EqjUy9KlT2JTx9yzUdxWxaxl4GaDjF+c9Eje
NoGLqU7CBk8etYrAWKV3m5PksBBtclOmkVwM9VAvBytAYDFFybpICrmLmzQ8BxmdNLMR+6HPrUVa
A09rPfBuwjdsp1DI3bjjrtm22oYHT3EjUtrjvcITwueOXzjtIXPLh0gn236cKwpJlWTiGIs43I9X
cVtVK7tpnuddL4xg3TZ9uO6JngEesbnVsF6wyAQcxNdGA8Og1EAXkAVQm6ELAx/bLbWh443bMCf8
VnTMk2jNgtopPbm1PGYFdgx+/5IETbiuCyQTXWXtZs4LDrpbUiQQmUX/2H1MLl3vGWuzTqng0Hly
VP1ocgyl+rQ6NiZ7/WgN1r6IOe7t0rrV3OJBb319jRPlnoTPMxE79LLM+Og6bJJGFQPbBJvC8/iv
dR5NKy8Pla1Wg6LESWc6l8/1Ht/7Mj/2A9H1WW3VHN3QATRNS1dtlr8o4mzqsrr1MxjwqgNr0D3l
UH3PGSLTnbQL2l7Ze1bYF+nVR67NtAFl8ys26cRyhd+LSJ4hal9FpcZ2j1njGFxrYXANFHt0FJwG
MeG5X3GtnJAHWFlxMx8IeZmptVHlPHRTTBl3pswgHbAMq/vKtWB8wvAcy4PJkdNk9sEZaRWodOVr
Ym/2A0Z9gtRwKj4oZCpCMuI0AVlS+YuFdT5nM+HtBlUmLHSKgXTyr7REz+ksqoFvKL7368FGwBLf
BEW1x1LoIPMONtKYki9PF683o2timfclOuGBVzERBDil/Z3pOzshui0AHToH2rO5eMFAbA3DZJdw
pW5JOaaEJik4wq4EMchVb3a/JBkp0P+fjSR7hkJ0FZRAcxB4SDl2B7Huo9hcuGFyLxC6bgd8RLkJ
OkW0KPy0XAKAkyAOjvxq6a191/Wwz3Ev4sgf2pfUyaFqT4r4ZO1n5cSs846clah4gIjUHSI5HfKs
osdRd8UGXvKjZpIObswgPN3lW935vVpgIrAt1WvaJtfIqNBy59k6DWDodylcrTQIePMMOafF9+5q
SiMinio3ByWAZNnRmiqcwnsqY1wQ9CmNz7MRJvHRXsKULFhugOPBfr6IXtFbTq/L3sgPkehggppg
88CpFs2Fk8hLDg/SOYgYbG6GAHGWZdA3IsZratY9oe9qEcDMJfQBMu+2TtthNdEUevZDG2MLU2a3
3LicDQonsR06jw6XM0zeP2089c7CcTGby+OIutmweENniuAqtp1kowmjfOHJF0dpOOMBZJN+WI0W
I1kMXLePJpyhteXL9K4CQUSWEVaXyaUrEfm+vmu9pn7pSD5daXNmZVDXwYNjafU2CTVuFUFG+IDu
F5siUjpRA+lw6+u59QNgB6jS73njMVpYYWnRLPIueO1D6Cq1Bv0pGdt9P2gE5WR1gaDOAz7xB2Xg
fN7H9wmLIaelBTbNTuXiXzOZKQ3iSnAxNOPpTI2kjg0WUUevt268MhMr3XSnu8JsylNuJG+WzVPI
oxinKxKe140ARB8pfME5+8daaQDQqbMCgXlPCk2yyU8JGM7o7icHTmbY6Ml9UIYaL5A/X2OzOGW7
6yyCmIpYbUJDpHCxzfGtSFpnZ5VpKRZY+8YeqWJquPXA2g+JboXDBbV4214D0FrBJkczgQOzQVmd
gEd1HLArBz4q53HxTj8iuypCY7p4tG6RTZEwahRDc9dMkfuepnWL5M5tXtXURQLt01RuhDv55zjj
RIbX0KgOUYwOzdNc4nHbpmuUHtlxHOAB914UHx29VqsiGIY3G39lY5NOkRatpB9a+8oZ/H4j/PGp
s6yEnrVHxu9kmhlwTsglyqolZgIs0pBiDDujvnefRyt3FoFmdleDpUDpZuK/FxAvwZIO84ch1YO9
LVRVLuiyaLdtOxEwTnkI4NE6/d7OExQhrOvxPnAhgdGoaB+yKhRrQZ/nzg7pXSa+EahlnsfO2pPN
JWVzdZZJPRH+DovqNtOKjhSn0oZDjJP9Mql6+5Jnrfk6eWWO5iDEkJaZXSwcACNgwTSo02Ol7PHY
d/2LXcBdwqEj7JYark1UpGNRyUsMhlvy0sLgcWd9E6CktoBu1Y5rOWjmazEZzatMbJwxZUhno3L1
/EHiRGe4kdjQLrKpR6Sz6lofsnYUt1B+a2whnqeh/jUJ8odEVtIEC1oHtRIwva4pmqnZtCiT0F9i
faYve4OKItMAMJQirkqaaXHWxOyq0IdkDJo0PhYDcV/HCgr/tEj1zNm1QWAXSx6le1PodID7jm20
bNt4BbgZ4VgHRr0xAru/TaQU2iomVzMCnrIwOL1hoWm7ZhS4W4m6vAuiSYxHBSjhr8iTwqBPWkHx
rqm8v+GuBoBBkWFQD5J2t/RyUS6buLeeQ8gvklKZz4FxCj2RnJ401kWaWJRSJnsbiGKdWMXwS68w
PUfR+2j3kFnX7RDXDc0jjeuFF3rQLgYfUy2766s1ZK5+k7UNkh6znvZdpWWbokKbFukEytfCb/le
Wn0vSpm95kgonK2px9baNeoB8LGRONoE5Z7mN6WZ0PWVXwXubYOz9cvYKOsV0yh/pOBPMN+SRkuf
mwOiEdvRybxgOSKYXKgiD1BXjD3k0OJe85rmMbTM7ilrp/TodFl1KyousJlwskeNzi+EhCiILroZ
NPeVcPr1aAAhqsCEhJFwXN5xm8YGU+S4O4WefOHt5Dqf4Rng29VslMGFQ7W+tqDN+DNHl8cmaED1
leKuCdNuPXg1Es3GL5dGab02qHRvm3yodMCQrqHI0ChmHU9kv4bALOmdeBz8Q5mk2wJwd1kl4yl2
kOmmZevQMUItmyYTzMEgSYAE1Bt0gxfp++8o+GmAStRITpgXV0S9ilNv1b90rx2RvSUDtmTJLSj/
P5mIw+2E592yHrjeaWzF6DunYMfmHpzhO8x0j9haaaUuj7o2+UeUFFBmogGnMYgN9DtBOF0T3XDs
1dkqriNIWEHj/xD0B+8I9sHpCm7riqMg2KgEV5PcM+qFq+GsSFceWJ2NCiYjFXYhph62kEdHtx2h
1CnankqjXxnGbbLG/dCGS0B886LQMJJP5huoJbyZ1Gk4RCBCchQhYsphEs0iaZlpUlbvXRo8DKwi
r4w2Rmtehhiqm6OtNROOFkwvO5FXDhBMLQyao80R15ZHu8HxUYjsloZuSaei3rFC3WNCGvTC0Akj
jOUKxOgJJGxVYYNGLRS/Dl1yNgIIs/awH/vpAq9q7md4164+VFQ1Op1ZJznJDGwK27YTbgF3LpoR
u+0e6fzfJ6ZFcnzEBTx3jnqbPDtcoGnB6Csvz29UmaznH6A4vC5081ekrFOUe2u7t4+ugsiXzfIg
QL0onY5tkl5btfWoPF6hqn3u2mHHW0mPXOz7npanyAtK3OrerZ0OJM1sD1Y+NQuX+mUOs/z9EboO
MsAUq0OrlRvivMiGIPvWKO+SJoaUOjpozqOepiOsUOIWfvPqq8Y6D5l2ypwH6orXtuAEJpf4Xesa
St44S9aSV10ZMCeEfQlzDALGKjGpJOJ8DXuI9hzdspmLE7bFnTPav2B8LgbEb9bo4wIQ72yKiQyq
E2jtDYvmRxIAQpqmmjk3y0QDlGtHDHz0xwl3klabbhF6PqSVuo2rnKa0sTbi/mcn6rcu1p7CZiBm
yU/X3pQtVV0dKHDyhdnpb2wyu3jI7rJS21XJBMfQRZiAEHmm60c2xrvoYxStuHgYjvMweofQet7+
SrpFA5Zm6/kDyQlUuAufqXL+IasGf1Eldt3g/ph/y5uIObTidEWsBNQuYujRctOWBa+Qeb/GyGHZ
59otcv+13wC9Zv61tHMS8gCmqmAj0v6e/GH410azzEqaIF114PjQONyih7ZqT4NfXztjwU2zCZ6I
1zrkyK2IId3h47kwgPeL0CNNrH7K8vYKe5RtnnG+ev4PMvcoPNzXBtxxIWpKEU/RmSiLg+mNhzIf
Hmc0D8PRGNWnd1WNTb7La33DhrBsGjxhC254dByEHWBmqKxbLEiORNo94R15FUcUjFJAcrYid2Wk
036S7bmuyVHlWDO3bj3cTDP2gTvnGV/ytTlUL7WfzQbeooi4CpflY2KrkkaDfG5ifSed4truQl5v
4xxa+aGaPxPOgdgJHFtIvpXvbHxJk3+mcjcYKs8wfeFseixhjSwjVa0InnTduMAAePaNTlsOoQXE
FrHTl4GTbsAN/KtWwNfo0+5OySBd97n3FKIswwOqfXRHZOm+0JBnC+2MdqJaTNr0Glnxq2sSIasQ
P7Vtv0/jekVOCiYF3lk1PVt0mvR7qLw/ok6hMY/MU2I6cD0djHg73nS7dt/DkoK6zYJn0xpDiNkF
loLuqgqIDDb10lzg7viWQofaGZHa0ezdFXHwGMKrWwz9SHuTjfxK9FG2xe4/3UnR5sjBnHPROteF
7Z8g/vkqrpdVbXYzI9GLtGNexew85Vanl+EET2lmrSYg95ANyrC9Db+5tuEV+lBF87xeYWYKbQht
9fxyuM2wMvGKWNg1u6WHbhKOo0CBp9h0w8R6Lbr5IDdpA8R7zvM1JPHtkCD1lxeEYbwu02bUoc1G
1mFe3hrN3DizT0NecTkGHFUtuZ7NqqnpXLv2OjFeMMxaJYWBpg+LRGEdJ7ZnBHqzMn8E30wyhSZz
4qaI/hx2pgc/1SHJFzuxC3Csn0YcWHcFHBSo73OoA8jiyDemefZyfhJmFV41jbHIdevep+kBP1Xu
yV89Gpp/ynuEhdAplX0eZPhUI0G0/XRFQUm8n7/FDeNusMAWIYtwYQOoH57sJNhoePIN9rkwrbOr
7NeOyYi2oK1i4kkTPCkPsroeU9jX5r4Fdw8B6RGzLWz6tK1q9rnfbmYNopsCwrLXMLWsqTihHkMK
jNDLcdZ8nMnE+Iut9L7c2u3j4D3XMaJlo9u1mbdB9bMIRtwC58TSNFBcsqrNCLxlwUOe/yCzknD3
va6mQwdBaozyG920DkaMbWbhRYfIy/bc1tY+bjqdq13QDa7AuY7YZ87ezfshyi+2mZwy/cxZsoSB
G8MibcQLn60truYPL3o8oWW9NogemJ/dGE/7vjybiIeLqDhWvYELKzzwmZBVay/aENG6TjaV8H9Y
jfnQZuXPsbGvYW5yseWbY2HwWBlpXmEzXZqjxJoqg0Kh1DYexPRdGrM80FqQOacHKD2iu4k+96yW
BP5PsflQL3oRvLu6vmnoZqagh8v5kaRZl9LXbOqVl5lohYdLpU0vXWbdWmO2VVzlYTIAA9fdOYHO
UujOtBLoppZNr12NCrKB86B1zqpIxq30vFOtlWsx8c5Onb6LOKFSM9m6MAUQegd7Y3LuiNjkG3JH
GB0K5BheMa+J0rKdRovYa+x15UNutfQFHIwQf4Jk5cvmhdTqfYWYp4vluu39q6Ch8uCJY/hUrK0x
38yYQG9ny3HgtM/r4qfuEzlK13uf8fIMg7fRQZA4km+56951tmPQFo/B1ErraM7QFZ+kj/vd0Pu3
ie4hXZuIsuVn6NBH/k87Ao+LVgZ9qCp/zLieGNZ0UCo/5DRkDL5azZGboMo2hrgNfES/dlmdUt+H
kOyC1qIEHXodn5/Ai/eYzfNJeYtD5CsqijZJp2243G1ZQGkFhdMc3OOsh2rq6FRyK6YYPHIzue6p
XrrGRAPgbVrL2qV1eqX4O7LCFYSx5881/2wIjR8FqmPAbBrMFozN7mzlyT7g+VoRMc/jBBqZrPix
Hfhr2vLgyfpqfuwmD9OPQ9ouaJOH8i7U3Rsnr6a1jn5jMX8HUshzyn4HAeIqMZN9x4KKmYCmp3eh
R2NKspMn/CUeawbJeyqNTatwY7CmZ0fLrlwKOsVXNUVvJWEV83OYn7SvpQdD3IFKY2s6qTOsMsRR
NHBh97LdjaD18Z1jVVsNENbhkxqmOIxdtIYzh/xP/tNhaJRDQpDSfnR5wNzeaEBTwkfYNfgxvuIz
BzBbzGPPf9elW6VXCNVRGNFIrJcCphXl2ilDlZBl8OBMcAAAD8pdmb1ZQ/EzjQfI3dOOUh5DGRhc
0TseHbPMPkjzg2wVwmTOeK+4lsNGU9FPqaI9MhWIEc+V663nX57Fwi2/FZJaDr+fCjQ8p2xJDqHN
nCoxtseKr5cL/TrgzTK4lLVRu9ZlfOMbE+0vSHwIuxADwcEQ7L3xwobLHaYlODn423WVQuo32dsz
N5OLss4gn/OVCBXhrhEduSoeXNlmWC6xbYv4oAVU/EETYfpb3pcxOvWy0I71ZD7h3LJ22dj1dtxB
SgQq1E9pHvc8PqxqmAyveXqCpCEWvNaIyiuoOVOnkH5gUdFN0YO00ps+hqergdUo27jRmIIa5Tv+
INskCQ9pG47cluS4TxC9FwAX6wS0ZDlm1qkY7AuNIMLqOa/GJL/u7OKhwi1lUQ/qBXfnoGQf9G4r
CGgZRspOWd9WfQCpki5iyCN2mR1+LEj1e7FPOp2mfSm2Vhp7C/KIbq0JdVkdry20YUndb6kYsU6h
odbn2XPgVmIRaepO9vmtrcJrm6cPMiYxNsqbJ9/tFh3B35FvqnWAbGep2zENNWq5XV80jyTJP2dI
QboGL67MMq/IJ3ip8KsouRiW5vQUhzlGlB7NG6cpxhc7aS6lC1MRdSioY1sfe7fEmpPE8MF84PK8
toLxSO1Cr6V+i7wQP4QYORuNknNmq6NJlQI76s0P5c4R1bOIxTV1/g3e+c6iipB0yPAhnOQq0ayz
n7f7JGm3FJxrga0Rjto7J5c0mAZU4V5QEejgLcMQvmpNFxgGNtcowiA3IHX1uUavQe/9rR/TxyBP
r1ozPuNjuDGc8D7Vur2Kod5kAf5TRHxfza5Esy2HKDkhFLu215H03hnVxvVr4ELBK4AZsHHSeZlo
6exnEFHjz2Vjd5OM3bhvW5WjpUuxH3bUdjYLU5LdOsE/CisYm842OM9Cak21SNIwhe8JBQeDnmc7
5ygXwJAt6kcFDal3YF7n4T1+YRczV5B1JVZtndHmW+5D1XLKDNx6hHeKS5CfvNIvKdo/T3W86U4B
3JJ2M68kWBa+3Ee2+4S68hi2Gb4x4205cNm057t1R/cfsNfwoNrAtVFtfXan4dTG5dLVWgiuPmwC
s3XY54K6wgm7vUpxll4Uo+kv6aut4zq/KnV919gudzLjivvPJtW1Fm5Ud2MJnNLoWJ+6zLwptf6m
xBFCn3zQTGuXJfbKdAkMdHuM041iIyJ9rw2zXxSAVuqt6aZvNTw1KSN608U0ZQaik+y2hU5tODlB
Dxw75MqzM6aL2E13OY4s7KYdFj98aFmuSyN6dyd9UTkPflM8ycag+uoPWSsfhawfCgxuaCdtBimv
ong4ltgVFRoGxpxGOV85TFj4XKW/4oLzSBP3NHboJ2rKQEOYe8U3lPv042b80+VqXmBSlvnNtnPI
nca6jpzoVQvTfqH7+UUlzhvOsStNV/ESoH4fwRl3SrnNE3vnO1qxiUysmQRyFTOEU9yYpziBFv61
qPmT/J963wSps1wd7Ms1P+jfjVA5VR/54yWJkBFu2upXGMFQnZrLPKsogAVYl/+PMR3dRQD/P1eH
D8Ltii5LhM5FXQaIa2PGog/R9icvXewcs4i9AfHP1H2j3v7oO4l2G0twDy65h40pLKlZuv4vufig
+pl7PXWXLDn4xl1lPzNfIG2oW+J9qKMN/yTfr1x1AVjy49eP+bNWfR6crpzAxoLwvQ+P2cPGKQ0z
q7sMdngRKE0SeVa5fd8l4/rrkQTT+Jdnxu9pCh0bbsLqZtv4DyMRbuBFtt92F0qQ9oYbwnRs2uYb
/4bPqwZXSx3LWVs4uu1ZH55lI5Ud2sCXF2R5Rk5VjWBwlvM1vLtTiTVMBUtYfTOz+Y9+mJll6cJx
THIdPcP+MGgQSbr5qq8vuRZrK6uAHc+NFSZjY03fLZb5KX0Yy8aocE5zdEmSFR98DFot6jLXDX5P
0HY6BIndwxjsxHBlku1SbVoN30RdsOvsy14s6nL85hP8ZbJ/fIB5Qf1rtSawwvsminkNURMhPCsv
0pEX1fKPr9fLX77KPwb64DliwYcYEGTV82sBbXE7EeSjGxqiHqi23ZWeiHVBHfr1oJ9tNzybZaMb
mPSbpOlZH1ZpVpt5OrXaHPpGMdbZkDkRT2hRhq+PfhqrQ44su+XHEuHw12P/dcJCF8j5xGzw8mHC
ro6tme0x4cjfwlIDvlA3bSlPWXGCH3I98E8bwv3/Y1Bb532cNyBPfJiv38VoRYr/DZqQ0hF06Y8c
rqLZQ32x4JjFP4y8+SY55/OmwwZrGNjtYuNuM9c/11AOhOuWaTXdk2kcvY6WgSJTV2pPEo2jkT/i
Ft882r8MaJlC+Bau5YbjftxiHX8ijcrs7fuK9kLYDo/4T2HcwRU8ePz6eX7e5fD8+NdIH16PObe+
qRxl30d9Ue2SKrvWEiP7Jo3sL9Nhp5m3G3r6Ju6wfz6/iH6DnYUlGqRGVfvR0H56NmaujtPRYOgt
E5X417P6yxnFMWwJ3QFJFcSYfDgZgTEnHSLJeI9yjqL1Ts/tY6bHm8r2ErhV+jLmYcpxWToNXaNA
PmETsPz6M3zeeOYoVdPkeCbxDY7in5MOLS9TJCKBV+sbVguZX/JcTVSmXw/z+dl6Pu6NhGXwcG0e
85/DeAMqS6eqynvyIjCkoIOJTjywRrVsRPfNlD746HMkEqPMO+c7Dmlt5kcbqWA0qDaAVO5R5HrI
7YOu2iGmBET4YSUpYM13kcCft5h5QLI4TPQkvu1+ePEq2ACY5ET1PYQXzythQv6AN71QcA+98Fqg
ci+K3dfP8/MLwZA+xz5FlXB98eFwJH2mCzCvqO/N6I2wtSe46d8FWH0ewqdUxEYLSNHFuejDENWQ
OfBl8IQp3fQtmA0mzfHuv86ClCgOBVhJnstB/+G1FtaUN7Uoq3tjgEoN7hJuW0iwXw/yeYX/Oci8
XP51tLZjL/TKyar7koDryUnEphcp6jTTvXw90N8eGOwPWii6peOJ9GEZ4BzPPVkykEqilAM1TqEZ
qbevB/k0G5zy8VyyLSzGEXe4H14kpytKC4/I9EHPmjf0f0gmvEFHmyzv/+tASP2IjNYJrHE+x8ZX
bQP70svrB79qttpEPGwyPYFgfz3Kp33B55T0sV5ix7Us8TFb1DGm1Og7ZcCv1S6aONBq2hSOs5js
b/z2Pz+3Pwf6sApKbB8Gsx+N+7H/Te+RPwtwkLZOvouDmP/QH6WkbzMXEx2qZXC/+h2O9q/llgs3
sDpR4tbqPRGkcunrJYZdGxOSPsRaeiz/+QH+MZz55+pOLCec+hI/zgLRZoSIfk3imLU2p5SOku4l
3+zjn7a6eXYQZEmQnrc648OmEAxOCH8xKh9KMtpiQklDlDh9a61xAymnhz7gAMFE8Os5fj4nGRVQ
wWKNOA64zYdFnzc4nbptnT+I2TXIfYqD97AaeKDpA04yC420GK0cMLl6792nkL7n1+O7f1k85N46
gqxSpi1c68+HXODAPhq1mz9UaYN0GFcI9ONg8i1dLmttzAozQ4uWQRrflXoAnPDWanGxFG6PZYzw
6KehQinDUnGBwBIYA9ON6eNtETV0D7HeNZzhTUN2hSF8tmiUM+3jTOFE0gqUvyEQcI70xClTuvK9
+yb1N0091ghOZkHnoI8nZaqtiUML7CIg2gj32955Nmj7u7DTlkYY0jIqENnnR3SwM7TBJbw1w/fG
HC+8fL+QPknh7Ga50uzJNLPF51ZjkgI8gzVqaXMIPOulD1DXpqj6QkL6AtridKQwomgD40VWHeKY
xkq3sEF/IP4Cei5/VWVwO2Lnkcvgm9f5017LLsvuREgSRb1FZfjnN1KbQaKFJqBtJMP25BNeuhoJ
HvqmIvzbKA5HLLkVGMt/Ko7iAq6c3XrJQ9kn+VUwaqj1Zf7+zer6tGE4hhDUReZvc0Dvw7ExBTZs
rKKtHmLXeqrB+a0a4/AGZE4c7Lp4+Xo08/P+5JBRQXFkevqc6fzhySmjqn0dH5WH+RvObW+X4PqY
vJYDoNzMffLdVSnhShVsWwj1aORFoPP6ucddxoaXhh0MDQU/cK9DaLfUdfRNHqFdLmBZA+izf9sK
I5DN1x/78xvIp7Zo2wiXt5Ct58/vu7IGH+VxUzyMrhT7erTn/moit+mIO9fXQ30+klwGYscxYQJw
i/q42ZgTeuLa8S96GaI5bH/oyoVkTtsihWXx38fyfMuhxjI9g0Pwz2lB2NLy2B/9SxeQ6JtF5yaZ
ThaarMGuvjkoPn/vuIxSoWL66RgzSP3nUKYwamTdwr8oXDsQ32GVholUPZtaYeOnYcf3n6cGnkL1
QOoLd8OPbygW+SENtDa4xF1/3RJYDA9uPdndyhHy9euhPi8OxpmLFAJeZnvID1Mr5BTZXMLti11D
Na6y9oyDyRzlFX9z+v1tINcAPvXm66HvfDgHfHy83LEyrQsMzQkHQnn2Tf2CyOM7lMaYP/KfVYQH
euAKISjxWYUfpmSYstZkaVsXvs9DBmee76qstRUS+WOIDY+vNViXtG8wBZFSfYfX/GWe/8MuuV0A
i316BcLeyvPc8i4OWmhyGujXaDXaOTiC30Fv8+7274laYNEsEzq280L5NFHcdXMQo8DhDRi3mIrM
a5II5YzKRQrxTSHxcV6/B+PCAcZHBcPJ8ec7kDajg1Etg02T/NWb+1RvTr0Kt/9tOc6jUKXMqUqu
Y6F8/3OUpnbdrMwjDPO0gC64dg4Kb1kb1n9djb/H4Qv6HYBJy/LDOIPAZzGbpHtxmhShWc2WDWsW
5/hZlfT1lP72LQGis/cKbrr2xwWB5RXGTS5TqsaM5KEComPwf5yd147cyNKtn4gAvbkt11VqV0ZS
a3RDSBqJ3ns+/f+l9sHZXWShiN4aQNDVRGUyMzLMirU+V1X4JzGtp8EH3Xvf3tQH/10aWkgwI1PS
NqcBl1TGTaEMYmn1DojJr7j7qvVQpPbJr/uGZpVJLFF94UmxILYjhZ8cCbQ+2qhsa/NSMrxEyddK
n2EP2DG3Zbrw5he7stVfleB03+x8PxXaLxxAIgsq29OqPQNknoO4AS1j+F28fnjWjSe6oVtIbiQE
W+4bm4XPFF41gzSbL2fSJ5hyPjPckGQgLtRLANlqgDZprx6KdNf6n/lba0/chEj6abQ/nGFhndMA
6j+WKSwRp8miLnN9FVJXlGiyXr2kNX2tTGHwUw7k5/vrE+f8yoUo6ORCHKHR5RH67JNPqMeZDdhd
ji8wv4HvUrxwH9t1tLcSpOw/bMqmTSuj+0opGzGx6/WMcWIEMtftAvMbQ8mmBJ2XB6NqJC2J8M1O
CBVIloVQOa8a9cjJA6D3FWwpA/pRUQA9QkKWIzMqJxsGhOz0vsP8gy0e1At1qj0UjwkKrdmN67w4
VCLLZBi2AgkLedwKasIKfAj4UwL+j5YdhTlunUo/iYzOnm5kTgfCDTUlOcPQwLQmohlaE5+UuFs4
gPNtJDn467Pw7KDcJz4yUcqgyZBNOcOd91PRGN/tnFdXYt4iBlBmaQvm5keRWE7UOSlxGo46rfvr
kN22ht+559BLQJ8SJ6vG70h2P+oeRQyH+i4RiMEnc8Sq39UY9LyvgSsAX2cMe21p/g+QuU3NPKMF
i8r9Ez93HoSlji0btDJIUExjYmtUmf+xkjK/1CNssM3BMJ4k9V9Vh9dVuTD5AQgFZDKZgacU24Al
37c/DVs1xaA/KsQACAMg5pncuExiD7Q0iC+a3DLXU3btMwVrh8kFatStJSkP9QjqtMv8pef1xsoN
/tC8ZYMB5E77AY45NL0a2MxRmgcCodUQgIw0t0Dbi0HEzmja285hVIoHQ/MWSg4zx6kQpMtEz7pC
y8qZPhBt7lRuaUneBST40fKQrS3t4/2dnZ9VYQLdaBMKQ+q8052teykbGR27hM6DPlZfo+IQWNaC
uuz8fRULYWaOE2uITvj0+NC81TM9dM+oxMcmwGcf0Xg9BVUHszoSLz3qEzaxreNQm60/h3J2vr/M
+QGiK0b0L9PXEcXyyTJLxtlrcgP/MiS/IVngW0I8sSmHQxAhYWEvVAzm/gaSJEQ9qZky4wlk//pm
DjkyU141xBdYgpgbUvex+R2eSs6nA9eleri/Nk2dPX2WAcYAT6pDZ8pxuTZn5KavU2RJzqrktG8Q
45cPeThovzSYLh6GUYYkaFTNtduCSR7zoLz0TOJs9BCG07FpoexBbA8oswbxCWWBL4SuLnpkKao+
jlOe29hKN/0Q9g+BmYfPvZNGB0PK/cfMZd6lZrOh+tVNplLhYEemRFs3lR09QhiNYKmUJsAXM2/4
8ENFUK1ZxOk8+ob5t1b3zvdZXpbVtqpk5zStv4FkWQGj/NKZb+D5ANUGew3v2zPWcn+nZwEpCgcU
c0WVxtLQMZ7EGFbLFIJbdPKJ6OqpkphpNoBE0TxLoAI2f943NjuyGLNBc5iKgUl92twxukouJSvV
zuDIvmh2tlHL6Kg28Tcm5b8M0Hrl3bhg8sb6hIADSYtGuWvWoIexP4Wa3mrPvgElKjSp5gMIGmcL
JJwxIxm+qvtLnN0TlVBFpLc6VWTel8m7PBh5SbmjVE7A+QD20zSrwz3cWJ+05gd6a/eNzTydSlgD
FhE3rltAWCaXsjOtThkRRzvZEWzpdWY8NdTvV0ib/vs/GOIekkjQD+eSXV9HC/QNY8Zlc47dqIep
jgn2MlMLwebprO6bmr9OqmxR87Bx3NTEyJSubeVeYnWAQ/liLbpflfOEfMh21J3fnm8d6miE+Cnd
daUOh1W3avveWxV2sFCFvbGxNqUXIg3uhQ7S6fo3ZJQRh0DWmrPZ0rU2isE5JLzEOzfPre399c4P
jMpdR5eH9jEt3WnAmGmh5NJOyU40NtKXHo6cQ0ShDChxCylhXlffZT1AIfa+1fm1EFa5hLTzyNKm
8ZyiZXKQw3h/UpiB2FTBG8++HPsOdZjd/2CJYNggnSeGnFYCbTOomMrs9ZNSwIbRJJ9zMBUwc27k
uFl4+MWjcJUvqSzqnSkRe7zzoCFjkVqGmOSxLoMH5uxE5AY1/94keCTeIUT+aeTSwk6q8k2rbKZs
qQrCKpOzQv+gLiroME9e5X2z6uK3ke5b/4/xxWDyUILT0RkU2KxqZBb5SaLGPLgqsiLxJgYEERBg
KpZrro0GBF/sxv6/SpVrC15pVnYDnsTW/PdHivPwbmsSyFv0qLeSUxo11pMWx0wa62l8yPIYlURB
cFjp8XBQHQttPVe2IBCHMp/Ki7y5fxzmN+v6h0xut2RVmuQRdp86C/cYNQ9g7dZSZCycOmX+1GDH
Jj83ReWUfvL1gmE+6XtfrdNz3XTtGk+TbxTHZdYgCPEePaG9BKcAFD0QP//JBgnYeBS7SExwWKKX
NMz7zyTm6YOpS+Zr7LXhY6o45SlN9PG5LtJ0CUdy6+ySjFDHJs8Xj+T17/W6qhrqwahOGTToMlSW
1Gs4uoYDmZcLWhmW8mF//1Pc2CJLlM2p+crUMaawKthA9Cjzi/xk698gomQCjDZc8aJCF50xySl9
tJoBFkdHSskgHAQUMb0noyf7JqQQ9YkWkGKcYAVPyvP9FSkiWpl4AFGR/w92BMzjpLhgSUNRFnIl
HyMJxYss27nNFz/J1ykTkTHF5h62E0VT117wy3QOcYEUKnRd93+E8DLXvwHQBytUmbagMjSNlPtB
VRNKRsmxVNSDEw2nUQyg3rcx/3TYcATcmTobCB2xD++ucwy9T9c2kFA1Y+d+biH7WddxKwbP1ELa
5LKvrkrGLs9l44wLTnb+Xl2bnngSL6CDbjdWedJy1d4gu9bSWoNtrU/j9kltzITqkeYtPJLz26GR
psu2CAwoPP+97e/WyyC32npZVJ2oTu0H2RRXI4IjKFb3viIJx+47xsP9Pb71Hd/ZVNXrPW48JMzK
XPJOdodGcWp433Pz497wal1T1LpZGAyLxbBUjk70yTbiFwren2W7WfCGt5cCGAmSW8Kq2Rssma4L
r1B06mMIyPNu6zFOeH+35n5drOS/Jia7NVaAwsxmLE9mbX6vC/tT1YMsLha+ya1zL6JQol0qh9o0
LcxUBSLR3C5Pgt+vD/Rd1jYwzsoVdKDACzZKIECFrfPjf1nc/zdriBDg3fFjsIRz2Sro9MpDsK7M
uFgTWiC0FYCWuG/q1vUC3wcsjcICEm2TaKLV61ao30YnLcg+uSZcbKbiXtSm2/aS97mUnCWs5o2z
AbiWjF7MTohKxvXaqi51u6p3sxND5oLO20DRvSqGr/eXdSMAof5KSYsqAu/KrFohy4EetlrnHO22
fWyCAlaRMf80aO1LZfgvhRNd/EQRuiD21peRnpCXsDbCL03cMg8QPwERTNoh09wzK6q2gY/cOrZV
eo5S72uk+rwR3kC1TS+XHPSN6wD0FQIKk6Be1qZlriLXGB0P1ewEL38NZxDjcuEQ7D2zWMIq37Ck
GUR3hqGSUROgXX8/y/KNPjMk69goDQB7aA4UF8Z+P03/vf8JbxwUjdRWVkiJmF6avmuRxAiwDRnO
UWqMat/A8HWAYCp+vG/lxnJ40gxRG5Wp302zP9jLIcspGHcFFBGfOiXXX8ou8A51B/3gwl1Tbizp
L86UOhrhz6wY2Sv6ULWtYh476s6M7yT1z9gBoZzYNpxEcgVm3yl9f2MzOXAACdQ+ATIJT6pVVYcS
hpU9ZGIQcUP8tLm/C7euiwl+gmPKY6eRWlx/1V4OzTR2M/OoFJr6PQoKHfZUtVnbVoTuO5jfsh8o
ULf5I3hK72hGvvXguEa4EMvceHepUAs4DQ02QreJcygYhy4AkHWnqCdoGk9BdwncJ7O2Vx46KIp1
aDlz95d+6wC8Nym+2TtfmxBlWzYscUfJQSPHzDtUtqrorSsY57pvaV7CBXWHmwX+REhBI1H8lHem
RgnFrJZW5tHJsldLGl/LMc5WZovqTprucUMPsaw9JTlsrvDyf7lv/Yajp8IgwNycPbLjiXFLy2Fc
HL3xSPJPYKoXPbzKcr1qJMi47Oy5Kdpy4VTp81SVwTFeTl2m4S0i8esFMyJQlhWaR0enNKxvRiL3
e6tAF8IwM33bK7mztrXKEBqK+tpIkEZZxWg2wJk8FLA3Opn/IA1atC5VJT9kLUQTcdBGjJxrTEAX
cXwIncrZelEfHPh45i6rYZyNmpZRd0Mbfzl6wIhsAerWUEodQXVf3YTyAJ+U31OPLbTa3Wi1bD1F
VBIgR+oSa6vHFmILygCvmpmizoK3XceWJ6+9LGwXXM+NF0I8DcJng27Bo17vjmo7MBV0tnGUlYqs
XfP/MStnDz3VNxhnPopEQQ/a0cC5UyGkHgqo/9pY0ZlhWOiudrLt9tJnBdPwg5mtZSU83z9nN0Im
eI7FH81kRmk6bdZZmtu5owMfQqLHqyI7Ov6vHvmLT45UFEeUCax1l2byguO4kYnheNhLjhvE76SX
1+sDlUA5qTHNI/zkmzFrn1A4WWsyTFLRd2j/GF7/JBmfEZyEMjh4bpwf+bCQb95w7uA6OBAaDT6b
f13/gtxBvrdQR/sIbEVhNqL7M0RL1d4bxUqd/z9xNS16EB3TXlMX26UVFIVxRFnqUHvFP0Wa/fDG
4sT0+pNXwL2gS/shQjKgUL7ybtKjUcoFPyYWch3Z0ACmj0l1jUY3LYLrhaah5ZcgI9VTD4Htyu6M
f6jXflfUdqnUNd9RHRQCIYDGfwzbTc6sjX5fCRG2eQqL+g+jxD9AWdw/rLeWIoAcfDjSvFmUGBiZ
2UA9Yp4iI1GgMvfiA5pT5raR3frwcVNsFjVJjVLvrO5al8UQFgyBn9TBl79EodWc6dzlj5LtJwsn
ce5YxNGgBiW01w3e9esP1DpjiV4KMIAwD76kWQFRiyDcqZ0H2a++3V/WrW8EfF0Gckv8ROh5bSs3
rThFISQ+ydXwtVb852T09vdN3PpIDAOBniMgICmanLfK6Lsk6cv4LEEpc1Rdz9ozg9B/8hANWvhI
80eSnRMTJ7Q4RHw7MYXukwSXvJ2cXCR9qso5hPqfILR/00mRltrGc0eJLRphlMQdcz55lDa5FkEx
FgHsLuES776rcrUJkeLRe+2iUrGMKrQ87m/lTZui+4+DopXz14u+i0BqYtoBLvhYjKxX2VGVqhWj
uSnUk8Wudf3tfWvzaI4VOuJts6jR0IO7Phv0VVxZroUmRucZyDkYyLVqIwMcwWAOBwedNnhqmoEp
BN34Zod5tdBVufEo6LTH6PwzUcb82tQl20VvwUpXE9fXykNWhY9NU0I2K18GNaTpKCHwJKnbMsp3
7Wi9kE1uzcj9pEnSwgm+sREMzuIvwSGRE063vSKN0uHY1U+dIXUPjhp/zZIo28bIoHlK9RJisE9h
W017Y+ldnIdgdAbhKsDp0BHB011/A/hXjbGOVPmYwK+5te3A2wR23j+oiN5tGKUEC8gLsaf7PXzJ
ZR3iUfjnFs7BjQusg9KjHwqsmAMxOQeN5dmuXo3aqU9PkV5ARuRuS8rO90/bLSvEG3TwGHERA1fX
K9WGqMzHmtfCcEr0dtznCE7/1QAvzn07N7wrUQYxJsEGV3d6qGIfRau2lIpTnPrptnJq/1uRZ6Lx
U2m70rSWOANurOvKnvg97+6sq3t6RafMOkFIBu1csdUDAEpjo2sLG3jDlRuiXEHIziulT6P1DlrX
Qu8H+WQ2zOOM+rEr+gUUy4218MqqEDXpdK5m3fHcgGgt0VPjqObay2CgOA3VnrLw/N24bRw0HA4g
Jzrj02I1kpwDMPksPUGuJ/SqEws+/gFaTNovFixqSs+Ufr40rnbLKi8H8YqYw5uNx0PUjYRhiqxP
lSWvSQTd8Fjqv/JW+jcq2idUFZ6NcXy1og/jG4H+gami9c8wMOn75IJXhpILckv7aGXGnz7IHzix
CVpLzZ+qkH/VmTIuOLMbtQIs4kp4QCjuzhCOzMs6SlnDWmoFNgphyhq6wI0/Emon1sNQ5Z/8vAs2
TmIJnaqdapfbD19AWm107fHqsAJMh11HG1EIWprGMXJRCY5SVdtrWlc/WFUdwL0QdfXlvsFbUfeV
xUkeC/NmISdubBx7jXEiL9hVtO9qJh7zzCWBHldp+Fj4bxkkE63+NsLldv8H3Lo271c8+cZ11qFZ
73Aze0861KaykQJ4d+ANum/mhgNgmbhO8R4R2Yuf8c7TlMz007lr5VMUj+5z7Xv9TgN6f7hv5UYM
cmVl6s/g2s7DjsUgKbM3zGd6KhqIXNX+YbXMSZXewqpu+GvCK5XnB8+jzN4FJ6kauMjj/lgLFmai
gCdZhgCKU/xFbbuFy3HLmM2sKmPFoI3BeV5vodppMhmYbB8TbXyBgulHrLbFyoxQY6riL/c38kaw
CuzQYgZQJpibVVcKPW2hUAyNo59LML8GUb0iIv7VjgWcWLYSbbJxyX+Lnz9J/RDrIcwXpSSqv5MT
wmC2kTh14HMQq32G3i7k419DBpxXgsJ9FeTe6xh3nyFb//DDwSodUTcj6QQ2PrmBwMZySORK2j3U
HCUbImD5TwYPyP0dnS8PVJMFvvE/YwzTJn4ZEaOxrd25QvMn6p0nuhiPleReak17DVL9oMXKo+4v
zbnMP+S1WXFj3t07Py0aP2ma9mSkFc1U54ugZwYYIzAkdqHu/pdFghVjcocUcVpXT5hIRB8i6c48
Y5/aeID1PfZ2wxB8krN0Z6noIDXFOQubhatxe5XUmBUCDKZ6Jve+zyt067RBPUWF/63rzN+Fqj7Z
cKppvvGqBksDKfObyKaSyfFUkVzNUp2qCpy2b5X27LXl9xBZqa0z5oekKj+lmRcs+LS55xQj/hbz
E/zNuM0kb0z7BoLo2mnRt2mcFUhS1FAQg7//4W7Uj6+tiF/x7py0URsRwLntubLjby1g38zRfkF1
uNcK1G4cs3zy4u5QBECBhnHhDZx7bWwzX2YIyBENgsnNB9TqRh3ctyd5iAEbQ1xbJTu1/4Yi9Bt+
Ztc78PzeX++t2ygaMyq1SxkI92S5jqsnEcQA8SljWKOV2rdB1//NTPnZldozof4uCPzHqHD+uW9W
uXVyDFaLCwd6yLTs9TZXUi/30GMmJ6n4LA+kRK4OWqVNyl/ADfytMb4ZRomeiXwabRkaTnnN2HeA
+IUW/Wib4nvSd0sZ1I2fJIItSvdUWCibT3bfKNxwyFq3PidMuf8jMel3BmH1YqZjgdSFv9SGuXFV
qUkTKDI5AyZanex8XzaoeyqefJJQnw2k3x2Z4cZrmLoPkWbuEVm+v+Xi518/K9aVvcny5K5O+8Hq
ZAHVCa0VUJ3FOZlbOwhUD+8DpQTowMlHVfSgZ/68b852LKgqlFbdlOikZY4Hafb/gD2ChYVXCjZ4
sLJEAtdHCKFvW47DvDlHcGqiG+7BlZoE5qotY3XhltzaO15FPhPRP8d28jISi7eFEyTNOYcZ3V9B
e208GpbLWEkYpu1CReWGF6DyTKlPxc8JiOX1utIoyhudxv25TFGDBysP4W4O4aSRpPm2dmSkjRqJ
ilbeGn8+fkQIq0RCx8fDI1xblnILzfBOqc9h1bwoobnPTQchaWsBFH9rN9lDQmCAKww7TBw5OlgG
DSuOSe0B3V6BgQapWJjpD7Q9tIf7S7p1JMnaMCMgRrRmrpc0anni6nVfnwM00VEMgDjOT5OjAx8t
WIVf943dutJ/bzTkQIDhprh7tQ8xVyrlubTNn3LmwPLgr41C/6froaYP4/F/OJciMMWcqMbMJioC
V+niPIVJ2WgqRO9MOi9RKX/lfbQ/fANE2k1pTUwUKlSArvcxjwrNGP3BP0O/paFILXmbSA6TjRVD
cnh/F+fn/9qU+KTvXuCoRCeP9s7/a30EEBtWz4n3Y+zhZ1dhS15Cac6/mpi3od0j/LBtTdE5MK4W
Vq506tFMEJsP3VUbPkvOuNKbb13QfHTkhoI34FXBFMl7Sw3jenHoPiu1InvZOfPdH1Uf7FGL+9ky
rLLqGgSIPLlc39/N+WUDTChQOtRqAK9MfXJRNVI9OrguozZWbhH+sKVwX8Gdf9/M/KPxjDnUCuh9
O+oMsYLesqfXEFUcy9zSPmtGZP5DXaPcGXUcPepyi6JMBejCN4fy+GHL1FepQBuMQYja53RHa4Q1
mAQ8Zmbvr2PX+5Xp/Uvb1P/kBoK+hvWQIfxy3+Z8UwVvFueF7JOS+/QrmtFgggJQq7Pmtg3jWcyd
yk7Vb3vd/vBsHXuJTjpmyMpIJCYHpmhkI0UNojjWcvJ7yLIzMuiX+6u5AZlxmBOiek9hlzLX1Emm
VQo5ey7Lx1BFIS//XTtoyjA0NUAtHql7RqTWTKxsPZX5DSV7qNXhiz2gS6/Un+7/EuFFrmMUfgjo
GG63IDachvi9P2RDnTXRKdUj7XMbdeUTzVj5630r85gXK6I86tApgLZi8v6YatfJfUZTqKhQmtbT
4VteZk+opMFclG+9ACVUZXxAyGYJlnfj2Aj+A5UpX3CVszmipkdAMta78mzkNaNrqYsSQuMcE7dx
Fq7j7NkjpiawZpaRf1C9m5yaWFdUxLJG6eiMu0KpWBSKccgUjJ39cH8zZ2vCACUrwjCuHq5mEjOM
Yd12eeG4RxNdznMTa+GDpkXBSQk69eOmBNac3gZdjvl4dFUlSuJnmn5UPSc9aY2GqBDRxTfdk9Xt
/VXd2D/uGxgikaMQgEycip3bOS0vMzpJgfkWu+reLJwdgsoP1E/e7puaFz7Jm0GokHwRn1Brmnyr
wrQQrwlN5RIpATJOyoPXIeDmjIccWvze6p5dWd/iXZ+z0HhrKvPZy9qFiGx2I/gJ4NrhEGIaVIE2
7NqH0vyQIoe6y4XRbMTF1k7ifKp040FY7OBbiHa5Ii9s8bxxKNw24QslEtVi8ZOTg4Rk3GVG0V2G
LtA3dSUX60xHE9G0k3Ybx1G69jTYx5lmSR8yafCOZRgUbxCrxXvHcruNZyH/shB7zByQqNaAwadt
S0Y86+QpUYl2u6Tnl8ZqLyb6Rqkj7xe+t1jXlZO7tqFN8hamWByjGc38kvjDwav1rRJLh1j3t5A4
7FULqXi33cRCMr5BXFyr9p2rb8sy/Xn/d8yPONkFDVNeF+rQs3Q3UOMYURivuuSeugMz8VPNXB8K
0vBU5NGCX587CWyB/KANjwOckb9EuuwOlI9ymCjGtWz6r5Ya7N0xX/B64qZMd5YvRxMWE/M2DRe5
yxFzzy9FIbUbSRpRMjZSdW/FQn4iAHCWlLG/4JVunWMCR84KlRvAQtNgIKjMIrEzNb+YUfAYtumj
1MivnYnQXYoGx5bA81UO07fcqlFJtHed6z4k4ditE6NZeNhunV4RwgItpezIg359jUff7ZS+sPML
CDzGmZ3mxS6KhU95e4//a0O9ttE2pmREvpNzbKqzJ6XbAq0QRkeObTT+oC244CVuntJ3S5o4Cb+F
pqV3tfyC/NOj7QSfKxX9YS5H3JYLeffN3ePUCCQFtfepz9e7sDYSNNIuidnWz+giIUqWt+n5/rW7
fVz+a2ZKudkgw0smp+hnfwB1KSsEIJ8r/y1Vf+voqjGWsgn6nQ3PohUF4OjCjVlmm/u/4eZ1fPcT
JufErnvovasiv9hq+1gY2qteGGs/HBaOyiwn4CrCQ0gpQQw/zI6j5boqoJSyuoRdVe/ivG92ZlxF
z55ju/8EyIW8+KGFxH2BrtiCH58PcGJbtC8JmRmFs6c9ogTi9KS3/OKCegbKOcHoPzlurD02BqUo
eKSrjeX14cZt+3JtSqbyUOVWfvAg7vs0JFX92FsoAElCMsjtU1ratHpWcmPkK/S43F2lo6Bt27G3
sGPzSJyfTbxv27bwY+RLk9sVBPhQus2XlgG3AuCQ+6/pvtB9XcHq5CcHJd6isV5uzeSl5YoPxRLV
zY37JmBZ8JeTbZiUTK5/AKF9lmhphQv14jeUQx9HW9nZZe2hZah+vn8Mb1w4yFIEbEg0uog7rm3F
vTEIyo/64pqeudak7CH1IGi9b2S+IFqEvC2C5YKe63S6qEyb0MrsrL4Eo2WvAhWQnpmV29qWHuNM
3t03Nj/xJMAClgtdFk37aUgjF43qVX1Yc+o0SEelotyEkY18pBn1WxK9EsEp03/WAYl/+EoDvYJh
FGQ7LZLZaGzETSTNTaoLKqf0x78YsrYy4mFhfTecl0B4gTkm1Se1mMKpFZeqdRuk9UUO1BXxw4qD
2IXPYKo2ivdV484oqNxAvCNlP23la4s00P0d/tsevH7j+QVcDlREyG4glb4+NGUK75PS8z2zRj03
vXdCuRWKsHQ7JMYDc+lrz4HZJ5W2UZH9cMfxUULLqa6jdRjp+7iK9xnqUGDVF0KPuUuFlgbyISrS
fMdZTpkodm1SO+LehPF3I6s/Gei4MYeULBzneX+K6wJFFNuPkMo832J8JC+Cxsou8KLUm6H3X2T3
KML2ovsc2sNbZTmfQA7vFmf+57eVPI+GDRkVzGXwb1xvfAaPSFjkJQonaWMdg1Y2PjtxXLzd/77z
G0TSysA08ShYc/LKaytW6est+J3yopaZkOE2hxEJLKQOzSEI9747ZIdWVpSdh9jb0tGarxDbuD6C
JyqQNKaubUdVG5uZRnpe6NVLG8hfsl7b2663oVr+u9HUH7USfndy9Qi5Cj0UW3sZx3Kd9e7DkLmX
+/swd1viNwjqTgcOiVnEnHRK1DRdF19U5WGs/E9uyGDSwJvQBAsBiaOyrOsbJUzBaSkYauYFtDqD
rLZDlusc5YHyRP9Y31qgCUVAoAcrapWvRuXJD4US6388v5SCQ9DJqVAZNLN/JAh/dh762y9jYwW/
uhHwF3BXVLN2UWx1OylFWbc0mQh5cHozgFjV0ku0SJEPdhqlfQj8Md4wFaWtDXtItvHYgB3TqLx0
epiu9SboXoi9mcpMiuxNM6UqeoR9OLK2dR2Cbuy10nzI87Ld9TirVyj1ioc2U5MHxQyzTeW5lrcq
LR3+9ELS/y2cUigoFcM31gE5qJc5u1j9Yg3ZtkRgGDGzcT2GcRuuMl+L6Px5yTrwK/NS4Pe+dn5V
rgzfr/km6LwayaAcOrmptoNKwx19t+pfKwr9T5IS5G9x1HQ7EIX9WveU8gKpE81MBQiJ5DUoLqeM
dQeWHWzNyg73SaGaT1LaWeHKVBt101aa/yWnEnZJHHmIiFckaTdYTn1ggExZ551Qd1dCzflcup5x
GtEtO4ySj4ieEbY7Igy0w/0k+n7/SM6vJiU5iGlwAaIvNe1u6LE/yFVWVme+wtrITlb7zS1/KpGO
9l/5RUoXPME80bg2J27ruzbAmFl+hQqrex5i56QzyLQq5ZcmRtTOqe3HprQXrv+8BsJwAoVWCOrp
SVEbvLZnlRRaq1SPz6Peb+oy+ZE5rzCW1537UoflCo3WxcmImyY1nguKP6JdOnE4ZqzkfS6WaGrp
BryEnehry/YPyDuvCudH64dPvhQs1Hrm0EIxhQG5GUSNIFFxltcLhR411CTVl87UBppdm7XDhkoh
3CFu9Cz52ZpSFQqkwRshDvWnEP1cOFT1D8cr4keYMI9BDAiYa+LnBwo9llzzI5gKbNZh0+wdMOxW
0C5lAjceTCwJKiUVkmxB/3O9XEKAzuGWuWdJK7eV/plkY2s745PXBzvNH4msi5EROX/lygu9nllM
ABSOL0ssSL+H/tzEshi79hXfjc+tvDObJl3ljoQucLf0cM2OEXYY3CHchGcR1I92vcI8KUzTH0bz
XCA24HTeyijSEA3wYZuVI+qC9idLruJVXrVLU0rzaAyeMYYP6K/SWTJnZymyYvROQys9BXZtrLXK
ZEBQrot9KQjIVknXWy+K1SufsjGPd3rXKQc1bBAfttthZYSZtw7HatgZyKVt9LpE/tTUf7aAsRei
phtfQijbMXbLrA5Z4eRLWHnXGugFaOdS95/KKD3mivE7CZaqxtMAgp6PAX6EPhT3CjrlyaHuosRG
or2Jj16nMoDpadGOuYnig1dHWAFnaYrOLxNVUyblVuLdqFI1PjbmW9XsrXrnDj/vu/pZTfqvDTIz
8ncoHWdsklGcGWivedmpMB4JLgVpTfMtUpigTJ9HA63s2tsbwB/UsFsF7dK4sHlrI0mBAR6huINT
nrgohsNb3fWN+FjEXrMZkwRBUU2NX7Uql8VgaftY2cinelEZ7BwnNl/ztgXSkhp/iHPgLuwYbc1L
rb+4hdI/tLFmbPlc2VNSF8459XvaWlEzCmXu+C1giouoB3FNBfGdxzEd1J3iwQ0IxAzgpdM1/k6q
SnMzcMU2oSclK7dVcubxEvOQJoP/2ll9vXZqq1sluv2vHOvt0U8tOCXafjj4MsR0MrTy20iqnU0/
+hksTUO+11Tg8X7LhvZoyCgrFU7xFXoY8ibpHBdB475+yPAusIvX+UZzvC/jgLQvhOD6RpfQaCfj
MzdWiKowwr3evstLbzN2mkTvIGs/+BhzHngUefr5g9uaOtGmcfMyRSTopBiVtS+QG1tFiKrudeKy
jec20AunvrmQbd44BSL4hTdDgFEgxrz2a5mfop7FIN8xqfMfuoUyraT0CwubVVxYGVAbob4lchq6
EddGIOswtcZJ81M8SOrKhRpgXUSBArsQYYA01MmhakZ9XKFYma1sWZL3huGlvFi2tI6DvNkHVa+t
6QVbC9f81urf/zCRIbyLfyhppaJ6Fh1Hl3grgjt9k6Ah8sE3SsRY0JKINiGF+RnnddJKeRUPqXQy
eR12ctQrT6odBM8DvP0Ln/OvY3qfaDA7Qcwg4HVMe8IoNHmn5LJhprlLgqPeon8DFx+y90Vd0HSI
KxR7qVc/ylqdv2rm8CdnttzX5XTtNmn6qsqutkvQ2HyqDSV4Caqi2PmZR8FuUNuVDhzli2RZ3V4m
JmZucZTgiNI13FbzXUstfVNaHUxtTeJ8lto2ebWtDvLWUfEQqS/DVaroMZFBHG3yQul21D/iNVV9
e2H94oNNlg8XvRjUh26DBuzkpEGPmTa+7BXHFAkerajOUpi8KIn2tU2WBGdmpv7C8IUGIV5UxHnX
Z4ccojCM1DFf9VyXXqTcHr+jvBR+ruIkfeYdrBaqH9OzCmAVbBxzozLVD3jAJjd1iFOlS+TEepGG
RvtexGgMJ9IQfr3/Kk0zAmFFgMbAXFBrmT1KRmXbvuf01Sk0u3XsF7sIzgwwhxtLzskQkBO6b28a
NfzHnkV2L+a1oKW/3kXHzeVSCdrqlJJ12l2y6432GW2ihb6DNv1af+1QWjHhF6N4Ny2qGWFuBYjQ
uy+kuzkjVIWVOqvRh2S49OOK7HhI01VS+SBNJL3+pga+eU57tVqDQmk3HOEAIXGfRweF6V0R+M62
kmR3HzWZc2AO0jzBeeU/dRDzjSvTTp1PXe4nryPkMxcEk5AK8qLqMU/iPypMnEd5LBgWURLvTfMC
HHtpuvlXsnb9rTZGc1gzeMRr3BTGM3S+/eX+lt84SIxucoIY/hOaFJMt78K2UrqOLa8sG8bj0YsQ
Dmnt/f9xdl7NcSPZtv4rE/2OOfDmxpl5gKkqUqIR5fWCUEtqAAmX8ObX3w+cOWdYIIN1dWN6ukMh
Sol0O7dZa+3XR3mWxmTFwZFj2UGZMJ65D7xEVqAV67Tv2tY6VoZZ+mCyH/oJyWGRBM5sXBkyD0dV
hAJCp2UJRBaU7GFdnQsX55mkISaRtBp3FN4qJPx9Vo1uXKU9eYl9u7RjQwpicWMtaGz6f/sV+v0d
GREN3o45Vycy5dMCGURPOIxN9hYJ/D6gxdkUkq+SnwDco4ZpIWM19Gr1bfWK+qvXxLO8cCuebxEZ
7i3RudGXSJXttsierVLI3JPv7DH9kjjDvUaP2Nf3Zx/QbItC8R0qOpHNFpSfXzyhiUFDZE++Swxh
/hlPVhN5WV6GUijVoamc9UfSQA7TrMGmZXk/Ba8P/8z7fRwfEjGIKEogz06h5bRDY0+9fIfGr28Z
R2U69TktBVv6JM7+7LlH3Xvnwj50cEIN51L7qJemv8VVJPR5MLkK59O3kaluywqXpHf7NJArzZzs
YT6qq36r5eM39HmRuLQqtKQvSde9OHNiio3IzVNN9ex8aCWxXSnUSb7r1La76cxcRDU9Kt7QuKo6
KW6OqL2OnA7YieFqpP/cW6Sfl2hoKyOkf996uLAR+5QTG7HBdrGMfBHIjO33n/hAszO3emHk8p2a
pkh152Z9yJe8imquwhWEa85/ojs3TV6aVG2tOBz0TjtRtetvYlNdr2XVg6nnQ687e9FvqMeMfjOq
yPJhIC+J/z9/Ls4/dvfoqiKRKDtyapW+vpty876e3e/0Tbmk2PHC8Xi6KM8eW9CsjlgQuSgroOD6
HXHv9p+csqDn/VLTPzv9UspoT3Df9gHhLiDb2CnwV7s7H+eSpH/ionw29Fd6/6myvtADpqp+2eN7
fmkut7nwwgub//xZJAePkqlG8Q7g4z6aHj06XXuIGt5l4zjcN8i1noBR62HCApz63pFXPdFxtFST
BSM2rcJ0WHMeuLIOsrnLIvDJeaTGwgzQw6Wkvhj9hU98vuOgPrZPJHAgz70PUKrSGVZ1ntZbpzv2
0ne7o5FfsLbPMiwoWNFbhX/we0i87nvJuUq11tQbIehU6UA/w/VqnorR98RwX9bylK3dqfTycJ7d
QzPbkXTdN6TtI2O1P6k2EprOGDrNEIpivuCNvTj5/3zYY97tyd2UdHnR0jZfbod8rd9ZOH0hvX8t
ELeNuEA2f/7knK3BPh0Qo65gUYIu341aHdat+S6Z9Xevn7YXh9goDxqMHP618whIquhodivFu80B
4DbJpoteH+H5tWUS1OxUchpUdfZ3SM+tQlg4Xu+68vPa35bq6HNRkehOyc05oxpa+vvXR3xcl6cR
x+PZ2Sp2W2hH5+5tC59sUT73Qzm7VfmuntOHQitiUATNlVjEnTps2sAWGqhxbNw4SYGKoXfw4t8V
CucLtlLtxkSEFsQBPv8CzoI1CVEOt6hTy48LdaNjt44NfQ/KJlrUvEov3JcXVvnpgI9qaU+mPOlZ
MSYzRyVBR/owQZzxjbLK/K6K/zKldZMnaeQJ9btni6vfXW2uIcjlLeICcEBp9nyuy+S6a5mY2r0Q
VjCge2kWx95Nt/84i3JSlTqwief9DJ3WNr/EYnhuKHbD75a6w6VVtZUpOsY0+Ao62AfHUrKwxZP4
kUsB2sUqC/fkrI5fxb6BBmBQaTSmFbOlhB3I5HvSOmg0GkKNpsXsrqSZyS+vL9Kza8ZHApODQoJN
w6Dt1qgmp+GolLtu9DFLfaNaP3bClRfMMnAZlvrs4INkJVuFGBuy2+AEdg6kOmd9kSqC7juG83Uq
dIQ6hU1bwrb7jgLwIU/nkE8JJqOOusG5Utz+VJNakk5z5cT5vUBMIq7NNFATeTBGcFipYiiwy5pw
yhCbb115Mlt5067qX6a9vh8HjQfAsiMznk9uVa20EjGietC+zKCj/FwfD65V/+z6/HtlOw/tKB5S
YV85OCc0yjh0Xv2mlmawzsZw6N0pyApgC476UyuSY9kUN4XdhNJiVzNz+LxmxrcJ9XmfDgkjXXlL
2pcY8rM3eNd2hgq/oHRbmt2Dp5GBp47T+ISdP4q5Pg2Zi0uZBuWavh/m6qE2iypwia6EVd+uaXqo
hu492P+blUDDX+OyCJyk+6ZPsE7Nznxghvy8tA522V8viy3Jx6lf1FZ8NqYuC6rJfkgnjJlVJodE
iz8s5hryBtlB0mXvy3K4Q5rk89pWvT8qxqduk++w6ScZoqraH5AINcM5Ez/Xer63evXeToyg7Zqw
IDnj1MVV4sofXZN/GXPns1IVabSu/TGjTedSkLVVIbU0+rXsiViNXrmaSPuFlJVs3xGIEc6IFrpm
/pWoUMIyHaNsnWlQZjjVqa5pA+0o2Ru7Vd+skDAghplaaI5mWHfmsYao5nujjgibIQPHkx1F5zwy
KqsKxmbtgzyjySCN1vxamR76LiD/m4azy18fu+Zx7QUqjANatJWn9H6WqHdwPQJl/KLfUQ9uor7M
kgDGgHfMDA2JVx3BRCvrh7vKEs1D0w1u6jdWPRHaVWmE/KxzZbT1eDCdxT0qtdqekMLwQsUGteub
k63/QjBuRvkS2+8nrZj9ghW8nubqOm4Qf8wNCvRkOdXjOhbNTV7nYZGLvxB9pKtyG/tIpQ4PdWFe
qsPt3QWw9GymhSYmcCxc+p0LqeieYi2sys2apHQitXL5jVT9Chhwni9Y4s2I/Of24/2R0mScDVqO
0g4ZznNDTDI8Xfpq6W8mrRJRm7j2cWmH9OO8ut6XSeTrIW/65NejZfuvH/P/SX7V9//6+7t//je/
/lHLpc2StN/98p8f6pJ//nv7M//7M+d/4p832Y+27uq/+v1Pnf0h/uJ/Dxx+77+f/SKq+qxf3g2/
2uXhV0e9+3EAPnH7yf/X3/zbr8e/5cMif/3jjx/1UPXb3wYJpPrj37919fMff2wNnP7r6V//79+7
/V7yx/z2+5oV+5//9b3r//EHu/l3EoHgocmbEDxQyfnjb9Ovx99yjL9T8OUQwDOl78yjSF9Vt336
jz+svxN2ot0KmhKw3qY8/sffunrYfksxjL8TfvAHgFdB3qEB8R//82lnm/OfzfpbNZT3NWC07h9/
nMcWlBQousPDoUi3kfGQojg/Ii2RdeY0a+pzvZrP7qy1NEmZrevBa8zIXTtxwfk7P/1gsje2GP8j
7QSwmJfvfLxB1+tKVHCmplmg4+/pnV37C1QEeqTT5vLJPvx7sk8nd/76kbH4VzmDCVKygZS3m1yl
GFs61hv9VVbIcKLl98mb+/TGzvvlvjUVcSzyzrx3zfaSuM1umo8jgyPayN+bUqi7m2ZbKDRqX9eC
7u2j/XMakuTK04qMrEHiDcHrs9x5t4/TBAYHiYSTso22uYJPXD3ZLq2L3uwMCtarmO1AcyYjxP9L
3RuJx5vd2uP6MfE27rndffLynjSeE4+TGeaFUrkXrM65a8PnkKHw+Bq6DvJRUHr2n2PnjofQr68B
J74Sw+y+9bLa+fD6rF8YZUNrAcOhMTAT33bgyaStHOp3UqcTdHoZh0vvdDfgMZOH10fZ5YG2yWBF
uWWQ5LZWbXtOUrcYnTaUkKWbZRreunbi9OSY4y5sVtt60OO68pvCHSOjU5uDO9da5LhDdZtV0g3Q
jrokGfnsXG2YVsqODn1AtgYZ26o8mXUyxdO8ZkQrY1LSCXMox2AcTTtqeFCi16d+bhm2mYOj4P3A
Mm1ExH2YltulazW2CrvRUeIQORXPN7RGknDo+yNg4kuclRemhkg5qCMuO5nOPewosTorL/OEHO+4
rN+8OHZQXFa6UI3HS6u4S3szNwuiFaCbTbF/o+LsrqerDLCneo7oxsA/QM9dogkU35FCW3IogYxF
9pjE9009b/BGkqvKgCfiV1CTTzQmrQKANJfUYXf4HKIB3mr+TZFF48nGdp3vbeYOgAUbFlwxdALV
5Wtb91oonfRtrayR6HrHL9c4GrXs1Kf6hczC3lQyOGh3cjfkOm1kiXZeSd7ofVpiK/wVyPEhjvMP
c1r+UMr0qourNuxzTORaXFIlfWa6HodFCp7whIP9TAQMoZe6aEeY7JonPOBevSoDpDOKyJLS8rW1
kTdTpZPNsdXkCvlNhZSECj5MncfT68d9Z084c7DCyfhaIMfJ6e+pv82qTMjAe7mPtrG8a1Rjejfk
i3dJ9nC/y4/jUPXlfENJJbO/22UKOaJYFhf3eBll2JvueN1aanF0pTkchnpKvy9jZ/kkB3qsNQtB
07QLKZ5tiP+4hWif6JC2KT7bkA3tTV/r/KBJT60HUQxjUCG6EYz1pIRICKbR0uvFm0Vr2zAtS/Wd
khjdw9BlyoXhz73S58PvLl+eaN4im57hG0EkMApYT/QSrtuv3VpXPy0bWc2rCbWP38tLPw4Mz4/O
T1sKCGXrnTsgRet6SwHKzuyzLBCG3p5KZ3Ru0ZS4hAfbGbNtialw4wHA9tsULndDNbPaUdobS9oW
ivZalTZdNa2qrQmITWhirx/dnaV+HAw7tsEnGZZbcL6f/dKIjNTwNhhthHyjBaDm9xIGVyhKu3wo
6cp1CWr3wiYyGt6rByl4UzA7H5PYrrbqWCvhSXbeDQrQ10JM1Y8MzPpNUy7mt9yz6A73+kT35uJx
pphGRgS8ZpLaOB+1yUg3UZiB0teil0JxqvBxiJLrnk6+XSUOpaJkfu0gSFmR50Ze9ITEhH3BUry0
3E8/Yjd1kWhrznM5BdbkjXeZChWpHJImyAyHRInZdhf8qWdnCQ0miHA0vCeDiWneTZqOAyWdG4D7
ZrKZTxMam+Fgr62f033wwiuwU6NiIxlrU4jelLegsO/lZunk7QJnUoEWe60ifS1W22hJpYfUT6Oo
N4m1OrxEHiqAszpZvt1kvYhyL9ajFJjDT0qYhnLtkM/5RBqueYMghHFHgJFd8nlfWpOn37nt0RM/
KDaQdDMUytWFzPRg4JT/EtA1TqmM2wvAoGfbDUuZkB0JO84d531nrvpMzZrGEpWPTVc+l7ksPmSo
3ZHnEm3/DZKG9ntwr8dNwHhQ9idiITuzr/cMupG3BvJ4Prue3hFdmg+UXPWPr1+mF5aQuu7WOmCL
kghDz5ewAUdBJUdWflLrycHIJhk1PRkbu7goYvzMWLCET4fa7VY/aaLVFLAb+QoDYFZsP83VMmjQ
dYqaqf1hNcMl2shmYM/euN2Q+yDELNmynKSu2872r7UG09SvjvHWLOvM8CexLlcor2nBGDfFBXP8
7HndhsajwYNj8/DVzxc2jS23mBVnJntpuUoWaToCb4ENDKn+WdjS4BoBda/CxapRg1mWWUnDMkXU
+YK1fObRbN/BFpIiILEJv/D8O/IKbFSSzXNAjkch244OxXvNVNrj6+fohZVGbWZLRtCA47mOa+H1
doOAfeXj0g5+Oo2JTzOsa8OJ36aOqod1XX7uc16K3x/2ERmwCZfgzezOFJasHkonr/3ebp3AafTq
wJ1RIsMtfqGHFj8kMF2iOsVQ/v7A4BHousHr7nGuz5eVZHOhFBP3Zog1j4yoBZsH4Ek/1n7RdPO3
OR0s25/cWH6mPYl2SZ33hbsEdhtdMuDmGzF2u9ZPLF9TL6VW26hotW1dHNJeuanX26zmOk3tZGKU
ikudNF84z5tuGCBrzhEQ1N05ErmVe3neVD7JnT6yssIMOjtuj8ZQTkGF1nTUzaU4qa3tBoWlFA+/
u970D9jg3Zt6CyDVXWQySruLszSr/LiPF9vP1UI9rctUHLIZSpiaqbqvIfsfKo4lLpX7n9vIrXcB
6Vdi7a0n3+4q221WY+/TyhfDqjfhkNjSDNNxWCbqyNZKwDJ3132idkswyST+PMtivRnToV5RivaG
B3zMmfqEuSzXw4DGYxzj+F4wNy99I+hgFMlAHbJIu29sx9zWRIdxrbx0uMrbaYhib4rflUOZXHAP
nlsUPD767dg0dCaptuck2mmtaZkF7ntyBvuNzrvxIOnod3p9w5+fcNJG260GIepSQdTPT3iHAhQt
qjeD4qDq7aazeRBVTFLLN4bKrT9S2ZhlgPmtnQvze27KMJZcavQxgNogBno+cqWvZjUYzC8vFt0E
VmUkt3GTZu8Nd50jiK22v2p+HSfL8fUpP27S+XN1NvI+U195sqZ1LyNTDjytdmMGNOp6C9T/Q2qk
o+9AxQtGyrV+qqanbqx/xu7wRS/lTVGRPy1c7U/ZtT/qUv8kvRUAyCiUTecDND6yWZFRo6iml3Tb
Jf/Q+eOqaeGi2HqwLONdmSoXPKZ90gzbez6bnYkUc9l3g4TnkysjAFjdaG8sMx3uC9GsYVcqX8hF
J5HXLTRJXlUlpGoIq8AV+qFq3Onr62v70nHSieg5T4i7PiOzukiOuKPkDlNUnFv0dFLSsEMiF3Sr
oVa6vmbXpeePHeS9C9v6wtU0ILNtOO9HYuluHTzUyrgkbe0nk1xpyjwZfT5+qVLeMz0cXLUtL8z1
xZUHJAa9ny6ilH92xlJLJ9Q6XH1BDF9zj3A0RTCldCyrmlIL6nbQjp5ip2+SXlFCdc3VO0FO78M4
2ubNKKjbvr70L9kLmy8Bwcj/CRTP71OT8i1tNde+5RVWFclUHeYrmnNM9oV5vzgQEExSh+igPkMc
FKt01Kqra7/NBrW/r4VRdMGoLap6YUd34ILNN6dWj4ggIFWcfCrq51NyTLpX8xqtQeo4neE7i53F
vp0oQvcNk1At0Eqt7QLyhUSiUwr9K6DQtogg1fMFHZVYp8eqapZGjuqC7ibHVBnyL2o6yOWt4jSK
COLGvpTFfsGuPXLkaRTBp4MaP//oZDX60XIqSU0TnzVcZDGXx6SMe/OOJoiujHj91/recprFo2oM
lfb3ip6Py4bPRIbN3fRPntFmCjHN86g2kryWSrv6bqg+d17uvk09c7iAJH7h0pEgB6YOWwom955d
MNJwsM+KbbKtdH9ALB182+zrj7JfLhWztvfgzGrjAtJoZ3MPXnJ9a9NRKoSUej8WRh4uVTlcZebq
Cd+aXDuoTH09TerS3cUGHQ5kpYyH1+/Xbqp0wNoytpR3kWsmQ+/uEj+lVq3tpCZfU2iOEL8JwR6Q
TLDK607a4wWjvh3sJ3OlUA07Bgiwix+EyPA+QbwSYs8OZ9iXil02941nLdpx4mSZN4uSiOSHlqE5
fMG32dnufw0K7hFJPZJpaA6fH1ySa5aTxMXib104Ioy7+qVe0+HoWimlNSvuTrM+2pfu+OZg7KdK
yRxGIuIgROG7ZbXgRnpeXi2AIfKw0tNf1pBfx137scm060wMNzT4/TySjPFVBzablsLPp+Pahc94
trkbgRXQGMk5GoRRDT6fe5yvqAZB0fedYXEDRW+sCLacEtF94hK8eGc+WWYSPqhNbDVZmjftQxoJ
6YLu1mLxZ7LOd57syzfrPEy/PaFNWBYKCaELkcS+LkgikYyJCRyEx8j0zXpuP8gMKZrKNebfew+2
CTHUxs9Dxxxew85KC2SOZuza4ldOqemR6clVRmaSLN4Fj/HZJkH1RW+YVtZ0Z+Im7iwryPF+nq04
C3SZmF3k2DScDhxgU5kfV0s2Xr1+4ffv+9aQgsQ1xCsanBEOubuJrUVVyHqwyF7jTgA84LVoYr/q
p491g3NarQ/rIlKgPsu71LbAd6n0A7Hnv17/jL0teBSR3maNVCN5hT1G1JF1pYMsJg5wO+1rIgrt
xOq47/V6TP+M1fESpG9/PsEW09rNAe6wRaGwcM+vwlDn/chXkOCeFutQtXF85dXx+OX1We33klE2
ASZyGfhryFZv1v5JZA3lvhkT2yr9FcBaUA9zfhiaOQ/ieSh+L8ThCd6G4oSiMklr3j0409IzJW8H
1Ckmc9WywFTi7GtaLrkGPmCUrg/rxU6DFXt3SXl1X396HBpOBZkLbjx9qHdmRUvrUi5DSfrC9dqv
owq6S1dGDY4PznHcVpo/V1p3pcSk0Z1l/ijybLok7vXSSmPVsLBU/XjBNn/lyUrrC86altDHZVKU
8aOqFvJk4xofHa10j6vVToGniyTU27m/qqzJhOVhLwn1osIO4sm0qVmNMYV2irW0YvKi18/BC6cN
TA5AdvgCuHr7zZHcvnEo8wolY/j8wyjsWwnl78LT9uIaoC+G0QWohcbq+RpkjdfY2piQVfFGI5hK
zbiaCBeith/jw+sTemY1tuOGsQDeswlugzw9H2uT4srL1AAGVzaatUEY6wMrjyXWOh12t7NGndMq
flkqXXValFWtvsyChKRl1v1hHDtaJ/5/fBL5JFDgCDZw4XaGs18NJ08Wm4DXE+vd0JrNJ8iTzmEs
YdD05ai+ycx0OagIuXxe0aW5WdWbGeyhQUXiN9+lbXW2ViOY8I1nv1dBdlrOGXkNevWqam6FPLQb
y3nJ2j50l65eL0z9pY1/OtwuvTG4bm7ECxs/FUai+hkgvauin+keiDdVhK+vs8POPnVlmBvYLgQ/
tuQd+hs7V6aS5Ihdhduuk8j6lDlzHFJdbX2tHMQHI7OBRpZL4358fdSXjAwBx7+SOJDK90VusrFo
GrF2fmKNRR45Y0G3c0lK/rtMHTA7UynUIrAq8nY+oP3iOwWuFFJuZ186aC8sADBr2rqQOkTUe5/B
KxukRkzA1r7lThUSAv0w/7l6nSYCUSvyzzKW6ft+ynlEX1+C57sMW+fxGdlYx8+Kdn1SUVyXJtdb
TEYoK41WLnUqj9WkVxecgu1dOt9jhtLJ/HGZtl5q26c8saa5VLyh7NhjOfZVKFPqdptDl/l9tra3
LZX0a46+HaWraRyzUv3NsvoWT+KdbpWx7RLBZz8f35bxSrLKWIMJCNVRATvwFdk5UsNJvVziXO4i
2W0sPA7YV6wqEkz71ytfpx6JLmyzszgVNF1TBpWXp59EXVdBoQFFzjSQwFYlLnWNef4qINJM7Iqj
TDID3tn5LHPDSu3RxUoIIVPrULSxSA6aAWThwsl5YYpUe7c+7eRMME3biX6ynUOb9dOsYh8UJ8Y7
9gSoFJDquv5Ni5f5m5561V+ZqzXvGt3iKr1+bJ9fF2YJI4HONbDcyAacDx67Ypl7KJe+qTbalz6V
zqdJK2Uf9UvrSH8uXKUN2hIm6oWBXzjEDIytoJID1G5/iHtkS9qUTfTBExpRKVDazvHHTrAcqS80
U3lUlBTEumFXkVoO6wXq+UuLzqHCI9lS6Bzo83mPidCzbqHIi456+qmQyXxahVOcRnpGBJ0yiQ/S
nsVVOS31w+sr/tLI9JjbBGZYeIL485FL28gT3SY9aTSWfVhrUfZ+7VoFMLReFkGtJiJKhqw8dGrz
4fWhX9rsja6H6PX2zyMl+8lJqyc01JqFoXuZz2/1vl6imVLtu9yol8BQPDXo3fmS2vlL80VaEEYB
ASeiNruVRiK/zWxJ+UzE3RCNrZsdpxGpGmtCW6BqEuvQ0PfvAYUBeelV2nyKnaG0CAw9wkOm/SwJ
lRY9TbPKgpd3UY0gr/v4WzWi1Y90j7DzMepiEX/uRAErqUTryZcq1R5tvtQicqe0smHLtuoC8ArS
ahjtPSlnqoVoMt0tfSWdelrxKNpJj/s/XQsmEEVFFx30+Vub6W9iczrKzgTGk4v2VND0MEgtj5dU
ucQxfcm6bYhyeN6bztDeHWtdOCvCIsLCBxrTAASRbUUQRor0wmP1fCAoTwAbNu96qyXtzGhlrLXi
Glw0Q8bl9xToqR1a8C668PWz/fyYbdSqjfcAGJkE0s6/bLOR33280LBGUTXK7+E7xfeb7opfShF/
8wpp3bmyqU+vD7xN4PyQEUCCMduyN5DWH12jJ5eqU9ZaQ1ZCD7RYzAe51FnYWX0ZuHM+h6MzFL+X
l4MhAAQLSS+yEIRzAITO7cegZp3aO17rdwg5ugGxhgfJC0R44Qsk35dNaCm9YC3BWD/iIZ/Mcz/u
PgfgtW0vUxynSPbOXdY5ejOQ+BAmBZV6HkAyIWYWj7iA7pw46hQoXT0S8LaDshB4jG0CgjvYGGnu
0RmEMdKvKXYo8lZOU8PqzSe3/LIMSZcTgJONNx3yN3WaleG48ib0uFSd0vbBVLfqfK8DALM+qoWl
FXlQLfNo83D2ErhSgGxpRwMqYAGrSIOBHtCSVlTdQJ4+wDzV0ghGmIHNVhEzKyM9DlMb6/eVbXZ0
K/fUqT5Ie+qgkC2rm6Oxk9Az5ZCayRwpmRRXAvjBm0XqqFm1tiKuq2Y1rhurt99WauIFpl5Y/jBn
5cNSwd4GE2JqiBhBl47m0lsf9EpmQdyiYkHWvQqLafJu29ZrDmulq4HUSP25DfT2laLodVs0xoM7
qd3bIhuGSOcxPCZ8RCBoDXzVjGp5SO15DGIoa4Fd6O21KfXlNJeOctWRX4kyAvy3Sk+r3V4zWkTL
PNq3EexCwVDokanoVn6oyTzeUdEpr5MBQv2wdnWkzan2tTNUcUOmxv06z1N+szrzfCA3rnxcSbJN
QQ0mfArBPcoHZVSyD3PjaN9E1RehSm4xUuAhkPTroKUVLZLAdDOc6Gbl9BHNF8r302hnfyoFRG76
BcwfUnL3h2z1qJk5UxEIKMPIq/Xqxyxe29DWlGINxlUgvjqVdf3dMZrkekkgDHZvNnyt4yN01/f+
suTjd2Mq+tSHBbgevao3fBzIFMbadbsgQFoP7jdjQSDGd9QmCQuCqbBtUeBeDbe9STpPvRo1M78r
6eH9yYLN5iMAlr2lpK/5Muv72wH8X+unvVb+pUhVfLLThM7f7YR0uigUuYS2AjbQVtw5VBW79wty
kb6RF+XbonDqAG4bkmzarH+DQSBv7HhoD14eO++XAliLTDW6oMzm53KOMx/nKb328rYaI6dMiZ9q
xTql9E7/ioLTELlOpfsuwl2EsE4aDvNc3ijtqgWgFTlkRjui32YlbqRPbr8Egnzose6td31fIcwm
ejuEWd+fJnJs154nDlNqRavsks7v3JUmk7ODunUw5PBDq6q3f5SzoLi1qjRtrFwnRGFuAhaoZxpp
cWSpylnvcS20FIU2gDHaQ7yMUFTm/F4zBUXQ4a9Syz+SyI/GNfuxFt6pqbsTooFvKiE/yqKB+KX8
xFO0AoUQ/eStJen+tCJdtsylP+voZSlG80Gx+o+1A6o3m9cpQt6ivbYbQ78xESJQuiHzW9ij3Hjv
k5JWbIKbX9XmdCMU472KhE9kSKeJZk9DiKtRzXsRl3dFkc2B7MoIAM+WmoHpWDGaulqhYrZf6iH7
aGf6l5Gqr99s0jxKTxs4Pe6u8mJ8C/C79et8/Yat+2gOtElMtGSB5GRT/0tz46rBx+pVgP66Xr2D
f/1rLau7zM2SQwYFE8+rTHyyL4tv0mPxRAOcJJgalSMJqgm25VFXbONAXg7doyr7E5irRItoU/On
3BtShIIB1MD5XErwT7Fifo41CKXzmF+vNCny88Ga3spxvOdE33SGzoCtngQxJcLQmHuYqoN2jbgO
edChfDCs8qFPtaPLevsNyVmMBrh1xSrNQzzZSTTaNPPLJkGAXy5tF3qDTdRnFDoz9lIFcq42A1Wl
dUCxacZRpPqZp7nrd41L/22tOgxJnh4SKNb3se2moXDRCcmqGK0XSVPLI2p1BB6lEbehZlTtrbYY
830pGlxG0hfr/Twm3l2j5GgVk1kRoeP+WpT0DY177mYtRkLN+IIZ4WxTzkUTQ32YEvfkOsDCima6
oUJ731HiCxoILsd+lnaA93gEmw9j2DwtNJzR1fwuoXmxRFUljrvIG+jKnlLBSCabcAUf0bezGrRf
Nf1Im3UI1i4/Aob9IBLxdbDn69VMQcpa+duNqCrAy+HPr2/bdf5oIC0j9U1xb6npMc1fVxBeNbPi
BnZZvCkW403TFeEIniyDnxfNSnI3iuyYJ/GvuaFJDaRvAaCiRunUdiNvXO7LtndC8ve0C1LyAxpz
qT/qZRuMtroisqhHVa3cNKv1pZzKb8XKZYKn3NbNu1rWQY8wW6DkSMAmRCFFv3zx2vpUCRPqrBpq
Dp6xTGfUwNHdKZJG+KW9/kqkXYem8KJRqr9GNQ5Gt4fgD407BtefDOh/jqV+06T2ey0rvtT2OoU1
fYWRD8oeujJvfTScDp6RnYo2P2Ht/VhLT5bsrpUFFZHS4yxDpC99ksnfnSp7uygGkQmOgb+q6Q81
XSPdGZkuiZ1VNY71rAxRPuS3njRvhqETg28tnbYcVStDm8UelBh16d6Qdyp88x/FkCU/0Xwo3+hj
q4dKqn9u25UiDv2//YqfCDh7b/vOjcZRuV5lTjyYzeO3wlzaKEcKm9rkcsgsblebH+nyGsE7f+jB
UJ2GVbZhokzdoR1sEXpKOxDadWXgISTUYM/4VXKr8UM5zeSMPr4rc6O8xn8J7Do9Ci+PpNA5xjVH
TAdwZy6nOi8pLwP54vUpbqdeP3hyvEEnlK5m7cNijqAstNtCLe+dCrZ6PSdFaKldiyxnnARDRzcG
mRojkJuxCVWRHhUQ+9QbvNDr9HutBshdZOIWeTnBT2fXHZHo0LzRvObU1dl1DM1cWi5/MSQoyj1d
IEYx+ktWXK9e8tbMXZO28E7m60X2WS0BQjQj6SjFPKRI0oxF+6Ub7MPkILFhF/g3hfUjqbog4510
VuNzlXXY+ZWTo37V1OVQTOlHQ+k6siAiElZLJnE9DDHk+2n51ou8+b8cncdy20oWhp8IVchhi8As
SqKyN12yr9TIoZHx9PNxdjO2rwMJdJ/zx1B22vNK2G7Vu69BY3ITyHs7vXmQptz3jUgIWI5tIsht
zb7WheBRFt1/hkj/Ssd8d/TF435QWZySjwFCCHW2+E9i9D4MayPu2plCJ7N31tC/FLNxQzMNDsGT
ask3r1m/KhNrJVHVWv/kl8FlY+ukUqE9EuVw6dy8oCA3+NMX0/NMq9V4j2Ba/LggannJzYNvDknZ
5mdGrzVUK3YXAjFeFr38QiWkwkX/aYT5MZHFGjel+JJr/bQZ21GTTiTM+bkKrKdULk5ozUuUzuaf
PPevTtn8CSjsZqusp1DW2ZOjxA8uRWav1fzjU6kcdWkQZ0p7qn0VWrq6u6nwanbGNz+5r5FF1cuX
cw9TE7Yd+051caztbUvVUbv7AIZmuTZyQehQPGrjf3KeeIKNh9ZjzkPInJt81CsHxShonsj5I7Dc
tAy8xmlKFc2JQEuN/VR3zS6onENgi18o432KkCFGt9Sx2xY/lZ797QJebHykb6Vef0ixrqFbmY8I
uX8cs9+ivFKHovHjoBljX/GJOlVHFGuf88UbbqQ2uIJaI521NLL9Mo/k1s1p3GuMWLadh4tjn8zc
zHc0cj2ofD2bue0flBZc16JCk1OfyWq5f8wv2jbtrck5ETMYw5YkjrvtZyJDWAcmOmHUj947pBUw
W9lZ8+I0+lMpVXUIyuy/VmNw76TdJFoVvMxed2qs/OZY+a+1zc/FZkdlm+46rT0LhgS4Okymf3G/
MWm5L7iy/kijPS3M+KJuD7w7R5Vm8dpnh1FqQAJjXOR1YvR9Ho6Nd6t0GVvcX+VK0K9HgoJdubA8
znGY3cTqxsT2aAsXLh0+bnFbHSuhdfucTnbiiOA6l+pg4qJp0VGjGodrsYvI3jjF63xQIYaL3TRm
MfVzH/56/5Owq4R6zcMi3KiiR6bb5qMz5mGxuP8NnUgMhIxDO2JGfgu4uoZSf9Y367YsgRmbdJdQ
FUFWB85v7gv1Mbi8D/12qvKq5MtpIsRSLxbtqaiah2f45ocR22uIPW4JnclFYm7NMf5VTg4+Atxc
ZfNKSv6tsyggFXXYS/VZWD5y9DJO1wCkRTIsqb1TO6+11cQWv4b7uh39eCxkLAN1xRdwtOsskX5/
tRaPlOMsXgTxydUPL0AyWRbeyIVciu6Saz7fthXqWb73s3aH4ve5mYonreHn04fF2U60DryQMpM0
ZKBoGrpN0kQaam9a9epKblpre13sT23+boyXtpzp9Wvfh8HfNQxgxJOETfDutH/0/m9PdtdQOhH+
DJ5H+y0bj2S5hKVLCMryJYpLtpTvbP6nIWsJuPLDtaRwvLk281VrXoPU54lZ43mYQznVMQk4HHcU
U25HfaZOfn3TJnkQWvEId1KGlWZcmHXCbRbxpHT6F37sXP9/AVfdkL1sPRE4Qv1AebUbN8rdS6p/
j5CWjIwRYraXcV6uvSGonCGikyQUHX4nnabQ7z7LUiSWNE9dhfoy+JHY1WaXPs72linvMpvtoza8
C/FUUjJf9eKalX3i1+9NiiqlGhJPIm+ws93irAShqLjUTNYCkq+pMSLf0aJNC4g69EfyRYxnm2u5
0JkjK1KL5XEdRuYD7UwUwE6O/zau0GJjNyk33rjprOvcdYHYLaLYr/yYX/vREshdCt3ss7zl96A9
pZ9y69kedho8qiWn2DJujXY08rcx+ypxe/tBk+RdultZcDpOfndnMFFr8r9qbWNnm3aafWzaq1E+
2MUJgQzOFDsurRqvVdfEgaVFi/9nstOw10W4FhR/lMaulW/SftRM/1YPH0O1F7YZF2q3tl+KNbJP
qVRStn9cde6B0V7I0e7/ue5zxWrbO9p+XCwG7eaqSn3nEPjkZt0pn646lH5nsfpU3lnZHo0buQyX
ZYnHZnj11iBa3Q8h81D1iOy/pnG4irJ/7/2/lkX8ipuRviKscE3HE4W8sUVdSVG9Bd16FG727NT2
yyr1HUUtH4bJxEMNEYLJhAjnUBP3XLoxGgftZN+DH1bSPZ0xSmtujbI43P23hf8wd7R4DElTrbtt
Xo/AWPjPzClZzFdiUXkWXv35Z7XqhLTD1vncdDu2CmqPn+R42vwtDgoNMNd90LK9a2fnHnOEajlC
m5nvo77794k/AH1y0p3lt6emm/cIRllQKAhw1NnkSxBpJePMfnH86W2c+FtXM2p/mcjyb109euMK
sJRdLB7morOeycVMEd2HXfvjmsAxVr5zGMFJoooDtWWsCmc3NV77djzNXbXrpv7SlF5UoWl3goQE
p/8Y+g10issThOX35Dp5BKbxlBntd6k3N9Ut7Pjgsm3bhqamlVGw5rfMd745Cw5zqVXAjcOzDWWt
VotpP5NsWA0zaZH90iXMAW4CehAJ8doY/GJddFO8Wu4DIeoH6tsu/G/GplJ7SCmFKvQHMKdDDzhd
sx10VfOkUGnbLHqj64VBdu2WZDa8pFiQwHKXRcpxDsa4XOG1d41jvOUq44bx9jZpQJ470fCbR02Z
n7KsvSg2ZkCUKa7dKXbaL0oIhMxex3r6u4g56v30EOhL6LZ9wvXKxvxrLRS66J8TQZWlyJO2c80Y
59p5FAy5PJCzzcysjnZbPZSBeRlW51b4864uJfuKG4R6t4wRme1Yhb56wz2nW8ZgjbyldLkIxl/T
RZ6r/WjudtOCMim54Y11ScTMZjFbiZysPRtaWNr5pW24SzUWr+7VKP6jyD5UQ7Az+C9WbL316NwG
tZw0AtRT/19nkrm2ZQ/B/OSSys8m15JR1c4GyRjPXsXca49866Y/xiJvE9WkuxHGL6+5J2Ag98uw
vEzSO9Wm/7p46sQA/uJY74Whk8wuT95Eir6eJnbwsrE4m7WRuPXB4hvdWhAiDjWtmR+aqXsHaNqV
tYVo6i1z+KXG0D3Z1ngeKxO0NIgrYX9L13x1OwAkgzm0UActhw2wZHH2suCB2eIe0//p6MylFlnT
lv9oyldFSW0QpMdqslDbBqHtJACF9G3OUesJzlCsKPQOwZombkFQ+cjbXv8zW2dPhVaUklzLYRIN
3ovSyR8jcH0wj3XT/GfUiUVss97QUfSXiGKPj3E4BJRmGL5FELBJMFQe9po6EIcR1iRhDK6IPW2M
K+cCE17ilZiZFe+ZVip08w97JDFSDOHIeWNvfzRhxWKuLnU7XAo3JUwInMIFQHCOiu+syxpujwF0
6T3I9hk5iFIeUn4Qs2m4SSckuivqzf+QE4Y6Z5XF0s/afRJm/UmOASjB+olfbi/9NzSzCFX1f1o6
nDoz3XkjL4x41zvOUCrZOtpmamKfxrr4bHi/AdLwJlrjwVh8DnSTrTer3U/UBNe80y5FB4K2BMN/
ok+PC4rURAWrEfejeevW/jftcpJQ9OIKuQz6z3IM9/dfrtvvlt3e0Ca+SMG/dPXmxxZGk9CPm2VV
V78N/hIPeCv6iVtjeaPmoZqGXeBdpT6+jO7NdodYkj3vfZbcIar/cgwkz0YVC4M0Msm1ZgXs4kUc
2Odgu/bIEim0edCXNXYIDpvSYCer8rCq31EEcedqWLSzyCHKAljSpeLHK/8105ZUc5N4/F/bQSHC
ZeBrYWr/Tcmpk87XOM2IDPHq5/HGbZZxdGre78BnWbA5oFVyuXTdtIv9oov0mmpZaZ0KxZHVHeAD
9q4xngKXTohO3WT+6Ezpt7D5nrUcmS9PTZsfBjKNTTVWB9dd1yuqKVAjwCjOqGB54iE+ttsWO4G2
K+bDPGgwK18Z8YW5TnnQ9hHkTZg61Z4F/+h2wcGVn14gTms5nvM0x0HWhXh6o9X39nnxl3gR6BIz
ylPvULF5a0sLFegsdCFvr5tRnCa0UVZ+Ss36ySY2wElfNWGcXfcpIwdETT+beKQPNvQYl/BhRXLd
yW445DmHil5SlVrG2zwe/Bw01no2mZ0LE6lX/dAvL57UGLS/hSITjriganpPOxmp6SVjV2/4YLPs
ZOXAFMUzj3OYbX5YrjrhI5xV3UdlDpHyL85gxePIuuLFdnootcNdzlg3bP7rT2m92qA8IlvO4Bbh
YPIbqJ9ab0N3+62bZQ+ge6m36ntwcNFXXpzbmICoCC4rK2oLCwY8UMdFdw6T9VSXT5X3OpeUYk5A
mSrsoBD64Fo7bw69OWMDmC/2nhb8mT1KzUoj2QDDW+WEeccSC75UUd0yvZtVd10noC2/jKtKAPmi
nvCag27Oe61fk56JOYNwzbLhRDlCJPKcWhfW2aHzb2LuiTXgGqFBcy9KEgLd4ojq6qUcnINJJV3h
ajfhNvvKhJ9N+/mB4OrbXBH7kNNkguMh3Su956wzbDhc0MLNSDQdDqpu7TPCtEPe1gWX9+hGCPWy
h1TN5K7X8l/RkQ86yI986G7IYM/u6iamFiStKQ/rIk+LbnxPrfe0gcYcqtR/dUqWyUAvqV3JUm7w
Ys3C0nF+6QkGsWv84d+kz9Ox9ZmR8yklty+XJ7jU/VKxnAfa2CJ8VGrva/2jYTFTmwDTpD3KXaHA
pJXqbgRmDOEQZNtBVynr33hPJpTOwV7Sw0ZYRCiwd6PsEwec7K/T0JrhNAdvrT2Dr9RbFwVduVuq
bt8r9VlRC20PjBu9+0jxtqROj2+ksXghNbf4W/sZhEHNH2DANzVlRiyK7HVgbNfYwchx72WcvvPF
t8q9uZlOBFjAJi+O4v5EFlBjjJf11VwXmqZzWC81r99lYX61gQd4F/TZo1FsXTwZ5qXz1l03Wset
kcPuHuYWT3mFLnIw26MRpNlutKY/rYt5m8L24Tyr5j+WNj/qW77bBsYpCkSPhKC7Cm+56cpznlO9
PqHDegmcnLnXmUkAcTT2Q9x+TBEKG3hWUm1c+jNBk0MAOGY5ECYWhY/RUou06cMGA/2Lp6/1mwoI
nMfoOY/vtgBOfCv4pHnITVMdeRgKhDPtENzZivzMKDHTi+cs3kB80aDD9ShAa0fqR3L227+BIzBW
VH7aHrQ0d94rr7K1yzaObfUE1Ltlf7PFUv6/RmtUvrMHtwBS4J24LE5vPXQ+j9WqmuBBd2ekmTr8
RDoM+meP8zk2B5/FlLUigWJJT5CczZc52uKQTWpKJM6NmztmxE32olwwATXVQ5FZhIpKtd2Lwfpn
LTXco9Q252yJfD5YVd7vQDeai76hyDTzKku6fLSBPa0u32EAq2J/Hm8jW+0xkyyLQV1aT4ZqmjzU
QdwSzTC7iLJ5L1rLSWMJKOafOehySgThzhsviHLiCM4uGM9lU5wDpYCXGMs1S6hIcOZdZfrDEVip
RqJbTWe4ZlT4lV++egt0Ju/UGpLBAly8julzbiy6l2j0s1Ou5C2UTqRWwIGPHY7Rjt9tbXJiQ8ep
Lo5WsMCVTFJ/ttupT+zC7F40MdePPL9mrE/WyMjgQPel9LQUqw2/0xjVvJ8X1JJeXU8s4l5/KISr
kmYLBP3OrhfZbsoe54sqj1YhzY/1/ojOJau0Xbgiqo08fwrK+zm34HIpTDwFtaVNp7bzOpy2Zc6i
L411PbdGn16rYhv1UKVB7zLOcdzYnVEddQDBpGrTdC8opvkrEHHDkimnf5OkTp6CLDXiu9EyWQmD
YaRaACBW3YQ40v3Dlg7VRY21sbenyQn9lfBuzQkGaCw3ONUaoC6Ra1wofu+JUIOjODeabT1Ik8iu
VQYGtGS9JAS7eskqx+o8F/eVBLx51241waS0ViAONL13x6n+OMXshQOdvfvSMbU7dGi8Os6kIlMo
wMxiKt7NgVSwOK1JR4LQgsTZVFMlWj2VNxvt5m/m0UVulL2MekwYO72dq8jsgCyHfJguazNy0Q/S
eKFaBt2aRXG12pMQOHPNjmZXGh9rDQ+ItNhHAvu29cbjUNTOiY+7SB8CTRZue5cwFgV8Wdpa5Lib
6TIFl1bpBWZCC3C+lUCGZVqerdLSh+9A1wgFfEvRHVCm6WAOUQwZWjWVH11d6fY3ou9t6Xe2vQ1D
d5TOupUQR17dfWzaJponeiSU97oFyuU/RIk8lIw7fBHTh+dVFiVi5uAskC2FZsDi+dvgrycsEX7x
XAxEX57yYLYDphHh1NRycj9eRqWVd3YoIzDACIctyDQ/bguECzBqaKLKL6OlAPJH2kj5/jaa9Jb/
NtyTrAlWE6zQTi7qR8ZgYU19JpO2LezhG7BjVA9TvynRxYazMK2Fqz9o21PW2FVwMtxubkhYCpql
/dCL1pXkt5JTSDfEYAdK8hCpOW/asKvtAGwPCE5UXwVOVIAPDp50/NE8qDM29VTv9f942DxQYqQl
/JVCWmmG7mssu3p8pmhmCY6andvqQwijD46lJ03x6/Hor4/U3y7rJ7lFvXXK3UYMUT94kkhNe6yd
g6wn5fI2tllGgk9R6+9NAGd3dm2Wi4QIS38I+5VK9R1UB2+Npc9e8+X0ndnfSm9aWgaBBeN0NeKf
wM/sevKAhNqwr33X0cM+d0ipk6wfhYUMxZfe3pSr9rWajf/V277H9uLonciS3Nx6kp/11MalEVXS
CCr96BOkCHw42E3dz3vRaj4jhFHqxfjLP7lzE2xbHsQcnqLfUR/H6UctgZZn0TbJSX1VKA0YJu3F
0yuwB7EN2ZumjxPJeqAWfB1627qfPt3zCzBdlm3dcRgWnRE8d53Nem2sJv2v982lOy+1vdwI/Rit
/dq6Q/4YuMqskqoBBwf1syxNrVHrI1EhwDtbDahms5cTlK5GUU4fS1c32y972jhWOyBoHlWgGZbh
sGlb/Z5frDeSiGWPdjN7lN56Fg3tGS+SU7Ai6XDSf4jtWocb8UVmth+6wOpOcwE397uSjkQQXl52
DeU0RCGIsPemfsFxJcqMJc2ctKiVo2GRS9wzfKvJXPMzZRhGx4czNlr3t638OqMdkszOs9Y5yonV
sinzt5sab4ktJXTnnbqHTfyzVDE9eApuZLrHt1geLI6UotmvW5aBeeGhq5ky7KJJ4y4rW+0HY6Tv
v7v6skgmXQ1k/28ztJv+Ak+ziSsdfGN6KXmp0oMh85G4lC1DIzZu5TR8b/ys9unVOcdnWG6TUPiY
9cqJDHLTul/RO0HxgqZryw6+SwgD+QFk4GQKvRGVXsBlc6mPj33pMPyljUdz6tjCBX/KxVucvRCD
5V18NM3Tq9OsbpukxTDabpirvGv/GNnsRXNNjGmUjUPX/7/Q5L/SSHu557d1KNedizyPbQFiswl9
+WcXQXqPwzI+614F8643U/OwlOlsHwNF+8OWy/5kWqVQpE13KKLynqxrOqsbHOlC1P6V/sPyykGJ
3LTpzM8gg58mEVKJCM4ufZ8WNexdyaxa+qPTJHO/4n81+g4AiFR1vNr+2Ngo16bMv6JXY5wJhH4m
FQ5Rm72Sh/2YF1X7N+996xMJInyE1nveT2v4467mVXx2cru4WURu/UkLTFBKUwC2hT8VzCsTuzLp
Uj0sim6Lq7FMa3/ELAI0v47+8tLqgWazj/iiR2kBCxCN6FtQCaUFmHWdyf6fibNhDi2/WQIEBTTH
EYBgRplY+2tHfzZi/aL0n92hnbbXoVQNSti0/kHjnA3xMNm5gxy62fqYlHXrVC19+ki2afeYGppK
NCE+bTl+MX69t17fRX1vob3rWhnWNqJ42qsucuv3hju+O9WG5A8XLVNJ0CfVYJHM7mgf+gLJ5kqX
slaP6sl6rXbSRGPXTN5TiTydfZK0bukO31VPP4TebN6bcAb1D8hZ8kWWc5K5zTd08qNGLUuoBfP2
5HlNesZxv+25B+uLIyz1h7WCcr2gOwnkd1Gft1rs5AKEiuDycMsbey+FYbx3g+oPqp21p5x7QI/0
XJ/Lq1cI4wHxEh9fifcsX9OMQV6DI5umo2cb5bMDSvd31ar5vevogbxZemEnM6USxtEfeKsia+kq
IvgFwp6K5xHJ60L/Jj2L1mlwR2uMaOlG04S+pY9TYhc/EJMMYdsMP9lAt+XWt9A40zbu+ev/TnWr
7fKATmLXb8BVEY/fGbV+V7e1GfV8sMfF7e2489UlBdJyK7oWlo71SDMApVbMzNiV4R2svqP01xFa
1LR+FQ0rBZ2GsD8cpWDaa4sGBRRnDC9O/dSmYBez1b2bHeCm7jXbWZlC3oZuy+5z4BTWpvUwlOZZ
D0pWFMTPUVtZVbSkrh22XfC8Gd2FoQZ9gPA4wYJlex9HHy1IvnZRKoxdM9Lb6S3eTGICUQ7CZn0z
Fj7x0Uyfto3K9GJy7Cio1KOtCids3HsG4F2msZTITZHUuUjdvI6UOt+J29Ezz9PoPDGIfGu0p4YS
tpHHstoidKUEGRUt05/HKD+h5KUDZGPlozgCvJDBzZpdIjlzH7tULU/dZJ1G2SAg6os6UnoQiams
wKdRafBih4ZfeHFQ6/ppaTZ357QKDcM0Ltw6YAakMtes9kUTzbymV5K0POjcgv4BLiBUlc9LQFJ0
2/HyasX9dIctOupDVuzcBQMo+SlnyMk0MjdDcP1VW0LcRRDjRvkMhgG8ksE18f26uXcB/pvhDNra
Wy5aYb/avddDE/fvo7tZUa+nTkSyzZJgxCiOC0blmJtmiAvZUiFQrM6ZYDJtjyBgfvPsu0hfG+wE
kcS5nWYmjvre/1ZwhqZ9Gymu46jtZjNsLPNI2HezH5Vz6FJIj6VBO5hXqK7TDGZyGONMshsMU873
rE1WsrnGH9WTEIlSHNaq5gMmcWiLCrssj+DqBjKBAlZDMpJURblHxgFrkE0X+pchvkCuYWLVxRY9
DGPhWEeeKnpIK8ajIs0/zAlNg32/quX2mi5FG9vlcG4q7cUz4dBb7zO3AL+hxg9EWTlh4KVPCLze
Rht0YpvbG60Xnymz+12lYEbS7qZn2XQI36xqesqDnE770bRiXRmxWKolmoP6g8OWsouMAzoriDsJ
0DFGqwOhostBHuVqQlXzY3gLZRtlWWGDnLAXVXdeuFyLn9HQ3biwdC8ircOK08H7J8zx0cjWL2S3
n23bfalRPZrKv2YpJRKBt6sZhsOB9E231rT3TBqPlVdDHfr1SiS1Dzo0vhtK3FKlWztvMx6NaQUv
o6r1t5krf285GbjjUunUIzDcMyHORamzO/X50VYmgIfpbhGEU3VcKvDZsHFy+eDZFO6hQ+ax8Ikm
HgfL2a0DbSkDVkNwhj67gY/18ApWec6x3T8BNUw3HZXyex3025uy7elG+o61mwJ6F1s/oOIXg81l
mczUgzRv0EDBajl+Us95tz7rbc9L6c4GJZeBW3fow7w3A2kOadwrFlL2Q3doYrHVBtBQW3FEdzq9
bXTWSUvXw20qkCQY9nAtlk57H3R33fmZ3sd8kP+k7kD+eYo9khTo48TShcJv3k6D3q3UWrB+NoA7
ScMiELvOSODkXQLlrlkakWwIWTj4bcjmbR6CQJ4X0XwSo1lEGaLSj0rBgszl2h1Zh9tk1F11LioW
+6JI4ww9yy4jvd+21LVwFjt2hk3dWYL1iVgdOxEaPaxgOge5tSC8xnDMhET/AWKQ+zW6Y3aJ/Vp7
elhb1XBAxG2yBVXfMFLbdRwl51rbI47Ypkjf/OC4gpOedGK2H/qCj4VP1SDgOaU2CxnLm1S4Xuoc
utQ008e0GK+gk2i6KZC5+JNC8CDTZ3tb6n0g7fKePcBv6F4Q/bFpUx0aLd2MnJ7wGxTpixXXfF0/
5dgDim/LyxZYI7iep9Cu2OpolClyk0FPvDvo2RhA1Kppc+654soIDuI0s3o5wRqKuT04C8Z0MRwL
faK1o/D/9MP0r+1XmF0G5j2KDHRAqfwZsvQez3Fsy/aoSrWztLq4EDzxuFUwMZRzodbiqAeKR8ID
+s3Coy8yGeb76YmWydlmEnSDIFJWcTMDeeKMjsfU/Jf37Uc5AWqX/fY0ElcQtc7IEtA1X17V2rui
cX6MJSuS1bP/1SmP0DZ2945uDmhn7I7U9+Fog2Sa7gISMb9KQT8p6w7udkcZM8KR9MMZTBFJ5JsI
2OvyvXWMF8OvUI8VAWrFdb14U/FRzDSdmezj66j/m3X6XJpyQk/XyXdXcEAj4qDhSAYAE0N5GJby
jK9eO+kTB0N6l6jMdqkufg5vQl7dM1fseZDzGtXFcMHfd6otptx6bREmKKg3sxenMgPG8v0/PNHR
5JUP5rpG6+I/6rl4N9b5aSyXg2lDdK+p8W2VKwD+XEAmkbW1Iz8gjb2WxOs8X0o0zTnxn7Pi79nQ
7srrlEc0FfDk16iaMmNykbpYgHZu6pHDhnLD8QbvbfGkQYuPK+wTczUh8QFSgVF1VB76feil2GyK
GkloanqXyjP2S3pvfGotOorYYMOiKN5BJlGj+T08S7XZ6FJa1KDErkUb97aRV6xN2xlwqUWWvD4u
6fSbmXctYoPYElPBFLk0oF9Euz4KZtbInI1nEtGtxCmNuAMURomxfCtZ0jHXDwS4GeOPCFrvkThd
YiLF9L3Ww5+igqwxUe5HcmAVVZ35XE7WsyzVPhVY8fQ5eMn0HCzD8X8wxqFM8QZamNEfROM453yn
A2NL1n8urJJZT+ZualuxhCc6dkosXI1mt4PG1sKxp+KHFN5k8qgqmoPqRMrLQOMjempLGFui49k5
Dy1l9qq0f3EnI0Lzzbe2sS3+dbBoaf1bm/neyJ2HFkYddwVwppDpYVzTE3voY7vIx14yCPXg6rk3
//FTcVOsi8nWZf/VjOkAm/VRbdOXudG6tnVBxRFnjKGh5LOGVIxav2s/eRfbNH4XAgHoNNC+0dcd
OQeRCzj2rsyBl9MiSMhZ8aJxxX+Kj1p26q/00cNP5MQ3m6Vu3mbvVz/4Z6VZEMHC4yxv7A+Se5+s
snhYgkme+2z4yrJFkm5sfOYAZVAkLPJus31hpZj4VPyDQDf/PK3zshtJUIx0n4DHKrvM7BLULSvr
wWf9Be11ItNdzkNTr9gmoNAl6F8gyxAL+o7wmb0aMfNzNPG51NZ/utlQw1hq+xT40oggGO1zuej/
5V7/JbcaqWRbvVII9NRY66deY7PQdWoEU2141vh1kT5m+9wsj96Sn4etPpOI0kf4APQnWQXHWhtM
+L0sC+uJmaOdA9DiyZFgsXOeTB1iHXrPTvk8HO3GMOOywllKQPktFQ23v+n/iGJ+YWXfczQ+CkOj
8N1efonXvmfQm9YBB9u34t/jzggYuKsSq5h+uIavNSxQEpTMhrMMrpbhI87Sbq40xrhs6mdvqIeo
7BDQ9iT9TuKPd88iGHkgmSwbTtD5aEwoQLUuP9BL78L9NIdNKj0UTuVHnSbMuNqGn5SW29hYuj+D
NiekI75jBEM3Zj5q/+PoPJYbR4Ig+kWIABqmgSsBeiOK8rp0SBoJ3nt8/T7ubTd2Y0Yige6qrJdZ
qn+lzjnL2vlmJQX98JiW60YDU0Ek007FSMqIVUfbTuXMXSvcpsyJ8Kow6h7cqFjHddeex3bxKLeS
c6qbBzsUAETjjzGZ72FB06xYCXd0+FkgbxI/RGy9w63Cb+jKOTgRsIayCyQyENg8qEo6oyNWIn1O
IutxUMajUFW7qiwlgFF5fOVsw3ok5iqiMLtT0Hlhx/socTtmx5w+Vk7bF3avkSV3TONg3MJsTzLK
i6eVR62xdrIDBWjE3lYqSHOX0jeyt02VQrXlLldDGYisw+SwOB+MFd69uWXPTcIrGe3nGIGd4FxW
LmrLBiHECQBYnlwnYVVXocKgaag39HEXl4LhtKcdQ0oBvzQBFXpgiK6xT5Nj3+0kM/ph8lOWhrNi
k86+aPJmxVoGfY+LYJv24+hzxSRnN9N+LafHq9O3z6hs9Woic0RpzrEFRR1qE4cgHJ3ZAnaMJ16B
tW3q68b5VlH1KLoq8LrpJzPrI7vpeOXEpRX5bUDY9bphW4nlPfbCNdLYeioWxuTt/FT0WmBmnGqJ
6D9toSJfjvFhtPqAfcL6lob6kcgLbFVyW5esxfKUzzB1raVitQB6jszCYzJ4akeS/8HRasaHbP71
WBUEv4bjjKv3uXSnd0ONnT9M9lNn99tWJ/w2ru8gQN/O57KrL6yUkAyyeezqHIvC9IezBGcjM2g/
TJaXIpnfZlc82RXggN3aR4t88e1YFreZp8gnQHBXslOmQ/HDvWE/OLFkKpaf2xBqwo0wBnXWp1vI
b7uz32fhOL5t8bBgPVxju90RGBGtSoRhRGM933Vxvm9yhPCuaTaicv5mI+eVbg8546+EPbLFIld1
M7y4WbFLRuuIoH5m6MtDml9irwjyztmyCyIFrXUOdURghmFoUG8s2bO14mr0VrFWIfSGF48P3qyO
nVHsE2WfzLufEyQGrMhpPm0QLzDMQxEi8WcT6zCRr8yl3SQ8saxqM1dFVN6KonmtzOGqjC4kLOTu
XFLEk4/4hnsz2eb9BOpXUra4LzbYQCUuchl2mQt/VGZg5/DnsVbvHTM+NfqwVzEWzdplqC4fzS4J
Yk9b91N4pXDGmBu5j1HVbzVR+aEL9ciSmmxFE1CutMJ+1aa7eyzGVWBT85X5dJm8aTNPaoOAm3GW
wSAspBcHHPwPaYjRUvdypI/kR7Y8VHekBCLQa0HrqfRUm7HQxDiG6fCvSvVPYo1ObF1/1fThZi/T
vB5cqQVGWO4XOT6Zdr9p7wmqVv6upXWAmr/G/kSN3rEC1zToqA3T3OXs0miquxVrWM+OBZaDzUF3
1dWs8UAuVbxLc+cyqPFr8cZntFw64vxYifzAcOfQdJgsZ/dPp4tbicWycBIrSKnh0jlS+uz2vehS
Xzumw7EZfmrC+puG7snBMLQyB+cNtdL2TT3+W2KOyMY1mHeLOQtCuEKi3oZ12ZrHpoXrbmx5MDt2
mOemta8nsalkupkXm9lk6uNU20U63gJr+AhttY+7+BBxyOTsn81tiXSNauHO8FHN9KVX5kFMyuf5
2MTa8mfkbUCnfzKoKJpUsJzSfAgF/cPoDJshHg6JPv8xUbRX0k3OpGcw9IENDL/HO0eWl3CuXbdX
+XibxRMB+G+WrlNWu4GDIfKOmwu4frtdbL8d1WdV6wyrxmMYxxtBWibnaPtMevQjOh2jw6Q/WEu2
jnL0nHFClFIheDBTEOkDUIDGKSguNfZtMKh8j/z1nah03TQkfnll8mQJhQmiHTdSLVdvMF7HiPVT
xVLtwkn7ZyQFsYNhcfN0dXL1TARdHb7YKR1gPmebLqoCZ3Eo5Abn7M7L1+zYVy9FJEGgAOvi7asg
kFbsaoZvMwzEiMI6SGPYQxXSpxRbwVZKE7CIRY85Oh/SROFUKOUFJX0dUBreSJgLItCBIR45zO1z
tIivKjS+wxKm1Os24dTdn+Bt7MDUds2CMK1b25ShVOsaa3fyGMHyvuflQ+YQRcTLeZIyc9cZo5su
GX6iKr/hS70kWOOwD9T7SaggKWXQTu1rKfI9CZANL2ikA4/VhMJ1027q6++mtO5+IHOH20qHysKx
KtqL3hcnF3u12d2Glh1O4SL2kTMfvcR+1PL4c4SnqT1mpIn7YIfvU86yI1Udc2wY5v0XdaxNOFbH
Nrd2Ze1igtOeiEA/aNW0I77rjBU6Wjk4gKvBugmpB5HVUPS62p5yuPaxc3dY7CByjFxPNy1gcLe8
dgxDjVwd3bAy12Oe/cWp++yQNRoUmDYCOSTzRrhYQWkLCr8sUcTs6pfY2XQFS8Osp6B+cxi6oN42
/pSgHgo1P2F2xvWNXyAuUnxOFrOEWqW/buVeFo95ySLh1zljstR4HJV3lEv128vkwyzSg24UvIPM
XU3WbA71m96TE1sP17onGJhfCBB9jMVH0reMLgYiBrMhX0sXxzHmeKaFd98YaDDtAKRYoi1PmtFe
W7ZUw8ICEvTqTx/BxKaaZTiQoLih2Snzwou/zqO3KtS3mXB3scXT5NJNxeMWRdLH5AntmRnkq3YI
ZjSyefItTFizSgSt6WKuc0YGE8rGrKgXQThaXWAWY3RpF0mQyIQ+C2DgMLSkYTOsgYfWUNPDEGHm
8ZyOOqyQ5bkOWbva41g91nNnbl2nbTc1awof2wpnJQbmnyF0KjDLIvSNGoEw0/XiS+KtJESXFV1Z
I5JAh+8566LJwLpQn1TJyCcKAQbycE3e71+mlQcKvR2H81qO31M1EvHhbIdi+W0Sw5eoGWG+ZVq8
b5j7EFXVY5iAmMCqyPltyIpSg+iKRBxmNpUWNUNvlDw083PUEWlShr3fTmIHCrav8FakKQVQkQFK
qabd2lm18YzuQiLlCiPwKsJvaA/l2pYzD6x+LQgJV7zvKq/Ody88UaFBT6ltuv1V/7/9HM5dhO5q
kS2eFkGKZ6lIJ18aYxtoSbaHCVolJtxS2H1VutqOQ/Wb2Tg08dnkwllpWfxcjLSDXZSc7KR99wrn
zMuBmc9cKaLMZYk1BueHGR7CLj6G0NQuDZf2M4w6h67la6Fx5sM6xbnYVRYGWVoDOPudy7LK2DXf
WDj94xn1uUjqNdoHZb5TJgEqTvpTjGXvM3ZONs3UrlPhbZJBAKs1fF9GQBLkhsbWz5ocRDc+Tcxg
MD89FuGVn2pTTMwv5tH60xJjDyLld11/tkAZVcgPpqnXOmSkhtwj2zQY8fLa0zbN0I8QfzxHvSaa
A8L4Uo7P5fjjJYDwEp2wza4pwhBjIVLYpvfUGfy++G1j+RzWDivm5IMxdS9O0m3UMv6G3bAxIcjt
IV4PPYZjZuWfJAIwjMVWgsww3K0I8c0pi21v5DuzywhygUwtjJSijoe46j/i8Fzo8bbnZmmn/scp
uzPG0CALqRUYZMPwl7a/FPpWwnPdd0UuLg2FJw/MSfZ92m8H94XfOyjT+TZgzL3nOcz9Vy/ndceD
XPfx0W2qiyzzYxnSoeXxU7GEZ6+fDt1oHllhcCqX+YxR1jMjSkWkblTMLp2PltRPeVjydY7mgYrv
QQ/j9eS6gV4x6oimJ/yu2NqSQ+VxX2rDQ2TNxDzYZ3gdA7JUnicLqVtbjmpxv7PQYd1vCckY7zRc
rO2kP7eRcVTGn75ke7E4x566ukIETGcyPmpyLFZtxREoh09egl/P1ihCkw0F0kM273vnyizzKRL5
WdXtmVAVvyrmKzYLJswHD+HEZX3qfB8wKrGNmRHMHircWJlMa7VtI9ur2ZgvQtIn3YVSd5TfLKX9
qTKF981mk7TjFPvcNk5pn39nbvXMwRRMWb8pCeOe/99PaLBYw123MevaGZT2KjsaSfQ0xzPmJyRb
Z8zenTJ7E6lr+ABR50xBkHbakxcTZxrzxczLpuq5wQgI39znKsBK7YqKBLQxPBKcgEHJuTBLpfco
twajkjRlFTc5q3aVBm7bI9YxRyJNvsWAzddz5fE5ZdP8lzmZxZQLR0KtvxaEKUmj+QuhIFba0pKt
EH0KCp04659G9Hkh5a4LoUhHuTwrm3srEqT0Ouqtvst5dvtMLChjPgzcdbuLYbMANMS2sgmtyzHc
xejxcDK3vtUezXq6kmO+TizjUXqfg7XgbS99vbNfWf99t5fDwqR0DabN6YoVkMU0/MfAo+vvxi5o
E8wAYxu90szsc/wieXNTffpFOJAvq8dRN3k3soOBgtKy1Epv5kBTzboCuM+x6+dMXR01bpwqOpqA
2r176BOD9qVWl6mG0BranTSLlzQxDzNmiDnmUvH6jQaPqhbcbqRBmMyDG/ulVuNDI7UKQKFzV4PS
NwxIa0P7h0PGRxbBKRb/TpZ1nZLxpNdvAwG7YRryJcZXvWWldcN8IFkumr7sliG/DNjDvNnEhcxy
UgALmg5wGQY8NA1eRvJVSPGbIAQPLbJzmv0MLNxAFq/3PTOE3mx/KPMOuUV9wS5tDCDWm2kM20Z0
APXaoy6WfR0Vr043EWSChQ5+VyvWE2yTqOWjbKYdfi4QsD0GHZuTMuQ8IXmgWf6WLCe2Zdk03bSu
CvZtLhSz2bGcXrkoDlwSf4qgEVFpK1d/iV0PXhRGcKaHwIrm1d6Ly8VF4xwk3tytnUS8ptOwjQpj
l5jd3unTjdamvjFxSzDPdqk+DBxPpD5HsR2kg/toIX9MFlP45iupliBWHk+0e6Z+2dutWoVqWFt5
/EUttrJazTehbS2A2grRrKYSTAstKKZ0bVfGJgKZ1kF3jZk2r5pYOqd7L52m/0KGbLOcAtlh6cOK
yKajyLxNFCKd1+MVqu3U2Yg6NpBNSyJGYVprDr6giSXmc4zf5aKdSst764Br+6jEGOL8m0rM9f0S
IE/vE404S2yh6MhsOFrsQ5oyZ2z0deRdtdF6N2PgX7fH5In1RGobKRp/JgKiDL0Ns44ABxgq8S9d
Afd3sTVa82/o1bFB8tS0F5eEkUBU49XK54MFHlEitRXgoSuI0csoh1PnVI8Ny9yjLj0lJdhFaf67
j0LiSVxHy3ibjGJH3uVWlOZ2aXuG9ewuISjKmdp9Nnp4BYt1Alq92OGB0PhDq77UlF644BjzEUhR
FRSN9qNnGCDYxZpf+8204hui5QdBfM0qlAhpuF8Q/K11RvtfT/lGhi3RwC8zhrzJJt/AXiAwxgR/
grUmhvIoanK4GBq3arAoOJoQuo70HfDSFJQuXCyGwj2R/Z8uk9CccUycmK8TKxJWDIEZHvPYqY+q
wLLdP9z5pgZDzyx4hZ1nop9grXThAxevPYQCkW8Lu9l6VKQ9Wlug3LNgKtB2Z3M+p+lX3f7pdeGb
7p9J/JHFuWSq8ktM9EBjawSLkRww1X1Go7cnDZf5VzI+5K35XmoOJR1EA8s0MBXNpzJxfekcc01s
7PbaY8yw9H+kH13azFoPs/wr8TywjZlcGUZpJFcUTXcarW8rwWefTuuETIZZqZUZ/fXVDCLdMQv9
o4fDsNv8xAlmViVPDhnYWtsFeVsjgEXnjGLchfum7Y8Kk8qXhCv8WSfy/nZovGTNcuR1aXtQtFeu
bLZpsld6FAA0cIDzYtniOLfvXZMHWoMrLxP9M2M9llHH02XIzG+n4Vpe+vJCGfwRAlzPHAWcCDhe
XYsK1qn7r8xurpZ2d1zWvu1KEjTUt1PAqtlRTVnklH5P2pZnQ/tlfNR6lPthn+Ba7B+nLn3JyQft
m7tanZIMAe5ixARItdFbzV/N8smHOa9OIR/oKECwsbUDtCBpcJg10sXafAvVdxV/cDH51n2AZ7vM
/C0YJ86WfuHnWvp5a+fR/UOd36bY+IxQ3u8rBH/tWgeZlfdYDEzvUUg11VVfhY6xXohrbdcfseF+
2v0rsrW+FrPaqkTf5Hb0huj2GbkPU5H+dfP8UuTblnsdhwXhKR8Ekm0EjVAVP5EN9qGPxckz2kCV
xlcXe/9aVXGKHVlX4TeZ+tV0c1eQuGXLRmz1jngihxge32NJeICTnZstJzUiPYWKaqzQ5guOs/jm
TrP6bO6PZJp3L3FsulCEzAkhxmbkYRGv3cwtH7tKywOmGnPAjogIREfo+C1b92hXrrUXVUciB+lT
6y41j1BNSvAqRLy+ZBDuCgyEQW11ZGhIentocXIlTII+UtnhpM/q8Djrdg3e39X+ZJh4STRrBtt1
v+Dhv5Y5ZYTjVZ9S8OXlxl3RFuUtr8t0o+T8NdoGNj+PQaA24WUuJmmt4jl86WuHf9N6FmuL+rxM
Tr+tLRTQNiG6bzSnY9Rr/d7WoH9QGEjPvoc5dTVBqah219Fg7E20X+aHBfMJh4JysOMN4AB/TM4g
C/7xYZjdmzvEEhU1N6nE6rUSmA2j3ohXyVyIrRstJwfhkIMWd25fDtuhdb4A71sKTpbayJB1lxbo
XCtDpMHimyWlpBcY/AYWcaEYnHPmTSsRGleReo+DjXZtO7uUjEOfENkIkyRTdbd/cot+V+n8FWiq
rM/cOG4TTF2xJ87py0UnkcghSauumsbkdL77fXrz5DX9fW6lPWfUk0stA8bfLQJR9w3DyAxp8KNM
oOrgqbKKC380EDufaajMeNVXNv6UbvlOJ16YZomm9ZLT2o4G4SmRmzPsmxoMgfrVEu6er+cfsVQO
zkttXzjZ40gM1CDnR2SyYt1IQq5MG9s/kAfialptbJGdZIkuxlTzeQRutNPpLW7RGxLIQ3+yMig5
t9/n8eIxiK2oBz3nuxkW55rnJbKXakpSzmXoEykTLBxHMSFhLBg8ujpFaxu1/wj7xd1HC+0vVvZs
dOkvGybOSdZiTexuvdCfdLf8Zy3z/RZCFiPGGPPYUP04pgY4X0R7bAVB1VifysV9Ydn4372EIVVc
WzDC+a8ROwaYICaFtqQwKAsUZQuUsGgcfIqYOBxv2Ytohh8gLHw/xfVD5URnmPZ/i2WIA13pN5/r
D2G9Oou6sV4b4gom93nXtsp7VcJ6XOSnxo9qghlYeBr7szTYD8aoY2xctSLsc/DHaIz8KBk/jW55
a/GhTcvyld6d37XqN7WwyAlS6lKW6VnEHHM0MfFqyGNCgvolBaoMN0QldjAIRBhWxpRsREL8hMGp
7Fu8WqukK786JZ4WXu6CF5tvkRCqTvAyRoQS73sTLXiE2GcUCPtWWCRwTI7+mwOsr+cWswt35atX
tXIFRgYlmBAkQ7+77gTKdUrgtTFjQIOr/40LKJt6lDXxbHi8ZE2SVg5fwea+XZtPvwgA465pBT6s
ZHhkm+6OQTfdUbrXgBOJVBuD9i5xWpmGNg8WQsLMgbnXV2a564p/wNoHuTJOVJ+Wxpwim8+RzHG8
G4STqEGn8r6P9EdhnGxCl4KlGEYOBYG9l8ZZJhy4ZqptGO5sokHnds7sY2KH3VbN1XM5ZV+uh681
r4xtRhTwKpmoL4fwYtY0cKQFr0YyUfzQyGn50mHjKPWyzM5DVzg/Re9xSZVBlhXXoak+6w70sdSY
QpLtHMQJLY4QTxVEGQE6hRWMrU3ib6Q0+P3yWOfqAn1/aiZxTBpjZ1q9RFn+YGmCvslm54nIuZfB
hbuA/LkVc/+T9tHD3LOsIZHnJEHhyaHd774tKzKuTYwUIkS2jav+oTOszzYP35ZxeDVq8YasTxmq
m0cGpRu905CYvX8C2HYfje0UzAKVN06Mfre4oPDZsjUj/ZeJFuGm9zhHDNtYnbFu2qu5DGvs/GQO
Tm1IMEBCXcNhqax+31ZsjwAX/KAJMzEZ4ftzzPqrSpk96QnnJEOxyzTmtyS5V4cL9KkuyOdLGh6O
xG4eitTNNx4DyFgUepBKbhwNwEB3k0tKJ7aSOZsKRRdDYtuWd78F3gnWSVbYJz9EiON+IcHD7tp8
JWWHf0gOchM2de7PpVmvm2jc85xaPgP6p1q4cA9oqTZ2oXU68ACWauaV7rD24L0O5/DKQXRoE/Ht
tulpSnECEEFE+FHmDWtVF2oTVXDPuoDdEdMxFuaD4VZ/i442P0vqVNI5gdbJa9mzyfDc8t+HlrFH
a+5V5cw7bWDXtLTJ9jJrUk/vw7QlIcuqTpDVtaI7zmRYBrHdPoxOdzDJglp442FxtkRgxAwgh2Nu
Ovma3DLMOklDBD1TcVtzb0kp/hGZzo7h3uP2TjTKUHWXnhgV7DqHO7ocOGfntONwKgj/QXeN170t
b1HEOUNwxC7xeCZbJj4K4AdkitpwGtZR6320mv0mybBRsTpjXtrJWH/08vhgawwZSi1jmstOlxWt
3Y2FoseRoNLVMNOoVk4WZF1JIoNA0akRg/AXAUnFnzX4xULDrYXhtz6QMjQJTizUbThMsacKZxA7
9fFT55IqksnivcgRRfGmrXt+9fzO6M79gFaTIcPSHSbOjKV9HpINycimH4Vtt2s9kjyx6DSnUB/o
wCvAnEHCidmjklfYcLlrVHVi7/ujEJaxMQrnxUtcHXs0oWlL55BGKLCzlDExlUNR60GXWwnwN729
1JeKZBP15/Vk9FCb+9C26SYxkIAxeII11vdABETQyuakGRuNk6y7NdVI8xy+Jqg4VeJ8VhN6v0UO
OztNNxawgm9m+bnI0lc4Kr6ae95+ROCFdugNuiMTTCDizAcDX+Zu10nteXHFdZDWKwttVjZjf3fR
32dyq9IyJkBYyLM+kz3eFZuxSdfL0AdzzuoEJ7nT6/cdvybBjnVZvbTE41UNNkg70j+7atyzxGZv
1vK9HucPFmPpRKj0DOU16yVPCSK1EmHsYvYFQKOE96zYmZGIYQ5rdxSklnjVaWDFphPKetU05Qez
hsuANrwKGfOR96c/pREFYuXYL0vZPrVUBVbR7jVJpke77O69Z1LGz1qkXbBqv0SRc1aeRnvfHa3I
PInmQc4IUHQ591wB36jKo6ERADHYWzyly6pCtPVbUo0I6NtYzXR2CkxzcT59heWTlzQvZGTvGOQe
+my5FWVLp0O6RsqyHkdD8EWNyztkS8qsPpIvPFONP0KiCpxnyF3qutjzu9sWI6ZB+8+uiaEN6cF0
NFfGEkQoJw4dvuXzaIdHGMf6Dmm/DFn4MKfqGDEm7AliYUfoikspkL14IZf+XzpHG6Xnlw4Zoeu/
0m4+W2REJan7hiL00GUe1Cojl67d9f0XA+BVXOnUcXSL1nJSWTncEyK/S4TcQBPaAzoduGzyBvbh
Z8XnLMm7mo0Xm7F7rI+nsu4OjcTYQ/bXquiBOUCrMYedylb/VjqYjMslbJndc186hCiT00gkQThS
kHrtHyJ0M9h7AMuV8uyNkG1QLuBnUyaPGodphYsZhusSDtlxHuNT7hXbiHD4psToqjcWAS4qf1VV
/2ZqziEDr4kG7Y0oPTI27YeRggU51+VddSkP8h5kqWhJemyaKFCWzt3fz/a2s2lni24bmQgCTfKm
oBxY2HuIvC5AMEGHrXxNVdtldMkg/GRFzw1/2Q5v6ae6I0dg8vsEDUAS9+tp07MF4WcVXzpimlEB
EQPotMZCfoZjYnKAYs7DXTbwpMwh//8YWMDk2hKiiRTvsrx63LhhGAaWRURC91NiTaUErgDZl/ht
6KwvBBqE4an7pmp4wkYakIK8xaV3a6W7LqW81pn8h/mCRI/5UA3aL2XruleoaoZ7GwkRHPpukzse
X3gR2Gryc45hTLzL2lmsvYN8SGtJ3QTqFKZ/IsWiPcewpcgYSzoepFMzPyvGl5o+irt8YzjD1nCT
g7KwbEntagEOZxoz4XSA2dSfhsK8K8KcEARNGGxy2CToEeSd2cTnq/HUWRSb5eyeOyb6Q6k/ktSJ
qdVKGRsvJ8lJz+w8DeqEJ54fYjtkRImUJpmBC4XY0o6fXe1sLW2hUtSWdxwhKLVipzXaCQP04wgI
EWIgYxg7RwGRnjtA4uMsO39OmrdwAh7Tc5qP4c+kHvCdCXygrvNdVKmzAUyGRexYeuWx8YhoVXlH
L27YkrlFnwRdSoBxyqLHlRRyZytj55o4jj2PeJpa73yjyXxtwoPGKIQwroanucBcWgmN2KLiOJFM
GYi5ew/L5i3Keo6ciQqHXaBbLeNadPL+FIlkX1OZs1cOjZNEPZdrWZqQ7gY6IznN6Rpt/TVnp8zK
kbY/eqQ85Oks1lkkxJGu9dk2LDz58GfcPBiaUj/C3e97C/B8OXxaRXkd5QzL3ax6V1zAVNuVKIja
i+rmsYq9zzn3Jn9I1HPskKJT0Qp40bm6x5Jjdt9xfL8gSgdK2itDzod2sG6UDTTvGseqtvLy8VIS
BYiLThokzgJfjtp4tGDG6NWDknnZyN7E0vm2SRapcjJA4F8WqrsSrC8lIsN90vMXMiB4y1xM+82x
aGj2GV/qEF5R+ob5hmAkBG2C2IgyKumWcr3cDUt7dJ3uyYOGIyxIoGXPzRVpJyElKKJjI6Zrop5C
i3U8blsvL28InqysBwGdo+RYRDMcJl8RigHewMp+Uxr5tyXxYJ0hScqKXihWfaMz1yyz/TCodSEv
OdlMD+fOUGvzHvRwGwO6r3InwiljE6ETdd5jiMPESbW3KslvJCaPFJrikdU4RD04P7MR74eGeZsk
EpZB90gpBv0RjU62dd1m3Vf9PaORucvEis9Ui/1c/pJrzunFKWNxm1ZpeugLqgXxyWxy3TYJ6uA/
IvUDLhhfZfppqsnMY3EfGz7uedryrOwE+brRHhaiilYefEqgoqkMdNG/2dJ8WHroHCWtq1d5NOKO
RnWWqIPNgLkH1w06w914Y835u9AVOk+6iJ5y1kgzNm5JFXEILpz1igptsr6diZsZJjkgCoQHe9Gp
hK0mplYsb+xMhsg2fhpUetMd15hSmY5iW5qwnjc1/uzUulTshd5qyr1lcxGuKUWvUeZu9R70irHB
v7DGfkaW/nOjpS7pC03KTpyIVBoWKo9D/Khs+wKEv02imOoBDgx1rd1aKTVN39G3xRW5Lx07Ivt8
fimF98uaCHoBRKcW1qiMmOCGNj9ZSbYXoLodYiYmlq60Hx1kW79M0U6k1YNdRM/4xH6iLNs0JIh1
lfUkcvnCVkqQJTMi96nZEVD7IO8DW1pMTufsw9OM51ma373uXmZtorRUxwVXGaoILvcRk4ZTsVJB
oWp3NsnBiWBn/TiM17i3nxnzMTyIcAvkzq8zXTBeEB/c4NuoZITIrJJ3Z7If69I8qzjZ47sMCgfK
kDmRNYxg+/wMuvE2xMYu46AOu/tQo21o3PhwBMWyajnwbG2dudZGHx1iDcgEmueFcwkSpQiW3Hiu
FuwGUrVbPPnU9yqIbNoJgoX1sfmABJl4tD4MS/lu6+6Ye1pbIRCMhjA8RYvBhRgiaTOMeSu4CmMj
IpRvPmQqR70XN2mVPEA6TU9D7TK5yzkq7zGszkNrdae+hrTyWCVQMhHP+um34V0ulgSuytC5PfW3
1uQqQHt4txc2XIhOu9BLBkrXQOezzp+wXs/6LR+Fj8BR3jkmXxuHYORSS+CEVTSc3dg8WaO3g4QI
DIvEIyGvytJ4sx2O5pTpObL7MKDZgBfGqN8xugCNhbFTMGdR2W9c8xYB/IcDCSFCUMsqab5ix31A
JktOuMnKo9d6/+zJ3OGmP+ABxHuoUiwTEHjOj1nP20mRR85er/1YJ5QE6ZU8lF/AD655Tb0PFqQk
lpTF7+LmrVftbVHvdcx8I5newmy8GU1SbKQgKIP9c9ekndYihLNLTepmpuCjrh+dZsrR01IiZErX
t8gRFTmkOl6CQM3FEswLzinde2yWYo1RZj1Zku9ujNf5PDyZDka+qmiYJ1kR6H6b/5lOf2tDQ21r
NVFJAMNixcpBpsHykblqqOPFoWZ1buFc/+gxtwE6HV26FzkryOuNbRan0G2/QwFR5rml34Yypw3h
92f07Q3dR90bGXmRYk3jvtMNg4U5EI5Vnn9iAaNYrKkneUIfUb9vfBI+WSmH/l59mMzN3G4nDe94
p3DHQmwsB1rFs9fCKz418Fi96/djW5+8/zg6r+XUkSiKfpGqlMOrUQAMBkywfV9Ujso5tKSvn6V5
nltjG6TuE/Zeu08+mZrtkqplIsKyi9Sq2NUkEcxd/QLXekcIG0MD4xX5pbKRMQCzgZdkn9nDb4MU
g4Cdigq2DgZN2eroJ0tWnVLL0rdyJgWeSPc5TLtSxbeiLLy0EVkmkYDrM+5Mo3rL53jFg6ClnwlH
yVj4MzRGnwJSOLVav2nsrVz7eoS9Vv1WQvSC/EXGlqEQMcWtAc0K6ussJPQLECsH/ToJtOJ98RKF
cNPS9samD20doF6ctUqYX8ZpviyacUVpG0hWtrMiJv1oqQeeFSefD7OgMDMS7Rc7L4JhcRpCGlJO
ej/lUZVblIFrhZcag7NRZ25dvnEcFIZUUa3GnlwuXAbks9jtSOp9mvILkYPASNzE2WjjMl+aT1KR
ig0BESsPuOOCq0s+OZbUKtUtKJcnh8UpWwHQawXHeVJ2vwbnMmsI9UNVhr9GAL8twhv927ZfjNMS
a0cJtxLgfIkbnlJLwquzUcrxvV0bUxQ3b2aJAgib1UcyMmZR8mvt8E2aFTsca3xCREat8qvRtXRp
ZARJhPNpkjZhgR1Jk6y3aiYTBdjdV1f1nkiEm4chd++YEFshVfjeke+AEfTEBCxsxO0bN8iz4q9C
RWaYSlD32QL23MWKJW8iS6Hmqz1LSz0jYQ0yLz3raVR/Ru8ACG7ZgmVctnKdHkSEUahO50M+596i
Ez88cAO3GV+yUI8gHXY6gBg1JoonyUA+hk323EsoBWed0lAjOoW5mP3Z4BIa9PEZiVGNemQARx+v
Su+yHJ5ioMq2MK7F6LwqNcdwFCMJJoxAOpNM4lAntAfgUwcD/18l2v2gYSmQG5Q3P8yyN5LMhDtT
/tGoo8uSsPGAX36d1P67bKsWUzGoCSOS3u3JvBa1oPTpDG8ecx/HL9K5EgF7agYORecTvnMaqdH6
wQF8r5bwUSjd9xwyE2PCsleH71ZjEKxncbCwoQ/xSKojMoskMYnUUMVfWX5IC8YE276WdCCEFQbF
Yjxr4lpY3FMK6vExoSW2HOXAP3gNe2p4ZCtnUxb/htx+4PtEUQR8JDCSiecwkd/TTDmNk3W0u/Ev
Jv+GU9qu9kZo3Gq7/p5kDOn1uv7S+HSjENRCHD8XAqOl6Wxtmo0hxbfYspupes2PS/WRy/UvLtt9
pr0Y2PxL5xlg0HvJXEHtrZ8wkV5KPuR2mvZmqr9NNad2m+2IJz8YFiMiEKddJJ+tiDmEVBwTwcKV
MnaxOxdQMg8gA66kdeXlbrJYJ2Qx0HvG99LzHJ8a/joFxWNKDeUInBjhFvTReuThg7Q2GlLMtGr4
1V9yEJQzq8cKUWqBKnbJt9h1sJRNfofdXsTjjjhhN+ro0tA1jwpH1tJ4qpzfnFUkwyGn0LktOONy
hsplx86SVfBGa/vNEOkXmRF+maceei0RfY6rcau6q5QnLdJ1Js2vDQkqPRBFHpiHPKX7ZRUSSkWQ
mejwtSk6DMmnkbIZ5rVqiClg9jrU0taaCm48O6iM8qgv+tHWfzBj8M2nTznm1lmjg7HKp9Z6pOwO
TAPZXPRjL84GZNVtzs1PVvF2lK9aejCSZK5sx87y+xaXud0zklO/2EK76dQHGVMOOfoqV6i5I9y4
YM3d30amTzM3YCVZ2ywxGNRktCZhkGk87yV1lax+mtwyBO/wq8U4DllkMFV6wK84lmXtz/EnUa6+
YVn+BJV2lXkjdIc6UHgdc79CZ5NpOSuP9GliFm6P6kYdsPY2xV5iQZG37a5hzV+tFN/IYL4k7Ubi
tlpGbIN9SFGtK+j7eodpCcQuwbKdHR6KFXoDaqO6/Co19A0RbkwGRlHoo8bDjBoFrTTsVfnDKBEI
LNpTBTcp0dBGdh+SdgBuytcPA2C8zRhhRg5DDOSUn7tqBhOLQxQ+HihtTmeu+E7pggbgJjjVl6F6
EIO8ye2wduP40LU6ylrtp5m59rhW6oKBvETDzSJ3vqrDIRfXUmxlfG2O2C7DLp0a1yD+lCR4pjlc
O1YepGPmVdG3zXwiAztiLK+EWviyRN+w0tLNPQySF1svfROxghNH/2w5Osyl9qeDIJ8d0M2SUm4G
dXCjIYJTqtyMomKK3DokLlgonobxR+fcjNAjyWPuEUzHud7PftEwuJ9UnLkt0Qg0oRHuwHoPr+Sg
2fbZKGYaqAxDafXTtvOpm44SpB1jDJ9VU/KmhJB5mGMJO9xpboOOu1cXV/qFVPuyp5jV1nZiNlcL
nSpM8QRIO3psWDPUs6LBjsmQu+DFZpm7rHOgjuiKetgxjmT9Qc4hOkl1qQ8gLHtdPGURcEZJcW3s
RtVCMnFkbZf+s3cYfBrOTohL0gNzQ9WUYU6nYGK+vjS+wltkd8WhwyKqv0QxOL+GHl/prQuGazIR
Tn2zH+WbyruoJK4u+Rw4TOk/0wjMsfLWVjspJn9HXATlRXSeunuZvfS6SmLCurf4RsD0VLMOshUv
WpcGtu4pPQI345GyncERaUz5VhWs6QuAwKnsJoP+NFlr00mWRNX7XaR7C6RYFRV5gT5eBnMWscAA
TsTr8q2PUMQynMorTjqeA22QX/WSjAPrIFs+XdIKq1fir6V9q2mIooVRHTXkFPPpppCwMK5JSK2a
nc0FoaHhF5q/zj+V4h/iurw51PNniYy6xuK1RH/2v7DG6Zm8lHSnjIJtVIsKlyDEANhBGwM2helZ
079EhrB9YrtiTj7baSZnGOkC0QZwHKPmaK3EcHhgKbgyqIYmTaJR+4VNjPPNbN0R/bHZwcpNOPK7
gxH96vj+NOLIusUdJSQwzoutLl4fTXuSYZ8kHY98Vu4rboq+cEgtaJk5Tl5LMk+rOZwTuHjwJEYa
Fh+WsQw0vSbmrqf+JKaPIm5HeI0T/pgGaXnZi+powWRLm4IZhs3+ejZWlS+Rfktx0J0d7xyDZ8z/
DYNAvAGq+ebEkFjVbIvKd98l4J7N7LdKpU1ftb+DZAAelNEATE2Phg//eFEor+vMmkyPmGYsjuE0
LOJLj+DYV4BJiQvDQ7wS6fP07qgIkAwrPbPPBykAxQaMRoINpJqsLYlybsG4gLLP1RJ6N9snDS2e
L30oYCvf9BpVHkaEsXxa1GsOpbKVUw9gNaZ/IJODuY87bSO3/dmikmQL8VYZFAXsRMs42RXyyZZB
Od564xyNR6ZSTyptsbQQVbP8m9hIDbp0zKqPUcEJgTQQU1ZhJG/dzNlew2oz62djvEqp5NnIIAEO
un1i7U0kjeDKaJtcYbzLGAkQooAxeipo0pi16NW2MN8hgVshZuTWLZl0ltVHL7116EWUpPMsaUFM
g30QbG9EAJW8vmXcF9G1jh+G/C6bz234MoqIeeXLDL65x7VXswVzU6h9yrynXjUt9ndMh/XvDKn2
uuIAjckC71bUM0uBbNeNjq9mvLsk4BTYXg1CeHL9NiyB7rxWxB6BF0UZWe1UDNyj/q00E97XFz0F
DRSQY3N0lg+BoRUJkgc4zE2gVw804Aw8S+NlRumY3C17lytXu3qHYGoQtC2APJr2Ng2vJg+gke4W
xUeuwxgCUYetvJOGyewCfQl71f0qP1w1viLajhMgXBKw7onzYrJQx8ziDLk7DT5jNyP1NfS8GivP
BC9v/xqSu2QgJHXyQ9yQKeF1JMXwhArss6GwfOxHh5oLFWTEelc/5dAWSNVjZmf4Sjq/OtUggXiG
MmZqXF52ZL8zRhAkKfD+MI4ME5zLyHIx1jr3RRsvMjRMZWRIJ/X7oc32jcCvUp+qoqJvv7Kp30PO
PxcwbOJK3kzJsoHlw0ChforZfyqZ869AkGlRAUN9ZIBvufp8ZBEIb1chH4HvoQOVmbS+QXIfowKt
fTTwqrpdR2TWIp2Ffoiam+hOE27IPCjz0rfV/DuJeVClvnqeJCxZkP7Y7G40tJdhrgXgcf/N5N8Q
n2b6mZwFJfp6C9m8MyJWTJVDX2R/Ni6JzhAXCru9RLZNi3uda55tlLIt2ZMJpuNRfmhrsR87QlQk
BnNrfK8+92CIG+xS04b/z66Xf3RbduXEhIhFEVTPP4smv47l+Fjs5Kh0S2BKDNTGhlO30r4iCycw
nK+lMJ50CbI1a3YsKmCCQ84XizgcES7I01IVG91vJNXnYfYUxhT9x8Su13SeEhUMABGLLFLmXd7g
JbmHNfXS7PZzc9KmCQ7cZW2W4ddswzn1yO8hGHK7FOKTAERkJ2ieu9KTrHGfkUcQ9cWbLc8boRBC
uU27keNVPLXlcO5SWNW8rUeAf0zSCpnJn+x2qD1ZmL4XEnp/zQgGGYCq/jvWzwtVtlUcl0UNTIY6
9nyQlNobm1MEM0ZIhGDhbWB3PaYyUtbuJcfcRGpBqEKN3UuhX9EUZrN2QMm6FfUJmzwnCjFTPeKo
BXlAYogrSnJ3JCWq6RnFZfJZMUUw9s0dzNnBQAWmdAj9rTv+yHxNqqTFVVFgGJp0qR3poQ8stSjI
QjXeZuDASnHGmPKjS865qidKxAIuCTF65D9rFhCvmYcVdAsVE3ARRGyhS3H8yh4VLMBKBIoDLQEz
1eo7ZvgeAURkQP4NDCXj7l2mgpiwOKEVc+K9Lr2X7G5a6VtM5U6Vf0zYwLkgr4GJRFsfx/oBIJ+X
mzJfD/ciMQ8qi2KstcEs4KIzcR9tzkzml4nYOJbqlyvyHUZ2yT+LlxRCxuw3OmK3od8WE47rNt4R
S3VL9fA16Y9Dvfhq9MMJhAIcy4VABrjQVZlU3jn3jHQwdH1XgM8ZxkvPJSFfy9ba8e7L9rdMMVj0
7137qAy+u3yXtfcYb3xC/ZmGOHma6Bai/s3R4CKR8DJDoB0f/soVjSBiSihAvlS3CJ5y6OJtrgND
9Rz6crMmYR7nRl6bbqPhtBIfGDhjdd9GCleRtMOyNNWMSdF66/XbHD+WiFSgiF4kpi8szmSH8SM0
r+Frhrd5GnrUCAuqenvf0cEkuNoSDV9j9opvjq8n90L8k+PIJyUmsiIJTFKc18lw5/Teq7uxnGnU
L1JFe6pIAZRTDy2VJfXHIkbLW9C6G9pbyEeNDrQsv2zrYsPya9AwlNVpYi3o5I+u+ejUxe1Mnuzp
XaT7DkVVTQwcywZ+m/kXFTm+AoMTxNqud66dtluSk9eei6pF4e7uptadBdJmIZ4MkGmsZDeyA3EK
N1Yyd34Nb7if2fZhICW8EYfeQsSPul0jT0Kp8lNU5rT6tFJwCOzqObProG7NIMStL2vyESHkjVsC
epzEnnhG95XsxKB5WRZuhoZpS9xuSuxY6+oKT4lLH4qe92gNxiWBu62g/rGNaVvwglecQAugu0VS
SYfR97jVtpBXDggMd3JI2VVnD/xH14RoQAC9m2kZ3WZ2wMEw+AWUFROZFbf9E9GqXpJjxuBtq1Um
mCauVl77avyRKXe5XNAXdeEONr3bI/5JF7wFmbIFXbwbC+ciO/+MNDnFpCREQtrWBjDxlhJXA1vA
DT/rBb2nDFJWdgvMhVqaQJYKcSPObhPZ19TibEygsoRpgGP8gDl1Z2K23ljIr05LyDZYKVG1UHaZ
Sfo+mhYjDotuoZmJwmBdFT31dg6dMM9+G7iz5QDncEyOmTrdF4RVmVWSs9mcVLyWxZAH+qB9Sil+
n/LRGsstz3/bMkKsJd4mQR6xor1EuMMbLX2W4+gkRLfrDecvmpy3mB1tW8t8J+v1cQan5kXZa1dw
XBryD/uT314ZXdtUvGEWpPvVe2D64IoapIcNMoBHWSEvdNbpqE3R1i1Qvq0laLPBQ4Hh2nrxPI7D
S9U3j3ZuGTsdMh2qMZIBB2KWYfqQ5iVpBNpS7m3mSnE1X2MmaSSjB5YlXwaCQRcK104emftqr7hq
AhBsjLDf6+I8mqz9nT0HNnqnWfEglfumEJ4+jXvOk68s4Xfk4IUc9wvL4JTFeDHx1usaTzqzh5Tf
w6ZEycdyO9j6MVNWV+FREc6Iy0mlRoZzJ33FuKJ4r6yPBUl7r35SAeVELljFz4zgNk8lN57ye89h
EivpB4BODkE8JXJkPSWw5Uz+l6n6hlyIAcdvb7AytnIayYRezDD3w/KAp/d/wzNPeA+V7CUOPfS+
vxEfvRjkjcElhrsdfgi1tWWkQYvPqgKjUpUKDPnvMb9NZJqNZuOrONpEaCJZJHFAZ6Nlm8dprk5t
lbtpY2IlxHBbtful62Bl6nAqSc2Y+seIfayUwxex1J7CLJU76QBz2LVa5mt1fFYZadiF9Mso82Fk
99T5SZp7KkE3DQ2CzQBfK4Jat3P15TTXBj62HmIRQDpd/qw17rMMrbqh4B7gbV/AfBqMD0rEGdbc
upVV+o1FgIqTbrlBXLGQFpiNhyRR91mPs05cEDPs9Pi+JnYQMclHm1CfZR6CpFOSIygfyJdp3xMZ
osAwkfrWg21Yhz/RQUoGr8kcdDzqJcqarcpofsUQhSOd0QytAo+wKu2FTfUwaHsjYRGbx3CuHDpq
KjQ96Yi5oRSg6YfsayiUTaXtm9x0ElGJJMf9QcXnJau9PDfJL1kSnOP7bEDiTqpQU0WeEWGSgZN2
HHIDp3zmObUGfjPyEcx0gwH0gpktOdVTcWHy9ZqFPX4B62bm6yHEzpOf2CBg64y9wVxPdcxAWeQP
OVwhMwYbQBgtUk+Xn6Lly/gVegktczEoF9nI9/Iw/GZLB95o/Mqw9VFNgzKKJ2QNUwFSONMy82kc
5m9gghdnGl4Ev+WmWHLEG/g+V4U8Bb20rNgIWDhFYfit1c58CFl+QxHXncp5Dk9xU91tndhuRfdI
+uaqL5prDgiLpKP+36DBXyCUjiOiDJHqZdptjqMffG8PKc5+gYE8GEP8TktM7a1wejYCQkxC3pxn
NdSvaa18iWGiLdBYDlWzGDytEZiXxdLBMM+MALba8wwLO+SrrtsBSbTR1nTuVR44BvaDZDqZcdrh
DZF+NC07k3CTBEsysdwKXwu6F7fjg90IvaoxeETgVjL9rgoO31ngXYXrqQTOTMyDsaqmtTIkIIe/
mThogh0VZ8BgxAHRdOpfneFpi3IN9cooXixc9cwtLSwdsiltxkpx0KfXV5mJ9ToVOqsA2jaAJnlU
DOMjSubAzsLzUOZ+tFT7vpW3scrpW6o3m5JSKbVAnawXXP2WqyhwbMwMrbj+2mqM7wnjetJF81fJ
0Mgj9RGBeMVOHwOWxjZqyNI+bstbR9H7VGhgI/DraUK8yWkGvCeb75qc3ItWN91yMLnKQRMmwBsy
ZXjGKwrctEfHaAXlGjCeWdHJsFEXORZsWxamlcxO0CgkhuIWjo/sMJJqm8ziYLbjnoXNFpZ1FaTF
8pZUuMPh3eN8s9wxooscJR9h2qvIGT2GNfpj49MWzRlDmaelzlmeGBpNCELgqIfZ9IEi5VBXHRMY
xLyMJLXYIr2tfRCMcMz79mIoNKR4LvGgy9ZBnRaWjqo/kZzdrlgpjjjmIXfByB3ny2ul99ASZGXb
tOZW6GwbmFFwnzU1n/BQXO0ouowJUpNWtZ+rLv+KEwbHHVFMAyOAePljF/JPb8hWFoPba/XbaJB3
FWvM0jLjWmnLdZ5YlcHbIIbCzA5SyIlDJK5jagr1V/hGMNlFU2aG0tnJLIrHmMdH0UefK1pJE9Oh
ZfxJysYuqpba14bBD1VGAQ3b3lL2OsLDtER5qdXoj7krOK5pZ8j6rkM6ihW0cMWk1U9dT0lRUOjE
g8QoUH7JFJtTSN3ClsG6gPas5n4l6rZt7V3KpraQpj1Eq20bdy78FISBPTUqWwQkTAdJAgeQm/fG
ZvmgZpia1jampokrZus0qxmtVxJ0wAXIDiR1w2RNW+7CWdkTzeHbdQ5mHXCSA86R5Q9bHzl7XdTQ
L2uIGON3kxBSJ7ZoErypxvPH7Uf64FNu5xuoD2NL7YsakfnFEal5QEbSrrLVk2n0N9hPu2ksLiQ7
uwZVZjQU/qBI57z5TZCXjQYqcLw5wYoXjsPyYs/5iZNpqybD8yRD3GAdI1XWY8ikbVtdreXdwCwi
DzdZlnxSCP7Z0hpQaL0K9Qyw+CXSABKM6bNg0ydS3JW0BIjwN8tsXRot82KzAK5HQqSJ7GFBIZTa
9d6aZ6S/1cZxDivFiqBoF9+P21uYDagDSycJVMmiMCQDohm433VkfOYhSr7UdUwnNXsN8xginM75
KmdCi3pwaywf4ljzrJkCi5exBHWYOuzMHH4fhiX66xLRJ7HZq5w3mfVwy8yAITTPM+Hjsr7vw/BY
2hoJX5BRuEUHsw5kFXtD+FsMjj/lut9oUkBU05YcC6+0MGvrKkMjbOoOc/CMyd3aG1XcktT7fGl/
Wl195hI6rGG2keAeZYs8ETyC8KLCJdtGIbPpbObFrv+oHXetcleLcktYxVNnIn6IvSbPDi2Edzn7
zMpH3SkbadY/tOkw48SMMD4Z5LFnqP4JQ9qUghK6YRCJtoirxYdch6PmlgAML9HLJjKx9qxe+g5b
QgozpNLoAxkbQ2OsVVhdeTu8qoirZAX8eT7tnTnGPTFtFKmga2sREiB4BuBkawe7+LCZqBP6wwS0
9CAvRPlFWfJApq3TVlrZmhiSC+YkFTUaEMQKNMZElVt2qr9KbVrBAY6HYga80n+b411ZZ73mdR01
DTbpjUTCRYZzIFdjq8nSZnHi55a6v8JGEpHzFQ7fjfKcCcPtkO4ZyzdRlJtIVn5U8uqf0oWRIdu1
JmSz3EMZMQt3VqIvJYtfFUN4ZZIekqU5FguwvIm7vg13pVN4doTRO/lDcpWK+mKO7bcUkR4lHKqB
lFUuPhVGU8REPNs2ucb4tfAJ7uxaC0aUe5N11aENwS8gnsNCkj75IYoth5wfZPS+xVtsZWCH6s8h
fitsQnOYryiIelUQEfFatcwrUYAx+EiJquPPg4qDCuAg6fI+ivF7jxyr8/yPI8zlBj80XXSQWVEP
yynS3h3Zk8QbwFNWfeBr5cifOuvRpNNnaVpEVtb4rbWHMpt/nI57KMoAHOSjKAAqsbFSi4si/kz0
KhGtDJBM/NWrtsHpjg7GBWu+ylRa1fq1VtW2nEMPCaiXGzdyljbitZEiwraOBcNwk5err+HbApBD
RKcq90kqH2Erfyl9g5EaDwxaSv7SoQGVs8DcwP86OPA9+LBg5mwntf0TkvoNRGNOJ1ZTMcNUUhs4
LJiqpRmRTcu+wzPNPCaXTtaaE4tIWaANaxg+dhJuFM7rQkZS1eXbZVk3PtNzCa1+1gCBsBnvcWin
WnGUkZ3ZiKTGpsWC1LpkWaIbVkisBTMDSP8v1R1U4c3eZhfCk97zCBYkSw8YnEi04VF/ZAu+YL7a
hCW3aJLVBfQgw4bXkuk2rj3yvcmxbKA55MEInMDR713+ig9eiCO1oY1iWXquo23SH1L0vvArFmeb
0eWggSX3vZmPNaK7KPV6ecvosut3XNQCTMfJBL3ivKvN3VzeixFRHdrdRX8vtF+D1Yi9N42zVSke
0xLOryTf9MxC8X0J7QwQcpGAdsH3+lTw3Jk+NlKWhJBI4GYr3OwWGICc1w8JAIoayrluTeea/JZT
UcNDaHwV83vO9KT7BUuzpAFzAOWcDQdtJKfE411aKfTdtw6iHR4mq7uZntCc72AEyB24LgZ8KyC2
+XOoY2ej1gwKtnWJGQciekwjJUh8tOB3GQC/r7b2NaUoHFzFeUHqt+2sfygdMOCqANIKZ9hF6mJ4
Vv5ul/eeC5PIKS+BRsYGzcAGMAVR9KwVwSDtGZ6T/O1VaU0zGOigAUd7JkbqRuW10WMkcxLaGFbc
/6T2YiZ/1XRpDCiXsNhgxL00w5NePDU5CNKnuvuRsLR3b2YRWPKRsrBYvu181VGCXgIWQlKWdhAl
g8v6RsJ9WlxQCKQSNhbxEDWiZK80fpKEnuhgQHQh7Q3pXhYkbwBQbBuc0yoXap6B6rfGjqSZ3Hb1
0VebD7pXGZBj2ABYhOpBNHRbPQAsWNWrJaXws+lbdkBMQSEgzipQqcEQA/DulRgcpz9L8aZzTU9l
NS85oBzlWtqfq5jdso5zy/73PUcNKgtPrfzBPuXqo18DJ++gXRbMPIhwFnEEwVgXn/KakjF7CRt+
Ffg2lomIJgFMtoxlP8gT+1iM0c6UzmPhVwpGlkg/M0blrtmE8LufyFzKnfMwAWkm6hCDJyldCZVV
UJr/Jp0QwwhgW7WPmVLk/KOe2ZDEQiftjY2jReRPs5+4KNM74qC+2w3xlUwPXi1Mee1XKdwRI+UY
DA2eNlAY8NbHk1ndMexzXVYolzFRRKz4yd9Fic3b0zOyf6/fSkJ6DE7Wb5oc7FMvM+qSEPWdRs47
blamLrcuO/OkWDhqHO3E0Dmt4Z+tkSh+TqNjULcJMH5YZSvihxigx57aPsvFm8pvl8WXrPodgB5Q
bUhnowYSj4wlLvxY3aVi13cXMZ3x5+3xdDV6wCJl5BKPRwT8P4A+E2urQSoG2s8M+oAD7AacXl0N
j5N41vjSHYr/rFvdtfg5EyIJkFIVMFeA6Ml8VikeKlf7hiokRXsAO8ryMtl3aST8wUVhFJ8kFGA5
cHNeHFyzDUlwA3CarZBswieP3XzRmH4p9AxttjwmyQvXYw3bc10c8UEiwwwMPCPO4I6f0fJDTkoS
/7E6saXRk/FWEK+I7zwiKOg8d9uCKS8A9fXJQi3givXcqx8O2rZWoS5U/zo1cuMZcRuakYhaX57Y
OtzwGIzzP016EyhpKv1XW3ZIOdrELy2vJJl8tl2bKqyLjsqwAxCToQYk21bjAcnssxI9K9W1wAzV
Q22av9Py0KoHOHg0C0dYi7X1PTNtt3ih42sufFys/PTYPNnOI8p9CQMmY1Lxl/H+ExU2XB3wp/LW
ZKE9HArkUBRajvaCiLqzxIryAMoP84FSCcXsfJytR0LgucJJ6JcjuAmYIvvS+My7D6v2x+iUpR+G
5ichDTeIuSsGMvyHbfE582TqAf+pWlziJC8hLnt7F5csWgo30/dpfBhx30n6dkKusCjvEBh6h0Uu
RCYCcOwdlHdrwGDNTE1WZ19ala9EJqoYiNBHLY8SeGEvf8uYAbvn2TgSrk6q6Dz/iPirJ9aAuxNy
QeUEs7pBeBYLqnN8miQYrG70f8zDzXyDabiiV6KU5PwzTjZWC+JSaPqvY/LcDFviAfWUrogxBtMq
IgQtjr8lPzPSGpfDoLvxulL+TvueUepm+Zga9GVbXs5o3BSax8gKnCoiazNiUY40cJBORfQo6vc6
Zq7MtmYslhds7U2Hq5aZIQe0E/2L1S/ZuZU5cIP1NnrO2JM6d0e7LQAqLW9lPUkxaMzEz4vXdnmP
WEpZ0nhQk9iN0ssaPZRUXDfjV0drFrlZvpvToxlt7TyAxO+PwztWWhTTHzngefkn0T6LBj0HnVoX
vfX1B/5kjCXA0/OSyS66H2+KdmoXTNG73L1JarK3VXmD84/HzmHhP2n3DBlnq/NXjHwg1S3+YUHe
vaaT2NsjXs/5qRsPRfVFCeQaxueSvessVhEXFd9pHLqMSmB7nlrIhipU8IY6C9B6aJwmU/XZJJrA
w5GK9rcYwo0yrX63j2j8MMbRm5bJ7XMcYjGjE2TeBvYDqEr9cis5uPBkwlbkVCZFqUF9xW5QkLhm
UUCoXgTRv0LLadFEtSX6RAM2+wuQrwXdSl5txWtuqifWFpV0Kg1fUlBfaXczmZ8s/cjGQnu35O+U
5zDHjVdq8IRQ38Jgvse2hy32yZa+LCRA4F/U9GYW2y7bDfnZSe96eMJLhDIjB/+j3M3OtftnlOYO
K6GR45JDkf2+jHDJizh5E+BLreGXzuswALrR/hS+GgY6MEOf1e4qI3UsjSvsRvS2wTI5T42Y9Kfe
+OPDi9OTTuSRbnqkCVBRffBzk8NAyCTiHyd8CYtL6Nxl7dIbO0V5Eea5rd8KAdLXj4p3fTm2gPFV
EsyJDYk4DuEuoGWgQa+rgwS6oSU/gLhgmct5q85ubd3L+kOh6Iwc2bVhW0rMG9keq+Q1I0PpuYOh
aD3F1n7siSNvd2n/J42fU3QBZoG4yoXmDap/gLXjjYaH2ifDKok/i3TfDT9mzi964snOITHe9IFA
JCLME0olMjbRpf11LINhf/E4ob9q+BbbnUQlXXXWSzYzzAWgV22kNbVqvMvShf2PU55WkWvIWHtd
OFxKUGeJbBw1W4e2jBEoSBVKsF8Z8V7+b7DgP7GXW74U8emw+Y4NLTD7Z7t+MxmhyB7ZeA3GMhow
CkL8eYxgdGib6QQxUgpK7DgVrhysKC3C6/QUpkRrs4KGXgNXSg9ibo2FWfO1j9/VN5gjusmmgrAL
QwW0iQ3yVnfs5PvfpbiCp+jzfYs0jnlPTEhLCpa/xgn8M6eB6I+2+WVwKXVnMX+xUN/E87s+7+zQ
yx3KUO4JVqjS/EhiVjk0nBshAe5grGQDGyNQcGupu2F6llHop9ozKgRn+ishGiCs70iaYI0WSvIx
IVSDSTUiMpdeByrt7EAc2TbM/RO26gq6e/SYUfsiIWieZWxh82bQHqjJkni7xlNMzKcrkrurdcfT
1vQGWFzFdlb80LxHykdB/4qGYkB/I7K/ov1asH8qFigaUCIseZkjDxIc45FJ01GvzwoE5dikWuCx
WJibuL36M8GINAqQNek/wVylUYOG0wmMsgGTN92mzc0esITVz0rNrSmoYPSdxfkk3nAQzKRiLW+M
BUCr7nn2WHmW2iVmWtdszeafCYzPYc4LUujjP47OY7dxJIqiX0SAoZi2kkjlbMm2NoTdtplz5tfP
4QCzGAx6ut0SWfXCvecqCuaV+d+An8SbJtqFMi9GxrCoWFflVxwR8HQahTv12Nm7T/wJs7QMH6sD
OtgnDKpuDiReMNkeliXgL48qvslAl/7k6PTb6NAy/axcRBqLkceghhkYx6fc+4uo+5Q4cU3hmsVF
QxcFOZtjw+B/1p3e52wHoo0NkB36exNBHX0QuDq2yGm1p5V9qjS1yPWC8s1U/tTiUtuA4IvFnFGd
lzhbljUycvXdY96BDYENH+Eu6dUgzsXm31joZvw2xamHQDwDutAnT/g0OUM/yZkWYb5idRnKoCUx
NBQclkk4LhOI44QhVOYms55ExzMvNPjow+qhDf9S6JLmN3oCDFhX6xOemeG7ZXKqpl+/pBIgad5a
htkrQdBaNE8/4Prmp6Dpt6ee+tFfSVzhKyW41x3zDQwvbncreAKqVYkApNUxQ+58HRlDCJxuZdR/
oibma6uoHzV+Yt1GQVifMnM1nLAlLmf1pgKGH3imz1UPOKzV9wNHo0eLwMjCT/cheIWp/1EmgqNX
0niIiDaiwwF7CTa/D3+jgEf2L8/+FUhYiOfaxuLXml7BPx11hCptE+2FjcvV04gMo3XP11bNj/U7
ck9LukkF3l6TG4UlcnOPuleHmEjYqLuwSx/H8UxYFinKOp4k0yPezZWROoNW5lhR5D9WJ4l09KRd
KZGDeKcN6dhSV9OpjXCcJWShg/TVg01bFms7IjQWComBr4PuQFF+DVLA+DUY1Nhdo9o9G1jTMDVb
49rw8YM9NYbQmSkcg+OeP4pzFNSaPb0SbFlV8SOCfacc+tZbyVQlYbIK8SWnQXckjlzmLxTH+xia
3nQEsNf2e7u4yP7eY5nhPfUbyrmm/zAk5m2PBCqdPrpZQNPFlvZLoIiykMYZ5E818b38IXsOhkXQ
/eT4CJn3gAA8+ghcIaWqT/qRFmiCsbE85qJLcIdpN7NRFoP8UozfqKARZkWz1LunWfxU+psWbYEH
Lo12V/BaqlAB7/p0ghJvR0x4jworAU9Qhsxfscbdeze7ryj8ImcjwBasda6eu0jOwBDxyrNENodn
n8An2MoBx7qjWMvCdPv0qA9Ldsk1gz59yyU+GfhNoI0gBIw5THk6xnxLv4r/b7RXbX3TrXFRDq+J
+4lPT+agjo9womvUsTHLWONOi0fSSsxgXe0Yq+2IY3VBPKKcW9iBGxdXhKlMdI10P4UnT3oP8k+p
c5mkifgepJiksleXsH64yzI6xzXJBPAiTZSrlXA9cbHEqVMcqExhcq3HGyuxLsRP3vzGiOs6zJfj
7GvigIy6kESVDZW4rp7i+jA2v0oRbypud9Beq4lE0fxrPgDjFDN9yECvfOazNZ0RplbOQ08a2/Rl
Bt+FEu+M4ttixIq1zepYQSxz85LRvGACI0+RjToXFFKMypWsQ9ky79uk/TFqCQgnyYHYNlIZURm3
X9AXUJVto/T3/6LtoVhvAZ5Bwfh6lWLKrDlzbY4mA/U0CK6Wi7vL6dWjp9AwMp1m4HzP1xMEOGoX
wZyN8Y8YcFRFR6J+tXRj55daOncc0ySqdBw040ElNZgAAUvnuN+pBrFxu1DfEYjZ/0DuaYvfSQUq
AysP6AaaRhDhKBFQAMfPka1E8DONPyaigJZiMi0PqoYgdSCYiX1nyyKVV5ancl3nF5MOM9J/fGbV
coRd8DnGl7i+99mmVpBDbjztmtmoIDCN59pCiiApcQvG6FzBOKD/yVfdgNKUPMUGYQNWswqj5W/r
42+9637HTw+KYG7xmGpIUK7kWiaXwT/CWwkZv+MCs6fuqDzZLsW8fO1ups+iYKHzwZ1qoNhlqZCl
rvid9xWaFbozT7Ob0AKBQnmLDQySSxHvWST0UMo5ndsPvT4Csw+mLUF2hfVM2h2Ma9RLQKpKOuV0
AKKuLeQLzi+eC+vCnrJtDiCoRhKytPbUSX+mdgqfkoejBptThSyGVWgESCFhZV7U3DUn+FzkJDi4
z2isrJrrbjHjEy0N6OEifyORFl5cuIwVdjlzh0fEKQqDhg3PghLMqjYsUnFnIlCZf0GtPov0nsuz
qw93g9NIn8ZAdNA6sOgz4MWPPDTTijywDHEB9yR0N8lHuP1b6o4/7P06QIk7cM84ikHMB+bvuxdb
OJBAan8J7V4M65E9AaZAweAauxLKKVSCMjkVOe8FqqTFeIysNxJLqCFWhK6K8oF6h1yPOnnlWKLg
CdVw+mN3SuhAYJSvNRtVt0aHcGppWU9+7DbdFUQI1cyRGNmCFyi7saeTBh3WNm0IO2nFDYNtwesT
jIfAfEXaVyDe6+nfIN3s/lstNsxxW9TYbDXtFva4MNmzckZUL0W9B43HgGnJGoCBH8Jbty73hq7j
woBUdxZsyfRwl+HkxeijkxRs4Vs21bvN/jsstgwwCF2FEMN/+Ed5Jc+5AGiWsfKv43AnT9q9RR2p
KDPFvVpgsFmoyj6FZ5P85BhyZZdSW0E7vjPvJsKfXoyb4J/cHcvmlLMB9MpfDetvx4CUJlxme6wh
El774tl7C8rWVPzwca1bXifD+gdzIpqwAPcFyvErlwjW/UnZ9+0janHF8wWg64M00nzWX3F1CdPT
EJ+z6VsgbtDYdBXYVXYBwxVzr5fX0cYsym0csRNC6dLtazQqjD40LIaXQtwsi9Ks2qj6rqgdD4ZI
wza32/jFpQu+O2DB5QTcsu0c6FlrC/p61v/o8QbXRmeRyi0fIvRY8MAI8mKCAQ47C98a8nuT9E8M
+1I+BAmflv1ZjtsmtNDT4+k/y8VHnRcOAA4U9LLFjbENeefyfkOSO2SVSxytB0QjiQLeguxPfgQ7
OUlgBel8xNYiP5l2LLmNCuYZ/Sx+IiVHvXmVu103EZ6Y7lOSvLyCN+4Qs6GQt+lEDA7X0aBee+VC
P1fElxAXF2P0pUEHpZ40z7Vix4w1kqP6pWS/YebGpgUVL6cK506eHIkjscDYQUIhFVMAJCRtnjmn
DLLMtPxTewdhmkoHPnLIt3XtkDy9aHD/RCT7iGCJgrohcSvl70aHQPB5gSY4fqdoktnbev/f8g7v
X6ux6VO4LrjF6nn6X7Amq/Vrqq8a2doHw1cK76EDPJxTS7ao/GqU3Y9ueAPZ4dqEuwh5GesOsFSw
hz9y963rb6l5NVCtInujXmI2Vr0DrtTKCyuSbmajLdlHt4SSErUxGeGKsPd1GjOoQGtRezAogyN+
pk1MUrARpl9eddCTewJ6ijFzxflHtfiJdgUreQiJBguZRVId9VC9YdrdAZnmuvD/DJyXdoAb2md8
diSohlQVc/quGVYk3l7p/sSPOZ4VwzVUp07xL/Cp/MK+HQFZJvE6QnE8Xin+NIYt4s2oDnXM0742
Otb4Z6PaKFqPY9ppMnULiISW0/UjDH1IuPMq3tgwIuupekOTBLJgDLUVN+JAEGBUc/1VIW5azvJx
GWVfTbSfC5EgpV7vlUWm7vroFWXriDaQ04fwm1E8ydLUZ6Xbjh+vpmzTxVZGBbclgrOGAqBZh+GD
fCBdW9r6gf2Q131byQWAjW6CfYrusXVWiifLO4Sywjj3MvAu9GL0GHwFezu9VN1NzYm6c1kfFYnm
WN2FAbdm7fmIvfBm6bcK0WuA8XVqdqZ8keRTx62P8IfdjcW0To3/9QpmCpRiKMf94tj7ALUjoKvt
2ahPMUN2pT6H7XEE8NUxaCB/Sp7PJHJbGaLNd+yiCbeMmQ2LagbBB+w6hRAy/VPVC4ZuQDzYe1Tx
uwICNTb+sahEL0Y24Za8Qxc7BYtDUquIxN3nFpyNZ9Me8dvDsWIJ81HA0YY8tRA6X+1V0i62iS+N
EVQuLkZ31ZOrT5WgqnfxUeqPqf8i40glmJIeJr8Fydu8mPWwZYof4a+9xgny71DxNpkOALl4L4dn
kN16wvJIOTRoILdNeR89nnCnsMml67EjL6YAYwM5vzTDLKkl1MMooPqLx0A7c6aWRSbagmTrMX21
rrGyl8Zjb3OgPWoh3BlMWQGFTCj6fyKLsYviJtlvImvHRmfuxfgfNfwh0ubYmt5RJlj9OCw9Qets
5Wggc7emPCwFFMi/eayijhvCDbA8JXwOnB3JxexvkbIa5UsozoVyABVGMRcR4ctyJdWQM5IM0Swj
7RNVtKetyg7Az29quSlDX0qaFmW4YKRT8OgrxTvxnBBZt3VwyKitA7AFVR0uhPdm6I41LWs0kHX4
YXPqjONVz37wp+u9OyF1YzuKol4tzqz9yzxAWP5Mc9KG1h41EudzzbUxO3dOmfINnwHfpd9CIjp2
P5MyLmxj2omCYPLZ9/vkv2xqKAg15AcD3USGWgK/N/53i0l2+Ik+hecfUKflPQJ7L/MFcVsEMDii
v2I+onjLq+g3zV98qOyFM//VMIaDrGLNWoICQGF6UH/HnI0sNxHaUQ1dp8yy+WHQjXoq2y5WDLiW
mDzsTN4wwTTtCkHUHDmu8EJJXzyZ8bAmpMTEZ1xubOMmMbCs1H1ZrmVeuhrPaq5u8PDFmB8j8jLi
eRR6mLxfChFQ0gyJllq+KWM0jSuU2KPE7cfg2QeQ0HblRutpnx5m8U+rDQIFfmTmGwOjiP6Ltw2i
hSb+2DmU6d7KkDog0uBN3TO4siOwrp/oRujX4ORmzP1ykiJ2NusQfGmxilKb4SrRMRqwjXuNixlg
sGKf25bhdEcEFzdh57B7UJ9B3ext+6Ukj5lsliigfq1oOZ6C4FzQb0upzaysBLXcOpV8Dqt2NRS/
LYIBZaWZ2wgG8qS8Z6gKSTheStMzMp7RcIHoYlduBkamfjYR5WN+DRqGsPEuFABYi5fMeiIjksNo
mkOD3TDSD5W5K4qQtdK9ignS1WhY5LvJ7jh6asEbPmpLZsl+qqV4ZcrnYkI/dUMaYFc4Xi+e7rZz
n6FeoIpS8R7k8G3gaLIM+o/BEcW4ZidowRfL6YqQ3dLyvofmU2UaNwJOJGhg7B0zepf9k43lpix/
K0Jh+ASYE3h72AL8X4bFwQPDsqX+ZAiXLyHgb8LoFuCRS7sPk/2Mh9zFeFroFJEQY6Xkgo0pduKX
5F/V8iTKpzVc49EtrG1/itIjDQx4kD50J+6n/C9DS5XHW7yMTDn7dKVO17ShLG8dGfcOKOV4x3or
qTfqA92ZZmwmY93kNzE4qUKz7wwaq4KawTMyy7z7SlGk+NmdjFQc7dfMOLOmYlTZseLYZQMw3JU/
XKEpqMNWtG99+1KBlAdfanzyko3G5NovH71uMy2ellwUji7qrSEug/EmA4GQ7a88xpRwi1OKicHR
R8bX+F2WguBQyrXqb6S4LaxHUpxiQh+GrTb8pN5mNqboo7FSws04/Nr47lLEoPwJeG30UzaAO+Ns
JlZHxScd+98oL4hfGAwERmvKX8lG9N3ftAS5O4GTOH+0epsF36hgQ/MWz+3NGliBJ04DhTUfcBT9
Vd03+qo4285zTj89DsBFmBoFplsM9N/4S/GKdsk5s97k/urx2aaI+AVSfAcdK9sdNjzd1u9d/C8e
sbX6sWE1FzFTriDfY4J/NbSmAbaHjthaCRRIkFxCVP6QVUX+YUExTh0Qf1a/Rm3fRjfT32P7C4tv
yfyns8RGMMiqX3Bc1+E6III+XIpoo4r7OFE4NugH3kSI3ddtPwuiG9TLgIa4QVkizzdbSyiS2/vX
EoY2JjntR4vxV6FkZQCOfoQGsU3udXDsWo4QeyV7d2YYwizJT72lqHMKrF9uGm5wOg71pWu8lZ2d
RkPDtv+HFmpd9wUqrnrZCnsDg33VMeqf4ps1S9Trl5i9Ui+tnMe2hMfFjK89wR3+U7XPwgIMbfHz
08qyrFmMFOAaBUxMFZXy0zSyfCezdjhkFRmDDMs+/fizp+Qow4tkskUl6zEHGMjgMaB3LpTP6qb6
LIWf9T2J0COTHcFLSs/J5SdaV5IP7fCSpHzDFUAxL3OoNGuaZggjlferMkUyl412Miae701lwKNw
x+9w2qgBJf70gqcisbfvh29hPALQSsQWEN+1sMyzJB2s4TmHpYzrsHMk3R1hcuMUEfcp3zMjHcWm
5i+i/Qv7fx24kjkCPOn3vfhMo60yfniwR2px9BVSvi80QhIeqR5LEMox65kjpCzPswk7/as/y2xY
VijAWGCp7V1DHVLwCNJ0JaEzGUdhnEZtF5sfKbnO+QY9N3IF7cGM1sugeK9wblDEAm5amGjKJ95L
a85afWZsSU1u+8lyJp5XI4N+xc4K/olkYixgKvAeV2/CZAj3NSXgH7w/LT3I+l4gTMAO3aEiDB54
wrThqWr7LKEW5REgvIFmuqpgdh91XozYcK356/zR8kM9z+PqPS7KJLhp2MBUCpeBCidmsTj6t6G8
F7FOAftlpWclJ8V2HrOu43aHxATzbwofufV3g/ZSeniG6cr4lhE1w1hpxnOEeTFPPoLsO7Kver4T
H36ztOFVMkGGzyZw0jIOUFKk5IgMVT5PCstqCBYgE3zjJjczNQudVsIFTWfsqfu+C3YdKLmIs5Zg
GgVB4qysn/2Kjd+uWnkzaq4E0Sx/5ugtR3HV8QREKP7VzEmzvYQ7C2qDWKrfqrpRaOMS7xwj/82k
M31jikpbmkFl/8p2xc57zKgLEPGxajjbIMh64k4JTyUP/AP+kvlqgmsyySSBAdxExwViifiptk9d
a+yW/rSf5IPS/ZTSjTTiUD3wsaLAbsc1jo9F9SXN+48O7SyDP0abLQ+ChWVND1dW+S/1HKOnwvF/
pcHpxQ/D48RzdQAOmkLPRYcTKP+K0l4YSG5aBhDiI1aXZcBc4ZFwRSA9dzEQKEeRAQR7jBoamuJp
Su8diIXEv1n1BZsYg0i9e4NPXPvP2DQZcNJAtJsBZYPSQ2nABefbK5/fGZngfAY6Ek7uTvsy63vW
8qMnxy4+ggbrcY4n3k4r/3B0GvK3Na4ESbo4vNTWVSRCuCePb/JnaM+gGrvu2YGlHey3gbJMUl+h
WqyN5DpitGtQ5Qb8KARFLGNGW8pM4Jvliuwx7Qg3z0r213mUObL6aLzNzIYyHTF9jMwya3SLLdVr
fsgG19axd6RnFaaMuRHVjtAzTvC9Ge8DcWJvhIfvuyRGbNJYExPzMikXOkBDHPP22BOane7iYiUZ
jo/3V97jNRT5q2aQGVuPQL9b7R9Qh8K8DPkdeSKHQZkeuJKriNfYGSvK50tb8v+waYXuQ94t7NdV
XW6y4FDyntdpugrUm0BbDmNwvoiKYDM296y5o1cH0nkoy23zxbXKOVSQXpQ8/ICuZpEoEJhXaENS
89YNV4b41gS4/paqR66o/tNQUe29g6BalndWzKw0WGGG3GE5eRmcNoQmYDdvNoieBIEs6q3L78or
jW9N2y2b94xNp8ynShLIp2Jxt7akHsqxoxDZxXGMyj4M7yiIcv6+jHLYj6Pvte46vdmc91Aj1I5x
s6qoyxOoR5mt7bHe8WB/GgfZXmfluUU2H/p3r916yioz90nTXECWrUImRqEPDxGmMBlgLTpulcXw
Gqt2KRhITe6syx+flekjtb7hZZYTyh43rhwupKJ1wkdndXe4qStGM9nEdi06gcCFO+d1v3Af6opk
lBDdIPla2lGarnoLXCy9ye11gLvp7fXkOwZ4kgy/uX6JC+5oRkmVayGgAchLoGnFQrS7xMGnN340
SNg5kD7C4LcSiEytPWC7grRie1iVhb2WKP2kT0oEa74qsfhCTE0pXGQWO5SC+OlzJDaYYdl4p92b
32+TZxCiiRUCQNkV9RHNsYRkFn3YAPMVtU2lv49wOzqUvbb9O2S7iS2G5f308oeqjo4PHd5oP2mU
xwLEpoW8BDpUgBZDMIRKQs7VaCfpTvcwYJLi4w52OIQY2hbJisu9gGCH4ldhmm8Ruev00zfjer37
UVBUDGRvM2k9xMouMw4l5eGgP/p4P0qbgS9IHSGDKWxAcn3LMTPp8TXOGIMrS949UPEaf7ugee9J
+2saCloTCtRdaMeCdVV1laYjOKMlTTXGEk7BLHAN0C3wlIj69mSn4zOYxdLCiUAV18WRRy5jb8jY
Jzd/U8ospgiQjWqDK6T/rs3zkJwEQV1tVHB0k54D4Fj9Gk0YKIzfGxRz6VEtFiaV14gaFmlCueYB
F9FJl7c+vT+5lDTl0BPKBTOf2ngpjzD6h65bkp1IX8r+h1Z9ltGvAIYsk0k7zQtAtXkW5c6G51q8
qdzImPubvRgufMkQFYR9mkknPft60sZp+EtGcCnT4eqn0GB17lUEI4DM7Y1Ro+dELLjpQGHBPJT3
nk7OHmq0etWghuK0Z74wSy7Q/XO+FLwHyYD0oHtiUVlV8T02JtfoSAoZmodqfGNkcycdNxJYWH8p
iZtABy3yZjFKAPkHpGz82kwVbP/545iXh6mHqDr/MBEzkJ10Ka1imcOw7shGJ/Wm1eW1UO9p9RFJ
1VZvnnizq/DTy3TuLNSm5rUzP9sQByczKa27j8xjE8ro1lPWE3IBJTq19R/Bhk6NqE6lMEAlOPjj
RosEWuzgUhJeXvHx2wwOQZMG9VICUlEgTBSUZ7H+itNtm1+q6uhjPQghE2tR9kiw/tuY70rFlbxL
gv5RS52QAtyGsTOS1J2oBnOlWd7MqEU8B/DqpFwue4ByxN2vgkZdCLgqbUcKoluyd5MJi0VH2kFC
whLmTt7fSLZa8GVDg2NVyMa2PjSEaiX1PSVewudUtHR38N2ImS0w4EXPuhHHA7wkInTQr1jsoafI
YI/FYgjjX08aLlBP+ocNkVLbbiKhynMsghRKJhhRwxlGj4O3aSl6dBSMWTSysOwyXo/iJzQMyg4V
/Qu6xdGtRlYlxoTzhYnLCmdlxpZPjCGqRRz+WKcYoQ4wFAw8sDbVjwqJFPA6j9ARG5kTIe/KhndC
YzZTdBtC9qpcHDH6HwwGiKuxjqn6UlWw5ZOHJsz2DTboGZnZTmg2AswEfWv9rXjwDqo6XrCuiKJt
SgDKaLv1bMp/+ONva10xWOGuvHoV5yCbW9hkIrva0qfkfaXWAc7ichgfnXdNlE9RflZA8+gOplOW
nYLoparXgvBKnxeu4tYbB1aQLFcoRyAUjPCxAs4fZoalmnLlvuOZXkbKm5zcRfOaog/FPtas0Ubr
KaPWYeUZserWS2/p20xWVebUKudjwL1FXiT7Q0Yu02Sd0qFcB0y9wvo4++8LGRVX9RtH1n2cVbIB
qYxp+M8uqBnhE2Z01dASFpVylgmfsa590i76fr7BwHqA54ybc2AVeyJH7eAjQiyvaugOJeKZAn4H
aoMujTYJM8MOnxh5cMuUQaOKus/AflHoGmCR+QvtnzKefrvjnlFzZ5Akh70CiG5W0UbDBJO+pRQb
Ah24MBTk4v+6ihVZ3fic2Noh70sWt+VfA2TO5KkAU8ZFDVBdC8FXlU7ZVhsI3k6IUHHoKGpCD2nm
Rq+OfSQIbYvvSvUvItUxIY2oqt7LxicG6EZUiN5s+mHnZcU5FDFeHWshs5wqNZrXbnQIomac88rn
H33+MOrWGW2DuyBjF27YKFbntgpoS8gAQ90Vqs4X0QCEbbq/VItOta78SqiZgv5/gcqyZXYpWW+a
cSa7ABQNFwy8EF1rEJ4O+KjbVYIagampYWOjc7n2ggb3HYuPCGiUGv7gjACqSc0UoE/fCn2vsjlA
kuqJq2d+WN1BRBy3/VrUyb78UKltJhbJOabXxtSXfvwyu//NWkR5S2B7jkR2l0gIu1oDYkxSSxy5
IZVbLwULj6ZnAgxg15gS+3sac0FsUqZphsW+cCICSVD8sdY81MrcG16FcQl7m50xYDwoev3aRkPT
pctU/Mvzn0mOcf5P8Afdis1yXXyjZjxJ0UeA+lz6tCjpqM8qy23R+KL/DH2ERSxFt0rFY7YvGnBA
2k5uyE1Sj7L/JbOvLlCpyEuGdJdC08+jnj4zVnU0IiLbtaDvE+R4k0KOaHzQAzFnIixlNIEWth0z
/2cWo9sOfyBmYswRFQI1xjHs9WfIvHaSxLqTd5ah7ePMxHDVU7lrfNkzGQxoADWZVUGrHG6K8Y+I
tgl5Dzx7/C91862huyHYllX9DmiLxuhw6O+ROiNYF43G8E0n03fjs7gL8P6seAkI+An+meOFAlmV
3iMLIxEjEAtVTNI9ihLSg/zI4wjQGLUWnNw53YkJgJce0v7NVmOMeZTmCFHUVc7TVPMlKOFHaXGd
kHbeZwhlLUihbpR8I37221tXXEUJuI+/c7K0kANgkVs0JlZ4tNqCjTnzyJWmgNlf9fYHcoIo01Ya
G9G17z0sCWCgupI5vyWrc+FsLyKGWzBUApYVHFmxtcqgUAXbWNkGugHy+Dl4iM8gdLK1Yh3zI3jW
S/wIuVm7OhZJEjr5k0YA/kz+hvhuG3SfPZ/WHfVrxb+V3kbIF3ncp9Vu+EvB9VmjtCyRi8y9LFs2
pb6QX4n6g+irQ56hQb9ME5IO9moekpoTTVPUbRQMQx2DvyFkatCc4v5H6CUgYowDe1MlQ1rhp/2X
F+ylZ2ZZQsXauxVDLZEOIOJW4CMxQ5m6ufAxTyXy5JhWt44V6ilihFMYg6gpa2cEre9hD5gpIp2+
Qf6WIg305Xxrqo8Q6f6Q5Kv5d0kZpuQNPqbo3kAI9NdlcxzbnWQxT9qmj0x6b/3v2WPAPyWCLs2p
vF0KL6sGCzO9SaGLlNNn96PxCFzx6VjFzQzRTsI0r4h0VOYVIEgtDciVipVjRI5EDt8Vc+fRQ62S
s/8YGUfHdLyZX56meF7owjKtR9lFDeUGWO4TvAfE2X2NNAFN124bO8GlzqxJYRgbJFveKbI5dSaV
5cXP2zWiy4RHwydeb88UdxTrOZ8AeBypVD0AnTOmpUBzM7I7ZJdwLzveJoNjJJeEBEX/QANByMMs
RMYo7hPu2TFvx91ICKuFJpMZ5rDSGdw3QDXf2mIN70WP19CasI2MLGCKzai6qoZu4ynhcr+r5TlX
lwXenoxEGS+KYfbcuULbCVXEN39OV0efMttXX3YHFi3sgPG9oMywSYCute8cF2nRnI12W2X3Bk3A
8FtTa1cll1H9Tpjbgm6R6IFEn9Mz/nVM2Idq4rYgtaPJjwmL/JoDWzb/R4uO2uckn+uaPYW6Vn37
QDfNhE5wVkzBWohwVVbTGr067gZtkFDIPFVaoDh6H6POzaurn7BF8rcFGVsx21lIvansrQedyuHs
q1j2e66SgakOXtfmJrN2FkQW8wGqfGCC3E424ynj4kfR/U3gbWv44Djeicg5dYPT6PcSkX9jPS25
ovy+xP6hCY8mdaAq2RTYh0A7281FN1mvyHs7ew5mshrppI3iU1MgrMoEbmNuxQlZ5qAVE9+doStD
cky1a6X9BawlJOVZzCj7fmdjedTTL9GmzOAyBNxHIpuJv440OjF+RU0KVvGVFoS2wWSgXDpZ8jUh
oQ37dviexxuSjJjCIOTdjFGxY0qneJccPUSCnUoyf2wOiZFmsqrvVetqYIVxgAAyR3EDVQx841tk
um3tr7IgvufkuCmXITwG0yeigdCeJ+qNXpFNJla+SWqp/dGOV18/lVThMOTdKdvAYsHMpOk49JCq
zgo9D996Sq78+8SMo+XFY6aOl9onWzV2JKNxUW92kAhCpuBeRnGMdwuVmaIi+YBjrf4poGmi3sK9
uVaKbRiwnff9nRxegv5fjOpfLVRKimht6WwQpPeGg1zB0mr4s5cTKcDMn2bz0UZnOaHwdXGabbvw
NHk3q7qbxEEYGaqfwVXyMwMzqMkoPGlnG1bc376Y50gw05F4/IbqKiEmyXs3+mOXIR1CEKTbAMVQ
qkfiJn3YtrGy/c+IGM+Sd0VIS3RaxLMZAtvmsmThl7GlCDapuTOh7uaKuvclFtg6jQXvdnS1lLcY
ZAMUHbeRJoKeGzepgXZVCjNkAJMI8EwGs4pWrcuoYsX2Y9EI4dJfmIgW+K7jBg8qH3iFqwQzA3cS
mlsH0I6BRtX4FOB7wmHrGbvSex+GvSilX/bn96zOWEUb+Oy5RIh9kMlF9TkKCFfbGJbH+QL9K0cG
L/GXVvFry9sg/lHCz5YV2mCO27bfZVVPE9q5hG2uO5W9BLV8iO+iZzBYkDiRpxC527R+RVKI+cle
JeGlsC1og7qJNJ0JlWJ0G0u1t/PTW7xqZgOklqNVLpiOTQ/ZovGWOyKr0/eJ3bAaf7UIawosPCkq
GJFRbyDFSDwUb4X9a3XHaGjZEmJiUwJWOLaDuPMrZAznKcGh0dCV+Qz4PMi/VXecmhFlCUB+JuIt
xgpfJ78MMI1nc1NpQ73vjf+7VbIA6cV8z1iZ9IMtmVpSViGux0dTD/W6RH9iqPjUuXk79ryUXbGo
PzKYSfgDhq1FLJqqCLAEODoGfozJWCSiWhfT02DOS7nsv03IYmzSgRQVzjUlIvLGiDm+puKC40lL
tHqHAGZl1sYmnOAhQbYrGxO99DwbeYQTmO7AdHydOFH832q3quS7PgQOAYW08s+Bx19lOtgRE0cY
WmP8QmAA1hEes5g89IhtTZr1f5jgGKfVHsstcqOF6Y55gv3EHF3f0F46jtaETZR1l3Jmssm6x2qa
cnjEKO49HzYmTp9mYP4I3lhD8B9avNrmlnaM6py1K8YVj48ZM9zSbDiK6upDQpNWYQ1vvZ3ZfnNv
+YhfcgwMSUZ6myk/Q/ZfQNFwVZjORAg8WnOPHFtJFNds0giWLt9x1qZj8680IPsPOTSDHHsSGYOI
IuPQW0nN1ygD2hDaweftzKxZPexvEw6aXE/pDDE98MiWZe8GDfN5dhUR13nHQ5NXeMT9bcMMvW++
0vZCcNCZVPElkdgLE9O3jcxKr8ZTZjxnyIJsHxJ0BP3kYdptl1aC0K2JYT3ZhEsIpB6+HZwMthtm
+Y9feG1zbStPry7H0Ml8qkrdhmQ6Ox8fGA1Y62QzydgJERp5CiNLnMhxZe+tdC+DLzNKe90m4bns
mLWl0suqxv84Oo8lOZEoin4REZl4tl3ed5m2G0Lt8N4k8PVzmN1EaCS1qiDzmXvP1Z96gLXOv5D1
aIAXM2OAFRsLA2StFiOqz4t1gind67d2fuxRVAzZzoi7pcurLKZtgG57LE4a0hGP4Z0OxjlX3yWd
+4jGRvY4vYGDc5nzbzdXnX6Bvbeeagy+pDA40J7rFPR1cW9RSPjzxzvwVyQo060RAcfYIR8/lwjS
iTF/ij2xj0VGiky8yPVsn05MV9CKop8quhc+hh1ZdzCuuExQFxgy2GjZkdAbxmtwzMtqwhIzEzm7
ZZTKY1WHl3rE/YNNpoPSadvtViqmv1ZOyVs/ExC51Wc7r57eMmfYlhhETESNBYtbvb3ZXI+epNnt
6e6rsCRuTCOl/i8b0/Gp7vpLFJKGCUPOEx4t3AZm0dJrsiWdxUYzqJLoRH32RdRWfcd6LKSStF58
rIV+wykauf1SVsaR/v+RhEzrXcgOpw4yNUXU0kP8kHflwqBN1bAUZGTfjB3kWphutgEStnWXmgGz
HcMV0KUOvrVhaDuNzrfjAHk11KbTvS9Fk+rzLMem/JvYjXF3sG01F65uLdmZY75ZCCzchUF7YCTv
sVW+hjSZksVum+nMLPp1ixUH5eVT3/868PumisI5rKBFMNcP7ItU8XJA9p0i1IHgvJ6d2czx1kag
2H1SP8hNm+27wl5Z8cNhrK+RwJiOP1YEmdf4Hit0H/8sFxxNB/HaiE8eqmbNSV8Ge/gYtRPCvkFH
++imJLtBkOw3uShfSRRB1q4UTkYz+C7G5NAH3qyPXeZl+bCdR1tYkHEawNhFAAkDxk979eoXxz05
RoF869OricMa8BwGcLpb91q26moh9va5shvuYQOtXffaoLEiDCWBdZ29KMc5RIG3zYwGWQCnWjZe
Qs37GasIch7S5AFJTB3iXLx3HmbNgroXuBPBwLqFXFKfrVT3oteYbVv7qHW2KvbZpKNsqEDHkfKA
eRdlfotTL6LtMX9gtS6KmNZ1FjVwPcKhNq2YDvddN94TplN68tU5jNpj65dsWbonCdiGZWeAqS9q
tslIll4bEsca0z9cJM991wFfwN1RBP8mxLx+0I1saGr85aCRwvKm51huNGuJYgQ/f55/MysfKrIi
s5/ac7+9aJZwEdgi1dJkmciqgH2ttyoYro1Y2FSDohoHmt1phIxcOqfmu95qqH0NXh6DMUWh8ls6
Z336lGvk7PXqteSorHrO4AtrTMH6LTTuIOUr71haVC71i4c7KKZ7CQ9GhzCGMIDCZP78EWMPNwKf
+BH6YLbfURewDjt5zrzVnvVFCtXz71h91SZI1eA5SxADK6zAnNdzLEYxgqnuwIMQBCSZ1A3OGs49
7X5M5wtEo4rcldKNuwYfY0JABaN72bOtzfCr2dzLfgbS04+2E9vscF7+8mA0fGc1SD8RiRcfU0Cn
C6jqCmGvuY2JHdMq5zhF8R5eIaFi88tNtjfY10vWEPzhc1TGaOpNHHuBB+KMq8QL+rWcJbaIctiz
G7+N0T3hGK28ejUV7kefDBnjLGdD5UcQXMKSFXInEWg2nGk0qp51HUKGBQx+JwdVEA+jjlF2CG8N
23V+I8/lF8lTu6iFA85zzUQWw/zehUBUtwDOxbtJX9joS4Xa26rIzs5h59xrckgarIYlRqSq7eFe
Ok9l/jVZuFoZ7zaGh9uNVLSyWdt4F5wMur67j3EgStZDQ1atazzRIqt3oxXTskYrjcV2qR/S8eoH
7aEhTjmrxcnAnmEW6SKzTn6abSMi0iHzfRp9u89cAwhGRzTqPplz6KxbKXRWgehSGdDoffansVVM
hMbNAw09m5OFDw3vWWUh8kKOpOOIUYwdo8TcqiDf1T36eWPcZEgmyYxZJdR7NpJG3Y02ZQNZq64+
x955S+0RkdZ3wQRSAq51fH0Rtx9ZYZxii/Uzh1XqtTfiypcGW++u1ll7TmeAbk8RA4pKwEJQxXlW
xScA9goGDuDqbhA/CMF5uBZNcss2sZVLLlNCg42D7nZrsAJ18Tzo3Zw58jNnJw/Us7W4DXH3LKl5
8smhqGs3tWfvSON+MtPqpQ0VfcUb3j3Qq+nKoWopqmolzX43Upx4rQ857XWWmmlUhS5xizrVXY9t
LSmDnbLHgyncTdnnm2ruemDWUc6TEEN+gMvbwY6cdOIYxHqeiHe6LVQpYh0jLBQqekTBa5DJi+Uh
A2am144kLF1TtAAV9WE23nxBTA4eKnyuO08Dd8bZNXKgxbj+cl9/1bHZsp+IOrI/2ZfpRMES7rfO
k2Lt/88LtVYUvbzo/cYsUVj4xOdOxSVmsGXWK5dXrNT+ddmzacdAo9lSkW+qIsAgOANHca4axoF1
9jck07qkWWqlf/DCaOOm+UXV+b4CzuDycQccECWYo7x+R3FKN9De+PBjNFImorm+m25mcexNShA3
YndNUaVBIXMbasXcO7eBf/Kd5OJ07jId6NtIRKwwu7LtiZN6M1TGOiaxMNXjtYlo1UvEWpfOPojA
qNEGCwYCkpsEE7wj9BOw2aJ5mBQS3kscYR/1bSRE5DiUND01P+YPyxxXjxYKH36DbIsV4mKoiovC
qRkA5Ml90hrYGvomqwGKYoftxs5meVCWA1pB/Pu068IRxJUUm7zZu+hZU0xWJcwsC7c7kA8oxxsf
Lo3twGPJ30Ia1KhOuOoZFXE/5WVycEmlcurgRCGJos4/R5hdzD5fhRH7Ki3YytHZNm25KqnLAe0j
121ura+91LhvW7YCAwboiVHJmHEW+92KRb/qmYWIEM6cXPnwU0SueIfZyq4MfoVIsIVjpNvQZK6i
/H1J1pFtQ2rih7JNrGSvdkt+A9JPPoNE8o7guyvRkbuYUc1vv/okP9CP3yQThzwQSw8UQw5cyiu2
VEabyJ/ePJtsq1Bxd9IHYfW2jK8aUFjINl+JR5YvE4HODz5hb1YLNVEc+vbzZGmMCIilsYD/oOCY
tSLOyJArB8dlACL21Lpj8Or3wUdL0maSoWvMal4FpM6wIXzgHzXCCuQGW3NCyJ5SiuHXMeP0YNne
j2F+JQVVdaDdPcM+KTlslDFgTperkdJ/CLWH5hFK0ban1v/rxp8sWrZcjnEw10fy4HgaDLTPxnqJ
J28ViF9l/2qWfxP0F/O8vqn+DFstAmQSQyqYxxr7yqXPSesVCL6lgdNEMCfI+KfqxlWHSz5kbI5p
JxOOCGy8GjtcqG5A9jp0cQ30YfZ9WH/MCqgm0qR62tIMPezQwxCGdZcpceOldPL+MmmAVrhqeneQ
O/WYRjsZnUacMGU4bEKNwWZl7qXR7so0PFjsVYf6xWzO3cDmRzAG9H0TRzZrVOwONqQhPFZnHHhb
KTSkG94VViCMbcyVlOIoGraZ2R8Ddsdugmchwjiru5iJcvJR/J2D1kMKJKNdzm9Km1Wd1v+mcdg5
TFbcvtrYE5o0p+O64NMeyVUAhAAM/Tj21avjpvvYna6BzgzNiXYmNvACAnMvmFdO0aFHNy1GolZt
kAx2soHDvBmGt8AdHxR9TEjFKvGg1RpIIcwCDkRk5egXUhzo7t6DNSMwvwdYMDuf7IyiBrM4MAgK
UKWynEWQrCcS6H1zG+1zR8+cktIr/PyvgZr+VMTGNWDJ1xFc0jDpTKdqk5fiOUHi0Hk6kajfUfDC
lnzjaNglIDs2VY36d949wJrpbWhyxqHm/9YarKPgxFhzHlpWLiZnhELkqwYoK6FEUp6cmzJ68NKf
xyl8c62Ee0K388UgXyVTeb16Zdi0dQrAqwiiSnZUGWItrfopCPwhzHkLuPd3LDfwt9chIr+w/aAT
pHoNnij0MRYhM72okFLbsFHE5KCM8NTiMkqh3cfOoZDfVbCruRt55g7W6D4kaew1cOhs4BOYowzp
EvxpOvTe8NMmDOyxtyVks4RkUsqAUxJ870jd4lqfbRltCjbDY4GzdWCxJJ/mOJzG4TZCzxfG1U8+
kN1p03SlTboe8R0IhtR9SD3C8eMCk5P2n2J8pI3ByYeLUEM6KCN5F3KmeNJSA42zzDuyXDylyUIH
M992dKdoCSz0wbH4sRB8BUJgtaywdsBfNY3nQdSbeQqb63a3Ie92dmOBrQtgXzyG9k3grY3gAfnj
XlbUu4LLvoTdwmbzGPKmVpX1SjLICyLOq9/izbGz+dCOoOlFRxqdZyeGhcfirzWWDoWqRmgPK7In
KZhb6YwMcoabfmhshCZPA+dxNIKJVM5flM8rXP4wCwuEydoZWMZHwExgQNhXW+jbIe+M2nrIilvl
MV8Kx13M+tXDxJvF+T4w2cy1NbvmbNESDdbgONDsapdJkvnwmI6K3jp0vvVcvdYcN5mmU3CZ6N8M
5zWtEDhSXxdJMLNeWIBVByO45XBO8qB/Tidz5TbhewDU0S3Sw5A1t56NgRjTnVbztM35DxV6GSN5
4Y+5N86/ahpOYe0wECoXAPZXheJVbYmcgsenD+NKsf3XZ4OQ476ZIY3rUO5zQBFVijzF8H7b1IrQ
rHbAdpwbEYQRnjbpZ681xw1RBAjKo+loJmD9+AyLQBD8la9K5Z06vGJi6h8hhfc04ptKwP+UQPKK
Na/MzhkCfAvttCG6noKd6be0xVoYr61JBScD/AcpD4TdoJfTa/EW11eMZl5i70pVoFenJExleiHF
4dlUX2X6qvrpUJmcj5V19AzB3fM1h7lYQPlKcykHLH9gnUXrHaZh3DllBUzOkyvVMlYKsewHvUdW
ADpF0UIlys4tlAUv9bA9UDZX1V3PEbTk0UYQsdckSCNc5qdtdzAcmyskIMmko1CjabBQrPp9/ihH
e2sLBL82AKLK2ofZq/CRoswpIkQhdI53L8AlVWrEQzAv+mosiEykUHAFhrVO9JOa7NegbreNYZz7
yN0Y7BytPFxIUe4rZ1ibdXvI2gIZEBIzRpZ/lZ8dVMVzOF+CqsE7nK5NQq2MkYWIY69VWb+q5F+Q
fU0tcJOqWAP45hhiy5T3a2MK9plQuyiZnv2yXHnontkCMflOFuaE7QtnszEdDWZgfuesuJjRN2Ww
jYi5lJ+tR7a6t3Shk1bCOesNe5JEbDvkKll6inwuk6Anv/eHhwJDD+l5UIyHiRYKOiPp7tzB1jmI
wVRCcu8Da6c8WIosYQqIIZV00OYwNhwTnTNW3Vx2/opsljCKNjpZS5glTGfuGmaXq70n/QoAOCsR
FoAhabaiULjLvBNImrYvrj7iQe7a+9h0S5VjJ7ACdiOUvjXAoEn7yuhKdWSYZlAd09DdxLH9HSg0
G6LZSnPiQFy58X3uQWLRvNNvsUZIWbZ1KEk+S5RxA2LvSah9GdVIjH+DFkW+g1dzliK0aF9k2V8y
gT1FiovhuBurLnFyDfvBArmfhCRBsP3WHHmqPX/nG87K6pubJm2Mc5A7mKg6Y4Ah7WyTDD65m06C
tfvIZb9KSw5TlIopE8NeYqkttkGDEpaS26rqr0x91kikc++fxWgb9uzDm1hvO8WG8DhSnNP0M+FG
DqMRU84QHkLFgDZuv2w7vJes35ep3WHx8VnAm1LNNqQEA7SwXp3+4pb5KfCSxZDdndlSjynRjY6i
SvcZDuGeDRAQBCZsvGtKcT7a95l0ksP5S+JtUb2nU3xw2qsJQSZKxhNmj02Fp8Gzh0saT1g6cQIg
GjdMhem7WcQD5d8MFlDuR4lkwOjUYxyzg6P0u07MlgjKVzNkRjbYqxY90NMo4AkCdbUVakgKS9/K
Zsf/dAvDCZhGdpNOhZax/NUqn2WfYk4Uf8umoPxTPHRdZ4HNiYd3VHakIQXMhZrIZdhh1j4xVP4m
jghSIs3SAV5RlMlGoEWZqnM15ldDknGF+iSPs2dPh0PgnJIgAl/VZMTfJRrFiHkso58gd+hmEfWF
bGkqK10zwdsPOCT7ApBLJd/CjCnm2MxqYyAYEG/NJCMEAyn/8NOZTNOh1a2E3+3FaDP9KTfJGGCI
BwTe6qeqwS/kFUtfBTo6Gqq0yTuFeX8zkQDHHG2aaM+Ba1/LJDo7YlzribVVecf92eGwcIivuVjF
y+Q/ayPlzOBcWldi/cdFkJXXuDAOY9jsXNxbExrjRteeNdfBKslgmKhLo+8uCcTpOoTJ703ebgyQ
NRqAreeZM9kLiYYFk25Kq7tTAFk5mmmBQPIgRnNRZ4dkEIu6f/fSdhNYXJHQ45RTL1pSESOOIf4+
lkyIuMP0MBvRq1JA9tU31Ocz4ltydAWbpMt2lmadNS5rFQQ89USdg5GKMoCSZARZA53hrFfnko8N
9LyCwSRaiWGiwAutRZPNWnK0c0bMeLHFzM4BLoNdJX5GQiN09mppLHYeFJQEYDH8GdK7jV2nj9tK
44/MdEwW6M8s+Be+A7B3DEF/qWvouMG1aLo/RHjbJrJewipqmC7Qi2HKRZ+qUDhC7e304tWdY71j
xJodMqp47oNxL7WeulD5obXAXGZ5nF18rP9S+rRmdrto7DVSaX7qWnvsff+hFc0vR8llrK3zGBd/
poMqKEebKegV7QmCVMLetCAjvnc9nUGPzrCyo2/MuCFAqYK2dSbubTcyeKG7r2IWYDcZ9kfdtw9d
UgLYdXEuhlX4wiB5GRQB3ixgwU/caU9diXEo+uzlez3eq3La9H7Cno6gVFXs5ugmesonwwjXjjP+
tkHNqUepWtUVkZ5Q0WVOdcx90kNCh0SOBqahB5wiwmbibCfL9FE7b7rBE1NTPBimA1AZPpIPlclB
IjI0JNQqOlfNZRse1e4t0QDl6fG+56waYTs4KjiYqXHOCNwB02SiZucnjwDx9UH1MZb6q+kRh027
r2XOLm1NECSwK31pbTJX2zLAXFBjby2oVLErNhqFMOO9tdLVI871eb2HgwFDFyeuljb7KB5ZYNgM
m/JlG7DPTNt7w4JvHfLm50qtR47SAOnB2JjnBiB+6xT/ulbtpU2rnVnLKS1PGdw8g+Vvrv35xSMh
Co/xLD5tTDp6TszvhMCH2COaLwaGuPlN1J5aC7YRN2ce4+gs40dHjo9VFIS15vskVFu3+lLU+V0z
Lfr+blPb0K3gLEf41ia3Ev8WnlRANK9uMbwXE1ogReS5dafr/Sjw9EVS3xhYk7W0ZNrTwD3G3RPA
leS+1magAh1WHx2DFilZPAs/lgpQp2+SB2a3xyYob0ms7nYub1oOdXgygJKAexT2Y0jVPyvotuW4
dbFHVrW2LDtqQIv0Dc3/KBt7MbGbdRk4CIXZkzFVPEpkCSPfdCuZNqQ/keYSizT7BET0QxD5rR/x
n3fSfVFl/9nALXsKmxmQLg+wOGmVArhGU27cEM7enBhJvDbg6LMoUSR6tdKwwVe5uLfEZ4VDOuUD
zPDDFnKA+TbhwanK58ZO9pJ0I93xvyHAH1nEw/0Nbh7mkM7k28zVtTKc58ogboVMIx1RNQqRKxfD
wCSLiZaG8jXKLplV3CRzvXhsNCbl/sasi4OVk/ZZ0h4WSKORmVia91kbaKuFeGitPLkGDjYVtAQc
RRsDTcxkmGczdzdBGG8aDykRch1LUWnF+gOIPyQj2GRMbM6DYLKZ2xwOXcjuQ0TUEDBv9Ka+x5W5
lsJ9KSoamzYZ1nUXUCOaqMrIWsmsTw9FAN6u34jyhPiRq92FNibaEfczzPUslha1AhKWQCPs3QdQ
Hcy5Q10k5uRtaCNmzNaiDuoX2QTPptffFU0oA03QizpguKFAxg45jc9+0wBpahnc0QtfMoQgIgmZ
YjZHj6+61LLpafAIxHODgu4w3ci2XdnUtE2sXZlaEBHYwxbGCjiqt6KhZ8YY3tPgR3oPZImyL7E4
FNs4pGdRb/Sav3So+IRQmFUlw7EKYj4KeSaPzOgd87ViXZHiu0yH5kfv2X3q5KhU02JIUZIHw1Fn
16nBL+bDoVnOdmM4rO3cWwnTwmPorELPJZgaWAWUWUm7gkh6OUEA0Dp9aeP9caC8mkhVbMZdXeTc
VZ/2y8ydY8HQqpTee2GAC6TssJuG/VP9jxvWXmShu+tkRX+BUzwavBj/+oykpi2eQdpNIO59ima3
tM848Qi/9fGTFYAx/poORlb+nrclJZtxrM3x0JT2oWymc5ml16xPNn4Gd0yvzV1kPEJYQEaLENZm
cIEE3WQbuxhrHYGCo9tbJiPPTWgsinnO6JUnFt6/aQkG1wG7VUQkw2VTd0LJicY+i89VCEI9JwAg
1Vz2VAhfC87O1dSYd4dzNvQLZJUlnlEsyRjushhCVYEaOnbqg1a3175ozgTdrUtKCaBRxnuZIpco
444NvZYsitrFj2vD19BXRV/Rpxr53VZMW1V5YSp2xu+CUUC+1non0GRxrDsdvVMR2/SS2b/WsEsy
Llz2taLaW1r/Voz5lxer5ZTbh9aIboy4mSmBZyFhErhvsMb9/t17rO3bijDGhtcQszb/4UBEsJzi
XS+nfdAlv3mQEWamHRK06VZp8yhEV7NH+s8vsrxgItU2/lo6jIqy4GBREsUussRKYwERMnxv8CVy
QBIzokN1m8gKbhIWTgJLWhBS0rqUYgWubFn5X12WH9H3b2tyDAIDOawe/opEPZc64N9CmzYyQcHs
jeYjdPV/vQU+M0bONVKmhb2DSpFKGtT4WDOPIUfKmWzvaeiYdOawYnKri5eumHbKUERQYyqzGhYN
Hnxi/Dw+VrWqzc+6X57sIftLnJ6sb/CxRVCuEr0l2M+q1rkiXkyL9xmxxFw3xZ46FVcD0g/p7nJ6
Grv+SNEGNlNwqQV8awcSFvMtmZJan3oL04kfVSI2BP1S4EN7Nknrrpr6wepwpcPwJlwJV1IonjN2
iZPZLTWJPEjaZ11QXxYjlhK92vHhISLTVmp2RiVds2a8dFCTfvYj5DIUrHXen3Rh3IuIAz/LT2Hi
rbNc/CUaup4KNZBrE7KuNwGu8HLtQTNEcoNXVLJbo0ZRLjoiB40q0ywdEVt6tRCWPY3sQzOHRRvT
PASIeO+n6TE4kAObQMOIL9z1RHU9IJSScXRwHNZRCZs/ISsExcM9qttz7N2lnu4C0R+iyPwmL2xV
2PGhFFzIlTjpLatvgyArB30ccMqg9BeDW36EXvioghFVmnVMPPb0Iwt1Ym/RnAAoQBxu5u+ZMz3m
j6pQwN9EseY1wB6LtYe1VcLoMggGjLbBX+0DWii14tJp/SXEZKl5XBGxcbKgOMf9tIlDjw5Gx/QS
/vUFuG3dNAwMfgM1G1qcsDgPmvVo2GNpHcsSHWfh4EIeQUPxVKQps26XPqnX0SNQaIFe0w+jFBuj
QzE0EgBncpOErXXtxoRrCljKIG6E9D7lvbVkb761U1LaqJOfcqI6c9kBTKeKQUHed/LN9xDos08m
otrDa4dbCdJwZtdnYTHYKDC7+Rb97UCdjumaKMXWWoYlZpQxyo6NwAjdWqjz2h4jZD4LYJtwP7nO
SxYTaIdFc/Y4IVLZNTh8aiHfKzk8OntWrhT+RnjTqlf9p2Nr/N3hxnHCcwpvF92iXNa4uuD13LSO
5Xtjm/fcr7btBH9LBnu7a64Tn3thoUrJgEGHZohE49u1QF9F490yXOouPWexl750JSNX26NkU5fU
azgB82tHr2YDhjP8/N4F8UPY4X7sppds0lhE4b8pk3sGNqEwgV+wumYLw0gZbJ0AeE/cHHZOAAxY
R1SwI5iQBheWDPqs/mZh96frWrvBTHUvtm5srQyVnixCo3UPaJ7ovE+XHkTjkA87y4MAh0pzUN+N
+8aZ8S797i5dBsQEhFjybk72IirowpV264AijZSmll1fXRxMdq6/26P3HDJyywgFr+hSUADs9PoK
Zhb7RL0yzJcEfApXD5wq1kVoA/VRO08DYoqeJ6bMnJeI5ZGNNcU2q18kWm+hE+PbfLGUfsWl82tw
EhfRnW31uYqtnTXA9Y8+rJT3EzlIYXHzVpCDTXWUGfqXKG8O0hhOhBjiLn0xZcqGM0JfltjdMXbm
mBdU4kFEngDpZZ5g2G4iAi3Gr8pnA4S31YDWomEKZAP8PIw8VI69GIpXzWpw3aX00uDiKn3X6/4u
0H4K+IBtW2xHGyi63jUUq1AgpoZvt4XV1rsvVfE+JHxEwfga9aijmZJKQCxFSoIy5tLBZLBVhOSM
ENw0cot3E446L4NOBC8kyQFhgIqedw3TRxQj9/DtX0tyVuYArBJQgQQKAkZ3Tdxg4l9NN6zwuCdq
JHa6OxYJqPHWO2F4PPvK/jS4Fkqlv7tV/lTDcVBu/DJKk7T2b1UXL04A4Fq1sDKRA7Mrknm/0fA5
OdFRTj0OJKxkhocCIkkLZqbpvpAaIypvpoutSoKx3JRAEJtwmCE+xQJkhFaLrWZ3oBZZZUQEhQ4+
JKiJShUu9SWuUaNZbnRVQXO2AiSksrNIR+6I5mQHzw4GVctGj5pDhLvWMb+nedli2xd8G9RnX9Vg
/yRue5mKeUyNwiANLY+OCK9TxTxFqe8RcfPkEHEeaea1dGu26ePShwxhsCaBMd2wezXwBrVV9NOU
OVJJvnKvG8+kbqwH5GpM+3cj0us2IjmBR0S07huo+HetJhcLX1iBvDOzvDl1UXvKG+6LbLSPU4/W
ts3Z07f5BvWUWNYjq5OYTXSOiPupNooc/waY6SSLOA9zkDew2zXtKw1GpIeev3XGbiui9uAJDmZd
Iz06m4aLNqTgjhoqtexbc21xzEs2ZrbCDFzk6EWTgPzA3mvIHCyxbohmem+FcavTZld2OGh1Cty6
+cO0cQtL1qzM3Al68tDypHVPDEPhIWfpN1hC8Uyl+q85YlgbHe2zRhFPCWhnT/PD4dLnoHhAtjAA
E8l7hpvSYH7AMXmb8obYQOeIqAT/QRhd6hkpJis2YEKdzb68GR2jdsYCoB3agxogh6hM33Pb0KeM
iKiVzZ5B6ckZ6JgDQAJ0+5RNX1pRXvTcvZUxg/mq4mdG/XeNs/KoB/nWLAm3dpqraYV7jSx1q01e
G5AMCitRRtQa0gDvw2IaVlOyN0oD+BXRJ7smZODUtrGa4bwn22+OapAw34yWzz2uoAOMotxNKSJ0
zSmQ5RunSGR3L6j+eajklSMwRRh46sBw2QC8iNOyDbKD04gmQ6Y/YIiXU/LnNnylmrsHUHYbVP6P
6cEzQRDbOOVy7uNvmEjGunNM5GaA/dghMdrmPvFYVESptYu5vJ+U988E0mxBKqgxaTlW+WOb8r1L
pj2TyKs1lJugDR+lO609fSBRVWPeFfQu9rRgn6SCikjDqQ6iijCRhR+3D6tq7oaVXaoCCCXVKqoU
QotRjsUTUeyYAgb0Hh7XZ6Kbn3EfLKvUusc1yueRSmEECxUnCmUdytRBkp3nkn0osYi6evXQI+8l
1aFTu6X3MIXxQsTDr2LUMTQu5FRoEU64A+JxtMcejpnb7WtL7AZe/iDNjkFZn1hNrVyBz9XRzsp3
F67EfS7arR/BvYs5vymssaTSRtvme2oCO2lHbK6jWvoRzVxvYeRGcyftCCJejG3agIDol+Sxa/42
KcKDLpLLqMu3JCcerpFr4g8gUs04RDCuhsMU2EZmUPb12eswqoIPjGS8VM5FwkMcmP9Y+hzEIOpr
5xUbrvx1ONi72tgry5KARlLzZEuIbXn4THT0uOjJqmrzbq0PKZlaTDVRpsoRDZqFAlcNNZkSY7we
DYsAmmY1pNXRSFh7888koTV87lJYlr4hVpg/EyK8YFzqA51DoEBoT92M7SIELWPGPCkwMJVg8Em9
MiI4HwvtYaDwGWV8rBuwxXmA2EKjFizJRrboAJf6CL0v0aZ9X8ubFU+7XJK8M0rUNk1SE5Npffed
e27r7jFIEKxNLj70xnh3M/rAaoaEK5SldoHny2sSjtQSxfcQFdsmn9Z1wcJWj7Ktj5lwyAJzrWp7
WmZh+NK6Oo43jnkdToM/vMRj+mI05Imwq+cQcrWZNsMp1RTdzgqNTxXTk4H8vURU5WupvPXEQWRr
JlUARCfmEsWqwF/w1Mjkqwjs7/+n/Pr0HhlkxgaT9hd49qMUXrMqNKylxGDu3HQ4ENN3SqLpnyt8
RC6T++JmeNXbOtyTr7oZIJNy82GCGqCcFaHz1rnjZzkFV2Z8m5TUyEp125BeDWFld4d05IMx9Zdd
ng+w6GEeCUzLhVHeTDt70bJeokbsP5nmZts5ab6vlUB1pXZBzWGq3Lm3jpF2tAMzLcjFbF4Y5WZJ
hklRlGjmZnpdPi1K3V+1pnoUWYx5PIYV0bfsncwcQ2GYGTdq4jlnrrxntsXeFjlTYxwi5b71IxZH
P0nUHK3G2dbKe920fIEhLLEyyE924p7NVFkLCgqiOgbFsmLEJwNaUwg2tE5PFxHPJtjKkLfQy+uj
coGM8zd/K4PdbuXar3bPflIq6teWTv9J84rXDAaFpyAKNAMfgtC0ei1JZ/WSlDBk1f5oGXZshQMG
QA8gG7ervlCJPCIxmkutGqA46jetV595XKIBk/TbZhBuA5UwTMoPdYjsIkLlPpFRmF06v/o2TUqY
RMf57RXq1Ejrgwf1iyq3YfFTgUbiR6Ol4Gsd3BEHggVksIyY/kFCeERm55wtpPD4p1KN6z8Fh+bE
PqqyCKiTnjoQnDvRC3XJZPgfZWe2W7eSZdtfSeRzEZcMRjDIwq37oN2q72zJ1gshyTb7Pth+/R08
VUBZsiHDSCCBPD7p2Js7GM1ac47J2X0KY3qHlNGTAlxKWR5Kqr1Jkv0YQM1Z5HkVfU8WA7lBgDLt
mgaThvjsk8V9GVUPJD/ulB+cdcNLS/UipHCLnTYJOf+lT0Ds6TalNCmfQMzcRuRyByX314Wl1+L2
3vcdTZySaRJF+7LGwpxXl3Y/P2sS0DJdA5jv6dNdB459NXXj3u6rayvFvYL+KOIH4++5DzpzYzfq
BFJ+3c2bbnBu53k49/QIZfoZctbWXqUbNLEXoZ9lVFwQH3yoMcUPZAuMCG+3irSJsy52ikODlo7U
UfPSds13DsU4/FwyWQb8ZLs+gVXZxV15NjUe7VGATH7QN+cTbs6bwUFgIjvwZNSUEEAAF29rbz7T
Jk/vGq+pMRBXaLJy8kujm2wBjwvO39RUawkl8AiP7Vd4x8QCY3CteFw4Yzu4s8sQD3AlfhQLPa8M
tkcLGQXIFZ6j+c5FcoZSi9Yqj/Ri4jbjX9Wr5P6J1ccuDgXAmfaLN2775sosV45Z5SdcItQxJfg8
Q6W0Aas3pAedWztIppt0uAfpH9NJF3RTms+LPlXdF9c/bSpiF4pq57flNqyeqwj+qLUXALQnkqB0
dAQ2uXWyYhd28AGCLcLhESswCT+9vvHH2x6VQveEK5NeCV2fk3p8wJRKATIxe/hodX8J0sqtQLwf
F9pxa3TGyv5nDiF4PQo8ArRO4/LenWmgolJdUxKuiuHApR3Pb4YqpIweI2jYoYce+27qdn4PBw12
zwJoAZ5PleOZRcaZXHFgzLnvu+pyrp8TvFVxGHDd/GEBnyRQgHLQ9wgv0TAUmxR9necm15Q2eWW5
9bOaavp8AdPXjdJN2tImt9gmDO+uZa5yZH8ejsOEMRNsAiBRULNR9AW7+TzQ2yKd0Fy4LbTi6rQJ
eB7Qp59i98xYj3TqiQSzwnP3FuPolu419XeyV2ndb4Q+FBBPZQwVGFNgdFqBNIeBkzzOnnecWoRo
J+KJn8dpCED2dxWCS65waOHPJyrjkk2UFh83rSq5Xpv/TfNQkxwQ05mmy1gR2VtxPiQsA9A7vbbT
vNwlEnUS5xUu3rhb2HSGtfC8KVH52sUDTGeHd4HIMr/9GsdnTOPeHKickHymhrNp2KP5OWnpoMUn
Fmelsv6+PtvuvC4vlLPCtKr6a5meuuamgxLSY99IqHBtmon2SL3R5eWQ38TOtEGD5XxvKeiCPhDu
NSEXdv8yLWg+rrrxNgNtKw4qskkoO3DJOHG+aS7xHkVhRx+rdj+g40nXLg8S5exKl3f43AKAglxp
Y7ivJYEXHX/1Y4aewSRna58e8yry2VI9NOZubr7XGWaS6XtN6oHPxSKg3kO0WMtPmNWnJr3iZtZi
SwgDhAeg9EFfluWJpP7CfQfZSXGezuOdA4exSqwzj0sBDhm2QcwJ5z6faLlv8vMyQErKlQF4UMP3
gE+g8Qt7j5jpF3nX+jAOHjpskNauDk6t/rQ1r31+vXR3i3uO/QN5KG9FxOntDtgTcQoFNTer2Toz
a3AIe3SBmZh/EgRQgPqggUj1COOPBm7xjLmhix84Ea918OU4yl0SbacKwfdxMYcp4iQzoM4+GWv7
BJMKt1T07odVmEXXI/fYG5h9ZUJdGfmi2IqOWv4dDAgXevnwHKb3nj4vHIFfUR7LFZkhS1ww/c6n
c9ldDelXK88Pywrld/oTgjrQyojuH1vrGsvL7buwLms4UE1w2a7Tj3qKt3WqH659m1R39vQVj2SB
YxUlAjC2A4s6IR9Z/Jw1x8b9TF1QsZBMkrkEIiC74X9tPY3/pULoyAUOa0d2aScQYtuLIiR/fWvT
Vqq5KXuDvw861Cg7B4Wp9ayG8L4Qh17xF2DxmyWAa04duO5oPJ0k89VMU4pr2K6LEdEN4NLre/y2
28bGgSFpIiVkTWkyHA9q+gqJZA8wYOPjfosUBxiPu+RNq26rZBcFhxQIwyJu3el0oOqxrElt3ecQ
laxZWvbPo2etTY+vbLxx9hz7+2aCL1g/dPKhQuBlfSqylSaBx2FT+PVJE3lcg1+goSXDPgX86Zlz
jz1mJZoRK4vewT1C+CC/Rlg7AR9MAIng7jgnYFbg8/tHU10l4jGhniBgy2T5FW0xFCZn1gLL1L7u
2ZCnnqQruR3MK7hQac6n+JIGdlahUtr1IwL4hObMxjBDi9sY3TXbowi+tdNFPH/r3GeQqQ3a3IpK
SzZd5NXdOAqUtcd0dcJOZ80MbC++mvr2Nqov6nHZkOh2yFJg+rAYw0uTPEbxtwBPw5R+jXitWLYG
YBN2fdGLA7CBIf6Mnkdep+qGlJuAbw4EKKj2Dv7CiOfTuo+u88PmJLNsA/cLV1jp7rU4t6dryJJo
DoppP+d4ZG5GFIEjyxGvGNGWc/YoIsqFJL9NN7rkTMsTyU4brlWkiuQdBJvHdt0wqPxSGz3JmN9V
uOeMd6qIGoqPNRKd+aoZPzuU49WLhUEr7sktvYeAf+K2K7wgB9hQB7dRd1POe8WJPQRcBz/Y/dIR
30SDvBUoPRGRqzNcLkV70aIAtAAAAiPtzTHHmlwsAcv6WeycG/XaWk/aOh2Iw0jJt1OSzsvOeepw
xtioG7tTJ/nmgJHpi1ure1gsF/cT4BrF5oHbhd5ryVshCc6MzWlHPqxlBY/ZTNgGsMx0OWoPbDRF
Wo7OcbR15ENawSE4a/1uN7oPuSUQl52W3hfT3dRkldhfSiQ2IdfzlvA1NGkDUTrzyoO4mBBB4pYv
BQkudyrJti50Sy88s3h5YQVxUdu6bDB5fxUKNFEUu1hair0I2kNXArJnxiV3q7SC6SkiF2PCcWVJ
9XAcKQNiT69HJM14HQAdF2cNd3IRfyVercrPNEDONL1Lg8+1g4rL/iyGtWRF9TYOiFy5tUE80EaH
X3Ckj8TC+6TsHJiWi4r/sk0+TcUXHTz0LW2ho0tTzmchUyP77vikqKQXoPexdnDbqTlUXnp5jQCp
3xIKtzd+u0GMyMoA1XK+6OeBbkx9MBnd0L0dRKedO+9nKrfcSrnqf6mYh+10BNl+WLriMJZXUmIe
dq/8Uh07Cwi4ezQS4Q6w+fQo9ZeVt59Cr0M/1uovTpbskC9uOtSwuHEXwhT9ip5l/+r4VwoLDPJ0
Ck6o5rH4sv/hkGqBHoBB6/17K3o2AscWRswggcAx4QBuARTivF7FUN74oOE4jbE+iqq5q5z4KSQx
x28Ek2c1mqFtQkfgIBn3fUKQ6AWHVYU/Xpx0fXBJl5N4i+nMaqx7M1AoD3Bz5KtfI/GSU7gXh5jk
OSdBWQwkBSLvVxS7XP0K+KB2Cd62ChVrt9oqehs2MfAxW08+5rvWW01pRF9Nnl1fVm0loFOG6FmC
7BP6EEC8wKAKW2wSHRzNKi8q4/gezTJ9U7QeboIDNtCHGU4DvvPu3FZA6aaVe2DRMN40oXtQoT7k
fkigWZh+R991V1dMIN/k0Wmvmk9zg9QtoCp806suPBUxXOA5Cgi0r6diayV9/ZiaBsPWDJ0dcevM
WSvok5cp+KcCAn2kmYOLMdCnk1uv/MMFg7XiDXAlb3RNfkSnlhgafK9Oo9K60TrKjmHRN2e9RrQ2
dyVCUmVfVo336DvOBLKIKTcWNSW2yHNYxeGXQxzornw+7kk2eo9EJdNk1KPce5MKH5A50FhwDQjV
iZ4sBETqN/psKaD6o5PkPLdMV4GFYaeoXb0+zZuxkv25bUXNRkvip/SIjd4TzhVFXu5Ty2WO1yFw
W04b43yecNDLC4FZxr92AwqJMUerjWjxU9NYPNZYiU1qP7suLsqe/QPhADfUemO3wtsWDY2aiu5H
IXllRdKPFPKhi/RA/zzCU8AMZNV8VvpgOmf16lvo1IFlss0avOJd4x4modwjspPjlKzRROmZUhoQ
UTBhrZB8n6YYriY3e0wonuD19U8XLjszAv3Zaejh4QybV+ohW21Hh7zyAU+2/ZplkNGkqqE02p5H
jgW5BBikfEwrM9D4ME5/oMYlFZgU117dCZI4rRQSc2JAmJWkrM0IylVP8aT6mkj/bkD7F2NB2HbD
cDC1/l4u2WvU0B/hs9HRmaCfdNbzFGPvkzQJSmM/G7Paw61vIo2+x671uVLgUAKO9q51mZP71aMV
6EQL8K66TGVyamJ+cau4Kvx4W08xaZSscYt7ajjY59J/QLyD9DEoL+lvCTrsOHpMcYrjcD9oruV+
dEzBAycpfmqS2aTXYerszlzdHVzbfihGtJLIfxCfJdu0BexoMFAsHt4Sr7zicgwRzktvi5YE88x8
SjruS10AYwXioNVxgRFPeWgZ0CgObnQTapfEYEdDKxCHwZ9H+ztMmgmDhupKNb7YbiK95yhDlvrN
Gfqmp7cG+t+1ScbKbYIfRwwNkDxdK89oRZTVUHLoqryqzMQ+amXFTmKsZgGzxPZMazZ265wGVxeA
UqKYQdAKeYma4yNevyiuLXEdV74CCmyKEHThxi3LQJIv2UHWYD/VbY0Wlrz5lnIWW1qVU/xailWE
3Qp+thOAdy2Rx9hlW0lLc6E3/TInXHR+2CgvCXHQSycIkJLWEA5fQv6/a2kgcKJe3zWDLmB1FWlO
zwrtb9hzaLCKufa/xqGHkIEimI6ba+66AxzRyu8y1gYNhGpt8vT8VHKbSctw4QcuyqXB0JOgJrIs
DuUgqkqCfaUaaFCej1kxlPm20YUaOXpEHPQvO5fob1BtenDrTedFpFSMcSDPVDamBbvQSI9i2/lu
AYsOB11MZjHi2pIraYacMX/qAkrM86a044ryWIZ8KXwJFf2IYoeZTlLLT8gaZmcq+iTv9TbKp7Aj
jEiFyHOBfUSEBVRxuKgGoeAwukewkxX3AR3W5GtstE9XsGDiIe+EqWACQLD1PFU/lkY44slFbwVy
x2d2c71vBbJcYHNNrCqSVFU3hg89+BP/U1T6UQ0TMvSory3ehFyN2GVLcbiSeeX1P6D2V8RwdL0Y
4GkXxs+AtJRl7dybqm0pC9tZk4+fM4NgCbUcjTdkdsj0vwUZWFHyPbvYiO+RI5oJfPGQ9v2jQ/VJ
HBzm1WKtysYGjJc/ZKVId4BBZ3IaW5n1XOTlVNj+y5J6ok85czgVFNrCCkvbOctD2y9+5OVo+3Jr
D5pTgvSbSWS0bkRLJddmknur0N+qCXGTjlP6l1k/Gv8TWvxIoyU1i+cHh3jO8sClcGIUnG8l/SoA
4Bu483Q9ssuhey4N29mYuOG0z5tYEEw/zkYq0h8KHVIGHiOP/tZJrCY//GKGNMFy55t2Tr4l2k8x
o3bsrf2rh6YSqxmrhzmdB2te3axd0Dq01LqI0+FOxxg64pG4e9qTGsckVUIxDFmHYIN+aSKOpsRQ
Pp5pYVXkaM1xqukn95aXgGAs4LFkAn68G7gkw9idcKx9H9TV9KAwdGCmTWWaeWaHpLSi2poNnUeP
1jEh/ScxT0vWogQv83CAPBSZAeF0R38GaaJXO/GOz9b6R9EsDZ0W41mrjKfAfxoN0ExWEn+Etgom
T1+23Efx/FScGI1pB6B6LTJ8WkJaBPND4XdRZ52XXZ+W066zxsjvLm1X5YW37eOo7XDq5O5KBA3n
XNbPg99HSwLrqWvkV8GHRuXq2HZhUxyGLpjJLS9bRA0EXYEZ/J1I2kTcdyIM837XhF1lu7c5UHHk
mxbOgP6HQ2G/L+5Lj2Zj+V12VoTUNs3qYIGnbycl5QQTJ37+LEOZOZdRFsuGEm+lSqRhY4MBGvyN
U0lc/rOli2AN8+28/iHMxkzMh6wdRTChFGlihMecGAbKZTV+P8mibNXedRi0UpzZRVMSoij4DT9N
7lBxm8V2xpfWqG5pI0ZdxCwokjRqviAQkvzLDdrA4TJE+IL0zGR7KC/6U2Qr0pEmSQv0NrZjMizm
RZcA9wcBIJnlE9FSMAfr6TLuKf0hHCvOy95H8I7Czh++C5krYj41QbPT49xNNSG9gZkF96N+aVrn
By90tFzy3ZgK6RJlyS2Ax0peuMpZCwaAR9i7UztdskOcJ457oaaWHb1hBcdimHpchRrD9WpHadFP
Ly3pr0XAtg2si4GG7HIK3dgAMuT/PN8vJsnv+ImT9DwJWjW8aEdMy6ldJTlwrtjBqwTk3AtvZ2oK
GimEccqju/RFAFPElEF/kFFuA0zLLe62eikSYIu1iT1KrVPqN3f4yCwAh35V2gl1sKVthiOayMCA
pU3xDOGSp8fx0Jmyw1JqIXkMdtRKZbyVpl18mz0EZ9xTsNQUTpnCLuUF4SL0phgxL+kPrYpixPyU
REl7jyS4oIg4hxbBUZHI/ObL2MmEgzS/kUUZpI2WEatkHoYIWKIyGhNaRkgUjsVEtDnu8Wph7lDC
XKV12lScZUhyU3nKCOFS5cNZBpgmdIhzHSiOwXWOupD2fG5706UOKGOf8VLUHm2LocXAy+kaSR8H
q1nNr1YzEAAfBdZDi2gPfV6a9os+t2SZSRoPWZmnUJOCKULOPE0zjHtwDKDbdlESNjRHa/A/TOl5
J2neAbKMoPv5+cKFsQrmOokRjPhRAGekIZGimrQMO0LVpQWvtWiTPkEfUg05JKLci7PD5Pi0vgvF
KrZ3CeHSBx8nh/UysQ9QgBvpmh9MSUDghRVXuPDdgn1i60cJ4k2/rGFYavgV4YUVSFrmtu338WuA
Qbyn8xIP4aGxIjGfo8caus+kiGT4utqsBKqHi3FCIuWKkMXDYme+mbNCQl1yyAClblVlJatcLTJy
rmPzzWVCX4quqZxvcdm1HLJaJQrqNq7q7R5ek18V+0ba+MCsFIEJHTluYJdLAHHgphs63zmvR2tk
vWDONqel2zTyvImWsKbAETlm/h6Grc6PibvMVGNKE9Fw9i3eqDY0HQLDzMiWhBDDMdaSS5l+jtui
NJ95Vat0M3bs3CAynH68YsWe0zM0FCFr9aSm5cIY3nFn0nW07YzG8YpDpf9UthKoT+ZnkyCLx4dF
NvleQvYgzR8icfu4Yu5ZcF1VfTZOI7mvBa2o+IK+aG/wClaAyxEsosvxMpWMZ67ikHgyKanjS7ts
6NCMVCuHXTvQ0N/L0La/OdJb1k1t8OWNE4YZsvp6QMYDSs2LuOfVDtlEY0kx09hFq5+XRGQYPko9
DrfUX/PgUEitEbFqbVib2sxH0FZZwZifAm/r5U7xsshNpmqWxXFyK8U0rGAmNqIVIO/nLOPMFhjx
Gnvt8G0IKsPHiV3iAJx5CMC5lKNzxZdJr6WQcUMSFIv81jIjLZNZI7Mjfa21UqQZY0YdPQM7RKlw
sajMSQN+eEazT1JQHBDcKxBsnehxwR2b2xod4Ex1dD4JvEqh3DBug7usqkd/rY166ZXUxaQ2NTxo
UjyNZ16yTkq6fLCh1lgOv8ipAzlpcPCbHjmaRVvcuROJmJAoeFkg75ZkocHqOKimrjP4K9eiDtOv
WEXgqrgmjYDSN8WMmEOQIKOQjT81Xjvf6tDHb+V0WXSmQ02hO2JBQa2GLJ8Sr9tUBCpFmsD1poLE
HWKrfak6keWbSVQl/z0P8zdU8ZoeM6r7bJ/iyftqi1A9B86EZ5+eMlG7WTMmuEoiFiqIBKJ/gUfm
w9AoYrSkMzWkLzMd1TvAiM1rktfk66i6jLHTtUmFwgx7IWx9mfYgdRB7ktUrvZiQTXSyydF1JEhO
K9ACzCQQhfvW9hZS6wyGOoBIwObW4zqzwFKuzClM+rAYrXa05u3MKsNf3I0FlBw3M+gDuqCixsg6
Pu+m3iGZxOBjL7djpIkSjlpbsCFZPuZFBi+jXckBMzhJRKBgzOOjsHdYO8GrznFCS6YbU7LoPWAQ
mBy1XQ6U8FrzabJQS+2KQoOkxuCjrD2ruedfpENgj5tURWVwGkfKfIPVP5QkfmMzw3E4K25FzCuL
nVoiRbViBAswqsqzuvA1fGi4uiDjxsyL7zi8SDA2+eCCBq4EacuRVDBaEDtpUiqzGAQhpkTONsqm
PLqfh9xuPoNWKs3ecAPLvjAhy+4ae1GZbANp2Qh/46loj741Wu2zV43Ep/pzN8ZPbd/jmXVgiCff
8gjW377qHSQ7oM5mURKVAakruwlgpjHnFyS70ue4MmBicTKv8Y/gVuf8IUB/lbFv1d5wYehajadT
aFfpK9tnziRZZgg1qN6GmF4pJwIrvBgSDxHBycgdb+BY2EJNo6CD5G+gQLZSuZ15uZk4saMjSpZ5
goLbcYofPCXqW7/V2iVhIJiQtgdNjy49Qzg3bSq4R7Rl2iK2OVxraNJM9Lg7hrB6km+105UcEJrE
Ijcgrgn6CmSCdD4rfFT/ply4kaaDld+NQ22hKZsrB82a8Cd1TbiEng6Qz4q7bPCEvpOuQRwL7jp6
5kC4tLuBroY85oP0os8RpFAybYxt1/R14qZkXZimMA2BislqTA4DwjqokH3rQWsI8vFSVUOf7GQd
V8UVqlaKogkGydM2n5ya11xTMFe9gqc7NEWWnTdjq80hQZAyHu2pzGIEv1GBJS1aF66lr0pwZgs3
HYtmS1YFm7x1x3BXs8nFjxpNYICFTxb0ZjMrqPvP6FA6zu0R3g5aMFM7G9SkUjt7KnESVK50aW7+
R5gkmC1rFn2cW1tWUDq7r42+l91Kj+w3XBQ5i/kApPFiZVir2vWMrxBmxDk6BWOo5LcNN1ta4nY1
QYOmaLNkDw3vcY9+K4/Ry6F2COS0+fe//s//+7+v039G36ubKp+jqvxX2Rc32HRM91//lv/+V/3f
//T023/92+PFcD3P94Xv20IoeFb8+evzXVJG/MvOf9QibgHJsPhHqbEvWOr1cQh8Z/uXo/A38woG
2hfadbQO3o4Ca6PP6xjndQ54Ew6McuJkW2ShcU8+Hki//zpvB/LttwMV8GkqS1O+mUivSc9bOw8L
0rAAJm2g0JWQAUl2GZcSkvvHA6tfBnZtxw24l0lX+Y5c//yn5zgLtMpBzOnSCUu83c2UNDvQSxMk
4iyK7z8e7JcfTYFJ8jx+PW0zouu+HawPwiT1eOnpJiDf2QxlkVAU4CTZ/+F3c9af/830WEfyuctK
pYSNFvTtSCbyOprldHgojs3QsCtl+5fKETjuCWEm1LS1mnqAQaS79pDVCx2wwZu6NVonIQOiThu0
CxLsxsvHT+B3j/vnz/Vu2lpaCRewL5rbkbzqCEA2+qW23yTlGN99PJSzfsd3z0BLhH8s4I7wleO/
fQZRpyT9WVqhnRfzsDlco3pG/HV0XVecIutOjmAsKRI7rmHFjBPKskKQcdqjUf3DD+L97rNopW1f
sZDzNr39LIsZc7fSeKXHbLEJDQ16jp4acC22rjxhI/Jrtfh/GPQ3D5vBXEkV3FGOFOuH+mlu57xz
VmMwq4Wtak+jTJmLgCd2SIjeuv34Yf/u+9GL1IHHOuEGYp35Pw21CHpGJT1NMKvtfHDlJMhgBkVq
hX1/Dc0l2H08nrP+he9+XN/2mUqKBo8Emvh2wBE5mHBi9BM+yF0vDvcT0Bx+XjURU9qd6wmVlONs
8YuRF9gHpBeiX5n8CXRuPJw7fveH2fabB+A7GrU4527udcG7yTbMjeKKg+lWWp3/Ne8mnMBGapc7
MtRBKouWG4T7jx/Cr4smM0lIzbvLnKLT9PYZxFnp1alLP6Rrnf41HVvnE0d19wDsFamRrL4FlJ8f
Px7zN3OKkq7rOK4KcFe+33faaKpTsqDdTWjPifUpmTQ2/pZ7bv0yksoyf/94uN89ViWlCDzJNGYT
evsVU8U6NNbCAQcVA2uLrTG5HqidXNCUyy+QCc+vHw/orA/t/cRC1cmqIZjJwnn3plq98AuzvjQs
3853X/sVEjU2/HpQ9k5hJTh00ZRtJ/Tta8FKlKcZesg/Te/frF2sFP/7Kd5Np5YDZ5y7xBsq4Pwn
bmh+VG6Os6YGTcDR77XFevQjtGEYl5FjH9MOKFrF1X/z8dP43Vvm2Rx1g4DtEa3128cvMPPZ3cxF
Ou/t9D6m77azoCn8/abAC8MqpRxHB2zHb0cZUI2iCi6J1ipoh1VDWp8HGE4ebf7x08dfyPvN/OWr
6H+WDN8J1PrnPy1UPkWXqA24qDve2G3b3rL2tRWCfip9tsCYADRKjCszLCMXkg4i/X+x0VPgnuZy
yPaxrgmq5rRJe0Y++Jy+bziUUt0bQZcEjkrPerT5UVnpHX6WAvMQqcNeD7fY0vqaStw5mo/PjZH3
Vk2lGnD2xKYT7qn7/RjKlOqlRihcZhZ1w2xYsb8PReIRmGJRus5Kh+I7VvkliYazWnKQoEPP/WnK
XtK+vk+r8YUHDI+pk5jxiDZxgS/kk/t5mGLE3B6EC3OTuMX3Lg/2WZmhKm2I9VWQWZLUvu3j9ibr
1CP3HaJb3T8tkb97tQKWattznMCVwllf9p+efSlyy5vXT53S3oASHUYwmvFRwxGZm9K5WdBS/4ip
QjmIHrJUbrhL98WBHi1n+D/MA4Z695YHStqa461yBbP77UdRcsKApmKmnIOjjQxhL+s2ObuoofYi
ne9l0fJ6fzzmr1OPw8ja99DC812t371MZThNOX5zmAv26F6bpXAee3oTJ7H2pk8fD/XrsslQ3A+k
slXAt3z39YYp0rZFyRCB5tB+t9oKyldHMbQcQpsGexP9YbzfnDeVJ4FmKbYjm6rXu62oaZOms8jE
4Pw+zPMJGJ4X7Fhg8toe023EP1GSwwFV0BMvnKdPIAW4IcFK3UTO0vzh0/z6oN9+mHffvpb4XOKa
7lKvPYOAuomhQzjwUFJEo5539bfPev1B+eic6rXLA387lWzK8jqEwHciyR7Yx70c75fU9W6mCRh2
Z7Lyr3d9jpB0AIXnoOvQnng7nusJqYjqwNhcOBdLTOMEhVi9kOiFMguIUHlBp9T8Ye7+OqEYjflk
c38RgoXs7aC1WDLPSyDIOK5nPxkXbkybpICTnIUQAHQ0qwfg4+e6vg5vX1HPIf0AiYiv2Prlu1+x
R+ObcAFuTrrEIK9sJvsQ0G8M5sgcbCwW3TadDNCqvx3Vd4X0CGqyFS+rercXVXM8VvQIueWOA+kT
qz0pLlJaacPsXU6xehULrOqPx/x1vvpKwVP0PcfXgQjeLQy6TnKEAmlFXaiLb4uKVEFKtN6xjaX1
+PdDMYwdCIeTKnC3t7+j0DO9p5LlfWwH0Gh9hu0t7UuFmCmPw+1fD6Ztrbl4sMpK4b+7hPaydnMz
UKNouzUFQs9jf4bNpQYhlP7pd1sPRG9ny3qh1j7fjGoFpYq3Xwz6gaqJtW4AUmIRosIbaOAcMeKh
/tU0GsLhUIZxtCH6StZPuEAw2/7lt/Vsmxs0nX7FcdxR7z5BP4To0UiZQAXZON55MGdQntPIh5mL
sTLyzj8ebv2l3nzhdTihqACtS4En3r2RROyyyXYDaWnsJA9o3fo9Fb3q4uNR1g/9fhSsp7z7lIBs
9csVwxsXqxmJqpbZKA60err73odDokND5qeq6QupQY9/O3E8m6IFV1Y2MYe4wncTJ4g7gb3SZ1RH
F2AiV2uKys2Zbsr57x+jYMnyWGQobTvy3cbF+QtylzEFhM4OXmYjiyu8QkhlPn6Ov/5aLmuKIwMV
MEHd92Um3Ud0L1sssC0VzGjX5x6ZxHk55Ie/H0exKax3Jk5H72dF6xgNFxO20wRcFgOXS24J1o26
by4/HujXwxxe5rW25EhnrS683/Yi6rK+N+JTTO2w23dz1QJsGrLXynPT88xDE92rBOX8PMMT87CI
jCU64I8/xK+zk8/AzhtgIrY9CgFvX/rBqaYJ2GK0NcCyeMXHCWnBdukWEoM2TlOS1bhJOu7F09Ya
6C787e2IR4BNWfGDKoBS7+8tS6SQlWF+J48dLdOG9sx46mBY+tNO+Mvmyzg+byH3MJtT8/vawuhE
UTYiWAD06YrmUtppFX8ldGaJrvI+KdID10Ut/nCs+WdLf/vqu1Qp/bV+ZDvKe38RDgt/mZMK3epY
tCnqVU/VlxBgkNTLrLoYlWs9e+gsv9AJny4xEdp3cu7q697DSpKlaGB1OElkDUVwSe+9vPv4p//N
MwFi5WmObSz28p8D6U93idp4A2wvwiJzHA0EINupDwCnKooVR4UooVMkuVY4cD4e9pdthoWCFZ4l
XgZCC3d9z38a1upHbnsRw2ZIQq8FYiv2GHSeMCPt82IQwQ+gfdGFpfv05eORf/OF34y8/vlPI3uy
QnYHcWUbT4aA0NQZwAsYFD4NzP58To6FwSb1h2Xrd5PAd721+kIphAf9blNDQVCPlJiQVpXizAVK
tF0mZKU1hI0NJDc08CiXzo2w9E3A9L+QCI+QuijkwZYPMI321W2/2mWNX+s//Ba/HJv4LfiPyyEQ
H6dQ73aJvK6tBt8zRzXIjOSFWCErXQiyD33JH9703/3s3BapQdkUhxnz7cO3lIpmIVA1x3SxT7i9
An6aOdqfLOGY3RbgjU77JuOsOppY6T8M/rtf/ufB3805woVAbnLaJie5hfHsuvl8OcPOuBC9IVYg
GSAFfzzX3j1Znid7lf7nNmf7tiPetX0SmtHB2FED67MiOy8jaKuzHurTaNb1H7b6d0v4P0MJJpet
fVZSal5vn6wHZqQsC8SWwgnlk51F4bEdesxhwp+/inQSt1kA6OMPX3D9Aj+tbf8zKtVafkshaaC9
HTVouxQSHx6kpI+7c7eIMWtzicLDXUE/6sk+DWLoKgM3nFtQouLm4+f77hf97+HZuNipFQUBV7wd
fgmt9Xi+Eqew2uON8JDQspctA9FiFRK9BIjTxyP+7jGzXa/XcydgPX/3mFMnniNgEZRemgzJmXHy
IYKoMVE8rrKqNbjvZIMopOhQ5n489PuTwj/fVq/3Rp8SIn75d7MpI2ogiboV3wyq/JAj074VfkMG
SQpLaMi7+qCTwTrWhjUbfWlJxGG6/OEd+t335y5CJ8wVPAf33feXbq609/+pO9PexpUsTf+VQn1n
DvcF6G5gRFGi5EW2vKTTXwhvyX3f+evnoTNvXVt2W5UDDNBTuCggIdsUGcGIE+e853k7RPleqwkq
3cJty+5VTxrIzMKC9GfpM5pWNDz9yJU/vkskrg2JSIkE55x3fD/Wfo7/BtI5nAm7olzlSAm2SmyF
jmz+X9wkQd88uITrJLcOz1tqSfmcYxhDqrBaT8pwJ1f5XqdTyLFMTFl4xdZfj+3HiYzyiGyqRE7P
pBR9sASn7ERIDHishRjOPm+NeFYoYrQuEyM7wSCs23x9vYMwmqnE9cggyiQ+VNang2EU6lSgdzyl
jJa2NH3HsdXmpEwVyJ5fX+iTUQMLIXK4ktnwZevgWFAoJvJD02JZ6hqMdkbcROHKDpdBS3Pa15d6
rUO+X4xUrqVwHGeLheR5cFM0RSBxUEhJ0/DTnAQRth0KDrGrZPZns8J4WIO2AKQ1jXdGQGOVVVnN
WpvrWaJGO9mkV+pyULBDxTFH3/bq+DMMfDj5VqEfeZU/fSoMM+UAno1y+BaNKviuuIMeIkpj5hiF
qJGOyREFokE9MrM+G2mD6JMCC2UQTjPvX5upF9GQaiRLxaruNmqetjTm6dHV18/+s/lrUUZULJEz
2YdijzURSpfIrSgRm4ONttFzLKDHJ4jdAkCFanDk1PTJA+QcTaZwTt0hNjgYaoteNrTlNPVJJS5g
Q5hcCzQLLPvI0FZf39knz8+w8OOWWO4USTwsnFlthECtIQNM+X+sl0ESQQGQx6atj7ySr9/5YPrS
3Ga8TmEJQd98z28CU868OtYAUF2CERErdLfxrm7Uu3qABFTIkWX7KPy/1ykZf6FI97Osgu6IwaKY
BhcHsSHQJdRNS08xh20Vdkh0WqtzWKcHpzVzc5VrgKx8LSHQbbHHLkkCLI3SuKeDhu4AxNHQd3WR
vsz+Tuoo4kNX36qDpM0SIX2RKRBrE7HASCeRMGQKJFsTg5NYaHF1UF4Ky8Pr0zxrK+tnacYip9bB
Pynk1DzBEeiOs/TcZV4CAQca4oujZg+inJ5lNGqsazXeWiNkVlmsfFucNMkua+SAfzySJHh43yj1
Uos7DMZiv8NlIUfkbmQW8PFRszJhZU4qhaWvLzRPvsOBJFXH2UYm8fohDSknNeLysgfQEOFkQu4w
u4pQri/LVLZ2tD6i4RdE+UhgIs373+FVFQJrpgmHDKKh99MnspKSXUREqdJNYWyjXuVUgclL46go
FZ1AkdPzoc+NpRFEgRu3wysBvLyeuqxZF7kmAIAJISB5Ex1uka8k+9hKWzraqZNic2gqF0lepMcG
5ZMXmWQ4A0KWzaLacLCrF81omqMOzCIfe28T9Ag/aMaNituu1uA/fT0wHy9GAtwy5hIDoapqzO/6
mzcMiCkeJAaa1q6EXI+UG0EsfdOrmB7LI8vGx0tx2JM42XI1lVPAwWiEQlgFZimgUCrlcJWgYwAm
h8Q9MoTC/fquPq5QXIpyCYdo0m+KfhA7KGOHnVMI+CHtevgFWdgvJaszj6QxDk5uTOX5Kq+ZfEIi
0ToYqMriMNHC6qB7tKbLrSwhc40pXQ0RlVYMMMZ2lbIi76oWvNKf3yAJG26OkjbR0cENChU9TYnP
2SWXw/HUF2JIjRzgjyQwP761TA1qQZJqKpxQD7cUVR/NqfPxYY0oK0ZL9Iztcgi6YOOJlqGcw3mf
pNuyt7Sbr+8O+d+HN5crUzw1dQO1BEm499MSszcEvhVzpdZoNIZevB6FGpqpTeGEf+O0nqffs+Iu
VXAsa549iJ9DFywFH0dnA3YKpnOov6bRTuIdx5GFUMnQEpadCcSjR78d0thxXQEVmaYGdxG79O99
auZmJNqtD3w92bfThZmLq2oA7J7FDr0T1N0ThKXFRgEpCX0DSD7kyJJznrQCCyCGLu0ZdqqfN9IA
iCnEGkQ7NbGh961TASi59dCBVMkCMjo6Tnu0kc/GEeDsIC2ac38QZNMKu4dCh3A5UGbzzOS0b6Ny
mwbDD4EgzseL3dokYWVLXsQGdu8j4Ki8ATtVOjha7Tv2L32zMgKXwIlgUnpNVZ7GtONJO7MFfOOp
y4nuIKzo7RxWCOBqdbz2TFwUbgLa71lpRu2W3gr4OjdqR+8z7lYpDQbXCYaslDgKed+2qOyNbY89
dF8qi3La4TtDd8TCkM5jrEpyGvaGGxwf8qACmoRwHMcwgwJQQNO16T1NGAYr+k8c9yblHAeqCWPb
gEpuDC+CjW8qnjSynHHzELecLxwLknoKJ6nDBb4R8XDPvjdWuVUtwDtxvONcspAAkE3xWYcVXpuu
MrpcUNeqhsOZkC6NbYw9r/Wj1swFQwvXB5AkLrxCC/BFdmXF27bCWk1WcSvRTHpaGrYOGsQ7D7z6
fEjWPeiEuDqbzRUjNH6I3HP/BrQqDlLStOvFq748gVogWo85WLR4DYERiEu7DfB1aLoT9Nc+joPA
pKV8P6iwqroLr1v7VuPQlocbwoUK0DwPwOkJP+QJv9JbuYKFF1+F/QPWSLhlgK2QgEv1L/50kzen
MmpklL+cHJqtHu+xsdGSSzledXjEFwRJNZTKurwf0CVW0WOFzqdssNsIQ/wmNt0AhcvYIG6fCtDD
Fm2KE6jyWcl9XqgbI4ntgCZYKM9oB3XgWfBzmnutPQfan8JCCWmaHMYfk/WSd+zgVwmy5jjONhRR
JW9nJvcaaOQiwxiQTmZNE26yLIdbhIoZKrQWD1sglW4BfLPRF16E3UwbrQp921mXAbwA/CRo+gNL
Mao0AeBomLQuWFSHXlSnasVlwlms0S9iXNu61DxDLsZHxE+Zuoo6Rkl3LG8n50v6BmiOhW/7KHvD
BT3kjlS5CFxi2t90mGhfr1aHAoXXfeDtYjVvfG/2UE1ORjH3PPR5g/ecRcOTx5LqcDTYW4JwNfcl
jWZ6pgx0rSaBdDPlEED06sj56XX7fB/sGKQBOFWKlOzQuh5sCYMW+TWFGeL/QTtVg4SuAKze1fos
VxWsY40mdnQaPp9NT/NPg7rGDgDL1AmZ26KLsU7/+qF83BvZntS5eGPxpT4cPGmh8ftUYgFXfL/Y
VNYQuUYzgC9NsuqBVn56l6qow9VAwRTl60t/jDO4NGcgJGUk0k19Ppi9GY6aHsBOzNFMhR4evi3+
UG6R0tqRevWxsPZjnMEBkto6/88Zj6LB+0uZoVcPUw6yL6AmNp9SBusUwKr154keTvCqyWGSuuXH
nKKs9G1Ff8vcL5mAGBya6FLyzAiOixcdm80ft16SNQpqIrIhnFwP85eTVqV95qMByavR34ZtOW0G
I8OqbKgwhEZswHpT1+gl4grHMRVjPNGL9xJhJq0rls+uo6uzexukgqljkSlH4PM6FldHvuin3xO1
6Bzfa5p+qBbFJE1HCQuzMEP9DFx4GMQfvWSqN6I5QJelqxNTtrQKAvFIyPzJ+84TIvIzyYdRHjws
Dii5LsNhEbHTwdEclcll0NOVI9X6iTH77g4l2NHpcSpLz9FyeJVsuCXUl69n+SdTj2qdrnA2polC
PFThayRL+o7+P4THQeZKXkUPY+X7R07gn7zGFnUwEU0QhzISSO8nOPhtJdJ9OnQVjfbUKh2C89LD
cYlmTsWNAvwNaYIzXK/Gnf3r+/t4dqM1hJQy92hpcyXm/ZWjqdDptfGRdmjpDf3sZ9jJfG9RQi8r
4M2aYPzgOGnMnrO7ry/86S2Tx55PqogtlIP0HP3DVls33PJE19hNkATyWadJNSVHeGQ4Ofcr+M/B
CqPPY5WDjzOaJhG01iba4Ll8cLBwIaojtUK75KKrJfMqKyb1IqWyjzuTP5yURo3ADSGN5nx9v4e9
DNynSQqZ9D1C2VmcdHCMIYOSi0FLYFDohQEgHBCashBST7xQvbTcaxT+H/NCigBUePhogOnMYtxu
IPNjIW1F1h8PPF+HwiAiKfaPD50FNGdnUaOB3K6la0i65Qn6P/D7/A9+bwZ81QTqJwfwCC1VLo49
DJlp9X4XJX9G9oweKFEntXXwMEBTCVFuNOUiiSl7KyHoY0sqgy10a9yh6Dhzei0J75W0G21G0UT0
o2JyPhj1Mu+b7NjXmTeQD1+H0gYrDavxBxVCWbTt5KFXWXiefKuVQ3RaF3K9r07aYuw3AF0UFOK2
EcuVA8pGAsCFTjsOxhSDpKNKzI9vBs/mzZeZ5++bjdVsrUAISxUQweSJJ+bMGfOqc1MA+0cWv90N
dYt/lWIkR57CZ+8F9ViUChL6wA+Jgwp0LHNAZEwgrixFr0ycphTRXdBbRxXv2m/18sjq+vGlIBnC
Rsvig8b1Y+Lciubqr4qoppTqHmyQ0tN2mcEdnRAepChRoUV2qu3VEoj8afYe0TvyRT2DcCSSmt/6
d1Pg9ZvQPAMuhurS4VE4VMSWtiY/WJrUh7uNQgFmuEeXK1vQ80ZBkbHnkXkuX68KH5ZfGbUqF31V
nNFTNG8/b8Z6pF8LHwyeeVXp/rqU1qlwS7mWmViBXDn3G2tc4A8iHNHQfyzocV1UvopGahlJ2Ovn
b67LQxVqo9Dh4oJEVW1T6fdx1t2o0RTQaKqbF34xIvlFLZtcmjo0BsqaACDcr+/+s69BXDd3aRC6
svkdLAMShevaRKhN0V1X8CidBMyy6dL2m0Bx8g5OFGhwTIhwdHfJEKm36cDZ7+sv8X7gWQERHjEC
VHIVanzGYSCG284QsMPO4A0tevCVUOHkmolTuyzpJDuLvKTPj7xp74OK10vSfENJCgkKRVXxYAfC
pwQckI75SCvGleaUY1E81fTxDkfW+M+uoyqICKGOU5YyDs4qlh5UGmArDqsSXQNxI0rXFuCKI6Oo
vXtzXu9GnuXMIjXLWWB4EJ17WK/gKEXaxw9T0dalyoNeF8ig9L3p+euxOnIpY95W3kxbeqdFL1eU
ga5zMwof0fm3xUtCOJpcyQHeLS9/fLlZKzL3s8CHseSDGAUOCzGIMuK/HpKHo9FEXSJ2UJ3IH5rV
15d6v/i+PsS3lzoMh6iy4NwupTPvnNQ37C4dnhvoCYGlDztVZNrgsv7sCPfxovPjfvM4c7UQy9wv
WWIKtGHr0YxKcavLIyYmGm9782ui/K93Hc/1awf0U16MVYhx3sE//+ssfKryOv/Z/Mf8a//6sfe/
9F+74iW7aqqXl+bsoTj8yXe/yN//ff3lQ/Pw7h9ORgPoeNm+VOP+pW6T5q/e7Pkn/90P//Hy+leu
x+LlP//5lLcZvK39iw8k4p+/P5qbubHeeTPc89///eH5Q8rvbV+q+mX88AsvD3Xzn/8U5G/U+ymb
WHgZsO/wKv3zH/3L74/YlSwk9JjXyVRr5wUyQ8sR0E1ufSNljEzaQtYlM0dZRHDR+P0RxUmExYS5
vPy0+f3zr1u/+LXl/RqVz9vU34cjc62Cxi7TnFuuqCgh530/SejfbjSrB0yUZy8Sxh2cAUkEzt1q
M91WBWf85tH8vv7btvjPriepCpJQxaCapB9sifHAYlUOuK4G0ekkP/fibupuR/l5SE86rT9ysYMM
+K+7o5grG5ZEzUQ8bFEw9KoUqL3SQgyvMJlufVfA6ZJyskdGr9NfyhqarrzBX3O2ZcrybZJJK13c
KyLO81Dhv7537aCWxvfRZk04gvC5lC3SGvv+acugQUYhUnGv1Se4I7gCgzMBUhpUwaqQsV7LnrRa
wTsRJEJ9KlmAeD2IpmJ/UTXZLRy5M87EoQBYttDNjZRhezgqeCtr2wziVqnp54rQLipL3yWV/jj6
2elkVU6ZyyflQHawg3tf3cbd6ErdNUbcEkY9oNqcUiGTnUGvN4qVYpD3e1FqgMEyx5TukXSKHbQY
cCIqgOsCANevb9siAia4GxXgo2TkJLVZRp4AQ70DcA5aqONxmxu5BZDqe3bTr+sINTqzqpwm8pUT
zElyIw28du4h4DdHrBkTcxHpOHvi9pnkldMOKXhMjM9Jj3oUEFXlWY9Smz7sRVglyxTdMhSYZYRF
eZDDwhvGhSlB9p7d44gii+GZ3r0KNy9keMQ6rtovOyr7WrDDDE6PZitFYRFij2eF5PUp31bwZEu8
k6Rb2EQLhmoR4qUFWMVWRHVhYVtByph/AXaA08qabT2HUwMIF+2QRCPo7QQ+b35+fr5rmvvQHMmo
YwzPpZQpcRsdXTkCzdbAIyZUluYoQSAqVmZ8G2LaYWJKGLUYQt0XZg24hCee33LPXnwBUTnEpaGh
eiH7L+qwGcbbxCdJya3TcLvQh8a2ahxVa9gfcHgKAKqhD0OApwcAh/DzNIS3mNRwET0Lh4nC8ddS
/yyToS6L+1F7LsxkiQ/gvAE6PkMxfwUV+4o+hNaF6Q4o8oUoQ8Hv2mUGTlSaMjQC8L7VVeHjyFX7
DnGsi2bqcr7difkyzSbceIuGlEkArC2CDg6P8JxMp3l934enVrePy0vRWlRGbXsxVQba0ULoDl65
K+ZG9Rq7r+y5A7iHxf3SwMQNY2AOZztFOJfze43RQzsANy1GUX4rTPcSTmwUnZkRpSP5LxLDDri/
ia7qnmnCuNQBVgUKwwmxRIClAvLOprptRwpwYT7rK6ww+Ll5HMJGo5xLiavd1xlt8nwhb8+U8HBg
gROxGLD5ihQJF6/A0Sk4KRNEMqaJIfGiDEw4zXcg8ThZWFH3ik/yYT2Vk2sVnquBUAawR92eWJQH
LVr7+Q4lEMqMcs1ROA1g9GODINYYuFC6UBt/LeOggs0NcE+74J2tZO7HT5Yahq94Otkj4TS2fMsg
eqmYxGm9Bryz8LjLsHvBe1IrnwcGVqT+FDL5PKYNj7IMALJiG9tR0MlQC3mQtOvJo0xXnDdx7Ige
LTJqclpq5i0rmqMX000hDE9S1S5y8klNNdxg3QVyRD1rfJU0HX9altdamC4pAyJ1XMqFS3cNcB9h
MX8qSoVT8OJXxo++AGfD9Cw0wHDySwzdOU7uQwzUK5j2Chj0rrwF2wxdDLFV/pwDP7N4os0WvYsz
703DcGmoVxLDlXviKvD5Uv2L3DT4SqR2lXZ2mDCnGKWgBkNbrqPZYGOEmx7iqS0hNGFeWn5q8/1a
Pb5ElbURsSec18UuFVna5l0CwwWeELww3hXmohEuCgyN9fIlRpZpqHtPvo+wJ8h4/jnmcpn5CCtt
q3X6+dSyDLHgeRheZPV90qyG4C7BPDXCpnueu/OLynsgKnCqqcdUfKV5d5KovahyyjxVsPpkAdNj
t2IOC9HtiA1uDSME2I7Gu5iUzwaMBW+4LYfbipcIN0bUOi8jL6BhbCK+rNrj/g3le17HxSBdDh0r
2KAvymETAH9MKC7msYxvYGZHOitgBjsWklDb44IwUj6qGlsod2Xrr6xSXvUDjq/IcbH1McSVmYGb
x/ABaNBTBaVzwYl6legJIje482ZS31l4uCK4tw2qxYPBoDSJHY6pK9PSJvJdw/RF7Kp17zGDGRRg
uovU2OeCx768r0B9M0lxmsQ6TlsWJVQS35nXoJgx7pvJhaOykfvEzWSf5a1cDkh85g0ooxY4jxzk
lIW+bUEJzYxlC7labvnrJsShSx1cUVCcQfAXY2X9KLR6KTbqaZt6dIrG89T2f51F/yhCxhmB/w6D
3nfB8r8XRK9f8jn8rA//1P/A+Hnul/wXOulD+LxuH9K3wfP8079iZ6oS39DuoACnPZEuxTmc+hU6
z58QHqP9ROBj0RRG2Po7cpaUb2hraYlQSHuSCFb5c78jZz6atSzkXlHeIZE0/yRwPui8IIlnIYji
lK+iyMKly+A6b49X3Qi9OO2SdCc9xefaqlxX35OT5iQ5mbaTEzm9ZGMqfUyX/po6/TuR9fuqKvH/
XC5DQXxw1UJh7dRHDFo7U1+hRQdMQJNDb572CARUa2BlAIAuiD860rrADBdtxdqraO6A22+eXHdW
sc4bLNBq3RVSnzpnvSlBaMgd4oaUDgLNXIq5v2oxsIOIs+x6faGaL60qAlDtbUB0S1WHBOvz7lJU
gg6QwqGvbFi8F0Pu7wJeROTWnCDAhQ8GRgTBKtRip4KTio3lOhZZP3wMB2qIW4P2IOtNDLZKxMEo
29TjbMKqr2TQ81XZnmnQqPFD1jHxntYd5GqMSJ1R2beB6xv4bNR3UVHhiLfyoP6NqeyoYs3KEixA
uYCDC37QFeaQp1jGA6xszL5E3BQYUUcWrbNBhghoYeCkNbvSwm9GnsJFO0qu6HVumSk3cmf+UNJL
PzCvR+VHJ9FVM1i2pT8MqBn85i6WzLWfYlUYXPVG5hozFLAxLn0zOSmEihvskL/1O6jGqzIsLias
BwYFe4dIWMLq3YRmvjJTH2sDYzeqAvBSEJ7BzPNDN5y330c1seM8WVF22IBgcs26P0/i6jyNsAko
6+ACLDj2gR4BUGcrAY9bk6/nJbo0tEVKWohowZGMXaDsvfPyZw8SLEn7fY9jbsu2o1by3soyhJLg
M0tXK0hOnkdRvSYEBdqfTcTOwj6HRAh02W3EArJngKlhba30VLrohGCTTeq+zS4a3BUUadg2sC8z
nXRfBWNfEzQ3Ls2taRYILIJrccAFqG03UE5P6xJp0TiuiGftPsZQJ0HKUyYbLynBBepuiGZc6L6H
nEoLsbF98BuDXK/Iz6947V21s3axnuwzddgqBN6VQQQ3m/k2HT/Ljj2yQyMlU7Aw9xOZM62+MTHL
gGhAvKos6+I5pilJbjGnAurfReNSqaaVAr/Z8zjzGiEmY5LIgWYT9RnWFyqmbwSKIQUNKrQjWFXt
0ojuR4sIu/sejeOpIEzLVkXLk4GLUrSLsMh3Awz/Ql1ol0M0LQkY4rXwgs98dD7yFlz7N6XvEOLs
q2C0IW+7tZ5eSlj1iIbjezUKmOmuavR5d81tDpQ9gZ1IGSWe9jJOEmRT1cCucs1zaEK/1r1mg8dA
sGjD6kmIUH74I31npSV5GIQHKxGnKjxPRMiT4gkNoHNke4L0bgUY0tWnlApIsUwH8OC9hPDOX8kB
kUONW22DgZ5Wi6dAhZFYAX2fJSneqdGc5L6FuVm9M5p+FanfC4iy1BuXfRFBMn/BIQMz6U7bJr2+
FgoDy4kfwfAAkOUkYEUiHfrsl8qllEScLUq0V8IyVqSnsIrsUmvOo77dC/CFu0k7CfJHg26Uom4X
iV9+D7BE4ZwmX0GL5WAFtDpPQIaV2SkiLjwiY+NpDKioSPplg7A6RYw7zjBsCQ1Zk287QUrm0DAC
doGRYGzxLqvlGoi5LcjqYw6KN9j0zSbppDsOS/ecgjBMzQoMmCcikGBR+fUMNCYKQtgsKzUmy5lx
P1S5G1v4kHXPMV4sKvbciak+12KD66u4Rwl61uEplvoz2IaaX0hIfRP621TgDFQInNFTR244+icT
B8Nkhb5kMRYcMkPtKkj7VapKZ02jOE1nOOkYOVbx0Pv9IvaqlZzOiJi7xMCxIpUgWpRbOYue/aT7
Tm0d7XPqJuWwixX+utJvGpRTSGAdBXg63q+2Nt6KwrCKjAe/LvGVegIgfR7LzTJLOHsObq49QTHd
K9Y29+NbFWx1A0deLqRzyqrLuQUDgOgi0yWKntpZEJFAjU27qirO1/emNpypnIO9yrzzhGWAeISt
1A50lEa6zDP9iWZyUan3YcNRoWUJojfxKtHwy1bN1DVq3NCwKudIJLEsTsptQbdFh2RMvhuFm7rv
MbeJHbRujqRuBI5Beu+qnIYHQcGxlESERPpDLbfgX7GIK87qNr0rW2tBm8ZlbWL73YMN7y4Vub6o
hPOYQLMvRFslG+Bn96aansUelMgIlrIh75nptug9JGLvwlqcBO0y04DCWijaRnGZTxisl/pprJnX
jdDrNmT9h8i4GUIYUJK58CEPZCbH3UZYEPFsx0m76sUHSwdoc5cztIUqIbVNVjImhBBEbKUOnJyk
hlwZtCNAFB2bLSeEdGFM7SZBJ2HCxp6Chept03ZFbdmWMSKMDJCXVhPQdRMhILtRsug0q190NUPI
VOp250u4lGlbhK7wkGbC0c7KHxrpntODMyYl4n4Mlq0psrtSPtHEgaQUJy0ta7+3XrvvpOE5Mjpb
LJ5l9pjMHB+ywXBQWW979Nz6VD1PWQJnkxM8HgdLJZwcYn3aAwKb12+pcPKvRpaD6qwqsC+WC0Tr
P6Hng765n+Rz30/dsIu2KrkOBYBrYmJ800WrsE1d2kkp4ZqOUTZLKfOWObBtQeElYFsOeaCpjGG1
dVKUKmZawtbMUbrWzXfaCvbh0P4QaB7opmtYTA1fgKZZt/W7vc9Ap/I1an2OO6ceppRYEfeD74pI
GX24A6DWL/pM55iuoCqoWuMhCTBjwCkFpqFtCJeF/lI05WoswEJPYHWljCMQy9mQEpjRsifARa0g
G+fR8k2c/Eku9YCx9zEYnJOtbzP8klKHpUcwSOZQY1LRRL/I772NYfdQ7W2l5P4XdO8due6cE/4q
Bj3IYkbYsIpiZhKD9lcimT4/+JmBrRXaIyKSV97UxwvR2Sfr1O0p3b6/P2D0UVDIwnx/vUMU5wTm
Il1b9mDzOtm6W6zDlbGRNkce6/z9v7rsYU4cx1OlHriseNksRVu8RRcZXWDayF60ih7xRJVsWV5M
P+Mf3iP9LJ7z9Rd4rTx9+AIAQpGSwCv8UHOrS4Tigq5hfblDWL0PXSKT3lbUnbnsbHk14nnP/YsL
juSnJAOCe+0Y7nV+sl99g4M0PabJ5YhBN98gujHwaJf15wLb56/v87PnbFD7oH9vlqkcMje8kK21
mepkV5YmumwTY8qIY0LaP7bhSaPST4RrCChi6ci8el+D+PXamLS00K4BWIQD4ftpFShxPIKmT3d6
2q8nfS1lt5p6XXsYzdVrY7z7+i4/e5Rvrya/v5oJBLaVYo9HiYo52Kjddz+9/PoSBx2Kr3dE/wIl
TAxqONMcKsw8ZRKLilCE6QKbG9fhzZD8kLfGanLli1q/EXfqjtzfkuweThPH+ig+eZ7vrn7wvoRG
7JGgbLJdFe2tKljKA/gi4wKN7ULKniYhOCLmONCVfLzdg0NwLPVmW8lcsHa8db+OVnm+Uhftkj10
PQzrrx/uJ+M3P1rmCXUy1KPz528WWYIbzcrLKUOZgweqdDuU5PWOtB3Or9PB6wbCh7mI1hPh1mHf
ZhjjVFP7ebobqLmY7P/1eETZfOwKB1tFTMRbt0aW7oQJp0CY5NiD/Pnr/O4mDraFsor01BS5CXXt
u4rbuco6cKu1cWx5nl+Yjw+L9um5Hxdl0eGARIVIiNSm7Ar4mtmBnewqF8mdnbiiW7p/PPosE+gI
XwGb9Ce9H30YeaqYC026w/7Jpgy9HlmJh6478uwOhOevU5rX16Qcq5uIOcyD6/iyX0K3t1KmdHwu
LZNVylEGP78F6ZdVugrBQX7/+s4+2cXfXvGwgzrUtaA2JHOecyTbp9vc/NnlmLuZxxoIPxuvN7d2
CIuqzbjDzoNbo6Cy7DYm7U9uaCNIAFWymPMWx4bs0ztDeUOFGcEPrWvvx0xT8igUsR/a5dapF4jn
DRYppNQmjnHIsFUl4vXKVr32o2nd2NjBxyPVgV0jFqDhNOEoSv8GLcbZuUndFXao4D8q5pkKtcxT
8J3sMDKBHlNpgoOBG6XJ6irX0o3a0rmqDOpCbFJCXHpjp2yF4HNVeZdV1y/Col0YuLt2bezKVbUJ
4hlcCtUaT3IMwVXrRQs3Vbfrkquo9cUT8g2up6AQ67TuTheEsypZJ9316yT4o5T0v5dv/v9PtMGu
8N9nnbc5FVqYtf/4302eJG/zzwgF/kpACyR5v1GsRxqIOmOWWPFa/hZvzB9ps/IKSSFdC6JCFPFX
Clr/RgM5ggpSxDPTYv7orxQ0H0kwIOaNBM48Xbx/koM+yAarFnns+dooS1QoX8SK72e615aDYOih
cq2Wj1ZQuNF0nleJjeVLxWQXlz1Ww/2yT4dl1JGbaZuc4/yJlcd3EE3p4HdTQd5UWM8ZArjZcJsp
26hCnZCTDXuRvY5DbW0HxTkGIFSY/cCeJGGdB+O5ZGJEJ65bK3IBQN361Ig4rNHbVVdH2idfNRp/
L/cf7/Fg51IRZuItEivXYrnS9P1QtSlHndIeQQ7ZqVDVK/KSlGy2om/FdtXRs5b0qbKkt6yX+tNs
g8T9EQAYpTgsbxax2exlsXgYrOGqFJ2ocC1jJWTPSdeddLm8L1TzarTQE6QtbmppIz2Rw+NIiFD3
Si/076SO+5POTEihl9ppideZg7yYhcwasmWp/cyn6qkr1OWbyXnx63bfymYOtJS/nwIFDwjbUL9o
an4/0kXQcEb2E+U6STH07Qfyt55dI79o/Ucjf5ws0rXVaXY01noNbz48/r8vfKiS66mDI1ILlGsv
crNy421ji2ZE3DSi0LUEt5u2tQvFjW7NJKZJ8zwPzxrxvPA2WrRPNXu03BHZiYiH9JO+6QVEKyfe
NK0K5V4nV0IqRAfuu8EMXq5odjzWDfB+K/j92PBYQI85c+AOv32EjWLBmyxfR225qqPYGWZ/WM1y
db1f/79aSv/bBfd/YO2Od+vNTP1QvLuZHl/isG4e3gnmXn/pVw3PUL5h04UCWvlb+KZp3yi+IUym
NYHSNq1t/1o6Ve0bPGRcjCWAekzzWQP6e+lUjG8SbRYEY7pMb4MsKn+ydL6P6mn6IaYjp0DvN9G2
Ctz1/fvU1IFuBkoSuGLfRz99Y4ydDKglLp1Ke6RoNy9Qf79B86XoogfrxGVm/5JD8afSdJYRUVVw
lTFMqqWg5ZUEAVwMxkVmWbmBIl9KziaSc7nbBdjvHFk7Pru+jOwfzAgV0Q/oZ0McUnRnYkSDUbQO
c2Xhsf4t/Am9GT5XT1bmX1Tok49EtDTRf7hv+Ht0vlOmhE/4gTsC26/uS0wX12osWiNKtna2LI2B
u8ebAJ5hial5l4xXfluLCMt8D7PjpPCNK5k02sjigu6Nhui8KRMcqBLtKdO0Mb2bMj3Md5KPfd33
gZvIHEyJAaAaJbh9t4Krbe2xURczXLon86HrcEfEiECt0bYpLQnyXNby/mTSle5W1LoJjzDEcsGJ
6av02Gn4+IKlFcawXIZCAgKqs7JeWE9eHOv0zyaTjBmwlG9TgtrKDvWm9NZSl1uhXUgVijWrSdCa
GbTVxWiMRBnGRT2OBm0vIL1sX0wD4XwK6rjdeBQHQhuQ0LDRM1UM1zkcbtkJKZXFC4rPbb3C4jhr
EOPktQPWu9kY4giOLKd547zMfHFaBC1c52XRYnt8Rs0E2qyCgdtF6WPJhbaoj0uaqpVocku1zkkn
m7Oga8BDSoGG0UYGDqNR1ezkocOsG8HPgJ+nXwrjZS5144MhjJSBLKAd0ZU80nC/12A/DW4Sd/5j
awl1d1aOkTjShN5nltMw90xb6qUUk/XeLL2NMOQRXJewHdoTv7Waaw+P8z2vDDb0vgqnkYZupUEn
Fs7iz3bMwx9mmRfKLvXi9n4QMWhdMwGsbBNVaaqu1IHavp1M2Siu/BQfKdvMK1Oyi77TUBt1bYI+
JBYhLp2RPht2IKLGCF6bGlrNwkwDzr645I3doy9JbX0FPLpFvNamiZMJpnjqybMddpB7PhSDMgqh
17R1XixlPcruacmRaenScj10y94MiH4ouwkbprNooo7PvdqR8v/D3nk02Y2kV/S/aI8OmASQ2D7v
65Vn1QZRLJIJ74EE8Ot1HnukIXsU6pi1tJuebvI5IPGZe8/NCCgguzM7VCP4kSXBnkzve7sLiClu
LNLPe0kw1M5rJ6oIzx+MjV15ol2TnlF2r001WM1qbG9oxsHrwinFe28O4rEc2vk+IAu3XNldNzDE
CbG01OSYAg7aZ00VlvvBNmbDWGouxme2Ik72OM5BkN0EePLJzG39FNpt9AVyFCOM4TZAwfPkVYi9
oti1kfVldvuaNaWNwjPORHjvqDxv9v5IEhwOZCf1riqxp4wUhqT1HoOgz5sT73fKuTh7u7g34iBA
oDaURnET5Iz3hFPz7SufTczKhz0RgmCdm2lN+cS6q2/DiKVwrGMgoY1gPd80wsiWmVcmQBOaoA3X
qNow68vGGYktlJUmATyYok1KBuNtNRZkaA0HtKPrxG2DCyW5up9FH/p7o6+z8TA4lTKfegJ1q61J
yJneVYpk3PUkmuKRPZGmVs5V6i3KlhKC1Q239np2Q7RXQ2D03wMzd5sVKUDWHbo/l8UZNCPWWPCU
3gXppPVGizn8HEHM21/w7eJdax3i0pC2Wp6P6MGK3rDoaWvLZrmxliOBMNXCwwU57rokwIiXEiGZ
X0iGrA9ZHaPuKoLCvDa9O6zx0Flq72aEo23bvAybaxbjJsopzzM1HSMJmxB1Y60hPuvJ+RLyR93X
tAGnsnCTYrqCZK7u2OQQaQ8NVcwblWX+RxdYiJ29oXOhZWryawmHtJ1yS7aD2eDvdiaK+XGCvQi1
tlFX3r13i62cjHGRWg5D2qZrv4hy3neV9tg5ZJ7Fq3bFl9hLAsGf7Xr7okkRfAYH3Tpb07cKFy1k
O5NkRR6hwFacXTPHPOV2NDUrTwdBvDfJhmOs3lRGtEGnYPTrLnWHh5osQZI1okiaWy0Qnq1qrzUF
4sYpIcKIXoQtZhf49TUePNs/puwTQxBUE2F3Tt5Pxl6PISAiYqK/dTcn8IsVwdE4pRZ4h0FT7W97
0ifF0bFHtXA9NARaEpCdmpkhL7U1jcg/kcOfuthkHR+b8FxJDqmr5lCKrtwKjnWEc1M6SbD+5Twv
gUjL8BjwTG/3thiLYu3ORvkFixRzgb7RwbCardo9Z46rg/Vg3ZQWbIBjvZzauSVqO7Nm8zI3nGLZ
wgfwRKSL7Hx7Wxr85F/DDPcSOuLBfOWiHWZ0DJQeYI5QfV4weCcvgxsYFmpH0H/XpJ5R9QcmmbEA
u7Jb8KWoSDwgzxOgiyjxyt7XUzfGCztI4nfhlnZwrnIITfucsNH2xRnr4CMwNf69IvDzU1VA7b1r
ZldP67q34w6lIJzfESiGY/Gc5nRVsGi9zOZoH6NiM3Db3CmTMmFpDIZ7x1OvDbYECCYwVoo2nzd9
CLOXG6Rin92UVjEukyhkyR7n3vBOdKpq0cXI+rFXMaeoF0SOuYBN5EzQMKdhXOCr0eBSprKngxBR
w7Yy8u2qPTPUleikHY+RdC3xObqkFft7+v0s51134Dzz6jb5UexiG5AeorSWDRoD9B/Esv2wogqc
b4C1N12nQzI6p1LNbr0LvSF1Nj0binA1ojFArwtoI4TNELMhDiLZ1ABwcmqSsRMDE6GiD8tbb4xy
J1j4WWUFKyZC8ss0l+arF/rV+2BmQUM3nqDmqkOnzFE41tmH78qi2YxF3aH459hHwMLvRzB2enOQ
mi3n3ZmPwUJaD/xoj5E73KbUYyWd8QrsOK67vaoK18cKGDRF3qMpCN25R8k0R4LkBK8gMHFlqcZD
bNy0tiLpZW4jRC5dGLgcyRrfFcv4OYwJIFjLlDCCeiGDsIdrMxmZK9RqHEnOXnObepXchGD9g/IQ
gD8WQFrdVnYr163rqKRhtmOXKy2Z21LLszbN3pZrSrCmvw8qC85MWkZ2JRDqzMpqNk1PaV49qDGx
8waQTVK4xY6SCr/5c6EhtMz3hK9HXnRXcgV6yLJJRfcMf5fzjTARsGU3OsYG64DFvNaKCuwUo53B
y6iKzjYvTg+2benmddityPlxCe/Okd2sUFUXwx6hnNE86Tzo3WNFU1+iqxoDMg8N3sBG6ioud32p
mjCn8XZ7fT/2kdFGqE5bLfeB0fEQGtNYHhsI/c+SKGgMB50JHzjSffyhXY0ePla3IaGclFlu+EhI
iKeCFNwlV3QdsOtmm7LorNkWSzsKAQGNYv6o+ozbIId9KJYD9RzqFK9U/qY0hgqRkxOH49YA28CQ
1c1ksW3MyhV31axDa09IFFlRyppkdCn9OL7nZlJBwxp+zIkEDiFkIC/upPFo8hc4fDRv6lA7dEPX
r1zYyja2iIC5CE8imEskKBBgtHYnP2+ePCPtkfSnltd8CUVu3jUlX+2qMRqlL5VKqMA6hZofomuC
FmVbTHEOMyiEWXwkbrnyVllmob3N7b6kNbBLpEipLfR8aclNVvuUqLG7qnK8bGW5MzNbR5SF3ERR
dIuFzNkwLiZJMCpmkBRCZ54hyGKbJ+pom4W1Pg2dnsxvozsMF5U6qBy7UH2PM3zRW65BM/4mVSWt
RV34yX2gtRFugzYN3J1HRp/Y6BoQ4u00k5EllmMrA+d1Tg1NxuhQVWQzV1Mxnccin/WzO5Rtsok6
YUOd7m6CRg+R9uUWZp6du8nR1RrHcxqg3+9mB56WJWeEyV3Q2GtSuGRymJM2FI9VbCLKjvGMoGTz
m742X/iJA/HhY+1/d3rIV4tWt5OzM/q87fduHRnJfiKuydg7eTfNe2hYpQ0SnA1W3r1UHnbHjSOJ
dbKYUpuIIgufQ8LfMpHJmqPSWRs86RBd6+0x5Gchg/A5bmZsRjRyliLfNcuBlWiwrsFN5jUk30bd
y2Ip5gk9eWeqjK10f0sq6eOIyinHL3OgfSiGlUtORYRuI2mLL12ba30ytD2rXW3EcbJzVW/Fy1gY
qXvwJ7+2d6U9VP63RODTRFowiOokjTJ+EKMaBSWZb3xLTI1708+cUKLmr2dny9kjmxXmqym40ziS
vZMb1DLaV5b29D6rLc43bc6z2KXkg9drLOdwwH4ZgPwPo7qfjKDf+n15ywFwXAuANO3QX9Ni2nSW
7RAotSMdNSk5av2e8GUej7f8+Mho1sjkFHwKCrOBCsyr60U+z0RCFH1p32WVbgVOlNJrtrRuI9nJ
YWMyzsQp2J9HRTV1CMm9PoWT2/5AJlOWyz6Gq3+UJj/gn7OD/98P/Afr1l9+138ZbJ0/+oaA0b79
bTVw+zN/zrU85w9mV0yqbr7oW/wCg6o/NwOu9wejRmz/DHxuBIEbOukfiwG8hn8wvgXnhDMfQzv1
5n+Ptwzb/IMhJaMo7J7Mxtgg/DvzLfH71IfYSSzvLq5HOnKgr/9itCx17SAr9Uf68fqFuuRK4NmD
cEhUG9t2owh7Xk81M5iiCpLFENd7p6jvuRazbdkQbm0byY/A23q9IxaV/dXnWQrDI71V4jdFNQa1
WSxJKIetWsk7FX5YU71T+Xj2uvgwNc4q8tVSyvyhagck2qMNEzCNPhIiCpdeVK/SOsoWPItRd3nE
rseDZDsh0k0VMaNFm96yJF07Na1ZT4R6GCK9KoHY/fKT/g+36s80iH/eqn9+Sazc+SFRffuguRlh
/bLbz4zSHZMomZbjZmosaGrGzUKG46ao9V3Bpjfykic00EBn+1U0qyPk+Ys1pyAPtbWHqnxkpnee
aGourgzPZtHgJa12Oq8f43n0KCuqLV+1IlV2fAxLwwYeGB4479Qi9ItTFXvbPowvck4/8yx+KqN2
879/QovL8Jfho7RxQrC8pry+pehxcd0G5L98wtCNx5oY+2qlQvkaB+0FRtbSjHnYItJ3zJTOu984
XfgVhNi2ivJHPX7+zVu4yWl+/ZJ5C7g3QFACUWcSeruHfn0LBa88RopggjIar1GA1DmU6M29j+92
2S61LXeOTSWO49OW7d8IK37Cd//64hzCNxoQ2m5GsX95cTjOZezICjU32W+ztTDjszm/23D5WnyH
3vSchwI3JyCcUa6VagDcovIzm02bbeY8esq7dilZHoFk3bgYJvyq2rj6wcdXXzqwEq3y0fQpXRdj
iR66jP5me/6XKerPH9AlJ4X6lduY5LjbD/zLD6gmL6FjUpAT28/GUqhtJ30h4GRc+oM7L1OFdh/6
HDXzljHjom8/ZbUJB3QkRSePLTQFLBaUkiOaSJwipTqoT6JpXky90YY+9O18LX1u7MRi2DqF23y2
H+PRfakD42/utr/ssPgoDIN/RrP8SUaT4vePUoRuFU9Z36GO9s62D9ew60/4MF87ZX1Mjk0ZY370
vvrRemL3Nxfhv9wH7M1uRnqiaKBuQ0b5/bVteg7LGlS/CjLcl7bpvEWpuSwdfMxNkW3od1W2OfmR
3nZFgAy6Nv4O5oe+jNf47VrkPUBBAabB7XDbDf/+HubIGIkt9ThNYjS6yVD84JBe86z4DNINAUFv
be68Ueoge9feNWC0CkIkrgiqp0QPJmcVhHaHRBjXrl3liKvqaN0bJ6MeN73bOKja3WxZOQ1zp4LD
2vucnTBGD54w7sRxnzZTvDRi/lbKr52Yd24XmcsoYPJQNFzRmqxrJ0uPTEaw+b1j2C5Mec7t299s
ep+ClKrlJG8yeRTxlNcPkGSJlaoXHr0b87LNeMPBM7pau4N46/yzocbzlDuvUF6eAH8fqzY55qX9
1k1i1yK/NVvxlZMzmi/dIM9GZb21XnsSboVwo3uIh+ATxMqr7LzPJIifFNmtU/goW+cVfgC6XYWv
sa93Toawegw/6sH/0Vbsq3GLdQiTMaYYW29oloz9XhganaoGW65InbfQb08UUw/YUT98nR5JyFnT
rCwj29oAitq2tcT8xMxh1RfeqkMHHEzup6qCfSEmog1K46NO5x0m9Cdt8UuKpnsY3GLv+N260vwX
uSsf6+pblPmroi5XsPue8jw+RmbwHJktphSG1I17Hkz3cyw9fFPetU3stzFzd0o5b1mIMYH7taDi
zpXzGrRYgYhSfutU/XWYH5KGf++lcUPDzP/ZYisyvjAAmGk+52VpAo8FHPgDz4tc2GJaaye9NNJ/
Tnr3tSVQ0Bb9MfVBLeYmfyYb8m9Fd7OQPDQp90Zedzy0KZTH2NmVTr9IzZsc3q3SXWxZb72/7itx
qOpx2tcVDihYrFmEbFPk6sfg8kAZEdiEuflWCuvNTXO5mIXIF2SuXQoDeytnzWDT78yR8zGV5veW
XXuio2Yx28ODL3NEmDHm8ogX/fkZXUzNOIqOssJW7MVHZoD4XAy5FzJ9qkb3VevyWnoXLvjX0Ev2
bWVuvNQ6eD3eIS4eoo169zMh/yvN8wgPcnTMJnwcRsi9bmPlomv/wcn+Q47W2+xhw1VujO9b453Q
zN2Xnh39kLgPyliTV16aC1Y2jzFIfEr4VC6Kurgr6/yYTt0p1ckrhb/bV/26NuV+UsSsNUWJRnhm
jOfAO3NVRYTyWJ5UhPubgelCi5PbWjuRcyNqSxBy40NF7MwPWmygmHCNjTvwkJjsq31Y87K9keFf
99CrOuH4JM3Pxlc4qTUWq8xJscyiKRKV/SF73n1b4cZtemxiZIAvI2erMh+f7FARB2LmK61GKLUR
mHzZLBinHjvTQNOkgmethng5+Tvu4vu08j5H0Z3KGGeyrRnF9vaHJ7tzGRk73km/siZaYcXSKRbB
ATfavPbzBCNen/vLXDDRG1ee1b1HJkEZ9NMfYcN2pUvMy+C8uZ7/zATiezB6WyfnKxWiHJb4RxJs
d7W6DaXHDJO7fSnDrZf5nzwjGvh+/nOj5aoQxUq5zSlMkvvuw6b5ZcGP7aIVHyVGKWZB93Eo3oje
uI6Rjw9bHKOR63424mPRfHaj91DPfFljtIGFd9tEfFaRsrFg9Lss9skQ1yYXdN898D4fQeTjKl/F
5yQeL14bLJTpXQEXQZBUaPxhWi4TROvLPvHWtQ5rsOZiH0acvmbzgEZ3XaTdyet57jGgnnJ/5TXG
ucYaWI7hD0sZDPRjhYU+azfQyd8di7DqGku4Vxn73hZnR0aAHLII/jXasxKQIdlWu0way3z8GCpc
0QAWvEIu3c49jHQZVO/iM2iYPtHwwpGw8q+Z5OOHIRGfOra6RVXxSLg9etiwvanBCVcttvIuf3C7
N21be/7GO+n3KNiYx91sL6+mDM6l9XRjGdl+cVenEpcLX1LS2a+uNx4nK9oO441qcPNi5rjJ20bM
i9vMWAx42lU2Y/oswy/B7Znjs6+6DYLBY/aPAsFcQZdMB9yNG+YWqyYhJMNK0gFLw3AioQjHWJa8
xH7wKKrsWoZ6JdPgGtrFnYWLzXa3rt8//k358Ltc4Fa6wNmB0oPelJxIV966rV+qsKDWfZBn4DZI
fX9qgp5BWyR4+NobwNxbe/DOs/KuicmdHox3iZgvoPj2qUie4Es8EIDz8b+/oZ/Clb/UEuC4xM8e
k1jjn9aJX97QlPZxlYddt+pD+409B0JKZ+cHlHYXp8XqTkY3Zk1Ox7kVbxK8BwP+xU/SVBjiBApn
fs90Ku5M9g88NqxFm2WgIBjU/l3V593Kmt/eKh0oDQjaB0QdODn+UsGCgE0FqcvBSgu9bur6JbOG
te0kh07wvmO5ofMqGGSRkDflj70xnf0UUExu3+Vt9Wr1BVegpEJLLqIJEHHGkEsxVpYquSNnce07
A+du9+LKYS2UeY7K5mDred2kcqWHCGSAua7ljTzQ/fASiwuzeZi0+lDe+GyjnItaJJZ9dPLL/mDq
jn9o3bc54akW4EJ1vrsjh1H01hcQVFxn3ETOeOkd8qqhUYDC74yvE1PaObxXhrxjHLzimXEMCQyL
6LXDira5x3ntKYac44/BlBs8qgL3m/dmVPE7QSaguclJ5BBeMtt6HKL+MxsKLJvFKpbxfugEwA7u
0GkzcA8AQNgbSRwuWkj9Y2Addc011tS7oKs+KjoaK/XuBHZT0QXPbTZtDFyduv8MQvjmnnGqrehU
6WfggXdeheW2xlHTPXVdvAmq4lucFvd9XTyIlPBvIc69ZfEsMJEHP3Mm70Ljo22GZehjkizNlY+Y
AnvnPt9TypoFBPowOXmucTad6UdQYEueHefUZ0svvOULpgM2QPdJNTz8k0GCrWlHjJ7WvVM71I38
/oxM4pUv1dnhSVuz/O679MCGYpnl0xLG316m32zFBhX2D2RZ8KZ22n+VTnUgY3c7lN21ADhjztPC
MJiV1ckpGLtLi9I3ned7O6dc4JSyaiSSegr8RagHhqYg83/enP/W0Oz/IueBEI1fTrF/GamdPsr2
t2na7T//B+nB9P/wYDmArHThKfxTKmaZ5h8U+ZxwP3NsGbb99zDNtpnAmQjzyQyx8GMHtJP/pbJ1
/gD4JRiPkjftWmzJ/p1RGsO8W3f4zyMM3Cgd281u4Px+7KeRKqidjGyP/+MWT1COT57qGf/I0qrf
VWdnl6Gzk880svUlZml9dmxDZKukmOthP3cjym5CO90Jv7sa3+MSbQ8P5KL8DolGkp0ly9RZ1oUd
7ccZcYqRRGIf94L5muhy96maMuvZi2N0+SmE7mHhpDXNPnM2ls4NOoALhhH/FfOPPphp4q2cIBsu
dVIzQBOzfmEqlHICVgF7HQT/3aNspHoKhtQ7NbFHjerZIbiiJkw/QwRFG7OfqmynLG3/MHwehOwH
JpPoJWVcMiOXD/PI4HMJutN98eak0yuo1u2LmIgzWVD0ikeHR521LVOfB38Vy+Gxymq8lnYH4tBM
i/aUSFzfThikFbHRQCW8HNq76YzydZJ6xJgrPcNbaGBiVw7r/jHD4vgCMK5+FzrVxyyo2+Mw1f6x
d/yWGBPf1Y+QdFrOq7geqFyRDgSAolS8HiBHrPk+wK1S70XnmIymr6hY7HCtvabbCm0GZDbkrbdx
60lAwRkmsBpW/uCHc7BFJ1Nt7KAoL0YfsD1XNU/K2fZGvQiLyvoSjxAUStmIF6egl1KBgf9+orB+
nqUxfs+atjxiHonWA/hHcMJWdcg1vmEjpaFat6HJWY0C4M4NM/g48HWqh6wqBP1vnu+anAqP56Q4
A0pLNiSFdfcEMZUryQJm61T+fCSEsjjFeW8VKyP/WZX2RfDADre8dAKoQE7qV4wj3KwRomkusUUH
NmnTm8O4BYglMSeYTn6osiBcpSrLTxH+2k2diWxdA8S9KubEhNY0g4vuw6P57XUqth6ZwS9xPalr
yfafJZToLgyNh8vg1mFLL5VE+7Q2iGkjtnteyLGzXuwuT7/x4zB/8pBjradkJEMCvWO4C1FMrftC
Vkyw7JStmeOM3lXQah3dHKM4VIToM4sSAD66jOEOENS9i/wMaia3wHss0PbFXoa8yECB57LAvlS2
Fa8mJAmUmb0bMf5iK7bIaYE2c+1G+y4ejR8mQ/Pv9XxbkfkBgcRsxxG455m4eDGMkdnyOroB+iES
QOPkmHkxPHoCKPaCqCq5FAqW3apsp3FJcA8XhONWq2mO9fsUz+pLXlHhzKiRvlEpG49oZuqnHtXU
qW4G83m03OFFG0Z8SCmtv0dxL02U+1rDg9D90SiBEk624RwTSqoHY6rMD1neSntlmi39SZ1uMn41
wmP8ZIfGx8KkaRLkQjLDpeui+KizQftbL7kBAuZWRs8t1N3dFMOG7VwbiR9iu7amYciQoFroqeQC
2YVesSXwz/bU6vPEUQiZu03u/MlN9j7FBePGZvLoASAPYHfhEeoipb+CjrY3Xe9FGGOUbHdTFLdX
HaXpB/+6fu0TRoo+3t7nfOoYTPmdiSaupvgMCddDciCt7WTygwXcmHe2U4h1pWTyJS3z6M1OZbJr
E51nRPpk2WmomC0lk9WudA4+f7I6c0O7iKWmmYYdQ+j2ToYSc4JNuo6rtTraekQ8GoTY8uHi6O/T
mIT5Y1jYPgtSZ36CUpNf59iJtvUwq/NsNoypaaSBEnOIAnaoUCG2nnO50ZRdEH3+eA1AlBwJHkuX
llnATnHC6drbDQde6BD2AF89imaW5Va77awcliG6wYKta0kWi9PHAQxk2TxA4yxWyDnrDS+ZnSqy
vl4Lux0ObeX723KI4++RrodrS3P2nFYJ8omkA0sWR8NsPJDMZb3PRddWy9JtinBaZ8R677K29JIl
A0V/FU0BZVala+s9GKM8XXZ1Ee09Drq7Lp+54quirr7nrUFK2Sj6C5CGrtvGuvaOZBV0J2imqB3H
LGnu8RY0RMeP1mM1K71LrS65GO6k7ypbiddwlA0q/lEUT2iQcEP3YT7u2KYUm5vchr52xhkyqLH6
qgc1n4oiC+4HAwZm43OXIK36Ynth+ehnPUOvUSR3ht/ABwsz+T4mA5sSmJzqzEjThUwh7XWNAJKx
llGfka24IQ0vx1I1NMlnVUXg3I0uv9Hg2HMBTNgUBlRJOPN6FwFxebYsSCmWH3Xm2sKz9uTGlnwg
/Tzd9X3sbIx6Ck4iI6ep6VJcDF4KJ7HssVuAdivtRUqvemSN4W9jxqUr1bIAr9UIPKiR8SvyawRd
dVM/yln430t7luis29Bgx4D1gDVUAzvAGzdWlbYrlz3Tac7s4Vyq2N202haHIRq1XKSZ9M5qmByO
X+w/6N5m4ClOmq3DeYrYIcW2+bWOJAwTTlnGAH3qTndFbiO7CxuwA21aphe4NWKjxt7aOUqSfzA4
q9T31UogB2EFrdKdBsV/tToj+96VARIhhfuNy7WmuSn8HpZk4Q7+Mu1CKVCqTNNTYFfDISBy/By1
3rD32jq6tyLLPEjd2PscMeq1sSGzeKLks/BCSzj7Eah7V5RbHt0JuUuOeuycyAJriLQA3YAxv9qu
NbyyJpweHO1z1U5JD7iqhtRyr0TkurdKInpBImkfLKdsPmLukW2TdDN7OwBIbA+nplr5SE5LwpYa
hyDuOrQPRmTUl6gYwPgYUX9K07A+WtJgXjF4wDwDc3Qu8pa1UrndUAOHy1F/yDI/CXsMD25izh8l
+Ip91pM0nXql8+44yt4oL9VfEAe71zxCHpurcDqMlWbJV44ZgMDUG8D42Y3RH3p7nzbATOdvGZZo
daR5rUi2qidfrBlvh6vE8G1Cmnq1tCJhvKg88T8jjKDlIsOQdnHDpDghwoYyOfozG9q0d1c9pq9q
oWvdvkZC0tGJ0NtFmdGQF6PaolkqYSE0b0oAGdIzjyFW2e2U2cZOGYlzUqXnfra9pO5zeaxe67FB
OiBz88iTLXmLO3t66iZm5nSY8JtKNakzslHUbZmYVsbYOmfNIuXQqCIkvWSeC766MfCPc1pAwhS3
TYNdTvIyF0l6QjPZPMk+VU82oX4IRKL+yxBO015TLrzyLCv27uz25P5BgmdWREY8XshbdISsjSpF
aINId+lLvAGATOJnKqbkJWeHA+/EQgaVKe8nG7dBZ1TZt2WiEa89ZE8O8sHKXoWV6IAWwb5eRISz
Uz+371GGsS1LlHlyU6eDfJz34UrBQrzzvDIiCLWcXmvHH5/MeXCeCLmI97aZQoaqndiLtkHmfIRy
SHejaF9rCZiiCm+BqeB1KqRtzrKzmY1JM+W4rZxsU/T5Rxy1ebEQkvqiQ2i2aQrkLLMh2enYszPs
2oy/IvK4kjRSXFS9Q1F8ZpM13PujzCBspqzlbUHEXJvXDA/mNESLaMo7ROA2WsJw/JqNRvwSg/6n
qyhbEv5SMRn3puEmcINcErSpkceTSFxqmnr2IdUORpwkC7vu/a3wU2q9YmjiTawsELC2Oa1juF0F
964fnSEwDtfSscJTNQycp+4tRywq7TWZsJ2PZkrDNGqiYTwgLLUvg899MomRrCUhJtp2omkWWnsE
W+i+hU5iOPzPKXPvJ8ulRIs0hVhYRMm+Uqlaa+Qx19BX2dErouGaJKZ1Kfny0NJYvCbSi8Ja5sCz
Xtg3+EQbCuOEFnH+VvRTQCwf65WiScqjk6hsnYGFuc9lk37Y5lA83gyd9cKxGC4WXtcpiuK2MdZR
aln3ohx54E4EvRVlbu/6xAlfxsFrWE30mfEMqU7vfUYi5zGY5i9T4ecfc2vwmC9nN1lWc9iBL0O8
togJ5brzUA5+zAHyObdJjfvOMsZvri8ZWg1J/01qxlWNSsqTzFpzi+dfHbxmRj8dQp1a69Ad3nUZ
Vnv6le5psNhJWnbWXGm9/IsxW0W84KaY1zm19tZtFBQ9xjLFrkRvS5fnj5+6Dd0fgW1F931jlYx4
Ev2tt4hicQJDnSrjlqccldYHDgBn5+ZT8DqRt3tub93Ugph7YBzC8DdI+eY7s1fjsDC6TOm156r8
as9juymUHz0PqlT3N5D5FnB4ebESlX4I1xCHXLTibuiqgo0QEcqy9Of72pL1Z6+EeDGtKXrvtTK+
uVXTDguvpzIsLaRk0Ksxh9TgCwOcGpynHOZUWbUGuUvpTbAqgSJOQjyzN43OeZoMiILjVIujjvzu
WrsVFzDfjbjMlmF9kP2ZLJWU6jbVN0EGtLa3nHJpnKkfh0tkEAK1sQQxVz0DVwBPfR6sXDMl4xGQ
7Wfdw8cb0fzxYEQ6cUAoaq07YMTbAH/HE6eTQ/MQtctY1dlJ4Kaply66RCIcq+jbrObZW5lc5Q3a
8hLRodlkL75XlZcJV8sd6jx/dYtvmJYyo2Iavdn7npKtu5SzORKESmguCCXtQ/Mr7IyEyHGK16bf
hsfQR5u+sIivP9lwp9GH8UCqGh5nGSnzuI5GFH/aoZ4bat7kmZYL/LPMKnOnK3TZk+MkdzFN7LWM
3BC0Wt4zkmvMGxtaymadoWa+L8fc6JY26v5taRr+j0n0VCZpMR5sWoTDZEfl3laIKWVeWtxlhv21
a5zuSxWH4bpOseuGuIxWCGfh8Lrs4A/lf1J3Xr1xY222/isHc78b5Ga+OAOcYrGiqpQtWTeEZNnM
OfPXn4fqnq8tdY+FHmAuPsAQXEpUMezwvms9q9T7yzbKKFgqsjvMY6SfisiyAFbDZNFX+qSSrN4m
45KfQabSmZKdurHxcL0MSQ8rjJYsyDHgm7RO2iw7GEbf/cAa21rnvvJFjVADUhTLS1GhLCmI88Eg
kymwq1aYspKnKdFoX8/NDLVWMr6L0MBEosfdfGklZZXsFcSdp1IkAyasXGSEc6aavJnzvjgyZKUX
GMWlTWPREnvE3wQXl/ignEsduvLGiRztixST/jBMYr5VjDJkA2cBYEkqAFnIVGqWdDoL5qQjLbUi
3vyHwqbhJdK7lpmEHRsbdLFMCGW4jyqhPBIMlN1EWMhqQNyl9qXX4ubGTsYKHVUWgqXCXaDeityC
2G62Uzis4rRc2iut1hOUSU/+B0RJTlxRUE3vNbX5Hotcfw2TOMtoWBnJaxcUE8rauSUEp6pv5yKb
yATKE+oZetaXx9wMYepNJlRHrDz6qq9NhqPJmtNvPqPpMWxluCnrdngI54KLV5kppOWuO/VMo98z
J/I7VxsUyuEolBZFK6hC0AddieMiq2P83H5uAjcMNTF/NVNESK2WBAg0ivYwVi3SUcglN2nPftoy
VXY4MizDC9qyWBjqMoxe7Bl6n9OEWIVyaT8IVS1f48lEniPoUd1C4BzYD1JGc3s6HB0Mb9+PNoZf
I00bkba+JNTVzA0S3v6+qzBDUaQpu8nzLUP90nZWOnhy1KrXLswYDbpgGJDJ2wH1CTQ42oHnIx+3
OAYE7VpIF9Dh+uAxVsR4k5lKkUOzpyq2woqsXAujgfDRt6ya4iZQow2tEfuxqhQsIz60t0PrkJJU
l0rmuL3QMpPGjCwMun26ckFokZnxzGTqjzJK0gd9RhGwjYIEYkxNjOJ3dMaBzU+U1WkYU/tK65pI
Zfhiy/dKUWu6KnR/qDaCJgGztp8ZMVD/pHzyG0oqblRFCr5IaW/NoiO1CB9bJdeBNfv3dh4UT/EY
yF2T9+Y9vq4MErawjoaaUEOqtHCDQQYSXliZM4TLIbkwtUZ/stOawunc9eNDLfUKCjXI3qs0H8PL
vBbsW9lW+V5e+Qb4wEGjlTHm8FqHMNDFQQZqKta6PeYXumo7u6SXo9uZQ/PqSyyZ1RhhFnAI39ya
EUE76jjI+0KdhWsVLNH9uUyeez+0dzBX1AvQiPiyprbv7gatMenZ1eG5bsrqiiV6usQia7Rqpmy+
LlW9v0YaKDdRWECHtyGFbpTMRFqeNa24MbD5HEaEDDTqi8ozR5LDVuaQ+Bs96a11ZuC0JI/BcoDs
zuVdg2VwQfLKZStrlfjJ2qrXPLudkdG3NCWoiNobZOj2jzQX4odhRcqlGJ1kSVmHxJtKpX2Fr07I
L2Em68gc/SeR6NrWQZt/LANhbu3RmKBfDtqeCZPpzrZna2lol1dZCz5RZp14xbDAblvp0Aa0Wrmw
v4Vxq3aa9jhHApZ5AS4X3wlk3SAGciOjb6aTTXtdt+bHqs4jxjlnBLaq6AHSOQhaGE8G/8YqTPNp
qIUWe1aXaYe+NvqXPFOcdZ+r/doPaYiz+cC5YuOMRTxAIcBr8XL8SJzS2DWDhmwgHOUTkvwR+nlv
V3cR3ItX3AZWsMonX7mhkpaRWDYEqAtIM8SUkhCznqUKmFODoLQyT0JvLpp0lWflSyH0Hbr3BnRg
dgipigRi2IkQEhZCbAYMOpRbUujzW3N5t9oQOFhco7LVVzJa0qNja8iYh1pmBEQrbB0JxS7sR3Vs
xXd9nsVzEfbt3pfMzC2DU8HdZiKbo83NLjkqIvC2kxm6Koz1rzjo0GvYvWF5TZgAYg/i0j6plt+8
CBXvGjIl4j6wRpCHjTzpolMRq0+xkMnWCYMY/WmeGF7WzSFb8hTY66y3g+IKhYIvBMOo2gEnsQ7a
MINXp8Jmo2VKh2blK0G7KXWZPsaWWV8FSgcrmFCB9DQV4wJet9WLqTLFvhjjcR8gltp2scwxotEw
ezUSiZKkDmREScBASWiKmfXPmBbRRiNP5oBnQ9zwN5Q7n30klMkuv59mbAK50baeT11oq7Zl75lw
mq4SvxSsygI8oTU9wtYIBDW+cLhmYB08ij3pfgh0bZPVquZ1iqwOja1op1SV8YNsGmJJYnqZO6SP
BUjM1rkrI5nfWzO7y2CiJsNU3T+XQ6FCgY6sXZyZJJJ3HUs/m8raTocFvenHXHmccI14dGsaj04E
Yg3DTEmhCKbO05rEX+mEhFNd7eN9opJKhqS1uc3KuDubrOJcFqncd3qaneymbHYOTgl82RZiUktJ
Vpxq5tbID70xxpayavsk2/o9fNdqkOYlyH+eXtGKEyU8ekF41wDtW7g6NHOs7yrYnNwaho2LhzE5
PKQQNjdoM4qjgxnstlBxeaNLVXqkDk6TPzPPZz2Ufjsz1kh1mlfs7Qlq4xhuXoO4fD1W5DmYU2Lp
+3iigQWK34gql22jdZe2QXJZoPncBYMhjqYZRsM6qQdRXg/cmTd6F/ngtyH4p9uEnWaMd1JoLzHE
8MtqLuPHrKENvppH37xi61J47ehbJqEWtUZaQDR3X6JJdF8qezLvJlY5BZkcDSkJmo5OkYkw8dd2
NLaPlmbDLrSMplY8PSzie22I7QOlnNZZW4kV7acGnyszsSLodFOC/sbqDn+lrraQZNMin5YBVvjP
xmhyCegAK6M39gOzvJxwjs5Ob12HDnbHlSXi4FxodZe4GPt9ez3qqWx3eliOQIHDlAQIM6RYucZx
3cM0T32hXpAcV41rf2yi1lVkgdcvUMrp2xgq+uRiANWo0ldFRbZQ5PesupsqH3eL0mpbpIkTHKe+
9o1HSKzKD6Wcbed2kKNtrrly8X3TTEjM4lDMiN9qmQ7sOylIR8g3llQDlVtVeHlsZ9+jYdbqsxrM
/rRqqYIP3/I8yK2tauAjovYZj9+VEebPGnd9U3rYzQeY7wHrQ9SiS+V1buuJZUmhWt9GRQzZxrRt
EXvV2DGEVHZn7gJDRXttFkSnrijQmPE6znIZsYi2dODGJT74TSHt8lAQRK+5gCOsQ6UP4kqbkQ2k
kDQihn27VV/8os1ulMQKd5LJ+FYNnPLUp/AvvLJvmGL53umg9ZrxVCPheZ1rQN8gFuore/ZZBQbz
Dj4AIiUrsNE7Tz1ToO5rLWBfvTtFhiJZsJpdvMiJ8mgx9IvwsRGx871hRft90Hs79rpWMK6mlMJ0
Ysr76nuAkC3eiswpx5UjK/h6VOiI96BUPSlG+hxjIKcNSKPg3PmOfSxSGwN0lac/LFtvL4tZlie2
v/M2VGpzn9c8Qxvdh+vQiDl55I1hNJ4xPAzY9C6DOjCOlhJ3DzPAoE0sZ/SEVOkEiN4soVE78sNj
0T23NE7JjsevuwWVaz5TdWW5Tccj/dEpWfa1sP3psrOBVudQXr9NWFU2ZWmSBZ4gljwhUPfXoTmY
1zgT+k0tGpZybVNBsWXDLo/9UGg3mdS6W/Rt2rbR7e4QlmYNTa6wo0dTJgU9B4uqkjo1l1k42Ecf
ysHWHxK6XXQ213pl2Z5hi5IxUR3vp5ae8WRN9aEjzXHfhIHYpmTbbKKp093amgCIDF0xnWWMVRD3
97ig5ECrh6VjTWvOi4Y30Ipue/jE/F6Zuhr0dTa/mutU1XgVWCUYcOzwX9gd2lT420bbJQnpJLHs
5BOLf+eqzEK5VUUe7By/gbBM41Ft3SZCV0m4gLLMbJjMkci3mnnvz8ZU4ONuszPTsnVpJjMiU7+J
W4TBdBYuaCMTdRYyyqCK8yXSTtZGrD3MtQwG/QThWqxLGiTgnY1R/1pkS93QGhGTEv3ISfO54mzA
G/uAEBtBYpx1uN+ybMxLrtyoG55Uc9SuFLKI8vlfkZj8G4WEyF/7sbxmeG6jPPpZQPL2I78LSDT5
G6YCYJDIy5ChmAs3aHhL2dOU36AJSawfrIRIpF4Yav9lx5IGNDbUJo6hmZZOavOfEhIhrd80lCPy
D93JYvD6BzF7tM7fSUjwe8GOtNC4vEXRLeSh91ISDWGlLEdSM0x6K6tKjk28I8WHcUQSRrsXNbL/
qkHzVPVZJ1fQaGbi0HNWrCxl/Be/rZwfihGDoBBDnB203DHXTA7JnrTlhm+XudcaDAJGv7hS5vYl
6VAbm2VIHaWz5UUTJKRx+07ron1wXKHTwp/65rYOpXQnNufmnkpw4XxRC6VM7uJM+q91RDwIpsw2
LVgth5G8KDoRniiYsG8URrBEISjVmfkoc8eobq+UeqbSPgexkV/2QZnZgysCVOYntiB29FrQBS0O
NcmSuasJh0QvlIHCSFYDzZB6PbWDiqJYrS7YtQiEXAlxrV9BgMTBNkok6o4SnEfuZQDmsfnqxnCa
Y6vTKAJoA/poYy7EbqZU2p1lRCXe65shv3LqZrjJdDPe+J0dXNQNTnFBAYDYz4YtVk/paVBEs7MA
CBxy0GRLG2dd5eWVKGpnr1dhDVvWIlalltntOCrG9VBZACM0sZ/N9rntQulZ/TxvoaagIRZtuYl4
ea0VTr4JdQ37PLs5J2BaNWn64n5QSnpAYa0+0Dp1snvdbpW4WUnBKT0zk2F7+x8o0v7tAI7qL8lj
+6Z+/v4e3Lj8wB/DgfEbTiMJs9VcwK0oT/81HOgEa+IBAkmFjtfSJQPFH8OBRjyQo2gWWUOKgQZs
+aE/BGUSDCRjCwY2SgUm1p1/NBi8xRP9pCezJIMBitjlH/FFjEwfELZE5iUgSlp6dVpNelqJAOvH
KMbkJjYp+eE8mOe9aCEKuqodNzPxak55o/tW/FwSDqJuVRTj6HmE013VaTG5i47iHNFUf3HCqd/L
0uh3RtMG6ynJRm09syfaCANH0opeugoD0mwOamQ6SMnLtjgGjTGzdtR0/+scmkmB1dHXmfgplo2r
XmsbGj2FqAoUqC2Qyalqvnbo8iLPcajO5Rp6rpWCCmHt0LvcJhY+FiJFw6sisLN1nxAeHFVl+VWV
ZrbJlZDEIWVqn6McXQZTLw5+lK6k5kg7UA6sXIoLHctGvS2GGMF+mY3Gt3oU9K0iVShLQKmDn6TJ
FAt/lGGVzcmfCY8iaa3ouq2YCvUykQhoULwh8PxeNtA3XAodZeaBdJivqIFAS/IbJ1d3vAstcAtw
JdQacPQWVz0aFFIUShKPqDboWrSNNDNI92qVsz4etRl6EPX6Q9NGrGh9JXLxqXfXddIjpUeg4K9n
jBpnK3ZYdi+Mn0dkAP7XAT0Y2SFpjZagIx3ac6jJcnLzZLpqWpUEg7bJMRv4dpO8EhLI6hR/UXOB
+KQhs5ITXcJgwpevhXOVr8LMoMYLbhlGQzolgeGq6WzeZF0RXaJXNHd2HIZnoFkqm/fBegBdBW4l
6JVNo0jnjrgci8TKcfreBwlpTgB0pouMbvc6EGlBsTTG5QiMgWS8wlx8R4ZDHzqob7I4AEhm6VN8
5zR1uclnzuV6iGP960hHmzA9/btPT+Km8IuMrtZkbhqwVJe907TXIUhnOumxGLcULIjeAc/YXrAt
jm4VJ/raCmXa6bnqePgAu+9l4b+qrVacwFUZ1z5hEGyUVYQruFVXxpQWN71fh1ufbZJKoWbswXcM
EnMypcRiqkrscFjYSlV75SFcQkoCUFQQC1Zlj/xI19svjjqg28sg/A6137i1FnXrerCQytfhQ9xb
rx11gtVkJseGCIq12YRnwiHGla35msdq73YyxF2fQnZJWpQePAegV/qKjBm222slNhykcEskRx4S
t9cRy1TakVgbtPZh8LGHVqr5QW+gLhESKFDy2C8hZcj1PIkIwSjeajE3L0k8f8u7CLlGTEpo2wTW
NUU5OuaGc1c06jEunTseQ23FkPMVDNYEDo4VwcR19Uo1WfxLOJlQMx5UQmIxE1KGAvhT086rAUyr
tCQMlFvk2gQvshHf684aeR4jwY0VaNiY8BjNo5WRWRrdt6kxeg3aix3AuGhLfPC4bujHblodAUQ4
JtYFBWykEG0lSdqKs12eDdZqyhzASL2mu6WTRycb1amrsdMjaNcvj0Y6JBueBnWdFxUOGJrcqOyJ
3pARmrDKKM4moIeHDvLqJWjnBr9H9BgSD+Wig8O8bmUi8aZceaK7T/thHhbQMoZgN4EM69lgA9dh
MJTf4rrrmlUVm1QK/ZEbo6sEQyTyTY/FUrcKAuvrpBUDO0RfP4c+Mipfj4YdlIr5G6Yvhin8TyxT
4nRD27O5IIXwxzxZUC10PQb+ofTrDPDPxjQNc0NPo130KhPlpe7baCvj4OL5KrfmVE7nxky6HdXZ
9NRh6Qlot4Tmwa8s/9Uuha/C1sFjopHw/iDZLuLKC4aJOASKV2wyqN4q4b3T0HxK08TajWHNmjKL
8xIBplG5pYXCVOcXI+01fswqJXYR8vemKUWeLLdvMzowBgKPicDTSTgI3IJKQQiDIBE9iSxD1FGh
+ZD1Y4KGjmKGMWOszKiBeok2JmtplRHpRZSUZJKSMYunjO3wVO11lQQUrGRMHk3m8Fxhr5Qiw+cQ
2/lF147qBPIlDq9n6Y/hDtRe2sJBISkarS3b/Pmb1it6QifYKG4o9UaJ28jeqb9HXA7P7K0rlVhH
WjdxeIA2H7pCbWEYaJPmqjJIV80ka3c0x+QBkZBy6pNCXUuwQ7x1yFR3gwMrxJPhW2dLgKIZ1YXS
ZPWZc6AWL4m5sXHjcuASmTa6U8KIKcBcagO9CA6DURkj5gxYzsDvdFOVMF9AjUnau5IsIOGNRZaE
h0QqqF9XMRXUgv1qosXU0+xgXPN8OAYJb5Fzk1VantGfJIP+S98nOqOT7DtFHVaqolimq7TQbNZm
WeHjCZG5YnjLSIc1TWRfHiik+I814rv49neI4cV+/afI/W1RwupGOjbKeagB8CfeeZxK8I8AELXa
5UZbK8/1ZX8MTuI7lfb96OVevvXlJ67s966q5YhgSbGaaEDvwbB+jK3ICkdTsdiMbkF6sUesHplj
SCvYW/jqJxjpD+bz5ViGbi+B6SA7aDJ9fHd1K1FODCC/9K31qIGgT4/FvrsUa//3tfZ/fx4XP9P7
82hYKj0l4NysMNnzvT+PbQaxShMGPpmTuik34y7Yd2ufwBZm13W3+slCcfX7r3131f56Dg02sBKU
P2QFS/4lRGXUB32y0pH3pW3KNYbco7qzvPnQH3pvCckZjvZn73B5Bx/f4c/H/GCmVwZkh6HNMe2n
Fp3lmkn92l+Tj8sebs1ib/1Z4tAb3vpXR/xgne/U1KB/hpui36gbitzbwcMh5BZu/tJ6BCSsh120
pyHnllsM2b8+xX99Lt6f4Q/ev0JocxPUvFsl005JY+zr7Muvj/B3N+e7i/iB7o0/lNah/3YRx7Xu
Nlt7P2yafQpb+5Mj/d2lM1UNmuWy1dFxxrx7yPu4llgpcaU13uSpJRLhTbYtvegqx1fJ6XOBGX5y
u7zHHrw9ebTl/zzkhzdHi25uk5lDTodoh8+Zt0avffvZW5N/d51+Os5HzohkTqiLluNQF/cIx14y
k1iT+2vpDaNLtdDNtmgBXQ2k1gqfI8XPdcp0uMLS/T96LNkqQgHCu2TYH3NDZm0U3aTUy3lWN6Yb
ecNzvqGr92S5BHO52aZkT/LJxf27oeCnY77dZT95QpMMc7V8O6ZPOBnXM9cEaUrm5h/fQyaHQUWu
W5A0tI/sbLXSaJr5dEEaT9sswEJ3fEncbzNcmZWGlI7l8CeP4Jud9f3z//6Qy7X/6a1R45rRnr0d
0ugQ17JW4wLH68xtV+LaeAK6oLkJJslPA2DUv57V94devv7TocPGASNovh06upEeoFTwbY+9p1zU
22idPOjb9KTuf32KPzvmhwHWNjJHJkgn3ch6dOyHpPMo///6EMuv+MsZ5eHUTbQnkmn//dvS8VWM
geVM7pK7eBYExc3VOUk+4e/89Znk5DERQmuyyLz4OMNjwGkHEhMoFIqH0bqt2k+m9b87UVK1pEob
Fwugugx3P12cRlMqS0GBjZICeKi4NoMBYeo/fq5IoPvpIB9uPva9lZEvpyqkaoipjLA9kw7R068v
yAdU0zJOchhJyVlyQWCKfbgieDzsJs6S2Z227WO977bL7CYvye/Yxwfb+/XR/u7yLzHZmkqAkgEN
//2JQyXTBXTz8OUWcLqs6SgG8TDPIRO6dvfrQ32I6/r9jf18rA9PkOK3dVi2ktYtwVDGMdlq25Gl
CfWV9WdxTW8X/ONt/fOxPjw5M9AKXa04FkpO1wFtwfqrXc3u+MXcQOFbfza5/e1V+/mAH1YmqlXV
aqsvb+568qQXHMDfbEmO5O19frTPrtqH2dsOMGc1JQfL52bTqvp9a6VPgTMe/MH5x7O2yaOLIBny
AaO98uEGQdg4yVRGCoN8du62/a72uot2+2ma13J+Pl4wluQWxVUiIvSPwVdYczD9DLXi1uvf07yq
Lb79cB9vgq2xnemtMsp2D6H3WWrd384pzGEUYDELa1R93z8CyThPpr4Y0vStA0qoIuhmla9JW8bX
47Gr9L+Bgd74+FRJcv/1I7GcvL++6T8P/eE6SswTo98sXjikMeKbNXz2yH12gA9jSTsVcwDIR+Ex
UDc9K0o3ve136rXNNKmibrqAm7D+9Xv6m0Usd8yf5/Pj+svH1eRUIG45n9Jl/XWylifBU46fjV1/
+8wRk6cgEaHXB23z/ZWDomUhvct4DC6kSwTOSXhYRdxprXrxIfxkCvvbIeXno324WHFSgenN8mX4
6i9C13rRUTatmzVhOEfEnWitrX8U1vc2YDoKzUdNg/aq/CVyEM95OQoboVc5kt/aPRuV8c9vwHdH
+DBMZj56mmHmCIvILHFuhuHxk7thmXk/3OLvjvDhGvXULxOzHhV2bAAHPexvoLG9Zi229Ta/N77+
seL+R9CF/zZYh837t6LEfhiE7X/+uzXCWB/9dO7/glW4Lbo2/D//70cdfQMi8x0NaDvtX//vf7z9
2B/tMPs3Gt+QR/F7qcrvTa/fu+Oq+ZtuGAabFCkNjWXav7phAr6CKtm+UP0jSo9QUf6KP9phQjd/
o221YG6pRWly6aL9g+a4bvyeufrn7WKYdOSoydAAMBSHo33cL+lRA1S1pwJHy7k7+PGwzUFl3rZZ
FGwmp74lexwtTtAaEH1XgyDaww7zu3Goi+Mcp926gIvw1PF5c6jGHXIOhSpSp14hCqsPJDw8vb0a
wtjf6WnfulGeil1VJt87bFfbocnkoYHuiOVqgAc/hwHBLKTA53Wm3La2GRymNMHD9PblKiAJUDdc
9NvW176gWJ9l/nwefWdwdWTzVF1z7V6kcgOGxD7aWnmHeju8TRsNJVtfUBPUg+g2V1RxWTmDB0T8
kcRwTPSkLLC1cUIfy1QR3CVB62/VARpSOcHkhv+UeBCxlQu0rgpym6RC5Wu5+ItcpQKcRvPuRqH5
ftk5RrSO54l6YTrlV1jz8ivIATFl0GwHnGI61P1DpiXj0awngkhGazhGAuklyRcrem8J7jIk3JQ0
q40zkPY1C62k7EvX5WjQL2kQNd/VYftQobY6I7Qx7mLaVYSL46yG+G3ewYv90ft9dqKtmt3nUF8z
ofg3NnLw+0HMF0ucxrmuHxsaJJdaKJtLZTJIWeMcbXqng/HdUUOPmgEw4VR6hlFg+cxT4PC0mXZ2
YUCPnUrbXqVqk19ls/loVnF+6KrC2PWRfHZwBB2t5cNgBhBjsG5jVAgDwzPV/hYN3ynrRv/27YMt
1UtZluMZjpp20PUGwlefXomhRrbYtdHl0MSv5fyKUwS/wFADuJ3pL6W8ZSxcerTz2x7gVejbX7v0
NnP6DPdMoHj01ox5bTMsrSQiy60mNOvUFc4lmI/k0iLyHn+iiBAm5+OXslDu7bG4aXqvG6b+ptbN
8DbpVBJr8N8pTX+ey6ykjdXEj42C7g6vCl0BCdwX2vXGGhXdS5aXmcbxWdHpLgc+qXXe5isSj6wD
4Q7WobEykG65HotdqQ7RdV7PDWfB3PIXTw9d0GRHDD14frTuecBovEUCnx/fPhBwnh8n8HtHBV77
Gh0gfRYGBwiWKUwBKrksKgbNd7uBLfJPr5vltTYk9cEYuluoKPXV2wf6emxwh+RsVxnhJpQrm9Q8
1QS97Fp1uEGEPhyVf30I2UoeyyQYj2//e/vCn5/rUOoehP29Q9i3T4dwF/mzf0yWD2WF2WKy7Jm2
QUNIekrKcxpTbKOKvvgvMv2qFtTdAZ8npz6PnjuMjqc4BZhl68V1gQ3nKls+kCiUXdX+4e0zxD/5
V3GjiqtJG/fYOxWPEZmMCdYLF02j3ePoHbfVbJYXb596+1ApbfX7S+7CdGvN9VcEMxP6nckJNxbq
P7SbI5P+2zNolHSPNshfn6IJu7aeDvFaDhIRWqNnZx/jzDm24j/+Z6QB6uNRVdyqyeHRvX3ZXr6n
M/ndeVkQKLC8TFu6l3U8o3nUtVKuYsNnpzTGuRcLOsdrre+1k17dIg1fGXo+XBtaF3LV5mqTgnhB
l6kSm4AoBwHyf311/NdXp0JgGs6KV7OcpnOSC+cko/0QOTgqbLKHzNwLp7A4Z6Uf0LLH23LOLFir
nUDYowClPGfjfAe50jq2mCMrNQ3PlWlVnsR1tlMt0p6N0H7RCcDp51D9WpRYkTR4XnecLXVDz9U8
dMoUnLsot1zoB4OG4HUFcyHdhHRWXJGOFf6Wvtm1bYLFx8AurqqVY6869LZXFV6NkBbh2Y7CYD1b
PiE5vuabruXXKCP9mYK3Pcz41xFAOk5M+FjT32E/6e+omO8DTMtXb5+C8iNWgaaHB6iI0c6h2bGa
Zyc6dV0en0QPb0RxGomdm5d/fsFOKvQZfn/2RzLJ4jGOjmpmFRCz/vxvVsyqawRKugLs3FzGGHH3
nW092H7qrKNU1c5q157Nos2vEiXr7jVyzeoJCckad511NBWgRGloeKiPm695D5gtm/0XRRGZi9a0
hYFTRbQBDQwOTdk+20AmqBXbURm7EECni9CarrLY5OXQSnVXS4XSf6jMa0J3LGac3j8QGGHhMI51
/6Aj0jTct/+qQgMzazakMOXyRAyYegrHIDoUqjyEaIen9dvnzGiUp8Jnmc2oCcJm+b63D0k+IXuH
+7WJB5EBZQhBHAiVSItQyPJEu7e4aHDG6kzbxPoWG4b39oZsFWiyrDk2mNHRX4Wpykwlwh/DkKfH
t682jtK7kwpK0A/rJ0tNzTuFxNSbMcE7GhvG3dun1EThFo2SLSAe+p3LzGUsMxfbEQAfWluwieRz
dte1zOmdtYFIAsm0m5VbKDHTFupAtkdlkF3rsAmQos6nJBkU/CBVeq1nZbUK07YAT8HLtw/ZSJev
k9W0fXsZzRha2ky56LP6Swkt9jFT834TlWW3fXs5B/kpm9TkNjCJYcAKcsaU8ipVO30MdCYJeCbq
RoQ9tpAEX0ojw/YSBP5wp/Tog5bPq1mFZyFfOIrLTzk9EoEq19tj1aA3ISJWnJsa1nVcVl8mX4u5
ywRAW6uPHhFnhpsh7cat0zrRY6v2X1GKd1dano63OCp2ilFPh0UUuDZtrVpjcZPnNlHTg0lzelvY
rX1jDwKfnGn1r508EN/THQJ7hoQrCPfqpLJPppKxh5bs5BaBFNu3ZRXaaOdMlXE/akV4a1Smug4C
ev6RUfrrVC+0YxYU2RWaXQv9DvZ1OzXTY4B+acOf3AFpHf07M2qvfD1Wnk0FdZ5VTMW5HnX7HCXk
nNjLF3AE3jnBoAALV8A7sgzymj4Kt7XZOHfwNa8sqT0ZuaLdE2AmPNXAIU2zWt5nCfLfISeo9m1d
+OdLoDF/fPPbV6u5NW4YJzZ5JQribaVxpdusVysIRTvfr4Mb+D+kRXZN/6pzp8Lg2fWTam+lhVgr
MAb/GLdacNNpC6Y8UsvnCXQFxXhjvhR+re1lHl+Q3EcinD0bjwL/Rqe2CM8gRqPhT18aYPZuZAfJ
TR0O1ZbUkeaQN7s6M/3DYBrt3vS1Abej3xy0TsU3NGft0WwLZTeS8XIhSdPampUzn2Y79zdJmRpn
AiLTDTv1B98SywJIRpe+H4Ysv2cD0058M49BsVar2N6jH8jWcTc015HRpRtIffJEFo6ym5KpO0SB
MR6NJicGixVvDDgNyqzRH/vSmDaGnUWo3Q/JJIGLIqw/tFmrfVGkwjKyyh5T3XQ1iNMrHofpETmQ
ulbSUdlrQT09ZrO1eG/0+wJSYZS1pcdQZMDM/GIAC3omJgZlbbOvc8BlrWISRlZP2jcY2J6VDXh4
iwBJSDbWFwBvk3M0QWxl1NJR+BTzrjDn4dj5OZExOFlPLBZJa9RKb6iS4CHPxmaPuesFcA23pt8V
9yWyHewqgfgu6GeALntCD/eEVAXEU3/LL4KoZgegqtpw2r29nNRaHsPMwaa2fEtETH0KhnY9WOa8
CZ09rFn8rRIXtmak1imxawPkQPojUdDdqnnTX3NH9Mg6kMgnOjcpYdjl2cnKZovx1brIk7TfEeDX
H3Ny0jakC/1/rs5rt3Fgy6JfRIA5vDJKVLLl7BeiHZo5Z379LPbF4A7mRW05tUwVq07YZ20wDJ1x
k1DTMO3Pw7Y/iDm3EwuR6WAdbxpxan4nsXVmBW28Hc+pl25p98M2+LsKmfAWD4iT05FRZk3E65BM
CuonkqIjYI3GrTJttM0hFo7c/syYjgl0x2g0rvKabWgstvJeN1VEv0mxXqwYkZthTPGnrLAjitb4
o5h5oOLCw8yau2gZs3Ejxjd6JEo/qaC8FfrYHHuF3YHTGm88pHjXXIsxc5hrVMJF1iANE1/7XF9+
8Ci8TFlavzNYU3qlsc8NmFJ+SaZIc032sI9qno8ds00/rZx9acvYv0xIpvAaAOYkF8rELtHCG9m6
0c7wRvycZ3aUrFJA6KL5fuxT7QejtBpLglEj6UT9GE06wzOd8pgLVv050Stw0fHsQBvoYf2OYNo/
D3V38xJr/plB5LjAoaKX2SjDOlNgb1lN44LYtNj6pPZeSPHPfz6Poaadqrp2VTM1uRWzCpyPoXbY
GMLvOhvJfTaqQ9Ir5H5RhsVhJb8ONejytUF7UpW69Nptgwjxomu9f1+tIrIYVWAr+vfVvuyImnVB
Pv17mojacyT1AnAifhSABgNGRvJYSBhHjtVwILBSTl0zlCzT0ggLHMcY2dQQVqMvCFkVkBc1WT0B
2+0PotjKZ+wypKCFGHSpNYhuk8Uh0r/2G/KtQqxgn40LwdIOYXI0wFEe83z1nUqGeEwwRUVhHw3n
EVwAhDWDfCQaRX9ZpeqFIXyIGcb8o0T5EUha+4E4RXXrqiov0WIN5zUySga3xYqJ/OyyWoPmdoZZ
nPEEY4I17skR4EGe4nhQXUPJCm7q24yF5aeat4oXrXEVsm6t+9Iov/++rlp4iI/6mt71RCJoXWUQ
pykokkwcT0mVySeBoS10cZP02E70AnNdi941sunIrFGud+cywTHW7rb0jdmW7T1RRNlJJq17TOQ6
CfqoHU8puAuAVVBp5CZ+6wStu0KYygIUrfOlzHslGMRBOqtCjAB+AqtYZ2JyxKwoPaGbV46RobYh
+Emmh1QFTbJaVSeYlfssdhOf1bWsD6gBJxuYWu/U+VA8KV2iBgtDuP95+u9zqLKQFKv9Q4ZDwZOJ
y4JPxMUx/Qcr7ugpNartOlrzA+iI6lnBdPNZWsFAkw89jC1lHmXDjAL2h6xLEXPjURvMsS6dFmGS
Qzw884OwTdp17Nm7O1Fenyj6AJ2FJfMBau8j50r8Ap5xLKOGU9lMiAC6SP+pyvIrrlpIjj1GsnVf
lk+qJU9eu7Ez5upsBFU9CQE8iPKkNbUWpiYeN4ylpddtyiAc9qX+GM1d7GqNdU1bsCOykTTIE0mv
wQotY+EZVknFOC+VYGvY07DksNj2E2g9inDLtmR+lqzB+/dpIElaGC3Kzuxinnwops/GEj+0Xu3u
gJvM8zoTuIN2zD/7O+5zZahipCjJTDQFjGZMB/K8R0xMQP2s+visS+oWyHT0Crfnsp7/PcRq8TDr
XR7y5iYHqYOzJEIVvg2gt2/y/hF0zCTQFdSB/z733y+wnxa7U13n/L8vtJ3Veu1gsB0jNyBsjx+A
PZT3au2wPuCF+f+e/ntA+XjTYR1d6jqu7pgWb9dEw3BBq9nR90/lEhHV3Jx4xzkfmGe7F5W8IIvn
fKusSAj/fQ7G23gtBeX479kIHvmuyBxik7DL2Pcf+PdQZyVtTTW//nsmoBqIJEs7AUWPzr2tCJ11
3tIt+s9D1TIp6zaFInjDDBKr77VDXsAcSjfRwFJssimUDseiyn6lUZeA00RmKMzNZi+D2rn8p0NY
FoM//LOgGGGzTGZXBH28njHxPExSuiDjRqYwMG6+vfRGCyjeKZIbzIUEVXJUfxqVa8FNq0Jje4GZ
cbB2nWm2BQrOaKruxcy/z/yYNfzAtXSr5kn4o2MWKKg4FKK4lEWoWTzXtMc0WxxB/iyKwemWu4mK
vHKa/m+D7SWRtwb6J01eRUCrmgB6p5q93HiNTSoAM2LD8XVJK6c2/87m75LTsTWyY7XcLF44nkwq
8X4q6nazSg8DcudvXv+EhY7a3XQJsSolCmioRoNh7/BqMFlZiH/2l6NE70xSIo0tvL74o2wfTfnz
L2pZKgAVZPyto9cFO0yIN6A60o2L6qBDmw591RHrSz+dBi33RiN3ZuNP1458+6dl1h4YLkfsP2LU
9Er/ByUsuGxgiRjIzZ0t6R8g1N14+IgZSyy4ztOQu1zrmRcaAWe0Nhx/+HOhh9kPeiLaWhEd+L+S
YrUJ+kf+WgmWYCydG37PiM4Ue0zqn2x5FGtESDHdXVcexBkE4WjL0lvF9PK2mx7jAWpakIf+Eupg
OPNbKoAGY3DkhF3Qt7Tqe02/9FYCs/FVlm2wA9sy8SXXUB0vDwpvjCaPTkLuXCz3CIQpa6OYP+c+
w1yA4YYGj85Gt2Ujxx/hU0wn5gpYAFStRuVBqL4VckerJb91cq7ZiilHa/30il0LQcUv3Tb5L0jb
X5OJOZs3YBrwBEgKhkpab67jIE5eu+k7FvZLmLVMOVTPqiR7OeR1q+wA2SlMk73rFrJYuAEN/hdY
ZAimPUWSuy+3CdrakONiWeN90B/U7Dy131vnj1xBRCfrcdJdrBrMH3lwl6+s9cSVt9sZoHeIttr4
zewXIvpX8JRObC+gCCHd4D8gqfJf/SmNQl3xcsCTNI7rcMMWO3PhQlIUZcqiV6UQ1Y63yfHr2HQX
ajoprkM/u6HOdPQTIjGreVXko8TfXFFGcNruKJWBKtkYtGqAy/PeU/uwK4NE9bcaWJ9nPiNrnxmr
Mf0VcheZpcw4idNQ5WhD4Q3CVV6+ZsUNlh/2gv2voKkcEU6NYYn6oCBLNPzeeNXHg9FRILU3mpWJ
L6cn8jKIiap+Vuk+c3ICEeqcrg226tjnVyAkuWoPWFSSVmeOKBwWhVzwkIMAbFW3nx19vJjjZdat
fX4MSBWzGHav/0T1XB088G5Y2tdOPp4s00sjX1kOouBSR1YKe8M2M/FkEPF5KLaPfXfMR2fCeFyz
uRBa65vlLdNI8KgOgl1l2OfNkp7ReG71gyKF019meMfuyC1RUvjtfJCxFIPH+taCbhHCqL5VKMNg
M/RAvNrHOHFF9R63l3Z72NqOitABAkrdgv9kBv9V0R6HlbcQh9/+NqpuZX60qNdUVwEntzJrD0Qb
x9JnIYrc6BlXY3uQXozET7MAH0tLC5t0tvUf+iKDclwip0IeVlywQrahqxAz60s4aJc1Dk2Kzqot
Yuyb3npIwMqTKtwHCAL70Lk+Mv4f5JdGtBvhlDbMaXMBKRTgAWT5A/wAgcyEHcR46CSMTCkN2G3M
lAk0iZv1pScHNmK6NPtKRh62MH2DriowMVsQDgU5q3WK8tKe5jO3FYES3OrG4HLDjKPYsbBrUrGi
MHvRqxeFgh0IAqpoSJtMcEHBAp5TzvGqdyrxPnL0DBCUakgCjR704Grzm1qTUNk6fi47XToY6RfN
R1190pl00cS72n+OzJetjFMGw/SQTNde9iOmQhr1jzT/1cdb1RxIlqM8MFEtKydLv6VgEeD2pC74
LlfIna16JMtjx5+aA4ZunYYDdFacqOG47VLJ1NcixSGMxBllTU54/+k+w419fu6tl1IItcQRZxoK
Vz33V/2gfU5ZKFRuD6+g8PaOQuPE5G2Jw+IoFcoghxZjkfmbe3ejtq3YVgbtPxAUn6yB/UBvGF8h
AD9kWIXQmYoOcnUGGZZNPjA5Ztbm2i9QdhiUszEYZ+IDuJzdckPTrFtCK3IAyuzrI/vOnjhRvmpG
cEEscjl7Z8MhlccBr1nm6ZyR2S3wlJ3IQB4c1T/beo6OZYCtlBwfGBSBP6p+DO0TCNZldXndknUa
efWSB7ndctcl4NVmPQ270wrsxiT8GgRVdvZxcswNRSsDWrMe+qY7GFJ8lxRofaRLpUGkgsu9duFc
1C7GzOsx3aHdQiWOazhrUxBZqCEoaYUMg837RskwFCAuSDAo77E5M6R9oB9POAzb4/hVFa9iX+9r
yjp2LXmtYEhHNaORUUITqMtKP21UlN2Unp29XJRtU05YxQrhkj71eISEGRO8MvW1U9E3X/jeZ74h
9C6RK8Mo/ZIESgEsZLGyk5pN1CJQItuIrIuA8iIJSM36WL5jMwkNUmWCCMx8dfW0LM/DpOGPDOcY
V+067JHMxr3h7udRui0nhbEvWwHN66TOoiFzH141jlOQ6MdRyHwm8B7onUIFof1BIB/pBEt/oOsi
n9uiOoRI7XEUcOwOZf0F7fy2Wd0nSpnLfqACeKW2QIQ2rmXuzXpui1r1ILR9F/57oL72tZTma13w
fs+NXZwYD0k1ksoB6g1LtLnuAif0GltYctYtee405NiK+GerEyg2hFLFfF6HVXAxHfe2ST6Zw3Oi
7jedDmkHgCPbjjRZQcPdJeACC1TaiQQxpEdmIytTx33+0DY1AO7Q26P3aK+3MqDJKcY4KGd1WU+B
QvcoTo6KXB4jAqopBY+Yj3rst5byronjGqqm8bXUobAB731Gr0NEUC9+ipZlD92gg9iL6CmGbd2n
Q+xFSfYnZW4i2cogNs5mehKH/outGNMnmGTrEFFwmugSDH8USoCuYblypOu0tPAokCLtZ6OyKhxX
Cm8MUgtG7AF9bJqOYGmGf+QrpmDDmbCtIgGNLR4woSZkepU/gIJBjYTMvA9namN6VR/43eKWHKrY
CjtdCgQtFCU8JLfxV06k0zaXp0xpTnPXw8o6xDpE7/F31aNXw8zOs8zwocS3RM//PmzX4kwZ/jzZ
kBWxsiaUYDBV3x4m6UVpUlzWmo9U7z4K/p1G/Tau7/jDv5g/ndY+K1P8p9W5ixdkfumzvMwFUGtc
quuV1SHQUJsYWm0TZyjo6EsJW2zFn4zxecr+EYncIEXxqK2bk82Rt3JhrGpAxIr8Qab6ZIo/s4xD
q0mPO1QyzWWbhhlNz0DrTDK4h7ykvZJrVunMJRdXw4wIf4YB1qEe9oT56OygqvZElBnxQzHOuz9U
hjpBTfxs6PUj+96cLK+TPi4Q7vBen7vRM6d5CruIscKITbAF32rFjRRqI9+tytWXBMXMJsH2GMSg
H+DldZALV2U3UswWuxeu1B0FsEwwMa3+UIs3s8tsmjcW7YfnWFeJTgOMBPgxOvm2gq+TQrGmb3/h
in+0VcdVkZ4t0DVYPRw0nM2r6hNLRU+UsyPqkJORVm5FMV3rg2y5avprOpb08p56aN6RL+YrxJe/
nfSWdMCsWQvbzCEUZATrg+Lq3d82eZ5T9LXm6vXj8rHOaxg1q79iw8otX1+Sp9ohn7Nj22K5uwr5
eMoOZutEZ+t7Uh+G+jApB84VozruLNEmVFPiavE91VwJG24u7vgg49/I3YUsbHXNH9PwrDYwJC+e
PT6u54NRu/iyCZiGWupNMP1MAGRiF34PVKlxtUOhG8SQK8jUbWWKtfidNSfCJV46gYwFXmoyW8qr
ZGqXDQZLhewbJ2vQtPmIHYdT8+Zv3JpXobsmyo3Ou+AQGws1nUZ8xU4tcWDuDbUbS/5Su9F0rHYf
7FfCWYCjueZWNAsTW6c4FWedzx9iwgQ+4l4hbfDKNmqmOGV4rAh+Lv7l9Oernbjay+Ymkp2G6SN/
qaEcuA9MyS/MR6t9k6H1qy5YBUYyqvrQji6UJq6GVPGjltPDdDY9Zi77+QCpXRUOvXDvVTdTCodo
b7gZhEDtcNPyx1k4WMajRVjX12dxuhimv5h+XfuD6W/FO8bjFJcAt3CvV7qH9dOoBIhAzC3APqjq
KcO4mhZMOzUxVLkCvcPfu2lHJfWBB/WYdk9H9Xk6IFK+DgfUIj/baTnhnPxAS2J/kwKRkVMsAmyQ
3st5HkaY0lgaePgfiwFjPGFDibVTmMwEh01N6FHVeKsmYERUTEEdb3iEnOheK9Xfq9hclj2Wfq7q
n0EXjzBNKeJnvB1UoJiFhZdVRwwsU2RyBjA+OtIMex4mZhot8zJIpk/nMz8QUGuwhoavyPyTm4Ek
hWg85NiVy1u33uKMnuiN+L0eHbbwVfDJdCLiszw7i4I/MgBUvA7Zh5XdCFlhNKfteevfMnDz1Inb
vZJ+LXHxU8qLoF/E/HVQQRoRdHbb2VzDugJlh/nKb2Jc8EBQ5+OQ37LsY2IYFi83QlGF0kQLc5N0
pX/Zr17GiDVz5EE34pL8DCS9lLFrxKd+be8pAoayGZ3SwNoGPRBeXu29HF52dkFeuIbgbjF3v/U5
RYYttndreIv7B45kb9MO6u+YEgcCV88ZY8aggSJiGuAqiAM9QveZEvGvIDwLXXZIzMsmuEL02Bc/
MBe8dXsuKSWATkmO2LUjQI5EZmP12JnkbxEydbJBCN6IBeWDxO3aKJ4SPUZc00h+l9eP5WntcQFW
i4BI2fKtiRbZSRFtAzJUJt8b6xPXEhqoIbjGreTU/2prxZ7AW3JBej6kYzaJbi2GcfVt7NftOE4u
pOWKpRZtz/ilOaqYuriipZSD0ib4z+9CFuCOGRqLR/DrDqueg16Fc09q0n20tWdKB7E8zBYZ6zc4
R5FQOyvuvDyhfOGl8PFKAjIlmGZQuAeIgExe4b5k+c0uDfkKAT1jYY3omH8k3VsLL7YAjnPP6KR6
3pJce/Byy3bKcl/pA2V+7+SrIq0OXEUbTH+rfyCAcooRo5VAiADfsHHiANqFtI05zcvDJoL+bN7N
5Wj1rkLvEevFCujSKFFQwSPhSi9W81dqaEaiGL6xgy+MdfWApzqwrxtzvDZwFtw8Yz/sxskx07nw
S239kHB+CTpT47QeFb/6QMXEjDqsC2cpS4dYo/Mk2JcsEFNxzW60jr0MRXf21mTUKVqAdoR/xbtu
Rr5e/5qLcl5TorpBzZZL04qeNYAHxbi78baiegRt3N0qQfyQmzlYK88yNr9V9KM2CbfSzPvH6rj5
INHogTzgun6dJ/VJpqfGID6NL8HIAH906ttkwvSpxp+0oAWI4exC3ZnuXY97jhwB/tcgZkXV+JVp
f7ujuWbHdMtfR73+sbKSCsfo9+kc1mvsrXnyuKJ9aebuVZcZyxIVZiMtWjvVfO87ilJxbjr5qvjF
wgAN5VEhDhJ26JmJXERN//793+e1EiaURdTn/RM99k201ztfnTesc0U5cWJGeB18E84Qd1nQ4m1C
U+Vl8SniboL7Q8ml2QtnsDfouo/XZLaw8xOuM7HCUhq+EMG0E9f3Bpe9eFP8/Wv797SVfBqLQ3sl
MLeSEtLimaAJaLtdsoAOlo3rEgWK/jgRNBxoh+Qgp0nUXqRiLy48yOZkq8oHDa1x+ROBEKqne0LC
iMIzmBCT5Oeh9Hmn3Kj3JwGMWEntPX6kg0uX/H0mZlGli2mKdsuHSv7Stg9K9KLRjSpslr1lH4fo
xYAM0j3DGOzbh5kLuxL5bF47npWBVBgO+UNUhEnxgi9jBg8152/GNXISrzsdlTApsQ5pe+V7YuEq
6HeIAX4rPA3CrWZSpr3hV2O3dh/7SnyaYIT0OD41E94HD4noy4ubq2Fvvc/SzXhXS3csjpSa7nwT
Ww+tHbLFtMOi9DwMR7E5Wf1zxd2qe1NxNnH8UkKcrZx154881mBJ+seBI6djlr6KjhPZmvi2QrnU
/Xr+koWruij2eJ9ajCOPVeqVxVE0OaG/8/lLGo5L/yj2P2Z60acvub0qENnGawUbLwaNbes072lQ
SkSl0VGvg2EHjssPGwjFMjSlz2QKx+63sg4rv5sXyOuVjj3Ehs2uKawLL1Lp80F772svP4nJewYA
QMpGPN2d1+pYF9Jjold/DXMM8GF9wGDku08ZXZ/HQ1KaR2Mhju7r7wazj96kmvfvoahwEram91mO
fLlpfmeFXXjkRhkaWubC8lRv5gn3YDxUJ6oBs/SG+OUwIXNR472xLCC1MQGXiGAWqPKX5BrGFJhp
9z7RCuqF4UeV4xD5DyBhmOpBvRJ9qea969LSL4izoW0ipFo1/Sgl2kthTfyEkN4Qn+RYU1gBxi/r
UdMP6WotVwBYW6BXU8OXgF1K5S2GYnfMkj7El9K1eiUELr1RN+y4Bsv0keU1Czt7yJPMDMZqd5WN
J0AqcyDE1qESI81RcRUbk6uqqLm76gPQu4IspZDq+zBhrmJVgYW8wWvg8MGLJVXBMipD7aybZ5Hu
6KjhJ4Lw0UQz4PYVtrGm1HgttHx/64vYB1dGLWzWP9Qo9dR86V9Tq9TDtDFfREyXOAW69r1Pi18i
gMMEjPGyVuBYwUkvvkEkiyKmso3spOnN+ESZgx2c31oTjKKc05GIsWibufhQc8umX03NrI8kr0Lm
Mi1PLTaZRH7C0xwrZCAnca8yy8TmBRlz2Pe7AUYq4gRZqUTViDyfcL34u2SEbrjL1XkzuDAbFV9s
GuHeRWn9iELEjgBfW2jRrmqx1hdz1+hBD/rJ5yS6YRQBI72+9WhpMG2Be8wRKkwrQpyx+JvMsRbU
G2GFURl+ZhEhCNLS+niHCbTiMqQZdA2HFBcgLapXe6uK1cvRUjm7nx8ICHKoAkNOLKuss7IC29XK
1Jdi8VUZDTzHKCygtjBkL+1WtNHZBt0lUYXvpDKOIOtnXG96DuoZ74bv/DRWI+xa6pHWSiskKrC+
6ab3xigmO5WLB1HlcBGRrKmWr+o6cTS0IcjKPp6swQINIicPyYsZuFJgvm5telTzJ7TFbP+HGUsC
mutnq6WkUfVvM4eROn7JJj1avSaHZ/fL6vmeZDr1xUzjzpqparXHQTEv6fYHIIsV4gECLq2twpS2
NwQ7A74xSCKFmZVR43RMhgt0fWwSiowYorDucHyhcKP1PEnCkB4xIHBXkV/070EZpvMgamKg5jMu
QzC4lya/yd0kBRtywjNiBeEwNjEJtOwUUUk9NtGufbo2hzVaZxcfrNJph3xAKQiQGhblS8NQXDGo
oEsQztlWMyynfw/T+KbmcR3EfX2RYe6fhGr8vw/GHAPuF/C+6/Yi2X8f5HSgUvvv+f/5MNlmBCv8
wV8I2TylTpejwYKKS7njbAJAOk17ga1QSOF1TunmS1arn41x7C4ZpMNoGeEizc1lkBvlGA/Ds5S3
62sGzBWkTv8xVPjtjtU6g5AWSj8Glfqx5dttdx9+SAqwNzCyFDM0h2p186LrXMOsHcj20zGnsr0W
q3I0qzoQMkwkbEWOahs3lsyXBms6i3E1n7uMU1acDAxxlfQD3RJqJVgjzjRFD9HALVlv1rG1qJRE
bA3mh1DW6mmEA+Tg8SOZUvWxMK9y5AntaQ+rDTAesri8V1C47G26lslT2o6A9vdOvJjBz0koXI/K
eIwtrXwqyrw6jTtc0ax1g+ykxYQXc4oBAQN2sDnOPeaCy2FqWu4iqLEb0TqH6h6mBcbuHNkJRXEV
4IyiucMynjdUuhR1pCuDi9NJbqX7nOovLSRZSrnntZI1d8NG1xMy+X0YloaLZg1+KjTvOJxsoRkZ
/WHOhRS7vkFypU11dCwYgmWlTCSCOnbN2RrcScWzsdH3+pFqHFvgqqeiKgDHZ8mVZuO5FUkADQTV
edk0J6GVPqSpHv0Moyx7rFHPqkM9wsPCPVweKfu1eDQ2XoMRo90bZKPaGVM12lPIDinCrKY/Yz9y
8CH27+r31i1RLpMplRlNiulp91t1mcGn/SPr1QP9LsZyyjAalW+BUT2/r2kDGr1+EiIyr95gZn2u
lOPYAj7E6XNjBzG/F+FLtubRq5rpnqYxOaw2c3JiPKzFUqhO5vi44FMf9KP4uZXSmemb9DRZ8udo
Te0BMBQCgwku+7Bmgpsmzd0YC+VxXjLpCo+AqsNCf0XpLkpb4kiBraRbput3s+gIB5ZWDeds/W6H
ZHnsrH55TDnJj3UErWAd1OWxxom5sQizRMw6bRC2ZHn64K6N1HvNrYsTHxGs+YgszXzM+h7MMmU9
EiyO8bH31bRJg6LpOqe0cPbSNZOh/bRu4URur8JXto2Da+WqHynKj8WrSMyHVdVAy9IrwKmLAhCF
EL36A0mSVS60HBCAjUC1acwTxX9hl9tlQZMqptWTma4A/B6v76p4hjfuaOw+Sfm4xgDHFmfZzu18
Qf1kizp92+rQ6UR8Kq2Kbg3GiVrjohSuRmCQRh0dB/nUpDe091i/0dfH7KCl57qWd44Pv7RUj3fd
TpRD374nK/vloe8LT22Pa3MR0NDNnN59KMp7hVH1UyLtrulcBVlzd++qw8rSUGlGow9jjGgGLMyC
Np8S7X2lZaWam9OaUL7JA5MbF5TSicR1o4BI8bSg7DPKuEBpfpud5kQ8sotW69kCAy53q1tfMplX
8pLSjRv0P2aOc2rdpswNzc9TLls+bnH2xqFlNNjLdrYonqzsvZEPmInb1fJZZaEmvrCpTXAHzSsO
8ln+hHrfEerv0tjJvbLN/+MI5jWhZKCFS/XaGcwm5X/T+S0l7eGfhWBlTEVvjr109c30pcjfzN6D
Iy+kx1j/yqTHMTunQyDLZynDjcG6LAItJ/MFixQHWRKmQRCH72L9LM4VXtmFbdDDM+TnKXsrGwRC
b6kZUMW2ITNSbB7cRnqs28uSP3XW1aCNDpOGXvzo5sdeHbwFQ1gtxY2vREfAe5qY/tSNTicj8JrJ
MGhW/kmo2QNoZiRTj3Kn4FL3NbnqlT666QIo50Q39/bpKCFY6E5yIrt4PQyUPi2KqDQsa3+V/IH0
bqRZhQl4ZLN4Frc5lZXTj7iPT54mQMxJXzEq4wfa+TGibCpH93hC9XfqsLSL8u4g6RwYa70rCrfA
0IZbDNY5KqtAWVOYkgg5PAIb2ruz20CELz5MkfLGAcEzWd1DLwSYVdAHpJg30vxOINKK4wWnInfQ
OlonO0IMEt6JKlS2/u0Z/yiqS5HWtVsax6nGNU59X7KQJpOjIDOZW1Z1uQSKgWRobyFY42/Um0Fb
9Z4hvyj8zmL2p32caOiOvck0gHwVObB73HpFhSZvIFdwzGekJs0bXHbSq8yukV8UdRu2yUNBK5F7
bV+LLQBzamJcCd7v5IaBac5xKg3YTM9PsXnIRlxPt1shXsro1pMLRPIvHkZqYzpIXdxUfOiTu0QS
v/pSwpQ30gozPa+9x2KJ5G8C/Hm8MOUBc1I4J+M1Ht0G75FFuxQk44psBTAE6elRyO/v8LIubSNi
eEJRLTpUyxyqrBWEmLmBG7Bd0qphMA1D3BPdhokSja5aWFtSkKMKI1MdQuXPLpQelvWwQO2fOt5z
6a8u/m0nJaQKmjDjM1NK7zT0KJVM3EO9K8VyDHXDzqmrccpk9QvlCTgwnTfwDQnNjeZiAOtbzWD/
JsQIsfwLrN6Z2q+Zll3ctO4+i7lLYZYFxZDHUQLmM6aUxMtCX2XMlLCpdaog7RJroizjDzR4ZbZG
6lu5ytIYHysDuR2uhuexD6ftyK2aKz+0A4G/rUGi6eeh+rGq77SlCC39CkXnStYDmpu0wmBJfxHa
1N9xfJXimYSait301PJ1p+ZvShPTFqLYqdZPaZQdS3pctHeGTY848jhbR+xESLQn6bvE9dD15yzW
ORMae+MiihaTq2popfs2DC1SAiA55WhiPnOcVLTo1CtXRbnlw0dGI1yrPUNqvsDzsc1mdjxe+vHQ
62c5lV1JI4VuigDDJAM1kgr2j6ayvagb++2nKJ0FoJtb7icyNtlV5nLdtzjylkGxod77ena2cLVA
LdKKFZ2RfZumsCTHRE8NzB8Zo0XlFecedstnXi2j7VRADQpb96x4k7ajvCTu3repr+0xia4V9s1M
1kTdexZfTONlogtHnp9RwOy8/aVkF/TgSvqYxuR2uOE+4h3JBpRpl4jktbon5qO8hKv1ioZj6540
7dKqb2hlxAENO14M9bGej1aOnydwzmwBK5cHqf5g1n6XP3c8T/NTNZyUJkwYRQXAu92r7in9pSux
ZSae7hwhki+Lp56rhBJPmLlCJ4CkcXTP8bWqDmbykMwr1fdLn57ywa30x47zgZ5rghgs7JpAJqW2
cd/aytOIzsHwLQWPKHo82ZM80fl1dCvs1+tqXfru0LaXqgp0TMn3eJLVcSoYO7HCtg8N4ZxJYS79
DtVVXigZ/SbRG0YnCG2o9MvRZe49lO5j9rI0/0PReS0nrmVh+IlUpRxukZDIYILBvlE5tJVz1tP3
p5uZMz2n2hjE3mv98fdkTk/FP4XjQ6t/NOUjLk+MU62+r4nJpnGGdl762w4RAUY9LOd7ThyLv+GJ
B58AnT4gPwqya9W/yV1jN9El6u9huc6pAuY0ybVjJO0lPvT+N6Fl1xxfiryBmO1RUOXGW+zveQP4
TX3hR+oppKk+UTTlHHDLMR+gfsB0yZC7sriWLRw1tq8g6unew4VQ2PMOw/n3Cgaq+5jvRv3eWVeh
/xGptVUuUXmMVdKDmT9LpFBHWXQ19dgj+qnIw60ZYBY+azH52RBpgbmeFGYialQoFovVsxJ8pOlL
xrtsLpF1NJlm22TYidZVyaE8sQV6bIZUx9WGmw0JZ9pbmHm4Y5QaB1rJZ7TtjO1QbZus55t9zuQD
lfFA7ixRtKfDrP1VHa+LRMd3X71qBX6jR84M0ByaGZFMD1i4FYtzVx0PWr5f8pf7x1gVGMmpgUiA
4+G4/acEp1xv/VpbDfJfn/9rxidajLCFOtgS725L4vK0xHTSq4SWRY8x2bU5vKhqJ+bETbpB3zoZ
j2F4yirz21bWv6vyqOrMbOueySXHMdnszNFVl98PtE93cpqdpLtvnnPprW8OWb2Zi/dMQGi4ExM3
Mz3ToGASxgbtSoR0K79MzU47KZzwNSboHJp1k4roMy4Sb6DudMYDvZgUw1vvdOkQ198lD5nglmt8
O+NnlZ8z60j/UOhfDBXwcd3IhzF6VtwEUUzFxHZEG2izuVs0tzDkBFxw2r62nkn8CXnV6d+Kv84i
1sIb73U8ndXpVM6b2DqF/VeGXwH8Vf7j0BkbPqJrajj5DHReUueKefeSVdsq+0i1fVNyPdpFt62i
U4fiR4lfteolsoYj4mrUe7HbdHS8Iy8Lz1zQaXSOlbNU75EsTMPOP6DmonJllSbHCKpQ2ynjdzh8
otNFv8rfithiGk8Wap5grYxrWjtF/WEhMTK2vGGi/NtEn7wLCA8DweW31rNzJHx25TFrPfFci16m
rif9gRp4Rq0p6B+d9SvxrVAX3RNIXBOdkgCdenQiGHVuTpl8qyn/6+RnG7qBtB+id5iCVZVd+SNJ
f7OIzacKPTzX+ltkvAsL6MVC51/m1GHqTbhYuV4YTLX56EfmSu8kAFJ6rg4Jy1Ol2Gb1JtPNap1r
+c7iyLv0qeR7TSNSfMe3gd806uxiRs7THHxrp0TPtLmi82roCDXsqSAi+y8cz314lqZv4rzxWyPV
7N+xVtp6EjhIshLcj3V9Q+WoFwc9fldjz8yZGIvtmNxHsvqaT3m4w98qKvhxgGjskSoPzvZmvDfD
MYH9rYmerh/5+K8KbhzykJYVzgDtlsvfQ/0o1QwSqtLWOZWEkbbISfAlLvp5T/OdO7LBgqSH6lPv
jmrduvjYyG3OEL+dTUjokIuQxmhuhBjSotiK0y5XH4ll2nXs1uAjHQw4UySS2xTmulWmbI2ecRH3
+gXfaAkF2z3nehnPhXnmcy7nYxpvhHHN7DHGtySFGqCt/iBUrmrtZupv5vDJVFMiJDC+RAkxNK1T
o1sKBx7joT2WzDJD7kbtBxWBHb2pEws0z4LxHuWPRR2b/HFkxfy8l4Bg1w8PJXRTthfx906XMT+x
KJTxJmH8UPfEza+y8m1G7GmemuwjML+4eDgYDfNZMLpxHaG5RRAr97cx/adYF46SivrTZAWo0obs
t+pOFt87XmdTbWfRo1pr6J/z8LkcJ4YXwFNbF348V36nXguOFum9rV2jR+VZXBhf3nJOOurChvhT
T+0wYCCgeCxS/hLE9eGaJ49TVaXzhUHKb14q/2eouSb6oDLZxBLD2kKLHGcOwfKeoJ6PtsCAyAVp
idN5Av11wB621XO3jN+m8hOAIoY4iH56lBDZtW32Q7wvrQ9LWhtA1OMbnb2oGebhX5Ds09oTA4Ar
pLMK+/ZYbEiQd9whRrKo+Hjzy54xWeQUVLPRohBjAFuW9lZqPgzVU6vgWsrw7354LuroO+cH464B
9CRAZEURpDH5FFH0bj/FHDbzZsqwJpXmXkM8wW8gtsqOnlk3Q9w0+I0XNZ9GRky5gHbRlALPh/DB
evCS2p7OSONrMbVJVnpsMxhNvl4J8lwzJH3SNPHXUSfH4dCO13qZhjPTjpCz6qlid8jLQS2BHBAT
iVBNX5TXreYaiXeDmcCaF30bMd6V/0atAXppodhJaiTC0pYNX+nIS/oPyvMip91pYPoU3c/ihxRt
B574Zlc0a1MMafjeHuLmWs/U3C8LsWo86npVUztaSx+9dOeQFwNHKt4p6JwK30MD11MztykzLxpu
EPx1zQK6Qqkcg45R99utxS2q2bz9h3o6lFB9LOKXgf022hvdP+S+HoMBgGWONLD7SItN1571izVd
EcBgfl5S2s035D0DO3ZslieaUNt9mi46aHVk+NlCnPdtttKit0r5mbBT4AiRZKKNqo3uuwY0bmV1
bpifmleRwo47+m3ob4QS2Qp+4vynDs8Ksv9G3Bfk65MbQxcTkdjldJ2rG/WZA0M1ae78EfksTse8
nxpvgOX8JzN+hEwvOpKLrTyl6mbJxjL+8z/q9EjFnkb6t2gcsvbcxaey2ZdYXdXoYkxXbbqW5W5C
9Mrj6rPBlQ+kw4KwNyzcCkTb2yqf4KEtJtSwnclTUXMn5n3LgrwQawoLTYEEulGid9xq+IGlO3cX
QnEj3rG4lvaiaqscmqQy7VsN92q3Veq9kW0B7qr4pKmwBp8UJSN/luXbRNUuOpBk3M3KNsXGBYv2
YamIjX97ilBtQgRAV+rh0GP4zWzGY4MTcybHG4hIYbl2cTSoEUyNN8qbFMNz5DI3QItbpus7/VPp
yo84nR+igfiwz4URtzZG5omBEIEfyrrigsVVJf+7IDCy8IkZOIP/c/KYZLI365HnanjmIpTXHgV8
nP5N1s4az0xWQ+tx6hGevgBYcf6PYjSUnwA1dEYkhEkchvrNyv+mFPzws144UpiKu1T/9PO5FVDV
u2nKsObNyls6gv0cjPIkVbYiIoeC/bzoxk+lHqw//O78GZ7JnvA7TsOR0g7YWQLlO89stgnZ+Bla
rLMYeLieNYEL/DYw48t3eXiiWPUrVB4uSF0y3EJpZ4T3ChhcfvbMAMnRZJuV1iWaLuGX74Lla2sf
aSw5O8QqDczBQ/Ir9i2PaGXYCFzzldA/UsnLmVkWU7P2ozYvv0HwcJOmzyx+UCm3UqujVfzGVA3R
ObBarBqi9YXKu5beZuYVbc+6wjuoj6de9JgJu49FXosz1y411ozR/RklxSsH1gV837s0P1ENwqFz
aPpnN6BajjcjvoQJY+K5kf5Ek+ox6Nt6K/Cn8kcmXqz+K5if4/gotfsicU6uUuH57Xa21smPrm1b
2pS1jRm7RPYgpMijTcFVFm3qCh39VqsOMZU8hpdODjEnLZs0ckZ/W7TbxPeiSytuovmZ+Q9Q91j9
kJOD1V1Vy5PLD/KnQvpnjU0qXNrBqcuLwcjjH8vBMbI91w5jnGTcsBJhDNI1bHiwiq6YHQIOWPQi
crnCFCrpDmXBk/xkqBxLL5PcYiwhJSGI7RZ3g7gOogswPDV4o+pxcxjqUWjYu3CmbBGmTtE7rCjh
/Nr4m/vRJkGPYk9hzOFjGI/M1zObjsJPjSZ1EOrxmCcslAF3Te6I5PSVV5Il2JVzSDQ0sszduRi4
pVouKk+7nindeDdCmdXPR6Jo4nPD4cVh7ZecTaCo96R7kyeKhivj3dAye43cxJbnyq60305B+L8y
a6ery5tvAguDgQUWTQlWsTH0Yc0QpND0aUF2IulYpfM2z1ibTlqx81tzlRk4XzUnUFxL99CQqxzG
CDxC3l+JLB8f9pBACmnqqODdg7iK2LJC8SH+ZrVmwynXbyZFF5vqYTbiny+QTRjJy49C8NfW0alY
mjOMIykUvIAko49yFW0ByELpXoFPm3SgZlh9g+iTqQ46vG9X97lDVIACUa3BpbhGLV63WDQOM4gZ
fEkZ4vHvMv8dID7wvXPochTh4/B70It1kHjlu2AgDFEIO1iRjDlvVBmrBlk7CHBcLu8GopetjC8y
dw9Nlz8Ctwss0UpAqiX8C6zEIQBsXeVkOQKGNRaVLzutPIn1sR7SVYa1tbzMPla0U6x6tXVhHhpM
rxaPIzraIF8NOHZlQOOJwLJAv1bgOBNsHC0btsSFKZuNqys6IlEGE75oaULsFv/tj6MbZbHdi4yt
SFIqjl3e90EX7IbjAx/JrhJ49zvfEfEFNShmmc/K96pDB37BU02RgYIg62QZizp1RmRe8OYQVS1u
YuGlSYE7SwS/9e9d/1ZNrxl7bamuY+1llD9JtCqGZwWONyW5E07feXKsjK+ueonpNUHgCvzHA+gV
SnusA3a0m549JpKpbKooD35CWztgR845wU2A8NICiq9B5ozq2xe5HkVjjR5qlUj7Xj2mk0yrxYTT
CkHAJJXOEH1W8KwyjwOYVGGsU/NuEaWEVi3krmV0VL0SmdkKxD1Sf816o2fiOsuoCGJIydU7ioES
Rjz0cgwKaemVFZ7ifVtdquhL41DADcPUzzTdGti9bpzR5JZbS7NIxse1rlBQestXnEUKmZ7hxFjt
MHFODqqPUPEiEKVEcFrllaC9a+LQTSPqFOP4VADOGtpHgC+N3uB8ZRvcWwj2N2jcIHbrDf+8pPe4
JdNJaACn1OvWwhQWtOvoo8+eNKraPq2m0xivIWSoJG7pZ931Os0g+o1SnEMF0NmBf4CDA51SQD7U
PMGpv+rbg5Fs8uo0pptR5wF56NWdRXuLC4zzsqwuUA/YcQBH/J65HxsQceyN+SNkt2FxrhnWRgL1
KDVjPYmxS5Xovm/cgXplGHTXGL6pAHWK9m7MlL312VatGjRqPqzvBo2E9KzNCd18v+6szzkxHUkn
VglaiVVowpmoFd/96B+Nwnc7yoxXFVLnqsb6OmKwSvnXxXhiTuCxnaxf1dBv9Mkx9wfNdoywZxY9
Nj6yULo+eoT04GSluKbh9FNT6ZJER0sgPRPGjwxXXlJgpFJUTZ1ngGYshf6QEJr10jHju0ZEwzYj
il8x92J+N2rfLVBN5CjAaBDiL1Z62j8Gsdr2aJNGDW+sGn4N+FJmS3N1Ge8j+rXlpdEGGMy3Rp8d
nZnRzIHc/cRhTwK5ThiOYGjH6E4ppd0z2TK2pQvJiHqysGshJpNvQD3NjiQozuLKaCzBkXoir1X/
yLilDHw2nepWzG/5VuH8z4RgD90gmKz6yMVFyU4Nad+04m5SBc7rgbXuPQXp7ljU6qx1wvpHFEss
JWQSFrTaYtE0Y3satE1nkjnYoI1EyEDNl6MWi0EACU0WMRUyJCiPkmqjEPZSLF5mQ75JfOm7n85A
gckqMBnIARVuHeZ3qzKdlarJ/3Sx3XNC8pj/0Avg4MJksmsS7V4L07ptFVJL5K0qc0r5LKwjcvIF
aWvosaqaF1BSLWtu00orIDZpwePHUyPKJOqvimb5SmIvGtiYwJvzf6RUrIzx22wam8aki9WVoGwN
CvZPjfQvrStZjhd7h9UdUGShvzZ6GB3B7jFY9ur6EHAkI7lXOJFq87a4w4Y0dhZWNQpFu9XMGxFp
s11sW6vj/XNCtGf5uPaTjwndRtO84SfZWDhsFdj+EA+dkn6QYHacoDErByG/EJzn4aAR+wZNujJS
YFJ4Vw27tNk/47718j9Nj+1MH53e4MiIiADo6HTthTdh4cS1f4amkCV3jYtRhQDsUYbdyj691jCQ
VKodaJy1ZThMOCpIL+rVIAPOpnQr99xgUWHyMdFhA2KtYGJED1Ao+mVsCq9BSez7n3FAYCFe0oQ6
JV+5CA0+rmEXk23pWHFMtQfC2zzmq2UMqOG1TGdz46X5jW3o/Lp+e9SnU4pwOR3INBl0D3ycoAmU
3KJXQQ0oYKZF8l62iJ6l8GggOImXO806Jla66uWMRrd2K1sqvNFnylwfJpaNijbjLGNYWGnasLaY
iTMuEl/aMJWPebLts2O8SNMDA4lMmVnpZhB12rYs5ZsoTWehtRacB5XQlw/qGg/cqNh+g/irizny
yeUIwGHelo+iWuxkIKP1S1RnTAp7Qbwr7QN0j3PRwO5j5s1B/Q0bIjrZepnRxZ0iI9xMTASchQJb
ZFJQi+71X1Ny2ivUCyKF9F08d8BYoSOYOE3iLxPXbnGmmGmdCutaeCpMLzEXgwodRVoaJLhRH2gL
K7lDlHOtGKt/2J8ckW5RQ5OmC9o2gYQzIsjRd+cOimNq74iweLeaicDEeqU29467tf8ejB9jPneo
bQdE21m4N4NvkeswTZ9ZfYy1gp1RiFFx1bfUgEIIhMEmKkqUHbA5qAp55IQ5yv7OVrkdLeaRkLYq
HQoLAvOo0naVzsV3MuelLSCPJqVIO1c5Pnh8FnmFSlgjmML4XnZyMCorgxDvPG3gYGehQh/AvZzt
Bsq1UqbKiBgfc7wl3Qt1ooD5E7gH7ThtUv1nMwhOxStiP2b+UxnKUSMhaj0V6reoEZapkqDF220N
80o2BXck4sZfrDveHM/UnSeV04k1sZ+RQ9GiTeG5SNYZJ35kePwVpDHzxJKNU+hslGCGbCcivFqC
u3NVw5auaKQsnVYchivRbFvLRP4ZpxIXf5x4RKJRHD3FSLqpemRkhnVmAB51WXW4LFvMqDT9ob8G
H7NyDFqog6XSm9vSmZOd2slfpkoGVyYQbVXn5n3KWF7WPc+zNCdHDVGnBcIZM3rOAdXcWOYjS8W6
kv1kw4nx9ztjq5K+5/7DzN5yHQRMPAjdQRcRHaRi92wDnIhV1NXrEZimLyxAFC1ZmLfpTjGlsaWg
PrLrRNv1QW+95dN0JwV2n0nSwR8E2dYGFA/F00pmcnU++d6ZomlPlbymHPYeZfJ3LhsL3MxXn4J4
b8SEh2xpVcb9V7ykTBmdsepF9qx4Gj/IG1pJLaFd5BLoLWxZgU3wHDCcqOM/CwVZ2PxrmXwMDaZK
Np0lG3Ou1Q176YQ5gs0jCQ1AEN2wxYmvkN/71kohsQAZUIQfDGAOGChwaznEUapXPzydqhs0beg0
Zn0PYl09gdGqFkItWdQ2zUiwifUxpShs4n++thH1kWfvPa4uo3DCDq7pJ1k/z90hCtJfwRRfRX00
eNTU5Zk0RNxchHD++AEtU0al4dgQN+UCKKbzTzz2x6yabgwIaYeBj0jgpf/dJHBhVh10Uebwnggf
uBmcMZpPVjR5g1+6TY9UFbRc+xrTS475+MtKT/kIJDjKK6Nu4GuuwzS/a0p0qEXUKrKaPUxEDu6o
iC8pkotj0CxlYchIvoiuUpRhPUZ/GjG0dYWK/FVzxWMFfZjTnhxcW2xQbDTEllUkvTtR0r7EJQhY
xt4+TJ2M/KAsmWPGDSm5RCSkCeJeEXhAm6dnzF05jOLHOEs6h9hgOHoQbeXkMwlUvlr+2HIRst30
dcSR0aETTxL8r6U6wRiOr0ljb4Wxier6txmj94axqytecZVvOjp4JZnHLvgLuls5baWhXfWnsPkB
sexVBB4VI09TFjt1jo8l6iqvM/QAo7i1JScW9YHYPItAYraOS7g0nWZ6jVSixBA/JjXYZKmOqlza
Fb5sz5hIze4ZLBWu57L69UFZm756a6XtUAfzMVfM5zhw5FathqRrQBfdEEZWahXKXZbllrrnlWly
OTWC+AwVcpynqKt2Cb2ntQrD1hGFyCszV1hqKZNNr0IZrJAKBTNKeD+1mxoQjAJlfH9GdRG0Dx39
u98Gto4/gfxUlk8BT6NnSRu5e+YcVdmiXq4WxUy/snuWTl/5a1PA8ZRHL751rRdFhCp4A0hBoCVe
pUZfpo7ffTQFfI8hm2MvPLOx2igtWCRe1o71Nj0rtGKGc7dpWDQytX2EIxnJRGF1ptOn7MfS6OoW
UTbZfRKEHzNmaZeWkT7OYrpT+StzQsNwBIKFx9VVE5OvYAjXQtEbXhRbx1SSz73Y3NAXOgUJQ0Hg
r6a1GCGS7sGyKxJMAo9+W/7x0vc7g5UG2SjkgmbL7XcTb4u/QUouXY8ZbJqqyFEqV1QJ+Wyy5l/Z
Oc34Tsqx33ua8qb5t4S/KVZwtpJdEumrgjejG/bpcmzZbXft6g8hfCMHYHoW4fg9TxYxEIJNSbUS
PPXGG8QTX3ybXRpMiOlAFc4K2V3x9JYnP4JxiEJa+YJtVXtNtw/0TVpdROsY8RNEL0x2Vbcxox8p
BrbPr6OyFxsvNPcquOepxsk2yFAZxW8WGt+T/luzZxgMwqQrgC11uEgX21n6I82Y8wMmT2gksi1d
NVD+DQw6xPxJ0S5VzZs1yQ/qCylu5KLiNrw1xE5y/tAHWoa+4UhN8KXGrUq6Wfglhn5Np7H64wNW
heGBAtgVgc1R8hph+eXzRALzyLy2s+fkp0zJaHFril4x2J4ndhyTljm8esgvTDZaQNzkVSVvSOqF
cKNJXN1tduuMDEu30H3lPAtssxBSWscHqxn8KL17sVF7USrfybr+mmvcwOS+E+vRfoSRdEhVr50P
+rwekotBFk300sINh2aY7kzlOo0vcncOs7DPfODef5HlCC0R2jsyRnFJihglJ7jInZW8WfM1HgG/
nmZK2Ndv2F98/z2UiZNA5KC9TF+8z4mX9fvB2tThEYYbxptkQDeSEScPHDBVbyBf9UHFO8mOgvlc
N8KeBL35CwfbuJIHMLZw0s6TPG4g2giEohiAtE+kKKaLu4QMmxfWUijz1F/DCSfjljjvUmMPF49J
eYJjujIXgaMOucmz6ZLC9Sp78Z9YDVd+64Ivqk7gCMETdpju1cFNlHWB4r68lOyZwbsRnHX9q6bL
rfwThIscP/KIl5TuROUXJkCJj/CB41dwKX1e+GMoOezuqeJlwpkZSY4O+ugm/i4ZkU3wGt1uWDzD
ahqfyKU701Cr23NakrVWkXZskJJQ0Q8ZGsHFzGSvkVoCzVfOlL+HASFwR12Dh/HqEdWzCWGHBnjw
ZuIK5Ecd/mt0T0g8Ev5aTCezAlZIqfakS19piHWrDCcUQndRuuTdgV2XQAjoSMQ4pUI8xrscekF6
yKC4ljU8pAx4PZf7sL5E0qkVwbk2QmlHKEWDK79zQHNs9VSEV9etagupUauVNlDo5D+Qf1gQ5xbI
yEymX7IkCwESR8U59p/mcNMQ6iWbOtmg0BG1a2R8Q72r+dlKnjBygvTWYFoijEueTi0MrfyPqskV
JDtZV2hiusHTSi+GjtN2MCNCvuv5Mi3B68ppmuabWBDqD6McffjMdglBQCUqbjRnXPGYQrs3RXzq
ONNy9OIDJ6Ga0mN6xAysiAdTIA/7qL4L8rU3j2Hw3kzUdztwnWu9tBwFKZ11nOsrH7sM/AbjNUQ4
W4h8zVSCVKgwnfkQ9fHNrY3rIFxC+U8OAFaUOHuaqlOB3xlWdCBEUFwRTX43A2VDZwAXD19DvnBH
P3bj+aGSOFO5wPqGvjcM8KeTEW0G4chb1tJiGBGqNEwIQNinMpC8FSGCSroFHlMKZKDLOFqskkm/
xRVWFz1+RBNpwJWQObk29PDfBdZMRGqeIZM7DEFhByBtTHHHmD4Jt42UI+XK8EjtZ+FHQBIXQNdx
JpGDjynmFtCSk6o+xonMy2s/e2F9SMyNpb/4ehnWPoqLzzrTfrVIAh8AwxraCL1hegKhy01kcveh
eM3sAABXVXjy+VYGxCQY1a9V/Zpzsk+i/Foa+rtaYSmQuuYtFrj40QvlsmowO8ib3nxVdC6DGUKv
oXPKIf4iSKRZuZUknRhvISxjZe1Vkc92E4yHqbqVw12doltAr7IvoYPDKTsd+3BbKvspxCEynMpo
1/lvsYiYASHid7rwHfgMSmDLeiIqKplDdDAWdLF8WHdDiqg6/BSinj2USD3MkzutKr+HtKW4N4sK
lDs5voQ8eGqyr9i1Fn8L+nCIKos6Xy36iHNERJLFAdYmr6LMYJ2Hg5IZnY1pjyJFuW6I2WTLzhfu
OkXL3JSA2b5SAYf/kYgirAwVPDHgQT+AU0z6dRS3fe6VxT7B9bn8q2tEl1L2h1IrMbcJin7AI/h4
xF+5oOIIHsRbaHbcZ3h/V4NanpBXqau5wNBQMOYYDVFD0lKfGQe1ZMchuh64e77WJkdUyzZf5sWp
I2YitNVPI3JgCfrhLsD0IB0pkf5a6mVh2yt7lq94gaqaGD5Hwy1qOlgryCwKSpdggU7aTjPpoWt+
Qa07Fin70a4otjrrj8q+D0a3ybAZk9KcbICENOSwg3Iwmw2FfsrDVB5KtCv5rWgZqZBAOLxIBj7I
dk1cx/27RfiCm5SSYytEo89ShDC2geUhUgcH4CbIDqPsTdEa2E1u9xnO+/BtNLBW8KZxnQ77qX3B
w6EOCRPxkDX+nZIKwBqYRjExvtI4QAe+Egd39SGa+tloAIsosPbEnGEKTSKyJf1i9J+JRvAuwjEo
0aIglsxR1D3XrN9iAU/ffJodxwkhtCspSN9HT5O3q5Jel/SEi0v4NjL6q9ckXaot+kIiDzdz0jvc
Hi8CCnKoh/hCyDWeP0dJb6t53xAMsCwLucqcW2gcrtTBIN5RR07mML/NxReF0Jmhr0J5N/jn0X/K
4VoMaUvFTDmhWm833Kh6w/GIR5bJszqq/VuKZB0xW4tUNmAvQri2Ik3CMwxXfAU5ovdmhTkEPHV8
GPAmy9q40tq/rrBdhZGxd7cI7orjEHczcd4SHHuB9Ohom+coXGPb66J35ZiWZE8q2xIwitWLBFUL
n95l7N8hnqfEDuQvQtnWFc0Z1SeuC3m8QYH/S32gfCpPPgbg+UL7CeZXE9z6+qbX/2T5A3vvtHzK
E8eFIO6n+LdozmF+hDXhnF3eJbM8g2CI29msyXz58YVP9cKBeM/r4XNsHY2YK3m+JB38rDvicQ+V
p4AEut2U/qUa7uFfSMgYe3F3TrptOj0KNDtpu2d8kjTB083pz1iPMtmnrgRgwU/IXY2Ol3jeJvqf
tQApHzSLyGnqDF3sElSqSuQvEU4fbGTrVddHPdlb+K/lX666pCc60LfGWwSJmIGTSB45M1L8z9BP
EskVQFECiR3wH+Uj7f7E7BvtPYqPlWr9Y3JYGai2htJNA4pjxtnOfoz+o7RevvQX1EfuO0HLyL/m
QhEyGKyRm37ok0NOF/rKavNbXCM6VMsPins2yHO4++VxP/F9EQJ1o6vIQ0zyB1ofqXjMIyFJd+xk
iwofASSaafdfV5M190iLdTDdljixBrCUgJV3oVjLA406a4CBPuQY6q7IT+sRccTkaOlCp66A4O+D
jm/+W8echDVYvXfDZeYOrPduWG4rAzzxJGAnKsJrjdpi3szCWv4oezhERPo+6FSMp1nBlZzyA6vW
aQgPURGpR18ZEvB6+LJ7uYTSnB0Uw0YBY8z0YwwHwPRY+e0sGj4OiooIQL2ltVvp4aEj5FUao9DF
I/zwtWQLIveup18ZkgLlCLSjrORqgKe65qbn1MNxaF8VmcE9SRem4CjdEPI1QsII24UODBTH0ah6
ooZTSjjwWO5JrMoB5q32z4ilrQBKlePWb+cUmes+iYe1AErcWH8ZEx21SGJP4DKapkVzhbFEiYm5
CCP2gEaHkJotZRNUd0MjtDmaLRcU19cKx05gPM1gnAmeijibrArZL2uSaeSemGj1VZzacpNlYraq
O+Z82YsKtXmfrPQHdGpdd9/ZaP5b3Doraj5ZBQnrits36BYk/7SJBDGSjC/W20S36+ZbVCUbwaCk
fEmjkK99RnGdLC9fJCBQLBAFKq6dLmY+NtyuNI9sds4gOaijJHlcDKw2S0AhcqNZKHl0oyfmLsVm
kdFmpQw4ZnLMPdhHd5UarlH8d3LOLZUT9aKRv6jEptviiF7pCmF3Uzi9IgUUUZqBn6s2SBdMNquI
8pQbgdQ+I/hsYUt4E4m360rLFuIdbosK/M0wJVsmy73DCQIAhuFRNnneu4dnmVxadfFKDbDKDnRI
NFXOXBHEgaThb51NobT6zxy5Rs1ifmA+wTsmCUcpwV0dJpCixjC5mWq8pKY54UnrjKkizURHSItF
HVgIQhsjdBNTB9ai+TSKBdHFckyOL8qxjJiehtgoU+dSr7W9qYd/QkrWdte2kJJh7RWa9V6prcA4
2X+0EzuB2RLdUq4mpensyoI2nFPhC5vmwy9Qz4q9gqWaBDwI8bCXMWeQCmSQn1pJPA5i+C6U4itF
lkiVVT9Yt8n/1KLlABGyVaTJsS2wNJHJIOqdkxPvFeplCF3NfBIekHnrDs4gIUVcLWB1agLw91Kw
vKzsWQLJGVLgCKr/HJ3XbuRIFkS/iACZ9K/lvVFJqpJeiJKjTXr/9X3YwM4uZnZarS6RmddEnKhr
fu9GvJZR1q5dYzJGlug6giLr9zFYDM8bSBrJGpyzxECFNM2zws5vjLyvY9Xb83pg91NIUtdg8Lrc
npPuXHT53KyGNyXNr1piaJtE+z8OqCkb8ki98jCbqg1ywx+RkDrOzneRXZEu8tvVUcGsC5Zzn9Pc
JYxH9QLDQlAkb6XzYLlLmS7ye6bl2ioeWYrWoLbiOP3lUU2xgcTZ0Zz+i4grtq5Q+VkrcuAwdMqi
qwATFpkfSRuC6KS/HatqcVJildN2MBJKc+tW9PpVb19qcbQLFxmEsxM+MQ7TAM9JB5o5bpzGpBaS
1N5NryO5KV7yF4N1RBo3oGRI2iIqgoLU4o/EKlML+Ti9MoJBjKge25kkgAtgihmUDQA0z3nzhBDr
fhi5K6a/TWIrXFemNqG+o0NB1sBa0XaqVn6BPx8T2INHo/hEL9mM+Aa+CkvMBuhz6gUMTY+j9lL/
9QSSYMlxjezo8S0Uxq9pP+pn0j4tXcycgAhMtIZt9ceXyMvvmI5VHMwBuQ3S6gJ/d4GTgy0sc1rC
0kya0hqdlnCsfVGKpRUf2vZLZ/tpRpRVGfvxV+mykqCWaQsGFzgy9qEHP5VLiikkvpIMmg/bg+VQ
bTO3BRArFmPLbD81NjRPgLLrBSa36RDqZ+Ew8K58BUTExerFyV/5zSQLFY55d9xWAYMY7thxNmIE
shYGHWhlbRgyFUjWVeOloZrqElBdTY3Nld1SdjL1baHt4Yl2NPBKiXQOd2mOQPcvqWFXXdPOhr8c
c7s6NFOXuGMRp2yF8tfDATWCHwi7/M7s2DNGnKzjBNoW3QTB5STsG28p2jSRI6jQkMmvmHeJZT18
1g37hFRW7loZkeQoKnsx2872KcEqkc7fDJNqRvGnsq2EaiJ+dJYg33yk7D0DzFS2tkMwQFnW5ORh
8RWA7KKpxMth+PxAxq3JAzY5K+L4sykJZuZZT/ihZMjoEnhEBYbe0PxWkgXlflR+I2CcPrZQ/BY2
3kzGGkvXh1MF0dk0V8gS/YyVrsrPD0xxnq+6NliY0aY1sNZpLLSz14B9sUHdGOo1VmZOGRXjhbXv
xyNOoUg7GvrB6O8VT5zL6yLCNzCNs8C9UUWhyzG1VztFMLNqxaZot3qyHMdtYO5RK/izOuKKOXj9
Tmn+zIoPCUyYPkuy9yLD1rhJ8z3Ky6y9dcVWj2+dDZPwUhgvXbdHyYWE0cY7EVywI9f6p0ZFpvBX
xXRFsQlT+UkE2shqn9jwvhumBtZVajcHNwfOVQLLZh1m/FEWaF6erof6/UsrD0N+FM7ZSl89FZnn
WkNcr15l9IUDI+/PnKqhdbDFphv9+YDxqwFEzBe0NlBNB3HILESF8HbddRZOUu4ZwBHtU+1vkzxR
fUWw7FQf3gi3ADYNYl5678y/FbgckuTm5UdexuJ7NqRvMjxJ94+CyVavofWybNM/z3/a8i/1IOBS
l16Dzpjr7U8fH6PgHBmPtn7DUYY7qeCExF4rlGk9Ct2w53J57drJw/ItrK3Xn3zjpWD/DiBgBo8d
/Vcj+ISxmnTYFoAm6+dYWeu8qIX7HIaTrr5ydy9bTBglWU/S/ZXKmpWIazzQuGqYkAM6uUMk1rF3
FOVnZ9698KKLJw950L3zT2xvP/m2J76txb+3cYoNU6xR2+EKz5sVfGbcc0I/Cbx5v1FmnXk+LMdD
UNTa+z79nTjhCP2Ri9XVi8Rg1LxV+StzaNleOSeN4OTnV0v9pUEjjqdE+IgaUmer9XStzyx/ytyn
W8QddRTmRQIobpBHxAOrIvsq2CR8AI9HpOywLsZcx/do2q9wwu+4Ctmt6x65PZui3pX+gyXMNkzP
OhpVeZDpc+iubsdbgknelqy50EdrxJEyM47ddVhy4e7DktHUYbRzGvEzSzRc29PxmCbgGyp7FtDM
+joGr+weOK+9tYOXw1JiFgF/xOvvZ+PMN+4kMKr5QcdQ0ix0uRr8mzC7WZSh99naYpsjoWVa3LBc
Cs/mAIh+J7ut2a3s7DxWdP27Wl9Wyj08Ocj+AggkZ9SSZraV2cGI9pY4saVyl0WxCEF8V7sVgKtd
jZ7X32U21/+6KBmrrcvoNc/veGZCZ1/42wq2Qw3tdTuWV8GrqnO6r3tnC1yoTg5at/fSy6sNbTVB
jYmcyz+q0ZvuH4NyX9sIko8QJ2rnqrLfDPyjpX8Xykqxd3if8nDDkHFpzDAbdgwle6wdG3Pk4d0N
9nqE5I1iY1hPmhWXQc8yL9hvnDWSUDnzW5Ss2WElXUgnU7m/j7wrECpJTql1TOU1gMUhT6qL8WTR
EcQYn8xljazu+xKEoCLtfUQP1d9poP5Lwg33jHyXoy4c9j4ZVOVWpg9qxj34t0erfYCXT+49Av1s
l3WvJTvTcI/BUegwGpeB+aAIxgQVN+tGO/BoxR7Xz4nvGZu1E5085wCxrm0XgHu2+Mas9MVu/yDB
0ybE/CzQG8GiDJe6dZS71D7qzmuXLDH8CG+D6o4tmZltpHX3h23HIAiGrH6wnEXXb3HTKGKpthvk
sqRuIaJswjXjOR5MZkv6mjNIRmzN1lGErWyFBgUMBGw4lExeesDrKvQbLrbOoOrbhEuEdWJuDcVW
Q9zWtNjn0XdOlkQeE7xppYGRHc/FnlGypmOw6C7xLgAvo4/cDtcJW9L4uynmr3HFJSEpdujZrkFK
poJkBK4zaAFllJ6NwNv1BEL4DTgsayw+cl+iJEnko+td4KFAihS4NtAvMDKMLMUTACfhTw+lykT4
W+7wTSYs5NpkXIbJ6wJb37kK31r/WJNRUTKbAa/pO/nGnuKEIKmQ514my2nLEVTq00tt5P/Il0JJ
66iUU7pfzU8oNtzPUrS/vT+CJI4VRpqybHd95bxatMhSoPrIfGgWBb+qd78aPJtIkak4TG0dvjJX
1LgvsUq019YA23/JifIdG20WKam16oU5nQAhOLRuDXfPX9CLbulDlPpPZRRo1OdVwTavPtMGHnvv
I3FQlEZPt8Mu1HcDoKs4mKY/wUYgr3VtctK6vL4h32/Lg968kzPq+bs234Xd0lT1dJax7pdOWW7y
kTIrvSrBYO21dIP+EPMBviSna91V5LiMKSIeNnxk27LYoAoxCIl3VxoqaWvevQ3GCf13l5n9OnBB
6GIDLkZH29qw/HVjPWbteBWqzF6MSsQ7U8Do834ypXsHmMhhehRNssZUZmrdMR/5NTUumzYGbex8
kZ66RgqImkNTbi52uQWSN9ej+PRB7yfrmsaK9KceYqMKOsjdduavC6fGR1JrMPccMMayUq2zUywO
+MfzYdNqT79kLAwp9T3D6Ktr9UuHedXyhlld6kevXNfJXuRbhnbEIKMihWKPAoynIM9+ALYxMNEn
hG2Nceh1SF4sK4ChJbco1QFzVlyqvHssqL3h7o44int+dGun3fsY3hIiVnXiILsZXp5MWalKJOcN
+OZ5iK9Sdd5jf0fOIY84M0IWV0X34SL6ZjniQvRzPe2iGIr1OWpfVR0iWXpYsr+icugKNoKAkP33
tL7GNUEEFwPCoI5ldK8T/wPXMNk1jE0N1CwKY10T5tawdeW6QfQ+7QnjVduUK9elNAMJqJkgzT2O
Niz7BWaIDt9shB1bDncUuV34hgQNi2aabhNzbQYfOnubzlmmcYCY+hIO/jpBRJUwagFClbIZ4sxR
6A/Hu/CxHm4KdWNwm8NeIgkEmbjDPgdPcT0z8QeEzTOy+eaBipNhl4XxvRfyRembl4S2s+gE7Sz6
rnwpaLCBBxJ584xRDdLYM6yzAcpibT3yYYbpgbJmFU0uS0liMFPi/q/pj7EkbYPq4hI0y6p6t5uc
UwyA6TYQ7Lq29shzq8gXF5pL5uKQxBveOh/syVigpsNLVEHr2fb1pVB+SlZIubXNg33bMsdZD/7D
spmdgu8TDr1O5jO7azwcsgbyh6xuthZkMKxberXXOLllrDNV/mqjj374Tf03uKwkKJIcSgumESz7
kyOVG0aUX/2qRa2oQKm2uBqm8otdU7k3sfm2bKl3AR7EnMnozHSuebFMwY90wU6Wb163LZmRwtfN
rRAu9FCl+wJyqojjVXlHoaQvrXLJ3JXlQmV5e3fMr662A//bleyIPrgYPP89SDfdlDMgk5WnoQfB
9F+fp/wLXqWoZaHLQsJaFMnayW4uU3Qkm1LbBtVVQ1iTJp/CMKA4InlE0+4fy6o5FErH9xbYUA31
zxqNQUMsaXqNnIsZ/SbG3nOZ2W5yssdQf7JE7SRrOEdyXmotQgPP7vZVTPKSXfno9OpDIifnp4sl
Gvu3doO7M2MvvujSF8VP8fkjC7RrdL/4Z02575TrQPcBOUH1akZVOwl2UzV/WDLSt6rLvjsCxCfg
3e0/Us6njHEZWXO0keT6sQZh5OjJhU9NM5hg4WkELd+pdz0rGtO0HkqSwpoRmzKkpTQzyZPJ9lgy
zvb64RPH2XycG9GnXX5Z1oYbVXobSppIB+9yVMESqS9ikglc/YIT/Yb21fbQw6wZkqD5gci1D/U1
OiXDXVpPWwVtjgD4njrHzIZK9EjRupjsLNvFWO5iUmUkYr6jM37WYzpv8h/YsD52GA9JIKZOrV67
g8Udx+Rs11RfbAS7/BdNUhq76MCSc+1ihUXGz2YtggRT2nfRg43qC2Weuf6+t1wm48Ocmsn0H2nx
g6oCib9SHpLo6lD0a94eRwYadJpyOG8EXC2dcV+oNwVgKyK8mW9ZEEY+Qm8GWWteo49M+NZq5dD4
33yNGHTD4KIBk0/FexABA9ZwFobE1t0rMlC1UV2kOj+F8NPEH7ZxYrSS6TyM8sXQYbYi2cZLUDnm
kIUimtw3h1DDCVZUD18qR3xlmxwo9Tzmz4db1AqZY5ZznbGQmrwXKIa68NHwwdv+ianSHNMZy334
yemyq2FL6VgQ4goWFdlfTKdD/2eC9egUQIIVVOac6PBEi8OMDsQhKiS27hA889ZCsnPJmu+EiMrE
42OROMCMkEk1Bn4GlrMoMI1tkSjrnqLexxOrNKxOKHBo4UFn57zUzfiqAehZyQkjWaKLhzahmC9R
3s71h20Xu0pP1r7/R0qmN9MVd+J5jXOVu8yl51BpdpBe02jG2FNyF/KCb6wa3zqMVjgf0Jtpk/Ec
AHpIaWiyayVQjswsl5Hgw2m+BsVcSb5fiZq7ZGOVcaT3jJlKLAWyKqnYKjpkkxfcWkAon7fjSYwI
HkOeSxL6VOxlwAAqLeNDNZGe+v6+IzqSyE2mu+lC8N7pcOGdG3LWNZjJBVnACxgM4TDhIqEqpCbo
Lds8YreMUQXy0m1Xvp+S6aj9JInjozT3kb+C6dNJeOkJnkLsrC5yA5Tme8rYzf+/Ogg/zBL/lZNe
LX+gcwPaWwuFOT1Fna+fSMpTh6WABcoKWW40J+DdhdoaGdY2soktGtKPrNyWMUmV0HF03d6kLT+L
Vl1mOcKIHOZGNQTfkcpz7HNz9U32k0bdvrVqtpr1KS55vmnAxmIAP+QcQi1+U4cMKJ/xB/LuRcBI
LcU11Zk4kGWwmomzmDhpUdqsQPjxYM698d1uNYyu6gnX2aw6lMvSyeFqtpyj8k7kK1BAaIjIVA8t
cO0aVDGM5QQi/8hfQQnLREJ+H36N8FdtqmUgz8ZSzRk6ipafpMpDPmL6IKqqa/lp7Qp139dvIW+3
U3aLoTp3DPeqfcRMJU6+yu4XBZTS8zroK1awXrK1dhlzuTj/Jcx6PnAbND0RmGx2av4K8IspWFNq
m6enR5JRvqNwzQCgDrX7EIjIaa2bkDpw8HbsNUeLZQKFmIiGU5CBxEuxHsZYQCkEbWWpkhnBPKzT
enrrfUcxoaKPGbbwRfwQx3jwaiKhghs5Rq9ljKl/GpKgl1OnPS/tRPaoxmszPlVkFmXyNJ2fwTWo
wabx1qvSPBrorrpCunuYUjP4fwP5laB1nOuI3VvicPCdYGvCRPBA2bSs/gW/wODHFIePGF2rEgeb
KldOUQ08mOggU8GiyOd082ztw7RJ7dHPFqAty+0ZfQFBfQYtIWjF8OlE2Qy2NupHsmTw7PfRGYDV
TI8YLRwHtcJ+4yzx3+9s2AMqdVjBqMOO0ukdXE7C/6E4Bpm21Jnqxlm0KDoTn44NsQQiQk+AHTIF
B5xv+5bnxK2WcqNSWZHr18Y72BM18d6tteuCn6b5LK1lVrz0ATbmGc7luoH0oOuLMihPWfITJOcC
sfPQnIeAM9q2ZwV+HIm/ynCaPSRfIh401jnhQcMfZ4Xfgecs+uTRAqILAa23GxVGk0p9xDHmm+3c
Kjx2xvY0JeaAvsnPGglX48V4d7B6l6ygvF3A1RHrqDjZftmML6XxMhCCiNx3bo7uXNefEbqJksPW
C0BMWbOi/JFU3wYK5Ijv3Z2SwFJuoxy9fmYOm2NmXPvow1OgnU37U3JgYh88OlmAGqkiUtyp7MFn
JUK7aBYpFP53iWmmrS7ZcFGxhnY0B37bI2R7q1l4Dz7pZSJ+11HFtmq+yOxw5gsqL1IL/HoTuOYj
wOxgDA1sAecW5PWFuOUDIaRrjb5mZLKI64QSeVdFyWIyz0rsTClasZS4xgK2hx0A0saFqhP2EoA2
MHDzVwgVh1VnapjHXvOGVWzDtvLzW9dUElU9HOvjIgFGQWRciynDc/5KEc5tTKiaxAyCiqD6JXtV
nHRhorcxF4RLdqQU6pCN+vYnLMjBs525qX63MfEYItsGfr8eMmNxrrNHVtWvlPZKjJiTC7aj+QG2
WAAeEcrWwMwTDiD2QUTh9jbBdtqVIKSKy61jOTpMljXIKXfmvIqOawMiH5yr9COmXW5rnMrQkXJr
z9zd9dtFDvKHGRtpYWp7dwd7YzNDozi2w7mPlM4s14WW82nHjLN5PMBgiviicr501PnwerjbzPoZ
SU4U01tx/iZBPdfwfxDHFPVvvf9IJoXuZ22pzBrQeU09C1uSXOn4UEfMvruMZwLslXTfOxevzJcX
/GQ+fv13SbylCSl0MnNHv2VAtCQ0jiodCOAuF5JbvWqxycXDFcr+XMedOuVv4IJjW/LbIwUB4U82
zwdr9KYxFwUcIAg8pLSvO95RsEAa5UcSj6vOlZTOjDd5Ta078o1o5MneQQyFtGkF+wzfqVvjwGAK
iiAh+/0/w+HLJsW3SqHpDYS0dbdO+1VCwmy+k4R/0QVlQKAj9g/SDZhUgWplflARzBXzv+30dpnG
Zpqo8v+RAndyU0zH3ue0yFaGs+vTE0TNokQOpiS/XEOFduvLw6juZPqWQJWENQShCLUFf+AkGJcm
WbGC1tcdPlXT2o0DoGRKHCKbc9ZNJu4znR+9YrUbky1O5k7KZCotdk2G8owmIsoxFgq77ntQ7GXy
5jvfDsuSqogA7X7m05vEBtn2u7VTTLTPridPx2TtclUZxouUGwaFXA/70OkfWrtIqTW6QsFUfC5Y
2/rcMTmDJL31Fg1sbq8bGFJC+C5OTvzGDh7+J2pPFk5yGxC6kr2OuLUxKuKE3pBt6lNy6fq5RbCG
jkBQAxXof3hNg+pu5+hRbPYixL6gDWN8XqMym8jHpsOKBkJ6zJC+YEeg/QZT5YtkXvUYLAWACah2
Qc/3Dqk3OUVkfHejO+ukpJMsyUj9Ykjs3PXhiPunrDB1PRuLmUX5PQHhaBJ1fP8sS0buceuZVOay
8jACVj9t8Gj8dq00RB6M6dJHMueId9SnSqlTRf4xXQmLh04yCYoeqSETVNb1lDwpsSYbl0G5Ql7x
qWCkT6QnTYc109QvF9ag8Mm0JqII9CEmchQQqE6cnKgvOqac49rA46HaF9f67YJryNhNEFYnfTJC
d45/1QhqHnsXAS0flE5VXOxZjgCvK+m35MYzV1zflbpT9T3RxSsH/7wzPqPmHuQFP2XWQ8Qb+hje
by0CCKopK39j3NDY77l1bWi3JR8uc+sweIbKTjAKUvhYp7Vk7IJPZYa0LryvwXgv5T0nAaJ1MUNM
ts0Srr9sV5T30AkgLZJz7zCYU6YtBlOfCMORDX6MvM6E2tjPPwaBNDHaqg+Hg9Brqa8I6rRXZEq9
QiAfprgn95VRSWphxG+7RYI+L8vYNoFUgPkZ5yhRg187RANYQLgD4OKjsCqxx9EGO/hs4mxlw4Rp
5R7ZIbqEXDWfCd7jGsGiX5PBOKVb7oSCD5Deom4+HZvFqbtIEW4q8V6pGlatzjzQCY65E+bYm0hh
RlpGakN93xK9IlDes2kvR3turCqflQ8YQARsaCwAAbxWfPcmS3Hwn1Dp8j9RPrSCQobBK+EBC2z8
s4aHQYOPGK4bHYaouyD5mU8FSAQ3/ATkpXpVho3QFzH5Ru1NTqob8ZOwfDfEr2NA6VF4+fO4rpE4
8m+RVTf2m3o4ovWY94rH0pUHxTt74TOxh7UYbvInI2Qh9J4Y2AqUOtObHUtkqunHyOlim8NCFldD
ZbTC6MkJh1OJsnbAVNJNF3t/I0OcfqeYMaxn/x4V7wqrDPgnaE6HeqdgTS9xpgzUuVMHFnjY4clh
W1asgEpa4tjZduMpQXaq/3l8QjkTSyV/ryGoT4teS//h/PQbe5HoVMsOsID/qQXRuqnNV82KftGt
Og2QiFicLb/RdoPzTXV5t5PSRbV+zTrBwuqz8d4qnt6e86qgugnzvqU6NzfjgPcDOxrEThAeUdDe
/Lx7yZSEiUDOQ46NB6szm5esv+nVwcIkGc9xQcwSwEHMM1m2A4JRhbocFYMWzXr36XNMjVYLUp5Q
Ka3tai2Mi9GTr5llG5E7Z8IGRlQZ7d5A3c8i2kyZGSmSq9Ghd83gh7bCetc7ntESR22CMM8Nva9U
pW6yPQZRfVI+OuAs0c4wCGfxaHuh0cEoZEUyWVXju8eHIZnRF5RZeV6u2yBFEdume9XKgOUU9UeP
zFqYfrg2bDizlh60yyRvPxtkzTBuDOeasg8eaOu5K55ZdexH7gNMWyrXyNIOvWWUsomFxuayZv1T
EUppHRod7zOTnCRpvUorCwttgI51FQi8jETG5IHPtnMwYSEQaoAUeMIrTAPG5MvxcApilHD8jzQa
eYkp17KC+QX6WaaIzA719JlB9EbxpfTtzJkcTXk3H5Wcsn/Zq2gz7SB5ywb3RAaQArQDe1uANG80
wRnVnTLrMmb0Y/TTaJjQDEmxOxFoHLky1F9tOFokQyF8DuGwSiReMz+eZC5qGi6EaOAmpOZbU48I
y0oWlwLXcXntPAZTvZyU0uCxUajEzp/lE9oa8Vy3ZzWoiBHp11GOStorDZaroPtrxdnkwXfQr20Y
u5kakGVJcBIgm075cCr5Z5PeaOTnwXjTVDJPK0Iaiu4bbgOjbXgzDjQUbTSXKvkDvCqQOnyG1C2g
sqBWuSjDhMOE7BytNm7oJ1RvfIumY0dYBxY4rBlJ42OOmNrJC5sXTTQYOxtr1YF1oMjSVlIDtt0x
YZyJzj/IyaRkje/i3tU3m0wIT1wQSJf5V2Iwt2UKMPSoe0XKdtAaETrqLl1C08W7tG6WxmisdaGB
FwiI65CWRpIKypXGhhieK+wwkfh7wRehGRuLVxH9FewfrTP3QcPFqSfOKu7jh+NAUxuGfRrTE7Mq
2osKa2lFUoGxirzkYHwNkc/gVd9EA9Bs4BCNR2625JMTTT+zQ6xNqdwV9E8W/lHg9qxPjHlKJdUn
JIMK+7snLopvi1Yi11DEldNizfJYS8qg+STtU2SEYJd+t6qq8oIVdNfiLsSxSAAgplnYvxDV0SQ2
K0vFqVu4HUslTuVhwkO29S0jUp5DP9ZvpNi8ic590AmWUPF1brvYK5cW8TLsfggVVJNbG8XMwL78
RrmkVXw39PEl85GyN2IVso63H37tn/LODY6GqdGHLOucw04UTXccoEdBU6DY1UkPHAKEzuTK6fhU
hkfJCMNrjl725tGfpP6iiy7I91Jmvq77IX81fgl/rH0iod638UsV0Tto9SxVtI0yfKGrSOHOd/oz
HXAAmQoIj9z7ALmAebT+ZgVG6dPxh8ajvq/ygCCiCltqWWJJalTlaAyKQTKymJ2qVzvfc9gZB4Rs
ZIgkgFuNdGGp7EV/vHID893CDShmOXBk5BU9zZJsIig39ftOIh7MrHXhH2z/D+IBhL7XGIwBeYvh
TznsujpZFYkJ50YycuZoIabi3ONFUPvLEC4KubIs1pRLDVia7Z1Cjy+nXiBgBHJhoUzX+EJdy1TB
NX+bKCUQQjaYc80rDoqpzki2eetz2r8nY7yBIMgzezCokJVuaxTIw9EK5YtCX0bewa3eqIRT+6S3
0OTsu0383YiSAhuJmKo+BMKE9Ub1u2YxePwaeoJpIFVEvEUZjuSm3I7NSw6BgLLWiT5Hbj+NOwjG
X3oqOvvcZgBSyrSmTMo7YAs2QiBLUla1VLKY+/7AO2prdTiheATmXu9smuoyXDWg5wl2cLfKFDkQ
movOkgxkMUCkSSaZqjGeTaxoHX8o5FGOZPtoATR2Jd1iy6WApA3iFzQ7HRd+hVvWktrRs9mSZxah
ywNzITXbWHhqQgtNclIi3WKvU7DMsVZVU1JbuhtsS8nlHvfNpjcI4fJMWrwUC3G4iRmzNjLaeJb9
whzOp1lKWQRIQg89fR94+Ysv0VBUX0ishHFo8qCYt1TE0G82Efd7HPAa6ZqzU9qUsPbqs+zgPrPy
abHk6dOs4BH3JctGIt5jOu+ol86CGqvjUEwsqrqwRa1UVuPNH5Odnt6bIHySVLOr4T3Uc3Ri3G8h
0cN2Nhlq9QN/sMMYFrsm8dcpxjkFNV+nDJ9xkd8Al6ZJjv8RY4Mj/KNlMZRAYTAkKKBDr/sJUhSU
qQXvSFvlSvwMZXJAhL1VOcEjfYfoMB7chS0c9NsU2IxRGJfayFFdu+3pRhHiuPIajqRWtTbiNK8g
hAho1XR6+gtgJDFihWjZ2TQj9Uc8WgDvVFZV3feIq+hge5SQRFeFi6plzAQ5G/gSkeJ27xNRjEAk
yvlEWtBzii3ZDhZlvyh9BpiWaxtkVjJGTDQX512KQVEzaxJXMFjkJvfQQ6bh3UuUc4laoyFczHfD
ihOrjxdt4B+i7DYQSoXzAotUKm+50pNiUR97fyDY0Dp6Q0C2jLVTJ4lD/ROGNJS1hrEyIgaVXG7f
8f4a+IjsDKB1CIkDArau0W1sUDgteVNZpm709EbeOuOWN7SWF40NKnAFcvwEAV7UTvkyQI+r1uYh
ltEjrMyDxcNqGle/zlYWoowB7hkPpssam5yFPrI3qq6RkITi1nyqtvbTohdF26BT4ucqBgvt2Djj
uU/HuQnBHdOjDcfd0tAalAVjEdAsEQEzZTj0t96i4o+US4sVniA8+Hnib4xvBSEm0SI86i/Mr5Sc
ECWjvCifKUFSmM8Yj9gxtkHXPWpZIraVx8BLOJ9DKU54ohGKqeaXxWqjQKzO+pyPsN14Lpqk4Zv+
uKtgq0Mucj8mISmaIh+HNlPu5Owvk6TC35MBd6bP4WWD3ekf4xgT4MEpN4IxWrKykJIgamSbdRge
EewiDG82veuP3y6Zi5e0criZQOPIrcOyLlogQBq7dwESS9kbCr3PN9mnCPMUI1k45otl2+0qHOVv
Zo1bfNnMd/+iOyEHzKQZlaEl8BmLld5Zht8WVJnhRfY7Ldux9gH/pRnHzqN7whoiGDp5w+N/ctYb
+PXSWU3/mDBubjxBIlqVHWZ2Ks+2l+9RXH+No/PnjXYyzzg1l+ZSd2A0Vz2wBacn+AEhm8kS49tu
1GbXm+PdrXkI/G74M4dz/lfkryEhw5R5aJbmHovVEi8I73U04vHcOwrN8SIgJGX4QihC7+W7L0lj
LjW8/+A7x4E4uvlo7AfakID8YLEFnwXjA0/cRiP5QHlA5FLTA3NKJ3wncsRFgNg4YH/qD9m4rwH3
Nm0BkbfclQ0Z6OAN843XTH2YAri178HzjeHRGR52otgXiJBglRjOWPgmDM8Rc71TCCErearrVBTw
q8IbIQzpua/5jZBuAOtdVZn6pmtjPzd6drDJ5IQyGWIF4WvhoQ9f2GN4JmoeyDY3Xkd3nm+tadsf
vech4BnDJwTec8trGcXNzoioKMwu39oR0+rG5vlvn6zx9vpwRhG/TofmuxfghupEnmxUL4Q1TGpJ
3gA0d9hSAZog2zEvdn8gZQWdDE9A125KnmnNXPf5jieO/4yMqY2tlDgQXojXNIxqwfiwRgvvzgzj
HgXFVXbmC/3Qwt+NIaaRjh+Ic528jT40AOxF4QpDS2eeNIk5eKE67J8XarcJIvqR/rezFNjY2nIg
S7p4utqXDCguuqMR7EZjwzlQKXixcXCuhHGyExxT0w40OmEc1YPwokoO7y6LTsiTNTrcTkQbXS6Z
1qIeVYkk5UDGzUEshpznNXOKYA6Qmpu93JP7K7yfhMEcSlLJCK1nlWkczfxe9weG041vwBpCODGz
8G4lHfyRbSueJDZLavtO+Qm7q86BtM0a3B1Qy4riE563Ro1nimcr3oYWzyk3IWGM4xc+H4ahD76G
HR8rMOPZ26SnbRzEJia8zbnEOm7Oecqxwgxse8Mz5Bh+F4KzQ3piZZspiOOPE2plfCHwgWmX+gHD
s/A2lGOZtyGoJrmjuDM4RuHbfk+xCO28V7HbyA4dg4e/z8jqv9a99T7m9KE2WQcd/WA5ehcFRh/C
Yonfu8nAcDjjZjYg8bcpgNG1MyuNrnrRL3P1zc/x2LgYy1RJ/yZydZjL7Gp4q8DG08qfZllbeN9o
lVMHsNbclUuQuLFCJ1xuTeTsTLIJr0nVlQ9p1KC07ObQhP4RdV5LrXPZFn4iVSmHWys4YowB4+0b
lTFYOWc9/flEn3O6qpsfNmBkhbXmHHMEx6eDkj7RMdGCMT5eEOKEpYuXjNvT0JTvsin9WOVPlM1M
2yASoEWqAXA/BMSy1npMvqjicJnBpIqBJ6NIgsUAHohclTDr2aIKZrv8tih/uywLIKpYF7YxzSaQ
9yHU0ibXGS8HBZuXPJ6U0QSdJQWxk9XGnjt6BuaKQUCc96VGlCNpPXpxKg+oUWJ17DD21yZtpZTW
CijZ0RZDh6HYZ3L1LuX9eRaadwlVnR/SP9SSp817jCxPgpHfMlSGYS2yd5SekbMg0DVLI2JB/k9K
GK5w+Vsuj+0mnyDa13L50NQBhQ6WkHnvVSMeAJh4aqhCevE9yb7Q+awSkXMuY24XjhrOKZdYHZ+p
CAYoRkuSF/wJPP3oYWtg4/BtkgScrjZa854ORwKOzWKtNNtRFzjLuy756hJ8+Hyjf1fhAKUvpdol
rihf5xTSS9C3XmDMRGt9ytRdYYIKX5m/olw7KRxIj0KonfwBakMNxaUaOrttpY9ew/uzVB1mUO85
Ucg5CfUEj7sWOXaIkxi7IJ0zkf9o9WagFOl5YUD/1KQHpJjJ0veGoaOI9sfG7FdHr5fRAWNMgeeS
LN1njOonUweDPuVYPshp5rSLeUDOVi2zvF1yIIuEbMAC/Y2AOLjurwPWMgk9yzJZW26PUfzRZINw
I6AcuxN7FXjSQs2kS3CAW1dUja9Ul+kHOoa+sizsilrGxaR/aew0Y4PF5qlJuA9+2zr8N2gw+RP1
plJbB3tFPRB6Ta5kiKk3JEi5+UjH/GWZEOfagVTdgvZXH7BHVHaljLIit9yAi4AUWnQafkkiWC3G
PqOZ9lr3VUM4h1KS9GelW4cqKS5Fh+45+oSY6dDw1srvhGSiheJcvIGANipBOPgLyVOB+Z7iCRRp
CgYqGnl3i2O7eJB9fSMO/k8UDJup6H4yRfjFyOae+Zh4nsKGoXGFP2AjboQYarEqOQ3Um8zYT0/Q
aDPZOQHThuItEa4xy9x4bqnWUrI7aAHwR8emUzn7zNssq0xtS6CRjomE1VTV9iNpo1oEL/kw/m7c
ij6L9MS0AbDVHBM3kWFdmgk2/g1yIGEv1sZnClkPkZ2noZ7qsN+sUSLp4q03MTXHKsH30z3Sup42
Vf31I8A7td4UfXYIVcHWJfOrRCcXJEjLJLy3mKByKxlCpuNV5Ioi48PO3HkNAZ85E9JZ/m2agxaP
dwuj3KCpkG5gM808RIfWroYhTmL+PlThMuN2NLgdZ9As0bE0pGrEIDgpxMeeLfUyK7GH14mFqZZf
+z8Sgjs1jDCXaMWjecljkzxXOPUNfHztGE/QdKTuqM6pwRtSv5PWYs8unAE1fqdBlktgAS/F5DWM
XKnDrRuWbVIjnxk2VWrQ/eGkTUMdTj+dP+vceWwfE+quFiL9LFuuWKF4SmX6XkEQvMFQtiHP4QjE
lEM3HwOS5EbACEHTwWimbWjQmRkJ2B6mAUCSyggABL4zGUDLhLJgzs7G2+n+u2wsSg1KygZiKqyL
tpdpJ6GJJOF2TmULh2kKTL8R0MELGE/l3lRh5lNijsTKIt+m6bMrn3VBgMrs+XQB+pKhhPODKgnr
MkPALfQ7C9iUp3eNftEpxsXP/YxDlTdl8Rpfmg9RwRbeaFf1typoh7DkMfGNQ56ODEmkc1Dfp/bS
YEki9MPK08cIhn3MWkkxmOIinxo+3KqDHyyzjmKlV7+GKKG4bF21Cd7EJNrnMRxyhXhiVw5x4g8M
p59I9oP1ZWCs1ebXsd3X86HWNsW01QNW3uofYXTIVDBE1Z4Li6XF67bG9iLCBDBQdhJQqIIaSOW5
qugn7VISXoWJi1ofI/aarNzXBWEJbemZdWHLTx3Bwhwyvy8GgcAsJOgYza6E3sJh0kQLjX0W4zO4
nyj9SUPHZLTYl7Jqs+5ktIxN/GyGVykn1kyEZMo6GhqWLVf33Oi3cgiD1kck09w12ohQ+x1gZMWy
+hLySLCqqLBOZk9QQmzd6CurnolWVk5feT0BUjjCHHi4VrCGNWcL6f6AYMpkuMvGN4OW+Vim19n8
mpuM2PMBj5fqtdSVXRj5uHH+qs9Ogcmn/gIKPFThMkOTJf7J6RqiLejq200ED8sf06PIja75s9t2
BC/Mu2SW6bbwk5Y/Uw3b0KimSNF6p5AhevFrZonmHTdSMla3cvzd9G+dfzaSNxTIHTWm4VMoJDJx
Se9G+y4Mp9a6xbO2Qj2RUXAN9F9tCOgdn3Ut37RcSr08iWO68hRAphJvkNHa6stUNy84N0+VRAjV
mByrejMLyRO07phEkeoUSeKasgrpLqDBnYrPus24eJhP4yuewY8tgLrJNzsBNUOeByDlCg3ld9/S
tqluqbIjTQlCuOElYsQnpyIIdNOcMkz71X4IP3N0+pZAI1w0AcwjA8ZepRIONo3PuckcEz5jrWLi
FK40cmNp1KA16xq0ZTyo3+VPi/FtgV5YCg/BBHBWbapbvZ1uQpics+ZiVfOpmmQ7QWZAVzCjnmnD
f3iMv/REXAiUX5HSrzH5fYuk8CegRozDbFvMpLDngQYBMdlKvbkfs8GLmXgUcCkL4Twzl55DbveC
arJET6F0TLX6tyZ8SRXjVfUXOzfKrUb2dEGE+cFmYoiXAHu3BTGOSQ+KeZ/CrO8zBGDTeeodv/AN
l9FXb1SLxaJ1a7TpZRyb0ekLUjBFLPIHQt4LcsmklvA7AyUW0UF4qZQWFrNh5kbVp1C6xa8JgdLC
dCRs3jMxFuF6BrXXCcOZ/EJqAfE1MzAIM1aN1jj5YMXL2nQWmDNSgxEStc0lKKUBy7VYaPjsIO/q
GmVNlO7bHMQM7nm4OJmDfIsAYyhR8MkC1IEuScdKY9xBkpuIIytWmcq2mD8K+nNomcv0sznIJrZw
Rh7h47TWh/mlpZlAi3/EWueg+DSxYbFWVTrbHIe9Xj2quglWgl3kBL+AscwB7Qx7Lc96MawD/OMh
YVEP4tVQKMwHJh4vZLgBcHXEnlWRsekNtfxvmGeKhzxy8d6yWcxHzCLVfNuUf6z0dZkYj7xpvtTF
8s6a003T952D2nQ9j/FaI6nQJ2hqQg0T6JgLyDB5MvBfVT36UrOhpYYpnUffksTBasrBysN/Zko8
w4DhBUmiaI7x01xVcONKfBRrKMU+v48KHZWWDHMoAfyhRM93krhrIPGFZJZKwWBb3V1g9Nvnwm/T
73NLaRz1Z2o0UjZ6z2ok3M80FjFq28MAz6yDFk8KO1jVioycLHirevLXadeZpjL1FucBU9ke0oAc
3ZKWnA6LnAbaS0Vgy7BYFuVLQ9OdUhPqSn8czIuud1Th5aWJghepZNDJLrvkrhUNV8S/ZcNX6w9O
hWC2kfB+z17juWBoZrrIotbmmDo6rh0S4SFGhMUSQqi8N7EuRkWXC6THJfcCQKBMkfSYxUzKVYMG
1vbp/SP8UWp/SUwFNJ+i15AWm/fvSTptPh6sRv5m+W8a0+z8S+cWhS5IhXyRvoIWvLKYHMLJBuPi
Y1BfmsXeZMBaL1zqrrsOJB5jdTusC1H/gLVndnh+EKi+Zlb51c+CJ9FfcyWberw0ypdsTO+Dyvio
4TtvhnrFMQvl9eKlx8q/Cnn6pEj/TnN0cxnU+8jyd2JrvQRtAjeJ/jnYqSHT/G8euS4Gchj7Ge0I
3oj/dHyeYNrQ5Y35axjq3EcG0HDd4YARkGo9i8pzEnJgRpTXfeeNvnhSNF2FE6JdyNGe8YkHAy/N
N72XWPv1CZaRebAIgwgB4JsCU66CuFD9hKAp02VmJarTyL0tLGEd8U9dhEwvArdNWZmHeOvkLcn2
uCxkjDFGbs4I54flx5sCCabyMzM+YIa6DQthVwIOD6oTW6yM2kwegkAHo5NGKqLzXrdIH0YeNb2p
3BL/TVZw1YpdK0i2UdvjIhHxwCaJU41EZPndU2ctShp1HxPnQSriOaTaJmPHK8buA0PsF4UdvPcB
RaN3AsfwLegcSQFbzWIX+Q5XoFfXBc6njBUkzxdFmFI4ckUebSLyTONMic6GEWOFC/UgrJjviRJO
NqNcftYjCwh3Vj0lDm+lgLq6C8vsrcWoNsc6qP+jrPm7lhG7OPxLWXdjiWjqDNnUkkoSE92W1ciJ
BJ3Ilng/FgkO6d0RwwpqLrsFisqxzCuIjfUs32APSXYpche93ekWdE2a3b2s0QiTYFTr5XFi99NC
QP2uxhk0n0563H5nUeSKRM1akXSHXWEkGfARCqIsWbh7jCtgyRrFY/mfAn1zMq0bPIni0FER1jG6
IRzjsbXBeTfZqEm2G4eWQbZPbIB5BO3GgzP5SXFXbpLmO57gdAfU2RkSU23yliDOeXwRc4wx/XZL
3rQp4ZZfSDv8oB/ESkNPl2Y37Qmyklk87ZkiDt3PEh+tm4D3WHUOWq1iKI8VyHPoVHcoBKczo3XV
pusBc42SCK2xzY6q1RGG9jVbKFdK7O3NiAHzPBTvdc5Yv0MtkBfv+Ku8zLIbmKJb49/SMJEYiGGP
FmhH1nAiPysBVhSLLj4AqMPphOgkZPECLqyDUZB0E61z6vAiRvMFRWveM1R3KT8ZX+Y2cGdG4zBs
LAlqkJE2M6RLIi7Mi4UrT5nq0JyZtAqbXr8FceaiUS7z0g2kdK0yQ2X8vymgKZS94M2htsk0Yt9I
4sjjf8wuFtpvmCMlLEfYTT3JReSi5vOh64XKaXV578Gcd7wAmzDWKKnB6Clvonw3aBrXrGH4mKUC
LW2CjdOIf2ZGruff91ge6WT+Pv37YP1GDJl3k94CSqQynrfmhEWBLGX5DhtQrLFy4z2cZvx8hCon
DJrP/vulUVVnmUH0IDFmSZYf+DuKvx+FZ59CwN/6hV7QNFqvTI7papdDUuu22CWpSYDo8iVOuss6
lHFcxQtBEAxf/16hSEh5mzDjha3cVbu+Sf/3Q9BKB0WSyG4rh0UFL+h8Q5QJAJYZ5vz97t9x/H34
72FlRoAquLAc4n26HkqzIE7f9BYncYbVP5k0PP85D//9vVERLNKOg30WmQh6iTxNUKY6feS/li2o
LlMLYSL9RRgmMpNVQfHEmIzTAc5NuVyPdsydMfyKCmZly9OimXOBc+9lbvHHaDMT8K+C3D53DLOV
8bi8HkUgZ2j5kAoMNVLoLHFSz8xkQR5qNTI2zOgQ5FjRKdTINKwXsY9VBxhkSIdI9an2BW0jL6fY
h6eYt3K8jWOKnkHojn/n++9DooCfJLgboHChodKWY5nNqNyh/ETDmDyneEQYE2q9DAgp/1P//xLg
32s6gbWqdx1jfDjJdbn7+82/K222MMCm8NYoNbO0aNwlFaHYOWHEqaBs/3tmsjDV3U7RvoYiSSX3
7+LmEjtApuBcWDjxwH6SDvW4q/SMpM0OgalpRty8f6/x9yHvSeKULNauvy9J+TEBcZeT//dB7wkA
iE1tWKmxr3PVM5xvxgj0V7XuQz43O8E0mt3fZ9nyVlD6S1UaukGpz+zFgIUWUn8TYE6i//7PU2Pq
jNpHMoUQ8XJ90eqlk/mf9wUd63//8t+fL+YOqZ9Ve2Uk/t9ha6YBOJdQl/89SUNeHzJ/JtG7W9JE
g3ArWsU7PKpsFymEGWQl69bfi43qPkyrjQp5AxQKIzs4MEdxyN5osyC462eRU5mILG3/ff9C9I60
4qOMO8lta5aKHgOhLIAAwJMHvfQiTrJHygoRBeOaVeDdLIC1qx6PqSgBoDF8SHT9orOWQKYVPiH7
epPXMP3+lotYyybPXtX7eu9vcKGADcCQ3gvWSE6hB9Ec9Nt6E6xH+5++ejA5HKXTpLhjiZlJoMde
3oPLxe2rOKC10AZ/clLi49f+6ww1J1vrgoetAC4JZuBiF4DZICFps+EY5GpDj6s9+Cam5GAZV13J
ii0Cl7k6Ub1LGh1NTu1U5hrbNWJGsJIyWxu8AZtDkvdkQEIGjaSKk12mYjkA35b4B0cxbOTUIUQq
4nlDGwE7cX0NmlP6u+Zf8VBuvS0CtmQUIraGK5YrR9glksdrClMH+SS+9AE8QvrffnL7Z3jhfS1M
OOY1WImCIaQQMO2UMTA1trK4NQrk5MgAtVjY2EVmw6xT+xX+Jhq7v7P8G7sayDw9kw75FyYC1AIb
HCX7mZD7g4yAofxgcIYgXUO2iI+YbdAqrciqCHUgOjyI7PFOwtUhHx25dRWeaGjpOcC3I4YkALkl
dgkWyyGhIw5+aJCJ0IgDfrCOHHCUoGDD8v0eoJ5b6vEtlAKOHwe/eLYlztHgcK6DaCXQn2P9QP4b
E2EqMpugsppKE+Yvg5DaBZ9IYInizezEReuMFx8zLyii8BCWP4cAm79jPMcLiQIDwAbBg//aO6Wj
Nq1yXMJA6G0Yf9GP9YTO1t4XfULmoSqkc8Z0CRUEabMMBSMbh/H6zqnDHUowHOE5fFASwepoflAi
+YLT3yxUB4i0MKnGySuwmQpATrR+QU0r44VclGUUTZ/CegD+42iQbH/RVCpkCd6Cqwr1aVeVDkG5
cL/e+pv0Mh4ZbMb7YTveBxxAN3CM4WnLXkuQoR195Jf8TpNMI8Qb8B/13XwUH/wAB5qftWdM/0II
3XIW5IV6tqrxIcrs4BSe52fxwVcF+gNrlVZ2eueicidwP9T3ZTg12/2FqdCESHylPrSb/Bjr1fwk
uL6Sl1/jZ+ZLeYxO3HAt4wJsIZd/w4DCxJ6KZqizKW6ZIJdnfprD4ziW8QfUSly47tQ1fDvEEhD5
6czseGU9c3C11sVrHz3Znd8wr7wgv1DfiWgpuwOvLZjkp3BkOK7c8zMsQ3qrGJrt3SLZdBWduDi8
Uy4/B89FnzgqBgj20Xzwy8mHDj8pXalXqEL9XXnyH/XKHwh+aK2y5bvcLMFP9NNeBt4nJ3yEVW7T
BnISRHNbt4yHT9ykCeMWMk8ml09wyIVNiwAOm0P6Zw1+1vKYgvKlFzld7mQDLyaWnRtqBF/Cz5Km
zWbtYaEYd9otpD6wVuZ7elHe+InyGR0Y7DXX9KIj2YCz7Oqv5nu0nR76O088SwqW8MtJ5/1Cuj/A
6ZQ/TGz+z5m1moBdUVTDct9HAuZ1ds3sFzEtZ/YfG0X8TODu5zvxFH/ja4JhwKdxNk/qlgo1Zigr
2tM/QUPthGcEXwM5W6TqwRkr0BEreFflg/kUfbzz0ZXvDZEuvGoQC2pYu02RQKIkxj7yCH2g7cx1
orbqpsg7smVpn9dE1UGOsR61yzgGQfOZZKQ33gTyEsozHDh+UYIwShUgQS6SE2BHiI2rKrV5z/QF
2gv7xxaTfKZSHAA314qEGtiWkNRW00eOb+YvAARf+CxgvT3MnoJPLzAM46nGMUZWPRgVK4UrV9lW
BZBgc3WxQ+OuceNOIfPQ+A3bMTnK2NGYRXKU6gj4fQg52xxgPSRfSQMYmbXDj9UBOswuNw79NXdO
12GxzJTFlTJER3QCNu0ClGWsiDBcXgRpBBqwVGNEhJItf13ME8iKYkxOn92DCdkqouYJWY0bNEsc
d6jvNKbsAH7B3KLjjyUv+GmmFpuJBm2fkjYI8mbz7Dbwp3kWoxMLcrc1nua1v7B4o9s74CO0xZv9
ql9bVkXjGfywsHPjLEvEMz6LteM/pOfiEuokJ/UBrnAqjzwV0BUXBm/jLStdsi35/M4DBNUVmxeS
OkFwbDagqkbpRFbAshOxMxi34RpfrFsUQriylTeSqmPtSrj2gOcFUob5Lb6kl2RLXc22NMdbxmJ6
fcVcqp0cIGpYURPQZCTWu4jQmvU7bqObtkOot8KaIiA1iTxkLnri4DYAaKbBoxE3be5m0omnnmCM
W9Ghkn6vPxHGTnBbBQdetQG3k/mFbYyssj0NAKXYSAw3AD4+nWsBgAJVEsm2+MQhvoXscJEurOoI
HYtlLcLoO3RUL/s3vPpgtUBcr/5X8zp/Sp9Y/wO/56vuFS5fw0aGeyEhRD3TQhbg+p6juF+WRP06
X8iVxbGN5Y43BM10D5G3+2B17wMYEKlVIDxHxO60Z76Bv+WPchF20qX50Pg9GSv8/Kw/Bs1lTcMh
7px8cBYXJ78Lj0O21aCWuqw68kN9BB+sRxSubAzhfZxW8sPEd+yVYZvH5k9qN6tKS8Hynj8FpC9o
BB86tG+CihhUvNaW2mxDGIlry2e+XBMU1nc69M4p3JhqgQlB31dH7GMYxZe4gdBkjap5UrKuRFIy
E8ZjEgMoz3CVirb51msardYUY1tRuoF0bazoiahiJrPtdCZ7UCah3fZBR7ixtpEadV6bIY+Ephkq
VC8sUiTN3Bf8dTYvvfToW7C/eOk2BvTcwibaDXI1QAXeEQlD0XGFfogM8Z25GbYy9M9+3X8i6ALE
K50+cchPMfHIRm4q29ED59a+uZMdAN/b0ld3Ma2OzPOowNVvBdLQV/oGLBpBgPxmb5YRWrtjQRPI
0As92GqGasO6+db/jp8YPKRvIi5+JAfRXM+/zTt/qxxXOrUtu39i95+8Rvupf0PLwP6UGxHEEnsS
7ZdaoXrv3+ZfwuPq3mlv829mrvzI87+Da3sjAUn/yrip45v6BYnxO6KIAM2HBCOuhq/gndcfvpRT
/clJ6gO7/UUeSTIb7hnQFrHA55RwFOWL8M8n2GR2kC4VOLWDov6ChracehOeMYRi5H7oCDAmWQ4w
Tlb1b3hDtUDRwk8wRBt4A1AnQEZNCHAMcDH35rLYIl5/vxNpxlzkknmv9QXrntoOBptIiCpkTTjG
kExW/VXcAbTdID/zvFIoITtnw+R7PKwk3CKv+Gd99HSsWAUhXfyo4eSJdvKFg23OqSUl87cgze9L
+FAWwo0T/zLr8s+A4gtcSY7DsCJFgsRJhE7cgbGKhwm/k35KkofPyS8/AkGqQDhVumbw9yMvM2Oq
XxnhHm7U/EktdphvdAh/BFv8an+51vXnCMJCeuQ3N1ur0zSveBB0fMJQww5ujL/ItG4QviROpG0D
fa0MW+TinE3upkqwE2zep0M6uFwVmXlxskdMvfg5c+oSO2a2XDod8OrN3wvgrynZe6slGQjfI7Tk
PYJ2TE1XJP2we6nGK87ryl38iOZ9XEMWWEHvjrAJoLLSl3KVoinWPVag+EwplvxEp/SYsGSQnon+
iUqLEihPN9S6M9YKVI/b2Zp/gvRmlRULhwwrME401DlDoCIlH5m1xfX7QBKfRQNFz4MajlqbSkfD
gcUerhOlYA0PcMdmwNoi3PpqlF0zVX4b4ouzBzgqyymkNfYUji/MnapD2euhaqVClc2tqdiDsSk6
0PATC0PceGKH7sdZtpsLR5id6jstCpUaNSxFKp8o9CNPyoT+KU5s1cs3KBJnADar9OaObi8cnllt
4pHvac+eyj9afoZyDyiH1ulKRcZB8ym6nvCO1IesTwxRKTF5X6GNVRrtddat6ZHA4qbGrYFw1OXj
PGFr7dCHkA2JczJ8zPLJChvUDlt8OXHeHAaOVC7QuNTKER+RvEJAiuGDQfYzr46AebGsPdS+u3SB
jt9rm7QWyBFNoF6hKHuIrx3kwffwQsJuTUnKKYDmLy0fLdXjBaBZvpW0IHSW0ytFfbfQZzlUjpz+
jINf8MMaIiLkHQdYnt2X4+SSCbfwTiMrjIv0iNKRT3DlQR0zLdonCsQBdxFt+Vt8E/Naa8kGoJuB
hAAtaEXLSv4iuwdVm1g58nvxoJyMJNIsqTAZ5cuQ5DBz/eELrK1BM5eStOHZRBfFzfoTf2cHsxJh
iL0Gls6ujkaDcPSHTi3oQ0CzfWAjSylP1RhqWylBL4aFGXSc6NQpsGfjwugP0chEMWYZjGvc5CKD
P9IZSHUlBjn5oU8M8t5F69Y2/U+lCs9ML2XHHIR9ZUyioxmjjoMNVgyKL63VGV1gUvfCJtGYTfQg
tV2QbaUK4KoN4XJ2esHd2VECSswTXbjTDzGP410Zf8QR0wPBQKOmaQElbMJKPUhUApUxEkmMMkbO
uuMolL2rxOp3H8HnEFGvaowMSzXwhpBxXaHJmzoWLFuKYNoPZQdnlnzHubNyF08CITQhJdcqAaPz
ErkDPSxK0RJVM7Vl7RN+N1XcJOmMNXvVAtgk+Yw95IqDjvU9jQQ9AoQoepXlrlBh+80npn2dCWfd
IiAgTi15LyT86TZmGq3NVGZSB79DSCA4ZReofl8t2OHW8L9wgSKkA8fnlU/OYlNyH+W+WjuioLxF
f0YKM140IsbojAaxndAodEMKr2LsaZ/b2DpALz9bAzENIrg3uRzU4/VNGWGN+TCzmKFLrxregmqj
wVkgJM5N9dmCZ+AP3jxBxgq5AuFMiaMDKRuD8RFIi6aqmvdtvJjmZoRIjlp65Z6bsQC+L6sCLDio
J0/+C4IlBvv6GJIhOAHX7UMa7GJftNcFYmk2KoKVySWKg1wSa94MOEh2a5j1ypMlNQnX1JhMDjse
K7xU8Wge94dRUhHF1pfRgGitP/gnuieWahq40JEmV1exVXPBl5A+Dzg/0jLEm2RxzyL1tgNhxUUy
94bOhbV00rDhNepHzuoyKFG+noSNYoYckU91ioINFV8o7HrMyGelgnkz+Vje6JkjBNL0JW+TbO7w
iNY0N9Jx1+smxsg9ehckmasooVQbA/UpmS3zAAxdhETO99yOXCrSJ/0GW4G0hTYN8TY2pGunzrRM
MBEdK5ixmIYUk/mA2+kAqjvD5JXVYdtYiMeFOvtI59djjX6dRtOjhafD18c9iT2AK1wCYJ+lhTbt
YCmn2ZjQ89Hz62AxT8amABCsX4BndKnYe2mYjrDVYj4f7DApUMx+J43gUIVKnLsR4e0FUpMH9yyh
qIpxu6wbsXVqGYL7xKBWS0w0oyYMcdRzqx6z7G3WxgaMQB5tcdwHxT8ZmnnHNWkrQEVx7hCezDh/
RsI6DAOyMMKfvkb4rlfWMTvxGObFugiOM+MltCjQiu4SsuwE9fG+8l8VfU/3xF5h+jtfe7DiopFi
WyFOi9V6EEx3QtA7VRMLo659ztDmENJVbpqE1E5m91rJ9VfTWA0JwoZX01GG7jIVpAMzl0aS5Bht
fk0+pvjTb1ywBwtcTGMg5nLHNjRw8UGGNGwdR30fULyN7ApkryK0Cl7wsfZLLl7zJag6M3H5Y6wl
EsPB9JaFnUY7nSDsbeXipTc8rCbrzsPftmpfDaYDFEmxA7e61YbxRRsn+nmXkgAuboq+yNr1EFIE
BEzrucMqrE2LA+yqT13Xzt0AybdMAdsCRHL0m8HIEq4F+NybTTLCVNDeerIfVFJhlBAnu0HE8UM1
FLxlI3bagUG4pqnspncx8HdaiSIkKkunOfCSIFDCG/cMcdHUDfWlvfBclndjp16hBbG9M4cDlinl
3Tw47If1EzELSF+IBQzcrx0QIVHf6j/hPKYv0aeO+EUp5mg7CNFHXQ7eKAiaW45F4Ok9ThwppxyN
JX4FwDk+EzHYmaThUbjrWRutB9H47H3SvVUdMfvQ9feokoPNKNWfeQrLEqlvpyEwmsfhrhqnWJcB
MFo0vvg77XFrAIgiuAJFi7qFhEsOwl8OecdDUhL8wTrSC67ZuLTt3FaguqBHUsYdRINEuQyX26Nq
YSEeHiz0gAXKTWMy7eky4Yh2hrB7POMt3WCh2pr7UIQNXg2bWgBRaUTkd7k4bbVs9KoanUvFDsHq
KW1VDed6STXXfT78GpL+SkBnMFmwUbBQRyzWXEqpLrg9TILCSf7oAKbN2nAx0AJxBEm/Eme2k0zM
KBD0NftU6rhi6onnD9RLFd5rsdvAm+DOBODUURvOOGzSmY3nSRIxr6RW6iSoWJWpkLJTJfq2UAVX
YKZCV3NJ9c8QmS2MQtxwa8VlohG+mYttI1E9GibiIUxG8pmxicjlgaj6mgm1xf6B8Vz8NuqatvFr
HqEQSxlVmFp4GiD6ktmvzrUs5nshIFYpT87gBmghlmIZzitTfeoYm5UTs3YWD/6Fok5SsWt0+ick
LvmqP+D8AKyyuh17dudLfJSvIExglP2FIhRc5SKiQfo/nJ4GnWdj+ee7BDQDAs9OxWLJVafIpfjl
I91x8FORe3HBn4lWH6RJvRYH/Z06XHjjH8YnHA1QeYQxK+m5bHj4aVII/tW2prnmJx/Utv57IS/F
NAf+U5FNwItx2JTx4fAZHil7qd2XeQiG1PzF0GUMwnHymAEqgfcQtQQU1F+6w3yJN9YOiED3mDeB
RlB9cRjxfbqmmgf2sEw3mPmxT6PKcq1kB6IPLFB8BP+oygHPCSXFXQxQmUqVrY5CHKg2WspXl/PN
vsnL4TvDP3KgTFk4t/wM+BK9RXIItlbrCb/zGlwwfVJxf7HMAkEBinKd+NMc8wLKvfnvoKYogR/G
zfpEBiHcR2uPMkpEgEEfSeOOlBZLzWxVPKYfIEjhV3wPn+PZP5gndqAla4euU9loZwyUyGNC5CaY
C+zYqzPugCQzXzjnFK47/irQL/R9qPvov1ialjqf5YcLB9NRHveQwwL9vJx4C18Nl/KDj0sQneYt
Rk0aGcz7hf7/95jzqpwzsBrusf5JScJVla9/XUzic7NwQrh1WAm4N/lcuDEnYVTVU4JblK8rqgtG
Tqa0dBq8BOMqzhwdAA89N2vI5gVHGAkBd8XrdKUPwFaZsXWmvFnqcEppQbW6/Aeh/KP+xsxISwBe
N72/HyAKCSvtWH+hdMsq8i5WTDaxhxDol8E8OKUC3qDL9h1DuWCd/25e+All3xAp1HsS1iRICREW
0JYLzOEgmTJZWb5MqO1e/ZYqHaTXHr/S1+xTOGdoHSh6oeBgVgdIXQKrLj8dIu1PXLWqEXOnlL08
YHo4fuLau+6hyrxKUn6FXfvD54ZjjoBPsEQFxmFIpGFRvfZBbGzLKXjN0YMSRM92gM/XKs0FJmPw
i2S9O+SkdgYZx8sr2iYmRn2w9f0YL7OFaQYniKDZIdTf2nKnaMrnIAMoD7Bf4RYxHDRLaLRTCZRX
mNuhAWtwaAs51YDw+G994S6EQMUKNtFHIi9Pg3ADiLNw4S9flmUdj228usG8J1vUv4XiggCJ4aM0
2c1iidyJl1l02Vsaz8DVb58z5hZFYTP0Mg9kCyUyEe322G37+3ivGHbTmB2wcyFPzmJnOUK9ZXkx
njTVjG3ojhluLfOTn6CFCOsyvmEWyDe1p9itqWeXYZi15ieqD2t26/N/yjgeM7pO9SGyG72xbHAv
PcUrz5/e2dJTvwY/LUMWVjO52Sy4RLTCBQw4k9yl6B/LiQkwuSyOjAorngD+AYbzspnxgqwl/rv1
kl/Yynla+OZgEnRm85wBNHDOaHroR1foI06YLZ67uHno6GlsPfwZ+9xH9C66lAras7wH/+pjfKw+
AGU+rLfqwJ/M3eRVfYCbUjUMzhFVO8MjppYEnj/VB0taPLsMhLzaBlq3wTqXX/MA9GxWDDLnWaKM
HYJQW/T8ZbamXtVrihWiVx815hJEWfxNrv6HqvPoTp0NkvAfGp2jHLaAyDnbGx0bY+Wc9evnke+3
mNlwbV8QoDd1V1dX0XI08c5I3q/CK1vjSVlr7LgJ023KmP8Va6uawyf0y2svsclWy6I3zY3RtDvd
EjLq9uWO3d3XbKoJTbBCR4idBW4d2XmoIIZCM+qkfjoH6lVRMurcsF9TznAKtKmQ6aIgAZJGXTk4
G9F68HYWaQVbArYBid2g20F1y5jECvjfpJ81dj2nM/VMXX09rJ1L/4LQDcjxYgNiBP6lMfKT9pfZ
zdlwG/un8ClfLCztSpvth1oXWxIHTUsIzJQB2TVnjDFbXO0Cis0yE7iIy/RPh2iZRItomfuA5uE4
wRAXZb8jmh5x7WFKtTCmg+CvQM1sAWrK4ktHLyTnJIPPKzDdILulQPsHelHkpizBC0c3GjSUmOjF
tDkDnrEMKRImZ54q/MrmkhpobX0jBIFQS1uvxVD/oDgQwk8P5kK7VOOdi7IMsOsIitrSG5BOhK3H
XkeGjkJZO29LUtutEx7oFGk3II31d0Q+tOTt4a+djXyi3KDxKYQwtHd1k+HNpoHybQqpxJ3mlxzh
IRQCHvJ3BkgIMnYzgon2YZ7z72j30y4xXX/oBSsFvZmJurcIYt5oTNN8HNyIIltbbY4upjrlLezf
lo4u4h6dXw/KCL6W/nQUHanuFoFRt0dMo0jZK370TcT26qNIAEpLe9LSiOAlotUMUnSgS6nkB29v
ySjPy5hWJlOXEiLEpklC6mRSxAxjZMOMDVPIAOICnhd3xom4oe42crWW6wWlmFI6dvkxdI+UaKrP
kp5e6cz3T2f0+M+MtfPSn9ZasQ0g9mCeOduhP4nSOWRAKZQHOAUDRdPYgsaVi9Mrraw0nFIOycRp
WQPWT1C+ayIbUy+aZ4RfdiR8CZDtEa+qgEYVJR2g9w48vrmRHSLb4cvsOBM+zL96TxcvASRIB0cZ
YXFG8wJPA8dnPAD35W9JZ3uZtdZc1g56urTaHUOIUU/4AgCiz7K8Ok9mkf7MvgJq6Jo2p9wHyN5M
Pgi64qvM9yMsYv6zqTJRSVLYRvmBZQnpk4YoapEePJMxmBk8GuFYH+O8B9cp+zmn+bjaIRNIoNsr
BDkIJdgNeTLLS1ZHJIHThMMetJEFAwLJ/1KJY9kRsbE1cGbAO3G6OVniSdsBAxEEVI4N4kiVmbIc
ZBrEo38HogsEP6k8PMka/uGVEFNcOptawI+xGqweVQQBOJ4pCtC6zVROpxzzBeUPNMtQ0Jt6ZpNs
FUaFFICakiKvNYQcMRqSpv0rdtSpm/SX3mew0UL/HnyfpBxZHkIPeWn8WD8oA8EUE65hNemYmfBD
vxH4BYXnDyJM5SWQK1AYwkCEbQjtSHNVssH/3WY+BDMUS6Cy+j7WCDOrWZYOaSRHKLJQk/abagkN
3IRUVvoVaoc6gxwvPgswVcoMLsj/OCsIWKhQDDP0drzP6g1eT6mE2dAb61y2QfMRSEk+wxc4fcs0
4Q7wxelCI8ShBANXCZcA3oXHN3OEuKm/oOFy9F/MVVQsqr11H76sX6gM0b67g9E3g01LLeZoCLXd
KT/TJ2D8sj0T+ldfWArBs5EW8lPpbVI9MGemxxDbJPPljJiNYICgjwyXGJkp41QL0j+xWDo5sgV2
2W7Mi0Nn5Fhm1i8MO0EdKHTm2C4zYrRDmHJYkAcnrEQD2tWPK22zdovwfgXuiloyFCvKzdikDzKV
PyixHLa0IyqzADCUrYc2UJ8IUjYZtcijgcomTu9+SVnIv4mByzmUEkIJ9mDQHo4huBrOC1iIJIjl
QYrH9OdcgqZe1guoJn/f2y1nRAdU6BusBvA90XkD+mlQOEBYa141SHbh7LKzkI0Jp1po13TdwpCG
l6nNGBOfstKu9KF+d/Knjp54YHmXAuFrWr5FeENTQOWKEk81w2pXqAB7NrRLupRhMLekuWiYScAc
qB+kVDXop5h1zSoIbe3vv/C+ptAoEfVCt8GeXKLYM9a9BOoZb3bjBBXAg7HSVj1KTChD4LpKbgFA
StUJNQja8+sZXRwVMa28icLFINNDOYtpx1XRKNzW4iyy7LEgyMEDelyK1P+nGjY8+8H2Nhw3Ka1L
1JeRRUXZ3Z2iCKx0lNxm5nwYbhzdlC0lJ5m5yllFyS2bBEvCLPbERLRR5RU6+HR2o3+oDkoJEwpH
sPiHklm7YHUSCorgteqUgxpuGH6WajzNrxRqDPptEFLDQYCuiHJJXQkAjqBPGlkAFJooSCPFFl85
hMlIKK1QkfF/KCpxSLs/1sk780JSJWZ+dSe7IeRgVnNiP8nqyI9HeoI8cnMI5/zKJoqMxBVBHU0t
hAQcLc0vJAI2wShYsdOBDVKlYTEQaZCDk9UhgF8/RYovBjWOKTFKjmIIglqoisT0ik090J5i2n4Q
za/hYGsFOUmkUr2INfJmQQjXqSrboCRciDVFGUZ4W9kCG+PgO4tmtYbdXuBRd0m++Kx8A/8qncYP
+ELJyFyOMQVAiDoloOV+c+tLBM5oceWA9KfcRW5tB1gIH44SG+WxHNDUJuQKzmPGf8+3ZOHxnPtK
OyYxDEuEcKXkVpJ8l7MqWiIiyeag0PM2jOEZ/DKe3JigsVPNmkJ+YED8ZB4ScdI/J1E5h3kwoSeA
Jwf9DFIDHwH5KeYH0u0pjVXn6sv/ic7ptbyGaAn9chwxaASz/iT/YE70F/81ArzZlG/hgQviYZeh
g4XsxZKfy79rmc2iL2emui3pH7fgVJC4DYi0yXQXoeiKnGQczGMRRG3KCuaoRV2YBZq3c263+l28
q9CGy2HKNrFEgDRIOW1l4Ky5+q2nq1ZfwBBlb81MetoguY0FaTZnyqaJt861QyyPJdQi3GjqRaoP
NKJiSrjz4xN79fgkeUNVPArZ9OdJeEcjltXoynYCQ73Cag0pBluRiKNp/kA5AlW7Z2AltyLdCoZt
VDNIsMx9TG5G3WUkAlB0I0qAEzeLMcIhSC5xT54ox3pj/FCpQ2lbOFo/+p5O/mSqHPPMTm7tQ/jx
btGb3YBNoH3oAJ/tlJOO39Jv91JuzL3yQVWa6wW3eiNcrR9oxERksjPVzxqXpeqeP7ybgbQDTCq0
4Ghb2/EvV4BnlZI4koTkk+CzFsebRTVa3ETZnMOKk4nQqdPplFyxO3odZ4OdIpTUQXYaA6u0emD8
UQyLWl+EwTgooHrjYDFM0WHwl0wc7d5uiZhpdnWnUAugArAnEY6Zj+ITQgObcGmOpeuO7RfHDhyl
JcR7J+6LTkyoF+9R9pfGgZrW/ikMD4UOm8s/IgKDywXQ0kfCUwISAD/4RL+W14nmhK2ccAz+Ager
iR7ohsOWrQ/RKfZDs5oQkiuh3WYzDuob14OlULx15cbdMY7uQXxwXUJk7g2FfcFdBp/hBaFANml2
4vabm2ccYQc86MISjtWu3iTjPfW6kd/Rfie3VJqy2+Oz8Mi/Q6odtGZeoSEg+0V4yKjDMaE2r0x0
g8rTyC+IH+GFF3FhBliFS/Tt8zQmEmIdASqqMwKRCHF0CzQq7cZ4RFeWUnC0AqoVc1WjGoSGEWSD
eJbcMioNnzSkUqZF6ohSH4BDN+0tsrVZOWA2t6ythYcGxgBAbcOmpT7n4JCnfBB6AxGp43YMT4tq
OXTLFP1CelxfJhIUqGTPkKkeWwn0/qGilgxrKdoDHC+0db0dUUc2qF8+hdPP2YlFeoKovpN2/yLq
yX5HWayj7OUuCFyzcesC0YTQ26mISC3+Ve/ZxvH6iZK9V6DLN5bQoWKOgOeI6CWQJohVQbX4O3EL
ES5VEkLd5C6/rFN2Bz69Rl/p9g+PJIxNrziBIKIrzEkuwP384/BLBAzRgEo0HWGfyDj2n7Bz6bsJ
J7bzDH9GaOKI0DCgXDKLFc5D2mZIEEpn4aFZIZV0D0LoXMgwkNGpgP4Hqo+QIxYp5IYg6B7SK7Zx
72CbVjAFQNCDOVY1QmgTD3ZkK/xcz9RNdsLSwBk5PB6Jj8wGOCNxId4z3hoHM3ZHhNS0PgIVoJFL
yQJx1vewUxDnJzfheWiGsBTjhFbGuUxjWjiTUEEMZ6xbdkn8sFhfEIUNeR5ER2Y+1JCgWxqhrYQL
Mbc1dsY3YvDUb+H0MEWSz4IFRuhAXJ2NERKJpomrJ7wlGCV89nfIJmPaA91+JDndFGUUdmq+D98K
khMZlhYuuncBs4W1h38aViXeuMr5pLCavGgxftl8zuI0Sc7Y1SEn81Vvzvco2VSNCRrZs0dRHZti
cjMdU/lpfUSKj0hCB7q26MYcT0qiBqZVCVWcuQk0454ia+Sl88dx4PaZvIBn3ZPbAxcj6nkEJRpL
iMovVZUfIg/1CRSEUAawKmVqOCKAKPoLGICAkwSLkILUv+WV0N35HyaiMSM/4+KUDGlEHVnNoyqa
MwnIfMeipPXrPAliWCXjgThiDRyWK/+HPDhewKNnPfwD00esGiLeizhEO4EccXl3BnUjnwHt6fks
3EonuP2AVzSSgkpjDtv6W+uP4ZlaZN1TahrE5xePmgAXQ3d67EWAnk1o8FdoSMYiAiEP7+Bcqh4P
X5t3BIqHyseH5TXBiPyiegG6Fq5JvqkIOAD8qE8PNmA9W0Ap7JB8IygHSCZA4/Vk6gQw4Ed+dkB5
YhT9BBehcHGqfgFdqG5zN0BO4iO4Dkgk9Jyzsga4OWPWQqMAN5xLcxOzhFLsNDGw1ZtqJcxapJ0R
EpxFwAvSioGs9Dkm8nCRnOzgu3tQx9C30QiicK5b9IAsUrh4YGkxImXjkPNuujezfnuopCRIJSwf
Sqw8YwyJGMljLe7h70LyZFLkKFhSlJBpj4KjY1OqgedO/XhEJNVX9tVhLnHF3PFFQbv5EtHmYbAI
w8jAEQJ/MnfcH6YXwwmUxfX40hRZ+bZQh5gXqYgu55iyM60YDRPhOfIvH50e9mMgYQSXgTrHTZEf
QEdI5q7Mi5Aeg785B/BBcGf8kvqb7oJ5DtmY6jNUkOwM9ir88vXMF4AXu5v5Ep+pdu6AUF7USOja
YMcE789APHEn5Ms/mdYgZWNa96KWC5VnnOfSjGo1qT4Flh6XB5tEr/rFHw6EQB5rEGCjFF2AF0kr
AR/52iSh/oqnldH0QReLx8T8jaiaEieH6CyNUS/78kO4WTvvLo/zymCjgiOB6hvFuCt7Cf6gtTIS
gcAqKgJ4JUaFxgFmykk9vS4R4L+RjrUGTvPyR542H+EWbiBa2rTdsPV/8cWYc3wajgggjHRLDyXf
4TTsqUGPOrT5GMADU4wB/p0VAW1nza98MF4KXKQQTNhQ+LnglvODqcuVEvEPC4aBDI2Euhx4FRfF
MQhOW0GQTiXuZ+wf4Zo5luy2/qLwRHadP+mTIZvg7nIb+TwMAHAJfxRfrGP+p+BqY0kEfITR4G+g
Jtz3EYo/aSdukXoh7eDT8RoJ5UI2pUP/gkH7B6LUz+JXhl4cL3hrXgk+E32N78S2xS71tzNAntI+
RyHoT3DbS/QFI3pLMY//5IbxNfiZTIdrV8YMj4KxvyLeBnfOQcpMdD3cxVf7BP3mTnTU+osxR2vu
Lvp3LgCUf2R+UYf8g2aPlMa0T6haZPYUf3gR0AAgLaUhPg4fseGop/Yy4Rs8oy/n4h9DUGrgJW4Q
U43WBnRqxztqTQLKGx4qRmNJPbuzZ1onXnHgPGdS3YdfLtgSEfRzfuAVfGriBNx8ThzaaIDezUs7
F198IPlQvwAneGOeSYOEf+WK6isdZyr3iY6s8bONjHta4yaQ3ChijkPHscDYlKjejoXDISiwWeYU
LGDzC1Dmx1XKUuNEHzPlN8Ew8SChqIc0xs2HMXlv2ZFIkM++sGOHHEtwYGJsCF8yck70BLk/wV++
xhEw7k2MLOgzOwT09m2K286Mswzfiyy1ydXgcdNx3m7zK/BNd2dLc7CHnKY/RANAS/7T+CJpEtiW
0FlQoR7YJGy8LsWsy2EPUF9jvZh1TdGBtmcqrJrNmUiS18GQ9/bVnROQBI3k0Ds7LxJqJjsrnvu+
KLfRHgGLusMNURtJiFmv4cAbkYIKjwzhGb2DHiVGfXzMLXpatKJC+rs7VQYLyOQVqA+FyAm7Mw2O
wkQd2PKUOogIRgjS3CzZ6RF+6DLypJ1SNnsfCwqGuyH3qakRD47sLJAGgl30nbhlMC1cfRVHvbrW
9cZCrcLMDyGCAGhw1+p1EDFrq7jWuvYsjxuavz2p1LdNaY597RQnNRUfe9mhPIWaFqUVCHrzECla
jOjoonNo2wZarLR1IWG5mNS4pOJXNjoYu86pLixz06RwRU0rLL8ioVxYpifcY61dZBVJnt+1zaVE
FPIAOWyVySbeXJHEKlH8nQQOnDo++F3aIBjqiOU7G4anFKj5hyuV9JAJLndbRrBAUrA5+Hug/Vxc
ygY9NDpVHCuIcUKOZflGPyrpsFoJq8wPlFuapf/9SndpsylKD/Q17SFmu4G4E3S1eYAk+r2OulbX
uTtU2GhdDJl4rigOq6RExNf0LIvM3xBowObXHjHLE0qv2RTmHDLa49+y8cEqCUQzM1Dmf3/7e6jE
PJyZeRn+n78NsdXPhhBa2t/L/p5XxDmgOrxbqYhEyD+edinDYESmmm+J3utiqmr9qivyHheBSrso
um+AWHhfhdSAUUd5e4gdsT38/WR1yQdDJdLh8f/+Xmf62mriCmtMg470JLjXNVxapLA48zzdvxc1
GG6CHe1SGv+39FtItZpYIAVljOBmTWunoXj7VHWwuRCKxd9vHf6LnekIN9mHnz4geoDwtAExNso/
M9V3Plq/ph9QU8w1vDrcWttqjoSQ89EJUjl3C2h8f09DNa31C0CQ2DOWlpvrNngRkITjOlOtysMt
Vhm3JKdS0Gt5trIkevncVO7YB1L1UqtA8H2QaJ9GG+4RCfDvSQ6N3JDp3R4HRXMs4fj34FexSp8k
zMoae7+mNcqLlnjuhXj/7xddTKpLllmcRBYxrFLRJV2mhrpB9z/atC6+CnWYob8hYGeET8hJk3x1
mRtSfnNz9Y7ORr8vx998xKbpszSl7d9/DoHILlmgyTTonbqsYtdfGfgOYGMqmpuo6JpFIprhIUcC
wDYaVT8XEZCwX0rO3a8RZKt9tFNDXz4alt6dk4g5U5n01aROptPhhZcChNQfsoI078jVdGOTVUn7
UiCVG0GTf0puX+HXqOQPoGMQc1RsqHdCyBnyzDpVgUm/q2E1hzoPjTkbULrTFL1agsLFG0XPaX2W
jHzlCF24HUKYvkIO7uG0rXGqrNA4tehJqlqWLZuEJZ8XRnNPfSRl/Nr4sJrCmBum3C/+fk0wpEKD
OlrHNV5t1iCX5zrswSUiOVj//RpanrWo++Yn9YqHG6FjLyoKXRmpAHMy6qRr5CFSLrgtfZ9OR2mI
+SIlIjtIfJDp6b+KWKfygctf11CczeCq/YL2/rOj85tf1Ki4Vhls3LAs9sb4EOt4uA0mIFhiyBwx
49/0FrBy8vc/caRsVK8IvvA/WTRa1iNSUhbQSpVu2zRKsI06u6oQZI2lAeJBk5zkyMR/KotzkN3x
R7/1DkUGaoicG8bCeXbyvOadal74aVjwQrRIEdA5RwcGwYAU4wz5RlEaq6I8xz0X/sQO+QVtlRbB
MapRiIKZnaF2nfV7lK9cxNIc2Ca+laCjhk1HnuLV6dZ+cfF8V4P+nfXsbL5TI9UleoiENnRstFb2
Dc/5S/al6igrJEh91BNR5gXMSWx6j6Z1iosU/azxoVMCbeWYJOZl0IB/IiXw9yB36AOI44NZMvlY
s9Cm9XkPuWKPNmCyQMGn2TmCIlJ8Nsxt4PoXI3SdVR+Z4rbkC23MEUlKLHGHKJSzjiPEfFKoxriO
JVBbIXcTYbnDzaH7G5U0Xe48u2l8/9BhCC7mivh29OqlYzdLSAR2RrFr4SOKNBODCuUSy6UM3CQS
s1MjtndVSHZdNSyEFLpwG3QyVu3ZM1SVDKi9NO9mh096avXyMWZuRzrWsXGNdJiCZus8LGWRZhXL
W9KQJW9aVRQhyBcg+31cbhzaB1UvV5d6XQ4LyWUfTAyMchnI9BtlTcwesP3gy18S30N5zHOWijN4
h7+HQPI/WPGwYWtdOMUlwWLjxPpP+8j6rvtpSvJJ/AX7U58a78qrkTUXZWOlWlq1U1UDIkTR6RfR
EMCiu1BasNPmm2x84OWbqpMfZp65t8wyLUQosWsuvVa4CmmzNygd0rTEpmx5/jxTxOheWJm69gpp
U/TJq2yEYB8k/UjlkPqOYIGwxR0oa4tZe2KDlJdhXik2qvHtRxzlp06RyMkrmncg9AK20hY6aHq7
w45RnMup166HRnb3lRVcxERyr2UZLXpdoafPAKshWtDuvZ+uoH3CcPAoG8pDBaovBJCNdRSfkrhN
F5YmCmtk04ote0E6z7RKOBMFAfr4AXbNTfgR9FmN1ysyyFGAeZOa+O2xcEj/KqEQrjhcaMvei/EB
FlXhmiERHpXuReq4z24rsy6ZqfjEjb0Lu8HU6NCwoAPEg6htDAEiUBKzqKosifc63QAQ2aR2Vl6K
VO32XlBh0zk+iK3S73VLvCRy0q2s7DOGahtjwxDFmfLUMFpflq1uQbFgeXm5RNmEqXvmfsJMbupm
oaGzqLg1YbfhmAh8iPFJ65qfNqUFzqc8sjSHGBKVa2ARGA6Xv4cUgXtTFINT38afoUfrYClITLPe
9Q9IykO3V5r135/+HrpBQnYnxl6q7Ft9+/cQDex9voRA8N+vnltY87gAIXfDEMczJ7tFUpkcXdH7
70HxaiBeTOmWRVI4G03UBvvisMgPQ0F3BqxcEH8Mbxe6WyXU2iKKSmRCilKKu7rWq51Sm9HMF6nt
qYEsL1R02egJ1D1khZ3/foJ9TsTr+kuzNdGVyke+v6VYc6GqIYXpNbIMShSOomP6cDZKC66poR3k
IRbPcZ7Vq7prgQXH/0SKUJ3pXSNMS4RPNrI8mGSu44/DuBuldQAPLlOlmauK+r411HBVdrmy1Av9
JEUwe8rEMCH69V6DGCF+kVLjNsdooFGtd11xrSkZJXwHKlUSbIkeWbqhI21EOpYfUgPGVMvOzWhC
Oo5biBGDW+BZKAFrN0barnwnCzd9r3fA5kYMwY4iI4dHh0KnRpcaLRCDqzzZyJM4rR9dIAuboY7w
c1bzvdsny6B1lF3aUDcOc1oBFLlXd+WQ/vcQlmJMYIXRpO8NyU6oADdKpTFXiUM6IJBI+JqcLwsF
7lM/ONqGYAhBhJoAf2jKm2WZwVuAKFrTAg2mY04ilaw2Lf1024W+cerUPJj7il9BAdcPSu1llzAs
8c7M3PDY5hhNyZmKLqXat9ICQwsaJkHFdGJW2qCKdM5xpO4G9qMeDkda7MR+1qmKunOY2ys1JBUZ
3MyC66ILC/T8zL0bykvCpO/WjcGRMOluJ/+TD04etp2BtkJnnRGqnWYD7XQAZ57o4zNeHXrde8kG
lkNORA8OB/EqaONtVWADY8nwpLN6idpiQsFDPysgUw6SveUqxT4blZ5pXcsLQQw1Dt2FLMiXTEno
uL0yIKgOtKA/skJdEQlhGjeLofhtUKeBszEA+RI7JZH+FbjNd1ar1OKk7nvIKN6Z4KLEoxJqoXt6
d+gFTnTagGt0hFnd6YDHcddupFqfAGRLHxGQdnlEJrvKF7H7jlv20YNv3rLy5ZWvAA2H7kG3SR3e
AumEP2sk3fz47DYn2b8rHK+RciiKsxlvLeNKBJBB6CGnoKVphEYVaAsL4t+/ZkWQvy86BoEN5QaH
X0KEUdwkjuZAl269IKYFp6NQCUITb8cIl2h1pCWXW/4+UsiUEYbjahWFgZVlzri8+BR+rQWIWvr0
/fHSiDaXW1FBPY48fOqNFkQA0ys0aABhgMz6HwZRP6j1KOdi3Wo8lZGgQYIP9TL63IQ1SiQa8D6V
nSWv5j8FNotdWD55MTtDXK/MH55DxkiG3Z0RWEA1Ie4m/Y/56s5EsEcQ5WyjBDSWTHE9qs0DHycB
0Cu3lnygP49OIZj+QrGHMAt5uT3y3oiaAZHoiIyX2SlF2u4LtFzrbVdAUvUNwsgHRqDN38IuQvte
1m2fhhq0IKJp/4P6An1uzChKazth2p2bNW8pvKHNxhOunG1aGJT61DrXeG1gtj1RtWlJeYtWNRGW
/7x9AgtRyUGjrj3yTrBFTJjU/MRboEJG1/AyfevH7ty6CEBTp5wO1ED9kVA6cP+js/mKj8ZC23VL
6+y60+Ihf3Tn9I2CALRSCCCjlM2M+9nhH71IEXIgVOSDon1GSwL6XcgUJkt/KsBeAZ2BC3lOF2D6
aK9NoPu6az7WtTv1P8qwIsJWdg3gkhnMDPpeEhBzGFo9gloTL4Nig/zCrDtnX9S+Bh3j5lkfzdMn
1orOoEwTa6N7Z1Sk+fI5g8/3aZbMAoN+ipECtmjlfSMfZDrJmWvwG0DIrIvkPAq6MRDLAh+pFnRq
ck3Yu0TbAnM+WOIJw0aO4oc0j4yTqx6hnsODgiAYzKBycxpM/XyXBKvot0bAE8bPVU6ujE1gzGCC
Metr3+7jOUUCJ0TYDxvOVZa/9OHYrIEhcV7CVNh110Zkoywl5aRAcwvPaYgsvAEO5WwL92YgErmJ
Ap2uU49Ga0DNYtXgGZnOsUqto7ujHeFew+A7E95hPIUGJczjrDsruD3k7IgYEsomaGG4o1/LqvYR
mofJKqwOTjJnHbDgMDaVLxMsHEJ9qt97vB8n6dtQF5381amHcSfrFkw1TbIRiWzZhrcdrLV8yrKl
Q6DYw2VgCXTfzH1sNZHDR8sRjwz44YjPYenNHI4b24qPbcLw03QMTNhnNy3aCZBdRNsrNiJ6ATTv
3IsfNBaZIDh912DPJfYPIIVrzDvc9IboRJYtpOxhKU9PXQW5zROYWDxfo56XGjjCTFFhZSxY7nm1
SJJ9Ty99QIePlT3S6lD7MHTodKDzMuVHnU9FvbjeG/im5XYLn4zyXrBRNFqIJnK3VLE6pI4wkX8b
H1e0SQdBCqqWscuEqUvVXrKHbO2LT4nXf0tU5Nq5Ht7RQZ/o+hGNrbA+RFTrWKbOVdMPgvwNYx7N
X2I7ARVABGDAzGkZ9h4qBA7R7uEXBAcEwv2OGtWKTyM2iCcP28SErp/uvEt4wwpYAdVykYrelDJW
yyUeE1Ol3vj+2mDSJca60XfSdw0ajb+A7P2I6VcWnaCKctVcBnJ6UAtiXCd1fy1Fu1Fs2bQR0C8w
ydI/56K1baNXr2zwadY94DdWq4aw/Kl64KwhBrNIPaT1Ss6REzGYlOJF3w6Yvzdv3oK+tDRFo+9W
aZ8MetZB8jghNBkyfNE5w90j+XLjsyPOhfBE5Jhm80hbGRtlC+0v8vZNgOThrqh/G0nhq3yk4bfR
vOv0yyoujImqbFoJG9IVoop5hCwMQ6RQAIArQxmIKjSeduVWgGplEAPRi2ZNnLvwqG/cSpyEcTxH
sQZ9jCm9wbgCyyn6T8ZHFJ6i6KkjmKBO0CgrqlNoPrXsg7wvz44OZcpm4m7Sz7xfN8UFxiXdEzhY
YwUdRvvYf9OxrS5ZvU26rIhy+rPXfxfGtdZQD7gOeIzqR8Ak06GCgmo/do4rPUca8j7kD/Tt24D6
xK7DMIjTskYbcmwkl4RtZm2qcMekz2Eq9BDJbPPgeGdQYqpJwZdBi+AnZ4mOb9lOFZAVfhjqyhhm
MnhJttKks9K/E33RQYkM8X756tIV6s+Ic44qm6b79v0foX+pNWLMCySSLcIMbJi9ecYBh2gDrkmj
ODNMoVlFAQnB+uPgzQ1rMy4nZ2SFSHNWpxROJQH5LRvbtIESJcMgLVMA7t239hiaOQEfzOhj8HAD
Gl2mzpULh7cWBmuEPKZywYgrEU+d+NFkL7rhdWMlSB+OteuaW1ado3BpjuqycCYmNTaLxm/JWkba
8zM4dMvoG9se9okcwR74ZMEkebCCBOMqaoy2x/r8qlGhcGa0gSTU7tuVQV1H2zN8fNsYP56zR2ip
Hgt5mTd26v1ELVJY0UkbEatp0RH9tS8NNtDZMudEhjocEtPYcryUyrwFnef983SLPgpeu6xcs6Fr
R74owkjNnuPvJzwk2S6Akol6dESoqAPhNJttAppjzjJFo1EBDRLOlBbvuYWRZnNkcl5lb10TNDLH
XTgMSBnUNLZMwz2bI3fdSaahu5YvEgn/BGkGMaNJkng0EGy9XGNc6EfkEfpK1KHNbAFZXVrdunXf
rdtmhcZwTmTZYSprd9+Y+Hn6rlKX/Q0nBFp8tH4b4LYGl6aye9hxBDAI3cH/xhXSRN6BWnM5YKwQ
NEfZP1ndryLZJaweFmbpP4MmmGnaPZL3QYObki0SPwstxRLACI4iTnTSgmwe63vuounStriuW7zd
Fmn5WbdLH3dG9kprlkIHoh9QfvbK2kfYsznMXccEhr1r9VH1i2lKg6XOx5KHq+FVK7dbxg5rskRx
wTkm1dZLX4w2QSLmSZP8NscGN8THvmG71NtpinSOLDxCTHMTxDyarQHRMLKWqbsaUx5RHYUQOSzw
reigCun0BmMPkh2gzzqPUIGJWNGGRNNKtzZiTgLcbl1h6VLxDzlVkOFBk+MpiLeiiRcZijhCtoih
GyXhs5BPLl3oEVxXK5lQqNhR10b9Jb7J2kVOL7Q9TWjwRnzgVxXesn6U6VEk9ayfaXU2w4uT9RPl
qVLQdyG8dPEhEXZGeBYjF6twFPgycWZCRPaRRhDo/jbcjddvUiQmVQpcqSzYA3DXQDEphfSRqN/i
G/ik/ixRg5o0l343fMe3+O1daAPjnFY/in4mr4qNZeuzakmLzwR5Lbvfdytj3u7zdfC0NjAdblS1
HJX8lsBzojyQ/dJY3kQROKvCVgzmxkP7bt8Mhfao6NrdDcvhERwCYWa+G3SZiDhX2rxZDeThNGig
vbvKKDXB7AonHcrnzbzTFmFrR7LtXbpHh80yaSf2h+UY5tPwa0obQ1lyLOrC0iT8U2fxLiG+Mm2d
09ycM0n52WyWbmgTd6G269V7sVkR+hLnaCpSMbME2h5HKeo2Lf1VkwiWfIfr05IFZ9n4YhEUYvFs
sQX2MyJAlY6kwNZD8u/gI9MXAg5kwtRDCqHZO/Im4EvLtgBTjo0Lfn60T/21y6aRsU+Mj3l4ZDe2
YMnj1EVrjzQ3hUXeLHFUQAfZmzNFBtTUy7EFEtp03S6IdgEpUDoje09pUSI8HHbQxsV8ORhztklN
ROp6w9Ow1OLILdMb+htUCmgjp6sACSqpmMPepbsUuqtKVi/uUtWOS5toVMATBQ0kfASltaji5rzQ
nTWqxlBdDNq9KcUBRhTyAZn5D/ECAiki/IbK8RP+bo/TDn4pFMZ3ZBEe4w5ZELQN/hQMRo32/JVA
RNXuGELOXf6LeCmokWiYuhFA5Bj1Ih/REONAj+RtvEmJnMOUdm5+ZBIRhNC+KD1wS8GUsGTIza1n
HDxk76gkc+qYyUKjsZadNPtAE07Dg8GcRfgooknzwxWNTXuLP8nomNTdN9k3Tt0mFYIA6aWpcDe9
CZXOGP1/d0ZeBhiOgAN/QUqHdm7kD8A3yRvKcgm1j0Yp2AXeHx8E1hC8ZhhElUbL04xca8wLLWQB
JkTjjEHsLiU6t7L/Zem8lttGly38RKhCDrciEQlGUfEGpWREIuenPx9mn6kZla2xJZEA+u9evYKt
lrsZzcS0DVl8Z8YmxkTtBpbHO0IqvK7tRZLrQvkL49eUaLQvZXVMaCL/YrJMSVuKD5FwMnviXUgE
QRaB2nX7V7VsLaSrMREdQRTFOyqG/L89dqLOubmL9AsNIt3SAJqp7UcM0vccRqROijgQgoZOO+7t
CsgrpfdC/L5PybosHdzSG25vgWTgXZ9RgRHNI1wJKAwUUDAaPt5aaUcuLC7rNNJCRUNlIw8lFaUR
blhX86xZEcqFXUyvoDyZv+V3Ix30D01zOc+Mb0oOD4f1zYnOGbdCo0Bw8qV/UQ7aS/RvYYGF+RsD
5OAaOHzgg45L/7QvIA4hWuMORiYJ42NjXT719/qy+hMLPsc6dJ9r5gw59hI7jlM44F9FuTP5cjWY
2xazkB/w3R4hloIcuQ8SpBo7L+xu9rkKNMEa8EKMBmnfY3uwGTPsiBsU6aqehW9OI8AvJiSSB2ai
3GgvsxgRAdQ/0Aee5D19dfYuHjUBffGecFXO0nwKx7OS7oU3QGhN3E/4aaqYVcIAeip/Ee1jeK+Z
3rZJIzNI3KFlpstFQV8oT7gOTEhcKzfOdvztlON73JeI4TZ+oF198pDIud28NH9Mpqy+FGobOUkI
ZCqoX7uY8xQigsky0k7Ma40VXeNSeJhAsErs0e+2z4PwzyTNWXPbdS+iGukoLGCJTqK5MgXpj88J
2Ilnh1WiDd/V1b4GjiSwlo6wdiMyqMvAIp5RZPLc6hD7OIqQVm6tGVKhmVsvYofU+UsfQJJVB1ct
HDnZwwsEEYHeJkZfg+nztMGouQuR3RWbtxMUOyhukfWFXB0uDf6WWE+hocQeGIAJ4cE2Z7ceVhmU
MA5wcXbwbOyFUMkCKmNLHMcMA9IthXAT4OQOhguy6DxAHzO7gvUNisjtjqRkwKYB2ccTZRQjuUH7
EGXOtJGxwpfkAGKNRrZpvj38bM8RkmIyI0RvpRxsQu8ffkjA6wjBzQYludrqZ3KwWGfillW+7+YA
QmfjMM5H0wFjdaML6XJ5FTEsNuuM3WiOtbcUrNKVgMF8cUAL8D9+0NhRY/F02UMYSnIPNdC+grCl
7MDGYAEpeaDGX03hULIgAimRDVutzL0K72R6QN4foM3FTkk9fmDb97ScmTYb5anKnTSzuX7TBagI
NRntNfWITlj9wG/0V+TogB7NJY6gLIJKcvt8qB/xHxWLz8KSoMnmtGxij3gHigllBN7yN1WOWURo
iaS3TTjYqCxh/1/Tz+y5+Rv+pslTvpsjoQftmTaF5/7aC3fer4NxGM/GQQsftCm2ALhE1B392mG+
TzcpVAl23XW33NiVTv1sfJcOCWHe7CFiB44x/Sq3abqkt/STolc4yhuB38fs3BwxRuck98e35Kxf
NitVFsZ/ADcw3Hi70ruem/tBvmJ0CWVtcK1z9cBuz1XzQJRcQuBmrorhtXAyW+CYJ+GsgxYy2f9L
Z6YDWkqHeMEIXnmzazu7hxkNCw8frpL4NRzFN0qwkhBNs5tEGM9276InaouLoe96RPKfaOkeyPgw
FZGQiADcX/rWN7WDZr4kuB1hZI04BLGuTQq9oOwMSE8FwFGpugkPRg77GL3xftU/e+UrGo880zlD
BmDZlsruofVv/h6fdHcUroHKADgKy3Elc9IVZDrHnQixXbMF6OODOyP2kvcyjDtMmTEHRdrDS1Dd
3rBbda+w8bDQYdmSdIgQZ+EwSNNLs1NtsouJRoXgycRZwR44TT5Y4kA+edCowrwg0BL66z8igUjs
ltoAMoq4EVwnNo07BXFJTLb1M0WLzXsh4Bu2eZSpHJDRoRIPYvchiZuBmapAZ/cE/CZXwko87NnI
sITqByqGwTdQz2Z6BkMNBOAncoo3IKcIhic1myOSpIbRAUHZDv/ttiWh1xZzyBoosslpfqK5B7kA
p6Tn46zquFmra3WFNfRS3WbIeoKtzYc55hg6z6ZfJ6CsT8qPuLDS3S08ng96jSf9E1VS+8NQskXL
Grv4X/seHRPMFDHmg0TJ4GRiGeObi83Ul0OPR3SKsgkGI6J7HlKoZvhvAJTXt9X6MW6Y+3Ai9+SB
cOCSNkbjAKz9F/k8b8yk+gczLP/235zJtEcoPy1oHP1Tc504+54fdDng1ju+TdWH3b9UxgHpCQ1D
IweqfsAIphYCgwMUqQKjMrcvN0eEYueJm6P1m1N+yy5j2PrlZbz0z/TtYAu8Zx06JVCyD2ZqExgX
LOCj/d507KfhY0HDYm0C+P9ZfnA52B8De+IMnv1TPgtYH5/Gi/Cq/tKA1d/Vn/bNduudI5LAI8AX
Md5NnxLQtHVoaXVF21x5hp44dDH6eKObHjSQZOy9jqwAFMwv6KFwASGooINiBWTmJc+Ee5yqn+aH
Urm8p3fDhQQMo5DlRBeOr/8zcIG9pwXV3QiQkt7n1/hjfRX3/a4O4upo/JE6DAFIsQsciX6lV9jB
UJ/hq692fu9f9R/2TJxN1GFoqHTCGYTp83rVAfp4yO60OrGbHpliVwNE5SR/0O8V3wAe+m/vSWCb
WFiSoJo4vGnpCx/0S/+dPDMybX0ggh9PUz2roiyxzSSPGFbBbqFi6G6HRH1+Gl6ker+V0Wf5TwvN
V/m/Lgm3top9is5QuadmZfDsCeuENMxSw3qa+Bn/e7r/H8eESg+DCRVHkKX7CLt54qd2RGeFxUd7
wUAFQK381RKXrgkrFRpt6seErJsJD5Sz3oNcjwxL9AjDiWEppY+jSUQOhiD4myvRcSQgDeLacDFB
W1iJvDDJMdLR6FOnebG8Eq17Zgbgpeg0Uzi2kg467pURzd+OXuxLY2U3wqvcqSuz1dlq9+WFjml5
5bUm6MAA5XDOYBjYPW78hgRjIbGbE8GGCucyno4pMX3E1WK5shP/NRBC2U7hzLXiQLYDNWyxwhf9
DRpAguANiOwQPPRO+cGrF+Gr1k/973JSX4buZQKP3cQbWz+4PWWybTS2pXqsiSmuw4v4t7W0ICpQ
rcC+UKQAeoETRiE8Ju7gpIHNub1AhSRaNOt/9JspzTrdZb1nqURpYsiJOG15Y5r/Bp7v4jy81OcV
/KLd5Yf4UF76O3ZbkFKx0YEEjKWg/hQx+VhufRdR/rfHBTfo9a0gS8ja8IwVj+3eXh9Oouzpg1Xo
/vFTfSlYJD0p+9xjB2o55qt0B9TOfqJXpvHLeldf4EoK3HN/xjcXadF3lMzpj18q4lMX+3UcDrHP
vZjQ4qJ1MUM4VE3uatGeMtQxyKm+CikTXR6vBLQfH32saZ9pvLP39oNbrb1M877AORoJQjjeV385
PjyiQ1/VfzXiEdh/iNZzPy73NdtVqMDvfAL7Ks5d9g1UE2SYT6bkcjzqwEpO4S/xkaOr9LUfCqiG
JOIdtJ4yC35FaeVU54TjFw389J/qS/iJb6szvApnbg4JfzJ/DLPL40QFLO/yv+l1+Grx+kH1wpv2
T4aLAMS8ve3bfj5YiBqACMLLuMvIWthT/YKMMWqSE8g6z1tOxYf+yhQj44UqOv0vVz5TGET7i/mF
oSa3A2+F+drW6MEI6tpu3G0WQMxC+GywfLWX0a8/lpVK3ryAXmZg+YjbuQx4CjvVj3bMtjWlxjPq
Zd/bevhXxz/nrwOC4Uqw+GxdJm+sxAjB4lzdKgteKEA3yKFwYgaVoZgDd6AdfAMt5tYFER6unBiw
TInAk5iZEOB8iK/l3XpPb/+tPwDDaQkhhUM4D6QfMsljHrzIbql339odAowOwIep6IRHOIZA++at
Qc731ClewqH6hnwPPZ4O+js6fFQIDcdIGnxQ2219EKfbCVWmodAbbOrwnNEkszEH2kI2wRv3SD07
NlCjjfJSQOjHFlHcRJdYcPCXkHDKfOnu8Ms3n9JjJhS/2Ww5zTWC0gdR+TXGpaHfAcp9sGGftl+b
6KJ+VploTp7WfEbMshU7Wk/omVyN4VR/tB+cpcMLCM7jD5Q36w7UdXaMCvzL0W76fQUGgSrNeGI5
3Yx3ELNvtmhErJl4EuNlwSUjxLjwSds1sJICj4GG/qXiy/46kUyjQVoNiN96zGFmhFp6eOgBdBj8
kHV08ZlNL0VsdyIe8gfKxQNUjG49F1wR2nxCr5Hpi36yHuBlKpZn9F6d7uPKfgAEqdDpud8P4gzB
w8UiVEwDfpSt1t8sjAsxCOu8sfNFORhAVjeDdlfXDn1Lxs1FSV+i9Zjn+LvvdECN7mZimFTwErCQ
YV/4BIP9gaowd/gMnV6KE4LC8nw/9rYE2R+ySHmtVleembuRPu0ZpnWWnePe/OLmmlKwHbsh6zYn
Vs/LV78wXibRnZkX6RTQ3LRYfBwkaT88uI15k4l02dFExQ0OQiBf20Pb4vZOmTBwYnCs2JXpXki6
7P2IL3tb72AiVOyGgX7dUug4g1foFdPjS0H6ODLkZDsavc/m1sXXVeFm2HyDd42Ip4cTF2+8H6W7
QfO9XeKwgMnFZLO4o7nmoFPxI8heQTy41PHmKr3fWpAhslMEgMWikUaHDCrJ6bfS2iKKcBVVv4mX
g2S1Lps+Sf/odA+K6F4uZrfsSUObUCoByeb8l9X9ocp/DVSTD3wq4OiQXmYdR6k9J9EUtOWRMPG/
1UpPOgmAZAQHLfsCs0GKzh9HBE2qxJirx3EZbfnBFk1dX9sMzxn+w2cyLYm5z/4GAz8NRBK8Sab2
rNYC+sXi8FhdkUs12dv/TsGh5taA1vpVCnf+ztpxmCEqstTTVjaidJcPn21q0gRnLx0egBgCO+Sg
xeh7anxWBgvzf9ETdWO/sSYYCzdJpwRpx11VVt8eH8VWPajFbUl+JKSwI+2FweMcs9tTiNMmgn5R
8uNk0uh2gAopBVvQjhbHfTM3G6dD9I0FHFiTKEjW+G+sxhYbk0GkwAWNKF8sxqtCte7dQ0Xdppxq
k0LFMK/L3Svb0ZHk1aGHEpH3KUoG1DvYBSjVckkgyjLLtSBPWWpPa4Z1JMYrGVA0GvVYkXajwEDY
dnT7ZluMTl0D8eV6MBXdtS0sp01BH5pyBjZUXJ1JKpLiWxMRVFz8JGMW+X2OQAgtaMTkIQqyU3dY
zib8/MFCeDmj7BS1p+aRXwdI59j4IHc8CzoOXVPXRXdLzAN9zi/KUtZ7yXIkusavGA4o2GsAbMqA
kxA5ZiSzM6sSlT5eZh/qkl2Zgi+3+B/o7ebMXaP5b4r+vmCDnqXDZalCOIBOuWCOJhXnJUM9SuTO
okI+A75tpZsui26l6Nw3iAOfZOGvVb/SxEsiiFTHnnNgUN56QvQIhRZvMVYQnDqIuvAN0rhjSXiQ
D+ALTXEzooM5fqzit5TdC+l5OtZmEFVfsOEG2HKZcOiW95xKU1R/qgq5fW+1YVfuiouKAlXyKXKM
x3QljHgYd7BLRjgLUIefc+mNDwjpPgyQBeY3ykIAFnQVh2486uklpUfheFG8fLMxsAGeES3IqRcB
tYKwgk3Doj6ZokcLyORKpqrBwFvQVYEzAUqvbJj9pMdDJYyXeyO8tqxZOwYNv3uQKuaKcJtFbwEx
Eo+t6etYlU/7AeaPHOigyYv1nAqXxMTJc6Qmw5vGbru69CDsESoyKiJkLgzyViSPg1LiFRhB2UC4
BEQJnYYNyb4qfuT5rjyuyra6q9ES6+6qnx8IgRsWrk5V2CUiYyEOWahP1CfNf5TfApkj5jUxgoXL
YDAXkUrM5reboMEAB7qP6FVrgUcTxvRjJ73jfTzvMsGNW3Zcz6XlY8lNyHkWu9Zy2mjls52iYVyg
w7FYcmrxECf4GhrnFd4Qb491tcTbmIfTI6MX7tngC9PJKBMATxlBTX5OpW7Za7LwUbSaZ4LaObPF
qswrYmoCcYa+rtyz3qO5FcVz+WAI6n1FDasHAW5PCSryxKbZzSuXRzOGjeit9/6iiOGMa1FhE4zO
pCQuV5xi5ZrQejjzSAd9RUQiuEsGj3PepJlk3p1Dvs68T2/81uqDrL0X7R1INu/Z+MBDueuPYLW8
SXHFlRComzz5Wn8YUZDLB3a2UuWv2NBh5dDtm5tEbylhUnYbVm+wSZSW+l36IKfl3OVX3JFG5Xlg
gDcaBhj6fb0zXgi/JAV9YJc2Z5g4WUNAx6kBK608x0rV+6wHIXgX+Zl22+Sbs8tvXYXbbjgoSfhQ
XEXeO6Plprk/xqyKII4FuX5QCLeOj1p9V/NnXXs3u5AugqOdNNmGG09ej0MejNZZDLgd0V3IQBm4
HqVfghISs6gNbiQHtXCsCoyqPYEgnc6pLX+JTk3hVTI3iWeCK7ROsTgSCaim206HLA0LaW8+PM1w
u4xcEieWGBCg/9JUNeBLopn+zO9Ihng2RfklR02mBDxuU3NKLK8hgYqTgFYHUyU5bLEXlu4dBufS
1UjD0vASSOsOWEmsMElGOuuQfKCvgdU76FJ8ys3lJsDE6J9H7noWlxCSzD3qtn02cN/4ZfVhGH4s
3x/EJHQkLu7Ipa4k3e+bqxYF8oLp8zWp2P/u2lZ4KyXrtboupq3AgMMIU7FFcqcw52POBkaEfrj6
po45nZfmQW2dIedPh8F8rqWwGhyrZHngxds+4rwZtWXLTVaXu0hgscQ/MCrxuTC/o1i7Pkh0Hl0L
czIW56wjwIj2jcLCx4dskM/ejE50RKY5e1Ry+J9dwWruPnNcWBBh2OY5OkUR5Td4dOHBMFiFoBN9
C3oUUa0dcQcFXqUfykDgPM4d5j8CSOUurCOwwyOEW0EGv4yCOPMlQtCheUKcC7h4fJ76b2PUwH1k
jBxFXfVjETzp6rCu8ixZyWyGX215NRTGBWj8CawvNRxdfx6HZ4r62rpUWkMPoBts3KrJM5aw14+x
/iYaF6jAE5oIzV9rj48zewxGZwKR1+iFxd6Kr4XpGa1vNcdxfrPyz+5VXM+jcEyVQBJPmXFLH4Eo
nDLdbkUnwf5WPwnjSWoCDV0KDSBm4YyeP+lBtQ2Hhz3tnSxxtxqDFKY5LawkqkOkH0ohaJrXWPSs
9KWKKT7YSk0WIdfYCeHaFx/77EWg21/n53J+TuvfGdlpJTX2US3/6j4ot644TnbZfFjEo2L6onB5
QJpFmUrCAGEOB+IaF+s0djY8pbp3CcxM4AvKynFIHFXxIS8lToTBuHJuJuxYmobBUxLXiyEORy1T
rk0gGccUTyrSv+ijH9OZ0J1SRboBod/ru2dKNwtX6wGZff4jUdb674QAL+OABq1Zi6NS+j0Fi7oI
GayyG8mLAmTku0rHb4a/6SCgWEAk0sJv071BlBXb/IYVMQkn7CIwVH4uhQ+ph27mcfstCi3L9bFg
QhsKlpuNpGe5hEVKWJ2Y0dtDPEqsqvNgQiDLBDZo7wRfV6tvjG8WQJ/VsDS1q/WoZkEle0JyiP50
afESUziaeGBmt3o5iMmRtzFiMWs9C3KoTG/CAsnDfVXFgF5k7WzuxbW9StqvxiLCNwsMTcPcQlTj
UpMN80asppjCew8pMrUKmgo/BZmt05WujAVDiUumsYLotxysAeHHFjELmp31NogvRVX+7yzia69D
QGmG7JQvHlmrTQP+Rff3wjKuM96kCEKOLaWcF1iWuQAcEVtJimbGD1I+PjXDNxn8axQMT1B2mGOZ
gxn1jJg/iLLPX5KP4qXKztqDstF1FbyEKCcjut59Aol1DHarCzNEYc8OnxCeKE78uU3Hd0dQANEm
YW/OXD8ojgIFBVUmq7nuOuGR8Air7isD3MSFHkRus7LX2D7ajUUEm1OX77gFG9m5zc6G+P3QLyYb
MnzbWKzVgFLjemvKeK8Lv7UOMNq4Ufa6TOScwE1Ig/UQyYi3ebDK4j7TXEzHeTgJxqeGLtM4o+AB
9++QL+XyedRxcvIf6nVCo2Zua5T4NuEBErsx673qbvFGCb6eXbPRa9AOvU0ZU1bx3mGt1hMpywJd
1Aq3jtdrmWC7OiK40Ebho/fNoGLLpATsgxeIVJrwIg1vw7UFkgVrXotzNrxtA00mANTBN5APA+7+
f0v8XNTeDP4yr7+0S2XkIJqjmSt1gkXv6EukIlQ2G5ebpoZmfYjVgAtRpe9M9EuBtvAILsrMtI1r
tYbfkYOFJ4t7dvZx97dts1qWvPDK22hD5VZS01Qk/i5nh4gTNGWWU2PYWYbfGt5MdTENRtUt4O60
6KzkcDJm/zBbZ7Y+yjmznsqZ9KDbqNxS622cXLlxEOFGXAyq60eWhZoUGmBtSqijI7LLOGUPQha6
Huj40BTKl17ekhU3zIrdtfLWYDLD8gNuG6thWDWcc5FJo/oO+7XbPdpQ69wYpjnbwtsavwqZo7Q0
us5gvWrpfa1sXT7Vw2sXeYXqqoMP4WFsXMYfaXTEJNBruMIem3W0hiChseL2CF5Abb/qD7CR9pkU
9Xpf5ugNIAi+slDQvtncV/qeNfh4H/577A0IR72bwXdh7UK9NDIsAXWvAICXmKBoBFW8ZqLvwcIk
VArUFDfWARrRIOZ/VTDKO5AIpubFvDCHAIws7DtxW76AIUMW4XKUaBlA+mDItzg/beAGgQgjj6d6
TI6JdgGj0boPSs0YMyy4wvQ8AMCx+Zzk6OsRT59mjPUlyGynflSQ1RMyw1TjsDHOMCXVuTsHyc8K
eIK3Qf6w1NsKjot3wDS+aI8PZWY3/I9PcScAU9LYAItM1cmUrgUeUmyIpevM3sAC1R6iEtFAciyW
t8LyeXLgEsrVoaYMlVhICcqrhf8yTVnvwHnYWh8R+0E8KkC0MI9mNcr22twJ6DjkIIYuD/p4VpOA
CAFNOxZ4qtKXdgfUdfl0hRc1zYFJaODj/TH7TBmAWqW4rxJvMmxZD8vxtdx2A4i6prCdQlU+Jca9
ty6K4WhEiPwS/UHD7Qow1KN7NV8xqf3ONouj2h4HhqLN8SJmaY0gRAUPP1gZU1ugiD5+LdHgProa
X7gXIoGt1EfoXmpBBnRQu8OI2Pe70EgQ9nIS0KFDMM+ypqvOqv6uKH+6zmj5lWA3IeBscASW0hZ0
Uy/dg9li30NKtexW9WbzSskTlWexftGNEKouatVHzlt6qxYCse2kDpLsLogYyHhwmXV6pzkQI29M
HHj6K4MjHvIABkB7Oqerw/V7iP4YBWrmz/MbrebSh/wMTITSTINxXGSmnBODgSgF0+qn8XF6gNLY
pG9a0H7L2EU9g+aI53MvKwwZ52zye4qvqB0ja9/hQlfuwU2Jv6kWE9N3fFkngsWgMskNrMqDPIRW
57Hl7YYw2U5jm222LsHkcx7EkLRe23odEzENG0CMwlgbqPLVrC8juRojQTsbHJ1ErtYezf7bbABo
u9VX5gTCo1/MB8CsS9scB2k7d81rJd87vlQXGIY7C9eMraxhssvS0tPKVkhprh0r1enhdY0zGG/a
dEqtA/V0QL0nvKRjODQnWg9GPTU6iTmS2XDE2zLdZbRyJF9InjMPwUOwO/KDp0MRwbB2UXZWACtt
svojsDJtPHBMrq8/eWm+9jJrXKlIg08RH1CFVSsTNPQC8TSP7wLuYStbYcgJS+OM5m/XhOxmIOlK
+HUtoWJguUUCx+EBLTp6rbVzzGFY3WAyTLJj1TYsmGW8PmaXX8TZpSZPsHueJ8o2JcXK75Z6HuLn
FKJa8gtXdRqP8+N9nFgWMKgTCQqjx2jdJfV0zdkmqtbrrTPIIfSBsb5mEQ0etZm9Zimve0O9VcPX
hEBAsUfBNWWMxL01PU3qp25cxdKfpUMZezgbLozROrWYqdCGIJf+NfPiihbja95/y1+R7PaYrw/h
o/9ZCk8SziyF4ANU08YUMkxn6s+FQksT6JGnW6x3q5eGuz9zHJBbJWLcwLfTnVVoWlQOtys8LXa7
/zCOLLE1GDnMQULYwqNcyxdanD49yPGHoe6RwmB2eMrbt4RGQ7soerixCbIKejNUSp41cfOa6S+5
sYZILaQVNxs47/opQfZgHK04bJPD2h3H7lpnPJaPp541opbeaAgZ4FFdiBx9yUeOQDgaAZeTv5Hl
H4iHrByWws2ac0yyR/+taQREx9tsSUtWRO4q7PXFzZbfYfrQ8rvERdoAEuHArLIW1yUONIhBwP1l
uIgH6wFafokjb57PZUTexr5snYbNqkRmGSD9vtWPYxNsBLDaZZGYp0cdNyUK87q8rdaL1tkJbmF2
ybPz+NenL3L+bEAcjqZPzBPK6bDRDUHaozAWa4JlsXJRcc/p9Kd9YXotPBl4QoKd4lkEUUnlDwMf
uY/GvnZCfhxM8bLC0laCSLAN8TTkHFBcLbx/OS/mTa2Qk/DNqi5zoarzW4rbBigQa6d5fHGBahPo
RcA+sUqOVWkPsBMwAAMj+o+FiX474ks1Dd1TA6ndG+aTlP+T2Kj11iFNYCCmB8360Cs2KGluJwDa
Bosbq5C9OHo18qshvVTCxmoq18+sryg8EYsAjZnCgIERyrqn9L+lcTX7c5I78rwv9S2AjjV19B+C
tYRG82xAd3uwbVOKf9HECjMNk/QsxoE+fcykyIjPWeNteX3rb4qbH/YkyNBwQxZDKPY0LtMf2An7
S4XOF6WmfqjDBg/UVULgj6nR9B8k4j1I/5xY9ov+MLzIGJXtVYO4KA+xsI6xkWwu2A12It6yGP6k
ksxMxaK7QAUC1vyYbhmTkqR/xTAMuzRgjT/kbt/S4R6GKmwldpDsABIDvB5MF2p1CiUu50rjxn40
6qOBvrOHZFNCA5NstmW7Wn3OFvTegYUQC3lad276Uw+c9OBM8y3DrR62xq2In5G1m27gf+l8jK0Q
4UE32RAcH4XPiqTrnAcpJou9RgyDe3ELTROvWsMtjm1yjZkfh7+Ccv27gjQWYUtXcfBEj296wdK8
6e1vwsqNsQyYYh3dlGbuERbEPbV/UfdKf2sMkInewYcSNazrc1Ud+j44CmjdaZ2cKvW7NizKsMGb
rvPyAYNmZCvGe922QbVs02Dc3zsLvAdCJBaeWo8C9hwVXmeRCPCeiM9QYCXhxYwRnoQarPDmrexP
6uiLmVuovqgckB0UwrnPX/ToZOD1NoSAVEt8N0xvVaDlHhaSc2VPnxEe3ZcukNbj1HjoLLmjaWBR
xdEGWRWb87DGcEdjxD02ayBZMCc9M/E0fCf1t0HZFiUAcD3PToL+G/kzLkhoz6CiBan5rMrenKKb
9ZYqaN7G6NbxYk3rYA0e4Rcm4M6CJ/F1NKgpXuxBQWh7Vgn73vQi0WtMOMQgJhcJuWy7nlQsGyKg
/5+RviAdQh0S4uqMC2lpbh477KeA9UE0eVDghkKUaxIftikITCP562Y66EbRqWJ2Kcizs+EOgxGs
0+uknhojRAFZlr6h+FJ65jNw7Nk/SbqbQePiNs2/xoiG/zhYO4FNMVwhP14QVXs0M20M/rmBv/NE
hxNUEJ8zL2OslgMOibxBSAdYhyGU01XcK07/uEIorUY7n129DMXsgNwkKY/dZwQi37mM7Cwlo8VP
q/1kOoP43WWkW4WSEcamkyYOaHGLzT4H/uCm7FXnfT+RrexDj1XiAytAAy4Ey010pL5ieMvqFXKY
LE7bAS+6j9YRMToDMYgQXTrrcpjUqwiOOULFmxHAHBThOG/AgxuRHre9X17JmIY/EfmLT1rl9Fv4
uF3O17LEtQOM+qqywOHyNaviZ3tB+0TSxQKCOJwhen18snPn0UKuZiUuXVlm0bQxJXISszg9NwQY
m9dJ/7Qyl1DHaTiRYoMrM+aMvVgey5JQXZ5pcQjZQA3Ftq1diqBcnXVwYV6xVVoCs9/X601oDwrm
w/pwlEpPmkMV2u6AjuUJlR1hoLYxuPC94vXMORLXvwoTTjO9jMmXLl+j5pWEx1mjTgRjfKBVSnVH
Gt6hrTX1SdYcaNdJfODdAeJJUu75sCbUCl+nB5DseVpeUo57rKUViKhOWtjQQiK0Xvw4wpPDbpQN
aaYfO+0tq710+jBx4o4IJig9MWVEO0htKOIht3zm87PQOIwGzBca3gYJU8DV2radZ6R7CvUfkR1+
q82+SpmUPaH21OS5rt6n9gs7j5pZuHecSL2asw/6z06Guxi0VFoPWh46q8nqwK5haIhuPsDSG+4l
0MZY4pkpX4jchD2pQWBNZmIhUjn+ittp9OrpnmcRCoOFaYH8zLE0j6nsPlab8pKtDiMVk5S+7B7/
ZCV/UfKzpfnOLN9yajNGKakrjNsAXfwOr/v2J+fyE6yCJbMRDsNJUU97vKEjhVMzo2I2oB2PXOaR
maQXdUS9VRnQgZZS+leYPnwSYnOa7DhZwDIOLB1L3UGaB62CpWiifQWbXQAz7WrZK9jyx/vKOvXN
sa84KvaReJzIRVyf6f3gsIywVeJDG5/wEhK4s3QHXFSLT+Xg8fWXxIcJP4DLTs6kOLAk9N5pFJeb
CVoO40VeeGofTtHzUJ9ay+2B1mGQviLhShUHTUdqhYt2yixajJs8wuF1SSpAVQ1jc5oOsJxzOay1
Axtdb1zQQZxWGRJFepmzu5gRUfIP0aQpb9+4JuaVn1tAi/tT6L+Lcp9WSK8Atb7SHNuZvY8LL0gx
qa0uD9qIb+UXC2LUA2Wy388oqXHEIUyXbMfazZAuvCgQdxJhCLJpV2SMVkGj+KbKs096APAT3H5N
hE4K+0F5mPSkUxVK5g+6Cvb8CrDBvEJICMWFXdX73FLgwdMtx4KBKYCg7JFrlQQBZNq/aghV6Ana
n4RjoTEfsHdpSPpht0uSxOZkjzYTk/7doB5F5Zzz5LYHYzg+1n0x70QjKAsGcZ4JUqarX0Bno9up
C0CBCyOlKO7o3ujcmD7ZblgG7A/WvoG+elxzDt9aCQFQYPNZ3TWCOs+wh68ykl067GwPbxdPczIT
KhBhlE6mY6QuO2xRRbkUcrsByqmqU7VczUDo9jlPBdQK8D+yCWL+QED/CDik8PJYOzwxA0HH2zoM
CByWDl/XEdWNybLxhIkC2Yqc6q+xV8eciathswLR55/BdHrjWzWjsFSZFInuMhjsFO6urLmqnfV/
HJ3XjuNYFgS/iAC9eZXoRHlT9oUo13Si9/z6CQ52sMDOorurJfLeYzIjP559TfWDcFckadthCNMm
u6X3jdG7JgvQJy5cZm4d1bXHVF9C1spdfEDslWLOwSm46oec8ITSaPw3FBZyxUhGicdUagFrnetf
y8S67koJxfAxFdyBlZMQqITM4vIB/Dq/dyknYbDolyeTK3IglrreVYRh0SlTGTqS6WKl0AEaMItd
Z4Gb5hfdWvYV5SykaB/4WYGm7hqGMIrw05NpAL4U6egvc7QJN3GFE1oPRBo5aOurclBrj3P/rUtH
tUKJiAC/LJ0JkOtiN+kWarEcoVTpd1h28Krh5oRj5KIFRO05RbfnEyUBUxGf8kmVj91EKnnkPqcL
bhYByezz2kvvCEunb3w9YF5xLRKA8KRXjixfan56woKYDMw+fnS9IO7iPKXn1ciVMMeGvuAxykMw
yX7PMeRXvg8kEtZ7RGC47NXSUREvQohA7Zo8fVBWyUJmMINc+k8UkfjdOzS95GgeEsnPkXmi70Na
/6M/ba0GzmHnlm0WdiwjNDwqnLDZutBmwYVzVv+H5EcgiZxYy8pZsFJJe8Jk9KCQ9tZjhIatgMvm
7VcXKF8kJfpVfjBkFgwwfPesHRu0A4KfTuyzKUhOFWh5RWboc1TKMz2WBOwGUjCl6y+9LvFHGyZl
5YxV5LCIpEg5EOHN2gEbDgZf/4Ze2rzAfp9RSrBIUZuL2LkijgVWS4ytAHREbv906AmzDDtgDFPH
T2ssr57yPHbzoSSTD4p9u0eMR/ImwwYcfO2OMoGFlImgChOb7A3KgSuGz1v+aq+89FrpD2zsM/aj
rPDIHieEeEPJF4kei4e0cFPlQlVqJn+VfjYVt+l2FMGY48rXNsY2yA5lO06sMDkL2WUCHiFpYFcu
Z7EDJ/o6F4gAToxBY2IJO3TruyR3mncQpVZF8aD+C2cFnhiaVKYh5sMkB9g80Fih0GYQyPuvRA7C
MAiG/BLMDMy6tGaXAKtm1W3Xi4MbgvyzdcJFFbZhh4W1iwXboDqowDJzOzHATon3O2gI56WLNd9N
IlYxZsi2DjL4/UlGJHiDImV4s452Fe3Qa1fr+ZLPNuczUxxohbTlDcLfDBMlrK3diKUfZru0Nd7M
P+5LHVkF9kCI0bRvOj7irULyNkEiFQ88ybxBmu57Pejo+8FN9JAw0e3DSlJvSfm8MP0HoWAjRs2W
M94PxBzmtqFfird169YshnmgaV7Y88NGwYawVXQ2bNKWreEFPSqcvGzx9Xxf4a4E9fK02yyg12yi
/Xgrp126HHREBZA2ZFeBu4sCXsDBTZIB+6wdvcBCjcvdjfwtZ+Xn1fJOpcMzKJfP7DSH5kG1lwpn
mdAjy9o1iytWJ2smUNUxON0MX5c8djVsKUTTRtDKol3X7SeUkBMFfITLD9m96KTcy5ObJM/rGElu
tzo2ww1lN5pbsXXjD25PUyQV1x+iE0Nmx8TpoXMnUVrs0IIULGuKnRi73eorRMJzhveKGNQzGHIg
MlNc/uFcKpPjkH/aXcc82Y0ZuaNgwyDOu8y2UbAn6r3UXcpdxuAJlzEVvzG7XEuC4aEECBlkYsNB
xvS+1PzsAKWRXXtbub0r8t7IULISu9iwtUebLYe6XVEBhmDEdlrm8p3xbMAuLrlyiU84JoxX4C2i
BWyA9+wX0HGtw62J3Chu+aXwfWzGBhTgxcyT7Zr00wxcxV0p+rFIzquLVhFzfFFsJYJoKhs1YHl/
zulJdBjVo180iUCECpA88egFxuAmcFQShwqSdsjTOVCBV6OWIN2cWKjML7ogEtiOrn88UUse/V4S
vev1a6MecuLjOtfkpmNHYGBs9pn/my/6pP50Tb17Jp/xRAbeAVIAW/cRxAOIR7xes2stF40MSn0P
TxV5BpG+rDWeqOZYonKD5BpjHmbQFDRoZXQyoFGJYyazIK88et5tpoXZsVFO9ijhmRLmFAOGAKUa
HycmJHhTonZBG8nUiY+sHW0EwpnkrKNK+OMa5m648FkYcbky97JSRp219duW499K6uq7+TEG8lfa
c38xpfB0GOBoGkhKE9wp4W+7naHeiqiAN2hSuePV3KsJzxBpumyiZHR1J1WHWQCzzFxOpGAC3aTv
ZsWrctzDt7r7pgemZJzXkfcPrxSjbIRM4xO7J9p8EilOJrDM4Y/fUkXyWj1SldN9G3HOT130JDwL
zbcoOn3S7cd43koLDZs6ZYULxnKCMvb8oRzP0emhw+Q7kHB6KH5xZwSV5kyzPW433oc4XxW4boRZ
BnrcdFgEH4jmDQrmF0tfBnNMkUCh9KaDiHnauayX+HrwGA0/jJlkmvh+wzJN/2MpE2s71mjN3dpj
F1Vfy9P6UJL3jptr9bWSnboZ3sDD+LlPQ+lGX8p9YstIxUEAF7bkwc30I9WZnLgzSB1qQiZYAmEQ
VHVbGssJdhmGgMVWMA2329qfLpaIOHeDPpvtXuOCsdyLkU5QUht5Mw5ZOnTOWVsWAzHfh6g5jV3P
k40pDF8P/hlQ4keAC/vyW/C1O/8TYS7WjoWfGTPequnrftMP9hB8Rrx/mJhYlSrNbnVe3aUPltjT
SyRt7iCpmSXyDyEdEoZW0BbobRn+hirK+lJBBqh3mY3hgj31sm+3/edIL7xp7tRpyb579K/Y3H5q
P6XW4KRdI+ro9dUBvylm+cytT8WFAcYTAAS7skN41SJndPQAmYcrnEKJ+mSTeYmnfAJFQlpbfQNa
Qu1mUG5sCPw8YC5wi5/5pkDN+FmtYQiTPxbJpYxhkgtXg3s2624Ztwb9hemFx/xVxfOAjwp9mE8s
nOyElct05Fj4PROXj/kjPo8vJn/IHt4UWRJX+VgAXtqWjnU2fqw7Wp/kX+wZl8Rl2RH+H71HPJ9s
uhQlm4W09E35ajM/RxDBLJVemG6JaId3mCXH9g+hCD37pPpoDSs389svZiB9sFwydPpgqj7M2W4N
jABbadcP5MBJ+Q5/uJ9gRa9vPHfqa4d0xM+u6Rn4e0rbR140VvpN9UZoc7ij4gGUkCNnmXbzF2Im
m6/wTb0gGbWcxLH26H/QdvZOY1uFy+wAzDyyKkz9KCYc+R9D8aEPCrs+wh1C/mrsn5fslZF3eCRr
B5vDhsKk0Y6KX/2y4Y0gC1Wb4SK/uLwBDqWDnx3DC8etW7mRo17A/14SOMWb8S/+EV/wCFBJfPd/
mJcwUK5kSWyDVxw2buLLDgmHDq6t8aNMN4wkD82+9CS/9cYj45fv9Ex624505GP50vNv6qNyg5zp
hmeyeS7JLvEYY3nDnYf7V/up5w1L9ce1/g7FrcYr+X+OlHaZzvMt/wbpjt8NGT9Tg3fTQSBH8/EX
vj39joQk5SN+4W3ik+EXlj4WRO29u6jkofLDisdkz5TkYFc7BHx2v5ffhJ1wsB76qd+P/Ce7z354
ouqnMVoSuC93LHRnvjS/2kW37CS5xLEFyRWUn6vY/SnaL3gBUVnc0o/61OyOwpl3MbwiTLhM/3uS
6lN9ak+8JT2/WLizmEdgF36GL+HLq6hb2HnWMjnMrpnPNwTfpf7DXMEDuFDycotrDpqHkLYZZorL
q6GvALMHs5NJ3qatF48A0oDNMU/aYSLDuW8CnJW241f0RTtbzuvHBN2WMpfos5LnRXLpQc3aGwR6
Ti6cPOFag0qhWSx+ApMrEfNC+KpEBw6sND8jdvqc0YRjJQe8UGLjdQd2LRUwT9xH7CQx3wMQYNxH
Nc+/i1hcjA5OKeENnRZKQ22PcCq/FndkKoi61YvJOIlHqQRlOBPm88oACUvR1DpTs8O/MaUO+YXG
R/SGpYIt6ygFXXxjLWwQCcAVTS6HfECjisfwwB1XAAsqN+7yjpkTycYr7T6962IFMTwiY6M9oNtg
rDflV2tGG19EC1QKYzXM5MphpMjUmdgbcYOYixzQ7HtQ1NHNmpzgPAEf51RhflDSt1baAlvGEZCB
1yAz9gZq0bf22R7BkVPseoQfm/Afzli0tqiLjihjfUyBPtgSH3f7fj7Jr+Lr87e8jV/cpcf5mr+x
WSBqbVzv+s3zT8O3Ha0+nzVEjRUes1WAGS6xulp57A7Phxh072N3i/YtYK9b/IgP+q04ZkjtWqEE
OsAgz0we5ajkviyN967v35Ws1J04YT2Z1MK9isjxSjhsP7o7EDTOt+aR7dFGcaRNNgt0zjFR8U0E
mihVF1TE+44Sb6f8LL+W4cRedRhPq0xgzUEPH2zBOb0g2iCDq282x3P3Q5nMqKINyJw44zGCZmF8
5wHHw6sQnpGXpRbGh02Hn80xP7CkesjkbtO7RNY4jrOEkfHWOnfv4ec8OxhBVvAJ8rqFDnb3fFSH
Aps/3trZ7r+R5HzO/6ZDz0h9g1mkOmPb3ywSeaiE4dpMp5GLxS/sf7lSyciLqkBAfP8HN++t9rv3
+FBrMiwYE5zM8EHMFqt0ecN7+bVfncRb2qv2Kzy2AU4I/Jl+eVcP0LB2cx3amCJP8t+wk1zyi77H
t+IovqHs/olUEws3j1GuL/eEiQj4Q7KkR4wb8zIxnkn4ksMJsoYkAfoV1cBqyDyInz9DFcPA0bEc
lnoWncK6ZqXWZmSAvpi5cKz0VnKjRHxjSpVJL139WZsfbUkiJCfANpVIaHZQo468MLRd/BlwVVB6
e3yhjHoKbTs1TkJm6k9hbbALpTPDWAApgbbONE5pjSMbJTbSOKCigRG/wERn0aYkKPnPPecsiHcM
QKbNcjtDgBiT5rZl7cLzKu5HXD7amj8MVtl0GKANZD/CLywOjBcB60rivqKOUAHM7dFrTKzKnuzE
5jyuTrzOnfBeM+Qsy8LyU2kPigmKqsVVIrXWV4PTA4+vothWJaPWoH0oYwUjFcLVUBqDStPeqILG
8oItauDhMLaUW+rMDbkdpqDuL1jjiE/ssBb/iisNbXtVZahPcVN8zwjOqOTmRR9PlG0AJXD7XLBf
IiIC/U2+09XIP9l+NPNdVB6R+igGb+KvvWAQE/1yHSFSXzs5WbEOIx38WTrmsPQQ6Xupwier3fig
8bOss4TqNckgU97RnVSRJ+AMoieypvu0nBgLheWlXY40WRrMFG07pHxSXsmxSeIRiGse8PXiZwbA
prsK/Yw6Mn+zxmAoXFIoEMcP2akbHVGnZdq05wUcTrltLXdGs7HceEoqmyZwIFCU44sz/wcrTagc
Kt3FTaGrhyw/CPEOa/eQ+IgKmRgpxkFlntQfWX0KWEOZCmiF22KwrLk3nBCs5hoc64Rb67d+K99i
4slUOwptEAisafWWLec50mgMhx3Dvp7HQuC44NyQfVH2ZUB0vUode6YF0sEaaEdQYPjigidx1nDq
V52HTVTlRZVfIushWh8mldMcZAkKkQ3w3Q0T03j4UJQ3JT312FGL8kCLygqX8t0S/AVfmnaa+701
HUPxIBHWtW7qwWW5req/9OeI6JoRs/wVvSbwqJmpHphZ/cC8FZyjyg5QwwHCHALqC4Y2juVdrl1Y
Zv3r213dHgs1GJ67p4JE3CM1rn60JvbDs6V8pPVF0PdT4U2w7HKngB6YHTPscUSiQw9k8fcDECDF
p/eW4MbjEWTqbNz5ZLMUEtphGa5cWvFvo9xZ+IKJlF+09JKY13pg7eBr2fc0PIyEoeSl704mJXD0
S7qG0T/Ii2E7Tp+dqT6U6yHbi+z3Ce6jcqUhmgl+PtTySchZS/oKB/Ep+kX2uTbLthrZJvNA0FjW
dFaEQ1I92uKcAR9pb4TarAHezJ4jMF//2zrTC3tEHk+MpBv87lUVhIAEeY/daAIetgeW1ZX7SbjU
8GJIFtwxT13QL7CgAzPE1I/EeDytb92Rca5xVM85Zjvzr41w5r7K5VGAE4S+Lfcg4RoF5AMvI1tF
OmgiM2h7JNMG6FSQFH47I8JzW21Pq6/JgClaKheCcg7RqSW2JFtPLJz+HGM0adR05bZ26+rM10Nm
32DsEct2JjHye31x1cVtTuawxqHNXAEuSDi7OcZ/0kXMjmly6ovXPtmZ3YsO/YzHtQz4uMnaMadD
qF+fL8/BQcNjnmpMS2tQG3jdNfCPgIXcDRkvOdNR+OCtGYfXrviic2iAnEGdWgNXN92R3fkJpEKN
Z33aE9X+L6s2JBpVOogbRKvkLPHQZNW5+jLNHegg833c5XfYMqeZk5gT610/lg68wA3N3QZWw4kU
uVj/HyXNoPF3vk8vLZ1qaRukPWwrb+J0hZwcuQPlG40r767iYGIzGOrKjjA6RgbE2KnQymRIQTdr
ptOC7GrOjnmrl65K0kw7E4kFzwOf8bZ9zKiIEJEwWuWOL8ZN7Wv2xDfL2UtheEM4Fyh0rhS+aH7B
7oJcly+iEDMktMbUXkbl93nUa0FwpBKkpiKeOk5jAvVah6HAE7OCcpua96W69mhUBbpJOnVCDMEc
oQxZ/IIZgvaTyFcMPzUd14bRH4Ohhl4WiTD2PIKr4VFvWVci5qFyZPi0IhHi7fDeEI4kb+WQspDX
kinUuCrSKXUZDz8Rh6puruJTQn/jAN7Kk2NenyzLQ7XN9JG6WyDql5ccoqcHd1QtoZYFKnQYhuSN
hxWP5WvuI4qY/8EcRNiAZMGQLtKMWWl17ZlfK3HgvNCXIU90ge6pVPABF+te1uCquyWwonA1DTBy
sCn7UkZ7qNyoGAFz+9IKi9UohPMI5EEQXhUZAygVTfMzDzaDbcFn9hCqLgsr5LT8N38Pqmdq9vZL
z201YMN4Mu7DO391Vl4FiEyidNE4o7I9GL/KB7IxkLEbQrpHdSu9xNfsnh6VHYmzqLM53umjaHQx
w27woRfjVawQFJ053VuDwJwTzXYzeTGgBwAu0GUuo+Sws1BRkIb7Gim2ZUsX5X97O+1XxXwSgfkm
ek8ICVP3urkJERTRGzF5+UR/NO6WF/k7u8u8RV59JhZT4IQjN3WNA1W/uQWP06m8PG/CPx6zepfR
zmPW47HofF54focFQdrkWiW6pC2Jw5bsksNslEyjIEPaU3Sf37IChf2250J6oyDnAvEz1lu38k0D
G81gtgz42657PKh2A8vE1XVvjCjq/hRyuelO+eHK9Rr3ZSSZUAzDLQNZ9f/yHpEmN6WQ7vlDhI9m
dFCdFwF4f5qibnNPP2kLhB2oZvW7+1tziD/xLzqYGe9c8srrcJ2+qOxnIkL/kf55A3sqmTavc4lT
GMgQMwD+LOZKKEjcttsLEYQgcKpOgZEZ3GNmj4PLj1588vtfuz/iiTiE+FsmbyFgIqIWUL3Wu2Tx
aT9Hg536YWZTTeWR4qZmlsJ/Ve/Fj3YXr8UPNSajt7W9/YdbkKE3lUobaLvYa9n0rb9zPO7ifgUW
pC98VCP2A/h6li388oIhBJJIs92ilOUgoYBFZ07/Thu0PlxgIiAdoJUKbcMAzci0mG/H12swvk5K
OcO/oYn5zffxYbxmr9JPilP9yoONhl3TED04kQGIZGNtqgcTMx3IM3Af6i9kgKxANjzwEEDTChHi
L9UldSs/EAtommW23zbQZdKVCWFec5SHI9YdeELftelSWFGtMa1iUcDxK2Lw4mj9rRnhcdeYIHIp
aiAOPkzs8TSnXvKmAYNDLHqWK4b0J9zVSu9IPFdEKfLDoGz6ET+b6MarycdoHqNX+bRc+F0cnFjO
vHuenrf41jEonN3KJiASCTfJRaQMQMwC97jNGhvOGb6S560Iij8LNcBGe1Fj24jp4U/cnpW24jJj
bkQ0n6Ca6FZ+GGXqaN/WtZszc+1BpWy8xiTEchN+r88RcE3qUPQjWF9j5GmB0p2l9DRNnnAZ7+ke
tBHMtfK9F1w87sY/QlQbQJ1/vIo8aKWwnY6cGfm8xyTBzRDXF4z/lkwkrJ8A/yA8kieG57Yf91P8
R7ne+qzflQTZqTMabsZsT8A0ceQIVKsfeaXJbXDmMQRQfuLmurhVhKdFuLD4XjXRAIdxKHMT116h
smrB4HPtwz0jgbBz2V/JBNIRa2Z6tcFEGds1nCUX4ZbFtrEAKLolrhiZvfUvLj3aPsg6G/OtZLOI
BKF7es+ysMn4IfaNdnkhqKXBk4kkaKeBPkBuws37hKQFpXgvMJEh5Cv7JQOJdGPiP3iEVcYguT/L
/mC8JqDZeacgdfVupuzy/k9qKZwZl3pkrgws0EP+LE/i4RHt+oMG/ydm4sfFpm6YSevFrh5fm4zy
YKubboT6Vd11BFNzjMFxHRze8CcxUgBPPpg06CizEjy5iGEOYRnw//B7R9xbMt2FIwM+HneN+tbG
H3q4/Ye8U8WCYrmUn6H5KJebGe5naPmpp6JU6t1SDyI9mFsC7vZGuq/zo6ofs3LHnIGvfZL5THdl
tw0H9xntwh7j34Yk7xq22yvoY/SUQhqQdGUUNigE6O0QbeGlIpRiVcJsQZTgy9AOQIWwS5xChFLW
vKlEFxwoUylErWxTvJYfy8vy/4fB1gUs2wxQRVivqAnaArd1DKOC2TVSF3b6ayB7JlDuIV8+yOIh
tZz1GQUfjnwIROMAb2S7GCfjj4g9mo2sDIzeR7tdU5fnN0s5hVWzsQse+eexoqntziPZAdk+NPFP
+gbcFUTclRMpiM1c+j/UJbTP8BeQD08Moq5YlpoaoyEzABuBu4yujkIEAIpuWwwGug2VPCOhXzx4
LAdaw03CPfZUnpZkQQLrP714DmKUr1PQkVtNqweUYg2itFV4Z5kTKn43+JaA/GeXDkd8v1LyY3Ll
hDm7ZFzHDl8f4wGztOPSxY1bqx4PCRcMvxGrmnFgYbnhfBg7j6hb9lFl5JhsH2g94U2Agyl9Zt0s
nJYGy9eOVQbnJ2QWKsteBrODwOhNF2zAftLiPRcvtFyjvMkonnhB4GgITJ7syXJ6+MDZic4OzRd6
LxVIOwx4Yc9zzmcvTsgogM5cyY2U0Z6m+wp/QYn8HCncuRE8wgxLLAKSTeE3JC9CdJMaOhJ+Z1pc
gCu08fg1dmh2ShXXRKDQiPYngy4RZTjkTiorGP+5x/ycFTsv4Fp/gMH+vx2j/tFZC0FKkGlTPHa3
Tw56PrHUSwaXl705UopIc9BWAZ01Te8TJUy25/PXGevFMTb6qwabXD/m+rmar4CpyTpvzc1YMTk4
dGAcS7/V6JEOifl4DtC6DxGVzVpTOAmvGK3yUhyq5FKaLjdujQMLuJ3AM18e5dlnYjbELHuCDpRF
8ZITtpHsU4QcUbAQ/tDZLUeI+cisRyrzqF7Lnv78rRY44fciXMAQ9kq3n41A0C/CTDjClrwfuQyy
57HBc8mSwAA9e8lpPRPQXitNGpauzYdoXbjGY81On6difiiAG4f0Xy2IvyGvQBehjukZx00iTwMf
BO8l4zPrOoKImDHAye5YvMv6UY3g/pkHbbqK0BBiLnNHFO0FkeJPhv3dWRKmn2baX+US6aapkkOr
OylvydNH08SqXmXez0QSxL7k6//PpJARjKNdzC5OW3QHKvKN2bEiZy72bERDKRDSA+MXyqTZncs9
JqBnHyhYhiiDWydllqP7Dbj8lvAHRFLYHUiA93i6ECfx8bN9ljEoG37KZD7nE4Cvx6T6ACBniZ2Y
DHN0G/Q9po3bICv/YQHpi72VIT7ZIpZg6h73ML3luyUS4ecQ1Ckkjgz8BysoiJ/IKf8pmP9gC7E9
VddfK672QKoeh62bUbi/JckxNGoFm5p2X2gXXUWXsjVw8j85qnaKSS4C852Grvg0lceIoI8m2ZtM
vaXySJ5X98F3rD6PBsgTp4QSmDpV5FNYMYXmi6pSxjAe602YrJQutvJh7FjAxMf6jQ2o371wOOSs
c53hRaTBnCZmJhtqcNYPKEfGCR70go+sRMU5tRj5ukrtvGWJPpUmCgqPYSEhiPyBiPWpmsLT6Ofn
e462i7UlZ8uypUJnWlo/ZNd0h5O6n14m5ESccS9xRO8Z7Xr2ZKS00JAwHpPjjzZx22+uK4tglPkg
2EgprEeUH5+YNeF82IN+yRECsUH8hOBBD/HWfarItDeE3fYOIzBIuj8dCwVm9Z8TxKCAn8LSN6Cn
XFoPIMqVL0OO460CzuHiMwRRKg7oL12VdoTfQCUJgiHuBk+5x3VmgrBdzS/cOWUXrKsD4TLzcCBY
Q3tiLrb0DGqcsI1t4J8XccaBkrgsnTs2bGk3/C3pCNL6/16CuBg+tueJqqFKMCLa1t+zsBsAV5mv
NG7HTGREyvgS9o7FF8MHR6hUH6wxqhnkvEKgeqO+LGectY16WlA/h4gvrD+dIK5NPtfBsqh7bSj3
EAsObST8hGmHvqN1NMlww3L4RYBb7VQ9+UxS6/U3UTgWzrJKEuRLP7xa/ZEqAGc+wUrsbU2QIFCp
SxbcyXkh2gCjzSDta9gGxipLo8vLE9xVFHTEzBOaEcjk2ACmKX3uMllDBvm1pL/1ggTMM+jEtHuj
RttpehQZJetJ5TjJts1ppoYXPVk+GQ0x6BfCnchR4mcGSU5dKZFKQobcws6DA9nVoRnwDeUvFlL9
GiH/ITLorwCHM+6iJog366AGAZ5qW/0ONaIofUEjGULAj91F6HcKk4t8M9PjKjv+whgXpGFXsNeI
KU+ZchAQhVzVg9qOBJUdQ7YtBSYrbqLvMo3B01GD8oWOQOCNXtsICr9VBIqRdAUO7FTTJXt59Hsj
EOffsPTrCIf+9WkdZMA9rdewR038IQk4GmM4T03AynVkynweAbbgmuPjmtbkCAY5pK3gKASD5Msx
iSFd0JUnsXqYjPGL19kKpGaPo6GMfOynNbTiw/LXKG7PJlQWbCM5JuM6O26mxyLKB/gjRNJCpKcs
oNZxquTUJo+xvpvDawKNHYXUszww+5LzXadeRtingn5AryEkP7VKZhST04MCwhY/lnhrn49n8Z0g
lWOUuqO0rligo6KxrnX31gHzGC8D4QlLUDVbjfVleMrCF5EhK+YI7P0/ZeOM/ZspJ7fMHI9S071N
AhTEJmJETfMY4yVP+fB/n2IV2wzfwJwQFqH4Ofk2grTHxcWxJsB03fashyY7D8HXaQ4x5pPX3rl1
yftbrFucf03gMLCG07x1pN/x4xJTQ67KchBVnK67vPbF5ZUdzzAdY7hP6HnyvbpG1jGkZZNnbLJ7
8k6VJMeOrjmcJFmL8GOF3sMzYORyTlONzg5k9FJoQLPuUZa/6uRlPcV7tUwjePn8Q0iQwtaq6SsW
8BjtiQOeVrAt3qI8pmoMGw4ERaA6jNGOlQ2pAyotjaCiEGlYPPIs5e+VecAFl1aMHDlNJ3eu30V9
ZpPuP1/pvX5Qec79xYqCyWtOyW8pIHRxBropaIV7AwWNRmWN+KIh/iRooFOKmbpJEc9N1W8/3Wtg
kmhhiUJ7OhYSBDyp4NnbyFktUgQlGPs490WN1JQPC+H7GmNnLLPdQZFhXY6CjgtWcvGEIPFFKVyQ
7UQJIPiIskiZkR9p9oadkAIfLLeenzWkoWy2/GV6qdVXsRJ46X0D+NFwKxA4ZNVKbg0Exs1IzVAn
da8aMJYisRfw37zlkX5LwnNZP4jnNqSgzA7P5GiC0SARvik9or4stn1c/ah5MWIL/KTMlQXPmJxq
IUZuJz/kxEvCm5Dvai7w8Udt15h3XNd0rsPvZFwT6lONdKDl1mifNf3rFKyEhWijH7Kd/v9H0NoW
o1IFyh9N93NNn6huU3rMWJcd2sOUI1PyM/kfcxwNJGsIkH4/YS/gBWSJ/Txo82aGmcsPlnggynmq
ih5hIIF9hCk2TqWf5vHSQcR57jUEV87zn6k4EXJVGv5M+AQPmLylDEihQOeA59mVUoSkTl0TyER3
0CeXuDsR42E1e005qyWSI2V+DJ14l5RR9+qEd2yWyFRJlle9Z0vYBZaZn2sIwxSPELmZIZD3hmYZ
TVrjFxBGP9LjleEPY6eVkZedmNIsd7ZVibw1dDadTmtBqkeyhofPz/NzZb51K47H65vgaQG5c8TE
liyYWWRBMiyiXwi4WucnrIgNm5sWToaOdHOjXLVg3M33GTXZ04tCt/tsf6NfaMcjoLuYgcYBJ2PY
M7Rlq8Bk5vMJxsL0Ley7pSdAsSIPxGZH5UWgZpAc6S8MvSqm1QkLoGOdPoaBg/KriwJWqgnlKyv/
b141sttYttBwYjUuDonicxFKwzXhQerp+DYTSkH0xhZo7W1RkTB24iBCkkWFy9AxYcbObKmiDLOV
8oghq0D998M0lRPIWCN5GLa5dEs6LIffunEiDD7IJyF3Yfgl1Vo5pVPA1hQHPNP3HDsl5I3ubsHi
0j2Z22BBZXfV8dDokpd0y+usEp4wQi6RSS/OsOpHWgWixEJ/NXZg52ST/k5fnptZHtlWPeGbm03x
ItWU85LYQV9DdM8ck2HucVocVkgMbsoPa9maGCAmO519rT6UFe00KTTYL/ai5emtz+c+3zv0ghbR
Sd78PHxF9VnDVTXva1x8T4SuDvEtCYPw6mIV3siOFCkSdx7SNm7BGEMfs5EPJXt/dqdRvnc6lc4a
v9CrNm8Zb4bO6L6i5zl2YIN4pjWCxRH34i65Lt+t6RCukx+z6coZg7ebwBuAlS07xmV9EdCoSeo+
MQEEMOYKMpmyfKtUa8Jih/8O1gf8TVSOWWCi6TAxVTFGxvG95agJJoQxhq+Vl0g+mCR1i+iN2Xlv
+WWkKxTFhQDJQiFoIFjaixI/8jbIiKSC73Oeco9AR4GVjc6Z5knyrqLSXo6hCY0sGHB3aCj6nVJe
M2A4n7UXAZkXn3MBmJOOcl3FCYqvoCA1GH1CzzXMFBGhiolGwbItbXPpUi9uXJ/YdYIbAt6Z7pKM
xf69zN3+10DKh1NvoJy2JeS24bGDwheelDVefBdOezMGmIERZMupa9CEpoewpXI8imFAyqMmBiXU
C5BQw7HmNikwIpwIECJQDRpSZQSLhkGeb862SBroP0g7FX9iCFMt1P+gMhgcMihwZZZFuVvgoWcx
xMODLgThieQ31b4CE7u4bOPyi4XkmEl+6yvcZDzPPCOS4paZ9qF3NB5DAhh7CFcWrWkFkYRHewrN
xGljfsvpJa5Zw26wh49ML2fS1X1t9oZPCRYlOedPh2xFB/84+2EWFdzuFHjAKqmJYD0Ks9eR2ogW
B5kHtKIEdeiWaSthQXDdWwvIJsAkjjx5fkIU73mR84v51CSvjliMpAMWw0FoT0UkIrMyAAwtKzZU
laIfqwZAG4c41zQ6JF3GPd3wkabVWG77JuR7h/G4tOI/o5zd9GkhFBz0f0omFEEzqSjFcKuUxF+7
TXXq5OoNPia+iFbDSEjBk3RzC9a2/avGYWGDBuo6G2bBTeQOJlO7b2RGoSEzH/a+ga6RkfFaIs7V
OaaQn3fYC5A28zeWJbwmvHmlflCgLbA349nTF7zalehYxPLNKCEqlecLOn9ZMz0SFrE7jhgulxZ3
QZcLGc23dIjzZbwks4lJrttbA7nJT/HPJG0JFliS3KiaUjKbZe01Uy55+dl0L6ybTMxuj5IYBC0+
Fs1PL7+qI/vG+liHR2N2SP4g4JOUUhgkmv7IlLtgAclmlC3uDbJYWltiVMlh3t0EOiK5+hD12zje
S2yPVH//MXZmzW0z57b+K6nv+iAbaHQDjVM7uRApkqIoiZqHG5Qk25jnxvjrz0Pv7OSzk7JPVcr5
bA0kMTTeft+1njX2F2NwV9dP3CfC4+rcZgcZ3QmHht/JONFj0sGpnn6kCeBhbrHZ2nPupXfnlQzI
wndZMae8iN0HCVWuc2lq7kb9GKjLabkgh8qUsEufyNMVPZCJS0mTYvKt5JIBCZuQmA1GM76k9VaT
pPKtTkk9X4VUdYHz4HaHAQdW+aUC4xfhbg6Dc/rPNDBWbaSQ04k9SydCp68T4VWJjj5MHQT89IhJ
IJTvsmY0Ehaw5DUARzaYIz37ooXn17NzjQrR0fn7YM9LBha8GhF9GS2Ii7N7co2yGU2Io/AyfjyN
U4R81ElZgGpa2HBICF+wrFozJGb3KeJLf3mrCvj6qBHJMabr4b1B0ZzbnfCporMlUOt5vJ8IWiAa
OUhquineh4pYhOocSUockPwosPl/dMEjFctyPdgPNQIKO/yWUOQ74xeRnsfFhRs/j+nRDp4cclw7
0sriIyc47+6s4KhaXCLXdXvP6k6UWBXvO0A+6Bv7pj9B19njeg37jr32eaAOly2yvYhpnX61KH3A
74hxkzaaXYMiJiwgly8RKDguB+gvhmue8u9rUFq8rg0jyDpZJxiP+pBZru3qkYa1mSlIb1PELONt
K4BC2+Q0etC4GDbV5lhgGpreWkAZrP0DVgzwRS8jhl8OYRJBShpvu3SbuddJ/BmHR82Dxam+NBZm
jmvL3fBsTuIvibp20dOOFd/+0LdvZOTW9oc4xb24zMItsJqoIDz9MVC/z1itNyU649J+aBhRFeaV
JkZTP6hmI0ZO4WJg6Z1n6li6jza3bRJ/w0pV6aI9Y0KfVOVz7Jh+12qmgXHMFNwCvBLOz6GyrqJu
grva3bwu30zzVKdIiVhNaywPSrw20GEdcEfWJ04DBpwhURHtpeU9zD6d/jXINg+AY2w/Fo53nNqM
tfWqex3n66G+XuqvbIpc7gHoCHRmGHTHxbYft6bmMbhJ04dxeGiWAbfEt7wknyS9LNtLgTQw6N6D
4rqENCCvRoqCtiD33T8LmUZiqa7JhGYxTa+M2jvJgzhm5V3tml3P7z2Fxg/LByjKwOvPlPPu9Tcu
3BofgcNLLN4DscvGfdkdejh+7SVkhRilFDOL3rnU/HzeTKSPGMYxwPry5az2XwvERMA4JTj6kYHF
Y5gljyQxTlZy75Eqqx6K7G5yrpzivhO0nt+T8DFDXmail5JZH0gw8xBzHpCmLG/ldYQYMN2Rmr1c
Zw81puORF5QH1EcnrHaBgae9cPZO/8jtwHETcJWh5szRO/wov79r3f2U3KPqqGsCWFflNaM3Tz8O
EJdQGxc1xQN91M0J5hTcFdkH9RaCXSoXw8qZZvd59ZmFSQwsON/75UgYmgVg2OVOZtTLyJnrEaSj
do5xeb84V0V0yUa6gP/mMhvJTy055j9zKFaG+zHsLi117KmyWEgn696pL3OU2xODNgSm+BzrqxjN
tFdfyeRRjhQhZ47aK8K+kNS7u7y80MkH0aayOBDIrk5U24tpxX4nL7biSzJe5d1zqW5KvPGKOXh3
aYPGXsD+vMwOappeMO7vB1AAIZw6ki/cbzWy9h48I6dIuHfW1yg6x1ttX555QABT/eBzssdxH43A
OWdEMzxHy9ciffOAYmd0lpn8HFK26cPz7N6JcqOaS4XMTR1Fj5E53VrJjRb3qsRW12y64nWaLwxV
j+kfXf2c9++evckSONOPPOWSrrlwyH+oQzpGQ3tX6G2VjydDbo0K1IntlYad2YTngaDisWNN2Aba
i2RmRFvS3epK8CC6dO5jN7jLHJBwtsUZEmWwtxIUZ4PdoHp9ddqJRazELSbMRYQLi/IUz2Vimxfj
bcbokurdhZxb3GfJe+7eTtO7yA8Z5jCfffMI2RQkTCGO7BSd+a2aoSZv1BvrVlt99glDfrjCEMvk
wa4vjH/0vCurVTRRb3mWoLOId0H7mKFwclh2QvsubR8HjAUyf2hjgGdrN99F8pBTjB+ijgElYohy
zbVAB7CtV614YApYuZ/Sup3jY/vR+JuIIRCIfKZ5W7IQK7UGSWI8KHcvzoJYXTqYlJ+D+cNp7rMW
DNf4qfzXbEQBs6FH2Ae7Ulwl5kGGpy5Dld6Z6GrxLmtAc/bWY7zGmJ6nZf3kgyBUxbMML4rh0m0O
PQz7+uuYv83Ltd88ZR1g3o+y3PvLlqLLz2lugFiAdgOj8FvPcLrP6YmhbWA/3DPw8XY93sB4Q3Sk
71+nzNL1dGSFI4IN2a/7LSoOPfd0xrqDyB4tD0PNOlqlvI0KfQSFI7sw0sIPBm05om6xF/KczMUw
3MH5J+81O5li2SaHzZsSN+QaanD03rF231E0BuWeW98vv8ZQ+MKjKRBL7JrkLYQ9k6f812HZNuE+
/shqghKFTVHUJefSuhIt9ReJ4PH70H52PvWV/zIU66K9SuRBhfeh/GKKbz5W+fTZ1o8pOt2W+vrE
2ruIaFQTxFXsVemBF7gNgZxjEaYNYaHa6A98BnpPVneoMI7mGAmaBakyPfmxELu2CrxN70HmtIYE
BaY4fL+Ux4LJW041EyHw9dsje5bYvpqm/ixXCDy88A7Qfl5f0h7u2FFYe4coOxplHpoXqyVMOHxl
gL20j2N1NYZb04BPRylCBhIFDskhcDOWQ5bdWOuy+HDkvV3cIi9NeXqSPxJwkqFkfxvh1cS3dJp1
10C3PHqHSbAI7fP0dugA0KsPHiFJc/UcdDR9+pjtvBYhdRJIc6Z68x6tqtC77sDTF1GmpoZXbQS6
9FtPAudYX+j6VeDTI8HhPMhO7p9dWN0406MHXrHrtu702i5bRqudeuysB9rmFVUtq0S7duYbZWEy
iAcG1Lc2xl33ayRXfHF0rm3keOWaD9NElzYUYRC3A614+Cco88+bEULYsR0JEMMPCceTTkpLOCCr
xPc98lQ95QuMqZcKhmN1LC5E98JadxYsOz+49hENRQjineul2XAZe+N9pD4HfGSjJihzNXnrZNxL
91i51zFjUNRuaQ9w24b7tpLNKXHUwtJpHfP8mSBBjYwlPEZA7FJ/PVRoYPeITUvr2CdIBuB/uPux
2KTOjg1i8M6bbD0LiMYl4lFbgwqPz04ruEpfvX44dqm/z26YahvwEZifEQXTrxuvq/gayGiQ4jm+
wwBYZ09DzQNYXeeY65JloIn8Wvc382kkxFDJXBQ2QaTQIy/KCJkb8FZ81udcankLMHtllw+yOfem
owxvqZFK90UwF/OuB0AR3zg3HNBc7Af3NqUl+HWZX5eW26yn0iyvBJ46vD/xPsqYaB4K1jICUTL1
VmfHRqMPAf1B1Z3sp2WfLnR/b2f7cyDzYDc3BGyiWzw10ESwy/2VuS2Ww4zSnkQjHPZmJYmNYpvL
e81q/LowlQ5c+DRwBgxJZEst59PACOMsb+5EQQn51Da9wKnxQt/FQQDKSRjf2efG7ivzP7qbmm5a
s+IjWWrDT1f+3Yyp4qWTQE22C1FMCYkI52dQdxNDGBgDcWAjf/zlv/7+35/T/42+Vscqn6Oq/EvZ
F/RNStP97Q8p/vhL/T//fPHlb38oTwlfBq70fClt6Ujf5euf73dJGfHdzv/RvtHu1M6EtmWbWoML
WM3f8JxoZFM5OThEDYLs28AkyUrM8g7otnYGd3tG098hK1kiUzgyg1rinVQ3HUEO5Us9b7vvoA47
uRmQvdsrt4Qd+Zt3LtQP71w72rVtLWCc29ILpPC9H995OKox80Pm/VncNOD1TqHhqr8N1ImRMliM
HRCWhHEES25Qh9CC5yYWx32xSaeo3Db8GAOXQcO4sOtvAwspks/kyjZ3Ph+wT9ubIdP+0XgSZR7k
+bV2o2DbDeHNr8+A8H/8HBx2j92GI5Xr2Mr3PP3T59CEn9QFqUltjKPbriF6JRIdjIiL4Tj6mIii
DjmByCt529Dtt9vx2LtFdxUI37pudBhQ59UfTTZZ17HeKEYQh9xL7lOt533QRRSqrt3gNhlGNB/B
Tjujde97ZXjtzCXTgNj4vzk1Kvj3jySCwBWu8JXnu5788SONNJXCygvAXHvIbXrXu2sLb0AYLJPL
KMztZzuS29Gd+vumI1qsjPrlWsfdbT23+ddkbIAT+AhBi+w6ts/cyZE3//qjzHIovUn62Pj5vZeb
4PD9j6V3vEN8V3awH/NJDjchHKZ1Z8aICoOEu6aqaQ/6yNyHAUDoWCQYf7qp21V1R/xmYY6tjTJc
4mxbL1UPD8KkOPh8Rm3KmvOn2uf6GSTSJnpn1KN9fZm6J5m7Q+84j6OJvBn+6peVTSMv3wdDzjCm
AOJe4Ib5/rdcEXv2/eL5rx/u3+77/fxZ8emTKDY//fXvD1XB//779DP//J4ff+LvV8lnW3XVN/PL
79p+ra7fi6/dz9/0w2/m1f/x7tbv5v2Hv5yXhh7Zbf+1ne++dn1u/ncdOn3n/+8X//L1+295mOuv
f/uDjMXSnH5bxO75j3986bRuOZJL7p/r3On3/+OLpw/wtz+u3r9g2uw+39t/+6Gv751h3bP/yqrn
6sARgedqz2dZhA/AV6T7V0fLQGgdcGfyVV6orFoT/+0Py3H+GijbdgPtuUp7UrDkdFX//WtC/dWz
PUfajuv5jvbVH//76f+xCv/PafvPq/KP94+SbkBdzLos+H9P2rbz4/0TVcpyiwDZDxS6jbvLtuPG
2tJW2/7poPyHxd9xAvuHO/X7K/la2HxU6SsZyNMi+6flvxONrUYD/yUfJmYwMrXrhQ61UyTI3DGT
5WzUIqdVfY4JewxmRBKRLK3rMRSRRsgfKUOzY5QRAvrcdd/a0vPfpbbMV2uimQkSyiALTsoholXI
ggVmvIywW3ehIa+1LUy46acAW7Jl2oQAVdEv5nEop5i8GrqvIRv3hmJ6QvpiZk2Pa0CNgfw6pXWC
ciOPF4lQsQ4ceYIjxdmIMbIuU7s6JlOZZ89R1kJZiERnwHDVapwoUHPVjWxy/axN+cd0KBV+e+Px
JT6r4r6nAaZTJ0N96S8DpapOy8bCEybFiQwf23aXYX+UMVqTZply8jQGk1W0copRdqi3wyygvEqk
3cPAKJpo8r4uSaPBJcH+ahjVLsXoq/OpbrGAuMaDt5O0TonDNzLs8qDfW7DTgkLTlRtEScN0SQX0
DxrQbvBpqd6QGtfEVdpi6wKHsfNrZAVvdeXi7wxiHSLsTKtxgBgyhyg9tCtvTYWivxo9b6t0PyNJ
gXdQ51WdoxcQTLBjnusElmeSB3sqBDsXFlAQSqy22NyCmQGEafdh0+FnzQNRX1eNH4BsGOl8iLhP
n+fR2A9ROwAnjEINrdA6eQgHG0jr5EQfWRFTGppYHKzSxgQdzTknbvDa8q3MxSgAfXiniII0eZWA
qVGcNO6J6SWY8PB8tF9cv2R5HdsI+1pTMPAZJ3B9ZaIRMXbC82juKeTi+TLeWZLQ08HFfjAWgdo4
M98YNjFVcN91dPYsS0FRqpYFUZPdLvgmLa30u+MMiKj8ERhGo+Tw4Xh0vVMndZ4oo6brfqjl0yxy
qBxFqXlWjEpmz211umGquSWpXbgR+QxdQ5bY2ZAH7WveVMMJa4P0qDut7QQ01hW0hNYM11FLT6dx
6MYrD6yTVbjiNp8ygY/aCcEgi35crhft4ka3ux4ubTsf58Knk9vPgN6rwXHXQ6EdGEM++/wlnRGw
DwFm7CpyynNlPGxnsRJX2kML6FfQpLjdUF3LKCFUwPGRXghwEImpTpIw1byFvuVAaVN0qgOnaxnI
lRPhGc4cN8iq2HoXESN+jjXvYZqJHlZehJUhX+ork87Wmy4XzBh5YsFI0zHPVzGnMNASM9LhyDso
O+FQu69ZYo97zzpVmBzvY1kwfiA/AP9lyOpDfeKqDDJzotNX44RBT30nxjflYbfVrXBohM0NSFGr
8Jq7eHZPlKmhJzTVE2N0ZVcyvk6mKbyJ/AKTZtsFaJnjzHguclW1fE2DCI4gk4GBjmfGDXs2p6kN
A0NbPQGpMx7hauz9Szn7CCmslvrxfc6UCNg11O4mqprkiwwUqp668k8Bdk2idq7fN5eFn3tM23ms
nGp6g6yS5wVZmaZvMYl2U5w+BKoa7muPhCRVkFITlxWwsCxOnsQ0oVHUBp9IP4cojOK2QRsd9t6m
NI0wt57Mpk/fGBTHdR+m4zqdvnNNaVebysm2NDiWY+AuZI3weKPzS4DRHPnp3WJN7hdoOe12Mh6q
cIYLPRCFWF6kKveuvbi2PhYFptkPtU+TqEy/xiMQzsAegvNKOfG1yoH7+26kNkpjckjCbjlv29Tf
1Xpi+p1bfbvBkVxe58OCcnaxaiTRyanJnjqOmM4Gv12YvI6BBU6nssJtFOAgUS7IxtJBq0olBsvL
kMZsy2qk+9cBrhGdM30JRvaIfekVh9hEzpc492moC5edezKP39pAqavAbgWEFj+5DFmrH/ORlamp
+RIvuww3gWaeWQmoxuTULaSLze6lrp1PqIy8pWiZ9n4UMzCOR/Tjfl4063ix4Y2P5H3EKfrYIu5p
8sSLuPWbE3Mmz3xS80T7MugE+EoFI8ydceeMTlmtVIKZ1q1S996OpfdJFe/MTAILgG8iwsblZSFd
FKu1L7w4HXZ2a6Hm6tLT8JVG94sYighMdBzgL9X6bOq5OHshwk0aVayHjshu5SzLRz9P7aMKVfwQ
jgxcWTejx2EmukgmnMeyY5y+2KU5H2WKMlca0DNhVzjPaq5ojC8F9oepy6pN1rvttThhLKXOh4ci
LorzPGuKmrQmKzuvY4yEgtcCGCZaOCExLNY+nK1vVTOjpY0nLiSLDIhEscEdcsFs2YvZGhZz295x
5PVlEwUjKse2GG6LXFG2y6kpzk0y5y88GcxpcgsPK9ChWpsl6g9DXiIvlDGTbUciDh6UhYe/Tm4m
5Q0HO9cl8UytuKcWqMCV+QnhVpCG0glck6ACACoqGB9UoBw47mX60NQJiIOGIccQ0PrWXki+NTuN
t3jW2UeSsse1Ah+xTNSREFAR41kULChm6cTVGFRiXc+1czaPdPuLvivvdCXbXTHh0/A8WGlRiOdv
CZnOWG6H/Jd15qawVXXpjk21Gi2w0loTGl3OOt8WWfieNZKY69RGxE86e6p0iAQGf3dct/4xTtX8
4o1aPnR2jU1+EDbAoxFZBWXW1rY6apbypJXJYr2Gk56vRA5kuu3a6Tjbi2CsTGLCWKftnfRU+jyO
I1FUeeq8TU6pP9xSFcdBIrD1lxGnF8fhShrmZpXrtp/SFs7Rb+lgRG06PtnawUnrQYA1csqPQtkK
eYqNODdM933UxzfGs8ZbnhPc4X2H9qch3vLC8gX+xGqq7yofNRtHkOni1LUXWeOTWmtL/LxsApG1
csplNQUrabyB9mO1fA0MztbUQjM8qYmaJteAKF1pVrFr8nXu9epLLYugY3zSJPtEeEgA7dIFdFEj
uBcBQRliqKH+ZZNzpOQAXrKQ6EI329TDhgccF7tnVzE3R9XueyPURzba/a0dNM4hNWUcnSGjRcXb
5t7nPFriXtjlvFqSKX4RFpxOHlfQWgJSarN0bI720rG4JLONUMPlobhKlr5ZN5WrP7WN7a5xECmm
s9eTPWiSd9NlI0TdoLvVA+3JJCtxs42kGC4eSVixtokIqH0wGRVAebatCz8bANosmd1XjiM3jbdY
h3FxmfjOWV+8pQyZ6RPnc3fnWAUGYJ0NZBLCwxDNUap0hhArvYmBsk9gYV05MXZuLzpRWV2HEOa8
0DF54oYEn/NUVuGbavP0Ss5WCHDfdT+QHyxvS1ZL2vpTK1ZZEUxPNcwNlEjwa0TAxIaSq7zMuS+3
vqSDYRwb/WlZC+CXSt8Gc1/TGFfAgoMFGjVQf6LfRRjPO4Qm7jbvhvF8TIrx2aEEOlNcjACs8FQ3
EdMb25CEaTrQ765skQkUg72dm1Q+ZnPUcHkAUPCaMbs1Gb7OxGZ7P3SFtxobzCl5RTa06w7qbhaz
x+cxxFNpsHl1nGRHHjhYB3xAf3YSYMP0aGx2SXWKbbKHSzP3yZeGu9BzodYWYQ0swhB4E6VIyWWK
WqhJnRLLJ+l7eTeFd6aYnV1kq247NQZPuEJZFntNcdMlkX9uK4iicTUho24KJmXFqMHse0N8KQPU
suQbdGA+laeJWeiLHWsQ6pkkdi6KonAuEMaULAURaIgqr/0t+anTbpiMoR81JqA/6gqnhC8avF89
uWULK9w2b+36qit1/0bK3picSXfp3tvFEZ+W3TFSS6b+NeqqBGMEgSyhN0co0ewFjecpYjqf0Ga6
MeZX5SUXvjWE39I0dO8HdzBkM6TKpuPp+O1jMYVELy0KeBdJr9e2PyCtzQuQqtGUAkvHiRpaWbaZ
lwUH+Snrro47EDmOiW7SvCqA1tOQW+V9RxUZYO8Yc9AiygvxJlhobPwhIZWwpP8a+jHrpqIuBi/s
YWBP0dC+Z1HmXIRx2mxVviDMtvBQCB8V9uCfwKtjkhEflzKq01X0XIwEVuigWgrQFELtOaI8a1Ir
zfM7p0rQYoRtgF7Ci0nxnhsnqlZoRclSnKvlOctIQXIX1935WtvP8yJexyZ28MVEFhEaAcGiQd/1
R+nYPBoaGxekVDM2gDK90Ry8bTrxxD1rVWs9xna5IOZuGNn3VsFByH0PCHwdjumb33XyqOt4eGqE
SwWwBKAiaTZsVar9N39BB1TSuG0uxPddqnJmpg5Fmb+FyFewHi35hI4vcOobEzOc8p2gAmao7F04
gn+a+iD5ykOhfnZ9bHv9EnkZSETXf0bwIo7+EsM4aETgfAsTzYnhccJgpWEvRmOSXt5Q1aCcg/y5
GZFaM2tx8frViYQ0E7HG4yVbck2yQkDCqYqXXVxFJy0sK7CfCHz3pUD6NMoaOVQ+z8k+aBZsAVWu
FyA+WbRe3AYusRXIFEN1MsqLZILckbszUEsvyW6aWTNCCOYsQwdrwbOPT2VSGSzJc87ith8b9CFK
x1R7DOLr11iFhIeGgXt04sTblc2E2jZnim7pPrmsOnbAQ9R234pU2ussBiE8WLr69KYhOQRxG6ar
yCw5zKyWS8JxZ8Lp8vSU7QQyr1eRuvQEVQ6NgOzE1yCR0p1FNJ9lxtdQAUQWgEuv29vaTP6xaY2Y
b72ogb+ReLQcraYbbxzjc5/XyiBQ4dLZlwN7QiUcmg39FMIoiNIgu84qg6Yu6WS58W1XWTd1p4F2
DrVhI1fnTXc5ODok1jqW8E5BaFphP53HHsLbtsodvFoBPU0gOqT8sOKHC2lWo5RE+4Zt+LL0sy/P
Ip4U67ZabPRgtrVjcWPf2eR0Z+giUy465Hemcr6Uda1vfGr3nWV8VNtpnsxHHS2gxnLjo8q0W1Kr
Cw85rq2zCa5sEEOWoFGMjSWoE3UcuN2fKNHHFyuo/IfW84uLZFD6s82jdh0JOqkdFeI2bRL8QT3b
RDkn/n00ohFoAj8/Rg4euSFYfNBt6clsmRGPMvmRf8GlLNl6OstKdTUqsK5HcDsl+cphV4Klip0w
EmkWGuPn43EeT/nqlTekAleLbN8lBqxz9nMGo1/HlU3f/tqXnp6YurUyYBl1o2wjySp1Ud0N5JsN
YNS4LaCkZXn44KmiJKIh1nclLeNt7jQnI58XnCSqY/wlTKRzMKFuzqphuGsTF+NYXoGkbZg3zOiL
kQGVq2xhWeoquhx55V3ZvX0IqiKCGdWn69KQoq5mHNhLhF519NAAtN2UwmhBCxMNaXSgTo7OKWbA
rzqNh6cwR4bQkXjYdfglVRVIQgo6631WMjl3UFwSNi0FuX30mgjfE3EL6MrUsDmHuqJZJ6nd16KS
sEuNN2IeaAdYp0u56B1PvbLESdWmF7aptd77VpCTiD2J2zTKUqQidjXQ5ucBZRFg62Rsu6XMt24v
ic+QQwYIgM4j2vd0cR7zHh1R0Frw1YZg9g8zXaCDk3UeuWS1QQI/l2JoaRnATFdD1ANmX9oyW2cG
tZyi2/LAljG8DWt/ekysEd+bSAljECYT7HH85CKSgbHWqe/PL3ORAADMEx9LUp6mkHyYN4BHS41z
FPgNXix34syOdh7DR2qKqtmJolyWm8jz58egiqCfS/Y/Hy2B5w9zYS8ZHqnRPPGchZWRuB559KnC
ldvPNZzVShXgbeVCRZzUmbMcHdmwQxlmlXlcW3W+N6gGbwLGEQ/GRZW66rwGonUq8+EtVoE8Fl0z
XrrI4z7deERcbJGlph2SUkc/ohJM24jA8jS/cnze9BkLDIYsVcdEE1szjYS577CI9Ln/SUWfERo2
ZQenitLnxeJeg6vhjV/6xXOeUjsGV5XMSfJg9yzJU5EvyHh1VaLtrWJaH8mAS4MG+MoylX1gN5YB
iUi9Cfm1V9CxNotXNeduLuYXi+vBXIVdhX+uH1SnSf0bFWwPNK2cj4axzLaOqhgSQ2MM+QJD4IEX
sF0Dt5IGfTy8VJnrBk++sbiWdWDJmbZYMeRbm715etdJpwAL1nuzfC6inALkzG5mElKyOkp5Hs1J
MeirLD4puqMEX1I+NbinehMBfYFbiEol4LNauAh6O0ePSo8iek3cuHEgAbRsM+gATa7v3diyEMNt
yMTKvZWDrcPbouchcr80ne0cQptd9DqOWtL70lhj7MlCH69kZClTHFOl8JEVemKXXAkuzb2VhQKu
TuD4XSgBb0x59Zg3jKWutcWe4xiaVqPxF/UpW30ZE36tTjvBU0K4oZ4f0iIDfzOFJU+1NBClRmul
ydVZsoxVoguz0XmGvkghvRRu+GLJuCkezNAZXjMyRfScD2wAyE9ovV3XnOJNzeTRg+fi7ORTMhou
YpHZfk/IYjvQAyU3KMYqwr8TLtgUbPHzzsEcTFPFPLMbZqBeprp1ebdTxC+ys4Le3yqIK5XdR64r
0pu+6ov4ln6J5e9F65I9x7VD8t8sZfOQ2JkVrivZeGSDMvFFE+6FQ34VlqVZPoiODcrXITCncxSp
qbehdizW2Fz4aYudo+xDXOYjvzkmnzfX3pWY2CneuLVLj1TUrR2g5tcMVMiqHRMMLIlD1YGSSi2O
fR+YsCjvGro60MQt17z8esgiThP0P03YGeZox2cyxCTHY9IqfxrmeDkFioqHcBVeOZtwbz/muJCX
VXpsxZlZT2vEWHuW1wFxXfUQglA96QDPXDRc63T16/fi/DgzP417fnwvJzXAn8Y9cxnkcZbyXgg/
wAV/RyrLioSklUMoA/LkdXXEwHhV7X79sqdx76+OwE8aAyZwdUFNTpBGLkFBM8Sxf3eQfxyi//sH
+3nizF62XkZegtiBtVxRqK7zCzoOWyx1m2Ybr0+bylWxpaO2xqM8rbsLfOm3xQ2Q4nV/9uvP6/zu
A/80VZOpqHo/4TB30DzZ3+HR3xFBtkZwVYVnyNHOrbX+zbn9z6dWBrZAycEc8jRT/NOp7RM569hw
BGSM6wKo3wLgPHj4zSc7iSr+/VT+81Wc0zzxT68i48JJ9OlUYiPexOSI7tKb5LHeFS/j5uQKU82Z
AAtsyt98OuffR6KnK/dfL/zTXVSURjf9wgure3tPJ/Gp3y479bE8J1fjJti2d5Dw1sUm3mOi+91t
85tD6/x01yQB/TjR8NruyZp2Sv8F8t0Mx18f29+9yk93CZ6VtPdDXiXCp+kPX4Lus43T31yavzuM
P90nfjRoCghehG4vyJIAhicNTk3aSMvjwm3wLs31xgTx+tcfzvndhfPTLdHz9A7EaeWxAZTP39oL
tclAdfvXISrucwqLjVnZl/L61y/rnk7Nv1+vmlG/dJiq+6d140/Xa23NoasrPi+UjydkHytzqDcT
kOoZeDcovnW0pUq+W87lGjk0wmh6wXu8d2vv3P2Ej3mBb3lnHX79rpyTpOdX7+r09T+9K+bHTLAy
3tW4AhFxUW+g6ay7W1g+K3Zl5/ZB7sZDsSbo/e7Xr/yfF6Z/HY6fFokqnCNpOp6ZNMdXOnuqG/m7
G/V0mf7is+mfVgj2dIszG14ivYh2NIfTDc3qM+CDx/IWBNZv173fHUz908oQu4kqJEIClqRlU12r
DdP86Hw469a0z1fY5Pcuf1Lp/14/8Z8v6n8eTv3TwiAbAuwHl/OYXuAKBVZ0Mdz8P9LOa9dxZImy
X0SA3ryKlDumjiv/QpRrkqL35utn8TQwLaUIcepO38bthwIqlMnIyMiIHXsncNHbKHluqPp9sO5y
D4aEtYCkrG2yECsiUmdttNnkeluQRXys3dCD52XT0QH3VK40f+Wzaisua4uBgwIWLQ+W6n9Hamrf
eOFz6CYe+Potyh8PPkfLQm0g2/keqEXaKi+SazyeOOQ5VEmQrykAcetnGI9c4w/yrBtY6b/cdu5l
T7AUy9I127IBM14eK7/JKVnOnqC/hB/Rt0ENAtJ1Jme38CTv/Dd6JUDGAdZt4E/7f4DTLAabM/vC
sY55xRVhiP35WJufZ+AOU4eb+iMskrC0rax2MeU5syac5aId1FbnYeci/oKYxDPMZIj3bpr79lv5
kH0A27+FU6/6nrlr7rcYRf6zbAhHHCwRlbeedXZU2ZkzZ9Zuc3tx6poJ4VAPnZH19MjYyrvwmbcS
aep7kBx+J3gYTEnsKoO4h4jYAnjducu20HqsBpfFO9kC6gXUydBtMbYkcVt2yhwvpYKS9eNYvRjR
55WlLp5lx7BVExwWSDRhqaZly1rllGQ2G9g5kCjQyRbNo/wEVeE3Rs725YO0nwNZxPJ6qsYfzUO8
s7e3f8biSs9+hRDKRpo41F35FRO6Itn4WU1bT5P+3DYyA+SuL4czK0Lcmk6hZZfQwnNCkHioiFvG
FxshDjQ7OKflY7pHJ/AjUjuvFTRpGwa+fsC4+bl6zd+s4+3fspiR2LJq8iQCNKAbQrQYnKlqmNHn
/RghYLFhPMguXeRf+Cl0piM3+DalHlD/LQyQ+xXb8zcVL8lz20KkOBnUAZUE2/WWwuoBJjrP/Bgd
Yc3dQTZ829i7A90yJgQKuZSBaBQY6+DFdxl8ctnu7cyXm73Zz+oxPp5eVU/+wqDvx9PWeV77Adoc
D278AFOIF77cGJpd8wNmDZbJI1g9mcfEQ0/oY+/Cc/0M2fSd5DZA+I+IGm2rbfyRjOyQ7SGRuUON
9MlcyQsXH8I2+BsN2ISp2O/g8rMMbJBCSQNON38AeZaTk//8e4Eqdwzqud0e8vfMXbtEl4Ia47K2
oZkybRR7PoNnRuvC1MOpmfcB6YHBfkzlcnf7Wy++PM9NzAfwzERQDuapr963OvrRb4vfCrkQBY8j
mf0cQ5DjXnGv2XuuPu7ZooRj5CemYipWxqXbvgLepPhIrbN4zUr40W1g+ZQXYUK9vcylZOR8lcLx
cTpAl6mGzZaxCV9/M6UnRflkKY+n5rNpfL9tbO2rCcen8qNRU2fv1SL1F0AFGjbKyoNgKfiSsai2
wwCAZRhCWKw7u0miE+vJ7E8VfF3To1SvXDNLkffcxLzKM8cog6bMqxATowWkPqdcq3klxPA2vOC3
90tdOO76nIJRvzTmopfg5rmqpmYB8tKV76Dg9E5vzRt5IBkYajbONn0InjV45cM7Lpryp/Vt7SZb
CuwGkG7dMFRZUW0RPW2NA+2xYJjPNiTd0aZ6avIj0/kPw11P8Uf7lH1HHJfOXX5/e+ULngIpnK1Z
tmMatvKetZ/tcaJ22hhnZAs2o5Dj71H+ffvvfy80CGfNcIw5FTF0S73Chaej48SnvOKsUdcaH3OX
oNmh4radtjCsHECyrH3L2fMEiwy42DrzNeyl7AinW85pk+oBab+8h8D5l3k3PWSe8RNWPJhgvYY8
LKE146W8kivX/wV70wuURCu/YmndJgtWbNNgZ40Zk3/uvEEBFMpxiNa9vrP3+hYSWDf/BbcRPJyk
1qsetODB5/Ys4cLKrcxhuIg0pYGxUothnRh+hiBSmGQyuLq0XHtQxvx4++suBAGMGqaqGrRxHU3Y
alOqi6krWGSkvYzhH4dJwBjwxm0jC2HA0mUNFzJkU2O+4HIns1H22zIN4UCaZC/oXhM4aLsWwGb8
l2eBCQm+lA1Y15gjtSIYYsZIdhqnZsK03o20YJNaWlmKuF+iBeESsIfGADMIE9IIIjvXYG2G6NVn
av72jl2Fk9mOZRumzNiHbDGjdbllvCkH6mMwXSDde6d5PLJOnoMU3c/ONTdQlLlqs8kemU8GgbFi
WhVO37+mHZkTSIJ6NZxnGmNmjtY0Ub2SmYtEmm6gjtxtIUebtSi2qwMh4nEXDQq3RA+0u40KeaKM
3jx0R+M+fgE/5o47ZQv76HpDYukbEi3/7wKFvbXitgB+5sSzl8wi6EXw0oQrUXPNhpASGZkyRiDd
JjdLflDthCb/foBSdOVTzf58HijFnRP8Xc+GTjITrMwtHcq2zFCOPwJGRbfpvnOtPZTQ8gS196Z9
gvBlv2JdvHlMjcjozFcez3L+N3/Xs5tnyFpGQzpEOagHHYfI6wc33zMOvYfHrT3G3oTa1GEtLF9v
rElbi0tWBR+uGGLAmmQtGUB+ID09ZodUQqkCvS8rmba3F3e9syYHz7Z4Nmo07BxhbXXMrZB2KcwJ
zODGzLPYkCchULdtp89Bqqx8yKvXEltpm4qqagrvA+avhOd43JrM+TiIO9vfo9ev1UP0A7WSTeKR
Rm/zO6QveB1CxUY2HXtoja+YX4g2mOdJqim8SskjBPMRT+TYPAGYR8ryKX1t99IHE9H7zXAP47UL
KGtWyICDPP9ye5evsrZ53ZZs0yJk8kyXTeGYQLiSFXmXUiH3mDT/qN7p2+jlp/wPBEh7JpCRJ9nA
WhP9Vh9UaELrleviqqKJece0LM2e/0u1Xjg/VXvKdLOIuC/Yb0SC4SMM7oK98QJlDWNhaEvuw8fb
S9avT42l6rJhMD+skidqgmdJTW0NXQdFYBaPX32p+Bi2BjrjKroGTBM8Gs5T1ucPEkNv8mlAMe6l
UT91EAeNHYifQNvJjL9otrQpGElX+G+JhFGW/FNB3DxJb3X7JEkPOWTfIa/tmURPhqM8hdKU4kfV
IQ2GmImOfrwMLRoCg2GLsE5DrlFDeq2+pl24c6hTpiqsyZGyst9iHmBqLJ2Xr8ncNKWneZzyPGAA
3k3TYgLiBl4S/LwKO/0Izf9bCKX3yi5fBcYLS1fFwqCSzf7koE4KKaODTDmUJrctXJ8Zgyemo3Ng
uUiuk9TiFOknOqJoY3rw0jJx9AEmRBgtXBoq29oLtIfhs74DBbmytKsAKNgVMpChCVtGexTygCnd
amibxNKwNW1nJbpffSvM8JKRDQUULBmV4Kbg3eCL81le2DpwazFHMkJchazF0OhrGcfCkix1bmho
lkEBXXyJWgZEqYYCXVTykH5w6iO8tB7yte50p6KiAghnV+2zR6tYsTu728XtCU/2udn5pJ7dX1JQ
toMmjx0lquaY7ZpDv9N36mEtsb868IKZefVnZjIjmBguwkyT4o8oIQL7XfHFq5RNMCGE0YBp1kKL
2cBuhw4Zut5bJMiR70o/cvevP1Wu0CV8jYudE+Jm1nZjI0/zBzvG6PZt208IhDwjbbzXP9d/zI+0
5R9ONAMqZJfj36gSwB3I+OyKi659P+EkoEw5xKHBr0Af4w6+q0N8hJf8bq1me305C6sVwlbECPag
aUPH7ei/VMfKa7cooVA19+Y2Y3AcPXMXHCVK5v0DF/T6y3Dl84qlzF5p+6LnnfZeyiTb61/LR1h6
dnD4Q4pW7NeoFN7fSTdOhpgPxAMQqur07k/qPzMY+Zf/T01go5xHrbx8GH7ov5qIz7v2Sd+hHLcs
z1txdljghujlOLKR5EKRu08qryiYOA1DILLHFgnfSB/2ZZF7JiQ6tw/RyjE1hYCXlj7TCLNPT6pB
yNGRSKN4tnJrLERVi3xSt8k5iKzis65ikKdscp08D4IyuUVGAVwbWQgUbdKKqaWgSqGZDFZjOkEW
oTlJP4IDdFhPXPzTITOYqd+GKV3JHAUeEZIYzgaTOwo21LlmI3wvqYJaRJrPIKIrXyFsoZPk3AN1
cOuvkId/aL3Sy1FYtsCZSfvhw/wKSR4Cyif9vYp6/d9/wvMfI3xC34z7pCmJtImNUmtXMRt3d9vC
Yiw4NzF70Zl/Kmbf2OqICSZ2N9CK2of4AznrNvRgKn6h8foA47LLtKLHdGC/OSQrG36dsgobLtwm
aLmMpj2H+tMxfk23T/7xFzofIMua/XrP9QoAJX5e4WIpGzOc0na+u7zigblF5ARRZEvoneRu9RMe
zu/hB9lD3YUvu5boLB3I860WLhlA2iermVc6Jd9rSGXGH7e/5VXbQlyccH+0ncmc1cDi5g5RdKh4
4lBclB6Zy0Y+xfHG+9XAunQoz9ckXCWNWuVQj7CmxvP3oVvvUauAcsZtQAj6v9SH6tH4Vh5ur3Nh
Hykk8cayHArjxJ1Ll03CU3GaHNiK4+61pWJUSeWKUy5ENcrupinPVWIK4MLzUWcAsyxA9btl2UPf
HX0MWliUkQHpI6Xf3F7N0gHg4aTzanR4QUH0IyzH13g4DQU9PN7JsL7tUbLbavthq7kpzfi1TtNV
0w4vubAnnHipShNFOyXz27gD5In6lA4v8MY/MuPrjQ+MBNezavNa1ri0p8BJNIhdNBinbMFTLB0M
fcr0kJuVj4MMWSKJ/mBQq1pLHpcMOVRLnfldIfMQFvazBJVsFMXgpnHsjRakJOjmhFbxIFWZd/vb
LXi/c2ZKrHAHCdMDEAd07uD4G826q5yT25orD+z51AoZhOM4sjNfSvM9K4YNueeSTaFtbP0HLQWF
RdHSsF6oX91NyXMmnbZ/uyieSTqUYMCc2T1V2D+HxCFgShri5JOU70u1KPZtYaUv1lRoK75/vX8X
pt5b3meXj5blkTy0cefWxuBaECPrHcANpiRur+jaIzhfNv/oTPiqqnjC/HbOrDUU1k7wiDTDtPOh
SWB61wXGt2Jq4XRd2hJOVx7kY6rqIHfNR8Zb3PEx/Y5EjCc9IqTiZtvKhWj20+3lLcR9uh2yo+Mm
BmUCMSD2Vi5r5NNoHr2kHxQP7Nxef4Ya/aE8zt1qyVsDMC98twuD84affbc26MeUgcIGmc7xiELH
RivmI1b/9fGioKTM/Spzhg1dtUAVZ2LUNCBSmW8SI04yVOA5wkO3t29hMRrtIhrGOtWrq6pvbBSl
OsYUA1Sz2+TRH63/EbRfbttY8EBsUF6h0qurjP1fbhjjVAxuOF3jdoN1QsgBIgM6JfVT0xjRPkkU
6W+RGTASasxJEJwU7khFPMRdnrSqI/VkjZt+237IdqULvsuVHoHt34V3KMquOP7iLtIupuILyYEu
tsRyIzI7pedWUWtH3Q5+RLkoRhl0ioK1UvYVQvHfxf1nS8hzeiXv/cwK55wVta95LsBDSZ3kA0m0
F9uDzMOranSc46e1fGeOfZexeN7W/ywLsTE0jLGseoa5EqipJqs7yqa81Z3XKf/Hp95pmMlDX5or
W3t9AWCU95kMVaPDeKR4ATC5pxTQ4LsKKnmlCclx+KUD2ObAua+dvECfVh4FSwGF9qZCNZnVQtY2
f+yz883MZBXmSYPstkvHbItahcewbfEFFSAaCEg8SbRHnm8fkav2NF/1wqgQVEzfnxyu08aFbmVn
7GaEovo7Bs1VUQ+YVqzNYVj4kBfGhD0NfKrMjF1BR+p8dtByTaV8e3s92poJwUunMRnRB2NazLLp
QsiQg6attGfm88Mol2+2Pm4TvYOaINhDIOApVvghDzQ31h/DkQIFaolkBG7lIFbcMHDbtscxMp8V
GLBlklG/mEXvM7QdOMpA77JpDy/dqxMffdvZRTDUKCfLrRmhh3hjxR+X7jickXq3QUOJ6CKsTMuk
wB4tegv11t+nW+W+aDbgk3kje4qb/5ZBJQeeGu5ub+hCDL2wKpw9MLpTr+gBD8VW6zeTAtrwVE/f
2g6RmJFhvpU3wEJeDpbUULgYKAoQToW8HIoCy5gY9XCHXx1UV1suVqpjdCGhEyQzR3BpxeLSAs8N
zg51fuoS5Do16O5g/Cq3Y4z+gFnvUgl5KPRAbu/lQrTmdUOHbmasBcQgHHCNWdoh0Xm2tcGLnb1C
cxyrn/7WBP1+x1Atkkgq4GLDsZlOwPQMAHMDmiVF8lqM31trLd26PmMmj0CNpu07uEYstKvhkDtJ
HDItnJcwzjIwnKkvt9cxR4LLSGHasu7YDjwPMvzbghvQ99FgE4KBzQhOkIZkMgToDJ6Gj6fEdx7r
ylfudcVfu+OuP5ClkdDpJu0ly7HFYlcRpzxwCiunGwylUZ6/pgHjjNkw/SVmzjQu7IiTaLHVxa16
ojzpM7cI4wBcHr6bQ21wexMXlwO9m0xqoABjEcJtCK2QHA8sR1N9JraZqZs+UXZa8eprb2AxVAYB
q8FnLItombgZT3zDHpHvaTcztjQo3f0P6zizIES+OAR1HcmsIzpBmJU327p+ZIxkpa24cP9eLkQI
dYxd61WTYoamqYmMHNxXHnfAK1Ne2h4U3h38KNFqWX5h++COomcPNkwxgEFcxh95hPZGCePcndov
mXnXrM4jLBkgpsLTbJOXXsGmNN9PrDyirNJF5q/YTj6H2tvt77MQtEnOzkwIHyiIzFiVNTiHYZ8n
MUy3IeqKbstsY7aVv7T3a2mvMmful+GBgrQD+St0NxSlRJikFA9ln0DAC0wzOkg/56mlGWBQP59e
2sPtxS1s3xzrdB7llMFV0b0zWHE4WXQw23z8ZgSwCJqx/vG2jXfItriecyPCBpplGFeSrc7VoUrd
JEfEBqgFq9/gRKVOlD6aH2Ht2U1bwN1/qj/pt3QHZ5A3PNvp6nzWbOrqp/CS0HWYgmHBFh5Nmj7Q
0JXqjPn7FsFGPy2gheuinVIj81NXGmLVqfWj7RE2WNmEpY9qwiRuy3RwZXrNlyehaiEOLjOoPuYB
7x6p6JTqNGSZm3oPX8pwIPXypH96dRP4wDZzr3jsv6zVyxb68ZZDU9KyVB6OOti5yx+RV11adgF1
mMpKnOipNpNY/24mgwEDaiYNaYj+VtYioodga3Kv++rGVsv9dDJ+xM7vBDpN82tzUv6kZuxMHxT+
XF0pTC35owW+n2qexmaJN2NcDpETJVRvwvBTjmKrYife7Q+x0D1jD+D6BJFFpfdq8DSSVNNPIFh3
TbuHmgciDll5C5AoG6f4EJ30r3Hb/Syy5CXWorUn9OLyzmwLJwHStXFsbaLV9Kt5aD46X1puSa86
SI82O72BZW1EneLvL8qLBQue150kG/FAjJ4iNHFbaXrWsvJL6NvGyk32Hi3E03W2teKEqT5qSZk1
WILgb5d+qD9E9yhuHmbAGynvtn+afpRP6x2YeQGiWRAmkFRzAwDGENKpMJ+lPytKpjUMPJXz1isy
sFkEVeXCi+LTzh+fhn4lhVvIPkih/rM5f+mzxFrKi8EZp6B3x/yPJP9KUXzR16q0SzcP1Za5uA53
OY914ctBH6lLUkrhT75DPUbaoEj8hgT0Bn33f5rv63X8xUWBMXEU4GZUhoXwYOl54kP/w3tcfZWl
49jt/VWc86KTULOaG7wEYZLFy53rDWRboaflxoa571VnVDVE4tg1Ppz+aVu8ZO4rhX/s7fCLrPj2
2b9+DVnOuWnh+HWTEdgdHFwuHG87B/WeCPL2k+5mkrrysFzayXNLwpcjhkq+XrPIoo6ew5BqR45u
Ttj9vL2gZTOWxaN5LteKw1JGqZlKH6uU5KrOLa3SY7KhQOLltpWF4hj7RvWe2Q2yhat319hZ0TBG
Q8PjPHqddhAF7JunI3Wxo/7mvKABMH+z4Ml+vW33OloyiTenjtT+FigCzEAykQrwU9iomGatwzvI
Pg+3TVxv4Dzsx+bJ3DV0AIV8oCim2m9lTECX7jYtnYIIkVZ1LcdfuHQu7aiXTu90UearFew9StdE
DxHMzbv0ZHG91kr7ohsDSBUprA9GMhoHJj5+Sy0aqf9/SxWiZFd2bZxULLU6vQZkfBpoo1T59D8Y
eT9jTNEx6y0YsZCHqNtZeGNEdxUYihkgZh6u4QqXvpqmOJYxo4D1q9K3ceoiqTnNjgGjWcowCLC3
tpJX3H7NivDNND+HVy9lLUPx2GrwF345GWtvi+tKAP0B25B1eGh1TRb3y2j9qixGbMxy3ZCY/gN1
rqshEfhbee0O2t7+aj61Rw2O1N5dQzQvru/MtnCFlV2kKIjNpHSkE5dewnetpXEqlStJz5qZ+c/P
bko5LPCUnrJoWB0Va3w1lT+Kany67XfXKQAFFTo7zLbN96WY1zt6Yg+GnKQMvsPSIdmb09S7px7R
KDX8UMPCjxAMSgrdSla/FKHOzQouMoSKEzt+TD22SuItvc/wGObT2sTOwuLINSCoop/EoJcYpEIJ
EZt2rMHN0mry0lgd3TSLD76PHKnmD25dQJMvnex0KyXIet/e2YXgz+TcmXVhjTGqMFMATfl7ZZZ2
k/Yz7Y/Nfemha5fupsfT3Qyui+ES/Qj8f5VMYcF9LswLEUUaihKJDczblmu/1D9qejKTvIn+xIbL
COvMc8+AG4KQ2aoCF455mVZeLlw4HwZyAXUUUWxPs1/2cG/1327v7NrKhINhnYwyipX57/cLxC1r
z9KkfWwlf3/FsYGmzsAXfdyrth1cm1qp5mxgpT3EylfVfC2NFaWshSiGCcI+5UUoGcRGXViC2JFU
VmJIsX4noQh+VyiSteunL33yrclH7cftrVs4dxcGhUQOEZhhUAsKwVRNP8TxtAmc08q2La6JCRpU
2EgOTLEIk+QIYBl6i4kRsYJjh6xIqv9p7UdIwG8vZv6xV3723lols3IA7FwGyGqA0UGe5xkTq31I
xs9tTa4f9khpP7z17VoOvHye5/EgsvwZvT4v/Cwe00vNei1iYeNef5GeKANv68eM/uq941Zba48E
hhsz6P/UH9a6EYsef2Za+GzIjRWpIeepO9k/IeiBlvi7Q+Xh9nYutJI4t/g7TUZeaFdYLt1XmohS
y1xfaT9Lm/Dr+CnaSqyNt0zxWnyX7wPKS7eNXnsLaBroKgAUWCb4HeEsF4aFvBIwKDeblLcoh1oU
5MkYjK6DXLMNeeJtc+ocdC995tLe/NI5+4gADPwiLjnUM6HN5CnoTG7y2FN8DzHUobmfhanm4d8J
suxiF3jGb/inw3ifr8ORr8/i5U8R/Kmrh2BQJ/ihcaq3PldgqGyntf299pxLI4LnxCZ6bVJn0TFp
u86TVLt4GNFYdhMn0FbC8uJ65me3qcMjfEVAAQuKDfMm/R84z+VhY52Qv0MoSTre/oQLvWmWdGZH
+ISapFDnMkhZfL9p7gySGhcNp8F8SKSqm9ndZ2KD0gcTHMrdSz8iuQps2nw8la31aUzKYqVDv7DF
M7SNMWfc+Dp11ws7k+2Qw5knX6JGv5Nr0y3VaiXYLVsBVQRsTwXWJDy4pEZRE5SxcJLwUSXpHZKD
3v1Z2do5JxBOB0M5cEoTvy0GL4WcoZbg6zu176dD2b1XGJ7iRzSsPDjhAVXrqzH1urBAMD0zOPvU
2XFMldTm9c3x/xf/qGySJ4rbusE4ywaxTshqxsN02pTZca1ZcH15zGF85kvhOQTBpHB5xG1gpqVC
K1GelKdEHt0TjzxPyaJoUyfO1wDq221X9/5KkF36jBRpoUvhAXENf7OZH4+CHlUlOTzGGbwYDTPr
6UpQXShXIwOoAM/nhc7go+gsfZZrsGNjpd72W8iIt0Ccu9qN981W2tdvKCmfXmCLgJhnDQ+8tK2c
AzoEc7H4ajCgj506t9p5W5P7stXvIu1RtVC8Q4Qi1r22VVaiwZIDcRxQTH0fFRYrb7LWn4IGzSV3
gBgZjfZu5wTRg0m/goqBvnLS14wJkYd+JtooUGG7LUyk/nDs0VBo5fZNq4q/fh/xAc+WJdwNyCDI
URariTspiutA+h7Dc7Jy2JdXA9IOCgCaWFeH3UzzSrbencThnfdR3dZ7hkUcC8bnjbWdRw1shDj0
zQn46UpXdeGuYH3/2RbOvS1pYRQ02A7Cxzz/oQwrd9FC3YgNBB0GBFOGW0TE3KmTIxk2sB8XGRjC
f35oDFgLJWu6T+PsHiqfYNPAFd3o02tQ0C+5vbdLp5zOIFM4JIq0IoXgUkMTn8SVM7pWqT2bef1i
Reafxv5rHgBSUb4eHBsQTvO8FbykbuyY6hkz8qH06ETGxgfZWq0BdheK6ZdWxBTCn2WCkRByhx0M
2dJX+RHoZxncoWu1134QS/ribvX1Ou+QeBMh3jzD4ylQ0NK6vBj6zNCydCjmCAYRIwn2N+0+fRwZ
kjswzLABK3YYDK/4JB+yu2C3VuFZaPqz5nm8iU4yZUOxLGJKRgkwFPPmi7LLUB0EwvUkudNe3sXf
yISbe8dLV87EUug8tzmnrmd3YZIHwKcc2D/SfxLlOUgCVCOe9CLfKUwwr9GmLmVRFysUNvgE4zGl
NdhMaDl9VXbDcToEe7QnZobReOf8/usDAbnPzNAyc//x0r1cW0zC1oVdipggY7EbgCl7GFvuUn/4
6+6Sc27najS7htTeOrGHMvT9nd5tjP6bL69WpRdC54UZIRlD2BVsWMJyZrI3eZt400//xNuhuUM3
xYW+9LH60wR3a1HzikMSSowLu4KLtMVQnpwqS0BUWJv+Rzm5ujsXPhH9fA6flC9gbumGg0aEO3Kn
PswMsSklvce15GkhfPM7EH6cAXnXT+E8ye0891m/GZqPXWO+por09bbHLB3BCxtC2GkQ1hjVOIER
aTeSw9T74MVi3tgdmPVLd7x+rW9ry1oI2xcmBS+dNTcRtI4xiby7Nr6ikrkZfWvl4l3ZvHfairNz
bpwaBFtaFtYmSEkqoFSUdnd78xYXQuiczxtpvBi+ogjFuNSUYChzCF1l1J42eT0cNDJb77alpTii
wrs0dy1oOF0NnZZ1gZrEyYeZBXA7mrfM7qVwa+THDGDyKr/F9a1AZglEEnbLWZJaCFqW3pi1kUGu
46t3VK0BY1UrN/fSxzm3MP/52ceZmOmwAOvHbto5+ygZ74zS/Of2li2a4EaDMXEmRrEEL6PRA5th
DftSDUtVOnxwhuNtA/NfINydNP+4uFDuBt0lpgXBlKMKWjcxo+vBQTs0B2Ov7+Ld2uj6UhDUkGoB
OmAzmCde0WVpIJ7d8+WRV0T8D9Jz45EBpQ3KJ9vbC1rcsTNLwkeB1WQAc42ldvwk+4cw/n377190
4vOlzOfp7KsPbdIhxDSzUlEo2dh3FZOv2iPCw8MWTYXtWlFmcT2mqdozbxnNF8EDsigutDKc2enl
E3otR2ud9WLZBJglWZZBTYlgAVUxpc5OOCkVpA0BdKwVhNpPc/QctlAnxJvkcViB8S9GbLLe/2tT
iNhJRYVPknBs5836OrzNE/3+QX+yN9Ez/L6ec1x7/C2FuXODwj5SOE8adAUnxtUQJ88GRGHVnW6v
BNOVrRQJEgpbShTqIkS4PjzKqfxPPYOgbnvg4pH9b+vETlXWngYprvDw0YaMLy52hlMe5ZyCtmaW
X9oU1eOIKRo/iVcKootbaAEYAzeJ2qkIhIBmy6afgivmg6wcDASlHgzJUFCJ7bWVfbzmYyJ70c5s
zQHl7JSZ+pgEiCbErvkdSjGG2rktTp6ONuKn/DHYN8U8K/QBLME8KOe/VtJqHX0BITr/BNIowOO8
mkQgPMx+ZZA047+hUaoRpnh24NOZM4qu/r5GGbBQUXeo1M3c7SazO1RFL1ecl4XcFgbjEHOeWH2M
D3OBqznMFOrxs7a1f1Jg9m570pK3MkXAeBtXAC9Q4U2Yh3UjjbLOB02BlpRI+DLme9vEUuA/NyGc
8xA9ySluJ+gDIXQ0na86QqVTBn95OfwPt7FOEcugwIpzivd9GyNaa0YKVAARMsDDB2ttNm/RJ88t
zNt55pNa1MRFY8bg7HYza3e5b18hRPvwTrTkNhtthMA53xV7Nd0EXvW45iFLx89g0FHlUy3waHDU
+kprcBCtju9z9GPRV/anv58wIRVkbsYC40ebRZyeOU3D2IBaIOO0skNWTEggxg9j5aw8YBc3k4Iq
cyzAVa5RsiUVt7pLqtnd+62xy7zhfpYmqR9f0a4A9p3DWOV8S7aHYpXbZcntz00LsWVqA62b1Jrv
mDvoD78odbu97fVLdRDQ7Ixxqtyoji3e2pKphUz+sbqZ0UlSXAN+zE/FFmZJxhvzwut/ruUJyybn
QWKNCXosz+5z5p0IvNWNbHItVB4l1eigHCS3ZH45/jiXQNanntT56Iqp4/viqA2YDi+8S4M01euk
UvDHgUfXCIM9JEAfg0NIjP5+8pr75phuO35E7Y0QcxR71BhqkqTpc15sshQKOX7UGgx3jlg3fpMj
UNeqStlUqJuxCQwv2XW40ZtdFyu8PX+kq1TPi1tu0VRWQVFToRRDdq2FRjW27MDM2yFVnua9V7pQ
DN3O/IgRqoErEXspBpxbFB71Y5jbJyXAYjc5UHn+aVKdbl2xErQXDgjvJmCjChefzuTq5ZeVQ7Uv
5ErlbGbOGyKEz11irJyQhYUYMhVXSCXgP73qOmg2BEvIivKwAbNZ6FQo1Aox0d+3z+HVQoAUMFZC
fJFBsBHSLhcymJKWgbzHynzlIFw6hdHKXr2/kC5cDhtz7RYwPS2iq3sHunmlaIOSNAFaRM6ecwyz
Xf4S3DVo8HSfU/6Psf76OGspOJ60kihd3a9Yp30K7x8lM5ANwqfKelOf5IGEszzJD0Z3l+AQfpVv
ClR6b+/l1dHiDcqEOFcC7BxQqwjJQtY6RhpxGbinkdOrprK9VaLBmzrry9TLD3WSrmDaro+XYFHI
HRBlVKjGS7zgR9X1a9mz8uQhMbUN8qQPSVvt+q4np+DxBauUoX+WZi1xZ40S9cpT+RU8wMnKqFgo
V/X5bNT9pswy8opEOihdthut30DEVnZ34TvCMQ44FtpTiA7FLkCQlkOiSuRJdUn6AglAuIlN+yuj
s/KmNVfnL5fMUZJTZNRdKMeITb9TadtRE6LnFmv5zhrzl66jfSOPz5nar6xsaf8o/tFipIlpO6KH
RvpokUpw0qMSWmUJaVFKGYFRbG+758JRV5lapQmgzxKAIjzK8Xs/9y3MhNDFoia9aVa5PK9TdFyB
Mj//zjf7FbX/hEIoHCHYmFnnPW3XoeASxXtLJvszf01bZeBKk9FlWNnCpa/FsBqFM7I/GsLCIU9Q
TFUcn6sdieZfmpl9PZUWbG1B80YacLy9j4u2qDeQ+c3gX9ER8x7w/pRSDADIf1BGLm3TPHZtSj/M
+V+WBd8tsHceIFeU77bcKH6Z44TFCammJlBfQqQzzLH6MZXSGr5+eV3/GROCiV0ZrVSqBMrIz0J7
w3BS0OL5vuHflXkd2W6YGqm8v72Zi04JPkqmK8S7RDxmqhP1NVB/qhxxcRgnpGdkdWUTF4/XmQn1
8oor6yCrUxkThaPd5ehFJ5bsDQhR3l7Johk+kTFP6NJqE1wQ9L6qJSEuKNXwkVW9Z7Sv2pqO6XVt
bebKmDuwtJlnWJlgpXD8wNdGIr581zz8++S3PiBweVc+Bd4ag92CR2iwM82DmVDZXenRZJD0Sz00
TG4s+8ouksI3O0mnjVrr+UZHqtn76x1kMJHJfQN6QvJF4X0PtiRX4yBI3NJst4p0+jAk2scq01bO
78I1PQugzpN94Byp01z6Q2CO41A7JzTD9OFJt+otmlvHkvxjik9HdVojd7wGyZmkVnCuAQBStOsJ
ccMqdFg6QVjp+xNcWijRwMvXb8tXZ5ftqm5nufoTys5fbQCJ246Ol/llfTjtutkl/ArhdGu9fWp6
CYx4vbX3k5d5Gg8uuF6/BzndoNPvYhf1aAegv7vNvVTyTMo5v/rsKD3Hb6v96NlLhYzwYkuET6CF
4MrsiC2pvBk3OLc5JJCfcw8820Zvf93ouFy7OBAYnk5RaM5fQInazUC5tgvebrvuQhg7X9AVC9LU
D4PksLuOHLpVP25a53Dbwrv339gzkb4TlH1+imxM9G752Tm0W22XHupPwXeyIUAZ++lzC6Vt7jF0
eJd+Od2tTe0uBANescZMcgDf2JW2TKgg3jQqGvAIp/qtWFKyMTTkO0lqjnZXrpVwl6yRKMwUHrxK
rhKJlrd6LZXAH6WiLjdF5nyeJOWlLRmTyxPIZW9v7lJIUMHtoHvCJO6VNrLuJwFvRD9xC/VzJ5+2
TTd45fDFis2dclqp6yy5Co1eKu0EVeNq8LfXtdjyT9gy0+5HH9EQbfSqcf+XBfGZ+AZ8MhHINXRN
3VfZbCR/ZuRqkzLQO8a/yM7uq2hNM3jh5qN1/Z+x+Vue1VVOZW0V3UhJ5WQffZSBu/Ex+h/eqToP
SOq/KsnQ1e3adtFgZAPI21F5CZx7Hj4rLrC4iDMD82c7W4QfxEYDfpJuddrtKH0Z286BYdHMIeO5
/W3WLM1/fmapd7QxUJh8d81sQnRc34TJIf/rNgsh73y/hG9SOFJlaSnfRB0Ltwk/1tX/EPHODQiP
3dLvVHkcWcVp5qCcoBaPxpV8YDEGnH0S4coawEM2zYy2ltq9ekq3aptv5GR0uddXjsuaJeE+yko7
TzS4BgjdX4b6JSmY41FfrHStFLIUZzQD3iDa3vCPialHFUnpqewNwF+8Xssm3gxh7mWMbyfDMWKE
6u8djVLEv31xxmHET9TB9mxXwAKNlMdDknvT7AurtbAlfz43I3wmzag0uWoxk8zTgeazLzUbVV6B
cK4ZEb4QslQ2k6MY8f8Paee1JLeSa+0nYgS9uSXLtVerZVq6YWjL0HvPp/+/1MQ5qmbxL472uZsY
xW5UJpFIJLCwli2joYFCr/IuiTcGiNZC89lKlnlClDT9kKsYkfzxXm79OyQwDte/ifidy1v83MQi
x2XAplRUCQ+AgixxfU16jaz4i5MH3/20uQ+y3D84CgQ4ypb48ZqLnxtW30Ydx0yVPBSu51D37f3n
titOqg2aOdkaWVq3JAqKIuW9GN+vizQY5pJdbKT+GETjvs60e3i45nSLI2vLkvj3s0ga5EVVDA1r
aif9vrV6xHFf0lRD22OrvrDufn/WtDhK6mzadSk+m6XvNT3ypOJdJxf/6ryiSw3GXLy3tLfLyZAb
VfKCKBQ4YeHJZhbBrTBoauhBhdnY/yK6UoWjg0V3E/jZwhN1rbSYkeYzhamcuTje3k+/w6A8uYla
bdi6JCfnOjo3tvA+VYqGruiFsXv9WfsOgZGXoQWOHKgag44WXaZf+sE8pc/DZw0Bk/31U7d6sM/W
uthZ05AiRs3YWUv7NbUPUfhvotPZ3xf2zxzRCTJnlHL+PopzzFf05a+qyAKvi9SNV8DWQoSfnhlS
m5i2uECZz0O8q4J8Z+c317dq9YqCyYHhZ8DCF5McQVnbQ5BiIUdLsY3zn9whttv56UFp8+9B3Xy9
bm/1ZP2xt8SYZhkEap2OPdCYboVEHnOicEhsWFnft/9dlbFwdqcMwSOJfdNyBuJUzdP9cmPjLsdE
fvv4HxsLH3dGZQq59YlGEHTN9/NN+WIoXngAP+oqnrL370AnAuza6npvrW3h3ExdZ1TDsUtApujU
uFO+5RSrJsS7D45fut7Lzmkla4ldhSLQyvU7PwKaWOqH636wboLnCn+fctMS/ybNvmr4iTAhRZ5S
/eiDLQ691dsCunEG6ih+X4Bz1NFocqPhTTSOn4foNolTt68f4+Lb9YWIdGd5w3PzkeTB63zJ4a8N
YdigAIxDD8Z0iDMJwIUTztK3oJSmp0bVq49xGYU1o1K+H25cIauBlhk97g+4PeG5XeRJUtgnmVEw
6jJ4wWN/X30yb+Mv9ifl5H9xgKtFgtXL7F35g363XWRa60dRuaODwUsaPdjlDTZoYe74MWsX7Lr+
MToVt0D/gPlrHmJnm4T/a7HDELTBVAuhClpeYQyecglXE0gMs49nd6qquPWkrHFolOaVYm083NaK
r+imCIoH/IfO7CL69jFR3dY6MUYx7pJTtq9+0tvwnGOFcKO3da5XV3dmbZHdWKHfWmaJNZUrs/1V
xw9l8s91X13/YGc2FnkNIA+5KQxs9Af/KAA7/k57H6EAI7iJq3/+ep6NEHm+gYunQp8xTlaMPWdD
Sm465qQaabixqsfYrHam9jGQt2b3tvZwcRzMNgcOrmOwJouy7bveZJCh2rj9VyM/gFqGXESnkKr8
21u5MOLBMMLffpF+0GevaA+p4ibP1DRRlKbfzORXn+6rl23J+HWfhNKDKXO0L6gqvbUtZ30RW2PD
6+u++4SeD+Pz06H4oO1Lb9va2nZCKC+a3MAbnWVZaajmQUL+iAMwNI+lHx+ybvgQVOHuuluuRepz
MwvPb5KktjKVSK059Qc18U95rH416vKxg33puqm1FUHgQ3+Xjp4AdLzdvmBmvjnviFgRY2tDqu/G
Gf3G7PX/ZmW5oEzp7aHGSt0au2D4p3P0fddt8TqvdhpsB3FMQa57OUhSzXE0KSGzZWY5Q+GYFn01
HOvUFDyP0uS/ygY8wrZcg72QBdO0bgxt7Ramkmsgmjvzm+FrJf9ZlrzKWVhnu6oIyuGoz6SJLt3B
vjhVnQL1bF04wU1jUzE5zJlU7hkkcLYk/9a+DC1dBNrF4NrF7KuaG4NWNwyNIfr5HAXjx6QenmQl
P1z/NJc4a2LSmZ0lT3AwJFrv19ixnsxb3cv28SHc8SS5F4IxERygW/QTq5X8c4uLZFQZ57ZSht/T
eJPttYVbV8CgxJ1SvLdO2W3wXN6Z98OrEzJ5j7qp0LnY+hGrMev8RyyyVavrLDsL+RFCaSC+73cq
UoQ5KrbR0XyxjsN9xZDDVg9hbbNJkEFV0KYX3BiL+2ZsycuaIua+cWiCZY3beBXUk9/NDjZB65cY
lvsX1yhQLQVcBckYQKfFCe+tESHVhPYvgPrbyYC80I5vtdjf8CNxhBdpnyHYZaFGYoL0YpimnKIy
y3qR9tVa0O2nMYRZRFNa+R/TaqjATwkqxRvZ3soRoR1Mh0UBbHHJEaGFaTFEErNPs/YpkWn8TP/M
rbW/fkBW8llBTi+D1RQI6CWEL3UKJbRGjBh5eZJDumjZ1EmuSt2IsX4E/6QbOYqO142uvAbAn1Ka
EGLVygVDfdcauST7tLmt6rnLvlvj1tDhJbpWsBUwp83+Eb0uiHWSOplTVQlE5lPfZP1OAwPquwH6
20fBeFZ9GHbDIbrvdtAKmPz/uyx30cG4vsy1D3j+IxaHEOaJgouBZTqxvo+Vj4aceRBgbFi5xOkv
1rrIT+CFGDO7Ya1ymxDvi+apgEaqsorPSa3vuRg7r7BhfzPb6J1V6d+RDN2K5itlhTfbLT74WeHC
yiV9Njux3Up3rOr8ZXCGwO1nOI8z/X5CMXMjWV/zIJi+Zc3gYaBdwMXktM76SOPtldQNxJRl+rUs
yo16scitFmeeWSBLDM9BL8A75O2i1FBL2qGfQAKZSujNOv0cU0vykzG1xzFrbuwhcY2peNTjeout
aSXc0D8QFxcFfgo1izuEeTTDCHiWe4y/oaH4Y2aYvMkbJLT+RXfvjaWFjypx0sWTgLr6XeQhat1E
6NKN9sbnWvMPWDw0kGNA9y9Gmp1a0tM8Zz1z2L3W5XyUfJ4klfkym8UpMrIPf33wGJ2BToDaJ2yQ
y7mOsqb+NUuAdZLG35nQwQ+h7k7zVlNxxQnfmFm8d4p8rvMm5HznjvWtT6d3hQLi+vpSLskZTAgb
SZK4TcFRXVTspkKukkTMv0XZ/E+oZqdxLn/EkDQEoXTUuvIQ9vpdJpk/plHZuPRW4hdHDMNINvAj
lshFZhPV2rf4alk4opL1zU46RHs+bixwbRfp+woqYArjF8SDfdDocCdiBU4GwxX6z5W9l76Nt+oB
tXvbZUuDw9Y03MoBY/CC4CHSBtF1fnu2M9TqxhZlCm/S6sENhjDxVKX/Ikfhq1I0m1noiv8jzqqB
noR+E0LRxXluS7MHXMwpk04zNJh3LcCY0HP+geTfyNzyZDyTQ2ifipf0YSsVXN1eDWJnAay9FGEy
mJhA8ANgbWsMJ/zENSvz+fonXPUTwK2y0J6Es2CxmXncA1LWwTFOTn2gbeM27Zc6k45/b4UED3En
gJmAORbhmEqGFAy1wQgtjxEakZM9uTE3+v/NyuJMm4Vk9sGMFasoXLrrbkpyMoff/94KFTSuL3hX
iIiLK9uMq9YfK4C0chB68vQhQJIuRCDrupU1J6dPxwXGm57/sfC6sLAA1Aiv0xBeaoLGTZFVKrqS
AP/3AZfpOYHNBRx8id+Ikz4Ym5Hj1CRZJOjRx3gXNrr/qlmzvoGwWXllKPC4QDMpKEd00vK3Z3eS
40mVxkhMTsmecg+6pjkWR1H/RNLgS/ektptF+EsPF7BPwUMFqJChrcVOJk7rd6UdQjcSUhp0pBsA
yJ42dbvrH+wyTJANMwsC2EyDIm05UdRXRVWhQU3GAbdQ4Hym6YCqpO1VEsjCbiO9uQwMVHARBhIp
FOXs5Xmaci3z+5DZkK6Ndm2O8sJfOwUGVODoqLHZIvq8/U5VTrMhMflOszPv2uK1aZpdCKvq9T1b
SX8xA05bSGRSI1tO5SaaH+g5JKde5TzWQRW4zhCBwByDYxyUe00pDyhwS6Duk2c5jb2h2Hr2rm7k
2Q8Qx/As+S2RZ3VyiQGYOR12XAL0A7ZeuStDNm8XuQh+DQzASRj1oJxfp2lf32g7iEwO+k0Eadm7
/DMDn7vwJJ9Gfae+39hflZ//Ng3GNHkAtRoKaYzHv11ezfWsNCmm29cSEVeG2lCTClx1PFhHdSef
qLlet3gZtjAoRpZI3fimy+DIU7iLFUsMLWU/e4dndvOz0Gu33xTKEIFiuTLaKAxIQcEo7pW3Kwvk
sUnMiuOmH2VpXzPMEO7MnXIrGQfYSXfbHZS1lTFJzYQibRSi/uIrTrk96ZBZkOo4kxuhdz1mp3J6
nMx/cbR1dCrEDCswxOXY1zz3tFvRp/Xk7DQFKlpcWwOeawGRpJCaOAmiCP1vt65Vh1wxKbwAlaCC
FRg7M7k3On3rbK9+IYFPF6p9l9Udkt/RSNuCDDtyI2QcmIF/0t7HnxQPduiP29yx6uoXIuFFuIdR
JBDdb9cl1bGjhi3ranf9rv8gH2dQDPvkFt73+KmH9Wm8jd5l6OjpJ2VfH6myTq7sGrfqLnnZOvRr
cUX0m8XbEx6oZfzMeq2XypDfYplU0RQEOsYtsOJKQ5H6EoxoAFXJ2y6gsVY6h2Gbc7irvfNCZJlJ
erwocIUUL6QDO+Nh9vLkhpbbf1eoXPOjM/vL8qwlZWPt2Jz1MWX6Xkc2Tufms7bqQetm2EKaiRyM
pbtGWRwOehTzym1zt3GepPGUZt+uh63VGC1URyGrpCZxAfAJItmeJJ9wMnnad7N2q/f5ky655Wfz
ZXp1Hqad6jKtnjyFH9utV/xKvRcaffTJIXfEXy7gPl0c0X9mGkL4beQKFihll9xmH619fpqR9Upe
dQbJt6ZxV9pTwizPNmaYqFcsqcrCsS8rw/Tpur3WNyY4f+v9jM6boPXKvU256LWvKEQFqVTCF3jB
1UPn1teagg3WLGp5kv1SzMU+ROC1K9/3FnxK7QRXr3MK635XZT2JQIq2U7yr59hz6q2axuqvIW8i
TRPgpyVqwiK3n22aKV6i3mQI3OXxg9l/3/CptQDIbPlvpi0uxeXQDA0fXS4Q8vCU6c7P+9tpMjwj
hnmhLu614Geg41MBYg6hBS7p/dydGr/cyLfVrd8gEoSz/MbXtAxoNgsdPPMoTXA/UHTYtafmlfP0
JTkG99a+v6thS1UeUNX52AH7gkD/dH0rVrf7bCcWkbkEC5jkEjuh0lcIrZ+SzkDNZl1xy4qIyWdr
nUtiYSY0WVMm/6rGJhZF0Jol+//bYsTPODPTBU1tRr5o62bJy8BMdteZXmvGz9fNrD2VAIn8cZ9F
aton6UQHlE2Tn6Nv3B7pF+Wz8zg/97/qT+X78Tidss8bJkVWv0yqIOcBQEG575JMCQKXhMTKj0FR
ON91csUW8lC3uCkQnu2/XDe26pqUxeiOC82BC9CPXJa+GVZ8rvbQ1W5WecMv+JGtQ/cgecExutGf
/Pt6P+/NO82LIZ94bL3yv2i3XTZRFHKtPz9jsc32KA12GfIEQSHkYJWFG+Spq0GDUsmm1+iTOzhb
kNXVm/vc5iIDY2C7CK2cpcf3dumNnaf/6m+QPDxAPFF69d3oJe+U2pWO0ff4tjttjdmtYEtYM0gk
MfOPXMhSusDJSlurHYJxtc8+GYyd3aYHEqSbXDlKR/OUH8Pj9Y+9lppRs+MlIkRt9WU1A4mmgmqA
WLCOytX0ZaicQwHftaZs1U1Wn5QQXXONQ9gIKG5xPIes9+OgEywa1M3qvPIa+10XHZUSIsVyREGP
Lf6Yqj9R2tvIeNfiz7nlhSep8zyNk0LC6zdwxRq9BwONB0WRd30vV8xQrSNRAFpCUXKZD6WD1LdW
TmWoNLTXpjIfx274OtvNlpeupLBkJGAWxNwxCK6Fk/Z2b9JOFLPv03A/KsPLJG8x660MpQv6boZV
DBIgJkwXHyu1Z2nWSqqP2lNiuvrzsJ/2jQftLppK77Xajd8j9rmZnP9/zDInrtAQhhJscR+ls5oG
VY5ZUp/7+IcKLZfkmTvtmH9DYfdk3mVPfz/oKFb6x+TicooHuQlCEyJyPRxuC127NYrDdb9YOWMq
3WYL2kgYMS9ULbqcgXDNZj6msqedlD7nTnqcw5c5UnfXDV321njXwPdAzkYqx3v/7QU41KoZAVDg
MN8EYCLa03AIT+pp6wm15ucUnoC2irLdBWeH0TS6nfoEZqVSPgBLfQnjtHGpvH24vpwtO4uqcexH
UTNkFQzaVXPjjM1rALmeXY5bef7aeWLkjz49L3uSwkVJLdUquUXrGKTRCOWOBONdLW98mbXgp+qk
mogn2pZA57z9NHFURYEksuz4pr/vjtnxu7hKYrfcTOnW0pM3phbRrleHpipSvEDwB4lB4UlMCkde
8oEpxnAv5gn+RRopBAxQuhBxCc2/t6ubkb2Q6FTzqJ6zT7mV3RWK8j020w3QoAhsiyxI3I3UPuER
Ygx9sYkRvG+ZKVoiXTjM77MyjW/zWou+IiVSUKiUTbedqfn/vReiuEMNHhYBMIOLQxX6cWqkGmuL
7Nci/NlO36atGaq1c3tuQjjoWeKqwWGSo3wWexaDlK5VtZXbpRaU40n5ObSKhypHwEDKx48cxo0z
thabKJ4JChKC7oVkSgEdjDK3nOW61d93Y/YCnHzvF9Orrwx/DRtUmOGly4QuNvwcy8Kgohdt69jk
sFPmu3Lwq+YyVqdPf/+1LMafkRQXYO4ltNMYFDvh8Rx7hpEeBkc9pGV0osN2uG5mLWRYzm8hVJqP
5E5vvxhQdkDbpSBIMoBk1FJ28DvmOa8bWYt/Z0aWYx560Ntanvaxh4Tox0ybXgowQ1mdb5yqFTMa
PX3A73BkiCnrt2vRCjMMe0E1VReQqlUMWwC6Um1zYzVr1RSNxhilIoOk5SK3rZn3CRyNT6MenSf1
V/3B+o+88G2hef6T4amn9Gd3t0Wkf+nggl6E5JZWMG6xbKPaQW34UsqKkCQFq9Dzppi9pushiTZH
58ayyjDYeFSvmkSqm+47CfVFi6aXS2fohWKoLMngcSs/PU1t8khmIH1lIHOYN3Z2y5769gNWht7r
88wSpxJeCjrT7thH84HCH6KvqbGFElo1R6ThC6JPcAE7KdRZ7xQ4Rb2kdMZPQxvortql/gFhcWZ4
inDr4bBuD4IkZn/hb1mmu7zIHLusNKh8tdD8NcpG+1AZnjJOO4gAnG4j3K9ag+yJICXaJcvTIPuR
1aUqwC4oyJxPEZRIILetPICHPfWzh6I2tyhcVi0KjVnhqJhdpB9S208k9KDY0rx09cw5+ZKWgDiz
5d2g9lsUmZennVkToUdCiZHH/bIbOg2mFc5GnHt3Xax9guT800aqc/lsf2NgSZYoSTVTSUiceKUP
jKtDXnDXgSn7ZqVju4u1CV5HABW/EN2Iq41vt/J8psmLeBxEWpw9cChvT4KfOB2U02zl4IWMD+zk
T8ZdTEMvRazKTWdXPm0Vay9XC8QG5CqBkwT34lFbTUM1IhiXeR1qPDpcNVL4Q0o+6lZx28fNjZFt
gdhWqsMsjckJC/gqXbZlI69QcrtV0Hz1lPmd4j871lMTj66dR3tZ/pkjpzH7J2t4nxILanWrl37p
PRinNEEPkfh2QbCY5obj6xXLrcavavFi+zrTvVsMfZeX61sji3gWJ7ylogIj1kt97/9KTsNDcYwe
+lsJXCvCEvUDBYrrV+2a57xZ2OISnCo7jzu1B6j7S/+le/VL9nF+HL2up0XTf5R2W1M9l6ns2zWK
PThL+TKnaylBYy8Cd9ZrniPp3pyVhzzPUVv5trG6y/LhW2vis55ZU40xLZIBayaYsybLPUeDxhVO
kE5/aWSY7QhyljECNPUPmfnzuvX1z+nQ/cNfQRgtyhXVAANhbSExqrfSrZMpXsqM33UT64eCAun/
2Fg+FSMz7nQDG/bDsLcO1TE4asdhJ9prubd15jetLcJMoYfaGM9YQ6bym6CZl7wWrIDFyMjt9tjB
Sj1WfL3/XdySYgGFxtJOJ8wZT92n8QB53jE4xBgP3xHgDunvAQQENvRddENxcrifbtLn7q+TGn4E
pKrEVwuI0PLtlZVMDqo1P6IpIteZXvtAdi1nD13xxv2x6i5nhsR1eeariW+XWmmjADiNmWun7yJz
60W3cvaox9CxBKHA7MES29KYlGNahVsimOMvM1iIKFK9Umn2vencQFO7oUqwckWI5iGVT+YcuJMW
/l83ZhDq40i+FBnPTXZLJ2QfjNN+MLJdQ1m7L6bj9eOwEqWZPABVAhOdRZN74Z9SJjWRnpc4TGq7
qg+D8vg+7W+uG1lhRyNN+k1RAFksWf0iZGZmPZhTiVirdBoP9lGFhxZqMmvHUOQh2KtflKNxmzeu
6koeI2K3Iyxt/81Uzoq/gI2zePRRL1QuJMhqZUigF6dBESjTYZS63az8veurCDSym/SBLysAjtHn
WhBw9bR1ejvL37Mm3xua7439piLe6mJA63LawTFeTMRAOREj2oYpNECei2/JCRCeB2YHhLDHgO4u
2h5qEs7wtqjCm+zMpPhJZ+eN+3wu9RKTzkm97e/Td/m9fwTe9dT/Y7yXb5Kb/lv1rrwtnrbFdFae
hG9tL+4lnTDq9zW24/v8hg4kqhN3xU9p3x3U1+HePPRfhYCUs/HgXbvsQSehBUamyGTVsunR5Y1S
zg4a1PozTFXiunD2BiIMYoTXv9vmD1/7qgBShUyNgLYv01LoaXmhFpzHQKIIQ2s7UZUD6Cuz2rgH
L58S1BeBlAkdDYBKyyojAyndHEU8OsshGd5XaqifqkZW74oqNt1uMP+eMYtUHfoBMYOgA89YhAAQ
0I4fjTBmJdNsnYZWnQ9oYQ4baf1KABWvPxqfYG6dC3KcoTfKKeVN4RWlcddrfKVAPpVx42rzcW56
d97SbryMn+BEeW5S3AbiSyfn7ZEwkyFAEYEXZ+BLcEGnkN2P8xcq3lsTPpeOAdCWmIK8BDwRF8yk
Tjo2Vmeiuyw3itx7cyUHr5JvB++vh+q19VDi4c1On4MlLV6YfhYPw5zxplWaEkh8MlgQGhS2/rMd
g3YD2LC+pD+2Fsl7r2pBqscsqTF8s9ih9138oI7myBtBedWOGEDmDcvDeYnGy/xgKKZ24lZFi7nd
ZUmMMjHXarW/vneXR4pPpDHLhyj5ivOV+tQP7TyLQa95n0/SiGBW7txN/jDczEEYbphbXdaZuUX2
A3FsVNs5y6LTo7zrckl6H/lGsTW/sOoRZ2YWHp6PJJy1jJm+MyXGvYbwNo+n5FDl1Va3aHVF5CKU
3mQB9l44nzIxAm1ZvOaKvC2tXd9L8uxCHFdtpFnrdixI6xleo+i2WFKQ9KWTZXyoaWjm1zaw69DN
Yjked9cdQvydt/clDkFh6H/siGh1dl+mo9wPQcPWFdmtGkARn5THbGZNTT7Qydbsjcfb6rqIrqpO
2k2LZRFjKyOujahk/wa+2AOzJuMh0Tap21dXBcsec1HkHheQKOrpUTro3MRDDxUd4hayW9LD3yuN
djStACVss4r/uiHATsJLD22SjWT7MszW7Vj3ini0zfUU7rWMZFVPpcAN6O5sXIwr/i4GvciobAYq
LjDCRWcMcyG4Zk1zOjlx+5AM1d0QMkR+3TlW7JCG2swX4+qXtXSEMbO4aAfYVYLBOiqS1blhC0P3
6He/rltayZ1ExvvHlPCbMz+sYwUJAUnQdOycpyCF3DY6VUeSVBeYDEz18E1n71S3PG4h81ctk1vY
kD+A6L2A0HKW61i3EKpri/xoVWPoplr2WRvt/RynpVs43UsVjk998FxP1bGB0Emy84+J3v/Ix+JR
0MHsKn/j2lnxX5uCGC5Jkn6JRbVAfjlZCvarz5/SMt1F0XeeXK6m916XbADBVzqshi1m95hbgf7i
AuiBvFVaoMUDseKDXbvlu+wWxSZkT5Xqt0bLf8MiolwmQdhkaXBV0P28SILCdIoMs47gqZjjo20E
O0duePLL7VNr1yc7qxn7bnaOJO96P3dj9SmMlEOjo2o/DvvAwNst66YyS1SnpWYjv1gBeNv8Ml2A
HCD3v8hjJhhsTca6IEbQdXeeGA9PZddRx4dgNO6qVjtINsn9MD7UVb132ug5iJpbXkEfHOe7nDsn
O/hRNjGgiCYiTQ0PVlV98HVY5x1aQ8mw67Jixxtbcvuw3AhCK94sphRIWMjDRH65uDdygKCG2QNJ
SiNX+2EEeyrHTOx6wV7yJP1O+ghW+xEk+pOxcWFtWl7cJFKk1rYTYdn/WnwKoPbL6PLuEX1w60f5
0O6nXXobvWxVrxYhioWCQBEgBIAO0Bz/fhydxQ1NiaRaq6GDnbT5MaGWj0RrPN7UMa58PUQtbi5h
CdphMmg8A+KK5YwLlIjZgC6d6qW6swuHaj/q9UateHEqMMErzhEnkTPPm3lxOY6TOdd1Nk5eoxZ3
aJx87oJsr2fjt0LNP/kzBZba2CKnX2SEv20CGWLOiio8mcaiuqKmcHUGeTl5iTI8ps04u6XMM5Im
M9KWulls7OLl9xJ2RCtKYKIvlE7aXo80u9JHL+4r1y7YxTD0elh3/u5jgfPiBBkIJYBTAmu/SNP8
IcxyJttqL9T6wIXW/17R+o2vtVzK0ob69sqCR87uxwobEADcqUxZx130QemdrVt46Xi/7fCJBBeG
RmlocaSjQpM6fVJqr86suwD9csTcN77K0vGECWIxSEaVv3/RzO4h9UAeeq69Kkofaku5MSzpKBVT
s8/y9qjUpBkI4GwYXVvXudHF/s12ODGXilH4nd5HRnzS0vH9dTdYApXQkXi7sMWJUhBvzKoZG3ai
3FRT+8nSgme5l3dJDpUBk+Npc9Ccu2Kan9UoeblufWuB4t/PYlPvN0WhOmJXk5NuT14dbfHFrlpw
UIgVekhg5YSLnlmI4joEhTXVwD+jPPbCwi+Oil83WxPPi6ra720URVFIe0C7IEPz1g7kplWajmXt
dUXqFuGDX7W3ZavftCazBfq06+pmpwxbQ35rB4w4KxrzDK2Qmby1qsOnmiDZWnt9BEV6/sp9us/s
rRbk2h6eW1ncW76hdFM7YKWV5dsU9iy3h8/gX/j6uZFFlJ10Y8qVECNx053KtP9uJdlGHrdyhgUH
omMyq0s6u+wDVFGs1plsVBBaFO90O7gZu7Y+hkMhHwpVe1ZHRhc1evLXfXyJMReuoVO3oOFP3Vzk
Hm8/kgUXnNYZKbwjTMOZ6a05uaXvqqbrkHWMp+/Q+n3PlHfh7CZfupfw9i/BesI+g5IgsHlRUkRY
Rscw09I2Vuza02ebofV+V4SPQVafri9zeUsKK7SpoSLikkQ6cuGK05BmUl0wRlT2xmOUt7edFTwO
tgYLuVU+XLe1ctiAFAkpNfg0yDQWd1dZyIWmwhrioVqie5Vfu20WHJDo22u99ZCY2aNkSh/rtt/K
cFbOG3elRvmTwgYM9QvDSZsDeasiIJZq0Lngzj71Yx25RZZ+ub7Ctd0U87Qg9LmjLwCW9TwFUx85
BEY9u42C4lPZTh9oyB3rXH/9e1MO3w2AAWisiyFUcHNUN3y19ijk7UY2tYmkky2/WNLNdUPCA84K
KfihKAkpwk0Ev+yyKq7ro2KlZdN5wdR5aROecvVba2o3gRTslWRrBuByB21GdsHYUK/mHbXEgYUG
BfjGSjtvLkzehLFS3VZD0aICqIU7Q9LS4/XVXbrGG3vLGUzIk+ZJb5POy7P7KX6c1WMY/bhuYvmA
EDt4vqbfd/nZZYbAmaTUITZ2xlP0vn6n7VI6bxYi1qHjxbSLgt1fzh78xyTQD/qKeMeFxyuzk9cm
2ssevG13aTycAjvYbyxLBMCFYwAj5n1NzZpQuUywg2gIrKCIOmhpKUClypHxjUPejSd9zO86ddxF
ATp5PAcIJfGDbJXPdSJ9iotmY38v7zm2V3CjECxJfZeER1KsSZIsxZ0Xw1rizKHLePPu+lpXveTM
xOIqrQN/9qH16DzF7L+omf2P1FYnS823CI8uI+TbpYh/P/OUUZ8HKl9sKSM+8aSDTEQ2q39qzGGX
JF8A8/TJFvPv2u5RrxAEB8h2UDt/azIeuP5yRWo9JfmKVsPJcpqNI7ZhQVvI8ppdYUVKG+CLtRXu
MsN66me7965/ocskgUmHP8vQFiG+HtOushqMaGO7t/1wF8K1b6npQyd/HaabLIo33H/tU8GLonFr
ool3QffY1VHnT5nTemOj8N6b3Sr/3Eaf28H26HTDIYgSZGtulM+WJa3f5/rc6sIRG00ymjT1W5IS
5YBYg4PYK5NnvWcdGfX5UXTuttbzmvNT+2VkCs0l+wKmUPljnUsmKzWarHCnmPGEPp1vc3QjNnKu
teB/ZslaeIofJmPSS3brJbP2eUyMUxo4t9y1d0U33Fz3l41FLUmpCj80aEWwqChX3ar+mJima4xb
GNz17/Vn7yz17elSymS2EdhoAVNTewjuoBYAJ2A8VPe2q+2BUj9sRf7/j0nBOUOphYf1IqML80Kb
eomVBcpRh9RghxD3Z2jMXu0O6bajCmXDNvhp9Y5DBFAQhBorrBuTaY7GhKiRp391nsbd+KF6jnfj
yb5Hz/Zb8i7wxo/R018Kfv/nNJwZFf50Fi4nYzJaS3zE1nE+KWrkhVb36Feqj/p3cJuq9eHvnYZI
KZg7ASRcsLXFvh1abdO1XjcUH0H973O7h+LWyn5ct7N2DhwFHTUIxZhRXCZBRjJm4SC1LZxihuS2
RrLLhiZ323h47Rt743m1Fp6FAiscI1B+XIyJjXLV6QxjEMi6lzZ8kOKN+unW31+ErA6m924CX+xl
/qPdPSXBp+ubtXaSYeUH6Srmwi4Qb52JtBE+0Hqz8t0cwNtRno3TLQXZ9VX8sbJwtcGB7iBvsBKW
0z4ziBm4wfWFrCTaEFL9MbE4uKo0tHo882f7ps2zQ9eFsUxokhA2KHMtfA6VNvxiG5O2xSS/tbbF
FwrlUXfUibU5Tf0xUu3nuG6HjdC+BPP8Pqu8L0E2GGJYfJml2XYYt/lQcnYmVzmMN8lXKFZK15o8
6L2IhE7szj+ub+iSjfrC5mJhioIWhaJis93ptzKDsRNAyGPxXHiOF3n+S/DOd4cf7c/26D8JNqct
9PCyG/SfH0AIhmIMHp8LVYXMnNsqLPH9/pA9pt9b3Uv2/k37G4qanwRnm/Gt6j1q7s5uK2ddDSKM
VwkKHcaslvdAQWMpYioT2wPKmdFz7Wj7oi5dSdvKvVavHHpK/2tqsc+q3LdmTrnCC76NO/A40wME
XbvgQXel53Z2g+/S7m/bI+JNdW5ykbai+VWVFC/QxDBaj+5aLX/NSbuuO9D69/uzMH2RkMxm70s+
4l6e+dDvmk++7WXlMe72cuVmDy283o7tzWi6aEfJ9sajejLfX/8FGx9xWe4P+oE5jYQfoOjZP12d
VJ5Sx62bmU4OPjs3DtfNLQlXhcMytSmGM2yDWZdlrS0a0nkoG27URikMFyg6M0NDTkQqf2R9HXnN
XAU7bZrLQ+mHZujqcbnV6VuJ5yr1Puo1AsBMFeDtpY6GsZXlAWjiuHqe29HNqcqq/1xf50rEwwak
roica2S0i1DLXIYy1EwowYvBiyT/6OtbddG1VdB2oHJH3fKyTzPpEiy/jNJ4Viu6Dqb51OYOjPB9
p+z+fi0O0lj0nVnQBYvVOMV9kOR9S23GDo5qWua3VVJugfvWdgxcC4BFQplJPfTtV6nLcZZCEFxw
MijuqEiu5G9E6xVXV88tqG8tyHlqt7mw4ETxh8Cn26Qq6jsaHa0balva7Kuf52w5i+JuqE5BrWvc
tXlt7eRJB4wRuJz0/fVvsxxB+H2eqMHAA0HDnYAlfsdZhoqkSNJmGVdrf6B+bB1mdKirHQR4yAH8
F2WflbaQLWo+/2tPbPKZvWSeGlPvsTekcPilYOYLlJGg6x/L3h1lSGPnrz5IkDKt3f/H3pU0R45j
578y0WezzX1xeObAJTdlapeqpAtDUqkIcAFBAlx/vT+q2zNKZlp0ta+OmMN0qCQQ+8N73wLDxoUI
5uwi+dT6bFtVGgWu0ELrjf00Gvdudv/1cJ6dNeitYBynfNP8aHC5NvIqgeZpD57XSqeP2L4o+zt5
vTBvZxqCSTsiYgv4MahrzpZHyUpllBpDzNoVA6TZjIdOqw6FVr983aEzAwZAA0yXkOk0TnlaRdnn
vV3gXADUeFdU/MoZl4q5Z/IUABuDVYs6+FQxnq3AjKuDUo5owpPfWPto14+KROGYvdVJGyLz72dx
sTB6Z3qFJidzA4R6ALLOzorOHTKqpGgS2ZODOThrO1kKOc5MkGkAFQEXMtTQTlCEbiYzWpgJ8sIl
TAkrL1BJA3+bpUru+WZAMYXuyIQlnK0Dy3BztRUK6j1qU+xb1MPXtOLuFUTJaPjLSwEhojbVegD8
OEH2MTCurBSVVYi4vXL9vucLV/vZrnz6+7PjNR+y3LandQBBWERNdUbgmFaqkHjOv3/dkzMHOVgm
YJ7jakWde05rEXXnsK5EVY67erwFS2jL81yumJ39zCvv1wMkE1zcyQkB6w1JzOMDzxy8ZLTZVAJs
1wXbM5QJHUcNY21hp54bvk/tzJOYiRtzi0HnOUigpbtpOvPOjnuoMGjZ5uvRO30ogVKCDAPMOwBa
mfp23CMV8iPuGHcVgD9xOOQO3kWlOgQsEaOvF/pLmbMmAu7dwWta3XtJemMSvukgdhS6cbMABTnZ
yvgQFMwQ2SNBgDrQ7ESPq3pAkl/AqsepmoPBm1dJanP9dZdPFgyOCoTzk3IjtNpPoDNa26UMqFwe
2BRe7qR3NwM0QkgDiVF1sa57ch5+NAacOEg6ENSaL5jCMmoJuw4eNLm3rvX+QndaaOqlw8++sq49
jgxCT008GZNc97/u58kagka4CQ0PaLmClIua3fHMpkarNraRs4Aq3O8hSKEY986iitb0V47KMs7E
+XcgFgKeFWgz01d8CgFGe7S8ToA5Tgt4LTXjJTCir7AvjEjGORCH6fCrt/7UoInDUUcGCYy92SFZ
2rGpFlUMdkQLnUkAvYBr1cqFbXFm7NAIQAB4nwAOMhchT9USrBKBRsbOzXyN9Qcmre+irb99PUen
Cx4ZMBAdkKiAjMGJ7QOLAdtwewdUJ01fyzR9NVLj7tebQJkHVXcVxTPoBx9PUOFaXJAECHguCpTZ
uXfHuJIvXCene2pyTXIA3AZ0Dyo8s0ZEkY9GTfAWV4pRi5qi2elt/ZB7+W3eaAvYzDNzA5VexO6o
ggCeMd9Srk2KRHKKBVCIi0oBfzBLia9L9svtTBMDXvukvacjkXQ8cK6C469U4J3X5OYdYWo0Ok+m
C57rr86PAcTldD4go4jRm10pXeG4MrEM6ElozFd7L4LxyMJlfLrKkA2Cfv8HW3HCXR73pGxEPugM
SneEqw9OD9UDp1164pwCWAAenR7xUFFGNeDkLZ+BMCgUF0Iuda8+dV2xtYh4Ny2cfFrxOLTpRQY9
1XTUvpnDWEc5S64dLV0NTrLyrN63jGo/FtVVynJ6o6fsBUCshTV6MgowMQBTeZpP6OecYE90bcja
YpBpUCALyOR+SJbcFk/OQrSAau8EokHqESNxPM7N6FhSJdDYYgYt1oYColMjQzXVdr1mUAgp9r8c
mOKWnMYalZeJnjHfC0qa2nbHqxQliWRDRQx12i5YNKeZC/ABCgW4GnbDRI62TnkgBXeabExoGrgP
fF/vBxiq5GF7wS8gGkC3ZFNc5Q/Oj6/3xck2n/aDBl0vQHhQCZwDktqMi1H3Uhr0XuzT1vTtpgpV
7JOPZv79rf+P5L28/uOqEv/4T/z3W8mHmiZEzv7zHwf6BhWj8qf8z+nX/vnPjn/pH1f8nd3J+v1d
Hl74/F8e/SL+/p/thy/y5eg/IiapHG6a93q4fRdNLj8awZdO//J/+8O/vX/8lfuBv//9t7eyYXL6
azB8Zb/9+aPtj7//NiGr//3zn//zZ5cvBX4tLAvK6NsL+9vtO+KonL7Nf/f9Rci//6bY7u+AFml4
W+EZjMz8tPG7948fOfrvABUCtgZuEKSUoEbw299YWUvy998073cIYVlg8OGFgRthOj1F2Xz8yPkd
CEjcdxO7BzAKT//tv7/yaLr+NX1/Y01xXQIOJvCHj68eYPQgeIITGnVxoIVgFT07pgFTV2BTopdR
TaS6JqO0gw4YKHCWYpBC/FaX/KUEFPupaACniOoh7i89J2Wr3EGTvtlZ7VovlCJb1Zo9Kiiu09EI
bJ0l20/j++eXf/7SKS39r0jpjw/F2QPcNm5jBx0/Ph3kpO7duBmPPEjtwX4pLt8kNYKCuU8olB3q
onn9usHj4+ikwXl9W3EosT0k56KcXJjlz6JftxSaMMMFtJK+bmn2ivizKcRkHxpeWCOz+79qSmpT
jqasxmeQmRTr+hUG9KG+Si+hUL5ZQitOY3UylhB0w/LC/06qcG2iUaFWnEf9aqJI/KFpma2Wmjk+
g/7sFsIMhLUTs28e1th2zq02pzxy7HrjDcWtY6RroFoWcBanvdGndAxiDbBkoAgxuzcyYyxp54xV
ZGlj6BSQTYbGcGZS6JyPISNDwPUJnGb/cfQdnXyfF+SZrXPcrn68IgfFcJSEq2g3iYwVX4lDcjOk
F63/5qxZ5EEu6QYSg3T1a9WUaViBkIdMLXRPQbXH/z1uF09zU1DDqKIUtMILbJnxu5rJ+hv4J+x9
YWWe7jqICSCDBxYIWHEnVlaVoB3VwamJJCAsig8fQcWv92ZgbORGWwOCF4nrfJPukqsliussO/rR
TcypAzaICpTmCTzT6xE/YsJFZK6d7x/y3DtvnW4muYsliYjj2OajqckTAJ5J0GA6zf9XCWAfedfI
qFRZaPPhOSd0QR/hzEAeNTFbLGUWlzSXrYzayskimanfHA/kqJa0j4zEj1rMjQig34Uo4MzJMilL
Ia2HtABoZPO6oj5mso9p3kTtilwbe37VX5CwehsDKwBGIQG3Nvx6xczKuH+M5VSlAcoPoIsTMKNw
UsXN9abBtBmribm2cUN6yKJyDcmNlb1t8JqGrzvUjn16lZZ7Mw2WUDUfb4vj8w3rBsLucMMEj/0U
+qEYKVHGsom6IL5xD2Vk7orcHyJvBRCguxVPXuQ8O0Gxz65rpPbVEAydqNmwwxLm5fQEPP6Q2ayj
OlPKQsWHeJMhYXflpmpE+ZJE21IrxvGBAFl5NupTd6s6vzb7GrIUnIR6DhDT15N75sib+oOYAS9H
DOs8YAayQYNOEzx6HM3vIiPUh3X5TtfZFmoOmNCS+d1dtuounIXdcxqloNUJbYnjDjfJnPVWD0Nd
Dp2EnTF8brxVJZ9ssm7EQv7s3DiC5zFFVwiF8Nw/HscauSClYl0TKYodep296pp8VZUy+gujiMQE
NiRUAxH5zQ5w1+gt4mQDVgVS4s/JrRoBN/0QhxVGEB7Ku8kzqIao+sa7/7rl8x38Z8Nz/PTYqSRW
kr6JGpjLtG2xrummtKyFl/+sjvZxBExpDMS9LhDNJ6K0gFqWeTWQFtsPCIO98RpvvWDyWqmDHFJp
C8mmM4c3WpuE/dHyRMA8nrVEZXHdA4oYqXyMHCF9+G/8lXX/uY3ZPgbThfPeQhtdUD6aO7k19nlI
wsnJr390at+CWcOyx9OZO8OxJ8nTyeMJbMVpOj8lB5tKNKb0yjbyROXz5LpyLX/SCRSmueo74DXU
hUhqJj/1x8wBGYLs4HTfn1z3ej86MMjEykz348rzDyIY9aDfgokdOXCmCXg0rHIaAOt2AeT2Rl4W
IV9DODB++XqhzqANpx8yDc2nrnsDnh8KBPlxi8htHqYriPRuJ9TPoij/afSId/m0bPCSguzJvFZO
MqdOBDebiO0p1G/aiXoepWF8XV/Ye0hRYF2F7oZqvv6qXDebJeDPuS35ufnZyirrts8MYTVRVoCi
rKHKF7uo+y6R2M4FAkfdnJ1tSYbF4xX2dCX2YZL4ME4mkNjLtl0ITIy6Ie9LcigzoNGfc/hpZKeN
+2kOE9QO7LREk2QvQ9g8YcsUpu9FMBzZkc1o+stMisU2Z1uGgrRAeDwN5wCpUs/XgSPLEuCbJga4
M/j983L0uDSF0+X1qZ9momUtYssmsuMBtIrRV7zWZ/3N11vi3DHnWsilwycPko/zhI7HRtkI1Wki
K+uimLwIGMV/3cLZwfvcxGzTNR1P65q6TSQitu1DEujvrbXWbk1fbJsrr1whA74ofDEtvHms9rnR
2WUI6/neUSRWSbql0014Q58hHLbuH5MA9c7MX9JcPLsTPjU4V360jVbAUmQaSIQw2r4lfrwd0cdq
q96DRb1J5MK46tMe/qKL8yPGAHQ9bxSMa7pNf/Af2Wa4nA40e199d6+MoL/cpRsgveFEI74hFxku
jfG5e+Rzj2dnDKUWYAXx1GO4tOYI+olyGF37yuUHZ9TWObKDX6+kczvic4Ozw0ZNRE+kjTnV5K5z
WmiLvcBCOPy/NTI7XpCr5JQNaKQYt25vBWAiBnSpwnQ2lvncldmBIhsoOlQ2xi5+ZvWhvdc2XqSt
e7kXWCzl3dLqPLvLJ8dg8LRAOP5YvJ/OksLMgUEysVRq4PWIp0Bjmf+VcfvUxGzc4kZHranyEOXa
t1V8y+mBLKpwnF0An9qYjVreao1iiHh6dipvCvXrexMp70n9w4Gki/ezhQ/DoobOuacnxJb+NXiz
g9jNrVSBAXET6es2JG3At3pUX1nUhxlnSN9rZCwUZGaqO3Hf/ahvs9VSzuJcLPH5A2Z5PGL1oHNw
zJ4Tj5FZQS239Q6uBcc9t12V7o+WeNsh8xYmdGnNzI7t3MXjyB7RKvVUfxwb3za3X2+1pRZmZ7TK
hqogDQaWpC+qVwWmLv9vfdBn2F2Ru45ixOhDrMZhAqynpzx+3YezSxKvOtBwIU55AtkpwUYYYRaA
M0nJkBm8ypwf3F5gTyy1MTto1Sav3MxBG7F6aAfhu3HmZ8X3rzty/pp2obcwpVjwFp6tslJPLE0a
SYtrukMpia0I0jjRZKxc+ywikXe9VM8/TYWDuPypxdkKI1ZtcbvHg84ltU+AwKD6VdZuGXDUBVtY
a0ttzdZa75Z6n1HaRlzfN8OhNJPLUkGuSDV8SK0FC2N5LrHwqWf2bN3FSVooVYyeNdkuv57qciR0
LiXs2btguGpCA28dlEQqLVh0SDq/WP45jXOQhE21PoktTGMO/63qW9JsFWWJonou2MEbHPiSKWkC
XOHscayoDoVemtVG8SFed+tkZ4ZwGQSLA7S9EEXzzcJ4Tn9vFuoctTfbASMVxgi2XhsNOw0p8XI9
ro3d/47F9pFs+qqtWZThETEYVKKtLqDQs4ePLA+8UNmAawkzRzOcXm5pWEA5eco9Gjd46UQV9dNL
DdnPNALB6S+spqPeT+fop9s7s1pthANbG4Gha97oNVKObLr1Iun4xqEmyHvGvrhTrpcMZ88sY7xd
UcmGUhsUoubQR1GYxE5qKqNUpJdm664KswpxYr9wUA8Wpnga1tmwH7U162SJIS94QySG3V0Xt14G
VS/YCkT6XQfr6+8pjjz11+PJoyZn4YRV0sxJOjQZV4ATeTeOxX1jmf+51LNZ/FDqcVbpEs20K7bl
E/M/LA461JqhSvowXCylys9kU6EVhozDB0cYcLPZZmkgeTcmSddPI3kTrycZD4xku4MCvC/29eO0
S+kqEUszOP3doxkE+GvSh4CmHIodyOQeL1NHVpVe5HWHGlUL4ojZMf4qRtpdaIVTRW6bWJcgKnTM
90RKrrip12Fs0diAWS7pV5qnkIUvOlm++CAUwJETBQwOEnWzU2roenfQ866Lxs7zYwIQJdJ4vVzZ
7eOvLt5ZS7Mh792x0ZWi6aJcqBcGNzYk71eKHP1W9Phv/iS0PKyM+p3K9tYuu5eut0NVZauvv+Pk
ksMmtYEkgtcPLq0TlnYrAcMyyhYp9BGCVh2xIWuZHRJzBAawOpT/DdP4n2uVJxEckrEYXU0HEh/6
Dx8Vk08nU1GYgzL0ZFpqXTQR28Sh/Ya1FnjrclUf6FW1kEqcgV6Q/Zm1ONtMOHyg+j9+tKgGcMzz
qwd4k8Vhi5xp7A938FtYzibY1skFhGaRMzUBzNbcqUxxvLYbo2baIPMuUuD1KXFYNCqaiWv1dWiU
sVhlDmqyOcDOoWc04B5ToTvPrEzMO8Xo+is3F+VqZKjNwdO0BxW8VS0ub7hKskMjqvzCTkxFx+Oi
F/1OsxU7WcFXRVsZqWWzAJiB5kkX9WCHQ9vSJmw6x3mCCFyxkY7ifHcUc3hgpPOQLa5TrHWaC1TG
YkU+9obHd16mtVEak+5KVBQWa0AlblElFIPvgWxvoaxj6BAfJ3QrYD0WeFUPSUdID/k1vDBv8y6x
1VAMjfEESEdH/D4daOcTrW6yAGeN+4MN0A6NJ2n/CHQT6HPlHrWiASlm4htxTk0fPr3DxVjAA9Vz
SGvuWqvzyKorcrXwB0FI7GcZ5FH80mTuQeqpfZmzuNkB2Ub7SFcT+mKWhb7r7czVD33s1j/BC9Sj
Qep81xkVhROKA1PIQZlgeplpZhGDAo/0XU0kykGpde2SdNyA4UbhyMLvaNKEbTJ6L4oUsDZLWJ9B
KzpLdKBUGu0VGXKCy940x2zboM52KIhn+Qa+/y6L2wI6C0ZfrJJWT1cMXbvAIDpQ4u3bRCCaHAvm
u2aXxkGB6CC3wbpQ2G3fDfqbkrI47Juk9pFjMBLf4+arLb02KHMIfTjyXtqwf2T8OlXgAxNBWhQO
IUbDXzOnkGpkK4TAt6FK9FvmMQIRO8sNIPmLzui12AAJ6G04MD4Xji6Nm4o1OgMEc7Qv1QSKOn42
au3jAOE7O+yYzVDK6+TBYTV5SL3MDsg4xNDcsahqR5CvMCtoxZpWHJqZHVthBx1qiJiKVmwQfObF
hkCa/CcZoAVasWwEhwRYVwv6aQme5zI3mwOtyZhAn9gFP2dQOz2susE9KKM6PCixzIrVlAJJbvs0
j9vQ0sBp3ilpZt92SWZdiFrhlR+bRrdXMkZuk9LRQ6OFLH5edPQhFWN2l2vmeAkXVdSB40Jt/Vov
i2lkcdVWbtmsiNd1wJJzooa5SZUobtts4wo7frLjpg9Ubyg3sSZRTc56Bbho2tY284nJCA9FKusX
UmUqlBJkMt62dSc6f4yNvgqtUVPhh6jFzgWDYPxaxmV2kcc1vTNdOFqUQkO0kneAK4N6lbzXpAcH
ULe4+kwG7qz7xio3SlsV24kVn4fORKKsma1GnNXpoR2rARb3CQzoHFHLCMYdXWiPXQ7HP9ti20HS
aqOWQ78W8A1ZjclAwDDsOtUfBo5gte3sZ12AME4S5h0SOLENvp4aZpiADbktS815VwsImgb56KoM
xYGkjkCRxgu2jJ3HFvfoXiheeSGxflIfoHw6rvUGhHNu8XLDrXR4NDsYwqeqJVZ8ADWzsq38DsD+
4lkC1bGPVXjP+HUBLSoo4WZRm9Yo6YLk+Z3Grr3LtZJe9yXtAyCg8y3wSUUS2dxycRrl7j1hGYBe
jab5TdFrl6milrATTnlzg8FoR79RZEyj1hoSDZJhSgtVb6hEvSW4fknEq4qzwEQceS8hnwB0JzhC
17ChhS5d6SY+DmTyoBR1shYQY8K9IZX8Lu6Z6/dei6pMD734y4EITqIkYcp3vetsHrjYd1aQZdCg
XiejWTy0zHLqQFPrRgRKRet9m5g8XZEGhnMxzpzVaKug1VSKGb9YcKu6HbXxTZoarCcdDxa8qMga
7pAGCu/eY1w6PtA4t6jf6r4H5Y4tN1sW6Ipb3uhKRi7qQcl2sGUbVjZOmKBM5EPdtd/y1tB8GxrW
l54Ww1bMkQjxRowQzos3rVTvK7v9bro9f8ZBdz+Nj1/p3uNQtQe3FWJNKksJmgrSmxpiKL+pShjc
1r30ocZ50dqMR4SU8moogbW3dWn5NSneCa9uFLNEw2wSvSuT7KLWiirqipitjVaTvmUjijZ16MIo
ZYoS3igJZIxxkJZuCviSq8gQ1QD43ZZOc5G38iBUqt4Xqku2CFr5uvNgO5qr7KL2CMWvC3WtVAO2
NTCEMFYFZ1FmtQ2eF31EvdvM/USODi4UT4OkEESllcpi0udTBKqRRlx7sd2vCZS9r0nb1c/wO8hX
HrjqP0UlIXVbwDwdiu3Mx4y9Z22ZfPNwBx60tHkfqxanWsdqX5ionsW2ofhl3fHQGw0a5G1f+lBF
t0JJUy8wWT/sNQVaygahT3mhxaE2+S63ZpUJrC7IS3Kd7Jy8KsKCtM+FnSOA8Ipd1k+ZbKFdA8th
hNL1qpdaUaFUq4+CbhrYCkBSmd7llsfXicHcS6GW3k4xyY4OoypxcIzquqgcAtc8RTVv80FxtynM
aa9VjmdpI1otFFb+5iSu7ne1LjcxIBhBDnBHJFodI1n1107bfq+44165iZpvsF7sm6RrtI3IQYXJ
VIHANTW7G8ReeaBW+eD5rNPIVpM6C8o4MQKzVuIQVzAMUAekVDyXyRsQveK9zbMGxYGsvE4T2K2X
BatuoPTt7DRck1sJ3c2N3Tbvomiy21IFbVS4HvDS36pGWVle5NV3hkm+g7FDXqxGVS8yq6lWak/C
gUKODjln5UlhJFsrKR8PEpSpjWiEdq9Dlkn1taY0b6AjqvhFI5x9bIA7kpl2/JOng410U6nD17Cn
PYxUizEdME4UoXtDs1DXmsL3jLHPVzYOYBTIOfS3PJVzCKs2CGhA6Y1YprMwtR1v18gu3lrKOK7F
YHPQamPAzCCWZ8d3cgTF1kBEuRX2yIJRGUTYcoljZ4idLR8lD6EpXK08tVYCkbnlxqhae22Midy0
sdNuOtWmF14T85VhlOVWbXB0F+MwbE2NVBdqptsrDWSVCCkZlHpH+WCz5hBP3wNPR3Bjx2fhSBrF
jtB2zCGe71DLCBUl43vDkQjce11gZQEjqun4qe0MMqwkSFhjAzysa9bNZQL8dgDcXAzFE96BgYa8
9wijo74BWAHkUr9VTAuZ6MpEipLJTZ0TK0y4pHjjePXWJZZzHautHsHgC8vZ05XQK1IX2h9661MC
mLDqlGqAXGC60g0ufSFcOwA929p2RUZ3Wmd48IsTFWzbcihIRjalY0Qbz+Zh5yYpRMs1mSH6xbW5
anrX2/cwcdemiA0Oq3puG5A0cZKd7hRj7setQQIpU4TlVRLDodoZ7Ft8XgZ7mqxXI5hT8Y2CFNqD
g9D3ZwOiEVxouVJdZC3FtrZo9dpgBl5wFRD8c2TD1mpWd4d6ENoDFBm9rRhZB8HHorPvQLGt4WtH
a/tRVYmwA9XoFSgbNv2amulwUZZZ80ZzdFWXGnyNXE2+CsRdYZW7IlQrFcNkdtqB2Glxz0k89n7m
6MVz7VXxHSRkm+/UaDInTPEFwyR7pzw4o65tahYrlQ9DM0xnBmbJNRw3yKZKuzGkkES4syAkce/C
/PsmxaUNPwIzJ1d9XTUxPJI7dgei5cijYsJRbv6t01L0QCpG1NHuxiVso7pdVFQuyv29Uiy828+8
KifBU+BTIKCJGH+eqyWZZ+DOhiRo2QaJrvvDEiF6xov5eEaiFqZDywDIb+hCTzmbTw9XVVa8IvHQ
RfpNl+1qA1x5n92PSM1A0T4wvRfjhmsBTtdIbPULnOPj09dP9TN9PPqAWbprkiEHlXTsIlW5y/S7
HEYQXzdwJhdw1MDsxdpnhREzKHlEgqR8Val6kFXpC+zDgQYzJKrgdrWApjstaiId/HlQZ29znnbY
YC4GVXQhhF3tAKcOHuY5IgPku5cREqdp6FmDs4xTWeFEh8NDB8B5HzJcO6/kygtkBMBWH7BnFiyC
T87kuI66OCtZuLUhSOmgRRk6b3o0bnB8rMitgbT3snnluSmEkOyEd0Xq4YTgzvO+tCjTushC6BQo
dFI/zSFriLg/gqTRiuM6Wlg1ZzfG5zZnHSQIswbK0SYMuFEDvyWBWNuVX60nrItA2AVrRCBttaBc
KVvjiay/XrX6Up9ne98qwRV3pz6ra3M9ZXj0B930jdccinmFz6MmREk+kIdy9fJHxaEIoWS3Js/K
fcL8X0ZwTwUOKBhMhXNU8uYpzay1qjFL8DXMSX6YNqJTuVSYOqnXzJqYDbhj9qpBPBXGH4PiM+Na
ceKgHe4XhvXccQPTY/gsG1DR9j6G/dN5x720NisxdWQvgbMvdtpmkmqK3Gv1Cda5pd+sjEtrjbMf
9ALjevhmbfFiJIcly+4zW9bBawIhNHiJwNx+rL9PH5JXSZEQqJegklNv7fepdk+37LIBWlr1aWgu
ibvr0/gdZ6WPGpyXgAHZjkulR4Nkm953uwZiiKjb38FQEEwYcwVcZzA8U3zGW4VReOpWWlSsFOTL
DoZvrt0FLPCZMxKfgwmAnalrIls7W9+jW1m9PuTaB0xoum+KA+4bX1+xKFmVS9nS0+MKVTrcoajd
4Pw4sT5Ik1pjudFpqOl6np8hMzcVIqF6Fr9ZDzBPXLi4z/UOwgUQuQGTCvKIczngPLcykglPi5yr
/B7WQUDI1RfqdiKusGeywG863Tk4GCHNrgMwjpTlB27j01KyxtTwpJEbkWRJYJl7McrIgXHy11vn
TMbZAbMd8h8YQKTV53BZCuEFE5EehB5htjlundfiXUt8fWtgt2hRecVMP33XbxdaPU04O1BCmKIT
OOaBfzy72iorAfgiRkA9wcn0wAgR0W2stb3Cg3nzdVtnxhF2TBhJHSB8sIRnS5KQ3qRl3JhgE5A7
YekrSrrHIS8Wlv7pyY4SASIvWEsbFpSQZs0ovCBVzCl6JCpf1ve0OyAV5/fkxmYLPTo97dAUxCxx
wEz2XvPytJmnKeJUKFKbstiP2fgQW0s89FMoMYTk3cloFoxY7K254gEZOqLAncyMMnlLwaWjzxTK
IKb2LR7vIV0bdtotmI5/YQzhPjklZKBgclJ3hxQu3qWJgUabFw6Va7Pzoqx0fY6obnCfvl4X50YR
ygEo/kIyCLH4bMK8TAeikelmxIEfdpIxGu0lXfnTpQfCGdjLmC2wTk+oEZC37FsUM8zI5YOvGkmQ
qCQc6+df7gjMPVAQgEABJm0O5VdSCJoJhlY8rQxLIN8myP3XTUyh7fEtgyNvUozAewgVsfl2jTNo
ssYQKI9a7y3vUKlnUPky9b1qawstnZkVtATSFUiWIH3POSuoy4icOTHU1hN1ZejJC3LxvyZcN72O
JnalBhY7rqlTaYIGcmUazGmtqE6QcK1ecq0PODxePsbs/0nev0Ez5NPymUjkRyzv/fvrCzumhX/8
xh/cbsP+/YOY3X3QuQ3rd8gA4RE8vYdxk0/V/j/Z3Ib5u41bb7KQgdQAthBO3D/Z3Ibx+7RpcTjh
UJ8cROxfYnODFnm0vmEzhaAFDA6YP8Ar5JQcaidCa3Uv1wIkXih42E4ZtsSY5Gtgg/qTm4m5ziTW
OrTJvcBqayWqDNnvk865LLV2w0qCqJbmcLxrWsQgROFrr2yGLkhp/6YbJXD8qQtVhjI+cFWgKKgl
zqop+auTAYNrjc0QdsP4pjVdtbatBO5yhjkGKMCRQ2paht84du8TWiphZtZIDqaG/TKM7npI+IUJ
xwGooO6tNtkPjb3hFf7V4ERZpm/wkRcFCpJ2mW8KV+W+y62drMsY+Sqt2XXamPmltIcnC9XUp4bR
4aAjRwItZqimYSNWUS0M11fz7IcKe4AruGRkvV8b+QjxIOuhBdkm88ehAvbC7lE/S6hS7HCo8tVQ
JNmTblSIJTQcsHeKlyvI/jha6OjV6I+KQeABiAyuNooRWXWvhO+bjVwuMYCtsOyHDtT6dR/HN0U6
envHq5NNy1Moo5TakAS6sFBfgOe7b1et6ieG8mSU1Rb3776D0JGfk7QNzdpMV0mZ6XuhKY2fucUT
0UW6E1UlAjXW7xQTTgCt2v4kStdvm0S3wEIwPcg4V8PbmJk7lG1v8KNq1ZgpItmOGQFHZWWVpfhK
rjrkpvAaD8tkSJ0Aacjc11wSQ4MhSb7ryPEGVMAqTSWWtU6K9DW1MHCqVMWFVGJ+3RKlWJOmyyJa
5W3AUFjaiE5BrcNz4ksL9rshNZV7N7VYIHliRW1XyLUgQwF1ICQqQQ4f/bpus8iKaXuX5hg/1+ns
sByZsdXNrA2Gsaq3ENRvfTnwIiqrotoQG09No/ceKiTC1plgyD2i1AFx6QH2kQN4isBEoa6VJ8ah
sWrdZwwzpveD2Dda3D4ltv7NoxUqKYKaD3HV1ZdwaXVuROGOkTFAqsuP9Zy+l9TiEZ79ZkRs7VLj
toU/4j4pBvLEFkkO6vSBBZrZTGODBOWrqRTqxWSuGRoG1lk7WnKlSwp0S978YFaJwkfVK2EhLHc3
5ICHtUaBoxsegltLCuOQaEh1MYBwwjIdX7V2ZP5AUrKW3Ii3Tp6yR01FDdioileoR6GkrRRGkMbx
EzDAxabxWnExihq6lW1yCwq3AedKt1gnmjeECmfOc9Jh6akj0shKjxEqnBRT56X/xd55LNexXGv6
XXpeivJmWnY7eIAAOangOSTLe19P31+B0hWwgeaW7rgHouIwpJM7szJXrlzrN5OdFvJTqjXfyzr/
WVej4MZImQUq3pO7saP7VKaG6i6hOHxXa5zDhT6TfVmKYm/VysYppQ7FkQFTM/D+dqqKdmguzFK4
SfpIsqmwXpeUZ63C+BkO5ilU69ZN5fxerZZDZ2p+mepHy5pdGnInqZM6O1SAGxeJluNeNpHG44zi
0HzazbpxMoZYshcVVd+wryoErVAAaodRc8xQvlaTDauQt78WqU4dXnPFjRwZuj1vVf8xpXWZyaF4
SDSOK9Sa1JUneqwRmCxMBiLJz7Gtcroq6tyqHvm7aE2dZNQplKcYpXRSbfppFJtEyHJ1ZObtWQjc
U6JWVbceNGJFruzqUSvtWht4zoXDcxvXGUsnAC2hAGy0TWd3xnyLo6NsD5wlOqbNr9wMb9Hc+Ivu
2GCvjXCq5eaqb8LtHwwapOV9nhd3kdmsgBZASknVxnQamtErQgnh/nY6CKX6t1oXCKu3nXTdmGMT
WPJquqbezIEYKQ+6ser0USRnbDVwMGP9VcjDZzSE94mYfJ3iOLJTYmonjKcyXx7WCnTAgJ66k4XC
qQi1q74O78Mi7mgEh40dzeaVqvZHU43dSoy/dNoi+0Ky3BfNUOy0VHlU23K0C6OdHLlt75RU+Kma
zdds6f5KezAHc5Hto0o8CDS3bWFcv4R9sm/y8FunTYotdOZTtFIzUvXpZlLXpzQvaPJG1T0fhbJz
1FCPCElJAb4YfphIqk9/5KWU05Mwq/RwZqFz9Q1VNhXCXb4MPfpNiK0WSXLEW/dRkKTIp2P9sDZz
uX2WHX4TNwmrPdHjmVLhNg8NjFfrQyHPf5uD9rXXkvuuot3IJbFTOtyVs1K/DqPoOi/MU55Wrpay
hmKe3odC9U1PioG+f6k6XaFcFSk4P6mr0MyTy+5kdO1tFEem21nGbSRQEh37Q5gCW6iz6RsGa79m
U3lQ5ZhnxERPWdEPfdSFT1XL5bvSK4saQzwOubDcGt2k3avx2ripELmtpjiVNXqyme9HEKEax4W2
oiQ6tJYmX48awmEqGJ7Zp/eciiP2F75cgYIL8+vMXA/tHP6YakuPkNuV75VYLeyo7iLoQqPlNVYf
2nqkOU0eAddbY8mdavG6UEZY6IpA77dOR7vSqsc8Sbk3GjoxanNcE/EvVarddjX9KiseGl12V/h6
tpqYTi4re1NJOCxz5XfF/ML61x4OJpVbhyokPjl/rOvMyQz6XtUS9FDtkJ/ZN1bxpIkcrby7j6Uu
D0Yp2aEG+oAGswOW65StqxsthqMModvnULvb2St0eRcZEyFCvDGnRcAvpbvqshoJrcb0ZgkcjSbv
sihqDyY+U3O09arj1i8lCFNW9qSVLXGkah7COA9EKX9a5wGG4ZQGmO4a9pooRH0gJ0qd/Ahz6zrL
QxdRN/AUoodhxJXQRBKZWb/6fWpcCcJyGLgaAq3r0RmLu2kfq9U+M7WvVho9DquY2FMqfa37WbBD
lLdEs7nLAVYBGQw6YTr1sXBfKwi55PqPdZVrO9cNt6Q9ZXf6GGFb2HgyEgRtt7rNWF6JtXhlKUtA
f/0Zmbh9GiUZKAj4Rtaw/lwVA4WPpH4arK6yc9qaTl2mlt0saCcM9J2qqk1tjZtM7gW/N6srLaTE
PsS3GKsOPnJLXwytfIg0VF9IwZpKeE4HmDdxhashmjo7cTbukJvlJTm2B7xzsfFqAy1f8CMWaNsJ
OyMDZTUm1zFFZg/o4h0B3LG0FwQ8SCk0h4cR3ED5oOVgyeTnECKCqBjuoA82ncAHbRw0B5zAjWA+
R4WR0Bw1N0jA6C/dTUXLIbdKt8nyQ8GTPLYKerpVYLBGmfqlllcqvDrSal+ibLpPVMlVu9gJ485h
zwST+jCtgqv29QM/eNdF90ud7PMqu5aH59CyjgI2g1kr7oR40GwrHG/VNnSrdnZ1nCmXbnQF8Ws0
/oxpa+ehSgsvxgW0iGyl1r7J0Yb2QPB3/CIaACSxJWpMFh8ow0riUk9f9PR+gowQF1agFYu91KM/
LeSxRodXE7h28XsGHFCvOHtx/LVocTuCTKOOX+NYPkhtQXWR5DikHpHaaZR7tYmxdqSBsfuLBqYf
1/sobvdz9bOXMltBVFNaVm8ewA2Qkw9F9lhnoysVhauJoAVm8kUCP6oCR2NSHlmyMruX8mfQvNeW
Nn2tVN1p1/ulhG/MNTlp1Ddl3YGBaSto8nLPupop7EIF1F1iBWo87yLdcgAO2ZEeOb2suDP4W3Wd
3WzUfXlV/SyXeVe0u0konSmp7LCJHUNID3n+MyYQR9y8QvZCYcYuBMpX+Kr9oDq0V7WfFV9Q2dDp
JXiDSA4sCLTk0HcN8XhRgYKibufWcXNQTTIoIX80lvSHnBPMdVl2daG+7RdT8GYZmEhfZU94tqFU
p7iatgQUAQNZBKIAkolqE8o88TM4y29AfO1CVB+laLquo5tcgvtsrC7Wm7alk2yZT2vWuBh3Oyl/
jWb/46gWezLavYLHC8hxRxCm5wYhKicGRtXMxvc1xdKySYKx6YN40V5Woz8AUfLNLN/ng7Ej33Em
SXBoEHEbG8eOj6Vn8QuAICeUrMehAxiqlB3RiRp+Po+yI1TR05S0vpn3t5G0LvTcC8PulIGHCTgb
yFTOMq47rYt24bL6HXr1TR37KbdK3oi/xDT5HlWsW6pdD6Z+WuPyK4rm2Hjk4Zeu1iU71cyZNTY0
Em3zKhIXXxYMBxuM49wbKJ43L+pqBJJWmId+tPbDLHuF2F/J8XqPDdlBGA2oJJkyOP2cfl1D2R3S
6GYo0QOMp9UR5HL2hlw1bFlHNFCQukPbWvt+SH+IpQlEJA4DrVauJpUeWcbt0+WiE7bHwnoCzeDI
Zv/QgQaPhDBmnvnfIVb32VJ6dWZ8kZf2lEcCfG45Cib2WiZFuwoH5GWJeashQz+dBgtaO3AhjF9C
VAqj45Km2GpU8VGYIxfDQntAfDiTnarPHQv8qJKgOtM2R2NhlWfDn5sUkGZ4JeKCNjVPU9G5Roda
RnuMBwU8fhIM2HeRZX5DT8uuMpLt0tgZXem21rWigM9Mm+cBdJsirAo4wZjsRPzaGDza06a2l1Xp
bbCSu6WUf6yJ4VSy/JB2kr5DOsvVTSBs4ikkNzRJ93N+biWJrtz8BP+5hbtyzO/C0SIo3UFwszl8
gZFOB9FKPegF9prXG7zveVT2c1c/rWKLWppmF4galV14pUa8V5HQdBPSd0V/KAtd9/Q+Mm1dAtY1
Ip8lqpBiRsuPJzVo48kVBoNAeRVF+iGeUvICvbuuKsstxvIYAriLIqx++wUvxo7JJJV5BS4MFEwi
H4Rc8A352yIOgZA39pr+zHjoTubJMHO7H2+ZnZPEPGVA5wrrSPpcZ56pkeeoBy0Lr+iJ+JL2UpYb
+cFIsNBAMMUeF/FhzCJ/AZ3Ny7229VF8iqfcsHEprmzea0Gl/r2Ufyld5dEocCVzsqMMXRzFDOYF
v5Fk2E+WbMehaKfddbuOR7MBqpAsT9qUX/XKJDuSkT0m9TLA+AVJHlctGVUF0jpEi8rr0eS2K1nT
7WSua7eIhpcOyS+nNZbnph3aG0TbMz8CperOefGrnVtf0imiVOuvSJx20zTvtMb4Lin1t5AeJitX
gzVpoAPUfXg1VEn9OIjc/mZllMDaJdCprAHxop3R/EqfAI7zopGywqunJQFoq2PEIeWBTljGELzd
rdJAZwfUPMkuWuUwTHZ5oTxOUqX6iUJwXdvafA7NvN0bs/6EFLdwxJ/srswn2uRkQPUs/lJFAr2l
JAerJIS30Gdbw7QrQ4RQ2aEVzrMX8agwln9k3RzaWgIk3Oy4BilGP/WDBda9nxTqIZXhhUOLmfzY
sLmLXHPbQU3cvlV+tBlZtJWDIlG16FLV/0yzbKu+UXND4p6uBpJbmJhTnXvT6SqorzUTOCOn88Kg
dKtgIKO6mlzZXXbyRU2P962n36O9tmkoSmLTdN7wamUtCuMZ1G28J9F0o0O5o/aERSnQrQtwg/fN
2d9DMSWEbrbpKdrWH3gzsTGlTmc0g0xFsfCmuXZG+3lWH9v6qYsi902N9fZ3Mf6tsN7HEiYl8zdj
naFTeDBUcZkz1oTcnCZeqeIlqyB5Qw39uwvwcTpn3ymXw5i4xRBEKiRRvM4e7sATeZm39bkBiiCN
It3p9uIm+/ZLehR33RG88p/nedaE/fgrtkV/s6gY8BlmWvErlqDcG35yGG3Na04ROkn/genf+7be
79ForWzUZ1WjWHU2ZxCzcqgujCYeZKdzKiZMCuqGboI2k4yOD+pM/wESZ2s+nS81QAaq3si9aIDR
3k+yM9BnqtlWjkids2x5T4CnDbOXvrjWxZ+0aOzYnC+s7KUxt27724UNy3pMEwPk/F7zu6CnHyt5
bXCpH3vWcf69pOhoo7NL6N2oVe/HMaQ6p5xN3i3dIDrgkMVvlpGk1shC/dJ985jAsTUe/7xt3rfi
/jkolk98SxEDunOG00rbcYgBrzspah4hwB8EqUfhQmP2DP7BKPRKNzopIlDohdFfej+1TK76Woig
PvfuRhhjXk+CBx3FFwKeaqSuFz7ZGav994Dg/LY+LUL4H/ZJMQupLBol8rOHBYkiONdOdQUVG7Eg
xctuyuDiiB+CAFNUNj9kut0s5PnXg51ACryN+Ltzv1lg2AJQwu3Y8+lK+5I8hPThCOr0gLaWOpRz
dL7Pm49TX2jtCBaO6wHK2E29pwLojH9BcnAXFyMejv5mNHRppmfQmm1tGXeD8aAFja/ReZtd6qcc
8ogMuM9Fkd1uo/ZuyZ6rWTjIFD3XG+FBzm2uba//ayXqKdnzQvKo1p0rGcBbR79DRFpFm3bGmyh/
2H5r7F2kw77HwHz8lWenNsuiTOlTylbmE9SDfUlRzsY97bRRFGOvuwC5+RAjWBMAKYgyb/4O+LK/
3+BLTDmtxX+JcKj4pV8EtWcc+uCivthn3/zNONa5woCZykXEC8FZnNEdvutOdmfc93a2x33hyxgA
U+eynhxt/+co8cl5Yn5EXAs0Gc5s+rb738RApY14kxkTXE/Yg3+/YqnIaZ38V/x9ciP473g4XvyE
H2LTtqhsMFWBe7npxr4fFH/U0KynWMXxePEEO/OofWwieZITOc1+c0+3XPVSHvQhX2DQDTaw+SZS
NTqHP6xGJvfQfzRnCcsrE78fOAwXFvOzeW2N9g0CgT7/a7R8s5j4ia4z3UWGCPRA9IagH67Xo3rb
uUIAV0g/6M+XPSE/26GY16KjyN3y0cVNrORVogGtwcUgRYgHPwTFX3UjLBfBKY3bRESni8Lbhbl+
DItb+gU6DCQJuBz17GDwpGiMpGSu0wFJOgsXNPyIT4ZnAA7uburgf7Vp3gyonZ+QWFLLKFo1bNeM
FwtRil/RLudAYtUYO9JEaCxc8TL7/rOD+XbYs8RkTJnmVDFPfO9fCtNpE1vxh2Dc8QaDoMvbaD97
Wy6W+JcEuT69CAwZLA1Z+xaRz87JIhm51ReMvYnkxo72PFzHaBRhmHI/ek3vKR4p/C4+KT/+/HFf
QZTvsrHtrCDOa8CPRkf6HGFTtgrFtZL+yeSIzrbMFFUkwI0G0c/pErt6Kpz8OLDmrV3caOntJUXc
TxKL97/gLMp3elOkSVJuv4BaKLcOxQkBYCXXjmMeY695/vOUP1/rN1M+C4Rr3mTytFTb9trWeuVF
bVNmdaM0+Hujoud0hO0tDE/VJSHUT8MGwqQIDvGVJWXbgm/CRj/rg94ZGWHDyXF7vKdSsa/9yNt6
CV7fv2b6yUW31Y8YkO0jvxn27F1hTZo16DrDbka2klscSgndrdLt6B856m3rkbB+qfzSMR1635W3
xeX8Z3p38WR/eKCe/ZCzUFIYmhQOVa45ieGGwRBEXg8fzZ293qmDi+orW5z4sLc5U5vzF0nWuXle
HJvmomXESxlZ22j9O6aGVK020vrYktZ2s55qbUOn/P3nDfbZR0YhTkTYhZH52O8/8oCxk6CYXLSz
do9l9tp8qeNLG+nD85uFfDvGWbyIcCYyap0kAjrm66FpVDs5krfAgtERuml1PCorvw4Uan7On+f3
8ZnK4GxekuVNepLXwPsJtlKzVGAGVE7s7K4ubXwUbaRA9NlCgeBfGO2zPWNhGwXKkDzZOtcCWeeO
OvBsqq9FjU1BaCtqyMDd/wO10EtjncWivKf6Rt0NLXTycd1J/ZWGi7s6qi9S6XYvzOyzi/XtzM4C
ERtIBFHBzIBPwZfonO7nfNxCnxWMQUun7sIb7rO86O14ZxvTFIpGhJ+nOupEbRqx+Uq8//OUPslQ
Nkg3tkvAdykMne0MCVgt10mOhKXf7rsgC5TXd/bFd9MnJ5tx2H8ySOHNnfX9DpQR1xDyqaILFWT3
4Jx2gz+d1N3lHfHJWQZfDZNERClF/1AjacvMKlO4Q860NTIRzlBs7LJWW88t+X+x0bFeYUI6fqIq
ecD7SenaUIxd3isO6xcG9WvNCViK7G+iPxczjk9ntjnK8IhWZY7z+9EwVlIoqKfMjENcWFsByMme
MjhYi5vasQcuuQ0ufbhPdiBT/PegZzswhHafrtkmExA94vc4tpfKkpdmdbYxpqy3lOZ1VsBdBGsI
yl7aCZ1g/3mfn5GtXp+mBEDyNO5xNsZ5jDdaLDfqWtp6MrumSYGJFDM6Y7U/71CZKIUOQRTPlDEd
BREJWSfnxdOjX3v5LX8mGvXPnwI7FIbDqy3i2ZRzECBmWW1l7sD4W0RfrArMRzm1aVzwyKK5F7lx
cFmL/AxG/3Hcs4KQCMKgKYURlBkGNcv1Vied/PlLdXPxxfxJnIRPwTuOGwfjkfOKoRqmehTzsiVO
blYjCDhLL7GPexXUG7F8uVwaff03nmUO70Y8uwcm+jkIixrbPTBVR0noC1faN2iPm8GmIfoqIHeV
UCEQrkRxFN1ub+6yy2d0W8I//YyzM1qN8mLoHTo0+b7fI53xl4R+XYuLKfWhfz5FQGvtL6Zp2/T+
NO7ZMZ2z3DDb7XWr3s3uNmb0LQl0G+2BXX536Vb6WDTFavbt5z3bwJWYh53asdjbNZh+jXaFN+4S
p/1S/2r2hVsGxkm59H7/dIaQZjazVqoE58yZPDW6SopIDTcp8u2VF7ujYUtBvFOPebBeGu7TD/nv
4c79Z/NOVulhb8M1dxJAi73sqM6Y+oCt3WW9lu7rX+ELr4LdReHdT8/Om5HPHrULOhdmjcyLo/PU
kNwEL9idtCscFJaM/QphTvovvRFeAwNeGf+ztsrZ4ekWOp0AnjVUFOzyxInxU7/d0Vzwq711NXtb
Qyq5WNOUPkmJ3w17dlh6Y17pNTNsvm/9f31U1QW6XQUbmRmMgd8HGCr+By+NS9/37MAYlSVnSidv
8UI9IKAiexJFkty2UbqwAtHNfGwvnUtP59fK/odz+malz06OVhA0eQYgXnkKucdxaHiYXdJJKtWu
ertSR86ueNJKDiS+IPtR7YFJuuUVbe4L1+GltT+7C9oii8t6+yGbgxERo6jv+31B70xHS8WTeRi8
Ogs1XmydSuciefHS8p+lnfCdGmlZWH41SHYG0qwxC5AFU0Yza0RjU3HGb0J1L7iXzBo+ywPebbqz
nM00YkGuttpY7YKSOWlsvIVUft1zzr6Nf6XPAoWEr9JV5tMiUS5yvj95r7wb/uw9vbS1FU7wSdh3
5R7ByJ11j8GS01/Lu0up22evvrdjqVtO/qZ20SSRNkW8SdlookPD0C4fNmY5gvVe5l8q0lz4oucN
isxYpLBfGExo7uZVtqsO60FxJ1qm/+et+0lG+m5WZ8GqbFEEUy0GssQGhCCGVIAp/zzE5xcc3Ra0
mUWof8pZZEqNuQnF7XSoQbQTAM5QX1t3+mN00vlYMlg753LR57N6Py+Xf496FpP0aZDTlgII3ytc
HHAotn6YiITgnFq3OW1k6Yt75NP9+GbMs4A0tRWUiRbej3gID6U/7n5TtTdPrUtpw/avOo99FFe2
txICjx+4r7Ap5ThHPdSZQKRNkhiYcXcTx83LhY/32QX6Zpzzq7up4rUVm9dtv/U9AX0iOscbvdk3
PjUI/5K8yEfICOmQhE0SUqAwbvXz3RJT2UGUiAG30k4I3T90QQBfgwg7NLsLk/ts978d62yP1OOM
m3XPWFlr5/sVh4/yBvqjJ0q2FgiHwp2Ol1IveQvGHz7cm/md7ZEuace6pUhGzAoDsFOgAV34BG1F
zqc+AD+/2WRueffa8rH8abkDF/roa7fyfbcTj//csv+fyvh/NjzH/9uv1k/K/Hv5461J7fZ/+CeR
UfqHhjastdkUU8qBPP8vj1p8aCk8ylDORTyfRf5X/0NqNMR/4O2Fay39038yF/9FatSsf5i0uRWe
TPC7eDT/d6TGs6PPgUeiAJgF9RjUkk397NJNB1maU1WNvaJN1X2jmbeqtpLmZEJlwzV57qXadFtV
dQSxeUoFZbAxIENJJxojOxm60gvVeYBcoyv7N0t4+3sTvwUqne9tfhm9FEWkKirhiWeIZ3fkMOdI
Dc5CjJhWetD6ab5T0G4thFu161p3I2oeZyX1Q6X/MkA0+ibBH0rD3oDHhp4H9h4HRSj8qZmv8jrC
ii0PfyEAFSIAbGB8s4lRTm1DQjl0JiSqtvZlpT2JBoyLCgXaC68WZVvHNyd1m40hbRgdvh0F2A/G
OLMwjK1YJXC8hYPUqcNpDE2vQKdK1Or1WUH5y9a7+HbtkDi0W2TzN86b8FAkIT52ErqT1Rge2+2P
0lL+XgvBDIS6N24kNarudKu9D/uw/WKpfQMMoa5u1SEoRGX0x7hDcLWGKbmcSpQ5XVOYm920FVNS
q5b3OjwQ2xwihBrjNUZ2tS8Dqa7BMWfLJTWm87zndRWomlLtASRFA/Ts9k7qSC0hKaS0rie0U9vl
NKFfFpRSqx0rq1PsSQR8PyuNdpyMbgaoLtwZZpJcL1VRX8hWzi+H3z9GIXpihErN57XT8yYJM5Mq
GbIKbl6tLvPt64bSIq1EIqz1UPgNj2pZzFAbHVCR6j6NKyvoBSBef97nr32q9ztjs6fGFo6Woa6y
KO9zwVCLZ2WumsxTjToJwhTFtgFpZxqGce6LI2LBgrgAWU89fa4VXyrGHYTMx9pYbvOxze4XVUjv
BSnR/FH5gdZVEkDbCym0jINt5PMcgCHOqq5wdOy/7VDjuOpj/y3Whe+883S3zYfUrfHEQjuhQsMt
bf82k3I9Zmt6jxc1NbBCXJ/UUL7VUvHhz5M/b5nyDQiLwCyBouEySDh8P3mlRkKd/cjkERu2ezLw
g6GWe3EsioeWXwc1Tsu+tObki/Qt7NCItB216od5FsfDYAHhXeJwAig+WNcoVOiOLNdQ0IruJEdm
et03Vhv8+SebZ0kMP5nIDBudjtTmN3/+vYqqSediVWL0qHTRjxar9IQRxL5OWoqw7PhTh5O6GEL2
BcDnEiypzGc4QgvMTqhqWy47EkS7lYo3KLM/y/Czb/RZPuZLkZ1Ec6VyLAvSY1fkLyjkwJ5ZLPkg
SiDc+VGrbQio9yrphO9Pgqg0FJZyuUbPbz2WqhKQDGGGMFVqEMrRejsfxtQsbtFphgJo5jshh94z
gz7KijHc582QBoLyM+9G7TgOg3Y05gShyzXqbnJCvt3LkAmKDmXOcgpB70i9baljHXRSpbs5UpA4
IsDXkLTurt/GWVGGsGUW4yitaYAOZ+ZX29EaI4GOe4bkfxGpv4SxPQKPqWRde1HaPEKHOgzysGxO
SZV7GesU5JOqnfRwE28356OhT0kAXZcpV/BXb9VqnU+qQEP9z19WOcu4X78sQENcHgD18N9nGVzT
iEOkhmLkWWMKZ0gqSz+j5B0uLcq4mdm62iRUp9rCemLpD68/ywghrS5rf1O1fRKk1Yophyp5OmyT
+14uuqe2Uk9pN38b5LyG59hAj4K5fAcI15brmJrryKtWbBEUj+q1+TXRDZHho8hSfSSxuyABony8
7S36jRJFdknSNQx73h+3BhXvVYz62MtDnQsHQw2sp4umvJXHv9DQhFQ8atdWg+nmZLWYp6R146K4
nFdVTy0AXieuNBQjZjT9jXpBbrEfxb+2cG9PYUnYSpUHI+/nW+TTgGu2seJmYo4Q8HZbmYl8pxXi
pvtaPFpjkd2s+WS6WSbAflmyMpi6ZoY8JIjBWPSPf/626vbt3kdZULLAZEl2+I+ubI/kN8G+ysw6
kfWUIJobsT+HREEEa+OAZKJxeyu5hdwoO+GMD5N4KGurulv69qaUB0Sxxu6EgBYaOmIRet2qaUd+
r3UYVXV2orYCzCGqil301iZVbnrtJFCmU8zQkUyYwQtFDZhUhXXTRcujWcgPvdkjmG8IO1PIJTuL
VUTL+0NWSYJHEarwdQMdcpCV8b4OYbGlVirv9O0Q5AS3oEI8qBB65cLul7fX+dkKGRhEoHHx2+v1
bPfHcOSrNGkjDzy8dRB5OdkCItx+0quI+hWrdiyr3vSMJnmJEDdwZFRr/BCWywnRBvQB2vimFaT4
ZkrTW7xgyHyfKrn0soTVEMnhjpmQpDCmLonOfPrDaY8CqbJedRe3R9KbTytKHTqz0iZWXRsGcqww
S7LIuu31Pr2JKkVwFWH6IVtwzGvVsWL4rZJs62kZDdDY1GBlPz51MhL/bbE3MwCbBZYRw3bT83Ef
8qtZLqObC9vxk0vEIrWXaXyh2fWqZ/L2NyPF1qRJIyLJ0B3ktJhiZ3zpzU61UaXIPTOqplNegq1Y
h3F9qCWMobo9GqZGBKsd/sWcP+rt+pKqSXjfx8bPmd7urokX4apZV0Kn9XM0p+im3/5Qw10F5fY4
Ww+lWRWPa81TNFf6k0iZcdci6nzdlHT1piQFhAo9O7C6yFvw3IQK07XBVC2nuODSkVv9ZOh6f5i5
8sy2SS8oZ56XYEWUWjbrDgk4HoQHDLjef8imtrRCWc3QVRLEZimEKp6YDPSmFGmnTWZ4LPovWRVq
x3g0TN804el0qRVka2O6eXw15VDYSRtdEzVoX51gsDWyWOz1Gu5sKnivj5RmgJMXSd1NEZc/2+0s
/7dfFto4OnM89khyMUQ5axJA6l26JURfVp4V49QqVQ3BOgKOlAz3i7LssngxkQueOE6Iu5Krx/KV
JZD5ttnduPRXtVVIe5T5DacXKmPHRQWDVwzzXSJr6eMqZT8iMYyCFcFZnKY7PCDZADZa6WbQaXry
MKDDi4dZ6eYRDM+0Naa9LAAvNoUlvuoGGZVyWfuK78IPRK2AL+QjbgFGOZpuGS/qTq6aL32p/2og
FKL8eyHIvOIb3wWZrcqkAAtGtcsy0Yl6/4kTUc4XsxzIgppGduIQUeo8qz29XeC2tlO1E4VIdJVa
VtCRUEPyF/6YRPX7bMFhrbFt2LfxGF2pM4yRWs1UvzBK2c+NxHLKznoOwzE7roskI3EwOwpuDTdT
to5eWdSKjcxE4ibjq4lfV/uj2RZ2Q+Jpl7pAUyXtjlk6X8tCFwYLlsbcXRW0suWgxFV3NVUVv0lN
8y+qJV5heCFcoWJzq0/81LVaFI+VfOQet25NqQTCLSSJ9+etdV4gF1k6FYwsVzjKNrhYbEHlTaCT
x0lWOyXT3EzSkbZYpYoPN+2HPlH3yVh+0bf3yoq9GpkSPgRutA4iJHHxJQ6ZPUapy7d0RN6x7h1J
LmZflMPVkfrCvPB0//jY5YeayGsioAWyBAWt9z8UtcVFHKtFQ6h1211Tz4tzndT2xOnfQSd8FCEm
x0OfvZRClvuVNT+vfYiye1zOu169KeHaBWafx1+b2NoZkE4f2zSUrpIRAX59+3s0G2ATjFl6JNf3
kT5vXOQotFMy69+FVLc8/njKhqY4TQaGP8nca367iEBp1u0ZMZvZQyTIh5IAgStHot+UWaJfemB+
CPI6j32Mr6FCbIg56yznyEWNfSmgSm0J1GwX6++iNxPPmCw81Qa4l9EQ8tYLSYH55OVDmuoZdMju
aAr69X9QUTlHh277B+E37huiLIpZ542AiQqlMhNMUXCfo3rjauJIAdvFSXu47JKlSTtVDUvntRoi
ota/x+kD/5VURy4/gSMfDYp44Tl1Dg/gR8nEShA6qICC8nu9FN5s6inOF0lhZ7s9nEtELaL+Jp3R
P8JgK3SG0Grv0grTt9eTV6fqKbNGbafL+YC8/IL6lIwWbdRlSxALCvIVmxOHknWunDT1sSnN6coY
dqoQrxc+rvIhoURxkyQIC+4ND8myvt/jSzE1lp6k/O40zyH6zrFTN1Fzeg1UYoc4Eeys1Ev7obpF
SIm7dcaO4RoPACR0uAKqacZsJsTUAqeUQx2W6P2kjUKcVg6rpk9XVVztG5Qj0oiV17A3Oci1Wniv
dxawfF6d5A+uOKKfME897XY0TsJB61zUeWOKCcb9n8MPn4UpvQ/eMvfZdr2hbsWWPtvPeGdkJALY
IC2L3Svpeo8Sy8gTiR6oMAmqg7DK+i3NlRci7nof5Zn7+hjQuXUcYY2T6zlsPaOPEejQ5MiRUBVG
RsNaEJ5Bv8L4/bqToO/rVl7ttFJUntJhxNanbA96rechLwzZ7eayfq55gu97nXstW9b8/3J2Xkty
G0u3fiJEwJtbNID24x15g9CIZMF7U8DT/x9a+0KkdojnbIViYjiSRmigUJW5cpm3G4rERpzipHEf
5+5nRRDFcXIc/As2s82tt/IBtVbfzOf2KFqjfJENv49cGI6FJL/TJpwfOrdgu8IFjGcp5pwW1BX7
2CtwpMIxvt5NXokKvbCXNqJF6C590n9dZ+kcR+qMCOMmkkKJ5HjR6rZ4QxzdE2UyDMem1GPs/9P+
4mbY+thUo4MivzSNUfsLibv7xOjqnW2W6h4PrXq/zOt7m7f4vHhkRRFn9rDWzrGijCBxJN3rbX41
jKK4U+jIIzm6+bEtgyLXsNAlyygiXYcE4EGccSGCSEV+x75JsBVI8Om/qlZ1HfKpYLGOxaH1LLAj
J8Zljp/fujnEoeWudCb20xHleq7g82HetRMFgisGfMVS/WzqzbveaW/d9n7BEfP/unFdP4AV3+4h
xkhZmJhrdxFT2lPVGsCRmrP30mY82s70BRv98k7pcu/gVRiyMDv87CeTg8uyTDJw46K/z3I8zjDJ
QaeaT/kFMYV3IJoCTWXuUMYKxwoKOkY1/1ota7f3CK4KmqboDrosl2C1x/I09ku6N9o5Qi1fncVi
wKmdciu8dZ6G5iFNtdL0c+zWNxDo+xtaYc9JG6Xe2t/jU3FwE7lGHXVmYJhp8y6JPqiwVppZDu+b
I2HY4xDpK63UlvM8li+jtar36bi+1n2CvC7VtXMy4JrmQlk5MYwiX6KTb+7QdVe9xaAF28KTvozm
nb4W1lEoCCWyufxuz7V8GrIhP6cbBFfETyYwyanJe6z2EBeoSfVQIKjxrRnF25xPLuF2Zr7TpP46
D6AJxCHM4L36e4LS8bOPjXfyw5x97eGSd/tumIYfs+mUvwu6vzGWf90lDOik26zDBL77pQC2ZFm4
9ZJizqYxvFRWMyb7jwDWZbIUVjmsBsELrCuJcr79w2VSeIaz+8XDeYTYlOKLZj39VTigS1cPMDO8
04KX2aQWw5Owlz/VcSE+xpr7Q9Owj6h5O7zc1q54Nc0BruVkm6SR2W5YOIsZjKpMD9Xi5JEXl/GR
thUmjUFSXWktRRJsI4goU0vjqe3jzB8zaX4S0vamLMJ6AdZvDm4sn0dbukSYLeqXyot3MS5cb6Ks
fRhR81l000KRoylvhr54wWDGxHPF+qUYuyVsnPV3VfSvQ/DtzDSYiuDqyyn4zyq6VpXMJB0HVXpn
kEpU1ndlF42bwyDefu4FG5lsV6eKwUugfNQ97YLXaNmeQ2mn5Ip3cg1FiYyl/q3o+h9TDi6MGQd2
QGhbXWqMnw9Fexa6W8rCwI/HbMLbA5uU5AfORbzZjV0ds7xZvgpJnNqULQ8kbuzmxWm+2IMaEWyv
HteVDCWf/J3VJ1NPvchpwEbqBlb95jT7B9hHljk12TYa1v8L7G6mueF0mO5ilbkEFtjfzjDE59rb
1bkpGgKM2q56Kqu5PsbWIP3R1IqQaLVdUo3Ne2HPzyoGMWdVZu69jneLWxbpYc07JbIGEmJ7qb7g
3vPHv1/0r/zU7cGbTMN45psQkEX68/2tTJk4Wl6YQewUmJ8A/K8KUTn0bGkysG27W4zh2pwGPJsD
S7F/mI0q73ocUxpWCK65gZ6ncvu46W88mX+ljN0ujTXJ7SROZGvjf760YYoBFzVA3ttxbxQfVW/O
Z7esib2rrfnjaXETLJpd23gsc1xmAA2N05wx7gH4VgipKetIdXPtLo1799QUen3nUu79DzfQ2+RZ
zlbEYLX181WamPYkQ4zlUF0a9XFo1XRfl2W1m9QUBD3NBZnbPPI6cZ3ntorPVqpfV68NUn7yKQaJ
6xRunNHYSRSno9v9psW7Kb9/2TwZ+95iX5gLG7+W6AIYfBmlqQe62lF/bK92kso/9NwdD4MnCZtp
/trRcZb0fBIxlKDp7MkvrGJ4LjnChNIvmPbMoLt4AXytM3GFs7mezNaUD19EOSwXwIQhqE0vf8Fh
8Kuutc2TKszf1Me/ukCwHoxtkoGxNQk2Wxf4852uiGQjE07F/WqbDbvOHNZeMx354UdSVzX2bow4
+14bAncDH2oHJEf1HCwVHY67VD0qrnzTsC/y9VHLDoOlIvNqrYuFwwEum77hjng1Vctj0rjT7t+X
yX9pSgzCqBCu0yWBVdw0339rSsjK0jobyBP/PNWv53hEt5hdsgpbX9PNRpShPfaZ2aDvUNs1yK7K
vb4qxnFRG3kZB3avIlPdXa8ruAWV4orYf59mZoIbpn7x4r4EP1uTL//LVTNDwux4C2f9td+cpD6q
Q0MWG+TNFJ/ywuSe21Cc5VATRNWtxwzjMQ2Xlrser8HZ7psLm8nT7JZQZxdC2CHL7FZPGK+tfeqT
yQ51Db8ckrRunVSKouI3C976B+psM/fkZhukCxCX8OtEOE/dBoq0awZt7OFZWq/tk626z7dZaEus
J7PDYwbzlsrObl8JndHHXVNwq0Fi/kh6b9rf/kN31N0IthSFT8FadlxMYJV1wX237NNQw+4BYHh6
M0TnXrZh5EXnhb4Yi0s4lD7nUZoOBKnGPV5UDS8eaMPH7LRe1GoAdUIg1YzxmxRtf8Av1b2IFdNd
3v9AsxvldVjRPdo5kVIgbmKN/3SMoT/rjt6f40L77hpZf1gX2ll9nMC6MIu9FBvb4t8f/z+H69xK
UDXUXWgimWf/cviKZsjwNW3tIHc5GKTu4FmMT5JYy3KnliZei65uh8tqwd/FVv3Q6OqHvYr25LH5
/i8XY5kbHVCDU+b8utGqTjZmWI7aQVuSsDt1db5bykzjGW3Wq8bk3KXbwMUgJDUkENU5DGXuYSac
EJHYlOVvcMfbYOvnfXXb8hnWIjCBa3O7d397oXvsLAWtJHZ3Wvujl61xmmal2GV4eSejZl9msl+D
XlFFZOB6iT1+2ob96H2UbflsWzHlOXAo7Eb1nHq4NmTSwPsxKXcyy9+U1Yr9anA0UswcBsL4E1rK
pO5HVpbPgHQOUiW7pDGekzfc18r036HO/+Qy8OwpBBkkUK1aeAT8vNtay7LwsclLu3Fa9HlM726Q
Z6boznlKa4wfMQAttGzep071pJIdGDl29vjvS/C/7Zvs9gSW4XCCoNH+5TIA1yfhruR/dhr2Qpn5
plrS3NlxkT0r8jnpVmPvZa0GCkKUXsZMLpQV+EVTj7OvjsZJ82I1SEnF89nvvUuGkbI/4fBARw0V
u7TnP624TH8HQf2XPchS+YuBPUbxuAL8fPMkIXkZiWA2RymIElwCUvVMExayvTYHvURfO+Uzbo0Z
bR3ggHqXrMqH5rXlVabOd88beb2z3LkkZDDudKuLL/iCNvvBRlTnOUp51BJxSmdx6Ad9ef/3W36r
q35Z2TadqolWgMRKRig/X/xS19XYzRxVNwzkxp9R1gprPLvQLoxUGPrMeC0r8oXunCEj4xMv8by7
iWn+rWmKbVIYK0+9dBOxE7ZZE/5jq/oLDKHQZTL64ajipCY2RumKBW1pI025GeQKsq/FnWlezanH
hD5PvGja4LqkF5Sano5pt+WIc+euxyQbljtNK35H2nf+WcQzykU2S72pQZX7dWJUFZXbuL31n2XP
VHJir08Jssxj6cHjwjcwVkQS1YlXk+5YaJ/YCpLGQ2rEXrWaV6CcEReUMdP8W588dLMb4c1eBdzq
5FQqRRois8YPfs5O9ZJNF7dVJuqTbXpuEQl7g7yivEyhdKzDJ1Ne/VBqkiQ7Y76a+kQSbDL1GAS2
iKPn5UttO2dSZiDV1Ave2E3zJdPn/l7LejWQip1FRmq3d32h3DfxKq41q8fvivij0DYv+s3cPVbL
bFfOTheMtasGbtuYd+oiP/Hvv1fZIc7x4E5xtCQt1beZuyruipUvvZbAAggrF70a3LekwbZWMy6W
NpenVXRxeKOGiW7YVfo8/X8qrLda0DU9Kik8EUxYi78MLoTbNzhnrg7Gd7jcKgnIckXocQ72AgXY
XD4oxgA5MKo9gfx/0RbLfqBQ9Lu8wRxaTQvp11mdRYuXlFE5jt2HnB0Ms7en8O+v0z8w8i3rwwJ0
YTILMxNW0s+v05SSow6lTg1jG9/AUUyYRpMcHywuzBilQYWRVN9muATn1alfXUX/uHHCWogTu9S1
zODfr+dXdyHombxsYF6YHEDSxA3r5+upVXXRG/zLyfnEMHbm3whT/ENXD8f1FI0g6E6QWm2xcwsK
Ufa2Lf1yTJ4pztk5texcT/IzhWp56LJFP+rb2A27vuRYetpJLpBS2katSURIMQesPhmqmgSMW/KJ
lRrvbTXud1QTv/MQc36FkrePxXjR1DmT0Gb/KoAoYwF6PVQLZ39/koArva/ub7CpTJhMEJKLS2hT
1jvZKwHF43QUOXbuOUphMeBYOCreH0s2kgK6bWgjcJPKTKtdz6ScPihexenXihwL4vxVq6uGXRlP
r9Ws6ldhGXPYWMS1lvYy5welgz5dE3P9NLnOTvXqDKA0XY+KOnr3tTJGtxexd0YXr88EM/PVMu7w
eIGuuRWZVgbqMiljd1Fa7cdtQy3aXlxQc+LYP2M1Hq/2FpcQOlrt3bcA6/dOYp30OC9P+oSzo6tD
OVVFNUaulMXZAnASjTWf+9X8olVp4jdpZrxCCaHYlN+0Iq35cNWXFPpWKOKY8dnisOE5MZdV2uVe
GUivjknviHStwrqgtJrfvM83Rd/fzxxIUnCIMLvDPsdDgfzL+9xVvDyEIldhsuB1q7rCpInjwPzr
hAYNO7RNdrrV8NqSXvqsvTMJn34tGxiOY0chVFfisVnU+d7CirNuk+ZSkplQuLOLdXAnD4rxKOO2
+QKZSIN0Jmhzt2VaFOpFSzJt3zWtc/x/YGPq23H5949mbIgliagmnR+TDmerFf5WKFa8UCYTCpyU
oGD5E86zO2IyrCwsJ+I0VkW/a4fyqREkG+BLcfYWyzgOXu5dCGc7D01bYxyvdGNgl9tA3suNPeTj
9MLHPDS5xfhfZr8JgPsHbWK7ZFiUt36V1uXXSDGhK1iW1i4NCYZFkZcWxb4mzbruRppvy3uV7eQR
IIu9smH07sFyscAh6PdwG84oAEmW0IC61goN5YIzQ1NUHGy1/p5X0j7j/xss+fqQNXF2QHxZXzO9
tyF3OfXv9t5fN4XbB4GHzpmOyQiz45/vPU6ta921hRfcqHU5Nm/4t6d/GKv6dkNqVLMK5sno7vWi
0jkbS6gQSfvKeoAFYIdr1ipviaNAcfYg4/37RvwPAhkXx1Vxqy2cR6G5/MJcsJV5UJLJ4i5veIaI
p/1QE6jRiDw/LEb92LcdmpnZ5OQd072rKS/eBn2X5kBUellivNyP3/IqeXHlmJ5vI0BNxmtAinF9
18g2LLw+uVarY15kQpW+mviAik5EDIGc6+BuFE1wvHbrfXttbE9CKKHTLfUuBuaMCkF9Vrb2Fl1n
+MtQEXrOftbqbfo427GyFyIxr0ByHkU2vZgp098wX7Yy/58vD35aoL8b8r8hJz8/wDovetzZt7Z4
Me3IjmHXjFjaHltDlDjRjkyxlLasL63jVn99qWr7We1ql4FLRXU64DXeOdb+9iex/ej23SyyT2ON
sxOG3neZnKfnSe2JNIrX6QR9SaV8ekzt+s5kJnu2xnF4GPvmnaCd5XT70Y3grUz218lQxgDWvMp+
Kid/hIX0cCtoE7OQe3NpFUolnRm4nxOo68vbfGQEp9oebqdYqw9ajNfl9kfNjuOdOsX2flDZu4Wt
PjGqy8NRH6bzgN/eKWtnP+0N+KRlH7KoCCVaEvUym1Ls2FSzu5R8HMLK4XmZ1BcHtzHkuZ6/MhBr
Ytqj8c6thP2ysqdoravt/xrbG50TQxttlrOCUPPswsb9z4W6sXsWZvmVcKJ+P0tG0N5KiI6SWvqx
Gp29TsHu//UsZp0Q9Y74vlNjQrnoJuNKLoZ1anMNQ+XcvFP0JQv6nvSUJCeMwyoV42GSzRCCAA8v
Ro0+tijyF9iky8Geh/SV4cl8aGQ3EBORBazs5nEVCukFxfIhIK69DJYno7lItMOs1Xg61I6gBne+
JaaxfJ201f3PpeWmVpOgBQWApIb+mJsIEkwHLp8q2j0W4+oTsO4nyeRWiLEYZMXyZaA9o3vXOtrc
wWj9KU/fLWt4bpXSevZa6w1adUgMTvqmjw1REU25EGuTiECgxnidqOPnPnlapIm4tI/VJ+nGNINT
P0LWeE5NNXkm1F4+lU7g4Mg/eRzdQ9fW15Zohwv0YCdSBtN4d9BQlHb/5KwDY6V8tiKRkuXueYi3
yzbG/tsTVzz80l1Wlm1EVZMQocXOpWpxFTmOVAOFccnjUuOlJRd0IHRyLqgRu0BnV30kZe5BorYn
WLZq0Nlaea9OoroXUxMUxeylO6c3qYHS6n0YPX9K0YNt7cVgF/P+tuVszLsQ2pRGHhhf2lnZ316O
cZn0PdahSZh5ct91orwmzuswmOrFmSCBdomOuf9GrmjN+XHLXDtW+RSHghSanTTsc7q0aeQY85tb
NV9mrzir3jI8FlV1d0Mk8mLZ0VLBYWg1nNfbot5poO3kbYyvTPzlbo4z7dKPbN5mAmBkarO8qEh7
2I/DrOjdtyYmrntm7hXdSr7bb3VvPBbhMXcfjCk95roOwcCuFN8xwZQnu/H22SDzSNMYfihyV5PH
BPO80g5wfsTOcebmZMjVeUg6hQkvSEMonNpkDOnQ08eYzYqkzL7BVDjYcv2YNnUKua6u1ePwa9f2
YVGwl3cKM4+MVXf8UkvluUuFsxNln0RmwnyuMpVwYaQfCS3R75TaWKN0+262gflnJ0t3RaIL3zJr
52oqY7Ofthc+WRLIIj0zXzdXLnMlgRiRoISMBP+UVSKv5Xq9UZHBI+zrrfHGlhcmD4TsSm0YqMSe
E6Yi/VHaWhqM0k2Pqa4yhxVVtd6VrPO7WnTLqQThDD2I9qG6gmSTzeJ5TXow7W6ibydt6rYdMDj9
sNl44SuUMlTsyjp5sZgQE/TTSzGTht1ghH9Z0vu1K8x7YzG+OnPfnPqVvboyoLinVRyI0mu+LPN1
qbPiLmFgem2ni5639Z3S1CC37t0wYIY7L92jnEV1vPXk3cYqwDhoCqWxdmQywa0YxSxOfWnFj1K1
VJ5txfEiyUFoUXvuinzfeNP6LXbh78lUmk9Kku0J9E7D3ip78NzGRC4Bl0zGbntoGFhHdjK9wBkC
OFjj8+1L0Re5bw55tzfddNpNTb6E5bDZEBOottcgYO4FnFrQ9sSWL7WOGzr9JNzO/GuRVOp32Obf
TSeefKrNCRqGC19kADoxyM667R6yiOtrvnRket9ocirb3X4d97OxGg8wrxv/9v41Dm4aGH9SXt7G
qCvn/bl1oZStvf08q9BK6jI93DaXvrQN38FCYd/ZLQNYiSFcAep3qInZDRRFEYdKR1qFTGEDxKI5
XZMj5GMhiV8rq6I4SqPs38f8mCwebvpd+ukCuAVdXz2gRosfLAOCjCq85dzr9hDaNdlYlaI4p3Ze
9iMkTHujuSjepEQEW5HZQ2yI1Or4u9K83sQbdapOZDKk0BZvTdtkVvsbo7MbOryB5agxtM/C0S7b
0BBErRQa/+8b32EtFPdAEMFutuvch+mCVGu7LfGkRbf2B95lR/iF8XK7RYVh/sA8A+MeIyuu6+pE
i2FjjL+tn9SOJwZMc3ff2HqYui9ypfi1q/bJEIv1POAB2mjB7T0z5k0L4o3iSL9ywD09vsxtnge3
39O7MQ78CgRQ/RM/JtowvdB328y6FxVwpoMjiKOTiWB6Se7bWsMKTYWJiV4CxTpeL0XR7xTEf6dO
pCfpTHSqNuvDzrAEXpqTPuQOkUQLO3IRpTg8eZQmA+EL9FZ0nafKPs6EcylksGAm3V6b7oVGddfA
QrCYVTb2PZl6YZt8W6fEd6eXRP6ZfG4zT34jL0MXKW0QIJ0C0Ng4PAzVvtuPRvWFPQp0xHehXDW5
iwhLqtQHnR6k6krchfw6uaUZOK34xuGY3KuEtmdeYb/Y+lQDR6RNpOjaRRQLB1GWljvDEp99m30h
+uqPnFZorkTUtO5eiyk1hL7QZWinJA5kH2arrkUt4Q7hCl/rYZFEOkiC4ad4yPYUxcPOwvP8OHux
sy8bznDbqbIQH3FlMwuZR+duRTLEOX+UA+y0yss+zL64a9M433dLh2PGRKRML5C7pVnnSxdatDlR
Rnc5MNMUr1CcUBEU1npPTf1QbMieI5b3KiZrQjKtxuSZIQ/1QZxT3S1vUksuVkKR30DG4noyGykL
hlyb40LeqAglsDMJ4WzMexJW1Depl69Kr70NWD87pu3nVsvQyd5BJFX2VrrgepVwDPLUCUDhgLqT
TVpHxWqfMzSdS5o8UJ+R8TOgq4GTIPN+p2kLOUTwDjrLfkhKNWz6SXtBIXB1e+eHZU+XWcUPe9J+
qC3quK7caVl3bPTuEYnva9nra7Ck6YOw5KOnL61vW4xem2GCmbt8a1fB6eTNU6R3gOAOIT6KV94Z
TKPXZrkQ0ximU6u+5INR7pDdNr6oh/LemA1yOgrPDeKBYEobggLlaJQqNJc0ORGUquesjl/qzHm9
LRR0IjD/+gz4Z1DjgP3LPXkQ4XcNqalk8hWHRAARZQ8KyXFZVUfkk55X64dnzS8emVed+LTG+AxS
GnGW3sepfq+3QwAXjNg3iAemDrSv+K2plztmUCrAGAgZo4ZV7+U9j93MNDUqc8vZzYjn/Lnithj6
N/B9mIHJhBNL533m6foJ5e9aL+PTrOqvDsYQb14HU0hrwzEej1DVtOucqvW5l8shK2pf9JDDLZ++
8sMavMGXNS5mVuvaj8pAclerIbqbMq3baV2N/56uCQybuvRdydXQthpvN3pGmKmEKq73nn1v1j+q
LXWr+rRz65SOCpPa5KtsC3oM3bx6ugycsSHFxkUygGtE+31pcqJzHpkOWUQ/dt7ykM0TJIEfA5w1
jxlxsTeq6rzqqJGqIn+yDQ56d5j3sjdhWnPkjWOTgSkVfqk3ztFKsVhc2+sYZ8ph0d13lF6kJMP3
TrxiORbWgBh766QKeUY0tu7Gtf7mobNygbuM6U289jEalTvBkJ84HoJvWejqbihQpE1JWI5pEGds
ENTlvJ6+6X0Meem9CW2JPKWUryVqjrNoPY2xZjl/0WP4qLNYmMtwpCvtNDwYSf+SNfnwJZ8chjmK
46Cr6/Fq7eAIo3q9QNTJg7G1ulOzLmNEM/soezTUpTcw8XHeLKfiOswdoSP7ETFsbJHcS0JMLjo/
RnDafbRqRRIhW5uS+11MSKi0w9ljh2Q8MEfkairPy8jHtcjBIW0mewdQw/J90L0QHDIj4HK+HxGV
9S4Hk55ULxSewzF2GjWIWwJ0ZEv+EjeRE6Lay1Q5ZoBWR6JackzwnIz3xz0RFDztMPxKfUcUvjUc
ZLc+Dt3AAbPAflS4eZXtvaVxfeclrhFOVvFtma17iHTIeaA8DbOMLOcQ1ykZftUBMCOqYLWZxKQB
VCJDpyAavoEFRRa2EjNzC2eaEc+PW+EXucaL1nxR5/Jrkr1CPS+e0pZZM1joRPopHe+9m5rfJpv5
bzsePrMK06C0+iOOh0jEZbYv1858TLVljy2b+uqpM05smh1q3h95iZifqG2y20iNUnwaUd+iEPAt
xqunqVHPiiHWfatm39uRlns9NLX1UuUteTsJFsQV3RKD/clPyNXNumcWjB24LGQHSJf8OQmueayG
GkOjVWYn4VZVaKbVpbABxDPd7B6HeD2o48piEzSLia06ZPG9amCeWsN2Uzt+YqOj1aGzDlPqXqya
1WFR08JiJjjTG415b3fdzilKopIWPYdGWz4WWfk5NKS61rVI/cKolUej7i7oMpPzGFrZxWmnrQlE
T3kT6zwRA0ZdUL1ko+1nzhV8byVoqxjYo8n7M2BIJHkdsQSCgTWosMc1AnroKohSZSgXe/j7nVwc
DhxXBpVXRBmuotTQs+O3WoGxUs2mvbhrF9YkksGcraYoTUoeDcd6qagRw2rEjBX1L6s2BMDOZLdL
1v5pqtNXzykecQmAVDt2S1RoRn/wILDBPdTzM0SZXQ/5+qsG3hpyZzetg6v728+r7ZM7hPumkClz
eptepMsbmWOkEMfie2/r8Hpl3gRiENiRjutVWGzXHEBPXRLqSv6u/pjmH5r7mLK3C/lZZPBAl2w3
WritEMhNJCyCBn7vVUXv8bLk7K4JjszlWzn+WSs9eZi0nsQqJcWJDto3+hbtQU4NCH20crIzMaS+
LoiVqohmjnJDrcNksPGmjLsMbukYQlHO35za0qGzsidcC5UYyWKCay7dfrcuzh9zlTBjABPIWnQn
XTCr1zW+Zp59NjYBVN3fzx2QkFEdJoK3L1VmPFoyQUjaiGiCj6Mp++2yXGm8Jwuw17vRMFQHFZdB
CrT2SCmwrwBAz+pC1T+jOI1Ko4fuQytTGaqym6T8Znf5p+pONBaDPEidEtLtc3QSva87uGvS8Rj9
XYYQB0zX7NQdAQO+JyyfHpZ6tSXAEbnv47JMuyFh25teB4hx2VtWfcvKD3JLMfpz9DQs5Tw+ZEry
1q4D3ntoK09rM0/v05xdq6baj0Ms7zAT1Z/zBi0/77w6UH1x5ucnlKJXN7NH2k3SqntX1d/bZHgw
lUuvF+dqlUxaxNeuB9ccvOQ1dXxBe+/n9uwEdVqe7Rx+VlJhTuc4zEaTdT30PQfEpl1R0/K4FIFe
Dk4Eru/PS1DgdiACA/qcuoSkdORUKMQuzUHDoyQbhRgOQD3jnHIMcR0Qt9rFb5Hai8d2Uy1Q3Cf4
jgdqokW6LoLCQQtcIQnw9Iq0NlftXtGF1LRso/NNsf9seCt/uLXxQldIZ6y/T43pm+XZNGk6dxyc
M1Os5cSIq84YX5VgF1zB9N1JI7sM4wqizEkaD3Z59JSjoz0Phoc2/VktfgiF0h/hDqULaMQmwjhX
SsTuOjs54WN7Td5l3cccP0xE0ZmcXPp6EPpeiU84Syzjq1G/iBIbwzcm/WS7LTJM58ARJKxtqV+H
Iil9hQ6swpdU9H8aJDVPNUd1992xmXlx8mj3i/uxACpW1h9wXRiWSWvv5qExHGfnPIoPcV4RWUCS
hztr7zkG+7cYLwQ34A10uneACdMlZO7c1MyzyP48qISccbs9Tblf7SRw1IFQTTZ/FWt9UE5E6GM0
khn/QhL5Go2ckOSJjhBfK/ejseS1Shsz1JzSDutC9CF5gOZY7gm15XnVdFyVzlajsTn2j1lH2uxi
u6CFnkkSeKm/mcP6rVJzumcLxtkqyoYwN7gMSv29GLb7V5TkGKC3GJLCO1LrMCtdzPle0qnsW0JU
C7y7TUaLDf4d0vUeeqAo275IXihCKSuFWGlOA/0T5n8WDc2wBaebZPNZ6aVE3HySExHwhkzMe6y6
EfLlIJPj+NzFJtNlmEdXj6nkflK4hIQNZzfOcf0Um9jgmGZa7GTjnpkot1vk/dUYtaOqUyYX4mxD
vx5QJVZjHC4jMpN6ClcinJziQ9oFJDlAaXAfI9SmMVpT+Ds18UfNFqT90qBtj4t3prXkDg8huPCu
oNvpysAxjuV0jUuE4ksVjTUxTROZhegheLcPudkc6iyO2qQ4U6yQCdcRCIoVgPSTFo7UgKQeRcRD
LQ9FBq9WXjIET08qYpuVPaHfO0R7s8Q598gxj1t673Wv874MFvNv85V93SUMeELeB62J0Xd76VQw
Phx8QstI+4hARRr2hvZdFq52gjyNF38z0g1Ukd1auzhrQ569r675tfP6Y2WsOGAgxG+BHqQbtkZV
AxJwfonDqBNwAMsTKWjQ9NVpnqxr6sjDrD/XcbxPRnNP+Dhhs7SxWRKMnNrbfWYeEda5HlgT6w94
CrnNZdyeidcEeAPskICDBQukwHHoQMcnlwM8UHeReVev5exb+pOmdxCoeQO8IpwMLazY5oe4pOGv
9no3B7FBlyDRto+sz4wIAAXqfKbv5MpL7F6GmlZyHoMKq9QeXqqsHsFsQz1tLtI36oQuEJvFrt23
jXnipArFnO0w/gCwvvJ3Wn5Nl+dah+2aEGZRrcE8kjsvnksMFMqespIRKKOmkfH7RNCOI3DwMHfu
3PgKickcsUwpNDTkZaQn6YWiAfAQRfSW1fp/bJ3XcttKtKafCFXI4ZYEcxSVfYOSbBk5NroRnn4+
cs8pn5qaC6NEipRkAuhe609rG4lfbsYeTXNEtgl3qdj4lR46wxu1OzuRvWmy/FjKyyiLeJ+nVfdU
3g+i8t776ICM1lzn+HqSDqBWVrJlP2HKrB+Dkn4BdQSVYuVJNawcwzaOsvmkBZlBl8bECPInlsMQ
7XUnPwhCwrVqWmQNUjSvxCxM087/qEBDUTCa2e2YWGLpAA8xF6G3C8SwrVQfuo4WmrO+KoM/oiLe
3t3MKsZGDYQ7BEuftm70/HCmEEsiBmR7ZONyjSTxp5W+5OT5dAnjSom9KSsMflWJ6pDIU7a3XkKq
E1KVT/qKmV6rNrJXsieQ71NUNydIV3TuzKghatx9uQf7ZHoNhozG3yyIjXAWovxmUUrdK9eBt3Nj
O1kP47RyUs0Pdc05VhbjtZnRlK+msjsl/JGn+1ZfUj6vpWH+1gae0bhxMFDn9gqDI9m6HmGLk1v2
55aBowezKVg7eVTI2YBlUD5jRJ3B2bQgaUyjbW1+3dAvXTeAFmCWp/rMLcjTzGgYleFIcxd33Q56
vTuVOQK7YS5iujC2j9GzTu4Uxz+wU9fJY86kUUyHCGdjtGhHksjruu2Ztsq5lcp7ThkOzV2/adqN
lZLb1BEN61dnZenHqkv2PtiZFOmxBqIc8RjD+IA4q/yF+HREWGPAaOfWpJPy+oa7zWsuohWv7gAL
Y4ruMLb2dJaT/EC8Ybyo4IV0jGjR6c/duyOri5b3h262z17cHyLtzxAkaybGbvC5MsZcHDSmeevJ
byul2yPqZa79lYXZvdKDpYVcuRoMxCzuGY3DEbSf9ea5y9xVJVXYUZeBUcHgXKb2T5wxqse8aTFG
P5R9+vCE1oTSnSV1jPZ0MauRKyBST2Ax9Aa7UluVjKHiYgYLx+/9pecbelbKUSXCQI4byRTzhSQ/
sx3Ti4iit1aSYmLRzKyCUTCLnAg48riKfWs3H76XiZ2tSiJfSlTPpnCopf3pKZX1dyk1HdFuXF9c
ZVSX0mvrS2aXhLTbRh4+nmtqG9sCKsClM1Y70prsvYj69NzAkcXQp0wplh1h7p64BtPcUNzb3VXU
sLMd2VVsbcU7+pAY23fQ3EQr5RZ7PKXAH7/1/V3UCGMVJLxPE8Ldtln3K4EwuCjIhTezvhaj577y
S8uDaIpr7XO3uUqkl8CbdWYji0NbR/aJaxhR8nyu/LkJ8X9UV1kj/ComxkfbZvHqTwGlUP7KkMfp
MMtK3BvneKXKPl0L05MrazbWDDDRP8baf42TbZq4zPo2PxWQ/SmyRQ2sg389Gop2U5sH30k6xrEL
7VaUdbU2YjwNfkAGTBJgb4TGdQ+VX/wd/Hw6NKY3Hh5fITM3NlLXru7VSAkK6tj77ZbhclK1Y1i4
Lg0S0VPSWxVMagE5dWzgy4vUs+bECOh1A7V3qLyGiQvKZCIGg+UP/D04SvVqTVfX5vVXlVWU4KlD
o3c/4NrdRIZUCzuzqNXyojomuqyOQLA05K61nuqBiTe9kSBscfNl3Iv+Sfe0a4/W8h0DlNxJbdvA
m92k1mlhlLvpyp7nnIuxJPpGBikpWNlXgmIeYlNZG7cCI49LQiCI4xMb2z0mDQmEWk8KFjwLfe+Y
l0svkOgXBYVXBVI1cyYaH9OoWLXN0G/1sblmawdMNUlQ9Lfm/OHJc6H1/I+7F6aSWKcxd3ZWLOdL
01b1cc4DZGLGeMLtKZl8/t4Y5ZMrmYDuJhhvhEU72voJrL3QmbCeZsVikgiAGoPqUbpfPdf9wk4z
sKrMyvdsNTUpchBCdurn7wxJuiIEndTn0Pc/STPn5ySLg7Bt4ulUyEQn+0PLj+hYwbtc+81lOw6B
aU6x4R3cYfpKgYeoGut+TfZBvnfN9g86o2gfa0W18NMRwG/Kob6IBpcmE+orK+r36CHIPCQpPC3c
VdpPf4cscldqKg615vpUp2aNs8UAJUqjcv/46t/BSj0GltaZXLtUMmnktRegROV0IaDK2jGy6oyd
IbVISvKCJ+6DbElPEIXSG79NPcfZm9vl2laVwZ3KgPt4touN5nbae2zSuWsMDe2Ceet3EEYgdJfE
oO8RBjagEUs0eWXbIdHct8Lf0iCKFyPS38CKzFWnRuaURIFxVtLcFDrpkHNkZ1dvNvtz4/H5wxJc
p+47TnwWPumpbTxFt7ogXspzfAiVQm/2j69cI8NoNDN78SEYaV2LEWEj08k1eyiWFQrAYrCCrZgM
/3XQR7HcEZS4Rsmxcch4wtNjN5gBTYa4MQRGTr/qYjdk5E6+NRoDutsg1IoVaqZQABm5bPbZiOms
b9czd8ZaFJl8qsfUYs/2kh1bY/zRwAXY/tj9Yj2c1iejjYedVyS7OeibJy//gMBYWpH14hlVsLa6
1j2BTc5EhOLzNvujq1SEC8WtV+o+KjrWZb/OC4tw4jGKF40IZuyLfrNxg+qAFEXtsT/9eEM8LNle
cI+2hHqTk7Dyay2AoLeS0M/zN6MT9mGqvLPXpOVTiRee/zPNtQsJ/w6CjIumeQuAFA53RT+W8oU/
uAgsbmURlC9lJ+sF2GqwKYwOHFS433bmwycVJd1GPe9Sbz0rJz2MpW+t8ZPWq3i+YCK9Q3yvg2H8
ImDfZA45SNSybDmlwI/uTk3N/NbW8Xpg1kqUGk+lnshznPQmKS3wbEkVdG+p0dzQ8T6Z9liEYy/m
bYHVdNlayHDGhiakEAO4N3JrgBlveg4Gwzzf6840Lvecw2sWpcUnS+tGRoRKTwF5WEmd0FVMW59K
Yq0K8oXA4vSiOTMMsj4XoB4rFejdEm86ivLHk/x2Zxco69ILZ9t0xe9JJecCss/sLPCi+5sfB6Gj
kBCVohSykY30R/W76sq3quemBR1attEKF8GHXYtfjaeJVZm9lCz9kVUuGKYTGyubQkt5WJlmv1hJ
q/JWjdSiBfJYxA6qfZ9i/3UsiE90hrZYs4v3SN6DOjSRNS1J02Bs88JKEoi7FQClvkiRMYbER56T
smXuVRH/TEXElDP28SZ6NqkGa7PYdLKNN8q9DLBqvJW2vjeT/ZjFP1rbbS1iWUzC4xZxVi/n4mHs
azYS7t+cMPrjQJg1wD+3IgeliOYOzZNlwF4C3iWGjqnGtobQboI41CTwkeNB8QWnRs7DWgQMlNXz
36jCLmVn6K8WBUcjSBCJ6u4ppR7vHMQCnb5pNBJz3CZRC29kAOw4/rbdez+lg0K36On9ApER0Y12
lnKCK21F37+MqpoIiGzp9B3efdrwOq+fiKViEAO1EjPa+YMD1AiNlx3HCrFdNqzJTI0a7U2vBQwX
44coFetymQcQ8XYDSJJhpggNG4SjLo03KyubZTYn+8ny1oOCMirKc0mGR1Ol5gtbDqSsjGAl0+7o
OohbVFaz2AhmtDTKgBuH7kPdtW7mZA4djMl8zt42R/t/aZT8HOnCrcL6W1al/RTo82pUlgw7Jrv7
3qqdSm3dabH91rUdZDSsicZpnOHeaXFqU18xWm4RGx/RpLMl/bbhB1zrQwZii/JyJSx7YU4NXpGr
l7+g5g+T4qRb7zrgRkzAkAcRngkP1BxCXCNtz3SSvQN50UXpT19zXvRCe0tNtzz0ehaf86eoBX5M
h7sSof8ly+90nMmi4f50o+SQXdyU/AXfiNwrC8ElKPziNa7UPht8/DZVSlsP87O3M6/eBK12nObA
XePgmUEcZ/JQhEkXQdbOrkTUvkA6HL+T2BewVM3Oru1onmsHPVbXNNVu0DLtBcLsCmTtqZ9KzJ9A
PEsQR96YrCfoTRtQJ/JpuyzuC/1atrfKJY+g+Z6IndBKax1nnHuTb1SgZG9uxCyW9LfHh5HkDo6R
2+QEhMM8OsG5spFc/BIxIH6KKzYiAxAfCF4ISRqYZAXnfmMXWJg2er9b0hRgMxqFcaOld7qRlYqw
5qpaZq22qx2xMvMrGamh5DqUBZYpgBFuJLd4N2gqe3fVdmfmV9FEfQnf2irfXVYzanUUOoW9s4qq
WKRK965dNgancuPZbDpBEudfHdeUH4+3dEzKE6IvBCB10Ie5ayVfceTvFOPmXsmulLs5NyiDei8s
60T7Zfhy0dvoJRInRwGNiiGxFxrdSEK8Z6n0ZQ6iE+cQndcof/c3g7pp7caP91HghJXDhe5eYA7U
9NYV3oudRVbYlYQfto7+N2fRzayC/Pgh7Jz4E4Hfro3/Ei+GmEEu2wzA2PjmgtWmPzNMdZ0uhhKG
DqxXpURvsmmWXbSuo8YOzWBkqlRHWguyANSJce9teuZmL2e3FTcteikqUT2ZgL4nrW9gVbNsnR6w
x07cUNG6lPpzr6evyqoKIDIScdSsxLc926HGxLOCAjJtrjEqhAUOuWwnXQOXPlHbQEbp+Kkm/ydB
fHxt+ja6mDkU1uP5NCH8Y4C7XrfFsza0J3UnQklKJpBRHz57NDObrJUICe4Pufn3qEbli6Fci+i5
qf3vZZOLikQKFnyjCY5THk/XMlKEUvpQElFAvKOWW095Mj7d4y5VGqBrJ7z1yRlIx5Fapn5BcYhl
Jidw4O7cBTkkRwOl/0afvOjY34DmbfSiPcxLjTUy8RCIu8U6J4YOtY8rFo6F3w+bgk4aLuGgSz9+
mVwqtPgjmN786dXLouXsswDzrzPoArl8SImIuc3ucwkwFoWckmWlHx3vZEAUN6paGgMcTfaO+GCp
++WqDQZqfZqDZlg5NZVhjaAQeVZw7GDkNOhigxZE9UATnqLNI2s7CMduXFsJ8r02rMHgnD93Z7ct
4c16kMZmwjcNAANJFgMKaUkKFnet47+WNRJY9euOwEt/WMUIUQ3o6AGVHkASKbVLb5iX6c/kTkuj
1JaMwl0ICTlRFOs21cPZuSQVY5tn7g5Ngv6ceu8boVbYTvG+ilTo8aJDR4nRpeypH6ySmXGG218I
7c0B9/IptwRhRDEfaAfbILtnIoH4y6MFLkNg6781d0nWfvT1lww0SKp+SaikITJ0mD7m1QsCpfVk
MxWXXSaSfJLQDo2FMNb0Gev53xZYesHC4HYSUbMYZwSo/caib0ftyhWXhZJF/s43sk2EDsQcHWko
LOw0wwsKlgr+PmdoDw3AYjKeNGJQ+/4TZBfKugZs23EjLHNsXtbIpBuAWLtNw9G5ke23kPa74xJU
vdM8rtO83AYxupL42WPSR64Wgw4i0j7zSS5afpbRdGSTNcuZwKXY56pn1dQjnDP2L/TmnEKJn6HB
v7Oq/fBOnE75XnFtG3Jv4NF0ESAMLWnZ+s221vc8NsV/Ms8CmFFG+VHKufnfqHcJ1hsIxgVJwdPr
BX8S/uvaCORyv58g6oYv1/5lxb+LbjUSNDi+yh6aVTv7xc5C4SkeZcJfj96anyNcYtctJKndFcX8
wm2+2mrv+MXaQHFEMbrQdDIkKag7/zvT2+WIlShv/nSiwJpSMm6yCjXjp7EyNDN+OCavSgtI23EX
xHfhYNL4NIlrbvklJDmLZER2Qo5z8B25H77fLHt+i91ZRButZotJLQVXfDqgJPvpjL/5CIXhlKEq
aipxc6WD+1DkbLLIXtZkQtN9qwyS09KWHr+BP5JUxcXUQZg5XDxWRaGRhIF/m9wBNBMCr0ah2+Kh
rGwIlRL11TqvsmRb+Rj6nCo4V3ovXk0DPYkkUWftpZH/GTVvsLQWYvgbrl+U2a2iGTJ/zDnYzdAu
L7gMhpc5leHYDjt08OOrOZvWqgRl2BgkB75Ho/Er4jK8ptLuXhiIt5JO9k3ManzV2kjtuxFyUbry
1Nn2Vs2ZtmMxPvdJkN/0PLeha8VBb8f8lrWl/hQEIaLmFl8vsYkw/Qg3E3oz8ALP2wzEp94QE6Y3
BIs7M47R9RVVu2rtObk1s6mfNT3ZGOSI3B4HRQXm9nAYcS70kyvS5mC6GhEoxhi8GN3MVsWm/EMB
TI3pRt/FQGYX9x5VqD7KrQHws3VG078mvtlw6vrhW8S8QrmEVw3brq6NvVNZf+eeuQ2e7FLIMge3
wGA3Jx0fU2jCnXRkV7226UjU1hT96d3swqAbVGc+lX086O7p36HRI2TGyZps9Pa/px/P/HuBfU/1
IdhjXP77Bns7aheAcRBhyz4N98M8Ftt4aOb946lMyJQr5/6NsUrBdc384/EyiR0JTP93NHQ1RGas
nyzPGSZWIv9jnNpqmw7mfHp8o51b/VSn1XebRO0S53mJ9I28KZS8H3U+6hvX9rq14STaRyPTF9FY
v9Mxzg+GA9YV+BGgkzEgberc7FNzByesvdxbOvA391zU5nNeZCW3mamnLNq9aPdTov7yJ3w6rea9
Vxc1/pRN9BMr5iCzgdrb4qJN83w1KvHX9kT/2at5g9iB9OzKTD9Ndn8G+9xsaX/XUxOtxmlo16Ov
8fFO4Oxm+1Ra0W2wkdaCp4l9pgFSkKLWXHIX2NPVjE3lAl/mkWF/CVfs8YVrC5WAOM9ZQIQqoZob
JIHDhxkMDNCs96JGXZGpBuKlERdU5d6m1WZ4HGne9CBvvzLdXiV6QoU4CuuUaziUzNy4VnE0wTUH
DlBqvyUF9WcUUt0In2daPd6/bcwI0iOKiPmYxCDqCzGqeEtgljnctBKbqu6jA6hMZxG3br0fchPk
zArSZq9wi2zIjt4y3nnZySaHH243RcUUoPsrs9lbYeFJtuNAXtg9oGU/O5p1dr1VVxJVboeFY51s
qbSt0UT2pm+Ef3ocsEyBaJi4pQckuw846HHQohR0xp+PYKVYqSJHsOZ2ubONeiZhmHfYCE9X7y/m
vCoXOdmd6P9Blh5vdgpQEDJUj3NQsFY/flZR8IuUZzQQP7yO0UbIPqtM23SV5gIi2N4aaZjPqpGO
RBTDNuQnrxXlFVUxF1stTcpe7WDXnfHkGTZSNtpbr1fXGp9EKMreWMHt1KHWoFkw/D9jx2dnqshY
2km2m3r1t3IhxrveI00xfcozr1jj2uxX6UjIs6/dN/u5+hvfHz2eivtb0G/ADK2biaP6xc2anxoq
+SiGEslj2Y5bjDFpiHes2hZpYr10RU0YdJ/hXLk/dHM0tp0Hxft4mHJdXqbAODSNg3GICa6LBET1
2e/WSeezxw8dScIE05kO4L+fzuXnZLSEFtVBsjf8/uAI0V0yhphgbB/OWoVKcaLf7L0S5WFKwnM5
ee9xOWsYUxaFAryepEBnNnpr9Jka/arunSxl9lCLNkm8VZauJnOwb4mhfAb3JWzAQY1Ywh/Uh8hs
gCEp5y+3RmRcVQMbUvyT+W6I5xHAqS6sk2eTRkkphRuqc3u185V5FvdHj+9iyUMYoSRXXjBU6JwJ
cQn/1/seXz7ezIV9tduh2j2e+nd4/CzNs7Q9Qub1//etygiY9SeaZvnvFz9e2JnTpYmLZFP38cb3
7F91jjKXgJzEWw2aAJmBjCLOlmE8fHgQ90N7uUu8LrOwzx1r1/7xqPbkXd9ials4COOQOc1TnATu
1a6OqTc7T3VkFFunARYglNK6udKHmm+nbCt751YRPP5LBSTItqxki85KqGTruXxSxnBPlvyZC5Il
kjbokXFx+zPb4A+dpNgbBYiSM/cCt3lurZvgl7C1aS/lyR2TZDHHFtPbbBQaLPRocNvid2dT1Du6
ufHM+SzvZmmjB3hrDKGtg1x2zDcBtTBNOzTuoAYg50CSu43wKe5RkTIW2dKj326W31UBfXsUbVou
grlRqw6r3l5qoC/O1MahA9Sz9uXoLtzY+kBLqa2TxDui0f2NYTfaYBHxcc/1r2aEsRZrfLwMqAyt
SIaIsMydb/T9IU26Zmt27SnKu+6S3ido6HM3L+qOEQFTB8Q/js5ltOvmVJvdNkIWtokbVGFpLBCr
m6h2mvqjZ4leewFeaK/ZzDCnn76FjtHKs2RHXHDUdOqI08A+2qLKl8iqUJXYI5tNKs5xVwbUEtk1
q7mbpUKe39QxCYBO3FHsOOUpYlhTXUcposW7ImHoszARPRWch7aVDUxD+pOMrDf50kt9+jrRU/x2
/m9rRB/iuIDf0Np7hFRBAd1hCA8NfBocihnRaDVqqDrq78nVWkBJbVhFg6i3VeHtlKLJqIoWUWr8
3KKMWLBL/TUr6wWhb7WuRup5ZGKLCv9HUhIR5pESk5G+uG2d1tiLjh9oRuqYSL04O7gS2p6TRYAm
5bGVblJjFjtBXpgqeiOUVtbiskScgDFwOoqKnTHTIiLl7w/dMQIGuH/Vez0F/7/HWHX1cHg2y4zB
bfrsrHRbvQ4BciQqLbEWM1odTWVfbW/OS1bpbmFj0g8zswpIokxRmDTaqZmwS3bDYF9Maa8CTwAf
4s4bJ7d6Gmmxz4aAOGqeVJCMFwt4ipwz7aATwbSgaDNVituM8PqseKmETJAFYbXKknw4Gfn8Pfa6
2tQKunB0O5yBFNELZsMUSPnGdaE5+VXXuq8GMn9nG3+RRLfHvAn6k4mDUPqkmLdRLo8lwMUOZRpW
2erFtB0+mBHKSxTYDgaZ09TW8jIH1sYWpU7+jv7R3vdLz0rOmMwXJPH+ihr2r1FDd8Ac9/pQ0RMz
CgKEIr0UdvKsq6DYDmkMN1tl29FtFwZpWRem1mjM9Wb7LjArazTWtoNnxR2e7XhlunF9ayKTcFOJ
dQ2V4raI2vzSjVBwFovVOteja2xjw0808tp7H9NLK8SMhNubjpnLjr+AEtmmSmjnYE63SliIjaP+
LaUaXUwBqgOXLW4R000TLXjfCbqDP9JDdIWzLR0FojS05Qr5ska7OvSdOHy2ZOouW437OGuqfJVH
5GB0BuCsO2J6GrGjdKDoXu/9daNSPyGPr2HfjVz+wKGXMEVznGqrKiZ/Rc1aj5HB/lMOWbGHPVkn
OcMoGIhzqCVCLr8wUhIvRRqacd0ue7ohP5K44CISHZFaISIBS03lsZrcW9Ra/iKnQLz3qTWasmTp
KHw5Y0XQLLmAxnpGeSxbw9yMiqg8lFbBqjJy9EZ0JTHgjG4wcyS4Ry60rUPfPKdrPBsMVaviHQKf
U+ERlV6Qi4NGmclDqSDQvg3kuxqGFUk0jArznkviRMaIZR3n467/GtWkn8Rk3ah4q/cCDc2iLkV7
fjysjA+v9tU9iZLArd5aFSTql2PQPyXp5JxyF5HWbL2oenDehs4FeUlrbRNU5h6WDTQOZ2aYMo/K
xCm5FEH8iYAIb7U/fVhZAPZqGF5oKs64ngxr03v1m9lZJF1xan3JDW2O5CJ2NsYSsIwekVwzcDHr
WdDTMevHMiaIpCfR4s7hAtGnwl36Sc4+UpbX0qnFMhj9t2qgwYZotVcDUEGZJMseOI2IGH/n0AuG
Zj8CI5JzjKEH52XivuSxx8T6efie4urVkQ3BbNWXyjrodMDZBRpCZvx2Atk2I4X0PObaSaI/Vkn4
tX1nowv/mRlPIvTmnXTkFCbIutG/RyAqhDR51XlMfXkYVfAUB2Itta+WJfBYNY65nEmdWFQE/U2V
a2CEHS+usNxrZXkrP8NgldmgIGoAeBl7wwxZGEaDKbS9fjZwIdWgpR5RrUsGJe2w7l+G1Cg2Q5c8
G+78nSYGYtjA70J0S1lmTlvu522finGHju1mdH/I6i+IlAGmIEQV77NNjz7cI17GxCQ5Av9j3RoL
MUmfyWRQF4RozGB8o7ESIBYXo/PfMcn7e3aUcS+0+VULYmS4mI4llvrZYU57apIo1ZZ4MPUK7XTH
kINhznem9ssuJyuUYB16/elWgXdIsunF7AANJhu8KG2ZhVI38q9tVvPVYshcQWqgkXfDPi/7Zm13
cATkeERbJXMKC2/m3gmskzml3pOWsaBq0aEu23v8eORd86z1r007/iV2Ktql90eP52fMwCVyiU61
Ry/ICqTZLMxFDxjZZ//30Ny/cnG3KTwlIMVZPbCo6kRIPnIksyRGE3k/PJ57fOWSY7MzjQIieiz3
ItO95TQY07IMxIuWGnI1msVX0BT+k0V7QkB0cek1FBWWmHYk8sjQV4065AbDB2j8gNUHY0vUOGJP
l5Bk7mw9c895ohcHs0Q8CrHCl2VECqYD+YlU/u4KSQmWIAFZ4VsFikgGGF2HqK1TLW08UCYfcsXy
u3fj+FaNJHGUStaHzgMpEwMjTxKhiVPdG+L0+Mpv73trz6XoW/0HxoPsnXV/S7QgXusMPAfZQB0O
rZO9Gdw1NveTBfn7U/L3UwRE3wrfTT8eZt+bDmXGJLSJSO2KuSFjoQRy2/vzGI7n/16hB0O31zM6
ivsOg8o+v7jGYjYQYoHIFpd/T9dBey0cX+z/n+eJP3GA9Ui4eLx7Gr2CgE8HeYw03+27aDPr3nE9
3mlO0LHH0y6G5U1E/OS6iAx3aWjM4KLj0/ePQ6AluDQiXQeB5ZwCFDyOj6dzUWEJaHMwxTlKzv8O
5ZxnYHfsSWUQVIx0JgtEXyBcynfdPDw/Xhg5JadOVMy17IzjLDtW3fsH7xcyPpStFj6eehwypyWr
JkchhrnFXviuL7YNG20Ccp6NKIBH0tcbrdkwohv5BlIQlKf2a5k12lG67McV8Z4f7pBHy8ma48ME
TvXRf+PSHU9WAFkZTy9RpIk3qk+xNrTo28zVcEAIUy+r2JjefdsboYECl8QcHs4udAHOWO8cETjy
NmAXmqoJGfJgnSYfQep/r8Ish7YKjqeRV99kLBUJujNiekKejAYjljVMuIBaoleZwIa+pu6XSiOg
sJqiYpPNsfGKA5XCnKLapkOIqasueUZ9F6Dp/hToSJajW+I3UgRAJm68fjw/g/NsgoC0pRz/2KdR
96scwubFq9913FZHP+3+96HvSUpIEwc9R8YMxsd3jUn/n5cwXa0IS8uEjKdZolXmzY8f09XVxe6x
OPSoI2Vve0AeuX+1IgdLtlcPYU59eSyrcYMjGal4VCWbySunp+F+iMD/UNLna+U6Myr23nkKBnwj
niueXAc+nxk3u0GvboF/dxfNSi7qfqxXRRuAlQO3hU4+Cc6mrX7H4j1tZfSVleNFDcVFkiD9NDO8
6MksRLQq34Xb1YepjnRS9g1kpL7ePAGEgBc7KDayEaMBsVze+XGgiek2voZjyZcTJ/h++PfdGlWz
PmcDNvL/ecN/X8lEhUnEIvbvGwS4qXNQhB5BWTeWgeQ298XN0bzhKO+PQDu6a18IYHsePV6V6eza
PbIoIBf1bufIlgoln51orEFsMFe4BmldgSQQVBNNHmY4GEOUie0uCeT6ISB6HIC+BL7QcVxqjafv
4LWXg7cm7re/ENH56rd1dnJSqicvU8xdlmQkzIFz5H9drkbD7DduQf3qd3eZPyiEphR5Wsostq6N
hLvtCAvO0A6R6NiGyoP5mQOfy3vIHEj1algP3Vwu+gFlU5FmUNiBept1865hJADNC5Mh749mwa2L
mNQ7qew6aj80lvoGlUaxDPLhu+itXx14w1oju5i0RJPsp6ByDwGSEyfjGugn+lFGugVV7u8HgRWy
Rbzkjz2GYNIRTjHB50Vc+Hs75y5r9OopozBDhUnBDqG6R7v+1GtEStTuyB3SjXcyTGLBttnocrMl
HfI+ddDuuRzKATTDp39ekCyQ7nH1floJsS009BufcZSY2cBVm/4Hlj/f2uklzxW2DVr0Vet7dZhw
cpe+LpiOBCh3jIP3eHD1bUI94d5bEvCTLyY1xiRYWHHILAyTi8ZZmVZk3FQCXSHb/E8qYvXiQxll
btJh5scwp0+9ebTxhh0qLFFm4k/bevpuvWwX6UG3z9Rza1n1wTWxgPWGR/lc5EuZibWvl4ilhL9R
gmFTdeMDrQWZvjey8tmjJ15xwoct/dtgOG/3gDE6Y1UOS7+u/46JgMqfDUiUtn/XaXVTP7grsXVn
2auRyWwNwXyZVdl7Yr6WTOHzDyT+AW5UxEYMo10cjBiFgWTiKhvQnX1AxLL32PeHsd3/H9LOazlu
NN2yr3Kirgc9PzwwcaovMpHe0ogUeYOgE7z3ePpZAHumS6wOaSLmojKkIpXIhPnN9+29tlnp1mZo
GDW9zq83aUmVrE1uGRyKjZcxu0tyo3/LtGrXeMUrEJpsEedwuVxWv/STJBZrSvRWq8bIxh4bvNEh
bIvCuwi+6l7pAhRgjJAI6zChDQOOhmr01m7IQAG9Nl60pr2GOMFv9YhREwb0jN7EptMIFM1iuoZW
sB1iZFi16h4Gw2i3pPGVLKP672g3Inrhqljncof/MBq21L3yBfQyhNHFkDksB9l7Oz06KDPckDmg
nzKhAa7AAhJS0RjQO66J00GsIyrzQq4odBRTDlcC7ufKZAG3RB+knysff0wDJWeFc668airhTCl2
9rUOGAuXLB8Tp4t2Hjq6UWjzFjVIv7XbpfuRlbmAXrfKpxktNKnGpSkpznXTrFAkFks+S7FVu/jI
Fi9etq2Q1sQ+rfsAqlfF2oQqUaTCxPIrZiRdSVN0qe4NQbg6yIbi29gMOKmUUeO0opgdakqf5ikx
UnGthui1jLts2VToQ1Lkqjxrm6iPSfyM8ZyxE9r6pHadDMPwVhTHIKfaDBpmxN5MN2ltSLjRpFwn
1DGyu03asK5R0Q9KIdwQClnoB+vYWkplPZwrOuKhOUoMCCSzsP3ajp2LUNavUDtSBb9C106XpVJn
m8a32L8P8l1u0Flme+FSfgyn/GJE+BHU7F5TwQIJ6aQbUX+0W7YCQYf7GOXlVSKLEIWvnCwamZEH
qQ/sIDrOaDdu+qx60wr7KatHqI7fEhlxvI4DZGHAiNDsez/H/RdFtnUK0/oxS6HDmH6QnDzTe+kC
5btWRdlGwThxGhlcZfZIt2Y3eZUqFGtpCc+3jmP7QLUk2YUiPhZ6BeZLeBtmxkXFGviJ9LBn3Ebf
2MIGJ216yVhrQye3lrJOLU1VQLqMFC3KfNAxRWFogpezVhK/3pFjmKz0aA8bhsZ+6mHP6HhHYn22
JPkQiCS85KJBHhA1kZy2ZwJO7lRHG8x3vRAfIexJenvBUrejR0kvsqvVwfbwfULsxsfeQnFUK3CQ
qODf2t4WC2a+ZyXJzt4Cq28ivt5WBWWwKpMy1K3jlW7smwwjiKKQOAYDuIdB4D3JR+/qDySlNUbF
J28q6hFuJe385LU3j7UvF2fPqPAXwxSyu6dWLpCYkqHkAae0yzQkshQ5dpmF2B8eTWWokVV7k6IM
MVXmVTgdXeSytqqs/TGRt6SkPevjYOzzYZvKWc9ucWrnU9LVdJLAwokklBX3kRUhk0cRWiEL68Rh
bBHNNJO+hISMZQHHheuJV0FI1BwAgJ8FTJmtiDKnMOj5efS9FqVWERva5SeC1Xu2LrW6rG1swalf
dliWKT1PzIsgZsnuljQqiYrY4+i397nKQlhIm55i6tml+a3xxJ9zPFRyeuwLV9kNOoKQ1PNDR+o0
5WC0b36i5qdCVPIS6WnkaExmDvYlZWH55sknLmtfEwa5JUDZRx5frEjv0xxLpI+uUSJ9Hoanpquo
yPj4XltAPDikcnT7YN7MJkKJEAfv6JnatcbSmwkiyunED8lKsDulSBX2E57AJ0ms3uSwyxE++j9q
RanR/5YZjhNcwb4ETy+yqkUwBD8SL7TWudc/szOodlPNu5OnZBejoT0VSzcZ1qhNU+N4alu7XXpA
nZxKDm5qXTxrGPwQj+X3MfbwY9elG3Qqb4HoX+BlbKQMoS+YRMUp8bOjsN7Fg9lt/LbN2XRTrSDi
FL5GtqtiaqIy6vNV6sv6phqJYJSUlIyCFF1f3vOdbDSrtB2lF0ny1a0UGPpjLsy7XA/xsmQS4AxA
1ztNGOOmnXrbNcqmdeJZ7kVWTezNFVlZ9SAP26oeH0D/X2Wkwa2n1au+ixjn63piUJKanaPqoAJN
u5+irlPnpE62oRP4IMwxMN0UdXVndF2327LDBtjQka4Ry6DCTK43M8IGaFS0QtogRPtWxMj/ParY
bJ7ul23laQczrmD2ySu4d+ZZl6x3Kxm1RV4DUyyKTlpGwnpwCzQAQS6RBYamuaPIctumxExk/lM0
dO25xw1NeW5c4iqRD6zurDV6NMcgmo0iT3kvMAPBVhlwLQ5XOQnLtdkleLexSVr9o52GhZNEMu0n
0CEm7Z9FqYwvnecNC7d6HENkcUYUQbnIOG+t/jzgUFoTwFoutU7B6x8pAH06dTX6ze1Im44Gm9Es
h2pqyHaqutDt4keIyWghG/lHnjEMiBp5cfmiqnTOkbtXa4UsD8p63IahVh+lLGwXqpEjkgt8c6eW
60pWSWo0/DPdxVckieOqZiWoRo1/dENrp/QkdpWJhZVLYiE4v2ieGV9tT3zkCiDesqRgm+cP8NA/
YG1ISy0L+7VVKRuFOETGDyrijSKhKs2CraszLKtJQDMjbLEz6A9BV/FlWIChLs7Wo/cRGHVz6lWJ
RajgE+oR1xRJ6yZGq6skrXSI6ahAPSJSfGTwjt+1zt1kucwyyk9ftFZ5YRUSrEIM6rTG0u7QZvRm
muBJ78b2UrLDIGHBW2uSVh3sJjgSpSgjjmNF1Xodee7ZuRtA+Uel3t5T4qRT7A1rUx8AekPEeBCx
ju64an4oYRM5iXZKy6I9SRJqe/YLBJ9KePrG4IRpfXRQUYVYFMitRiriyHFioUbR30KmB+pjMHws
zp1aUPaRe2M7Kjk0mjCFIVbvPBsUI1LQwREeUcJSgfxTyvAdpiVnxGNLjsvWcStMPHYh35a2r6xo
yG+7wnOJzIO5oIbSyTWZ3oGg0ceaoquCV6JwRxryLBJNnQIwUE1sUhXbBIb4hWkVd8wFcBQBdNMw
z+5kVyOoPSSkO8ro6/PIZ+yl0KiyFRV0VC0gcylYmyqTMXtWrkzvsN2yYaR5kFCPJRsAGQKL2qob
lKUw7Mdcaet1Jo0xhC915zcYKxD+AMT1X92AjF+jLqZ0zw6zWj3Ut51iE5A9tBs7IWkDZWpzKuwE
zTjQMJOEiP38Qlvz2VBifdOF3KkTfYLhW9xFGdJwf2SwisDEZZJVYE4FC0+XPMJ1QH0/6hNlWeqw
9zB74JsddR3Khk0urplbG13Fq9eYt17ribsZjPYZqBfpdG41L10TPKxvjE5GfzdQ9db86N0gCG9j
2t0u8+j4xpOqOes0eU/2ye0QqzDrJ9q/AtLdaYtOXWuoyiPVWLYkqYEaNYJTkmL9GVoZcgRK78bu
QscIe+lixsyQUa7GD17x1pMEd+dBgcetA7wOuCJcJpW1O7YBY5EmquEEwrZuvJhCSDsdUmafu6lN
ZH1KV10UeNlx62+0iXJspDRpet1PLmUMzBXoyIUZLKGsmPpXUoGeofVdSGrU9x1780l0NhMuzVpk
jop55WK42Udd2i2Tb3VXeHHKs1BVd/Nv6f7Yr9EXuYcU029pS2wnowjwcZ+z7pLCy4x9GyzpPFMK
DVXZy/QjkG1K5Wk+6XO0oK1UCPjgdJ3tIpMgLNn9NfUpVk/hYVZDiqodwHFxc/eGMbaj1+Ot0lhF
wWRKhzKKAsgFNHyKnJ6ukRfnuvKME8XnKWcTJ9kUWDtnFVKqWWoSjIhCd7NloeTFErQa6pMGQfi0
AjVwp+p8uyUjJ9tjyNanEkh9VxXaQcqDi9fp475i59nkpJhKahie2K2SeYZVItTIRSAM1oxXRS+J
bZebys6QXbwmQaUfYia0o6rpR62UaEfBnV5kgfsgZ/l4HFErbQiAfixJftgHukH5L9LI6snr/pNR
2dnkOWMvpBLHrHuc/+T6uD9KI09u+tpceYrZ3vPr803kgmrHNccqbn5pGCjSLFwUE05dqazbKAVn
b1N9WIwtm1mSxENuYL+iK2nmjishkK2laiGzZrmRMRvRqDHEHWYQ7Gaynzh5wuYzoRJ/GGt5bwpU
pyOu091Y2kCfsE1ZjKZYdm4LWxUP2jjselyR9ZR3EUh8NI8OwYAVYTET2SEVDmtRowJJFHTPNcJd
BNj+APF3CiiVwgaiYzQBtsxBXvca1vrC9hKMrMwqQZ9EF08gpfbCt0+ep6J+Rm3OeZtBZMtIYYd6
J9AQkaKOjUTTQsfzLInpnWW31QZPOLIvkiohW+MZPE1/65vQQxBNb3cIBwCjyBmLvtTvqsG6t+FO
nyvWibg49UOOeYgmc+40DaUSzLE9G8QB9ZOEuUNLoMQIoPpXVPwOdwLyjUSyqKXyz3U1DF7zgAT7
XF/LLkqZRArNzyvuB77NRshalYJ5wg6j9OzlrnjtvZghBKHecux8cBKa/SPP8AWzJHcPEhEAwSDT
IY0rRJ6FDO9x8L12PRLjQEUmSxxAatbWwizywIqHMmlPHN4izdUUfWs4bCSRjpsg7+6bSuyHKOVz
qyg3+46sn5De7YnNQLkNRLGrq+Yxp+P6AUpt6dqLaCRX3vU9Qiy7yDohohpWiuhZB4Pzv/kMJG5r
aq9WOhBbxotQB1IlSZ0lbwO2USyCM2tWFteDd8tMAr3VHVUmTDvefX5+yYsfhHZb0BphbYlAy/aC
rQ7/1fFrTLJoBLiKVc26zA/jbU+OLrmF8hW9dbyGrVCu0m5gGCklFHVlvTXS0b3pgDUleJD10ZZf
GDdoCozqsBkt/aOpVekbRX0gQNP5gsocUzTmHlaUOzvIzJuo1bd+7O0U0n0XmMkK5N342W1fW6lB
jNCInv2Zvv51msF3tQcai1S6iyopmM9dSWf5mn8Utoa7nNv4Op9uM2ur7fy44xWm6TiVcnRm8pz+
0MpVaDsjjTCp9yd46VCP5pb1bbTv3KHxHbmzKhLUgCKpIarDBRUv8jUrydx8zm0uApZsiSv7yu7a
J4UH2XmlaOYqItx+Hek4aXIaW+ytjWIr8eMtsmPAJbCslk2Oqjka9Y0d44tcyFL4juWZfBGbcgRb
8RE5bWnF1BKaatwkqIrvEyDHu2EKMgeRC65LCKfF3IQmP7mKiSuayqV+mGeAzwi+eZDGhqXuOytf
k3qhnMmPIIGnxMfWm4q+VAudYIfC3aplLTlSULXOiC36YlfyB0eHtsp5EBR5AC64vWc445DJ94Ad
qCaXansTZdne6+RHg4LpjdQgCsnk7qXvfNJrqCzU5uMnJFmb1lZjkNqnria3EkOujQcYeYJCZWcN
3Ni8ljUi9lBK0FRKNCZtQ/oGYT13OkPbMsm8RoirH8eBOjbWDZKcEVKBYZ1G71JBwEkuwreMTkk9
wdFH3Ky01Fk6434uF76qZ6zkiiA7RuE4vFmStGgGJUSe/OqBQbukDRq/pvfMo1v1qKubiRPmVsfI
JNxQUz0UmfCg4NxCu0LjWFgcKPymZBaNr6YfxDrAPbLNfJrN5KA5alP1N/PYiS+ILkMYghZUJYw8
I+1YgAvXdJqSlSCsnTTQV1FrD899ABDKT/X1572mNLiuE017JhLJxHSoQrtJanwoNT3QUR8wiEl2
t+1T5bkJunAF84LQhaTZ46ljkeHh5BKjqu19Ff1HTjzXQpWoLIVB8M6JVh+FJrM9K/SDDFEnp+az
kxS92QqRYqaPNLD2JGH7mBNTxVVu0tTDM6CU2U27TQUhxxJtiRWpICgNGm2hjjU1BlVPMSIKaeu2
7JSzTkLaMs3SuQ7Uqqp4LnpNtE6nggcx23KJiKE/G1ZxqNpN3Cv1hYyDcFkEgQW6mpVSgl9mPlvz
UEhBVLzGmhI69jQyuHKCBcHQmz2ZFh+aGSarfOJSUFdp0beOypunAmvtnJldzGXnrlNsHzVv759r
S4E81uKfnU9bhKtsZapbbejziyXYfTeeukrDSt6a80hVknRd0LFeFwreHGtiyra5CQdZ98gPsOyt
KFNypprXoSbJhqC5p/mosqLbG02OKcJTkXtA9NuclEJZxS5PbS7L5Y5Mc/KdB+vNq7V7tbGaW6Pl
MQhcnx4vYmdW4311wZs6QTPKs9IOOyVPjY3W69HrUCFyDNIIf2qXyyuvifPrkCI4CkSjn5vWfZJg
ar72cInRMohuI3MzLLqyT9YA74HLTA9Pz5YJYwBe0rDwln7WxbdRPsXlodJK9aq8qVo6gHJi3Fry
AFRzqgyTdOXkVuodG/S9Z2jkr5Kwm10OoIwiNwjwJodsQi4MUZBjf4w0W6eCxtJbbZm0OxaLjmJO
1hzf6q/zqaFFiQKLyKly6sQTO9RsI4ysBy9iKRR6mrRNlDDDzsCCy2YrcJD07OQX0FP7qrqk4K+B
gPFhiROZbA0nzAxOA9dxqYdqsUtkkKdlCMc+nnJqRty9+C6gZcYmbxElKFw0Mit3ngIpo01j3LHT
cF/I5gugSPOu1hkUlNSf+pUg2I1KZmCBFrMvMt/AIFFoqPBym3Y27N7BTjUgK0jHiEYwWOsa48Ky
iuBYJ7j1FDl50Ieqf5lHAJpX+aHH8btqCp6MQctbR7QIoGuF4b8Ke8uJMeLg8TPic574LUtqxq64
K5GPq+SqAlJiTFZQ7BFc3bdoKwxEChjUY9zHaZocgzoYYWwMKFm97ppPJr4Ud5ojWzlvYUtQm7oi
XVkRfiQ/K/tT+KNmMDWiJ7McmrMdpOYyjfRkC24fgzTT6sLGOnyr6cXJRhCg9pl81tB/LVN8PWs+
orylbr0Yim7lm2xr5zNe+lqGtR/v+xxsjxbDWI+pYFU6dsaJ2iaGPYHm0KI+s8rLMt9l5fBO1cZb
ZnJbbsb+HTowWsaWtAEdxE9pSfbKNdFd0Z0vMEqlWPm9itnCJc4bded3stTEpu+DFk8nWacCRhdC
A26o7nYks/NWYDpbZ63SXz/PVtr2PqJWngi1aLDKAAlAKNRq3AcR4NiDyeALS3xL6b9nTQDtJNfS
LQwF7xBZGkuhae4VDLROxdJ9Nc/H+Kd4E5yVYtsgZ+XRY2+pI8uuX3xBkdafluNCrzG5VhLC0dzA
Ytk3i37g1qxj/S4odHRXg85nl9FRT2MewO9SnIPabU9lgabchgUwRxKMGlvrMc8BWwEVWYD5ofPC
ZkFTsgsVMtspbUylEr+xUuXOBy89UbqEe/Ry079kdbfVaukGzGtI96uFTxIgfsE1RFkVwG0uJdpd
SIQupqOSYBw/aZbzhrP1w4vlN9XRqwpkegiydvMmNatUxKtecNcNl/leTy1cu12Xw/0J+wtVUvMw
b1GBUiMFMwimJb7uwpMmOxSJSxIsAPN3psSEODnF5rB2uqHaSqoxJ9h4aS5Z5zt1b96rPEa3Whvo
J8wAt6WQm12rykdqtfmyQXC3HyHAoV+UqkOjew+Fl65yfcDinTba0VL0p8zsuSOmJZRKWBHGbPkA
raE8VKTPVjjOPI1qJIgRdj7Ch3fa9vu0sq46MJWlFg9iiZ2Pq9VKR9CLwQm2H4UExP/o5XTMLgoe
0qCUtTNi+BaVaCTtCG/RhkY/+nFROJ8VAppgJhi0c1jLD8GQAEVs4+qc0t89la5R7/snbsaMKc2W
Lv6oYaZQxwelRbuOggPErtEgNiu8Ghvp1Ssx7Fu4ErxYcVoLxgIKL/fQoVBFTR5PVzaU2Czzjcl1
uNZZZ62wzWgIsbrVALZDL2PpGisal8Uy7GXQ69XjPLSPdf3QE9hK5KR86RH6LRMZV2k+kmet6+pt
3sCZMlyWPSMlnL3wpDcrE49jIPxX3aLlmzaAelDX3KMNKGrkNwYs7Isoim9srPqjlrTFxiXcAaof
ZaIhBOIii7bbKZW2GCpc2EMCsfNzgStlwZPEM/qYFta4CKLKOFEDBR065E+FiLvzWDYk9VU+8nn1
m0k86KkeEv+KUdFcKTG1sWY0vWtxSI7z9NFZkHI+B//IGN2NOrXmrLqKT/OfqgaXaYsjc+v6rXaV
yuyxEUrwvUJDavbdJdKQb9o4F8sMYD4fWuK4ljNkvU7lD359x25/zW+sdRaMk9Y2OOAv3FIbyrYN
nJ1D70v+gd0PAQ+oXFp5149lcMteIHwg4JfwUvFgJsY2APumWkY9LhSqqx5JUMshkvtjpw/IG3qv
R79W31eWDKmlK+4wpNBHwGsKzcLrHijBYHEuu13oApyZ7xPFw8Ze945RRClhCjEg8NbVFlHkvc1b
KS0oX4P0aT4S2iX5LtUYErvmzg9HxWaI68MTOusNxSXZIQ2PjoFEwyH1IINpadKfKJv1p7mAQGcX
CAc32yLJWQ7LbfGjkGnFeUodnocgn7c9bDwsGQKf2cN6ZPy7a5EureJIatdyP7a3nwOzbywVFWfx
fHNJ8EljFPtdgYMffa/q7eSa1QOipuQe67TGArdjNzrYo7JkSeKd0uYbvbWF17nsbWP52a9Bn+t9
/m5Mj2GEiGlDMoHKTEuiIQyMRZ8TrsoKCwhXy5TtF7tex5WXFPpj7LnSw2CxsPC5mmgPIvtishSF
H6d4b2P4oBDD8z7WDCGijtJba4jYlo5+tJ0HR9FZ7uOgpg9G1sc3uW9INwDHbqqsq76HBW12LGDe
WsZq8T2weoRkkgjASXXsGxGRTXM4uuRTCAhrmDdo00sG4GRAs7Gbt4FCIb8oTtXuJPkDKCe7eLDw
gszTzBjCu9a0ppQINCSG4DPuw9LEYwEwLgndemXHAfqxIc7WekVTiA3kag69iOtS32d9dad4s/9B
yHi8MNy1eXH490uekFggaHQdUIJeUKUo1Cn86EhymbyJjJTBeQA4C0TUsVwal/PEWA7E3bEaL7cJ
gZnLhF7eB/FdAMuGEtx4NQL492EnWrTVjyLTAhrLfrkJbS4ZPphur4hpf1Whqs3sgI4+NS62T1q2
NMcQVQSVacKJpwWdWtf71g8kSJRkvKWsIVajSGlb5ZgTApFHm1SjBpFlLP7dqawadnpGeaq5xmT6
blqbdzNQ0S0UI6+vlLeyiygbPl7vBc/pCJlMatEhUmRmvFHr27AsT4Tmjhdg3YB5Y3zjASqpPd1M
7Z55x3VsFclxY+vUVVgyzFsfY6y3njaCYxFDtTWgmVAQwSqSeUa/rTosH3nc1odmtHxnsnNiqu0h
T6fkJaCLey0Jk1y2BmVS7rXoWxPv7Tm+CCsn0J7QhCKUa5htIM96rTTu8qzLP2d4KUUKWxsVTlFF
/phvpsqAABe2PH+6aMubtA3fYraojkoRjgFBfYxcH64Rp5aZ1QlV4X8fgE356vCd8Wzr62W49CKh
36neeB+DIdhTvivv0JC6+/nmSwywVkUeP0SKrkBXR6snS7a+KUNkViiFG0W8G1G8hQmBobE/TaXC
z44Enlk4j5nn76pSkx23ZSUcRGN9Jgb9xlKzaCd7rckcb3knzQJ/A+jW1sGmteT8khUd9oA31GqR
hFVy0lwkPZBvTkGXebv5MpQSgm+9l4900OhLWyqrg5I4WLbKS6Jb3Y3oEnc5R7TlAQs0Sgj38KHM
DQ4If2nUOm4vdo4mccJbgS+EYMrkthrpUwWZuPGM1HgXRnluVFApNQU4h3Xnkp2acmUZau6yjEUu
GdZk5kTSfU6TfpH2iCtgp56i3LoWakuJMaAENtdSYRz66VWren81pO07EKsJo1kTw+TjiEJG1SG3
JpotidubLmPXDvwvQmYmlG9u7IZrviRpJNN7WGLZqe6qclv1G3uQ9yihiowEfgS3wcZcBBKVXbvx
jvN+7rOyUDxnJLrdlhpZQZONXUqUw1x0VVkAT8VPs9Mnr0/6g8JmgwpdtU9DR37AfJPNq6J5dJQ0
4no7Be3W/P8is6DiEhs3Y2E+9lMlX4u9YmdF2CVBAK/ZDDzQjLY4iap5pgwHHqOEEj7/VQksomcS
ISYm4lMEj/CxYVOKm3LYI907YMBNrwbRMVeZyX4+3miB5A1CrXDcVHRXQ+gB0iQCDQCbi0XWkMJj
hENwG6T51VB8TIWJzdWqJlWuqBxhBPXKG9psg/qCoPEk+Y5UHjfTwDw/P9F6oZ8KlewwaSSnujHe
XTe5wXzdMOlTBM6NQ2626iNJoLdYgGHddmZLjwQcWBjV6NjDtNjpQ/ga1Rlp3/BkzrWLxonZY4fv
FLStoPpBvKDj6fUPQUXu1sJtSDi8KpNQQyVqvoTzsfSWyAKX3cXRN0V7nP+kGbjqPiueBnpu7DLV
hehq9FkK5d8ile9hq7gnUmyhY7q0HObf0JHgRTHcDMtj5x+Q/4boCqdoUI8bqUWPDrQ8OHs8uBsS
AFBMTQOaEUcvIzqsOU5qJH6hqCKy+5AIfzfRLU2ZHuwhlbTazh85oQG07Yy90IJx/fl4ehMHv4S/
midttJyHdxRN+VEdvOLwmZyNBFM7BtlHafrWk8BDvM4RyitEyoAWitZdqIT7Nunvkqp/0FhSztuY
NB7GcyuhLC/XXlOwBxW9evTbbGQbw58ThX5p9BiDZT4hCnrtVDSnn8uU3M7hbdpBd00Fz4tRp98j
BSm7EbBvlELYhPPyFVOvzZLAbNd1fKdKhFMUE8ZrfuJStsP44inTD+VNS0PgMGjDW4Bp+4qNybwm
8RjsKk2Gexz1L7mIT6BW6CvIxGlwq8pUOHnRcZKfs6Zn32svlNZQvo2WuH7O9pqlHFVYMi2b3XOV
auWNwZ2yVCyiNOaiuRajHe+YKIPEOjQscqjcwPYgvNW4/DrsdE68/ykFV5YFtlPFogStKKZufgny
VGJDHQavXCmd51geXvLUxzEwRZjN5WvKUyYy3XetJKCEyENWaG0G0R5OSYZ1Zl9p+hOjLOx4tZZW
QEoefvMBp7TVrx8QHiDNNs1WdU2xf/6AEvZjIo59rt5gD0tRdO7OB+zALkhCXtVQK+1V/R73V7EH
HR5dAsrlHnxE6b6o4cO4Q/4MLep5qBqiYzXvhETW+oyz/Z9v/f/yPoD8xIOXpdU//5u/v2U5cBMA
g1/++s97zPVZ8t/Tv/m/v/Pzv/jnKXgj1if7Uf/ytzYf2fkl+ai+/tJP78zR//XpnJf65ae/rNIa
xudN81EOtx9VE9fzp+B7TL/5//rD//qY3+V+yD/+/OMta9gx8W5ekKV//OtHu/c//+BM/eViTu//
rx9OX+DPP+4+hjf/I44/qr/9o4+Xqv7zD934h0JWvGpqAjSNqRjEBHcf0080fiJUFV8F+1ShUrz9
47/SrKz9P/+Q1H+YslCFbVuKwovQuGWrrJl/Jot/cBNrum0LU1dlU7X++D9f/6fL+O/L+l9pk1xB
htTVn3+oU4rtv+89HZEhQey6jB7YEIpmG18i2Ws8gpqa4B+XxaNGBCcs3HGd9P69nNjPhmhNxiv7
mxgTAzFKYTjIRp4F/I/FkNJ86D3KUJmya0hrsGL1BnKVdkY5SYmBIK/81hxMa5FJ5FLFKvB1a9i5
Rbbue3E3auDU+uYRO/g2N5OLr/CeoRI9lEO+/Msl+dd3/ut3lKfv8NfvaFgywhHgobKqCC7HlPT7
9sIE6nFG5P8xUKqNG6K6lhbxOkD6rk0/wVk8Sikm+YkxHmOoUDoJ5YbmFGSD/vr46s9R0LrG6tKW
2YdP0hLVsNQvCePhOMkAcBHjoK4JaXOzO+TPO3Sq58j2dtRU9nUXrlsd9QGhg5ka7lW21FaHeSjT
Me4qqKU44R47maS6J/DxoMRU+5pNnEQvYeo/l0aATKCpEB0NPyryKRjulr1dfNcMe124/dkriL8g
6HRl+MNzwXBd+j9+8yWnL/HzSbamAZbbFc+5Zn4N7g5qVlltzyQJOWDbdfpLX8gsog0iaovO9L77
mA0A3vhsY0ZnTHyqsBnQ8/vMALsApwZ4c6NJS9tEfY3JfEEbmLsGBV0CD7vytXBp69jlqcFFdNvp
sZ8RhH7vzBIdhrl2rZu8+I5oVCEX5dffbBp9v3wxVOOarViyrCmm9eXuiUo5DOSULxYT/5IPgAHt
YBNZ+EDoCGGecQrPPqowaH992J8nhemmsWBPCFlW6TCbRDj9fNMaeRwaikox12D5gFzDow8fjuvC
ggNSOgkpH78+nv5zWPzfDqhOP//LU0KIvcdWgQOWcOYUo35LlWajWq914X8MSbtTIrCc/aRhhbuK
GKxNCpPlmncj91Kxqt3cQdbu6PTIcHQtEmE7CqNCEfjb2MzeI2gIsLgx+YDyLbraMaOQFKwJplNP
7YNVMkTfhE06X6k213H4jnFgb9kdi6nuWkggjACxj70gXowFkhRrG73VXyAPv/qtfcllMkAD3CFF
5eixgUam/80g8vdn+KfLoX4ZJ7FrYDOxODt9DHL/iVr8zhhg9YDB+811+A+321+uu/olNx5KETGS
AwcSyatiIMgb80VJesyvj/J12J/uLoN7TLVV0zJ5/flim7GV1SwVsWDJNAjosGT2za+PIP+HAYG5
TbDgUnVFN7/OLCw4si6wsFVUK5bE7R6yar8dbym7OlYNu24vOb87d/J//Fq6KWumKqZn9stSr3QF
EOyIY3ZLzCLpBgEFpcxVuyXXrqOXBzscg9vid8ed3vbrEMHYZxmIuQ3b+rrCHFVLqwafszmR44JE
ffIs06lFua6pWZTR+TdndroFfj4ck5kwVf4zFS7kl28Z5WCYOnRzy9LpHX2drpONsosXlEfW0q44
/OZofx//fj7aNFD9ZVwYyzaHg8vR5P7R6rkZzXzVtTeGcQ5K92SY+NnB0mvvJezSVmnWIVDLBD2T
aQ/bAioK/EVE46UEXCPd/vqzTUPvr07ElzHStnxpUBs+mpSfWNosG2Cbdnb764P8/cn/6/e3xZdx
0Wtrqej66WwDZO6xocgwFXXleSKB/fpI8q8vrC2+DDJe5FUsJTiUDjpuUYMVW1Au+4Y1DQH/u9k/
D97BdImeBFqid+VdHcTr/8+PMH3Ev1xtyDFlPSrTt42jgz+Kb1pF2tLIbS3tpOig2tlD7t8IYz/U
JKjlvznX/2GpxsmWTcOkDcQO6+sZgLCp+yrN82W8Qzt2CNeuQ9l5TdrjR/Wbm0f5+4T387G+fFXP
IqLGNAeUpCf5LTont8i4i0XsEHcPn2/BUL/sHOVIyLr5oW3F/ybtvHbjVrZ1/UQEmMMt2eykHFrB
N4Qs28w58+n3R20cLInd6MbaxxcThu2pIotVo0aN8Yettjs/18dR4+f4ixhchlWP6SnjR6Yf8bUr
d0qRrTDxYe0ACtJLOD+edHK7yBJpjK6bYEIX2wXTYbU0JgbEmWev5XZxjy3nKtsqG3EdbNsdnaC1
ceGgOQ7J7BhNMmXqWKSGXFx+Lqgiqw3ga2HogLPZ0Lb5rTc4eWTFG82LgCJgdBiB5A+h9dSaE9oy
I8e4pBtAZYX+hjLwfz0JJHPcrURMlE0deuPiefpAkgfPmAAa5sljZIBvMKE1QGBcg9jc04TbgiGC
K1BsAmQsAT2AsBe3aYExMNLrQdpdiObzPe9nELMk2QQ0rMocyIq8vB3Uaa+H3KkDx8AfTm0hsyma
hHOfSSm0gCisbOtJdT0FB/UUgztUpirxUcDzpEPspxMgpZpIuaSIWogRKKRqT416Y4QSJb3+LmnD
pxB+QUz//vxqOlq9PDa3Gq5WXEcNSV7EqtGMgcFoCMeg+m2r3XukU5CgCXlQsv86KOCzyWVYIfSp
XJmXuVcpaHpZG76PB2R7O4XJphkFBy2Se816t6rgHvtWN4hyjLDVezGt3PMvqh1/IJl7EgPjxSPK
+tcH/BYSQzzfZAnaki2CyUDAYG0o3E9wz3sI0dxpBJVeh7YOYTcYJg6DYpOvyaOR9MXcHcYtd3in
8YRDqaA7q3wkyXuNqvTIBbm36IkmBnq+YomjHQXwaltr/r05ofHfCjd11tJHo3mQvEXiL884SEjw
JNarHH2GEmK7fumY9ASaatOhVKvRCO4U12gOgsotK95EvrEth7s+V7FKvxEoYNUj1joj/1Y0lZvz
s3RinwNFlVTFNBUSMHkZuSvfA6QktqjJe8hh4a1mam9yW1zFoE/oQq7AZrWIQoRRhS8dXny6Dq5V
u24z7VLEOUo8WS7fn2QR13E1ltu05Ul6h40N7NBpN9GK6q0zuMhFYYn+X58kixEXkdwaOtmva0ac
E7IsXKH/r86IHkd/KdaAm3fZVr0THoaX6Kqt9n7mxOvownaUjtK0+RnmhapzR9UVcRHXJl9G797D
DxemOImoDHYAdm4sJPSjONHEe7wlJO8wyeFtlKrPFgA+TKRdpVSfUvFvgOw7anB2baYbHWe184vj
xLNRqiLGKQb3ZwpNP88ApfSyTuwQ7m58YTdN7S1YdUSXg4MGcEIs+jutaB0kpy7s3KPMzaIeoVJJ
4xqtk5XPIezbxg3MyAcKFAu2gS52gOptilh7boR4wl64rJ8IEfpc4KGEa4qGKS5O1rpLsHBLGSkY
n2ZFflXsoRb1F0Y5vlJZsm7xnamwQIWQlqWIEaPlXK0sDFxyEWmV2Pvwpgeje6M7hWsSJG8g5B/w
w12pKq7QoLhTmuStSsX7859TPrpmobWk8RQKFxuOrOV9J9DMMS3ADFAPsJ4pPLq1ss8s1Dx1PCMQ
ZR/bCvHtYl3FxkrFMaWbHsvi71gf2jCEDtwC5w5jbvISEFFdxaxMoV+SPidtAhQVgKHgH84/8YmZ
+/nEi0tMPEpDjb5b+HUx7K5RT4PIscbXcxdse2EVri7mPfNP/HE3WczRYkl0GrLXZYO42HwVZc31
L5Jd3HVXuI18Chta9GtEU9ZIeK1N5//vZfXFjSXVWtWvRoZWN5DiHYAb7SbfVFssfnYJaKqVcmFB
SCdfViezVAxJ07ia/txpJSwRVJlJ8hoIJgl5UlekzogbThk8+8oukn+HcbY2ugGd3PbeSobbJuw+
vLDcGJr1hsPRrWoiHgEm6/xUKMeRh++uG9zJdV2RjjbmWBRBExpeQB4FdxUlwxrqD+ZuK1Q1V9kM
ko1KGonj/YwFgrC+SqwICA8mS3iu6qP5oCl3uuHZMkYVcNwUubHV+hm9Xq0BaoZSeoQHM0zL1vde
0XIBdiStPQ3J8kDcJYG3ovN0V4E7TaPHAW63jtJuXT2G/b/z73kcf3TKAfOW1CSVA3jxxQ2anAWo
GAwdzHYnaMCWA7DcXnghjp/aRvPhoqiGMTculsm8EoMY0bHTArprw49eFXfTdr4nFfBiHeSuV5fT
9eM8k8sgdSpd0cmQKSb9XFpClukKRKPAGWG2DjPGCBH0FNHQAYSaJitXRY10lDC6HnqjOjRgpQRZ
awjrAXNLNP9RgMchW1TwGR/IBXAmpY2xn0QMRIR3WVLA4dx2yNnS5DfJKvUHQ41uYBlvNCl8Be15
U6BxCa7pru6hqmt4LGGJHPLZEf5AsfaKG8MuT2FledGsjziLWOMFqIRXHQigBKvcRE4BMcnwCet3
Vaw/eyDvevivbt/1Rt/KZgniekQnILrW/fpPbuIUJYywtHBjnCw4cMoVlmaZjT3EAxCUv01Es4ca
auXhhBPmGyOF2BGID7nQcex86lBhwIauKs53Gf30aI6tKrLjk/ScyvljE2uOGqkro5qghHOS1HdF
Kt9PpvCWUuANUDEM/BdTsh4NHBFloDszg8CTjO0EHAGRUmTPb0K9d3TurDEcfCtDFqX7RGnOHoAX
50V9ncC/ToviLtX+WJ3mTthFiYHmAL53ykF28wBsO17jGWQCaQOeDv29t6GDmF5VH8g63I2T8Fv1
41tIAS1WkLMgYN86Rta6pSzcNrpwr+fU88IUYJD5LOKEO8ZbK0ath+YumW9z0wHDafGCNlLMi6qS
9jYlc7xPNFwhvXZYdXRJA+yY6DJoG3/Aeg6dOhEf3/Pb8kT0IfBQpOPI1mW6Rz/XrgxkD10nok+y
w/ttG2967tnVxfzz1Lb8Mc4cHr4lOgatJBUMHSYqLjh50t1YtfUVV+hn2Ubj4ffwfv69TsV78ilJ
0rA+Fen2LC5/ummgpi4YCMqssKdZ1w7CrCGisg6MTaYa4eBNv1Vo+sH4t3HKvHDCnThuGN7kGs9d
g3LRIp8sZLXtW0FjLK0jJqjXuacXDpg/5KVhX3cYTkR1deGGI8+RZnGi/xh1EYkMrSvK1uKlhzcJ
Mcnb8aXddFdwvzbNK+msy8Z1sTJ2lJ0HyNgZr9unbHPp1eUT8fDHUyzWVMhphn4uTyFvvM1s475v
tyWfHRycg9buVbjvXsuEytV4nXbU2lHE2kQbuEa/yclWwoV64YlM8MfTLFZePlRp7ns8jY4NSwzD
qrh4hh+Xraw5ef/P157T/G+rWywkoxbpOZNJqXtkrDahi5MVzgxUHOxiXx2SzaVj56sKdPStzblQ
RrlBQ3fg55ilXo1DjyKgk+oo4dHbStoajTvZyWsLfeKnxI9WY3ZVNU/Y8a7GuNlG6e8AVX4hN3eW
b96IlgstzJGN1zKzNvX4G9mMoEsdUcUpbEZ0WLWdaMY2x7sd+OFGSCtr1Qke0m/da1zWcBnrN7RE
YF08KehpqEH9OCqf6ujbUo/ep9ivI3J860WjUFRMv1T6g1L0R6PpUETqRpGe5RR+0TXcntIRW+kp
yFuQVAh5FNYecYatHKCDFuY3HQjdtv+ntMOzORmPFwLFicTERMX1/82jtUhMIN13khUinwSN8bPZ
wSZ5R0/4U7fnOEjhKP1dbC6m3nP0OfPxrEV0gslZd5X6tWBwpP+DrtA2vC533cPlNF+eQ81yLC60
Ivgdapu0Y34ulN6CzC+bpIbdGlbJa+tOK/EwbPFDKtbRei464BCIEMBkK3/DVeKoN9bzpXB86pih
vEqVleRPFbXFBqmbvis1jWcY021eBW9mCCE5oYYo6fvABDiEqFKvbC982lNBWOcEoLI7X0q/Uu9v
21JQMxOgPbM8iBIVD3+l5NOBdAY2lQwmN/6DnwCwBztQITxDzxt0Dxa9vJZDGoDYhKV++tCjdRjH
6euFRzsVlb49mrpYdU06FnXWmPN5OKywS+PovYEh7PR4EpKoYmUYQA6+cChJ8zQfLYX/TIi6WHbx
ZA4iWlKBE1zrm+m6fhi22q2Jq4at0nz0nekvHBW26cX1fnIN0nk0FErswIUWdY4ykMwhl0mRaxfA
sO/4v9Qdtlub9rkiv3Os6wvTe+ogpF49g4fY2Mgg/lzzLENPHtq5es/VlhYrlWd77tMgteZgNLHJ
L7UgT0URcgrLlDQZjJy6OHkxZ+g7pL0DRwQe54gv3D9WBpbNTvVvcjw7/sz2/jq/tMAvjbo4adNm
EIsI5K8TwV7DJwfb1BU6epEDTPEZuvIH/ushq349XLhOn6qvzP0vU1No0aNkvVi/KXjJBNs3TtWH
7L50YdGvuHuC8t7JLoefS8nE8VahMzmTG1Zu/QxVDvLehnPiwqc+tbQM+je6hDo6mexi5iUNTcI2
YWmhTUtVu8NLhxJ0djdpe0QE1iOFHzC0NvxG8KcDMrjp7vwTnIpt3x9g8REwZxK7Ugemn9a/qT2s
YmxBAbNtZt+DsCKwI5DSQo07P+qpT/991Pnvv8W2oENguJrAHqfqHlpqbWzC6sKi1k4FKYNpmzFh
3NjNRbhojFjwfR+aaE6rhvuM6QuO4H129Y3V/S28fBNVMszdZlXNS2/EDlcpntP2XzNgA6liAht4
riZqK0PGmkf5rOWdUvs7VBNsuXzuEMgJtWuUSGxxhHo3Q66nV7MxyQw+JzxTBV14njxK4mB28GGz
4jcNT80U5rMo3fowl2h22FaASV2BcGIYwF/X3FbP0JBHzMXIKiykOrfG3iGvG7znuv/TyqOPQL9H
MRR1GU1L1cjSSG//N6jVdnuTO50tPcjrfM1R837+e5/8FpQyqd+CDz5qZtHgqiW5ZcNN0z+5vAnp
vp8f4OQVjeKFPCNiKJsai3VcdkEeAeqg7fiL2wmuIWtEeun6ujRunI7N6146Fk6czzStJDJn2mbS
UaMTwGkxhAXrS/fu8aO24TVhg3MlFemOzurgFxf2zHHvHiQpFzKRJIRsnQ/3c9MImHXIst6RCql/
RxRsZeV+8sZdic4X5jcrr8/vUGR+qBC46ML2Qpw48QV/DL6YX70b9LCAWefo8VPQc8rTKrvwCU/E
QkvUwGmr0GkkUFM/3w9WQCTAkpxXJKb3tnFVHgTnU9lX++rvpXbOiQAEvlenn6Ppqqiqc1j8FoCa
LEWSTUNRwsQxRO/fI4RR8Zp2LrzSyWFmbKwIoBja2yIG1WYiVH6KMKzekbhFmUfxds7YKMmE9V5B
oQERzl2lobXRNXtjKl1JjN1eR3EJ8i0OaM/nH+j4eQxAsiLnHmhLOq2LTKYuQtHzNAoZYvXiN3cY
sFntpWv8fHj+TNN+jjHvm29Ti/aZzELG6AdC/zrG6N5BNdLBhO/2vrsyHAwY1oPbbcSt8JzeaReO
9uNNOQ+OKLEIS1s96iXng5zLbUnlQoLy30EFVKLGnSzfNbVhhYz5QyBmh/NzeiIvnccEgU6mZoEn
X6xbZFs9dRxTsiW6k8NzeYtN9pP5jparA+1eXntX0NmxlpIubMlTH5OeGG9KAmHB1v450VmdWvg3
8K4jSF7T/4dPoe35iXv+9Y43vjF/rzkvBNqifrE/vn3OGPPAdtR4u4Lyjw+jULmYBB0n9j+HWKyY
wmp7pNJZlb2DEYNwg1Y1uBnJ5Ho3OCbCJ1e+I27rcH2p2ANS8sRitQydUIDw14xf/zmHQ4vTwohS
kFOM8laQmlXrW2jhxB8pHfZUl/ZIc5M13EhJ9qfB77uBJ5o0T+XUrFFntlXxH0fAzpoAlRgwvs3M
ruLEbfG6Sa0G0o5pG+hBdkl776NYj3O7M9TX3mjiwZDimKU4uMEWGmKAniNZ5ZWZyQ4c+q2KYGFi
ItVgWdedlDtoy+zx2N2EkrbPtDvQw2hMUYsP0/RXMOhYFKZ03GYY5qEB01qVOpab8VrXujVebXc1
wpQVXGEnstAKEIMDFlcPifdcUpswyuC3LGfQCLNiVyrWg9l9hm3ypKbPI3t3soxNHEybmibLQCk8
tpJNDvIQYiwN+GFfGnjOopiXUlePQojtbbpN4oc4Rv5TVFZZvuPw3wiY+thiiUqdVtsoS1o7Wc8e
o7DYCMoI0BdlS0yKUJpwvWlyueSuBUn+JVrJvhiGVdVvmuB+8ov9lA8vE7pWpvrcNTOdyLuD17xC
nGTVp0j7AmevxsBGOBA984A+tLjDW0Yz/ZeMOC/xf2jebS5ou0y6TwDYabGxGaV7o+9WldqsPF26
FpvWraN+X9AOqUMsBbCWLUyDoK1u/UhwdcmH/I85GOjkTKh2lphejbKHyuVT13gPvvnRwtoM5I3u
1b/DrroZmkdNvm/6z8A0Xyrlus8A1iTvEwxCy/JaWwXkkqTkRHS3BX2b0TgorOCGP9IB3fCIujMh
QdpY4i3ipJuoeJLgicC3crTkgHIo6B30YVWITJ3dkpYOGG2KJpKspS3UBhJPdAfiW9gM5oeMKKSS
Rw7aG3bgPUFIu4FEv2l6CKp6f10oH/BF7QD1U1W6shrTCfrmayIb5d7UH7qsdtCSaIsPAZimWNH2
SWY5k2uEv+zM+w3gmc5MhrGZvhOh7afxm49jVTQdrPygoJoGC4tcd0Th66/G1jDj4h6FQEeIwmCV
RPJbjrgYiooyQAkDynJRhLZnIIXS4BqD5IHf87OFX73+ESbyGo2rK1/wNkkPFmhE/WUCkdJeCUO9
K9m/bepoMWspDlZiybIwTafW/wQ5m6maHdCR1Mr2eW+tp9h/gHC+a8sHq8IoFGXwRPmVeuYajX5w
2+027S271/BCHIN/qZmjIBo/+rX46OvpwRy6g9AHNkYavvYq6Yqr4MfreS0y4hLyKxgXpHCNRUqT
VtmuC6XZ5GaAxMlHQxvRGDW0XAQnK1/q5NmU8LMIDynyVv0MqO7nQiXppbIytAaDNO0wf/mvB5xl
Z2j75Khn0PtaafioNl52I4rVBl0maBz+Te/nt/Kou50RbAracTGLqRjSq87wd2ZzYwxbYRD/DQjb
JHr/WJTVLqKgLeNkWln07zmw0FuaFUJpQd2goLAes8auZlkrKaT/PDhI+2DiGrsCGrfCiMbW1K3R
alo3iErXCkCgSHdN9Xdf1StZ7Jyor3adjEx1/55s0IMCWDXQSWyNveaXvxBDsBHpXfXFS9Ag88p1
K0A1P4sP6WjtFCtzUznbZ75wZaJ9gzgeApwm7jO9PcbP/nQtZ+9JWlxPElR1MTn4mneTmdmD1j0q
zZ03Nqj6cXED2pGXlT2pkd0pFIlRLzd61a3Q5Ic4Aa9YyXCE+5fNUj05aroWnRYLh3d4tGn8NBLn
QFdeF6q6j0vFwe3TrrilJ225wZDjJlMzezTkfaC/CyydNLb2Pj8wEPd1UaCCHf6dJJkpC3el/+xT
LFOMO6I4hBvW13QXD6qjIJHSxea96QVo6qPIpVibEY2d3vyUcA9H7feqFhHRtDynNAMbJ/lHKaP4
ZiQov2A5zt973D4ULXVLBZsAQb/vDI8LtoxY3R/FxGOpR4aDPmBDcbh8kKrOnYlADR3WkW8m1+xk
xPCRKV5NQr1tFGUdRu/YCuwmDSGyRtqYMNxnu8pZYTYQvD16CikKF8Y68v41JtyjgHZV39uqIEO5
9lYZ8iSj2LokuK3Cm+HnxQuv6mHcWRqNOy1xkWm2k1xyU+F3LidIVEofKdrWJMyoz06a3asv6Vix
AuC8jIObljMy5tnwLAdpU6fo4tuhggAxsrB1arNB8NwL88KYkKHFCxwPORNgAMxZXC6nlQHzs60d
H2pTjQFVK08XUqYTHRUSGvr4uFBxaZK/so5vOZPMrZGmJwlN9dW+C/70m+ipQLQ7snHMcpGyH2Bb
ORcrpHPGt0y9v4+7KFQHfRehWzMnUntzE2+114Yc5EmnPg628y+2PZf6ONKJZB+srwjClh6STknn
Z/5UeK1XYB4z9x+61bCTtsXVuNbXwYN3YU5P5IiKSJFspoEANzMWFzaceQwlLqjByyj55ultHdIL
Kmrb1C7cX477f3BboH1SOaIvpc3U0O/XF30iuZp6BgqTBu1CNA290JWohkaSvoqG+tIVcX7wxTf7
Md4i+dVzKgt1RRYvNNE6K4jKhuQMQrH2w1nOajpoYelYoFnT8T4o4DDr/RrDESeK1deJAxHvAifK
tcdY6V5lVA7OZ/+np/0/s7GYdr3u4ryQebp+FMBNPJegx2XhbjQezo9zorjBIDIsJh1uo0Kp/ee0
T6KW5CB42TL+hyI+6dmLDDGiTklerGsTezHBjBw9J1ZHF66MxzwFKoQiFTATiDj4Z3P5xXUVL952
RsCUKOJFT0ZWQJWNyQO6MlllAronhboDQMIsqLqtkffIQ7ZTO/EglOJ9LoeHxLpVdXTh0AsQC7xy
pLcL03NcG5mf0fjCJgLX+QIMfIsoIQhLBagK9Ypo620KiltwsMDibCgOY0NyGfJwcmN/G3Dx4QMJ
uEPo8eHNm/Cx3QiP7bp7UbfoNF4q+5zcAKqEhDbgNkP6YlB/e7Upz4QSijZS1BUEyPRRqZ8BhQny
3kBVU/LR+6+116J+biU0qPJPGQFU/Nau9OEWlZC1D54fTU1guSiMnJ/0Lwbd0db89mSL4JaPdRyp
c8yps1fIAzjPXzfwCDA8dwztUSXbHWQJK+rWBre9KvBKL4ybwTrg0WFrg74Otc9AfsOlzQbLOStN
kQHrNDruxxxRocK22lsDZ9XReqz5cwlgBxg/p0Ott8HUTevHjSUgxo6AkxIArhXAZPXI3VaPhqc7
QzisvOajjmYHBthwQIVy7Vco/qqDP4V/pfsGT7TRqbRa8kNpSDZTbONsiv/qfdTejekvLA4vBbOT
qwYePmgymldHnStcNhsUb2gkBVF33Q7dBiPglwlR2Wb8jRzao+n1z0PcOjTj389/rBP4eHbIt6EX
AWRUqcOAhUcVcnxK89zt0e8RWlwljYdQ/SeovQ3t2cFQl5w8W822bX5XMdEX5+BEwQR0OJT/GU4n
Ulf4GckiHMkjE60wp8nFKykS8Fkqdrp1j+OMFlprGCX2WPV2pxlUbWYbYvD8SQNlCM3L83NyonnO
nHx7lEVkQ2Uvl7SEzyFBJEQCEQ2Z3BX7/DE0cIMHHgB3fduq9UZVkZBNyodGqW/QGIBWjk8LCuya
vI5GDQ9j2faC5hprWtsYm2t1ejz/pCcPXaQbKTMBONKUxYPiUYb4lkd4a7J30XpTPSyOM/jM5Odg
4FbnB/sqWR3t61mPAcyLRF12ceROSFOpSce0NCuUK9UKbMHo1rZi2gB8trhWEfYkp3jESJbG64UT
9UTz0QAwj1ICuSEE0yXG0xzBaww1oxcBrgNsT1+5rwGYlwV8Fmy6h/E1xMREQMEgOJRACk2TlJa8
Fakm9Ol6vIpFt1JFfEVuJZyD0slyqEfdhkgL4b5zfq7mELecKknUdXgnhgoAebGr4gkd/kac2yqC
CPIMtxZNXMWKdSlwzD/naBwJ4hV4B5RklvV49PADfSpGsq7gdRgz5Gah6mTjPjf6975HE0xsdrGf
202JYaaIh58qiyAUpQtL49TenXtiJt1+yIPLs0gJi1RLM75N0u5yCTMH+WJL4OSbzqg+RYfgRa36
Z3hAa7yfKpUuzoBl3w5s36bunWS0pX/jqnK4GPjrSyCyE80xlty3MefX/nbEtnIQallEq2rO0qUV
KpISzf3GBTdjdwfKOJd6OafSRkji5GWwUXRt2aoqeJY2KucBO9VNwPhiEitKglOKFxt/p1aoLpsz
VQ4FEqrUP9+tkaYokXoa2L0TTo61NTdz+bik0JraFB0yt3H0V39l/Tm/MU5ANEGEQywkvEIXMZat
Hd8I09ETWtIBe8YPUFygtuXGbviAVZx0SwVpBz76tnJ0fL0ucBr1E/GSBS4bMyeGR1heu/BQqSTu
rr6TJCYKqFdy2j5HEbGkfMsxhUkxUScRLUE8Bw/Y2+6LJru1cv3V8v7ioLbHTxOrGDQBk0On6DtB
n+wxV522Bl+CAwsmIQJK2fKMgkbddJ1haLPqkr8KksEpyn1Cig+caKx12dpjNH6VqsNNnQyOGCPl
6JugOeqCklbyzwiFx0BKYXaD2xJ7F8lgN+3Qvb8tmnczCw5JPr4KnY66Wottnzbyz1rD7gQRn6Ru
HVFhSPObXsrsuvB26YBlY06JwsOIM1811CGG5OX8Z/0q+C8C0XwLIBDxX5bvYnua8ZR5oy4D3PbT
t2AKNyNOqKg9q2BwDFxvNB2HABd5DSQ4xtk9clUDAQK1QU0UFX0YMHhV0nHCa7Ao9z41JXGI3Bbp
ttj8UKV2beZUpSxxk4jmpwcAHXN7rIDNC4HsVFOK6gMKBlgh8S5LDQOjn9pULCvfAWJzpc1+O5E8
XuvRfedPO0wObQXNW4FsVqy1W13sX8dIWXmUkyKZAn8vPPVhduHkO3XHQw6DvIguksVzLU55HWuz
Wi4IfbW6H3LkegrtekBfmF7CKoglKlT9L84IO1GTXYFO/vlPeyIKmirAeprnX2TgJc80D0vdD5tE
oIaXPKPlCaM3PSiYV+HbcQWZ7W6Sn6u2BxFq3QqReVXiT0OfO3QuPIe8OOv4KGCsZn40fUqwKYsl
liSVNU0F/ZIuOAA0tnMTSwbzwbSm1SC6eeX0ZAW+/ij4/yhEXDjQ59zm+/pmcBASHOlfxSnOoJ/h
MvYzuTInBhekP5grOCWmBGn/pE0f3qjeoaf1X2Z2y/Hmyfh29AxykSioLtAcsupdCnC6TD8SBOQ1
Ogds+gtvNx9k595uMbW5JEDB7RjNiB69AKJvdGGAo/iwfJ/5Cb69j1dkJoLmjIDtHIEN56h+tN5E
KEyUGO8D3XrS0s41leKtsESMi++jvHYrGt145Exa+2tEV9wLXqUWFXKhWssN4pQ+qgjdhzZ89uLD
SCfO09NVXbbIyibrsUKibsJ8z3gukFk+vxSXx/TyZeaz9dvL6JWuU+bgZZBfj8zHsX+Y8r+Ue/8P
o8xsPQS60Gpcgg6wt8u7aO4PKrS8uDTaunmAdbIq5AtKhCfX9reBFnm9DwFpsCjVURBIwIw/l4W/
SzsJh2jsukrg2N6F02JZuviav28DLnIPs1H7kZf27JYmYe0VjqIVbhf4KPFGxNsWdsa0ljCzOT+h
p96TBBKGKvgV9AEWn03w0m5IGh1wfnVnCOK1CGOrlF4sRJuyzKLja27PD3gUuecXJWZwrUdFkULv
MmoIXp4iOAxODvmwUkcbNf+DUwqoxWCbWy8hKrRN/i9CXdFvq88Lg5+a5e+Dyz9XKbqoWe8LsM3U
TaQ68r5P7PqDfucqusPW1t2U9IJ2itPOiR7eaxdyraNj4+vdZ1lLSvmAZJeqHkoVjHKlyR5qLNEj
mU2JW0b1pjYvRRi5zdCtAkXbV2KlIEI8PYxF8B6GzVWk5xfYyaemwWT+tbk6Sva3WGz6lHueXEYe
3Ul0LEofIWM0gSN8EePOwTT5ocIR1orj9fnpPxEjGJW67DwFs1Laz9lHpDrC+lC1uPjLbtQhOi/e
6x3FMDm+cECb84f8Eb0p4HwREXG4Q89vWQXIuqKpNfB2dqenN10a3QCZfJMi5a+PeDUYWG7jlW/+
QcYOMz0wsq33lA9tD/kzVR0LGIfTTMWNnHzg2IUQaXSrSLWywTFhBj5oAHDy9NeAqEMuD/SRqbYR
k7pC+9Vgq4z10Uow5FtJmZu9Uorq3bTpcyzPxkMed/t0ig7hGF1PILlsswfvZyQjVRFDdJMpdWj9
obiW2U2gOLE83fRYr2Gdk22ttHMURIBLnE5QgnVry9g2LZWnqvrlya3bFpSpIqLHhAsrHje+ZK2M
4gVpt5u0qv7ogfUYyy8akqSFT8nXmrZjldMIROCw6kosu+gPmhDSY+sKmM42hXprCcMmRNLIG4O1
BVz9/Ho4KrTNV0lZhpWufv1aAoIqHQovVGBuEKCcGuAck39AV332ASruMMTTs4Gl+ayWMrgXmkES
Zz/mPvYIc/L8oyyvfssnWcR7PbO8BsggTNzib4L0fW0p9JAvxPjj2Ld438W+o/+BOiIgFjtCMkn4
7buWo9/p6+Ym2F8Sujg9lqJwCCKGwt1uEWf9qasDFHoNe76o44cBpRE9N+SZqsMlBORxXJvf69tY
i7CqtnElmaCFENWY1rKjrGI3hW8XOsYm2TaH4EJf7eTH+jbcIo6YCTDzKGU4Ncm2SQoK4o+YX5LX
OhL7mZcE1x4A9SC+YTQvP5ZoFmNMocCOAsHVWgSJVS//nY4+Njm65iLpY4tR7WoVdfZ5y+ra/SBQ
1/zHgr9CKmjWSZBo/igvSZBrNmNtJkXftik0D7S7fUpRQWY6rXVJ/3B5o/96cHOWd1EpmXDG/gyz
mmLWEeRHHrylpWB+Dgm1SF/ehH1zo146SuRTo1E1gFoKXhHhqOXHENXebLBOx+SvqfBUbja9RXdl
PHSpssbhao+ULL11BB8Bw3tZho0mW0t+7utkM1Rz/f5ZAghfoIMfII1aCoGbSi/R0FMn/BVaqS01
yjbTMQqQuv+WHTPPFEBv4IhoTB3XirFzAwkDfN2u3Xhyij+zoJi+inftGk4mp/TGdM+HmaMTkAFh
EIBb53yCKbm4tpJFCuNY48Amth+WgrQOY7cq8FLSnfMjqZeGWkQ0K+gHyULUFza6gfWguK4oyajh
nyT6JcIAQ8dXxdhcjtKbXoBnFfGhfNBjurBGU8FWo3sjEO7LFC8nyqNB8MtTlV2vFo4P6EU0Umdq
R/Sdt4KHkWB+H5n1VSJhnos8LM7GVxMmA/Pvy+wxyH9j44urr4o5Jygoqi9QEYo2+oQs8jpN1odY
V+DL3s9PwKkg8X2qF9u3w2VgMHTefwg+0uHBBOGVv50f4gicMa+fb2OYcw/r26Unqy29TDXGiHYt
MAkEpK7mbqpqZx+DC9AUPvUlYMbp15rL/bN20JFA8pQOSYboqIGL4H2b0y5MEK/4c+G9ju6+X+/1
n0HmtfXtvRTwjHWrMAh6r1ioOKkbYGq0Q+DWBj44uZHl9lujvbA5juqg/zud/xl2sTtGIR2UJGZ3
DJ/NJ9UM/xWdADfcUw0DJYkaQueqa/8etNRh3F7amke9+6/RVQ3uGtQH0vPFgUmpSVHG9OulzU3t
UuZKP+jlOKzZ+DDdUt/Yhc+Kk68VB5DTjbE7P+mn5pz7AbrjlArVI1EoQID9UPpw8Pvy2hrhGI3q
hZBwaul8H2HxVTMDOytRZXoxEkNFT96AN91kVvrfXp1ZPAZxlerYLOe0ZAN5Uufj5jdvClXexpXy
HJbZqg88VPxwFZj659h4Pj91X9n8z2yf7INqAIf0rPy8LAtEbS57CW552FNzW+4AYNihKSYrpbEo
oFQfmZC+1JFyCA06dKpGtbcaMvqPlngdy3/kDBuddAI/inYfJhjJ4DVgq5MtiNPeMbryzjRewgDQ
ivmUKgD3JLyJJd3C+it606s3TFjvR6G8krx6Nbc3i1Q4mHKw6QTVNT3jwiXySNsAgWnawdyj4IJ8
nSQ/N6daWlaix2gxaU/6xpBtZRutQYRWTo2+wRpZD+QEZi0JYac+0p93SvcK5NHq/JQftR6/nsLg
1IdjwwMtsyN5yorJN4jpha/aofqQD+SWAaR7tVrjGe0G4Hij6V4GvF2PAJPjx4Semx9i1BhnGxUn
7AqDSVn8q3fVHRM3wJqx1MGRB2M1F0vPP+6JSM2k/edxl6o7EzLy1QzRIqLNi9Cp3sXDtBXcdp19
tNfFY/uk1s6lLf2lw71Yl2RFdK3QUtPhky0CmqLG+A82TJIKYtQLoo3U16/4UK38bPU/1J3XbuRY
uqVfpVH3rKE3B6f7gmRYRSjkTd4QShl6v2mffj5m1XQpVUKqzwBzMUCj0AmlcgcZ5Db/v9a3UtNg
Sgs3Y3dRGf1Gl05qkbs2Br3O8MLsVgbJjvrQRKpiyQANx7sl5j3vH4bpWQUaYmuZN2f3OZuuwknd
fmG8TK+/vm2f7IGZ9aCkaexeOaR9LP0npj2h+eUCrG48kkxC5NBarl5RzKHlPk4AaxL5Kh6vG+vF
zKe1bcPCNjHgksSeom+C27K2SCmLS5yLCY1JYsr1/jxHQjzUPKdox3/9gT/9nt9/4A+7HuwQILlj
TWdHN9KejFfhbcBsjd9Z8RDgetNZe69++Ub+fe5eFgd2ktwjk1PDh6WjnubeVhIZEQSdQmV8KOs3
RY1cQ7otLFp59jfCbDjfd+7cYSo34uBbN2mPGltdOxyRJzhukL8WiK1L23YHtEppTAgWBB+njQ78
wxu4Sp4zG1tFuygXOTBSnCGq9/CUd6qQt6lSrrupvhz6QF5rwbSai+KA9lkmrrC5FZlYGRXHDZMk
e8TGZEbF2w6xdNV0t0lY+pY1+FZyo7fNochIYot0sQ6GYrVEBeGn2aSOQetJOQxjvJPaBS3/Audo
1Qf3zUIKJ3AtGxWAAYD00oswJXgGYW4bmY079D1b+eicMF1PaU1O8cP5EpBbOruW0FTZD2p51aVk
eZG3llLKGNpibYQBSvXB7frXgKgsrfLMFudGejCHAfnJyQpe5ewmdC4EUqbQPBNl5dfN85KsNMU3
ZCm42tJ0o0JCk2YlBc66lI9p+E0YFDcQ0qvla1l9Hzp0UVHpSfN9kpw11TaugEQZ13Z1LIq7IQuO
tWkQ6L1TldDva54osjyNekREpXphj8q4fYhUSjbGxRxtAj3nALQSaHVgimttvm6ovCNlXyud6eXU
W5xK9g1SCJUoWOtosWRQr6GNe48OaF5cq/2bSJ7qYXarPiGd/dKZEwTmqdvqs2fJRA19I3FDk0wv
MLnAhJtCQ/qHq8M4lwzVVZpvPT6hnMjwMV4PM6Ez9AawVua05HUsNsujOCblvhENkVDAP4eXcj7J
tNFN5aKen8OgPCLe4SSGQcC6yXS8w/zfXufV/pbrCkG3FAungFSwcVke/XYRQJfkKF0pKMdsgC/m
wphCSpjXKzlIvGKo3LR/jdNH0T1o0duoSzutZ67jKZ/TkzGclZrlWsDWOp4hkSX0inFAodC2la2N
L2Hg6JG39/QmXak/9dwcZfhq2/VD7vvzJK2jFrIM1lRiMf7WxurtvkZjPmLUV4buqBTJuRT36wJ0
HkuU0V4Yc2bexKSyI21q4LRUe8W2zxu7ylfm2F/LsbgIVPuiT5SjcOoXKTLupDE6E7K5cozOdmMt
Hl2AE6nbVUNNEFyKa6YyaWvLoDZCdmxXujw/Kbs0i9laapjH8vZp+VCurTfq2jYBBkhhucPasrYM
UIhSvpmpA2bhN6vfj8qtnQKriDWSPac9DfURr2BfXSDYFkV8URUVXr5R4SXqVrFme3Fhb+garoKk
Kzirxa+QIQt30CQ2NyreG9srYKUZ/JuFfVuwTQIwNra3c3obpd9nap5xGiKeyWmN8K2H552Jb4O8
Z008dItuIOKRsyCZsWXXA53nm+C54lsZb+JirzVLunq5CeTLIX7C3+zOVncYJVocKZmbXbnqjZbC
pQEMgz0YkipUA+5ogGZRl3x7tJDpwkF1LeFszbLZNo68qqzJ6xKSV5KXGoF1VL51kAZy+6gBOqbm
thrsK7ZpJrFshbG3tNBvQxKvRiDIpxZ0t6V1vtAIYw2cM6HAwRqRw/Zk7/bSg9KFe/iAI9zriNBV
peI910pWslLirUx2ele4jpITTbMnHNaqZ7+wHuXMWI3yjZUiUhyZyyk4N82J0CvSzXCGcZe7Mtkm
Ex6e6JgSS5nm4Pgc5rgKeRJhhBXI4FC1vYCaUS5wyg3cobwKN22mXncaBnsNHHg1bTSTowm1+qxO
XorB3BAYeiYs2U+SyLcxToTN7Daoj9k6+zLOMrN1VgTDXWLLGg3zZm5n5tfED630wcnYFRHFOUP2
Tk3hxsqDDHVNp3IjJxg8uKU1fXzWChIENLdvyATha7aKO4188FY9jwgRtHK2KHN6UwD7KmXbU0kX
togYTexrxP1MW6S7LrvkkNwcYHBTq14G6n1rlVdq3vpFhMsv6FbkwXox7wLCAz+3JmAe5yroJgGL
uDSPpGH4hCWuzPgwGW8Z0RuU2dv4rZFvylR1hZjXNuQmvZ78gID77GwYN0Z+bNS30JQJPFR3Qb9T
oqvK5vNGAdmu0caZrowuXulF7XULnC9qvKx9o66YCxJKC6yYADIV1im9eVBShf7NnZJd6OP9HLwU
8moSJ6RovIMSj/5jEF4tpKbcOkRyi8LlXId3PQeo8OniGSCemlNL0QsbXVK/aOV9bt4V8xXX4lBE
mZDmCqG7WXIpDbcaXKoZwZNWNMyRRNUF+H4ulOaeiFR36GCO292qErPX0zVUY9WTOfAEkuVnEWw5
OfFHfllkNC2q814nBtQAPIvsZslPMzLEwbgcCbB11bRdj5m9HutsnQVMugLPC1+WOcgwqvIz9BZM
RtcdgRzt8BjX1DqKx4Ltn0Wtr2leNT5OlJ5AX2CYjNeGSvZa5AotvxpkLI1XKGBQIc4eZxd2E5vG
uQ8sG00tGTPEv8j5ZVMIP9c3IblKCcstoWiS/Vjx5MbDadAVlM49q+X3hqKrY5/XzckM7tR6V8yv
NUHeJCd3uZ/b9G80+t351WTdV+y+dAWkKpudYsx9I8b3oF8TPLsxzO/yeGM2L6FS+o61t+1NV3W+
bQFEClO/6h+aVGU/gJmvflZIMArlc9xiZv8wc5tl1t6GcJLeirdKqvmqGZ7pHfDu6hYHq9cKLIGm
DbwYXERxmUuSH5nKpo/Dx8YgJC7F3laSmaObGyE/WgjbLCXaaPpb4TwaYUeqa8jiyAzbwOjJg+00
p9s4nq/1iWZWj4wdHpNByTCsi23eku6s9bxXsqdNd2VCFQpusmE79LrESy+NDhrvYM26gyi3Nr9P
o3Yl5/mT2nVs7TqYNQKJ6kDHpUmZjMcsvSBgnvmJZDEizq9CKTkw932lJl5qbx+WXEwxrLYyFg0N
4uvPR1jC7LU4r9kvJ8AWSZwm1mCBjH3Vl/j7tlyne2SjqmMsRAMfjl8UprW57nq2brXJzjbczdZX
FeS/11R+HuLDeWMUEa3DiiH0YwfRKV2VG+0qvX3WXcWTfZCjYPa/OuN8VMbTsv3psj5UNsmAlSet
YcxoJ3btJvJzb2Ejf33/PinI/TSS+aG+GUlqrWo1Iwl/elNXxSndRG9G4j0v+CjycY+Vl1Aqc9j8
/N9cJApuk9Ytbdq/nTzzya5gBLdUOUS0Fq28r4LxUglJMlWLjbASzpm46eNgXZbOF7ifTw6RlDTe
jf3hS5VMpZlrhbGz+brqsTk0kS/KaV3i40aP5Vk67us5PJgR2uqiYeYc7ySarvrIllmTV78+0/69
kM+nWaosnMHp2X8UDVh6PQxR3nAnOCvp8a6JehRXgl109kWB8G8WvOXJWjTT7IIplgDz+fm9TMxm
niyisN3iwNy2DahlGxtlRTtr++tr+qRj+PNIH26xomZWOKuM1DoPprwaZ7zd4tBYRysa3Ag4bSW9
1eLJIIpaNc/Y/H8xvvrJDPT+Sj+8Q3KYJ1lJ64c6gfbApg1aWH5M3uR1sSrqL7Fvn36Ff93Xj5A7
o1M5DS5fIblKrqPfJoPu9f33KPzqG/zBMPw4s767ro+VCDueZ6uuGUm9TG6KG2ndHOotGC6is/MV
h12P07ntP09k5vrxpqdBmz8k54hx1gMGV6+1vniPP5sf33+e5Xt410mIqsIRusV9NlNcEe1Noxoe
CuIvRvlbGtOHB/cjdU6tITXHNpetb7qnboOKB1H67MWP6rb4n3tjf4ymk5VDzAms4I9dvMSOCQyI
Gc06kSFBkQnl7nEZ0dloq+ybffXrh/WTzgQvi66h8yQbXP4bypv2Me0gJDpcnV6dH2ckJqtwZfrG
Rsvd2pfXHa0gVJGevY5WzqP0xSKnf7aOvh//Q+Ogtaw61kO+xDxziBZ7nSEKmMotOxmIAKcIxdac
VZ6tNb6Baaqe7hzrKUuf2+zNSTc4QVbsveUu8Du5d0VO4aAOvKK7mjg0FuxQeiqaBWaNtubtCEaO
LF15rHqK9OnoTUHhakA7xKXZau5YWisrkTaTZG076mkZ7qeZKpDOFiWwrC/mw6+u+8N0GJb4lXOj
YptSb5PwcdS/Kld++na8+2I/zIIcCOQJMCdvh7ZPu3bbmt8NMX2hlvh8riVtZKlOggb88fN372Cv
oOy3C0bh5GtRanzL/Poordp1N57BuvC+5pl9Ij5Znti/hlzu7LshTVsOwtopl43DH/yt/myGB5et
4tNXgQaff0l/DbXc43dDJXE6gbjm6sDqepVRsTH4Qi23fM0f51RQaeiQqPnAbf04QpomPG+8foVz
ihFYixwSKicL2kMkkvebX7/tn12PIcOb4n1HevLx2+qmwdRFx/WU/QGaBi/L8MVj/en+5v0QH74d
Wu5NYtt8O5RT10uRXGztCx4HX18n+8Art+GXbeuvrurDPWw0MQTtwJCpKXvCwNr6VWP8083L+6v6
MEs55RzNesSNi3aLrXncBluIQW7qt1/sD7+6lg/TQizFoSbFDKRyuJ6mzG/Mzv/1Q/DZAen9tXyY
GIY5M8ykZog/Dkhii1F//fUG//Mn+69n7cMuSNXCRBbLzFCXdzIVvVk6NhRZ6qp3DSpev76mT+eh
dxf1Y5l796ZKQ50UIdnDVFyO1U7zw71yFTLS0hpz1Qcqgxtqnr8e9LMZ9v2YHzozw9TNdq0zZqWQ
AxaelaC7HWX960E+3X68H0X9eQ5qohEDMKJmt1/3fri11vllcKNdBvAiSwotF78e7rPd5PvRtJ9H
6001muKAa9Kky3CqfBUIUWIDWzG/aGx9NVH8aAK/+8bkUZ3yYhnJuU5u5sOwGbdW65ZHY1XvCApf
CPrWznj59eV99SL/aEq+GzWapN5WZ+6mvknhBdi7cQ9L6fgfJJZ8OdSHOcNUxZ+TbRZ8M+T7tjL2
RkGxGSi0SmiMaj8p5qZVb0TAZpIojoAaFmQnr28eJTVcT2W/L6FDOc5THF8rxa1lP8eSTjObuOmG
4rOMWKAeEJUKcKXneqGA37C3I/Z5Qo58J5r8FAmjnGjrjA7xGJ+suQD2NFM8La8r7b6ktCf0a00t
V054bQS3cnwTTxQOpad0TFx6rqvF/ZNJYpXLl2gUER9oK4Umo1ReKOXB0h+1qXTHdF025O99k6T4
vkoHYD6alxOr48zwlkR9oRj1FWLgXV9lFJKGo1m90LXYDcXsTbFYLY23xMFeRDsJktWaFtgx6Uy3
MsOVXmUvAJCpGYK/cwOH8laqSKUfjO1mUOqLLg1foQquuxL9I06s0EYDWWqPqXY/gx8yuJvxfFvW
1xP9t4Ym2aSpe1gw26Iqz/Kpfv3i6Vrexb+v5v+e89QPs3clt1YwLsvEYrYUNwRwbJqVticI7yzb
fLUofSKT0MGs/jXah4m8t7pacWbeIBD+qDWgMtAOPndOqte685ZKrIi8dOM8gSoaqKnkO7E1FRDk
pU9vePXrS/903VIUHUs66WeoHn+eNypbaLHS81mkSXhdSqex++Kk8Omy9dcIH1UWlk34g24wgr5p
CBAAmfkf1fU+PRAZ78b5MKtr4aTC3WGcRducXGj+Eo5aX8arwDdWxmbyi1V11NfL4l98iTj/4jYa
HyZ7lb4rAE8GT0kHSoPSN3AM//qb+nRdfnd9H2b4qpGEri4rZdceokZ2zVAlq/A67N4QU/56qM9X
5cVH6Xzqx4Fik7cpoTSueO59e69tq3hNB1rZSJtmrwskjEXyxe7m8/Xy3ZgfbqGJDloZS8Zc8Lwm
6W7J7LMt8Ez2OAYZgF88lj9WjL+98+/G+3A/88AxQvKElu1UdgMs9zH8bm4MwJDeDy4wlh8SYeyD
WNW+vut84sfX+ak4fsUI/fK6l0fr3crW5XHYVMvcY14Gm8JfwNKmrxDpq63i6z+r3//refyv8LW8
+OP62n/9N39+LqupicNIfPjjv47xc0Mg7Zv47+XX/v3Xfv6lf52q1+JaNK+v4vhUffybP/0i//6f
4/tP4umnPyD2jcV02b0209UroHnxYxA+6fI3/9Mf/uP1x79yM1Wv//ztuewKsfxrYVwWv/35o93L
P38D2iUvQXHvnvRlkD//xvlTzi8fnioRPWWf/9rrUyv++Zst/64aaD3RrDNbUGVmGhlel59Yzu9E
2NomCZhL5wBv/G//KMpGRP/8TZN/p2+BFIoI4EUyYPLutoR4/fEjhF7mws9VATIsEs7/cw9++rb+
+vb+UXQkgJG62HJRxs/7PElFRsmBHYH6z09JCxY47eua5EFFqT2trVLogum+SONdsdDwAIU/os91
pQRXwaQ8ohTsXBusUj4c6rHaiRZCQpw8B2lOO1MrHxUlxJAwPuL1J0Fb/Razo+i7eJN0l2pD06tX
8rcgn28kdcKnPtwIJSmAkMLfk9vC1UVlemFL+6zVovMyCHejlLllk2AJEs55N4Aocqx0k1UFoW1W
QQNtopsYEW+cNuZhpqddKLQqZ8pBfOKwjA9BP33LBIQ3nQo6aWdqazqepgQIjG15awrDE0l/VTT9
Vag0D1FrPo9Cf5zk+LVzIvqJXe3GqnqfUJvvGtnvhP09q6XR1SY8bcFobeTOOiX2UmnCz1ZF12PN
p2ht023Rd7a5la50q7kqM+UmDAfFn4zmtdUgV071vrWydD+EC5xsJNMsrWf2eU6fu3EkOoxKCHTV
yFxPdX8uK1Hl2jnbtTgOX8jLtCCvxAD7QS6l80yYVi25aob0Jp/zvZENEXY0cQlKx+EcfO5IqbIz
U20jyVZ0mzpsLWPnsSGTcBUAg8qs5ryIZXtVF2nqq3YaradpEtvSFNtwojQ2yuLGmsWwhhaOi66i
XrUhNLzdxF08HiJDxFt0Zxu5zzt/crr+NIeN8TLasHMT7Tkaa3ur0nbwge554ahJWyeADxr3MEQq
+cJp2ZlVmIoJkQAQa091sUqWe1NiHdzqqZ3R4E3NtwgOUJ9Mzh9nj/8Hs9dNmfO//x+mLQeH7a/m
rPNlivnH8en59aUs4qef5q4/fvePiUvVfpc1CNPMUaQUADpjevpj4lLl33WiyUGI0xz7Maf9e+LS
1d+BjODRWVpJpM8sqKI/Jy6dOc2UwRlAHjflpeP2P5q4VHvZ1f613gIwoVKtQGsBheeQmf2DKPF+
ncNoCZ41yLzGgc9ughIKB2FiqIspXYMKaS66gLBjdNO4ZM6MqrmdJCiTJQq+LuEcJDtk3huFK4kB
IXzZnTop+mao51Kf3BpifugtGuSDJO2tMDgXo7WGf0UKGLmRDdSjVDEf7Lk+ZN4kCIBU82wARBqd
GTmE3zxo12mUHYfZ2TpEQiEuwc3Qp+tBxufYWXTZM2c8D+RS7Hopemri9mZI1BRBGyJL1Ui5FrUa
fGnO78RoQmeTBSijRF4YxeI2MJ0nZqGYVE80ukrHdopcPPCSXezOJPBak+JFk/Is19WRAIO3yrEu
qygZ9/l4iEutdBuIv5olCIHEg+oYNXGQmoD4NiGtkLosZKphCsp15krrcajyye0WQkjTlTGC8G4c
W9cZg8d4sEtALEPtVjGVV4SV1ZCjGYVAi9IPEyyp3uORFNjB5BBW4wFHliIpvlRvB6HeaZkFCblp
T0sodSOSy4L9Gmoi+wJbOjLV2T6zkIikYj4WcX+RSCXpNnFVovylsKyX+N4KGdmK1n0zrf5JHqCH
BAvIrMRaldqlr4zZIdDrm6Srz0SfnjLpmyJISMuIGc74TxzfI4b6XsfhQY6G/WgXVzmIEURNxbWh
MmHPR3Sx4UIuPvVtd5Bk6aCieaGt96ZXxtnAUtUrVrhFkiy7muzcGLXquLP5bAT9XWzRjTJ0ShjS
eCYrdK9JXUA2Fx6l5duU9fYiz5Qtwuc7Qk0vB5FdCmZ915ig/crDk2XWHfAY9m52mLtOg3BbsA8j
bSe/BSF7bVrZTjdYF0S7ycfhAvIVnY1KPnTyjMByFNcVjRIpRededZrMIXAFqZmMvMG+lot4C38o
7WDWzmnntgJz/KDSfBnG5CyXOTOCQL4uENTlsfKtIEbRq9p9U5aGpyVRzFR/rSzVC+AzI1T3vnLD
qvGlfrjXBuW+VgkUrbrjoJmboM03KbifLlZWcl0c0qzZWv1jG6K5S83wSYq03VyqiZ+o9veiUG5z
K1xBVjfZXvQ3BlRRd5KHvYGks4GknjG7uXU4NW44A9cpilMbIcY1a/2ZwBFuUV80aIs9c9AMD/f7
RQm4NguH2x8/NcQiLtJRf7UORYgBZXGgaZtuzPfSkKFmKuSXDl9MZAdnUazjKWiBEaExq9Ts+2C1
j7Ldv9n69D3m9ddi1U+dFPv1YDU7tdwXJskZeppfhH27YOPHE6JIa9onEBcMCQpyI9BWgldkgUb0
1tUR+ZS8bXKPpcLI7idnAjcUHIYEDrgxXOpWezS0aK3I0Vk0oE7Q8yejB/18V84Wz7CaHsZJP85h
eOwje6djwRwJv1UC5W7SAf9rY4UaCblZ0SN/VacJQT/yMb8Mdbj3Kgks2n2fVq0LzPQe2CiXH2zz
eXm7KyEj8cKmoufhqsmkxBvD9qSOo5fhGMFmGfp2ku+aydo4gd6D+YTL0pX9qnYotc7GcFsZEYa7
uSBiTRov5r65SqzIdBuZUlEm9mXGrqzv5DsATOQAcHWjCCQ0o+fUfcoVkCwSXlNrT+3x1qaOH8TZ
mzqaALjHYXLbFqqyqdJoJs83Qm7uVkWxtWZ9n5jJm75s01KlPnSVPdBJkTExyJw2KRmhPhx5YabX
ch7AA2jN1eQpan2e9+YS9mOgvyiTU6GKxlP7wibTcVyZbVFsQGpv0jm1PVML74uq+jbr0N5Vp239
eTA2qUbYMkhAdjOPXS7zMevHIrBex0Jx3OZawlDHh+6fQoBCPFQaJMfyhE/qvFi2OExWZ32IvjoY
k1dhBDR5q8qNWQNc8gZGV4nluyRRzuZZpRiqBLI3JM7lVNcOc5OqrkZzOzejilocqR1Z8N8n/VuQ
hIM7yNBHhZSgHeulnU10U9uD9ZS4uwioPdG11PeGls2jNJ7LFa99XMivgZ7eFn12bc39y2Sj/kdC
6TYDultWvNITXAsZrKBW1fYun01lbQAZT9vxNuM/LqBsNAAx0WxzfOVUuJsqecQCRr6jM+x1E2VJ
7/C8B+VqCqDp912OdryWbmwjUHymhUelvpRZAbzKiZG6WQ9JDkyjzOFRB/iA1CRoUcBU17YO2wJz
2L41lBOL3+Sy9zA9R/vOybHwzVG3/NYMbrM6JfmiD87BpCPJ5YlpsVbXQ3JoAvsAHvxJCutnQuh1
9v5WfRIaao3Uuuhmom3sXMVVXX9T2OmyVOb3VjfcGGp61pqPwpjvmip/VByCJvosDnj9bIBBKfnT
1U0VZC+qE5BcULaw4mFyuDmieQQpB3TIq1rJD1IDIiIULKBDX+2qitpuqA7M9dyRuB3vkqjb9i1g
0NJqX0zOFxCFEfhrMtlXzJnUjkmTNG03BFXr2mZx3puo4WeFBdty0oqSrYkpw36K2vk20TWknaW4
MXWSzRUFIZ6un1ch+EhbW8LWM9RlU566tTlEfoIyeqiVM1gRSCpyYe7CwH5RpZAzIMnV2ZlRKl5u
qAMOEk31bIcWhJx1yALlCOp+aaXIkcWK2e5ktcQc9haf2THGb/hFzuDxo2q6KdSEb0uKDoHQjr10
CmfnMiwJY4QBWmDMGO9A8bwWDSJ/x86vwqg/Mt1txvBubOVt0hp3WqncmKa+H8CWSaHwWZ0qK7rJ
dWhnTaQsONrLQEcKc0+MNvkfFWemAYoQalVABTKizBHlnCAmnlcQobqcQGtUNR5hCuVWzN4SXA7U
ePQDPKnHsC3v9bRWN5AzvFyVc4j60hmn5H0b6ORaEa6hzBtbKXchnaZlU5Z7NYSEVaLOnRcU8rqs
8nWWWIcya15yrb8iUdBwTT1aB8X4TPrSdS1XD2OdvtgxDA0c7l3yJlrkvP0YYTWqmpOYJ6SYMaam
xjhSVXMgXCL3MbM3eHqswjaa/1y3vbH+wUfrYf2gdHcLtT5Yan1Vdyl7SEXqV1nbM8vW1Y5d3kMz
FKeykwKSYBA7SE3cMDewloXXcRdeDLJxzKrMQerfoRnv/Q7EH8J9/VHSk5MiwjdWPjdp8BzMavU9
cJSbYapOyzYxj83dgAh8hMqNxN5h9sCTZSLuxYQ/fk9KFnLOCm6aT7hWwIVP2XgrR8hTG4sCQBPP
1AyxhcyR+cIp8b7XZ+qFLMxlNL/aDYlpZhKuisj+pmrrIdsEY3klNWxxgU8RU24V9BM642ru9Z1U
RYVnZ3RLgiq5t1jYlWKfiD7bqGRmtOkkbaS5fh0nCXm/OXRriEUcS/XwUA4ak9hMY0Vm74sNSI09
NQwysFnBo5TkMaGLyNP7SLa2elueVO1FsYbGS1rJgbbibKDH8Az02zEzxapjN4cuLfLpj1irytDY
D1C7cMO21tfVlnYIIZrCOEszyA61bmauLHA3JARfNFjirTbFiQTHyZeyccYLT5zEOEJVDFSfQBcI
AyEzuzNWV2CA5iWvAuG8Mr1I48J5zMZzc5Y3RWLP2zKwjw5bbtwEDVESQb412YmsTJHcEhH1atkY
JQmx8bQKB5OjPOYzT1o61H4xdiyk7FC81Em2YxU63ozq2aywM3OeJBVTALhOqm2j9lhtHDaBB9IN
1ZWmXspR2WObmjHa6PnW7thZQHG97xcudoOBLRoTBqkIUdB7Yo7mqXwxrbbxOiPHpkHCpjrpE7hV
bEFOkG0a2eoQSO/VmG5QrjEPG5O077UExRI443DZnnYNrQhtPo4Q46ikjJ4+Y02QRjtabWRtaNe6
ujgf+uC2TYqeSeSCmg9tKAJpOrEZia/dDLPy0naF5s4z/L9uKndlPh0ms7sEDh1MuBose5aJPYmG
Tdcaj4Y2MyPRsvVFVPqVXitu2EXyKpnVW3VmJZC6gcDMqwm9UyoskwMiaEO90x+gJl0WVnYZRyGG
9EbFDFVwWmm+iRgENI8Vm472uhzK64ksnlknjlSv+V5UUfsSAYkei2WzXBb1sjL1UqmDUdlkOAZl
WWBk4/PaBjt+wIMD/ZnKgPQzSV4kkVMRa9gqmyQUW0ewIDi9W0+xxQnVPGiddV53uQK4Se63NrNm
qujHISvugi5bj1Z3ZhSo882hWWWYVTG217t0YObupZKjgybd0uprSATnq6Qy7fBQR5m5krX0QbI7
TEy9jJuH+sSGqN6VPuuvc91n28mAkRqJgL1lP8Q7OcWWOKy6ObCO0ZCEnmpQigx6Z+XExCrX4Mt2
Mh7ctab0O63sHUKpjLNC4L0T0KH1vIw2cYrDLNbNVcyDVhDlhS6UONcSKbwbFPFtYT5UU+H485Sf
okKn9xhr4anh0FRI1XS2uBLMnujuJdKq4JRSiSD0U7BtfmXLl2PC4bfNsOPV00ViQRPBddykt8pA
LZMkH57dqEs2dsFRJVTa5PzHf+aEnE1LSaJtINRVStgoimTgwuRw4R3OhwetV8JdpsvZoSru6xDy
trEE0NTS4HmDYGnLnQR3poKBJMvVo56l5jdIpL3KG1VZ5yLIdv3EKbvoD6omsjvqkN/5apuNFo4V
yUSZ5LVTfbRFbflO2CVrOTDXYW9ssShif5ydeZO003QZdmGz51hcaC2WDANrSVBfEo1V3apDfZ7E
k3OwhPEadQ6iZTVGQ3ybhslNLLNAN1qg4UlT1pokvdZ1e5M0y8YnBdKqdPXgdzEv3aBxnJLlegXg
O+uohWYdW7pOLWQ84PetGQLB7OLQa+ruapxiConGLTzdB80sr4Scd66DEaqvw8u2zl+0In7RB+sq
t62D0NADJe1lFzj9Za53a1UbuzXejGsjVOkM62tKYdtU5ky7WK/0Ot4YlSptQltaF0ISa7VQV6E9
XTbCzjGz5saKN8pvNYdN4tLRjnDDhSTp2BSmsapJ42rSrauijhseEawTSUZWFjBVqiiNQR0kI3+m
1DyJZTzuxxh7hQ0Dd1Qfxoj5O9RqquNz8mSng7YvLomRyT3w4G+SUeJhUgwIXCSasw9f5QbHyzrM
sMOXKfhgDX0IVV1Nno6Ek5xiDoII7Pc8ecS4MhEa5aNuoYGRsqlZD3b4PRW7rG5mjxzEZ5HC2be6
czHpz+AGHpUeGaZedG+htBNBdYsmlfOM9hQN/5u781pu22zb9an8J4As9LJLggRFUcUqtqUdjGzH
6L3j6Nf1yvkTCRHJibfWrJkv82U8MQG89Sl3kbwc0m6DlpiTZAMkLKKPUpyGjplfNNPw56CkzY7k
JM6jm6Ln5Ef4yswwdfHj4sGpyoM25z96UhzHwaXEqWE1j3L0hKbURnEat49DlBCDfN7kFAaIBiYK
UiQqPY5YRlQQ+WslujHAyeHtbKXuBkzFM+kgweiQWFsqaLIkbeLENcLQ2jVoAWStH1PkoUkuyTVT
396PqXwf60q8qrqBOqJtXTZxBN+0mhnZjqSzdXK316fGLeKs2vm+9Wg0sbxVh0M92z9CpEKuU0lz
w5IyzIShK67EhEmWHvbrKozUbdaYnJiUJs0Cs2bfMF/8OMUqWdYPaoEShMn4A1WefvSJNF/KWb6x
0VrbJ4HzEM3yF6gy+ECZmkvFqV9lZvUSmFhcq9atbmtwoWcdj0jO7EaPynXY0SZWIFwSNfqQDeG0
xQaZ1JTtyaVTu5tcyYCkXX1qQ+t7UXCUke/5FDJXYUzJKRrKu5robzCUT+hH0a3M+wezs56VBj3P
osDSxdfgkvayfpHU90lTlXdJnFzk6LO6c6uN+8Th/KHNYXhWVLudZv6w4JVtcr/+3OshrlVziqqw
6elD4a+biCasMWafUnsytlavfvenqllDhn2IwvG5NwZoza3GAIx+vRmt8WsaxH+pwfynBsDHpf13
ncyjHc7/B/uWdBtPlf8f7//nc1RTNfufiyZ9yX80bxsAr3/3V/lfMvU/DLqPGvrHNjK6tgBs/6r/
S6bxhyychhwoHBrGrKIV/lfnUrH/wIBElP/hVxuqodE1+KsBoFh/mJbQgTRAmNMQNdX/0gBYACQM
mqaii4BghGlD81rSriRk+Qe0gX02QL9VowlVwXPOBwuAxL8eIRoQbxoMpmoAZhh4xBjqV3YRblG0
ikpp03OIR+FwBvD5vp1h/PU09FZQ8gBorC7gJq3UJ0Ery75bT/ixko7p2aEowG6FblDED1JxziF5
Sbx6fSJtWwU1iVeFZwG0efN9jlHUlTzDtbf7/tIADZZeFjbBtyK7xIQeHcF1pPWXxRR4epjs0Y8X
18JuCrSdGOypz9c1bWNZMu/frMi/utRvu9IfDYVi0SyyZdTqYWe9fzGFIzkt5tF3i1C6K7V0Fw7B
JlG6y0DMdW0/BqQxpx+5RE38Gow3z1ygJnQ1mExZHmAjcarPhrmu0xcrIHGGJZTPHoTTNZ1aGAXo
B8Q0ZEbnDH7kowX99qMFyPTNbLR2Yhp1xUeXSBTEcrgP9WR35iPFwP3TMvu1xkzHxvxMyK3AKnn/
jNia+sIOWmbcL25nOX8mh99JPCuJr50eY9NMv0Ld/rKBG+20xW2grGcr9868hfiS5VtYsoF1hqzS
vVtu3Vo3OjVJat81++d2mN1knLg/MndCDSnJnUNZhRcUmqYg2seGwwLo3G76XGX2Y9i0Zzhamvjk
f70M+mqUBtGYQxnr/ZA4iLkEWp/5aFVd5igJpGO2c+j0JXRaJAL9GmRlaQWkT+gUkHRym6+IZjek
oXvHQkC1Gt05GK9tNdrbYep2CrqoFdckDMaYPSvHKWXo9jKhOTP1M6ocxMAifI82PTfymaH9aBFB
DkRiGXs7dvZigqu6zKkmFb7b6sI30Fy3OK+lEkkM4s5Z1Xuk8m6C7usMAx7dtyuV3TU5T2FjrE+/
ijg8luNKdxhZUGCAurlkdWa+xQYecp9gClmXaRsJd6g6uy3pEWhx5mp4YYVn1rcuJuvfD7VVetA6
VQNHnOhv9pAW2IpPI5FNLD/ESKMYNnt5iPZVbq6qedhms7ZJwq9KBbMzNvZxr++rINjKiXQQJ1pc
wGya6PGRxnRR5lL72orNT1+AniNq91bwyUwATjg3xXxdIyY1aea9Nk2ePI2eHeOEUqQ7p6xuymB2
zXlyB5a1WgECdXBimLsN7zUZ4ZkN9Uts81/fDWvLFg4K+Gwspn0OaUBKreW4pp/sFD1zS2c/p5RX
tGd17C/TjDbzfGs2vpv6JtW7ad22/iaYpE2OPkQ0dhd9gacQFek2eekaJGOzeB9rgDix96ThQhXM
p1JFSXi8qVjYo6Svy6nf6r6xnityPoWScjxsrDrb5Va/TWuNM5umxByD+E124Nahm0sbi/wgpbBf
g61RrXQ3qv1m1GY3aAIvz4yVmC8x4ACL1siL0lpHpQrkz0AnKqSk3MjxnsLdZqyMXd1SIiq2hS3t
Qme41kLpGgsQFCGqmz5AAMged+ZT8FCHODyq0hbrK0oDLcohEs5VJq5F2t4AfZTE6pWpdZcJcMQk
yA6OhbYBu6FAniXVJm+0KS/yauYYr4E+ozvKfp4CWmUHLnHqhxjjsN3M9Kma2kutJlFWmwuETrb0
qLxKOEyH8X4e1b3k0561EaWabnFb2omRb6dhVWhovwfDVtWjPY1mpH4mVyWHq1p9L/FTHEo4otVu
n1wZinplB5NHrwpXU2huju0WTeoNWfAAsPqFC2wz0qqRJerfZT1eq/gLJ/CIMyW6Q2aHUnxw518H
hY7UfLMV4rbZjCpw2W/nOEQeIUVYCa2cJkQljSZsEFKsbG9sW7owOa/MMdlV1q2NWgvXs1ege5SW
PWta2/kSjAf1ES7jzjRtelXckAbvPTkbk/iJ/KeLwcwa2lVSozDAGSnOywJgD7MrLiEx41V6Qyjp
ajlq4c/0hx7SsMZaWqInhUkuSyRMwv0Y6DsNRLhUd1sl5Tyexx3FO3NGe4EdLD/IEVuRg5iyckYs
011Kw3CZRpBUc+kgHlf0sxfMzY3DryHNsSEVd189re17fPk2mZXfiodZxoQADnVys92Citz0ASPF
ZZDQnUMUd111+QVSsizjg2m0wNXmCxoUSt1dtEG3lujTYBNNC4vWl+oc4tzc0ZJHz2H0xJlMf8xL
UDWtB0rSoYe8w6aKjV0A5ETvwrtUlFfybCdLgUd70e1+Zs2wxWT5E2YtuGJvfIVALJO2sd1vkx5j
73vxJ0bPfDMlY9NhQewjlcawGOZjk4YbdG5ow0jWZTakWxu0SkgoG2f401jYVPFKZUeDyho2mdJc
oGWwlrkNcxbnSGcTjMxWBQjXAJ4zeNVsrwQCeICIFOVcpZlw1iYJZBJT1COiaaL972y4F9bGoKwM
je+PcajBLl0XD0pdMaI2a6zQJ1eD3RRQ3MwHYq0ALcWU61KbkdmgmG1yypiTlxc9ul8DVWd/M4he
rtohuEURQ+Ll+KfDokWs2ZAPi/BqiLm6U2P2pL5FUHbYKFWyk4N+jSP6duwJaINx24eoZzROsFFU
1pbsjTSE6uAn2dA+mWZ3aHjUGHpiMbdmtDc4jIYsu61lddthWc2b0MN2LTW4N8Nwo4tGPp7rpoov
drculHhvKMMmYHZFDJGgzqXU0VNDzKCj2xwBA9D9S59Doc+y3UC9tkWdSOWXJclY18bT6fv4o6AL
HjFeCLKJTeYy6JrrykztFkNiza5vLBtDpHz0OkM9cwUv1Qhf42jH1hDnJJER3ML3V3Ds62lZ2Y7j
olm7z+LQC/nCGghTkBa34mwD6oG7ONiMKdv16uQqtb9Bbs6tWBVF69qEnj7bD9UgD4zRppeZOMP/
ovXJc6CAGgVSQRvM52Cx2y+WQPjIOBMTQp4eLwFv+1csgTexQ6Rsk5ItXW9aYC45puqOG0Txkz/c
GFW4EepsCgAr4ggklVIE8/VdTG1t5P+lBIeDHJxs923WKMEabPxY39lKiybwOcrHUtT+1zA7gOBE
EI0H7SJsVcF5plpqOu40cFpISHQU7VrP529jO3ttlrmz09FuMehLUFMZqpcIrFVl6btclzanR+rD
lfXmVRbZ2thnSIlhQ0Ffery2KE7T8C5f4uacAKv6QfZiyTiTOhg3Y7u6ZMT3aRVJaqtRmh/Sp1LW
r0xLwn5I3/kK2q92wliToPX+xrImF2TDOqPrmqj95VTf6I60FdeG49cXktxva8c5BMVNUfXbrOOI
CLsz6fyS1iZmiFhMQWkXsDb/shgW8Ig14FrcEToAB9JEy6DGdY2SZPbIzOEuQGfyVVGPNZ5SUe5Y
K3PySRyKGfHG6Tn6oJSB1IZiCNVfFAWURWAsxZYWViAe3Ux5HmlIF3J3KbKYiIg3zc9VFj7I3y3U
7BXFUHSbf1k+rdStIkkrzM/jC4yKN2asurFvY6CDmFhJWNM+n/48Tf4g8ueRjpAD5mxDE+z9sZOa
lI/pkDn02ohIuBRpUa/tOtgiIooWM9V3ulU+EWglbcR/IooaEaDrTs0OAYQ8f0h2Ysk0SbrO9nTU
9pM2UMFneczqzphS4pr0MDggIwB8aSHujjnBoexv5mjcloXsddgoVUO/QXN0PaMezV/Pxn5DyAVu
LbiyzezQm443fwvQDCsz6X5MAAZUzY0CRKe3nQN6D1d2aOzbul9HgbFPmmjfZESrdfwpo+Nj0Y5R
CxmMKFYaNNw61KjsNrzj/JHT6lCn68IRUHK60ukKn5ftFIebtkSJk7vRLgw8uzrhMgu4jgXJhS72
hIjAO/4sb+jgccKVKalCDkRRa1YgCZSuvUGNcdOTA0ygqxQZfAOZnNh5ncM13NQ3EjEVvfW16aA/
meo7EfNy7yHhKWJmeU4PgS65UkFe3MZ7TG9/9uxVjTIOglZ30jcqizcVYVLPANLu85K435olSUPU
XChKvxHxM/zGNaqjbd9vACYhOCptQlm6s5PAM5TAa4cA/J6/aS11D6fp0vR3RhlfiutmqvW9Dxuh
8u9SatDgVxLpsnESN5UZ7sI5NC1XSG8ftJgO23glNCfTud+2MazKLvB8gouUklBJRUxuyAmbh8mK
dximrSduMREp+nO7FjF02L9Iyb2Z9tuAHKUiXbKKYNO0zmGykPmpw/2gtWsxE31b3chZcOdMwCnS
LbiUrfiBaBbdvktRZ9Lw5UIrrh+1q6F51ox0Z5B4Ao30wMTspST0RqYj7L/FQ7nN7Ie652aNjLXu
kFVg6hcR96gJRr1Ws8/M72b+zP9iAi1jDrwOq9q2Bl3RTl6HR6DSpRvJumiIqfT2UqkmL+K8cmTl
e92FBPDaVSON9AWtR1rFB7qTN1Y+XYvXxKsBwCNBUMwyYv4CesYODZyRZqeB47WR3TTmg9YVh7gm
xWueTVQXqyG7FXVU2yfwNQZPKbX9kPUX2KnutckA7zG7YZR8mjGXDgrKMpRcCiOhLU5Pmwqg0e5J
LK8ANW5q2djRQVsH/FRXzSi5ST5g5il5Iu7Xx20jTahPjtdi3Zrj5CFV6PZDvxV7TgQgGSZvk5Uc
sEsAD5RhFTVQFmkvTG6Q1mf7oMQAisKLbGKMAZSyBD4ioz4bWJcyvVULALcqMV0RE0R6pNQE2sMD
Trez3J5hZC9JdKLgbeC+BxzGdmiFWwuhLEeR447xIdMKpHuRteBj6ap6dzmTCIilJuINdDPvLYs3
1ievAXxWn3XIe88YoojIa1DzNym6w++0ZVGDelNkKeRKrmVtdNwmZXWT6whQns8KnRCZPXOuvxJl
31U2RKUS/yi8M3BB5HR//zAld8BGS4Ht6ka8l2ZnAqTeol/ZhHeA3FJK5Z1avYiKWoPipGSEm4pL
JtSm61D6MZB4dkZ7U1U4Fxf2Q9JzckH8BaiNjeOuD4dthdafNA7fTJ1ijtNdhCamdQo+DuNcwUam
59g9akX8PPU9bUNTAroX7YcJI1zwBgVEGcBjXOZiAigclKhndhEKyhMJIQrEtjp4g9mtRbV4NsFm
DvbkWRNGTYPwJssSWordpUPCUVjaVZFQkqAU0VjRHTnKXcP2zOrh2jFnT82ptBfD6IYg4tVGfnYS
C5HzeymUdkWK0ncEthbO0bzuwuAL6J5wZZqgS5Xpemg5oIFoX5bmYUySa+xV7tWZ4kvO2T5nB702
r5IByqKxRTHvk5QUt20NkMYm+jZa5bupgaqL2S8SnOxs3zYs+ZyyhurfjWrmigxuLJ/lxFzlgyQM
xiBTSPs5cEV1IyUzjRT7vu2LZzULObHDvRnPO1Si15Oc7nS9/QZO5s9pxH8hsSkbTfet5Oxtk5oU
B4hEia4JpDujbV4yQjkIBjupx0fLJBLXAMgHlXTIkuALbe9N5FBISHZxCN5yqHywCTRok3k/fIaY
sB0idEfs/BZ8bYbMmbEX5QQVE8SB2pfGe4jCXRMEd1Urb7mD4MdtitY+SKpzn/Aa1Kw/KX67FTda
JZMj1hVcqXFlUy1KAXqJXdho0kbL9d2okAGz0iaKXsin7uCkuGPw1BlcLGW4L+Nhm9TBnbhBrNIC
HYL9atutlRRFbax62kRZ66Xkvj4KiFUAtDDKdfq4uB211FaqdCfuEmRw3cQYXd8OVmZDs7gjQRdB
wCR9EjUQODyf/YGkPOHzm/RgDT9khGahBKCFy30pzXfZYH+T2Lxp3n/rAukzlrwwyAbdfCik9JAD
IQrsn/4A0t4ZBNR715SsLd2ndoKg9xQ9thqsizTeavbkihS5Nh5SVDxj+QAw8Caqu2stTT+91o6c
bB82ADWJe7ieRMJnIFlbyu03ncJFOHSPulm5fR59NWF46GFTgGvJXiLIFaZaeuUEQ6K1PldaAnor
2jWqfacbwdPQxpto8J8mXMAYRuvBtLNbvQXtYg7b3gZire9EbWBgEfuN/WPEIvW1fMR1ro7BWkJb
uPTRuqJN3gEh7YZhY5ccrwX10ZJ70bS8QtH2DjyTyNmI7GoqbqBPf4vK+JOe+HsNkLAIpcV/Rcdw
L7J66p6HpoHPgUT5VfBdhClRVb/YSn1Td9JnW0cwVlH2YXar2TFlgUawDT1pQjtc1MeDPH8BKrwF
zoUFlEH0qod7kbzF83AmgftXcsBRLiM3hre3Qvi8pOy3FLCzqZEt13YGAmNjLcIjURNtdOgalJNO
H+qKOLPfn+nCBpKMEDsNhV7Uou8oR2Y4ai0Qqx6sQgDrSQScIRMkmyKwkrZi35rFbpLUM/fJKyfs
/aN1+hE24DZb2HgsfSEnmz8zgQS5pY3FzFRhZE4JkaK5qOIkACOpkq4jJXnW5JfQiA9klYcozHZR
0zEqwSZg7b6Oxn9CIByFF7wDIfx/hlNQBKn5//wvd/lf1Oqrl/Rlahb8RPFXfsETFMX5Q32tAqD1
wKz9g05wnD9MHeY2vTxBnEaa9W9wggU5kZxUliETglGgQ/Q3OAFyomEggOmYImfnL4Oi+N93u/21
gn7R3j/mVb+vifxiVduYgSzClSzPogzQQuM5lfZppl2oK9lnHFYu3gzFX4972yB/v2P//vnXmtWb
0Ksp7RZCTQgoFTm8ApvxWpP3ivMgy/HW8bMzkmTvm4n/PEWk92+eUsghm5EEwpsjg0zP2oapc3v6
A95XCP75afFhb346aetcHwZQtcjd+J2yaZI/0+7WLMfL2bqWqX2efsyRaXg9Bt48xtKnAGeIqkUX
kJ4LRgHhDDApr8+cZO8j4X++Qjz2zc87IU7bIebynl/FKztO16l85QztSitefu/9FyE2aH6sLLOi
hQ4FqpdKMfaLPOScANix918US6ZQ96kAl6zSPiZHKmHiUcihVuJE1doCqb07/RnqsZW0qFL2M3ig
0qnR6FmHFxSB8DDNf+RPySba4NHipqhxdAf/O7TVErqfurK3mUvwgTSqeWaqjq2ERWc0K31djeqm
8apQ/xLj/2YVUISpNpz+wmMjudjvoRPloVJWjWfoZCV9HNxUZkeZb1S+dkl3ZtMceYi8uC+Ji9Kp
KGB5oru+DmDG+gghBepnXGh+7zPkxY5vgjAY+r5DJBuM+lSFHkBbiAjyJgM6cHqkXuV5/rmC/940
8mLrS5mtjXnBUJWtpFowqYNgZ8wxDGJttPzLvlLUnwlAxBulqeJdQzLv9ooMU0gZ5n0z9WDWcyUw
vnb2aD8F+LCg3J/IEOUyeR83WTCuk6i0Xibsze/BrshbaTTjR1nUxR0ok6mRVO6oOP3FrLWSGxia
sa2rJPWiQIr2UWMHDVj1VL3oUG+g45/NG9sYKfN1beTS3MOLUM4NYPl1fxNoTrgPhnH8EaUGiKnB
biCixKVqPUiGVBw0v4mvmlHCWKUKzeZzW/kzLod6/vn0WB5bEOLP35w/cp9MtdOzrdrAWIfjn2P7
p6Z/Ss1zVeNjv78434rUyMOwYdPUPrkB9m3+dShDKzLPSRAdOReWJYQmUzLQ4Ky30sE1I8qvujg+
s86OvfvibKsaQ81nmEdUlgoSSnvdDo9xgUHlfxNo/GcdL840KjDQUtW08TqlqCmAQvJGo/YMHO19
8+mfH18cV3PZ+U2W542nAZ4Fyv5nmM9XRR39mUjWC6TiR19pPN0pH08vJDGhH+3JxfHVmLPtjD0X
wdxpaxOlIkfZIcvhnv71j6dCc5bn1pzbeRey420loCcDNUFHzbjyEYbLzsz2xwsJlOr7nTA2dTx3
fczRWPnVZRH40VaatPRcL0cM+7/H5194IlXK6VVXAdMxz+amyE2AyhaAho421wojGWiYjjztzbqK
LpW+1jw9aqw73anMMzfoxxOE1/j770sm+hrQBNDfz4yr0Gp31RxvUHb5rTiDxtr7n4cakBh5xvxn
hr9t5uJLHfrfqRCcEQc+Njviz9+cU3FT5rqVTo0XmMi3dOmqO6smL26Nj2Zmsc1tS5nhyA1shjhc
+9baxmcL0XxV0LGtc/qex95/sdWzZqwVLIoab0TQJzEPdXxmYI7tjMU29zM56VLxw2auXrbJUzaO
HsiE1aSdWTfHhmexsctR07MJdiiMRuWQA08pqCeOs/QMMfqgh9aZDXJkgOzFDgfBOxthxfKswBau
xqB+CGGm/VYQj7vG+9WjBBK3NRoakEzMK3nO78e6JetBIei3jid7EZCkQaXG+sQYVYHgxnaXfh3S
icumm6FO7k8/48j+tRf7Ny0g2ocOl4WPPzFiiPP4ROZwZoCOrCJ7uXu1shwKmcuCascmDvDeDvPb
iTjJSZr/BE7+3/tIsxc7uOzz3G86thkBDeTQNfXkM6N/bGQWG3iyobxZGZeDGuFlrFwy14jMnHP4
OLYwFztXhymnwYcngplSUrQ298zG/HF6TlXxIx+cPULR7e2xFiRdjTIRr45wUBZSnAPu1GNNumlD
o6YyqYaftCZNv/lpk+ySOpN3bSzEfBzZ2enz3N/biiK/THYfXLZxgz5oH5jUywW7ILMzL8Dc9nLW
A/XQGPG8j5y4WZ9+82MLZnEqTFGYtKbBcd/kyoYQDLhc/tLTJoY92v7e0fZqhPfmzO/qAYjWNLde
Pn2RzJdQmcFrYZTWnhMaPfIR1uJYSNRRnS17aD3JT1dJfW0GNfXueGPH59zNjyzNJc4kHwdbjzU+
wR8i+2veFsq+NXP86ao8+Hl6Jo6sT0t83JtRGjukRRHDa7027CmnG/jtvmjOkLmnf/7YGC1Ohtyx
U11JktYbrMseM+2qQ0SeAkUeJ9vTTzj2AeLP33xAA9EXLnnc4g3c3Gel4caAak7/9LGXX5wMdTwV
SThT5DJB/VbZtenn6xl7zOg/elX/faotMf96pwyBGgQsoUZZTSEA1brFMjM6M/pHLl9rcT7YeZEP
NDFar6q/KcO4mtonDXJj6n8dzmGiji3RxU5ukOVp+rKkjjbKrtk1myyG0KFXZ64tsZc+OOGWFfoZ
b0qtabPWA3I5ffGzBJueOnGQb8/jHWxWZJZQKjsEDvYBvzXp5mJXI44Q9TYUQwjJ4TczAFxq+gb4
3QAuUqWcuzGPzIwoJ79dtUpHYxiJmMbLa/yCZTzOzBezdNzYwHF1PPMpR7aGKdb1m63hO4E9TwgD
eZVaT2As8mcHeY3fu/OX8Moyj9KsahmnqIBT+blv/N3YPaO5+HtXhLnY12MhLNBTfl8KQbXIeu6p
CLT5aXRRKcPu9Fwfm4XFBq/Im3Q/F7PQflW5nqcYer9828w/cyx1Tz/j2CQsAgATv8G2lHkGRfgS
M+TuW2jJ3unfPrL5lk0kpB0kcxDvHxf40jjrYJoAwnw9/ePHBmexs0MMNjPd4WxqICyUINIG5bMd
Ic8BJS3QHn/rIcYibk/jXjEHhwK2YZWelpeenc3f6rFGPKrPX4YZ/ZTTDzoyVMZiW4daMiYYmjXe
BLPODlGXQJJRtc4ZQB2Z5SWo2WpzPL1k2i1xgaejM1wUqn9mkR5788UuphwaTkVLtaWVfCzFM7cy
6k2Z6e7pgVmY2Px9BxniuW9OCQl1jQrnH3LjpI2/9oBbXSQr8dSUKvVeD0RrfAZcgByKc6ukMSiu
mOnRZL86s0M+LjVpxmKnS2XvlFHO1KC4oL+Ad0oCIAwevvFS46bn7GCOzdBir08hQK86JhIBEmrv
1a4HD+sP6plRPDZJi11ugK1JsUImQR/yS8RPfibATSqruzs9ScdefnGRO+rom+00U90P1OuBpB3l
3ck88+5HNvpSxj7KBmNyTIojdqxsJ+0r9waiRiRvKuIsKCed/oQjwdSyt4/ZtOpMpV15bZ34G/zR
zE2aAQNvB6n9UQW9dOZrFiC1v9ezvtjpQLLVKZ6jyguN6qLQ+5UqTTtnwpg1gKUyGii0pF8sBIky
uj19Eq/mrv7qVI+nP1M7MlW6GOU32ynRh3RWk7ny5BYx5V2hJrG2kmsggk7h4P8SYs9irLosQDRL
L3GZyNU5A6NZ9pe2Lttf0YlJnhJZAusCGmKdQZW47cJMvskqDMgmtHP2LGVSySwlXISpver0/rnX
tQrH7Ej6iY8tGkJRrDqAaurxM+AD7IvNXt72Q2B+DsA5okvhzJ/LSg2hC2Z+dWaGxQB/EKvpi4Mq
r8HMhuFYQZHBoywqkLnNp71fjDDMktt5GK/gfP5ecrc0qSqNTKqmOKi9KGrNjWpKPxXV+JRaCiJl
wRlM95F9IRr7b2fSV1E4q9qw9kYhgFaVnEa6EWL3naq7FK7yalBgAp5eNq/4948Gb3E8Oawb3Y7k
3JOCb7GK/qItvLsxWZYB15Lbq0GEoAWOv8hqjohChY4FB5KCRRAjv2VsG6zAHL05s4mOHGdLUodG
XzYvoyFHdKaGMKO1OEtIU4MWeHr23jk2vIszrUOEM+xSJfeyrJU20YgC7eQgwgIKU7ttxiHajmj8
bNDl1jH4Ti04mfK8Q+DGAmyLxYs25KhdpimOV7qtflFV/s0ZQEidnpFjQ7AIf+yum+p50DFJaYDV
lpKm0bkZExeheO3MxXdkBIRCxdsFRl5RZX00pbQlVHCjqV+iH2tNWvSIen6/03MDNbSuM5Qzs3qk
C64JTey3D0wnRZEcRPUhnbVPaHredVO/MrUHQvkLE/m5uspvtGG6sOBk5oW+KXsd6UwUiqzgJ3RT
dHmgucj+aq5wcJBlxG4tDh1kyKCJoFrrGVVyZn8fGxrx529O0RB15ibvbYV2Q3EzDcouj/OLoQwP
ZqY8YKt1Ztsde8ziyPLrwTfNclap/Vka1UsJV1SpLW8Gu7XWFfgdGbt7hLBOL6ljTxNL7c1HZWqZ
NBPS2V5cauNVp0mINo9Decggrx0s6MpIgA/WOUGJIxfR6wX15mmGMyHcUSAZNxLc7WQre7Kj0j4z
Pwv619+37JKUVqdoMEk4OXl94Vi7EFDADtAmYN240oCMSnKw6yg/3FeVGXmjpub7UOoKwiOQuamf
+xu19J0VxXRUvU6P7pHrR1Pfj247t2M+NZ3m5byAg5C2Kv30G9bohO9fnH6lLfd7D1ocXFoj5wG7
QaMXF1+bxb024xus423So2FLbdU1pOQ3T4jFIWQoU645baB5Q5JvI8vYZIWB2lIKQLK9HoszdYIj
61JdnENN5tepFpqq54cxlXV9lCDLmPhotfGTFnbfBgWO/umxO7IoXw193yxKTZ2NOm101dPLMlxF
Dprmra1uf+/HF4dGG1HcDttQ9bQqju7SYI4vHbrwvzlKi7MitJWmlTKaG1bkjNsZsNJt2Dj1hVn5
zqd+rKxHbWzyL7/3KYujwkrr0ZT6IvMG/xANGbb2zZkZEK/7QaDxeje8mYFZr+3AMOvBk/Ro5RfV
Bt0l2h7TKlFfTr/7seW0CGU0wwxSUylSr1cM2Y2HpriE8Ger6Lz5P+a8mx5lZ3aUM9v+WLz/2hx5
80GhXpdaFlfgZ+YY97qkt37441B/Nk0fPHoexrtCRn48GiIFUVCSV8hVWuyZhdG4KiE5hruxdtbz
SezMj4Z3cTgMzYSQgY8UgiyjvOAn6kR46sQDZr5ZUEdro3HsK6PTh3sZCT64mKQr340anckzR8YC
3Pz3ybxEfsZ6FI2YtLWUU3pv6JtHJS23UVzb6yZrXFn1UVeP4JDIyXSbSd2P05N+5PRdAkIrCaR1
3cqdl2lIrThFVFxIMwhuuZclzxpD+bqTg/ROFoLop5+4IHr//aGvqlJvJh5sf5jFstF7uk2ohOpv
WZkrTFeRaEUJc9drUnEJqEQQkBGWheriaJQx8gpAWSX1Xwu9RcgXKu4qKyNlpZl6AtMqgyiY1QTc
BNbVlii02fkEwQiqAkXPKB4hRm9mXuur8aGCp/G5lUb/fghn40YrY/hhakIUdyZgE7v9g8W0JMuW
RVBIeGF13qjX0s7KgnTX6UKnNo/PlRCPHMhLgCoiCXKe+CG+gIHxolmT9bWJht+s7r0yk9/MUDLT
btRqq/fkTIv2edZZF5LeOysEZJuryI/hLDRTewaxdGwFii9887Ba7nKIQsjeApPBzixMpW2qBkTU
zTzPh544ei/rfrbGZXg488hj87M46fRhbgZJTgYPi4FsF9fq4IKo6LahpttnVvmxRyyiGklqtLI1
pdYrI6NblZVV1qu0kuXrII+qu9M76ciV8FoZfDNy6VDkYyL5rz3A+grWb3gVGQUCp1blOFdGNib1
ma9ZiJz9s2cXAU0ko55QogLsYfQwIMerRxitSFXgf48pZN9IDlLUKwJv5YfEsU7TSlF89FMmDdtQ
GbcMpW/qM/f5kZW/BLOOWONo4MlTiODq1qk5J1CWOT2gx356kWc5eVbPuB5kXiRjmlJ+jwhzfu+X
FyHObNWYKuGV49Enx/4nRqZkOvPTR1aBvIhvSA2lAZhUe6H5EAhb05ZcY2qybWhp4w3ad8GZcT8S
Hshipb9ZbVqQFf0oETjlqpz+X87OazlSpV2wT0QEJP4WypdK3rR0Q7TRhsSTuISnn1X/zJw5W7N7
d8S57ZZUVRRkfvmZtfYdE2SPpl02jw4m1q0zXR2rjVBP/369fvdiXxYF+nDnoHOX8di4s6L2f22f
WhgUhVBV0VISgdr7UyDymyfV/LIYpGD4m1Dk/THjO2LYKp3GB39cTQasZPny7x/ndzeW+Pu1I/3E
uKBup2NZZu3zBPYyXiZPHf79r38hjvzX02l+CV66BdqW0wTjsQtHB/oN9qdpNN4XtAQMKjuwq7oy
3RVFYZ5t7VgXQEeMmjXc5A65qSMQhvJhAqm/nWw9bMLSBOgqLWb6E+aplpxz2b+/0d9d6i+rSL7W
qp1cdD1GPTDXhv7OeHLICO7nrk/+8Dh8gVP+34uBSezv13oEsRAsKmuOzCd4pwIOyLaxjfokKpUz
6FkX38LMqlHfDW345sAluysnKnvGFRTctWRVKEqXqOZyd+3PmmhjuyYucF+nkt0h92q0JP+Tq8FQ
2d/faN42pEo87nFv9fWJouBlkIonePH1H17hn5cG8ZVml5llQy5m4r6YhXWT58K/pMypfrTO9SAv
CnfzP/skX5YgF9RBP+pyPCascptF1+tbgs6mRJu8/B9fKINq/zwY9bvP8mX5mby6SbOcqzWFqMtn
iWTLAu80Tv0uENOfpj3+ORjBK/j372QWhQibEfhVY6GZjHTvmLdDq6BmLSvmItRnwN7DJa4ysfwp
//7PdTRgh39/Tdpq7C6tx/GYW9p49pXTkCa2c8W8AKj6NLfEh2tNTo1+aLZuA2Nc/mepFxF+WZbC
quq0TrPx6Btzs8S2k6tz4A/oL9VS8PwTiTvPQXvNxhQ5rQ/bf79dfhNNiPDLeoVcfLLTzoeaQ0Jy
wfdwHqvFgCsoUobUVe8AS1FSnZMpVxt6dGvIQE27L2umiWGzD3+qLf7mzIVW4O+Xviza2e0z9s6A
fpWz1+c+ViNcG0hBpA+RfakZjy4ToEAib9PIniuG9gFE4IP6w6X4551BfG2AZRa+FQtyuuOcjOIt
SHoxbMraRXFlGWrZZHQJnEPlOL+AjFLAH6xKv3rTaJXbPGysDczE6WBapLWY54EX+Ke6xj/vv/9b
nfjfNnuHwnI4UW06gnvM35J+Ljar2zmxbCZz4yRSbUNCgf2/X4TfPABf+2jNRmaIP6z1mBeGc25D
YcfWoPuTK9PrJA5KBkgaxa7u6N/KrPRPKKz/0IT+/2Mac8R///bzsTfxjXr8+TnT27bvhws6nOpJ
yMyOU79zsbJ6nByrdvIPthyDHfzW4AO5Yn3Tt1RZktyCtpya9clcMu+xlFO1NYuqek/n2qK1UJcn
kPFGtHpC+6CS+vJVgyZ/XZJQvLYainM0+G5zVyMmvNer32zdHPsjGdrisgwpCqFVJQntId4cM2SN
9matO+bDR/eSl0m4+/fL/7sd82sbcGNkielM03rspqT+maTdcKxMIRgONVY0PU6VGR+uN+fb1qrM
/SxH8enYhbx48zo8icGndwg5QrAP60nE5NrcSNce4z5ha5rvo0XE++9v9DdbwNde4qQSZdKw/x7N
xnrIdfBiCtA3trMZgC79KXz43c34ZTWuAV1JsK72EQZFOe37ioZ3oIFSw1wY7WrjmbPxYIDIei0q
Q2Kz5PvHL9eZL2y0wY95yrCbdAVZ0mBwABypVowVvoB+2dJUPLxNRooii5zK8vzvV+U3jSAi+LKK
z+A5zNXN3WNBo7gfOcE6/BROXZmxMurgpUryZRMGTfCivb4do9ztg/vabcJTlRBm/+G6fcEh/1fY
9bWnOeTJcR38M8cgrBLEMCB2Sc5g0ZziqlrTXxxSJFCANrlymuc0P9hhi4Kvchin7FpTbVY1yTDW
2dh+NlIGryu2AkSrnc6DKM/JDAGQEOUlwRn2PhtBcAtHE8PcwJbAnHe5z6QNVMRudfU9WFeJccEY
sztMQwV+irJ6GKfAuVmzwv/DkPMXbfv/+8RfNo968rNyLRKi2aGRB2rmPr4ow6ge/WWcz0OIeiaq
MQO9zePqHCgI249u2xXHFcjwA6MUzcn2B3Vj5HZwLOcrFRf9kE6iws7lfnTM5l0sonhI1tz3NrY3
LjAomVUxvJWxQGeWgzzOPoKgf7+NfvNwfW27TozretTPK2/P1j99e6l/SGWYTz644TN5Qf2nLe+f
DwHia/u1duuhQ/u6Hm17Ne5Dx7Teu7BPvpGKx0P97x/md8/E1w7s3kqTtB+ZQFdTj+bOybclUwjb
oZb63LKeIYqu8h2VrgONAqegfcvW7k/R8O+u5PXf/9vemXZt4zVQh8ijm4z0th3skuygHMzZGELf
/vAJbf83oQM65L+9TqAH0eG2yQ5h2hU5tBhnfEvpT936s0pe3KAqoFYpx4SaJsfHLgMghxFSqp9N
3qxPqutRafvTWl1nw20ruuZV9kVXayeSbSZY2UJX3WADN8RmLBZf7azVKC+ljYR2R/s8UdmSGxpn
r+KgxJgbStpRTONf2FmgKjm1fRXtwsC4d3uUkC0ow+OU5BniLCQrMB57BzNMu076o9GNeBJNXbwC
P/ACuhY1rni3X+cj5hg8OGw+TD/Y7mNSOeZDyZN9sxpdEOdtkf0lg6HZDpaeCVv91LgbCY/Ykfqk
G4A42t2HFkOFGbkxDZMGG4uqn2uaAIxxEUT1OjJpawXTS9uq5GL4uf3cB+56s4wSskxhTuS1Aqcs
Y7naQKuTTsEQwqx7rITKLryJ8T7F7wqutDPFsQPqCUaPgvq3zmvtOm50pf9aXO6yCH1a60elt0yH
vGQ69lKnSXKxZG9/ouRjE0V8OF68VQx32mrst9530kPa9djbyzFU1lYRef5E0WXBmRf5t1Cl7Zu/
1M2DPdj2PvTa3o9Hpd0b11kMvJ699SEmMW9dx3b2SZUGt7gHbbXRtt3foG/OHxJqr39BI6CiVAYn
J23Sz4LoA/USIc89oKzhZXDt5dVcnFes6+nRKFzF6LhfFD9bwYCJtMPlUQyzfeNXDR6YLvXnoxUA
iNScND+axaEemak2wecH9zcWtXKewrIK7sMOwxdM70FxgSmTnlQ/o0BMQ7vkp8yFgFYX/aVcUKWx
n9p3iWsXu6pYCNUy18pdpoktI0dIJSpAwkZb7lY4YqD6Fh9IMP3yh2A2oRd7yfDO9c/fhtAOZTQI
yuuRw5m13tKR3qMfE8P3bOlR+1SytYOYRMoyRL4xuGW0ZrZf75bWpLKQEwvCYw+D7JCnjntjkyIH
EzqayYs3N9D3EksmVx5+8VDZOTur5y5ZHxvL0I9Q1rQH5KxebCxtUnhy25SVOg2W5enInoLhQs4p
YEJNVAiqlmYJNtxPwWvQBytvmnATKnK5tIcUJXFPdkInZ9kn8t3H+nBcuzlRkdClilUxzWjG9RVP
KofkadKNd+3ESM+dRa9a1rnFUeS1PWxmZxic2KhUMB7GLEG8zXhKeet7bOJ5Mrbf3WmlkYIowdjJ
WoL7S7W9/BJea7zSeNgyketdCywaXfLQiF9qoLEgyrVd2HHRVfbL7EmYW1R20o1lpO0DU7w5GCM7
OXPbyXzjXUP7YnD8y7QwpqHWtjyo3l9iuIPBT5o8ne+tlECl02pd98rz4WhaesJ/UPTBXUXGAZqv
XF8dCTrBZ8v/pkMKIWxg/atY6wFB4kwLW1RrC6eSEea4HEuVl4hx8R9sJh/al7FKS2xHz3HCqCnr
7Ad1AKhcltvthiq15k2JzYSAVon1TQB5/URMJtqNOxVdGfUMK/1l5EF27FtMirUvm29kKXqAuYtZ
narVmX40fre84QCd36SZGHdV1o4XI3PCN8gc+jNgNGGnptH04nVJrVtQwji55gWQ0Dy26eeYClhi
Bp3EH73GvBENQ+FsfZ2ELzj++oOSZnUfjkN5NsomeFsnWd3NoM2eZDlhMEShHT4FUwgmNmzE8FE7
AXTHTM8kx5CJguvAPB/o3L/e6amBSbNJ4NmlbijPjVlY5ZHJDca5hUinIPKRFJzDivQHI18rfmom
vYuIWa1i3xRB++JW/UL3TcoyWqjyJdf44TZiGeRrEqwzCmyoVofZWPBUIT7vYiHCFTJcZwC+htSO
Cs80xt6I/Lbs9S5zAhTyc4dLPCq12SM8thwc6FNXNW99kk7poRyv5G86n70XFWpxWDO/+URrgaOK
a4XgjCZVuGhL0997RVW8CQK2n2Hij0kc1KwFbZnN730Thj+z1VpkZFiJfslAVlz6pW9+reB1H4Uc
60tYziwGvTUqcqRBrm6TtpI3YvawqFmdDQ4K4l+Foc4Np+9VidAySuyWt891wgpLlznf6sBX2UTY
vb2L8BB5wPtKTvTv1j/8ETu6ZdYm6ZchXWiwGNiRN8mVMVsL3mVUWap97JJRbYPaGJ4qTzU1b78v
j7OHMysO18a+Lxxn3bFHOHd17VfHsu1pdiwIpmVUTkvLSKBbPdDDY36HEACHrSibzYqR+o69eb0N
go6WxbSy7mtOqnFvmNURqWq982i7v/Hw2GNZ74atVxfg3ymWnrVjiDuEl8Wtmkw89ENL9oZ9uQKC
Nhvfyo6ONWvG/0zgSjHREnSyxnTMOVDZ8rm4KWg/yqM2EM1Ojk21oXZRbyUYumh1RBDPhqM2Ca6j
UxkKdhWval9CTw/LrvcE+vPAp0NoJGfU3CUZ1K7IU0mKyM6cvJd2wmQKwx1XfOzBOHq3LHZKALbF
+iEk8prIxcmLUH3IsbyWocK8HCb5XStJQ5Xr2mzbtK0wq4EW/VYHbX3bJMaKg2KCE+52vuvEDcP2
EB5NA5Ak0fodX5b8bg8p2FevHPpbezJlAMCxDo+E7cG3yg1Zw5sy6G+DZqIzdUzgTMVlorxHOYAG
M1drfegz4R8du4Wvlwm3wwlL8fMFbWD9PNN5RX3bDeRnyu71olqr3lqLoXjc2v5x6mZ5nxvBfFo8
HDQbK+2Xu5Hq0KtaqjA20t4468pctlOb+N/7kOU/ggdl7TuewJ1JlivyAq6fKAMZJy6jpiqhHBos
VrrTHaQCdoAuNtbWjNuMyA2513A998+7cbm6Dp0yfBuL2XlSTdA/haJOUFab4lvdusXO7MHvebov
tkGhvlvB6H7MizCCKAP2vmFSxUm4lJn56DmgT9PF6eIe7fAh9cwCm3IoCFG60hmbTT4BeOX1w7vV
tYx75YkOPnLTuzqSjq4IWz2+maPjDeKOewfUXt7Y43qDUHp6kV4+jM/LpDgLOIm5+lt6BvL3xk/t
j6QT3rNBRVhEmTlAJGV3dRoEoSYHUHfhZt7Ac7GwWxCSHqWomSWfQl0xNzIP6nvjO0b75IMG3Gej
qn5WTFrAI2oS2cTspjQhV3UG2jJzLJbxaZmMpzE1hz6mYNs4L0a76uAwORjLomWhHiFlN4KLH8Yt
ShrnqckytamyaZyiNpzNSxGENWjCkF74ULWQSta1JzLCaGlFYbVkbxPh8i4Rk3FRq+E/+FSDY4iC
+bYPOn3lHNsHs0wrFLHgOf8a/dSPLN7VQVZke9Opdo+5HjQGydD6nsvAj7O6rh6bRc4vihV474Mm
vNh25wfb0XSKb6Ut67vJl91rotr1DfxXdtQpYl3XV/JYoqeFSlhbp9aSFslN9paTo7vpe9fZ5UOa
A2Ucw+yNJbI6ytwwyLWzKTVuU3+MGldO3c0ogAKRPHdDap7MQTZ4swFjmquZP/gyWAVRUhAeknES
R0eJ9EVwinix2OhYLxabC4oxM9NXT+PiWh1+JZEeUy7Qdhm7DNs707OQfxnff0gdmTMaXDXrIzBb
1DPGkK32JmQZ/1xGVoRcp83nPOZLggZmdJutPVrWxvHc+TyaZbFF8a1pCa5Ui8chsVgtskANZF3a
hMOGki5c0LB9WFCBBpFwje6kzDpDpGVm5BDYEOlwqqU8rQaGGEDv423Xrc0h15Pr0JCk8QirgA6a
dSr18xQG+V3fyuRcUfzCq5tawWOjZx4Cd2o3wBvWlzVz8eRm2nwuWwuPbdAOdeyCvnscJJMJiTna
N42hutNoAMxmi8LU016p38bMzFWFOnp/3RqO4ayGB8+lVMhWmv9Ke8Ueh8ozHqRYt5Nhh7B+6EbW
esG0m+d+dbEc18DJm+htOSXsl6wOw01bDVBKsyVsb11dljuZOCsz8KNi4nig3zQbgvZOQR41I7JW
3hkcHxTSsGkNSNJW9ugNtnO252G9KZPUPbtlJu7A6pQb/OkPjQqmY8AI+ZN0Ja4ZP5Opjpi4m+/T
dTL3eT3SPQR2sz1WftZ+ZrNjbdZ2yX8ZVVu8sWNjGOLmYbDecuyDmDmCzCINTgia9Osw+vNhDkV2
zqs5f9QjQliGQdAARUZfzEVs1oPtAxg2/Atz+u0mQ2DxPksjOBhk9omV5QLHofd0u/HyujWjOZ8M
K1pTEX7Y2vAuqb+2zPTr/lAn+pqxgwgPwLQ3F9IZiXzWyu7A0yv7VXlGuef4v2ypG6wHo6u77wvk
DmLZrGUyixtU7tqhYvBrpeByx+Y63XSFEf7oUsM+hFm6GqcwM7XaY0bKfmV+Ntkbt3DSk1/q4iYH
v3YM9Ch/hr40foRpvqBKZ1V0yDhOJ+KrGoJRGZqXuS3EsbZUePCvfRmMjidPgcial47Ajp3F75rT
sLT0phto4+1+zTfsX/LgcLd8sNJbv7TR2r/ynDP2OhVOjJ8r9WHJNQmSqGV5dgoM80mTUfxKlGPp
mGktK0as62/JKhRHXlVdhPLNEzdDAFI6ULjsqWoFuLlx0cPZ1swNbslYrDdBGnSQ0FanYTKjDPVL
ZxnFfRdMaiMLr7tkncHg51CFOxoPrRO66PTspx7PYu+EH77QQ7spvQp7j9ehbt2M+TXV0/dWjYKE
jf7Ks7fUzpb2fKtmkaXUKNvmZipWeiWqtOIZUtaEtV1n24xo+zGj52rXelV6n/T1ei6JGy9qDOab
DrMI/plQfpNrucQQnmnjtzGguOBw9irLLNDBbrINMwqEGdbFXQNfdy9Ise5tps7QAs8Lt2YNzPCo
CuXV1JDSAmm4KfpsH/hhuUSzMed7+MvGEfFx9ll5M2dQZpxOaZ63m9yS+rEKnZpZQtxrGNFDehTn
4OAVUl8Wf3ZMpj4Lua+7KTyPfZYxHOX5/KJW2RluAydeL0n2S5O498YoF0HGaSXPuQTlbU1TwgNC
QevUGTa9JYWWl8R2xZ3r5uqXW7lTdXGmQNyFizcwdWYr77UYq+HdsSzxY1Z5D5Y5rM+s3vTFOtbc
DlE2aQoDkKPwDimW1J9XOC3VO7fLz8WiXcbqJXJxh11T2714L73rIHzqkdG9D0qDL86lKPc5Lf10
a42yPoaarA9Roht6SKnL4NEsiFn7Wof1gTHndSPzanrk9BGgKiqQFBUk+3acKeeTm6w4gRxAwEm1
hCfHr+b3djXSB6KdAWlWaGyGGbXEOqjsG7lWJ4tRfqitTNyCPTYja++iqmGqQn6qYhBL7DCJeeuE
1ZU1PCnnTFd78+bYU33Ayz1eUqsSz5km/Rk1uSu2tVzbe2v26mUrlRIAvRFVmL4wbrAXdXu8e/im
iLrQOSm4/DSUr3cCI8kGop9+kfRYhvESVCgITJ5jFl9nWzCJSfdGa/hMmTTFXWOs6biVzP9Qz4K1
2satzoE1VVXTtCiZh4mqqihlPPtr/aNq7eaNNdC8m8mgHXva/+5dIoj33FJDrMJ+fQjCydo6eeI/
DUoa88ZCNBwTGngvYZM7HvkArzg3XTFTHZZ0vAyNW5NlVPZtV7XmtkC398AO4z72uQCOQZyzvJGI
t8bNynEuLswGkDPJLms3FoO1n+3KPhSGrs+lMqsHOUo7DiSeoDyo1bnUtRW7LJKb1l1YRNbSejSq
qnws3Eb+SuvKOXedXH8W48SZ2NWr+zTnRRKH3bRgQMZelXXL+pNoEq+4BpAc0hG3dUi3bqRpoDf0
moCmpp45au7h05SVgrOvFmjZUXHUHQhnU/WigAJhr7dFUKevButgFi9jk++ljafDUGq8YxhI3zMa
v25Vrps5CrqWuKsgH+xlU7A1TGvgCe5GuS/8mS6foipvleGlLPJB8agh6uFp95z8dQgw/k3ZYD01
48BPGom3EJMF8llW1XxLd1BPbmqCXFo7nJ+pbZIKqtN1m+miCg454io8YFlZPKMZGH8K2hBvkjVt
s405c8delrBIiDqr2Y+Ri5AqnAtnvOsSou64Yt/g+fXlbrCygkm5PmNx8czq7OfhGJwNW/jOpm0c
q6ZdgcVsUkF5b4+Cv4UI9iUrUnkYKJCPkcrQbyVXTYmd1MahMof5QNsnfcwj+bybnLSnEc9NqF/n
wsSuWDb0yFjKd2/J8SZPhETWYymGkqaonhiISrG1TWVKd2CNWIXMtSeLDxKNGferAke+mb083CMs
7c1NZialRepn7uKWHpg9yb/JOIMsDP1tXXr+D2022a0dGulRjMp+8OZ2Ce8GwzA31kTv8rM9eUa4
yyyJqUzawh5u1slfyfFZtvDSpwmt9XcpV73nBM2hW2iHjs9RmwFo/bwv3yzszDpqeDzTF+bEvRb7
H+7ul6FIpot3PXYrx7jSmHg0E1LncQY7HB0go7eaOsC5ncrrKd113agUznxBkZHFg9977tZMzWS6
8cwE+0Wq2Dw5woTCT9KjkxhTaUQJD+rGdGmwjWZaJbZF0QV5BMk7vXSY5utHy5bNS9KR19j4KkOQ
ni92ssRZk5NjDAH+/aryfjQ3daYWxQUirXDq9MLAq70YC1aqivIUoxVzRiNg5i1GXGQVNTE7RNUZ
CUroL+T95Bx3PhH53jN1PZ+okaRNlM5zZXw0VUtBRizVjq14+hVY0vHf69wervOZrVEx5ivdfG97
KmOA1Jra9ThNs/UkicTMHWCIAh2baMqVnIZiP1bZ6GzkqsTdmvZeFpFylTWZsEk8arfwvguXyCCa
3EXewTXni1+XEOYnjuZMynynem7avmrq1zxDN2+T5Nz487icRJJwttGITgNgl3Y8+QY5c+30LnmA
PNcI4ErRHCrHQFlFLBabAfKYqG2QEmFRKdAtqDV9zEWfd5HiRjtV2Gf32mONUsDwd6OFzWVDzXS4
7fys9w4kU9I4I2+ttpUzdVDll+GTRGu/E33igDoltYgcU63U+QtJkkgU50KIHD9juiDbM9x1o8a0
BNXokTK7LaXWf3WODg/pmM4mD2ktb9eGKEiaK5XbXqTY7XoB/hiAy37KV+cjA7N/GOdFftRZQSuj
TbfEJU/a8YNumeLO5vF8zIK8J/EXdJ9r0cNtHOW6EzrHCGvnxjuLIDohOK/zdkb/dspUMHMcoyzz
4eSMzqzz0H6K9SogtCRqIJHFTB4RKuGZunE6Y/m0yfC4sa10+zLkMttNHR6/IR/lo3JI4PppHZzI
3kw/2Q1m8qO2Yl3hSypOk+GhE0ENeS68IS2jufIaETmZNX+jOo+zyxYwIK4Nc1nM0kAab2S24bPl
DLgKBKYOGH8V4T5FPkvG/kxaITwpEYwVZh9lPg31yGKVBO20cROJmCMzM287r0m7tbLcJzfsrY89
9eQbnCLdTzfxU95kRSl9nowhiDop+lM9aHvXC9WSikkontUG9gROoH8Jwi7crQRUpVpIiQ9pEIyx
E5TNT2NS4ruH4fbUGk39HXJ68ZOxtv7QTZoepCTxjM1YolT4Q1fQ78qb13//b2XUBDtxEuKDxeWq
zaO7Ds7WzPW6+/f66e+q0F/bPAxXegR80Gl8jzPritmMWtUajTlgn39/Ccv9z0TwP3QYfeVE0VY3
VAkI8T1c4o6snbfeVVYKHKWR1rLLks45Emk2L+OKHyxlZvYUWvlykh4hdZuXKXFHL/vYmikf0E8w
RsLbGpb1pNN6p5Nyl8w/i5UemDolRZ/RaMSY+1SG54pjZ1+M+765wLE/sBBtVw3jshSbUE4x/RBb
H5S2KNsHBnEOSvWXIAlePX6GNB6dlelpMVoMLnV6ylO3iCcICFZ478t5a7fsCUP26dkE3G2bkCts
yQNe+/ZqOCe4zFodS71eMz17P6svHMUiYyRnwonLS6Yot8Iob8QxTcgi5u57RpDouyU8pf7FC1tO
4v6vajRv6oIMW0v7lMlCRy0pNpw80omxcxbzM/deDIRFdPae/MWiZ3k6lFdWrwvKo6zQzjyWK1U8
s7eGKB/wk3bNWazrczBfJc7iDvb9LsGHkvyobOs+dOd3p29/6uZuYhbIrNXGKu/n8i8n+SVJ+5JI
1oQ0LEsWWQiLUps9b5xexSmzaaJwDipVN6k/fmIaijqjjVceWjc5eFa3Fe5+EOTewueegkASdJuq
eCjkNyQ0sVXdlUP+XDTOvl8ppYhnO1mjVEGpJHO0WO8S6G2b94ywe7uuq4+2ZKZJ1t4m890jeEKq
L9hy1gJH1edcd5uF2qOZPsB32nW0HbUNe9lIj5oX4LKrtpoDjiNOc1kw0EO9Y9Q/bMvcN2Z/TGx9
zAN1QxI2UulJ9N8aFF5eWWAOQo+rZTSHP8b6V2IOm65eHztSguSc4gzwSP9JEYQcyHnAydvOuDVh
eI6VokHgKhM76+HVE9XZJSEq1o9SFPc2p8z5g7wS9ySb4FBRFDU2VbpfaJpiWIpeaA+WkHu0LT2Q
2GX1Wqsy9gd6KMYHVdabLvkk5REPiXtTuc20H+z56HHLerjLjNQ7BAny3CZ5dsbHmgwhys/rvAov
0UZmRt0vHA+Vr++pJDwg4LtTYXPTBQlal9aLGkJ5cn75zjWbzdR3RxImDf+pnYlkb3YfBn8RC0Xu
TFZMGBssIdzU5JlQujlkAwwF0UBK9L1DVDlj3DGnnkrW22BPPQ6vUricVjd5h/lNarHnF1AuT8Gn
Ys5tClaaU8zx2QJl2efpJlU1U3Au+Srj19oGOCid7Ur1Y6Ye5LucMsxDo8gKFoLer9bNzxYlvbUj
m4vRLOM0ReR1n43hzl3rOM2eB98yOArXNzVu3bRpPgE4YJf8GP3gzmwfmuJ+CGqgBgtVoXUzzivx
XHvWwUgztHdJyoT96thQVU0GqnNpTWPN+6AdRD/rrrDHQzlI9lfKYi3y6upN2epOr+u7Nd9Y7GuT
dzGXe6+7HYoi1sUUq+FbHZbfE6M+DwbdznZ48gXqcEXP3ETD5epuu4bWB+FvaHCNKzs9uZ77g1L2
9j9tC+rWd3+UYb41XBDt04+MoK4xbKyN1h4LDg9r9exn84MYkQcY8HeKbDNThkMLtUUD+XOt6dKq
yBWZ0APKKoKnGw32Czaf2Gx5eNwfnvylxXsmhoheBhrY+OUOa3nCN7oWGjSYTh5cw09jvXS7xLNj
Ul27KXyfpol4LH+bUjLwEN01nxdzNSljZwq5T0PvQIXnQA8jsvnu4DbfiEPPOg32bvVeCtq9LfU5
rtXBWxCGBTBFksqKhyAhj/at68Y9XuBhaM6pvjPX6Vl1l1oZ5J0ueAw/Js5SZsY+44pT7Ydx29QX
vO+xqOzYcVjl0NfRSYdwK9uU1LkKjMcZJ02buTs59HfGYm7X9jakXCycd12Rii9ZbJzP69ySyWCq
0fzS5T1l743l169p8c1JrZiDRRQGLlPv/4uz8+qRW0nT9F9ZzD0b9AwC2xebJNOXV1VJuiFkSvQm
giZI/vp58kwvpo8a3b2zwLk5kMkSkwx+32vXOIW1zLkf1qK/+ON0zk1nPwd9pNtmt3h1suYfQnEZ
xLeubN/62r5bArXrM31dJV8J6vBzn7dRPdF5X088kvbOUWbM0UAnuhHTK/3AIPjNaqu9nXN3s6ry
kljuDPQ3gS0uvq5OKWkGTkWlWW3bUV7zhC7+MevLKA/Tr2v5qRkoqaZsEhh030vwaI8sjGD8wBVy
Im0/mufpENYDDCJeWIqbtmHZlc67qbNT7nTI1bvH2SSWLBsw3Vwm7nyBUZHAZESj+UHWNJI79qGW
3+wJVrjc52sVyYp9SSC4QX/WmwUH3F3W8NFV8aPKgRzMT3bvmc2ORhY2bIRF6r2A5QFCNVt9sYQD
Dqe9EmGGQhR5CchHFbSpd+l97zb2PYIoEOfZ5BLSkewRRpI3HyZT8At0SBOn1MA9g39k+1rxL4Ds
KPFQbMtwwXs9XRdj8MB/+1Q/N3lW3k35ap0qo2J7scJCnSvMzx291nZ+LuBjm90aZPUcuWuRXTbl
KWbXYQ7PgJtWskwigDKp2MetAUsL8WfuL3rDwlM92g1PJsESFFOVBcoA6Vv+KTS9t2wMxFXllKtD
GKAM9eqgA81qv02FcSylefWX5qQyo74oh5yXaEAQ/bh2zbgjPMo8wA1OSUYkfeIGwtyRcwjctLyu
YX57fQJe9pk6ydr5Ti1mefEdvofO5mTqCkRNkL4kQfwyQ//ehQ8OrO64BcOlGyy2mWLYz+jWXsvM
vM5ekygkGWT2+lfSjHSy0TiWpTWsAgzAeGfCw4/Y/+/Voh8wivTJQqvufbmVL8sti5J6h6tdTfvK
nspLF8wq8qQtdhbSLzQZJKmXMNYE+6IRkhPF6ONTFQpESx0SIlp6Xr1V+HFVUktfCf+uDkEjWosD
rg7nV53n74UKTcD41ohkNsWN8NMdCWo8XUX1vPXzu2Vbp6IeXybhXsE0T04XGHvSpT8X4uZv6QLe
nn4V3fadHQ4RADdbYpCi1s0q1RTx0/EX9uWztoe4GsdjZ7mPQdfeyyo8Fo4R95P5PsuWQkTElRa5
iZEl1ku4re+tRSRRARs+BnN4ynP0pUKeqEBpqNawEimYWwDenKrcF/l4oRnv0gIVi1q1FzlQlGjJ
9WsxLktMe845H5Fy5WV6HtrKPBqZvSP15jXdwiyqPY/2xiWNx20MOaf60dq1c0cK7GwuHoOtKvfB
1rk/OtgY0L6xOObgvwXZFhTMJiWrHK/HUZT+zg575goj3aD05tKhqd2bpqLZExxnt8/TUAdNZAiX
vWGwSGk1Oqffm75mBXfyYf0UOln7Xm+wtBcrnVf/MK14WPnTbvkRYGupAZa7dl+HhvVkitW5QM5N
dNr3SknmbrKMdhPj1fcgdSpy5LtSRn62QcVP2+w7sVMbYl9WjXmlcY4lNIR0Q5nvjJBPyI7VIOzn
cSRkcra9kO7xuYt4XipnH6RC90dWef3Nsm8Wn7lcx3VHX6Qf2wJJgF9V2yuJgn4dGVqHKiq3LTwM
CqpxJ8zBLPaAohUthqMR4aPnCKnzm/KF9rOAYzZT6kLxTN0nEE6KmBWu2vwDGodKd2G4BAWuyDH2
tdisZAR6ueIoNXmLeqOKZJNLHCYWPPTOm9nrCSAuZn6vDxxW6QaGcsnvyqkujiKfpmdtDFzHQPu9
f3bRvjDRhMR37yg+ryTHZQ0wH7rMqH3oD+BENA5HZiXT7gRX1nfnybGr8TQvtA1EzgqNwlGd98hS
smVrD0E5tGOCSeIjqM3upef48eJwBRjY9zY7HKmKNwnTluHeiFuWStTgc7rkcVt6wQOrJf1LBRMM
g0bjyGuD2yTSSBNu/Z8Z+tuZpDuLWmEUynCV0njL2t6+R/cpn+bRtb6NkyS+czWI8R4ss3n2PGeT
56YJ6WuEZCDpq8bD9Oin1nh0uZ8PITvaxcuCgpkFgfV5DtyNfGJrCi852WhHx1PlK74u8YBscUiy
Zl2ee76IZde77vJEXvJkRH6TUm/e+eGDN+XWYfRNM+nDaTiKkQre1Fude3cI5J0aKDxul2V+KZSV
R9rdzCedsbhEJm/yPYiTOqx0mZ9JDisujf8HIi9x+Quh/A9dWuVz2zrBfcH++30BWU867OX8m2zg
Xfs2Tjqzq/JD2Ofi4Lsed1hrj8M+IIno0MD+cuoX633queqCXHNEr6T6vTKDkGBYD6aQ1wAKdmb/
wJNY68Kg6q+6dFHp3BSg5UmUN61Y21oiQVk/n7tcti9TNafXrNUZ/Yl+fRmKTH9C2ZfuudtR1JpV
xZOuzfYX800dT83wfa2nfpfq8XERXc5Yj1vLM6bpsvrOWbUFB8X4lLGC7CgvRPYD4hlba0CWUl/8
stb+rvK2/Gvp6W8bGOk+NQkkylX6bNuTZI2VX4hbzehmpXJc++OriXgqElU9QHmEPb3WYcpXNAL+
bSi+TX4fJ7R6R0lxi51o3wx65Y5DOtG2bPjMJ6Z16gbfOUxIYY42TFkspI2+lrYY6LflQq1sGklh
ZnddUORRKTfnYIbFh0w5lUofpQZUIv/cssNNHM4kORd04aZN81AVVnEVIy3KKu3RBIQ2Rb/YC+PG
WJd4ziYjthST+NivLxqJ+c8waMSrgYUmXlZX0ApNH2xhDCKq2jKLxjaYXpZeFKewZTXstlFEWxYI
eE7HTwKzTJ9Tck8v7oB0otRcFadua0ZR/72blEk+eou0CJXRlzSzjZvqY9s7/VDs7ZZyOsjsY0XA
aITg1o0Fk/bksngiyRA7s/C2XYCllYZVo/00w+PfjeVqHyiWaBni0xylDSw4rq8b0g3hBWGcXuEe
i7PdD/q56AwSIzORgY00KB+GzAOW0dvH2uP8wgHyPtYOWF5bDi8dYWJIypvtsHW1xu84GBz2lEYh
tmjujBGpWaPNOWmA2E9aqE9Nn/G1lPlz2RRbPFZNkfRjsZCsV0xf3XwePyOaDOgGkQ/l7fxAktdH
pKbNsZ8HeHLq/jNy/gB9Ew1xMpfZXbop/1BXbUiqJReZNcy5d3Rf3tHWbO3G1vGSjBXpwVRhfh2r
xbk6gLoxmT3oo/jdu81zAf7zHpxdWY0B/zvA+fn6HQqhiWQ7L1HYhrzVSZbfSVsjzpZs+m3W/Kob
89PkTE+LRek5QVmPxTT9MOfCSZjrn6j98gmjzDfsf22TEHNYvOZmSKIG8tSdXzqvtQjaF5e2j2Sw
gjnuJopeFW/RxnaagwdufhjC4VPFkRjBHgCxaA5svnOZrH1zVuMkThrSBnXA/E0XG1oel17llfS1
XZWr76actofNogUWFfxBN3b3ZlWpTIZhswi4QPyo5+yj8CdYqS5XD+tomc9z2bURWiZuS0ucCjIp
UZvlaWLiUiCMNy+xJHhvI6WxdJcu3bEdLSqyFukeA6vvmff1myI6BnKnZNSEZtuV83YB5L1filDw
FvOn4zyFfqRTI7yvM5VFnG8o33rjUoR0jfc2ZUxp95EJvgfRzM0V1bs6cJDII7U69t7tLHFo21Jc
lMFbpBAQD3BG7s7K6Ly2PCSk8rqUnCWOwXkHCv0TWYt65Id/7ILxrrUGGqhn2TF0lX4tkmBomwdA
HypZ+2rZskiky9PsorZi8+qfHG/TP1kmbG6QbgjsyMqm+VtGnDcahLwYTgE4QyIRC23J4gtS4pug
eTI7JOFOuxofg4TnK5zafd6KJo23JTOwRuR9wh6qb8nT+hSqLoydJmciDl1rZyOnRFBl5Y+Lp/1L
xnPxIs1tfWVFbLGYzBO5nOh1rJ9+HxCRINMBWW1RPebdR+U58tjMrI3VWGyHBQKcF7jlRutqf15s
xEZWbrI7hwxPl6at0Tl40gzfqMhuPhkMca/u0NK/a2l8s5lxi8+p9dOKSn9vl3mWQs3L4deImzQe
2hQj17p0lYcaSDcXrQa2q7C1+fvNpiy/uNmMmnDooSo4G3ib5I65S2ecmQpFMchdZ4EDpdZz3jfN
6zjI4Hkcgm5vLbZ/UoPB4doa9iXPfS92wonTSEPBEwEJDvzG9BWSG6FuulgAt/UrJkYcyFu4BJhl
Vh/4xppT2kkWVoC2KslrKgb2ud3WuurOXXEcHLt58jg9vO5obakTmYtr3tGk6j9ZGV9dEraoRihy
HI/Q0HKXW1zz2zY2HWyE7+celgsSueQuROZfXnrDCl6R55jAEWYBbmimo/zsmJ37E/KKQvS8oUKF
6Qb4y6iyKkllaF4NYgFeG5eqmbno0m/wXn67nzQ6BJKMCjA9mS+8tdxeNG8WAkuECqJnhuYxhmym
Tmbyo6ClHiShoQUDx9aj/HiiC7BQdx2uI1jxTQcYO+tM74ocKBGFDUGI/WyUB3y/VHxpsaF5W73e
P46o4SK7LIJdx8GEgMHkYkdGG6T3swxqeKe5+OmXrB07kXXlpZnd7EcxwyT7ZdV9qVrsnDfNAWG1
hgFta+piPvPawWbjdTfrqeNUMiroVYhnm5YAwILVt5KKvKx2NwRGx1M+FE7wQDpM9rZubXka12L8
Mea19Yr2yfu5zE4QGzcqOs2ybp/lUj9yceVLXdq89urQYcuomjJG9bzuRtpcb30aW3rIjMCJc1FT
JVb7/j1mbfuTb7j1m/JMPxkJa7git3Dem7FNP/u+53zMQYPGsqycuo+cTWzTrhkK/+obXZgnqSfE
DxuROCq0oHpsN5rJPcoCk6JKr17Zbt81oomLg137uqVBEXueVslcFJztMryRi+NQ/2iLqf7i0d3M
T5DpbdpnGC+ZtCcjU49j6ZpNVAajsTLqVSWRIyXSkHnJvhdBU8TSaIu9HwT2dQmlTsx5wHXTzL8K
UAteIHTO7mZI5XfczaBsnMvPYuWQmb3thOouj0evkVG4LAror3zv0pVbKH3XlGt0BO8fiQTMnnM/
mDCJLHHDSp4YmOV2WV2bO77LmHiBmRBvQlyFGfABs7j6cnpsp+pi9H6/mzuNG7xSe3jRoo1nzaum
YzmJoY1pFCdR4VJuJih/JV/bKT2IyTjehHkJuoGnQMpnkuUs4lJrN5ncjdce8sbvyKjjvJBfRwQr
Tw5FVp29XFklENTMM8Nd/9Od1y+2ixJk5YeyJXN158Yendapdq+mMR9UTe1lsPpn5IOJVxUfgVUe
0dGBDIEc45qasXiddNZT3EeQ2GVuykeA8KMdlPUVJUi/y9OKkdZufGBwnkJofpiPdnbvauOrRIjS
GW9NnmNaK7FxVpStw4fTI99/Dco0yQb3WqDt2y2WH15GTDeODA9wBYeJIiR/Xg+cUOJgYxYHPdw7
dcE22vBWdh6MejCipWVoh8Dxeai3w7rmiTLL5m6Yxktm2KF3AFqdP3sentt/Qzz+M3fob9kXqatp
Jg2W9pCPy7kw0PpM9auRI/of24d/TTz+s4/4zZjclSa9Qzn5BBMBywdnHda9iw8TF5w2nr1s/f+L
87F/L3kZ5nRYUJvy4lnq4LiNg3XP7t2cgpvI4F//U/4JTft7q0u2Bbnfi8E6Ygkb9yIw5Z4zmBlm
Gud/Y3z+Zx8R/JlnJtgENrNT0CjVtBzgW+eE4LJwr7Lmb5Wi/6Oq9k9dw3//+/ZnfnT9qlhrxz96
wv/7/w4f3f235mP4/Tf96c9QJv63z701n//pf26G3nF9mj7U+vwx8OP/3x7y2+/8f/3F//Xxx9/y
ae0//vofP7qpHW9/W1Z0LQ3qf/zS6edf/4OL+M8b2P/P9qG+fyvKb7//kf9qYPeoTA9CqtfNwCL4
xPQJLtAfw/jX/3Ddv1C97nkBxlRT2OYtZKAlOijnl6y/hKYwMRmHjmkF3s0+PqBD45cc8ReHZRJb
cugGNt6O/1EB++1r/2/KPjA937UtyzVdxxKh/8fn/L38oJkY0Bssruz6y850NSa8pBLGcRgl1Nq/
iwn8LY/5Hz/ut9QqRxhDaeW5nYx7BE77KlmsqJA7EQ+xFWURPTEonr//3bfx+F//mL8vgf8ttP4f
PlT8dlCU281BPqd2YpfiS4ok/aHHiRthI0ikZR+mDE3pVEWll0YtfXKwcRPM5ozNXHBw22H23lNp
ABy5SKztg/32r3++Pys//vbj2WZoeZYTOM4f1+zvFCCFMwVkYbd2IpU63TRIhVf9m0vw55SPf/yI
26Hwdx8B8CPx9IU3eUT5OGozfFp0fb9itYq8ujzYaGVWlhFkVv+ucebPhzOfjD/KM283a4gk1vk9
BgHFHrqJ0RhZAn+JxdxN3ZPO6zhfgv2/vooWypvf72VB8Lywbd9CsOebv+eA1VMxCqarnoQ+kuIA
45fqM5DritZ4XEvKy/rpvKBxvkodyHd3E/66SwuvxzUL/Ox/E40zy7gfpupkqcxJHHdW2FK6Zs9G
0zPRZ9/nzKRPO8Sa05m1cSHZggTKKWyOZm8H6wktkf00mm2Pg24enlA4dygswYxd5W8rOsTc/CZo
ncQeYpNyFW1r6WKQZEVE/LNemOa3YzNq/3XS3fCLrdB8gbpS+6FyBM/lCEeyn5celBMDQfnLKjKW
GE8V3+mnRYrtGu5yqcvJa/YkZlhxMxA3uxuFP7RRu/TrL7S2Y0Imi5+4bP/4AsNAHhHnhU8sHsMe
tt8sdotYvHeyRYDwU9RI42YtP7DVYUJ0e6ifkPaQNdJmbR+0WgiQLDe8bfB43YDNrZiMvQL/3wtX
BlFYt8uZVYHM2zWv98raspe2oTGhKcx53GXhZuAT6Fv0v7n/2QuY7KYy9B9KQqBA350pO83W1H+l
vjjfqcIRD+lqFIlvblOcO7Zgazd0NORevveHxYV1xeKB0feDyndBJYNVBwhxTC3fa7dCVlMKFuKT
YTh9nrgibb9mwdC/K1FWPy1aC78wRfpnzxv03qd2BS09TacMyPbEusz6358IuQ33o/TNK0Pc2S9G
OmhsFEJ7m4RhYlxsRDMaaJyASon+SWLAv9pZOh9xeAj8WrX7eRpL+5PlEQ+z9V+WNt9DxU7rDjdz
+MjLmCT6cg5fNqv8vDnbpdclQ55O06fADklWb6BtvmA14bQWlRYooSeKTFOvsAi40J78MgKEL5Ab
iaHdKcYCtiYSeTYnGx7DnSFQGKQca7GpMrnD7nDfQc3jHkk/N8vaJlm4ACdsBULk5R29/2ek5HMy
ZZk+tGpwvzDXqYstGkQWEgO40hBOmZpj3n5BPJr6lqk0vcORnkXX08i9kijVvy9udslkqK9kYKtD
mXosBwPXrlXtfG4Mz4fVYIJFre4DDimrFQe9ZMGFVtsYt1sH3S5+bflUkEA1nTCRHIQMm8TqUme/
qi5qte4TT6eHcLtxeal1i6ghG1GHYt33pLImUx7Y52G2He632Yx8ZDa7/AYuUCbh7y1CWn4Zk1O+
4dlEoZV2T13bv5R2f7cY1mkR+aE2CfpDBR3hPUVvjdaNmKanWtYPyqqeeaGgYJKoeWXmRB0e1bgm
TAGx3bjHWxFjYo9JAvmMDWDZW5C9yPYTv5e4/gpvN3jBe+uF5wF5ZdRX8OlYSmAGWc7WlSAwxHGE
DLJqPmm6Bv3Zi4cbSgPYclq8/jpu7WdfQhOYBWdfOxN5UNx1m7rk/bgPQXLG0n+fjPAd2/xl9dBJ
gQpQjGf6iMmC8EpXVrvLSrS8E8rqK9qN12wqXxEs7P0Wh0TvJx63wkW3Awd4kF19FkuZFs4JlRUw
XcUzGGzrN6v22h2JuRQaWNZ7aoeflOP0u4nXpkPCwQ4oI8pNn0toTk/GaL/0Xblfh1E9Gy7udzI2
rnlFkQly+p3qF0o+0PXGpFf8UsX2xFUjVXh9ER7xb7Krvw7kgISgYjfFeqq3iKX8vZvHOtrG0Tny
to7SanvDc3Ydquq6jN0VroQ7FUY9UsAcEWG9h7Azj2Y2gPo5gY6l8K9BQVH54vg0vUxYaObE9d27
pe4QDPX3BHofvdYPz7PNZQRP3lXe8nUjQS704M91Vb0gZo51AC0aKO+uJVc+XPNvqWolGrDgzPrz
YrGwRUQ4xJ4K4duKZHDqT1klIHq3+8ydL6EX7LvCvuB7eVgB2x7JhK72ebbCrpTlhXhYspYJMtNL
97aCm4d588AdA0LDQ8blk3VUm0ZwDc3+ZdjS59FV99r17ogU3PuquXTLMEf1INW+0OFyb0qpEkp4
jV0/ObHdh4cldG0gkAm2D3YKBhNXaJ5/uI1bnush9ePVLjV/ZZXvtdU4p3Acfgi9WY9CtuduHfZ1
m2HrWWNSJBHV9RdSs+o5loU2fnJ93pzwD1CJjD+buPnC/xXI4TOq94fFtnqcI3n6RQLdnC1Xl8Bv
Rh+el2H4aCZ5mFCFR2D+OAiYFif/ri3EtUIoeovqNtftPacEiCKKbkoaB7XPsESeT9CrWczfl4qO
CqGweSwWbdn1YfKGs6lFsoAAkSCLi8cqvpaid66VTTDUpL4ull0mlkoDHJqpcxG8l6IRl2ok6wrv
CjqruyXFxt23WKcIKu/ghedHNY8FyYbIWaxsvc8m924Iuz1j/iGXVTL1/nWY8cQYmWcg2ZQ/lUZ/
4s7vzpat9CXhSdA5ViWnyLskVMtnf/IujDAW7dUhUv1sKZPRNPaBOdd8snyYFEgTuQQS3zy2Y6+y
j+kmnzYP9CQ3D0N9U37Vjn0lXq+IKzlnh5ShjKwedB7b1BXIBRBloNzSOwvVS2bTK7XBsYBPNUCG
MHkTB26kwecTtSBIbHOwH4WtcWciZellAaTq2m9lBkBKOH1HDW1J1H2fy8d0kdWzvfjZ2eWdXAxl
UmAWrydoIv4M/oYotabHlaIhLfxoIcLiq9ZFF2eW1z8RXjgdbWsCA+lXcbHBs8+hg2CQ10f51MEJ
lT0NogNqXtjtRzucsjfXzr9IOJVcw5KJ6SGb9c3ECltZB4/uPJ2t5oY9TcMLKTYHBce7qzZhYGhY
pfMwjgrtkN/Uv6qqn2KXs3cf4F+N/LS+4OduY5A28ZADZv/Av3QTY5B2VhvzlPMeNvJfy0gzCdBW
OD9RjbV+wGD336ux0eo4FcW6JCzLqiFcfHZBG8nh9o/TUNlfMhwR4YXIj80/VaICPaozq7u5U2/6
AOCU3H7czKJMfyxZ5mU4KBhGBe+h0Pril4wQTGvpPeyziNrask+ho4zi5KFd7i7mUjLsLkY3v7Rq
gtfvJ6X6Hebr7K2HEtYRFAIq3bXpgne+sOHLnC3ZUQUbICvYmUewQLq88HzZDKBBfRzksCGsXtwf
BuYh6pgMLPAA1xfadklc6CZsPNzoQ3bSg+s88nLHiddX4hUHgngWdeE+EmiuYr/XK7kfwzx8940i
vBNzSiBc33OKF56+D6gaQe45V5yzVG7NSm4PqwTb2WWt6xS7YVHtC9Eb5ZuJfOFxtKjK0GUduvE2
FuKc+Yb1kplhfyYfqNg7y6J/eVtn3AkvvZ30zmvDdcgeAntsHm9BHmd742Yxs3J+WB2JSNL0LO9B
KoYCUznMoGMpcGJaFBL4Jqqc3neDL7oT9Q/4CMwnptaYN1N6RTjm9m3Z3Gru2C9WQ1qfKwufUFSO
G5rXZvbHi9fThREZ1Y1v72UdB8O0PZmQh9FW2sbFWMvqbhic6TIFXv8CKYdLuqBt814y6Ac79vaK
BBZ6C2MU7CyzzOCvGh3XS1Mz/NRGV6ACbnlOyHkJ38CD69ghO+SCZinf4s52DbBc5ZywG/XX2jRb
jo5CTUVUrf18Xeu6gXtQRvg2Lnn7SMiZetzqsa1Q6gQ1Z5Q9UNzbaY/wsKD1CBJ2to6XNCLGs7TC
UEdke4afRGWpi7UMK5GemXeuN/A6OqstgcypNVFEhXSCoCE1qktbBb2DJ1cEj76purtxNdOPdBrD
Z2RZ2xema1I5Ni0IeqzlAW9fdwrKFROlKN3YbjwHQtwhPnbIWuKmRD3udICiNDPNKZ6CUp7sxdCM
HEaVrC3TlUNMT1J63rzPyHD4uXqEIDh5T4qSM5HPJQNAcX9+JMOjgRDqsBNmA1kztVFH6BHLeDSE
ca3mvD9scmtPc+agmWfJi3sJfUEIkv1cko241x2SH0oLCrSi3A2zD+e3pLZzP0BrRfNS6ysqdwT4
RcP6FGJuXHMC7m+g4GHDKpn0tk4f0Z7WUQajTTrYHBdOw2w5aKx2xdLsq3YpEoNO7UQ6oj+kg2Uk
RpOOFEpgNtBjNkUiW7PnUY4uBgqnO601CTdLc5PEakFnU1aEMYAj5yBkTxmTzIiME6c0roPtE4ea
+UQt+vdiQCQ3bANxH45EwY9WaeHkgbfiPT2buzF3GRZmsv+LWk0XSiaLg8/xdtPYdxEcBJfOVu0v
Eo/mZwvQnbRZgeO77csjS3gTDaUOz9RATvGAUe7s275CwoxsfwxLePdqgGP3C/sTL5Mh7lMrH3Zl
Tfh70GK4sEq9XQLtDKwW03j2BFdmq2mJxZBWH5bMqy81mw83sPb2a0Mce27U4XO6MqNym0JO2vB7
Xo63Yw2pD2uFyXvDx49wtdpc8k6ykBRNxvToCmP8uqKtekHm1gTHlNDaTz6MT78T7gKdoJBuIcgz
frBve8liqFVealKmHtdGS0zx+djWeNqy8OIozTaC5i44ju7KaNdV5WVqpezPsljaPlbb2n/STler
xGpGrK1rIQoZi8XK4fBaj/AGTmrqYMhGJm2iSp+cmig0FmNw/7ggNIjhkVflUMn1hPwPvYUuexkm
GZH4X0NdGUfkXfA8vtAj4tZRKBnDpnWvIu/S10EY5ZNK1xJ9JvgmlKDlPJhZ16OEXBqswzOFn2OB
ZEAhZHp0fXINnAL5kclDDnk6iGcCvDK62NaVR6PRze1JkajKbOu1VciAgqAYLmHIlOIEXZ5smZ4T
ayM7DTFldgFlQOO/QDO6vrf8xJl7DsqOpZITF0Aj4GFeNvUyLf3wSsvS2O9cqQeIJQOzGON+jkAK
k45B6sQJyVdzNsOle0SQ1HwjnGj9nIktOxErg6qQ11YyAfFH/mSwvluY3skJVbzNK8Qgnhxe8w0j
OlR5Ox3Bu0poqzY8bGZOcuKg2AfsZlBJN2rF0ZpKTLrpnGymQ6z3KJg8nA1nhJLEYUUVMRxPWi7Z
A4ak8DBy7z4rHqoENhb/kGVWNT9usDJJVg5gzbzlJLutCGGaaFm8KRrIxLto18XmsVQEEHYQUeey
ojNknUxs9m1gPHJX0hHZ9ek96HSuE6MFBiLKrYtCv6VcijYd41fGz3vQtajQ3Szis2MTzDzmFvpQ
FYpTtYzIZkuG6LnoMVvh9rlP2yb40L1yn32PSA0iGWz3ZCO1oqCQbZA8j+UY6pGHHa5c/kDwVD6o
2a8el9abx6gbMu7z1p+6NkbOB7eWKUs95G7KaBnOvRsHKbQVbkJ9v+YB3+isqO3adc644M7KMct0
DAq7ZSJ2iqjJlZ6wrB8eC1Cs/rbKYc0aYYwpCU7Hqz9t2cU3AnxTPDJ11KK6RwyQrV9EMY0xQTT0
JJAqYB61VwXI6TaRHRFaU2+bluqHX6ZLiBJfle9255mneVU0XLQIipe+tjBzj2MY13MLkz6Vrux3
oymGkzNb1Te5yeIbkSLuD3/BCJmF03rQrOqxteQCeQACwsjy0/ALUaYEdvoukshdpYP2WYmBfIxF
ZJ+8UW5w9NryVDTUo3+L2RyIBJnV+KN0WuebW1cuxigvV/i85+3Jw0T4sNyGP7SzRK6TW5W9TWbQ
RZtYxwPWc5ouyEwIH/3Aa987PebnOcTVawlyepdUZ580KWnXUlWoI9J0BthkOam/gUkVSTC1bVz3
K0rpQI0vobS+L4Fsntwsaxm6VnlX1ZX61Lk1ekgt7XNn9MRWM2mqYm8BEi7RfzJ3Hs1xY+0V/i/e
4yvksLAXjQY6shmaFEVtUAoUcs749X7AmflMQl3sslfeaGZKI10CuPG95zwnDj3zhBkqOUuR8bvW
WUsm/p4ca7SGxRYHZoBIYpKJRSbwL4lFRL9qU20F1euhEBepG1kx1vehKxlMraF7W8oG3gpAaW9z
pcKSrhbKPueq5S4lRfugRiLlsTSjwoHUB6Lf1HFYjzzMOR1C1J+y1/cPcK6rVSwkkW5HZpregcDs
hzU1lnrLV+5/qKAya5wyRgglIMUox4RpIoVJkHxmEooGqwbNpI9b8Dni1yQypIOZ1cwVOT8bi4sk
uK0lCIeJjmRPteq5shkYLM8VcEBvmBpbnn3gRuwZt7jO8eI3ZQrsqCZJ29cq8WuMp3Wld4a3rZMo
BvrTRDtPb5XfQ+cXbEqNiYJljYqGl531L4GVo9/T46K4y1GT3pvMu6R6Ep1OzbTMbaEzOFsLLKPf
cWWEGjS7Mdu/FRW9WJ2+iJFhuPKExg4DgDA5kaFVpyIvqwOY0f521NVyj3MZXbcydTui5OR9EiGi
5+8V18zgM2sx0x9rNrVPlMmClSn4kx0C8V81RlscYohpt7FsWA/VQO6AI8se7qt2mry1PgzwjCJJ
b1xDKIXdULXITPNmdrV5uZS7OtElp8pvRCdiR7f2yOVZ4TGWttw0d7beJMluatNhg5i8vrWSisl5
6MJgVaS6t8vFML/REys94EpnN+jrzSaq2Kuv0A8PO9EvBmrNUvITn31zUEfJegrgkv4IxbZncqri
x7jOggcKL9oth9AGqCwIutQKhO89VFLHnALzxusrqd95VATsUSwC5MMK5VcA0Mj+k2QiEfltd05l
mXN+KUfpDvxMtkWyY66Q4L8kkB7dUEc7UQ7Nj7iq+2Ol5aCdWy/cSaKZ7iYwrjvO7+JNOhoNOguk
EtAkyjtfwaUVVFPys0oV4a6IQJfaLT+o/uwnpYD4JwIkWMErR0BOzROlK1Go1h3CWLa/oE/Eldni
I8UwRbXUYKMU52Xkdo1ovJARUq5yvxSoE4iRttZNjo6KOuksnZO/HeuYJJ0uUOGXWxoGON3HPxrA
EgwavCuBJp4Jy1IRQ8g9xFUdM0esNpT7CJwh6lzuANCv1KbVt1ozRJuGmQBimdipSBaZYBIK6l3z
RUyYcFbsgwZ1pWnFuG5MpQxYLQb/p2KEhZsKMg9RNb25a2RiFutWm7T1hCJyJ/I7zGYlPqsgUygT
m3X8bFLTdZUJ4OlkxOJNmA1YTTPYZmf4qrq5yoRavWVfhQGYA4NLSoP83KcW+00AJZO20suZgDZE
g4gDIgxuJBMctEW+x2skJtp9HCjxb+TGmA/YvRbfqsHUueSXuSph0dXW+cAtjdogjF+NlRUVzuc3
Y4vgB+7gTElXTcuQcN8Y8h93vHhAm0YmldiB6S9RJykUJ4k7nDYWHAa0DKP1kBcD+H/i9twA3odT
dZN4LLoU7OVINRnHM1uCxu76fpP0QgjCRZJL0JDNcCuXwL4GUajPozDoO6SC/W7kgqZexWHnE3Eb
NreZ56XUr4gGCAGaQNmxjmaXb7nLe9W7FJdiD+6ir+iOfaxnGxJlk11bkvj2+YuQxT+uWrk4Rz5l
SbqimJqpLUQQfiFRMg2oQJW5wINpQX8T6X60N+KekUbU/fid43TsqHJW3ZRy232J6jLY1Jkw/ZRT
KxbAbs5HS+7B1JNijsN9VKC6C+I+2XuTMO5j7LQUTLSJv07iB/iiU2n+YdXtePblAp0QAg/hgDGO
A6Wsy+Om03Q2dbE8z2Dz5eKT5UmKbFOQ7O0oqPSXOM6nTRSRp+6pSUShVBUeVUswTyOIlBHIDwJb
lIpI5hIjuwkoXjpwoUxHKyo25c0o22neZD8Z8uK9yPXYXlUlakV9LyIA741e/dlS7zkKzViclFLH
Jdt0yvRrUpN2n/p1sQeZHD2pjQaCa/RG8qzyvh2eKssydmmYGY9xr5YbSRk0F1QXHhOEhdyWDapx
zKw43nBf0LmZnMABq3psutwt+aCxx+5ZV+BKs5Raa0ok6klEv1utoVAmXE5JrBBIU7reBTGVvHIh
VNxQJTedpKSmIbMWaWvD7DPsCDMMdgimgy7LXMDmE3tidhPgsXJq97qCrk1RegUkIhK0nhS/bSXk
+i7SRINNJrvWJuqUHdNKe0q1UTizneUUW2ZZ9ZR58I0karmOOlAcb+geh1IXaopCubyq1ai/r6aB
2lzZR9lLY+bNhkNoB0BerF6RdxLiWRbSBvBZxNWqIrujkIN9BNm+bSrkZ60yJGcmofGgI9096knC
FaoZbbnOhEQGi/munUPnLD301ggVvvbUXClmy9DOiFAIjtUEG94XQ7zraWGd+7pIj8CfwZqiRd5U
VqafKh2vWgCnHxKyb40Ud2EX17yQfY4u9IHAUGNdIzUD9AlrEOud5L2C9Ex3KvxKuxWqBCtx092V
xDGAaoX7iYpTGeRvXtd095VP93OsAl63GBiIizlJrmImuqNeewOhIIOKiSQTzYNUS0jtGgyjyAf9
UbE1U8aVOPZtzC1eln4X6jbcFkhZv/BHKVaLmfqtmOBZ4hgINJvqkXw0RDS/TLJ3VprhLEN6R6Fq
DA8xBv192QnM7rFZ3cqYQBAITqJklw0VhLgK+m9yQLiGQ0yg9BWttPelKJthNSGau1OVTP0BUOm3
Z3VWeA2KMQM2PuhruCnh4GoquoTGxjIXAI4Crp5gNIg7uBRzpUfghU5sK3vfHtesQHvh8fMpTkJM
9Gl78wz4TulRUPMyCBOQndqRXMNlR0TNkPsaV3LErTXLHe3PW/xD4GGpKJQs7hWQIwF1nX+gdw3i
tM0LK0yRlnRf+S62aIzflTh/qvTiSu7fn5P3x5YWr7Ic2xpfVCJzVVUc1QwArd88f/4wH8VxrJSL
h1m+vbJXlCZGDSWF+l2Tzh5goB3++OvzZq69s4Ucp4pRBKB7plOo40Ew5qXTu+1M0a0T/crnWUSD
/PlI88/y7vsoapWWXU9b3OubG0ICN2TXAItz5XXoGuvPH0yapVSL7v6hNywWWGr73oQIRKZgaamF
3bWm/h19CtIStAE2BLr+ZxgNPyC1iN/A4gfPAt6w6tpPcWEQfPgpFpGDDXbGQtZ5ZoQ1ylneqw6W
dcxW7shTx655ZYN1adB9aG+haqPIrYShSHvSmXLCBlvbrn4ZbNlNHIq4V3YxHzP7/v6g3HNxMy9L
MoKnjx+0a/1OsGJmFBVa9RZLoayuhDSv7rkDCkgg6IFrTopJRQD85ZXPe/HFyjokNtMCjb2Uqkmp
KXYYG+bZBbK0nbjIcgCXroRN4mRP+sOV5maR8B+9iYZURTGYWYxF3y2GkNJBTCSIturWolPb01be
GRvFAYB183lbi5juv1/ru7YWPVeqp8rCWiM5XV8/c70hwXYr1Y0qi5rTwhQXQm2NVdQ2zOBWihrb
shJefr+RuSmv/F95qj5pKU79gLwBNX1iuRb07iEtYX/zN4hVeS+JnlvCI4ZCSkGSqnIm/UrKIVyP
NX6fzx9HvvTqZjUcAlJRNFGffuwlWZNAke40WH7muI3qlAyFTBFuExzhX1sFs48UKPpGh9K3GVIl
PxajyN4+UbDfBz51BLnVV7o+TDfJZNSktXR+tBbzRtyaowriQ6uwaVUzbnjyq2vDaZ7Il59dMg1T
UvFMzPLUxc8u9AqFaUFypFtQHjam8bO37sZtu/ZWudtvpf7KkJqn9c8anLv9uzlyahuVapSBjIQn
0tAZ6Fck6nPn+aMBS9VNXZc4f6iLCaIwAbpS8ZEcqxxcLY83NUyD9J4b3RmRfmWUXpogWIz/aUxb
yF3DJp5CZHKIBVLsOxTX1NGk5ExmAUIkL7gduO76vLddWjaZzxUZ6onKTmfxeNSqDEwTPB7KQjQk
UD0odsbG4+etXFxcVIuhKiuSaCjK/BnffaY6CuRagzPuRLtul52D9c90xzF1c20uuDifv29osT5L
kV4jR6AhPOW7OSx5jVTCLneSEzj+2bvS3y+9PV1E0WhAr9SNN6rau8eiH00EdtFapcxUrddwOHOL
caVTXHomVZY1gCCGrpIGvJhLo1ZvxQ5xmyNs1X259/fIuFbeSrNhCq2vZU1KF4awKrNMcIqSJFM0
F29QG2owrdyaOxrEb/ah/RP3gRu5XQFWtnO3erqWl/unstxSP7S4eL54DPXJqrkL7m3BHdzyQdnC
PX0h+mpVndJ1uNZPV7rjPCssBvWHFhcrRhWFCbfE6lt3XEvrGHn5hmQ/W3VTt4VleaWbXH2niykd
l3kotBV+wt4W7WmdrePhXgGlZ3cOegNnTL820pWBfWn3qMmihN1AYQ0mU+bjkEvEbjSVphMd5Rbi
zJbjBFW5FQblLVfMwbXWLrzR963pi5mLvX0mlwrrvbqRbYFrL9t3LFvb6O7A9fnavLJIXpj2NTZS
hqlwz6ya4vzjvBt4ReJNTT/mIvfkglMSbyCp1fnzTnJhbDNbcY/JOkwzxmIpKyoWf73KRMca8VJ2
iV6urAJxaFln5bX+cWGR+dDW4nGwZYPPTvhWBDkJR3UzrFUbY2m3je3sN3W80dXdYqMRbrAa7j5/
zIv9RBExq1BTQ+4/O1nev0oim8uolFNepbWfTxnzfls0Np1TP6L3vbJcXxoJmiKj8qdWhbBYWYyE
qW7Q64BRoZ+kyCzAEb0CXvlFLC1WePJ17Amx+urzR7zUWVCUq+x+scmof8QQjmaLciWgTU8SNpi1
UhzdfnFlUrnYijFvEUS29vzz43sMqZaBpQfunQTRvZRq95N/rSRxqUsq/9PE2yr7rtebIWdP8kto
AuKGR2SbhxC/vzKULz2HRs4AjifMd3ibPj5HJmgECRMN5GD26fFGy+ODINXrzz/J/DIWEzAHdt0S
JVxQnHPmRejdk0wGNwUAJJmcgu9FicE5M12vehTScTMhAF1BDSBkYfd5oxd2VzDrFPZw1LhFXV2M
MiVKMnhRyeBEnbQCHmvXKvSO8syOG9XW76rprvT2C8PaoL/N4j/2dLAlPj4lhO10hJ8xOH2ENrug
2D6UiAEU8S7M80ckQc+fP+Cl9pjuNUlUDAO32vz7796qh6KtVIJwdPwyqB+sQMmc1OqxwBpx6eQT
kAKhAHzweaOXtifY3WSNNg10gtbitQYN5ARBptVgV+20Y7RO7Xmd8b42m8y+tj258IgfGlt0HAnD
B8xdGiM39GeiApu2EmlcdZ33wIp/H7Ter88f78KYM6mQzXY9U6EKuPiG2GpJKSsxXNPWba3qm1Gb
tqUWXZk9Lj0XPkNOGUyNc1sfPx1BbnpkadngyEQeKNlUrkapOfbCAJoQAC2itCuT4oXnIgYVv5Uo
agajcNFgFxMTKIHRc7q4W3H8dWFiQPPDGX+loUvbuw8tLSZGUfOJgutpqXZGhxtMVxS2MKWQstnz
5qf+Ebp5dmWoX+qU7xtd7kdG6vqjjoDAAfHqSOvQSUDQrNAEuxgHNPtaku6F+exDc4tFNMJXPiAa
gj08nT3pGYSZJvQnuRwATj+m8mMW+1dmUPlak4th5/lz4I9Ck3D9ea3EdeLrWfl76gCaE91GLyhz
KFirXEyuRUovHLdsbvDs/HcsrnBquEO3uzY6Ly3vH97DYnimAbfYxfweqBhSZar5sWDf25UjuhiU
3Gsb+SudWJ/XsncTHiAiIxcNmhP8BwkKXMfdXCv9H055Hx5q/inetTKWOogMnDJcvUYAK5hy4gaW
y7VmLvdZZlBZFkXVVMzFkAQqUzQ9sXd/vzzub56qA0kWu9T10tW1b3Xx3b1rbTEsSQnrCGqktQom
CPdmXeutAFRfGYjz9LhY6KFi/vuZrMVuYooENoHzM+WJfjTZsrQ7MpOZuK+UaS6/PIzXEjsXQ+RA
+fEjmV0RctqhK8y3J4EtbTN1Z9lYt7bdk0aesf35snC1vUVPV0ygL8E8q81HOtXO1jMFetPZwgbu
orq6duC5PLLePd+iq9cNTq+x50UOP4FVrlW0B6/6GlOQmyDiJbXPuXojcGFNmmuQ/36li37PchXq
UkWTnRvc6V/qG3yfCKV2sSM8GM7Eo/Jy7wmqaLefv9y3PeYfveZdy4tFtwklVY7nXoPjzoWavJad
1Anu6hUaWVe8M3eE/X1vj+2ZoMIeuseVufXi0HjX/GIfBQsHmshE81WrPnphcsjCs+9V16p98yf7
7CkX4x35cyKS9No7XlTvvepGMoQrL1Ka/4rPmlgM8sqouUqfX6R+M9r+Nlv7TrUd4GJS7DBXiLVX
KCcPFsLLzbWix6WmMQtyAaABXmTr+XFASrHfh5ZB07g/pn2SgzlUkb8WuvmDYL712E7g44Xvn/cc
6dKne9/q4p2CJaoNeDssPpv0hK3aVrb+PdWkn+DI7JSs5JV/vWR2aZJ73+jiLfv+YOIe4kNyfJdc
5G7xJiVGb036FNlzK8U5Z9+y3omerp1srzS8rBfLYY7KSpk7Kvj1Vgu22nBj5gLZjN795y9WvvI5
tcUOh2hbUSjnz9msJdf8Ako2PgWEdcRrytXVgcnPEcqNuW44yOf4K1eesQL2jPBkPQWv+rzt2oXP
xpXl5dIQevfmtcWsj5UlL6WGNy9YsLPIK4A+daWJS7Mg3djU50IaB9bFg4uS4KEapolW3A7RQbQc
vdK3aX3fRFerI5df8v+0tXgcvBytIoS0xSL2VXTArpHHSs76GtfxzrcrO4s3Ksz5e3BMr9eWtEtD
RyazxOTSjou75e3k7BkNYIcMToFHypLDtZ+Gm4ry3ec96dIne9/MYrBwveGn0HsHjL+YLSA+k5GM
W9YrVv+HdkBYWJyDTVFf3kAayRhHo1oMjiW9hli88/bKke1POAmVBESu/25hMcP5jZAi4qQF82m0
9X3mBsSd7Itn6TRmzK9k2NqEJ3LOIfakvdIr//xYmshNiglawJAN6lofZ1dlvmANErS9UrCRBRD5
eGl6/+XzV3hhHf7YymIdhnVvxYZMK+KeNB4bhsqm3HQIYcTdsEfH6sgc4KiXn5RdsLs2ti8+Ihcf
yB4Z4mzpPj5iUOCzaQgMd1rKnkKzaw1cHt3x80e8sK/SgIkblGcoKLP1XnxEvPv61BeU7bSzvodX
um6ePUqvss8GhxXDJS8CMtiVRudx/HFZ/tjoYpVCkEVuWk35WrmVXMvFNm6X6/mOlJyDtXatwvvn
iNMklesj4HAS4+Btk/Du/KLD8Rq1NBbZTVWIq5/lfjtfi6GNcyVmTv0cu97D33uov4lOd389DYin
95SoxX/+1034s8rr/Hez5ES9/0P/dVu8Zuemen1tbr4Xy/9zbu/f3Kn/H0QpbsXefe6ZWPU3bmpG
Yv3nf+ya78n4nkD19v//BZSSzH+BF+RK3zRhrqpoy/4BSun/0lljuERUqMCDvJ6rKP8ApYx/iRaX
K4bMZorq0Ewx+wcopf2LgyKbdF3ULTZalvof/5C0Pnwh/zX/+78/0JaWyw/aWqBSzP0qRSFiChdL
XQ4hEBY93IOJgHJsuy8jGwnSmnv4UlibSYNNj5WhPKoilj1MKUUK3AK84sZo1Wfsdrbc9udKhRDc
+681mfJXlo7ldlYWTUtW57I0VUYdeMNiSoh6X7bEUBmxLnbFKgJhsTXQl24xiSR7/kW2cyLbEbWM
Jpm79Z7Avp9crLTnsEzHXR7GJVD5gIwdb1T3qTp5ts9fssuL+ve7T37hVWrz8e/dCOcHBN8Nz2gG
Q/HtlotpwuhuMZ0Ro2wNxUvuGy9TMA43uV7Xm6Bq213kV/djIeDlBfLzPIEaOtQjhEaVTYALbVPe
YkYlqKZVd3yW7F5Lkq3aT4kDy2b8VvkwsYsXrx7keyIE64dGKR79QtEOUmt2kR3Brtw01vijxGkd
JC2qpjKQdS7+QDMqKDZvzforewD9cSgjrBpifGOgNTh4rY5hTPHhn6RVZcuGoDkhcvo1uIJ8Xw/G
bxLa2juIEGm1ykyca4I69WchwjtZJmRKeFZ1j7OidT5/n8si4vw+uYVDC8/IkZU/FoNJkAucPHiW
sWXe9i2B91j8xzVGmcGFFxQBfrF2UentmjGTjmGlPY5BFm0jCdMY5N/xHiTI1ys/05/fGLiMiByd
sDNlHjofF6gSeVMXZkRlK+QH3vUQYI7ZNH0pMASdeiAPNxkmpGTSH7q4+A243Zhl+uO3NAd20kri
lUVluUPnFalMNTOzS9RRWaiLLUGVhXULvLJeDY1I3mkTBDepjkuml7BciE0+hyBNd0qTih3eQR1k
iAqSBuuKSqJmWbzIZicdyLWQ9mms7bDLvRBFZn0lj7CmOJT/9ApVP+AllnAjp+CMMLojSo6DXdup
XMBiZSHyqeawrMSh+79+1aak4KtgUAHk+0NOlpWVHJeDSLxvWXxRzUpeFxI2xC7wf+STiOaegD/g
neOT6X1Xe+zovWzIbqY0Bhp67ZpKcXEk4E0jcGLzhZaOS2gmpI8f3ho9PSd0hfZnOTNpsJIjM0bv
xlhM71QpurMGX72y4ftj7pNkgyVgvpZjBLBLZxX4UIXspihisslJicyeBC1mMlHg7cMhZSg2HKf5
imqzAwnmrTov684tsjgXvHjohslXLfHTYyJZxn2pSl8xunu7YA7wSnVTvTJLLyvTSBv5UIoOPMtU
uP1awtyyUQozNiQ5Ujnl2Ye2jxFKUm4gNL/UmYSXi2BmwB99oTypebwefMt70PvG20dt+yKI5P1k
tdof2kl+BgbG/68lMWZpkxFVp8qewmV+EtPqwezagSm+ho5uxbf4Vr9Yg1iftBScPXzz/HlUy+HK
KPurbvF+ZpcYWwh+ZHZUqjgv2h+/Q9hjdIoVfK1JFVs7QTY2PRKxu6RBaYiTGkvYaDx6qZyd8Yn5
R1Pw/DVYuVdxTOX7+feGIszPfgYlIscxjUk5FJw+KLgJqZryDv/guuUW7xzn+msLrOdodJOxDiRv
ctOq2wthZ963WmWSPpJ/9Qhm2Qp69I1KZP3YmQboF6IREnF44iibudERx1KNFWy0tmqbhSvCLXzb
o2S7Lw2A9KmnnLwRNmrtkReuyAB1Oi2Ot4FYvrytXDEwJuIAb+AR5Mcclhg+rljadW2mPKbajWT5
oO0pwXWiEtzkpDas3uY4qDvDKpvSicQZ0rzJGuj2pt6zMhH9irU3KHaAsrRzPZqPppBZLs5w+HSl
RXaVWHInRRQJ2LbmgVlzuiVadQc+V95CnbLWzAT5ibvj/GTI41ElYQI7aSe601gbjk+k+xbbHCaP
PvBv/Kxt7LHCuEjCVLSTVbymTXjbsnLvhN70b8A8WJC+b1qRCRHNauHmVRKtC8VDa63rgdMSOH3q
urByzFAkNm3ufMP8C6R42yIS5bGRcVZMHmC5EQVA7aJ/LPZNJchboH4jSCtsrAVAdkFXvIOcBsIB
e4folqoHOV+rrNu3X8ppsBzBY0MDzS5YR9awHopMfGVTts+0X+BCvuVyk9+n1C3JKMFoUcZlj4MR
AWpXmtkXmYTtuvXFnSkzA8joTW4CzxMZbM06btTXvFPKlxaeJDy5xj/mIhsoEWK4XyQT35t/g/5E
ogWYx4bLo95KH2u5Bwf9NsFoUhrYVmhU99kIeFDLazjwGkJ0s5Rw4QfISbNqukeNqfLJSzgkRSbv
m9BSdkYn966BvdgWxuRXBU/m3ixsq8Dd3s8dPcnV9NYSqi3JBTt5KrsXdebDKFYjgP+AXB+1XXEs
w/FHASHkV4r8JomFm7eBYGqm/1D72yDP4wPpS0Dw6cKNVKBhedsIqUZo3Aq+obmy0Gsw4CUCsiD4
yQSU2rluEsQZiSAWvDvcqzrVwTjs93HuaQe83BHM5ZxxSX20KUVgGDDBsLIAhsvULN7JlVltLWTz
NptVZrV5D/f2R0tDMe4F01O2kh/ouzIy9IOgF1+IIYmObaHpbl56OqGW01cft+e+EpAeDAndF5S8
v59KMsLgbGn8b/g2xVHDIbXL/T4+pvMvI6ZEd6gi/eh72aZuVO381rbY6ASnyF1JH26AJiQ1ItJc
r1Z4kSbXi4dXyVSLl9j0kdnAv7RrJMVPrCkk8Wm17rz9qUyqtEOk5Pq+t5rXUDb7tecLuRMSpLLO
cwGHad5427cdA+op6EaIOc7kgKxSqZ82qqbHN9CjR7uSp8IlkBCbfBoyo0i1TJ0n2DdKmz7GnZKe
h/DWB6JBllanHd6ewG/bM447t8rM/oYgEcKudNG4a+Nwzu7wgi+ZR5IY+e2Dg8z5ZwR8eVV3Vb2J
WVZuinKCvaFVx0nOAOKpsWVjPDV3njrWFLXINhSCe8Uowg22pR9+rqnPGKDAlYU7klLHOwht8RFi
Ga7pgIDjGu47cRX93gymk+WJCbHQmehGXoMgktjzB79h79la+bYW+mmrpIN3sBpSOz24IfgpIc+S
raSne68oRdiewreo63p7II5wTR7BcBuPpMj3orL2hsF0DdLLjrXoKat+AMYX+1L/8vZvdRr0X7Sx
+yqFOy4MJlhwZnZSx4Bo0rflEa+6voXEgMbVmBnxU9o9Gr4Fxl6JnwroaQ+MvhdDG0e3lBtto4QS
oUHofl1VM/OtqAVIf4EyHKr5F0MiCQfoB1ksJEDhHWbTjSjhTlSGH6GmDhu/ENRzMHgOFCxrx7DR
DiFRHAelADjVvC3wsb9vppTgW03ONmOmlY6QgOktosG6gYyWAH/CBCQ1xUaOi36HD+431P5i7xPw
tcK+Fp7E3CO5zW8eYqH7IrIx2vlRL+/9GK5RbQ7+g1pS8u4xxX/xjPiHVzOVN8Tt4ZfP3E7Jil3Q
9sT/IOM7Y+NyxGHY13HePeqEhLravpo07WClHneFqkJgG/y6tj95eXtHrgWDXK6DjaFCasRRORxy
Odiob2eeAC3U8e3EZek+SCdfhIlg9Hc15DopkuqTLIb92u9ic9s15taq2vgFPMGp11mAYT7cipwZ
NoWgnDSxq+4R7PdrYyQGo01G66hqJLpwf11MgH8sj3hRJIfawesHYnYkZVgTfD260Z4B0d6FWjbe
TWycXFPMt5EJzITaDwJFLQv2xcw+m6M4faNRHgrOSWsMdJ0zRnkPeT6x26bYYgq0tbiLj2+/9Io2
2FnjqVijCYec5HTYKmRaHSWliG2wLYcJPutNInKJgt7Bcgga6G/2WRTUx2L+BUVxbJvGwKVdb9Zw
3C1YiA26U1zdxKvVXge0KyrMbap4t3j62NlZJTQ/lXRJBF/+E9x7bt38E9blFd3Quu2jurvlBzTc
uimmsxSEt5XQkVXgr6Rctn70bJ5sc35F9aArjm5M8TEorfhYxeHKB/l5KP00ftBaZI2qGJy1Hq7C
VFr5Lo+I6Eh7oXHx7d/0GlY74q36R7OkEJ1WCf4YqRDINFMqAof1aBeLMsTOkf8qySCufO1nkFXp
qSGrdlJa9Vz3gPOKfqzuJ8F/KjOjtgsrlR6KxugJg5PibYpRniilVq3d0aikFQYSdnkaQGBMdwd5
/muhesD3wPMNQ7UW9rXGnyhSr+TxQtmumWXtISD2JyZN5ZkBDU2hTR9Akz1im01vibOSYFbU82wT
+fdpqNAPIuUJMgQC/+JhgNB3P4nGmUo/d2HzaaBLCNySydbA0Fn0d9h8U5tdDLm6RRs58D+nLymg
7SjkpHhLOuD0qzPZTeXGnr0NG16fbMI0K7J1Pj+6kvkP41zw6CCb3Ewmptep1E9mZGW33tQ9SkEX
OgHRMlug0/WdrNz6eeIKlJlOul6z3mlj6hReE66nOXuaislRKr3e5bRLqi9M+Yep9gTGXx9uInX6
akblL9MQMleuLHpTlzfRptMrlTPotO7KpCY+jaErwT58mpKhdpo0fBqG9qsyWA94kLNHEG3sc0hv
IKHBrK3xoRIDH7oENEVZJG1XUz1514K4uXKOWJbWyfXjhCSqBrpbQ8NbMpeI3xVlLbILC4WgIaY7
0LgTMQhpOzQPnPIo5gvDN6UeykMgmPuyDIg3gXWAfDWpb99+8RPDaTTVv6/b6sfbCw9CWdmXha7t
5B7ZbjJdKXbMp8sPpx4sDtRdKCArMrP2sp4l96WYEMcIWnRIRjtRLf8GOzg8kxSPUR56J1zw3Sk2
CxLP1fGqSPmP5qGQ61T/NEuhhG0aiyq9WRgBVzHIXeOC4K++CGHsWn4Hk6SFVCmK1VYNSkjEuekf
otCqT0brluYmyAtXtnLr2BnStMXROCcwj/Ka7ESOkEaVn8jgNjefFyuWfjQU4zpB2pIENt2QRKS0
Hz+t76V40qO8WkF2ZnMe6xiu2L8MeQd1XO/IAIwfStlT1mHjd09DbK2SSVae513OMc7gChmk3q7e
NpFMmcEawnkNnCoegLWqFtGUmmmrdT/u+6L71Yd1ek7rmvNM52Guq0XtpTIsFklSYIJ6IsUwIDrp
80dc+nl4RGTOuoosisq0LJmLSjG6xGhIY3Nave0oJ6KUoK4JFJZMgtUd2FCNrcy9VTDqEq6xgBVA
9KLDlZ9icbHx9lNodAxToxlkP3OB7t0YCsD/q5VKjEtQSfBQhAiBiojpJ+wi874yEwojb4tDNFky
N0iWufaUqtxjcbEDUy9/TSO5l10eZld6wPJS6e0H07l31PGNU656+/13P9hkjbKQMYtiL0yTY5NK
x1xus5NPsgpb0vCcg6hpsW7A9ArjdVJF6q5t0GGmhurfIJjKr7wpiviL8cvVFmJPQzMxYvPV3kAj
734iP8gz3PkSs1pUm6s83/xVYyD+aWyKNQnh/b6U2nrjq7UID6H4CaO/O9dt2u5IP89c4tTTHMgF
x8lo38hJshcCkJcrS2u3ExwfEkwzIIO9dGOVgJ8Sra1WdSKvqM5ZX4IMK39LsqUv1BMpoPlrWOvx
vhzMMyTj+hY6UHr7VgLXvwEvzU9RDvAgftshaIK6Lc1G49gu6acoQIL3NjLeDlpmB9Kh1xgekx/8
+Ku49NeemKQ4ONmhUN3D+X/h3T4kDWVZIAk9Z03wTiDMxTBUH2PiQ98qDdXUJPeyybX7X9XtKQua
VSEU0qPfw6VKmp6N6nzEGyTtRzXg/VO0RnkKs/guL6Z652Xke5FyRJJq6YpSrZ7k+Zdc5lT991m0
C5QdmzZtZXDScIqhoYBNADO0BVBL6zYkBbnQjeG/CTuz5biRZct+EcwCM/CaAHLOZCZJcdALjKIk
zPMY+PpeSJ0+3XZf7gtNVJVVcQAi3Ldv3+vbKP92dGV/pnHEklu6cHrdIjlVUdaza85xgrH+wEoD
QZCpWbzzQzfov5JM9M+Pb0Uo7n50Qo0ERs4L1aSnSGJiNxLdrE9O79bP+hj+zcOu38YmiNlSqfIN
AKvmWYCPPXYkm3DZ2DFGNjXcFnP62dAW/QGIBpPWnkmyAz1uQOAKZodkqtZtn628kV+GJEGF0tQl
hxZPfdQW8ytYXgAhc9nfZeHrBDHvdeR7Mt9a0vsICdtos5ptxWLF3rA+Q3JmbSJaa3LVKV9lgfQB
S3YfZwK1iPdbo/CnYhjaIF+LoMGebK+ypzNAnP5idM5Jz+PmZEfPA4F4N7vP57MWi54Zj9ue+34w
fF652dPJLHPXAiDL7OKVQdC/x8ZWxFZl3fbHqoOfyVQhhdWafSeN3Z9ZlVCRqd9urda8roY4k5de
bJaCSI52DTSq+eUdDCI+ynDhNbbkBDYgvZZm194TxJ4WYxnwXtPwG7viUYn1rav1Ki8JgrZnNO13
A2vmx1gu0fW/n/XkTG6WtKs9xXXdWydHGsRxtt+cbuDF0JxNIgFaPf4nQtEEhNGq50GV96wTuBNz
bIKKbntZCAHdnPXnR+c+0fQeY2Oh5EQm9utlZT+I3NgaRvXlEp3kJ2qq7EJ9nIMsFtMhboC4L4Qx
PZH1E/n/DteFNJzAFvp7phvlSTrxYZyU6FxQ+WxI7sh5AdVifT9VaNeLGYxlOL6b9UTuvNHewrRM
CbPUfhfM/V7inM657o0ooG8gcTE3X4ox5PZy1d9NamLDy4xrlPJBVMm7FZnz2SSUR6pSPIfK2K20
CaZW0D+CRKmTMxHYl3F9BNopc7ckFVAAqFb8yk5cd7JLMnM2mP67UxLi1yJt/jgbA4HaZAL/50lo
7OG6sNlBDDeVRAKpuNQy5wT5ERApQZAQjM+VOw0HoQioq05x49YpmAFMuqeyz7/NoyXapdrSkc2f
989xRHK7YonIXwyAoUNUXR4furapLhHtMqPCXDsIq0heSG4vCmt8mWVq06Cms6euxYpCDh45cTVU
2CH6W2CIuDBC1A6qszVpPr1HZ+4sjF8e17LVc0xMM4m9ozLiuk+77eOrLxbxmjZVsX98VjrXLHS9
dL0zQyzhMBZZnbfnN8ASx3oxiF1Y5bBlCruAiVd0WNDpjqM95dvFQnt1rGuuz5JaVajb1my746M9
LmyU1sHBNLKKYVkstY1BYM4t7tn7Gjpt9/ifd46j7Fx+25sGjsOZ+BrosukpWeuzJnbuwkyNI5s8
Ey9Pn+7JLgwshQGkIOaOYys0N4Q7XjCqtl7PXhkL8ZUAfG3JHcVtICIjuxodVFc9Mr/IVtR+pH1Y
XOVify22HZ9aoecbNHb7ovGOXHRVsbaaSPk74mFPLBmGJ3NdhU1n0vXzsK4OpK+V+97MOk9HI/G1
LqohH5idT6qo3Of5bPqtUOKt0iXExAgHdHRl04Y8ipFHpb6qOayfKre015cd46X6s7Y505aWvX34
fOXJiaMdbALehKaXGG6pqZkP6C9C1Y8hde6uIfzxyKbwSRL897M00GrkPOwVAnYCpYprgvyyL4G+
HczkX+3yOnuDsKEFTuayaWWn2a6JLJDYTFVPSO5PjyIpBnS9T7RG23eA/AxtWc7GZOA3447dRnXt
3PWBsNiomb51uvV7Fak93nEabYPwAS90QnHXkAC3Y140ZzdPCRBdO0y9ECCZGH7mkqxtRZLoZ1Zz
tH8oG50eDz6p2eLs1sOHZk3wjIm/8vtUH99H8RE183Xu4i7ajMUvh6foTz6/ynF8LYu5/1LS5TqU
v8uaEaBoyjZQHoeE3jAAN5Ky+yS4jGJE7cobTtidWVrAQmvBIGyZLY8daJd4fv2ZlIVmhmNdF+A2
o0Rb9lj+nx5f1cD3fVLTbBOTyUGqldKeKW6rE3gRvuVJfNtG7hw7fSL9ncat6ojid4YRiiCpuSd7
rD3adTvorDZ6kRAYPe6A5RNqNKjujdqUhG9Kfdwxcxg9xw0dkrFiO3DH/WAmya9CTnvBu3InKmu9
Juqu2ebrPablY78rmon0vfEzzMzkXejdQZLwEZSTqp5I3LP3Ex2Vl5nEzxapMR7Vim030UDv5ihE
WF2NY6UpWH1jKsPSPBK32t0fAx2jjA+5kxybbhz3YqoyudGxeXg96NqdCga7IDnsbz4SNast3POM
G7dFHUbgZ+YFztZUnS2tqK4dYdnEU4loOPA6QD5cW4I2NtAPqIS3eAgsH+6sRfIQp1skKk/GA8NN
ilX4q3P8JKEfPJW9ceI3vJumpXpPqig+T7yYsKoJNNMtmT0Pofs+E4v3KYss9gxE4VfNniCXVPMP
U6CPGYSNvhCk29wba6cQmquKnFuagpRhqe2TODocF1ERT9Entf+QTNL8zbZKhYwHu/5kA0wjg1Qt
j33n2CQrEi/UmDK+ETPGEKit8MJz3h3GYoj3pXqacm1GyWI0VlREE9uk9m+z9TAZ1i9tcAHBsPun
zEZ+HMxpvsRJdGnBob5qQC2UcWo+CwTox/xN1WXkW4tVXWx1jQxzx+lQQjaSfmZH+i4jAHdriOxz
oWjYUqURPcq23y5dq5p64MkSQ/O/WObIhlqdDf+/GkA3QSeBN499yjXt43+IF5pRZK2h9iyNJBXl
q6kZ89qlUmBlnXFQHhrX2A7LTlElEWmq6VmO1NcgM3m6dAQg/1IQxd8W6KdrkB35hUVhXKd4FufJ
/hAp6fayK6IveFwYKD11VpfzPLYgvkgcJ9XJsraRLPqTUwgwCXIkJMOxev/xaa6N//kH9MgqlXj/
NjRLRAOiFgeL+MqzMTTKtncL48kGohckvZYxdSCRuury13q2nf3UxOXr1Lgp4WiewrYleGnuB3X9
gKwrg9kmutq1mFDR8zRXCT/3RpIbwfoYWV+sIv6Z2MOf0MxWqwcVqpHrzZ04a1ZFJme7KH11+X8f
kiLFZSUF1spV4tIJL932BM72BxcfR3kwBml/u5OaerMctnrWZ4eQ9tzrbMf40QzZxs5yuYM0YYP6
YKAGGt7dw3uAvLAk2O7V+aQnLaCLVbUp+Y6SiPMb8s1I9DkU+9oe1FdA284Oq/NNjSudC4SH0J2E
5rUjKlppFV8FrIPr44Oix90lIUd0Em2yEfmK8Pzvj4cp1pfTAMx4nABmE58byvMDLLRNNrryp+mk
1qFYLwYrApoNJcXs6+7VjbP5ZqSe8m22ot3Y2spxGs35pJUpmf5DDQwdv8r+IeUxlULpny9F0San
utf/yHpYbjJOvzNo8JvB0PIntgDif2Mh9PArk7618Z7fqqIizBlK8EMjWGZhXeN0uFeFw5auWxc+
b1l7Du22PdrtvDf180hC/c9utI3AzrPQNyTxuGHTv9qpDZjBTD7M2akPomI4zEgTHdUdCYgkeNqz
0uZ9aGf7Ek82zw0hlBuBtHUg5G7Zpy454o9fV/47ItD7n7pXZIPcipis9U5NGy9Gk7106yy9GmS0
jSthvJAyytZG62ZXZxC7x6SMjtq3DCX2wkEyxY+F9qMk55Cl5pB1KxAm89xnx1ibuqdFcHS65bKr
DKVjEXrI7qjvi0TfVUZNvtfwrt20agLYzzN9OAGz7LJ/jxyRG9P9T20sXTH8a6jiCWQAnkXB7ZTb
yVO6/j+SfFSOHIgXAPB/XCuf3oWVHMoqI8B+Natk0zK91I71sSQzZq5Y/Zu3ujhbUYufQhR7hRhQ
e1MKW+x6VjlOmKyVfbv+iSEXu6NdEnrouhEBioVzGmU8bjmzs6vbOvtBhdKDY7k7CROUnan05gvV
bO3NxIywmdCadwm5493s2x95n0iuNxVqgBK+ZEqovIs5/GDV7wUs0/KzNfXTnGTJj3DK1CM5y9R2
mdg3jFoIyabVXagynsJOANiQpu927Y8F69QfwXh7LKXFDc9EQ4Fm8ke1FE+rw4tWWcltnkFrKK3v
2oUvlrZbgpXxsJ2UlLkNkh1D2zR+HlLh7EFLG9Dm3AMmUHRqHHuBYkZmoLXS3bhkuR4tN6/2mWOw
cOmEKg+d7H0dAdHXQzfZZtloofwXzrZLmzLAL4hklzc2UPpRx0C0f7gwilGnZiyVaG8YnXWsetva
mUYy8hpyi+ctTKhfeWEG/B7kR1Z0WP+s6S3NVndoC0F6Q0l5G5zECh5y+mA3Khu+DJLCen3ZMnlz
F3O+IUv0O9cNCeRKv+q57Z8tUXbnpTSf2ywfdl022JtBKA6d5qIN23+Xbdd0eJXXJgnDNFyR9U+J
pl0aEib+VRT63GjXSj9E3B/ekkXQpmUR34bFjm75TGBzpRUMvNZPE5283roqx4OaVQO+CIlIPPWv
xvqcCGUGplYY0J2kM9LjuvGeorW5yRqBIBPyELd2/1rp5i/ZDNPGcrrwLrqeABKlCUSvl3QBdXto
S6yyFcA1IZAiQubNpjvv0XHSazIMuDbb7KOy+ujCSJ/dZ3PQvbor1Lee9WEjqd+1uNlq2eAEbUra
elwktj8zeH0NmYfXdfrjcbk/PjiSEXdjX/gi4stod+NrHBUDuO6CkZHmvtPQ5Af5KOAs3ei9sMX5
YERQKAbsfdk0B2T1xm/AKJqgt8kqhXKknk1kNd82JuHnuqqvPD5OQw1eFcmxJSwUFbOCMnd3UjXI
Ig8ZuD7cOFH1onVKfaFU9SY9ls8lALxjrGSb3p0dNsAoeaUBJVZxI9Z15XtLhivehynyNQdTjpVG
ZwxUMiB1NA8ggE5oSXO4Jw80f1JjxVe7UT/SccD3tipedafuKI0ArnVdHnp1W2XPtqLaASHXmV8x
+NtExMJexygvyQfHVpbWsXZFN+vPRug6UBwY70LV/qJ+37SEwH+2lsXtbDl/58rMgsgU9SnF6hJi
ObB+q2Qmce1BSBd6X71ichOb7CLiOvngEi59ld7s2BGG/bFSO4wUWV604ekhMM3RwwosQ4/It8gf
jLi4NdM4eCkNqDIP9j20iuYTHhNvWfPcVHPhxwTq8k705pHESe8x9xkKSYJeunL4QhJTFNX5kdUw
7stMWTyr6H5BEMLvoVlKs9WRijbT6sc1MvFXy5Pm2M/T0TWz6cqt1D85mE4aN7Iuija8ET6rXfs1
cgxcgfZUkG28ETNniyfmgrzl3EyCWUiG7xiXt//685yxHU115xuTq/mjCfyFkOGX8fEGT9QzGwxh
rBFFSUsWbLZcHn/CYcMr2PbmKY77E5HVxvtcdNtmiOXW7kAvMT9xL/Fihf2hN81mO5MndsPHs6u1
aLygvVtXd1lQlCLtCp/9A8qv/oOibDnYZfyul+GdMFoLwGXWEgZqpPdkLYZBAJBJ5Jo/xqlX/MY1
0+fHB6BdoMyEent8Bh/U4MzvPhpScf1KBWcwSeLXNy6DIk9Oprr993mZVstTpw0/q6ntqRy6dy6D
deVN9FAZGwzy9M1P+JWUp8efmiZUfJChE4PVNt6FC42DQZTHywRUdkMi+XJqV0OczJfOLyfloxrL
CD5FooRk3WbyYs3gJVbY0vrdalFZPUdu/O+u5z1iyDD3EdxDy6/ryeH5/r+jwseNbMnIUytuKAac
j/KgCbE1zbN8VvOuuGkS0n1c3SY9BJ83aBBLw9C+qc3LUNrJPppdTHTr6dKqDKvsLi6OOdcW9EXS
FHsekqMWEh33+AmWk1Xs1NqSGDYDCebzT5/TlaS8zTOwqme7WrKrqkSE969mud60Nksu05fOgndD
SSp8o1ucvVqqoad3tthGbWLebbc377OGHGvDnKIDUt1DNtbRFrPGpqjCeDcnTbMHPGZcjaImjTV1
g0kA5jIGiCh6bwJzXNIPRkQs7s02CRAWFamAffWiD9VRhA6n2DLW9ObyZ7pO/R8f2K48pf2A8rXo
MXpSZO06TfdG127ukyGWDUKkcRnfVbWq31SHsOe+nJ4i+ISWPsQv09oQmjJJuX0W96kxXOepcRWW
KBwmL12YeA8vj7lesxnSK2Ven2xhjainxwetrtq9rkG1zBd5HOYr9JWGemipsduHvUvbsw65Bg3J
JPmBl3XlJol0Y5GpQ53Vl0bQ8s82NPpXw1bIYXzI1qvSOfZ2f4Z419kwyuZsJMhacbA+mL8GnKen
VjWNUzE4m5poqPuo5vtIeSbkxd0lqsuoaDJPjw9dqn2Zk1NzWmqFPFYNyJq1Bnw8gHqBrUKTSnqI
LYeTpOJhwt4dB2pnGvt04A6tFbN5LpxE29tjYwZ6RpJF2svroiby+viTUxPLSd2EGjY3m8dh8Pig
WghzzE0qX7XHL7g4zWUaxuk6dsOn2y/5S8NlRXnTP4Oi3TaNnT3lrbW16yw8yij5/c9nmc00+eFa
neB3KQKgSLCW+or5aWfLbabViBqtBdR05VzMI/uvaReNr8zu49OgEUQtyi8WDYyPtbTyBpYAPJ1J
FSQ79B/NYUVUQik8juX8oQOX8XOrXp5spZh2MYm6WBb5h4kMTWgmNGZha9PwLvX4HsJy8Cpn0Y6P
T7E8nSIgRcg/KJFstMzP/CpP6To3XqJMQWWBe6A3WN2j0RhOTd6/l3EuX8c4nPdTDMTINgv9jUWN
MyjqaUsWEvWH15DtDd0149TNItZ0yYuvK9f+6Y6MyvsESJKbRN3jHj31JriwZvWTrNcqn+KReHya
Qejd6w2qok69a5CE9em2mco0M1Gvc16O92Uaf4W9lQQFvd421bLyVrdFvHUHQ/cen5K985IYZn1p
BMYvIEgE01MPv45pxFO1Ml96qCNbQ4/joFiNM1qanJB3l6u5ijt1Y4D1ZYo1pkPnhYk0nmcQeM8M
4D8UOZfnx191S2T6I97NTTIU5r8vvjUn4F5l859PK8ds8GUrgXQJ9zcSkzbY6PEnLQpO7AUHUyzm
IIILCVCjoDfDJ1Yhlmx0BuKvYd9bdy5X7/FZUizZKwK4y5rrQOLVLnYX3gzUpKeoTL4BHsCpWh/Q
rg6H47Ro10WCQOs063daWIHVJ38UtRyfLYeBddF04akqoJrrVfwCL3DfuRDHZ/lHZhDblkeRB6LF
8lzKDs7FXt1pgnPhcXBHC9dPyWGzkcham8eVCRrSPFPUlP8GmfkymkC58eisx/WQyI8GrGJQTbGx
R9KTH7MxEX5Uw6ONoldzLqKLRQPu0a4rn4VF/IUc5PgEN7qlkQcu06W0rBUDoX3SxAUBo9wYvdCS
D/bln3KpZKTBTr235tyfVZaTyOXNui/LHM9NUcofQzeUGzOGxzRq4JHWQgahr71TeZdPxcjPtQN6
WMNFOj7OWhYZ6FrNnHD+3oe/jljx3w86Qw2vVr9MGHlc4Eh6vL+7RRXFjzYfpvPswjmfzUS5Wzb/
URW0+8NrDJop4GbbJlOpfi7oU3D97Oko+s56NaZxswbPtjxa8cZ2yw3rNfVfPW5fBSmkLwRY3Kwh
xkY51vE9AX+yr4tGZ1ct0W9NMj+3TJiDLl2yf29Avr4VXTQ0F4MBzqBHu77Rx8tiWfrNigvjhmuT
aNbS3kAYWlP+a+ujItrUXZrDv7s0Yf8tC2V1GSZaoU0nw8bT9O67h0WFqwy+h1epiBOKGs+HMHpP
Vqec1TcQlmPHCVilJ3UKjMS5kIx5Gj38mGmTAeqU+c1MJvJ7w/6JhG7MWkl+yfsON3ptNT4ba+BS
axAKyooYahTay1VqghQR+XAC0Jcb9ExQ1uGpVDG0UELph8dwwMa04esaiygLdLOD7S5bdsDAMpiz
++fSd9LwnbFttlZq22chnuxJS5+VdvSKQR1fqb3Fc9xW+yhytMvjYJZ2SNpDmRd7HYMf+0vi/ChW
664E9Dc5d8THiZEP6GVj7bX4eTF5reAvqz1UrcwdfKuQ4CwfSoXonOw+rafPzH10qORaRrIo7Ljt
vp3QnyVs7aiwz4YBPYvWPbxrkVre9GnagHArUS1AeT1m8kR01nsCfu5FVbPRkkztV54mh2pg5p0M
KdlMxvgDTs1w1xdudGXALW0VuocaaNzybN5DUM4u6ejqN13rtua4zFfMvB/l4EwnZV5Y7AlL+15q
YEXNsNsTUc2ixfr3o4XwwADp8Pi3Hn+VShbis4iZO9cW+Bt1pvudVeO5d5+i0GXSbqBYgxy6tszV
dziTCR9YjfuP+imx2L9QUzB4tTVgvWNcPgnqrUrqivevaV/l98cwxpCDcV2PRQBKLseUvUDqKaR4
tzXzc0nhVJpq1l7NiNjhcoEbWuBfDBbM5sFDbR1Sdg1C1G9eM091B2sbskrUrUt+c9MwAy554kYB
e4zhoukhQ8JQHzO/gMhxfFjm47GP9+mU/gw7vT1IuVKgYz08NOhdXpgjvJhAp6BMJt/SUNLnsFSc
M3t9tx6T5nFum+nSTtglUYG3/GS/APSqm7QjT+wh0Pd1/fTwPiqitTaTalR4GymG2SCTV4H1mduo
iI6UPSxCWMOd7uhvnDFHCTFx7jSt/l4yVX2K4vxXS8DGxq7V+JdRSuZr3I3M3t9Kak+vDG32QCCF
cvnzfqhmy3WSIPGi3K3RF7FULqjaoYXw8lUN43gtMcx5xRgdYaOgmZu/Rkua2zRTn40pQdmLme/0
FrM/GZ9RiLahDMe968bIP3CooWfOu2HEI15GpLU4VfyBGTJzjSfhGKXn4q9cdJGyaZC1WxT8m6vz
q0SDtzi1aziKWjXZ+4Lu3hvN2gwWZUkC12XHxuCmCCdXvowSPmetsCpganVJ7mOdBFAA+W8Xu9nM
cpYdEhSpOJ/gcGnLtlRymrTkK64ZgOM6v7cWjHktswGIjcw8NMH8v4q1T0pSjDMLB3rcnsJRYoSH
W3zoiz4L+l75YJ6Bz8HR9oDsxCEKM6Y3kDm1zO19QetuuQqwUqZluqKsqSL4FaaRGa7eH1dmRjAl
6bHLWzTFMv+t1tRXS/ajFYjDOgJwgPFmZnz1HU8N9ldN25vEdvNQNmGQ1R2oQGcIBkC4DdERN+Qm
T1v6H4xaP4Cp/Uxmr1BSJcj1smPPUkU+HL+78E/pzvcwGb4jfSrWJqOhmQQHrqrFMeqeLBFW2xBq
MAqwWx76Zd0zCBWX9sr8E5NcRuKA38h432J/Qycpr0XiADP76Kc53MJ6RPdKUhtbfmYisrJlDBHp
b6YY9ckNbc1HtEfSzmhjWkEiofK8pDZLoSo7PWVTZpyzIBFbpWCQ6OYThSNwYyManh3NHi42sL0A
31DlzS1DllnCeHGx3p860612zCqmjd0kP1ad/WwVWe0PTAkiZCBHt06lEjN8cXB61C467+gKCbUb
PtIwLcVO4znLkzCwGheNcOSUEZPm7lhGVvUMjHb7PIOs8nU9vo+J0e5m8V0ZzncJ0dXHtmNRdVdJ
kFGHLctog5mgPxBtQXYNm8T6HJSFYjH+7fgKntsu7XylVb5SUQT44ujOQ/ursgrDR2/TPKehQRwo
uKZO/nY7ywzYugJ2jZ+B/TT0KuBVvZ8aeMDtKNtFiVh9qI59tOb9YrqntndxlUAxO0T2/CPPy34/
W1SxFVcDXoraZYmk1EIXq1uyi4rprCyqSu6//APraCNz9EZ2KLxIMxE3iexAszRO6sBlbJnGdCkP
kTLnG1cp4y2PTQVufhxuoTmAFFld4wX7fFDNPTuG1Mcc0YXnxOg4UnDPoH69sNGSn90UxJcyNJRO
TGY0loyGpco2iVuSSUYp4/d44C0z96ysvmTa5Mu+xGgOW+4Aa4yjE2uF2igvsq7PkwuNsemO8ETp
Mhuz3rDd/tzzDWPo5WTQmhX2mySwI4cnUbkDyYYH/CiI6KytpuzRd73F/oJZb53flRoVaHMzZ5Ao
mmBp+IlNlgE7B2VqEeZv04m7LdtTECSRMzmpdCRGa9Q9YWXEqCvNHnjjCxUgaE9Rf1eWhS9zwsyi
We1NHd5CoYKpyzCc9Ep+xTT40xHTukqT3IZCTfH1h/w6FSYpan5b8Bm6xsa1oRerjYS0UPx2G4c4
Kue5rIH1Gktc7IeJQNiBm5VBSTc0p6E2vdyyPQmt+FDMOqtpBR35aAg8/Smouj56Udj4whiZvskO
S+QYGfmhtZpk2zLiCIbWfscZbz+Z/M4XDCzTYGZnfuPlzqrTv/U85oFtwZg3QBlQlbkH12FVNoUU
HeAqYYU03cHb5PyecaDqg322Mv0lDiukKrW8rs4Jn4n+4Llml3pA/HQf+4bOCvkvRJ/LQhjT1o4t
PKbEK58EJQYXQ71XHNzzZkgNWsbdrpS8rov7HMcIdmI6ykS0FxZ8iVzp8yfOLLEz+AVp2qJuxDL9
1li6oGfrMt+YtT85Q2k/zXBmQsi8aCbGPkTpejPHar+NqqTYWOFsBX3zK7Trau19UPEG1lAr5q4b
w5HNRpVu7k0xAxta04K5SFlg0512IkflqpgG+QWLmpvaVljPHBn8h9E4blwVMmNjtEMQhlOyC50m
QutDjY3KRfftur9CVxeA3kqO0mrr+AO04L2lFCNXCU29nDp1mzcon1G6b53S9sfQZB4NADmpRj8E
Qb/DQeN4RZJYF5bcmuiv0uENCCVle8SB5DeT1m71mnl4HDrbIl/AyLjWJko/BIDopdXUHTcgIEJ8
ai9J23+ynvdk69aHaUZv2KjrJ9cpCJngwaFe9tWY5AtrvuNW+hQMfjfMAn/pipl4XUT5apjZIY4s
856OXyOHld9W7Veh5tGmiKNNzI5iUCfjdzlpmI/0mTt2WMce6vKaRMgZqZsEplM+F3JQaPGmEcU6
2UyA240Qm+uctNrears322Z9RifBYw6fQMlJ38qZKRvWovlWib8YCZ6sq74vAcP+1kcKDGrk0I+X
/qTqCVOujEuWi4SUtQFHyxApf8wWHFMcqlfcieU2Uq4tbfCeZSVQttEb3/bJ0MS8rVNalwVRFNVu
WGjhprKFVwKp1Ue2cz1V/bR4RfGDqdzQWAC0hpEJNQeLnrNJcMg48KtljMDSsLkJ9Ri4ecP9JjuU
kGjuD8ScLx4hYb+wZOH2VRIAve4Xdh5cexaIQNdtj03WnYuRA7XLI5wrX2ZCEedYdkuz/u3Y7TtP
/gvT/TxQ8ZRgLI3ZRpmEcWvz3if+bVMWrOfhEGSbVPY/JyqsnUMniS7JNYotSh+nEH9jcrOccfTC
um68PirKgFG8vikl2Io4LNQrDnksQc1rvUSIQkoZzLp5Ixr+pGORfy0B3G8pUzGLO19YnIK4c3xd
9L9jUNPbnC5GaQtOYveFtVjbw2KnHOfaMjZZmZzJZYUkHGUZiXEx89ZhsLy4y3uPHPZ0o6SU+6ZT
o+dXi58Wc3ZWYHjSLDLEbm2GlXV9cKT9e2yrTzHNYxDWTIjbYQo0gWdycgZtP6EssnnYn1nxJqyN
HsG13vuBi9yA2O477nAZ0wkPU6O8m+ObZlSdD2zyjmld3Ri89niqt7VNURBX1BBsO74RqGCxBVmX
m7Fh35NsEvrUGKjhnMUfKhduklZHKam1DFakqd4DLUuf6zHvN7kpGNWzmFaHCk+k0qKqiry+KvKQ
dCrWuipntTzkXKT2i5OGfQmt4srsHeyn0tknjEzXF8HgNi8AEvl658JoXjd9c23HlPjnqgnl4fRd
2xBn2R+dRy1CNV4YuJopK/cTtbhQWHVrwowJ19Rc2iJyaXbyLJjz9DsXeDArVVHZT3S2EzxJn3mX
Bso1vhv6HJ0H7cpIItkuJZIf0GmE/KI70jG51F0jW9+1/RWWnYmYwWFqyobKSPDFlu291aK3vLSa
g6Z8x3WgjH4z5uBYupKbde59dib2/Ti+102b7pDBKb1yyUvDUjWWg5oslfZFulq+TViESVqub8ON
y42irw+LYx2taa2oc7c7UQMrhsrwpORWTyPaen5T0itEwxJ9WPtG2r/KchQ71Vb3rEUoWyzG9mbm
ccABsW+Xed5hXeANaGFMijQ7QBM2l+R3b0p736j2zmhG1Y+1kSWihXdJzYS1b/r+wMbp4MuUowBm
JVEvalAlLhVSehrLYxraIa89KUPcwdcOOzvqhbl1e03fzqWs/N7QTkwSED6zxC9MhKj/w9yZ7NbN
bFn6VQo5TmaRDAabQd3B4ekb9ZJtTQi37LsgGWyePj8e30ImbqFQ0wJ+CL9ky5ZPE7H32mt9W5lD
OFR5cZxIMy1R/8tMghezdud9UdvEYNV4ElH7FZAAQpggKuDZnhUG80EsBMA96KG+4cmtFfibDDEi
x2eFRV/1rz0L3DaiEjIsRf9ZBJXxMjFDS+FmuN6PquyCb6aHialPy3QzyJ7epR/CqFTy4BSxF9pS
wT0ArBx5aGop45c4iljbICNFF2TZ24hY82aqpnHTVWZ+yA1w5Vl0zkUahJWBXUuiivc93Al32YnI
BRM5WfHGN6NkV+DBs+cKhRmLklPqw8hTzPayYFcpP9lD705Ccm/noU6LjQ9oLARa81R72Eza0T2n
gbNQotXltiaGpqcvceKwprlMNNB7dU7AjezKZvoedHa7abNAHdLgN4VWcign7wnJf9MXmrFJzRbn
LC1hZfjWU8ehfPCZpCMOG7tG6jMP9y3JvTGUQ/TsTzgQC2WytroH8NmzOZGLw4/GBPrUgkGo3ZI7
ARswiF+Nj3Yx+3jfGXmFExYmxLUMPTGhUIfStIGL3u21Tdx3UdKl6vA1z8opz80PVaRHIgXVJqty
EfYu/AHd4HPcFB0mFEyA+TZlxUrq4DUfSf9u+1x9ioSAEwPRR/Zy+QfMpS0eYdwbyPfwFk82Dtq4
7b5AEW72NCo4bDIEP4L4uw6XsTH36dGJhlD3NKqDXzIx5H/I/U3fE7ntLRQchZG1KBlw1Ccngu41
jdYDz+By1HOLTyF4l1R+JyXK7ehFP9gefmpg8eyYGMtwxAu9ejYZ+RQ1xs3CkLih+NRHT7j0TAXx
ZfzSrI7aooDHe3s42GNlH5RrbyHOsHpomWj2Cc+Q45+Rfm9dF1/acmY3suFUT+18bQ1yZp2T0G2y
CZIjDQBBbFbi2ndVtROq+c063eeaMBDnA8MTr/qGty87NOnyreZs4TFjc1rmrmZmnja7486IY16y
6sWQ9rJNaee4CjkDHXNG+kwOwJjo9z3h7Ijn7YXnHAfswbdeT8l+RXCFaWld5mXkSL/gP/SPLHqZ
iav4y1ZZSRF2k0LH/p7bVsP5jzTLAdGjmrgP6dKPYd9U4yVe9D4zx9fI9oMryx0+xCLnnTKeLSP5
nD3x7FV6QYRMoPh1mQrdhccoFaVFzsDGas2hZvt4vlrnZ27L8bkx3HfsfeJiLPrVVF9Th8C1h+GK
gScWD6UZoRvR3qcO27ZpwhU7BBtMWnrjmCx8xpwpORIcBvbzwzQY5YOsTBTRuT0PVuaFmHTYK+sI
NLLsi8Lsu6PyTQ7FRNfGjs5kD+qTAs9MjkDYHoopgShb0v16sQ344I4XSOXBsnkqh4Ix6AhirDS7
JzxxGL7W3SDSzs9Ror1dUHYLM+3pU1X1a8BPvhlTnE4aK7SSUm6Sr0VasgzjWIddx2LLoe/fTOgC
D+SKj0wrU+x9yXvaYMGQTi/2lWUCXsEz2jpiNzRi38LomZt2CvFdvdSo0bt2/LFgid0lJQnNsqou
XTscx2FYHu2MdzSbBWYcRi+Mf0i/+d1GYjreaOWz2Ncf31PVuDvPmHo2epKpAzezNa2Si8UTa12L
64FY6BbVHK94KS5F/z1rcu9qqY1VRWq/RNOpw9EfYk1vd2gBD0tiWttGxmd3sHFaVd3WdJv4nDop
Bq+FVdFZ+60Zug9HFfu5sHl3lNmwZ1nzoxfXbMSO5hNnanPo0uFrpBPrWBv5Dwa5bBGwO7ERMTZL
PTrY5mxjt8ghfR0894zNFsZYYCabxQP98I319f15cPRPWWS/h0LwjgkGGoZp2EQsFA3T7i2oarkr
MDzvgsL8XYz2CzJvtaWbm+ilPDze2Q8X+/S+bOM+PBQOetKC+X/bAx9TcbKE7YiSsTiZPsshf68z
FKG6qNutlaPzZ8qItuky8BbAVmWmxaFx0/7itfNxtoaYk96Wx74KnrKE9UKrbOV6etrbsWRVwtTL
kDAIUkKGc8EZvUMiRb61qQkdZ1huZjkcWZ4kNkOAFh5ppCYaUMY95pBtVePVh2iaFZNHhJ62GQ5s
YK9Pdm9/xVY3oP+wr8cSP1OdGkeRvs5ezrQomz6w9/1qnITvYfsIGVkWnfUEzl37BVDSrfEw/LdL
yebufsH+OQfzw6yI7TyIjid2wMkSJgXPkUxtVGpBkFyMP6ale+iZrGGxJI3QG5R/FaZa4mYQmojV
b9xiPvYMdzfK6p8j7BGUz/5WZkUTIgo35AEupld9t1Vx9ZrCwcRr3QYt/3RJkeN6yB/doWUzj72p
EtS4KiqiDXga5DomcdAZPqfy2na4EOkptaK/TTqEL4+mI8nbCjUo2iO99Yd4YaIp0+oqveI26rem
SomQjkZz1BHzNVlKfOz18s1VWXKTJYYPaygoKHh/whIgq7hr/ExwcGAgG5Txm4XqHzox7D39Nykv
Eop+w4DXIo6wEfzt2Gtu9JARRmJeI7ysP5NIHWN282xKnOb1KbMR99rWGM5ZswqzG+ZCaEN+X1xN
a/4+mI15HvzqO2KMCbgBtbiyZvAd1QOWuncZmOJYq+zTFjVsmGH6oWVVhui/vAu64WOoDJYfZAfB
2zCDH7OrpsFHPV4uQdfb+E6SLyiNLJUuQKNEKawDhTx/AHj3J5nbp4UxbGtN+SUycSMMudfwPBoX
z2z1F6NQR7NxonA0dLVznZS3C/k7DskXfFZGaAzx99EcnaNdxSQUuV/DCoQG0z0TQbvqoTaaz7nU
0b7LBVPMufhMoWzYUCH0TOeiBZGfCIBg5vFabCvrKRuqYte11bCbRXcz+uRxMOqfDqZ8+jiqSF/i
ESznX2NkEiwsuUJnRlpfEq/PHttNxTAmtpV9iCSx1mbKxjAnErsd2GypumkjlNYn1pi3G5wqr4VX
znt2in6B3DmDLBnZDkipnNPl0uggkgzjF2V034yiyjdiEZrgFhLgWJSvscHbVFvTrbLOTQdnZ5EE
QbSNl88Vv7oFDBp502c/wjWkRLqdVAAyQtjwd8nnQ/ajOsVs4ZIoLIedqiqoK2b6RYv0MueFPko7
peDLDIszblW7c50++anDonUcST3T8Uuk5EPvDSaP2qDp51WO5tOucX4V0/xaQ7jU0fcki3QIjIp4
XGSk52lxX8Y6M/al4wHfaQjRZNbyYtfpkyrNLS/47Dn3x9feQ4cb5o9ZD80rudN9PQ/fSDLUVzyl
Hy4JqsmKblMV3Uo1vcY13iK3jV4Zb9D42d/TCf09l9Tb+nvbJehTkVVdh6/aMmnmSZEWSUo30Mes
7vXnaeOlXX6tNZtIe52zTrbIuV7pdjmv599txMZdOxNXlu0y7FCfVjCjnXf8xjID5Kat6FfFJunL
mPFIBQs0llwxNUjNqrhaRZT//cBDvOkZ+eziOVoOQxn/rP1srfmSX4IM+sFJYVwPdrA3HN8jv0SN
XLXMINXazjHKHKU6Lk3HM5+Xh1zQ82MFBAr7Qwm8e0pyyVsYQSPzybXNKqxq+zMbfk+IAJCzTevW
DTOXqZfIDRbjH5PQf9KShkfMmE6rX3PcYQwYET4Lx/2aBTTcudVuRkH7oAvxWSXCh08XnayWMZOs
YlRFdNhmpgrMs0NtdNaBnKLNuwluHpaNXTo6ydHGbEFiKdthax1Cf3HflLZxQfu043FlbnWMBBzr
bC+GqUMHHs1jU1BKLYRwTVwBm2VEQuRNOjrcc/hpjC2ReNunL8aU7R9z7ELN0ju7TonfPdOGwBI/
JlrLzWJ2Owr44nFAI2Vcoanxl/ikGxOpCzMQLZdIQpQqVPqJC0MJufEniQm9+hAi/nAMDrWs/QIf
lPiTrcnT6/I9MhYufEPQ7Q02fnuf5VxzM5w9M/vdJ1FxLuvqO53dh7946QnLLNAD3b10gd8eFEJ2
alrsbJh89EkHYUh/nx1NbIITXRbT+zjjUbJ/J7L/xWNubb0MOTxL4/azwctsT1FEs9WpLUm5QzBl
8rlwqq2RLPuU1dvh0hwYKUHt7Px4xw/6KT2GF0IGXwKOK5Wu7TYWLdv4k014cPrmTHJn4BxYRwpu
p06ob9/8BpFZ2vTFQzvv9MQLz6QJM1EDEzk4e8+lRuKoLKB85a1zE5KywCmIWy6IQ3t63M9o7uHE
9Z9pFU873IFIIBLoWDTRX1PeAdaLM3/P/JebBggQpI8dfNN6ywZdrg4dMUw0nGuejTy0LZz+tEu2
jo9Iomc6qyBxXpdAF2ffmr4MfpLu4rw+o6exT6jExNGCVd947r6LZvemGG5dkHq2GrPWzrIsnHLd
wTTH5gaJi+nYwPYG3NRegYOsZdF2qC3OGpkU76lGOQGXdMZssXHNgtnbVIEIkgSyouS40MSHJvWu
PQ10qxmMhkD7eAYW2GzEMk6G4lXf1VxIRopIEAgXIYxBbuiN9YMlkAqoiaawt5NbTs5nJ/QPm91+
q4OuJPFk5du4RoR3m5lOyEpeWtc+MNmN9roludBTMqZmadHVdwenLmWY2zmTf/mlSUZgevi8hcDY
TGTyxNyD3MSyJlHd10o5LO/yixNcKyKRIWS/NgQZ+HvAEx+M3yK6i8D0ypNVuq92UgdYMSxEVYqP
LiKezbCg+dHS4s/p195U4671Z8UUlxdizHFiaopT7WPnMMaZRctY4hKHCwBKwiay8PdHROojiT7v
+dSlQ42yPi4sEcF/M9N8UXwCCeGv4zRgkqY3OXO5EKwRskCf8Cf6dGzdLJ5RRnDauTGN8/ClxD5Z
yyh/UXVxHGU/7AwVUfk0/mlCAKCRDyjVgGFxpOWHofhkYW29ySL7WyxFeQ5WbXCVUVw1k+wY2xpz
ly+YkBK/amwTQa++AcUhEgEPdut7OVu4/HbrwQHb8rif/MpIiVnqNEyW8qo7aYdMwjeDghza00qF
dYnShg6YTHkR+nBddnPNn+R5PAYESCTnnXwxyPoGijvWnx4qN8YaZCKU9zhb0mwhSdpPP8uomI5B
OTShUzPN75wvGC/wbHpDfkO8gbQhat5kZVuz+JEOrkcnH9nyumX33s+MBLrZ+iYUgxm8FJ7WIeXJ
99epEQ6B6oaPfNuKueV35xWqHVl+GumYX5TPQ5B+GVd/suM/L7ZRE4I74I56DmInenYLwSS7WG5u
7l+7yQhrU9YXVxorEKz9UwTjEpJO5g3lLeWlhGhTxhWScGCwqdSsDy1wpU1ALJhUJNKzTpeLjKMX
0wbNZwEsm+bWoP73UtSgaEUlWhQQTQT5NKCIML0zc816g3N8swT5cBqhucgEDU2xQQ5rY+VsvPLH
BC9gF0F7pxEyO+i66aY0InRNIiclVvfDTA0sqZPhTSiylvBqem371yFqmF14vIqkesOAc7Hc2N0u
C5gwgIfesQYRxuvGP89Dt4Ja5k2Q1c9Nm7hbo6LUjnv707WJkGcv/mAYe0ocueeU2ygNAXcQJmsz
m2W/WuD82X/nPq5PxKQgMLSCMV2gLgsngugpgq1YTqc0zQ96nn/TyhWbxeVVS3diGN10Dar5QozX
3bV63jmKHkRr2e1K7uCeVNR51tZD0DXtPtfVm2jdmxD+8qBGKE5xMLLGru5OZZaARDfmMqQwATeE
7hH34mVI2GjCICjf4wzoQ+ldWieZNzgMd24lnDPZRd4KUx7t/HE6Onr8YQ4lRsymrvEwuY9IjtSb
aAbbcrK2O+bZy3Vh0LbkpdhTBuOdgKjSu5k4Lu9FZX6OJIJeozUiMuU/kqAoHwGfPaj851SMT0gV
+tq4SEhA7glJTWzQAkS8x3xzrgFn71vpOWjmydcM7A0Tw28jSEwsth0xcCK2O+yYfxioSQSP5NGR
U3RwexFDq7HejSy45Vl5s0TU4OA0jS2+5ueY4E+aperilGilhWl96NEM/RnUStXr30PalXusIQaX
BP+o7hvcGRwp6+oirT6rnElPxxm9uLyE04ImPQDfHPNeOrarq9FdBIYFxOqhq3d2O791bHyhl6Au
ySv6gKgpwoQQg11K3Di6Q0okwBXHsoY1uLxFcQKcF6Qi/NmkN8HdNiiSPpEdh5WJGsfefiQIzw2U
0j7HJAiK304VeCFOrk+jrvtttFh7CcaKhjh+IzmLs7woHG580uKm3pHyUkDyR+nKfYw91U8YNFhe
Zx5kSmAg8s8M3vbFat6fGXT0yfhs1Qb5QFNgHIkD7yzqFwUixusPuYcJDe/FZ5BrY+MvrUN20dxW
Gme6KazVCZxdMyoq3xV7Mf0pcvRfe3g1Y8VAmJfz1CqaKlPEz7lroj88FkY2H5DiribGl40VGM02
xRC7L7uXxq9m1L803ViReybKHO0JTbBb2KqOtSX3ZFLco7PEOwY0zlaUJgKAmHdyvbvdodRX36Tb
Z//rrs7Ac3vw+fETjtBk5tIod7bh5dtk8jY1TS+TMywe+geMwzUg29ds1ibXQsF5IAU3xvDo5/Sc
Fj2YGibIvl6KvXeGyNNdWml+WMiMkC1jLD5Ug5rs2JUk20fgUhlxhOyDgDy/stCbla6fp17fRmVj
Z6d8aBChsAAntzJKgm1M1w6/ARljeuwrgKnGGiJB0G83zsQKNkNbn5rFXenriPge880o32j6dcnS
K2CZVkeVVUyGfojRHM+T2byIuDxokqQceCq4THX/ZFk97aloeqLU3jfK6Rb3ybXNyWy4RQ4fAUTx
rcXaulGzfjCaQZ5jxyGZ7fa3huzb3suebOPJkgm0RxOdTXT+UVA7bZbGiGkYfZOIGzBgOTUzf4Yf
7O+ci9ocsWqpJH4i5Cs3WDJw+QUQKNZgH6Qgng5ccViT4OtMvODEtIDqTUCR1TLuH+84rirX3F0F
s08UvKAlsw8F2b14hjAQYgwaIMy9ovXcoy/Y4F1JTx9onnBZelg5WYINGqt5u/tCrYqjC5KQcwB/
ji8lCS4JTvowxiHOAB9J7/7bqA7zCy5gf3PPd6/a1cpb7rORl+HSkahLsT7jVXvHngSAFrxrR3gK
URCGPI8ilVma7QhVZZzPQfxWK3+tXPSPCcSQY/gHkzr3mXure8aDbSOyJdyXpaXC+wMh5IjkumAF
xPoKJxLDeo6t2R2mW576uwWD1EnheH3vKmJ2C/uAJgm1oo6IWcYJdIMEK+87ABX6gcV80bp6CQaQ
Zrahw/vfbMmalIXq9DWqM5+bIyeWqZPqTQffcTNTeE51d7hTB6ib0y3AE7lL+BaL/A9VM+OZNhBf
VB0rvI42keuMLSf3Z8xN6+kMkf9JTuN8vVtSYZU44R0lN2KBYImHiPdkHUtgST3CNz7fR2ASziNx
drWNoLIQFZpTnI4WfkptZ3Zot/LnX/xa6fTOm0vJvEq5VDpU8ySLCZchlg6gVQKPrFiLpQxU7Zqi
uX+oFkSepBcHa1BPC7OU1yk4dBND5zGrjCPU7ZPJEpKXmiFwyKIKZpgGsWC38m737x8KLAKB8D7k
RGYxxockjOLgUeNoJPbdnRzjzTCNxnqC1Q6w6P6v1XKJYJrU/DX2RPhw1tk7YU5IYUmOyfTO7zU1
QUxQHORxuaipSQu5zZC/jtRTv6uaGgKmB1dZredDbLDXIvZldh118TZ2zUiINehI2BHEyT1Cfrx5
BBdYR2hOtW+ckd+czjRPcsJEhQ0keOuqk1pjdgPw7PtulJLVLrt8iNmKt4BiR6RpNk3pzZin85tl
dtPWIfxwcWoPPO08RWHacz6O+OEMXctfUyFIuqHvDqCs5pJbqSAovLWs6vdKALk0a66RAA7ciGXO
8Igm0w2w+CHpmvQBlyLu0wQev7sU+cvIJrk5s+AcLd6rdQ9RdmX7WPFZp3Dl1lEF0cdeQs+U6scQ
oRHjVkieK2sS2Kx46jKXccuU9svXKaPiK8enKtHN+wydigdpim959RVZeLyNKzC/sKsIG+zwNI3e
N1M4dDDD1JTh8Jch0lnltYnm+SlrKbPVEhO6KecLcffuWTkUi3d6kpW4A1a9GmdtUcZ7p8JsxdHj
Xsrll8HXdzNpSQK6vLqwcLx6kAC2SRLUH3Zdb6NI10+2nddw5UsupF57kGWyNeJOThWPHWNsp/GP
hhFjmV0n3bbsBYnRcX6Cxc84g1z9HQ+TauxUbpLdrIJl8mF5J7Jw+6YX7GrqajNZCFPwY1vVm99R
m8rznIiJ5SvN+x2w7s0pyMdCOA8qahfuLu/JkBXngLCKy9ypMKoQb+Y5wf7YZQ7BsNFCMtUmavg3
NUz0j9kAlwYW0IgzcZOCHdsXBSBmcnDn3GOtQx0Exd6xAELHTqJCJw6ys6woiXsO4CfBvHjNQN8f
VKwJu6bJFv6BHpZPcg33WKJKYBwI9Oaw5g149OdRH3HilrTJq1PQKedrh1aVrLCuGFKWJbzHcQ3r
giZnFZ4g7Tx6hr0zi4RGe31KoqQjsJ6jyvP7yIYwuH0wjCTYVysekyiINbnNrSIpvh9UxCR5Hs+1
I63NndVLYRdsqnGsXoxMefuqw5f3X98dm+YPcAfeoxoYe9A8F8dCJN+xmp9yYu/pVKuDgwq5m2oL
HDww8Ae+sM+D9nLHVbfruokqRbApq1Nqyo866fd3PJdycNjfiXRTWeKM6Jf13Ehep8pWmwAKzv1A
JFAJ+qIq9m5XYB1oaH9YS0GTXPtoVgQ8xyn+i1Kry11bavN6v2zr1Pkph0RD8sjGa79+GEwyUNC4
rWPWPTIauXJJr+f7//5Q+t88uzYfm7F+GdESqJf4JceNfjYjSKH7Z4vIKor3cWCBHR3B/FVEviJt
3WNHaHgRyNkRL0bV7dpe6c+qp8bFTChucV2mVzwM/IJG0JCY1qh7PnoLC4I/zV+lfXF1EpwqFteG
S1xmX4vBY1TrGnQWyrUQJdYVLYX+qSNffEu99qrNr1Mbpb8h2uDjsJCo/1KDulrCU4t+x2ZC2MIl
AcB2mw/DgCGOFeUbGq/2WlI17RTvrRwXgIPV8M6Q6TEIbCyUdeG2w4p3tN/lbH3kZSluKv24H7RR
FBSQ1LqvnsrMkDMleJyaiB+iip+gKcoXG4zFmDs7CLtc+mNb3TCVPcOkN7aOiPnHrfROw4o+RyIg
ZxKP0bEC6be7oxN0PD5Na8gty+bmNBte8l7NwcsMhP1hbq30fUgtVDYvA+i+/qJY83CSG72fWkr1
hYO7l0Z28XGb3+opb9DeSPUvHfBmQ4MbbSILR63H2pS+UNNhzMb8uWs4jDsHRXfmpjtls3z5y0bL
RggAcbziVYoDFhFo3BESQdrqx1QRlTcs/AZrfGepzMvfC7/1dYCznWEVQT+j50eZhEkq2tr/fXLI
S9U0xTzXYQ5koqg8UtugIbtqeM8QHXG5TcZlSkis4P3trrEDSzLNb/fzxIirCRqd55BYAUFoUIVs
St4oxzugfZmD5YROQeMwMGL08jb9Ac7g2ePEuraEBjdmr/yTaebtbhw96CjEzndxraZbW/y5Vzgl
9xrtK9wne+y9fV5Y+eXv/V7n3vxU+82HdmSAfstplDgEAzF8tDuRWS8N23cefDtzXjJmr4vbsIrE
dGbK0thGrBlObqCY1vQiIsswe2iPc3TiRanCIYiKMCVgsmV4fDZxVD32Uc1cfAWeM0vyn//+CJgK
Dfw+ujkKL26+zJgDV7MdWJeuac5Gtu5UweV6dhPnIzKi4mClzB3xBsDEgyvU4LQ/Bp3KjlyxCE/A
jHgs129i1coTm2PWJQv1s2sQRCvzCGMJxz85YrxUqvzpQCPou6F+i5V5wwLoogG5fEYBHxok49+q
kd7KyBxibk13zdyqfST1Rs/A24GzZP5KxhsO2/pv8khVDdqgWSPuvkctsK5N7W5H21TXOzdmkM0/
kT5/kWTCzsyNM8ZlWIy4mJnwM76RLcpew2qaxPnZMRLgbbW7Q35zJkKiF86zjhuwBaU8YfN5yIqk
Ce8YGUtnzlOsE1yvOP3wuv8BKMK7g/8ZZXIgNQ2mQsnH+49iIbI3B01ujWM1MnbJQDAXOQn3WWfO
34aE2W3ZdY+kcORrML5DOjgsRZZ8j4tah7ljoU+mbrDPTeYp8GsOd0zqoFM2gObiqR5Yuuetawcs
8pEtAWxgqNkal/9ny0J8RhMArZmbe5N3ugOM76e+TKiV29g7WTiRyFKmoHhamMfgAgE8dpST976t
0bYdYpbAOL52apip4l1XpPVhXRxB+CH9Y4L0q/H/76eSkhaPnziSQsbZvoL32U/snLJRk4fyXOyH
bT/ttMswWt+5A1ZWnMYciiKes3TXOUFGX0KJ7K5ZY0gDDDTa6UdnYmqpcjtkaRKrcKoIysnf/zVI
hqC/qK1Vt/JD+CyFCbJUHnE4yA/tJ8xdbVZcd15+rUBYcRoN9WaoXLG1VgSmJLB0idL25+SQfbrT
JmeFj8Wce/i/te+9zl0fbJX6w15GIql2wYfGZkwIojZEehwZ4mi8tAT99n7pZCcjit4kxKFHxdnT
rttisKPyWzW6Sz2awd8tVDw+lOiYQVJC65knnf1MhYhdi0pnjHAS3VuCxvfMEytHjKXHYjpO1ksV
OSipefujaWeDMTxcDglOc6O4cu5n5f3U5PRsqsFmJHwBo1aHNIJsfxuhTPk1wsH9pyqs5IKpN972
DaBs6cFKGg0RwLqyj6YV/9HIxvtiLhmu3jf7jFeMKOUxwM5zmAP3mjZ9+lb2Vyr65mvvlNQ/yk3f
AIJ4f88dhxfA+p39GvVIl7jb+3XghLxtvb3yu+rcGBVvJ1e8OuBQ2p69WF6ifpLKvFoms/KUIPfj
GPl/CJ3ZCHHunwpS4VPn6i9L6gx7KIxIA5ETvdWs+dSJe1gwsoQ4o4fHujeOExg9AOBMQpkdkfQs
UrjXMQ1ZmURYtQdQcmsBb/SsI7kfKrHpc1vIfstbd3mI7YVBIifZ6PHq1sl8qFqKqtkl9CwTFN+q
ck8ag8zVCabPmIV3F08u/oUzMocAw8yr4Ix9bTjPonIZ3zqbJtUvnA+OrexXWgzPTln6eEPiM5O1
edug6h/nxlIPPi/bTa4YnU314G3vt/065EZmm6/3n3nuXyt/ap4s1aJNW9QF9y0nAvb9aenN0/0y
k2t8Wjkmb2O2ltmsaVl3kNy/OrfxN7bFaPCOwcgD4vm7NFYvtTXaPMt+cJbF+OwU9rFd11q1jf3c
jQYhAFefU5ssuL9cQZYMO9yn5dsczQugCCqogvZPrnARCEeCyaIGAAJx8cWCznrmDYMvahmo0QV7
V6Sp1fN//UJeRPLIRjVkyTZ5ilZJYS6iP9jF5J7A9U/kVbFXYy0L9pqk8U2S1A290vfPtJTfNXYb
RuOcXYbIWVXVRLj91qoiqfyzm4JdGC1wr1X2Sh6uhzcT+2tYjOOkc5NtNcAKoN6fEZA1i8zN4pRM
HTvlhiK6DQH2otbPm6c+ZiRrc2n04dR0Ykv68yveShDTRLZDKdo/CwaEU4E3kHsr9unkku19HUoZ
GEx/2VV1WjKikdyP8UGyHuDWVJoyh2kGkQRI6U2UYJeb9mY9zUejZcXbymp7TFT5+BdJLJ1gPyQ5
S9YAwa4NdK6QBuH84GRaV61C20nWtAKNNagrpioZO5Ta9t3N5wwRDkXEsLIzDww0ioEs6/1LczS8
S+g0oSwt9nN5dMhdkH62ujoUZfFlYMT5YHTyM3fRBZuMc7+yXvEGju9SA4irh5Uoej9IkKwfyh5V
2Kyl+5Zn5i1N4Pr3lYQCXo7l6d8pYe14nLBgutarH70kEzOnB1f+WHzEmjDHcteSIjvYreLyecqj
h8B/t4x3z/5Q4qNz3nCobJTtbjyS947AVE3NYwtjy3nLFpnwXFlHlgQLECv9oa+Ofr8dupbM+ufc
PXfD8yr0/rtpJ5WH1CSpLJzHWpJyN4qzxVIJdN74Y4oluseybam4JnKMKfxRzNvtHyhD6ZKeMNYc
Ebs/zWA1zCp2AHQzsM3W3yQCmWNkyVIrug92TTIHTQgPYk5/6nrnFd/mjnQWN09mv45T8KOx3V1V
wxVa6sYI81g+dU1/tQGJoOHzUzjZsSArGtcaNJ4nyw2Ty584lN7ZTcizu+5D8it5El62gnYc/Lr5
+JIM/SYwufKzSL3SVMI+YmpMOroP6reOxAU4spz8SI/oMu8MotrYnccoJ9WesKcIUqrlM9lsBROs
hb0ITmntYgtTO85NQ5hsGfN5+tgieqzU/2OXqv2va2ttUwrLtBiOOpZrWf+6trZSbRP0U9aiatfb
EbmLdfV8yP2nvKPcb525YXjFB89q+OB6//z0/rW4Z/OlGWCDUfjgb6i3ZxG3QA6MqmCjgzCJHkkp
nv9+aKhu65G259/+x//8x331939tqv6XZeL/8uk/3uqS//51Xfh/3xb+j//r+vH/D5eKu2xQ4SHg
5+cR+D92im9/V+V3lf/3reLrN/xzqbj9H0xZViam59nsFWIh6fi76//Xv/n/YXo22z4sFovb8i+m
9587xaX3H2zxCVhR7fn/SdiZLMeNZNv2X94cz9DDMbiTCEQf7EmJ0gQmURL61tF//V0O1rVSsdKk
SVqVMiWBaNz9nLP32o5r2yq/WiVSx//z/xz7/zsOmSW+ihV3PZ+48f+7rvt3BvD7o/j3k/o9U3yN
pf03Ktgl/sQxePEdl1cOvJX/IaPFsrPQtm3AjNoCwooey6cxza2j9JwQHfNgHBtt+TaUZEeHocEE
Ch+caTyXkfSOLaC2LnfDc6dXd7Ij+GdGkFPizruKPBz2tpdd+hL7Vt4Wy37qmxsnqWPM4CkbVcHk
O7IqkFeNynJqDuXAmFTNDDJxHvwS2XnFcBYMiuWWy172fBAzjIKhnlvGx8mbRaRmuXXnUtIFarqd
6bclEtjqkhWMSqXEl0CfIAnyYcHwwjkUt5IAJmJ6iNJ996DT9Dg7RtmezMnDOGCRUzuFRPB5PfPQ
EMlWXeMETrvXTPTiYs+3fmIZV4Yltz7C1Q0Gzwlbet/tqIM4sJXjfbbcl/4ndCzPuRXqEJ0sphgc
EQ+wfhlxp+FPc7ROCZ22wMzNlj60xKoeMo3uwntdJ+HKzbQNktP7317Gfz303x+yrXjP/37Inq7b
jrBs1yKhSffEfyUeaaQntvNi6tseXDolBpnQBfwo2ztEOQIpYaTpbVex+vU0akHo43vFsu5n5IDp
NTt95ZEXRN4Vyux0N1K4oJIT1pH0ta9pGb42jJl2CzscSjsTMIAMH/saLVQqugdjUcoGaPC7Lkuv
VMe/xNDZ4OS1r11MFWKHzr27SOpgV7o3qcCvKX2cEsm2qrzbxMs/Q6htt3++IZ7+4YYQSMad8B3b
9TzL0T8G1XfVDHlTz5utV0bpJs5wazqg7zdMwL8LsfCwrOEnvqFh68fMvWdl8oVPi0YNBjxxN+hR
SYYL6BebvJWauS1wzgs6JIeRXGV3mMxdl6PNQvKD+BFJReH0QS+IM7LoiyFzdrKAQ9XVsZGuieex
gum8/sMupNIKIuhBv2EDwPsMOcrfOSM8gzkyQXFimbw6NcNs9U26ydxiEWjgVi8eYktbT5D3HDJ3
AbM0LPKgAM59WtwDXedIGKV43HOs3AuIMbuxCcjAFSYnC1dD1fygkm6f4hblD1XSVhvbCc8OWMZR
b3GfTw8y8tpTNOXhF5ek0K1L/+MvyUwfNz/WSds3aGS6vhCW73zc/GwNyzzKk3oLaGHZo5jRdl3z
HEsCPGt0IEFXSONsT3l8qRF6Ob29hXQht54Tg8GJ9Z1X+kyQ/bEnYCK6GXULFp4W3tv08JBYOAOz
JV5tK7LhSZGn+rfcrQ85aOvlmyZuA7Zd2yXpnffutxgnE5SPgZ2ogS/M0zEjE+K4tNWgh5MEewRt
23CBcqNeJVcDEYSbJa0s/4hKivUthDrapEPAGJvooIwBKzNnyZ5+cvXh9OdvwFExZ78vCobu6I7p
6ljjHYGB6AMkPqWJM5GFAAArH/n6dbr4vYHKoqog4+bepxGQ7DaC3bozGR7BRzp6ZvMlrL3p3kir
55BBBjhIhiMJQ6Js0Sw4G6zUGlAFYaowIVorG6ps+PMOx08nztBWGykSLSyBGQO1Jt9NC/T+sB4O
CQ0NlXV+qoqamlSrBnLUGEpXvAQ6y/NY0gXqMv8wDN+hB3+NGhjzMUlJ+K7bk2GVT8OUgF1ldLez
8vGG0NTuqgnvk4tHgWQYtztqVflDi+Ib+rf9wRAQYZtaFu9Hn/d9/x+W2o8x8LwBjuVRZxDGB2nH
+PgGiMVZmB4mADknLiysdZz1i7mbSe1GPtO3ZxnjjgLusiGGYwCoOJP9Yy1f80rbrteKk3nZC2+5
LL62M0sn+PNjN/7hsVvqbKmWPtO3P2afJbbLsRXwAmZzrg28MLWMY2NNBkMDnVc1NPtgqO0BWNG8
jQFIbDgwmmfSjVjiQmpa2frPnih/5kXypcZO9LeP6EN6gbqFngWTjwVAGMK0VVbabx/RMMq+zhOw
Qh1cNewf2a+RlHlyXCeELw+ZlXNC74A5uSW9VrGM2R7pJNEgeRgdLO1nCJ995wEXCkwUuH++e+bH
nVRdm+vwyViEXKuQvf+8NlckoSxGbJh02m64SsqMkgB3xta7nO+M0xKKUl2OSMF1rHutBQU8RR8c
dtY214zmWI8RzM0ivdVRfB2IdrcCGdPYdNOXCC3JYCGXMp3l05+v21CBfx8+dmEiueC4aPB66iqq
77d72vlzJ8MWCbvnUmUx5oMZ4pk3AAkaTmA5xV5tDgGOeLrifv+LSh6x4Z+vwfyHN0/YvHGGo6N9
stwPzxXcQlUPPXA4arAJe8nB61kv6t54BrWB96knkLy/Rd5D+7qyDrVw9nCoum06WSBSzWnYtqLO
AzrQr17eTfeeN4Zn9TJWfmGcG09eDKIjOKNecrX/dZYstjGQLugOf/5J/P++mxyXhc0Lyh01xce0
vsXwxq7MeUNFapzi0odkje/0YPfe7dhXb5w2T27ILzSdxwmnRDQ2L1y9A5ph/fUhC8ONTak79vFr
FzkghGLWtqp3fgCBq+mOcqo2a6RCBkltOwHLL0jrCWwfzIS2gWZkDP7Ep3rQpvqto37YMKRzt27o
vbVVwnG5YlHMhX2FHtJCprkrjAnQgjqg5FHzhhchxt2S7r0p9beDXviHuUGHN8voATIHGK5J2hBF
6p+9jY4vkTJIsgyiRak/r0uAG2qoIcfsRB4OIGoFGGDQRoxdbpHkCBp8W5toQotx+cQUew98C4WX
HS0k67Kt54CBlxAwxqCRIoHudu9h/tFidJyaZgLpCR0YCpbxmBhL+EXSrqzsJr2JEjb53OGp4snR
Nn3vNAetu1kfdjvFIKgWfljfah/qGfsdRk/zL5+//Q8P3lQrvGmxPAnD+lAtcevT1GzBGll4srZ6
oVUE4PqIIFyojD+jIXpsvMa+LUrx3RnBjWN5iGm8bCbLGvaVhEVPthIyBZd0LH15tjKAikzEMHVz
3xLAzo7hv6bqZSE5hX/FT8CRiF7KrP8wBrKcSNu4me2WncUB99X0C5gvk3b55MLtCUdg1GrLHEis
2giKrso3B5yFAuPMbI9/uRvGf592gD1idGRlMT0yKz/cDb+jG+gjvwTlPU+3+FRAIlnNbbjQvVI/
wzRi7WjH6JspGMgQsQL5eEJB6s3Fd1E46a6enFcnJ3fNVee3pPAOms1IrYKo/+cv1vmH047Lym1Q
NqNfpAj/sPjk/AB2OGWYurp+DiaJx3R9cZCfQ6l37G+xHd0tDJEN0WaXdKx3o+/1G7Kr+DbS/i6P
ym/vu7ny8OVa8UPmx7WKs6yeMzja8SFrDyAAmctqFTgkb36bUChtpsWedoveA8O2vR0WMw9T7Evl
dDweDZksQpyn9ROEsBcfRn35EdEXPaFk4sgIHoLJ8J2GzOiYuU4NtGLnStBjcobp4U/fXEFKO9RE
/OF6fCbKFRokXzn50h7v57xS53ag9smNxjlawu8ho1EmuPAcjcxvMT7oFvx4h53KKMvxZKCU3q1v
oB7VsJUVuDDK7O9eDytag1g0MoG5qhgT4mEmL0+unNYZihNmpkO76siihRLnH1vILhhWATP5XtC0
5ffUzJmiZi5ZyaFEsTLhqFHycowAcE+hLZ1zWT1lWuME5NaNB1gE2wRzBiO/AS4qUVSGiZI65Thn
FOodz+1s2xfa1wK880UjVnKrYTrayQz7fYaNGb/1L0M6U5DV0xxghnyE8MZxMk2/aXn2ZnK61ZGw
H5ocZ9GSM2NNYM/Df+g+cwh/YR7XbCfk+2cnwU00j8YLASzdzqrKHFIVYiDL646RI0MyFMZ9kxiA
5ro2grABuTwK9WfdVkomG5tDyGe6rpulqQ0gtg4tmVzntb6cFsBndH19wE6WNkyfEhx2iPxAS9YV
JwwsgKCFma+ivskr+xVJqn8wfTaE9bRYZULfdZ2SannFJiYMJphn2g6cjxAH8/EziOxw7OHu6dHk
rK/8urQQJ6Jtar+8X9Tizfj9AR0q4QoSY0kfmxW0mLTZ92mI+oYTYpObgUSPEgwaHQ8SAbEZqPop
xyrSGa19WL/g1mREZwg+8Kwge9REJex+J/COu6aumMpyB2X6RwRvGloLTSeh18dGXabEwa/nDAKK
Ceu8qgGytvqO/gAfQVlwNS5rmY9+UXIeLem5B66OaoGDDH9h21Oo6Mx4srbbk6Ny9YdUPzUkO+9b
JsvB+imJxXrh7JghShnru3qSb73rfTVqxM4Jw7XT3A47hFgWTWSRB1rtXtDJNdjPUJiZk3lNKzzQ
bcFFJzzOx5K6/A4tzaEZxV3mRsWjo43NfTq95XN0pQak6LT1JiC1nhwfH0YbohBn7w4PRLLjwdHr
fEfv/rVAyH5ARX6bDb1xZABLMIJDfz9d0kOPnHofJy75ImolnQy57C3krJ3ZDRctRgsoQVdrWKJn
LMXZMFP7zHdrY8sDnnbwQ8j2YTQa17AN3QBP63fcbJRXLu857LoIbx6y0/W5amBYr1qKm3F9LRGN
or5MEyR2GcZKzRfutqk066aL4mcvMbVDWtdMHykcCDZwoYpL/r4Z1fagR9iFJ4cCkEYK/RNEYev7
UsTqU6kJBAvjaceoSwuimoetO28RiJD3n5EhmQ889HOC43DXM+PKQvO+NB3j6vfEiYQ9n79TjSY8
nuXBW5Yf/Wza2/U/oCOlYcR7rBsCSkOocKxz+JQt0BjQlfsUQ8rSH6CFM4wg5cGb9pDiw/NIrHIw
WPrRceMf9pxXB2YgvMKD/M4hkDez4r+0sXNn4Z7BZHiGl3fulxqrZo3BZW3DDIViwZijvCs8LUjt
InrwwPo7Wl1Sknoa8KcYjK2KZJjp7yAV9Q/WoHCU4baRAtZgz2MZUPQHQyWvc08i+OQn/sFzcWq6
OYIORJ1POD6g7RBfCoNp7fwQb05mqcYGDGclqAe/vbUELUqkkJnq9RSsgpqeGPgtTO62OX9dCtTW
XUmWGFEuj8iaL7GDByiqly96HC/nrp2MratHU+A36OsMTf4UpfeYjFyGMbJHiwScg9sZ+7AvPidu
8lXmhBioG1lJcYMYhp9f7f3JYpwi09jPNjiOtahfl4D3zoeNijUWl47ZMIjPjhGk+qJL1gFtlONe
xur/IU6G9Vi8rZ2gEm9PMHmsZAgm04NvsDFoZm58R4jTHaaF3i3b5brYrYtjPTB7QzmATGC4W48n
eE8ScJzWax6XN1VjPFa9YG9QqF+EAcAqwltSfLJgbdCsK4bNMsLqM7YnxGLvZW9UIq+nvtsT/xUB
bxFvuL/DL3oWPxcDlVtHNaJ3vHDrStJAiUHZBH2pIm0J9wcKk6agnwaGYhem3kHpLYKi1eBd8nLn
Fj9j7w2fJuWZWL/K9wesPtd1zRwgDOq1geBTrZCdjqFen+x9TD7ruhusizMKXPYf4zFs/YRxd0f+
EQXUKXM5ARSHuMITkfpoqwhEAPmgycskcua/evZ1vcnrYR6EHvrbVLkTjelr1+Pq5EdZK5Jptu5I
Ls4OBTZ+/uqppjbTj0KjItdTRm7EI9HNBWtCycIWqrlUCMjVeOOFF+gRYqi0PJOAChrRgnbi5QCC
JzojQLk2ocyrm9xvoKEIYkBFdWVt9u7NjmkjSHkGtMccpFyw3ko6LGg55IyFC5bxqEKkIi3Zey3n
McGBC5msBKynmstAk2yCP8vqL+dKQ9XN/1lXc6ykS2FAz0Os66t+wW91NRP7Dkja0JGzlJvPDLBf
abTRh+XxIAHXGCFGcLEiXyeToFOZ2OkXYhPSbSKU28bBX+VF2t+K/f/ubrv0+5kNGbQc1OX950XF
0gIzPBjddqD1uzXoVZ0siqV9lCB6JYqKWPPF+DSKrGXOk+yga01/G2L+d5/EdXXTZ5bJK2pDBfvP
S7DqyMGBoCKtABye0zy8TN78y87th3EmrB0953adnazrAesEjN3hE5qp9rQMIYq2TvvVC48sY+0U
2f0n2LvozBZiqhpyStvRTR+9pX/9c5Fg/ONF2zTFfJfrFmqE9/vDJFilQxTCchpVy0g7EoYh5mB6
dHF90IwRgbcrrqVe/aCqizj6UAf2jDmyqND+MqD4hzaiKwya4AZDYJ2O04fSitn2OBNl2G/1Qenw
Z76wPhtAr4lS37iFE29lreN+FuU9GsXiyJffXgFpXiFl3ySrnTbpxK6Q8zbCnrgvUsSYlj49/vmW
rU3iD++/sJFROL7FU/bMD2VVlXQ2YquYfpg3JYel5QjSVk2xlbl8L8zNkKg/04eMSxZR6uKFG4dB
+T1DuddbcDyjV2ukXugGwwiW8CmmSeJNnBYJX9wSJNkTFkR3gIzV91VPwhQLQmd8RESnRIX2W+Ne
6pYzdxIJYGNq9W2E0yEeNt47J7CGdhaikN0EgGtTQrK3+1nf+xXLUFYhlCjFc433AgKAwBciw/5g
Jc7ZywOvooxeoleyQF0V62CRAmJdbEqkrVxoWxAlSUKEBhyi/bTu7CCj4AzE1PhCVNCoI44XZXwc
HLBoagWtjT4wavTvxoTNXFVS6y9j8MVjaf5lmPJPi5NwbCbMNFNR9/uq0frb4hT2Y1LGPg9nnelV
BdvyuoRbIy5h6KoZejQcAaep+N45PTBqlimgOLzRmfxqpsn9n18WQ70MH14WliTMTjZacN3+WIMz
a0MphE0aZ99CHmM1aQFF3GmhUNmn8I8QtSADRdJ47MGfu077U84tR04i3eKKZqWNjobU8fovi/g/
DJ3oilp0dfjsmZB+/O5xyjUTmizQUzXiV22GEgCRZVP1YGjpdBF/W1nBWovqdt0cIj/7JioHl5zM
i0MYwQewIusFU1un/oRhLz4z0aVKaum5rZowSb72JQIDRwqHtfnLXfX+oaWPTtrULcCBPqw9oTap
354z8GjOJcIE9l4pH+Z48tmug2jMke0K0V+pVzDrCKg8ut99T3Rgzc6cdrefoCv0t17yVQ8zMOsD
sLwk6o6mYaR3HdSR9VRm6TYpJspUwsF10jtCvOnapnr6VV8G8pXmCOKtS2Or6U5ggIbdOu3HLup0
db1bP+y2vTEUKsutLmvfojaCBIsTB76Qk3iqcu5Z91VnsNQWLfBrGuprSxFDOlQG7SRxZx9GMlKJ
2+yJHdNpLUXlCeH5rypEc1RUEOFcZ/i5HsmtAapz1GOVQYx8X0YU5uvxpR6BS6XR+Dj4y93aUy1t
87IIEIJxP10ZPXL+VAVGIgAOmTJ67MyXdQTVevptktQpRTFXtN4WW9Q21S1e3wmAwpgCvMVYnu9G
ZFBtbd4C/z12FF0+hNh92hlf/Mr8UnhgpwYPU/P7apBSVkgj3/U9hNSBSl545bzFjlQH6w1YN8+F
qSBaO4BrIz3HVgNMVPrtZ9kaxzHpbtyUzJzYi248zs7EMxMqovkPygU/wEPsaioW/AwYXgo8bequ
5i4j3UWd1qz4jtOXcdUZXhc13mJ6vxJeMsfJSp23Rx+/72JeOYkXNG01ejHzPpnmalPg/DmiOpCf
1+u0nRp/AtthFcN01NTngl8NzmAi7W00jQkxAEzDzEYDyzLiz1x85GSeU9eBU3dfncaJAgOAzNaw
pyZwp3YhVm7pA1FCd7EM7+tgU3xXSqdYRclOd/x5z20cN31o7scaAEoyhuUlSyIWcQQDtbxNHiIn
bU9TFb/ohJNccjZqKBZnqECUS5JBdgnTPLKm6MGkcABdiGLDXKgEBJlW74oFoU2U91gIoXvp+44R
rKtnHWw1EIVIfU6JGMon3Kc7tN7maOuPphXJpzHL9k1Hrb8Y9OlU4W7EgHPB02GYbi36b4k9FAdM
BfMmb8UFmLB/hQ58XMy0xtWH1rjlqBhDejW9QgaOO/cB5+fNepZ3BhIHkT2WUPjbDNOt7sGLp7DQ
+mIKlIyyGFChTr40Tm7LMStZ6MdvWsx0SI/z/H2r7RGYbWjR5zBwoGxbypGlOU8zfvRBQWQKPkjq
Sqb9dXwqaqfb6iO+xPUdWI/2auxS+nW25cwGUbppIMRIX8HHKfI1CAYdHPBdUjTZ1sM0Rw+OGMz1
ZkQTBwFw0/O/BBUC+ibvOzjLL+vrqYvyNfPSHJwzzRhPwppYFkSz3nTM7JRSSp0STGR3+aD77Ov3
Y677QWfq5i5pSVy3qoiLsvc66HwcfsuGSQlOIjXj6JS+h/bu0WiB84KUpDy0tVOFgP3W8wNH1vJh
qM7cNgnjB9tUQjL5npTmB9ofBnIW44CuJdlCMj86C/yZqob8oqnyzHSL8IxadBs3gLk8EdIDGRSZ
RnPAbOg+pSzpErm9aCe6nvv12Bves+fXwfr7q6pkxXawm6OXZSsvt8LDrKh6AFUt5kvSfpez18Gi
IB5AnY6ckmXZB9YHudKyDz5KB8tnQFSW92t7dG25pEUF2m/qCsBbE57+aQoGDBvr1A+BAnMJN8WE
WNv+Rke23Be/+slFne6RfYEcOzziy+INwTDOkNPYyoScsPX+9xkphmNhPvuOJq9aUi87zbJzOrri
s1tnvI0SaMMQg8Rl06VrsUTBunmsC3GjRlTjQjcRXOtLZQ0mPbzKO+gJmDipioB4vsUBV56jyYOp
GL05CzDntlNtP7OrqNo3qcV4g03RQ9ACQbdgMFZjuxw08ZzBTOaB0MjwAfoDZ5SVf64z/XtewFfI
ZOydl54qLYwKSLiqn0q+22OW++5+pCsaxCRVoQNmpqZsYQxrgpkjZBDX0K3NpKZ7L5SqR/HWuzuj
wEiWVuGyK+P2yMGyPdljlz9VCKzWPaY2THdbWuGdNVNT24j9dm4S34aozTMOCZkwv0iap+87Xjw1
yck3OdwT9TFlGuiEMWG3dhYa/2F1T4I9wZ9z9qNL2nhTzO5033vyMQrHl6yH0lRAFgvSyS236+Aw
m8LzUBj1bVN/iVwdPo0SngwhfcJq+FFCdz2Cz7YuLn6mdy1bzUpujj1JyaoHk0I/p3m/0XW8L7e9
ChSZIMnwUNVs0l/FAMb4abTM6r3Jui7dHdOKrT/AafKp3lTPvXYXkJB6dsKngj/bkZAaajCYeAn4
S+IEWLl6UuSGr48DctlW6pZ18pLsvp1f05zMaBNMzDZyl6uVWmevVqCGufyxzlRHbX6OmvolLTie
rLuzEwMulG7Kcb8BQur4MsLclr24Gr9U9cBrdGbJN1C5bsayAjY36Gd7LEhq8/P6RAPN21m1SYia
y6ZpzfLioxZfP1R3KH/NrkkEtuqkGT1npgK8y8bET4v6IKhHKL1RHrYPvf9rKHXeiYgTyjz5r01o
3sqZlTX1U4A4JqQVXC5MyESOR8BWYyRGNFgO/NcsArVhVi9rb3zdw9cfqyZZc0uqxrhxFqvcFRX9
vQJZepBqeRSsJ6hhmjB9kSy6aVyp7Q2JSBKp/b2KdDpgeHOP7wbDIa9Yk2xdY32e0SJ5jJbM/CvP
eLgs3sGwqpGMZ4D6CWUUNgdxSQm8XS1TQ2581nwrPOecFEmqVPIc9RXFyVgcSS/YyoY9TnWhQsfa
VaIjNauFkW2UaB2y7tCqthi4LPDFGPvX9cTzeXLragcbn6Afyn08LNwezivr0aFBsXdd17Q16ji0
ohpQpOEe2uP6lfl3LfKuQ5VmoDCN/IvnvYDgct+mccK/A0skijn40I5dq8a1FFob43XZQZghH4sB
E/SlSP/pmK7YTEi3EMGRjvXeTZ+/zx7xZV1F4262eQhTaw0HnYvdeDpdDsewW/ArmD5L9qGFsEFc
fRbcG/qzek3b3rHQtPWVT+y9AcSHauc5LtGJlVUlOHEMr0M/YGzz6NfYUODu1h/ahbgoUhw20xx+
QTwR72y1hqxta0wgTJVNRset9ileX/yqxsFkflsTvdmeAXcXHM+rI6BjJeTiO0RA+K2KtbekbCB0
FLQwa9Un74vE2A1jfITK6G3B3+3N6a5xUQCv37nW8lvpNYK/ztrHRu8BCKliFiQCUT6vtlt9rwqw
s3bJcrP+m9iWd03iuYSdGjrxTubB/BQx4r0qJUeagNOPSVmi84pd/YH5XQ0IBaB5NeT3lIdEbBFc
v/5p63Qkqfx7y4QMun4NhdQwOlnGFv+TEZC387OjA91BMsReQe2qj+7zOBtnTGp4we3q2dWqc0Ir
MlhM7lmsGm9EvpxclpIYtAGGteSI7ZDIKsRY+/XVQHn/w0twtP3rKdLnx+mRLiRjZWqSgDSVx6DV
z1n1S2ZjQ0wa3YDJmH+Rkm2eJoeN3NPHH/B6k43PznKoGbVBWqqfjCm9zbqEhVfD4KQv3DJixE6R
W+l7mUHM7Hiv1DE9y/s7cOPTcVIDirWt8V7FkE67ccbmNiXQSqoTDZk43yucY56BZku9cevJKVPj
drWS1pno9uvvB+156VQyjqv0uJE3fG9c49t7o1kizvAcHUzyoONkmRIWOKLjGi8ujuvak2b+D6eQ
pLfp6IMB/AWt2f9cP0lLq7977lhs63GJcOFBaK8H8p/Q9K2WnbCYzpTY7DysGocO4NtgAOLqavnZ
UhxXpzdfZk7+1GvibW0VIxPEqGCWe5sZIxHEyx7TKCgtdR6yenFt6MicWZOHYF7S03p9WQyDSmhD
GpQEEqKzJO5mPWjM8D4xH5LH54XP6xET+jpPS53Ma6ZzFxQoNPu+pmRGCFJPK3XMkARsRXUkz/PG
Mbp523gWrrf5sw4QbG8n2aex98RpaMcfa0mICeMuTDjlOVKEZz8eUM9Ilxl5VAYO3fWQ3oAKoVjo
56kRNa+MUOqldkwf4WTQgyVrm5Fie+rD5pWMp3prNkRPOW4ew/KwH1axqrJt1ZZJF6kTwTo8Sepd
PqHAk6Pk3CHjPZBt3lGku+9CylbdtXwhqYuzBrB2gVIBLNcWutOp9cx9L0RyECF48xhvJuDotkaQ
1QfpYAJLyKs3KWjRWSPZ6EkiTz1kwkjD2ue2hrUPm/EJQ5ek7EcjMbk3M8T1QLYDj0wPn4DmDyew
vS8JZGbgrvWBT268VOUvzeY34OQ8uIioL4lJJDXacwgeNOzN8qiAQH2MPMIxEhKr4JXFdik26x9s
FFREUTLBVEFAF1gDTYP1DNAn8BrNltOt7KMXMaO+CkVPRwF61iaxRpo7g15vUyt9Xb+RJYMbRYrz
y3pQqrX+DRPqcBLD0ZxpmmqdqknKNMWPVzytx6bFwcHaat2Dr5C0oTr1O3NxW47D3dhTH5pxwj4g
yG/sUihE4hv24PJAioxxjQ5+haxyo3PYwmtO+kuD2RsdnAtwmnCeI2+3cphyqx0N8JvXeTd6zSc2
uxVRHguv0K6y2ICMYRHB4E642pecYVLP8WHWIEzlon6QgwPDzmlrkrPM9OJ0POg2e05Cl+NUgxxL
iyuyHeHdbDp6XKboWHtIyts2M8oiSHN8BmoaneJxwAI6AKdtp1PG4kdmwHy/3ubB7DjNtu7bXLnq
HWN2J1uirR1+vN1iDc/rubGqiydG8BE9fpKJyBWZ9sOQnfPRfl5TXSsB/LHI4Wws87Cfh2k4a3g6
NzA+nP1avtTmzONk2Q7aDCqpV0Iyx0Vg8BehBsDqgHSWvvkB/q4WuFVxEn2DsKiamOWKLDkQtN3l
ZcuWQbU4Ks3CEsbwS4q43pAlb1xaH0B5b0+26ln4G0HP5xNpLGeU8fFj6rRkbur9jUvkKAVUs8mH
pDmkVSPuZul8c4aUHmGh2TeOx7+HOXjvLYbceAm7aTaa8ppzfIiEOFXV8kN26aEUId5C3og92ASF
YxbmTvNS9xLX0xl6P3OSfDgvhXmt6Kgdu3kxKHmTn27jkT8Mzzlolmo+xEt5TcEvnDqSUu0GCH6Z
HLSsuW+ALs6zZ5ABbIL3EmCLTG3yd9Ew32GPk3s4mEGVZ99HJSs20s4+qdieeZ6fYYrifkCvegbn
yjJ+Yxltth/F6BzL0KcSKHifbYlLMyqr8U6T8PRYQDc2TtQLDxgwMR4c7EzEwy9afiE9lpOJj63F
JTK9W6onKv4xGAz2KyPmJdZEnVJedg+j3dLta9uRp+EDY8xKAgYSly1Pjidv9ttPdZugisQDaoaL
ODrUXbOXO58ZIBTZ59zPuteFePHNujGaob5vZq/c+wBy7E7T0S/006GDZLQDO6cSgRCBaw3strr8
unqGUBvsoBMVKocRGu5EG8pGR37Q0+raEakaMt19KFTjUxTti2dAkLCjnbmMTPTDbnki9hTWR3aF
y7jcxGFXvHQNoinP0S5g/yIygRfcmiUZIaTxirZNTiumht03DpJ8giA6eN8mGO0Pg2ApYEovtuiP
kvvRCGyJuDjXFxWxymKcZSzsKU0e5isDOc2+9VaSKb+PhpJYI52RSDxUxA9Nt/ACjEsGhFZG6mOG
VR5D3D+INtaecwNgq7D465cuv5+rMjwB5LpGg2wPOXEBm8Ui6Kemc4u5EVC8Z87NMWUguxmgv21F
RuaVHXdIvOLHymTqOWTjTdoTNdHrefc4Ihfy0pOlx8m1MMgT1l2G46z6VwopxYzV4NxDpM/DRd8o
30BgDDaJ3zIh0C5LgX5VXXGa4IPb3iiR9Y86wwl76wv0GRCC3Gtt1cS0zub8NDuTi4Ye47OWd0e6
FXIPBUecnar74gHqfC4kRuq6cWagSCp9A+LWZXDda6651t1M0+huqcNrN1CHFm5vQKZhBDkO8TVK
cgEpC5oWjbm5rvzrMKbatggTnYGbaxyqjHOcapIj5M4kZmSov1abQYlU/3CrZm+26aBsq965sc04
cDJmXMmUJhdNJ098SGUecA/Cy5LOYCmyMT+YVcZiIqMrb5B1XB/WYgkYSRDXN1kjixM0vvFKPOWj
XHAFjLwP+7KCpJ/lOH+0yRuOxcJxM5rN5eRqTL4FcW1sAAS+UrA+hERzXtZ3Z7Cbr+Aw0axF8GQg
YP2QvoZ2V2dGznzR3ReeYWy0yBlvRZdOtzn4o2DVm7hRP8C3WLa9DfxQSAJtF91fbtM0RtQehk9F
KvTXmnmNn6E6gRpj3C5tfD82riKXiwuzO6Wd4NJju+8xnHTOUSSLq16Nk0xSeU/z6HmNyIii1Hy0
iCidzW8LSoG7Vc7Wt3VybNqaXCJyvD5liNq3afGUIqF/krZOZTIa6WFxO9bGhaMS8OuCiDsRX3Iq
FLp0hCTownyZUgJPCDA5RiTtoUNtwQyENVDvJt9maCDv6DpvlTvqTF98NyYcynvY1WJFzhPccTMB
peggzgSt02r3g04kfN2+0SO2ULMboDO85MattKe8cn/GaVrdzEPpPhh2RwuRzN0hXG6KEuAyONtx
5/QoCBbB99DY+sWD8XGmHeDsK+q9+wio5CjD/FoyPbiu/6sqKTxbsHmH0lWKh1XsMEIgIeVWGjfQ
DI0bs3juEYVcUscF6dxaaAjLif/Aasihi+OIMNjZYO2mHrjmTrJnusvQ1IVm59PCuBAVTzHwv8yd
yW7e1pq1r4gHJPdmN6nB1/fqLcsTwpYc9n3Pq69nU8H/J87BMQo1qYEDBIktWR+bd693rWfh7jj0
NbN4HAEeS4fxPkaha2VwnMpWFYW+W2zObl0CMDwPzJeiqwFX4AnYhaQ6wfV8L/U5vkt7x8SdnPXr
EFbEzYDmvJF1BUu882ll1i3JLeiMl+5oDG7zuKC+Ztp3HG2rz2n3NI74WbRgOmKsACRdYYZtisy5
EiEJV2QGk4ME6LWVQLh3gxYoL9cYbWvL7/ccMJI7rmriDmS3gevkhwwd+MZS3L+JXrXeJcV4rOZ2
09pVem+MLfSzwk7OUmNzCtRvoDgqxPY6F69lEv0AKYP0icOcbWXH6c4nJKkSqsNIui8auDh141qN
RHxgEyS3FlxGn3DIh3qarTFGcjKES3pcpqkhKIE0d2eyKh5HgrjM2k1hoH9mBkpoZOcbQBoj638m
YjI6uKpsi5NFjPp7yZWb3Aaas1mmU0PtvVkEPldDbF3l1N5mD9UM85GGTVz/McaleB3IbAJgjSrd
fAxth8qWCOCLhiS/RfO7FFY33rwquQfazBhtxB+8mdEktnqNUaVS3sdFsSvL6bt0e/eSVrP7udoB
Cemva+9O+jpp2xzlQfmodklLT5Rfl29S5jR6ZREbOg6oBcym1szy76wpQxv1uW4y90SEeJ21HkaA
YVTRSeqs+yY/eJp+5HVQcX5DPVjOthOgdSJ2lE3B7f3KmopcWJwd4W4nK23GCGpkFjXF4aEbsauB
8Q+OSL+bZek2a/ZzM+IiNT29OSQlOCqSwOvcvRcPfmtod53503KfRPESF253F1PUQQTNW00Spk3v
OluzH46dBXY9pJ92zaGO3XCJtNVO0sWfZmMZ7LVX7JSUH/kBQoYVPbJQCe8Cl+WSSneVGn+31Co8
HhNctqQ5DY4GrUEwrIPybI+ksXgEH7PkGSsBhaHOFzGa+dVxxy3njnFv6sN1dPO9waz1UOl0btdp
6m+hKLgrrwiCiybrLZ79OwEu+yia5K6qp2av6/3PZDZmZgyJI509DFu/dUp38nnElQWmNvTX1IbE
68lNv2Zu0lLMkCCMhNG4N7T8nAdddFn+AV/V2NN5Q3tIwpoNt9+uUwjT2pDZDc4jimCqnwNb6GeS
VMyhpfWTtRY9VMgvWk12cCT9s6XcUMP0ZZWntjO+uNTX3pt5iTsUctm2G+nxgbY5K563pOp60O5p
fjfTl6TNkq3pVfnhN7t0/Z8WBSJKOuFTCqAFNxNh/b+u0qumKEdXb/jJxDRU6yVTo7LGs/lxKyRq
rRBfl6gP+YF4PQhJU0tBviWNHxcJtLElz7CcpleRtPRs5JuyTCdKgtmHZ30U7FOAIxEo2NWonieJ
wKrNF3hLAzDqdsNBrZ0pn8tjVJ2ksF/rqIhvpH42y+3NCx0Vy6r/6MibrD99/hBrsnR6TWN1RStV
HiQWj8iJhwSE4YOiOlJddCpzFm52g2U+q66YBfB/QorZFNVLkWXZ3lp0ReXvNjVOFFK+GhbkXiW6
5kwmK6kXz2Ht/JyNgFonaGcrv8KsSk8ElhLlxpfA7NYATy+uSIsdmTd4AXTnSmMsdgWFZjzRAJIO
OXD0n4v/fPRjbS8MmnZEdF8VJhVb9uAqOtehEJBolEWWxLzYBUb5FpWoI2ojzfsTLBQ4vE2iae4p
dsuv9ZQ8usBrgXpTRUw12PeKBBtPnuRj0Yyq0IEtMLu7NhnfRJ7lv7Nq2f/MtfFq1KWu7Bf/xusW
m8izOp7Y9aICGoDop4BOorzHCztZ+tH3QVnyf91T4XR1CgrjeZQ8arBEWFbMDlhjwMoyHfAS9SGf
Sd9j2uN8wjyYP8P8BfIJreZRhBGGuDTJ14v24Ne93M1j+bS8fexY/566/Vs+MuFEUncPhtHg5Q6B
8tJUQotLXekbN0n/qH2DnbzsWjAxDaDuwEdDToCspQYWsaiPDn7awRDqvjLi4h2dORXYLuxutxfa
Pilg96Sh8VYHWn9CaLqk7OdWQYnIX9ZsQzMIbMdFqF2iERz8zN42aQW46xvjmyHpXV0uYxKonDFy
675orCMxC5IKTike3tLwSszFP5XCPYvSSnlZyWafasSjEWq/hG6K74OMzVTXSmgP+dvOHDSwa3XQ
GZKBgSB0sGX1JsKzIbp9ZPZvNcEQwFo61FjybKSRFacxYGAc5UbaqbxzcvD+WZ2e8EjTXq94FT4n
h51WrluqCIBsnReDbeOaP6N0+rr8i1fPX0Uhfy53fh77zzTqELvHtojHkWeFNvqbZWj11X2LJxt/
Vf25mAsS5Dq7o0EmVjKSXbxZlXefTHV4GErtYIzOCzMchJm5jFeJmFhKQgXvJWdJm+1PDrhr3TCK
ZcoyHCX5m2VM7HmUJuXyWZ6SwthAqBm3iMdPoRK/Kx+w8ZCFrz2QxWGChu/45nsQk7da7De9U35l
AbdDmjst70nIrYx8Obc+Z8rEyp8H0X46DcxcagdHNh+WNsrfPIHFP7yroMNck3Qo3kfdEZ662f7q
ZQrtNgwl7TAirk+GiMYdEEWb3RGlG6VDasuN51dh0Cs0JsGT6Vifa0jWE/4hjfV6Xwi5Wz4ePrVt
1tcfYY890+JEtaZZmEV5cBy0k4HLDNsNO5olV8Dsim6cmZvekmj9cn5eLBD/+e0i/uEvtVmcC1cI
07N5XPxq6qxClnaRCIZ15PTXsgwnDtlj9BAl8Ydvat1BF9+Wvc+yElukxGW0i5AYgXf1lyhyBrIi
NvER411g5o6d+g9KlX6MjuPuy4ItQWDdmUaRrTq1NCjL72nen4rZqNmN4P5La2bU2uv9FVvp8jd2
Q/Mf4Uj+esLhs8MKLWx3ebf+5aMrWNoZYUOpRVNOX5LKpvagHiJaNeZgL8u+58ajbqK19osYuawd
lveOk9U8eII6OCZKcE2C5InW54Hw7X7JPrUOkQ1MzOt0Dt//80fyT4sk37N0yKCRGCCb7PxikWyy
zGP+wfoXahbc6vnYzcUzuQ251jyq+8rZJ7vBunoSSO5a1HnbQU7FOYUI2nYhWlYPd/A335Py9v7N
JmnDJAGCoaAMWMt/9ZRXJk3VVJxhBNNBsrf6zaVjHWF5vI+CxtumZAsOtQ/LjqBFeSh1JVUI/1kL
mFPiuT7/5tsBp/BvviHbhEzJD4prd7mu//LBGk7bNDGrKuVuNMnXtHSF8jQ4aaZ94vYJ2PO20Rmv
ErUbFq3TmKP0HwsBY7H7hdjkSPD23o76F8AlIc78Ou+/LJcB2sw1NXBHNM7XwshB6hBW21jYccDt
hNt4AD4BDL/FMJAIYO3aQ6JcgcL/EegcmbqoPCf1iEqZz7iB3Fm/06viaAJcj+sAbVQ9EvnlnxZZ
2cnYG/dwUZYhLi7yZKOC+lNb3ZWi8u9GGnQbwS471zjbUbNBuiykxW3qaUpiXwo0hbhvUyTfEyvU
zwNooFVi5trz5DkvrPgIjc1+f6jioXnNw+GtyIb2tOwbOjOjZxStHF4Mj57YKvex9QheqHsZq+DD
qtucvVBM6xAvLSQSByAiPwhC+vmq6+kfDuxSnpqfXkATjxBD/9WkOBYtnHcVoDe3hqEU2leO6H+M
DOO1dNpz4YmcsVzVWnlJda7ZxmcpJUpj1ueXCsovkTRt50xURfezE9xLTtlFhQm46NhEqpMYMI+V
lY+Cyu+aMaEIrP1UYIhh0nmXzXvteum1DpR9UA+gJZPQAxbRZqvZ1PCkt5JVj46uNZgUrShIiO1x
jp0UfB9MYVbjQzH68Fbb032Ig512Cfo/2oB2rTCS3qaqzOi0LENpXdC2lgwx1nFEJRBttu70uWvW
a0E4xD0ypq/DutuP9DCTredIZcbxsFVWc/TyBRNgoocN7JYpqfdWmYoc8ZXRJGZw1bYVXRPsXqvF
AD2qmFxHPdJnMonExhFrIO+aTHumkOstbBjhF7/FYq0eGpI4wVRch1b+MIoI/ZJN28h5CsVRu0iz
5zHYsk/2zItotj3VbPgOJFMeS9Gc9emql59WFmUBW7xgna7Qzry0SScKaqzs5rXihQGRn2ZWzWvP
Jjztyvi0w0U+eZPlUl+Ox8t8j3joAS3XwCPm7/TIeXubX7WHlahpC4N6V/Ohn2ljL7XKWzmgYFZT
gJcHv9GaonT49GxOtJlGtyIaTjyPdvEQmhfX7PeJZ/m7xUhB3Jm/DTW6NRzr+0A/eRTH7NmNvlmF
bRPt7Oh2d8EJ9Pp7NRDOTM17sk7xzSqr+6Dr9JMREqmCvrfTWQauK81AxJ/n65ww9eWjbW2nWjxX
ZrFPkN7vRV1c6gZHT9km5o7Ypdx1dXUYLEqgbULMR87Lh76DZRMEIqetlsQpzpPFxBuZUGMrqq+8
1LR3aSffYgXatXDC7CutwD/TdV9CCibvhPTfM3HrqmmmLbipdlaCTFt6qbbuahQjp56OjRIXTXKJ
rFA11IVxZ8XhI4R0NgI+BEfbjs6xFrwoRlkth6MsMDHWQ/fuR1l27ub8KrvoWAwaLMUUBKmzl5Uc
77NEdttsDp5Yeg9AD2kOaCT9GpU4GqQgLHCVqhoGQMGrmMPwrmA/FZTqoEE8nwVcOD9VBnOwIGjl
Qv/cQdImMeng0nal/1rjfkTSuNg1rJGo8Flq+4RqHDw0q97Q9rTRJ5egys+pGQQPvRDVKSO+CAL2
moUUrAzGNFwKI/yiz0Q3DX+LfA5Eq8QIAiIRfb37scxTSwatV+YmQY77kTFMrRVJyi0P77YcfvSd
QEphkb7sbqqy+jnP5TdB/Rdg4jw4xmV0WcY4gNDvutbYmPAtd3/IZyyl7CG+L0NqhdKIGmnRzi2L
00DiJYLBaxTzaTL08jND50fKpZPRGLPwr0aXeyUy3GeweChN1Eko7rue0YmU2nq9NbZGVo17nXLr
ruu7owzaY6icepmbjiu7oiPG7cebOeLz6IOXriWv0onOJuWlWq7imZoxmixj9Zb6f9aq5RXgDs5D
PLC57CW7uI67AYD5ejkh/GlIMQ61hkWxUU8ljAOCWhdMBzy91Ml8OVR1Ldss3ccV4HooAzFW7kVR
WwZFtOb9jJ1mG+YNn2f1U8vG5tCrtGemzhmxaUMh4wl4zEXxza/0cWPY1a3zYuPEQWNjudxZsW0i
oqkNfVeOF2Wqr+KkPZTxRweP1PfHkBq34JpNbnNqoXK0bd4fQtwrA9PRXjPdet1U6dlXSJfAw+oN
O23VwqaOW0y9i+y54OCiUBUsBj67b3Bqcd+9LfJF5U1Xm8wNRTccpoKxe0pMxr+QAjNI0yR+FlRC
bIYUqnnMxbogqpVS+bWLI3ridPXjWnYVGiZyvMUscNz5uDwbTRhMJ5vqliuYxhWM8OiOJtx9rgQQ
xWXkPatmCJBnn5l7s2Ua4WDN3Jq/ZRLLeKqhogC7Y9usSFdxQSNUwS5idqOPuZP2tp1LG7CSKw/U
RfyY9MRbY7A8zzRoPiZufNC4y3nkAxdh2+exoxvaJtuYmTgTOvf2et7f6xoVxmlce7gW8CPqPZQg
PzXoasOiGdM4w7Cf7hf3ikx9ohngttvBIMzfstaj5r06NJjsBDEZVix/KKcZyse86xprDdmVipfO
Y7mNmX+5ZqypxFg1Bz9bGwHVeU78HE57UnxkSdDxw2BxBYYVI7Ye0vdadi+gMvSxd7YdNcz0lO2W
WSejqZHgwVSdc/FeVyOg7QfvadY1YOwq+smq8tmIfcgFSqJaXpxplRgrAUf2PEXxvmz0GkvOfC6V
JbTA377J3OxVVCbNXUN5ytw7C636arnjHUPJcDIMaUIpsqmEn+qAghJKqawWsx8+x5VRxumpNI1b
jja2oYzwoAaOzWKc8930tSmNfDtiUcSA1R6qPOpWJfpVoYvqQR+Kdy3Oj+qXklY5NAv3lInmR8Kv
Sk/Ge93PbymvNUpwTPyRPBvAELxpfpnvFmdVjHwBhuSQDSA2xuGIK9vbjxOGk5iF6ar2c/+0mFMo
crwbcnfmh7mNHJ6RWDZ+5uV0WSSytkBLDlvBUV0W8ZHW2Wc6SrojBtDnvmGUGkpwSZP86DLD3KNc
ZOuKPhnE5i2G1/E2lZieAFadbVNHw0ETPMKvogKOgMaSSF9kOgwyNuq/s1usXCCu81XmMpQFVnTq
p/l5+X0dV94Jd5Q4Anq7Rr5rHsLcPyxjZRhUNLE6+FnmFN0/DWERIEcDYNLp12I89baYK8JdXRLd
dhxCp4WMH3yXNq6+ohMPQuQuLsPoSsWsu/dVp+aUKrZNCyCI2oYdPdi83R0cmYvRyybjgACOfcbX
qDjbGpTX3mfZfPhMOixu2eUYLTMboyJmHisCNadr1kOoqnDg4W6zERY08XDe5UXMWNaG+8X2NSrm
Xcc1K9wNDyFWN8o6EoxYsuEWFNqfFMikL6kSM+hyVscLrwQiOvvVPvIndjm8zo2+C7fL7WWC+/o2
tsVheZcRatlnRoMDDEMPCDv4xJItzsL0mFz2cqKhUjAhppkdi4pBta0CsaH+inZRhdzIsWRG4dh8
3rptx1MkjqPrcjfzSGNbW7AEm3kNsepV1q+iTggcMW4O8EW2fcpI5zT2cXZjay0tbbfkyOswt9Z6
Z1BiaX8jEhisuXjbPaGr6/Lfm5ZTy1ziNZ4lqS2WbEqqDvb4//NNP3HvwIY7dar2trTEfnHMRjJ/
CFVxDE7Q1vIUh5ry3cSS35rQrE/EepkEOAemlCc5EePmMkthT6oGEj9JHz4hj61avvVrYAfbsWNF
Jidh5avAGc31QBq3K1xQIKrTgJiXv7IlPceGnxWcE4odzvfwS+yxPOlbhu0w9fdA8q/LfbXoj71e
z/hb+T25I4MrRMPgYKohW41ly8e6pGpgiM8c25oDxD+FKqnxk2jHdOy8g+6bn1GwcSJg02feeHFq
fW1VpbzZlGxshoqtWSar7zAzopNGa33MDvmBcs77sQt4rkbGh5wz6960sFgVTvNqJHgSHQ+PhvTS
jzbB5ODL8/L2D+QwAWmvHqPe7i71rLG6VV7y5ZaoeF3sDXqqIXxxVEMTtF3vvpLOZWFFGVkarKTn
X/sqeFysgu5kvdapRaGvcnPiqITDCtJOiNMC6BqRLk/gTJ4GMhXHqBzpfko93Bzh9zhqD7E+7etm
1G8UWX0CMOacPmgsxukh9ljZq5TBoklJBJOmSW4hm3Q+6/gJjFt6ToxxRxwTGH8nHlj+vja+GTKf
4hcNvKna+kbKETHKH5eoka2ylJE1gRHSLY4IPp+ZmPtwIxJAKjpohnVZ5iob4FYnFIkcpGrOW3HX
E43b1ag1rVmNN9wdz6MdBefO4kA/Fv3RoNZxpyXWeFxoDYn0YXAl4csSYhilUe791nFomK491jKD
t8ZtUW78oRA7hOdhFdYWQohyQqNoFIfZEw94BAsOAyGFP5WVrrUSgZki721LKzHW2oLWURDMGyLT
VAjz6pElDAYPqsyneT80A0yjA4J6rmGCIdn0o4eFeah7fd9zhL9UHGES1kEwKIjTCXjIhpMjuHQK
yRv2H30AnUMhLZbnih7Ia67Lc5CkGqdRbvBGtROhDZypAJ9PABxetSJ01/k0XRe2yTJj5i6n7sii
Q0i9t3pnvk8VqKmLWDHB/X2eZJ8y+/vnBfSR1ERzxuJLpdgo3dQ9RV0/bmknLjaZViLnReKDI99L
VvMzag0e5RaQYFpqZHLlfGcAdKgeS7/hoDqYn48Be/TY8jB63jKf3FIS85pN3MzeGyU3+oOa+/Zh
YNKe26bFuYtYDdjc3LgKeAzEmGlGZ7hLsZ+uG92wwcnBaV/q4gyVbDFwWO3m6D7peR9FCQd1U/V3
lySCwC+zU2nGZy82BVUX+bnrrPrTBd92IqXkmLs87ziCD6fl1lm09Tymk3WO3gvq2e6mIj6TOCxu
HK9+g2z9dwKyAPlis2kydfgKv9AnU3rwvLHVeRvSDEbIn7EkfDfUmiYB73gq6GQAVrO8/BesHutf
9eIn86GorSLy3jJFkcoACufxF83RSMXwPsafp698aEqkpMw3iPgx6bne3obwUZH8U85Yc0Iziemz
DrHq+6UQReq/TTIv+LxflU+QioCRXMOUZMT/Lv7LNgUyY1GlMJrOV5KIBFTS+agP7jP9HpRpGMLc
GTpyrDvDbgZmT++bLq+LZSL2WLJAGzhRqlSzfEvkSXOZe5xaI+MeJ8dRNrsRM+NDg7OafDAI2jpM
dxr2jRbXFoWS4dRaxymEc1hFwXGZIVx7fMh4QamvAUUncy96fY4sE9cKGtFGHXYCDgZmlT2iPRrH
NsvPvDSLbegqlZQTj46DYtMlVPBix7nNssMkQ67cUs4Evc8Y5+5T1QfYTTTCaZoerzF4rtKs6fZV
T1tIG3TVOcnFAdYTAaGCh3sBjguqZZ+d4aVc8hG7BQIe7yC7Sx7GhvryxFktQdcepuCpauxnbfIO
lB6GBy+gW70RnbdazuguBljLx6tMk7JQTMMk5Mcv6QNf6X3jX0ZgoNEdueLMGx4HwrQYWetN6RE7
CKjJNUPqmISadgRjT2maqsSU+GxfY/BjS9MT4Y36VeNO13CIbCyhhXUjMYq3Ct/VoXOtH+S0SQCo
eTWNS5LroKUM7Err3GljqswpDNLikbee3JuiLDBD5v6uB7O6j3lWOnRzbvWegZsad7YGabMtBvEp
DEYKF9lOEBgSuamK8Ss2nuQ3y1/z36x0HAJB7Dyk4PJzf71iMx5DEbrpJ/AH6TlDYpvD7ah1DPqS
nkWjHjGE8q0kCkQfKgv+8rel2/rYKOm0wM+70p0GwFlnXOKx36f6REK+pjOsjb2PlKPCBlhPtf3P
wr4w1HLj77eby5aB44KCHgA9+YUbwPs/57QPPG1Bq4VOZ2/9qWem9qZbQ6AsbdzqKZNMN53GOZAX
yLjmNL2bCxyg8Nm49uE+caFp57pug3U6Bh/aTDmstAgau2zaiDGSUEwBO4GPd8gfVY9+HDuH0Dku
+wG3AclNT5RNggHElJDjiq00txJlOiU+kCqCh6aXhO8+swt2+k2bOd1yesBabOt3reKFYfxTYxe5
7jQeeddqh6mKiouU30ytvHeD7Ks5JBMCefASm+43t8F6uAAqu5YnQcowtOFa3yelZ6zLBoReC2ro
D5tBleSg8USA9qrYbpVHmDbng5qzz3G8zG0JgCi4D5jwSWqCNJKTnSKRfymoWhynZiD5Yf9kwYqC
O30ncJujlwGnTl7jauDYc1yCb4soEsCmLBJ840qF3rWlF2IQf7C98bAseWPF8xLla8qdvLXq3CEJ
fzI9piBF1kMtJVvqwauac1Jg2Fw/jwhjlZxQ+chbqdVb3OIep6r2c6CMDAz8cZ2thlYwjSh86yJB
0oQ1ckia1o3H44fCS7SDMi9Xc6t9iEE450KEDi3dP4vAeYsD/9ineIQYEMfbzLHBIDj9Ka4nJoDZ
Cf+ttOpX1ZK0XeZqS1nEnAqpKknQUBVRYcCvu5Jl9Lhs0GNTYT4KfW3QOkUTZowxYkCfZQXK0WRB
D+YviFPRKXVd7AVRtGV7EeIMEtO5nVloI07tRGg/dODvD8sBluIkk4rZz9+el36+wy1eh/14H/IC
1EG2+jq7C2WDSbIYZ0Gq9kTmNzem8RFvB6/bIjwtX7xyKhSnun8Oy1Pe8ifA2F1NrW4fvRyfGEmT
mZTBnhUUwkroZ5QZSI4yUWRwPoD4T3koxBaoks5wxB3Mm1dRNcqauBbr2wfBUgV0SPoYzMhbS3sF
UAqxtkUG0qAkW9NcDCfxdtxA16WxIkbrYfyYwXnWvXKA2p8FALEyBzgG+Y3P2xBjQtDiVpxLl+kK
T0ASkyvQu5FqUbAkS0KwbkUIbNJ/C2ZI3/iOcfXpDok3vyYZWBvhrZo7Ch+8Z2ghf4LsfQVjG1uL
cqyAUOky/dsyPE+8onZa3uPERgzAZvF5UF0ugkXi1MHGbsq0C1bLrktH4C5o+cPgqf5AH9XGCmg2
UIqZ1H38Vn5781sepb6dt6tE8+7HIILa4FB824jssZpxR8+5/6IHHA2blNhJY/vXoMVfxi6HHH5f
nPOi+aGNE8ZL1yF4GE8I+i7x83WPKnQ/h+h9otK1Z6dvPsJ6TM4NWZJlFvB0UrUdNJpbGDRvkTdF
n1N7GdlHfTTMx9zKX2B9hoCKKm9jK69nLUjcWi1Xb5jWWP16tE4qsTg+4S2cM7vYhzHdrk4F/zjr
22uQh8dirK0nrFe7MlbiYynxHbM9/N2aecHC/P3x7wldeNKyhLQoA/gFdzWX5gCTl+u1BaZC2hX5
NpmkcTP0rNr0ICI4V3jNLlNbDtqHv4XEPp5thDY4b8NpqDhUBRHClcVbPyCO9mxA69Qa4I5zlhmc
b2L9nAj57mjjlvN7cWpwVnOXYhPO5QFyFIyJhMODJyN/YxGu2bgDSQKa4WjUtDscjLn1omnfgiiy
NogJDgazMN7lyCz70gnwwme3ng6Gu9ZkXElm59QWnFqcyTUOUQIQRileNK5JiCROvS6DTm7jjC2M
UkaW/yiV/zfok/pUdtnjMGDaDdV1L8RLOVBpvoh0pEZPqYb62YRarHiWKXWvxaucOaYtGgF12Fmq
pXy7Qlsbkf1tgadgK8g3lFM1jfXItnneLnH5MrX8bY2TkLLKab88TwYF21hE/I7+79z07hqOwus4
UnU2I1uCxlkvXqoKLCVhmGYtpqTeLDLLMDk+B890k2Hg8ufoZlpomcvzXeRNdrZ8qpHNonvx4rI/
O/57Z7xUCS+PyOoF/rpVDxECDxOk3btcDXVSuYwXr0gBqLA0kV1alLq6mV/HoK/WRl0SltKCHX0m
ywC5sBWhrHfnSYYPy/px2aBqZT9sTS05Qlv7UZJVXedVgM071dl0+enVmlD1O7blnwacqUuatdks
oeYW3zD7ycAizI8lJ0+ybh/ImntP+XUWiS4YyOu63XA0edTffFv1bIaUWdV6sZtD6579L9JjhPCL
sI+5JBpoFJlI1eKAQ4oV4lLpYlg5KoPcjP3HWEd4OQLjM4I6m6O9FnOt/NEh30yEHOEn1QfTDpsI
HyPNILoCKNJupsbt4JtOgK0yB3pc2sllmdJUxdX/b2j6pTzrl3/9X3Vp8XXei3KqoyBs/2v/s7h9
z342v9Zy/R8s3GL79pdx9h+NW1fuoff34q+NW8vv+Kzc0ox/6bpuWxQ0mLZpe5bg2fZZukWFxb8g
EtoKBE73FQh/LL5qu0O1lrD+5ZmcO7GnSEBgrqoF+rN1y9T/5WBJ85QGbZLx4ej6P2jdMv5+bMDZ
huPI4OsDaNQRMn4t4Rj0kXSk0H80W2NnrykSJ1J7b+znbYuOv/0d/fwXl9OfX84VJv4mx5OYm/9+
rmZFwyHGmn+Ye0K1u2Qb7ujjfGtXcqXtqeGCQPCbs4Wr/93Hx5eULj4wkh64mIRtLjz2v3iGZgvb
xTgF3xPoCxMWHRS+a+oLTGKrhJrc4AvDKjhzNiCh74tjyeIEX6V0+rg7st617H0q4lJ773Kofs+s
TTV+Z1Z6vPWPrZUF1FBngpZzyUq28arXgAhxKjjoddwNwzkGrT42ZGXpaSy0R4qNJCicKu4iyWBX
tpxldjZLPFrU6wRyyx2L/ah5rjHEfyndcYzeaKGP26fCSynAIdjc+9+Y/y3Kh6zQgV2UG725HxMb
QkwAw4Hm8MQWBdT2UkOjNCqfPQt4z3FXCKO5RHbjJpupJ9SHgB1p2c7pWaZ4dGJZ0GO04FrJMB2v
OvsxPg3b7UK2R+qHVev5JA8UoRIIqXQve0WEbWiprSf/W+3O9ffctYPvcTZ0MAkRV69S13h963U6
vIGmJooPH0ucZKvx9GORWe1S/OTQ2SAFsSOOrQEWiwuQD7Hdz09pW7HATsPokBikA09sOmJWQ3JK
NDY+OkD3zkatxw9BcJyBRbjkV7zwlM92h2zTA7fem4BZwEBOmK7q1o5eJsPIH0U2EMsh+aPxpSkW
XfmipFNYmwJMP3sCJkVwBzHCRDxgNzlizKD0PjNNvpk5tJ+cKU0bCeN6rPEzwOPVw9c4SmtsTzM+
T+ozkJOlBKWwSpzcFkrzzya4gbUmy41oXPALdRgLMM0CUBdMljn64sd+jv8lIKezMvsma44FjTMP
VWgSjRmbBK6YK7vmY85F9iSj3P1pOwWfYwpJBHpt15GiHnk9/uiMGV+QNoXvGUiU97zNAn+LAE6o
yM50g+BmyWXM6lrX2L+yrD11Iz+UlQOSzjhFflxeawcea0BNqJZ68imlzBXbVmZGDR17IqvNi18U
IYnQadQMC994CshilVWV/2E6LHnuO8MJvHsKN0Yz2pkFlLCBknPIH4eqNXxzT7tGkh1sEU4o0kqr
vdBNkuRHL6CveRvUkZF/dH5pvMmQQPATRaWD4W8AA2khblGX+My6rCIL1FLT81I2ROjbW92ZTar/
RoHtdDRaT+ymPGnzPxBchYm26uc5dp0Rm0lXIKWz8RDQsZqYNumViOrA3tM6FwD1IgjRVBehZbLh
UiLFex9roRV+Ze7AZIntWXfv28zOuHjwNzDkDSxPoqeIQLb1WtBOreEz6DpgPcU02I9c5pZ5rA2q
TFbZEObxMWwqzb8jjkDgMK/DJL810q6yu1G0sfWsF8a0prSj5p6J9PnCABZN956VmPOe1Kn3Bnor
+W5mafpVA4rcg/HOyDNV1oydsA308R2dWBcHOlBqbN5dNr8NUkA9kDW1uG/hHJvmqui7tCHNVFr6
xWF+bVaTPvrGkT8D4Ar0w4+6BXBhQQbKe9YzUzIUq0TvZLTJ2IghDLiN39R86G15JEZnb+dySLkb
PDb/LR/SnHnJKzvsMi3XBrtRi++EjGzWaiWLNaFpA5JC5oVYMOtM4VcdUTXY+2KbOtyWt8Yuojkc
AEYRdyxGMmqRz5XW48L0NQ8O25DnBD5pQ/CsVUSI7Ro4E7nFRJtLCmxKMtJYKNLUTVXL2txpzaop
sKylOdXS7LwpLzdFX3ZfZ2yXMVVufgpzBteAJOezbgNT+0hqibXfnsbC2vh920JvYw2f3KXT5N+M
TMqMxVZSYG7pPEd5XDjjkTgXoz2wEgrYHM5ud8ijHEuqE9qrnstx1QT2SevK22yPLz6b+y5wnqjt
pu3KNx5KHEeEk3Rxa1gOrc3ZeKRA6UIBAicvU3vO+9GHx2K6F+L8OKoH0qWjKQ+UkV/crgyfLCPc
Uwn1Q/f+m7nzWo4dybLsF6ENWrwCCMkIanX5AiN5SWit8fWzwCrrIkEOY7L7ZazMMisthYc7XJ6z
z9rG+1RRaNHkeX4vWcQEYssnU5qNGPoWgG/XdY2NIvWmoOwl41qoyjtD6ldijfAY5cA0pmjctP0w
aBeG1t5hDE5VNTkxJ5L0A7Q06BhdgJfifJCaxXmIpYw7pRXUDot3c5tzIFLHhlo1mYvuN2mISKg1
lOdhbP7UEs4R7bgKAsHNQg6FJqb+eRT8/FrVkR96vcgy83w8D7NL3LdcYchfWEXHgreXPcg1dkFW
WuwS3l47Va2vKwqlbfzX4j2HAqV2UrqpE2ncE3FJXgAKeOcRIv6buAdiYer9fatFl0LJGWUhBSLp
xscZLCIeyIg1cqRietZPJXa+EUoyP9fvo5YLAMnDHEBp0fK+Dqk6pizR581AgFHwjOrNQiJAfbMg
bURCMiu5JPJH1cMYP9a9mOw7I/vjebVP4aAWFSQDYp5PvAbcCpOo1Kq6v/kE6KJRS/kslGKdrS2u
1Z2sG+GOSoEUXyOTk01vC3FO+1vJLWXgsKkNjzeeLaNuuMyNkSOglGOfR5EVD7v5lGOF8KCS6qZw
+tHC6jQKKBadcD3HGSbvx6dsGICdq5RXaJVRrDzNy53GC/ozIfOnw5h0pasmRBJEIO1ZSeFtEWE5
UgU+laBcZ2x4EwZ1O0S1hUrJXcuEChdVmfmoKUO7D7Li2tICgVpNwE2UnXpEPXOfeVRqgkZtRJk1
wg5bVlJIkRJ7OIz0ddbDBJotYkrrWomHl0ZKquSsC0dElcQsywrMiUGskWrAvRyYxl4MkuChVSyE
eqIF30zHFK1bGTgcgpDIY/Sd/uwbmHbXmh/dyb1n8HCDItOaV41Ur1B20m/jWHnhNhBvS51i9FjZ
I1BAO1zzD1v+dN0aFsdaCy+/mO1IayP/A3rBf6qM+HZCyWhbmr/TeyPbTlRPkQSWelAgOV3RpfS8
RxqUCKz/oMfsEkMgEHpsUa7ZBOZKRItF4eKfZGBXykxQdSRovKNsdt6qEw2tssGRzi6OsLoKMAB4
ckyRYxbIPWuE2rxdRXS7LRbcRocxeCNe6ZNUnqmFH1suFRlQGtOwK3aVXFGcGaZhu0NyuE0ro3zv
xUxBzZWgldYzM3US0x+JcuU6V9pJNVDEAtqJ8uvECqu/ej5BSgf9dTQ75XHy42lEzK0ajxGzGJgZ
qSI4dPf52EUAybGOCSOh3qHieRW5KdsDV4O3RM9SddP2yRzTnMOZQn4kBHrQa2TzVXIMJfh+TVxf
t2k/WzkcMlJLdthoDyHpL9sAbuw2ZDlQ6ajaDsGJf2lQDfo6qKSZkM9WG0noZQhjrbqd6nYXxYA1
R2x9VinpdOxhRJ9AhIHKlusoxmjFX0QjyRM/astR9zJWxnwINmAFMTLAU41aVccLy7MwUICt1qz5
qpPfqTjN7MzvU9KAtQ4qhU8Td+Xc19lAd53gxaJUXFD6Dh2mKMUa3vNQVCwPh10VVfjGMqOabo2Q
SpsHNk4IU2WRueGIv4GhggJp0K87fV0PtjSK9SogU4YpK8+kmGeGZxavRSNCX0fJckjnW0sxytmO
WwlqTkOx9jL7gNtM4lbCN2WTm2J6GcLavVckQsZszD2xjjB5zvSUqgMBPnhbS/mm6D08bMqYyKzi
ybPfS1E8dFThXk45PoH2ECWCbA9JbdylpdldsFsUl8RwovPc9wxct5r+oHJ1JC3oSfq5pJGzj6K6
csSwb9e6lIt3gjpkm7CphE2RFvLEnTUhMCvo1VqtcO8yJp1juJJKJ1USaswHdPapAcdkHIC7dNl4
b9Y40lhzcM6vhMdAMq+isZ5JNybUN8GIV7CkCBQVww1c37Os6m8DFF8rlfN/C1PYSh5rantzG8wK
ZED4Go5a1MC1CjWScEtIUJCfD7JXPYd4kbp1ECD3pVakBDzpyQ5yMUR0jZZUwRvVR3FzaYRlfGV1
sq8Ck2zG12wq0r9armGkJ7e40SNinTK8huoqXAVDoI+uHsL2R5lrhX+joImafV8LgA+KQuZJAJte
UudYGY1lpuRzEagKQZao4Wv8JLjDQ2+2nwSsR6087HReHn4TUuUpgTsVAd/gyOsFWn9X1/C0OPOL
QWZP9vnS8i4RhVDGyi1VlR65lMetk5TkpAUHPnQeb/tkxBi59VpRA4MD7WLvi3D4NFfAnrSpbcrY
hqax87IWYFSXCtwYGxnbCAHY4+2kJnYdWHMBQ6VSsmeLZWPF20ARTG070Zi6LbQ2S88AgVOIjd5M
LDQnNsuI4EPYcGW3kYSrQWrHamIgIJG6ckANgS1yvRUSKmSuZUETnkpP97As9pvIeAUcp2YQS5JC
QzVUVWLnv3GvFoV3XgkaCSVZTKfhyF0hrc9SrUYGawuF0r80vE7OJ4Ucv52HKjruFJk5kg3N8sDY
DibqJSfqBU+9qUqfJwLRnTTYcTPOB6pMxMFAPhQI3gt3nDDklVyA4kuGLBbcUhgFqAsYb2pkzcj9
iw48q0K+rccGQSzx5kC4KhD6Rod+jPx0xS24ru8DmeoY0Tb6od5wqrbEr70pzaG7StDpUfdxw99J
XWwk70PXxiaJiiq2+hdRDrLysTQ0/28nSpl6InryPTxE8MTSKaHjj4RWlpH5FnWYMXnZM5vhhit6
sR62odOthvvuOliditV8dfGbIzVILtDBUA1LJEpeNkaGqYq0QH2Odv5W2sYbnKHXHBInqgM/Qlr/
yTb8uxnVwjgVz3liQ3PV26eAkAquBUsB41m5CM+7Aw5wTrM1nnBeWyWrbHOqUz81hx8L8QT+qJrE
Ar82F0qtyCs9fMGT3KXixYljV3AI3LrSqroCpfD3U/Tx8l/9+Gyx/sMn44MZFq7ikq5KMI2/tueN
STggPCGiN65A8K4pqFDdjmoCcRtttFOtzRiCxWB+aW2OL34azIHql5Gar5d2367EVbYmsenUBK/P
vVsqGBzfyVbZU3LHcXBCgrTwcCBgqcqGrGAiT40n5Z7LIk9lrHpsb6U3eSOt5RXZGCyb+yt5N66l
FXrOADJRuaF2qzrhKPNtgJcNLyo1xYDsW1tIb6jdd73mEg/YGkdjr25HrIyBvp5Qdvzcnkb6iCSZ
LkvqYgKR+iEMIUtv9T7YIbNcm7vhenBGF6zD+lSAdv5vff6cH3371Naib0JD3VOjSG+q/mi0lCuR
CwFbfCrhN8s5fmtlUVqtNRzetSG9SRdoKQG4Ja6/R7R9DpjQujLe+xuAItGpRn/smi4RPUDFOnum
fp2pSgz+N7CkN+NGHYEc2DNNwAnW/p1xJzzFlyVmt2g+Nv+DEaUtnHkNlVg79idfm0VxLA9lLb+J
lJLVt1n1YoxXv6/4RbnzvBJ0yp0NinRFi4Lu5Q6jY5emDan/rlKStZrAr4Z2vq8u45XnGk54a+27
68Iu0Pfsylv1oG7Fs/pEsbw0D97XLzrv2pwPMnu3rH7o6T5tA7LnIz/VlXe1pxjLDy4CmHMxoQzU
3T1qt2j4a+X9Jo7nKfX4e/d/WB+kLkxLk8iF4P7zzTSlEM2RFfk6pzAkt0TvsIaMP2+vm+CN/N3v
zX2fu4ZpqCAdDeRKOvmEr98TEUof+cP4qkcYHUZPwXhqXzvVwGIJDlrQgscZXxHaVq65D5zS8fex
Q9KxcvNLhMEnF/23Fjl0OQ51C0EnDPile64m4BQ8Fv57IYEyL249bzq19uZT4Mv0WLSwGDRkF1wi
qvFN2PIgX0tb3ZVvxrXoIklxylNz8dtC10SMfTgCqadXNXXZHZgr5uCb5d/CtW7k9CzbGetoLZBB
3RUYk57DLbfjC+3UZ/up1dl8TbSYiThxL24VcVyOkZX579qFK+8hw20E59W7aV0Ssu4W88UT0/BU
c/M3/bTgAMqObco366KnvLlvLRRI+YmvNu/Ci48mf+7R4qP5hEQgZAhv8JA9W+mLB6+U3TbJ96Ye
E9yR9r8vrIWCkW2M7/a5vcXE5zk+Yljlv3NxeUd2HfLyZx+TztJNS9jWdfTHflc8ezYlQ2vNVY/e
yjwxqN930sVPWBxMQTvC5WdUxX2MCe46W/v78OpFBdKyEVaoE3fWe4l5iV3sq7tqL7jeiR+wcFv7
PgbzdevTZ614M5V97L/P9+2R6qXL8Ync1UV9F29wR3kvarukBvsY7BPHuv19/E997vl2/qnppg/y
glrb96mfof47dLhIuXbi9M7T48TM+nYnXnxqdSFWHXNejfOnTg7R7b/WChfidcTajFah+7/9rOri
6B+ishwJab4TO/DPE8rvrosL/b67wCaEE1Jca8/M8LqwhavhPrJJQrntiR7Pg/fLWlLnDfLT4Ipi
GaoTHZ7vjOk+3igba19tjFOb0M/f0ERJZaGFkpd3YpXyT0jQ8xLKnyNKUk033ytnse8Iq2olA4bm
EeeqZ9au+ufvnH990/+0vVi+0HANBWwabTcHIEcNOGI3dkjFAm6Y8Xr++uR3Xab2l00ulquUoSNV
WC3dOrqcw9GKjSvMxloZTnood4C27pR77Aq35Rpqxclv+v3S87Fb/KfHi8XapQ2Pekt8xZvBgT5t
13fGStrjIrbRz39fmz/v9v9pabE2x0GEPRT57814U4R/Qi54kAt+b0I6MZgff//TFO2Ig1g5e9+4
h5G26rbTpj8gAnHjE0vh/7LJ/ndnPob1U0Oe2IVNyWqMDipNaRRubXDo2aqX/s6/tPbKSn44l/ai
C3vNhYl/iiJzYo18XCc/NQ97edQQ8b7H92DjbHOjcsGKXPkyvIJoY5t2e6s/UAZ+amf/4ZLF6faf
XitfdwCJCHYxX9I/dvZV4LTH4Wy+1eHdc8iu/JMNzsvt246D3aLEdVVG+bJYG4PXGaLBclSpfjfi
a3wOUI6ljpK9/D5vfpia1vxglEygPCqH+Nd+UddfiUKkvssZp6R2Q4bXCbXn39v4oS8WjG4FaRAP
HOB2X9voy9SHy6m+F8Z2GO5blXxyZLgnnlHfOyKJMjcQjWgCDL1vFzijLYmSyu9A6QaxvykUkqzY
Ev3ek++PFe1rK4t7G9irVh5V421+rCg8VqqH+DAHZ+J14pwMznx7lX00ZvFS0Yk8GcubsEWZjRVo
8nvjdq6Fvei222JzvIeTBHrcPdGz7+OHWByr2FnrJlLmtjhks1Tuu66Tn9iOX4tDeA32m+d1uCFA
qmg2Wss1noeb3xv9YS/BT0zUjNlfmBeZtJjlVqFS/akqT9Wjf66sUdXeVJ5rneNvSYiNCoxzAxWH
Q1ExTuskX45mvvr9F/zwQb/+gsUhoILomDp+gWaD/XVATbumi6JhTdxrk5+YPd/XgSWaqkTYS0eA
9O3tiYwrBR8SPWfBdR+8efJfzF5wUPZO3MR/ONhoBztpQyMi+z0QG3tCmZHJeU524mq8C9aWA5gH
lpVLsfSpK++3aaMb+J0Sj6FsyVKI531d2yJAErCB5XPutauo6uwcYEKaGf94oszNGKJEQJSIL/vh
12bUirLhsGkJZPdERRO3EKn/sY2X+WI0rCJxjqdttpCi/0JaVTTn5LHzYz8//YDFwo9imcR+1T5L
2IrvtHWybh6Ua+s5f5Q0e56h82l38tD5du2k16qqsdNzIzTMpfk1SIGpwIjlWd34VO3Z3Zn617ru
yGVmtuUk7/gd7kQXLY7qooZDaDJa/3hXmH8BK8QgPDPHpRcLtPfrWM+6/pmSi8BFaTQdQCFceG52
RopMv1CcliWzb08slEVBGe+oRbOLWZUCsK5lmm0SrFFdlSDKeb6HD0TB9nV8GMtjeDm/NQRX+590
WCdSC5nAYK4t432E4qJg6FQmmpU4I3ff9fx27AvgJY5wnFb4bjzoaAsuT+xDP80vcgyyImkmlbnL
rIYfNwVwAYN258soIvcLn/ifysYrrWS7cJLjyczGPGW/XDHYhTgnuWTM+mVuGl/XVEKhz6hOxnO3
Jti3yi7yu+5Mu+7XklPZ+U2UO/nD75383qCpAq6UZUaXSNUyhIungdWB5ntt+2sh21NccOJq+n0M
SeRJWGiaM0WX4uavHQqpkk1LuX6to4rqP7gG5WhT/r76vRffjwz9azOLvUgW5JwUeP2qXUB0nW+f
a3WnX1AK5Yhb5dS8mD/C14/0tbF5TD9dd62J1HBZVa/xfXBQN1R8rVEAuMWDdK1syh25+8vY9d3h
zz/tIymZeQHImoz5nSEuXoM88NWiVzOCsvhsXURrzwVU8q5zBzB24qmnyzxgX/poUG8ti2QpTVnS
9OW8aKV8LBoGtHnMECgc2o3nQic4gGQtd7kbrk8G++aJsGxQpU3i+lyt4Ph9HVQfcQBmc+Nb+o4X
DbnKj5cuSHgHI5KTQaFvs55EnqxybVRN/gTu+mtjFin+YMyS96TejUkME/bUi+ybKl9atLCYI2Yu
U5GkQ5u/GFzZGd8it7Pxrj8U1/O9KdmcOpeW9xhZFPlQOqe9RlJZmWsiPs/JVjTTpJSj9zwT9nr6
d2j/lhQc58Kpp968y3/+TB/tyArbBYh55uBi5KgSU6xCqt8aF96yE65MAX9lfJnsnsyPq51DnnLT
mYuEeEBzTqyA5eX7o3FSIqakcvXg+v21k2KS5Eh9qzfg4+ZmDkGbSETO5uxkvD6Zf/lpRFVy9Awo
dRUkYL42NsDzNLuyeWsey/v+Pt2C2HmAlIHb0tq/bM6zPVpx8FUn9stvO9ncx8/NLiYO9hgdxRL1
W3boduxj+J87uis+zmn7+sX6e2JElwvhozWWt6YZqqkzsF87ibFbgKi7ecurdW2dF0QpUC5iKuGK
5p3yBEtuFeyDze+N/timDkyYohvMVJdnXKtg/JSE7dsQk01PLQdh0/+ugcVNpSmZOoLcvKV19GLh
t253eG2fOnG+94JtQ5S4G5Cmo8hnMRd7BQ2KWiTviNN2woWcrax1dOEdhGOWbH1H3ibHf77Eyc7L
oiGilaE9ebFDhtnQ6nBa3hL/2RAPKkpsC+Mk6UTHlgc273VamXcRBBbUUs1//9PhFqSlgBtg9waQ
Hdeg27iUV1176ig71cjiKJNKbGemof3I92vplalzguL8tmtdzza11bBJ9AckUCf2j1OtLj6ZoDRy
ZWXdG6qxteGDXfeyrY9jxu+z75uK4mMESfyJokyNFAiGryMo1FVQROHAFuk1135x7hEv9nbGyjgm
yT6O77yPcPip2fEtAbBsdjGmoyWYA/wwwiCI2mF6YfW9maPi+S2oYbC84fpkkz8O6KeeLgYUFKc1
GFr/Nt9WfQ3NgQfg1443qt2t6p0C3cdtt35wYoBPtbpY3hElganSdW/NcKPKZ5150/Sn5ue8t389
5VgEnzq2WGpJJglJpfdv+tG48TbtBgmxozzpNkaQbvGP9QyLL6fMYeRPSy6Tsxgpdv+WgqmszL1P
Ka3qnejST4PGqa1o1CjJAOoXG30mcrEMDNrAdnjybi1E18ZwIsjxUxvcQLigkpb4/jQ2TapUMq5w
EVZB0kXbnxX+7e9r6/uZzKVjTsJ8KCO+vciC0cgNDYGSZ9xoGiCQJ+Sctjde/97KT/343Mq89X/6
HogafWlUxLcODplm7VT5XG1OJVq+n/OaphF44vUFro2b2+KDBIGYp9Fo/KWSy82vlW3KUhXXoHEI
XJ9KlX0btkVbi0eYiOKUp7vxd5BBhFA0CFQE2LXT40n2+8id7NW8sD4NnS55aqgOc6/6VXmdreNN
Y+PUvC5vTvfq+4636NbiO0GHa8NIMf5Gu/hccpUzDKjUi+IMWMqanKf3pzx1+V2+UeRFg/PE+dQ7
mRdKV9O7WXfY3c69Q0Li1rvy4nSy4dsLYtnYYj+vcVsrWiaIZotOzlBeCw5RJvuPsOmO/w/Nfbtb
f/RNQ2ahc3Rpy9tFKXmTodOcuJed0pb433x4CBuZZN/vk2T+LF82V0qHJSRVFFtzb2Lufx3FZjBz
PzMJCeC47cv4tJ3Y6k799xezXRotYF1l8xp39Vk8lOuJWtjfe/DtEbTowWKWYyObBGXYvEbVRa6Q
4DIvh2wtqZYjwKUOlMffWzvVn8U0h4RRNFLcvFZUO4mDtdbj298bmI/p5QcBPceTWNc0FdHS1w/i
BxXcyHJ6TdDvDaq4Fy38LQft4LfTYBNePrWMfuoQTimiMovsJGmZUocQjY9ALr6OfgVGqzrkXY7J
xWh70biykA3wZKduGt8zYqpG06+9CY1GVsF2P3WV+IDOfev6p5+yWGSNFYJqqsg3Q7PNcdEV+z3W
lJRsNE/R+DRR4RKhGckxnZ3AtsQAUikmzdLbOlknAgis4bYGnDjNNV/W/e9f5YftDbbBp9+2vF2p
QIyFVnxtA0ceYd7b2gOZEAqHHz3JpSDxLrszT8lIfvg0uqpQE4QMT1FAx3ydCrJeWBG1/a/wRC1j
AspTrX7v1Q9LR1eJ86C5pWIbd7ivDZgd9SqN0L9GMWaP1P9TCdH8qTT5IginvaDleMiNN783+S1y
LWvgz/7Tpra4X0mVEpdNORA4G4lZAHrMqlXdQA/v+Z5I4uuduKVcclX23taz+rXwL8zHF8rHZ/34
t/sE7XPY82bjT1wrFxteJOqU2GTSq9FJdsjL8GHWcJ7o4zxui4n8pY3FpqfKU5FRDP7qP5ubORlD
md+N+WY9RGvdxZfn3krs8QYUbHrTn53KoX2TWCFwVMkmGwQmEY3qyxc9pXqCH7QG+krjAl7iKnMn
gAJzPoQ8DOi4c2GfrsN1sjkVSvh+31i0PE+3TyeyFgZaTgnH6xyOUh2ojxu4q7a1yd3s7mQ6dt7W
v4zx3BjFXoTniQmRA/ramBkZkRSLOvPoX7GvQtsYqHHmM1KgeP3PvxNc/wgPcwxfQfrm780S6/KF
/XJRvGU3TfX21hyfi+U/+f8hAIaw06f5/Q0Ac52nz1n4/BkA8/Fv/AsAI1v/RfZNVizCLtTPWHMC
7F/8F0AuAGGAoFiIlqFemWzn/8a/qCZ/S2OOoummbISSmP/Gv6jKf+k892b9+ow1IYL6j/AvXJm+
LnhDJloIdMvAb05T+Y0fO/unWTkbyMheJ1L9BhDcrVsKUhvFv+hET9uVZXpIY2llgRR0PCuBj+n1
Z2apH70pTsA/deXGBIeuQXFyAIuU7jAFoGpTWKZy+keONOxohRGKnlbW68pTgQDEtbQq/emhTD3j
PgR0s8uGh3quyJbM3lylWOiqGBgE8r1iSOSxMk1cTf7rKFNROQ1J5aChgH8nztWoFs4aU73SRd2k
cLE27FYKjn4poY40unwF8eVW7q0daGuyvJ4cIkbXLlI5uU6RPB8FKXcnuRPdIYocHCoqt0v7btXo
GGPwbc5SrOPDrnXGGelRVXWzzij5t6s83HtiEFOOjIo5UBSMpAx11fogVaZ6Www1OFAICquuFq/x
i95EgQ+JRcfrrzVi4NHejTVID8nsNe4NQKH8AdAeYAXJUSpPBMuC6W0LolGflH5vzVg8JWL1pvwD
UzzXhJnJi98PzVUBkTkrMR0MjOhaQuDc5rAre10ioSOpK4WgRhfAoEV0kh2ndZhhgWvgqyKFZen0
VNuuBW+vFZ1EAaj5UIi6v071cJWkFu7vukeQ3BsPohmH+xkyrLaHMU8uUTIpq26cQf7Z+RBUL1LI
5EH95898wRteAtTwAu9eaWP3p6FcNrfyXaC0V9gBnnmhOm5D7UxuwIFVDVobAOV7HL1qWzLGaV2X
LwMFqM4oJXDKrLeYunJbAxyzyo0/Q6F4jiEnCgn69oBtc03JcgrotRAfy8FqtiFkdyA1hUOtOSbs
spmfiYOy8/UefwsRMKOcorUZ4N2IOtSAhqpxwPO7SFUDOG3TMRpEE3v64tkn/mxD6Yq3APOcuI6f
R9/HoxcHH7jugYvldwyo/q/cxpobqQ12Y7h0GcE4HfB+FBDSH6kFs4kwYE+kgN72Qtyz6jKaEdjN
nx4awHbqzOs+TY6+N3CLxJjarRvxsQ2NYN2FnW8LsqG4liZCUmhcf5AxTBGN0TbVHt6ZJrlTkjBO
BYRe+CHO2KV7v4N/p9T4dXgjBZ6FDJ0ikDatAQW4HzMobs1AYdSQeK4UxOupbCtHqeFCAtBz0cVh
WjKaGBF4BYh0IdhjeSavxrbD4KulEBqrdacvXyTBzzaRaFJBoyXPXSbigAqs0qp7qBWtujEHSV9b
8fRoUlXsVAbWVXWlPIi1wj5i3MVTIO/6vLkrGNlASEHqF5h4eEl4OfTlk1c8CtLwpxdNFlR+kXlj
7Eij5/QJ7kwAtjVbp+jLvcIKLHSFW+pCBSd5LGVNOOtr3W7jQt36RhJuffA5FrrxTLn3kgEiPZQB
gYJAZxyiAkJpf16lDeRNgINdjjtIZT7X4DWhVVCDHGKeW39YdfbJXV1YZ20MOHUqpl3cSmtBUrx1
nshPRR3xwe1Bb/I9qDbXGrLoLIx2YhSZTmdqFPwxcEOG0SrmYLe9UAT4QOC+oZUqug/1AojA5cjO
vI2EoVsXWG5FKSHIDAGBU+EkZeXYCpWd4NsKNNxxYo4pAFBrQ3v1J9zFwgyWlOb3V30nULwE5BdG
AFrXIeN7dRLF1I1lrgelu5biiXdSR+F9k4j3ocza4Q0YOEpYGnYSj0exKZ8LNRy2vTTepjGOPH2D
12owY3p6KcRNwouusMCyW23qXQgwjSu0LRwSL1xT85que7NxIRjFbgHtzunUcSVbTCnVCLGxEF8z
7itQwicc2kLLVT1Yllqixds0vZ2mTrnM2uQxUSCxt5PkSmbwV68KkPcW1uce4drWSrDfCyTEDJmR
rDxSeWIHBL+Rw/aqxkTyPDAFt0KQC7sRrDg2wMNVPirx2u/BY6ppzTaP894q6nb8PnMNth3O+AhA
1lTSFLAWAwi5O9zkhj+6oyHeYIX1ECFPOtSFLx4aGLjwGKStJQ/CBobVi1bl+nls4nxTdLBkJj9y
fAxxHU9JeAJO0qPSxOrGCPIHT/KrQ9fe+kkTQT2dQD+ICGtbFbBDyG9qNAV7vz4Y92rX4vCgj7js
QLo5xsLIvMuK0tXwCb3kWTWoHMBi5d99MDDLTDBAdeMPQNiOAv2qWMe45bh+Kqs7i1kN/0lzFD82
D1gi34qmkh+lSYKK7Vkf9IZzpUSBqIz+kRKynnU53YCI7raW2pOvrx/ELPL3iQRwwxiCc0xbFCym
r6SKiGyC68MWqjLoej36o2ngbkvg+Zey70yCqRyxh1DXwaT+6UP/SSRDv49mDra/yvUU35Epru8U
szpgYxOet5roJuJ5qWfFs6rc5mPS281IIVegsdvXxaQ7QwkVROnxpQU/LJeluVaVLr3DtuJAyCnq
sNYSnbhN1F2WxMl+0F+9gBQDhonldmxiUC/VQL0mDFnbKzBIa1jnWwHr3rppx10zRdoaJkZ2TUU1
whVZH54MQCzt4GOPMnXPvjHzycswPsotkQdICv3Gqk3MpDAwe8wr7QoLRu0sF1Vpxb3kvKNuHePF
1Wiia8vCMAMCrURHIgeYsQ8PViJNz2a8r/ypfKxxLgnbydsWgZAD2VKCy1IMjgWAlIuhwMSwBjmw
/fjLOhUZKXj5Tp2L+bHBDe8os924He4xLjFS2dbhma0QG1tnVudbZ30/+htO/T9W43WHQBz6w8f/
U3NlReiazyeCp1q1HmNlerK6wfMsPgbGyyAN2k3ciAWBomSFYUp1G8rV4GRCIK4bXcGvMio7XFw4
KSzFwrVH4S8FX4S4VprPsh/s814eca4SmBpe3qtraG7q0QDuEsratvQhzAtp+od7pXdVyvu6Dim6
KeqLqW7U3TDfuwT/vFPzfKulKAPFNtXg/+MUkIMXUFoL4kxO1KUTItlOWqz4BKO24TSEu3LC4MlK
+jNdsR5KmAlBY+BE4e18dZT2Qi4xVfObBrfOdJTXkM7uUnYtfK70wC1JazpyAzJLomoSFxGbBOQj
ZcgXwMTQc6ndn1J/RA59Kc9YjhaglRc6XuyhtpoRIbGm37b+oIMhIgTKtX8VRReW9jQI5QHr9lUm
ZYe0w0IFMq0yYUqLM1nFZVYw8D1BosbVrMD4DGYyGx+PRA+jcaGTRBuumWsouWwLwAvXFjYQMCLK
B2B4LEZNehPrWFxH5bQF9dOsU8ULcFyI15Jx22fPAa6KvekfW8Bjtip3hw4g92gmey5yB883nEIH
vV3E50nbb8F7bMqy3mrs7U1nbEvT24DbaAN9W1vWOpsCgIPCugbgkAql5gwDBklBczQEXNjHGAuQ
IaJnenfJUuxwYyohRQDistMcJkjLZRj/XL3MwajEjoYyvcIGcmwSVwrBVoPrgq7rBOULum8n1Dso
/5f92IA+6mxAuY4+YDBsdvj/KO60T/GOkITWRaa2mjdONZNXeMEwOI3q+haOKYAwVH2A5DvZUsrv
UiSb/cg1MI8vRtjxleG2OL7orSk6Kd6LGJck63BmjsuNss07lFrDaySRHBhit+PWPnHTEC0wVy2O
AuGlnj7jPQ4CzHcqwC5iT354qOxioMMhsD0ih5bcHRMddas02EUxQW9Pnwb5Ci+DjrMMs6RebDeS
3lw0va5u6vzOEAHSjkW8FfO7MTvUQWMD8YNVSIZbw/QeEos/XqY1QZqDr0FOinM7KBnJHso5EA44
hlByjPMy6+wSxzHPsO71IXqKI+UqSkJhJTa6b3NXrPV22iRpiklKGXM/Lxtk/LPzdi6tO+wAVO6A
WGbSRCUG52pb7lr5b6MAJVNRW424iVrwydpdP0js0YqtC6ktVATLC6i6+bCpWZjYA9mG37kDdxuw
QVEpbYI23+gaDs2DHGCRjv61MWU7Hc4CNfKg8UComm/cPgclT8ZhL/FowGwUrDF8XuC9vAoikIJe
Hog2LjdAwcZhFZvcrcp4PBiwvITgoWqpAFWnK6OSWhvsCjYt3CRK8xjellFwoRk1KLOZmsP+uut0
6W7SoICo48SY1fJNwEPR6mPDjrTxOpmKF8sLJNfDqIWHKJX+QJyiixAjkKJK3WAaIDFFeGo3eoF3
2/jUZ4kK8Dy5Epr0WqgFjCOD8l4fuXC13I7xuE87P3RwJAJ/WaswXvwL3TeBV8XtRSIq2N7g4tvK
z5FWHY1hekRR6XOeOEoC0qYt5UcK1s1HzDzmHWGylbGOXWnsBp4OyVPxf1g6jyXXsSOIfhEi4M0W
lt62YfcG0eY1vPf4eh1OaKGQZvRmSALXVGVmZTbig+zbzgfaAvFy+z5jVxJnTWBt7qkVoR988hnT
IELcSbAZI+p3NSW8bEgWr6lIOS+LP5o9FhvbMJ17OcA29SdsMcyvyui3xd1dfy4zo2XEy7S4vnoe
D06iT3Oe8DVKrHVv6fV3z/jvdo6Lv7gRvtZFmp28biQ6M9FLJaXYqoKmO0aYc5joBHn0BRXaUr4R
H6LsrHp2M6nexJi6X5fMijcy3jJOKujihhZ9tXU5JvRn0eRNQp130Tnh5ZFUqw6jIiyV1DbMvKbI
SjdHzOo1pebPRreyw7F8MeH8Z92wKSFBP/Tspketa5C12FWhes2SjMAVjpnGqPyyNEw/LGUajjwi
jsYi59Q4odYznTLvJ7dsKjfU1bM0LQWZA4VAHNqElUyRqw51CDIzbKAZPMLOvGl2c1We4THcPn2Y
DY6FBkbZ9kqQUyQw88neypR3C9frkDwwM1TIDSRDeCsT0TEvmZ2wG6SvuD8Nyd6cAi6Ylf/fqu8z
PflkZQ4hX06tnkmlr+rbbOxavcTojtY1+dc1uPD9RvMV8rEdLsu8y5bHSL7gazWThHeQLL8rOAr1
e5dQbGJxtv7JhNOpPQmFhWGTcOhSCdqWsI/oVmqdTKIocSuuy2T6SPWd2J6F/itfzmOX2zGITFW9
pMNCF7zBqJqfGGc3rfisdC7CYWMKJ1+OHuP6Hg/bXoA0eQjJC/AEPX/JmkJOOS7c1beFMztTgRvo
yh3RoJH/FzM5FtOFRuynsnqJsveCeWtJdVvhOa7cfUXWIzWPWrUxk7cs/AuFnyjioJTfJ7AbQx9s
DHsctordRNt2CrCbVRY/t/BynL9DPrZ8RqI079pMANkVU65a9VbVs/qdZm6m+KGW77lxO87RXsC1
XN2X2lYJBzsuLRI9Jbue3p5lCjbx2uE/ezaiRjYGQLOGXeoUnpbV06J90afcF7c8w7g+fSRkMIxK
SFvH/OTki5JPVEEncIZyp2/ScL8yLpu94bGL/55q+yJu43hp8s98FRHycswRrelvFA/tPNmttZ31
m8TAZ1ODGYVfmO8Ois/1PjfBqO06LbPNqCMaLPHaOogkX2tlW9QsWxguBrHE4C+BLO+G5TMavtqu
4fKq7Em6mtYpa94WhX1sYnJm7qPkqM5f5nDo+t9EPveFhlNkimesb7WOjjMiR0y5H4f8aSHlKrWJ
W/lXr6ks1u9xym1ZwllP7z1QnPR1BlR6buaPWLrh1fVM8XFMZoiS5aqpm5LKCFwEYf2bln3k0SHM
v8PkUlAjAUyTnfltzF5ZBqFyMNf9Kj+I5SGNiATKbWnupYqjafXr7lssDrrhqdmpBl4IryGhLBJf
eVW3S+kQ/8zpCFykCJeo07Y1cSo4Vc4ynM9eLP1u4uCyaxmTwv08PsIs4PzUe7dKbeUYct4ysU7v
sBoPPftMKXvVoIr+acA8OFMJy2IX+mVQ9lht5tHeUn8l9Rce69nP2gaWaT0RSi6+aImwCacdVlhF
dpLrYRthWdjAArXtPcNBcyVdUYvPHBWTcKunP90kyxPPZnE4d9Gd1rxhhr2dE5vG1aRQCVVhq5Ki
oTefo7KV+7Og7xSGQoTJPBUFBaD2JSa7GT4xEkTcrEyntgIz3Y7FSNwrKCVek111CQ2SqofGjyop
UMdX/kwRnaX5ouEAJHjc7JaENWb1RnghV3Y4AUVyk2nJ6Cv8RqupMdNixYqnKXqxilfBuPEZonUy
DEJtP41aswXKPKwHHbP8kZs7NqdJca0o2WfzYlS3TnlVepQMlNu4YFkN+fAZ1sL1O8mPhrGJKhp4
3yhe5PCtE/6QmJFQLjC5RGrCBAJAVuEljN8F5Vaqt//awMHV87/OuizUmclFG69tTdjUoTLOlvAm
koA6/muMq6Re+mG7LJtZcSzyskxniK95R5kavubNsSTtC9x6b+iv2XLOiI2Adyk8iczMcNMqxLRE
lPP6rl4fUXZd5VOIL2S6A0Gdyr1M/8e8Cjb+HGEHcfrQI665jZjyr/ga5Xq/yI3dawEhl5PpzrnP
U+YATNbS5qNNjXJ7bmzFJCNHPUiQoeTIpFttOQ3lXkBwr95aWfDN2dP7HBPJr6G5FDo+bKRGSFdy
ojRb649WfCito1Ufi/qSNad+wETpKg43nIJNCT/Yjb68lsVhnC5C8tFDcaQ/aYMH8HhVlctSX981
sKGIc1giMIXwiK86+hjGKwfNUpxz8zSmjyLZr8utUd+7+iBUW1LYpcGZ1m1K0iFh3lxiI9BU8c+I
bot154wpil0hH6V434dXtf6qNMUZNU57jtfIosjDpRXYab+u91qI7iVPu2t+m8h/HsiWGz/T2cV3
c/iWEF5F9T8dVwM2dYLP3nLPSxxw3VA7FZjGEugnumAbRLWFpDRGARiFQ5wiN8OSnuTsu5S+ALz4
9lZ7h3vVTmpG0uvbMmY+T0qv/XA4F7Npz0nuFXrqlsu/KXoforNa3gtpK+OJq9P/qHIAbGngA766
PMYiJqAMqKNcyb/gR6XJh1n5KqdDIEaOiCVjclOSg6TcLLnDN/kzGV9bimYhBfme35+xe9FRb36a
+RVvoTwJcCjuUrqe7Aku2ZOG8yS+x8WkbOrlN0OaXf6o0UtSvPfxYEcsnN6a3bA5sUeA4QkeDVFf
zr41nwvAw3TObCk7cikrk8/6cYF5p6gHcNzz1LXsoLTbOnmV6PFL62vob2vnJjXBbTtjvXF/8WR6
1TGLO29lJWNblghN25njUQr3ZY0n5w/pqXYEbmct33g22hX3M/fm0rya8zWbzibVOD+JV7BW3jLe
czxSBTTM6rGIduqyC/PtMn0XXDms3+rB3ZeKHOJ6YGHnkEOTv2vKPykKLGE3F07deoaEH6dv9H8a
HavUn/rsZVZ6Oy0f677t7oP1phpeVbMdJwz4liCUEEuDpm0UcxOK22r5Gs1NLh80PJVNf1i/Q+pM
4Sc3z4Z1VPU9Hyq0gSViJnHQlh+Jxr/fr10QIk0XzlHNNabb6VOBfScHFkSNil2GcVbB4Te4YM6g
IUvuVIy/j68cp7n1vWavqXZIn5vbCEp8yrXjRGGSY3FWjv5c4ipLYs5sy1yvWXmn3lDE72ne5U0w
sSDEwEQPksWig12B2ySvtbdErrripbxs+Eu5fqal0frTRkbA/uYpMtjqeD3DpbAaKKxVBRDt2Krb
SbkLJBnrQLJtrnvSojo56gQqcKepD1Z6znTT4c/xvgy5cozx0pFxkAqOPG4zMk7Iize/9FaAzrob
4YHWPEuDlcJ5cnLjM5ttfAyxeF7sofgZhdepY/nV1yL2S8m3KvALEso10nFmr5UOKiiPFEzikYxv
ms73ZfoaeS0R3Vq94fZLR+yj4YZm0TeaXa+T/upP0ysBp3r3I+abvt8OoqdHDiQIcNqyXKfaF0Wu
neQffsD508xVDyAHWcVK+JJXm2py6G9zMUha6hAuRKH05+5vxUNsDoiYsEmct2PONYJ/Yy/WPKV7
jOkrR3GGUS9cYhseB/zOoqM8uaoUgIwgKami7RDOm4H6DRBtOKKGJqs7kYNw3Ybr0TRPcItGt2lZ
4uKtK8iRHEk5EF2iaACci6eDgURC6NHqoRb1R4OLuHyMBVTpZyO/RhPZfpss84qGRq55FcrjMB/n
7KPFBT/GC4zAqtEDtreT9JIqr/gFNm677MWdGaTEauUc9Pda+y6Sd729VdVFXDdj7FWiRxZ5NW/5
IkRHLcbe0G4rlYIMpH2vaQqrXTXkrjm+DALpWSfoB4IpSAcDrErTjym7pN29kn0+ks7MFoT9KLh5
grFzoLIPVIrjm2J8kRwkFYeMOXJ4SbnYlj3Rw9tUAV7AcXPCvJ+OflrP8/xe5Hd5+NKUn7j+JLOA
dqGwh3Kj1fByl1Y/dN0hl135T1nvqf4mVrBVIvBN+tfgeQyAp77ozWVObnn+GtYnsz9UmFYzQYat
yEGnrEkPZn9L1vOo/sMznsiluNkto6dLd1X6JVA4GY7mtt2EaYATiWtihGg3tBfuEh/7Q6gTQPVR
C7s1PYQijqReuAbtdFmnPyzC4Zs4qdOMGQkH5GsuvJm6q9pXyZcnQ+IqtN5vUk2SMeltfj2/0brJ
4n4sd3UDxpiATAv8ayM7t8X4bea/JuV91RKHponAsgc5YPwJF7AHenCrE0KwnhLrVNGeJdIugo61
3vv0YLVuYjipdjanEe+l2C2kh1VvJ+sxF4dupuLZ5Pm1QPBmzD8GJ2QivPXVQ8Ec37A+GyVgnYvl
vi3PTfqIMDRf6VOyP8U61uJlXvxx2IFVhI0zWxtFP0dPdD7Clp/gL7yGQdfe2uiQKPRTKPr8fArk
4RCCC6+fg8Ez4vQsrVdFvJjSMWHJYAJP/dUpASnCtCrg+ut5wNp84V4f+8YNF2fAZZuIKd3Xe7+b
j5Tu2n2BCyFbfR5lu6WRklHgNF7LUF06vA/CWyLV9izii4zn+RL+wzAbUO+FB15ML3LENtzXgis7
q602p3qiM67/zSEdc8YhJl1k+UWOj5X6MlVBZPiqShzoPtuF8wu23XYhPtiSXX6KYfIi/SQWb9bT
Dp38QARQ0V8BwUOohC1PHwvgcTpdMu1EkIFddJrTy0SB5M3T+oL6+pbFZJbn56zcQbdHe6DdxRHs
Qf7o49D51Ag7oTWWg4jZ/coT+n1jHnKLLp2fpXB3tETChVTEyE3l9cH5D4IdfFcObNTi4YmaPZcJ
V7YzQDerv6GOj21O8J28W5ujwHEUXeLqyMtSo826uGv8IpQQrSPXzL9ByBlBUAELzrFLez16iSd4
1eCqBFdTE+ce5+/ifHcAoqMP6Z++4+yhhDu8km3qzdx6LToMeDVoT/4TNv/04o16pKputXYUk30v
PMgB7CHdj0/gepeKN6Mg61Gg4Ft+aVSdZb0WEyV4/CdyCcxV6+VTebBGcFv9UpkHbtHZ/Fj7y9qd
SvHVUraCZzkFlKqYXRqDJ7mSpOhLvuiJzQ+i0yex4agF8P74NQ4NLDRgPBBnP7+X4VGb71r9QUxY
PIAe0X2ll2L4iMbFK4TfLsnsRU5dYzlA5D2XTpu4k7HPsfHJ5cuzAypmiFbMjq1Hjdqumgw7630M
3K1mp6QfYn4xSRWYvrXwOzGJaVRKl2whu1ORV+twH+nNKD/l5jS63zI0lubRIc+PJvQ0ITD0wzIf
pOpVBljpPpZla76KwoHcxzgMKKGpRGt1u5ovq+RV1VerBSLeUdNJ0M9kBdidtB3yTRJdI2qMuq1t
PgB/6h3rSmh4vpte38njte7/0u5PMe4ikPKIXMaEXTVIS63L/Rq/V8mbNP0uvIqOG1h0pjjysvar
k7c1zMLMo9hI0pu5fqwAYFQRroTxvVF8CMbWaq5R/l6zDipZAEd3CT0jromv/fR5nHdWudOExxMX
U9XFqSICjwksbNfVi5YXdofE/HFW2qvCrmeLPJmo3xw82gp3Uv3SE3Aa7WOKGOOS61jXxPfFeCfZ
qbK/w9Yvlo1pvGjJG7nLmb6r1CPnW668xd3VKD7rlm5/rxFT29DzbEzzY8GwOx5cMilsKQTUAKaT
76ZA8y1eRc0nmG2Vv59DvBpnHpHrNhHHnKMUkeGZqAG7NzYcWSX3aFJ0dtlPHEUXmF2ZO0By6Btq
+dVQP7Ul3/BIxXlX1zuNimN0p9VmUyUSwa7mRuk9PX8HXFu0F2k9tPWuFvYa2baEjdhj86y5dNkH
kWS/Sj9gJ7Pf5W6HImrwpgrb79wpSH/OfR0Sn7KSk157UdrjFIL340E3yy4HhCL4zZ+Y7tphi0RM
bgIj/x6Ff8uUgvPcIjKEDDgBJRWJNHpNBdCf5ZMUv6Im0zVo6w3lK1BQ2gSExhFDCQQNUWfUOzqH
Rj6TFGRo/zrlQyzuZXvM09eKCcye+9HVp582+ya1xUviM/2jzlZoHU125wMAofiaNiTrIPbYdMu1
DK9TseniR77siWmO0y+rHu06DqTJP5vzMcxPVviSaBBNtiw/nvvegnTkqDrSaHd/uu5m+PTrXhTu
h6JBjnaYW2/EPCIKchnxKoQOzLWcErc87KQxAJcTwSBxuCg39CqrQSLKNqwYG3ytxH1ERLAr3Bqo
9u5TwcQozlVf4lgSMI7RWYPWrjL2TXwkb3RTGKMdKR9l/ip6GRCyuleXl6dUSqC0kZ6HOAEkxuIy
hiVORwAnKKI9JhD0Ae8sbNLF+aEEvlqbMX8lA8XKPo3B1pt9p5z/3kTzI+VqUZ6YaH9RZ29uNy2N
ctEAzQN9ZXavvjWL4gt5SMwJqOT6mRvfmkGSkXTVrUvfADKO9yn0UjrZLauzsw74M8Up/ALJTOF8
VaN/AyKwCTm4ovCV+RA2KgaHsNxng8eZ2JdYo6heOAr7Ow77Tmve5vVOtLOrNv85qxmZr3ujP1nu
ZFMhqQIoqurKBskOHVc4tApj+rYAEzYrv5UCALEt6kBRD43uo0o061diC2hyQ6c3BHAY3ZttMF5I
BQbC3Y4euUuRsFCsZQw1OZ1t8N692U2bqyH/pg4Cnv6YO6TbsFHW8SV/bm6ohX6GvtYPw0JR5PfS
pV7ukYjY9rsREWZTVdQg+wPZoaRpsNsUw5bSzaSQBeSsTku4DX2/+C1Mb2PBrCV/oeeI4V6kyqtj
1qkDV4xxicmFo3FLD1RfhaPNn8mM3rCGdkjfcdp2W/n8/Dkk+2DNH6HqKLDa7jIHBNEVjX0nHZ9C
cgTkjhy+a9a5UTvPrNJDVey6r7E91sODR6WP4PjqTl5J9TFvef2w1A2cmD0O7A4Hd35fGf71A1Qc
yXjxHtGWQBv0HKUXaattfdpP6u8q3If2bGpfWuYly78oNgF3flVfttfhVljfhfBltIR3tfQaDm9s
2TbDpt/jfTHmrswTtcCv6bY9Ldxi0mMLIbD1CPKl/kkzAT6vEfCtZW6psRb5ymNoco+c7IY2fdxo
Tyxf+hJYEiV5KX19VyBicCXBY2tZ7Xqr+CkdSLtZZz9Jnao7DOmWV2Ykt6g5dfJRjB6QAFOyAW3t
yVOWnL7dR/QGY7tXS79gnqmhW92EWypGGnYuRoJtSOrZzmlIiDzSBWxmlOU+R99RCFHNbMginNQx
5/m9xjpgVSJgnzo4HZB0U1xGxGcNuVoFtYWw2NDmBFIwNkWZro+vjUdQSso4O0Hz1a4OJmQvwWRd
leUF2betke6VSTcR8CJPfuUC+A975e4AulfLJ2SxICArsxhK8qF+5YUjB9z3hL2sNmkfsc0XnuFM
072a0oNvQuFgag9rWLBuf0tf1PoSL+/P02fMXuVqrwaEQxVBYjwIl7XnjFzAkQAKFLht+zL7oOHN
tXZV0CqmTbmjQGz90FuXnR4KtiByhxgf+nxWjGDsKMs1kyAiIMIw3k4GfbqNUyW0dnu2EOPX2ywD
Y79V84sq/IXKPQzflOWg6Dt9QCr5t/RHqfrRk09FWgAOgFHe8/wv1KEMT/9KG6UAkAMAnKUd6Smp
MaIZjOojKb9Lhp+U8R8yUDvGC4I0LegMvnnlyUGSXi0QlriQvXqI3TImLbf8Azmi1hfU8ySiubNn
Gs3d6sK4J8fBE1BLXET4OSnoxZMALKQ1zgCuUz719hEk6EyrXIY/UfdPnF8b8bwo17kQvI6l0nC7
a3YFs3XR9O+M/1VoewAOZ5oOLfxmR8OLusUFHgW6cyw3qjfFRyUcl+VdZZqHxL7WhGWp/9pahbr1
h/LRljdtfqztOez9Z76MIv0yn28LzQZIuORgT/ttp740Hb+zuorIBGNoH0mQ94LRBpyMhM27C85B
Sw0QcFCrCzeyi3bRns8mJfI2JiGmcAZRdVb4mNGipC+PSbUZwv2MqdVToNGhnYhIua3v5vBGgkwQ
NV6BAcv0a/2bPc2Res5LIFi8s7vhUTKDjVpqCsTyMio/otDYa6+4SXmRC49TdPgyucJw/LFbObSz
tvKqTnY7ALJV+JaGR2/cqHhbmpHYE9cneQKicROYlccI3HzT6eoZvaZ2CRReYF8fMj1QHBFeW2YS
kg0i6dume4T1S45X20WnUCEghLRJKownYJw57UT2SPgv0Y4RUVzphhUhITsd9mh+7cK4WKiYWanj
naN25sqSrLPJpg03UDMg7Ze0vA2z5RBOk6seQ2ESH5/fa1j4DjJO/YACQnozRwfOsQqvpspTOKsw
qhYOGYKO0aZf6Y+lstWFIHYtJhB9oZeJPS7pIsqQs4SyYSY9eRbvs0tEC8pcNGdBvC3KLXhK0OnH
odvHtEzKj0omBEyDiGppGLiNJMDQeeBF9rbJsRO96yW1DF9cAj2ZntgvnF9MxGH9rJ8LookIf+/p
dSOuGgFdYYq2RGnbXVOuniyS9hy9FNIn2do+SCM6jI1kfOfqv3C6ZfWhVgO1+qwN0VfnE/nXYXJo
rCNew0V1ewImYkGcakFrnaaASK9t8SjKJ4Djt60/0iwV74Pxy9hOPX6LsjvKx6e1diXsSFLmxsbG
dwbFcQW8XzmmnyZ8Q9ZTaRgcpiPd7ZD8qPFbMVxv72N6VZlIyBg9SjxKnZUmD0frnKjOQiPQlFIa
27CKUX2lsyFtaXqKK7eCCbxXctsRSWYrSuLMEBaF8JPB8qLO4sC1em/kJWgDbzuG9eRvGr0H1kNc
NrroAGErtBFyBM7fwUmeb8hwQ6J+knNT994CncIsml1Ld3KdlHanwbW3G1U6RsUJvgOweqRZ4EMd
Et9tyDoZgEel5Df6R3IzTJxUgT86T3TQfxP648ExZ8nVoLgIx8mVGWBIqPbEJCCnT+YqRAcxHQpG
Qdv8QgTmuAaxYaPQHatT6GPGoB/kj4YaMUb7aKCjz7+H1OPxJqnLdRBI1gdIAcT5S5j/iHNymPGp
WMqb0F9Avpwk2vZ3BhI5g57XpHmdl9ZGS+oM9uJI0q/ev6UBp29/aomnR4pOh2ABGPk1eYGR9t1E
N/4w1Vb43Qj7tT9L1huB4JTpHBriPlTpTut7E6rgKlzz2FqBPoh+3QY5wpB0oiDBBkcc/LrHj0x5
5MY/owMNFC89XXii+cXkghgX3wDOdvrZjA7iC9tga7SlK02bMDl3CLatVQvIv7LbNaYrYkXwpVr+
Q0qauyz8NBUHBOIEldcq/FMjBfX9ZrKOw/JkxThYikFjHbimGcR/k+GhAMjWQNUb1DhMtwdAa0+c
J/73/wtGfkMTlG4JHZzw+uVChWwsCev8qVln1fyj1KodSTuz3NfWNmIRD3+x+hnZUB1nWnQcE/gg
x2qOhX22kEm10ZdkvCKFRLMWRRw39lptoob42Wl1ioEwWvp4WfjU0p1hOfweOrDxblkc20Sgjckt
iY/ZelaYIm/bR5H/A8d2BeQa8OTQ+gIoxFkZr9JFpI4A/UKfSGaRHylBkcYoZkcnqv7oYmeIhueF
MoFpO50nIWlgN+TjsUgtu45+sG/ift0WmxyBa4joxhMaNG7/TJwLHdz0wTiX/UzfzWqqWLgUXeMz
797+XP7j6lDWZHC1bqptV5AygSgMQWUnMgvUfxvQ4LETeZa5e0o0CR62ZwPOzZ/dCKSVVIrxTerr
c5Lhc2nJzlx94XePusVW4pNAiWJwDWru4C10YiLs0CbmmtFrUFOmbBCnu4JB+wsaua5UcY9BvibL
Z1P9yoyvDPOnLr60jCmB6Buu3p6o2sLylsCTEupJ24ZrkgIZQGcnll+RsOk7lMfJQZ/9Hocx6WNB
cUyQr4PQDND6r2MJFA4ZF1hK0MIAZ8l4LvHztHWPghV5osITRsAPaKfYoiNqAHdgMvn4rv0uzbs8
JnZXbCenXk5T/aYryNQ6Ew7nlxGl1gq0GGb/OKE+4V03gw/lEUmuWnzU5ikJVNcwXuaNuSUdSygf
crJbex1Jb2ebBIJVGhKp28y5TCtUMQMDDO8k7PvhWs3nJyIsJ8hVuXO06E0eU8iOn7H4MiAg5qh2
hbyw8+qFJ8WJ/ETclg/D2CXLUdZe1vBbqc/5cn/+qy3h85lSXCIHmk2iVTn4hPhm1am70NRJWyRV
dq7f6BJUhh5DV1b2qCN16aFCr0OR4hpOtPY3TK2+fSaftzQbhbzjAtj2SEA0EKJ82FndZhZdJMKt
EnoKRxQKg6r/bMmFzKCOqvhOeusqb8gJtJ54xwIdPGd+CYIlqAmTWK9G+UYvYBeplzKIQahVkZEC
ynzrTEm8FXCvYiQFSTOy1UDcldsJOt7aPX9KbPgFJEcZfw2oGj87GOpV7J1c+R1QiBnx50onvowr
ReT7+oA87LJ3iffLoBEC7TymwdkLAuFvlc+AwNoTp5BX56rvnLY7jfP3Qju9BM/+SOGbYorKRm/d
GRkoTFQJZwm1sCweEFEh7/mnxvlnRHLybITyWgDJBV/WL8+rWxtPn8jjVBjybPrO2reounTimeZb
zX5jgZIjfYvXG72+FH/M7T1HsvSEL4biBicpMG3EGJDdhx0snOXnaO03hjfB1u3o4eCyhdjPuMQ7
jgTu1mYUUbn+aO3oPr8LACv6NQnYcjg/6/rmidoKT05oiI4VYt4aCa7a3SL52kFpSpzMIzl6brse
GPZDAStsvoErNSoCduKkDqDveLFKJSAqqKyI5swzV0fBnlENhO4k1ZzoV9Xs0fcihu+/iHZ3ZMXm
O5K0eJAAn2PtFS5eNPdLTaFZnFrhpSFYk/UWzruyc1bl2C/nkFqxe4jiRRTOeOqg3dgZ+Y7cGke1
ziMBNkl9lYdNuCpO1Wx7IB7YXOJVg45fCf/xxJq81U1gSQumjZhumlGPy39ycW9FH0MR4YYyyuA5
z8st6zFENl4UwyegeIVyAO5IzH3TnHRxi38r1WdJJqojGxwZInXIeh+X+/N8VIvg2dvFlk2Ulqsl
+zq9GKqbL4FRDR6joGBve6HZNkUgZxtmViiEmvqWZSxd1BbsO2l+ugEY+jnR7gaS1SyTSdV8U8yP
IVEIK5rsS2R6uQuNGDkQRM8aCt3ZnH1mqFTc2W+Sbf7cWA8pOUWu6TWrOzBZRvzVqPiWeYikbyH+
7eV7YtDeXNL0U2BQrugTEAUTGVEI5ouaIQLaaz5iBDwcEZFum58VrDkQBr45fhUMNXyW35VkHu+l
cg/G/eQwGJd4rjK0WGAeXl6zS7YVSEm9F/JDOwZG4WcwyFn7SxfIik+JzRCTH6bE4tgfrLOkIYJL
KUKdsbqZWtBiqJiVwB8iZbbL6Kyl7vpys1ixP6nvEwST+RKnL+l86OdbpW8K/QByBM80IzdD6mJt
GcZJbuXq6/I15e+TEohyPXGSbJOpdOzpoe82w+rMPv4UA4xZ0Hm8bZ4nuWHWVviugbLnXT++UcWj
uLE1yXkWwtkIgs7ZYS05GDAF/CI7OqGwGe3q88CFjxV8WGnGSngFMyNp5nPVlzRAI6VLnzIC6kTt
vtP2GN8qGlNTX8yVMYi7GwrUdAKwhjmR8Yg+0cevENHLH3HDcP+JdWvZXm2v0+Egj6jvU3LiK6aE
AqRYhF3xxKRIVx267az6S62nniObPVn2F2MBQmQzN7sVdoVuDIoJndV91aFCpyMJwI5UHKkYGDUM
ktJgNSBiheCaaC89uJj0IAmfYfO96B9LrdPqDB7xgHbfAbYhonnLqPjqmCxhJg8bgy5yBR1iCNMW
pf3C8l20eaM2eIiNv4bIaBMp8ydGb9i440bfjlrQUJ/YerB4z0zShQ6gPOnJdoF9lT6wiETKflfo
PFaqxAGAVTjHssI16MfFgaExRX7NaIbWmzL+ppwwWr17tnx6vp8BIiY0mEqCtL2hu++AmHn/iOzi
7LNVQN2s46KAIOsYRzCvNY/vkRS0VIR38puZNiP68qebYOUa0ae59PR031FEQNE9+4p6pf6hIMkz
t8dayhQ/pG5XVBerfTwLrvqXI65PPlKDJtuk9yvZ8k8YfnY5haE15kmzW7JHO5jyKEVY1jAIwdaj
vUNNJHaf3fOlGMF3kgXcQyi6/kfSeSw3jiRh+IkQAW+uBEFPikYUJV0QlIP3Hk8/X/VE7GF2trdF
EaiszN+lZxhbJDwtPrdx1/ihy36PRe2fYwnSgjAhFQvPl+7/IpDARWlBY55QgosLXEDW7pcFSyKz
yfsfgtYcavOrJnawUj+0BHJ8C9019Fdegy5ds/q6uzXZSUaaOhTXGO1Vioa/oXBCTLlaCN7j+ssw
PLDXA6j1KogjIsPYwQXKfC4sxIeMH1aL+upLnVwjdVVTKHEy+1B11bpJuBxpzaJyhfxFRgjh+Bq6
JZBuUeaae6VCq4FyCv/zksOsGBvH/olk9ipd/PZzgm1n4TuWnwbEE2UQI1K1GNLvKYohf5Eb3xpi
gyee4wq0gn12BiMp6+M9IzqLLMJhXg7qfezRTMCsiXI6gwC1jRCGMLFP7WcE4zG65JgIwrvw30pe
CGlCPVXCq/K7c2xQ0XkjqA8cQtjthvKvKnhUSznc6tZ5RN1j8JmG1w79iPPGgW1y1uZuKu0ala+g
VNiALIkClmJFPefjK6vLlmF7t/Xnk4QYnq+uv2HHdgPtryOnNIrZ+aSdgsV3xZDahBDRQ+PCIBXG
srmkodAiywronw45eg+6zxYpiTnyhSI+JyTXTVnQXfrf0Phzf66zY1t6afOX5z+dT8pyidy++7Kd
rUp3S/+mNLrbPnNq8FbjVDwiJPeYQ38VSKjSDzzLBl3hOPB6Se/UnIqIn24Ta6e4WBG0Gg+7oTgx
VGoHegXu1h/NhAK91OL22/fVyyjfBPsfbeQqgGUANRwuEJjsKHdNH1GumXlDjcjQ2CVUEp3/nbhu
mzMkxBqATCVLUDvz3QieGcTgwAF2IgAF3L9QKK6UfFZWvtRMEBvNk/odNU83T3aXg3G/CG0Dezm4
vN4cxYtsj1G8h8jjVpl7TEn8fE7EKltbaIVWEcMEWGlUraRIGCoAGdnBIhMTwny4VOq94SBz8D9t
5W/OmcfWaDgWc3BEhQbikrnfrb4eN+1mmHbtfEjwWg/pqQ9FA5JHqCLfm2qbSOuEkmQuMYoz9le3
Fj9bdhGsi5QDcNpItuB9HqgCqvJU4RGs+ieAm2Ftm+gBoDbEzJv6CjEVp9ku4b6GtSjysUP9QXav
dey3ACjPt/m0lPJzPm/bZFfxDNXftPX5VxM0iblo83Mk71PUWuYHTPSib/d0bdGlLpRlWCfMVNDz
SPiD1GZUvfCljfGh8rhNp41AbfzuTQ5RaCiCMFkhVgibpRZiZ4JMCLALonDiFgqsg1NAqFGdHwkS
3eFmTnB7S8aApmd48tEtQtgJp9+JS3lGxiXVrynoCaOYz1y27KdNjZRGvWjK2mQTl0z3Qdclej/U
5QPrnw/QoaLqo3etMxsh1HvUX8t5byWHRma4ozmcTn15RL+yBFaWYXeBm6T0i4QJXFsPq/c6e4Uj
yzRIhx9vaIcB/lVsQmn3brLPhTl529prGb5xXppcAyWHhqK8IVrGtfA4y2Puau219sheKo92s25i
b+QV4+rD3GRYf8IlIZ0Slc/PtNHAg+cR+pwQys4+p+pXyPpuOFt2turl2oYa08n40NnBA7llicUM
wyFiMJQhR5OLqKdcXD1iheEvLLckvwkSpl9KvEny4qhADjdwM6X2IzlPu35znA2zX8H/Jd+0SuQa
7bNHYg98HDLxGsVvtyLow6fejy7QByp9sQ0MW0Dv25R3G6vatwjpgV1kPJnY2YOTXejiOuIPkTf0
UX1sim8NWYSysNkArWqfArLv4leTn+r3qMevlH5yRRDOFuDTA9gnRgXBQMjXsE5XmdqvEhXVbCDA
l9lyQeDyk+yg2ARfM/KtYbxoYYE3CGmPLdR1P3CM1GDL2Jr8jTmQoTyWKAW4ZK27g5grXMc06uk+
jn4D56Iq0+JJOoV27pyNOe/95uh/M19034G8TwraXpufAZg3U+uw0/tJB4waLcCI6XXRbdY0eXSM
QyIvRdQCpj1A7n+wH1gKs1bb7RjhFgQSiGG1QUnqlK9N8Tu91eq5qFYD5CXvguKZ0VKZjwZa/+a9
RrWpvlmsfBvSKyhG7aM7embHqXjmy3BlEK+GMBZr5phcDATk/rfjdKSs2As4MVweVO1fW9rSKpOZ
jk4BoYpkMx1DiEqM9fRnyT5G3k7DTF9g/2urDPmMWO2l5g2TpJ2KvLfnrbjbWn222+N0TtaoOvVt
sy7WwChindegHOkZfAVrfOhC8PRVz3N7IweBMIlPfje5P/oaeouVAV5YEGHBsB0+w+6rVT7/odPO
vUW0RrrIwkczh1mEl7uKzmKhijo4B3ItqF8XkUyeKydFOo5LWo2xfKkQvNIz0SQY6cvoA0vWKB3T
V+6iBGgoU3w3BAEmPGdRa6kAvCVsbkLSNaA6UYxj9hk5jPL4LgAwkM6IzdPoSduVuS4DDwMH8/eG
YWBlkzpI/H804yb4ccpn5HxM8Y5ZOY2ug7KppJMAlPgnp+4XouVsD1DKRQf0p7sxQE59pLvBrHyY
2mubfxQ5gV0yIgdWr6oR1C8152mzeMhHcRN/R91Jyu9gHJWxmp5T9G7QplYfxXgfmIAFUy10ndHw
RKpBudEQpwHmVw+F9e4Bq+ln1+4rV1/azs+/2R9EPpH+Io/IFBMKi5cPhTpNFdh3482rHg4FGzlE
xX3i8EuXRL5I5XFiLT0kIQK1k99/SManmo1Q69MitP3lFPzExqeUFTdn+Ck6KMIVqx9rwTEP0p/o
DLPoR25fml+aXSi1jhk8j+89QJQ03Dru6dm4ohnWCVIxd3500tQXud9H2QfxJqhpxrUenlTTk3E/
zz6zW3SGPeAeSFsCPl4G7UOQJ01OjaDtNq0lqRpiGeZWIMF2cozk9R8q6fYjYAnmBHyIpT7hcqug
dgKOX41oqHM4AoCkGSOeENjN9rMhHbt7swyiONYDiBOawHJJTkaAY0jr36bwR1WEJhx/zaPST06+
Fc3PmF+ECAy5Ud/vpvBiok5upacz7dNKXrTZPTKIMMKcdu/nN4n2Xm+mpQ5WU1mHpn80xPvHVyc9
pbMBNMrJG67AizgEoIQ3urQSJYCWUWzsq6v1+FUkWLh2zQgkcajCP2k4j81DQ92nv1TJOZi5+TZl
v4oL2pJDOnlwQ5mDnKAn5xBBXAeF5LHfFfBOaQ7RgNzGXwXtyyzT4R4s+9qZtyj8i+K3ASqhQ94F
fMkrUpOR6jDi6vw5uOVTpmOy9DhC/OJB9dO3How9BePZIFDsMqpzdZ4ll/MmxRdTO0vynUQ/10Ic
LxS3aXMz6c7D8CQ4OTEMOcm9QdGYaJdA2bT2xppWlcdFAkt+SyBWmKjbEteBeU61WzvRRCRfUf+T
dKjLz7AAaJ0Y20bMb0atwA7/mdKGwFAF0TM4b+WqydYpPsSYLjdX8oZ/3kfTWPoecIXxWUfAzd0v
WrYJncUFGyPRuhnXeyw9k/FZnGD5I4122/0qzW9BIVlgODO0l5UjD6gj1GnTQtgWO8IOImevCamF
R9JJgRan3ufpe10+OkyWLIDh0WjK/VyGH1ZhewMYu0qv3f11hiXec4V0qXBtMXeK6Wnd0Mu0ByCm
ehVvI8TaaFopTkHA2217TvBL8MQKertGF40yGUMh5pb2L+Rc6zQgrXNndhpDWvAvXDNWB6StILQQ
Rvny0yFMwE67RYXFdlJPEgv+Kph7aoEAmwcE4bu2OZfJsclXebELCR9suQDGNdiGmXgT9rmSq0Vg
JPqwwesgCHJ0mwJZ0XggSoKfH2VSO+x8wAIh02DNb9LcZDVZzvVTNr2uWcJG6+cqR1l+T2N6mxSX
ewYIvgvG16mg5GHUEdRPV9HQgQ2qS9FiQBWiSK7RitGz6cVGCjfgR0b9adcjrcSPwnBrffUmzK/1
rbWQ1Aut3ILhxVBRgUSFxxE2hyduLweMOURJA/IWaahiNpX5NVlfGmCBmpSuKr30nBmjfAN25XJE
Tlu59L7VXQzXPdzImH8GgwY3x4JU/oBp8hhhhWv9ALPbLPrx3Oo06mzuWlj6Sq+2Suy4PQaJKMKs
0PwxISBFWShVtrTCkG9mBErVFo3pSvXD1skyjffzF7+/gB0cLhRmbTkaeA8ooTVjxcJ4UZ0zESZd
91PI975+Z29I2W5CkiuAMZH3wY+aJDOsnM5caPTfY340g1foA1eB5ukoDXXJoYLEkWuwd8QZNS5F
SX6b/LOZ/wY17U5yMKRdV2FdQVKDt3AlmwwjroAvglvAPdFzUzb9euKyiJcEsIyXLP4RM7BFFbRJ
21Aghn1+57T7GYGNEmXZD58S3SWMs6JtEWwH2ipkIxU7J32Qdf/ln8JiPke0pQTN2ODTiJFk7aMB
3/FfoVJzMqImBnzZs4rQtSnRcd56fgsxQ0TYgDjdsgFOyDebbWOXzqi9a/QnqkJZfu/bjr079pJM
nJrfuCEC7l8b4NTbmKB4iOPAvMXyQUgKy2SAxcxRmr/42jWcXoLs03DceN4lEnGRuG9KF7IaGakb
ejVJeAvMEequRbgkSI6lKQ+L3+/aRLHSkEIiz3TnYIvdKB5LmVza6QoyxtoEGPVLp92ixW9P94+L
GtkQuNGq2oTbUT+n5b3y94lzQqnJV08eDsbfZGRly/AqpNyzLy3C9N0KXyP9u1VfZ2R7ugtYELUb
M12p3ymT3RIhS4bdZWkSAFKLGdNlleNiuFraQevXIdG45WQsK2K8au2A2h+NPPad1oIu47rVonXK
0BQBvDZIarGcQBjlQbtW2b8Q9GheKeO7qnzjUYQOtzb1pR7djPXYxQScM75VKIB40NAPHkQTDYzI
3J243ANq4dXhFh3ql2GJ4ITNQRZk33KAxsObxSwFObAJ1qwMGMp7xPhhm26ZvcYW8nDjgjgZ7+8y
ZuINRH2iq67lhV4wK3uM2aRNAGKBtCEypHEf4GW1z1F/TyCO+lbzhurVnh4mwY5yRCLLbxbuczot
b1pqxc/UVgjzeFtzEAVabDkBHlg8CFup1GLVhvVGvF82o2hUFlvbnre8a8tOPanFBUoEwp9Ga2t/
oKwQBc2v+GZvA2OTOr+UhHyEgpsJS9zE5XvSv4j66qP8I87R/ZXQU+jp01d+k5iaFKL8aI58e6C8
qPgOZr0xYITC8AURVOuOWgkV3KO2773UshY9y6xq/Jzj1Sq2mn3BmFBjdQh0shav+QjvBwli3ZDg
ki5G6Y93RCYRyfY+tVxdeLiXqUPSo8D/He/fN5drG864x0Y98BjUJPUJHyDsM1cfMAd8gcAFdW7d
6qiu55U1naWVjKPLy6wPNf2DnTfjB3ECAXJ9Wb/Y/SYqDlKKgqpbOA4rV0zP5/ooM8WbmmoVTvQI
yClL+e77P2x7WvV4CBFX6tKP7vxFxT0gEoGbn+9Vi1cEvy0mbZeguVE6auZwS5hQMRPPypvoGrXo
M3VpWZrzD9qyomYEYR/WeK1hsoWgKx1PgBcdApH2p5jXqHPEg2grnHq6SogO6TCV42UAh9+SjyGb
l8JBz9UfJ5zXSY5jn+imHNVyiml63hfUwJDKAtdae0S/iB4sTzbDCxUGU5M/v32ECx291+IZolzj
El2W3N4kgAH220uHCl/ZzrKXMipA6m5HYe2u3aACiw8+FFS7yUgqYIHxgYlGfdX9HadcevK2hTTn
zviTgrs4AF4hQK5dNt/+DKzdEC/EqQ/JWRK2EUK1auYQJKMfUkKNTzdjeZpBAvrWWgTDAwW3xNLQ
AupRGFagjIeNIA7a6Ku1hMPUzt6aQOQTOUAZWGM46s0sZPNQhwjjsEOuTT9f99ZFz0k3xJ9m+e43
QW+obQRhaV7G5H0UZAm1VsC3Nf6Y9DDxFIvxybvO0QXsMPcwNSasXs0VnobictUquItn/hVYYHrt
H5cVL1HkNfFEa6+6GiqVBPPmNIJ10KGqzbs5neZ1sG3Uh+RF69k4CiCjStf+mlsXfk+IhBQyfToU
GQlXoiMhbOHqsu1bJD4Ed31OFByYqb/y609VgmXR0FySuFNj3Dp3AToX+y9pCWjQ/gIgx+TNis88
tCWBfj6XBcIPe3Gv/VPv+twDT934ArZfqGCPkGtLJMsq34LjLBVl9qKBj8PzI/8Qf99GFI0QaSlE
Fs1Gq/3yT3ju8ILBe2rWzo72I0vpzQFUTP2ctHMmdZvCslA8NOtBrZDG7ZsQec4Z2HDJXOwqNqU0
RJ3ISnJzTrdaiXKel6O384VJ561Xd/3Zm9/CWW1GjxyzH9+MDKefikrB8XwrHW72ApEQoxkYBymu
fFIHoLe59OiJimIvKkFtkYTkpUhd7OlLHfgmEmzx1mdeS9zAKJb0Lyk5O8Y51k9SdijlP6t41USc
EXRn8J5UP2MdkCnDuxvum+zcMNczfJJQUu2M5DXPcP+up+JAywxAHcmMo3yPGVr0hCMMlMN5v1fl
saounfFt8xef5nk7oyBIFQF61cwiLcIFOmAirzuNJovbkR8hXFMKpSXFErzPt/46SG9zeCXIJ0ao
3O79/pJqAlwlTzacySeAPawIeEDWE2znndVhCOIGaEKNsZ2Fk3OyHODHKjiB+CQZOcki9SJoUs+y
KgrltGbt1UbkfRko8k3KBb+CL5GXMDjMFfT2pFyNcPwtzbxMc1W432woofBRpkkQE+cHFkxkpCPo
qtJFB4XIjecqSEyISKIJ+7D8guxARHup5Qkl1+zkHrLa2gfNi1gaEb2RCmfUJNR/dNquqM8Q9Xp5
xTFjOR9JavHzpdUUM3j04UKTXQfus10FTJd+znq8bnJtCCZ/eOAmBDgGkftkkiXNCoSRjvEF/3CF
zZnPHGBujqCBVfXVMKV/Gm9jBpI71ShuC0i6RGVB1kHrGqikbsEYZFZ7MQn5M1ahXZmi9nSJLjWO
JtI2OJ5G3ZTxIZG3hrQi6Vd+m40Neb2mzfSLNJR3Up8/LaSg6Sbf4uZQDwQPiuEIk/FEVArizjZc
WX27daKr3iAaa2HSNykfceDixDUL1+0N4rPIlHyaO7sHAUUV35cp5t5lb38w7gnrQcFTFv2wGjIo
Sh9SuUky9q0Gr410I35qeLP9Ew7NISIic3IHB723Ey8cE62/Wnpa2i3R7nrEtdPaur5B+4XlYSkH
W716dtJfGb8Ch+fFuUfLEQCUG0gFFZhYIANvaI++hbD8NKRP1abjJP6zAbPBrilUVRaNbT390pvy
GJl3IXbNZ5kzcGlH4vuXfcPV3kdALBVuv6vP80g/wxilDEhsv+qsQ9r/ldVNRe1BPhbvFlmfY7k8
c3kT0oR6nWBHWi1YWHNZIPmQ1g5eSFQ+PH0RbE+bzXii+qWb8fSJoNDtcjEVOEafI37BxdeQ/2F6
B0n4qfmbpv5uTTfxOGrzbYiOJTxMsnbqta5iM9vl0yEB9NWE/hSukQ15bkI5rQn7jXsuxOJRk5wk
cUdhjEQOmEcr7UHehCinirSDc3bIcSE6Gxz5LTfwgZw6H6YzwBNPrnWFWa7ckmlaKl+RRlvh7CX5
WfffnQb6mNdIlEjsbSxu09ItLSSkKCKD8NsmT4xrEmnKLRXXcbtXq6uvHqv85iMk8An8EpRswFU7
MFfkHiGBaO0M8xegNSivABk6N33qac6JFFhkWyLr0Viwc8N+Mkm6XDmZD+D3bU7vsfo05HZp1A8N
5oCAHGDJ6dA7EUkFAEGIVwXsGZTsPKeblR5kT7ojNg+ChzBRbynPPIh23MnAnzgqMoZ5Y6NHq6wC
v323pffS+TP1PVWhkB4+ugqrZC1y/uCbkdoWEw4IRX8u4pNZ8uRbJpqETJJ14sWrmCAGKBkN7TzK
nCg4atbWMr6K9qnTu5ThdZYAHIjDWQJwgYtLiBI70lXnK8sYSG8D3IzRPsavdn7gPwkwUIwesadj
sLWHGmuc23yhLUmUskJwmKVlb5RmmzD/gstY86noNYaYBKX8T5ShHEfRQf+Q2scUwVna7mEZSP7J
AR1jNohESey2Mv+Kfk3tb0LGRIGPdAraUWtfLeMvgnEI2wskix8QC4aU0D5HwyH0L0Fzx4oG4O35
jDlmKfFzmez8DzLvhCIFZBFigqsgKZ5+fwzNo9ada4Cg7Cch03TaNDVtZWsvtYYd1MovqzE92/9B
oOmmjJtxVKLMIeQnFpAAcmfjBb2kmHj7RsVGhbkvR5rZIng+q0RnVdKn1miL2nofjY95rresQURS
OXu5jT4kfSXCG0PAEsg8q/Cvo+RjokATnhvXJlQxHDSHtAarJt++JCIn5DAkswO59ltGf47xqtav
sn93/sS+UDgWmsh2AbM0CPjP8ff06jUOMsrG4toTCfsFwFHt4gBk0THgB44iBiPC0wCxJuLDjJ9e
XZraDpdEzCy90M0DRLXkvwv1utW/afNVNR7CzzdTsdT2G2uWGNiZh+PsUwq/wultmLBq7SVE2xwO
XkoVdXBj53QEOMmw3ju3qMGZdBzHizXFbjYM7h22Lvpr0Ig2b2l0yeuI3IynnhH2tChpsW/EhSMG
wdS3Id7a/0PNSDop8YompNn0mrc3uf4EWKAPW80aYNh6QGJfyO8Rl/N0N/atfam4ojVUe3gQUa5z
MUsv7VWVH2HzYyeHMPfQ6B6GYR31AjkMPHMp1bfQufC3yERbVPoCsclCRQCAr9GILmRvL22cJf4A
bV5zNW0VdTeQWI5Gl1Qs7BrcZ67CXf0kYzs8ycPJJyPFggmECEcgsbKH9wbPJheVuJdBC5BoreT8
kKbk7lLPCPgMflRrBDzHmMfZGM0LQYLB4qwjgJX22oOkoNrH7PUl+ye5PJUlZwdgXfq22vfZuYOe
tnAtNhPYOJ9qMBa21ZlvaXYZABKHGlvHfJ+qrTRtevU1w8wW1wv2TTEHzSS8XumZls0HOi8CNwnz
KtaOJ1Qes3KdMFUCs6sta0fVfulA9ucGtPDRVveYm/Xku1S/LIaJCukjPzUnewybv0qETewRQSjH
h6zZomTqy30snQjHXtSYaZVNkaJVp1oarGNADCieuxY5rqavjGjr5x9N57AKPthYoFhC8Nv6PCrJ
44sTbVdB5IDwmiNmkB4Cs8LtsLChHnT/JL6JQP3IrH0xEzAJ6z8di6heNsNHY5K/SetlOXvfPPB4
p/CM9wGtco1SLUbr3cJL2BIRdomnIbeQypOUeN34ZqFuIaN9kfgfd6jr/DItS1dJtlX5kqsMWy/i
F4ijB0uc0IJB9Cp3KDHCg2E2KBkIW6zxe9xEwEcM80hjz8DJbkJSYyWdGzwbqOMVQsfn0gtt+IVF
ri2T+ZLC5pzB4LSAO9vhBcmekkFwYuPK2UemXzMyYw3SowL9O29OWnmb9c8QCZuKJq6701ChBZHe
iXuLhiWNUNSudA54dWyXsiuxrMpnUYJGtKZDfLPBQZeR6M7Kb6ldW3z9sZeDJvsYkZL0VQHAbcqd
3Z1hru5E7S4M46uRjzl+4vYw5dSr4H2q3lS0juKuVXkZcw2FrYF0Hai6h1tHm4AyjmJaIfWOy61V
vBhowqM1iyloGiCZiQWEvQn3cbZs01smg9W6T8eOCSeikk81rTfTu//pxEeJkwtsi9ZuSdxBWO10
/SaEK3L0Lr5bZ8B8VL+20dPJ8AcC2dXEzixJdOVm/5zKL8XadQTfpF+1uhmnbRTdp+GRNe9S/hu3
X7nBLQTfMNVbi9sp9pE7vKCmwn20b6tHAT7NPoZ/06Kikth9HCpyi+mPuduL6kzyYVD/2Hha8/Z1
BktieJ/0HALnK1Beimpv6BPo7Geif/Rom+TuSy72AA5c4Hn0UZv+sUcqEu5k8PhYP1C50az+VrY3
s5a0X1mEI6qbUEz/56Z4kYY7W2ALm8CB4pJmG3vBsFK+JPpfJ5uujZXw20Ted7c8wyPPT5C/fvgz
jBfEnrP4Sq1d77xWGFvY+AC68uQ9qyokydbaj5gb+RqanQCHDHQSbOxgyNLCFXqKSbztqAYq9iaN
cDunJt+ZpWC8++khDiLWjwkcEwOzQhoVE4gOeGt9xbwQkvJWwbT2+g9PZpZPHYqawEa1p+KRWCmV
uMH2anHUsnU8v8jaWyndNLwNCf0xcgzYpZVCOKLhZQfDeC/yj3Q+WtoRQ2GdvGeUsNK+oLohe3VN
x6Cra9NCYHTu2804nksL5YKzSso7KxBylBCM5Q2Z2/9bsSBIKPZZuhP4f0t50o2V2PiSsH3E69pP
uyB40voUMkiUpJ25Qiw1sLiESCfpBe/BhNWZjsk5xMqtHgge+mhqXjuhExVcJOXLmw3GFcaIJm43
avEzml8l2uYE8M0rvKw7jwUrUvajuRFOvvhTw32M25coXX8txMlJeBz7tdSvnR6ikRQNlMVlcG6R
QNH9fFvvyT7Q9sLRr7TcG0J3t7XlTaBuBn2R12tN/mI9htOeI5KwUe0QsLuSbTaQ3At4FYTlixr9
C1B5rG5+6fVbTEqiSMPjWf1vEdzI3Qdyi2QYHO6GqLixAIrf8IsdO82b1WxjILZglatXi43uG7bF
FESQyCDiAFBV8A/ZdOz/dQfgkPILGbfoNN8mdW2oNCnMDKuu/syQ3xLLPZ4gant1xwYCGI4tAl2k
DPBOLquq8SmzsEuvNppGI7Ifu19aOISkILt82Ci/pjGy3wHA4h4XXDTcVWYQrcCayMg4Rdk310OY
vVok/0j/MleS4QDbiqYqBu9V1jM5Wq+BfCx5iU3IYWvEpfkxgWZYZFwr9QXxVCZvclnEqUrJwVkx
xLTW0SKiMe5tRvHZ1YO/uj8JcQCJEMi1+Z7+XU8vAgOL8w+L3QvC0zQTzmtge8s+jAEkCss1ls/5
mLXXvHz1DQKuvttaBFidSkTqJqhdo5O982WXZw1ptbSz2B8UngA1s2SLwyaMSBd7afUDvVLWUIQw
JuHiLdfyU2ZBEPINRyQ+EP7DWggQwFfSANLxp/T3Np04CxlqUCSZa6eF9BnJ9YCdprPLUakc64hE
IoGJcPzRKopdxvWwms2XkXghlKeluS36gxUS9HZ36ApIGSjp4hyVqwCyXzsVvNg+IpQdAH+Jfq8D
G9MBzsQ4k476OiquXVLgjkyXc/MgSszPvsQLXbHRI9UAtjzSEu303DWkxIU5EP9apA06wGkii7We
MIk0h6AChjhr5rvTfHHo3RCzElw3BbJFHKopn3WHKWDddX8BJmuaJWc5tyiWUTrguhVsah7cNL6d
0DmPynZa6SsnwC5foB1qvcB6+/2W+fNMhunwowutRm179fDjw4Ghklz2KOcGeT84O9KnYzY5ZYiq
nZ/B+hOfwSTTwq8Ct2kuTQHM6Pm0iK/VEs1j8S3mzo7QsP41BquU1Cc5ynJ5wJ9OFpE6kZXjcOS0
9aRfRuk+E+ZsaW9Tyj7kCxpFWz5qmnBSA4kE+0hsuVjrwQ7cblTubfeWOo/GQXx6K+RT4G/L6GgB
Hro1EXJbFGyLtvhJuL7n5lrpnq79WvlfrhHPwM6eVcu2x+rupF+q8yovQi/oLmxscKeV5ibFhwyr
IHSOJroGa2QlpVNgWn103VEjvCbaWzFj6Qp3nZ/fe7ABpWZjJK+RxqtB5IIbWGfNwIixHUJCNZeI
lpcEv1BlsbLMgdeBSYH5h+1OpyfQ2rXxDeVKZg0aQ9KAhGHc9DgI1jcQEGguqhz2BbCZ2n5tsms6
fEfTuVB/hkjdts21rTUoZeKAWMKjW890OMz5qYGpTbn1ZiiCUnmVbyb6h2z77+qEGQtuIvkqMx8G
esNxQ5A0r/SJkDOtvtnFgTXIJB+XKwJvCMkCRhZzitp96xg2pofIfmmHddO/tOlFJgisOMhAoIBZ
9tLA+hEHYHrUSj8X4csGzReHMltzX8f9qZ8Oc4PeNiXhmCMFbiYTg3WiBJj0YAgromto/FEUyEyx
9A0rbPzgl2qAoO53RqQxAurSqPjYIfXfnp55Bj0cIB4T9YO0AQMasmno7IZ9kuy6eYu5wI3+0gYR
0aP3obS+x2arQNbhgx+8Enme/kj5i/XzFH1J2V6lWAxEDI63HgSlkulmiVrQkd06+Y/kn0tj1czI
kSC/DsLrqmLaqba9xH1tUbNP/2RU0ivokZtXZG+uunSvBltbelMN9sSssWpsE1xfBmqOjgOUXgj5
0zoU8yKU9jJHLwUQMEOCyPDAZyqcAINMWN+BPVr5IZoIFV0jj/RInMj7x4DVvcn3lnIgKq4uj1Z5
6RZkEqJFIB6mfFWbK6x/ieXcQm++jLMVdyg6qXY4jfHLxP0idyzIoXeEqCbt7r2jYyyq16Z5n+jn
m6tVXx0uUU3dkB2YAdIlaHQEUFVJV0O9sx/I6k5RWLvZ+NHrFKz5G5pfhHa3qGWQ59t9gxNuR3q7
uQX+HvoPNiy4uBRyoD6ACdyBjIRadXFu/oS/YBMjEB77i+X/2fpxRh9dDoj7qFhyOC7C8kVtVqWG
OIG+a6PHe6c7O+OBbM0J4p38dtDMpH8kAfWuOdkM8io7JvroxQStL/MW+dBD07ZSscv0k3Bgz/Va
9TIP27PQLAQnCa1DLEQFzBfJKsvXpKML34w2Pixg1oQIChdJTAHqTNbxsJ/NjWNuzPysVMcYqZZ0
NpngSsTmb4bxqUzXTNrmzt4gv6sBIFWalRRWpEHZBGyg+cMS2J5oCd3c/FSoApb/Ifgy4npRp1r5
ezS8ENKx0LLjXO0STCUp2h1Gb2/QLvbz3xfIlk80f+z/i/2j7NyG/knSC1eM5B+RVucK8j6kzPla
jEx6chN+5piDI2PlbPyH4jwjpC4NscgcCSrjsLIMPHr7IPwRiXM1yQDFLscD6WjvQSOv0XM7u6ZF
GUX2uWO5pddlL2FzLRvhFjJ3HVaOSX3o/ndj/yKbWbYIAi3k3qKq6O0LNIgdM9Yu6ZFJryLGVhtB
03EsKwQisoXJR3G8GzWI8mvLgTEPmf1WPsaU9FQLxxDzhUzEHk87JEsnZB9Jh4DF57UcddIyMJzk
/FfrYI+7cPwZ7Ap0GgcNMysWM0iVmkxOYaHO9o19mkfk4Uu60oS3yl+j/cGVxM/W6BBgNyL1Fih7
nYHbNs4my62Eng+hDOm4fN4iJNaAxU5ub+4Uc5cBOOTAYx24WTmwn4w4QnP1H0nntdw4kgXRL0IE
Ch6voveeMi8ISi0BBe/d1+/BbMT27sxs9DRFElXXZJ70k02G283ZT8do5S7EkvXMRz28h83GoT3q
77AiYwWkvclaSWcNMA4cjwfql4T5G1r/uARZf2HRMON8Ue19TtrDHOVxa396U6MOAYr108KFhqzC
ld3pV00+U/xBNrY7tozyDLVvkMe8WVbOEw0NsnseRyyt7nAV8g5d2mVuqgXeMddeU1gLJ1BDqQJL
oGFYCvwp6S9Kc1SjJ3rVecCcGcxUtENWKq1zNQuWWMZNDObmbPDWfj1nUhcs67VjHAPa7rXhLMLo
RM2egNxoEBurKGGmW6KFrunioeOKMBrgiThcEUebToBEGOzjJ0szXYJ0oBpz3pGhc0c18dkw3+OM
R8lGDhyd4viOkAKmrwYC1ANKYO+DaXERsYaHSkWRDEz4P71QwCMdHZt6ycSKLi+JMRMsfe/Z60B5
j0OzBgMVoWjqyrV9MLKDPX/QHzpv4yIDwMiuBLMM8TmrNmIWvAWqoVOsZ9s2uDtI3hV3Tpgw2ytE
huGMgaS8TL08mjKNwax2LE1G5c8a6YO/ZmmX9/upyseJqvC08cTz5RzbrTLswNTyZdRh6sFPM+31
84uoQLiOaoc4+xy3q2wibEElch9xspzcf/m1y9gVbbg1vn95J0b3zmSIRwdkNlzb/4B9yHWB2rKI
tJHPZCpI7UXQn+EtYGX1TWeWYvHPANurjrGwuBlNvSbK4I06+o1Wcgk3j+aZ72TrEju3bqMLK5N3
HT44zTMiRngRvvme8YQE408UEqw3+RygfOKG8+ZZfxiCbVzSPU8jWUhK7amyET+s9B4wEuwQompA
z+Otx10tmhU/NkSaLnkfwoMT75Cge2AOnLWD0Mm64hyZVTUbt72PRh4ieKJvJQBik5DKI4sM5vGq
dgwrJr3sRDKQHmkOSZkfgAlxjMq/o7gf5jVymGk8iUSli1Zj8pECvHOrnRy2kwFZFIvJzKw5u7y6
SH3LIZO7iDtB2PB1LR8V/lxjl1Ckq8RXFrQLW9emT0M9MNBZsdrnqNLaC1kc+XDNmnA2+uwiJzAF
ywjF5LxANP9/abSgJOLT6yGMAlLPF8oTl3JbrsY7pEgflWna30oDXIl/kPV3767ayTHL/tH/TpOl
yE9WsiUcBoskflMk6vcxn0+DFy+ZK9T42iGK3zuWmoAKNLES5GbS7NErmqCoJjH/IO6N+TF5scKv
DNW3M16mbs6WR2UezkR7ICedjqJUnn6xGcXa8R79M2XoqpwU71YWO9vdq+YqDLE5A8esBwQX13hS
cwfMYML3J2ABNv+9/iPds8WiObI/Q7KhIR2O8l+hcLRl1qxX/mKYftm6aMA5Igyuctx77jVVd0ZH
diBdHLjdozpsXHWuAoUYJq2fODT194G3oaYurcoz2MNsuBRk+fTGKYwPKhJb44z4JS7qNyYB0/Ub
6hse3qL4Ip+GjzpiYeATQjXhxQK+rd1i8lVm1SshdlCj6OfUBIeWITBg2ltQGPrETtPATvpJ5VQh
9FBu0w/YQBJI1NXgvPtEmUqsl1qChAUqYrRGgN6UaBuHtRktFe1pMAogBGUavBR7GykZjZCNzzHY
kCf3VtMEojxrJXdZ+24EEOG9U5itdDiuvYsFAtueQO4GYJB5YhtzQzknaw4pL3tXomjmcIgymJzA
BdMkifs8wU4phxWrMa5SJjirRq7JDdbLC/bmno7eKb/h8E1KeOc2TrVKy5rUvE465t79mVrsblPA
76i+jKZbpNg1v3lKvEvb7NrkIPTHZBtmYutHO6vfagb45zm5K2P9axQfjfXto3bIENuKCgIzow+z
WA7GwrQ+BpapoO8CbTW1bdK8Tu4lo5gr/qF0j6y3VxXKY9Y6YAqmOlk4l058MLy30Qb40PhYAnOE
Fs/MXHbpb9E9KIjiG5VuWMM9nXS9Uv7V4iq9Z/I7hqdvkoi7JbrNdPzNWtqaSc66CwlvSDch75dK
HBVjN73Z5smscnGBqSyrt4CpIEIyicic88ilzRqQqM32SXfMzM5KTrBGIgCaaHbU9ERGyTLmS9pX
V9U7QPebNF0w1qij+W0S8cqSCSxZHHzV+CimUk7XeMQOEx2KMXSOWcZE0c5K+T1VPmv3joPZZPCg
3dLgswLaat3RGTTTDSxxlqOP3hoOKQ8PNdo002jAQk1bX+JimyKdAVtsUFUP31mFCNWds1/yfzvy
VmxQjuh5Jmk4iDiKHpv/i5jRPuTIYUcNRYv9ODwtXx6nekONvln4w/5AtdptGPIvyHgYmGk1+0Rf
FUyYNYrOnyrYGjlSWbRd8Zrtj2segEu+1cV28iuyvZ4m2rT41qUEwSFCoMX6Uy83dTNxk8142Sa8
IDJG/sq5A31W28T+y5rwI/6BYp3/QGw3G/IjNzlgzo6t7CMVE1aTRYB9rzWgunfb19ihsYzjPvYZ
IodZNtPoyC0Ywp07AbhQcS2jDa2Ch2qRhl6eVf2o1TxuKZTPvQMEgtFFYB4mw3RUfU1f82jBby+6
Bc0PbGQtY4kBcpH5cXkC4z4NN3V5JaCALrbWzy4Q3IwqQEfgAMlq2iyE+q9WX5OORocVNqKlYDPP
9zI9mvYJ4yJRsQ+frRz1zKwtaLkUPL82zQr061I+Ff1Ye2gTO9bqX0a8Sn2WUxIjFIHXIBoUAykS
EzmxHyx2Lgy9ivRfCwdJ2zOS0+UjMK9ZtLa0baHcqgxtxdZE6QI50tk6CUIffcFcGbciZ0YV7vL2
d6D+TcJj3KIET2lH7VcZcUgXm56YINLKpg5LF68yScHIfMZcfTYhWi0LU2hbhhywl3jP0ipemmDX
SRz2Bj0Ya5cOZ2S4Ky2QUnnJmzjPOv9ems6xUsK/piy+SC7hrvJTY24q4jyOk+uIWjFJ1T/dcM9B
Mj4TFQBVKYA0MM/XQvRjgbKruYjLfEPc81HY68HIvrvxqyNN0uHD1XtyuXzlaMGSHzPrvUrAowXt
ymGeExT+LoNxHybJoaSSlGrDSlU80IvPGlz8YGK6q4OSFOwq0kL8b2lE7gYmywL6hTfuu0DjMsUG
Uhhrl2VK0/KFKyMOzWFJa71E/z/TpH44BH1zbNXmaLti5efOtdMSlYVLw/m7yNEG6oGCbgZDaBtd
g35cKcIAN+qu1IhyU+lPGrtIJBlO5kImspdtbS17+qyJtdlx1pRq/c8xQlYN9sV2p90OvURM/jnC
Nxfd2JBkG1viFwXyh8w8YOpk5ddCU0HhwqKzeuCL/SLMoMnYwyob0bmQPes5SK9AS3p+ucpHNsCs
omrtm8NYabu1SMgc1IdtpyqHOEj3eSsJDhvXMTLBBuGD8Lk32SIMSUf2mstDhfRHS5ZNrq8aes4C
wKs06I2z6DwmzqN1sXq0lnnOx+4QhPnK9AH7oke2YzHviyk2J6ehG9EaxggflYMlt0bCN4IKK8H3
RgvmJh8x7pPe748+piBom3sThoAaFYvahikK93FaY2ShuFQuGDYyyognXkY8RjIo9h1fDQoTAHoa
mZbFKsxsjGdgiUDbwy1etg4gLdYXoyC5fhIBlWTRCG5KgefbaffCeCnq9whQJZ/Onn/CBmBjE0FQ
wdOqWHoyMfWoKAwuwIhKiaUtSMdP799UlsTIVkz2+v05DJiWs1oKURsGJm0SysDIYVFusvaD2sje
wmBubIRHN/7I6asGl86ZoI3+qNToHwiGHC3oNKC1aozOJgNVizXxMKITq2E+J9E8bOhwevCurNXz
xJhpZFM44MIG7myNcsN9uWiXCtLBBFLCDoHC9OcYdFi5++lR7Dd5swgi8WZiuOIE9lV6YzpNOS69
cTfEn8VYLXmhC2I2F7GJvG6k0G3/GTUzJcYk4cmx957cpbg+GKZSKc+RJukVu3XODxu/Qj91o8E9
MNe2IAOMzSWx9VSEX+14pehOomeOx7chg0zaiOyYTSBDk0o394NkVZHu4PCOxHg9YjIA3jwGZZ7q
hHjsbIQIw8YA4OYniwptp8EgREnUBxPFhmNxenvHiWtDFIICA99GXW0bvG1o56cXJ2lo44zzQX9v
yTDqJvkl/8LcolQJ6UMnSUtM2iCLMRJNBh/JO3aPgZqqgbc3YL/mum6zud8pC02it/X6ZYoEb8Qr
YKfrPGD9WDFeo6lEmJ0jUZADVQloIA09eyoApmKiTIBAtVOlxlepRK6FXgCCAJqHlvfcSNc6UK/c
i/ZGKRZJOdBt0MAxGFwU1q3M2YPJ3wzwscUMQ+MbPtG9zDqZj6xzsykC0qWPrngDOdzBF5bDVdZ0
xnQiwmbshsw0IznDReqQo123odjZEIwD6mX0V/WfkbwcrMQTnaLSmAezrJwqVvb3In4vW5Cz+g6G
1x1yfUUnDBCIEjH9USSTYkbkouMSY6KdV5SGNjqwfqgWPri9+lUnOxsAWs+8q2I3p3JrZ7xWHRCJ
rtrrrlXfnLBGWRHOMGPhasp4UuoSFe1XK74DH5Zowtt86RxSTGklq4XWYwsZCQfotF1cftQWrjDW
CF393XnvbX90g0fsnnL9mWmHSn6I4hNohVM+lPjAl1+nvRQ9VYpJw8KYH2lCrlEPVmAG6D9qWoKe
v8/6ZVMZXBlIKHpv67Ye66l/RgcGuPttEK1NE9RpJqKGz5h7Jrf5AuGnvKR8KEl07gs2+tordZg9
xOKRh+BdYY5gtZiHkBS8FLNBRigBso0Miniv/kxUC5aZpnUQEKUGG9jxwC36SHNEfZLP7nvszrb1
laCGjkdvMZk/XEOiK/k2Iar8Bdq9aQRkC2ZuAcNYiEk1LkcpX7Jiak8kFNEG6V/XIJ60UDuIzwqj
QQ44RPyK6M9hKpV/pchAQ5q5u5p841LgCiAd8qJEJ1HC9PqUqKonE552lSHYdcx7oszmkQaYLXnb
jDhCi1drPKz+zjvR4QVhZQxaLlII5JKz1Nz26sXP7wlBusCPwh0RsMIiR4gnkK03iUfZZmA8pAar
hM1sdBbRqYWo9dZoH6qg/VeWAQvBmM8I+IVNH6fjUCuqlYmebdBnifRmDpuAmio0KOBHq4SIKDkc
MQykKu8FjsqabYHpfPCPEPphfbJeCadMn1G1OCudL/1/UuwYrR8mc50bu3GCpe5bu5R+17TzecAo
zoNkG8UVeyWIkf2X105owPitZg+sMVSgKUQwTCgiC21++QNJBF627rNiHZXzKT+ERsRm446s4sSo
SokIUzkaxLDRZiRr8t6gRoNYfrMT+ofuQM7NgISyW2ZbfI5jsoTNPFXs2oPfqWSLYjhb4d6XVwW8
Hpr2ZqfiXsTVY2SbzIXb94jLfyO4VwXsZ8OYwhT36Uue5F8lthSfl5y5Pb8UknUhiLAPJ0JWMnWK
6XLDZFyHqIPQVWh0T7EKSl+iUDceeljM9fZseNlSF1fFeCikS+rat/DuVvIt/E9W5aOV/nf0VAFO
cIuyHSlUju6p7l+5+ZmWx8b24R+ZBG3QHv7qnCDZRaZEvf1pwdEgkXR6LNPkV7Ufmv1d9TvNO+XA
Z+xdihBG6EwXf+MyXw7aM4r2SrgpeH8rf6FLZ2npaCLEX8vw23uHdQYUtvR2vJfS2TNNYG3HMqbe
qe6eKB5895WzK7FbJrdiumbly6DvG/S7yD+TBJHtHz+zO+wz48YTMowfGddsOvx0CPmS4gvQbxzd
UBiOcDHVo+FUBHSTlqxt7P5RUQckpB9WunFwWKQw868FJ+KnyvUT4mwv3bPaMKM6eMXVan7SYl30
DgZf+haJiY/Q+HTk2mczVeQPLbB5Yh5p9j4M4KC6m1lfpwpBqGhxlxn2TXFOo2RuBXtNXFvzVjND
ieEWX1uLdLOts9T8Y9heNYr3YRcW9HJHEtL5vYWz6UBbjOeA+Yin3XTns8zFzOROjaMThjb2ia7K
LvBUcnqVtyH4SZKXSNbsNBvjmqDvplk3x5NWb3Dg6dpOJS1EhDtPHTDVrormXaqIHfdxdHayre1d
AwZvUO06b1eyqmyPebE0KuAL28a86g0iS/UxWvcO/YJIj1DQS1pGRzC8qU4Zhh3eeE+81+m2yg+x
+JTjUe1vBgdBIx98ZQTHAP7nwv3VXHMvRsRs3JjTj6PTi1bpd8ta147uDE3AsEv/T2mfjOXFcJAh
i9O3HCwCJZmv7y2WdZgXWaL4GA6ZXXbZPRd34oUQwJ6sEAsSvsPxrICFnJYWd8vZ1AyDjH2M1zdc
5i7rCnPPbntoPhI28h2OHzrbSe9K3RitPPPEX5TRWXXvFqNYx2REmXKiI02Iz2b5sK1jUMIcugTF
LglQ8W/6EUnkGrieE5wD5ItERrj6KTSduadSha+45FiL26h+e2j5XXex4m/ADjGfaNagyyPLpc+p
tTg92xtB2Hn6G8PXLP5FXH/JIfDlokGx4AT2XHhPz1i3JRqUZYFlyX0p5ffgv8bw3XLwpip7NznT
HcxXVCABbOOSszTT/+XcNQ4erB41TZWh5enChWS7lfkvsycfmlKPNBy0nVl8HAJy6ulAI9YPgXhF
wTNr3y3rkQ8sYBZlusAM5A27ut1r8ZfBdj49+cHV5N9ByjYDBa05GO1d5V4JfzgcK3Ou+XgSZpK1
FBi9+pQbBwYsFZNiDITITBEkvBIUlI53dVmgVd41FNRPcDe0m+b9U/kAsgffiCK5Gg0f6F/OrAwR
Ix+9jkgXzG2zNRCW+3xrz06/872XUW1zwXws+xr8n1pdmR3j7/zQ9ceQuJh2E4YneMY08E63JqMO
czUHfPQ7PU3NuWoOvrbXyg96bBWiZxi+K/A3KaMM/adtnqG6KlBNstZwd3HGhngjtSff1Tj/qcoN
srzeIXM0ecuQIBEsgZOEVGOGJ0+J2UaAtROXAudkwlncwoYEZwupfWbBeU6ghzEKnVMW5o4/Cx2H
WdXv9IBNw4O8ZlZ4CM1dKlYcbY3xzMkAQL9oJn8la3xJxiQd4AwlCmgdXlkutoQh+8pGtZh2oUjl
NHG6bdV+4oOoR2ZcW0/sGR66uKpD/0Njxk0F/FZ1WIX5NfbGvAmTGR01maobpyFwVP81pkAFapoO
bV8Ev1Z1JpU9J6ptX5z0ajJYyLdBeJ/aNF5sW37Tpfrw3B3GsFNh1KIYtUvyMjzUV/s0/tVxJLWM
fyXGQlPeu+GD9i6j/AnPYXIhqC31lkUxmR4Sn6323oluRvzbCNb76mdv/OTmT5H9FQj605noSBXc
Bt0/K+pnGFyn/rBR/k2Zhwl9WFveDO0dLlhFFaIwzA+uGFYZo3/pKsJNvKRkScUbz9km9carQJmt
BIE+NvCqVT+SDX+to5vjMOz+CNxj/CzJXYCqqMK4Q2JHJZ/+xe6tQemb/3CL8sN3/jWDgwOoZmLM
QjI+50xFJMvEPS/XspZADQihtHjiKOzeeGiC4p1nINZPCsas7Dkw14vXmrkeUsJR79Lf2zChqVHK
bclfFGTpLh4G1tjqwHVM/VGCG0eESzY6ZDI+nQJHAhsa9lFvbPCgb2ikBMkVfxHa95ABEefEYKNc
2ZjkS6JOq3NgH8pGH3BRcDDGfs4apeJC4JEZkMJL+2Nt5MPCGEL0IO5Xm4zvrqU9c7VkyMSyUhtf
jtdOrMOLwyWgoXBukvQ48Cs+1s+IqZu0jUOrYxvtHLBB4bbSdR7ZDDHHj1eaVBDDxoxgxLl9skmc
Ymf11AZ5tvdQ0ScOW2IHmJ6C6BspQA+qMovLs2V7533eJPvGtCc31iJQUxP9jnUObQPlHPlW/BL0
eyGkgFpq2jqO1npS7fpO33dKhIfubXS85TjkS4UhpWuHIAxRUQYQQoKP3qNFsTEDoi3A0boyzXqV
tIRQlDnx1aaY5+0VAtl6tIOj8PxL5TSXuofA4Q603Ps6uflApdtX7Y7HluKoDgAJROqioTRt8n5b
yC8VxUAyUNfCd2q0VSrjQ0Ike5GiTTERDhPqZrUnj7Ne0Kyr7Q2DQG6fBr9fJ4z26gCICFKrgaWO
DgMorF9qdpnkuxIXTERqXBppbwVLREW7R+UAB2x4j8IU5864b9BwiB7TZL13x4eM/fmYEo2UkchD
nldkDDM1r1ElD5sq+m5xhTGyiciUwOq35qNcZjFGFW+yxmU/PjBk2tEc+0r0ZzIMIRMUqpWGvM5f
RfxBSUZILY3uAEQdI/Hc0BB2Aa5X2mHpkl9mEfll0hqaFGM5Qkdbw7WMrKIib6YtgPLbC7KZOY/4
oJnFatSNXg96witGdrgEENVde1MV7H9NzLlTWd0Vk1ubXJVyXGWSpLLG3+ti2DpVc8OfOGb9Hnnm
Xo0HHihxStP6QgO8Mkipw1mDaxRSRE9OPfyELLyqZPsVjvIeD91NqX97R64723yA1zWd4ar58a7N
/bVBjlaNsbeO9X1hlHelCH+VmLgra5L3Vt3efdh9/io6Ynqt7jus0lsu+O5Ql2Lz75zm3Cn9sRPi
mFrjMYiQGHNK1gExe2zCXGuyCevDTwXfqSHZaNLgqwuEDykpSHERv6oy5xBhbdETyUBB49xcyGA9
LTqSuda9CmhihcmSHNayncqPumB1dAB09mJCsBBK8kXSK+b+eSej+xCof7GuA/6K2mPl/vWiu7WO
cckMExJtO7eMcd2R/J2a3dxV+xMOM1QRKrQx3UCIR3nR8qKT1mSngAo6QwJqymju8Z3uLAX8rP2J
4gEnT/LSvT1wGbZb5iSBMSBjVi7RTQJeifKuyeJGqA1MaH2f+MWtcTGfJYb2kQ1Ru9NOUPe5TYvs
w+/GEhv1T68M//qOYBQEipsC7NyeK9NlKu8yPoyb5q0spnIDkU6cEc5WRI7ce974sGVCdsMgLwQg
ImxSjLeMVN+gxhHXcYKmBQG7OvtWgS2HSJoVHJqbUa5DqpfZmLOqMcxym4cfOiFVLsJ6wAPktci1
owVrY/S2ulNuygFyL7QVJJ91Hu40WtomRvWF/iRxWLc7yXYMTNKNOmh9xtqCTuGqh5a0KU/HfQeD
JGc9grqKd2jlVHKTdeF8zHHa1+VFHTCOhwHgE3+Gs2Rj693e8mHlq8rcC6xPCZQr9pKZ7HjOyL5V
u2pVWg2RmTiEq5YuLNxLGrZBZluwOldBgDtf/sVoY0k2BDLUe2E066HB+tSoWxG+9y1fblGK69j0
n2pQkfNBqx0GJ1WInwKRbrpzPA9lIRDhol8UcbOZpACM5RveNOaOZK8BkO+jl+WzXDfYd4Tl2c/L
bSvHn5GEBJ7xs2tYm77hrpwQbBY3tJHP07bFroQ3HjWMSMZDpfB5m+PeCNSd6Wu7xobuIaHrUyDY
bPeN8KuDdhXDWEqQqQQDNbYF6afbN3l4LEK57UBO9gLJLWgErINePhx6ho2BWa/1oVkqPrQmM1uF
EAKS2j3S1eDP2vhKcZz+tgWU2uYhKcIdKw55NBvvVLOTL/txETsKQ75+U4UVGqF6O7ICdJh6FqDw
iYxfAlUiilRYsxrUfuyLs1YC1jkF2TYOlp5+JD6Z/w6MDfyHtjlrGW00c5b6SBZoCfZIyp+8R58H
7nxw/1X6ezm1kckrU1a295GrD9u84K0Rwb2XgiEwQAtvXzL/LotvyTjKj1qG7Ay2rM+6tOYxw4Ph
HHCOBbAmC6HMbEgdbiDgrLLAhJSFDVgVOCjcM/7Zxt12HOy+/Gr08wSvNz1mKOrWwOXVps9psum7
V5d+QQet0Vfntp5ekMFktCB5tSrBn9kvn8O2ZnbOhp0GO2jIOYRlostLjXuMqqge0LcfSM/Ck08d
tA8InvABZxsFCOJoWSlf/CFkLwRPJ73nXDw5flubmN165nJJGpWLmHyfDBe7WDTqeqSdpfKtSdg2
ymck1nwcVbxVvJPwX6Xxp+nIy++28SqMm6XTu0LvVVHu6jdN/uP7nvgQr78SsJa+/Q7TDd/RWKEZ
2y/lRJI7ZEAJi0DOQfQ3PdMyZvPWEtk4JhiVFXEUHXtUXmYAfZxBQYqBQbFJY2lycv94wF3lzWrg
EuJHqaFw1Da0dazZHam6Y/wRWkyQ/vhBGAG5CuPYrfZoQUdqXGPOQYnvGbNjp8UQIvHFdSCbq8kf
/VERNqpRIHFZF9OsjamwOX7rgDBzJmpE9hjE+CjOlx0hRmNflPhInLxy9h0GPcdyNA8yaxETxFOy
nrOUmIxqd+Gde52FXOSu5dBgxkMTzpuLrpTEBZ4i9jl9na5ML16G9eScLZcW82unpV8YNkg/SERj
QUw2R4SDV/c+QC2T+gASNgVS7G/BJvdM2L1QR4tUz3yLAA1s7+61c36DhEtRZRsGecdglGz6PUun
B29/uJSI2xris7K1iC+K9vDChB3FKwl/Ve1DNDQUZ6/fkK3rLkOOCsc6hs5XbgIH8n+M4ewkJ3wn
rBAp5MccKrH8ntBuGpa25tA355QdzMD66r9+m07OST59+daJZwrsb6RbauEgxMUz9XF9f1BGJc4/
X323NHgij4ijWtyali1MjaffSmiRkJp3T8ve23wMgVftLOVfXBMn/Ayiy0jbTFDGqD94OhxnFygX
Od592NQMUGLtFbF08McPP8P+CqearT4nzSy0zBkXKjNzNs/KB2FQiNFvQYK7SYES8tGzlHUQ9vE4
uq8mU5djJPBw3Ut0MmX825PO0goOXflnJiaLP1bfg4KRc6YYBFUxI83jOzr4GsWLaX2FMS9t9IFo
kmfFULb5jWwI90g7WGdid0FMP5d1PGeHt8ws9zrU8Wr6KjVBsZgYZLVY+NQa0+itcvK16aNh7CF8
iZY8WEioEepThLHaYtSCBVMlzDIBNh7sf1q6cHNt4yqkDqLn7S2uVNHMB9PbBkybvM7Y9VG+sNin
5gpAM3JQLZeRpNEtQ67gDiKuEfYkgfDPqsmGvxWFeuj87tKzjYtNHhbMzwkJnn0QbeiZSS8iy6l1
WFnf/JDzcjSO0sjXAvmG4qGap8SwRbB01GTJqyZzPF1mJbVyV6zS0FqMTozwRXzmEtZJ0RMcDvnO
WQ2defRLvFpZwAZkEkCwkvEfPlQLJ0Kox9i3Q/1BeTDP/XBRFzcziEhlJNUuQHMjl8HIlg+7smei
sEPgG9NAq6oCbTBaavwIYc8Trnu7Ij1JJ91jgQY5UihLa3Sf/NYOuiehonhOrdmoogrQ4IJoELGK
CPY1MVeQQkwDKhwghAQg06ihB+45gJFHxiyMso5VGxacPF7ALZpVcMHMafRcF/OMEofaLKj3PQkw
YdodazkuElQeaQj5zmf734p5Vw+LrvO2ChMgtLkCuFTJn9d39lqC8DTjZuUMNlBPVuy6emqYpY1e
snBnJfklhmcsFGdYDC756nTZFpBKGpyFmXfrocP2giKjduWyBR2pInWVtoZ4acSFc7AslOvsvjNQ
b37trAomQYwsBucRinCbFM6avqRRs7ndEP2m2B9V5c5VBpPU6fwiqIKvSbjux2obOOR/zkZlb9HQ
WZRVEcvHgRmIC/hHpZb0CU7/7ZgEGShOusmi/KdE72rO1Cnq5x2+2MhmP4RR0ZXY4drvAiZNfoJM
67CD061ZNq2oowZhMftdItqC6MMuCCj+kiz3B5yidnMymneLLVHmbSrrGpk/hvLV0vNHKtWMuJTR
LcS7izl/Z4poqV8C/+BnEVvCseU1VcfcVO4yLDfMZ7JFRBJ1WsnD1Brm+Th38ev0hKRkVx2gTLuM
w1MLUiGWn1p/L8W3HR/09tdM1718V5VlqN8dEjzTVaSey/IncTbT2H3Iuo1KJ6cr+7CbgzD3xNOD
GFxczCZaJCSriOInYmcmawR3zqsR+8l05INLRwGqOt9phyL86rLRMFEZesYkOfFndZMtXJvQ9c9A
N2cdo7yI3Vxn/qiTNxMD09JImq1U8M1JCsqnqz4qRcz4H4D3sCLMleGiWcKWYF6KFA9isrME2Quo
42gDLeiTlCSWwCGoVoQXkRReEmHMFmz6Y5IE84Q9sJ50aTCmifdaSvTnekvO+k13z0MIY5/isgb2
jQORDQRSLNVK/jXsxoVebWqOUCUyWc3LZcw2ssVrpBwrgcavq7d+SQpLCNvA9xngwt2HFZlBxii1
el7i3zN61mHWI+U+rNyG/Xu1Eum46l190fUq2tR+mefVTdG/PI5pm8ErmHLpdjPdDVF/VSu30Jet
5c11Ty5FbczbyFm2eYEm+0sfaEvg4rjusZIPTwveRvccZzZSfRvKZ78s8R6ojsehquN7iH/qBsNb
xMtnlddX1IGg1Y2OMB9iqeNTFhlnRsPqEPOGT6UGdg8y9jqX4BRUxAUyUja54CZh1ZNNQmOdonNJ
gmGVeAzt/c8UuVOIrMI33jW0wqisCtLPxiJbD7ULHsVc9BF8JtQWciTfcegJbEd8j9k1L8g2I1GD
nN5EQ7SVYlhnc5Wxhnc5HluVyXSNCuWvpwLtSD2azpMQbnXP7hf/27RmL9uBW/hZsyFKHdYs5rio
Bm/W5xWxfxgpeXE1ZouGjMmYrbNE0aLttJhHmfJamQUa/4CrjlZ0FclnHqJ+w8hBeVcru7YFJ/Qv
Z0OWaRhvkj+tpvQWn2PTEJ7kz1GaTQPVfNmW9ptBBz72RNcpcp3b44I7i1ygfQ232yJpNPebfdk5
O6fCYqE1K0lwxpCADjVywXKDPUy8b6OAJKim5RIYTyDnPpGCJEydzUHbZiI9aHZ1krxwOuIypNez
zeocG8ZrSIpDDhRsFCdDwIaxeTTetAJfxHTRm7GyHBuumYpRSdkf465Z5Q25SrE4+m5wK1rxnJxH
ukTkqIVy58Q8FGqOLYSIeu04PQEi1NbtoP4jv/vgZT44M2ddqgMPWg3jywKzJo+WgHqXFdtutM6j
cfDc4HuMspvHYCpRqnfmdUyeM0j8NUgJr/kHsjGoq9v/ODuz5bqRa02/SkVdN3yQSCSQ6DjlC3FP
JDe5OUqkbhASRWFGYp6evj+U3aerGKbUoQiHbYnUHgBk5lrrn3LjwqDAcI53tcT8sg4G+66/zgL8
ldLVL6C5joivzh+DHpOtAN5y/lgE6dZHFpWl08fetNicUK2MTzmmLa3lnuczGDmMKGhViAuzeWei
9uTEFST1vL1kAR0H4cEzcdnToCQr8SwgYqwyA6t5tn2wKzXidLtciio7Z5AKAwvSetDcJB69puIE
m5vmqqERTVKy7Lz8aXAbyBmR/Nbqeqei6JMbqY+hGO9CsLjAfiAA4C7nIs0WVlsB87QPyd7x2Fc0
zSMBry8jnIbOZUqWe5dqRgeWZnu74VOb5lqJ9Tmg7CzFgwkgw4j5MbCIc5kc2qYqyT/5S7rXLpWx
534fI3Nu5/VOjMmuGcO7yfgfedv7zI2uJYyoqIYsOMLdtHK86gqKfc8bT0GATK+nlAfxum2Sll0H
1m+E4LCpcF6Eyh3Ll7glOawhN8i3jlWud7q6xcN/o8mDyFhsKThnW7dHH1csOvUVNavuItjjMyia
7Gu0xHdymW6WFKkYcj6rgUW+2pvGhMlDIGIYn+aYnQBRDpxwwkmuzLA8QYWjPp+vePLhJj7ZyJ1z
xpvAltuZFPle0cwt/n0GgcJ2Uuxcsyt01DuNoaJX3hdRsUdZbkXzUwdJIY3dHRxXgF5y5cPmYWGM
30dEXzrOcc6CK9UxieuZEpvLcCEwfMTDFHdFD1tRb4L4I9kWa/l1oZkTiLPC0f7e2PlWjOqQDvJy
zuRjHtk71avzqgL1JKMVo3+YB7siiR5E113Dg/geGXcj4+68wzfeH3cDj9tAhDoe7XkXn9cwRWK4
WSnpYpmT7xbVfY07vRv9Oyh+m6HOrxtqm8Qc56AEIALwYCqLZ/m5j5RrVhHj0OLGDGQT1OHjPJXW
hoLkNHpHEQgi4xOMfwRNG9Mr2+spmcmShhctp+Jap+3tZA7EyOIjOYXWdVFiEiohpHzVejpI1u9S
oDTEfCMBNdZE42Yc9uUCxWURx3pEFtfbEHnVJTrsT6r3v0/ffYJNHc08yr0CGRW4XzDhO3P1qRm9
u3mVb3bqdZ2uOVl46YAv1HF9Uy/+0Q7ta2PPSDHnfTdhxOWRjG2Gm5U8UNNVjdaCJ3R5o0vc9Uos
qVxt7aTXHkTV3kQjpgyIs0WQdzuakQ8thgEiCjEp9HFllLsOawIxD5fYCff+shlc/ck0SEFD8BuT
tWfMJGC+LVt9XZbQrjX1aoQ4Ad1K5sKL6qr7AKZaUsA2gFson9TQ7CYyDzitgPtS7yzT/cUABo2H
vZgzbGsCQs9RcWQBiHgf3vU1XUTaj5u6mI8TkBCJ71/qjpy49lKXxUEF7VFOw3kucWdmZjmo9NjE
UDN7wtz1VT2h0TuKGH5SCX41KgJyqvPOwtWXQ8dKYP14zPE754w89QJdn+EQJPOgAi7o+u46/JhD
WEznl74qdtUcnGElJ6fuUCxml8GdmhOXqCuNt4DEZsI5GxpvZ9vDrsJ+3ShufAHWFbZ724X8YqZN
gQN/Me1pJs9bUnc7ZvweMd8tHTk6zGNNMJVNV1YjWDDZs491YosACBtT/bnWuLg/Wamhk4IbIWAk
R/GGW7xLco/pX7EJV+EkjL+67bBbeJ7IZgg3RM8H6PU6XGpnbMbXqrtisEly1EgjqpgqqNVxAVVd
wpxErpQ1SNj1l66BlQV9K6GplaSzlgmKjQpvx4UxGMh8gsBW0BwV5FcvMQrqId198iW+OjYHdhfg
eVMjHYS+CkmSmoHIlJehOZYA3Tr+PKdf2+VpWEdEBTaGHkIf/Pz4ml9Kq98YilyOLlR6BrzR7LRE
1uld2sBQSaOZzzBwtxXs7AcniQ+WuHU8kvqapMNNmwIxloKUnd4h97lYwwaJaDD9gg4hoAMTLl5f
lVUN52WLoi9IoAGpHhNrD6/9yTz5jY43rqRejz8Vi/dVpt1zjiXMRtjJxl8Q/HZOzfun0WfppJRe
pTglDRk/vs5glGr8T0aLT4vxkZNB5mhd59arMTkrNMMag9FczVcwmaIM9CFkl3aGE01RXYu6u2lx
gozqBNJuX/q7rjtaIUeY4076zC9geVoEqg7LiqrkPGSxi1/KkuhqVxI/InPhHBLsToK6YlcTkL51
Bg8zdcsUvJiyc1IiPngcPqShUkzi8BtGGXGLUKsmb/QZbWeb1g/bo0Fc6PguyZ1ImS3f/VqPPlat
E0GOYf4gfDIrrKx/wbRvM+TeLhPOVjuIlRkwnWkahDKBNuB984bVHCRJjqyk1QXZw9C2Cg9OjB8X
9S/SZjLpdQAZNvnc+eUpq6yHzFUY7UT0/OYYj90xVfUhHyuqaA8iQbvMR41+K86Hcy6s2KUFNY87
3ejOv0/LEIcOJxywokvvgzi+9UWxzQq0+osnadU7G7gEcgCaf4wmIQKOFnQGoQmLm1brUYIHEg//
kCjxzyM0zY5AsVF3+qrIsMPqsLK3CdwYHcbWjophBa7/VZYpkKmPQUE0cYbYkHpVqi+aHlg1ru6d
SX2X3i2JHJgzWoron+hmsfEdT71PAzG2joe7P588ve+cAj+m6ctUEJkAkmz2pYszmox5SKL6QaYV
MhQ17d2cxSXb8dLyB7kPysukS4vLog/32meMXPj0WFFuj4epiI51hfVKkoTQxjeac/NsivD5TG1M
8cucQLAlz3dijjH6SCTG7+Gw7Rp0ippJ9Zmc3X7fsIrqNfFINV+j3s+2UbysHPTikKnVvQb3x8lZ
ls28oNH0VpYTuVyiT8ZdV1rTVlfTt7EuXjqHSA5PtLToTPEdxvR2+tiQ+n2eL5pArly+hthS1h5g
dR+C2cq2uLBrSGI+88Na11ciqwHVe9xwkwyDrszvcAtDSaEBBM7kR0rob1FnULBkC/QG8aUcoWiP
1SYtmb01kXppq2rcNlhC2orL1OOvNeJUIhYyFwviKdoid/C9yeCOBuDvXvqMOvlh8XsHoXpB/0QQ
mr0Ac88ifFYQAcwSvTQFjNZMklSXQt4OiuKpGlLvIJPwWBqANA/zrHrGeLHxvUMIxLIZSho66br3
Ng5zYH17QbZo5WOszxhtOVSd/QpzY8kf6gXi0Bxhvzgli6QeXq71yEynHUbUtYJaiEihIvmicjxa
x/BhcPDMjYE3hYFkOYhoO8WEelise7fzvqbOcJk2JBGUiyJKEeGEU38fw/D7LJgHTNQFSQV5rs5o
S2EOlFGCV7J/3dJqbXwbOn5gfw6Z9kwTlJ7UcTbuvLKpHYTLiQwuaondubD85wDfvAFHmta9zzTN
hFThK3tNwYHFoKK9U2hNxDB/E7K2sDYhXhDXLMfHKoIDLA/tBUQkpyYJHseWlVFOn1MPmXG6kAsr
XP/KVA8Z4ykvHQSUb26H6zP+s/aGqviD9r0zaSKM+G2iha2GkDVhleExQqYmcZTTqxfbYgogn3x8
GoJ6qzCzCguLhg3udB85VDamQ3s7VHAq2ppq4S7IzKXvYnTdEsOdZglWNgPs2dD4cJHG3VS6AJpz
ivHEIo+Txt3CqeKTcp8TiR1AGGI5Gq68bk1sBA4JKVbUwuVq1Dhg+P5018nqKF3H3tQLYaagW62P
i40DBKxp+vO8/gRMeyq0wRQ4tM4dLLWD3r00XHF2TmZObR7eDzw8eH7iympJFByqrTeLv5lCKnjP
Aj8rkyvHchciVW7rP69E7aZbp5EXWc/cqG0IS+s7SB7Kuqmh1eWUXcxP0Sz0BfKuid7G16qHD3pX
M2PIIc8gYesJelFoD8ca7ftaCWWd+hi0kDuD4VxEFbpT6O9NxNRLNN1dLhD7tA7FStEseDJh1wPp
Srjm2Y0jULQpQlSXJbRRDa5fhA7NS3cuk1ZuSoudvUZVp+aQRGxGL1YJ9WbUn9MWkuJkl0D1yq3h
gFwNC4Egjg4Yy1s4zkFBjgZUiDZu3et1JIR+48ECa73mroXvg88SyJIbmKcybEDBJAO6+Kbx7VfA
gXvdNAQsBjuifSHvB2MBHxQVneexu/sC5mDoR4cEJMe05JBlBdEOSdNfsC4RK8YI0trVUWdycMHA
F3BOS9jNQ6A3MAAec7s7ik5hW0QkCHv1hQv5l2btqWSZgo5lZ3FC1kfV2s3WtokZ7pJvaiC1YHZq
ej7seEHf6rOGeXFtqQMrDqRs4lEPJ2zIB3D/PI2AHRA0Ocbamszn566AwwfvrZ6JMwqaF2i1TFZb
fBwznHJjk30cHKa0lofGUNE/+VEIpZfZ0MDyYUZz5+ZlvhkQv1KAm7NxRFgUpH0EGiHusRE1fmKf
qSbICShmrliSTQtjESZ1yqC+diriLUWAgcQybNEYzmFhb7r+mypDikB3eFLsUnWLj00PzqMa976E
5D/IEqPyefC2c2fwQtC30eSvAeMLbgMDaHUOZSNu7adUUhm5YswgQsPM62HUUncvW6fsnhDOZW6K
64MX3cqqddnIoC9lsX/p9aC/IdBYv2TNGQ8pouzhOrUZaTtKodt2FDZb+QUxDIgNAbQGq72aHPUt
XMAfBvVqza0N3jox/c8Zk7meOlT5eTHiIN+1L5UFQWUJVo99OpXefoL8uoADqiDfW57+RMGAa1zC
k+gWhOVayaPI5oDhHnSmuQquk+Y2t+s1AwRjqLhHNzQO00OF94CbgXSjIid2yEmXs7uly3I0nyEy
QhcarUriR6VldPAkM8tkCLx92uaAWgMaiKB2z0OO1KOFa1xepM+yVDdzYxN3XX+LW45MK3N4je5r
YirFk7bgOpI8VqWYj015E5mQu2Ezp+knvNV8jaMULesQGcRVTkREJjIJOwEQWcqEeSBWmJOJiPXF
V0DMNdsBsZl6YcCWtZej4z62YYERj4u2Nyntcq0VeW5A4NO+rdAvTmjSZ/PZT9cQxgKcwUFDgeMu
43Q7upNO9QncZfYo56wUH56hUQwUw9tcyxDVgHhwQuaddTZdx4MmViaU7nYYs6us6Rhb6eTkZBNa
LOquKAF3yJsW84y+JwiG+XRlfyaLIjkznlOxLidUVWPzDfEi7NgFqZEdym3mx91FmHu3Vdd9MUPG
pA323r6F1jD0Hl3Z5N34PhTi0RhkUbQhQa7FPuyp4GymbRWbumvI8O3SaJ1tWISvdno9RjG+m4Lk
o+rjb77s5p3dHJcMiVBPofzBA2Cmw8FoqlOsSIYBRU8z2XRX1lKdJstH3SozvXFSAtlC3EVaOsQ0
LJgRjYiaZMuEIQvg4M4XnuxI7BEB8xZtnzKbAl5G+K2WNNBNDjsScWCYlEB7UX8gDWeTSQsnF0Hf
2zvEKo/pWQVN+0xM8uske2BShAbBQptppXJbtcMFdu1fnDhAaN0AQWUlPms2BwrSIVfSfnYrFa4h
e8CNKhvzQO8hdOF3J7H+oFuNJLBaio1jbUt/fhrir1ZdPJdW/dylDAvCACWLSdonHUeI2zpuf9S6
j0I9pCXu3ri9Ehfosx+N3VZkzveF0pVlzImQWs1ZTNppN+FhmHUygEpT7PPEHIq2xekQlQHST2Oh
gbMDsZvJkkby+KGNcd8Ir6qxwbcVb87156OhTIRmSGjHcVyD8TqXSXkGMW+DtXQY4ObbVtZ5ujIt
4pWbHIeoddRaXy9MlatV4N637Wci1198OEz2oi/FkG/GXjXw1ShGGK9s+oEIS22okOdR3E8RADkp
7swOXlylBeZafLoi+OoVE7GEM6GUcQIFiIEkvhhE2yZrycscEZCJ3AFfnFotP8Ok/Fot9b1n97uU
+dJZPt5acljZkS3WgOZTOWFhEINrtdECbSBf+8AJgbQU5HV3eKYk3b7HuAF2STtiN1mkKEm8cRdE
eHnMiUVseA8A62O11DtHktxGLCrrlNYvHmihnRi4uE073NYEVBP33EkrHyVKWWxLi8vrp+iaM+0e
hMUpMo7ORPpsdNC9hnBtS3RSWu+WCmUcpK+nqSi/xoZ509IAkkCZ/KRNi+TM3VtTStinDoA8mDkm
ZXj48/e6JNoS83xnCvtBRs4DCMYLAvXLXlFZO5K2sCj/7JIOcVxymcEihzXf3cGj0k6/R713auv7
lEEBBjU8ZPMyPNXW8lpKWDE2EsUwe5xGeh+36R6NRNFdUpa1C1hQduvULumA+WdDsqOuzSZY8AQo
mRD0hYJTEqh9h6Nswat/8NZ3lhbuUDanyQwaQjjGwrBodVrJsk0lLPpbZ9xri5gBKZHgpQGcA9tm
t+JfMa/62sbuSwGbNUnip7gIcK69VyM6TtfLvU2goN2ZBPVkBc2QgwvwF7CTraDpdbSp4/azh7ys
jNEP1xJaZuwNL2NlPbZBGu/Npz5MJ7LXjmgBvnjxQovZYtJSAxvEhhFUFI94KgbZKykezsqacRJ6
H2boH+lZDxkESChOmUv5d9b3SDsx0Lh0hyHaYvCKLZDvEhBvG5J7j8gJX4cuvk1c+6LLesTdFDBG
4Vbg9K2LEhnSUDYF0bbwOFribeeReukjRqjC4FAHNC7VqIutUhzc/vpIdeoB3e7JCcd2Uwzcs0B3
j3KAQLb4L7alHNAtHMfZq9T8uYvQkirkemdRx1ty+uRYQRXXMqO5nHtRXNZj91QEj0XkXmRleZbD
U5u9lNNuyhkDIgo3YKB5aebtUtOJ51P1vW/8JxEdmlDe8IkuswiB4uRBbMOhmPl1sjPzROnRM6IZ
M/EqSSMNO/C9JTAXSTCvU0js0KzBP0gfclQ24pq+UAz2Mpo2fkiRLAeK7TgKwaOmTY2vqet7T83o
4qYqXbPhRJqA9x1wTI4ucD323HaYzyQfiflwFG2Jon9QNkNMsM7HCDcfolBmcI6Vyafyp04zHGkm
M4JPN8FZMSQ88d1sbWp69qUSIfSF8Ztjsdc1Ec3QtMwHr8LysfF52vqKzt/1gDj7+FLl1B5TousP
kZ1XfPu1AhO7KrY+2gF1YBlXtDJCHjo1ri4dsDpC4mmAZtIzJssol4X5vjSQOYpC0Myr9sHLoBNB
GDiYSV4FbOooJrkydciV82SO1K/YLsS3YCE64tBZaQbnOTY+BRPRuk70vsIDc6pQTuVqN+HmIGP7
pnQhilehhV/SRFhl3+GTUuElW9lgL52at1NDWiy1oEjKrR9XIcTCz3n7uCjK/iyTKOYcTA8kklXU
oKw1BYZaFpjqt7holI2BsMCarlxzISZCnrsI7pHV+ue01puo4HHMXWYhY4pfURwxMRo70CJGcWgi
Vsu3SENgLOfxo3Z8/6Ki2fdT5tOMyNMFpquHlL7ty/SqHay7jn1sn031F1kDtwmf11Veby4n4Pw2
ldwv21Cxivk+8o05Dyb/su7NSrA+lcb2LxIAzDNlxOUcs1dVcdQcqA8PVkMmdFQy5LVDi1aBFKg8
wp1Wza6/W1q2L5lPz4ENt9Xz6/hDYLRmgI8MDeLvVqUsj8TB7dj0eHeMPJlAXvYJv4N0M5UIzpqA
CAszflsqSr0urG96C1FTBqxpNFmPhriZMoOPl/Rde+H26lbPg7kvIaMB4vdAWNf0Ojjr29ghhzEq
j27Pjj9v7ZJQsaV6ZrZFmSU1MxtK9HlB5mnn6Bk58IkubD7AuOGOVveMoTT9rH5WobhWM/8qVoJG
ufHPDCSFM+QzB0aSKFp3Q0xoxmTXPbQShkVLNcHjUqRaZjToUxwfHOVh0Cfs5zaWFsyC/mIJm9dy
5S6k535Kp1nmWP36yWrUOVIlyQ+hcahm5hBXgmrYhqxKmZ1nHn/WDl7ieHI0W/j87F9kidaZ+0nA
1OwtlpmdqBm8tv/OPGeBw4XtI1ttCSk6KI4d2bp6FLuiMoeukN8WsxALWLDDB9Y2yvw7uyDFxZ1W
q8bYfhk7jJLMKK9GAd1XlK9hVI1n04Q/skR06GD0qEQC8DNDho3piGthcrJuq32lNNTYrAX0LJPL
HBsQbJRR1FS+/6CUqfeZO23wKYkOLRUyhJHge8ZK2y7Rs0yb8hAN2fqRaZNptW6rSAKNjm66N50k
H5yAB6hdlrNp44KcWmkVB+lBdqu7KT+rMGDTjI1J9qVUnvULwqpyELjm6PyFpwqLsGVg7y+Xszly
MZ9XiOAiuj0xjjDu24JF37K5NC0MflY2UUADeo+JhtlSE0xbmhU8rOG4hQXWHRnTlA+6oYaR5Uwg
QJy1yL6rXZh1n+2e3igZ4o9LPDSHhFguxeyk9RnSJmF1VaCji2tostECrWCe5/FsrEnMyayHfGJ6
o9taHjh7wANFuY2IDm+KdLlKXIFqPlou8HvZoqYgF7UMXlL9capxoPZsuBtVlN1EyfBQzBoXK+MA
v8DmLX32paVc6Zl58aUSzdWQgMiIgsemdlLsUMrbOIfT7gSrlD6Wj52X7ic5f+xL76UQ9EthBiPT
ncDs8WLqCasZUx5MMJBiwbZOAebGUAZgP323Q5zSC0kCiw+lIwimVWrXJ5sUoG4fBc9smd2ZoPVC
SsNwqi+zs0A3z2ri/JaKrb4V3lPc2eKy9uHjOS2M+cT5wlm1m1wMPJWLh0AWV3CpoMzlVvxcR1Re
2bCTujUbE2xGBX3So401DYU24biakywYib+Jcd+KMFe0GvCCWGPevp4tKGJ2LjA+SaiXSd7Ph4Uu
7IzfPlclJMyC/QRvD/UdGmI+YMQyljDBpw7+8vxYe2G/T1mrH3Rfn2cqZBYY0P2ilrwpfe9R5F63
VUsG5hi72zjCN6a3CF/1Ia530ZJuA/w5pjjE/tFzQfei/i7LYaEiwZjMjCum/22SjGDbwOwahWhj
jsKHKVYkLeUcNG4fv1ZOq5hXWhdjFBJDnyKQIdYwbkJO65nhRzYRvelQWeNWTyvX9IwdgzunoC0N
u5yrH8P0Gby53tfTMQz8kRPdxgLf1QSxFXrb1yuK1+Thfl4YnM0lmgqdFfUhtLeDma/mAE2fKd1z
z+nHc4xOToP9sVtKUtCHEiK+4QBBjMUIwDc7rIJUxYpqCOpsCafC8uBlwsC2zuvvAIzpVkbWQY0O
HsABs1X6IfdA74Aym2Fxkqhbv8V5oUIEgL4ePuV8it3au4BFOZwvc/OawvrAyzS3NvNIbxeLRyaw
DQzLjh2BWnjoFFmG9iacExIvvHhbjR38dXKIpeWH/E5+s5hu2CUwu32Mm7qA6wl5jEiLsdzKWHwq
4qrcgjpavhcQ5NfeTUSstTjMkIpBMrYPC3XJu9eEqudC+MOtRUrHpsmDpywMv0Ztkx5lR1ZE5Mfh
eWJVOKBAlMtdAtHQ08HiM+zwscPs0xPRbskNo6GBBr3NX+AuYE/qONg3uFN98HTwLRu985TlyL7U
nkayano7x87TgkcPxOFv+uCycHkPR6vLWONqouZEgjD6mB5ZNvZvS2Nt4yJ70LODWf2MJbWJX5oB
Wl+ZDdiOsdpzWwWYiE/nXnMZu2N0My2osxeqWYh4OecUOUFRBt4coYQpTHlyR7vYTDGDyxA9wEUz
degHOcEcJllI+WZME2CvjXgk7P0BU++ucg++HoqNgsGVu/g/OE6I6VDJkJrZhOfj0upVDaJSAFEU
UdmzJygi3N4ZN57fTjtZmKfmJVmCfSTRsLSodIeh2hbz3RIkyVZDLN84XE2d4akQJeTFRWWyWSro
SxzIX1j3XwgOy6iqp9fZdclvstAHLeDLgbCqY2xRpFo4QmQAQJmzXJeNv+lemlzJnfLaBzctjwv6
zqUHWkfOBD5Ispj7VSAT3eo2w5Xbmu7m5Uq39IumXjC/yyEzTfCtBQaMJhLyPqCrd2NCHVSqjllP
g5m441Vn4YgrV0r2rKBR01Z2ZDxTK/ZQ2hhh+s7Z6htiOd+KdbKNUA+bnfxrihocsgN2dBz8K/MY
pmgMNzPomMKUKfSr1pPegU4jDlB3BW29XLDLH1IfSJX5KBMxVd62jryqF0n5OcLEWHuYHAYmEjla
eVM7yybGS9UV0w3aq2dX+YY9MEZbriqc7xo4gyPe7gEXxrTDeRGKmTV9k/dQ3hcLAU0XuvimhtDU
O8xMV5qYnTYhZoHTrs68DgJpfAHHFTvn0DBQFxrVwNhg9w6DO4gI63GhvPch160QWYlSvsEzNBVY
L+IkmCm2BxhzhNEkpt2lDdvHuLRMJnTBdhGCf6Kz28kG/lRdM/HsYgpRvGkhftJGV9NIfiAsMV80
0X6uusesxqEJueewKRr+39g6jw24Sdy25Xbwy2sLw7hNk25rKGobaNUJZAuOoyQo2qMd78gfjo4D
7tLsXA2Mxh6XtIbRjpXsq4jdJ/CK8ZDG3ckdfLap0oM56emHMCogsXeMRvoa25a5mY6Z4y8Hzwbc
RYlsffj9t//653//18v0v6NXc2NygMay/ed/8+cXxIRNEkE7/Psf//lgCv7z57/5n9958ytXyUtj
WvO9++Fv7V/N9ZfitX37S+un+Z9X5t3//ek2X7ovf/vDlpOkm2/7V+yrXts+7/78FHyP9Tf/f3/4
2+ufr/IwV69//P6ydhfrq0WJKX//94/Ov/3xu6v+vE7/ukzry//7Z+vn/+N3AJryy9tff/3Sdn/8
jqT0H1BMPWU7ngaa8oLffxtf15/48h/KF26gbOUJ5QAF//4bZ10X//G74kce/9KW0rGlcHjz1vTr
T4T+h+AU9wNP++r3//t9/3bf/t99/K3sYbYlZdfyBX7/rfrX3V2/juUAoboua07y9y9f7pIy4pfE
/6LCLTQHQ3RTN6216Rpibgzyhn89Jn97Sv766nzA//jqzt9fXfgqZDe3opswYGqSlwyp/cZmHpI2
+e4vV/jfX+ivb/HeFxB/f4tsUFMRDkKfsoaYJJ/dAh4BGpcfv7r3zhew//7q7DKZp6rAPVWQAqE9
Q7qUKYlIHmEt4vyX3mN9Iv56C+ICqMO3J3VSpvseeu0jjifEgzofl3z+9OO3eOciefrvb6HTxktq
13FPgRUdTDIfGSVtfvzS71whz//7Sy+NHDOVSvdk2faDChH32UN1H8WkhYbhxY/f472Pv773Xx7S
ERkWFZXlnhDwFdAJOg0ubUod1D/5Eu88p9769395gyaLPHKcffe0Eh5oz0ijStVhGZyXX/sC6xf7
y+sXYVC14cT1N1lERWIs/YEA8uwnq+y9y/NmDduZZVWeGuVpbGtIvIQElHlW/uTF10fkP2wQ3psl
TKkwayj/DhC89xILqLrAtLIvL/w033SAiCiT9792ld4s5Q5w0PfDEv/veMSVJ66fKgr7n+wT793i
NysZHmA0J2HMi1uESPgh+tzBXpCPT1B0f/z533kL9WYh216fR26XOqdgJBovSiCslES465/ciXdu
s3qziKvZNHlZ6eImWhDAxYoQG28qf7bTvffqb9axkrlnd9LKbwBeRAG80mxUXaj6Fz/8myWsJBW2
PyCRjyhMMONY9bmV7fziq79Zv1YfgqygcL0h7zH1t6gscOCoRwW76se39p1dTq1X7S8L2Odwzier
q0+hYLaURRe65gSzJwgwAUZqv/Ymb9ZxbyCweyquT6R3f8nxLkgyh0EDI2MTZD87L9f7+R/Ws3qz
niNAepN2lT4l5UKeYAP2KuddFMkLWvrdFIvLH3+Z956nN4uZsqqrTaWrU+L4Np7byVkyZeHjj1/8
vZX2ZjH3SyIYNaAdsL0c6mGTN8/A+qAfKSLOnzxT8p03cd8s51qOFGsI53FH2LklBkKYTdmBqT74
pb1t+qvBnT+XBOWhGoC0szELaU/TKwQ19PsMj6Z4Byp/bcrd5D0wzhXuhaywFfAe+h4t/yA3dUk+
0SMZ4joNL/mf0Yu/rJnO6fTg+Xej85P6QqyX/D/ccvfNxhHUiVf1U2hOYx3f2UP8NDj5tl6sfTJB
u8PUiPl4sOaSklllYDtWJZSuX7pR7ptdRY7TsOig9U+RKYh1ngMJbzluiRYv4p+smnceNPfNziJD
LMvCedIn7U3nmJJj8KQffvzp33vpN9uKHOMQb13XO/VeEO8Vw+c96tr0J/flvedrfde/7Clmlk4t
xeScat+58sIcHfH8MXLC7a99+De7SenhG77YqTl5fgzxYhm74FMTVvWvHdbum31EjxAUm1r4p7EQ
2zTB7EOEv3hh3mwdoZsA0+ezf6q1o7dFtCqgUijUGQ5K337t4rzZQDxLV6FkcH+KMNYISapMp/kb
w3NXH3/8Bu/cXPlm87AJJGlqKySW2VlmNPkr7lsP5a7uAZl/7S3eLOvRJIhencU5NTHuD1FzPozj
MRuc2x+//DtHnnyzdIdR5jGeMQHx0t3T3MyEIFsX2VhdeNr7yTd4Z33JN0s3L8uinBcTnHrbQSIh
mDO59jj+5NXfuwXr3/9lfRVz6caMwALGy3gTGVTObnhvuf6vHXDyzfINex7OLoKbWlatAeuI7RH3
lkQ09792/d+sX9kFfcGY1D+lAE+XmL6XZ6E7IkRCWHEzVkv7k4X83mV6u5BRxaraToOT21afUmbA
dpLhyZ1f/fhrvHeP3yxmUbb4iOdNcGqksD6XSSe+l4XMfq0zlG/WceGE1NuS84WB/kXtmM+VE//k
/r5zXZw3K1jOTeHmUYEQr5kj0ujmhQogHT4JMfTbX7o2zpsVDCjV63KR+pRqew6AWXRon8N1Crvd
r73BmzWscCUrYNUpGucYCWqOkjn+P5xdSXOdOhf8RVSBQIC213fwyLXjDE42VF6+BBAgxCSGX/81
WfnpWVDF0l5IF0l9JB316Vb+7b7GNfQinT1J4vHwGg9XlFQNh1DAZXdf2xp2QUwBgzNo/assQGJP
BZL5qWJv+xrXkOvlMnczPBiCAwfy/IjnFei4IhW7r3UNt7MzpNNgKwfOdhIaR+l8Fi3KhtcbNy1K
DaxgJkmLxBm54j10OBQBSgalC1WglkETbL0LA2CJBliRjiRQTuxDh7bo7voZD0qF34rn9dZNH6AB
lie9lzcUrbuQ4fRLZNm72bl1mmYj3Bh2LUdDrU09PhQc6Ypads9uFUZVlT7aUwg9Gei4r3+DYYQc
DbZKUZQNJDWOhaJtfAiDd+GvuJJQ5lhv3zBGjobaMO/H0QXJ59omTf9A24GcY1+I50x5/r7jiaNh
F8pejJUo5roWgfvAUdx8KMAVZ6r/s/4JpiFaPu3d3utAqtCBGF5xTfByjSoKGL1BK0ptDNDftfjB
jcbREByzOLWsMCiuNYw6XAqyHN7TXXpyPNRfcCi14PIEJizKlO5sGlX9nYI7+og/4C7YoTgIrkqQ
sClvgxwszSy7K9utNNMyRx/9Mg39DndaP0Gy4Jq7qG5vcwgBX3s8o0sKL6hiPq0Pr2mFaGHA8iUN
4g69QMw5r+AtAV0mh27sqabGtQCAd7OyTKhTXIMOMr9gN+EB7TxDuXD9t5uWhhYByhk6910wzcue
9KWfUUMDQRh+3NW4rcE/DxtuNxMprqMnILzjetMlGB1nH/BtDfgt9FqhMxrGV8gWxEdiWzHIYyPb
2E8NS8fWYB/0vjM5WTZfyyAEfcuX4qZR7AdLURDdw5blVIUj3fiS5Rd/sExtHf+pb5MaBjrXRvnQ
YGEhiqoHaJ9UBRluQyvnyAjJ8jZtk2Dj6wzTbmsRYZBwshlRMHIFcWR4hKAVvBJaKn7vm3ctILCw
sooCRki4rEDS2Iq7zzZvN365AQ+2Buk+gUGXaJFgsIfOf0ABNzxew7qMkgE6COs/31mA+9F8aIBO
FXjc8xDnV1TeQ26s/QKJJdiVo8qQ3PX+twZvnhWUB3gNYiMym/3OYdOgPrcD+AQSAqDgUVF5DMu4
9E+2t5SzrX/YgruPvksDu03noXfjKb+C6kMi6TL7oSfIylZ4pgT3BSkzDnECCCYn51zAuWy9148P
AR7TogCbapR1eYRfux6F3NKrzyIf3pK0B98dlXHrnXy8oCH/hE9+t8VZTpgPntvnkLiWqELsUDMJ
stC4sehMrWvBwAY3iLuVFVwhPFB+n2mFhymK1NmwMTGm9rUA0EBkMY89+HaVCzurh9g4a6J9A7Pg
6N3A5HVt1/bY5VewkFEO5P0e4/bbvqY1mJfwfk1QUDFfvQJVxH1GUDAATdP1xp1lUf53sXpMA3o6
W6PnlC0HGr7i5GDNHGo87e0YP3c5rAsn+6GAFtFWWtY0AxrkSVc5ZHDjOJoXb6CwReFvVYPvvv4x
ptY1ZI8B6qqxB45X2AOi1jWj4L8F0Cdbb/1jWHtMg3U2zwKscHhVYJelsI3I4VJnhagD5jCED5pX
UUAdQjUQkwX9aNgIkh/vj16ooTpEkTYYKn52ncCFsomFOkBwogic2uDzPLkbwDBky71Qw7UEMwuc
Ty+79uGcPRLaDy+0qKt/egVRiZqifE4OEUSqL8sO07jVk5NZl/VhNUxaqIE+mFVRwHGMXLMRbsPS
gUQJFBD6jfEzRMVQg7zT8DxNZuifz3J6SxIQ8sFsuEBy/wRhm8/rX7Bg/AMIhRr2UagxZ7GVoI/2
rwwkKk4dROKbucdNb72LZR4+6mIZvHfhJZVYUbPjOFdJ0/5OqgRkcJSknyYYUZ3x1gCfPRKPR9Qa
2LsyQcg8/LtHZqFmoW7t+TqL9IH48s0h9RWuofviZagHAk84Cvoi3bUhU/c1jlHzHAztxoSYRkuL
A6zw+9AL6u5a9U57cqWFaq/EB1tRcedSDgrmJVSgQAbOul/W58e0iLXYgEIgUk6wubimIZQwsqQd
Hx1rSDcurobWAy0IpIlqrcCuWxBykh6qFHXof++lhGDirl8faOj3ESnjrqkakFI9CEB5gRAoBx7w
UrPRgQEhgYZxSMlJ6CJAHY3UFGJ4zcGfoYcDava+36+B3OW+P6d4l76OzoTKv0BBXoKqrXd2QwgG
5exf2OOo1eNJ6YQRs75k8x2lxalyXi31acjGjRhoiFLBMvHv4I2KPmdIai+MZg4lyTl+ZrI7jn4K
XfH+bn2MDJjQOW8ZiENqTgWmwC4fg4K8UHxRm4L10FUM0vUooxtj77remWnBauj2oE1EJWoyoayW
3sCbGFpsW9QrU9MatlFmOloDNkIUt7v3YzB9KprgtO9XayDOIMUzVsgeR0sWpcIFmiV8Y4INANDp
bhZK0oa+maGe12YnuL9BIa78DYOd865frlPdbO6rtEptDIoFpac0DVCQV1ZbpAADAHS2W0FgONPk
FGK32fwEu+rbGeJ+HMKp4Ll/z/pxI8oZQOBrKKY9872g7a3IkWDvTw1KWQLrQvBadlhkVPaNlAZm
pRhkkyfPimCb/MWCin6SJxs7pmFl+hqIScJjNeE8HdUhdCc9esdL8X39V5uWj7YZ+5B48kWIXw0R
l5ukh2rk1xYmZeuNm6ZXA6tyekZVOMGaGzrMLlRkywACON0ZGUSJivj1TkyDo8FWhbSZoERhwabe
e4Fu4DGEpNXOtjXcOnaf96pdPiCpof4/gmTl/9n1s3V2W0KgQlGxzoro4gAXQjocLixf19s2TKpO
baPQxy6VQNuw7AlBVRifBSKlZwcbEd8wr3T5/7tNpRih8Tq0WI8gGH6a+/m+iMO7WiTPXTtcEhV0
+4afarj1qZvkvj1aEVixN9grjwts9w2RhlY/bhoIs0DXelQTChsohzxk4XyvaZ2d13swrEud45aX
bl1Dvw1rpxpvfUgC+BBC3te0Bto2b1yImdtxBLU/GDVaUAQjG6dn09RqkCWzhfodhl+97FST+F+B
CwDOJBI64LTYGHvTyGiIHfIh6ZtYWdHEK5SyLEszJFvsXVPagWqY9fKEdmoIGDbE8SUeHQhAH1K3
gzy5uqV0fEmCPpogN39oho38mGHM/sNsS8AjqEpeX13Rfq6EenN694sHwVq4RaPQHe4C69O+LPsP
rmo68QylJEMHq6Pm6rSgbXM3nY5jD6HKpEzEU9dt7AiG45zOMYPqTcvkWDbXNPAfGCl+tw7U4Tr7
vhzbS9hlnwaov6x/kKkrDd8UxxTH8XzIBQsryqDtiaKcm0K6j0mLKm8/jbjXbGyhprHT8E6zwZlV
FshrnnvPiSheWAmt3QR6LlMxbPRhWgfaNl2hwnBE3be8MppUxzksvzg+aouTYqjOCU5lve1vJdcM
EPK0CFDYxB3mEtxWMN76F1jPQajKsitr6+HH9ClaGJAV7Oo8r5ZXLxnEWzPB/rZyIRlDvXurZ/Oj
7/uA7b5VoIWDGO94k60wbG6VlTBq7FEeGo/9E3fL8ThxvzvTTsJYcEZd3HqPptHTQkQpcyuZUYhy
bUvUyJ0yq0FNYuEGTG58kqEDna6WQRwhgGwiNmCafMtoAYnNFs6+u369q92pIRhcD2EMMxeHVvSe
B9R5lELFz+utEwNSdKJawKnlzjPkuDP2DeooLCeL8dspgH5x6f+D15PaeQXVNrEo3oTrH7gNHKHT
d+q9V5rHB0/9XE6SYwvNK1QmEXpXpNZnf0oPgQ3tHD/17zcvnqZR1sKHlDlFdgG2GNnsMMSMcPg0
OyjUXx8IAwT+8pjfHXKIn8RWzGZ17aCoUtjxtYFvKGQ+vk5u8EQb/mW9G9NwLx/3rpsENQIlBJDb
a0uyh6GF5ugMu0WWP7R+9mO9C9M4acFiEB0cGksI/FMbiq3QQoI0myv+2de4Fim6hgxQySvbK4QK
f8U2ge1qsfN3a4Ghh5YNBJ+L9uqVYfYSsmk6YbqD4/oPN82vFgRQFIuBsEKF1FfbHFwbhdoQNp/h
OBCXsILn0C+tB+V9W+/NMAc6/a2STjE1ywOCDC0J/UiUmocx3CjWW192sQ9OBjrzzYFiVUemerqC
0vu58fKXvuY3vd//b715wxolyxC+W6MWtCWgT4oNsxL8EnTlwwL4MWyfnHRgG9Pxl2zy0TdoaKZ1
nfqOytJrEcMhAmqZKUrj419ZCecgmE7Bo8yCM9JovWUQwY7FcOxQoQC5rY2QbfpG7YDQlYQpNYB7
x73+ObA6iLH5zxCpePPbfN+1iSxr490wQoAmSOAWwaKaTOehGT9xKPh7Gb/v4BRCw72JLKLhHRZb
fQadfRalEDg4TB2KLTJW7My4Eg3wkCXhLcStu+vsh4+OK1881cKubWf6/j98uUSRUbhWBa8jiMok
mWSwvYHu1vpKNsFQA32tUAxa16y5Wk39C/Ic88kp5q17gAGFOlnOhYivM/uzABkP+km++Mpm9w43
5Zf1325YoTpPDl7Gfe5w7PsQefoNBVF4mY3YlNsWHk5VsJmUNgyRTpeDYS7148kSV2gD2LfDkEBS
wEqSjVScqXUN5cLxB5QyxfzqC4UzPkzEVVmKy/oImRrXMMwLmG1PTPJrHvjuJbOghVRCw/l2X+tL
r+/gW7YohhtUyq+2V4XnhqniQqT6st64ae1omC2rKoSdXJdhG62vkP1Atax6Cu15I/SYRkYDraQQ
tQyJnYEAXNyNmfcdEhBbhQGO6bdr+zRquopmVpB/7SZoUkPzNvNviecdLagwUOg6QJkL7qXuiVVf
O4jO+qgdKOu70XlDuvq0Pnx/H5Q+2D3+ZgPeTQ7J4abQBAqv2dBrK+o7DlmS+FkM8NLCHyoS9d1U
QzPwuauepmSI8CxyK8DfVtYMTyQITpW/ejhwwgbIghutk0ORN3hNulcBy3ACgQo3+11AJhCOin3T
XTr+ffbehuF7E0Ny+nsmXsMAKpPVEzqbnLcZ13P0ZsE1IoWpy9j5NwOuTwyk7gn+2hDxAAnt3DTx
JzevYbMBZ2AIc0POZDHTHOtzB9GmpJVXfMQEMY2Q3MfWn1FdJwKPL9hSEnjEeWB9pc1dPp776W6y
5BNkxJ7gcgSdS+dLNv790U2yxdH9i/4PxldnArISunS2hwUEkZRLjA8pg/YIT3I4tnzroBM1VT+t
FMrqqLKEFFvRHVwYrxEHUmZQ2IkhrZZsJQUNq01nDUKAKLfcrMpg8iCtQ9vbHTwA4RrQo0p74zhl
OBrq1MHWlainc+0UpUDjQxKDhLEomaSh+xjzxddnixxh+hQtGPZ+F0Asok6u+QRlati3QSw8GO+a
QJYbX2LqYfn/O1jYLYQqVDsnV+VhLeQqew1H6L75Ffu6DjxDYLG1oAjWLOGC4hMy5ha3SVbzY8Eg
77jeuunna1Gxhs6tNYNaEcF7Rh7gKpEfFU2TY57Dgme9C8OuamuRMSitarLgWBTB8/rS51k0UOux
yIenwCenfV1o8dFKYA9S8YrBjsu+FWANQZfqPoVADtTHP613YRoo7VyjUGysZJuF0eTGDXSyHhBz
nFsrJmrXQnJ1DqAHZfXcmaoggsHouW+HF5JPr2KoNvanj38/hNT/vU5lD4XbmCRBlJcDRHFH+ADh
mQ6xLNiY5o9TjS7TrjCg0TCvGi04cqkJbtLl/CsX862CN4gP5yzRev8kXRZvdPYxKFym4Vp6AiTJ
NvcjLxjDH33WQuUyxDpjG5NhyHG7bBnGd7CuIMAmB1hURV3NzqC4/Mzr8MGGIjf8tO4EXsRAdY6f
vKk59Tn7s77EPgaKy3Skpy23oIvqRqAtfIHD6V3QwfkonG5baAGud8Hw8/+7ybg6YxAaoXhvHnwS
kYLBgMP/2XGYZ80TlNzFubVgLw7G8zeoUDW7kOkyDfx9a0Oqi+RDNLQMZrHTJfSrFMazzUtWu1vw
N61tDf7znMc2fEZx5hjCh2YE3d33X2282qwPmql5Dfo148JTiTNALdVm1wDmGMUxEynscYukC5yN
kTItOZ0uONVhiAS310XKzWG7NUNRMb7EMJJIq/4BXhgP+ShfuxRVlcHwuv5lBhjp1EHUa9rFDJuV
yLVwqHPd+Teb7H2rWecG1nncofqAdFEB57OWg9HAXfpSwqqjCdV53+9fkPQOpTVXroL+VBcNZQd1
OutTH/cb8f7jE4qrEwOpVSdyFGMXTRXEjTv2A8HtwkNyLoj3DNrg5/UvMKytUMN86obeCBOSLkqE
OPsle4OoxgscmY/rzRuCss4EzFrVjXHA2kjlwyfFi//BpvTM8uk2hRQ4gfg45Ns2Bsz0JRrSmePC
liQJ2qhzvS991cC2NL0JVLmRqjRErlDDeI6QJMsqbuFh6YxnL4cHXz3C5hDqy/5pSPvf2BLih9EP
6I1wqnwjXpoAokEfMgE+eMNhGy3FLoeAwvQIpifBYX12DN+kcwNnMMMHldE2agLc35wGDp/zTeNT
qPJV4pFNsOlTfXuqISWw3qHhc3SyoBOqnJdBXkVOGsNOV0IQPezyLWEL0+doJwCPtjMiCq+ierqN
kX6d+mKxScJ969Z1nkIoLjfTxtOBYbEFGvB5mMI6w8mqKKsIbHt+BpidKdj3euXqrMEe9mi069A6
3FDh2WHB9KHxx2QjaBkwqRMGGSVQAOWjiFK45P3Pa+HWR8JheipVMv9yAliFQkxbvkGycty60Znm
3f13nOwZTE7UTMSyQRIUzCRVJ08wDnS3lKRMHWjgn8PWntzaFVHXpg9Ys5GAN8u+NasBH698raI+
FVGDi9af3lMCOpqZ3X3b17yGcCjQu4UF4ahIyRyqym4zij+OHbgbUdEwMDp50JlhJxLC0CaiUFb+
aknIviqrJBvv4YalpHMH3bJuWeokZUQTAl96+wzrhacEhbGQ7b6kMYUZYLcRCU1daeCea0jqoo6h
B7h/QKfqK2fPCCaHeH4JUwhOc7LvsKUzCWdoR1hFjn4QNcYWlrFBCmMAeyPimqZjiSfvDgyjsHuv
GbI+gsQGjNw8+wY6JFvh3BCUdBIh94METrUxTjxWHvzifjHCqMqJcC36vL5WTR1oMA4TyHcQG1DI
UPJ6IBbMMB3ryZ/p3b72NRT7XZhkeDMTUdtk7GANUPrtfNu5EylsE/Z1oaG5LhIFC6S5i8Rc3NMZ
+pqJP9Q30Lz+vq8DDc+TbXVDQRwZgUJ3ZzFIxheg2KBov9gAgmESdFqhNXBY3xFbRjImAq4L/RBl
RZPdBzQTf9a/wbBKdXahdOcwhzhyEwVi5lB5rwTpn/wBJmxv6x0s2+QH10CdXhiXyiVtMzcRhNnh
2Mn7EGbOKI+Cr4mE9HXYyH3cUcjb/xtwk4vCiiEZZESb6g9sbL6PJd8iv5pmYvn/OzBXPYyeAj63
ESX8PLXtl6SWt1nMNybaNAvL/981H8LEoOdzieYV/8xUc6F0H1fKpRqQaVHNeHXPsU1yK7hRo3pL
rBAmmAPMGmV+uz7JpuHR0JzyTtWCZHUEt7zHzM8/DdgcGifcqtgzXViphuW5T+bUcpMamz68UvNF
DamKh68D7BZF4kDWjMC1bax/Uwg+C8K3XkNM86IhHPy8DkJGlowyL4EWfu4zL7kpJtw+NgbOsNXp
bMO5Hes4q8s6KoM6OdrWCEdGRisYycnsDdZ//e+Es+GeD3a6VahvuG3qxMOGq9D2wJKISDk67Jud
QqQW1bnwTxdPRQqjy6+w4yNWcZqoG1TWxknUsEJ0ImJPgmqSI5FRTNkd74ozLZ3bZmy/ri9Aw0Tp
QneQtVNuask6clB9CS97lcFaAcUNTQbTon1daCGAh2KIm3CuI84Th53qcLRCGLwhVG5cNAyRctG4
fh8E7KpyZJu7dURQHliM5cVpYX7IkhBILbONPcs0UFo4qCGt3oc5qSM421vf+rHyIhAct3J+pta1
OEDgJUAXmckoqfzy1SbpcAfjl32SaK6nBQE/AKHHZQhl7hRXBxjfnHyLVxvTa1qgGtSHEGWtXe/U
keLVvT2ST0TUlyKwNnIKhpHRSYQzjBVn0k11VEycwTwaNwu3aLeES02tL+Hl3f5h+7DCrMVYRz5s
vRZ/lbvAqjZuLYaB0SmEENwqVaziGvfflMDbFyJi4SIjM8XEvuyClq51R4rCs6HHWEdpjWqHCwwc
BbsPyrDbSg2bvkHDLlwvytx2gzxCZiCSfvlQLCZgsMKONw77pg6WiXk3AWXALD5AEwZPHnYkquoV
RUqv0ho2Tsum+dVQ67qqnNOpaCKPslPv5w9FJf63PvamX65BNrCgS07bqkbGOQ0f2xYEGicO0yfX
hVPPehemX6/jdnYqpNMQOScbxkuKPVp9uy+c6Rp3+QhH26pndWQhw3AfeDFsmgM+ve764TrPrxn6
EdTsBKkfFxZyZdelN7wKNnBlGBWd5hf3KVQCcmR+mKjym3Ji6U1mbcZKw7TqLL+Ujl0Dok8T4Zln
+l6IFrNZN7P7qxtm8Xl9eBgW9wdH+7+k43eLXjDpOq1c9pIieQTdW9zYXfjDqqHS78IptIbrR1zB
qHnnJr9YPbwHWZvko9uigjHK4wZmL8mPKlX/rH+KaTKW/7/7FLiGhKqFzn00w3kshD8UyJAbRzzT
TGjYTRKIulW0kREcE1F7EbgEBofzFJUjbKv3/XoNw3UQQlhilBJEGOu+LWCd18wbNxPDAVVn8Llp
KSSzMebjjBSr4wzyNJRBcYHsDyyUCelveIzvCOq+2RgvwzGIaBuxR6s0zWE2HCXSRUYUK6ibYMyc
VPxYd/uKVVyd3VfAu3ocLEQ9NsLF1vNgH8yz1wFuajBOh8WcI+5Ca3hbnx7DCtC5fkiIelkal0iF
N8H/UIMBF9LKgq2gb28MmWH16iy/oUriyUbZSJTCNPucBtXvlCOhv/7rTY0v8/QOGqirs2qS91XU
OqgBEIrU56qV4rjeumlsNEzPdln0Q4tnAjceT9hEb6Xg/7SF2pfR/Y8YHg51LB9VES3Oq4+41sBx
fvC6jZyo6cfr0JbxOKDAtsKhjh5br3iUtHqxxBYb34CEv4JY70Z+TivKYaaK5tvq3PvFD57Z1yKE
lVvP850DpO3NMEas4z6XVUTa7ChY91iO9Ub+zbRwNCC7MEC1hgyBr+raHBxC6zmMq+G8vm4MjesU
trYZYla6togqRzSnQM6oylGoU9nX+hIN3418wh0paY7s5xiKPzgE3Ip6n9abq9PRSspVMY6TjAI2
O2c7dsFTDOXOnKeuXZdZg8+6cXl96WEsWyRL4lk+Zm7zZX1gDMkDXaluqvPB5agiiyq/QYInjRgR
5wkFvUXlfBqlv1G4agCWTkQDJRf29j52HVuJX01XXQQI9qHrbcRLU/Mabtu0gboXQ6aQu9NBjT9y
+rVJtlLzBtTqHLQ0U7NvUUT7vg2+KjU+QEfgixycW7l3U7Y10OYZFpEj1JKW6i62LD4zr7uH6Vl+
yFy4w/n9hYottQvTjGsojuWQCJllRVT3IAGT4LYhLT+wjMMG1n10e75rm4FX7r8hF3YkJ4nwRSQV
9DQOPFMcD+CwpNu4KXz8HUQnpcGaGVKFTVBEYRUK7Pb9P1bIryCb/ma1G3WD2oh6H68tonPTkFBn
A2NeEYmivVhefDf06SNL3Y24Z/qMZdW9i0xNOouJ2Muzui1PXVI9C96dUeHy3WXyniVkY1v+eBET
nZPWdPD9S+Cqg1thy+9UnPagAjXpnWfnr7HceXAlOg2NV3Y/1kMMv+khmx+zQTYosOTd7/VgZcga
E52CViEbXSI1XEUwsXqiRNXwOnbPY8Hvmrp8Ve58GUf/tq5cmDmqjdBlmiDtLO5MloO7RCKjQoS3
MEL7Cq71LSzMPkl4NkqWbnybaZlpIaBH/WJi5VkaDcH0raX8giveawfG6/rQmZrXUA+rYqpQciYj
Bu3vYXa/+1750jrWxq3C0LzOP8s6xT2nQQCeivgNwoVfAhzzJXE3YompeW37bmHrGNCpkFFY9F+H
mfxM3PLGtb2NY9/HZw+i081cFbpd1VQy6mX6iVvzg2rrLWquqW0N367Mh7yUpYxEnLB/yOhaXwbK
29+7pvU/TDM1l1kbhMiBieXNMqyceDxTPvoovst5Wz6vd2P6iOX/74JUSPvEs2yxPIxWML9lit6M
w06dIaITzZjMkibzMfzcsuqDHAuULbhnQVFeSJzHqbNO+75CQ7KCLUZlw2UiGkCNPnA5WodpIa2v
t26IsDrJrOACdjZBLqKp97/EU3CmkKGsShi2M7xh7etDQ3FVKfjcZGOBFwXytRqaw4BtbizB+57p
1lHZEO90YlnAnaGvEgrJX6d+S4XzBOe4iMUw4vbHT2ktNyKGYUnpdDJlx9SZuqmMxiDPDznOuYd+
ezJMrS8f927BzrwYvCG2i0Xp7Edilf+IMj6vz4GpaQ3Qk0dqFveYg8GHtKDrZfkl9EAh39f6EgHf
/fAs6JxYtUES5RWp7kqH0TOsubbySqa5Xb7pXet+YClYGVVl1PSNc8lhT3Cpy5Ff8sCzjvZMQeH2
3XIDbgZxUaJLz1mVyFOFJ54oE0H+DHpA/JgVE4zCEy889j0IZHgYC26ogHExSIvlkfhl/5hW05Zp
xzJo/81nkkADfJ8GpbSlENHcFfcqzRIo0wf3BXSF9k2WtmdPU+B3cYlbZTwX6iLtyb54YdbvXAoa
2KdYCgJ5dx55duMib1b+k9Ct9wfDyOjUsnkuCNQA0jyarDmAm0B/gBfyT2hQvewaGZ1c5ntu0xUl
Mh0B9GgOrVsVN2W8qTxlCLW6MB3k6Cx3TJHGlzWEypAP+tlY8g4yV+VBELXrgY/oZLIW9A1C0kRE
gco774j8ezbD7K4v3/YN0X+QnveTVzgleJXZaxJ3RwnO7sbSMQ2QhvO8n/18IF0ZQUD21An+PLH5
mUFY8mBPW5xtUx/anRveLGIqA1JGbGLnlLEj5eEF3rtPmTPvutYTX8OvH/DlgueVUeGXz1lakeHS
pv48fa6g4RJ/2zcPGog9NTi9De5dlPWdQw9pGTrVyxD4xVZScTmkfhCFfA3HjCRZqWqrjDok8nsS
vylZ3KnJOvaSR7zjDxJ2xRsTb9icdIJZZ8++xz1s3oVN3UUP78Bm5p93jdR/qGWq860OzucQOlTp
xSZecVQF9TbONqafrm3ZdUN8OO1KpOhYPhwdxvlRTe2WmKsh4OlcMhjiuB3lSEC1zH5Ok+Lqw9Pm
UBfucX1sPn46I1RDs0BgmPzAxs5KQPaJqxvmqM/t1J5ruVh2isuYJ4829BjWuzN9jgZwjA5u8yWu
801Jv5Z9gpoijx+gsbhxOjO1r4EbrtaN5VcCD6VBlZ/gYtDcl1K4Nw0sIX+tf4JpvjVwFwKqmV7l
51HZheGx6cp7NWXZxmIyYE6nl0EmD6S1UZWR7MC9sSycjqtCjE9JJ8KDwvnjpkgsTFLhWTuRp6E8
y1yc8yteQtjOp9+H1JvuE2tWd+uDZfgenVaGWoKmtDu/iFJe3DdEfAO768m21XfHRT4yHb6U6Zal
l6mr5f/vzogDeAmjEEMZWVP1lszlHWxRDtwrH31nfPVacYNntsv6VxmWgM4hS0dPNWFcWk+pxUYY
FfWigSYEyuQ3QGn6lGXrevcpRYm0AdzUygi+iydQJi9DbT/HqjmlhfXgUnrC+XOD62X6FA3/k2wY
tWNMUJ7Ebyxhj0x0Ww92BjDqPDIYqhNkbMIimsvmF+f5XRI3nzg+Yd8saFhXCq+zVNRoXmTcOsxJ
yw4gjEz7CkiIbp7qY1TwKsWKyA7IUnQ1ePYBA9/UG1g3DY+2gVs2t/ngY3iauv5VhyhGDJfbas6/
rI+PqX0N2aPos8nNkQD2gvLMJv8wQ+fqIBrv53r7hoOUziRjE6mrakb7PlGvUniPRI5f647cLT59
+6KTrkpXO/OYpVmWR6JneFizi/wYDjtLKYnOKENusULddobjJnwLb6xe9jDhaLZYgobx18lkIeQH
m7IJ+d+7PILP2fYVFCyynZkIXUqud3iaV0mSRzysIIIvnPiAx7CtfcH065eA8S4G1SokltMhBsFg
+ZjCSOHgc1xaRn9TD8MQelwNvzRN68EfMbfMDr2DL6q3NqEbN1zTr9c2aaWqQRb1lEcyd1JUCeXl
jTXMI05mJNvYBExd6PBlxHEDjpyE1Tnjc4f94CQLX33qR2eL9W3qQkOwhD3AVHoDZthtxxOZq/CU
kKG9a6G8t7HVGCZBZ5aRGWI2rSNwoc5rT90URAYQSShKiKusR4nlGPzBLUJnlxWsSmscV3mkBjof
A8+fTiMV9GUcIPJGSdPeiAJnjn2daWdxNwiSWQU9zmYyfvJt2Awm5U0tigc6Fp9Q0rAR+UyDpu3P
koq+DUeVRbUjPyMT8afpnI0vMDW9LIV3sFsq7JF3b/Io7TMFEYaUQN2y3apWNSwoXStuEFll+Qpr
tpPstyLNKfPYfWH3O8O1rhEHM2cGbxxc44hXPbhQfT7AYmbrYda0kjRM28gvEglDyIhmSPjBqfgO
mbGHPo8vMwx++qDZCQkN2LDdrFQ94vaOspHfJY97CAnzbN95SyeV1U5eB3VAc7C7kdGbhzfONotE
DLOrc8mm1CsmIr0cLNH25BHvPnaT7yrferg2LE2dPRb0AelqyXKQ+xAjBhjg4Rpt7xx1nTpGKXjp
LOmwG1DUnlhM2CdWplvSuaah0RAbl22QEkXyCC81X8NGvAZ5/NYWwfN63DENjYbaqUp5yCHJERE/
a2/yuM6OHYVG1b7Wl17fxQSQloU/cWwDA+T9X6fZs7/BlWyf9zc2rX+3zqgQKdIjJXgCUj35Zdi/
JEPVTTt/vIZaBzfVse3BeHdsBtZ791T3w9ajg2lWNaQK1I+grAYDU/f2Gyo97nxBP9udfVofd1Pz
2vY7OEg0lxDXjGqRlwfeQvfGT3/6eXpeb9+wanTqWAOt0w5BmEdIWhTTg0SZVfiA+D9smYmZOtCu
xKFrjeDIjDjfen5yLJuJ3kAqdCvYG4ZHJ5CN1SwZ/DwRyrzYPwqwZG8Vi/9nt82f9fExdaCBtqxZ
AZOqMY+6cD638ewf3NF+bpFB2Nf+0u87XPWwvpLZbAO1Y+OcPMd1TzmpvKMScKRd78I0Axp0/aSh
lPop7kgFdIgOCcvob6SfebdxhzS1r4HXEsz1QfTKo2ZyPJx28D48s30+OkQnkImWeo3X/J+zK1my
G1WiX6QIQEJCW92hRl2Xy1PbG0W7bUtoRmj++ndur+rRxVWEtlqAgExIkpPn4HrkF+lHurafVDPg
ZXi+b5X8VIXlx9tzZEPHmCiyccIzuuw0Yp5eHNayO41d8HPsyjOYsrOIOt1Tlc0/gzTsIkh13N/u
1WZchnOPjVh9KNJVF50QevSy1j12INcAcG3iG4tztdP/hr7URJJN49oyeY3lSMYRuOsnABtODktf
FEjCbo/C1oXh4cEwluBSdbH+qLV6BZk1RI6ITO+mLOOvC1I759v9vD9b1ASTNd4iOy9HroWWuGvS
uRsO2h9CoBFYkM4bR4WtE8Pfub9AgsJrkfxk3deMdH9SPLNPPPx2ewzv+wpeoP/f3QPER1JJXHXA
mj8clR7kAbJ7e3/e8PS8FANONiz2TJz1PiEDeeyHFm8ZSbMlW25bbMPZ3Z7xfCl7ICCpvBeh/10U
zgdZ+y8Np1tHqm2SjOM6ZUGWYmaKS5p7GZa3WoPvwhHZp9trcLXL91zCOLEzkpRq5F11UenwNRQE
XG+M5U9alyh4qNcRTwFquiv5tKXXbbMpw835MuVD7gJ3D5709AVcx/IjINrFkYWbShOWZTExZB24
mcsSHF/I44H3T2cxD4YjaO0gSDtuuLllFCZn2bgWTuYDfnVBCDsdc+5VD5yG2dFvN+sfLAv/HyxZ
B4bKEpjqS9IHzSGoh+qw5NCQur3utgEYrh2CgASADewfkHGSh4ovf4+6rsHGN/x1uwPb7xvOXVdL
GYpkxSKIMT84PlgEUYKy712amoxlBPU+ReX3+SVLg/4gJ1DTeknyNUskoJXU3YhH3r/gUhNP1gGt
7dX5hIRwmJxU0B6p2z3XxVpEQxWeArVFi2mbK8PHl4WKiQUkv7i5gu9Jrz0sJJvPt1fi3/vgOz5u
AspyCBwGHQfAuQG6CDqXp4l1B0lfa/81AzuC0/7MxxmcD+HT7E73ZPi85t6hz761TXFfzdMhV/3d
4u1CQ1Bh+H/QkbUTBJdW3ZfBYyiD8oPOQr0xVovrm5izBfp5rSZ4CxSpOBcgFBBsfuJFf48a+uPt
6bQslok3G6bGJ7mbo3AoaTp+UL4i/LB6nbtF/GWxOlPrVK7zShwfuLAsR6IJPJWQAZL5HfcFneto
ZGN/dti4Lqdydfs02TksY0PIVr9ZqgJnWUr9hzyjzzSsNt6ALWeMyWQ2gX3Fd2hXXoaEFCBelP1R
uZDiYSVVp7D308PUZemhHdxwV5RPTXYz5upuLiTWaFpCCd5oMj/Nq0g23lBtFmAc+07g5UGft8hl
Q8gFmm9pffLGRr7ssy9jM6gUGCsUbomXRVcPVRiC8a/dZIey/bpx3I9iBWfJgnysLhb3XqTBGs2Q
9jnt+3XDt7OlRQlFg1glb6YHj873A9m621p+3MSZpd2Yt24LnEvitcfAr8/S3YdJpibEjDtBkLsK
c9K5xS8NqHlFN4NQy35kAswoK5G6rBrMiJ+CG7R7bHx55895nO8kIKImvIyAVBMCSUUBhgeZHdI6
Gw/gvOkfQqATPu9aV984y0lfcRcYwuICPu7069rhDTYCdVO/Hve1f130N/d+nybu6MlEXirHSevD
uHSaRIQnJNuIdixbqm94rHCryde8yC8iS54bnr04unpuWXkHteTzOm3t3DYjNVwX1Og4WaF6ccEl
rDoXyVBFGTSTN2bJErL5hu/WAykIrhvXgLBB5sKTj2FQ/JH1vOuJjprwsqydB54GgbxkwBAyt/k1
pWkd4b1r42z+N4H5ThxiYspkBghnGWB7EIs8eHyeoqRFXKXHyxomP64o98Epv0EI9LiswXNL2cEb
6J+KlV9um5nFGU3YWQC9s7DsVAGiYS7+pgVEpo9CcvdDvg7ie+I3Q77vhDCpzSYoWaVoM7+srBsg
mtCHz37bB7sqc6kJQRvzanLCjMtLykRWHQawU/5Yy2VTzd1iaCYELZ1R+7HyML/Muv/U1OnjUnDQ
y7kbv29bBsPba79t5p4xCYK/APTvzhP1vZcqdw+9t5XItY3A8HfWpoATCiSKp6U4zyOSVnPu/SOS
LSYCW/uGo3M8BdbhAES1Ax0UUHLR12bGE4Meg43bkwXyTk3cWb76E7j9HaSiQ+qdGCf0otNh/RUk
/nhqBye7QzEI+N8TJdqD707s0DOF0rKl3CdsS02BVTaMshpaiSvW6n9zWPLasXKfe5ggtNpdRO/7
uNqWs9NEzegOZ4FA/XTbzcP3UxomjVmpFCgOFBan1kitN0z9Smv5s5RXzC//Nq3+c9eSH0tZfr3d
n8UY/gM+m8ZlSRyEJl7HE/c4t+6Yf02QOPNPatSTv9GN5XAxicwmhiScMyyYtKT5ay2AK2mddB+F
GfWuY3tzAlepyzNQ/0qQeYRfWr0sEedMR/smyHD4YAm9Ka9wWQ8Vyc8TMKGHsPb/mZS/heyxbCmm
TqqgXQu0BGocr1sKHbqPpAujQoSvCWo0do7C8HnEKPMguCMvzSzAMVZ3Z1+kH3pCNrLuNjMyjvdh
8gCtahAENZI/kjD8DR2Lex4UGyGQbYqM2JyzsFvzuZSXJGjTg+L6FwotP4gm+5n6wcZFz2KiJgAt
ABH+nA6hvHBIXd5zH0V3jlv92mVFJvIMTGN4O4NA0WVYp+Duql56ZENCT+moi/PtLixzZMLPCKdT
AOZfeUHtzXlux5Obu99rH+y2Cd13MzUxaMEKzbV2WdMLH7yz23h3zrpxZNh+3nBhNwFle4bHp8t6
VVEHDVgkS343IcoC48POPgxPRkVl1ZcS5A5gTVuPuu+Dgz/MaSSdVB2Sgm9JLFsyBiYSTehJOUGZ
OPHigWtvLq4MJC5XZ+6H1WsgeA+lQ+Cv19XbmWZ3De8G6oprbCFOXHL/E4gVX5pQvd62KptXGI5d
FDWrfW924nHMs6NS9XBsZLORTrOtuuHWohtCn6UwUZwFf1U6awEIbF6gp/S1bsXGzmQZgAlJc1tQ
2yq3c2KwDidR0jEaVZpusY7aWr/awJujJwtIMXdL7cSB8ui5rHt9QnClN4JNy65qsp3xbnATPs7Z
xa3ZuVLjGGkxfl7VdLq9uJabpcl0VqyuX6isyy486x47FzJtRXNXec6nOaRfB7aVw7VNkuHcXqXc
dGRTdmETgZ6RJsNRcDFvTJKt9ev3N0vQVGqtCMUg+qYtDwPp2mO6/epqa90Ixr21K3HVxgKLdZHf
CkBYj+D/TzbwebYFNhw37xQl+Zg7EMaT/AhDemmLdjkOC9lwX4uHmTxnaSCCHgo7SVyk7YtTD0+o
ATkBvpFHI9l6jbFZkeHF2YoixDDLnHigxTcotz2Lqb1vWuQVe/HqtN2+9wwTjzYPK/Pnsckujs/u
W7f85unlKa2rOaqzRB8zIb/e9grLkpvINNGmeX3FclymaVpPg+vq+zqkZCOUscyWiUwL3Upwb0Lr
qfrZ81+L/MloTHtx7JM/+/7/agtvHMKhg8w6inAYYfyzBxyN5FtFBrab3b/ymm/absegoj51MhS/
JcEJ9+DwRAmgpRVSd4+F0/UApRD10pXheHCDOj/5AfxxGFW3LwQxmc96N3WzbEmzy9JmGg3n49md
kXy5PXUWdzHRa4sPZZwFaUIAbMTjWPfDMZtZTPPmKRX98XYfNvMyfN6hWH3liewiiMRT2Vh1h6QF
4eDt1i07yr8L92aB/Dotp9TxUDlfZricvrbecPDWLVYE278brh4OUzBPlKZQba6rKO3ZNzdTG/G3
JWwy8WsEcKDQKdD2zPP7iU/f8RqNZAFANHkwfe258xSIvt6YJstCmwKdw+RnhSeG9AIYUBkN2KWO
SE6qo5OP3dOE28Y+czVRbRDPdubC69JLsNDhwMHkcfAE+XJ7rS2rYbKiFYVfpmyo0wtozf3IafV6
GHq2FVRaLMnkRINcOxRGZ0xR39efyTJ8Y9jOR49vROO25q+DemOoaRNWyitLJ9YJBNs92lZPYZqF
z3IUaiNTY+vCOLsFKPSmiozppQ4hnuvKyyj7ZxSibJytNoM1HLlBYMZaIhAaV+uf2mle3Jz+Kjk/
V+v0IaPdR3edjvtW2ojC8UinfEiXwKsVLR+SXPB7mnV8o3XbPBleDVGUQpAydOK5kj4U+SrgsaFx
eQTerLm/PYD3u0AC4P9XGxwI4VRQ5sQ9RMiisUghzdc8zdn89Xb7768FMWnQIFwZ+n1ZpheXz8ec
eA/JOoKP1JWfAlXfF6q+S6dsI2h73+2IiV5jA13ypGRhnPlQ6MrHe0HDjW3J1rRxdBdu2uYNHtCv
Isl/rXUSnHvweu6qcCQmYq2SYpyKbAnjoKb1ocX7/HGsyjS6vQK2Fb4O6Y0/A4jjKTzOOvGV5l8U
wbdElOecrPveUIlJelZBy7Uj7eTEeGIJvkjcnl+gXe1sAcvfPxCIqbK5yCkQK3WSuAnT9QB9HRQM
iKE5kkUtEMbeKiu2LbDhyALKUpXTIh5f/Kp7cPNG4r7obBGE2Vo3HHlYg1SWA7ys6iCadcBtaz43
YblZM2OZJBObNs1LirebNYkz9FFI+SmRWRVR1jwm81Y29P34mJjgNB/ky6CCdUQMBocDVt2PIN98
5y71OUuyFyBLtsRXbIO5/sAbgwU5Ui3nYUniYFDnOs2PjVr/ElLE9ehv5S0tTiEMf25q1Yc5ccM4
aYNnmuszm5I74HW/7PI5k/esr53Mqfw8hLJRQbsoB6ZGH1SYySwaRtf7dbsXi1WZcLUwnPIuYzSM
wfDaH5qg+y2aaevssTVunNEu8t10CEYRJyzz/SPN3DmJ2rptvt7+edsKGIc07TydNQDSxEWBF6ek
S5P7tVL8TKguN/ZVm8UaPs1wRZBd74dxW4aXMJWnUtV1pLzk5Xr2SO3uymQRE3y2cLkuYzkksVYU
smtJ7aXLCaryTboxEMtcmfizPGzBdpHMYbz2vgKtfkHOM16Hojkd/V3xMDHxZwFLhtIDz0GcDvNr
55C/Fo9vHMsWfzaRZ9M6FkuOIpIY7373SeD9bICZWokGE91OfzM1M6HKUiXp2IWxhNSsS5WOwO0V
TdgvNg5RizeYYLN1Baun2zZYgayrDl1bpnHL6dbbtW19r72+2fEA8KiLMc+xfZMr2xyIM5o8KmUF
SKgbKD1tBDG2bgyXTnwKqdfWRc7JzQv3aVRE+Ej4tUn26BUB5Rt5P1s3hmfPTgki/UFg8yval6uX
R05FX1S5vt7eOWxrYbg1Tmpg5QIsdopoJqISGhZ67LbQNra/N47qrKKkW0sdxhXoDgIwNahhjtW6
JbhtiYdNxNnou6zzgNxASC/uWzlGcyPvW2c+puV4kFqgtopt3LIs25+JQPNzpl1N0ZVmy+MViztm
JO5bfaic5G5wnF+3l8M2IuO4VkTnnV5cgUJsPAF2gXhUS/jBr9kSaTqcZUbuVrIVSNk6M87tTCrd
jKCkjwVtfeBjg4fQXdA+e4T4yHkN9b0/bPVlm7+rhbzxSs9NqrlBohbuUh3yOfiLremnq2Ws+XTJ
qn0qI8SU1hSdpEPWKczfNSqJoHvqswjiYsHnfetjeH3lQdzCn7A+Iyl/JZ1/uOZYIkHL50JNP3mT
36m23jhFLGlIYlKiJSgkIWVXiZjN8oMCV+MINV6nzY6oW/tCu/645tW/KEUJc8ez90a/liPGBLHp
eQWySBeYw7H5mSfMj3iG437pzijTebk9j5ZtxwSy+WHY61aIIBad9kHRs96hbk4fbzduGYAJYguh
I+kSAF3jQvmv68A+ATaHAixfq2PHvU/7Ork61VuDHtk8A5Mh4gA4r3MPOG3kLnI+z51kd7ombCNh
aJkpE6cGUkvGtDdcjWBAUkEpNf5aHU99vz0MW/PGHgCRVchMp20Q+8BmRHX9dQ7bjXdPy+ZvYtQE
6JhY5nRBXOdVG02uellS9qyKdp+d8uuQ3qyAj1KoHgR+QTxl/BEE9E8Odq+6CV7DSm9EW7bZMdzd
DzJA33Mm4gHMQD/cZqAvMlm2IHCW/ZcbZ7vPvHCdCwxAhvpjQcK7tkr+sLZ5vSKPSQNA3zTvHIhx
zK/5yNokQVe+RByUZNVTmlf0cNuGbAttnPKT62Usg6pxrLhXtniogkBbBKgB/6QVL/dRSxETkVZK
ZCqWZAjiAlwWH9eE0kPp4IC8PQbLSpuINLGWKlzd8bohiQoMe3M0pG12ut245fAz4WdroYYqEbkf
hwhJjzyjdzlrflV1fwYX5UmPWzSdloUw8Wd5k3WdH7R+LAj06Esf9YEE1c0hLmj7BnLt+I3LcZmN
BYh20UFOPgV9PQLBlf5cluwwBe5dw1Gufbsj23IYvl0MULX3Bp/HBdgc47Do81ei6mbjkdU2T4Zb
czIw1hdNEOsqz/vI47r6LkPS/EIxWd/sHILh3YMgegaVG4+90kmPVwzOGSy5WzwLlgJwYuppFkmf
zWJSQTymwZMn8z/ZIA4Qz/3YUP81mN14Ldwv/jD+UnP76/aiXNPY/wWHE8/w82FsWArYN49bBZG1
ZGi8KJN6OK6Btx5aQr0nWkx4EE+98lSXU7ZhdJZt0oSslSzroHkbwHvmPPg0dO5yLJZV99EsBvJA
kuJXq+l8Qn0XsPC3R2oxEBPIhpLblXFBeFy76/Ca9cz5GfKsiNJauBtd2EZ13SveuJJMKYHxeX6M
J4L+BPzUfdhXHxYvOLsKxaRe0j+UZbBvh/4PpK1P6TKuPY/HGuSeMz/gNvkhHfYVnxCTVa1E9byi
qLSOiV6GE2eL+6D51B5vL4YlnHPNvaBYexQpLTz2v6QLqGImJwNgTlQfebiPIpuYYLbRcX1VVB6P
UfvQR1wE+rwuih4KgQf/26O4/u07zmOi19KubruRwqSmuerPjDJ6DqG0sGFNNoM1znc5So85eYj9
0nE+o3o+Thd21yRk58+bnh+uZVpk2I61X5CozUoVOSXx91mnCV7rVJ+1Y7PyONUOOWbMcx/CaaqO
vZuMG11YZt9kVONqbhbpzxwYFCT9HK3mQ5suZMNCba0bvtwkqPoBbTUstKxzDSFN4LL9xONbqlSW
+MFEsJUMxAwzKXmsgOa8ineR2qmj3h3i6wUdCMuN1Ci1uJop0rnUY9eg6AYdueRAs7K4X3X9JU2z
FFtf/tlJyzvZLmAGHvzI8/UdB6YUSLozDcanscteK9CJ1ps0uxajNpnX0pXjKazmLM7mzLlznKZ6
KMXII1XpeSPbbOvCiAQCVsieJYzFS9/+Zp73IRmbD7Pap3CLm9r/b/K57v2WipXFxJPT9yko9be5
Gsefu7YUE/YGQD04biFXFc9p6xwqYHujcVJbFX82ozN8HmJRhPLK8WK/X3sg9oPXvsl+i66qo4R0
/wTLFrLO4j0m5M3tVlGRSXmxK6EfAIrUR79eX3ZNkYlycxiyjw7PeNw7VXYGdWx5H3bFeL7dusV6
TJQbAGgJBdE4wgQsQjkiEV9Mf4a6/nG7edvEGHfzgXOYj9/wOCHO7y7PvxeMf7rdtO3Pr9/fRB9J
BgaGrsSfM9F8YQuE1Sh4Vke6Mw/3HwDbmmR1m0kWz7VHD1mWyac6rN3T7b+3TYzhtWWSTUHutSyG
ktMQFZ3XRwUrf99u/F+FzndOalO5k8016hxlQmNgtsejaPBeJ4ujRmmV16N2SDGQ1fnndWy+LWNw
XuYS6n3lVuRp2YFNZNs4shVY68bDw3P5sYNkLjSAfjW1F4VABO4LFv69UrxZ/HbA1Ry8aYD8eeEU
QZd5Ovhcymhq3a2UgGWFTJgbF30LbpTRiwPd13duB2ZCFzvHxmlusV4T17Yq1NXpcPKATaG/XFk+
O8H6D15eXm9bgK154zjvZCNCPITQGMSZ03fCsAoskOJH7YktoTnb/Biu3THhd4ioWCwJOfp1QQ4l
fGRjeiw2ZGLamn6SJElrN+7W+qH2hyjvKPLEKIlySLnvXcoU+URFT0OBuqUxAUQFueinjDhf1nDr
ucA2P4aHs3HKk1RNwAzjZnTqh3q6S4d+X3Ej+Q9JmwpluHiYFAFx7Kia67/zvN2YGNufG5F4A+wG
ik0VReaC/wbW77VqtqqzbU0bJ3LNpqBFIQNDYh7V2VQ6v9thq+jpXZt3QxO6JrpuBIvbwmJ3qtVR
Sq2P4LFz72Smdj37oovrTfjNtoM63DRXRerGoVu/5Mr/Meb9t9se++7MoGnDY1sXPEBjP7G40XOJ
J18FPuaZDOfbrb/rT2jdcNYF1YRdKEoWc5FWX9oqDU6Lw4dnD1TMZzwv/7ndjW0Q16V5Mz+rKoMl
bwYGrGgnHmrt0qgVm5csW+vX729an9Wky2ql2NT6EhIcy5Uvts83ZsjWuOGunru4KlcKBzLSaqdw
GNvz7Ne/982LEUQvpGvGlKBxnTbQ7PGGh3Fevu5r2/DWrJUVVNh6eGsovVMSEh3xNNyVxYThGA6L
ezgoIIbrbXx0eSQW/qcemy2y+av1/SdMcUMTpjb2YeWvOSPxEijx0LvNDy7C4VQvSh6I3HpLs+wL
JlAt1alMM9qSmNcAq0n37A3eqc6KjcSCrXnDcTPwDrWsLkk8dKI4zM7cRY4kly73jrsW2MSmTR1T
aubJijRbVvnR1CzzUz/Myed9zRs+W/VeIryJYHqG1stPWmnIqwFqF+7bE0xUGgDFIyj+UoLUCBi4
jm2Q8+Vetv68q04DVmR4LrQoMncIkyWGpCvQDD1RsrxLmzqp7m7PkG2FDe9V0DjMijlc47yuyxPr
fXZwsdXdZ/U67Fxjw4nrNgEQA1y3eGh0JNKDrg8H2LwOXGfiPT8znLgew3AJZrrGEhVN2Jtzemia
pT7O4Ku5F4TMh9XnNOocoY5T0pZR3xX+0zCwDkmTIkCdG3eRP7k9m5aN1gSvkSr1UsmCNQbGFoIh
/ZSNj3lV1RsoF1vzxhHdrqOSIpdrXFCR0/up0J538EENsIV7tXVg+HvKukyPJbaTEqXCink/FLio
N+bm/YubG5rAtZTOKI4s4CwEFYcQfZpj6QWnKziClNkhI56OWl08TkHyKS1QjZiD5MDZdeNB58ZO
MDk0aFFdv8Z95o/jsQ3TmYBSqmXj6fbSWxzJJEwDCDYs9AIrd2jxDAaj+9JD1RDbd6nCAIydIFzW
PpNhs8Zlsf6pfHaSs/dHC74nE4PmjX2g9nwxpbRe45GX/wxu9reag51Wa/h/j6qLTqx6jSut3Edo
8I1gKXK3hKVs8274f0nWEtXVGeY9DdV5Zk13zplcPzGAng+7ltbEsQ3JWLctlNljb9Tr2Wt1ex5K
5gDvs/y+3YPF70z4WtEr1iiFHhLVl6fCASCjQDHjhudZpsikUCNV0YbKq1YISjj9OQ87L/K6ejxU
qLTemCJLtGNSqE1j1TBdFnPssGE+zmt5zgLGD0MzAD2xdQmyzdJ1fG9i5MXNZNVk1RwXsy4O2pX0
vsfj8EasY2v9+v1N68TpqoTMJQCQrIkV9qrj7OldpOZuaNKnlQw1C3oVU8ycLP3YT2Fzh1eVrYSL
7dcN53VqAtRL6S+x6mbn5+rWyTdf661I1ta64b8NF17FHLHEbhq4ByxydwiV2qpOsLVu+K+Tl15T
UzXGKBClZ6cqfXA70C27tLRuYs2AUUjJ2sxznHsjAlg8Wz3NeK053XZbi2OZdGgptNFZnfUwmVJ1
4tRBdvKjCyj+d+0Lvost1Q1NhFki3AkyCnKISy/QUXOtsfBVtQG1sM3P1Z/fGH3aZ7qZQYsVNzlr
Qbo9ZzG2ii1qB1vrhsO63lT6iVR9LKYmPUMsfb6n1byFsbDN/rXXN/8+tXQB4MXXsfLdh6Jen0E6
cnSWYmNqLFsaNw5c7YasXxtPx7pIfk2y/cxr78H19CWstwoGbV0YfutVczAmuGPFQ45Xlcz7OHUL
ajaccz+RP7dN1NaF4bzOuKL6h/U6Ju341ATLRbL80Pb+Q6E2C7LfxUrAQg0XXuou5yhIxDDGcjlr
VdQn5mfsYQTr9LMoFI9ILun3nFRbZB6WUf0HbDZSXHszjMpdBY2KNoffZUA0qLIXJxB7VRsn5zXu
fedyYcLOyrBv57V3u5g1ubhHISGPoGSp7hbX76Lr4VanW4ATizWbILTFb1LZQFUyhlD77ylBCI6m
G7/fCMJsM3b9/sZZ3Lqgugk8FS+z9ylJWBo1WqMINix+NEF9um1sFn83OdBADh+OtIbLFFXbRnJ0
ivN189po3TZDhr83IKxKHGfEYiCP4vTpU5muIgpnuVV+aft9w+Opu5SBqPD7ARPtxQ0pLiDppm7K
u/AsNzS1N11dOHPaT10M/NCXopyemjr/gBKYO+nnZwBNz0PTQNSt/7hvLQzHD9yyWUMI18eQFPoH
2BbgDIN256FtQs0C3Q2+Hn0VA/Ll3CNSTe+8Ci+Uu37dRJS5Dk0Tn0kVs5z8rZd0iWZsxTsbN+7Q
c4uc3zUZGrd9Ip8hYe7nUVB46u/b/24xUpMAbcnmgItpVrGrGaikstQvijMLBfTkXZEn60a8bTEm
EzEGDXlvWUXYxo2AgXZLSA4BMBJH6fR1XKxdeGalWI8kDTTAa6E47hvdddRvdhHU8zaFwFUonqe+
Oi6F92dGKZULlcXb7Vt2KRNLRqYhR0lk38Zr3UbO5J+Dpf3lJuVzypKNY93i5CaWLGg4U2HtNegC
rKCzuiRV9u3239vW3jjOl3lewB1StDGZxCcgvl7BwvZTqmAD/mP7c8OjO8hYLnk5tfGUtt9nIVXk
Od5WIbLt340zvHW1E3J/buPBmdgpa4s58gEOOEMOdyuQtXRh4sgK3iT/Rvvx6vjkXOnypahSfprV
8n3X/JsosgLkjEPp0AY1wm4Whbo90Yag/EftPN9MKrS2XQTjEsqMDZfhfd+71UPKxed9f2+c0Agr
NOijeBWHoXOe9Xp0hvK1IumeQhXErobrgkYduo/BWse5L36gUCqN1CRfb/+6xW1NJFjhVwmwKUsT
e4J95qX/JD35NLClPyR5sZGotgSZpg5nA8gvnk3mMnYJBESbuiLf8PDnHSHMUaN4iNYRgLnD13Kh
+b7NzkSHhfPgkZL5ZeynqD92poxFTp/waCbL1jlqG5Th0plolqRmYR0jR36fuvNrsK7fuZN+XqQ6
9+BDxg3qy+01suwepkonyxkq8oVbxlpqeoK6O8Voli01GYtvmyCxNGFzrkGdHDuqeCYNKrmC9MGl
6cambZknEye25pCe6AY0P+POfQhArh1rXbEzKquhw+Jn0Bn3uX9Jup2ZdhM6BlqmxU2SBokgz/nc
BSyP3NDZl2j6F9355hB1AlC7zv4KS87b7Jz1vbhbWxmcbq+zbSWu39+0Tip/oClN6xjQzCLCe8hj
UKnHFXrIGwGUrYOrgb3pgCOBPoNoCMeQ7+uPjtb6QSWEP/s630IcW2zVZEC7Co+miZBN7IYdOMHD
wX2QM1n3naMmgKxNx3USfV7H1Tp+Snv6tYeQ+e3Jt/246c8NWXF1L6p4ZpWMl2ZMTvnszhsz/37F
Ke4fxiGdF/3cJrNuYwizfJN0fR509k+yNh+8uvi7uL4F4fU3V3jiLzhIFqevt0dlWXETLSakGzgL
4L3IhMjmcel1+HMEp8UHDQDWxtAsE2dCxiYQ3pCRJ6iXBbrrW+iPsN0SoRTbCCwtF3mTAo10KQMm
TTTx1OAh25HZp7TqHiUrwA9Jn8tRbelkWI5Ckw7NKaEWzSp0NM7AgAdld14IOwLM+XWY2ZYL2mbL
8PFeklGFk1vFKO/iEV8A+leBuwvc5YYmdkwEBKRlPGziTiZOhEyHjKBsdn/blmzzY9yxi25sNUM2
LS6WpIt6ypcog0AiSluH9qiHke8Ld0wMWc8CV0tHlfGqIAb0VBaD155dUqm9Fmu4egf427i0dRmX
JbkL+vFTOyZf9s2R4eaTFqxwm6mOFUhAI0jcXkq+hijZzD70YquM/H0bEiairJlGotsG8QBn9aQP
DqV4U3GmvP98exC29q9H+ZtjohrKAjWgiJ5mPY2HoVg0cMZ9cdzX+tXP37QOs0GxzsLKuBhbddfk
fXMf6E0GTtu/X433TeuedHhY9bqOM8hez6ANyavz2JS02tiN3t9QhUmCxnVDplWNdRyKPoz8Xnsn
F2DNe1rK3/vm5zqytyNIOS1RgVjFtCl/+i51IsZTtmuzFiYLWu/VE9MJGq+XxnngCy+OHu3zDYSm
bXLY//86jDGce9LW8Szr9oRYsrwDv2T3nCb1sjH/729CIjR8t8LrOqTeaRXz9n+cXdmSnbgS/KFL
BIuQ0Ctn7Ybu9m6PXwjbM8MuVoHg628eP7U1rUMET7ZPOARaqlRUZWWODw5Qa4okPwfFj0TVn+5v
gGkWmg2PfF5yC9+4TxNN/6nlcnTW6TpY3UYM8/Z9FujosqFoh74DD+5TYskjOk3ihqKxyZfHvJ9/
JSN9v2sWOrzMGVOapqqtAVVGkavj11tgAdKbja022Jku0Ck7a1jTZa6fwDXdolpcL0sZ8qrZRc7g
BTq6bKqnpEfpVTylYGCPZNVA8yUh+676QCc+mwKxUlQH4OGK4Z/cRYdo73wPiu7Ap3oja29aIM2M
uwlfbXJp4eb4LI7+LcIWwk9P93fXNLp2FytRoTERgoVoq3SDI6ctO5UgFtm4gQ0WEGh2LHPegZ9S
4oJRkOWcFITIsx+8H3/se3nNhtO0y8ZUzNVTU0f1AjaeGgWgDf9gsi7NeHOx2qxJ2vKpycnByrxj
VrBzNqVw0EjZk12SMV6go8XkIgsEW07xJLpsCKuuUaEzjOf762PwcTrJmeVyIks2F09NC0off+ji
qlJHf7E+p8668SVr2GKd7YytUFiSq5M/yap98H1yAWXiZQQO4f4UDOdTB4wh2ZK3A5vzpzpnsg1d
mk/VsQiI2EJXmtboNq9XtyRnnIpkkflTWtVHUfdeKBo7P6wTEcd1YVuoQMNx0qFh2ZBW1C/X/MlC
//UFxAbryZEQX2HKzj410iofuQ9Gi32Lphm1nxRLmqsxf3Kg3HOonJwee1ReL/tG14x6TKoAdMZp
/iT85QH4of5kl4zsHFwz6WWYVTvUNH3yk+ml9eU1GdZu57JoJu0AkpuQykuBc534QYC+4tAu3RaM
2WAIOkKsZBMVE1ounxKvuijLuSq3RQpsS2LcYAg6PIzJSjIX0Elg//zPydA/1574dn9DTW9+O7Ov
TCABuRC+KUDxV83BtV/IA/OmR7eyft0f/m0eDC/QgWFQEk+mIe3Sp8lZvpdiCFeahv7wo10+W50X
AlNxkBkY6PHr/SeaJqTZdOuprk0ay4rRzXuc6+HB89tDuoiNwMu0FbffX62Xa822mgIM36i2CIcs
m8LCsrfaC02ja8bbFYD4QoQUFpAJ+6NY5v6a9PlW2GsaXTNe1M5lk7vcin1bvMuJekpkcLq/6gYX
p5OSpQLNH6lyrdjyHegQBwM/12XxybcyFbp8Ho6pTDZiUtMsNEt25ZzWY5ulTzWxk5eR1Q0wpbnY
CEkNV4IOGFssNjtL46dPOUOBzRHqG2nZ30U3HR1J98iEelCZ+fMMZTlMrgbo/MmhomhQ3A7IxxEi
PmuYrWu37/LUYWPAIk+BI2crTudVzscMN0FyDMg+CU1M4raArwzBsSAxhDXCYUoZQPVBDQo3mX66
f5wMRqxzkzlqclI1SCsui/R8M+IhS98xKTfCasNp1anJsqTxAVDBJg9NI0MbGiEht6pvck1ONkuA
BwCvyD53pKPIiDfQEely3DtM9i9QJMkuc75aZ3+SZF8k/B+eskRyMY6DFQvlDGFQDAqIqC2aAdNO
aHdyRviUW1lnxWuZRd46PlZlf2nsbl8EqUPHEj56RT0VPF45RU9a8lLPkHwtln3eWseJZdOcW2hs
TwGM5X7oWfVjkvNdZPBeoIPD7HlRdBK4lYm9PHqM/lvzfgu3anBDOhrMddWQ0y6z4gWtLOgoeIRk
XBaSbozGQGw4UsPW6nRkEv2js5/OSVyW9UOZ0oufrecFvcL3bdjgp3Uw2JAxb5xSDzflKlGER6Pa
1fKaLTCYafTb76/cD7Q26w5JCR53fdofVcL7sPOzrdF/Fxb/C/wLdDlMUuHIuyDqBjIzOEMc5Ein
8lTxayLtsG+6cEreO0EZLu0a8ul74MlHTtJjwl7c4P1S/qDJOQcJ7b6F1K5tj7cdsjqCx0GyfB2z
5J3n0e/3hzYdAc26yTjmiYJMeFxkzfgY1HwEmUI2XkeRbX3kmk6ydl1XIB2kaQkH4vizjc9caNAn
5MWionI+AoIDpZIimfrTrvnoyLGWZIPTeV4SV0o8WLP1sBbDU6C2MAiG5dJ5x9LOS4q15km8suo8
ZNUh8Ou/0Djw7/23fxvUFejYsZahcRNKX0ksKOhuijqXV4l7PFxmn58ZcKEnJBSLQy0C+4A64M4k
k44lG1Tb+x2hSex09gWCGR9nxNAbZ9ew+zr1WE4rUPhMfRDTdfnk8bQPlQXANpm/Frdc3/11M22L
5guqOqBrnqxJDNqMD1MRPIvRjst5C2t3C8ve8AU6YiyZkEqp+BDEY9mDLmCKCjW8pKBTmwq0DWee
d4Ks7c/7UzG4NZ2GLGhYYzuW5HFSJMlDVqzrt3lK1UZKzrQbmrnTehpk3WU4vxAV6USKT7Ayzmvv
W6LUhtc3PUIz93kFAri0aBA3gXyYgyzq8to/p4I+ztCF3WfmOpLMt5FXLLM1iEGpeUrbbjlWqV0d
nSDZImwz7IMOJUubfLQy8PjHkw2ChaLneTgq/8P9TTZ9FOs4Mn8dQeNlj0kcpPY3J7NFnFnJv5BV
6g92y5MjQKPdNe+IQM8H6R/HlG/hdAxn+T9UZciuKNbaSTy502fHfefPHyEDiH5c8c4CLKjr7Q2b
NC3gzVZf3c9ofCd9lsOXLSMfDirJ+sPiIcF8fwV/I8vesEkdcTb5ZAiEPySxIjloxD/0y7dkyo+J
N5+tyTpCoueQ+RlaTtqjQmqhBlWjX11Kda5BE9kvT3b23aPg5lyjNJHndfwwgERYZseZTMf7r2hw
SjpeDV07bgcaR5wgAZTaHIC23V1pdgUxyxZO+vdpfGsV3D8X2a8VBT8CgqBRFFA67MN5VQd3firt
S0pEOLPyxLMnxW4Tz/lHz/sJyNch8aZDW7+QLgv7lR8QZoZuZz+CHNvpcPbq7lh57635pfeCYyP+
Gpwt4b7f6Km33lfzP0PLJKihfET7zaelQ0n1+faaE61OskNDwlxdHR8CB9nXZRk+sJ5ekLTDt0z6
XICJ8fZ+fMsCbyv01ptobiotnPwmOc9jLygf8CosaY5kfV/h0iDkK3olzjgeTroe/ZqFzNrScf+N
HXzjuTpOTmaqL5caO1aCQxrdOMAOOGt3LDG/Sp1Z5oQjeic7mYRrfuKpd3T6EmJ99Dw0T3mnnnPh
H2pcnPgnX6xT6Xywy41M4G/yr7feTUtLtClUFa3V4fFcfVyW5uD06HGBc2jW9VjRJoQBFeVZCOdy
MzPfO3dQ2lz4xteIwWHoiDtm9UKS+RbQC68OpcfLMGPFljsyHT0ddBeUziq6YuWAqf1olh+Z7Ryc
8kcyXKh3Hv027toPYkrCSfwzBk9VVh7bBbG/OODUQYpuI/Hj3Q76W0useUXL6VIPkjm3UB6FEtsJ
8QIcfCZivuUSvzZO/sjK57oGu2M/nuoVDNHq3PvfOMjfsfxLEuNrA3vvlN/QZxCuyd+qO6PB7rhO
weUW8dwOkVghn0duR2T74Jp25/b7K3eeL96g0HLDQOXVXHlbDociyLaw56bBtaznEBSgssxTGid+
/iKX6eymcuOiMHhhHeunspw21M9orMZ2DnnNnh05PKF3ZWN806trHq11Mgd6DAWNy+ELcBEvJdRO
798fppE1D1UPoIdlRU7jKpdTyF36YBPx7v7YhihAB/TVfHWdYGlp7I0XFbCQZuzQoXs4+d55E5Lm
1nnfczSPohKnFraD1fdH/t2WnTzSgD1XVfUE0q8kpDN9RL94G95/mmHFdIxfVUNXsF9qGtO8sGBA
DLxwI9gl9o1+C3hfWYCsKwWpHx8xJ0j0q1NergKCL2Uv231HSaeFS9yhBh2Ox+JihC6SlaDMzAMI
595/fUNcroP65laAIdtZaOy08y+VgHxOtV89XHBtmmzstmn9NTMWDe+o43I/tkjRnSUhwXHIqHe8
PwGDJeuAvjIrmsFJUz/uJvKxCsRHGxxoAGptfLeYhtcMGVrzTVZS18fnED9Y1nh1EvLI1bpxuZrW
RrNmS6Kc7FsEb9+o/Jh1kE4LymBf4yLTsXycp7QOhhwvP9F/poCnIfF2aV17TKeFW6vS6ZYJuMyc
tFYY8K5Admjc+pJ7+1gynRmucr2+qSacmdxKu+EBPOhBegQf4oL+HdTEn+fWZlt5tLe3GLX9Py3Y
Y4FHZ175sXJCJCLWPgTl4v3D+fb2Mh3QR1PZ+EWFoW1K59CeRuQ5lmrXyWf89tBXnicZusm2eOLG
VdvEaz69OFV9Sf0tyWvTsmhmm+duM/aLJPEg6XHh8mONxzjJVuuGaWluEfirtw/yRVLRBl5sT8IP
LSGevLGgO5dGs1qsdm5L4blxm8ujO8hTspIz6euN4U3vrlnt2Prt4LeLG08rPa09ecjAzX//xBhW
/T8APpKjaMMzL/ZbtJIXXh0c6rWtTyuYck/3H2F4ex2816EoWo3EcuO6ax9WZ3jcdgqmt9dQA00x
A1ICSVSckzECCPoDd9eQzNnl/pu/XZ9jOm7PwSXO1bQ48bAsX0o/iwQhp8rprnOQnqyKbITjpgW6
ze7V0bT9vG1bx1li0i7koHI7O5Su7Wxch6ZJ3J76anTLa12L0MyOl6R5LwDRTJbiCXmeo7/KB9Hs
i3Dhw/58zNB1XkXkusJ8pzWyoCsKvfo+PbbU2ip0GfpOmA7l8yu1ZrJ119hZlkOeOccgYw+/Vbv6
sTxQS7xr3fZDn4wXSpKPvsU24lTTBmnm3fe9yNOgW+PMKfJPUOhZ3DCpQRhzvH/OTONr9r0iPU24
v6h4KfhHNO9eOjpunC3D7uvYvsStAWyd/Tluhu4kGvJQJuILt5M8tNKmOTC591rTgX42R3UIGOY5
5h47jsGA0KulfwN7uUWdZjB2HeU3smUtQSiMVZL1jKZB/sLb5QV5gI0vHdP42r28VoCRQTNYxUD7
AapjN2Usy3a4eplbXXdttM7+BuIIyVHTVyhxjASfzf10VFW2xQ9mOEY6vs+yrcptF3uOacPKz44i
vggptK92ITmYzvwGfsYOYjfDHI/cGh5syklEO28f5R/Tid/4KklG/BZLA9F6WliXmwbW/VU3baxm
vlAMbKrGx6p7VgPxuo4emsX56TG5K2ZnTDPfrmoKaPxVKqYpf1kc6904rId6VFsBo2FfdVRf4cqu
hzSYikH7fivoQphgofh43bU6OqivtrkTtGUwxTQQxz7vX0SZgKGy2MC4mF7+5pheXT9T5/GkreUU
ZzZyqugmQgtIKoeN8MUQt+uwPirkMJLW7mPlD+fMsZ8cqVCNWV6yrNtVm2ZUu51d4tOpWtUQF3JM
D6q1rynL3TBNnI1qmGmFbr//sUJkVO5i9TGxmvRA0uC9VWTr6f7umgbXruWOkRoibM0Ql1L+tByS
okMZWbN9g2sxtcUnm6Q+Bu/E9KNxxzq0QDR6f2yD0epIvqpsyw6ucYhFiUxw0eHCGle4frFVBXi7
ys10bdGKLOh8StIBVsXsAynYgQ7kg5Pwd7ndxITV5wJAjrCydkmWeygv/LnPixJ12k+YEV9Zfna8
2rqiHXSLWMmw0TqYT5UNuHCg2xUP9vCOEueXE0zv72/F22k6pkP4VhQAF4W+1TippyNX7VX65Gh3
w8WDsXk2Oiv6rY4Hgz3raD6k5nDLB3Uf230Ri9Q/S5AfTUL+Bcm6r/dnY1oozZ6Rfe9LsMb0scuy
J6uYXjrQRd4f2nBmdTyf9JOsBQYUb58p8HIo8Mv3FoGQZknsjWje9PaaPVeQiO9aqH3HheNXH902
r663gsk+g9YhfKqgTeWnVhvLxfmQCnUdrfmv+2tjenH9ErahF181aRsDfSFPeTaAxQJ2sPHippXX
ruB1bTtUslA/Gfrsu4LOaOjY6hNvsg0TMJxLHcDHEs7FuuRNzFkKnNq5l+pEVXJFzHXatT46ig++
pkRJVomYoMYRt045RLZTb9HqGtZHx/G183prPJ7bOAt4ErJ2OVWd9d2btihvDLurY/jKrPRBoE5E
XNmqPMlsJZeUTeXO1b/N6tUNmcwVqP2V28VzO4a5hw40P2ZLHq3dPqsit2m9eoCYiFugPCOQdc3Q
S7LQeqBX36HpVlLdUHFjOpCPlRwqwc6IJ4C+pQrQe5CcF9BNj8u3iXshKR9964s9/OqEC7Ka/uJA
caTJL23uH8DjEAa2OFUD8M3qoc/mA06g59khlekB/4nU2XFUP/A3Ky2AnvuAdSFb5VjTydHueNev
18KjrIpZb+HtWB1SmEALhb8N0zV8oeoKpcmyVs5q8ToG7OTcdMmZWOrs+t2DszYHkPbuynwznSru
xr/a5WNTo3Iovasc/GOVrHzj/Bjcg47385ecu8k41nD8iLBkQx+KmX1faPJXYJdbPs6wUDrqD645
aBtZYAay/sdzineLtRYQQsujinqgqQByf2NLDBTpTEcATqqFCgIbRGypZ9v2H1nrhmr+fdhq/wvh
6jSL9x5tUCGdQqSady7jbXlfmSEAgAEvVCniJa1R3nWKlJ4h61mM/3TKmdtfYCfc6kH5XXD/bwmc
6YhAW0KSrcth8ivNw5vBAFXAsrAEobDXBQfwX83eF9crLhNxLrmdhsVShD2ss2qW0N4SFjFYl040
l7msWBwIQ8aDZZ2Sgn/zi/44rdmv+5eKaXjvzwWtyao6p+BLVNaPVed96NV68qZmq2BuOpGab8i9
YPKS0lqioQ8eS1I3p1wCv00r57OPbga0t2XOvjzWb7/66mhwSOZN0inWaLTP5VLF0Ho6j4sVLvZP
JyX/7FsuLYqQJOlQJyjXiLYTvXgCGgEQJ6vOqduU7+4/wnBR6pBBu0GL/7LUawQliu6gqrm6DIwU
GxelafRbBP9qleicWLjfxyXy05ZEcwV2tSVz5cYnmWn02zF4NToy7UHQ1j4ofZDqe+Rl64RVvi7H
+ytj8KE6JLDgCSr0UMIAYdD0iYnkPW/Yc++AZpXwfaV5ML//OQMGFbI281MajSOYKvsB+g9F6m8p
SxisTQcDjnUORQkqlwgNDch+zg05DQ29Qu1jX6JJx/L1PngLB+Z40eyzv1oKhZFkiX0x7jybmjkX
tmwzkHV5kWXRE1H2C53yrXZI09nRwn9nTdGTKQI36vuuO6lgLc8cF0h4/+wYHJFOKjd5A2IISIJG
UDpDz2L3s8+tA2ivToO0v/Se+nn/MYYN1lFzhaCJ8BrqRnmbLKC7mCNGhu5YeFuZRMOXts4vF6A3
v8m6wY2CEW0bTY5Wbe5dPKv74Q7utWiqpyLd13TOdKDbCqnWRC6JiqqCjV8Z5fa7YXLV10y1IJgZ
lrp3L/eXzbD3OubNtda5zqrexbmaf5Zp9Th465d9Q2sGnc59U6yV5UZNP/dh48zeeS3sfVgbpsuT
8mkhHg08N+q8DBSkdgcZTLfeqqcbHJ7OLhfMXgnaxVFF6awOyRL8clf1t7T6i0243DAM04nVTFrk
K11lytxoTOZHYO6fhtk5jDnZCKpNw2tWXUukudaEu1GqyBXEaU/5Uj+l6xbmw7RC2n3Ml46Btp3S
qJL80zwmZ+zAifACnKHBFiDJcDh1DNpUtwwSJzOLnMx7hzbxj/7CNu5Lw+roZHKtJ6q+EFzBmgV7
WW1l4c6BKAxgdP5Cqo1g3fQU7VamzuIAY0ZgXX73F7hnP2T++NkK3PN9CzMNf9ubV5d+o8oAHL8J
jdaBvbRjLkN0rR6JSK/3xzfssQ43syDM4HhgRIhQNnw/efzSr8k316fXpO72RUU65ixjjdWSZnWj
snFcQBjdf7NqH1cEs7UIG1Kv0DsRrYrs+eaxs4Ede8SqG3tr6NBgOtrMrkRK8wTXJvicf4xBp8Kp
mz7l0rp2KTso2l5ziEBOnnd1uPvr/o6YdlwzavDyAmMINcvIB9PJmTSW/VgnwQChJyU3Nt30CM2w
i9b1PNEoONZefJwH+7vt+3+xiu3KNVIdh5ZWkGOwBulGUk2RM87XZV037rK3jyvVYWjd6tOFL5Mb
gWYYkOzZa56zsWYA/ajsYCuc2z2bQHVAGh8VgM4ONqFdgPVJSjpAPtp1zgHzrI1HmKaiWXYHGd6h
pEJFoLcBa7FfWMcAEf7J7tvmKIZg2riD3vawVAelOUNeg+OsW6Ixc0gIJMUcChs89PsW6vbUV/4J
/KmF22S5imo6F1FG3f7qQR71RvdHNqzw7dNK/8szx8Zqzhovsu3sWc7TY6vcI0/oh30z0O5o3tuN
u1BrjvzJ5o88W6ar64sicoZki4TJNAPNpOsJWpBQs5wjtI36j1U/ZEfIVvFHRnr/eH8Wb5fTEC3+
uQ8OJy3htPAiWl3qqT/QxD6xoDiU9q+SWwc2XJC0vP8ow4H6D2ZtZuD1HmpkNcQkQzKxHB3dvN/4
yDKNHvw5EXzE0W5YMJE8hRCazTrrUFpBvfHuBqPTqea8zkf4QrATtpya48D6Dp3Oso94w9Wxscet
0NWw4zp0jU1z5lX4tIX/SMdzRQvyBZzu6wdvkf2G/zAt1O3RryzPHvsKXRi+E5VyIUXYgVbz++pS
tZHxcUxTuD331fi8c9eqm5kTueK5dsrrDLySW31dmuZU9eMhrd1TbX+ZRHfq0bbSBS44J9owzXlY
sq2PJNMcteu9QhPf0AniRAtKoB/B08sPhOZbwYNxiprpTy7Jei/H8In33la/RA1yCPKhTp3D1Iyn
IHvqGT47lkMaVCHmyhb/1oDV7mRUpoHmF/rcb8GEN6soq73qg72i2QfcytPDzLzE2XDQpiXUHANb
pM3QUjBHtdUuHwVAFP/UWVZ/2eULdHzbAkHjpewJnKc/fbAK6wfj+a7wneqAto5ms98K3CxiDg7e
RC6rmCL4hK2b6+ZQ/puBpjqereAz6aDcNkUBb975di3CUQLea7svCPh+SE/mIXoed5Wmqc5h5zMU
5hQQDxHwIG5Y+7Q5ou3QOtK27/Zdkzq4zSGklWBymqKxv/G/0Ozn3IvLEHif72+1ab00f+BVLPFG
u54jnlUXSc5rwyL80dMxDJzGC9MtOTTDidWBbr6btMrqnCniEkydquyTIwDXW5QqptE1my9s9DYI
O5WRT5MyalEjkvasdn3qUKYbtILkT4XwJyryoXkIINL7leDi38LMGBC4VIe6qaECZ1QL0ajBtepn
B7pxsYOv3AMCPMi5oTvsc9tVVYhSc3Gw01mk4eqMdWRRyjes0rB8OhjOGq0l8SlOgSWDq1qbNOTe
TgYHqmPhBoAnSyHoFE354IfgMkKHa948OOD+vX+GDde/LoHaNn7FrHyeotyVJ6+2X2wLrZaV/6ik
2mAOMy3Q7dGvrs0JFliXcycjzlR1qhu7AmhNbV36hktZR8PVsqlqe5JzJGwGGCIvios3ONUDy9Q+
GCult4m9mgDETmbKvG6GX3SHk1VLCJoHItnwUgYvoiugNslUjOMop6i2q+eWje8B9I1qL4f6gvdc
5PyBJ/mW2qpptzVTl4PkTQWRjaiqnBlt1ryANCFhT6OiwVGpMdjYctOmaFYP1H0Gdo50iCBq/ow2
lH/bcrnWDv96/9CaTpR2gwsnLWhXwioaxrJz2zfyMG9rGxpG12FxI8h+kjFB/4ZFlubZbcV0LUef
7QtSdVgc54CdsmpFHCwakD6qbD6uoypOu1ZGR8ZlqklAdwBfvng+yUIQ9kLY2+mGLX97y+G9ESLo
cLhb9EGTsZgiSpqfda3qsKfOpYaqN02cv1Ov/LVvHreD9crkAlK6FGwmc4TPE+cw9P589BP/332D
a/ZsN4A6OjO2gBfEhSqmoAfie3TDo5qOjxahO+XkWh3HfTAlg3jgVm1HQzdvwe0MlqUD4mbpOWyY
yhkB+tlldD3nK5R+umD4cX9tTONrlstLXiIrnMO0QK4DWjWQDKbPbLV3nn7NcmFYUpQFlr6BAPxp
cCdyKEli7Vt6HRRHRA6WPNsbIxbM1WGa2hDNJluNaYZ91fFwtS9LC2RjMiKoR0Vonl+OVtLM+xZG
x8P5hGR5OuZjVHiBfR5QBLjklb9ltoY7RkfDiVTYqluDMeqUEKc8mepDv+YvJEvygwA6MewHRg+r
5W090JAnpjrJ3Tp5+Bpntoryia3eBTEgOKTzpnif9Y51oeitPBaWGGMor0/9MUPx79jP3pYyt+EU
6/A5JhvRAnI8Rm4xXntveuj65mVh+8CXVMfOyaUm1U3RKGocUGP3rLoudfChz90Xy293Hgjtqs7B
QG/7bobADOmfZ1Rb1V9KTu3nXWauY9zQoei2K7qXI1JN9gFSNuqI37rQCrxk4zPbtAeaqbuzD8U5
1+6jGjVQi4yPyg/eeYXYl1LXEW45yAZce0Q6Paerdy6cuToTQLJO99fHYOw6tM0OgC2pGKooDRfT
v3Jw61+94FtsfKbRb7fr69uNjxLNCfiQR9O4/DUP7frg1t1Wg4shyNNp67gNGuagh6p16uSHou1/
Fmz4mC/FdxBCbtm3aQa3TX81gwzwYwvFBQR4okOXrqteMmvZd/J1CFoDRfo5G3EFdQA/NSH1xBTK
kTk/72+tIYTRWetKij7NlrM5GgVhIbTSIRRV+U04VO5Xxshy9admI3NrMAGdtE4UQMvKZBgifzkn
loLqVTX86KvE3hcl6Rg0lvFsqiUSzbXVfBWUP3W572+Yr2mHNfP1IEBSu8HSRDJfhnBI/YeudDcy
qYbr6E/Mmfs/r17cvqW0iaa2dEIPVEqujTaa/2XjrYG68xuQjznjwUHpBnuzBT0wzEinrksEtf0S
RJiRKBkUgBu0AddDsmzEHoZjpVPXcZvXIKFfJMp7nheinhtcxFI6J1b39pUFVv1B7WVsoDo0zVv4
1DgQGYqWwUleqtzqr+5IwNLWlVsElabV0ixc2UROFnckkme9LEPfy+VPVFO6DSs0DX/7/ZUDIf4Q
zHVtD9E0zgFwMhZkLJJFbHxTG1ygjkujtLamsln7yOV8oaHVFH1UJtK6eEGG+gYldOMWMu26++c0
rMYScg3SOXLyskXCiczzJZsm77DyuTlavFm/drci+X3XZVo0LTiHwkeLTRmcR9HM7jGTtndom+n7
/cFNU9EMvkcvZ6fWyXl02TNks48V815uFHjeRL8HKNncf4rBJeqItbkiqIj6eMo0qjBh5XewkzZ+
sPFlZ0oH6ng12nsUemEYviU3RYUsVLV/yWeJaswUetUYdzeenGuWTg9IR96fkmFXdNyaWNZpapiL
7Ow652Pogfs96kq2xU1qGv52xl9ZypLnNGWEdhERbV0fuj5wFXjRErmx7wZb+V0KejV+abmtrWpk
/Zs6PSNh+re03RBa4NdKNO/3rZBm7FndO4KkA8yx5tZ65qpQ8pCkIL/cZxg6co2VVS1nbEMELeKX
ohq/0GRLt960PJqFly7SYmIZpshy1FOpmvUg1v6blwKlUKYf76+PySh0u+5WKLuSEYWX2Tn5SxvX
Pj8A570vQ/37G+3VDs8+2CIER6nF9633CDvfV2qrNm1wGjpYrRZZgh66HvkgN/m7zcanvIJ/9dVD
quqoqPLT/QUy2IAOXJscN6U+NG8iwZuPg3qfZ8mGAzeNfJvYq7WpqhkFwCBzHmtev6SJQg6c7/ML
uuJp4niqEkvqPIJdD9XSwb+utN5o0TZ9X+sotZIPa0YSDF4klYI0XPZplviGa72QB3Moh/xsWS0S
Z+pcVulGOGtaK82MqdMvNsS+ykjaqgqHLuDnwq3V8f4eGwxNB66tKSs8p8lvo9sniBMcB5v/s+b2
u8BN9oG+qY5e86RttQnj9iPE4z5yYn1mstyIaTkOzBuZUVuz4byhswD9F+hiizZ5zjwkFWvR/RAi
745LV+fHuRIK/rVgl0rKZeOppi3RLm2UH0WzssR+rIbiCiKJI8j5P9/fj7eH9nXM2lAOtIDOofOY
OPTT6FWRhDz3hr9+2+H5OmitsNTiU1D/PnqF+klHHje1eFr6ZEsu6O3N8HWwmpW0NBUplqUenfdN
376AAvHZrqcDjOVY1pDzK9UlzRq2cXYNcYevU6jBhUghXExonIun1a7fJW2fhpbNLysSy0T4X+eK
vSN1echWdXEJ2+VjfB3K1kOKvegS335UxPqRjctFLvyyb/9v5+KVZ+RQSauDEkOTgvToB3Ug6Lts
fLia9t/7c+ymJxMCNGI/lv/n7DuWJOXBLV9oiEAgYbZA+vK+eqNoU40cVoCAp59Td/VPzs2uiFp1
RHcHiZE+feYYMAhWFj4E0nuNePsFtuB/P5VYen5mhy1cNZLQP05Ubfu5R2Av91bIXcOba7ge3/37
DV16ivMt7wIot/V4ihYSqkyUp0SN6KSyL57i0gY829v9FHoxtM79Y7qKggr/0OivFD7+9wKcnQPW
AO0IJkPwgmr/BbzfUSxZszyrRmW8FbDF++IzX3iCc6E1mEJ4HdJ9LKFev3gk+ds59/Nb7/4cthYs
EAvuJV6OwBzhE3osfJs7HW3+fflLd36WdJfLKBht++o0TB6cLoOIbFZhVfG9q38uqP9srZXGkRu1
Co5V64ssLlORG1KOX1z9wrJMPp/pP1cXInChj2b0MR35exToh3Aedk08f5FNXoit57pqY9K5OZyw
dobmOq5upuEREIhc8FdUckL+pjr+IgBd2MXn4mpVI1I7OayeqIsObcqOSzocR5P+9H3ymCTme7v4
HHKWeq3202hsTgFLJ/C7Pb0ZOpdufI98JZd4abud7WQDMorvVQRPYnafMFRSdie8ukbJDIY4czt+
1SC48OnPwWdJskrV6FWfUmjUgxycvCeT3bdu/t5xc45AUzKIuFdWKK85PGUhqPozVBjs/HtXXLr5
z3Xwn3VbK8CCkslTp8BmhL8BsjXb939f+n/PLdk52CwOGpjTzLi0a+0xBI2fgZLVeQ5yBl8s1gsB
4xxrxpIIlIRuXI8WyscFsY066DUJvzgKLr2asy09e4HmjKTqNI3q2gbm7wqB7czHBOHf7+fS3Z+d
xwNddSy5qk99UFUiW0xpbFZCgO7le9c/O5ANuChO+9acWmO9vQ7hxx1N5VfmAZe+7tk5PJfapszq
5qRU+wPoludQsTuwqG7meP7WTIKdw8yMB3XFaq5XkNYhGrYEk58Fkm6+9XbOEWRr10woC6r1GPN1
083qPoFw3heb6kIQPQeQdUnl98Dy16eE8GfD/FM1eDUeILnpBXvyTfW9KHqOI/NtkjTwDAyO0NmM
f9VU2yPrVRxkvkI39Hvv6exQho8JohrpzamvISQIX7F528bpV4Z+F/bAOZBsNp7fkzLGHqiaqyZo
/laVffvejZ9tX/CJLKQK0+bE4F4Aoa05zgPrvsBaXbrvs72bQEKYJmtYA1JB/9Ba7wPpf/PSZ9u2
h/sJJ/NYn9zaQmVRG7eDrM5XAq0Xtu25oFo8MDXPqIpP9WybH2nzCZTxRsy9M5NGHmwzYXWRfnOL
nZ3AoRghz4nXdMQ4rjCQGs9gd//VqOxCdD4HjC2hXBh1UONNRjhWDGDBw55D489/r55Ll//MKv5z
LqqVwiqINJjEUUTPDDqOVMFTtMM0UWYdonT8xTK99ENnB3AMW6exbm1zAmTd7JM+FYXgbHlXwfBV
4f95z/9/l4Sd48e4lVp1Fq8qqv6k0DIHnWDytw2gmqWdMjp+Jd55Ieyxz0f8zzuTwzQNaYnfCav6
gB/p623k3iLjXYvyz78/y4V9d66tlsLDaV08ULwi194xJu4Tj30VtS99ibM93WhGACr29Alj0X0g
SC6j4G1Nv3ncn4PIdOwFBpB+cRpYPUHUX0UbmJ8123+/mAv7mp0dx1Uwx3ULKwjw+KW9tvM0FBHU
DLOIrX8tl1/1Cy+9o/Mtnfgs5SKVnxif9xgWSfEQ7dr1e1KS7BxLxv05rAz04E66dX8dzsqV0O9l
W+dIsnaCm7UnpTzhO9zFnq+zuJq/anFeePvnQLJKyYbydpQnsswfzdQfkmDc4Yy4aSHF9e8PfGHl
n6PJBFUk9irnHVsl0fgYJSlIO39FR7jwXc+RY+VQeUu5Drg6q57but/E4bih5ium76X38/lQ/40M
RlBdNqi9RVCWt1OrtpLxbGgHcRUu7Rdb4NIbOtu/1ltMJJJJnMopfBnrDgC7fvjquLl08bNTeeQz
ozFty1MdiLnwanEdlN36Rb546fWcbV5IDNEyAsj06MX9Q+CCKveH2Ga8lrlwyVdQjEvf+Gzv1qGL
QIGPytM6S4M2Kaylm4AnGQh2j99ao+fwsHVok3XGNjv2gwT0j3Gyh37I9xgB7BwetjTAl46CJEfI
/FfXauXj3oNbRPHve7/wDc7Fziqx0E6hejz2dJ6QTLAwUy0MdePBwqPP2M2/f+bCRzjHidVNT7SD
uOmRuP6lXdmrJWsxQyHri6V06fqff/+fnbaUsSVxtCQoiWcYpjFvyVJUx1mnv9LgutCKOkeK2R5a
UvBDT46+SbbJBDomgEVvJvRWGCsuTxpIsryK8Pl585VM26WHOtvZyUBMl/hQ5Ahof+gC+wz7mqow
bP2ecRY7x4wl0KWB6DuPjoP1w91gVkiXhWH8RUZ/6fbPtnfXEk/Pwo+OCsZoaOovegt+g3maIIX6
+u9ldSE8hWd7O1zXLvSFiY8NYyV7mQgoDneRrsj3GJbs/0WPkf8DhdOg9njEjtTxt85rHtFt+eJk
vvB6ziFixINOJvDXYD+VSQlIVb9bgd7Jyyj9Cpl06RfOcuw6Sec47mZ2BIPbbJYYaonZOJX1i5Oo
yf/9BS79xmdc+c/GGwImZzmP7FizRR/hMoN02+uT/cI1/+aL+vzp//xE48OktYZd2rGDVCbNTS/4
7wFTzjDvfUCvvxdBzvXLoHZN6NRpduxsmNwHdjB3shnYRtV9f//vd3VhtZ4jxTDlBO197djRpUla
9Hbqbrs1br4Cplyod/7H7vI/78knqx6Ug8lvmLgpfgQnPBmfI0yJm4Hr9E8fR7BSr8O2f2IclKOn
7z3U2S6vB10b2fH16MicFAFc7dCw5esX3/6Cuyo7FzcL+6mXkFvFQylvzII2OSa1/MV1f5zCqM4o
T4a8Xn6WZi0zX/NnwBO73G/UT1ib3yyu5FkS2g2thmzGRcrIwlxbPcfD8DJE6aso+U8I7OqsrMLm
GIt+2M/dqDKc4zVOEf7V4rrw5c+RaGKxqqvTNjramVfuYBa4eBxoH8ffM1Fh/x8WzZYdVI5jcoT2
IaheNRvHrUqC8gvc1qX7P4skwBCQUo6E4tNWFRC0jWxlRmNjf/17EV2IIuciab0/LdGkO3qcK5jo
NpOtT2oZ7IZRX3zxE5ce4SyKENEtYh0qekQ5SmDf6qK9B1XlL8Lgpat//v1/9t7SRKG/4Ow81itY
L1nfwNO3dEnw/O/3QxAILiQg57izFb4sRqLfdvR7YXcrRKcBt6G/8UE2vqbJFgvrr+9PhyaNkeHa
DlrFunwxTfi2kuo+1frNxuyXIPzd62dVRKI7rnV0kDw1OYNEVzoN/g1Nk6veV0OejqTM2xAYsaYV
d9SX7zNQpjlAYx8qjkqQULClYKLTZhJDUaLmj56wQtsWbsX1WzMvjxFBGtn59CVu4ezQ8PnaGeBU
qIdIkbyMgt/XfVsCids+1xbKV6bZ1MY+Q/v53i8Tufm8DsR5dy33C7nqQpDxvl3anx6L27xi8c8K
2hDab48JCmfKyQ4Y+31n+ycx0OMYsy5L/XHbS5ByGo6egyg0a3dxJPIarGCQ8E6U+mlWRTLMPu9b
sHXdhg4w8LEncVb60AWCRMGVkxA4knClDfTtOEZHCfKE5upKB+yWdwvNvLTeSR1ejYZlXK3HKUo2
nK2bxJUHEfVH0S/HJvAP4Km+YDqXmX68+ew+KY8+z1P0s+L2ZqTyxtH2Dl1hnq/leufrci9rJ/JU
Vr8Budp+vl5VE7OhXfIMo16VrYFWGwbelq3m2xS7Jy9l8E6hobvYdTtrekom+t5CGJkl7qEKpjcg
Ra+HhMWZK324nPN1Kpqq/fn5pifl7mRokTEb+WRp8+ibfgNRtT2FJDiUSafMOg3vg4Rvm6a7rXz/
RvXLnzRJroWm42bqgz9Taw4hBEVNnL5MXQfZLrkFSHwDz/kc1r9/Ellum9IDkBh/WXHvRNYW0zfD
s3KcRLYuGiowsn8Ma9DS1pXceIo8Ix2KMhAz/3TCBVmTBO9TLKpbPx6uCLEwbgmDZz9V3obEqB3L
EbK4SkTRdpLhfVfLO7LIqgjKgO2nKvA24ApPhWqJBDQnaO+A0KJZ2Pggo/VtXO5wAsg8bt3wFCpz
qPq6fxAWNHsQmG5hjHzXda05mqHWuwSN9s3AV45vXL8nMo52HtSU85p68B1aTOZX6gczQ7I1iSnq
edjOY1BEpHos1bxkqmuDvGnDP2mlNuni36mIPxjefFAIXOdJ4Gy2wABb44QABnTnaTXs+OKF2VjW
e391TbZozBX7xj+F0wSbpipHI1vmNPXqHyhtn0UP7wWS8t3ixS8gfb8GEMHfxaraOTdCNwAmSb43
vljT7VwC//ZgUQ8KrJ1i7dMhx7q9GoPgx/KpaBHrq1CqnKR2o83qbyToOHmX+nsOBc2s1XLXAX5W
GArnqCXSV9XAUMqXHssCQuaCJa24tYI8tBX/VWL3ZmM0HCEbp/NSlVVGhuiIe3tDG6PqssD5uM1q
gsfZp+60qu/8YbgJVhUUc9z+aX35CE4nz6QKHQAw8laPYZPJwWlcdo2yeAn4sVOzKZT1IY7R6p0P
QskwdL+Wbl3ygCVLvhg4W892CQ4VIiVaAe7v58KbkvkRiPoHXrpjM5aIZyp6AhPTK9YRdgdd/Lfm
YgBmxc9qy2jGkuAINuMb6/hprtKXGM1NxZtnr9EbSB0UCB0m03NrCw0wUMtq2Ay5B9CLPufl0x/8
9w/JXJr7XdlCTq3rX2FHFGeoJ6usjgeEijVJYWI53htfnNphTjasYXsCFheUnwD2o6r6EUG1vxh0
u2vg0paFXrTtvXDrYMwaxhzRAqQXV+3h7HlYeG+y0kK6bV36MWsxXc8XAVQIelR636/s2hGYu3mR
UkcRhkE+xOMxHVJIWSfQ5SR539Y2U7QtvLW+r9fmR1wtj7D82Pthj4YKrMtrAOGTIO9KZLXJEEHn
Y+D7OqneRi72cTw8oLlg4Hgf5iGF/aeWK9unQffh22HNQM+YN+VnyI/dcYLlU1mNRVeXc5aU03DN
4HCRiLq7XWV6CuGuF7HpE7yJAVdKrvkcpkUX0DGrtf8zCNcfUwIjKuNg2l2nFXYweQMXdd4hkdR7
0MkhhpgICjPk6XaIWh+RIb2PZ3lt0+5IR38/KyNgdDduStM9SKPvG6PSXWXjJI/EavJKJjsDOmbv
GUhMuU1EIG25xLchR4cpMnbKk0T/jEPb5KM28D0IR1Z47fqHaCz6YZmPSbMemIqw/2tg+eExM+Z9
7QXFGInhoJe+fKg4fA1YhTNBtm5TdnxDpuWQQGr5LrJhYaOFPlC9Zj2B2kW5Tup15FCJl6SGqzk+
nB+HN2UaP0OC4QbuluXWcqI2YTmsuTIdOTSc/XaerzJhNaYjA5uyhA0vcll55ndzWrQhPA+aqMKc
bBrf/G4MMiEQxxbd9nk4rxgKUf0ReNoWzCfLnlJaHkw4RzlRFlipRO9DwFE2sFIhhYWzcrGAyLxb
YCeSA3J2mwxQxkWCgK235kEQXi+2LNhoo3xBC1ylXVcAQ/sLMMoDdt7Rc0umpzj67Y8z3bhq5XfV
MIkdaadmHzhibuop7F6naOquyrprNuAmYrUq38t077fP3I/aIoliCQ/dRa2ZrtH0zSBzvmJuoNs0
d34MNcCAQxuoUeMNtMrLbNIUMatikhUWl9eboHW2AuVblbc9mADbdoAzBVGhrXOjq+nFYT8VvE+I
QZiomg7puBIbl6ruWSQxMlBYUhahDAaI0Q7NZvRUdWS0W1/dYtQ2QDGVCwHsQkmVF2U6rBDWmlY3
VeZmSj8UL6NsjWtWtE28wGzB1/dc2fG+SgNSb8awrB/pCtOduk2Hu9ZMYE3C9H74Qy1Rr1Eb6QXE
EbMcFjmC2uMLn/IiFbXvcHxKeT83824I42EP56M6Z8RBoVdRDSgCofPGLKJ/KWvgN5hRbs/bgH94
kNX/kBxqa6AdiuZm7eaxyYSkcVHacg3hrNZNPNNNFy2fw8Rh51jYXaWJpzY2VUNmvWnYwCaebUVb
k+2AjPUIRWu1iVfOrzXsfjYE5ccOCq/1TzpR79al1N6krVE3vmDhBgzRdSNi8gDv2SRrSxG+U5ME
dyjk4CEycaSp2G33ZglcmrnON08O+WlO+Cg+tRODF9Mj+egbDFJZEq6biK8JCMqBu1o6JX+NqbC5
meRPMrX3fdn8pJLguwsIbaOoQMY2L78A7ndbY6JwVzr9mIBkn6EZaV5BoTFbf5VL3ia9LlQ1iRKu
6z25dVB22dHPmQzCHxo0dIkwmuTlYxh3LpdLKPTJBHVY5ssc+9k6+QvMttNbVTayCM2CnHgeoy18
munBI6LKJrEEL9IM0VUNwdo86LuPcA0OY8DFXU8ZfNts/Dgu7a+ondMTwHVBjmR+QZY+R38hVVZl
JdIxODY5kXVg1WfKcSy6GiRDfCv/OlwaL2s72W0Hbs1LSOb+2IO1fGrTMEBx3t16AR2yhi7jAdie
IOu4S10Rlpxh+1bNEQRw81fwtYMy/yK2HSwAYDohD7gvnvXLVL2EfEnvzFQnOQIjzSGYWe0giBNe
Q4RlejVkIOVGxgDOZeNnExyegPE2xrrP10RGGQYKKmO2xhGTcFlY3pc5qAPYRMaOsLZIEWaDcfhh
exDoYKswQ1hOVEUZN9UPnca/ExvPuWsWALaSEGt/pfQQLfPtsizsiWJ9QVXKKpC/G7PDXOG+1cOT
L4Yh89egfIFYBg6lUv/CioSAT8DMMdDeTVyvfDNMcV/QUsNLJBAVhbDWQAFOsmQfUrvkhvfyaGsG
ac2GhXmHmwRM0/p55M/1ybBJoeLSQ2G6Li6WwfQF68CjN4TGuYb1KJSaqMqDEHn6PCfRPqimXxSc
9R3h/d1iO4HMrQk2rT8+IfGaXhelGJx44ng7xOZmZMjtW9mrglWm3kBltzwkUfCsRXhCXtoi7rQ8
r2PX/axq9stXVkMWElTDsk3e8YjezdT3y66z8wPqX5sJ3wdnYwruGxroG4oO2m7Qwn0MYBRuupH+
mFYc9+Xku6dk7toiaiExiSaJKUIxuwey8rAIoEieVZ+LX4ciztZ2CMFriabc1sGcz0mP7g/O/eYq
gW8wLypfpjccJP2dL+wPXpsuM5bqfKhaitKOtF3GFBRAkBg2uYeVD8hQIIqRd/Qj5n27WyVy6lkh
Nev6atjWnpN74nG1rSDVW9gqZVs6qwSBMqAbuCEC1bEEv7yogbZR44YrI3tZzCJieDP6Y8RcOutg
2qRX7Nw4GB+VRDrRt0O5d1qbg6smV9CWvbG66rHbiA+fhw4lYV3gX+wVAddmH5TmueQN2NwBmeJ4
x6aV/RpQ1l+1y9TcjxEmuSTV0TYQoXdgsoYgnCfEBlnch199DkLSci3GhorD4shv5bVkU3nRUFRq
Ysdmtm81sCQYapObCWvhVGEIlDVVo7fQZ1BYSXGfObb+bJeEFFwiKBku5TZCAV1EDhyyAC3+e8P6
T/tAzjY4b8q84j4aIG7yduDyRldsCNKMr956V+NILHSgpr9K6+5WYcneWA9qllnLO3IFRw2EasZe
K9s00DQNUYPXc7gjc/s2DnY4gVwkrgzpxx9V6Hq07Jr0wRtwzSHqf0Wu6fKxiZPMRxzO6sTN70nE
+Vvkx03eAf66caF4aERQFaj4X5p2brO5QWeg0cti7kZryjciEhpubQlN/RrVBq9KmQ1smMhPUYey
g6oIkmev3wTDhIDRpXMV/fXSta/Qc0ic9xv/puR901aut5nf22jc065K/at1WRD02cTSTTtFUTaU
4fi2eG1/PYJTc40uMDLUWun4KlDreEvATr4ODUiSm3SM2iOB49RtHEEOe2vSgSCaIasdgOUD9ZdE
+RTDVSL0J+9vO9X6ZkT59TgPo9/vU2/WfLf6ahkzRxzN5lAif3XDimKd0X4r+5HfwkeA0iyJBWoF
nLAeRmf95G8aHiTvjPGuv0p9E3wA8e62RC7zL5POuJb7NOokPof0TVg1Y5utfThsR+0cstvRHAY8
Ks9tMMK0hjRwlEySqJCzQ9MCeKzcegm2J6Z0G7GsTYGauUb8BpUWvh5owAcOghLo/e9mkbT7dVH8
6PV99RBFJO0QJQUswGDA66qMy6h/Fmm0/IA/1ATRvdZHX8GPVQ+4ezxfdxBqzUH3ivJ29DQr/EF6
AlN4pW+wl0kMF7EBSocNXz981IV7UpbVOyD+YCjECUyE9p4ZhkLXybChSB1NMbVwTkRhMpubakrb
YxkoP8l0RL3hVKbwfC2YoP2HL5vffmjLLU2XvwusAg7Sa5aHRLTRtO1j6/0Z4z5A0rWoEq1tuc6/
KYmS2y5IWZ8lXSNf1yWh2biO5kWhCr+uVc915iSOrHlNxWHgpcytm1gmJTTWKGbpBYfk7XVsXbPD
3oJklo5LELZ8QGLmil/PUTNDRSYYU9hMIfUt0bwpdIkSovQX1E+xNwb5jJeZg0dEiwECUKKI8JGO
K8jgdxMJId0T16Kog5rksA4Yd0jnLG4ibHZuQE9RtRP4Z84oJNppB71dVIDmCnMatEQ83Uz5UGry
I+2FOSgfsKAKtiJJ7iFPfmimNH1IGKl3JnDNFrL+QMbLtN3RJiKZn9TLJ+Jfn2hM5A+t+zSHXgAK
ecfN9LCYJckw6JAnVPHIKjCV35A0hvXT0s5/YN4cPqSaT9fLUns3KRoH1wgUIbpGS3uKat7krWyn
/Yh4mI0Att8Lz5pj5yfedlyErgvXlzq8hcojtDzK6ia0YvnjB169Gcok2FUdme9Tnyb7pAneWivq
XDo17aJZ2qMOJ3QbSvSoetHK4xxId+Uabo7IhOy9hRBtEQVemfViap6DZjIPZRfWB7uCmGhcNez6
1AtvURG4wo/75kfVIglq7Qgll368YwsaZFLTPh9tRX5XYRLmZMXxDrv2OmtAF7uJKmhR8p56G/g4
jujYijT7lAHcduvqthPrcWRUsBU3Bp06GUmvIGRac4lMG12ftUcfIpYbTWK3UXJ8hXWsvg3X3u6C
0npFHYV/7JTi5PAcpjHCM2w7SBFc1eCudRnasZ9LYwiuRCD/unnwM3C91tybPXFogzlB5w+pzY3i
sFSrROk2NePvfgWPNzp5JIuiRd0S6poTrAV+o2JtsjAS8cb/ZBKBT/ECxXb9g8CAC0PHsnlEvLD3
UgpxNw1Be+Tx6r2aaKAfCYnJXQlxU8yiEfoCa92bkQYhGTnOFrOYCvUdT2/S1TSFnjsUoqnX5P4K
uZDRUPfIVMI2oRsgu13O/Q9/FeK1dIt3ZRa2nIIE/Umx1Czr0h4xDjOArBrpR9N39c4fUfTALgeW
AkkVQLqT+rtu9QLIhjbuF8o+NJm7gYcki0kj9t3Qo1UpKd8D1OPtrN9MBUeiuZVY+uhckpdIzun1
Mob3VStghMegqHA7wgA983hZo2Q1JkcK42d+wFZE2RmetYrPOeAv0wEVeJfXAXmzQwUfxU6/6lWh
iO4r8Y4Ec8irduxOHcRaTz3AyRusTdB8B2pPpSdg6+QxgY1CV+QGzr9r04hsVx2M27oUEid40+H8
R0P+KpjWcYNjnj0vnkpx1s/BoYQv4LZ2/oT/gnp7DaqnkM7driSdKqj0bA7xGv/Kb2pYB0K/cL6x
4cxwVipazHSIPlchQ0sUCUkLab1sGps088tu3lYzWs/R0I2wKeVuE3Al7zyIpNeZWj3xPk0jDqNo
FJs1LFP0muoWrXsT0S10rV0eNQxtlCa2BSmrqEIvMRA/2laL3yhB4LkST2mZo1p0m0mhHA9CgVOu
htdF0BGJvFGKPz33xrtQYi5il3ncAqkrbsMJoE2kS9EDBjHJh19iebf4YvAOY80RjmvTTyQA0a6O
zXyUcRhZTF7q+VfgV+3jMvTupXNhCWGMtvIPsaox9XDofLeg+Ty1vaMF+PbxNu0q/RCMsJVCFEfS
2yBB3+OJxIajG3XdlnXz4WPCli3IaV5rOnbPKiHJnYtqNEHMPJmCTwzqlkKZ/chX/z2WDo816YVg
mpBCI2kTpbKGFWJb3YYjQkdGytU9e9zov5OCaBKV6fCoSwH4Fu3hyIk+Xzb4cfA02UFeh/Drfe1F
aTc2mf/niLaKbz+hJ08pG8yVxBh5X5dpgJyvh/8WHLLwIlawKjqP1UU7uFIXzKPp0Q04Coa4il8n
pZddGUbdzu94eNdWYXRwKtEKtniJOKVaonshRsJrkMbUVBcyZOQJu9nt5iT06qKL1LhsaZzghF/Y
uP+8IMYSFZYJH/oHogUihSvJDmMGeVcx0Rz7saqKEVbfgCXqg0zD4eSidd4CNc0+lO38m5bA+Ewt
s/tbUSDbZONNDjBqTB0Oknjoo408oldp00953NXuQE1vUOdY00d5mDTxQxP/Xsi83BjOkjzRCLKd
HaG+rmtVxFUAxQNLT1WX3oaVtRiOgShYQ5Ub9km7eaAnCwcz45lHOYoh02hwoxF8E1L+VHG9HZr4
GI+0QQOzf+rSpcnQGcOhRNEaxhE16rnMWVn+CJCQI8lcc5Kwdx37WxHTJwgO5fXkvabY5si85MFF
3pEiC0OPH/Q/zLJsvAVn4ri2o/9ZGeZVipob8aP0MRIdJl4YOV71ll9HOG5hRT0UnSnpxmAckFMO
IZCRYB/2Rdm1LwZWlBDbRTmNQkSp6Xcfhm+9iUDQg8Ky7+eLHl4H1R2arr+Oic7dpLZYbwU182FM
vEfZgLUUEr1bAx+JE9ksCvWqnI5pjRlalBw+W8Wz7n55be2yUPfvXsr3ttabvpuPcV3dzavY1lN3
4E7dWupFeVBbDI69N4Ber6Y4OvKqfVCpug2c7tA+BHx39l/REPvLZXWbUO9v2S9IrARSod6iDQ8s
Rl6TITmMsbuOIcNxipog3HTx+LPCWMGOFXRg2XqbNPyAxPhAEfpHVz2kq3e1puWmstVLFybHMY0f
qzFKsZbMT+VhPJqEL9zTecTMzcSjskhDse7QwAa7itW5XlmcA4NlMoEIm5HIu27Avc1IFf1fjs5r
OVJkCcNPRASuMLeYdmpJrZaZkW4IaWYWKCi8f/rzcW42YnZH2m4ok/m7POpcrp2w3+ckPfdz+p9t
V0HVTbEuIMIsDSJHdMsx98Vx7twrg+mzYz3nV8/zvs18+HHZiScK9C5gtMKTRYQPtXyo2uHcOtsK
0uxQvxISgTaEAaKZNUdjysgCJiX8TVuzgn2l4ySbRUKTbO/NljYnSrok6iU/2DfadXCql6zJDn7n
/ZCer/51m/p2+cdRW+of1+ujSVhfXd1d90XQY3nxkPoPG6ncU/2ktXBDfl7/V1n2iVPrj7bsdgzC
0mtfj/lfxgObKMmooLA6eBAh3qFGgZD5y6mSc2Rk8r6OfjybVWyLJhoNPdon81aMHzQLIyo22hqD
mgmqitDmEmLVttmnKWyzNiQP1tx/ZZZ86t3UuhFMXUHRUvvpnJwlbcLoM9iY4C5Keu9P3xmnkoeQ
FzSyW3YexyZqc4s0D2nVseHp/oEBNSsS4rZBnqk+aie9OQUc10waAK3pnBzrof7EwJfw6JY3rjWm
wrVMi9BdMYZ6X702Ta8dhTk3ke6tA2e40Z/HodShw8s7cz6dmM19NsoxOTh2n8e+xc2ViuYVIDoP
C9dh/MsoTDAc1hEPrLqww8bAbWsrTPJ1jcZJv/F4d4u0971Oy4vbL4elNq9prlOuOxr0PZM/UyvS
Sd4L6mk+y8zW414kpIRar7Vn/yNP65FAkZx12BB+PZMbmZzcxM3OvDAdWg/4MM3B8FMzqYOp1+HC
61ocB5HeauldTMt+7dPh5gmTUaDLL30zrnbuRT1FLZBeNpLUpIO0Kk98o2puo43b4IdvdM3N5XGZ
19h0m2O/DU9r0oMJpaYWal3+z3bpbpzqn9G33zmPD5DeUEf0VH1Yg8MFTVYffbjC3Gl+piq564nn
QIKZj9XUPxurk53U3P7XrL4ZyaWGcVU6h2l3173u3CvnyqYdwgbcKwX48JtHpxizq7fUL7IYAQrG
ajgbE5l7W58cQWPb46iNpEuwiAEcPjaLfDNlPBg60wAsD1R3gDJdKeO7dvhXLcRLrsZ3aZmxrjwu
QyOtwqmHsGs8n4M+1x+yqo5V0V8nIy3e5mXqo5lzat4lp2776rCMk7T8GTzdRkBtPhaVQy0031Gi
HAxTe7Ht8sGv2s+xKR+9Kj0zz8M5mp0H9J4UTcT8Jgbh2M0lG6srQT7qeXOZAG55Ia6iJpo0Uw8m
qZ+XhOEzXDk5IOIcJHCRgeia0BKqj9OGogrgt1pxeZRQrgqZLwO513U4FmP1OzeTH6cGEuyYFyZa
wrgAhjE0MZW6sq0oV+tHBoUBDhWLxRhhjGhK545zSOf0eEjG5r3YNir5Wo+8qpTB7M23hrHHY788
Kj05z1Z/g7Dl/t88jlUeWFmj6K+XeYohe5+9VL0OTXlr6/I1m7eMbKvBCRYzo0mV6l89TGtE/fjg
9r0dO7kygqVVr1uhtGAmKPBIAereSteGzOureGHmZmCXcEASkVqQN1kXcrI9JEMeQ70RzeWY02eH
w+wEGUy4cRarCdkFXXcwD6IM83x7NfINSiN9Ydzr56yvWsjc54OnjMfUn89krp0QOJL40B+z/aOW
vvFFRUMpkb+uOeVA5wDpLZp9lb55EMXUXuY1RdyQQ/0VgptTbuLFa9qoS5pPZbuk9/G2WjRIYSpk
EXZlelOuPZw7v3t2NwbaIrMJ69LZlew6gW+cnHyX/VH3D5a7vrRp+YvJTGNAEMI7ybcamzWBhNWY
S90ShhsC8auzORUeg8E859HNquGk+9YWLL6ZEoYoq9BLyT9aSbQX/r9JSw44IUXMXNqPfJzetKY+
VMlmBLk2UVqU018tc3+7PnBpV+dAwkqAL2Ebjkd79Sn82z865t6Qt/FROosHPALBOy/O38RNw7QY
DlYJT2P7MV3WY9p2L1quqKpV/Zb43DaGW/xxXRTQvm/XwTZqtLv51d+ooiiNy7BQ1R/DX+9tygFR
rT+Nb7+MhvZVTOgYLO/urUyKteX6lKm8gxQYoM3JyaRsr08ICY9Dmi4Rjlh8VeX2n58NOzx3Rjd5
dKbxKZtWN/TN8eyyJ0RJvGajyy0ss/mvVpJVVxXWl61UFbpyWm7O0v6nKS0lf7P2T7PVacFECSgr
9QLC0wWgwrtx+N2ZmiebhZ/4cxtLTydbQBt+LSuUkT1Y72PBFilZQ0EyGfrJ55KPDN192XQN5l1/
hRQ/+o38KCTOyyLLnkxXp212xLegMCs6886QsR+/MN5Lzi1r8t6dZXot9e7CUcrl54HHTXZzYNjz
3yHXH7N6uluJAElDRtTN7rPZAp4zk4VOqKbILVoKq0ar3tdSN7/bQTAlaTXN2O/ad8c39qbZcF8H
1e1m/dYMvVWlN31M12hjZGhUkubzs+q0w4WeIhSrUoh6QOLXDU1YvPieflaZJy9iEQeP9NJAq6wu
NDTHjOasYJzRUCZx37o3y9JQwmkNPFtr/1KIBh8tsMfAAS6mOyjAyamgPGrxMZoWfpEqHKY68akN
Up5sRk7Tz2VBNs3u3TYYUMhdYJLiBlXyVngo1zbX6V7ooNDECuFHRVtZn1uGKsXP5+ZzQRj8hq6l
sMDrGG7vI+cogqzZmr8Iy9QvgK0kdslYi1OnfisS73Pj04Wbbs/PQBRFtPRtcylMTuo+V6iy2hF7
d50iE1h1pCQzF3FuLHcD8OdWaXyJOpHvQk1PU+tpN6ejcqtZvlAifYgQPTkwN9A7TamRxcyDKSPE
Re6l4MaxD5PNhLASVW+ItEW76ylwIxNKfPaMXwf6NDcHcJUmLAEnmErP4DsqWOc1VW13GcmbOTqd
u166Ss13ZtdXIYXPGjLBYX5jRtZ2dWW9fVDiPjcpgIGlRo50H0KecALtWNPlvTmand7aqrj5pf5R
t216bRlcA880FM+ER3lYZEYX8m1mWLpKG5qtzv6Zh+VeK1seJ5eqzmjtMcS1WTDyL8nQRhv/WXlX
wUZMICZ6QyZsRh3gCh19x1T+6HN73fJtpgebwLdKrTnXVOyPImHIgqQvP1WOC3LTlgMKHMabwyZp
R4Nkdc4k7Z60EF9gG9c2sV8wcv7tlnV56XK/PWTToL/o20j/gdAgrixRHaQOV6UENRFBCemtQ8V9
zrMq+fJmWb0ZeoWiTNTpsaz69lQPDA3VB/w6lE1jnPfo7slXtI/e5pAzJY0RGRf8UCXr9lgS9B0I
F7I17yVKHmOY7lVlb5A//QAxYgt5SyvHLAI1b+OBSCkdUNJveblSX34n1jbwZGD/cfC2MdHk0xfX
iM01Vn4IRWh4udJZ0la9JoyQC+QiW6w3Sl6hpJ7aytQfWvISr1Xf85Jai6A9MGntUVNJcikTe46w
WwK4u5lxMBgZdOir1ToVfvZel8PfdGiNKG8QArSbOaGiSboDYG0RlEMx0Mu0OV0UxefgozibXNql
pDf/eG5hBaaw3mx9AHUQpjz1XisilP7JOenTHngZVNH3zTJaKqOJkK8V92LSuqCqtjY01rEI2xGW
EqJ6fSzcXt0aC9JKrigjyszfBwzxWHprysNVwQ/WS3mvkxSV19KsJyMx5cU2R5uLCBgvWNARZWGf
Dyipuq7TiLZOOtQ3A//ibPaV/4Jj+XlOkvVZ7mt5a9UTHTpiw8WA2rbnD23u3n0jZ9rwZjtnJ/Mf
CtmcZbVV6sxSWX48U/LpGzJpv+q0FV96PjR+5LqLvYatgAoP4PJFH9ctnB0hooBoZPo2QeXYOhpv
0xVuhAYGlYC26qUEdFxrPn7loL9HYenISAmF3wpZHDLY2U+G8ghqJkTI3pLiWcMXio5ArLuC00vc
F7vi/kc0MfwpHFRJPDAmiETcEf2AYn3r+6C0jZFp09WYprhIc8cLtrLMsrDpHJ7B2nX5VyvGtoew
LQbrDLNhXiwqnSX2bX1kdECjWoBrU0K9S3txLWRZpAfQJvoEIhNHafy2tqn8GkurH9FSZIMLF9vb
yylnwuHHsvT7pU+0qjyBfpra1RM2ej9+pNT4/jX9mlGm7g/UpginTvhMErN5LLGPLz99MY2Fmq/I
CwQHA+Pqqa40a7RPbuGCZXBKQE3yymgPhe0U1hmoKX1ZDV27NV7dUdx3ndPEfTmVF8cqsMhNEAvv
Lg9zuTJdoPQCz2P9BiPNtwq0rBr1aLQsI3tEfeQ9iYrpA8E46um9y3zjYRYF6L9Y1zoPEynK32lZ
Vh86ChsnMJqh5u8uTdPcTLx+P0IbuTUNfJ1AUolabdoSFGNhUY2SAeamp/lcih5SCKvV+os2ghuH
Wpp1PiDCyggqsj4yXGTu7DRcWcXahlYzI7mD7qDLtJ0JTspo02fdHjrUkbOj3kvX6G/EnaLUnHPZ
/ZILWPcl0zT0dL2eFMy3qrbMAovlIUWin8W/tUi3JvI7c/1b1ZBQQZUZ7Wu/di5yPrtiutdU0ZHR
fnNRG0Ml9bDJLCDffJm8LCKuSNkUMuQThA5oCIe7brrySvENEmU7c/+ZuiXHPNzQhtJkZRsfMlPj
lpWWyGinCaD8UJvRgVVJuWoXzTQRCVlNpmWhg4dShfVoOwo8xCmJc1ITognbRxFn2cD9j52TWWyW
VgfCRuBs9NFomzwPhOrUt/awev0JO75MDx3FexvMzmiTeF+6u2mkM6GOPF+jGZCTFEbkqxlRQz27
gS7mw+wb/gjmBE8Wj54HiJ4ImodQMHFyjjs37WUo5Dx9tpOyvgak8P5lNyW1oc36/lnhaTNqUqn7
d1so86MaS/kX5BNxXb76cBU5+maKOm/Xpdb6THdkVXMFVFJK+1Qlpa0ieliUO3Y+qLeVqC4L7m8y
RlqfrtRhhBb4EKfehiOlqOiDfcgcg4mybfvDCF5pxe7ouL+BeMUQM9We1WPP0jm60Dl79IHOfCTg
hHk7sErzd+V5FkYIT06vfo2XDkUoADfkqacdC+i755pBtTIkNNldo5Kb73szpJ2FWcsrir1SK3yO
vUY8Nd0yrmeaWh5fVe4i8WQZ5aXnuxMSIruxhA42UHAgmdneehOA/riSfQW3q7eLCqXfnwhP0MuT
4bYm9K2xcTARmF99SkZTZZEBBduesoHM18Cx59ENhdUYr8pMTJKb2glKn9Pa8qJx6R3kOXaPawB0
AdKpsCeAYn9cqz8mdnW061ZtUZjMVvEDXJt9F+C+KMRA/81IKfSUaDmtLr0k/TiLEHS7w5JX2iOu
oKQbxitKodbAkjWKt7Gvajvw99bt0KHs6Z7hIBskpi71R+BPjSdIk9X0CqLH9hVNBwYNu9Y4u42s
B+cVCAqAnRZddXE+WGaBhFS3jHDQsmWX71o6sBa/4V57o2cGWz5yvFPCJM/J1HK4mI5q3hLH6s+G
V8OIzTzbb7+r1qe20JrvzReyC9fVXsywHAvB0IR0AlzyVigYYIkEia1W28YW1IXVVpHVCCI9GwTq
WTBZTZXeEqUbzpMwOhPpSulo6UtSDQha8PzbR7BAFC2pbjX+w7QayBzbhmCem5hUEkhrQAc6jjwA
Im/s7rES7mVYFVLNHcD0ES/tZVUGvNg9ZNv87W7l32Lkthh21T4RUTCzlnND147iQZZ/am191SQ1
1ZRzpHmtCSs1bV90xjeu+XCZ/OuYV1UEc3YoGbkcVwqZT7890oheYZ7Om2E+QM0fbd1xwMrkX7fS
H+fBOKt0PmEJOibQvygPDXrQ4sfTyBjwS/u09CbbZfhGSI9eQqG8WGDeXXOdoUAHZGDk7guZPzb5
9NYSWDpb1Sfl7c3zZ/Pgz2yJorDdQ4/8CMUnYufiCVL5Te+tWAMMMcTwVI/Wk0PFAYXX0vEgsltY
SymeHN1qLxaIQQgp1h+m2XnQOTZDSManLk/Q62QDMmVF1muT168oPJ66wXibs/Eos3mIINToaVdv
OGFpWgOz3y5Wln0O0v3Uq/LJa6uTp9VPlbY6Ae/+E5TolBglHUUCvJaM79woMkITsITeWERdM0Y0
daipFyYb5+RdmTnT0VHZXox+nc4m0vZC9qfBQ6zsNee58N/A90Evff9gD/KUdfXdYOZ56OoM/uU8
wqqU3rfJrYPUL7owM+m0CwnW2o5abFmbonDLKSm4dCwxvFjJdOlT14q7sfmnLOPMCv+XiunX5LQo
oHOEIq2ZQEanVwqCD5NnOw7Gf6aA5FAI05riXKEEtVf9Y1+OaF+GmGf5Ort8yJZox9CCconSDkVQ
imq8K4zX3aHSFf5vi77yMMj6J2d5IL8oDuvI393G9lwixE472Lp5Kw9zRvhOneR/M3s92pt6xGaJ
gkt7z/L1DzmhF483SMvrc9JSiwWZ6zzgwHiaaEmZSKtO0tX/W/tVBXIyjgstXbi2WhfN2q4L098E
qrbU0uG7h/FpQ6ralJ4VbHb/JV2YJ0Y4HtwCBTRd08VeZkpiFqgDmNCM1s9sOGCFjXpH2PIL2XF9
bDXtdejxTey+qbCXtAsw50j1huma5KgTzVobQyeff41S3vLSA9c1UDKZ3XRqZ+YB1AAWnruLcNPY
Qre5QzqLYQr4fOGok44PyEO/Z4DEymIq/lFfI45A8t1/MomOCsREBbOs4pR34r4t5SXx3Fvlig+f
EVsd9w0Uf/NcallLMbq9lp568SzxYE9oeBLGH6Anny+8tY9sgHQ3VvnQK9TpOADWfPhMR7EGrrv7
zERz3xcENeLbYNAfpWN/dApthO9MQOOasUcoX7zVVVofErt/GEY2YDm5SwAoG1OmZoEyrGMyLK8O
fMOZk+KN9JDnsiD1Yc2qoNCm//bHgtQcTJfrPaaBZr7wdICpfgLFerX17G7O02+XSIIa4qde689u
bB9tryShhWsCqUGkTdt/cBbnwrJf5mYY46wsLvM468e8mrA1gkitUGC9UXxVg/lv0CQfHNtkVqYn
Y7Ruhe3/EBARQbmiUMo/rc34GO352oGRR00zPRJW8dsSKJaFPAxl/ydDwbk/1iRPz0vpaSFargy1
8/A5Weruwq4FiPEDiHckbx6ta6/+KwV0hTmn7/oOghrZ9CSK7OA4y4MzUmMl1cHNpz/mlFCUaWka
twoQeiLWjsFlw1kOznlc1p1reVp3gIP6422s8udc9pFOox1bewzwtqWP41LlsWlvTylAat/joUy7
zwpDICO7f+XT9lIIqbgJdlQADXFhnrRc3pkjK3eFWTwu2SlT7gOl8p6YoTNCfPb/jlJ7YJjgI5Kx
LgZiOmMOgNvF6f3jlwlN6rr0/xhw25wMmZZnP1tUpE++FdsWFxiF7zuy3tBu5EPtLe/ezhzURG0S
SpeZ/bebyf/azIzt1oz3D+SD1JZCOyHX3QLbrKlwxVNZumSaq9PS+o8afJlYkSgaZfWpI91p5uxV
Tc5j0zpxJ9LX2lBvyYIQz8vPtjEfCCe/+sVetkr/xhiFQy4FHu+yOC24naZ6As3F4BCYTvspC4nc
Rl7NPR23oXXm3PjwahMkkChq/EmXtTb+2QkbSTSHvtCvoqqjqc5QDA1noDmquZQ+ve2/83LCJCDS
QK3NseMbihXw3KRmZzT0mQ/JdBijPo3WdF19/6VpkW36PrOyhu4/SLB7wzWAs/q97KBb+8GxAW5F
5NYsS3oiurXqmmWuikuAgQD5oR32KRCY4ye/sHdFC45Kpt/SzwwJPhr2w9Bd8CDlB2+ryH0y2wsR
wCC6pSAqMfUx6xgM9alvCb1TpuW/8V9ckQpBvC3ezVlXIwKwJc4MolqleCLc6Sz9JdaK+ZYWyy1v
BBqj4SJ954ouEawkTf9rFBQAb/zdXP0/qTAPW0udgAOibsRj3pQc37goGxvlD1BihZ9g9eoXZql8
jKv4R9Dyq/Qo6xWvf99/s7KONjvHneaLaplBZNJv7MlqWnNkeOpDMvdY/oYWGNMpy5jfowI1ISI1
M/GcG3xbUc8qwvvTnYZC/iZWfiE+G64s7e057pf6aBBgcbCEjS9qal9pZk+G1nFauRXQKbr5ZH4p
E3U0pvHEoGfEgeNTt1ZPOGo+y9E7L3X76q/cxKMFvuyPv3vH/09jLEWMafVe2snZE9Wj4XFKJD6Q
qLZmLxRlIWVWXDbTK016ZNtaHTEYWb52LSxJjddyV/jvJ0aTHslgPbptEe9/Jmz+KTVU8pVlTn1K
WXCO4xFwlx85gq6L0cCM1O9ypvrkSXkCrj3rnutaP4+W92qbOOxd67jmdmR5660U47NoOHNA0WY5
vND6/PYH9dMzCSG3+8e2w7nqEiS/DN2hnte7ZJlprBbf2/sq3iYl19+lyE69hhPJLhTROI5cLogT
/03IKDCjHZuZKH+vbeWXYS7vDXBl1GKXQF5MpVS76bO2JG8NxUpTOn5YF1V+MHwVAR+XnxXKLEus
/1xd+aGbZ//qzLuy3q8jGMhTWtnew2qb8mth3JLhTvehm27ktOFY1puPtmw+FqklcZXhcZ6IrqJ6
Vv76AP4KVtZcC6fBBekVV7QasRywpwzAmpnEYo92QfOorDx3Zfcq7agrdVQYctUoAbGrSJsbGrPJ
BxNaqAHUMavQcfOmylEdFju9Mv+LHUImVJ+/1NRFmMCyoz/ZeKcX99LY7RpqQ38sljm2c8RStHRP
o06qnEPIUzr9p1OB0XzOWaBpJaqvAuvF8mmrRsVW6/bxQKIBvhv3D5K8R1V6P2XiHjN/OxldEU51
ezDhyQL6Hs7iBTH6EA27ynujp1GZ/rWJbj1kBpy8sm4WPUjiGZ/bQIx9rx2UNtw3aUVylFQlun2u
EuNFOhxIZSL/5hPghNJefLXRo9TZMxTsaRrGi9mIT5d3G/aWCG03PWi5E+9/u0lheWv5lCEhQ4Yo
IXqTaB4UGos1dlQRz5NigkHqxhk+xll1ERgOykQqxHJaHkdU+qOtiHud3lu7kwCAyW0F1qqG315a
fiXrcKOIl7vq4SigO1BSATHuGeFy/ucxDGXmcBfrfNWREyF/HaqLXDwf7Z446pp+b7lMEfg/r1t7
cDwFfubika+qe2+kv3TkVliGO4ESmrXohh3h/vvO2zrtoNUsbuzDkUyLo28Abw59c8Tr8ZL4bSiW
PETwHluDhyTaewHY/tpy7dWlQ5vodfkksb0mmN4BGuqpOKDoi62OUAL9Y8vMMIfEBL7Qj7XUEHZX
p3mve33OXWsokd34d6wYobugbBSTZcciLx7XskET0aIoBJo2C/5Qb79l0kaF1x5X8iG2FnfTRnxk
17A98Y/89VmHJRWwGo0SjSPIc4X6H/NYkXW/IBC1kI4dYWdDh4VEbsp25ZSv3fylfZjqKpwFDUrt
bh9Kw/dV2U8elbmT90f886+Lnh4Ss+U9b/6/RNPepIloAgmSXQHzOcvrUNRHSywRqHSklWY8G/qx
c7241WXUMwJpGVG1UoFH6ZSfyPC49qYetmly1WT91DX9MU1AZvP6QoX91FoKsY5/2RctShxA+OnF
pppsuuFo5cSxtkvcD+YK658ep35+X+V0Qunfovwaw2UtH/AE71oCvM4zIlErXrL81InmzcfTvW7O
hds78h2aHxxIGBSy82LamFW9CkqYHS+We2uYYco7EkPNKZDFLkLyBvhxdsc8mDkacm71tgF+FHXv
hHOJ51hqDLVsjmLx9GCxmmi/cZbRisq+f+307egl5pvY5BsokDxYhgX+TGQKWFR+WYUeITD38c9V
T345kS3Qm79282uyuG8p5Q3RRsdug9fMOSO5wIwYpReBBxatwm6wGmYjBLWRgT8vhHWtz8aUPOTd
/JYM6SPgwRzqWfHplPKzhwd3neZWC+ejLvoFg99khCztKTDn8Wy66YMLkSi4i+DzrkU6PnMv/WpK
/0l2Tjxn1cE33N9A1NdNNy/AqD+6Kk6z6LZdTXvcKGSTzvrnyQQUc+yf82w6JKhP+9HrY2QIbdgp
DOVgw4zdRY6IPn0/PNueJTlP2MaAQSuMzIm5VyNluP/CxZQNW5FSFkjunYpi1x0N4Vypa+JPCOF9
8IQRBM+OJFVm2CzybA4l6KON5lZ3n/KtiatWoI1kP5tsT5OGx3BK1NRvHSdsQEE1hv5y2wED18cO
rrZ7ykw+L3vZHwXO2hlhgvZsTukBV8iIYAS/gRi+6oRQN8wFQuecN936by/qc94y6rR1Dq7lUApv
gWdMb4kH7WE1EBkGdmt7OPVgOoQuoHhLYzxDHxx2rjTe1gGPkzmcvVZ/8GsHQ5rlRLqZnMDD9xxf
vIV95gzUgFyHa3LwtA19lHNd6dmZsQAPXpCpNF/hGE7kVozItOZPx0reW78+4nsg1kEezXz6Ri2A
rqULtSI9qqIOjNz5qc09aenPXk0IKfCeeNnF46hjYd6EugHPQxQPHSKV4QRtDKbJ4cV/3xPo1P5D
/JnSXgs0XI0Cgcn+4JN1uzW25wUzes5mByj1eYncQv3XuF289BsCwNKJTO0jRzl/zSf1Z1Ikriy+
G2s9ltfh1wqSquxJXlJhFZSszon2KQ2t7cXmoXh11sV9MaP/qWeMrkCC0kZkX/uh0Wt60MnivV0x
tGsfNTIicB8XgSHgD+LCO2rmQ9Es38rN6OKRlwSp8AEtpPuYWSzJqr4MVvuA5S9o7fTF5kux4C9V
h4Rr8juQojIuWMXoA/8xGuwiQK5sxCpTZ//uRrZVpTexSKuHjaOJZ/2slxngbvlNcfxBoqKPNtb8
1imIujLW8K40qYYrWH/g+j1mbOXGR3PZKAacWjMwOTosXpZdM2mJSPnCGG9ZJw/9JmJPs+N9t1n6
QH5Md62c6tlPqy+9wz21/6ActJkm9y8P5icR7nVjw2t+/0y6B6yfGadkSKSioz5sYvwWoTl5Dxo6
lXQ2H5qqvOTbNwth77E+97uvypxTV+l3vaxfXdMOcnj4PfxCL0FgWpN4rynK240Qyk6yNBb5sTTT
ud0F6xmSX6QCFyzcQyiblRMfbGz33JceWjXn/1fofoKWS9OGLsCaUlybTPdY6FnDbs5VkOvN91K2
D6WyiD+CdCUBvCVepvopKvc/5WFMlhBAiJudYEoyyGTUuuh9Np3sYqtZxIOF3vlY1SviYQdV3oI3
gnvVetXr9bEre9QonrListWrD82Z7xQxfYQf6TAL8C1mUUlY0q0/9ohhsL2uJ3PThqgeGtppUu7W
yaCv13SUmhsSElhIQCrHPhup/70LtoVcmlPZLNURlOijk/0nCrYjymAKID3wxjTUc5ocxUzQCVeJ
pRCcKXiPsPLXPTwEZVmPrCrP28eekcRhaxFXMi/ko5Tjs01BM8/T65D3gDoL5cbmv61V+16YYN59
fcKE+MdK5oMS4gCHTYATEzSmMftR2XboSkrMUr9OeBtDso0xaeTzo0AB65naXWF6CpfKfls4+Fea
+bas6d4geTASVazv+uTpIM3KEIFc6VR9re3+8PuJs+HgoGDHQuEXy9nHJbTQPwSSwgZ/yZ3gze8F
gxWFjfUEga4F+UQw0Zr9nSxwZyP/mcrq1+oOhDmY/Sk3uhdFqC0BLm+GRUD7nKYnVMuUhRU4jGmW
13rtEVl327NAcbhtzqtpi5cFj0mgNx4yioG6EPsX+l0WIEZTdtlQPkiv+VXUmjhX2vi7VTjbh5lW
538cncdy5LgSRb+IESRBuy3vVfJmw5DUGtB7gObr3+HbTE+E2khVLCDz5r0nCTpcLM4JAk3ppaWG
CWa1H41qZ/TBy5irpyYtbrayP0pfvkbEyxjgeeB4MuK0jU7/Um/8snkaQzf+M7S3XfoUrm/UgHhD
r/5QdTNFH0lr278jDyfEIHpsSlRkCMZZ2fmrzgnoZ5X9U5BbyO36PIgEhzt3qMB7VMbqgrNwXwTe
Z+fl5CQrTK3KIaZv09KkNb/yTQ/1oakh9DK3hUpkLyf//IxSqjeIhu9mOHU7v2N2zjZA3djWtZpJ
DIuWcJ4nI2abE1aZqisvSqfqGFV5uFpOprrElyy6F89Dlslk6a9cMtsb3I4R/2T0QO+BuzSj1DIo
u4DtYgEyzQ0KSrqdfeMacfOy/nDjzXG9Td0ZzxkvS+91DhaaMT07Bm41M8Me5oRzem4UBrXJG4iJ
ms4nHQLCk5H8M/P8TPb8LNPkyxyDHaP2i8XWbq7G5pAEDtZK+e4oXLehEZB0zuwHYtB7YmIhYy7/
g03lR5HPuGWSkQZ/eig7NG4CJ2HvvThjASfN+DX5gDGmPQitX11OlJGjXo6CgJ41b4sq2arWbLCj
10ffLk71QO49hi+EIrln6dvd76tnHNtvtYMmTzrlGsn+L0iy0zQiq/I7XkUuLjasl5I6hj5Iwm8J
meJE49lBD5j8GfkWfo8GMZDGOZJp6G/mXjjrQfabRWV0p+AetSY1fV+1W6xh/7xWU7KWmFDxPd/9
uXxJ+/7bnV2NUYckgW4ReCr1R8+5hyix7VPrsJQhvR/98LRsY9c9j4axtscBTOPyXIVu+J0G3E+F
fC7QM+wwP+Zedgyr6DTYZO2greE0PlnKO2a5uE0NSV/i75BPmFJMQkLczdepql/aeQDB5V+Alsm1
lwWKSnLo1oZf3Iu4weOb9i/klxFBh3Iv69TALNvjLcLrSHuf/i7Nn1f7Tz2SS5yPL97A38/5hEPg
z0+xSHqYMhnu0ylD6eEDfoIdhBMn9F5kzURyFlfXGc7l5DyMtf9o2flDF6iXQYYfEUB6mrH2kjSU
TsvLay9eFk29HQfFDRbncfnu4VXIVWIDuFrAUOiGQjWbjimaTdEb4+qyeEercX7u4/pmKchyoJoi
+pExSHbMmortPIRHKr3HKqk+zTC4SguPodGa/y8uQUCsk755KIPmsPRHE1W6w+zbjeoXs8Zc6tbF
LRLTAfLXafCri9MgdFKNd6F94TNf3myBYNfWc7w3W7zjncWnOYLmtnUcVTPVabKN1bblQ4A3+tAm
GmiP2/dbrJn2wyiV3FdmGl/GKPWfbIhKeHOt+S1tqZAJjJlHPZLp3gWWIX8hEBCsY0lztmnGIXiP
SZ7wsEhV3sqRw2ac6qOrKmhKejJBNYVLt1PdXEzOurY+PE74lafdmxI2ZLXFUWmPf3GFpafmUlhk
ADav4ECkNplhpPCpZ/ptc4KZcvwLgwkZufvn9dEpCg3/SnifiRiGmU0aEVZSo3oGdbsUeuLbiaLn
oQAeVjUxB1U+Oac86ZP/mnDA+0HJsF7GaZ5pRljZmY3MA90DG+a94TDi+mBqE/9gwNVnATN1VdL8
z05xbkIYREkn98YEUUvRZC9fkV3/wQ/MQDwPTnkW/SJ2fISDc6hQWsHd1caqGiiMikheQxPmQZV/
pkNCUC6oo5UNZ0mr+jv0nXPS8QyTC8GUGk9vzdjr3WRMX/2YHyDhnRlKPPh42WMn+NNB/ZlXwwPE
vr9F6mZj2Rt5eSrFGkyB7l7xd8gD1R1FZ888NB7jd0L5bxgHIds5BV7lDODZ0P1GXHSiY+Qi3e6X
QCSTQeS60nomh38cWu9GTAhnWrsjdH/BIaT+f6XDJXqJk+g6VPBZ22QYL6FTH/wBVh3umUcZjhcT
TTar1Zepxm+OqmDndckd08ElwgkViyUcMG2qZroyGCxZg2P92Dp9cnsfA8dkd7B4/C22gsfIMNUe
IfVzmMUZDgkhRhJAm04MyQae0bafuehJNH65RXrtsVWstUgY9KnwjpP+UaYuE/shK2Ek6pMXT7gS
IA1sUkN/jhGhtjQI/5VjNDDbbxYLOEVb6LfPeR+WfBZyC0sgjXXtd8AE+4YMLcf2ysODvnWqpMAc
UqN4eI16ojCz9kbQPzoulUBkwakEecA7KoB6aMe9T9pkIEDFi9H0VOf5+2hISIKzDI+pn7eXqiK4
IyZ7iaezwZO9c/9FdffVzXbwOKTFlZRrcPKmpaHD+7vumi6BfFUxwmSkvGLp+Eh5M3S0n/6xbR2g
GnXxXGTtj8a2hqP1hlPxirSfk3LFUufMzA9jrNIbORf10Rgy9Wubs7n3ZhnsVWla/5Rsi3AVRzg6
TXtEyghaRg05ltiqCYt74hXmPiyrj6qCbofgS9XLQtVVBc91VYisWHEbweeJ5EazyWTvZ/abRff7
Zk48hgYRlNizXpTV/xWIupx5pbxVHQGQqjRehRbmf76cil+BkwCnCTh3eGlTtW6pTA++OVIABd5T
PHJcDsoB4RFb01EDIVrxNZJcRgf7J4seRZEC9hmzF5tZGCVjOWxcRl3xpJnZTAJ52OC9UnOhLgka
zYvygnEXlF5wMXOCz1JMDeWve5qdnO5J9WBFA6a316wJHhttgXVIcXHbVU5o2U0i0JSlFWGmaq5J
RqE8KwdS3lxFNz4sGcPn6bmcqNVlO/5D5mF2MlThM/lwZlNtSOwhGyrvD+D7W6/bO4HHe435Ab5T
jh9CQ5IyR0YdYZ+8Ro2EEtJTa3S9U2xD8OTAjlAQ4AEP+z4pfTrK8DkxMaN3vpbXSldfeSf+E0EA
plXVWO1NluwVft08i1R9jpg0PEcelDUXnB4U9HTl50zP9mqokoehInKvB8LlZGaLXe9IeFpexywj
89r1MI52DS2MP1FZHW4y6R5Rhe+DdB0s1OWLyO15HRa09sSPauz8cXZlDC/O3WCLj9DHfRTb9Sf2
FGcrx/Gfl8FvS6g/sonp3DiV2eekplfbVnffByPltVn90RZpdWkEfu0qlIzYSuaYWXO2scofUdLu
dh+k+6gWZx1XXcRZTk6jUfhyrNLNcLFi2nDtKYeBOzcns+wxeBvNRfmpy5TJ/R7pqm6umd6MALu1
IfN9jZ1tRYTzv141f5bu9tA9atBm+d3OE9o/C47s+G/maKAXGWg9oYxxL61cpnJSpc8y7x661r6P
OZeIq1A1iDhW69Arv0RMm+v0/WPc9GDcyr9emn+YN4MtCg5cONf4V7Tzo5Gn1zqHGrL8T5GU1IKU
c5CEHql78AT7grgEB7XnLgwDu+OT4ZWLDwi6GvXGV1j0iIsRb4af9/MG0k1zFnHibgJyVk06HXqJ
mwvCIlmUqKf4O1Sy2ptj6xdYK8KnhIWrRzSmeNFk87UfBtZ3GMzGY4eD7eRPQexvIFTO/boZOano
p7HcQZlpNyZO8HNhEOSZWNizDnBWnMsyZzowOl5PxFSzpyEhX9R5hrgICRd3Pw+yfhyaNP/KW9Ni
4oaBk2mw6ZsZf99E5Cq0DPLwTLzKD9Pw8lNqV+MfuC3Suj2Kvk/zCyvtyTHq5kWw+zmYG8zQbWhl
96GrdcPJH4KRtXuTZFukmKZ5iXdqhW++aT1pTPEk6XmbR3XC7F3u+ykyz5kIkgctJTyU3p2f+uRf
xE+T4/nJ7W9XG/2vO7bMcwJblvgClNl05BNsTMCuZ9q0pxb/CbL8CRdhgrVY6wGSH0Ce93wJgpJX
Ai14QwmhZ7IG7R5RBbKttBse3wJsD/d6lZQ3Muyvru6Ia2c6x39WGnKnWeE0b/HBD+8V0luJI3+t
85DzBfaU999Ym8EtHnsCjXi+gv9MEFPVGn5lvko5RqAAJwPrmvJeQQqJTAnzBlHEKDDMem1Yf+sG
fc6SdNU+sKZ7j8MAh5hrvleTMUp0PYf9bZHOX820ZVQTu1PEzHTA9Ub6MgKnkHjdez0l5jEeiUNW
s55r0uFmeEjz1D5CT9AHFzg8kq5tYU6yonBDuDE4AYIegba05kXqiaxbH/t/aujsxQ49OT73nmH/
53UNx3OSVSTbBpq6Hgh1ZifjE3NXwgU14d9pIvBl4IBirEWA4SnOkSMmI0QmcF3/EY8jtWlgxQ7A
TuJsbRfPlPJWhTHdr0IbY5T5B0WRDAYTPxfNquZmEmQBzg4KYEqzTrhz6Pz+IWPoXlW63pUF5pB6
mKeTBoW64lUNn+Y5wtjKuXwg3O5/DfUYPahwqI4F2tc6ijqud6Hq8WQPszyZpOp+nEGiFIhyPMxm
4a/9WROHToLoaUq95EridT7Z5MHOopwSYHP9FK8zO0alxlb5QWwX7LZl/+trfJqblm1EhzyMFAEF
H55yahgYxqYsWtBo3Qc5RfRAQRe57n22Z4f1kF1jnqIrgcGIFiuonJ1f4LnUxNJRzMNiurrCA07k
U7ifhEOY/HHOJ2D9ca0aqLzC+dFzZxyrqQmf8lzrHS8Gy36y3nOPgZowyUSVlZxcl3kkG9rNFiR4
MeT4TrM8/dZGORFNAgq4Hoc63k6uNhlCGUgAoT0rfAlY0nYx3reb6xfcDwmC5GtCLwkd0wS5GThZ
/xPohna+MH1qnHHy0Ul1aRRvdRQbwYpSiz0JU2rrh0DpJDqqAjcSzjL8TS1MIyLxWGWPfZnk4001
SeRCqfTGmNyoEzJkKrGaJkawOJDcxerfThGaJqpDSgxrNixWoXA60tCnAaoY25K1V6dM/0dB7Dgn
Qco0XF/c2UEoy4Afro059LZRE87jbUbbeIqw7a5tczKxVMik2qnEH+u9yZG5qWWH4BxxNNW61k+u
q723IjDKpzIwspdQIMtgpCj35aidL7PJxapO03Tfsh7p5oJ63kqNJlW6zHaFHKlbeCi9jwHU3ksx
w7LTcwQrRjf+d4X9Wa5K1dUuSI5Z9PueixGYghWkm1Q07dYN6FCjOm2iB9/tios2YzgjHYsX117j
T2s8D8sKhDAls0Kyvsc6xoE2zug2VeDW77bwipecxoewfUn0TFvkQIgGXEYjNHEpwo1pm6nc2oq0
BQk+D0SKZic0NnZYYKb6hVgT/FWmUz4Cs4XmIbRzFSFpvrxR2Ypxl9jWfmCudVI1K6+xmr2II/ON
UMq058Vc+B8U+G2BQWYdQXdfkStFTkj9jkMp/GujEJApeupKGW127Vvyng8V3eu98jw9bdMQNJiG
oL4T0vXuds3OQWqQ/DG0oKaTYNbPFQ4/5sE+Wde4wsaxI7OSJ1sfG+UeZpb1JTl7rrIknei5VYuS
Cr3oy8FDtBGM8U+DAzW9M9HwY/RZiug6uBu+Tq92FxhE4a3ibLmJ99hmGmoS0ci9GDBpoDdBvKAo
aI9ZYjjP8cjCULMz853DfOmtzrME13uiin2VoOw4htFeDCJ12SosSc0NZOP/PN8I/1OqgmxCeiq8
VG4FgZ8A9Eb7bFxi2zvnLmy1uwX/Bh1wjNn8OoHn7LJ80zu5+Ocr03giywDOPfXUJjGRSj2UDv8Q
yJqktOsWDc8jkThnprVxFcXGDse1vQGih4G5acQhHjFvNiacFKchomkjKOxs0r2beLbgFZi13g++
zH8TLqUdK2hRceBcrT2/AlfmE3wwCJICGi1bI9x0NpMt4iti0wS4yKI4Y4ZiOwgbywjGGysF1mVw
W7J8cfchQlXdzc6P1SHw6uk+xVN9yDTOjEOQQtQDSs8Y0dJwE+YhIsbpDVW3B6M2bKtEJg9R0tp/
IDgIkqaJ8xSYs3wEDdAQyazzvTv4BsqxGvuDnlrgdRHdM66OZQM9S3zm/keIPit2DU2xg7tR+Sd8
iOVl9jtU39qDip42TOGaqT/1bkLrJhjGJa7zM2VDf4TKRTnuMmxk5Yx7cJye+XANUDVL53xvDFBP
PYaY93wi97bmYl/yimP43FThV4ond/GcmM8pmgoojHJmxqBHd5N0hndrUoL8vMmAXtRsb0Qa+fhk
9Z+jwvykDcu84Mc1P9LJBwVJC0rdV6Z0BauEMPeOpZzNxnaLcJPIZd4/SO91ijz14gzzqyjM7Noa
Q8+Uy8+3nZsGKEXARzdxG3QvYRow7wkqFW+gBA4P5WgQ3bHOS62CLDp89CFDWnvAwmDRjaQtoDr2
CEzGAsAhnjWaT2XyJsxg20K+D8saGngE4s/5baqWjivAucdebyrpZcKdxm+OkSJICkzuKc8aF5es
zJ03K+L7vqKdLTfoj0R7pNNseK52WCUZ/YWCfwrN2OnUh81wn0cVPmOXfady/FJse5jcwVq5s7ky
qBISMpABCCXAvO56FuC3lGdudNzeY5lcXCZP2KO5Y57Jj4BNs9Z83ta27x/CrDn5RvfYtxEvFwyS
yaAbbHdZ1/zUobyz35AsXkeWLFjnffWbCNJWdfwVOQFLF/S8iclncFTRPEWsMfCAoZDR3HT0pkUF
Rzof7eepYzQejRYRNfnMpO0wZ2HJzcguimY8VuyNUFaM4X3emiyukDyUucta32mnZXI2x+nMUvFd
CmidHOK9Da5jwuoE/VPCt57H+G5ZDS6c9mKqd1W806Kc8yTcpAkz0MI/zQJTYVogxQPpw7KLENyo
abESDy/GONFoVI29m9KOJAvU1tXcuu2xdQPngaYgB4QsVbCeKlFfxpnFIBnTNk0RiSdWyTh4mMsG
YUYWTr6TtmHtOsucN2hRwNo63/rnuk51Ty2qWrNaylKCoystISv0ZZ+e8y5nrwP8VmLA8CzAX5GT
bpNmuoOuSw+BG3TEe9LoqfbMhq4swdqU1WAshJqwivLJXtVd3X0ULhsbeqrdo1300zUfqv7bc5CL
c5HNj7NnVFCnXYclACbSymSYzU26RX3RLFd6HEFX4WrrUWr6EoO28KrsFes7IC1vnl9jp1L4rsbm
QWov3ROsi3aGYTSHHgjGKi8hErYLAaJ2hY0dtkz/kiLvd+iu0zroWO6V9jDdIzFwhQmSpzPOBwdS
rPJXzNS+TF9zyALsznZGN+P00FFnnjKWfWwBvYkda6mW3QGiOga16glEttYePKyBaEcaKXZg6cVg
389eAFzI8wv31MpSmkTJwZWnrh8e4jwvdqVA9FZDWD+5gzfy6Uil+wXZgH0hdpE7X+js1gYcmWQg
C+Judpy/enD1AVBJsEb/JuxRePhtwnLg3u6rzQCDEuqJ7yGqjEQC8apiw/TjXZdKBpMVk7i9C351
RVkFqcQp+5Xhq09tozsZJN62QVKR/AZnQonPkwWn07DWzH7jnSpSQJJsNF2lJRpobqgB5gSZtipq
s2MgWhgZuScpbJJknDGtj4QZejnPW2H63ZGgtH9lTZX3kaoi/y55/ndFzxQ0wdD9NgSIW/zE80cE
8ZsMdDUAtU6meqtn46dq84yTo/u1oA1sUnLasN9t3FB5dy/KwNrWLYbYsLKabW0wUxbK+kEl7Na4
hLvtLPziGOQeBpW29jYBZtcbMNz04Iwma0XMxCTuXJTvRK7EY18PaKOcssc+F2CiDaZXRRhHZ5Nr
8VulZrPOJywLOJOBpAepW+MFBhIs8dysOrczz5FDqWckOfapqa4fK53bb23PdWFH2O1EYv4z67p8
cuGusRom91npoeN15TkmUrupX5gidEeTQTHrA2g+tZtVO9t0DPoGwEq+rDFAhq7aqWnQG5OY3UWQ
Y9xIRchQc5Ocyfpjx+uJVloWqJYmdoYrT3POdCZjpQURpOHUibj4hZhX3ActmrU9So/CxY32WazG
pznJAKEMMt6MVYmVUuCfKoK6XI8OlZmI23IbVT6hWbM1n6uxTonnq0afSVhiNGOX6xpmnt6rjmVB
vXLEVktmtrayJr7AfH2evPluZ5nxL+zybj8kTX/p2AuzY0Zp3qI0x79Nd3AGcIBDx2V6EKpQ3ejn
nBcbA/A2jlscjTlvRmtp+WUUZfk29lLfADlaT1XNreALQZzWJj5x6yftbMjbGk9l1AQbR8S49kIQ
eWRMSH24LeVNbUxHgZa7sZp5PE15UoFyxZ6jZf+RhX3jQvRl8pIEGA55JyNna2WZJlJn6GqVTSK7
2X1fXPOoK5dTstq3dbK4UKx2HUYszimCgTqPWFP1JHhbr8MUq7/WdHnWsYEXb56J/NvrHkAMtos1
SRIbxObctnCrTPuVCbfYSSW+BUXcqQfseybmTzLIAE5glJAPQaDl29KoCSO5JHGSJKB0KA5VE9Gm
4PelrCQlsY10u0NRIlD8Ivtx50n7nAXT9+TxY4mAQrZ0ftNAvTm8UFGl1g6gGkiC25nZNou99k1U
wP1x98v/h0HCh9E7JN5X1fpsDq0/EV6QeLGbTI35it9jU0ThuquuY6W3NeABbPx+loDFaUiVaRS/
6WrMBfSCcEPYBhFGnEf0ITABq4mrzwvQ6fORD4Z+WH4VE57gBJ90agu1B1SKM1UUJ1Mmr7rJr7nE
cGXb5qdkTZCKnEvCDVNBBppbNFIXZ69hbvNu3GRwbldStJeaI1uF+hmSx06EJU5neZjj/HniD2SZ
OlkO1WvVhcOqI3DeJAnuABeBwGjv+NnmETbV4GIKis4wStYILGvK6Vti2J+mzZmP19dLW6IoZGOp
dDk4WUTW/GaNQKZjf9FoblMr30UgLjeGWT0zVmFkDc1BOdCIro1Qazu5Nn2wB42I6hc+R0Jhb86O
dgIjv8NHAza861jMV5HmWx6hhGCrVSQ/BoTKTYhbXEbzb6Jh9ofOeoR2jGKAeUNlxMTmjeVC2ZpB
J/bd2zDfPRhNzDffjYLLobil1rC1nOjN1kxi5uxgOOahMeXJSMJDM5KjYME1l4V+ZkmPPvKr66uP
nPe44LuNNFb7LAGEtzx3ktovdU1YRyGpIP/sTNOOMgDD6m8f/dT2ezWPG/C4+KkWf3T6nxfdsSxd
8BSy2MMEHoknxbftFU9R7gL1bYfmPJvoagt4FdAhsSZYYFAxVqHDDyFTohN6OxPQXB7DxPSfx3Tc
ZeIph9uZ8IQHVncMpvQ7KExY2tSsAwfi+1R9G7JdjdZHhkJp8uayZebisWgAXCHmWYnYw9njGvLc
M+6ddAEFlpMbd5pI7ppnYyzFhX/J56u9Ma/CBjfzoMnv2qxSwBc6YMr2wy0o6a0H7sGL02tAnhy1
BBKyG5koh2qJJda7UGGSSKvuNVD5M1fctlJ625DQmWV1C3WDx6Lh4ViS90F2I1FFsZ6tmfz36Wdk
WJupmUwQnrQSA7yx/j4MyVs8KDYziH8EFY9QPd6DOrU5Z0yefn9j4iGqsIDzgR0CcfBz9bj43+IB
gyrb6Ku82qXGuLekwCPA9plRLMgkYz3EwWc2NF9VY7wIa+q3g/LelicS4ZGEJ791EtaDAIYLY30f
eunJVIF7bDBDtfn0rPznLn43oUisYnLLVtO/W8sGzhGum8Q59qCbBcHSFa+sx2VJQMLaTbkwBwkh
hpvZw2Y3+LDlp5qzlqjMaGJNJcHh70Y+xsTip3MykGFlswoFWhg9QjU1zk5ns6FHhA8dFKHASXmk
0pSl0c5rl8nbpHHvcAvsyrTAdFvc6uX5bIzoQh9mbUqHM3YUI6ExQkht6h5DxYLrrsG+6tKvLA+C
PXsP+Tx+sALw4CyGnlwAYjD6ZrEK5QvQA+cPsc3laUjTYe9qqEigPvNZXRvXx0szMhmtcbxvqirG
f9kWjI0KVX2pNrQfKZ+nQ2x7JfHCpLuYUhdUb7RmVkhXIT2o4WH03FMn1TPy/AIvhbNBAgazuRhq
bljHeotZPcM+UmVM29yWQPOAm7MYEPt+5alXMDwXaN4ne5awRNu9moCRaHHCvkWJFvQobvnIpj9S
1AjCyI50OTzw+qFI8nfoaWDmk67cFSnnYBEb1M/NYziRuS+AQGwEYZm1x9x4X0v32nZL3R7jTeAV
f5GKvAAruqhb+nVSVb+xNbI/AgGQZ08P4Y7XhmCyVnu/xxtoF94je5Tp6yBks0IGk30s0xPRn2fW
GKxY+PdcSXZRsQ0AN8afZeCfT5rsyr1CYNG+tB7QbUAhNgMKD3clnTLLD9Cegx4L3uwxMaBBVW5q
rD2S5azWGT+ZyP94PmsTIxAYbL6r+nWw3I4VrsUVK2r+FJ9+4SLThcYSl7JwYIdbY2w4KPRulAN2
Iu2hn8RvEAiM9VikPNDtZ4TmDwLoVE2YMxUQvZbzQGX+mYUH+8yJL9KMHlB2nmg0kc4Cu9qoTF7l
6O2CpnufU14xPfVYYYZq23BiVGaZbok0/8IQuTCv2My8hS2rTtB3TvnYoX3aZ4tSGvrQh8goOwrz
PIQs4WN7GFoYUSL2QOC0LZOrN+j3cDbZptQLHiEWBqYFrnUDaTFVTA8W1Is7wh/gVBstFhGMXSfX
XRA+28CQ25Q9mmHYyW3FqQHHI+RGr0e2OFkI05N8Xn4IkPyLo2n4nYR5pjXnUcwhGlDajke6RXAA
VbC3tXqM9Hgp+PbLloVJuKU3Mhiek954Ai2TbJxogtswUMca0l4VDmA8g1xnWOHPL130Fc48CdSZ
JpnEfYmCFkZsnWgxZLChCNx8Sox23c0OiXj9onxU1JLDR2sgWqH34GbMmYAO8smuNJA5SddRty91
DbZ1lsZL0GAoc3FKaDmwjiXTv4nHpN+0wi179Fid4kGsjYrmijIKWnTCUNtEyd4xrEdWBL7GC/eK
624f15iDC6tZQ7HsmUSpq8DG7pk0RE077EZQX8IwPhw1YT3v/X3OFRrT27QaHcMWeKobSYijy+4m
WkzBCZeyz5ztm3sUVBaPVq+Mjg6OKn+DQJ19+nBthUupxxFA/y7Wbudn+B6dM09twa6/8l7g5lgP
89Bcg3awt7oh5d7ZVosyKKZtsHgNg1B+aGO6TWXAWGr+q20awnGei1uDa9ChPsxIRbL18J4Rbg3y
lnAX10ftpd9sVui+FG7vs6ymz5blqncUdp/UpHWzvf6eFq13ckQTfhbJEL3YpQOmKZRYNyW+HUDh
/EQRBZJjx9AAIty5KujxOsb3aALbrZjMBQ7BFwNrEMNlSyUYVMPgaZKs5JoJ8mz9QFmrhuVj0JPp
yGMo4O3VLbxmx8SlAuDOn2Ap6yl3UlBODssnRcMHcz7nFiDqBqfaKoxJNRUO49CSsE0QLMQ7yjfE
48bGFwgicbk9mOZhiAG8o+1+Hc0DaOSgAK5h2jfNmGwb8Y6ws3ONoWZLQxiv2ITKaMMrxc7Jwv+w
XPpr6YiSkcB0QZ94lbPJPqO55CdyyYRAjvioSA+0vXhrQSAkslM4zIt/UTL8cCDFdze2n7wmfGMV
7BM69MHzbLGbQ+DYOhbPcWSBBrA2TSgec8gsjDQOThOCK8W9O2Eq7GVkrHKWGu1BwBvX0lYjOSw8
1xahAJ5O3SR31A21accSnwTDBhskPmtYkIhDuZ952UWIhz7FrbV23eAL//xL4HaPxeS9L+KvZENj
ASWeaDYMz7TIrgXieZPMp4TvzRXDi060uYIEwjIWM1n4E9Z9chb0V9i/l1koEduwUvUDF16KLiqy
dA92CBW+hJOgydIEGOHLKjmJSFCLx69oCh652Mnc9mbgw1Aqn+zJBUZhwKfoTcWAA/ASb2zxDHe8
hGk1Mpqu+LS28SEanWPdJbQNwbQ1e6fconk/JlbziB85OIZ6APbSgC0BgsJ7lPwmc/RVhu5XE+AW
b5rrUJd3Z9QX6eHwc3R+kLP17Ae2+haJ8wJJb7v4SN2g7o8ohXQFwU0X09PQss3WYr2dmIyfNur0
YygCuRmM7FZn7aOf+yD3Dbomtq+kxmOam8MqYQYbZjn9J9ss9zPYf8cYbplr1ofOZsyV/P83TWzs
dGXaHjm6aQmSg6cTrMkKg5aYu2pTNEF6GNUC486Zk9Zy3LLKAfFIdQxIR+JP7ApW6s2Pkw5Aog92
vXyzhvAdI9Z2qqLXqsEyyLn+5onijg3g1MXyqNLxim/9PM3hjUnBt6j4cCjt7OZiesfY8mMib+yY
zt8Q9TZEu11mVSk0HEx5QWZtMxC3s+OeYrraDm9tUlLEoIgz1l07oYC6RleasNvFXaQNS1gvbUe9
1bAcNZw3ZeaGy77rPTH8cjN5KfvP2HNkuxL/mMksRs7+CyHG/3xBLS+iNU/cyc8x4UOhuxupRyts
QAscGWehwscgB0xmq16XMYl3PtjydDJHpttzkO3CmF46VFc0umuYxcfAnmnvMQDL/7F0HstxI0sU
/SJEAAW/be8Nm2ST2iAoUoIteP/175TmrTQj0aCBQlXmzWu6CfcxizSosP8BlcFpIX5YVnqEWPIr
Qrq0Kur8oxrxf6ILkLLAC0VUTPNM7Go5IrDB+KsX5F8t/MyZlqMOd7+0sZV3pKvvwqklIGFu7V1r
qUR7x8D1hgApyFdZDqDQg91nPrOmotA2Av3FhnEkxCJK2Euh5ToGJwHOdE6gcClTn2A/MAuOB73C
JjYXtMoVtz2HNrR3/rWpiesxgGN89SFSDHBDLOdgZPhDd4cGJi9M2UMkU7WsN64TNrs+dRO0UHjw
LYcg1n/XdoF0rIs058bpnn/keepCvoAV1xFKDplGGTQVBTHIiWU3yzH1rQ3iSIxUiXEZeS4cC+Vs
4TkfBN0STjasSTMF37Lx5XYMt8uWESyXderr0SVqRgPkrxUvVVxr26iL8RR3Rndv9xjIy4n6MOo9
9zAELYyhQs9OOv4/O7Ybcx04Plynfi62cDvkGiKrfZpzDY8Sy6RYGtQkQsOon7RXdzPnEQbsVl03
K358SXyvh4LRFvGRqJxhRYYH8EQz2og+ouKjbCv2Piy3qaU77WAnE2HLLWkaKqp5a9chds+uh9GQ
00mHmeXcbzWHcS8G5jAOmUxvojyab0XLm9dpIYxQ39burcmeBHRTs56Mdu3jpbaWFZOx3gBDZwoR
rYXZE8xpslGbA9YiRpI5yMusCquXOrkOVf8jsC1gdSXOzgm1wFo1OFw+HOWgUOF6sNBA7tbdlPXH
0hLeSWoDxIvMy6/jnKtt3ALUiGavxOQcq9UFbUryMTqNt2WvabdT4s/rDsom3vlM+oyEs9Stg2wb
6v4fm/NIKXZzXksXbw744BP+IdGXxWxiUdbmSQ9MDNCYZfE2FQwhxmCdqnFX69MA23sJYqax3eEg
eZZe893SEcEJ8P+aYYn/qlPvHN/5bIfk0A7pITZJNgcU3ZjgaL6sceWMmhusibU9wNLFv4K4RwNJ
TSDiD1m31iIPmrWHRWOqiZvVVT+zqNE4o2hYDEqcWAZKJIPjHssYzQjGfrpuH1Nsc6DvxmS1d58m
XGEl6FrV8Wwd9N6lpuu6t6nrRhjIpNVo0alwVcZNyaiLewFldZVNqPqVIKPAtxf2/QF/8VVtW8+x
SpaDMT9iUeA4EG0FgRZVx7TWrl9xd/7T2XCjoooWtFVViQxPzuSfUrJCjVI7D4mCEeXJNIJ9Uxa/
o2ao4E7KwxQntzEBFa2dF7yarkNnfDbz+NL1DvJ+mtKUYKU2doaF3WhfSpjiTvFDgAZFZnFNZ+vq
ljZcmfSzRZnXat7WaqqLALOrsJ0hKyo6TTgucTYiF4yxAI+qu+2Yl7I30K6L9KNJGRxhAIWH4Qks
8FXHF9gdhLsQWbSd7eEwpHgI6HPBcFGr92FtvohcbNw5Pav/t2P6SYH1fTqEIEnTOfQIToFd/Tvr
mk3oDldf189OWbMMys9KeZy0cnz3ZH8q/MZX8Uc6Juu5v2UaAibWopHs5gM8twOkEobN/S+UIps8
k3soNpfK0bcmdOONb0rGz/IKrfsqgLccSEVwxfDPKcLkbsXOranmm/FP+DJcCO+sj03S+TS62oly
FG1xBQ73z8sjrqAR1dD4rcx5nW1yP3jxmD2RQ8jMCT5dULWPcErdX4AvzKKiNDsP8LS8Dlu3oHI+
jcLYi3zCHsqgWlmgkPJeHWQ5XBwO27N0Lg3jORJHQnzeEs49Iy/+3doOwqAlMsxG8IwaCKKMYmoc
OUxMxtwZk4IW3zaTspvSumXuCmRuZIxiQ8u/CxA0glrJGXcTMsPxgLW1HAkpolpHjtBdNEqUkNQe
CJfdEd4BAFA7/MLJ5IFVJqneTsB2rIgspW5uDOoPXOJXQ0w0mJ/Jj75wl8LrtxmOIso9y0N7a5e/
B/hyeD7jmBu2S4U0p40nTr3QcfUnK1cBC3Wop0vbmsZtO2JNgQg2BtnsrWmd40pZU9cg3iRSAygX
E3JcXw+MGD79UcOnCiVyma45YDaJifl1AJ0mMA8Gme3M1Q+tRvjIZJmLDpAnY/R1rEJjXffRkzjp
5YTNAWcCR0JH12eoVPG3rpw9RNvMZg07/TOymgM24tbAhiyTQDOF+SoN7GnllO+UHEKODtT9SOWe
VDE+DQPJQLKnfKCKohHQVLWp559CJjebUTECTKZXNsTCOmVMFrjyXERog+b20ONvQ1U9Y5qb4ahh
WoiMgvJUI5uZx/jbLuRRYSTzJM6IRe7/BsnY5a7Nxr3qPnncIbIUv6/jLaTrzRxwdlagmrWYV3oA
17uN6fyBhuwSiwMMY5aBgTjBEsHDz6a1Xc7XWvb4cGYjboiKpDxfCjNcwSr8NcN9MTO06hLBQE+h
kMn3vM8O6rqiIML+5x3w+swRsvKy9C2ArB+OOHdZHlUcVv78fWJTG+jWLZUq8Bek3/O3nmwvaZ9f
QuHR82IcoSV7vVDd6rTmRFtXFnJWAKt/vjRGump1l0qd7FwIPoF+So0W9x0tTAnsqFcJUojK9MnJ
ZfabRPFKzAHESG8Xpu7OplUKoYKT76r46M7d6/VDlXr30jY2CIpguwoTWYTV3ktBdH1iHBsCROc2
2meBYOZGliHGy8MVTgteEZm3tCRdYuRPzyQZgXlt7+jCAFtMpfWeo/tZTBLZpDktDeTbaoWiN1h2
XP+AZaFeoLRhZQfDvM7C94KDrhf2WvDa0uhCCJbvmYWcNIUNY9QZjvHe1jE8a+e1ETaAVg0pAeFL
RPmll+YeU6hbhBHs0HifPWwg+ttXAqJU5D1bMiHyo/PEwvjqyPIHFzyExSx39apI4aBcJyE7QGdD
ClMvi/mqx2of8+aNrDX5g6pN42vRgSUxPNgSYN4ZSZbEtzOlejCtVdUC+5FfAjQj/Z9ab5iyx39y
EiVB8Zwlevy91LH6ZbYfLIwSC9vSBpv1zHtnNS9GbR5rNIfAJnDb65QJ/nzy69LaxCyKui1egcw2
lk+lNBeIOyzoQhiiLYc2fnoWaiy3tw8wprDhhklBo1HSRQxvgUWvSr1osfVgxtLWeyZxG33In5Ag
MPBKCEEeguRrdGOWU0vOGQNJNneY+lUWP/BI2EmiXTEX896CqDoZhImkrnRwiW+/3K5HzIyr+9o0
Qj7lmP9p/Mkmf2eIVrmZog5HmL4Z/OFe5SAslEfqiOUtrr5w3zsJOb2lunPzbGBb8OAMz3PuuW0U
b34bnIZZfna2Pi6UBngMI1JCrKsPQNV6xkvTOGTK+86+bHPlyjSS2w6dTOtvGNm8FHXzUwCMapye
C8KqH4UKntS8i0zcbTFzkpaZuNtVe/XL6GMEg9050OZvIBQ2HF/cNX0TCbkL7Dmy48mKgYOcLtow
w9UIXBM0GSZYXnyFbrLNKgaNuN9CBkc/CSJc5MberzBT93L/rYW0vXBclY3U6OVdeHFwCTU0knT9
47kvaaBaaa8EBKIB2gsrLqesdIMVRcSSgfWusEKYKFA6eiAMzDDi0dq5qgwc6jyEbekyYyON6QQ2
LrbZEEUvzH5myn3PTq9YVdmgyRgv5a45fdDYktgRteHwEIMAhu0lbidlmeDegQ8vM1dtIEnQbs56
PX9WDozVcUxNXAY4w4ik2rMoMDEqPyjyBdMPoW3GAQxWY8Lm+ek2cqfPriqhwQ7DK/ONN82NQqxf
cEPtaffKwaVdDDV4QM4lIzF1obX5b2G5q143ASGaa+/HTFLRWJi01cA4l7iszmVDUoLTXXzAlQVl
4E50/R0GbrHskDC49ZCvaigVlCQ/aYNmlQoPJtRLK+VBw+ofeVHkPFpL41ZLMZkvM5yCI9StSblN
WW9liEN4Df6y6/isf6zCZqzVJT6jdtiU8P1tSFf0mQnu0dLeolbPf3lEIjwdScUCNI9661nIHiFN
EwFkZkSdIrxxfqowfMnxGsBy8reDE5h0mPTG4w2CkXKUGs/kg74j730hdPSlxiEgDEgbNArv6jSG
QSZAR1uPmesVbNK4dRNJRHGh2G1wcKuh93izJmgb/DC4+ftu1nZEdALhkbNdJc3GqHH7N2HVwNVg
yuUX4BPNzpuHc0UBrtFl0Qb29KwMd8kl5wjKe9wqzHZvUao0ov5GlkGoTbkLtfQ00O7T4J885SBS
wImSLfVN2OEqM0DCOg1V2jBtoVZCIzTu7MAIXgLETPQWZPs4xbEQs7udymTj9RDyMt9MVoLswai0
D61som9rJk9eTNVDkDgd1woOAU9uaV5WBTNWCPVe8c0e8s7EA3KRYc7HqYbqM+VZv8E0ODColMpD
3EyYLuUYJNbZvrB9HyFDXsKZrbX0XRlPMAeDMdmzLvQkxicF8Rq+xLCmLUy5KfTinuwZ6n/8FNfm
NH1adnFie9v55H/jybV35+TWZ/Em6boryqmVG4n+gG12hbsr/kFxZq8T8uZXuKJoCyCJiOOeeQld
vaDloIrYGSPjXnucbk0I5pRkELQZrzCDaawQVXcPD+Mcj+fBKtLXKE+YXTn99wzJZwcepRDj4qoH
7V609U/YxA+voiqBFrPJIPmn/Gbfqve9K+8MdPeThE0w9GnzyyNHj9oRV7qB0W4vVigaro2louFi
UDnvVFjJR6cVZ3uIuZ/OJsjMD1s2j0n5/wRs9VgerNJhvFqhtsPO4Ygt3dZt+mMzpjvA3tc2hKmH
m1OGt5pyyB4aRRqNKZgL9mkF0xXJG905Wi9vOUvsOVrS7wyKclmq3AFmaX2HWVB7motiXTsAdGn9
RqrKykjcv4ZpQ/2eT1qD1ipOmaYlaQ4XgyAL1IzEjJCWISOCMRpOe1NnEVirHtp5YSr/ndxC74qU
E4as/acy2kGlzxK4BM1pgXBvoGH1lMKxdAmpqm4xVygc+L0uXN1xBFTN62HhYkQ8C2xpY4xVfR+P
+KAbvquqvMKTclYzAuS6GbZEPVASKWirTMK141HDDgN3RRu22Cs/FU9mnJpLabVyWTnterTgBEUo
xBfmKHY1cRuplu70GSizUhSGedcLFIy28jAJK3QTOYZzJePcJtaYcZjWqWJRKs/slafjBuajk2Cy
v5zw/JaM88whPDJJ2xrKDj5DLbVFwUF2Q4nBBSbKBLCoHcKpIatSecKCaa64Y5OJ5o7eOiGIEIXl
wux6copi7y/UHmr0KUJZW82n3gSCrc2KuXZm3EZ6pmRuBmSyWIqktraP3FrdePOjanFhMfh4Ubce
LJyMMI1PbFwLxEyxFHxMYriYNhojdU0OH3Uu0eVHGv5J4sYq7haQtDAzkj7CTdlghwB6rgX160wo
51aEAV44YcOcSnLbwvFvhaaxru1t3ZFQh0QPJ+odvOJ1pPu/0RA92bjh0fWcliWEqNLD4CPs30zX
uLr1+FYyubLH8aNIObpy/+khPMMr/pHV9JCDRQ0rKiRTTVLNL9GIlc00tNB65qr71jHB/pTS9A9Z
L8KNMflfbt58FzD/aIjY0vou3c9WcSTDh5uRbFDTooN1rwafLBXzbcI6L9F0MNn+W32ahGlo3sxo
yfNzVkX7wk05iubwFuv1iEd9d1SPcoKtlc//wsFZveJcynnr8zL6uotMqHnBOJAZl7ZJdTUsMwNS
68L9HKhoJE23sFxtnzjWf2AodgIGIpdCjruws481cUxCxmvb0t5DM9mqF2LwIeSw68FGODv5/IHL
L29RJ7b+6MN3MS6TWlusugwWnEedIZviOaruoio8zgySP7V43jGIg1nrreoWH9VHhQVsLCFtnj2E
/0NBoENu/sJQ7Sh665Z3+45XR+7hc0JEISK2jpcI9JeV8RgHLjXeq0VsGZCz9elSMMKw/iblo0ni
YwoCmtCHpliyeEHJioLRxe8OTOwzbEHxAdkWFSO/nGvIEcH1lzjYKWK7R0WGvpKRuXuBt7/MYZGl
wC4xL43TssMxg7UhLFBKs82ldy6zzhnSIsNrN4Ym91YzrcvqM4U4PkAwcI33wXk21je/zyjLzTQA
DXOtvLag1Tg+wIQBe3FOpBCsrYTwYLgQfIeNpbab4CYDOu2a8bK3dTgQ/TLWJf52Dy7YCS4NRhNo
WUqQSJsEQeJRnHDJx+FCUeR1dG5t/xMWzxQbPv4o8PHhG+fRgASJLs7BUdd9mfIfLj2DqMXsGhcb
T3FwlrYxLmY+7ERj7IGIVvmmc5s/2MYL9I/53kAApRZ4RxSgGYbnSHV97j7Pk62JcXJckZ9p3yIf
6D7+tlCOoSBjsy66fc4+pn6ipiHSqp2vMNj5yF9HsY9Dl44pggRFY2s8uAsjivOIJKw+PbsUiXx3
yKqV7ND8A3cUF03U7R9DPq7qriSZ9M/MuMST7mLCas0ZPn1mvOPEhvTfA2PR6NLaqofScWSxJKHc
vsxUJZXzRUynx42Qe7UJ8Q0Vtb+GG5h69GHylov5D38rKnExmQZ0Vrqb4awJpdsiPt07Dc2Pcp1y
MLKxOe8derQJr2HPJEhSQbHTQd0ZtZj88mlAIMPAU/0e3gZWr8RCG/7BonfFYkzxWZiYrTHF4C6Q
Gbb1igmlw2MYv6McR9zcWbEGtf6llkAnagGSp6NvkgKBSLupkGCQNbLi4wbCgvUogZDfTPvNhpfm
1F8eTmsG5UevfSQhQ0Kxq+a3AW9KWHT7CCeRtsBcRpxc7IutjPKKULz/X2g/bpLoN6t+YoPG/0Lz
feXSAiBAx+RgH4Fnnem8MwZW32F1JjMK2J0EoeBQeeCaZzd5tbxgh+IK84q9rcXHmUx1CgJ1HlWR
uTWg//JLFW0ViQ8ZGcQrhdGDX1a3HtATpmuMYvnetoFLSv0tIpQFRrGy6q+EWRFrmutTTx1YC7Wu
3BtsFMzeTzXqE5LHdpo7HvKKkMWGlkLxcjoMcMT023cwFQ4Rwfs/vFNtPv1qAMLT5MmtTedmVxnJ
yugmdYXhqO9T4yVibbheuWYoslavatv7Byt7Js2F1clV4G525gLU66YW7/BCytORv2Dcvix5vUa2
A0+PgPFeCyxi+Y4Y16R+eFLt0o1666hzFiwsbpyg3s2xAigI4ZhvhLWggy6nxey8wsHpZ4KIXYzZ
YGXP1oa3PGO7ZG+orG/1y3tFPlKeGvzeMf9pcOiBJYDBrn7McLWsRXPNuCGMi588DTg0axPhGYs8
/mphoxQuFl/G1ZcPrj1CkkOA6Xp2gr0b580FH5ktc+pqwX2hVQfca51rkaRf5OoxVgrpMMnxeIen
tp/g0KndGEXfgf6T83j+nExnx61MTf2Uq/5SAkwHeJKbYfDBwKSOu0sJhzfS5pUt7T3Pgrs1xcYh
hO4YsF/HXbYCAkYO39E4v/PhJ27t4H2QS7MYaU4ZY22gVq+m4F6Twdr30S7kJNEBFQd8baeRGpBX
Li+/sdxbkB+89gUnCM8N+bCFsWbLverSc2d+qqfQt/LgCWKeKdziJrpFBTlzucashg+nl0e1ubc1
BAr40G2l47JrbjVb7K0xv4aTqTZGrWvfGf1DoYsBrBFLhem6s4sViwTbirWw98Q+ksQhv3jy/6zN
uv0Qty4MYzwOeYt6NvzoVej2q8PfcKluqRL15AcfIuZ6+Bq/xs4UFqvrNLgcOceR/iiCvjvQExUE
brrtJsWnOB7Tdew/w5jw6Y4gohl0AybBFiQasCzA6xKj1RB7RVXKqvehwEyIhVqJ4tZ7mIZCplLH
CkrcpdVuOHFSH5aiAwVQML1tNyWTq5LjY+wfjANOcZMttOZJJJHaJ+Te8ey1SxlhRpceB40ahmpu
+iq66Mi/qgVDvvwCfyPe0JXlvGcU8K2iFyPqzJLiW2POUwNAu0a3ZW1A3/HkY0IowkYWRcYW175V
ELiUvtWKSK6Vqfnfc2iRXwVgk1MdxJncGVV5V19QdNWCHdfR020KjTu4pijZPESutI97Jsm7rsao
0yjOFp0BJ+eIfFmdE1ypQfPg4dfRK8I1OVJDx2Qhdea/+DId4yzHhtDRNuzVMjbeRNA+7UI/Ylf+
Woj0OZnTC7fKCIzlWAef6tXoJoppXrWRKVeYV9fOcF7xXlq25bWreKWY1qo6hjsrdbgjfDc2LEyx
qF31hCq/feCPfuFon10kKBpjSExRK7EHcMR1Vi6zWWVQ/yHKiog8Zq3aiTiEXcwBPTrI/y69N6/7
5NRPh6rHOq42NlW310vjrhZJh7sVbEos9Di1mwUxLjtugTqjBzotrbyrN2euPgCesA/AP7mHg5Ck
9s4guagAU8xSsdeCeSVQX1gd+dMe+8s0TYdurv9acKGXUV1/E+q1qzPvxWjti2imY+hrK/zTCVvF
BcUdmi/GUJd0LH+XAYbIBcmmldBvWOr1dBMolahKR/LUrQRldjANfAmOX308wbKyT0IQREoC00Gb
0g/dD/d6YB+KXryljrhGgWsvzBSLFUvuB2c64ve9n9ti78v4SWbilgyfHYr/W4xNR+6n3yC2PCvD
/JB5c8QgfFsHwd5kBwAz20aYfSxQPS1HL70aluRDAQXbPtYvuWLbsTgaC3s/exp/DzpvjmVtwn4m
UyPautbMWg7EBpe8VW10B7cKR/yQcLjgOMzGyqB7Irxy8LVx4Ublj3Tl0dbq11ESDeRZ1e+BW5HE
+tpsydaOm2tVSeCG/qyPSb/URLsFyNzrpKY7lbENlVoStc9LmsNLzCdvN0vjkeHSrIrLAQ4cg54d
EuatyfqVHYpaGmQnHy52/aWREh2LG++2Ls6B/lazb/LKqu04YtNCVN4GTM3fjepD560pdHDijdlW
ZxcSESlMcDTZVc9GAZ/sTKmsapqm/9HTec0h2LO0PPZ5Bh7sPm/QaLY6YQXWNxjOIofwmANyVO3Z
C36i9snJx/mn3piJQZKODXyb3okmZQynEugQh/i/TCb2KuvPHaMXNk5JacoODDLHbOAiza8S15is
jlBsXZv0rs4YFrw6OrSi+zVHrym/mJ/KTqyWWgR6CkNpM/cfYTqrLkehgw1H5Th8Ip1h6MVQMumW
oeFsB+IAjPGDC1V3h63QdXHQxzVPVdZcuNa+NiA8FSyd4sNCkp3ABs+w6IV+vZwb5vhiT41BSgGV
va5nR7umlJTvI4YypkXtGM1nh8piBFVgdy4EMreqYQKj79RuS9DYymjfcxgyk/3Dpl25XCYvqboz
MUnMAKUnjaEDzw1ECkSJc5aCjp/cc6KqqccM81+bYfDqqFKgBVA4WOKgfv+AcLEf2Vn9Z06bJExY
EvwMLiNg+COau5+22Du887Ku/HDecv9yojbav0RLQQJT7VXvfdgU94HE44WwH1VmZg2W3mys0vmt
jjUaBhYPXwrVeJHLEBkQN6UKVqG48Uw4QuFMI/Xg5L+69BtxEuHk8/3fz1Z1m/q+Gcp0McKHpzUS
zjt3k6/2s+8ugpxE6dXxlDDRXSbdNwvDTJhIir1MCap1mDFeWAII2dW7pXZ/IXbA+0ceTGs81TCp
ooGsYk4tPomHRV6nfaR2uvHkzZB/fSpzfmYUPWZm8lACFqBk5LoaO8GqlDjbsgq8fmYzOfWcWwFF
OOLzbZeceSXomisdfyEBkBi98pokDbb+uALDpd0xv1p5uJ4OhIENKTrlHAkF3hk9QpXkpoFic42q
LATu3MVZe1BVqcyTyzgkazf4KXRM0EiOgOoUDuW5I06WNbAjvfJStcrCnyxWeAYcFcX8kiYsNucp
9BBV3TSu1DZholVR47JVFNk7PqThMAPlBeji5qBy4CE2H+l5g/Si+hcsEJd4Ta1T++o6/qdqDkeJ
f4EWqWRwRASvg/tk9oS5gnwSI5ltZWEuW+/f+afeKx0PXt3TFpEL4zefYFdzbcmUvKsdA/b/MnF/
W513ocllfI12pbwmbAJSLXU2hDH7CnGxr0N5SNWhWMsnZj/w8ZjFsRKTM62H34qz74hNwqfVqgDN
DCXTECxZ8X7rQ+vDmsIY0JykizHYxdHvQT1r711FOmOSz9oJ3aVqCSMvX+dxt/BTB82WfBigbPjS
3BivQ+Zic0rXVfXvHvjc/gCTRMOjCtnXTAIWquEXNDNoMWZp3bvOuatjwmjHs5tFO0gEh4hPAsCg
6lnbdTEaYWBN7agCu+3xaGHJCSPvMiYw5mOxAQJbuVxVUu15oryHbFqqqWZnUdt70AdL9b8DNU1K
Q+F3hxHbVa6Cr8bXbKV+Wzo6S3oPPiPC63/rEGu8VeuX65jyJQZ7UBu/2nW7tNn/MxPWN4X1beTN
cuYYi8gSYJeR+v9Xslp6LCgWuV/ra7ZlnrR6ocdgVdHmWvzJexph7ysgQjRMQXrTvvitgox87oL6
ohLkemaT4K94N2YKNs5ynBCgxlK9NiCBTtrugv5F9QAebyIWHDdqJX4Pz7uI4RHKh9p8c9ZIbTxT
3q6Y10ct9lS/svdwo9RC5asdU0CTUJKQz7b7Y4OqqJdXFwQcEdVRxMr6YFMCcamWU1XqgKPqFrId
OsEPa3Hqn2b/pk62GrPwiCKajS1AD88FxQ1zZwr1f7BI9jkNFBnKAd54KKSQcFrcPN6LcEAugode
Vr/NzLJaIHYYyAoKMOiN1Rno4ZvBJavlm6gxN6QnLp3NjKvmyRGdwFMa13UNwzuOz+op1Zm7U39m
ebpKbZQbHwZCQAWuqOfLiU+HBsxRf2HbvPRLXAcBPBwokt1egRwZO51OWoDaBE17bxbmBpb8Oup/
zY6L4Rp6L5oIjoW4e8UNGSaIuxsH0rkxnE0A8NSZV3Kow2ClU8iwKLg7XrvNeBLqhvBBKuuzE8gl
2KP99BKlH+q/VIeCPzkl7kXdksB5GTmk1YHBh1VH90SJy5r4N7jL7SUrz8kf9Pimcx5d/qn7w5Ro
axTNxaAS0tJILUvOWLUa1OXW1OajiJmDJmueEzupNgCm8bL2FMZJyw/Cswu7W7VxgLaFEP3Ns8Xb
xEsFQOni/hlM9wajej4H66GIvma8dAZLXxmclJQCzFCggW9o1NN0oy6fFZhH2cWy36TrL3iOOTBd
lUAcVmdfna4VQqOen1qj6iRQIBtAIF+pQDy1iFnZiEzWgI3/TiRF1+VZObTPXaQdFVbIpZi0pH2R
rcCjmEhQk5pLoZl44/O+cBbEgpiHpx+986P/X4B1fq6QqIaMIZsHRoEO12sXw5h0IWNT3ah6gi7e
4scEOMw0yVMdBkwb4Obc6gKbJ3YqkeWIqb49Us1SjmnOVA83TFVkEG21477ZNHf0Li2vjUKbSiCz
bm/17NvhVpkqYPN/84XD0A8NG6U1S4vEUQVQqYOVffbEcQNImjZkr8h16cC/4qercxWdyoLBOtIO
rJG5/+p8MgNjelV7Iw8QDbGxImGa7J7M/PQyKh0nqMg7l9nZFOMMsz/PXxs8J7B38SGe9mvdFEs/
7G7mIK5eg5pf8axtj1PDbwoP4xbqcUQgBbEPi6SLUZHCuvJK+FGti5WEhzrFznB0CuLotaelcLP8
NvhpD5nSSx6T40zvnuhzwhHd4kKaaLNz6upKcQgIFLf3ToZsvTHlQjVtcKBeJ6k8TzWwihJLYK/H
VMp+yCzeDzB2Fn3OZEYVcGpBjXZzmLF4ZCdxZu3ToQtuRPuWli43QoXGiW0JOtTXksoHElw8TAAY
mFsGYli5FllrpEwVIcBgNL9keo5mAf8fO2xvCpgfmB8Yo7Zlc7t12JA5fXNWb5tqHOHf/zVoQtSQ
8b+vnw5Gkl51bXhFwISBUVe/+77/2XsomhxQ/qj+Vo2WZgRHJ4kPEPMBEszt2KansHLfcnwxlrp9
0RvjhFP+fgTVHB0CGMZqbwM6wD28hG7xWVrD02+iQ5j0K1X6q6Ylo9Dy3OZWT/ghtKN2wGhiq/5y
Kg3SghzjEcWAQbXT3CJmL2o3ohw+OmzPDnHbLwyf75oOxsK2ABUPY9WoqKCujMnC0LGvSNNaLqcM
k3jkMEgBoxhzYjobfoODadoMu5a0nu3oMQbMhxGv+NB+Harq2vqE187ZHdu1g3qsxTDDLbWUy2B/
Lg15YWxzIZObGKF+b/ZjvA1CHRVERTFrW0oNaSfWmSNoXLVOLe6plNe+aDCkkDTNU9p791Qzyu8Q
D2xU9hooJ5gc1ocpjWwE2p5h5YbDN65SmaGthwgTKy0rEA9a702cPAZqDx0CFVIZ9JvxSMgmIAVi
hotsKNwU6DjWOaQHwJaJBq71xK7MSOdMeZLqrCxcAU8pKF/+tWnGqNbKMmiwdqLGelGHXtf7gGQ9
HQ7cDOTUw4Rxq5WHBstsatZFiqylopkUjj6vSTC6m1r/JCcV/nSGY5xBIYafEpL2Wp64uH43tBaI
Rwifo6tIFc4yTGhCdOsajD0j89dYVWMmRXeaTL8tiPuMygjiwirj3lph/JgQxUyldmokrEID4PZm
+sHa14rt1EXOrWRcudRlZcNCd3yChTyGjIQ09gOZ68XgzAxh9Ivu9S/90L2pcX6f2/euQVA94glM
UcsMj7gZLHMfteiU+KSbiS4SOGMGHsuDYmUw2x8/FhIpAvx284lDG5soGdb4XKo9s/MwQm7kyoe7
FiALUoeSghuH/D7QZcfTQAKtEsp3rwVVN168yGWgY/bwKExKYdF9gFRz7nOj+68YIizzbKSozDBy
FNjmky8wRL2lp4ttstgwN2fVaIC4sETX1G/s9YaB76gKZDMx7CrW6oymvqEYWUeUhj1qGQoiK1ED
H1SusIHmhugINuQ6H+Gdi5Wwyzea+rzCDWrUtXe9G1eF/60uTA/fS6o+TtIhelVoAEYihFE0f3r6
uDy3EZ1FxPHBZZqahBVi7gsOULKfYZo0pDQiwIQ52pJ9RwmcebcO2g+GtTRwxUKPHFbRhlEz/Ccs
OnGCTGf5kisr+ZwzRP1oj2XZEorDx1QjICRAh4p5VNA8XRxHLBpkBTQqTIyvUHWSxaxA/QJCxk8j
D6PEOEH9M3UINXbbvRXcQxevpqyPEN9ERGM0yyqfQBJ4DAH5bOBxBR85An1rEirS/GcI7gKbgIqp
7rKmm+cMTJXwDGaQmhU7VKt1qr1QCDi6huPdfULKWyclMYY1iWj+wgb+oUDpnaf6ydQOPeRRwrQ4
XYl1KSCC0UqpPxU6X5KpqIa7lLARcQlj9AogqVFmqX8Mu1d1oKilp7fkwL1SPahzO1FnMmq/Xkf/
lqc7GcDDd40dgMHBxj3Gddoj3Nh3DvexCs/80JZZnFobqTdt8ChkRk+SezK9YzS84heqD+VIbFWo
RFX7FHWSCl/hEQ+l2R6D22CPX6ENGRbzqJiF1tjTlqljauk3S+ecdKuNBTcbv6RtxwGdgVHwM0YQ
DLNFvSAB33zlzD3+IcH4MyuNc1enb5rfv9MJjf/j6DyWI8eBIPpFjKAHeW3vJHXLSxfGyNGTAD35
9fuwp9ndmdV00wCFqsyXBVk5BOPxLPMzQ7yhPcwMOun0O/st34LbjV5xDenw1ebR1scE/ZHNbNij
P0E5yJY7iI4Ics5g3ZuAqh+zo0rIFZhL3iIGGhTv+pXVjeeqmP5/AGiOhIgJuLQ0zd2hftHlTine
JzO6w+hyKWp5hAmy0dffM9ptmQOn50LSSdnqKxXK6hjj0dTnshaTZIllyxvg0Rv4tZ8w3K7C+s+H
BrjqvOJhoTj3mZh6tDBBUFgA6fMFQXDyjIsIXUowfFKw6b8rBdS3rgkzcPlLBCACfTLglY15SJUS
B3yUBz2BiNnmGty6UY/aEaOnLgFqUCK4rtYmKy8Rhf5Gs+Or0MA1UF2a8jSE9QWJ9f2U5P+fJxFN
bFse0YZmZywuaAUobSf6Yg2615nbp18z/bzpEVvK/qwnoXoBUvCa+74lcp7Gn6fcfWDjfy3671xM
T/qK6CVLr3Qm8hqLOpk2WW6JPeW8/t8H2Z7aqLvQWNLvpC9zXmh3p4fdUr4xpghF9dIMkJuy5ElU
CyIRMsSbodU/Rz8obfrVTMYdK+YiZ96UWy5aust0ZIutqLluTHq5szF9Akm/IuYB5XcNO3tgRh36
JTIlsMyCkGaaIHztpfqBmcD+9Trw/EY0y/RwLreACZBxjLel2pn8pq6ri2CEq0JHLXOwHsA6YVwR
suqwaDYRAOAEm3lbioeZzTlV4AIqdSogAvpWQUsL3zHVkX4ZePE4NrHoksZExUc7KBHtE8pkDQOH
DTGvUL/RWf5ZyC736xNoCfT9+IBYnmozOvJi6AsMs4h4YojGUqaHDOBdyUpdO+IwWt5XVYDLVaxO
OK1ZPrMG7dbi/yhFKMCQ7Gli7QLe8Lmugfk1T5ntb+G8I+wJlbclI5zxvfOpEo8sCuMgg+bT8Jsn
awTVhcZJzt6rYS9/GsOTWMOrGJOtxdqVSfumCH6HQEGyRjLnQHSd/uhF5EmrjW6nVn6/mwsT6a7E
uVbgsrHqnZmbN8tdOGh4FwYtpKDLY8ECbVNqtU76znFJRObWMK1DpjowZ3qhmeO93nPxyuwVGDwW
9IMY3O/E5KTBU1izOjCe+3970wKtqTXcXcA13sokPAa8yWGWTujcgHuxB6c67zLwd6OrToYPHVkf
Y/RCqafSemvWr4KirGrrkSAW56BmtPojP7jyP4VGf01h9qOfnHqAJjPWShBhOa6C0XtCZpAamXNr
4086ttsWBgpthYMD8O+SRuNHH1SXKEZZrqDWtE1/V7bBWt+ktsoOLCi6GtFNGcLddjw3BF3qRYFD
YYzJyi/cMzkZe72/1oSVIl43/lmyoidbSdrDIYo3i46eQSe4DfMXv8IbzKajT6w8R2hqAISjM3KC
jRmjHOWfG1ftWl4xupoY5dK13jPhqX3ombouMfXAQr+7A+0IyBO7in+W4Xfm2gCRyFkcbrqNx033
REQ8HxNUHtbUcx70l+iyOwHhVCrn3pD3bs6PR2lAbyFL7G4z+d4tNSrwofXNYmrhW8O0GXWjHO0h
LcMIOZj+ppY9nMsZ75vtHE1BpeiCwswCBvIOG+KI1ZArgYSY99GNP9OBpMjZcXYs/OlcIat41x9r
znGxcEDIOxPpi9SSpopzWgdDDEjxqqGvrVcP2om6htbLWcSdiHxFTgfrordcGLvMNJ91reL1TIVp
yOhwiSD9NwwQFqsoh7xihs++jdIgroKd7Ps/glcB6zYk+Vo+emPiCUrsujCdJJ1YhvnbwRRbybOY
1ynHacyBn1OduY896paOnhJ2X6TUC3FPUAO5eUXG9J5EySSeT27G5wW/4pr93WyzAUnyUPaVVq/W
vaUdxzHJc1H7nksCoD1h7ZO8vRcIeSYUG6KdLwWpjgsVOTv4afQKLDQ+008/dbGooWVkNSRDYMdW
55+ctPipgrDfQtDvQEfgtmwRgoS9u/f7tHxKTAH5Fi14wTz4bM+GhQIE/aHRP4E2WpsD1pOuB3De
pN2PYtthf3g03eJX5RO6YJIQWgdLrSOfGsd9M8riPjI9LhRSczKfrX6H/zTn9lTpzW3bQ98SjRQ2
b05KOEjTOAS4LebGh/8IapggnMiNUWBY4YMDFl1vqQ0Hjr2q+u7qst7NkZevF/DQKzURzYibr44H
8kvDB4uzi8km7mpthl2HdzbPtc867rnDKQ0xDAX2s1fJC10rdpCIVqWZjRbL8uKvChkOm9pBNmws
7bGy2nfA50e9kzvm8ECRco79aU8Pad265e1/cS942yX2z4y8gYwtlNh9v2HdI3+rR6M9k/LhOvvB
KVlhYa/wMPbDo2H1HxXORm+k21ymu4C6mYCpM0/rzhLMLoE7RWF18Pr+Az0hbpPlPATpn5vQLsTT
xNtDz5lPUbs6K2LOKMM6+xOJM3IElPzeiOxAPy+1GdALUR+kMGAwrFDvZb91PT45lDX4WDb6DiTQ
np0p/qdKBLieumWJi8JqfBvmUKCGw2Vq85ECj4cgsTAMMk8bZLxg4yEwFucw5vTL0op/s7DPfV5c
c5urR69jRR3x04cYsAr5BJb4Qx8BmsziBLVAUuTdT3X+jBAn/XKG5GO6UfVKxQTsiXN/RujCQIyA
zKf/H32rcJ947La1ET3FTnJ1yCdSDdRzPdnqyOomh+ZY8nfHVAzx4HznExLlsmGJBGrM7K7Z9B6J
a0oXzIV9CN0aKEyzrE017haq3agYt5Mp9yj/wY0xyFjQpuDbftNHliTjKOqlhxijlc+DFPBaNQZH
vWp5CZTYwNOMVmlQfGfoaSIZ/VRgwmpQthYV7TQ0z0rFVwNkN8106h3Wnu7/YmahpPCSVy9F+mNO
VyFTqvxd2460jrstPvRbScvfJuy+IaE9ajc0+fCR02FptraPc7r4hU1O+I+5yUMgMnlF16AdVhGS
Rihk3FFAOAZ6ay2AwF8DbC9b29Z7NaiLyyhHdCZ65HC+G6cKO5V17FIBFCKpgTzWzr2txl8ePu48
0DQxY+6jrxFvkzy5CoaUvVJMWRAXcJqB/x6tfGNg2MPZB8751uQWu4PzhwSbN9jF8TIz/qt9Z1/7
ZF6m3Jl41IarAJRLCEBjTqMPKzewRtgfQo0HcMtrKAtXhY/DHyBihBGVZY94taWsbYKevmvicQCY
3xfCnAbRh3ulp140CeD1/3LETQETqzeaxZuIoCEuezTMm3ainUT577Nl2sg2fHHQxGtGYjDWfEQm
7TkCWNH4wUpx2oq8/cgspURHrP9evi/J0RvL9FdT/6kTzNau2bzFPtGIIeoj/WdFdJ/yGjlm90AN
gGn4PPFfFdsYnNRN3ySQaRSs5qDExY9EuAgOkxttY/FiTRPNwf6n5IgeKfOxyPzHIaZdSepoopyt
amxodfG/EBoMkQ3RSva0TWij0/LNBhA1cPbXM9GFQsCCid2Vi7kjZTNLcVnmjkdyCcfj2ocjPBOs
kufbZIZ1XtNZ55nkcNbQBYjGnLBiWtOcghpOsE1zyftu3xveOzGUCDVOXEljcv/wMaM5Hi5Z3O9b
ozmNgv6/ngGx6SCi4Bd9GOGXgXY9NVDgBBAhgjXsFZCBMdyoZbtokbCXbUDBgTbKNyHwOF2nsD4q
GgXgRqmq2Mm4kGw1YHCIiKKoSmTV05UDqcDhxGYOpF/TgTB7XRzUbQqHrOjFXS4HGuUBLCSvumC0
4EJaz7KDsshRwrWpc6MfC3CwkXnvkgLcRJRUuWPHYj7v7Hk6097e+X5GKmcLy4HaexqvoWyvQcPg
uomCjcX+2wHOB31iPVgaQ9JPLZ3oYuswsZO0Qoqyu3RgPzuDI20zq6MK28MYwKIbLVp/iFKZzPOZ
g58UeZdlpjculZ4olHL+WAbj0MIRZdud1yGpsFnWXANs6ysuHJEHHwuTBfXB1YkzWNUO3i9En1R4
TGp3Lnsdl44i9rnmoDtNkCoqUxVrJQg6UOWLPacXvUTh031MWeOizF/lS3zRm0EwuRe3SE6Z65zQ
j+2Lxsn3AxELvRHgVuRF66bwMNM+A9l5cPoCDRZbaqZ1cmYwsUdyIGnErUMUAM7raqEi84zpMWOy
nvfWt9cu27Ad7wWbcxdQGqbqGNFViJuMuToHqaC/zFwYP26gXmA2ztLuEvnoItDPWkBpMqqfqa+3
xjSWvPBoRNURzj4GFgAx/VFMI8AyKteqP3tetBkKQvH6mEgZ66Rc+5Xd9D1kxw0C/9L24qjEU2KD
GSpoU6BUOgUZu6hMKDcj892xcWWFxYWbvPdtkgPwhm3U3NyZnGs7y2NuNpKVheyfJhOXk7UzQxvC
S51W4edEU4fHdLSsi8lF70pAYVQEEO/WtAX+lVKtdLmtiwizt44Opi0wVOwwxtfUI1PBvEO0B6qz
ZFqhPTiRs7CfNTI3fm2neT8smCskL6o5lG8tzF38E5uC52pAMdZZeAKYavZduyuJPhOq/ZA1jCUb
cQ5Ccu5aaW3h9OvG3HcJLLYdhn9L8engl9WrgBcNH/ni3OLAeY+77JkXx+LIUHkEvs6yeME7mm18
+eb6nPRs137Gc7d2rXQ3UnFwH2gFAGShtUnnTcT5eZjBSkEpw8IgoumNm8bjDntja/It9Lkg5PiA
N/fMH6Bx57E0R3REq8jfmo0Dn8C9q+L5ZtE3udZ8sXkO0GGJ97yez3Uv++9EITkgdW3v0q3ULRbD
8VLKYiDxbIWbxU/qS8jRfl2OOD/8V/gtlFWock3rXZpGg4cF7AxTAn3gMbz6yaC6ZnYfy6+hm6ud
73igTkRFHKYxP+HgYWebvqzeqslZzD8VEtAEcUDP4bAZfvRrBbJ/l7PeIe2f3dDXxKwPlauDYv3o
Xd1fsMvpkVA9op5lp5m3PGHu0v8ao7UJHLF3lTg3LCElL/iqROJAqAdrnt3V3f+FLcl4uP0n/yFX
xi8xOV+OqP5lY/E9ceyzG3edo59ZHDokYQFBkVsoergPsQFChKYfh6kpEvTsCpcaLZmPJZXco3Ta
+bEZ7K0YLXc3x9mDAYkK8vKE49jehoNz0QHpufgi+/CfDQhzU3D63hALbh5I2esOQ4BJxEbt/zmk
Vvppu312XJbMgBHpM2oQRH7zvI3G8pC77Ljd/2JdJAwBLqlgREsYLwQlxpDIkJKNECv6UbO+MpKX
PdZu/eybeXwEWUlfmJBWW9zFPu676BoZ4C3BqNRh8yEnyOrKr4btFN0g9iHVZtgBI/MNKPa32apz
JeRZqfE2BRQ0Fqf0LVbtbxfidzMxG7Ocka8CDsAwEJ0GrjfuyGf6SpFTQya+JEOYPFB17fFVfXuN
l+37vgIzQOc6En21hmF9xlh0BDRHj4FHoUWkuouNasuyM9Eja45k0JAk1QU8s+ATVh1iRxtNUzwV
7HHWZZyLI4FkN3tke/LGRlC/uBqayiusKx7hBlDkjOo+G3pSKYriUwmg3uby2HeQFCpBh6GvMkkY
3nQ/yeAkF3tgUGU668KrnvMQHqKPnfRRlezIZus/TxhRCrt7qjzvKx3ksIuiiFlCCre6e9TXHOeH
zrxsemKgjHfS9ih+ImDwJMgQP2NWCMJt6mbs63HcWBujbcXGLyr2aqi5kD7QXbOANU73OfkSSQJr
rj8iOw6YMhSYfrtK7Uq8aEhEgF6Y8qvxFXhr3tRJFej7JexzmmWflTtdc/C0ycj4rx140aNObxyp
sV9oV917MPBRgWP15f2zpwmR/DzSVQtfoiCc1lESgLhpjPAYg07fqmFMgeTQPprD/mp7wWkp8jvL
7WlAwtVMGRVjqgq3YwBQGpiFnC+yZ/kEg/5iJLysJnm7U4dJovPIywiCd1kst7RIN1Off4g6e7RH
VMSV+o2DbiPL+lK5MO/myT9wDzJa+uBPIcOfYWdu8knXXzaMTTxeTPmSlSWG5DWcMz5izKyDu1cr
Ton1zocej+IIxUoExIpTePxqin7PPoD0O7t4yt9lGPE8Gun9NJ+CPKS7sZz8ptybTv5ZjGD3Ta84
YG7dwojY1Zn3Bq2difpSPOdVRbJadYOtv1/S4F9kdoelnr9jwzqVXr6Vk4UHCrGeG7ykM/YdyiUl
zXo9BnG7i+bqaRG00jwV/xapgN1oWAgn6vY1sjEo1v6ZWY99cL0eM3/ts+F31NZLalMJj21zx2Du
qfAm7Fdef53JJEAYzMNpEe2ngpFFXua7ull+wklryBjFwM10sw1n33NmtMyFYWbarcPqNUMMbGkX
59700Nv9WxJJHEvFc6Hq6kTDkgMsLZvRxMqH5nrYONGEdUftIo+4NhqOWAvpGK/jzj32+g8xbN5I
l+PBJOlg5VYO56quP/opq8Dymgcdl3UyUeR+Ci5JKFpcb+R/kBrGywew122HJ4NQBAFfayXg1vrm
/IK3/sG2vCvZ3BzfuCC72OkZKMfjr5jBLzoNFwcT4d6JOAC1jv9ZLO7dkvGMNjkjUlBP55jEvPsB
FRJqZ1ZoMS2XdGZVSy3j3IzO0yzyb1FZiL5jxGVTA4x2wLQGkhk75JAPhyzyrV2IUeM7bjv0967V
Eq++0H8NJvHHhO3ZJun2yPFacvBkYR6iEIxPTTOLIJoNuYfmqqvEuEkG8Nbe9D53lbVvapchNW8s
HnxE3IEjOx7N4NhCVktTeUXumO28atZx6i4By9hHrWXGjkViG1FqtcBqaTAthKl21w3EbDbE6OSd
+C2y6E/09jFw2x+zYITJrieilP5FHg+3AaijQabMysTpmcZDsiUD8rGrzL2H9n7TlagtczSfeObZ
FXH29LQJxzrMTuRupBdpUizHhBNuEhH+5QC8PEUFOuOlh62Cl5RA3Ksl1b1vek9um3LhakyMhe/T
HK/d5NDOvDDSIQGYQyEraBSahy6pGVlE5GB3E9w3ybtMNitK/jiKziIoX0UM5qzxAOiOwaNU9o8d
+OF1CVPnvi16PfPo7pV0rt601Dt6V9caBvMqDum+s/pEDm3JXsQ+sV8Bym64ZDj9JRlC4mdKxmct
QMCqUq2H2KVanyF3L5P43ynpSwuK+GK+RtWCl4TinLM3kxxq3biVlYb+rttuDleLASm5MO2rrHW1
kpbjyhXudXKSj2zq91HYzuu26h4loTJnrxjYuAM5rrpwhgjZBng61KMRur+GaG6O7zzUHseuGrDP
yummdkWdcHFG/7BkCPEmGe8nWSMWd2Z4/UEIZ0V4+47NQgKZ/F8VBYTU6Iy96uYLhLmL3wFKqjpc
xe64JuLkuCCEdANobQ1LM5bTddumAGtqyEKE6TGgb8avORh2SRQz/kxPFYZs14PZZmXuhqjDhzAx
d8NQfOgpo0HNW3huS/tr2gS1fxUmRydLtN63SIznvDTZHgBwmQxa3DDk+YH8W0VkiXu/Zjb95gad
t5SwqEQ8wXF5pKUit4bIsnvEYHBRFadNF1thmxMZUu7R2xwdj8Up6gjZrtdzmBanqfZ4UzDGH4OB
Yt+pWdJ4NJJ3YkhqTkjMtkNnsA4UjhFn+/wjdWn5CZEdGY2vhDM8haU8RwuO9twh2bPs3sfIp3Fp
EzJfdPG/gmzSvnRIZKsf2SL4WEN5HpkirKo2f4CPyGmvsM6hQVZuGH5XKfjrlA6QoUubFjRdWRo0
3MPlw3RAR+KF0FpJZqqNxlEgSvHttzKoSU0eNgjC2Pnk2Sqrc1dX18b2MDwGRgcUO7ROhazuLEbX
Lhm424CwG8rQ9tI4DHx85shOk10Xm6hsHlEsxOqvHKc7khWfLRCVRWYwxY0p/oLCyJ6t1KZBUfKW
1mcaJ0FHk8EhjKJF4YG+ibK0O0e5NoXWNyaRgNQmzsTjpZHen4gHwc6inlKnWkj6YdHt4a3PjXem
cGF7Q+ZbE/G5EgHGyJyYKynybWFxRrBMchVUkwOzcjlbAA0xUWrCk+46wHhmEX/SezizUf3VTsch
uTwlhrrpn16QaOGP/n3stqc0ofxy6DK5k4nwozzmAKujZcYPwii6MpqbK+cnpb+P/l87Jzc6TY8m
5MFGFWuwZSjbe55SiB5MXG6sPK+YytD1jDhOp0NRexsvDk92zvrUITySGbOjtv3TKZBbm3SdJv6W
iHxy9qDVJNQVpx5arrHYpzFZY3oVISF2VZfJy9iWD5Ww/9V5Q5p5s52w45PUU+DyGr4hFKCrCJfj
kM8XbS3R3771g5MojTePMMz/b2vGvlrHol9jnWXDsCjTvWpj2DPdpPauM7yLUwd3ywjAq/LHjSM9
+cO8037x0w7gRjF5e+Bp8kTrCpVi1uELUNmwywYnuPTZAKFrLplhRu1kFrSZiZ/bpFFn73MflDW4
BHB8luCIZUF+a+moE+waEEWc5X8V/n1y2pR76SsywC23gZk0GZ/mQh8rt0J3E1oNlIlsYCxoLwiv
E5fQAAcAbp90L/EQRjAe6UI25vhbjkF+mlIX50TVGVu7yoe1tVjNBhTS8BXnVQA/qRiNU4CQKVgV
GCv25TCS3Gm7Ne0HVF4mqca3MBPZYypSKCWggIeTGCvxIlsapGPUYM9OZDSj3e9lfABVWe8cnylD
4SbpiUMZxuhxsK7GzFAavCLn78afX+zSsw9tyjqKEKB7thnJ1A2Vqll2tOyIc0/kgxf9AkjCSNWc
iJvoXd5VoPmOtTKAWk7t3WgfpynZGllGMI3W+OHQ8Fa1YTzX7kc31e9V+aF/A3rpUf9OkSSAiQz/
pQ5B1iEoYkqpcQpFVWoXJHjqf5IJfwogOOdf6/FVue+eJPVtiL4CPfuvEHG6mwkdS3UKs+Y3JmDc
4u5hJderSOKcwuasPTT63yRqDAfNnY8aLIyQTPq7snrpoHW0RrhDDmXgtavkHZ6ZkUp4SY45lJYq
sna4pubxZQKj5Hd/BMVyNnnvwd0IdOMjDQPXerRsBMT+09Qb+yL58y2SiJ1PD9WAbbU4zI6BUlu/
jeiGoG1qbDwrip4F/f5RPOsPyJeziuYrqZozopOODJAMkW9SgB8LolXtvqNpt/jwJc2wgHBx1Clp
B62lpQKuSZfgbyHRbE2e5NNYkLjbYmE3iw8TbR13J2cvKZPkuezpRAfoBaLbzFeEhcYjzzuOx9AB
U1R+hpBjMQ+BK8vRwWoJFqbyD8ciSbA62VxELpwI3Ed+pt0AjJ1BygYwxhy15w8Mo7XP51Br4PSH
4pfehc7cn1iUcGse7dzXP8CU2lfmMQ5pTqKtrzaVZZMjNAQ3vG0V/2H4mojR0ZevIuFAlb8ox+2Z
/iUjMHKn2BshZEi63lqMML4FWmmV6B4yN5RbxL9jQKM0pHBevvBEHjhcrLUfRnutqMvvk+ox86tH
TmtHGKHsNPI0qO44d8MBw8HXlCaHqXJ33NXWuNjhcz0BE6hOdVvhC2Ls6j93CSiv+2XEmC52fEK+
rN5xCPXaWQ7THiBWNv0KcDpIrzuxhuW7llxkDHCzU671i+LZP8HoPnFFKjZdGkXrxOwfRucnqAx0
Mmo7mpCWq5M5XksGH/w5dmviFCQnxB4TIg13N7dRh4b1fhChyXT86NBCq/lr6rTjxH4LDeBQVO8k
umVPrgHfvU4ZuDy07FQ2bUkeI166tEGGHwGQ4vxrflSYnQzrtwyuXl6uIzo3g2UBV6nUYei6ErcR
3tfKV+M6iGl8hjLFq/dp8x31y2327sYi+ph01RUQpnVT/upvZxElpxCSFyA9T11b7rrwsy/lxsaR
7xLKUJf5XpK51ZMPwMPC/Qka4z42X/TP1L9ATHBbf0/GMthh1LeMCZKem2jpt6ut4ClYv4qSSn8O
vbiA9Ptgfej0J1bSflkSeKdK3MyJifvyhJHVcun7ohAI5Hxs+T/zpt7rv4b7rBcX/hBd7XRu9jRO
yXRt9GPN3SAMEvaYecgcGDIde6D+xm0NAFe+DTLaCye58COWKsIzSJRK89rLiKbPTj+wgbUgDDxh
M6L3/qvfh9RKJsBX0aOOxzssMPvbHCMA3Mza2Ka5yxlNxu9aeJbk5t6EqWdONU4dni1nkPtpkb9W
trymaf81J0iBHfJloCh7nwYpneBMD22/bI2qeEhnEe5xDrvkVNohfhK8NIkPzpv0SFOF50oq/8RQ
bKsRNB7xGWa9vFJ68Fb3/Fg0KYT1os+PaG726iUtTXRApGcEDjOEyn5vIzxdOU2/yERN6oxoxLtz
yk6PtgL+gPMzT+gMZXBMMl772f7KnP6aA70u8wwHBNNHq38gMGPl2D1tbjhfswUXU/4NHnoXY2yA
q2EsnoTPCbOMzo3VbQh6341oSHzR/0Pmkpx7P2PjyX2sClx+gk85QuwnJ2NW5tUvVMhM29VC34M8
r06VHHj7i9dyHkmXbGslAiKa6rz9MgQMmIuNg7m1VKZ1MmooFcb05YKJZ2t6TYhujLoKWRNspZCM
J+IMkrU1YWmGWnki0ftkEjq50Cs1HShJM7QyAziy5GWSy6XvjGf2Y1gvlJnjcJRzfBibeNtLPJFq
ulgGg3qjPciBfOVQTHt3keI8Use0qWveKkYnc2awP6HEi9StNZKfvqP00RtpTcMZEdqpSFiO8p4Z
CaOLzF/OS53ul6k4iW55chagUl501aHrFXhfZaSQRGjkBWjMjQX8Lqu7y4UZ6S0drNaCpgXgD89q
9eHxoRe4JqEXrtO5Py9Lvp1NOIhB1zw5rkf7pJ//4Sn5tpOA8U+3hgh8nLzmofHyexFbL3JotiaT
YkYJNhYmdoqgeg7C4dkth3OGhN00GFVgalq1kXmLrfE4cCtBEq6rlPBfE8yT2Wa/jlWdRawIsET1
WEfVuFPGRwdRFJ2T96YUq4BZmD3+np5/XCQ1GU1tl+xdQOT0hcHT5ruR469PgHQ4k0bZM2cYIrZA
0H3PGfDfKfRuHLD+RpFpl17YcPzKzip586MIWWtTPEZ9c+zy/r610kPT2Buzd47cduw4uJWm6GwM
zaUTCOuwfh6inI7BiDGCu7aLpZaTZ6/CSs6LEQfYhtPqEvayABFHQlajn2WjLNUhtL2vzg3u4pgY
jbRFJpkxIXRmKsOuw+ZjeJxdSm6j7Y23ukOR59UHbtcL3HqQt1OzaYXcYxlYDVStKkZ5pcbmXOWs
4XFFdxgnuYl6xdpSeGxdJ+O40XmgRbpna5yI9Rn/pGM+G1Cy3MXao2Pp1gmpOw1k1HVhzdih5/K8
TOMDXmjodEaRvIdzDcSh20ezFm8oKHcYQEbkbQ4Rvd6rcNqbQyzsScKYFYOvDjlxRdj/IaLYsOgZ
6wWw9ZzynYb1rkvltztGYE156SMGAyArG3JHSg/BT4nKl+xgL7UR4iZ3AUOvPLMl9mMcdgrJHmE/
dAWwbmQRGSXOHDx6advskZrx7PqkzyMPy/FWLsmDFVA5zh70pmGrwunRl/Ja8KRY/Vvf1u/5NB9i
D1gkdRpsmuCYjeOzQCqLZ+JhyDyOKHS2Fn/TywluOeBj2EIT/71zvFNoj6cmTy9Dr+X6Adn2SFP9
MTh43rDpLVqzTmqcIsslndOoT2Vo72ff+Z69HkRlln1xNkbN2Q8Pc+z9hD4RTMMI4C6wHR4TO7r6
pfvWdwzugQtuGWEc2tp7zO1pnybBk5uM5yliPGaaz0kT7UjWvgM7SOeAXqJE9TfYDPX1MxSX6ne0
iIxWxcbsYB3bESpUWHQN6tR4xuFSH7tGXRx/voW+uFvc/tYl4WtIi7iow9PAqj2m2YuBuMSk2iHs
l7rJQhWbYL9bABv6qn9FeXZSdLf9Pl4TyMHszTkvLJFrN3eCHffHWFlkdOBbIUDK69G4T/lfWUo6
FkbyxZjhU0i7P0iOqYMDVIIfFRCQycKJfNrYZLF1IeKXQUlO76eX37htunuRMNchmOsl1Kp/8Iv1
cwrAfmWaIGuc3AUgJDkgRnI8NkZ7rhsUh3OqmFR4osV9rhOguujbmyPKQGbrOHTwICudXLKIYrib
p0xuoqb8s9T4M6XygnWUhJVpgK3rBzNF2P8ZClvXdsYf13O9DTc7xpS6eE+VMFC5ug3zZ6drSdts
aPOpednR7PQBOw5qOyi0x2oUDHEyMlpNQ3TbnoD1LVyC5SEuDCaKvUyo8PvhrSikcY4le0jbhsdO
Rue2VftAtiSeebsqYnFFCvledWBmOrpkDi862RIHgmFOeMHOsvARHIzZPnNZE2xXqX0Isw80jkF4
R+mh50z954IJQyeqj7jBTlm51m2ROW5FG2Kx68KloUFrOeDm7ArW8BxwzE/y8LHJa1RFdQ13tK0f
UrtyEd8tOKuKz2XuebOCyN5bba22ce4/EpQGuMNsVkad/bOhIYBw6qEczU1La6Rhlg0Q3bE7yMK6
/T5157J0H+zW/ClhBsRBeRdn0I4ZEoxr2ZER1DCuMBuKj3I+q6g5Y3hE/oZurdmP5Lhvm67H/Br5
F95stHSEHtXdeyjCxxpJRZeXD+gH7pYqZzreqgRhVWD8LO30LngJsetu/aImhrTH5KKIPBWl5pG3
764MPIbj7ZVzuOY/3NEpuBkNgd4siXg8rp2BMX5ZPmh+37cmxKKaNKP1MtpYIZN2Z/OJuxnEKwkN
J6PHXOpAEhOxILMX7wMakO9SsFcEyKl42P/JxP2XDEx0C9nfGjLw0mH8bS3jvu5Uz+PrxjTiQSsG
DCsZEVQFLkiikXwAf3nX3IeKDo8DIaU3N/i/txrX7i/lOsZ3GnXik6Twk7IZeCVRwKMIiR00657o
+PMM5U0ff9xAvmZFC5+EQKFhoLdc5DsaRe1+GqWB8gFKo284R6NVhEJQfFBMUHzgVpNusC0ZAKV5
ydiLZqaVvziUmaSP3VPwLm8kP3+MbfQh/LI89EvNcHViol3QDvNFwMYSvkZT9Z0hrAyr4T+OzmM5
clwLol/ECJAgaLblS2Xl1dowJHWL3oCe/Po5nNWbeGNaqiJAIG/mSRSO5GU0Gu7Q7iFroYWXBnVD
qBuVVDQO01HDxMd9qhd6VZfZ52Dosr1kr4bPYXyClO52MkZ3mCwkXoDGLzqVO9dBFlZ5Sjlvve8G
Klelf0zFtPGm7qV2R8YHxVNkUuOQN3S3z3XymhlslwNUDbD/LGqXjtCmxBbvAEyxMS32Hm2X0nLs
PaOjJ0O0O5X04T7gzIdva9q0hnhqdL3oAf0hlPMljso7TQYv9Evc46y5uUH6ZFFk25UETWZEUGPq
+PMFZCGP744eSbiCw4NUpBWXygHA7VuA3ZyD85mUZYdXF48gSlmfjGfwnZ8+n0FjZ3/KublZIvsR
UKBBGsPXMyPezNBIDcZlAwNGphwGeS/l1kdB3fC3S6SXhTjgmDfrq8UPKSJ6ZRcPiRs9hSz3hqUi
2XEq1RxSzqiBMIluxGQA7bQ8LBWksW8+ufb4EIf+zmDCehTc08mPvrZsTg7lOn1Kz9moKFE0fazP
9qFT86+N+ZhHF13adrD9LYgJmZ2KOPqrFHmGUqUT9jCJoEfuqrXYNfseNVt5ZGios8AQinmIn0dM
4SV30qOIkPxBJZk85uYBZRq9fmQ6RJ/HqmkCIkIDuRQ3AB+aUcFJ+OFtNAj9lMN+KlkSLLApromg
Wc+ZwRFo7gA+mbO7zvMEkU/29EOVA/NPDADaWvNu2OQm8F0vbA+u0dlb28HKjSeMwp3GWcKR7juX
BYY6g/MwkGYshoyRT0aekiPvwejHP55oGb26AoP5cGmjdsv4f2faNIj3DWNYzE6peOtybDbx0j83
qz9t2hZ45bBMGfQDT8k9hP0dLudIPzHGje3FL1Hu3YhnPOZ2yW/k2VA+R27GU4GyDrawXfucvOxZ
x+spFLwbDS02rgYAX4LbPkT5AvKV2EZ4GzqK2lhDO8FBmGP2zXWJ/BgtnOy6tgG4IyQxKcxj08hd
znoFaUjtNEi2jqh2FE9nQ9a3vBDPekIomYPjGLmHyM0OOAWe8Xhy45A0A9PMumu4VWGhb7YK0LFX
ertW48psBhp5o/6ShvNLxC8qu+hU1YsPhTBaZCNxTHhLZ/OVp3Ed1/mmkw0diePwns8sElogkkYe
fNltTU4U3RzeAIfr5x43A1EhGMgLlysMSaM0wAgSXZ6qJZ0lg2w71UzIVCrvmWEeYxVgM3KPYxKs
pD/tKiEMJoU2YVAyKhz7GWUlcbyfJsL9SSlHEj3JdXk4y9Sh9QcpasKxmWSYFJe/mDCLC75EzGEn
OTB6yUNvJ+vG2zT9fNDddMWF29L6ZffYRuoTM4m/nhv/yXKsN8VoHBJOcSRsJUo8kl4Ypw0ltx7k
j9qIt2GInzRMGgb20E235pAlXPKrZ8GOaNOWkKR6RN9f8MtVK+2tH7rMKwqUE5HPE5/n+JzE07Mf
h4ygh9e68F7k3J9GuJO8pOTJ4hysDfufQxs9cCbOeompV03LfayJ2Jd89ZWZGFc6S1wz29y6yPiQ
11c+3q0mJ//a8jqr+icm5rBf/bPne/iAzF3cm/sxoBfNKTUMTscYsJyH2ckdDIZYNZOTfHa4NObN
W1MIALIelvAxKD8T6vCGMXnsudAs3Tw3adMbTH8IsH8duf8Q8n6jRejx+FPTIvxrdIQWG3nzWYuJ
N78Kr7SuRYLCz2CjWKwXNDpnOABTRo1V5P7GE5pquURXVfnG0AH4o9uiAAFgg1e9m0W+c7P6XjqK
CRQkCa5H+G6c/gk+9jtkf6prxJvdsH41iON85KQ3h0+yGh/sMrE2aZCqP5XDuSys54tl42Msreg0
ttlbS2PbOuzZArRHKt7UhX8M3Ko6zamPvMYUZNW41I2Z41JmYayQFQCVWy6x1TL/5Sj8JDndkRXg
l/MLBrVk05Y2MjL5RajyU0U1D8tzBFRhEquilrWnTzxpFHg3wcYwMxbrOiYNnUUNagR53ODEAgKZ
nYHLwS0zeueBK9inIwcT8IWJyjxqNs22wmULE8mZ5avmnuKE495p7X2IY5i0FPvm7Jfc9uUxqVAm
WpWeUr7HTIcfjCVRD6sZ5XZoYAfxNpBsmdsmqT/skWpd9qEMGmke7516qunCbYlYmy6Q25kwTeYf
Bic5VIn71sIJDzLUeQss/6ZfUNNWOL5a1kwHixnWw1PGbslNv98GWIRV31POaEL3LuN/fBVPxIDk
SdjiiLEGywOA6KeqzDiZ1OExNIMA7BuNq5VOxWFIvX+db7qMzma0cCqDcds6x7Awb7XXPLQVDtOg
omTV7+uT3+PgTdJspn8Go6o1HE0EsEDHqLvB8Jt7g79PWeezn0L5c54Ci1EJ9gSmKw3+GddY4r5c
kAH6n+goOirhUiqCHwcHEtQpSi2Drn32uFTSSNrhdBUPvN53XYjbzYimdRrBiO7t+MfFkbdqSBaP
C7GiTn00TwMUD5icjI6qVeY0dycTexQXknlK/Nb0c1qJIvHnvOLxOjIj93i6uOCnsWQANGcPhk8z
UDDHNxPUBv8sXjRqYhVbKxJFcex6EltWzsppvfcgyu9TkO3w/5ysMNrFaXmeXTya+WzDGa6xYHay
f1ERNvagNp0Nk+sMiBXbhctn8psbU8VrihtzvMSl67w9doqC9l7S/1ya1zCLqaIXvH2wz2acIvYO
M9FjLSoC1PV4EXYIA2u5NiaReqFUd19a/k2H2bWjDwDmCAJA74AWKxiM7Q0WykbnvUcnVUNnoEM3
dBOrYxbr+9jZvznm80hfJZWM2GIQNWzu/rwOfezMfRdsKPJYL01dcVU9V6XPW3NJbnoxrcWm/0d1
H23OXFYNzEGJhoevBmeSugYuMLp7yoJO8SzXeTIiKYevuCY3g1e/j0l+ykcv2Q815Y3dv7znxbFs
49a/iZOcEzLYqCyWS1GeO/RSl4HFnCerOIZDof36SwXiUIt06/v5gX52YCBmR49TLqEWUBFeuCi8
BtYsA9sb6CrOyJT4gB0xL4SD9Cor+b/LYmlccKZfXeK2b/LkOqNS+anx6SkIpwvum6dja+XLoC24
hWF456T+XBjoDcjG5HHN7NVkoEnr0mO9PEeSMDSdhGlarmk0/dZEzd+QSl/NiAXvOjBZLPOHqNWp
Iw42q0W658ASeoBEsPgZLeZj3C0OlgQqSRxYXfWE/C9xY8PSBxzYgRm2GTV4c7MBofKo7WZfufnZ
CeffjGgZU02DQYTHeZqaMy9Vb+zgrk63AxNhf4quy2cZVf55jMLt1L7qkM4tvJVAxh6zmZ6WLroX
8wRuxYS+t5xPstwEEjAwNcBLSniyv/tTNe6aqPxNg5xVSO1ux1SUYqgu+bEXgya7ZFADgUn+YE09
laG9dTnoL5d6MzI20mRMReUKzeJ7sXj/SWiGGYI2nj3dnrrJeMclsnVrQscaW5Gk4dKYUW365oGK
0x1Bwze4IgdTBDgTyDaS0ixbQJ94XqGp29flgZwKguKcyXJD7IfB/5dWDXNgFIVIPuU+rocYFD8f
TRT5+6a18BOTKEqJCw6TexqTcccK+1v0Ia9/bjY55cGOKyjPw3C3AvWAb4kHpc9NImFLQhu1sjEa
5giT/RwZ0ZPhafA82u+5sZsMWUsX6FEgkEx8pg3RpPGoAo/CZbbpiKCxuPeTLD4Lwd7lVMYNd8tb
B3dhk091fIbYHRPQ1/vZ9XHoePO8CXPzaaqK6wDedaDbRAG/tMgcrhFGoRVY8HwwYJlZDFDXNdgQ
ceCtbXrTN1S2qkNv0/ZemzgIcU5+mlNwaUWE9F0W4jECrIK1is6QAvg/J/cb6Fq6JEQRbGy3fi3A
YgmYwu1rjwjt8tMSySK9NFya1F8H5RD/wcKAZRWnQoQ7YqUsh7s/G7ZatoYWVF1lP48FtufRhQpc
vDuUNVC3zP0GuAZ2IIbmGxR4xmGSYUoZ3lLxMgb0UozDls63e4LuxDIhrpHeohArV4l4aGXfVUPf
e0a2XmTJIUnKr2wyn0IcEFjmmYMvInjtLrLF8BzmDO7YHF/tuoPu6Z4rZ0Jrw8jAXpRM/o4PbJ9a
/2qO8q0sPkgnoDPTNMx//qB96zyPP5ABV4V48Y0WMNLvHDebyQ5eNUUuXLSvZhxwOKkRKMM3NpE9
WQbi++oiPQiyqFCMP6JVOdW00LvbnJFsyhNZS67ywVkS5F+uXl4FZBC/iO0NS5jhbRjVqSygNob9
sAuaZ2hRUHrD6FpE+o4jkrl/iSuZIMjYyxe/9pne24flE8E595CxyhTUTzXPu4ZXH+MHLpV8nUOM
72YEqxNh41pb+LHXSeUslHBUA9SMXeYab6Q0bx0+KO7n5JrVOUiMhZ3AzmS4/KhICghSLh+3bHBI
FJ9N3Pw1PSKelQESEczzgw/l4+R5JfPL0NnrgL52i0ZczOi5Z+zQxi86Eg9BQ11CT6lyWb8SqUVA
8A6AkaASq0d3dM6qAO2Yz3G+l3P9mQpHv86atm9HkDnjBJ0BZ0FrtmJwLrqxNmx6h8Jifl/Xbr/m
bf4DxPizZmJNIlbeUmVRm0KDXpOEJ0zoN7vI3nTrNCsrmVDb205vK2VcEmKLGjgUai7i9egGa6OV
6H8B22TYJHvep5syq3at44i9FbDJkpKTXV3tVFBxaOULc0pZgS2v/3ih+QUmdTuGPkVH/mMSDB6R
9GnVZP1eFcMeh/gazg0DOxJ1Vv8qybTEQPSapLrLDmOIwTU5OHt007qR+VAU47GBd8ijwKRq4DKb
zhem6mtNy23DfyPDadpY/Qcq8b6qaMax3PAlysaL4hbgNfTiLGn34FwEwaFbXlQGzj9tnCJ3OGoC
jDySCdw320+/rPldaCxuvcXNqtzhJFqFlFtEGrEx/Azt9G8xJr8EHlaUPVMwW6bLRli9e9my+ujo
JBmV3GrMsE7cwJIRD2nOgKG3v5x4gUVGmkxaRswQMmq+LauAEHZDSIFX7nbOslsjJsb1lJA3qPld
CoUCOo55pLhxpOundzHYAbERyVdjgZI0OPNPRXQie3BqVPgTKmPXaVzkKQGsdqCSumg5Vk/nthpv
VSCOihyshkCwzpjDs/meuWPRNdCqbcr5d8yzu8kGFHXp28DqWHlucg1764tyrGDVsh3mNbyyZMJD
T7tQykdTf3eAtpZ8BRcdLr2ZLfKlGuWF/Z4v2dcRrBBwhR2vbaxthx4QjeKPq3t1Xx59JNlHQjX0
gOPJoNBsXVTmq6RcZ55CdFrwA8zCzVgMW+nG1JbUzbaT1quZy8M8d+xZVIiIgvaNQk9flTXT5tc/
Krx6iw6M9Detex6ElbMMKxFDn5I2+a340jbEh82V52UvYUMeD7AHGgA/i6saatOY/6w6Jsu6lr9D
zgNUFphFEXVfEoWlvV/ofb3m6opT0aESJHJP+MvJtSOEc97xdIcrgWwHA5tsbTANnXrzKyUEu/BJ
w0z/th4lrQywVCsBWFOc4nYkeL3dOPsPMVPnkcly4MRMU/zq1SQfCQXSdsVHazjbLrR+pR39KuoN
j1Apz+5Icr3UKLLLBg9gnnj5sNFed0moQTHq8UCYl+afodkXWf1Aib21BVHXiaXPS33nLimNAt+z
G9lo8qwns+OIPGhQLxiXly9jMh+Z9zH3AH2fgHvyZw4ujH4TGgK8Wf2NM0iFy3WCm9oewNWRvjtW
q/XjGsMfv/L29VJ7n9dA6TjY6eRPn7TblPFMGwZbK7CvYza9mcrfYN1+WFRTn1SR6FquFAEfcCvo
meLuX9g+78uUE0DDEjH2fuLDeinYhEMbH7tW/kXn4eNsOa+g2vZRi7I32sU7sRS+NDVn3EKL94n8
H/Lvman4KeDo6ME7JsMMQoWWcJFjRx06DjZx++EOdrazugLnGm+pYchw2STC2FiR+pr0BAwqGGAy
pzdvKm4B896hpeVTsFa8XDQvpZdxcLGcQ9INe+aWiqEoPi1J/42exIumdjfjC925NvE7vK1bGgR9
IHz8cx18E5ixaGlB/Rrzh7cQl3O3HfZRU857G0mDhEjDlzkMHIVg+E36nNgW5hI1/yzHRuSuq8eL
yx8rwM7NI1aOOzWJP8rw116c/1iGvnFZlE32Q1HHu628bRnlr1p3wU6PQ3M0ou6e6Og+TUxY9ED/
YgEB3fAfvIaW5GYEKs4t/aNXpJoSkFFDvbg5xxuJioNLzG2lOuObciAuWwpNZNa4AXsm/ZA52sLe
WG3zDOmHthVrPOgs/DM44DLjipoW45/l64PsqqNZ5wr84xzAIYx3wUKfaKp+qT+n0xX2Fcwcijrb
ovqKdZqt2mnirdl9m4H32DAPWQUFPbQp/FIcT7RHaczPbha+0BHQrkcik0aLAG32LWbUwHhyGNos
x0fEVPsP0eJtYGo2Mw82cYFDvRjCP2ohQKXeSBo9Av9pnEzRXEM5Pi/LPrKTPzpQ98Czt4MT8xYh
Tad8QCmp9pGVvo0U6GFMorcOij/Cmb6GmDuCjB9NslU4lBgmm9RLH1wTwOKEXmH58hM2+8/SBrss
rzqiN2zg8mCm++UitVxgSq7EuyZQfww6ZkpJMjPyWKLcp/aDz7KsAzo0MAxcg8EFoce7AzL29Bo2
bDuUyXpYZqDF1tVJYswm0RXfCdmcfN67Mm+RC3nAMLB5oOqp4jSx++OrW9k9Jkz+NxUIbqpPuZRU
R6/1foMJNafj4VC01HXKvARx8TKK+o+RO3u7y3msFW9Mb9yLYKQ6rn3LZHZkWF2vHVnI84j9D4ow
OfIJwgFXe/T9OgctWHW4I73U2KRO82QW3Sv3o6caEp/IAZnEiwGfZeIwyUj/F43jbV/kIG9sY4T7
x4Ct5hGmftrDKKWpZa+NB0N5JyrruoPQ9T1zwuzmIPxHEqskJZVrKyQ4AQmQQKxVr1LYWkvdcNSD
82gieSZ/7AIj6ggb09e6XrbJnGCaSzd1nPZXZOiXMqP40i9YC6bn77G+7oG4nirT/BKjexWiRK1r
0VFqSQZ41M8On2pI2nox7tgUXrXvXPrZpDsT/lqCpxR9725R2oOLBURtVH4FbnFy2oj7e1k+tUiE
3hzCoG95deKdiqx/nWv9W46etR1cLQM3YFBDdjPDB1H2f80GlH+JWD/YIUVm+mDlpXs00pqnJ/vr
ttRTRxmRy9xiydQbmFA/Uss/fixcGB3DHbTMX8vOv8wAXD+rEYMN6rwhGQhyqxwGBwuGv2pdXjTL
po7H6hcyIYlgiKPQMqzX5Wg15s5FLRYi0F4kZdS21M7GDbjKlyQsOplcct/fhVN1RMwfVpTh0NSY
guxNJpOpumU9oBMCR17qxSjyxp63ciTWy1Fzkm9bJoRW2r70CvOi3b+KoLnRy3tYHuDOt5BGOUqq
gU2KElJpKb1JfJZJ00/gI4S38ZrmY+jqn1Bmf4eOIIJwoFSJ7uwvPiBjjONzJtszAEaSZfTGIJBi
gOPeG/Wc10tL/TUF5+NEx9+AqPjRau89dxhqi0njVvHAgfPB9egoDPhDgIYoIyVb6VrSMbuyp5mp
iv9sOvmz23nYmkPnsRPYcftmhJ2EydPHAr+22YiLgTbkcrq7wA8jlWHmix7klJ3Yj2F/y+DJhn+3
VnZbsoP5zx2KWE4BySYwkr3TzDhOkqtfDvc54iodWOF7Zw9UqjBTAmFSv+GofSHCdMur8ZT0eGkc
e0K6xotc22xwwXQ0ah3iwcUilkWcV+zIeGugBq1ip/3Elw8Gf7AxkA57a2lYab1zxSkjgIqwnBsN
hrtlQg42a//wrODCoSCQWcCcwoMpREckTd7Rz99TnxjgpGrqooP0NvYu9e7YDTPjOcUIaxcCIIRJ
mWm3nnL52GOBCiNz3BaNC9VD8K+VPekmWtEZ8VW48wYmBEs8Um5TbvSb2LVesYEE0Nc40Qa9350o
nuwOnjWdTF99T/AyBweJtyN0VbM4xw7nYtK+qpSB5tCmgFDD8RFx/L3sqdIwM1xiY9Yw4LfsfRGU
HxqwU+QgbXhw/qH5rMGZr6chYkzBnA5F4yIH98ufyxuWLsBFrnxZfqsGh+kqVRr/c0CbhWSollxa
z0c9zBZfx4PL57AasH+u7GE6TJF5xOJSrWINTmOubtjePRrU/E08p/fGjK6LNc5yo2vToERzUCBm
cwqFSXGVmrJDDWQCBwGn9mLxBfMjnXRdvwgAQ2yd1CdQ51Dw/ZnC+mFdHbPRuC8jigZOhsZI4E+M
Lg2IoXXCwbhNvLu1vAf6T78Yn0Q335xp8iH5QUFIijdByBiaxc2s/Ms4RVRQsDkUVrpQY0lvc35g
DOU/844/EA2noT37dLF+iXjYIbzeiaBi/onPYvTgwVDQxeBkpNdgkeWWiy1iyKlr8nuB2FiwRy97
dVAT3rOG76EPH2w8Z8SrttPibJyyH+kl296fN1Fa3A2X/F4OhR8p8dOPMgwHofuaJkjgevlKSPA9
65nIj5siUAQQaHxtHMK5OkrV7FyOFLkrjkObA83LCU+yVVq8uSpLsftV96JSL6r1PrpK/y57ZIck
uKisjHjPLSYmWbc0UzBycyWIlogbsR9aV8+PHketDkOFKT8c8UZZ7pNQwXcwlM91E34LSzJ953mS
pX/I7cFeu36eAo8A7dDXPf1Yvcf4AH5QonOwSdaVxxfBiXS87OnYaglakMa4O8j8zGTBKi6nhKHS
DZPpttuVeX6sBIenpAMGoJvgslw77Tgot6EWZ9ExAl86qCzTw6VEXpZcM2+ZlBKnGM4ABIFH4erH
LOOiGJon1hobShxuYgmjs5HWjhgjMRZ0gqhw/tkjlNDl73hJugsM798cc41W4XD0tXeL+IbLkXcF
dplnp/Ue8iB6qwjXF53E9QUtZBQXJI2HyU6PVsZUjgSBYMKFlnFY/p7NxKqfsI044d4fiB4387HA
P+zK7tWz/beRDYMz9ktfchDOOBIGmvuqb7z1iybRl9/h/GUURH7ckCGMvlVdckuYbsyp80MvNv/e
xSr9gNYbYuGheJqcaRcjkQHr4LfBfO+LkbIz8pY4QQhNR7zagdoVzN3CoT/PHJTSiJEDZpiGx2NG
jjQLEm9IWMJ3OFXXpyYuH3XtXpUzA+6Vx6UfdlmOCCH7tJPXrBPAMpeXouLXSq94g8CY5uYZau45
pcYLLHmyrVhQeMcJ3nWJvPZD9lySPFwBHqXus9XPhRVclpuQN/Y77VBQINSGkc5nAS5sZGfgFfVW
BO5KVEw0h1TfPZp2ozh4hx1Cm0fw1Lr9o8d/ACT581gvSTdYniu9PEhRFJIkpSUg8ONrBJJluY0U
9fgzF+N3y7nXXR7zuntFkKZFAUBM1ZYcrJNzxckJEeLHTkwSV26+d5zsI66Yy0Ty1AwD3WDq3rdY
5XR3r6HE4NzdGpQn9GQby6zbeok+GS6/Y+SXO01RDV4rZ8s0iECk8B6CqfYx4tZPqeRdKLg2OCak
AEX9NGz5HhP9XFMKjjD11bTyDRENmZ3NfhraZ5PYKiiO+KlEqmJP5aEoAF5U1RO+PVCxBuhs5Brh
npYDdFGLh6kdz3VDS4KlgZUQj11N0PWzZnyJs+GrSbCNO8osHlTs/X+s+DeRVHQl3SIpq0VZw7kj
Ack5gc+iNC+i4iY+dHp6qDKTmy0/l8+rN7SBxpnWeTKGk2i7N18Pey+GZsobgK4UvmuVqmPBD708
yLINn7I54V05/+1ltvOtEDuP7t6XHzZm+alO5Ki4jApI6JIakAevCr60JloVYC/0ipy7BrTEFbmv
3f+5y7DNiEPb4YeMw+sY6p/OlNvMbt4tkx5ro27KSxymEZeTYjjmvvM9NRpZYKCwWHWnAYuaNvoL
582HpuYAo+byDUPFvllwakV7Y48jFTGQVkfjhbLcVxdfxVdlaCw3DfBZg9DSFjTFyEGtHTjvxD/Y
vnh9tVdfuR9zbIDJqcv17Ib/utRlutYCeXKnQ2txnVpuv3FhrAvpPVi2dbAipqK63Fl6fG5in016
5E45La4J0/DPjfa2siN/NlcWF16qt5m71fciJzRY4LdRYfk8j9FD05Ufpe4+iroxVmPUAfkzpcUw
ui2u7RylILZtxotd+Bib5TMDODSE4cNR4p56uAAh01+iMb/FrfvSAWDhkm7hvGAt9Uo/N0W4NJ01
v5lv7xOPfFyAe9O3XXdfAMZN6M3cCLKxu6AVj4JCWmvGcYzhBhnfKO+N4nwDcA47eZlDt28PNOvE
m9m2uRHnyttYDqJolSUj6VEQcmYQk0Me6TSA3TbMct81xYGzKYWDHGbq6tbjlaLCpblMKV16o9gQ
ZALkJz+tKTtHEkSLXeEzGFuUIxd1Y/aGF7yO6lFW0mL0U3H+beeHGEcy0bfwZDkMSLVh3QJcoRn8
zc5nXBziiJ/NOFuDBf52sW52XfBBPBTfCBOZ0i4uvVBnxatnZFDr+Snf5XxTDWPDqqR4sucshmcO
3n70VLMhNLP7Qpnp0a0x70/stMwPKWG0H3ph7Zk+fwb4xqjP2IuB12g6cEylWA/7lWw39Eyeu7Td
9jNuZp89pAOaBY0AnBCQtQK/igC5LsAH2DZR2kG0+U5W7EvFXN/amZuMN8a/WhsvlZeetRQF6hZG
AGYPgRhplMwADlowp0iGDYUN04gj+siawXZXm6vEjeC3GNZeoFkMOTOIkNIE+g4jXIppS5N0RESA
TZO9OJ9J701fhY13zkgWMwc/0so0ITLB+TIa6z6wmqlZePXMKLzERu2uXKu7hvCdiDCpbudCC1KJ
BfWYHnAGAZltPyneSqEKyDlkb67j/i18rsccafs0qWB78O1UowvYfriXSXdTqsAkUE8naeld102U
K+P1U9E2aUO62kqYHbJvSG1K5p3GHEVnEt7XbFrAWB2jy1jjefP/P4UMkg2rsq3nsk6f3WFA61co
bLYmEdLlM62V0FH/30BlLs6DFO96wKFnj+xbfaOKE1rdxUjDH6vlUhyHiHeWANgeo7FlvrlrLKp6
6oE4aQpwa+1EBLXCSY+LRyC6sxkMG0c2XLGidxEXN8eOHupcfuNlwEjRERC2RRg+DLpu90RJN8J3
0cyhp14TCsrpj26BKkFKJH2ct84+LKjNRHEvtwWosPsopHe1CQ8ggOHC2pdZswAxonzXF1wvCOE8
S7a9Rlmvdiu+GJwQJEnNaislmwZz1Oc4szxSnCZD+hFeKkamQ1vCm5/BMPhobyUJ99rfRhbVtdD+
tzqqXuPauWVlfScLqVh/+ESnpH2wc+ep4TfoRcUeOh0clkpKOUTn4j2iicibYGyE1laO1mbwM0RD
cVwmh61t7XEcXHyS1+Ew3qDXPQITXhytJfEEYiI5peUh0ePEBEJKCVGJMxdPhQwJIWEnJB8BDwlj
HJXnxVvHK3dTIiw4hrsTvtoYsX7mtPKDKPiNsMjKL5aYXIbgPY3+uyBEu3YASAPtBwdZd94uN+Lv
UBRLcUTJcDr8wvR/igCxELZ0LkNibysyuXmLthG18iSxs+dBcrbTjJDf+Obp8qi4ERNhpR5EMEuo
adeRLIheuD+zWeWMLfxvX5fvgbQuzjB/5PwBuW2mW3pWqZ7zwPlyWotG/2KjG46MnZrUvkMR21eB
DebawJ00nXGqMZvH/Fm2MLZdS9fEzzmPQhspWXpV5nHsty3FxGc8MSRbx1n3wu9zyufsqc+aN3pc
H9x6oviGvdg38x8o3ryJnQdZh6eqr+/QRADZevkxYeLy6Nq4ZerJVxzR4d5Z/N6iqXyUf8aFBLNy
1kG6x2J+qJ3iNHUzV9imQqRG8kQgtHe8sz8kxso0N97mGfjoOC6NUUU8nvw5/bDaoN3KPnqOvPjY
OONj4NiPnZxOQUcCy/BRQktNBeJoUHXhCwwn3nAtVHqsup4y0YHa67Ek6yYsK4Sv7eMWWlyCE5gl
gtYGBY64kZYvvdhkto6OSeKcpd3tqrh4bDzy6FYv/gbzePAr9Sl9ptFVyz0ew8NzPCbvFpW5tcUA
rRraFzX4yKC5/TUIcTSoRpej+88su6vRuj+DyPepqs9T2VL9wjSfAcFdg4ta22DeLl7lCY5j9U0x
7ufBpREoTyMixKE4jo27s4ra2pX9xJQ8H7PzgB+6185zmHTnWXMLncr8svAzQ1Ud5zI/OGkMZVYm
mwVdaiTWs2NQZmH2DuXi7N9hoBB/MUnj/nux8vaHPFG1jkznp/QxMpRARQD37JxA3SqatXwX9SmS
Duye4MfOhn+lxa2j8YfXnCOXnwt3D2Mm2WY+9+A4if9W7sAW3z85FbUsKQ7GDhIRjmvv0Pb2uYg4
LRf2giEMv4YyInnMcKnsH5H2/lYyMNaprr6KEbulSY9Q6ITpaz1U3NCYEFKLySelQjS1ytoOuZvC
TkFUV/2ie3rle2w7R6UYPnl2eMBSHiwTyqeBD1Fb/cGW3UPtB8aGqiWsIxLQZFV/kA177UmlgPqr
INqJ+WBBWlhSkxstyBSufQAXRctr02+T9yKzL1kTSxAJFVQhozgpPm6CkCendsikTd63P7d7WUF0
CicuqhGgzdqsHxWHVTw5KVbyhs0s9N/L2AufY6v62wXq4g7tZ1vZNytHccoBNO3Kbvr/g1EhzpJ2
ij/mVv+05JoMtz8Ofv9J2eHRbKYrL4IN28k+5RNs8wxAAz73/0g6ryVJdSyKfhEReMFrpc+sLG+6
+oUod7EChPBfP0s9T3diol1lgnTM3mvfNVCTfIDPf7xaPMipwo8oB8Bg7neSkzUXTZcmZ8Uk1b0v
oaS2wd0a+D+OBWM3yftLaGJiZfOD/B+XU9scB0kJTaLXxXEE27Ome0s9MrEJetq7GEfmWnyH7gpA
SQV/Y5uhNUyk/dQQ3AGM9MEzvyRGabmUvxrzDn5Y4IVqyqZd1U1va2yU/918Rk+6cebxtRD9aUWU
nskGPcm86QoiTpB0UAFJjtJRrNPOXYpnkIbeTceklZkpo9IMdbmIhQkBjzZLB4LJ5uUeGZe3zeM8
DU/mFwDbekHLRQwBikvWkduawzWJ1G4owmM2Ds9rnJ5FnO3YySTbrIdcWmQONVROhh+yK5Y2ynr3
ygXUK4RpJAN+Zhae+CrQzR1SlFt+raExBQjAMVgyMxvTF+4KMIl+KtBr5SitkRV6zt4P68bfqciy
SwLxljbZWcECo79wiE0LKic/pDihrHcSE4rgAwmSlAh1S1mCo4Gbbfk7Ds+8eXF60Sf3WAXpW8ck
EzXhcVWRtoyC7Li4H4Rt5gbo0PPsAtLRtL1E2KY/JdIZj88zKQILhtwUts+6yX15K5CwoJJM81XZ
vGDkveHM71qyx1ipC+zcfqnjjIvNF2w4xrKft3h3GGNx8KsSDc3qllub1LgKb3jatNdkcuNm22ka
2a1lSfQnSuDT3SbjXAxnlYd2/qncthIGyxGwOCjTpY+fkooP8WdIQyjKuDuMbTlJaovI+LJNjXgo
rhnabKtqKvq7dInQr/o5/Rqrd78Qt0k0q1dYu77/7WdOGXwGdtYuFzcJErz77VgLUoBSGH/ErHlG
yqh0OW8cpJrIeafZLUGblBMumon95QvRXgF3hzMiYEqnWIgzAHxhEYwX2tGxcNPRYYLfyXRZgNMO
/HRFbs+IB+CHz8faaXiiaccj/Zgkyks+orqD9sU0aEBQ27Kk7sjSRfqGnodNJE8IUTEV44eu5WSq
yxpvam2NivsU9E55A6OCVPaytuBS7UTIYPC3yep43oah5zv7MW2psGMsj/5zj2G5ZritY8x+XQXm
9LA4eUSecZPWDCmROJTfY2pJNA2xOyBABCohVHxXlhYfUVhltsUUGbYYDDIdRIw+q75/FbYOpruu
teb4lg1pzqM9qtJZN0HET2nQuL2VfOhU82R8LhHLU7VRiuT675wC5GbiTcy6VKhi1+e9hk0T8V2M
LS4LbXGElFVlsnZlaeF9XgIQCw9thYvsu4VCzzo5XRyjhYoDe3Uwz4VpzY0wo4fpSwMTlPavmyTI
ODZpaR62g4gAlcFFYk2JG2HWcwq6wgr4K3Pw6x2ZApvFYsTI2k1OofXteqMT3HaIQNrpGd6lWFqz
WfYwyfouwe6v61AHLqaIRdjjn3HgfH/vtR9ijNKlRciqTvmAsLrN9mS528rxieHZKE1th4HFbVab
H7XAF2/x1DSt+xIuTq+f1miMuxlJYTjrO7ywVvpqN0BujrzDMzDkFCJNgmKSjeMcbKXHRw2OSzoU
8JRQmVjFjTd1KypNPFo1B3TUAEWZyIJRbfw3x4i8YrLOpuQeh3jdvfWycdAc9E63qCeRxm706fdD
11NJEgaHzGe1ncLQ3TK70X+LjrHD17wOmqgFl5tz2gduPbgLq2XkZ98plrbozclaWfyhoHemB6Tr
KknOFOp4StNMaJZjU+9WFr9lRsCqb4YgSWNocb3PfnPOy66O9yKP7fF5CTyX1pnTavG7XRIlckan
wbw8I/IBdUbJ4Dcnafw0TJBLB1oWhXWeCTK/fQCeaOsSrlqXJg17/rmOx9chmf3+sayZnXlUW+Qg
kuTXz64f46xpfJIWc2vEu3ZTZKtk3t6PjMVKUh/t0iVzzXOBimxRbmTGiclZk0IYDtD/jdsKwTKY
M1VmEjugZsP7htTRmx4ndwkMVxkxXcTE3LE8ZsPQtWrrTzQ7Q3JISLE33/hUe3N5Lix+FtJP2maE
VMURYpg0ILa0FTz0Ik5b9HCoayHVuVrr98wG54ZzFyym+JZpaE8YFdLAIz8rtQud7+npOPlJx60n
oC62WhLGF7EE54EoZHS6iRiawssd66QrB5vILhoUjHJIekyNjswrMq3NNrtXDBuLSCC3DhYMsX3m
+/q7L6ekfujtUaAoc21/RkIrA1zT8YZDp69f2iJY6ifirspFnRrdKobPi6FMLb6tGcOkcV3f10xw
AAvOahDhpcdEi8k3ipwI01MS+yxXbxwdrmFH2ELk93A9GxtqJPq9gkGI5Q/wT/edX2amL3Vyk0tN
j9jic/A6N0wkVmqQloTJsIhfnJ3vMGwXnAcFqHggh2N/YIXH7j30xiRhH2wxKTaT6GIWj/itbKgq
c5WlpAmqvlzGg6Y95Xpc7cbvgxt44R41ruJaMZvHQuAmv3E61wpAXraZjuS2Tx3bRumlFvgux5Zo
3GDZl0sigvZuEmlFcz3KIEjbzTzYS6u2CmXDtBysfIqH3xlLg2Bej72sWJ7teUaJc/HGEBj1g5U1
XaUuiSfSptvrigHQtexs7DkHTTJV8B9sMTtwLmjIphzQdGQFvrwqJ4gCgmFmgEX73pV55OxWJ6xr
xvMZxBmTjOumVaoelEoWOOD7GHtZPaJbC+H5o5CcBmZyFAdrz7+ZErCllxoiD6YQhNPC/rIAGos7
jOlz9DRbLUpX8DmUEGxOrGlIvIMT+BkdtYu8dswfR9JyeOdWYx8dHeyjckwTD3VdIbRVDgeXsz1l
CBgXEcU7hCuktTesvLMCAwHC5aXZjq7usv8yf0ozBiA6bxlnyRTTFWO0WklXbDCwptbABGbMNRu4
rvFYCnV6Bsy3Y/tZpg96qGqUno1rt1O1DZXV1AF6x4pHvLRIX4FsP06kr6KikLBtYwoC/yAbQn1y
IkSV3d4BncrzHdxyTZNA1izQ8CJ2vPlz7rNu+CrhiJq0lJD6Cx5AvvYg8sWSFfqPFE26/uKGSkzu
ks5mKzogDGCtDjQKk2TLKhp/5H+2G+n6JKYFq/LWC6F+NJxgdWu9z01NggzTkqqBQR+32K5iC2y1
s680PuzzmK5Bh/nCguu8qjQNvp2YkJwdGIcIYJdPXsgcRikUB57vts4fcjuQ9jtuhQUTJBv71X3K
3NpbxEknBcQMjGrO0BEtPGO8ng8WfsX20A19Q7w8BV/PURyMjWjukVVmyV8OEhA+BClWOv7y2A9i
GhJL/tv11thj8OQVD9ZLyPaji36wISSsxCCykjWD0rhKYFxVIm6zt7wdBmBKdRhGE1mKYWpP6DEs
v9AZdt1FY1xTQ9XljyrJ8vWrD5UfrQdMR44vMHk5uMm3MJYz1hRu0nr+PTr1vBp3VHANklSQ5i6x
s1k2DUwINKBG4sHbBCvDEGiE0R1Drv5op2y/rFMyywY5RzaqPvkvRzAg3JuRwxD4GxMyL2MmHiXT
vlVD7+WntGsDMR6pBzzL3viQy/trnbNF2fYKBlJ1whyrxYMLjXf8ULYS5NmWeTq9WTZMOpKE3WnM
5M7TQqCYj9UYvSY1ENO/Re6n3Ei451Lif1spQAsxFm8aLm6wPUP0HU9OWiI0jBmpUntBQ2VnjDuI
k4x0VOUzXpbJPytQ2BRC3gfYLJv3onN6x2d+Yea+m3xxBKFrgvIiA4+1loNF6YErJI03/IflM5LC
JeKAQDFmERMWT6wJ6W0G256fZ3ihnP5tUifFM0FPs2hZWi+DRoTrBEo0u0YEcvyh3ErzP9Ip6vVr
wCqEoK8RMc8Zk7bU07cgvLPEI7azsIQNuy1CF3VaqoSAziIiU5PFMYMukoddwsGWDwtfoRsCk2RZ
zvh/LYJUgiuF+4McOajl8ODQzQkEdHbmu5+UrK78L+mAXMEk50WfkVSndoJ9bcDIyGKSxWyPYGvi
Oym9AwWnP/4WI5qgkaE2n9TH6im99xCNgj4n5tH5CNhZdPRkKo7Zosw41v03yxF0fBsnCUoE1BnI
FJg/AxbDiNMrLlusqhVcBkiwQ9PK5I7vWlXVhoTvhGVVOC+y/i2YNgKfoJRgRjS6tof0d81nt2Wo
ssQOveWMLJO3YuGzRDOJIzjKyfnt3FWeF7lG/TnygHI9+HBO8CGlEhHQXWYtYGUmb7WxpBd06UtP
d9e0gTo5KOvhP/ouxRm+V8sd3fMQqtZ41GefwTg4GFlD2sn6WhovUbhgk3CrnsdmyycxhZ/cLymh
wvYi/eFaraGP3SipS/MtF36y5CMApwI6GqoFuhENXq4Cg5cnafsbaivBXjs4JnXPl3WTsiHDI4cf
KY8WY0HM87hRN22u68qhIKOMCS8zaB1VXNySJxLxuscmFP91jXrqK41g/5CF5Geh+uLjnUa8DMxQ
y3OWpitIGx9fJVwENud9MvCUunQGe34aXgNeeUJwwx3/NLu8q1TZetGxGXGYvkbYzjFwqj5yvL9L
GdrUZFoUDgTPuXAz5i71xOHutNhmN4VOlvsUpk6mQad1CLoJZ0SpRPJ9RiRcFMUMPo6yA32ubiKU
ECbP3AWZ/DrRaK707ZDs4gbm1JJaAakOhJoxftEIhpfbuiGbC0aEThBFov6u6/4RUEhEToTDnJ8n
nDlpGl/8sCiyw6L9aPltI2FoD7xpRXws87aIUB+nc1E25zCxQ/sa6g7I04bZ4lQAGWOzK5MbqeVo
/WC5tjkAm6zwCc+hW2lAryRERODYLgo0yjdjk00eMmuPvx6TA/TFO9DnlIBhRo/6UKRjUj9mDKrm
T5zxprVJptAmKlHkzbpQ2pM4Gn0RKDH2j+w/WkXcqlxktU27HG3iDV9EWczsqqo6/hldOWCVYqni
SrjFI2Oeh5arxBNmujKkv+2kcv/PPIKeWLCmj9Pyge40iV7LYO0FioTWDmXIx56q8J7E31l8LHWu
FyAuVPmd/8GJmcAZoCfzwoHhk0x1DMAxZikSeCNo2htBYOP8XYYl7emVQJ61Rc67iHj65ewhJA2K
YJF+V1OSU1BFQVKK9pmwh8z/GRNfVSRoWCMNeZRGtn0faxGNFmTIKCWvvbb9trOZ6iPBh39UBqPR
pIB+MfZtsP+MeVZUQYIiagBR0Nveqik2LM3liVKMJOwbEVR2wUAvCGeZbXpnkdzZmbAVQrXKTif1
XNCzlnyce/Zj5IBEMVHoCeLi1GPg/dq5Qz4BTw+A5P+xfBb8E2bwqlfpobGcqrn3k6JoH7uuWtQh
szMNjaUZ4VFRofkNKOyF3f9Vtp3GSjIjf8bNV+JNVN+Ky7a4w47d2lSBjXKWB98NC5YHTPV0R9om
aRsoZCpUK4S9uq2fPrI5CYP/rLQfckGOU0Rfhb6rnia1axw/nNtt2uMAYbClLUlWOOtq1t1bu+Wm
wAE5VYi55VDZ2aVPMzfDwJvh1iTzb3oJSzraDRrKsj5AViR/ZV3FEG/mvKHOZOLU5rdeLDzvFNQZ
/lQChaxhU5COQXHAGAXC/8yoBh9Alf9UHVTKlnAGjzjluro6rvTOC2vhK0Z4eNhhST3ulWF1SzUY
Pqgc776TdJn5WoOGaWffhVfh92CpV0G87I03d/XDIGGwtiktAl4ZXHkqqnCQ4HIDeNH71bzPnZks
QRUs975fe2YgyHBQ+1Bb7DDRJ23u9W3GoONetRkJFcKd+Rr6c5/gI6BjWrdl0xCB2/q9R4oyh8op
rdzqvyzIs70Xw4rtkr6/C6eEt402QH1rZvaHkcb+s9IstWHJClZELhb0amerKL6r/lm4ahk+jqEz
n6WS4Zee6HublK0C7Um2BWqDvnzI7dsOYOg1cpru08VYwOSnGseEl8HFzccumJnxxNQizhpAqF2u
PyamWy8r07wd2KDqRFOqILoPRb9FWlg9+ojXYGri3znIonptuiXZB8Hcnzww17CWJCpWFu33mabx
JBIoOyIHYutrY28jJ9u+9TlcGGhV3p7Cet7lxdpf20JjuF0i9lqZ0m9ArbwHX6HeSUan2CCgwpk0
Wi0JtH4HswrWi5kJ/1qrlIdlHWdEopKYBDGn1hO/zWdeYEIQymtWIjqw/T+5RLUiJnhBqOxOOgaD
iTs8IkzCHYtb1Tf4umMWTRwcRLquJpEzReoEYp/VMfZP75/jcqAKbQJ3C0J15zeC3rLBdvaBmviS
rRl2KjH/zYLoaexoNTKfPhZUsMgvuSePCThEFqs47ZqXBvCBkVuPdnfFNPzRVAR5VVF9MvvQQVUE
CQfwCCG9zZTgCfGdeVIeE8aGQwF6BA8G0Aq+XtYkZd3eCyKgByekl4x6GvrlNk9ZUFojPPGOJEQg
AcnymAc4wkCxRhk/Q6sP/riako/RUbIC/XPCH0et+PlYDgMaHPwQC5y1lcNy9bGorDk5xdzBSHoP
tChP9gLroYutQ7D4gH2mbZGo/7oac2BC6gaRH7jryvXFz+ODSW53C4LCfBLxAiY2fTYhEqYTycrb
PnN3fdkeOdWfHfYr8ECIUerZbk87Ybk78thM1PV0dezmoezmbclLsti/+fqZSQRmYD/Il95mTr1z
Vflas/9CxbyQdezCtfSOQVwfEr5ZBnT7xv1JE/SYjr11G7buFejIFi3j+sF5vJV5dycGlBEKqHdD
YooxeNlOdKQppe0Vw4KDHR9d+z6ZEpggdkwvCADm7sG38S0hxduKvjouIOmBPxlInOs9Q5Ei/nAt
3i3Cg2nANly+B5INDp3Dyl4ZcVD71bh/pyzYFV10Kslosl1ioObV5qWM559RCLnpdXDlYbzm4UQg
qnvr2EQPreuBc/DWm+OLazl3RqOZVtwk0GEuosc/45J83kf4pOo1fCfz9qPTJCuDlUgWnPvee7Pk
R3/uDz3caDkUB9SuVBrBiweGv5ncNyetXzl/QQkrgleWPxi9T0ls70ZPoHzkUWYkhsoMebMFAwrW
wAT3ykmnzcrsa/DdP81Qvsg4ejG/0MhzIymg+XgY4cttNvtHJspMfj6J39i28pNszqMF/FhCGUnZ
LaLjB32c70LPvmljBAtieFrLz8Jyz3ApD62cfxgoHiH4PQ7N6xrZu15Ol6zOTwkrZ8K1kyjYhsly
mdlGzaH3JzZqTacWN2NKoFUcUuGPFqP77sNe4ivW1kvutN9dOyHyC0y4xW3Y8sOE/OI5c0m2y9hM
rcd6JaWTnOnKluT8wLib+M6c6SdE+d8SO1RJikdUq16Jlbon3yIg8RODNM72/CgDiehx/myWigNv
3HRqPqD4esjxnHpAGXgaW7J4nO7PaD51DiAQcaDzG+YFDivhMjn3OVGIZfFWIzsI9HzPkO/JtoO7
WEY7raxdsBDJjYCRmcumL9qDWfp7gDrscLhHRvZJOAzJfeLQ8q7NyPsypmpVzYkmxW3OS2UQDLDK
0bPG14gpse99GTCQ78VbtM/buCvYXnZ3Kebb3Gsg8yNxrH/sad3HZfDoQIMP8wjZa78d+dSK5otY
90s64K9g08Bk7zbsqk0HS0iJ5ZwW+SEj0cJINaEyXplD3gyhdfACkHcNHHO0a20eHcyBMXN8q/I/
T2scxT6HCtp0nhUGE2wkVPnSueoakKFj2cGRQdbWHM2KRG3mm0s/3C9wU7083NujAzC63vKmnhvV
/Hu+chghbLP+mJ99QA5ngCYAKMmW5mzkdHCTcNM1+YsDqtyeOScxFzrG+cpbaj7zYla31OLwXOOT
yIMn+u6Tx7FAv4BEcrnWTmiIjFt09vRKzg5Zyxa/z4k577FLrb9TGm+LFrMSZx9485ckKLCe2JuB
PF7Hbc8O3VLMwgmk1fCFavAS5c77il2Uf6QhNfFlL/TlzYnzcleRH4Q178znvRdWSSAvKPUoOLDH
Q14vwLnN7B1YsUp6I74qcMFP4eyhM3COqUhB2+Jp4M/rOeTI7LsEtgvokLBRdofmO1lARpivV7GA
dQ3CuGA34X+z1T2F0deKhUVhdWkZ+fMnvIT5+OgP2bOyo9s6hXHPSp7y4WaMJlbLyWG1OG1mtq5A
WHAenewp3pr/HY3F2eYg0WG7x32umVrMmbcpfdp/1BTRDIcI7xrCEbQJ9caz3uAT3AkVHcyZZs6s
so0gXaFk5QqnGOBvj9+FmHYd3UYZrYYA8yGTflshF6x4P90B7CTHh7mtrObL1A9lD31rqrtz6nhH
hdfSfNaeB8qxgFw4uc2TIzoMKIV9cJht3gw+TmjFpZYqxDJu3qLWnIIXWbGoGcLrqJe9WCFGq2LA
U+v42zFPuP2WNjuqfngt+GGiatkFkm/Lsp4iMtRXTx782L1K8NgBcHtX3DEk2tbUFjk07CBC54p2
dwCvYRXy4BAKbOoOKfMN40tAnu5hWupLrYONeeEWa8HemDGjK7KUhmQJBRP2+M5vvYNRENSlvkZT
grsK3ze38jwup2lszugw3yz3K6Fu1p3DhYo1qWGQg10wHJezgRE0E35fVbHo5LT2eGi6WZLJjpSK
v5sKmUMYYehUxZ8BAQg3I18s+TBXVj6sZq4hBWucjfs29C/mdunzwaz38Tsx5u/RpaMHrK3wcVl8
9Ej5yV/8P02XPlb4SVe6iXyU51VQo2AUuNhI3YsOsbn5q9Mk/cOy8+igzGQcVXxUdnwwt8qMWcAt
9G3fmJNc7YLsr1UVV5eX3NC4mZpujd/I/GzmuScr7xAVz2x49iEPZx0ML+YTZtdy9fz1nnr/oGvr
b9GTYSth5OuoecrS+MmYhs2jywrpRpOD4MTk8ol2b07ThhMeNvWdAJphfrJsjfKNqlhAKedUEbjh
l/Nf5EG8Lj2XGrOYCWCWBG3qcCTV9hsmsntSf/elxtiIht2G8mjVEJ+95bnvFxxD9VW1EBKT0tmX
2FXsAYsBFjvWHMOuAu7jaXLEiUgzvrs5QChKFRmAz5nEuNNIsEQVn5pofATqs59SojgieJ1tsFWo
EE1Fm/jh0c7oyTEvOavaGv9QkOFgtNvbtSAkuanOCx+/FTIRplyYmMQhiCCNGKMTmQRRnsXw3vrb
aGJQbL6XrB/pDvnUzR/noKxZRsy9QRafZTs+64hoDsooKwBUmTRfLYVup8VjnufP5nQwl2bgxQ8d
n1qL6IMpzIMevW0/jeeYimNk7cEMEAFHdCZ6mQKqfAWufSIyGZr6ug0Gbz+7CUg/GFCEGMyze5GG
a4KEnvX/fsEXH9DQIVHl6Ot2Od93m1RnvoWHwkD13R9zBYOCOBoHInGY/2rtRdW3aoSjwInLJuum
mmEumnIb01vCtb7K/sPneuqG/DpI5Ek8UlAGYUsaUkR5EHIAdV+cClleLOT3ioot8L7IY4foGd51
iJiKqrm29cfQJ5gqBH0vCTvEou9ltn6oKNkvnJux1DubUY4pd8y52RYGuw2MgGudvDkIGejcx+hu
LCmTY2+j1uUQZ9ZzVxbXcM0JJCJJqxMFkDwCvrFAVZxLyexdFq6wGV+gMVKItDiT6HT2oumcT2aQ
k7K/ZPyL6uCuMvUd0YSm/PHj/mK+ZGNYzMv5ACFtkzLLNQdlJdVjl09/kjXeodQ/c+WQPel+jhAM
hmi8axLvZO7lvqreEQcY6gNbkmdTl0D9+K9jhjpMFJqLhu5Yv9rU/b71VkV8JhnE9cCHBTy+mYOs
BeEy9uwe+BPBVJkvOOzjW3OysCo9M5r5tdGyoT3Ym7sUuxBxJyRZ0+Eg0byV2fg5hu50EGBQhqr6
sAwxhqeU3erJtBiRbPZz2SMzFogFgR179cz2FlkMDSdx9/uuxKgC0IloRwJRYLI1Kdi7lmUIOCD6
9Cipz22D/9X2rj0lAetE2Nz5jz86VFCaSeR64CxIKSLhNu3F4J27wajjkXqDz3s0h//QkK7Kf01r
OaTrpUFLCQH43+uSE/YMMvViXmu2wyd2mmiGXIyJnf+ccL13/UKYTrwzFfsCHMnhlDHvO1OpBwcX
8I2OudU8ifkn0ftU9fsRBySzy+2go9sxunZ0U8YnmXaMtMlXCxWS+rL8iqBs+qI5ONA+HUGCxHxX
hcHzvIYnxfsrbcJDVrmPRm+XhcHeNHz+Mm9cujTZl5eOLVJEb8fK8DSPGJEw7fk1oueqZv6c7uNc
3VvACcyN1gMvHviBhbwzZWDBc1qg2AupGKuBrpWw1i3X8qblyHfK/D+WmXtz8ZqnRRSQDPlWe3SN
5hnN9Vsg+50MaDEzAafc25o/z6WPCOmSlMKdyTuKEv22nJMrYm3e7/oYi5EhmX8MsQ+ygLsVZCLF
1YuC+mQeBRYd7+a4KHn7hf3YmGFb0u8hr5vqZ+zGveU4uJyJXkHsRchMH11bklkapb+JJqWoCQ45
EJtsWC+8MQfNPFQh7BYJoxOOD2qCfZ3NdwZ+UFNyVVZ1tIMATbm3M7+O8N1tip7fDlEPynvzSvCX
2L17dqWiFAeOwMuFd/q+zCzo5MUmZOlcY401QbEgVkgMaywenJC7bH2l/naq6QESMi1evfXagj1i
tg0JfmN2RqywAckYHlVmhBz+LF7NuSbz+MizzIMQJc5fXU8Psg+uQYHipbmaMtdcoyxGseOCrzSf
NNXhChMO0xMDmEtTLvwUwuOZTJYv7CznKMPDJPkseTjMj8s9fgqm6I5RHcBMl4BD801XvxODl8rh
xO6emnraWatza8ePTp0fqAh5/AgdAuP4r0jRc0hO7bdHyW91d+bsHPrwaXWKnan6LY7Eliew7aa3
ji6CoLAjqZuHzI1fCHvhX+3ybnIV8iGbc9ml8SDAwjQ1oV4+TJNpyeXZ/FHmpTOVUULJUjNbM+UU
FWCZAzlTwmUhoe9oUvZdMbFcTVhsVOlZMvLpInnPuhTTlNja5SfC9zMXU07Tawn/gsDjatqj2CVm
N5Rbz8BeERKvq/Pr08WjMP72Lb3hU4mr+miOV2ftruTtcDTG3YkL+pxz10K9ZwnbHSKygaS2//hY
omNOwRhcS8aO+SZgnBYAnGrrmP3R6n6H8fpUoMMRHYuP5pq51kMGHzEP1JPksmU5dDLfA+vQv2US
kKyTnWe3+BAwNCokgiyQDwlVonGG89SFV06h3ZLKP2bmQPOcOfHFLpJbcyCYI9gWAbPH9iFICjJR
OPKUqTqSdc8koYIvaAYMLCMOOF2OoJ1ORbr88QhpY2V0zzr0yTRgbUXPyvdCkbB3XcVgqrz34xp5
U0SvMN9McnnvXfTgjDRmud5ncvwiqffQT4j0MiEvftxQhwXn2rMuivs2Vmqbrfm7qaYQrIDe6eW/
7hhdrOncQ+wKN00+HoZGPhIH/MT/H/J5MY2Ox/F24t808Peh3XnyYrWPmIjwTIAWPJYVVEPsAYDy
gCmsyXdhrOC8oLqjKKXg7mRZsj8O5KNgP6ICx77NgviI1IZFV3a18/Q69PUX86hjqP4/pkg4JI15
y8wE9Rr9hnQUrd1TRVf3FOq/7pycnYiFeE6JH2v90LbKgWsuzmW3Pkh3dLbmvG2i4dtJ8yvKlLMH
pyCJxXPYDGedoFcCn3oomEEwW9x60ro3o0VTAFajPLK1AaUxM1ZLEvjPrkrvCOH+jhJW90hwOVT1
m8rY5fSataQ9e/dmUuPoYGvKKUywJKJ4XIXyuDoNujuMwF7sYSZQ4MiLS8Is84YR+m7h8Fgal3ix
8i8LoHMUDU+slm4i23tUscWtrv8VbAN04U6kb+YsdO3uPW7wZTN5mmgCM/gzpgDJvOB+SNof04ZP
3Jesah7cfriDckfSGu+5rJodQS1b9KFnXbL0j6zaY5XUv5vy2KvcewSLtxwe13kqfmoru4eIcctf
d2BS9MHychsyQgAq9CPovnx3+lsHGaG3tv/fUujHiPe49tz+iPmTrEIiY/G33Pa2fK8nfJqBOKpy
uQ/Uwm1C6nYc8Bwm1b8PDXHexWmDU0xOqZ1fAiEedRFerHJ8RYx5ZSP7OYHK/ddzTxjGCCHjujDF
wL+LGo4ncfIPdt9eACgtexKeXiEJvoXoBTeDuz4xZdyWlof1rbw4HZGYTOZdeugeaaEZf3heRgJn
dRxpaA26taTkHnqg7pYZQnFTZcX07fTkxZl5Huc/mIMyZpbXBijHF/sSpzhrBHKYGy8IcN4mT3mL
n7Wn/ikUIlcLeK0M9o6T7nSLZCXi9yDBfdB6eSHAjKeGQlXMTfFoxfhvIF5cu8HgSgL/O7f8ox4S
fJOxdYNl8Lap69tkLv5MI8Sinp2CH/HHNhnZTt6FEv+ExeffYRJikzcvYajyV9NRVZP7lPK0SEUe
BXvqh36YXoD5hoj79Z2ZKWGfYkZAa2p6I6Ss7FXsJ3BwvC1yZb7OFRCEEPoi7uV2qH9pIL6sjoik
pv47LsURMh7UXMXyMgaohxX9MoXebcdhNrha3LTYPoFotoe0H3+tUL/mcX+bhN5dwChoiuL9Qk8n
Ku8RJ90B/efOPDmNANLsa3H17EXspsb5acLysci7bR9Ll6TT9d5jjDhlKZs5tTe9DST2jzwYif+m
cfX98rOeh61g1DmNMT2hf868FvGjBGLiwLWmGvFRGzomdNxxcTxCBYFRRTz5kr/PoeuQo12/qwKp
EAKEL7RbF635eqOyIB9olH+iyrrgqXmbUpK+QgsyU6CngwlSgEDkPSVohJwuf53R8t2kE1MSUkRw
4Qx9sVEZXkjZ6IReMSYa2Cl+17h6r+rpQwahmWkAldVsl4Ef53RH/m/kE9pnzQTn5M1PHaBrR9Hw
GpKJggIGTxL6jpscyQAON2wRtb7VC8s29G2gF1XzsYQaqbR8a8IOIdHEErO2XaSiihy2NauIxYzY
zpszXoTxaxh0xVHlK2Zp1EGsPELbdM5B/CtanCFZhLFGL5/e/8g7k+W4sWzL/kpYjAvxgIv+2csc
uMNbOklnI4rkBEZRFPq+x9fXgiIyk4QoeqbKalBWgzCFRDquA7jtOfuszZkKcbJOdkNeme24FoN2
bSrV/RQPmzbFGiJadvTtQQPxKqWtg9xtP+BQZtrRpmcxI+VMsIjj8BRi7ouUqY1uYWIprWg7iNZw
nmuuaiK2iQVAtNT7DKt34+ny4AR6cl828Z3R4o6LOwFl8AhXjBIyCvMn5hQb/rsPfXtTloArI5ZE
iZyCB+zLoqSFEhhy6RHaQ5LBVgXUmwAR5zC+Ow6cyW2mqJvBtG7tlsizTY2rksBVMcWVCpccTeYW
jxwilwmPveLckvqUtcWQAE1M5uKxpiaq2aMRcR2RFgjeopojg7/ByhyfIBxuyPAnt4hnNgpLBcEE
2vUdi+Rbk7KNysLDYOZHgd9OjYFA1OrQkKhuHgmwc4bJVFJ7LmuxiA/Tch903SVWJOYCBfqu5QO2
qqYrKUNPTrg4oXRsPa2rngvDKKztbj1ts6aIGLUUO/QLB0+SNn1GRLG3E9Cu/q6zWkZFtJXjfquy
tZ5apPdhbaVHx4rtdCYNlPLZ+4YYh+ulz7FqnHtav9X09k5r1Kc+gaRvJwiE2YI0tnfuUck81bP6
C2+kVjuROWMbJjP8lHQC44UT+DbBucztkLpNHKaW8pZlpZNtnQrV6T2fcY45DmHrO5mRb6YPKol4
CMFl7VLZ2tuQJ4jEh5ceO27XYttqGVAICE6FBkcbQtl4IRbLNp/KDJmNoNsUS6tSygMk47umtJtN
CqiMam//DDuKeIGn0X2guAkLIJnZiho+YgkAw4t1WDUpYrAwPyhD6W0RURbXHAzCTRL47NIa/7xR
830lB9+Yl4wpglxdW4Gxqlql3fpxYu4VrbqrgT1DD5H2ZowRmzCDi9QLXpTWuBllCewDtd0TSRG7
m4fUzWOIhcWhlQT498rEbZGRfE70ce2bxYVU+VcTIqS04gc4/9ug6K5jkBmYAl4WmvuUCU7EmFKh
eHblu8hSb4cY47+mNzmGKbiATOMwFBmwmHGLPSaiHBNqEMX7y16GcMp+5hY7dUwQON7K9XjV6faR
jQQRYU37OhZTpX+TXpdB81L53aYZgREHuqU6sT12xymXXHrEs3WiCA2vhKL9sjWeeJ8PcQNsNgLs
xYEXj3bpiYPx2jIqXBHZ+q+1wT0Wo38Ig+KKSWmn5NWxIdM1xW9N8kG+HKcbLAMuJDGSEhQxxuLh
JWsqINkeymxNBFERV0NdP1OpAKhEfZEL/1CFYBTVQCXLq8YOKj0UNxZTjT+KLZbnLB+kbnDWuCHs
BkwRH6SIUuPeAmNJgGIrYT89VMOe8o3ldCSbekrbDmvXK9m+4FirxFSsDxwUBl++ySUwAzqnvSkt
gr4nXWBYdJWQGqe64tPgUaDNYh925BKTKC621QSub1L0eaLz1knrn0ciWiVl85Cm8TPf7KY02Ibg
QXIhdBnUb+1UdfEtDHFCInKg9NEO3vVl1Ko4TuXsMyIFqd6QmuqmkNAkS9lOHvpr6vjR63OrOr69
brHX+bOf3IpKsaFMhqNou+1HwmwMYq0D1+YPEnjR6GCmPtuT+jnvSOdWga9M2hlEBBDeSOaltXV0
U/m8VOtPSUNaArn+vaSzF+5Jkyus2VRTbNqUSkat3qY2sqqhoZ4BYZh6qRiKD0je21lsWjoBMq2y
bCxRm1047TGmr+ZXHvGzyR8BRtvWxfFoWXjRFOCzrzF2XPsZUA6T00USYt4VJYBdupB5jwqMVepr
V8ytpCLNyY6LAgF4RlWAy0Elc4hNzSdkkdTV2F8iQkGDb7iLPp16Qweo1Wh77DS0ON8Z3LNYylZS
7FxEW3fIIzCa7/y90CLqteX7YAi/SpFGUCNSXtowRnom6fiaFINYBDkRZilhNZtGeCT8oyrUrcgJ
UyhWTyROjjCvAPvqEyhX1Os8NJ7qvvhCAvY+aImCo7u8DDzTWFC+qx9aJSXCOEWWMBjE86a4y0oq
RxSrYTLQ0BPUwMWMon4cheovkAbtJSwNU+Ff4cR7TZDCpbAl0IGwSAWH8PBlWkAxm0tIh8RE0fI8
2dRDvNYrvSWn2n0yoJwsIz0slq4BD1gxKd1GDfQ11az7ip202yTnJDgfkM1Ram8UF2yBr0oYh0QT
pHpiEiEOm/awYzk8eooxTnHqq5aTpt+y2dSNrnPaprmoRXMpshYiHFWnVKXd8pR3Iig+9bFJRKfF
pMyWiRYTYIxl5bNWISKuSWfYJgxQNIYm26H0c2iWN5zUNwYVsC2xbjdwyQtI8V0pgmtfCndNYF8P
ZLUGX1pVEue/UtKY22GYktWDEpNTBRZq+k7DQ9ljhkgL+Sau0Zq5rXkVN/o5iNtjapd7SfJ3JFPP
R2yWJunHBaTmOyqXAP642bkLVhPvMGMpvrukBSvREIlCfHcfVvoW3fVFmpqwwrKnkfm/MeSHTreI
/MkHFtIX3WhuA7IKi4ACg1YYA/kK48KNg00fkmY2CwgcpMvCGGBYVn0qS+3b975mxcWqFpkJFlw+
9qq6t1tSC6hg26XRVpgahi6Ff+lj2IT7JJYOmakgQxip62jihAiEn63grKcLjraXCTYhKJ/7WwXX
9IXceV+LHmtXtY6XlJxxy7J0Z0Rp6MSD+hRg5XxuESiE/bD1KN3v0wy9CAXpm9Js2nVLeXfmoZg1
hMBeMU3Pqsz6lqYE7pKolYn6ylRswcfMULDYYXfb5Wq/aRT1Lonjr7kA6VzrZkrHtsh+lf6KOjCD
p26iNe4tkP5tc08q4BCZYjcM4ZFNj39E1ttQHdw8KG7/te7ztVLJeD+nO6bVvdSBXUKuAlAt71mg
0gq/ps5EsYkhaX/XQMhY+ImifcnNPr5MfY/i6W5kZFsS5EMLFcARmwBr7+tgDscJ9G5EMSFIq4uw
L4pLTLrGQl/jzlA+dfmgfgthx5yVQRHfxpAlDgX1XJGjgahDmewyTVdKwyvVI7Ie2NGE422K19yq
bjzMSCANPZfB5CaZB/rwYEVZjhQG/Y2OAQekew//G0tHBma67g3zfjc5QUiXTIjdA9Y6JLAZzfea
qmX7oRi9W8kEHyAKCcS+DxcTCk5IKrQAT41S187u6qysF0rTSvdDZegbHAS9jc43Wfi2seNlXFR2
ArPUQGuCTp86Q5gP5LLZ4Wnj8OzbHfl8BQbrZyKpG90OHuXCfemtHmQTRzIKqVc+NZeK0px5zNKU
N95lJBfCrrqEOFowm4cDq2cJByMg/dhta2pxoR2sjSK6TDVZ3npG9UQp+3NIiJyC1CNOwHfE/h4t
qb9im7BtFelJssVtk1BOl1eWfibGOrlOKMi74NsFN23VXmPiBZ4xxrogBhhmG9St50r7iQGSbEt2
DJQPsDUlYIQ1nivwsbADEJdEYm325wtZg/UKZfLKVqklz3JV3fA/JPIi+6nGptiJu+YzyjMEUcZ4
YWnlQ0hPqdvo80C0jPq3O9FS6yuSTWGlm1g3Hi2LOdGY0FSE4wEZofGMSTSQsW5HVNwsCHj0GgKr
ALLNlj4czJCTpmrIqz4PL3oBLyvvqB8KW+uy1rFGxjUo8jnOFnpi7FMhc8I2UogyRnrwgrLATdWc
4ndqAbOV0KwHijrAQRl5z1elsVnRzWMXFxgXaOey61Fmhy4FIoqyMCr5mn5CUX2kr8yRQx8kKSKg
IecuUzU3ARkJNxz3ZWXcBHl6aOXCsUB5+RbTkVy2N6AWN8xKu1jPbxMjfRz6+tr2xUNNHRTcEmVv
VdU5scor7L13Ls+qswCatEncH3W8n9hFp9qiJ2a+tTrF0cl4ETPRN4BHyFWW1JXIiXRe29l9imqj
poDAxR14LJBP5Tpfh1r5WrKwUuPX4ekvTUCeaqwezMy9A3O7zYOAOSUeLuPI+GR6/mXDQ1oA5Bih
0WBARkE38mTpVm70W8MHfMox55PeytbakAoMrflAbt9mRQM0Ji/Ikg9rq1ZJDBHiiOLzvpIvKeTe
KJl1IKFJ9N+Sv4WGtO1RhiGSpAujvCP4y56YMGTe6Gd27NoUS/grSgUvLSl7SSVtPIR62jhRTTjE
qneABja62QJzoyqbXEhBDZ5b3puSdq8N3bNdk2xXUsDZ5cR9rwnRW7ITQh2lsHpyXMtu5dTfimHc
QgK6UhCCL7FDOo41VBNSTukCBTS7Q6vI4T3qlBkmwdWgoVz0vYrY63AuFTpcT6n8GhvIGbtkGxsU
ERJ5Q+Ekuw9a2W2I2d4zlV76UotwzeXBSeJGApQ94G6X4ZIIUP5s0EjBT1lmTQllDoPhjn5DdqR2
SQuhPEw7eBwqoVTwjDH5DqRkBlGoVJBhxCA79D4FPZneoCkPoMDPG2uk2LqmHLbKSMME5SMUp3GZ
9taDEMZNjrXlguKB44T3yQeZWtxk1VlUEZg5Qd7BwP7D3hAp+BQkcMAQdGMdIJHPsniwQQTpNLMe
qYTGEyOvHgCGnEVRe5sGAcpS/8wqxBerr+5T2bylC39uE9JYmmuinJWYGQbz8s8HKngF6ZhO7JLb
cujMLcV6pmMqcF97rXx0qxQpQNjJCPZyEiqUSjIxSp+HUpXwDAC3Y7nAOH//7b/+/j/P/X97L9kx
iwdQyL+lTXLMgrSu/va7/vtv2LFN/7r7+rffJUH5naapHJf49+ena2o4+SXlf9VeJ48JjvZ7vTz3
jfzcJvla1MrTr11deXv1UCuUyGNDvQeY/9UH7sv+hExFm2fPv9aA/LYBqcgGiplKse8LmGRjsw8M
4FtZfPj48tr7T0e2315elbwoNOJQ7NtgVPdebwGnku1x+WtXt95enXi9QQiiEDwdzpoQKdAJICX9
tYubby8+2kRQuyEXJNjCh9yor5vMOPu1SxtvLx1UGiCaGJNOmyKkrZ+p6ValgH/18dWnL/hOj5Sn
nvqqR0pKAi88KiGBx+BYWqIYclStesNAr+ySbaX86+OGfvZyp39/1ZAnubIblpHYe1VzmXTaeVhm
v/iE1LeXBjrZiD73xV6L2VhXrrSTYkynPv7e02N+7wHNhqwB1CoUwlL2WeJ+yUWz8omqEJPamtTJ
nGjjZ89mNnAjiYnIVs1mD9M3BmCM0SuL3cff/ydTjjwbs6oKakZQVDQh8F8wYFGdcYihvDPvbz5u
YRqePz4hggNvH38rk9NJm0zZx751rirjLte6g2q6pBoyInf+dloTKNbcfdzc+z1Ws2fjmNwLkYNA
n4KCwPIH+LUEOUqpQMWfYOrk33zczPvvRLNnI7pUKJKVQzPfq3Kmyw7k3BSpZzyazq9dfzasNVMn
N5WV+d5Qom9xCvgPU8YT3/37evLeK5mN6j5qLKI8mF/rYX9mJTWatwqjgO6QFvGyECHat3bDyrqP
JfTNLtmaJGKZ/bU7m4/0QiWeb0bDHp3QJTBySNp5deLOfvbyZ0PdjurM0NRgQGUMgKRMnbKmJiyO
VgXuffrx125gNuTllgiGqnrD3mS8Y+tRBuvawhD746u/PyA1ezbYTYhphaikfm96Q7CpdTVYtuqo
7ga7bk70rZ81MR/zdWESrWy6fcOkSAk3wJFBfKJQOTrxin/SgDUb8rzhsWBpbjn61ARn8VytIHKb
9cXHj+gnY8+aDXFLdaOqVqoW6zgUvr3d4+g3YjHz8dV/9uVnIztoFagrWsGXryXv3Kz1bB0MfrEp
K7bvv9bEbHBHVlgXulo1+zCHd1q3ytYgwZPk0f7j6//sAU239moxDe0+KbtSafaGPlD42MYSvDjI
nh9fXfnJKLNmI7gEW4YVzVjv/YS0r7ueZE9hgi66c7J0XFGPiTIOQVe0zs1wKdXjkv5A7R6E3gAh
sHBkNJwff5ef3elswFvUWuJuYyQw6ORrVQYprmUntss/u/RsmEteZUWtVxZ78mD9isMmdmbqcGqY
/2RVtGbDHBC07rYGpeS166LfDkhueh7gNUoOYSmhWMy6R0nFcV5Eln3ixf3sjmbjHuewUehRk+8x
fjUXmQ7f1urg9P7SqzBng95STJTAJmu6l47WQqsRHSZpYi8/vvrPOp05G/RppbWhAldkr2Dmmw1P
Fmejhv0WB82d5V+Jqr50/fNsGJ0iAOth7uBmOAm68crLt5Wq7TSyoh9/l5/MEOZshmgAXyZNy9oc
jsV5ZMW71lWu84mf+/H1tZ90DnM2P1hCltUh1LP9VN4qgzhNm6FeAi8srUt70HMsUjQDAAMBeC/C
vxmUAGzPMQYXsIPhA507bSPiJri8vQgwOBTkFN8MRF6EPG0v1lN3HVmuSi4waOzwth5ZdXZDN/bV
J4wIZCKbILcSIPA2SVWSsiK3aWVIWxviuT6G/YZib63YIM/XUar26hcAVIFxzPKclHmfZ/kG2mFA
wqgDQNxSxSILE2M8aGt4iNZ+P0VtY49Cugj3DHTWn9EFBgGi6A6DRw+fCOrpvOUoN2n92KciRP47
jp3mUgHsAyDDcHko2qekAL+BwVuKSuv7k/+vNyfw6vuJ/DnLhzLw/Hr217/fZkgPkv+ZPvPP33n7
ib9vXrKLp+Slmv/Sm89w3b/adZ7qpzd/IUUX1MNV81IO1y8glep/xAim3/x3f/jby/er3A75y99+
f854JNPVvCBLf//rR1NQAYrUq843Xf+vH0438Lffz3G+zuKAqfHPq/3zIy9PVc2nFfsPW4B51VVV
wEkSDIXuZfqJZf5hotCRTYutCn/aNJMSpPaJaog/sEHTZAOsjCYUyFy//1ZlzfQjTflDh3miWpAA
6IColX7/x60f/9yg/vk23g+XaNp7M5ql6vZsoJRpY9hwR5JzYIQRyivbjjWIbGkaNG1/qUJRsbzr
MtMxQfAQoMFLjoYaLHMLm4pkOwj/KW/KCdoWqO2tjgqAsM689qWBbQHW2U6MgdSknklGOplSZzHm
N/CY2sZ0YHx5cMA88o0RcWIFtC4qHqugxDW0Rld5Ul00+JKjyYlbPHGIlovrsO0F05CVwmOhpNV2
UYmn9jCUX+s2aWCJgETsJFL0jQIqcCGaZAAzNPgNDKtlNITZBFv7E73WfeewBX9C2bzEtHBAUo2y
yfFq+85w62UM6y/BWKRas1UhccgqvtOuh+UMvmOqgheYZLjUNOk4n6nrkXmhKJYI5boGl+h0kDRj
kauD1YGBlGW5OLcga3qfIpNH8ThKIs+xyhJsru80j8KtR89kGjx6o6un2D8K6OtOIWQRIFhzdV25
UnIYLLd2ikvCMRh0fbgIk5QKmlXk+nlBGLHypefISqSvuJ8M/q5Pw7q9INllMYJMhLqbBnJgdtBU
QXKiEBliQzWCTEFU3Gohco25NfpXVjNiK0IxI1n+87GHCF0v7TTDyxovSR9ormyxgTnCUAniL0EA
vGGVlyUGWzaEWfyKvIo0dFmRorgdKShBxStis1CueBOqtypzgtPbBhes9gheI8y3cCvz8tDGyN2A
FEJ2k+R1rqYhaecK68loyl+mTVE7LhaWJP1AxY4ehayy71LU3jTS4ENalewM5E6G40P/RRt8GGQI
NyNkp+TcMJ0SRJ/RQq5zudeVRznMKn9t5AP3QOJBHahYMEaU1yBr3ZGSlMim/kbusjQ41wwtr8TF
oEA1o5LD7BDGL7OOcbMykqIzb0JpJDu/VGQtlg9NUMvSs9c3lVs4Q6EC79z6IiwKSGj1gNznLNPr
yPicV4FV+Fu+dBvchmbbdDdK0DLhUx7aSm3q8JJy6myBkKlQRrBIBcazJGSn4IjWxpRtZIu+jCXl
S6IoQ3pXNfmgUQKtw4b55pN3Rl8LDd7Vz8xYGaJdlRgKGeghlEiEWH7SC1IexJMxg7aopRmqRusl
GEmgTO9CK9Lrw6gaUlY4HfZ2wa2WyEN1AQYq7/AW0u3cmDLjPc67XCtQ1mMOaOhas0gp7iyZwpJd
BJ/c13Y25BBOLtmoBhiQ5VF5h4AiZ5xSFDwgMcCWJaJsuG5UKfpCZZIhOTrPCyFAlIdZUlBQFvrq
JlENl+oaSh1D8wZUNOK/SLX16MLDViM/BBoL3YMvMDC7JakvopdYRhz30Mg6CypqonYYHtNSC6D6
l5GMtlV3i65CaQYm44LfqgwDPRlTHklSEUEl7tgpwf6RmGHAx0ZxAEdEaI3sZL5flrdmjZAY5Wya
m1eSPGr+F5lKV+tsMKkIP+9Z4klMaWWinWWhVWcNmR0bCBYXRMB4njVebZ71beJLX/qqzaqnlnT8
cFaYie9v/UL34I2zniP/VEIQg5sQ56Ou24kKmSj8J/QDn4RW6OXXEKtm7yLNUDs8qshtYUKoQ0l+
OQ5Ijp1VUo2y0tAay4QUFRvlhc8mWdBluwZ8HtrBgTRcOZCWxvwxkiTsNrrIjy5ASDYDZq+ROWXy
RVOV8sKQFCxBsI7W0qfBV7vyUPhgmSgYAufYBMswMnydhK8cylup1iHGkA2l4mkJepASiaVdkGM8
1Bix60vKBwPjRku6CX7pSu3QoLrNRmNgNFYKkE4VK0v/wjf7EbKtlvds4aNMqyH3dKWfX7Dzl1F2
oYKg9sLTYSzcCUajjaodpLUDxVFLV7pVoh+Mw6ZD5Q3p217Go+1i0K5VLiAbyKF+e1WoRdO2jqVF
XrfuKAaCpeH5ZWR/k1UmqUOQJjFlyTFu2Rb+bPgm8DYrKIMIC9xxkC8gAsbqnbAAtbyoUhBS+5CG
PUU6/ogggJJDObgtfbLdxwLXDlzu/aFT9r5rjJC9ZSMKz8BjtWgC5aaXkb3LefGZaRG2PmomcEMB
dW/mJstTRfvmdV494KlWD3p/VdmNNpxPaLBvgAUj9xtGsSnYGKOjuK9M2ebdDF7ZdCS484HSU99m
k0o1oEkoEddmpcE5iiy1dzQmwOOnqrI1/x5UcAGswMyzzHVGSzyQOfpm5338Bf8GtJ8rxAcKcK16
qvkoWhyYEF15QO2cnBQaduQSJ9a9n5l1u9ZbUCdOro6yYJdaeUb+BavatLp0Y3LJqGqkrsQAw62N
8XYMbD84q2JqZI92k6j+Qa4MeWAh0arQhMox+U52Uqg329odGokkYdiqZ40rIuk+DLUmDtkqF759
73ZRiBiUDUC4CgK5xiUnsrui/oy4yaxWWtmSGFtgTeeZ+coKQV9s21JIFI/7MJmuVbpXtpeHNHUv
WbQr89qCOOKRzIDTJd+Y8MiVg9eQK5gcoshtFylHjXPK7Asqq9n5oXRQxzjvpAUV+RGs+9iyoJY5
xBPa8dHMdUN7qBKr1h/BqI7KmaaBQKMS0jNRORLmdaPbLHfr7sxOQwustYgEev8Q0DmCJR15/UOI
WWiw6zFVEQQ3yUs+oy/J7fO8qCTebILL2qqTudQuKgMlvSTeLTySkJDHlAfMDNTyIf6Lico6mY/r
lAIq3UTmW6PGXttxJeVYw4R9Mx6rLJuK1MNKVkBI8YehL23Vy4GwRuYgxrNA4LV5l9aaW1/19Rg2
SAyaFr2FreGWCkEvpKtTNt4TzkIVF1oTRkSHsUMlJqM6Sb+MFMVynsoKRDyoBIBqxc0XNmO+ip9a
ZGttssKXs3TjDVlwaFMLdNxSt3aDFE+GdYKQi9qT4U/kbPUngBa+mETRTFab2sQiqwJVxq0krNWg
cHiEE75WavDeVM5kssOQbdlCZLWDX+moXP3/fhDihX50ELp7qoPnp/S3JQez14eh7x/76zAk/sD8
m0SGje21ZgqDU8efhyGFnyDiFLbQp+ONIDDw11mIA48tU9AGDN8wFDzKCF/86yxky7Kw+H1iJKrF
j/6Ts9AUxPlXTJ/TlG5rwkTxqxiqacjz2EGdSwK/IBWZxGSb2FwF2pVbPwHaX5ioV9PtIG/M/oY1
FqjhJViJazu4FOxsXV84wLIXBPfWqmcs2KQAWbtNizs1v9OHTwgSKfT2i2NTYwm8sTHjIw5guDhO
XBnZs2VeeP3BdK915eb/Shc8D55R3GXf6v8XDuOCSM8/BQE/HMbPXtLh7Ul8+v0/O9/3jmSYJJzo
kdPBlD72Z+dT1T9sRdZtztmaRS+asj3/OIn/AdVKZdNBcbJN/YrBEPir90naHya+UYasKJYiQ/Aw
1f+k+00H7n/1Pt2g5lShmMBQbY0aOiHPwpoACSMyuVW46HM8vluoOpXv+Jp/jtvJ7tUz+SsK8HOR
xF9NmSZ+fNp0d/PUtAhlavPbCXKP83CfEVBKUBQCUfo/a2YWYmC/j6BmoBngmQhnJXA5FcIxa/1x
M+LtuP3xdmZBRZd6v96c2nEfe4ezzKp1Ric/AvRz6i0c9IN1727blb7EefHLqSyj8jaU+WPrs+iq
11hNHU2t105w0TupQ0kjGqEliK5dupLPxFm6DE+FcumQP3aWV2+QTv46TaGHOCFXPY3it74SS2xC
uFWi7LSYbk5l/6eL/dAz4cwyDkzul27+pjG/NagdUVEz6eh+8C8zvIu2yvStBGR9N0ZKv2VvdNd1
bu9gmR6f0B6893xtlYVB2JYqFHvWOi7DVtkRqATUpC45pGBNme9yKT3xSN/Gwb6/RkF0zGI4sEDJ
YtZZNcWObcmN8Qslzj+h+o9G2T183FNnWeMfG5n11Nga8qEQNFKtungBF2lPYMFhG7+MnH+jl7zz
4t7c06xrggDvPdWmuf4ZwNZZQZPUJZ9Fj+aKYxcOMxfUXD0pK7rpQnJOjozpzcz6zZvmZ500qvsB
6SbNt+vsqT9wbHbwCElA4y8I0C1g65ySwIh3xgWOsLrG+m0I44fO0obSEBrInhdE4K8A3VwP5+bn
WF2pn/sbfKB29YoQ5yOW960TPSSQrgHiONWJHqv8OCEhS2YVUQn9WKZszbJFKjrYAaO4YKEvsC/c
VZtokxykDcejE9IT5cdHrKuyNoWJCSBTwDsbHJKroiguqAzKYdPEACUdbRmv0UXjrXhp7sUi35x8
rT+OlLdtTj9/lSKFzkPMuqRN5XkolmKFg9SVtzKXwS6+iK9x8PVXp9qcOurbnkSTuqyx0FqMRDFb
GyFIEMRsiA7o0lMR3nPCXVY1SnSvo2hZBcagnsgfKdNw/6jFqaO9uslyVLSaCB2YvWeB7dEdzrro
PJx8lRLNWhIAJ2F7jCnJWbgnJqIf57u39zp7peARG9PIaDnC4SuUgIRXX5VTmdn3H6hq6RouHeyg
Z0OTIE7sajgbLFDOFmSaCbDAj39RNBhhMUc4KoxOTH3v9hr9ny3aszHR+TVKGYMWMbNe6dtxS3Z9
Z56Pq3oDdWb1b/TT6UHNX6Gh4lOomojYGY9vX6FmRiT/NFrUF+5VfUDvvtFXw/24RAztSI61+vgO
3+sxr5ub9ZhksOm8Ks0ZLe72rVPzLCcqnXf3cTvvPcjX7cz6x9CnJIU62plqn1Mc45LwxJ28M4vq
6usmZiM8tI22RR0O2NUsh7VB/A8rl+wLJ7s1/kTUp1sUM8efixr9vW4sXA+Jt91eEzOJcR2J1i41
8Ys2Sm9U278Asn8XV/7nIFYO+EIDTTs16596ItOIejVWA9Frijo9kQBbU+3aP5n1/3Edffs8ZnuD
BAZ4gLnX1He9bbOpt90a0fn2VA9S3huVr5/7bHtA8RvuAdNsDpvcdzFBXngXwwpz7zUgROZ0NFP+
nbjP7WX66DnNqTnvx2Xr7W3OtgtWr7GiTbcJxGHTbKAnboodeoqlufu4C7+zQL5taTb92IHAcqH6
/kCl+3Tdbpt1dMz3nnNyo3xiEphPO7A8Bs/9/kip7t3Audgmy2cdUHu5GFfJWnJ+Zfp+9Q7nIjQp
azXRmtxand0n0qZUtjk+fB8/vxP90Z5NNQMwMwj2tBHuvO30+NQNXlqbU7LTmWBk2q6+eU3zrTeu
0KPRTvOAtmmexDe8XeUVYJNV+6XcYoa6GJce2S16yMlNxjtnurdNz6agKKqahJpqhsKKGhScRD+x
dVwA47oHVB0cpx3OdKLDVMopHWpDzBNz4Ls7q9fvcTapeJaVjfjUMgc67kasoj2uM2ftnkqlbbmx
He/zx690utwPixUJdlk32OGIKf71eg7zckAsKZHwhVA1uMZPQxY6lfX4cSPvnD+IrtnCQAZjsGv8
ftOvZkqqvvM8GShhqVbDijDDtDPFmWPnbzsKvk+OBeWdmZnbMRXaJDynz5dg+EtGHtnUuk4bYbhA
S9lbJo/+Olg2DgUuOFNentoqKtOyPnuSb9qcDQ7dR/GNEwk1W/upxfRSWuIVcvDPhq16Yh47dXuz
pVhtU5PCJG6voCYrT77K7fHjF/ZuAybdAXUIEhJ11isy29TxFJvsXFLtOKbxNqpOzcXvNmGhNcG6
3J6CrG87HkB1nSyHTRPWPeUsifGfiZW/TyKGZbP1IcDFTkybDSSLsoqUYl/63DBeSAqVRNZ44sD1
7j3YuiB8DMGM3d7beyhlSiqzyfUmzGS4uxkjRyw/fhPvHQi4jX+1MXtOch/4aqnQRopTAVEmYHTV
cjyTlvB317mxyI7C4eBzNE5MRN/PNj/051cNz1Zl0GUxDFcats6RzrRsPw6Yk8FmXkmrwokvyLZS
GuztAsURX/vl4OT77gy47Mf3/94jJipCBZ2l65zqZyt20ikNMgsQs6OFHRJGRknlnXjE0xOc3+ir
JvTZCQEOtw0UhxvVlBrEEjLLXKA/OQ46CG0o4x/f0HsrDNOSbajC0HSsumeDN5Z8o8fWDKD1Ullb
mOzcQpRdwdjZt5fhTXReI03aIucBxLOmfDBYn5ypphZ+uGGNQWFwDBOWMRsZzJglcS+GHhA8POOC
bGVus43hmBtZu5tCQqf3Q+/2JlszCE7oClVy6uyuMy0MMhn3sYXxqKyxjMu3DViLTbCvb7CsXjWO
7KgvxrYBDJotw8f+RTq9z3xvhp52FqSASPTYxqwvdZrX1B72b4t453/N1z1PuXHap3rzSyEwFrx/
tWXOOpXbVRi8cAwhOts6KowFIhbKLl3jO7DMDhQIx9sUx+XE6Q7FcfyULk/tB9/t1a++wOwUGkaq
2sqgLJByubsiRRHXYPo4HqAdLCi5dj7u1e9t2QwbrQkyV5n11pr1KdxLSI7WDCL4BU6ofxOrcWs4
1uXgr7x61T33K28ZruB2yp9P9efp0j9051dNz2ZhHFNRQiRMEc3YLEi8ggZ1F2obn9j8vrcze3OL
s5k4TXCYL3D14RbDY772VigcwmW/tBbqatiikjBPVE2+u6Xg9K6YYsoc2d+3Oa+2TYOO5xZSyGnb
5F5hiLcVO069i3IfnDywvHf2RniJ+lOeVN/MuG/XsiqqA8DLEKi6ZbdqLmKH0pI4d4CdSgi7IrBS
S/jpTEsCc5Fl/VISR8mc3NuJs2b7cWeaxuEPL9Tmfg2+jsX+7e1XGbwRVZfC9kbbZBcV50F1k1+U
p48Z764tr9qZdZxMl6rRUBgibNpi4pcguDnVmBfyUX4Oe4eILSfDU6fdd87apswzpkzdNpgJpy/1
6p3iVm60HYas1P4nk+Xb/ybtunYjx7XtFwlQDq+KlVzOaV6Ebne3cs76+rvoOWcs07zFgc88DdCA
d1HciTus1b+B30y2s6b8qUULUNcz7brtOs4nZWXgn8RS31QAbkcDEkuiSoov976yywIAdgEiM2id
xC2eL18hW54lwdOjVSnr9Pt3GqTKWkJk/CQDN/whWPEABjeSD4aTZ97pGBdpYIxZI+EUAOIalaqM
LSafOgEeANXFuy7DuEdTc2yRoZOfRFCxowVxJXjYSZKAUgx5vgAnzufrJMOXId3WDLSFDWj/l5ZX
jX0bbQEYEQZV/Ea4x2ids8gKz1uzxMiYaTBlmDqwq6jolKygLpt0fDByGhF8MNNZju+lIwnEoEXJ
PcAR6toPfu7BiEqYd0BNFK8zDCbSDwslr2MTzWgg4lTWg4Q50xzTCGXurRPgFYCoc1kLWXqBKXaZ
MLyC0pfuN5eW1QAfAMcEJxbIXiYHRDSchTbWUxMn+pBBOZG5ldYhFYnuIZ2T3NSfFdCXuZMvugX2
0YGBcTOnR17M452MikWWnmEvSIHUIq3BkGwBw2PixDv2VX0cjDaqCrfY5riqCK6+LzVHxIRgapqO
oYgA0fxx+ap40ij70huhVrIBB0qi6240gVJvG/khB6c3kBsvi2LlKtsre68SblwwQIzlCVNxJJC3
+wzNUANcNyJQ0lxS2km9DNCl4w2ahGtth0CE4bwaeSrzHvY38lGQHnRpfleZ2c3VExa4d72dY/zS
6dEvdfRjxC2JEDWkYuqnM1PVibwJG602IBNbUC9gKQQyVJ8Hi6KedXNtOS8q9hdGpi9jqkQDZyuV
7ecGYAJzkpLNfoZKcvkK7OvcrYK32RH9/Ed5nh5AyNlf8YoKEstNI1n6RzCxm82nHWRlEBAnSJjT
XgYPzg1Yh+C4CuQOGwJuFwhe641PyupMPcrax8znFdOZH1o2NV1G4QFzLpQij1PTqAU4UIFh34MW
aMqDccmBio2VDiDOcnWZ6QgU4ENhdwVxgy6jWK0WAV8F4iazfl4gYxjrW0HAKGJoJUAn1kCph6Q/
RFo8jTVQ61XxYOnmjaRFV4DB5myvMg+/+TWUz9ByQ9AVDKfbQ9z+VcziH7OR7q1GOa+9Ely2YubB
0RgQkV1ookmX+Ip2AewEHtNgfAVkDoAShbr1L4tgJjEy8lDDlCUZ8ZjysqEg6r2avCeixblA/j34
gwuuGBscqU7OMxpigl9MdCON+ngC8OEyLFAQtwSE3OvpN3jCnBKkaoF6HHpbv+OcjvEcxkSajv62
pMNE6R6+XHWgdFCjBDS/gPA9mHjCgZdRAKz0pPZmg4XCdPqB9RVM404xGN4BnpTVP9XIQrEL/E3z
I+f3MG8Uo5CmLimYh3x/oWxsNxSKvlAG5D7gOHXCA2wl90n3CewleDOjd2q5Ju+bMxMhAyCSePFY
X+c2qiQdBsxnkugd3oa3cFUg4bNDF2soruxG2PQOBP5bi/nlN1IpL9VXc7qEJACA2PXGfBIfwfue
6M4N9q4CQKcdhZsS9TSwTAFm/ZA7JpB4OTGQ+a0xq4IpQhGlUZ167bWG+p8iVBlG/ri+yirXMzFd
8UYEFXGQOoyAnschwQ3u60DJd3rBKUBI/mighYKN8l30Nj3XhoPq5V498ppITFe0EU+FIEWtk7UF
Gj8amouNt61dLqe47d11fuXoLTN1MeHsFQvOAnNqn2NOr6azVSZIlPJ9hVV6zAA9DSAPQFAHVTcg
We32CVuH0CXM/fBfDKyyhIEi3j/iKbehzu3cvPtcFAnAO2cvoC+D41gd7SC6wBRdXV6UZd7sRiIV
4ixQr4UpSasBJd+spt+PFrzwdayDxDA7RGPqVhX3ycK6TwXQoLKG4Vdsp1Iaq2USwFpbeAfSQlKT
q+VsmLaEVyz5yICN3AOtLVb/RUBnpmtbyZQip2D8FhsJX3b0ASj/J50CAA4HDXk853v1hMlEfkee
pVNbmZT2Wku2zpGO0gRiwWkBbUcVyE8AiXNj30AKFUdg4XiMjyXmV7g+kSeb8k6p0bXyBPg8dCBH
t7oTQjvEeheGu1pPXfzxSTjMQXs1/IwfeX0tZsDdHpu4600IaCzApqQzjk2KUKjIuIA7BT2qA0w5
DyGQ94pi2s5WHlG6jbwxbxQrnHG1AMhy+4fpXDV+E5DXm+ov7aEOQs6LlDVqYWwlUs4C4xwaAEzh
LLD4pwAd1gPsqWk3TnpfPhuPs4lopzn91Xgeg8TvOC8Png1RriIBiKgYkwgbl8MRnDnXqaE/mJVn
tiMnvrDi6vaYlIsIFUsKpQQXWS+SbUjCqZNDcOcl/mXfyxaDcr6EPXfEMkrM0iUpwKjhifrqutA1
bOM+LUBsvyyEMWmN3h46UP+RQr8XJxkb6MDi/btakod+CCDrgLSSAVD0u+jBDWyvA+ZoeSV8Vv33
k2DK58Vq1i0jgBfefV5LZmNIZ8gK1DHoA55X5x6T8nNaLmmiEOKY5FmcvqwlIPDt8nr9CQIMe/QU
T5Tu/kWvnvxZOu3F1CpSbFVTv44EZuAEXWTxPQWTfDKr247o02tBcSPv0C8A7Mnl62TqzIc8ujIp
WEkrAWsVnSjtKOkRWC4Su9AeLwthWpqGl6iBTBYdNsrSCgOLtVkHS6uNnzOmDU3BXroaNKc8YBhW
O9FQNpIoE9CBZTdqA8lzsJ/tit5wJT1LkpM/g7BS+DE7mFmxQUyGHhfIZoHdXABAen/5sKxkEjPA
6LNjrcNAhP7sReu4HFMMWyQ2dNW1xhuwHHiXJbAdNXZURKRY2N+i24dqV4M6zIBuYp/yYKJTOu9i
MpYT3017wO8A35P3MmBGwY1EKgpiMEI2Bow5k5k4DFUW4CK2a7/OMIxLTB/I8EdAZq7AVXcSX/t1
+bw84dQXBXfEDJRVCDfS9qlYVFcw74xCfZtVFdQsD5eFkT/2xQA3J6WCIEgvGjwT8W2T+gnIgnYW
7UZrcS8LYRrERggV90T0IrU8IQbRTA+y2PuTuu6VOH1rJ/X6sijeeSjb09diSEHlRCZLsPFZai50
1gWvCMePcHWSsry1x1rVaP7ngTP/wrIpIKThuCQvAb7FLvF58YBzMJWq2s/ZPA4d6bHi6Q721H0D
CMBOkzg3xZNCBZ2xB4SVGqPoUTWmPB9BmDAiTynjJsZQYTXWHENjKwYqZRqq6KhGUOJkDZAiYU1U
HTyLjay7ubIEpoAlkYrTwmEf7EMSFd+ARTVW6wRJS57sihW9cCweYyJ7NnrvsgayhnYA3f0hikrf
V7MrtZqYFChX952T32t+7gueciU8rg4auHZ7ZYIBnmPI/49GfohVPztigI5EUb3ihGowngzgKBh2
6pNWFR6hqEFisuJfxG+idV/dx4dQ8tk3OXSXh80SlhAqg01kAYLgaLWTE2GrHvP9/VqCNWLAPE3W
3045x9KZdebtd6ZcVwWyMiBCwCJGXwErrBO2sxPfZ5iNMoJprwKKeboBcq+6A6wBv5XLVCgTy8EY
NES5V6EcTSHXUT+REIHd+9puG1PCkFZueGHHs0mmQuk6ZtkQXkVTe7/5zUceDSEXDGB32fnJkNxS
80QPCoVdv/oP5rDMN9SKyMA0f5CFFYl0Q8KuBoag9C9l1l7V8lID2xQo8F7VubKBDev04m3UgPpu
Xnh2w8oFt9IoEw3LtdPLDMdcDtGd7CVYU1Pv0zNpyliu4HOslHV/W2mUlVaT2Cf6jBKyfJWfwEXq
ir/LazBgX6m2+KYjnQoyP+s5YYPYIG0uW6GUjRZ42gMPAkLBhetk4FRRpxvOuVgisDVsidBKDFjS
yVJar2ZtTbgzkK7ctg9kHzVz3jroiQ1ySxQ0ee9opkBZNwxTe99fpyKhFYartOa4tk6oJnA5maDn
s0OgcvGWJZkezlAUVPw1GUuhIuVsmkkopQgwdTbYFsPABBqeRyYh0ycg7jtqaceHZsf5miwt2Yqk
fIwKgtEE8P1kIrx7kh3Vm35bZ/AE7jHkZGOS2I18HkwtM6nfyqSyJdAOCyCRgczeLffVjrSWVYzb
gG/Mlp6rW2A2oShSnpeTuTOrPb9Czf3OlGurAIsUduRGNXtVnGQnHcnA9npYEswfFW7CVSHukSkd
GppSEaP4/ciDFx5mCDqIVyDeve1vooN2Bl2Yu4KRuPf0o7yz9ry+HbPMh6Atmjo29TWTHr0oUyPV
ZOJ7SO0J6KsuovZP62ygIoMXwF/LT+HXZc1iK9aHQMoT5OCHGQawZwCUYd0n68MMzPbRkDj+hieF
sphhiocQWGnYmpRjJ1wPxSDZksrp+3E/HmUks4j5Tl3DExCLoIfwYOySzC1gmOSh1N811yCD4Rkm
+ZO0I93eF2Uj7TD2YwcuQlsPb/D1MAQOyJ+93OicBJUVAbdyKFNQIkXWOrKQ0USNswzWrSrrh15Y
wHb4J2mCyzrB/pDYxpDRcZHUL2Xucl1qEyS1xNvUsgvWP7dyQIRiZ7LdnVBqv+XP5DC990YkFXRj
gOaKCxEJIgu/mwW3iDmZN2vvykAv/J9TUZG27g0NjNcQMcfjybJku+qkYACEia7eFav2BKC8vQkI
wIaH0cAsam0lU0YmAkJABCgSser1BU4Fc6knEFOtRzRU0eHEa9pWfqQer/vEdqCbE1NmF6P6qYhE
rgaghPbX8Bj7SJy88jzc1M6yUzljSKz5anxhTFtguFnDBjp1zkmIDA1ThWj571YfVaBAOYI/uboF
W/P6LDg5dqYQIE/ddXos3EZw9HPFCZRMR7P5BdSJ08VoG6AOwh4lBOR4srNuN6icUhP7u2LOQcRg
oagjFf782rD6sp+wwId81J9dvKrc5ip2613rNfvyMD3zOhLMQ23EUX6tLSNABBEns+p7qbwa58dB
+nnZ5Jl+bCOC8mMAEQGhuo5srQW0XwQSb8CS+rmAjuVqRO5lWcyKMjZV/vl8lDNr0KNLixlqogb1
XnWUnbkn63TiqQ94Q5m8T0cFdCCNia1MVr1n8WyarV0oN6F+e/k8HBl0LddU02WWyLaesjyDVFap
MHnScZomTPf48cnoxcq8jtr63bJ6lDVLvHFTgCVePoZM/N+XWLaRQblggIwKyUCsd3KE6wWUo2gq
nFYXgK/rUd8ne/FFfJP+Gn4bz6TxOKHx0LVeesuFdSDXf+l3UH5aj8ssn8lISPKUnMFwfVR2RQBG
w3GXOdmp1JFktwf5CD6nu5n3aiH6cEk25cGANlrJ8Xtqjz2n+DW/QeMx8f5euARRJNoB10ZAvFiB
JfqRt3vODrybK6AcSzRjULYi8Afioe5JkED+YrrqdfGA2fM74Axy93B4ykv5llzI/+PKwuFR1R5a
8DuKOsdfMmUQ9DKAi2EIll6fGgoDNK5ktTq2rNpt9fQ+UYYO7GSRd1mF2d/vQxK9RdXNYT9gDALu
/6/BG09AH8Gzk7zNGtB3/asnA9MwMS2MaCeiIkIvUrVAldc0MD3a6C7dZWp23Wm8nQ+eCEon88mQ
ppEcCj7aqaRTheEgzndj3tDmFOTfN5UdsZMzMSWvgN41bwGVO4FtDVPEhdO48Y/koXpA4e5fTI3w
xFLKFylANkYYhV3lNiYM/oitnd0BkAtXhvYG+n+g83XkHS8v4omlgp2+1OqCETfgxmhD5otqeGwB
W4w2dOJyviurLIkli3+0g4p08ZgDMIpEuuzJPHRB/9y5QOA4FT4vzvF0hIpzQp+VkUGOtIJOcO3O
RfHIOcplCdiY/awilQ6+UCwMkpxH8XWnCpQ7SX2PA2RZDzSSAFIGHeplqcy0BADyOjDksZ5LT4iJ
abfkK0lgFbXdKVUF/u7BHUKw2jZ3lyUxg85GEhX8wrVuDdgYnjyt0l6vZnGc0nlX1+nBkhOnM6XS
F7uJVzpmftSNVCrUNWmpKVX/twHU+wxPO2C0Oimq9OjoGLel6conecdbbWK7yY1Y8rM25m5NYmQA
NZ4kYDIoYicbUKf3BNhD9dE1Sl7RfuOOJPOOSrsYYP8XnQyZII0NjOqXafTO5Stkp+WWBu4uPPKw
5EkZAcA151UjIsggDdhuB2zIlGBiJs0OJz6EgBDmiWSf6h+RCmUVBE5NGt4BLzCmBPQ9R6n2ZMMf
kwrO+tuUnPiWV+dkeq+PUypUr0prQxAjEJ2RMtHJjdcJtMgplgQuf0zewSh7kPMsJ0AeiAjpYA9q
ZKsFB76Ldw5K98GPnmnAg4dDMR8beZ+qlS0s36pkbD4WpektgJUji5i1GJiB5AIABeBL7XOCycTV
m9A0uTI5j2D2Y38jklJ0oNqL1fu5uj89SsReEdmSXVVo2Xd+jmdvaENu4mKilucteV+UCqeYMy1T
gSSv89DYLThOsdgd8xr1PCtTqOiJfalZRr+C4K+AxPyGBGuyUjcCGdauHX6Di6eJVAytQW2QZkRP
wHrhFSbWf/q3y7rObGwZmyujHIfVz+owvquiHwJ8CEy3T6O7/CDJI2hsGjcBWPRd4baPCue9wTob
uloo+OI/zJxTugLWjv/kXWZY23n+Rwy5qR1TBFZRgJcJ/Mgv++ZK3ilRSIoHvV/8qM4qkNxiX3zF
C9/pMDj6L7I6jkR6ry+qNfDFk1olccOSm3hSE1iYVpmwVSQfwzuMO/E2PXkiKZ+Y6m1dpOSQxTg4
YXKQl9zj6AhxePTLEDHlv9/RoBwi6LKTSiIipm7tX6bY9KpkBqR5citrkwOEvkOMGcoaO36CrN0l
JuhkRvC1cX4GMa5Lv4JymmG9Snk54duGmMNAo3d6DiOAaYYhSt6FMtmt+K126Pbg5NtvkoVIr9dV
IcnC3w2gxNOB4owqIgGvs1LX+nX5QyvE2C4dkbKJMfqvwk5Opfnlw3JusPVR/SFZ5+CUe3AugIYj
1N3iaS2gzRLQmAwnvDfBqYglEeDO4dfh4aJagBLaaa1dx1C+RvMyLJY48Q7VxwOvb0N+E/2bsfYL
jg/ALaD8Sf1m9DpH7DJAOZI+cVX9vkfaMUnf2ZfYSqH8e94boDeYiBSAwE7yvThb/uWPzzsH5dt7
3Yoy8C4it8DgnqYHw/xi8cCemAFkewzKoas6VuuHBitGaiChSqzs5p1xhZ1s3BrCYqC5l8/EekNs
xVHOHWNsYghKTJLZ670N3mMbc5egKEtuVfH+sijO56MrgY08l8Adwcn0/FCBbyBZ3wCEendZCDNa
bQ5E1wLDNjTGVCWeyMkxl/4S3a0jMk9S6BBvOmiH6szAE+FHYua7wQIFD0o4MuIJvaylyzNYTjRM
ZSnX2PJwqwOY8hD8BxfTq0BbxTYaD6iAmU1tRVLepwOhBQg6yHzbn+6pOxNIq/gaRTHMS7x1D/Wh
uO6O2TPnCzPvcXNOypz1VNZW0CWQFCfZRXcqYERwSl9ydJ9AiNTQU95LgqmlG5GUbQ+6AaAoAjdR
NE8gbbZz4aUFV03TzTbncCREfPFVKuZ4gKoFrH8aY6PU1EQ3CLgrxlsEbOsA69ABx16PlHhxm1//
Yt2AFTotTOaamK9GBZAezRXzNBxD0lyYHNGRnc5uwH6D6QHlkB5BIvstZ4xlQjQvke4YdEluGZNG
iMhSpl6fC+0ch/dF8XL5IzIVZCOC0spZIUigJgy9iG7F7KkaJlQzf16WwRxGsDZCKC0MATo+ZSEu
iqD3RJHdoRKNUCfif4Cy7vd2cUoeFCc8xl6aefUV76HJ3GO2DBE7gpi9IhwUnyN/DhITI1vxIVsX
bDKd3f+q/uoe29DFBAh4Me1q392ItvwT6opaCX8cg7mnsv0BVKQQ+nKUs/T9B0R3NTC8QUPpl1gC
wtn3o4bHDaBgEizpA5fR1SYuGjGzZYyhQknHopkMrCzqCkRhVDMlhOYCa/JIADdy7CAQyA1ef4cd
FDeSKPuvQ/AdJURS74JYkCTpmSMA6oYkzfPvPLA43XCioV+8wEYedbfrKMyZVeHTiuNji6nyKXzl
qC/5C18kgBsCHVJUC4E281l7hhDt9UqG+qpXylv80O7nFzLeJh/EP8a1etCuVyAYkWUS4Yc52OWT
qTho1jb7FehfNRdnh3leYD4CwU1HDKZntmSQJzX9u1PIkutSW3xT4N0h0ylsRFBXGI7gkm5FHLgG
s5/kwJt3ul1OC1wrmPV0HmLcu9v88oE38qgr7GI1LDSSdJpX2kuKzc67bFd55Sk+je7sGqOjHGO/
3km3q2Mc4haN99V0llOOFUUuRjlbfzc/hjLVMSrzMAYXK3z85I0PsRPdAibVEW7zHYBcAuPhsnbx
rpNK6sK46EFDhXAZzlZh93VdYXFgCC4LYV+oCopSDYvpX3Bw1qTStUaEkEQRgJS0E/L7teNlOEwz
IRD2WIEHUCS9UmqAhrSx8O3sZX4dYiCztd5QCa6I8ihw5p3LJ/p/rulDGgnVm8ecIk9tUZHMpnia
PMOvEPs7N9tLjoasho92x/6CH+Ko52pbFZqpp/iCI+ajwjD0h6od7Al8j5fPxZBjwsPoYBEDhYVM
r+B1raCFA8Fe0mXt99BWv80m/FOmBadez9A6MoOMJiYQXQmp7eev18iCNQsp8PQUGejU8gwsjW5/
+STv6Rdl1WDAAY4UqjXvG1WUjFpQ6nCEY05P1k4PCIqr8myd1wAVIozRYL0QwPGkBw62s511aiNX
4IQGVppvIn1CugbsWnhvSkm6DlNSwPwmY0PVU/+QeR2IIjDl6ixvQBdfHsQekRZAfpdPzgq2n8RS
XzcCAl251LCE1ZicRrnOi9EfCgFo1ZUTpcdobGwRO6sxbyWDeaub45J/39pEF8VaOkOuBeK2tv7T
ys+ck5Ff/uVONxKI+m4kxJFaDXMPCaSEMtxJgP83XcORX0hjQjxKPAJw1grzp09JhaKpVkBaHEOg
fqUD91s7hnurw6aagBXmCTvTnPORP/flfBogV7D8KhIes8/nE+d+qjPyBf/emEZNBuBF4ZPl9Z4E
oBL5OTRRH3bkjgtBxXJo6Pb8I5puwIAMsNfBTkxEi864j+I9ARElSJ6iSNA6wIvkcU7L8NifRNKJ
jVjPdQteRFuxEynQD6qn/BQAvRuY+1qzsTP6IJ6yt/wAM+G1eVlvgk+yKdMcx7W2WpIRC0f5sD4o
x+RgnLWf60/1RiXrsU402MXrcJ24ode+ccUzLxpoHXg8ArZNpVEmOj0DWvMKfw4UM7d9yFpnLB4l
1ZF/F4QF5W7GIzLfJQWKOfNvFbuRt6nlmH6s2cpT5vcovewuXwbvB1FpR4YsrtVIgMFDFy+AUyH9
WsnYf31/WQ7TRxgipv0BJQUeKErD48YwStBfAgA5Po+qscuXhON1ORLoqvkkxLVm9fBvxlwG3ar8
yDShtf+nUxiU5uqxURcoDGAks8PdgCG8a/+370RXybNiBmEG2aNOhsSdFPgcnSOBbfEfV0GPyNft
OFQzwR2P/ijXZgBmEwerCABPw2QWYAMPHa80w/amG4lUgNDFsU4QLP9239IJb7P7/IiZoj2cac8t
X3DFUdEiW8Ad1xfQNWJkqwtsOK8/1h6BnwAB7N1llSAG8sV1b85GRYouUvR+IEig41qWz1NX6idT
CiMnLgxgexd1/Kw2leyJid7wIA2YtrsRTfzsJirOujaAwB0aX8+TnYipo8N5KWhihDzof2KdXw5p
wmspSGnQwiHxeSNpAbWZqRCoIzlavSF7KpXInvTnElC9LRlEG36Os/odW9vIpJSmAGCm1o5QGtUa
7QU9+l7mzIQSPbh0KkpPVgGIWmYBCb3x05yuxhVUuBzt4ImgtGPSQA3dKrii0QAT8uOk3cXcGRjy
8S8dg1IDFA7bZAwhgyC9kGFqjFI/EyRCAfgSeaByjsSqKKNP86EMVMgol3DUjBnmJd/qQb/P36Rd
f2y91SluxjMQob5HBgeiqY1MKnxkgHBrKglnxE7qHcZKX0nXPENbSpQx+R97vBIo+xWBxyRoOzVU
O+hXZZuv/dKCXNpe74Xiukn3uhQovgKmxMyJ9tbiGZotD0C3BG+xrb5lDzIyUf7iJquEiIN//A75
s+VNQF7RZQJLpQbhQc6wztQ8hq6KtQdggWMNsDwTzkZlXz7mh2/lBhvZlNXrcT/HIoEnlS3DA228
g8E/wC0C8T3l1WKYrmwjijL2JscFTytElVlply1gt+TQB4E3qKCdy/6anQFuRFFWb5mIfT3B0Bz9
6SkGGeVNCosR7wc33pnPyS/pj3VFmhTIfV/bgKdY7Oi7EU95hN4SIkEY3mPh37X8Fi8yIH0Bw/6J
AMVxezHMvGgjkHIPQxmZ6TS+R0PJH/frfiztyCMCJWf6tQKinxvvmR7JEgFEjtc+0CwpkaAXtWqN
JNnyVe+2e0IGJaChLFwtgDJLfB7WFflzXxzgRhzlkICz3QozeU9IqGPnYuXOmAJJm8mPBsldWk7U
YKrqRhrlikwpmrooIlZRvjXCDHTOX3WKudvh92VFZftZC7gzZEVW/bItPgudOsSEW0UN1D8p+MvX
YNZ2enZjTrbuKofSW+XjUkugwvzGVh4pPAOSBk0noJtTZ4yUGbDnhPcqrNRiZ4IqPRgbob3K+mY4
VIMocupCzJRtI5CeO8/0UOv+fpZJgG8njQLlSrojfJuFn1/JnBDGytm20qg0XkobUxtLvHnFdQmK
pn+WpXH21ArodwrKrkqGHnCC2YfLF8oyRNK8QwcPbJvwmZ9duTpkyaCCNhFzh6/oqSnxr8t/n9XX
xlTMhwDKDkAUEkZSAQHD4izO7K79rvoL2Gtovb5YgWna2o81x0A4f3qafX+qRdbUEai/LKuDlXZJ
Fux92JOoAohc7ID4bJ0ABp060xQ/W7F+nQstuKlamCjYzv9qBbTe+nl/+ROwPIG0+RlUGCnmcRIq
idhmq98B1iEQI30HSNZ9qg2e0VaNfVke60qx4wlQBYDLgoWFspNZXoFYTrKEJGmxTC61mY0pudS/
LIXlcTZS6BKN2srGNJLkJ0x+Z4qGrflXsbyZa14lnS3HBP0HHug4Fa2gszmKNUH77xXlrq+Q6ACO
PIrBjSHyOJeYuiqDCgjI5ABHg8DPxgBwfKDXyQiD2jShoJ2ps52FQxyEUXMfduJ5TgVfLcRgEU1H
XatdrOk7BRsNcaXftZP2NlnJGR0HzjghKzpjyg/Y0vhpaO69//vmodNXoiTnpBrWutk5fZV28b3l
LC/lGbwnt9YNb7SG8Tz4JI7S12laqiUjdU2pKx1d+JOvf8XrGFxWH9a64Ccp1LcOS7T5J9LrIdVT
wsCX/VZ/EYQjcbf27v8ojCjZ5gvqgtrETQdhSYztN8uPDoD4mt4IZQQiP2dWmGF/n05GaaxV65Me
1qiWVINhm3HkonPIyRe5X4/yqn1IxsXJzI4mAFGPcP/oDytwhf0e/Z5vbNbgQAYyJ9QBYYJUyt31
a262RFhX1jeDMbyMiXhutOLh8i2x9e5DDKV3nVXoo05gdbXsryp+mDXTjoFGelkIqw3y6TCU3glD
VS4lCbMYfziRPkzqzj8F580IZHcm1Nm8ggjzWLIJkBuEQdwJ5Y61ek1B9k4Exp1ba4ca1LMWEGU5
52JEGfDJ/yOGnlLrK62f+x6X1Lt/25P6ememdoaZTsVJj4TgUbGznzHHjpnKvhFLZS3RIC+zSS4t
r19VsbYj7nwk2/1tRMifjTdflEosIpwM7AJPBC+ErP4lD8LVt3f/Pn1ISttVeRyiTsN9VQSnR/oZ
zd8Z1vokgtL0aQGNSUxw0Fq09KPqiHqFH7v5s9b61oImYHrQv+OTNt+Q0vpQwBaWIkCiFiIbEF5S
g5d1MNVc0QBYhW4RRt6oW4oi2arRvYIEUbmL0uhFkrJzEwlvHD3nyaGvR+y0anz/dvpukvdqkAC6
OHSL1DVAOhG51WlxyaYTb26Kqeib81F3JlVGCOJx5DtCUtpImB050Xg2TL4R9WbEQNLHN6RvCVXb
qiWaTnDNAe59DVQ1R7+X/cpPf/MexKyawydpVFCMpngSW+HdE4qO4qMjvVuP7bNyHstD90Imokov
80HYFxTHEe6RS+VBrurScalAWbeNlJbLe/1MXGwN8Mhk7lT4i0xHVeAx5p2Yd4VU0JylKNQE0Kfb
Wd1d9aax7y2Tt2HFmm779FUpd5+lct8tACfAAzma3Uz384cax9oD/wQdDeUc3kvGcUUfERw++RWv
6sAObx8qRKflqWH1qVDgm46+9iLGjvHSnHXEOHMPvLPcSXVf5W7e8s5ML6+NegGuswx6O+GBR2Jq
kdynPmkUr94S+uKDdUAkAvejdfpWbrI5L+V21qhQG6GBaEEp90U57xshOy2x6l92O0Q1LqgqjXsm
9hP6pgSrDoRXo4JJcLXP3EkzpnwXmYCuPCziqljgs9P0VyUtZc5WncyM7hjWxDsSQGiAf/wcA41x
nMaCAI+27uJhlPBQFG76IGmecpJ2ppv+IZObzX64Xj3t0Mm2dYVWoAfiK69ErHR5BUOmJRFQbAze
gZeA/hy9NHdrR56YhhnMSuhpIg+WlykBMwdkohlUP3TjdGisqFF1mFEeLW6XYP9n6Dh3ynruYeL9
QwaVuySYxdX0Bv4gfDQAcNxiSRaQbwkQbbKb+ExmHDI3uf9WINlIpTQ2jZfKzEpo7Kootlk/hOL3
HKsB3h4TRTo8ZKk4IihdW4gTDkY42HTsVuuOuR/RxScuvbqWK64LYF/Xh0QqluRlC0IbA/opCcXd
OA8P/ZRwyiiscg6u60MGZQNKog9rSD4cmd8f0Sn2sDME4MHsNT0MO+VbwdjElDRAocFiTrcX9WKM
sKMIcSRJk8AxEkWO4aFahI5tBC5Z97KHYeY1GIsGsi92HzAp9tnCQbctxCPSQlteXtfkAdWGrOBh
HDJvaSODuqWplwU1Izs6WgFQQ/kxthTn8il4Eqg7MtJ6rOQUmjfXKD1NV9qwfOteNoegonjZtEOz
ZCgDL4cscQyfBJrhhWCRz1f/YlqdfJMvnn8jjornUtOABWDGidJ9dVZGpzmQ8RwBA5ZqB2SoCBN7
5eR1Rx7mFQu4B1zO/ygEXX0eskqMgM9NHnQVUoXs1A4HdBL8wgGDc2sb2Mod4fJ7B8sWsHS/L1z9
JXJaLOt+Ax3600+hHKW5qp0Ut2idxDMAbNQ6hldZDcAmdhOvHs1qMHySRblHadHLRCLfm3DOrKf+
Znkcfs873LG7euKD3gAWk5s1kT964ZLpEdAqW62hIDqlXonAgEep/+qt/0MeEnyobY6JaOTfN7Wo
cAI1rEbI4838fpz+hOKvyybImri0QDoFygOQlioKXS4EHHojFxlRnCUFtF8hG9iZCc/SWrmyoBju
oGiRPRfrVd5bp1IJ3cvyWY5sK546nxYDtGQkfbZSFI+a/CPSARE0a5zgzTJLrKxpGGSV4DPpmpSJ
eAPSJLhLK5MiO1pLyTaVCCitbXVQ0vX35TOx0i9EAgukcEC9RXX4851lqIjGMfmkcxd7Y63trOUk
TFPQz5ona7y+E/NsuDfDBO0eYGaoUCCvclJLMmoqyvXomochiLGwXoAYqEpt0n1CUhd0Hbi7Lh+S
XAxtBERd/iuW/KyNYpYYIQuLhdTfxsYt1sYpQs6lsQYHoJIfIqjviOWJOZ5WiBh90QEpjog5q+mw
vkh+CU6rCRRazxGAuLKbEXtJAQ8hhbjqSwekIscUa6qxNJCOvZ8dwacj0Cj5gfck4X1HKmJYltJ1
/QQx6jp5mSljJi/jXBXrObL5jvQrb57XeB4Ie3cop2+LFnnQF29Nin3ZWI091oWfytk3SkhbmVQQ
yPS0Q3UCL0uM64+AmZz6DCjW+rTGnMMxC35bSVQImKtCVmPsh+I5KToltokET703MVsiIiHPr3hl
AeY7YCtP+az4klIIqiSQyQDM/Qq7ei8AOqf4HZ4InMJ4XgDSK/J5uDhWrlB+slNUDHqRQpZ6VWO7
6IQ1n9vU74/LTXGqMLgD9o/iPnJ5k1JssehwiQromRUafAltOzVeDaiOoN21PUjmswbAhrEb599A
OIOxf0iirjFPAEKsmXgTmH3oruKPOeUWUonOfbXoDxHUzQm6VTQqSTet+78XX9odGb9PgcjP5dAk
f+uSLOq+ZCkFhSShQ00MNwxqUrAV7fS59uofEpjrl10m2t9xyB+no+LAOJlxKmj4gKDvxAYx+v9r
7V0WwawXgaURnR206GWJBgATIjGq0EmCOuCpXQGRCxzuJYCBUXeEXCzUvRFcd94QF9vkNmIpZ1ID
BbzCYiZJbuU/+q2JKi5QfFDXF9+mN/NaQuFRj2xehCMf7MsVasBLUWURvK60yWGPb1QMMo09ZmDc
aVc3TnRgPPN2XpgBAKwNIrpl8lcm8kYVkqiMwa2F4Q0nw0c0iu6Wc2+sjFXZyKBiWdOMqSYNkEF8
5IrXaTE7465xyTxxrzu8C2OtJVpbeVRQk2aAc4GVgUTu2R33TTA4s2/tRtBCZd5gYpZ5PsQ7bDFn
pGziG57+f6R92XbcOpbsr/Q676hLcGavrn7gkJMma7Ak+wVLlmROIAAOIEF+/Q266vaR03mdVacf
7ZS0EySwsaeIiNcy7nD1l27XPxfuHnFzjWye+eQtCI7o3ap14Fp1eubZnn5/GAEAmH61dHTumoEz
jy54tkO6SgXWWVkcAuARQYy/ZE06tHGRJ97ZJvXJ3elDEti1wBz0yzyzLTouWqiOIPNZwcIiHVa5
2JWFyckw5vjtvArc6bcarCyXaNmgbXN0DKU95jMHW+OPkgoHUrDY1WG2YD+BC3BMtU6jp+brP4hh
82Q0cYRdlu+nC7v8ovtklEmtzrabT95QH77U0b1hOHEsPtrwR4Td5wEYcZB+3tUagPSZeucK9ieD
wg/Wjq4Q1xMjrwJsbL4f9v0WdLR7H/Nd5yTwzi3q6PaADPIYDiOeNLeg1YoM95FNwJ5WFiah6vH5
9zv45Ab+sKajDezrKOyLdbZiIPkmtO/GXCa/t3DagX8wsa73Q7KgRWP3NbXWMwJSLXjRxLvwyd3a
ml0SiBrczm2G+55VyTkHcGoKOnIgBoL4iK7U70euqDRq6nsJD7B2yZbLqkCWiTQwCZ7kNoeURLBt
H5A/FCphdop6573GnX1WMev0zfnn1/iRhn94Aqp2BC4wfI11gKVd4r6EgIfZDR4K7zQZbh0DwPu5
G+x0bPzB6tGJ1aaqfBFhu2KG9TLAQBCY78J0yEy/WWs/55tmZ9d5dBx7xxQ2GWFxbT1MiBnBUgH4
FwJyL/HX3YvR+rMh+Ulf+GGZR6eSCcNL6sHoij2UkKTtYvdx7fM6X6vr6XK8K3V8/un+f/zh/2yt
H8/i4zstuVZej3dqHco7N5G39S19WIYMkuX/YBxeEjToObRCdNI8g9wcwIIyLcsNMtl/gXPt5CX/
4SkcnWMz+Ch2jvg6MzBDNm4E2iMwQw1y7+/Q1zl3ss499KMz3Rlbd4sFcwAk7pb5NnceJ+5nv/cc
px3hn4/4qARgtZ1bLuswkR2Rw8Qwi2XsjTXNG989hx+np8o2LgiqXYCMEfQdl216YaBz2q7P71Df
9XesjWUiE+eKfQqgdNxdQzTbB6Hnv5AsnPLAHy0fhWfCqmbcVdi/q0bDiOO5X9aB+mxFpACsBHT+
5q+8vY8mj9widVqIo60As2gGlTRQzzeBzRJPWTL+/Rs82Yj5YMk/CsFMF2qXG/j+tb3EU+cJMPIa
rCb9Hry6aDX/hR3z0dyRy3OX3O+lRjwQ1OXBKlH09t9FdRvUZ2boTw7VfTR05OlUqBAPhniCFUIB
kYKOJx1jZ+tu5M25UtSpU/DR1JF/A/hqJSZG+Ercu9kKkt5F69z94slzc2GnN2KwAh6Ac0Uu+fM9
3QyWmKMQG3Gw2kQ0gNRGuzPb4ZyJI7dRLe6UmwrbYZVPd1LvAttvRQOtcoTjnfVUna/YnDN55EQk
optITVhVZ19aS+I/0t2K5SiWbAwT+3VOV4nrc5fSSaNrKzDyPUzjHldOJjl0xqqRPa7N1T24RdFw
8bpzzdtT8Sh0/0CpFUIV+hc2ttCayxBIf4Qs4sJaIKwWqJ0OvkM5ExJdddx6j7bfpWde4a+eP/Cc
leIQQRWGKZyj51lwr2+7COMN7hYj414UU4wVrDcN9CisV+ew8lKw63NtpRPBzM9mj7ykE/RayhBm
K4krzoCgcD104MDqptRkKyon+t+u9MhLlu4SsnFdabWvr/X1iktc5XqcA0aPQVVYQAxQnbP56zX+
0zKPU9bQZiFtVpvsqrxb6VlqjBjoEqCHf6VZd+6pHid14PmITLmamw7kpr1blwj6zIx+p0gjz6t0
ntk7x7wigdL9vKzmuH9nrDsyN/EszvmYc0aO/GXQBL1UqxGQHwc3q2Rdm5in+rCycmPW5cX7/C+w
H/164H9+b+vnH6LBKmyHKFq355Cy28KFVl27DVNnW10znawv73wn8pTJyHWhbx9CJy6yjg5iA2Sl
bFZUxdx/I0Ub19GX3x/1kwZWLlMKskDnV9a+0oTNssqaBvKhBPZFnyPRO2fg6DYIS0/N5Tr93rLL
Qtbb0pv+fUU4EDZ8WMPRQ6otuWiAMxB/AB91W16vOZB4AktH8Wi/gscNkNdzlM4n2tI/2zxyVWRS
nih+9OSCPZ/vuCcTXgSJyl99km8N/WSw6Z3oIjT3rVaJnq8NJE1NeU7j89RB+Lj2Y/9VLhZGrrH2
HOCCoVYZl989w9O/sksiOwzcVXf9uLsqi7zt6xaXUK9J3JZNLIavv7fwYx7451rs+kD/NLHuow+H
S7VNqwcNE2uEbIdpGKT9NUCZ796TvALn6b65XBV5pvsQhCs6pi/l87yTZ0K+00/zzy+xfv7hS9jt
0JZtgS9hqq85ONzdWWRht/39Un+N9X5e6dGJWIq5lQ5B/GqAnCisuKh3FdCShXNmSPCcnaNjUeZd
NDmQYowBcUqdJoolpK5L650s/37NDEkpVImdCK1whJVHEfk0e+WUOyhmuePwEBb8dtXwjh1Zp9RR
X3Kef+Nzk3VWqM/syx8V+qNdA8ug64ZGqwUhzaM1Ekpqh9uINdcGMur3ybLzIOQkb1twL40JxKj7
dHhydv47v1lvdm/rJMEj4tAML/fCydQ2SFuVwKFn4lwB94Tn++m7HbkIa4YkUpnj+QtoUihEUo0+
U3U7aQEStdBvhB6ue4xPAzW55yD4xBuGrELt4ApiZ2fQ1295/IQx7WY5uIQ8CgHqn4+ExVpvWmqs
os/ITYgjKOP2sblusuWb/6VN64dQxs2bZ1D5mP/CGCFwCB+MHz1CG252sVfjYvZ2RSX2KPafuT1O
HPmfTBw5UPC/QXYekiUARrY7lPr34din3eDs/u1DD0ZKoJUtMK4hSjjyLGHdRG4/44hoHm6M5Sba
oknkfjH14//O0JF3Cey27321FpZ9MIsOD8XyqoCqpf05HYoT7gUrQpcAukc2JlOOQrCxNCCOEXhw
HejqWNTFk2w3eW3vTGmfOeYn9+AHU+s5+OCWWW8GzWysaRqgP5ST+QI0+CsNYMiBM7WzvsJMTBXc
/f5Jrjv7l53/werRKytIa3XF2rYjFXtQvrpibKxRwY6ywooO1orL+L3BE6VVbPcApIBovCIkO84o
OaXj6K4FN5lV+ykrd67aLLso6bL+cnqoLYghn0tiTz7aDyaPahyRGkffBfF/PJaXRl/o8AsogNKG
gD40eOpYc8ZjnYqbflri0a5RIeVesMAe2WkIR+QX03V7W92v2br5Lt/6e/F+bpL2lJdEY2DNZleq
aOdoidLCNJ+AEFJMhmjTcP+SFeFfOd0fTBytysyVqdT64nDnJmRpD7kVxeHsgxPtHPj39Av7czVH
Z8HrbWmx1ZR3s8pqNof2M/QT0pUsY9mu3HDuZfmqkig9p/t60lF+WOPRcRhQmgDeGYad6sUFvSyR
WzOOZ47AOSNH3suNunqRP0rOk0isChJ/Xr/xzRkWtnNWju40jO9xZtY6utKH2fs0Qbi+/jeDrwBE
0kBmO8Db43pBeehnl0WXRrfc7VbBNP7NLjpwr47hdwGi1CRs5Tm+mOMt/sOai5Ie6ExAxnFc1TMt
yBN9g3FAy9bkEjt+OCAG7c5ExyetYIoUxXPgzn9xT9Yku6awMXtinNZKpGn0TV6G+sxc2fHLWdcC
LTiKiUbPw1jGUTApS8mGfiqh0FyNV3pp0ry7nuiS/d7XHt9ex1aOnILbNiy0BKwwWe4iBGhksFOX
FqnI739vaQ0gPl4jx5aOfAOIdJB6D7DU2ySmJQezxmUekB1DYZkbfxeqLX37vclzj/DIR2Cssh1M
D5OW6mM/6GJbPdfT4++NnNoNH9/T0Q6PnLnxWwUjVdkkjof5j/IcOPvkS6KgpkXchBrrcdCEdqoz
OAVM5MXVMESHoGZxFIp0ovzfdOA/XtIHS0d+pyJjUzoNLDHlb00dHAa65PHYey81NWdS3ZNv54Ot
I+/TqECHYrXFG2/vVvxrRLxnDP6d2eEn34+LJ2fbGLtDYPGzB2oa7ahe1xUIh4I66xZafq68xbr9
/S7AwPOp/R1AFNUHKSwqVEf7uwxl6bl2gX1gV2RO7Jk2B+V7/E4pq3pyZdc+dFVefScLIV+tvmQ3
GDDDoKHnMpNnxeSLN+pOxXMXzQlvSGaWWr5HdS9o2jUTGmQl6F9j0CXWKhFdMYPUz+uL4X3wKkhn
CDxNDQENxyuBgWigGgnSMV5EuQPagL6yeAz5LTbqOJeCaCgqz12FMLVdbP6FymX0NhVj00svwsWO
jShtkgQ0WoI7rxuW5WaRUjXPeT1V3kteRSUEekVAuilpZNl/45EV5slsT2WfhszzMsFdAFwWZXI3
WTo9m82M9uYc9wpNyaScjcEktV/MN/XYV49Rn6M0JKAu5V8smuRVHKnKBQWFWrzrtl/J5CcS5vE8
GkA7lG/XV6xC6mD6aIn2NvOnEnBKGmjYWrRKyw6spslk10O5XyDtV2dGgY58Y/nLBJHXAFFdZjf5
AJEJpKXdRd/U8iHIi+C9M52ukiZvfBLPPmkxLcEc3ARbw4NCJ6VoG8PyuMxVTlC0ljkNhzsXAnRV
lCdt1YEDcW/k1IMkFtWjsoviriamaJI5D/A6oWfLfL6ra9aTG5Aw1nC1pDH0epp7DXZZB9CAG1AP
tX5sFmO6XaQJqOtUj3zsE6NTb1Q6N27vfl2HtPgjavaa5RdGq9zzE6A9Ow/P2FSdyRiNeNfHzMnV
sifRwm46PS3lNnT60t1bpPZRvCI5fRvHgTpgPCwnuQM/VS1uXa8J9UYLDJOka+M0SoeAz0zGudVB
toBLZX8P+oJnPvdcubVU1EAN0peFuApQWkFrpAvtEOgGs0yzea7bsWnsjJKoi1pQYJl2+USscERZ
0AqC5Xas3YbkV35lQvstlH0vcDNAoo4OcT1p7qa+TcGVdNC9Pz7MNmQjLgs1lW9IQloUNDTxSNL0
qr91AjY1m6WT3L0qiKD+FSKTloMkOCDzxqIG/rN0XwkD8U/AQc8ryrl64WxBwbzoTZRJkKr7FyGJ
hjAL5EzGSxaS2UsqowN3E/iVqzKLhDVYWUBpMcVh6fAAZc2prHcqqgovdVzZB3G/UFndIwOVgPpi
PqvdOWUdjBvX0m6dDdCDmncDaRnedc3GPvHV5HQxVBOC6cFVyzzuFgJAxduSO9PwvrikXlJM1Lii
TqjXcL2VnfScQy4CjEtZgwsVsJENnG6CYArDpPN1aWLEFqO+9s2yzJdtUPte3CiygDpEqZlc9Hya
7IdxdnuxKxRbkirwmno39XoBpDQ0woETmEUZw3G25TVpukDFraJWu68ZM3WiWsKbxGbMxaU3MIsA
AiyLWT9O0QQgt+BDO9/XXeMtNNNiiAKd9nVndVnQ+CHu/whDookdlCjnyCwfJRnMhlRO2LpeEsmi
Gx/o2NEC8Pe5y3swo4ej/lQBJhGkA+NREFPaKblpnZBYex/721zwecwtKMqWExzAtpmpqkAO2M5q
YPvfO/uT93FIUQyC4A6GKI5uriKE3Ac0IbGfwOY4X9poRXoV33i9cyaA+WWc7Md9/MHSeul8yPiD
BtcGynqIYA5Qguvm+1UsZdlhBP9gPYevVGQ45NPN+SbPyVvzg+GjcpCkBJ3V9Taz+hoF2s0wf/79
MzxtAKBtD+BVaEGsn39YmZG20SaCr7fK5xHTi9A2Sn5v4WR8Ef5pYf38g4XQHvvacWFh9L+54YXX
v4vm9fcmTm+EP00chUsO7bpFhDDR91AD60EX0T0GzWUTnMmijkswP7YBJIzBcIrUBnwlPy8FNyjE
6jTsLA0GtCNgPCvg2Mc6rSKKYrO/+f2yTj45cJ+BKA0oX987NufYQHUZHGlRWxvRym0hxnSy7DN5
1M9mAkyBg+PR98BDB6w5SmhHx8jOA6lYrd9M4VOZOWT1JUNFOUuqpWjOIeeP+r+ruVXZxIsQcroQ
ODrmSWQFKedG0G+eEYzaz4ZWBpcUH0P5pBYdVLc1Ro29u4gNE9kXvfQhIoP/Erej489z6uXz6LFt
Z2RPpljhfoj+qWTwf17Nf+bv8tM/sqH+v/8L/36VCpS0eTEc/fO/r8rXTvby+/Bf66/9z4/9/Ev/
faPexf3Qvb8PVy/q+Cd/+kX8/X/aT1+Gl5/+gVJ+Ocy3+r2b7957zYcfRvBN15/8Vz/8j/cff+Vh
Vu9//+NVwpevfy0vpfjjnx/t3/7+BzS1PmzB9e//88Prlwa/d//efStffvmF95d+wO86f7Mw+Q2e
qLXuTh0bTnB6Xz+h4d9CGgK3AIKZANxALpyIgLR28fc/XP9vFLxcoIVYqeFQR4QDwzTUj4/sv9kY
2bciyFwh3MQW/OP/LfynV/TnK/sPoZtPshRD//c/HKjK4vT9mdliY4F+ExENMvX1dFLvyAugXScW
xdo2CaIr7dpD4mrbxCDnvuhC2aYDLy50oEQM9KlK1XBwumrcAWq+HRcNiSjETBuyGFTebZH6jUGf
VnVv+dyWiVWCQZBToNJHMBcvsseIfek/hXNVJ0uVi50f0pt66sekK+/8mthZdBlG/ra1R7Mv1U4M
OcFAoVOnbQccE+n8+6jimFIVfCcaNiXLsACyPXRp44YAidZfF8NlgpxPJX5oEpKzd2+oPnuIJTKg
IHdNgBGUkBqZChZeNVWIPtNibS1urhEVQFCEzm+TDrqkVeMSG6u7i5qgSfSAEMPG2DGZTBiTsX7g
wloyP3c9/JdSqVhEYipm78OKxb4f8Tj0QJYqyuACkzkosuxI1yIGs1y0PAMfTBSCBRlhTpEy0yB2
ynVGCrPD/slQ5tyWPYkyDxyPSSPepWpvOhIEO0SPuD3BwJ2FovjKvKrJSu1DHlsbk2rFaSImB/K2
bn7Z+6iF5P6kN9NMyowt7XtXz2RLI70rh5FvLXHw++mATOUpMo+kpNc9ZFuieXqr8YNxy+sXRjok
abX/lbfgNZOu4ehM88PSEgHZSvt7M2Ly0m0wBTlgOnpy2XXYTaBUxQtqoPGb8MX5OpH7yYNimHah
dQmEuRtTn+18FalYD3UTR2O7aRz5rZ29Ou4ui3yqErcFNqCIelwNmKnvgs5N/IHlaTlK5D3shYFS
aIB70RijcvoGD7wEPMWwKz3Rbcj1JvfmKzV+Z9Ta8bF41KMLkQmv2jsBlNH7OhWjgOrJ1DZZT5YX
C39hLiJIYrJ6X7LxHongtWqaJl5/L+fVdvGWL1U1glqQriIJAglP+b0v/UuLuF/JQN4mp9gNOc+w
ldskl5NM0M7IAXRwHve1h8SxhitNVNO1SHExVel4V4yEV8PoNhip8/MIj0/rNg5a/4XI5XF2Iw/p
YYhkfGIxaJyvw3K69EV+i8rjNfT/nr2pwPu1m5uyQUg1ufdFB60msG1iAoQBxyPG74IWe6MhFqmW
KP6xZLfRd51VxZKO244O1+Bnue8o+JLs70PefPPr+UZw73Nu2KUa+xuHvPj+vJ3yaUZhqHjyi+l2
NgdPA5jt9XcBVa9dzra5GHa64leuKjem+OxObYaHdzGL9g5t+L0eLxvmujGQx1is6Oy0t/yrrqQP
ue8jGtcYDcsBClPcfm67/A6vOrG/BL76ZlcKRyNEOcoZyKsTls85mApB+Bp3/YXOwSNojexr6NYT
qn59kYBBTpRjOvRLKrUE71U7vcje2Q+z/lRWdI8e6xhbXjz43QsZ6avnjl+mATsWSDGm4JLAbv9J
SXsfkWWnGEoPdDj4OTajY+nLoiG33TRCnq0OLmzoSFZUIFeBGl/BZx3bRTMnCAq/NK2fGojmxtzW
bhKa+htIFQRG0frhuaz4UxSyEugxO/aRDcvRvS+5zzAKMQI+UkC3cbrtqAO2OHssUhPZ+86zeyhX
8iopjHnq3PkaTAAi1lb+6M8thMhL55sp5g1HlSQeivqh9TlG32T1thSpPVSvugHy1XWvoqa+DsYF
EasXfirbLrW6BT9YFHd6mfB3esDfa8xhaTh+ewgehBRP5RQhlzfTDQoC6MDTHo/f98YE+PavzgLG
pKBHcV+Eu7yn26qr+k0g86vSbUBWVF5MFhbFPQ68yIDp7La+RRy177V+czrpxPno9sAiOmUsUWXH
zA1LCNKduLfIRR5VdubQ8ZGG/FvpF11Kp7zMrBZQ+S64NeE3sGJ3KY/s5z5qn5ntPM2mx2AAzP+g
kTeDdxkQtdXrdwhLkwUEx3ZowbA60NsxbC+8vATKv+whDGT4XRtYCXgqU8vLv9KqnuGOMUtFWeJz
DhahxgnTye02bf86L06TNO1k4nHC9Ka3PIE5QCUF8UC+AnGOpK/ap3lBOcf0Bisdkbbbn4Ee/Not
TxG54ty8sdy/glhlRrQfk4XuAwzNYLbbfykbSD+xvt36w/IsQ6SdfJFXzVhlAxKoUpafw3p+mdyZ
pm6BISk4ZtsQgoH3EE5H1gCzOdFTUTdqY3oHQ9ws9fr8QgXhgwdAeSwr8VYXRYR6ua5ANqIvpymE
Zx78Xd2iPpcbAfQ5EoNYC1y4IVLoxZqAda+iVC/R8zg435siz/pJ+olg4HdbGuBLMaihZ0SVvvM4
evPNwHo0szxoeEMp95ZV5HH0hxk5kg6yKQ8/zWoqkqG0t8uCMsngBTwr8/JLO7gk6/0QzCj5W0j2
VKF4W9jlkOpZ3OL0ZpXti7Socbc5GlqFHugSaq1RcYGDsBvzOVjY3q5YWvRo8Y4uiojNKGnCw2mJ
Xb2vsOU3hJpPlcBrsYbCS7qphvpie9B+NSdh1T6XvTIJMvSvNm3v6cg/G1bulsgIIOfsMA67gxEc
k2BV3ieWA1c/8TIJZ75tGG5Bt2z9DPW0Jnbz8MKiUwcirSUjeSmSoASly2hpK6aAwaWab0PF4H1w
cyZuTlUcLZc9tOzg3ohI3az2DN1AIBf9rWnIhiJMGtu/Bl8Y5gfNWsMyOytQT0aOkEqJJOql/iWx
gztBPDe1y1ewuxZJ21sbUy10kw+Nk0WEfbOIwgE2NEo9RAaBkCHqOwB0GabjuQb3ewgCvwwT5qlT
d3c9RsaSZUY5tKnGC0sykxQRfZGoN7X5jOILWL6HvKZxUa03JnsgI7Tv3G54IoZ38SxLksjKRHHr
8C2xBEhLCttJnKbOMR5s4TbVMllkA8JWbd1VubUhlvOMeKiOQQpPM8D4DuinI+brTJCEi5cUrciK
EC4XN57GHAtoo22QbS8R7vFojTUh+HtFAOIOSjeOQGEVy3x4FblYEgDKGCUmnTl7dXv2jmt/b0JU
eCgZ43rh86Yc+2swAx2wi+PCz3euscoN2mW4c1pAhGwWRBmyZnJRdTyzW8vZWZ1KA6upUzbAiUFy
PunG6FoV47a35m+Fh5fPJ4Qd7H0w014xtUVAMO5DBpwrV5vQCWTs5Zad5EueIoa86Bbep+0igdPm
3f2waJaOvPsyMFT9iu91Xt4sHXs0efMKKbwbUDPFMjIP3rq5COd9AqqPrwEGF8fA2RADDoJAdreI
qvdKWKjkGu+tKlEsHNSnvin8xEERplIRSdabUFR4LdSq+K5x/P1cWyYRZBagF0WJPmzcVDic4p35
r1FBH4sSUrfK+4ydX8cYwLFRClS3bbhSI3oVlCNLDBnR7mrgzYsluiGWgSDAWDEgTFE+EzN8VlGO
D21ef0IChe3XShD1ho+t8V87r0APPu8yVM2XQ+XSrG+q5QrlsRdlrYWjabiOepRQGzOAAacmD6jM
3i3zPCXFMoPzrR1RIvWa7xVTV6gA843ttXNc0dgqxm5XITCkem5jUg9fAwZ3ics3dcXcbKIOYpF8
AD8saXDtNjnEihd0RVC/om7MrAk+FyCQTOTBZhQFgxIus2PU/zG4piw3diuMq6HTkMxBGCW0sCAP
vBgM8nC17Y18rRaG+IXu/e5tZnWYWjMCgIFgw8+UJ50Kms3UCrHrRzVCLZU74JJldSIGhyWgf6u2
MneWdI7UbVRZIe6QWqR21YndnH+pFGcZGHPQGyBwHP20QOHAhhQGAu0tLdkDRBbMpqE9RjFFeYHe
SnPVYoYlroRCTCj5PjLdoZw9CDxRDIg6CPZw0aSzKbGbcjXhv8W7oQF8knNlBoyRkcJ6RU2iTWgz
9HDOwR1yUGiVN5cY6CUofTpvQskd6qob7RNgY6PmEnUb5Iq1PSeLUyCH9PR3WnoIbYhdxbY0CaZX
3CcfKMF+4rjc7C4D865JESr1iRM49Z5knhozb8a/iVwXGHsl1bjp3SGuHDw4ISeWONulinzo3in0
mfpDPY9k6/D5CyttN+EO2Y7zsiBfXazMyaft3AXejgqh48qVLFOZN0UG2IxuNy0IBVQlgiRiVhIR
ZIe0sq5l4H2x/CnMPCHuSV18Vd0Ep8cLTIVO1f3cA2ZoVSL2+zlMNOY2neDZmpwSF1k3Z6EGMBnz
UAe73wVlV2d2tcjrvJj6pLpDr0rey8G59d26PwSWgBpRo6BwEDn7DuAfyA5MoAmXnyzlwDWY4a2P
3GwWqDC3Q1elKKDfGNyxqULNI6lsif1V2TQ2nCHvKVTKZBheBkGL+96aIIzIzRerX0YI77jBpsk1
LpQ1+6CMxIWAb0fwHW4o17u2yLvdUjgVokx6UTWkT6S0gsMUuujSyHtmgosikHKf2/P9bEm+HSoH
h5uSzPe1vLCDXMZuWwbom7cvOtdQdhrJHcoQ1VXQIn9dWnFBveqyLSKkeuw7KrDBQc5Q0Ak5KuoK
tQgrwMacRqAtaJTLrTt1CzqE+LtF43EkDfDJpA/2Om8z2yCUaF158LG7EiUgUGo54F7DLbhqusJN
gY1FwDFB+4hD/NmhieV5Vtz0INL7GqK9sAYREEAZkCg1O+3NWWtNBP0IVPrGYUlbs9hpywgOpotJ
NrewPs1jfce4h5EX5aYt3XRtGW5p46h1joQkYajCpNDTFalCO6tC5PG+ww8dcxFTgl6WuZCoVMa5
CoXeoVsO6gWvfxANjRKr81UCatLvs3bLZLSjKiEd5AtKYWLtTX1sUWcncS0nNBr9rC3IY25vVOl1
cWEhbgEMqY0HDves24sp9ItE8zqEc187gEE3g+lx2SGn1THL4ZJYML+JJcBZIJBeG2aS8rEETtbC
gFSLVmHSh2rciEY+NwEyS+i7zJkMKAoJ42eOpkjaNhyRZwO9yaIC5wK+V0CRM2EO+KJGSp1gPMVO
NhKdpxRpLAERq//cGXcr8Lt2gWZcVHROgtsS7UU8GWvJx4RPVewGyoknMga7EiWDKprBMRLJAwHq
HvgBcWtq+j7pqE7VbNoYqWnNuEhm3xegHnVs3EJonDLnk53vxi54boz6brU4Ho2Qc6bsIXXLGr1I
LjeLX9GkifwvXIgERFqHpn30o/HZH1lz0fGpRq1HXlfK8J0cHWw+ZctEkYjFvHhBWCYFM3Fto8BQ
K/ZaefZW8ekzc9Ez09zu01wXn0Ad8fCjKDEAcczbUmStD6KWoSM7odW90Q44kkTWVMHnsKmKjC9r
Q4wbN5kCmCxp2AMSOm58ZR+Wobq1oaocLJeBJXcrFiDxvLbD5NKYZ5rVF6Pu0GTvkkjVbswnyASL
YNiB4PjRKWc7cbiuU386FFH9XhQTqFMlQaprBTsA9FCkKBYaO1H+YoWXI6sAh38a0D3ErRR9pvXw
OlOK+W2c/7jNxw3Y8b/2OgRH8JSjuZW2BEUYS9IcbhtgbzA3p57PfdgTRWJucffiyFP2pO0GCSp9
tWb+LeTEAkrO+r8kndd2o1oShp+ItcjhVgIULMmSbDndsOx2Nzmzgc3Tz8eZqzljt20JQe2qP9Vv
7iWBCdBO1Lk2U9OmXavxTHciz/2u3tvss9guPYOL1thbU+GnHMviKMioVSwI+BSetRtLC2Fk1bnb
aIm+vBaS2Nbvbl18Ga35aeS3YTHfadJh4OPud8q6h1bIflPr6aOvN51hUSjK+W9aDh8OPSF6bbiM
oX1JhP1cqtm/QVd/pjzfoIoameirP7pM9lVVhOjuV1ozLjdLPj0Zg/XHjHU6JfV1kcZdpOSe1rTy
WRXta3RZTY0LP7MUgg9ac+fV/YtrZO9Q2PD367+DC/jpTO1Dpb6T1+uGlWpQ0QQWhEzE+3miidEV
aPnCNfds5Uq2tVKAxhZVGRhZ42wL8wDcuRmywdsYCex+OmbDtsu4HWa5BL3pN4nQTy5gSsSOtJQy
H8UcrM4UVtlQ0y96gqPTH+v2rU2HXb0MbbBohuan3PD0hlo4xMtnKl2mhdGCkn5vox5tpTlSPCfo
ijzaOqogZKF9yTAXqIP91VjG88TyyqYXPcP81Psq9U5h2sPL0dQ7q9ZXgFU+lf0ftdJ5usZYJ/Mq
/5MyWsjYfVkm7cWrY2c7jsy7istyXRVUbhZW5+tjwabhxX1ys8CN9D9j33+1OedotzikbUZM8IVI
j5oEXKvk6jqw4qNus+tDip/eBjqc9TUps20AB4xTB8IS90a56Tj6NyNXt526Q1PGlx5dAejkMi0+
MH/YrN+3FPUnirpQl+K1GZp9olY7t3W8jZhVUGFh7eox6wHhF58uCD46Mv9NfA4WZ703DVxrPZsA
ER9Jbz7KoYNoBi7dNmn/oQDsQ+n0MQ7L+rNzs09Hfi/D9CEs2GvBk1RaNXuDEsBrEOgpsV9rNVP9
0dWOs2KDCOoDeFnM0WmqYZpXHnNVx1OeeP+Kuvxu+/EYA1dES80JlfBhSEP4+mz8tElXbHWNEjzq
e+R9hk9XRb5a7vheLPbR1DKcDnqzsbrqVlTzh7k6CtmUBMykPjeaR4K6gWSP7R1HK/eOi9EzpnmT
xYae8nMwyTmJmLGNzNj2Br2yVNhwEKvN89ANZw1tlC+cUz5YaVBxvG+dctgiyLCIDc+HbZ6eXM6s
0BbJr/TSN9HzYkcS4rcdZ9s6wicHCxkuwPQ0B1r/pIjR2LF+FBhZUHHqutspq3JnmM3rkqlxCAgD
1ghw0aDe2LTD8K0U9g1xzXDUIiOYFpaUuoVWYZUUv9kMaITcB19KR6Rt3ahfZm0/nJr8nbLrAx4R
Sjx7Fo18Luk53PS5IIZjmvKzGpHYlY5uF3T5fDEiGW37SHst3bXVq6ObOvLxL5G4yDm3tjXRLGn/
bqvxfc7BWfRWY91fA8NqaZu6rRDuTKwZm8YK3zE9FNPCTrW6JDQz35SKsnd7JaYzuqhO3G6jFGUV
N5Q/L/hECk2+26lW4lsWlR/lSuunogwVizO4d8znRljpppVVHYxZ8l40RNpG5nfhdYBKFKwtbfDn
oOXfsSE1NGHKY7DgQxpjGNBpOAavfaKHS7JAzNVnXaq3ue/olyF1A9G7G/rq/EDlfAOuaF1THBdh
JSyYN5ttnlSbxlFH1CxDthN1SndqpS9VY/7IwvS2Vjs2YT2KCXxHoSgtFSLKzsI3a3j7wbb+GnFU
MLsV7HwomRXdhCXvOna/bFaWTTPSOvftDAqS1L50mGQqbbQ3tTWX4Ri3bypqED8nsGYbRe3yZCu/
aRvvKr2iL0VkvdWzyjfcyfY9t7gO3vCTwqy1kFpJAX4ok8oBV6i7bSPsMhhV+S5zuwuLAc0Wa6oC
syD6NJZKUHhMkpbWHHVkSH7efqapOOfTxI7OqHTpyrWNDbbjg7OyU92ufyPlu8uvadiOpNfUZl6c
tMx4FI7uizjSIZTMGX4mJYrQXdLQOPcuEBgKlN9lcS6tsoyHJH8f2ragBZpBuj1GK6MzKNnJqQKl
Z7xU042uxM6G2M1Asw1tY4l2pn5oXyW0oCRFCOorqbeiyV8zxbtGyvSYJvstJ60Ajq0sVmwGOZpN
TFyezaFV7nJ0m0fqyiwH/DROQGjJEBhGQ0fYZn8ijKdq9NnDEWDmeBiWBxjWGf/maPjRIrXgXqp9
o14iIryo+Co5ScA3lrpVW+9k2hUh0nJ8N2l1aR3M29TyplATUWo6SKg+GuhLGK7sBAew1wOVZINz
aFoUtxYYIckB87Yt0lDrxW1VoG0i6VSbtq0hRZs+KJNjNdOI98iCwRAteyOjI3HHMZrnZrN0c3XU
FSVMhOcFY/fHa+SnOzckzzQO+sIMNDbT1Z1reqlfW9NhrO1hozvlhdL8T29yxVejL1nRoPc6WOsi
YMQ7WpzB8jmkNALM+++lGZktSvGat8nffJn2c159ek5pbWiYk6AxQVdm1wjQskWnXNzQYX7i1Uz2
spPOcV7GfRqjz2gSTTva3rdTLls3McenbHJOWZx+5ZWIGVtyLpQ9KDuroMlyvfTItljQV6fUmRvK
OWRQDGoTYUfvHjVjOGGde0mKp4qi3alcrYqs8i1dees3NFMyL40NtmIgO/nZOaakbOY95KbHeavr
T2aEW2ZJ/npeqjG49LTVDQ9dh4KVqHP3h4RIGfaT+s6JSCSrzR9fKvVaNt1eWRYTGVr2jYLQCiNR
/lsMkG190QB0etcGsouzrTBaZVfJ7kJQ2B/RMwrXI39ltLybY9fzxsxjTkxd7gUbb3ZMyQtH+nMT
sW1w1ZwPTMKgFboEHtfvXg6dMbN6wBdERiY9DmLvtRPetRhtQJ46P+nQXHbOesv4rKhYUgVcbpAU
43le7LeYjLhtxPTu9Z4aLLHDwl/LRM1mcGdZNLYYwiL2YSvDVrcHMMDF9jXd/Yr0/L0VY3ppmu4t
S9Q9WzYxJ6SusaHT+Mwt7a9Zc4bQe3ESc745QNjFVE4+ckmPiaw9Erv3LBC2HTkbd1XCFCZKNd6A
WY26CsKulixPqFa40wwGo8Oan2dPbtF3+8jNGeqMJg5id+FBaIvf0nW/WJXcVECHegyJvRgnw+BC
Wbkog6wYv+o26EdQusGs/2qls2nnGGC53RTGzXHsiTtp7E7MqZtBSBFk0XwXcfJTG+jToSBCzzH/
JJVxSFzrbHphZPSEKClEKEXpyjBu+7z/yJDr+rVTPIwKJKsnVfEr7gpaftVqw5mYm1DN4mc7N3zd
jJTLnKfBTJtI3i6Yl44jLkDSQwyA2RzS1JP3VvN2ydAsxxorF7F7ZHg4pl8OPL4IjsNWN4EE81vN
+rtbhrsxL8JatU7WIu8oussd82qxrGOY/mNR8MMsAeOKZcPFk0zSvULfMtlo8MQw/KZexdNjTe5R
FvbZSltnkyLz2cp+PpmpidpVsdtjMsbDbozqyxwtl1gVHvPgOPhexBrwzexEy9Hs4x+3mie/dJTP
ySVHJVES3yITxM+d7Iu4EbW1jW06K0lQzhk8zUjESyonSb/IgZ4t0J9Df4qryj1RGTejNQ07Rgc0
y3rtE01j+8Wks4/E26Ao5uO2H1rW+F7Xp/cGLep2YjN4/VJ6IvGnBmqxm9mT6xHnLeLYBTA/j2zh
Ak1ItCaIiQXkyTPZa90ZjT9lYs+OkBzI3TL21ay6jKGgsQI17FM967c8HaeNJ4oZDg9lKW9rCrzB
i/1kpqGfNDJx2NeSNpN6HSdhUTvzhWssHoz5rA/vT3gdMoArqvnSWDvVa/kMecLgsLb94uqhDrNF
qHr1XShmH5aDb0dmGizCToLYeCtc+4AxSDw5ypTvMhLZ04njzC1BgW17OeR19lbp5C3GgrHIdBDt
ToXDKj/P/WpsdzpxwG+KYRWICEkocNE6bLxNv2zsNFDczdYZO9vPvfarKrOOZ5BGx7Ly3Wo26JKl
2izulB3jzHpqLB1NTmG/p2oXxo6xI0XaOYzFAPFR2lPgmtLzF6GBQVhyR5g6v7swtjPjzM5bevoA
ADGWYOhDO+6SBf087/dfDmO2iLrfiZQOddDKh+b1TJ3twCg/VPzzsitQafAhaDPiH72do43RiY+m
qvwqUZcXx62zLUqfN6+dKJNqcxmj6krd+0AmxQnpQgjaUwOY1h5bzXppej4KY2n/4YQot1bl7Cd1
+h4qua+WNtlKDzFIXMu/Fr/Tjxi1fU0BI5kdtdmrRvFWCnjK3tb+6C2Qu90iT+7at5z+10fnvFfE
Qozp7J70lNuxshA6i4V31AO/haXb7bvOcTdtKbJAsQoXEJXjbHTeKpeKq0TKo1bncTtqikYCKmqB
/jTnXeHXrlccouHYD7NBBxJlL6WjnVSbiJbC++vKUh5Gb0kRUHQfaTH9ibDzWmlUHBt1j1klgEPd
FQlgaz9Px8gebkndHxudsWnWtOowTPaudGS9wWCVsl8aErht20NWiyVA4cjkrxT6Vjao/PDtbOkG
J54TD6Nw3n86bm/7CYs7SHI8W0PRnGm7fq03LZqGY2Q6B7fp3gcbbsfirN+kuXfBNUBWjmnRTTn1
ORuib912KRQTPk9vEn41pz/N4P3mbvkvtRQGj3Z5qRUjLKz5XZQzFDhPlVXUUNKUG1SX+W8M/6Wk
y9+oT5eDoGz7oznCAJrXmjUAT7kxXacZ+lMMFlBrsfwkzKluDdCyxP21nTLOoVzrfGWAspZutz60
EQ9tQiaty5fyuYrDgr5ro5pLehqN8k/UDgqLf8bYtzv3qQOCiCrtu8QLsjVE3WzUd5RckqhBVsA2
h7njEq1spYjzPc/zSmYmx6iDRN8vUx4urQE3nBZATlN+L4SxT/uCYMrSvpQqB49eDdHOU8OxNSfg
MVQrrkawhZNAvi8SWGI/6xLyVcLtO07y2VEBW2ZRaNtshLZ1Kj9Ptip+UH/ovA+tbvyhJhdwzAA0
ezQwi/SdfNz3KjNJHiNsFbCWp8WYDdDm7rWtLXerwpFv9TkzN00zmXsrugtEdXE3+7MgKy5my85Z
r9lX7s4qK0wvY2wi4bFfnFrdT930UU8VB57u/RYdQRbFuF+iBYGelbLhXL6ISvun0iW6UfY8GpC/
cZveiq5+tCl7Z4yOqT7NxXkatWFPYTqr2YlTcgTYna0t8VQA/k36ZiUNjWs+B3D5cPyXLBa/MkM/
Jz3+ReNFMwv/DCJYlH7aAM+0UCdaTj5tigcHWkdvj8qbak31wamHY2blNURtKUN2CL9lnfYXW0ce
SL292Y2j0B1FNnPcHGTzcCynFcpVBoP1ByzLiLKcJmtxToZtMK17uFQF07HXRi2qoqoPi1jpCOYu
88AxGStWVRL2gObcJlRlY34xISozUmL07KtRZQxoWkV+HPWHCF/DZhRRdUxzpsRZ9IE+pu3dyqq9
WhV/DZaE/pjlcncqof5atTg4RfXZc0bfCnpJOuepOnnKZo5nNRj6+AqPUO9Tpg5uXYcBtG+atyE1
Dqbqvuklt69U7JmoxerYxRhCMDbc5oqB3W6IkqmtHpcB+RIBiB2c/nLFilN5avwk2vYHqZqvF651
hIbgfJPJX6IoDqnmdJdVXhYZX1G+jCyDZ5yaxfjtNvM7ro38wCPtbnKq6a638bPXg/mIbcmw0YDs
ELTpbtLGVQ9U5HdrbJTQy8SrltfLZqR4HyKewDnq8+cUhj4bgNc62QG8LBHWMZA1Z9SC2Mt1sMPC
B8sT31rEPAvX63rzThXtmcS7/skxlYFnriy2pRDKMer7NrCnRG5JWzIP27ozxgs+nWth27UP3CSf
lhTETtHz794ZObzM6JdlYf+E3r6tlSzDQSRVLdSMVEemUvwgARDtCMRO8wWgHeZtlcAEyk1c9kaA
FGESLu/UY98fgZq+VNtvp4YBSlVX7l2GBal3y65dbBOtk/jscxJPZZRVF30kRsSydkASfypdDYhN
h5JzxRYKYwOMSkQ6oMI2MaInz25DqY3fiJVWThcWT6DaYf1LExAoRSKS1nEhCijjhXIVG+mlH/XN
gkvo1Na9hOfqAlh96kS2TxfbDcvaRaJUlZeiad1dZ1dnw5oeplrs0SFyk8cG/RwdHTF84Ojdw+QQ
IBpPGuh04nsdt5/Seq6m0dyqNWo7+s2TaKpTSw+2NMZebwCAvWZe/HIC9GxQ552E1Z5aSclOOid0
7U4BiqKVS5X25A6IwzocNQpHm28nwLC5bMU2A8C1cLwmypweZ88LW7bfHN102Q/dShSkKyOw6gNj
4jc0FXa9tZggulFiC+vubY7gRQDvuOzYpiQ7NxEP+0JxzuakHtBuBWrvnHsjOnC6yKd+pgtqkSxF
iIXS3Ax1u3EZrtkfj44ZfUSd/I5i34lbkeXnEshRIR9kM+fuLedjbmOQkQy4o4XbwFLEHB2/zvlO
0gKgQGFNG1kX7sZ2zW+EoNphMP9kzdAhF2VlfSZjFCcQOZN46Fl59fT5d32RkV2GtpNfi0Z7N8zo
Rbrxq0RFyoF7aJLlVsfJazJ4D5aLnWwZH2qVs6FKXgvznyfF3lySO5bFx6wlb0YRPcreeiF0wzHn
97h1L0U6P4qKDIXhBbjhgFkTg557ybzuInPjaem1J8DfgxLDSjjME529T0R+VdcjReeFTr1GFtF3
F927pj+RyR8oXfOsxN4+ifIPxcYwB4InbWjfks0i0zPT/3EswNWaR+TkP3rJpm5UgCNILWlQMc9f
2jKyJgndjCnutYElCTbTGzkzk7rg3k+UM232qzHHu6EDeS5Iz032kVPwXul3deSPAEAHJv+PTslu
syleFo6ltSBASLba1jHGsCl+siL64kz5Z+ccupMp3uw0fkYgAungVAiH6icTBDuPeVgNnpBWXY5z
I8+9VO5NXj9V7RS08mBh+3bNfitQyM3emS7O7n4m60mJjQ+lERezjYOxSQLFXNCpLbt5JoWQzCsv
7U865ZgMtXSDY/LsxsqJiS03tSuu06/MK452l7zXzfLmZcuJpXuAfvM/x9F/Ols799g+rdR4obXu
lqfGmPexyk+ybdjriIWtzb/WqtRUrNPsZiDT8/vkkt9dyyPvDTNiO8BNVuc+H57ihlUX69LvK6lg
zQZ7+2eUJ+9JM3znAwvvpzuCmW98zoc8Q3Xc5Pflc1mqv1XdPIsknGNQgW4KDC4Kj2CAjyi0BuaN
mHBuL36TMXKEjEjnxjuWTXpzXHW3mMWuXZUzcegMEUneTX+vtXSXRod2EOelcU72wIpTT+5jfTpE
s7FFuLVFpRBE/c2hiRpmhxazQ2eyHBOQzKrsdulKS3+rtXfhJAzU0W8LDAyNnnxLwIBNotmBagmg
N+0div9KMAFI+vJiGW6QF9q+leNLpunXvlUeig3sBvPB999dS767DGEKH+M8jw9PXj3ZXmppvGs8
kOsDiFbtWeh9gKc3LKLxrjvyvcqr62z///vYm8boKIbyNOvtp/UszPjmVdW1ktl9zKa3Pk8vLK04
6J54YRrZTjoCHNc5dVr/gh7vnlTLoxiim4Su6M2LImGgEP5WqngoufquZoFpi7Maq1e1QiBfrDSN
fSrm9C4TXrwcL+i4LilMlsGezbFTXohmuyedd1EL93MtI+5oQ2Zom/XVz2JbNOkjnZL7Wkk8lwWJ
BJE4vmt/TM017vK3ySqPq5/R3RLm8+j/LR4iE7mNeTTog4vpIutrr41ntPVuf7WqB0PMeUprvwN1
yrFzItkBcujCOZUntYE5zbPrLLJ7q8jjf6K+LH3Dl3xNNHFpibHp1n0hTX/QTJ4pKMjkqjwXS4iR
3XeFvK9lbv2ncFuvMEAPYxwfLdIQdkmccY/c2768QtzcbTW92yjG4jF+a7qPKZ0umk1lHNJ3GOSr
GJ1LUaRvmWeezfa3EOKSJNV1dOS1MpT/3ljfJ3dDMR9aDf+rXNbX463XcwSnpCurppe+qI7GCM00
Fdepfimi5ETGSiK74yC9S9Knb0YWX8qeGs2fIq7Vz2w7qJvLsmTnyDberVlchkR5WT+A9feXRn9W
xp1txHeURE/o0B6TMb+3KRk/HHTRkH0YMn6bbbTGnHpfqW1/Wtb0st5R2uieZ+ePbIorQ/N9KM1n
U8Z3F4W9V5Z0geOd4Z/hA9URN1/KjvcMnNqJ5pvhirvq8reEfVm/V5jRvu2+O1GhXU7fZLq8F/Vy
W9/UYqZXxrdebzGSLjcox9dMiBcUup//HTqq86nrEy0sxHDyhjT0JXWczzZN7lYXWIa4SlH/VN18
JNP6pZv0XeKSsg9yDfonvQm7cvuVLAJt8q+RjWHpkRWfJa/rSyjzYu8Op1GLPtcnimt10YT2zkbd
VyzG2ZhddE0+Ne2tN8aXqTN/nLS60km9wA3crSXbi0gNJfqp/24bdXysd29szQeysLYLCK5rKk9e
M7yg6flYlvGeKeo7kprPGrfn7JRXcmE+kWvs5swKuTM5IHJiCaKHXpfXkgd0PScns9yt/oScJ7LJ
pls0jK9iSO9W/HekJJtG/GYq1tEl7Hj9MYjP/47XKo9fhTpcpq48azXpQGm8m9v8xzTyr+7dXbpb
FEZZ9OjKfzIan2l0X8xZuSVRf0kn/rolHpCHl1XcB7HVNxJ5Nu52d3xR9ewDT/RVMe1TJ5+FNz6U
br4z7tYQbcn8Xxuyvqz/PkYPNWiPJclAWYaylr/PN7zo7b/XaetHZXyNF/U3aeM7AAJ93tf6Luyh
+qAC30z7SMzqBRL/ZY7j18zMP/REfS+5KbrZRu0tHuSBYRhZniYkM55f9P2DHIznjrrVrgRjLr2X
2VWfyiRE4L53O37CoccybFQjVajybad+mHHyWA8vXV+nrMDoqp+h6f9oZeyPzE82ExXkUfxmlFYo
qKCxodz7uQp7tGa1s+Fq0d/2u7JezgRPhYainltTBJYX77Mq3WX0pA4Te2aJU+4orwgrDqVTP0F/
nNgnE3pKsU2Tkq4yv60ne+eVey/r/ySEQtSps5vs+E1TEE0RIPMcWWQDN+XZcFYny1Bfp+pjyrRf
USj0STplsXmdzerH6ua30nD+9tP4XBbPs+Ld2Zq8U21jE5nja6ZTbXP31Bjuzqy1jQdpocV3S6ob
uzL8yHb2Tlt8CFnvl3Y+SHc6pigrS/IzEJzjP9O8Zu+qvjMDeQlWTSAuQseyiwbzNJb8AFInp5J+
a+lbXyKvTCNJbWB7jSdOS1FdjXiFvuyTk2nnuB5OMjt0jtihz35WIfLmIkyuHBLpBQB1X0TihNnn
NDtjMABUD+pTqg6bKLEQqP422WoUHMlefeepT5/bNDTph3u0Ka4dn8y4fRriESH0FHRqu1N1eUgQ
y6jAktJm9pNvcZyeprrcgtRdVvlfxHK+dohetQgCWS9RS+FdLPyu/QuHSntp+VNMC4PWU1XrY5uq
xxm9RYPCs87ncL3Oa0eJLFH1CGvIymONa0YfPcqBPFpjfonpOVzrJ/P6O2EFd5HJG2YDJK/NzrOo
aRDhY/NcVPnVRYSIPwwyZ0HVmfBKYqgEdBJbk4wOe/wTcxfpGRVJjI96GF8MBVlk1vuN16+CZh3U
I7vFBeWGP5d/lFIp+TDwcSnprpnleUyq/WKiEHt2PtPYQT3dPLVAW7Pt/SUd4WiBTdiWtpMAaDWG
JM/7dU5r4xpnMQS0u9MpZ6P6N+vd06quHJxd5p11C2mOnRwGohIKSEp0GkAJ0dbjSdT7OlDWV8nX
W1FuMkLE2qyFCZ39cbyxcHU7OPMeJnirDdxevJgYn0iuPypXohpyEWrCvjLrOyXIWDyF/NatHeaj
HhqRfUhlCoTtHg2FbAdtOY+At1HvHjBJzXLbSz3QibMYJJagHGQmSsh51Au/f26yMXBT1vpF0jeh
aKJofXCVbTO7x9iKsEPrGHTGQ12qzxjEjqSpHIw22fWy9TVL7qeEXUE4uU0ZCtR7KEyDvNXhFZEd
9oG5ZGHHJkEQpIaWdFJ/XWZwiweIhW6cxZzcvwYSV5QC3KdIXT0jcOXdNc/rFeC/1n55/RTK2AT8
7/xBso+pj+6uM78peb8jlOfseVFQB7PqHVmmEYIqpACi6X2ckr1isB20bD6rZB3VkhurYD+z6J4h
ZRpr8+gI/X1+jpz5irL/MwIwZ8pqRhWdTeiwsJVHf6nluevnV7RkJzcuryPqgqZToQDfi7Y4ZFm/
W++CQlXO1Js1UuvPZAPVWDq6HFPeEMhDUjPyrMyovVpHpL/e3x4tZ157x/XAG9BgxjIK4tk5dIQW
xZMSTlG367gLk+7u5g2MTlaeY42Tb9KfCRK6OG6+zdr5T6R6EMvyqPGq635rGg4Uc8mEbvkd1haN
cdUb8z0ODzy3z200vUCYXLVcoQSqZ6uZEKmy3MVEzUp1MnDsrK1pGwNwLCFu4/NkWeH6bU5038rc
gyM41rC/lA7VtIxDiQNDTiYOQgYF/n9aaruo42OspnAczMDO9o2pnJlINtlpioJSxqAcyWW2lx06
6qBr5jCS3p4TKDBGJcAntbqEcA8HRV/4Sin99csLF1txoh2P5gUufaQYrJJzW/6smgqJkBFf8G49
COc0v8mxvMrePM21Fc5e8qSA9yU3EIGjNJ/jEbFgjYS/dy+l6ewzrXlOM+NZJ+1Yjbxdlrw0MLhG
HFpxiIMuGACslP4+Rc+LZBq0mp1Ulp29tJ+NEd8ajr20O+SJdULgCYImmYPdA0E7u45v9c1Z56ra
zrRVbEpriudy7HycU/6IMNTIOr9Xuh2ZfIFR2icbYnwqTdAtkqCV/EBQGzxjcsq4BN6EZ1ru7cny
se29kZeES2gM0zXamGmOiYVsCOcFSv89XfKjMFGK/Kw3ldt6xxZBtG4d3Lk8yyTdmchRMmn/zYrD
pELOzXqgVs1em1l5uE6H5vASM8rkhfHRNurTkCY7RfuMouRgTlXQWOB4+klyq1QMiS4OZ2v8Li3l
3AsYoK44F3a1bw9qblwtHQeyae0NhQojxpAfLFlvi2mNsuOQsoma6eCU3q5s3cN6mYZ/2aVQAsXh
4rHMCq/hf5ecv9Wbix9ByoEt+iKjU9D99UVKBQFx5u1AHDbcK1+Crxl5spuxVAJQhxExqdVIE8D/
ZmkU6NMcuvVnYUShXbuHWYlvumk896oZusl4SxVxavEcgpBtqa0wCGaYmiZn3ENZUGIk0p+Teo9K
ZiNWS55QgRIaFhvK/SjGfZLumSG5Ju3Tf7Va5UP31F0Julex+hloPhAJGtrmv6shM4FkswonOzlZ
DXfwmO4Uxz4M8bR3XRRKqQjNUX0qBueSV8Ux18dHAw2XL9XB0cUhZ1TGpM9xrT8lkYli2NtFGmIb
rccuQAZXZV0KqHG0iqc+HcOkX36H7n/Undly3Ei2ZX/l/gCyAcfkeOmHCEQgBgZHUST1AqMkCvM8
OICv74XMrCqJykpZ2TW73W2WD2miKMTgcBw/Z++1W/5eQUcmeVpXctYlq8fmZqnzi6q1O5JEL6aF
kBblStfGVwsRt04pdsyuDyjGNkZUn0X3LBSjqrELSqP2i/izy7kO8kCuh34qz2Vd7tFPB3SS/PWL
blykG0lxmO3ylN8t1CRZ/iGqDYaK1o2umTsEUCe3lUFdjdelm59gDRzaWQ/CBK9aCBPd5hndtDdI
u2/C/NJW1W2SlEcAfKcimh7qjENPDX4g8Y6tlR/Ry14VGsxYkyshslnwdeZIK3S+hglNqljkYS4Z
mVJyS6LV5+o4Lxi/uxzVltVYX3ORmgEKoyqtSRGmT1bat20KEyUfw0dTaOj2a7Pbn8MJep251AyI
iZ1UIZr636kYfwI6fqBP/JP88R4Q8qEq+O898+MHVsi/ZYisF/r+H/7zwv83ySBAPQTAjP/1DwTH
T2yQY5e//Vf17b8urz8QRf78vT8QIZr1G9hzR+qg92xhO6b1T0YIP0JP5xmoWoQtLSFWeuKfkBDb
+s1a4R0eOemuJ2F4/BMSwo90y+Qf5Zd02yFN/T+BhPxICLGhXQMGcU0THIewCRh+h3FqzUFDSLve
ERHURvtJapyiMNvYHHG++2z+XCDf40jWz67+F4zk90sZZNzj/+CjcIDQ8/PvqEeDwMHhdlxKafnZ
ZBRr5j1qAc+6jeYqEElxTqo0wPx38iYOo431kPfAASeeKbl9NtzmsMr2vUZ/yzhAxNn8BIDs0JgL
5Uh2duv0ttZSTprVjaNp93//4iH//MWrN0ATA/KwEey+hzUudaGmhG1jIxvSwaRm3AyUfSSGF4kf
k+GKS24o5itks0n6xWrQ0lYSyxFNlCW5V+Lc1PkTfi5C6Ekxy+K9/GQNdO3DJDqamBzQHmvpVpeI
SN3laLsoKNTMWINGQn2fu+mwNfTVJM0dXdBba50W4cBczgT6zecoij+psjE2mo6R063jszKSvTt7
5zRPb5sZZ2bpfJqRiMomvp8L7xyN8oyfr9lM9PLdGn+t0YAcyrTxUis0CX3enmbTwzTFU4vKmYG2
12z73HyLqVLx8cdnl3aWx2S2s9zzXKlLS19yg+X3RjAA9zMoDXRe6Q567isavJbD7bBlod05OagT
+HAcLuc9yqxTpmuBZkYvDrPwNual9E5zrjP3NlyiY1/G+xQhrBfRMhrXobGDxyPuTuMY3iltpb1Y
ETw/4wiHbWOFaA1ccaWZ6W0cp3dGqR28MvcB1F/nKqdWq27KmQKikgzubIpcxGA4u+PAazHPlGo3
d+FrhuyEUmJXDPEH+tRADEKxq7pPo46OWLL+ZCUwvPpxn94Dr4G8Mu2TaNqp2AoKhOdTIVBGLddp
jsrI1j7gDEHV0t8uornmce3XeRYsueLVOOdmiXaqdl7hx93VUUVXEzeBcSxNlEciua0z3lGvIo7U
VXQfeoAxmbgkcUKdkOAgasSncPKuMo5fyjKuKJCQOlVoeJhlXhr1ouCRcMxAnolawEgHRlWRgByO
PasqMlTWA6eE0TKeqEUZWjihiYBg+WzH8QPH+vvMUjRSitURNuaMCSWQAjSVkCcn7FQsWLaXaC+o
mi1PnwLZ4x+IMVTiZxTAa7o+sKmEaM2ATkzTOgygDRbbVY3GY66qUAcvW63I1gEkVZ+TVvs27LXt
0vQvcxd9qeyvUbp8a2sA6xFdWC2xOL8/MXCkoImU2I7N/OL08oCASW2SVEfStB7zHTg1w5LvyvUO
9RKTOV5j0GhKMXRok3kl8vKpL+2z1yNrHnHkeFF9XfQUteinveYaNkKgpywIENQbvWd8LyuEpM6n
MPJ2CzzJTTZMDqcniaRwVa5V2blW4TMpLPgXVf3sWM1BF96Him+6LwCo6LiiKsFtXkr50NGebkNi
90T9JZ4DbeleKhnepm5xM8zp2UoI0KSfMhsIPIr62iZnvraPkV5u7cx+nersYxt7dzJOPkZG5o9D
c7BjQO2ye/bMZlNgp9wWOdfrw0Oha3ehFX7LhfYN0fhO4rkfkGvMi7y3GUG6UFMdq6Ra6q/CTQMt
ibwm+dqvpwXPPS+m9arBG5ip6TpDvrWqOUy1/copXS0OmlZxlRbMDvv6KwKmbe2Ku7BoD0akU1S7
51wOFOH5U1Pf5bZzyMfsoybddCv77AZoxpDXD9Izju3cB9FiUQUOF7FMlNugRLj/lhHXPao35qQL
npnsjCPo6HX5TZY1B+zCtwM8CtXjUx5Yd+S1AA9iWsoEqu+SR6sCTL3EwayAHynt1lX9Mxv7K3Ai
PPhbY3I5trUHaXSnMstuu2XGrpTdWvSQHac9ag6lWaLhEe6766JIz5C0AgR717W5fDJoCc1he5hC
jZoxehyriBEH9oCGHauO7zhjPwGfNYn87KcBgiaCyNwYKB2zIDLttxINU7m08WbxkMLTzGjmQm0b
+FjJQrt0mVaEp3PXckbgLAbStqmvw9A512OE03pC8F27r7PQ/6Cu/48Vcd/XcP87eKtWhFr3vh78
f7HSWyPQ/n2dd5V8fmt/hMBBUYUJ9zsETnN/Mx3ibby1MpBQ3Vb+8h8UOM0wfrPJBbd1Q6fAYi5O
VfFnhSd/s23DWzntpnQd0Pxg6P6BgfuNrA6EGN4aheCtoff/KEF/qMP/mgJHQfhD5SJ1XpojBAmF
+G3XEu8dbdIihnupkMeNoYVsK5GAxRg7uPPB01KUUGGTTAzrhI5SselMHdWek30ccyEDp3LGQ55N
7jewbA2AAa2jjyzGr1En6nsvFukjIoqUEic0DnlZxc2uRmd2DBFkrl5dRx2lxLScApj4SOgIGWy9
od+N+TBhTOCchajFvh6lHAPTnfVbADLhPmr17nrWc/OozUv1rWPX/iKqvkdINRl3wjR0oEnSLcYt
8hX34jVL+lBXdAemAlAS1k/V3KuWYzyiTgGVp1zeZjCsxwTlOOamcN6RjmwHZdW0B5zxAsCTBTK5
Huxw3yeteWKKUfm91MWzNhhQnMGLXNVJS9tsYJNnKGwu62Fv0P0WCgzB63GyT8jfwitgFyY1FtqP
Y6W0mKOlLvaV0vMrdkLxsR2s9qzMFJZcWeq70ujCOzeashMwxHK7iKl6HfAIPuSEyl1QCNJLZ0Ry
S5WcnpPQGHxm8GCrU1VFO0uiX+uZ+WH5LnV1w8fcfsDaYn51Ukagm2xkzmU4KB89c3RxR8vlzi1z
cRqzOgk3Wt3FMZZHqhatj5t9BiP8c95KjvOZ5XIoL4y1ohD9efRc5L/6pAjk7jOCm5rIQRqmYbl0
Uu2mlV13LMBU7yT0mQteJDwP0tDustld/Ybj8ijXQEx9oT45F61IjxLxCvt+wzrREeAuuZ7gsZq7
p3lwI4XIJ5nPfWjOvjY71jFEA33At6Wwf5b92Rptby9CJD9LhOc9qmKTiMTCbO9jipUvyM37g7GA
5LH6JSfvrxccZFA01i9aOhR41mqaxVbLbD416FfIrF3HjdoVXtnxNozm+JxWvfhidi2Fr5clXSAs
PBAqxZIwCqcIKGzmM4KI8POMN7sllCivAWk5c3KVuNhusG1Z9Te3tZqNB2Thaoh1BxoCOKO87lIE
g7Z5lcVef5IMrlnIoYvKJJnKs6D1G3S1MpmFlvpD6VGxRXHefey7FvZbVSxq2OJlQrLt2Iy5iqqO
/ZbOx71RuvJias34pZ0z8dB10xIUs+gCC1rHJ9cEPooCcwEmWuvJY1yOy66SxnA00Zdf7CwyruvR
i49NmBdX0hhLHsapETDYjB8Hd9IvwpvNS+p2xb7HQ7YxclJbJ818wKxb4u5qnGPh6eY2ciTG+IFG
Z+fFUyAqq+HsgPDxqEw8h5WZ5Ts4LjVq8LM+xSW4H2u4qdyWQQOuhsvoGf3O1dsyIEnM9CenCfdS
syIkJx1h4jZDWPbLdguNqGY0i2xNz6oMw34xnlDilV+6pqFqMge1m6pGAv4WMD2oXj/oM0wXxVzn
zszAVVjE8flO6cJaK22EYigh623be8YuickumDSjveqMsGam0PLk32rxgGrI7edjEVVQWfpl4utI
tYBtF6x8CjRqlzpD/pHyLDu6jo0oXmoSuQSo5wpDXFHus2Rq/dBouw92x4R+U7cjrLSSj8SFAr31
xIotwW+EckdRyeiwo3TvKina6jkhDpiM6IXj3JAXDUUzGsia8KNqU+bMkLFfxzngAM8G6lh2c/U1
1noFLQuI+WWA/kmxw/163aZiehyNGl+yljpd0JV42zMcQlfZaKfoimVtc3ioukMBzWVLvx9Qmp1k
6lqBf99UTIlOPBtGa6eVtbjUbTgcJkvUQWLEOeD/Ejchzcubup2XD/ayktWVqw5U+x7CsJBOq8ca
3SilWeectqavhKLJP8Uo3yYHCrfLaKYLaWRBhkHxzVj6CWkc82ML4N5BH/DALHE9INGfY3/u2+Ip
1ZdrEYvosW9M42AZybwdHKOBZDPntzO58MelnKttpOhTc25PjkKBTmx0r3wyXIkW2NVr/MfsSpyr
F4lBihZ6NV/1i13u3FzqDwYchJ1Uc7aPJuXRye7cXeRq4t6yIV8U/VAfHEcLb5yxbvw0USa6RzAg
Vd5ob2WkLxhiGUEYMvRLR9f3ZodjeeO19M6dsGofy0EbXqo2jB6ThElaknegNtzZUPlemV2Z7KPZ
DZ/rprMCDl/NJ+6sfNcXy8IwTrWYjUWilN+MQ8Z8xUPhgNZwxOIbtcZJxn32deEZhvcidDDzFXgp
9s4y4Pkak1RL6APKCE1rEde3PczyA+Mc51s+WtVjmyH65MzonN0wrH1OZ0DxaLfU+zhaZIe0d0Ks
UzcrCLLIXpgFecUWNFiKY9zDjDNVOEFHL4lwvLRj/aTcogiaKcUnL7xqHxemOqVhgwEb8NmuDR17
n2XDsq8Zn624WbO+4Smt3zkaKtYmafsrsZjjbbHoDhVx3Ng3WIaWT3VNRz4te/spzRdWP7X2C7wH
ddLr1gHrOoJwapbSTsAPKvMIMpLe+yRLYLW1qvwwysVe4kaAQcWcShxMb1lOHt6dr+gBxyfZ5H3q
1/XvzqywSF5WHxbEUyAXvjVFKCS90PuUoLxAMT4097rObjHGtN+F63Cn55r+5o2lOIS5sF7gAYVw
CqRzpxkzPhlUE8mVazGDVDW2WJHQX14gEF4p4o4DzzDaoxm7ikWmhruhw5FmWR2Ry2IZHWcjI6u+
Vhb8fGZmS/WhhnWiI6okY3Ak9uU8LmhaDUxUZzI0JjoryQhus/HC+fPiTPZ9Rz7vh9BpOKwvSyiw
3jutChIPtH/giSh+7Xs5DF+IewbXYFE0kAaAcy3oqrhH0+h6fQJ3t+HAu+jCQGqQcWbXncLHGj7v
2PZrsI12eKxAvu4wys0nGIYGag3b/NZXsh5u+1hY1xWyKuJCKSNfTN4MelQQhYek6eIbXbILxDg8
MBMZtDTaJGFv0JwEu25jZ/gZk1r72GZjAZU0mvH7xHm6jm/1MOhz13jqWrO4B5aGFNWaatpXaclZ
XTCEatcQErOGvpEOq53My0f2RyFpSA3Aneq4gvXUY2d+7tskfMacq/lpjSfINQr7qpdWe4Ovpnyw
2BkvHREbe12rVGCyDcFSdKLj7Gr0qnR6vOjGVPgGNTx8cqNoOoaWok0/G67zJryafoJXKtJf8iaK
npIytr9y4qVDMyl0SVQSQ3spXCdMXsoQiVmPyld09bFys3ri8QOIb1s3cXVpRBIfVVRNV3puKbQb
GhVOBFhKn6fHBp/5RxMwJjKr0rIhgVgrgmYa2CFvdYyzKPNtT4vgwzS0Uj9WeZ1e2r4AdlBkaXh0
+gQ5JnSXEfpwFrufJoIrnlVoT/qpH2O6VgzgMM0m5ghRyfVmYe4XuXYOOfdENEpiTP0f6zqeLxOJ
mGhJ5syrkUVZ4mam9ibjwdZg5xpWqcQenK/hz2OLn2uBSrLPzS67oqWWDWehlTm9jVAHq5hY+Ujz
byx3ugso1k/nES9MXo0CWU8RUiDLJHt15AgOsjVQUFcF3j+2d25nMJh0jiAojerFBWMAyGJIrRSF
d4xQ4xypdt9qbV+jbgAxd6hJAaGjJqvoSZNFc2sUDmZtmbq6jWKvqaZTy/P2QvnRacdcRwq/kcLC
hKrRpMKPOFhsN9b6fDfNZlchPd51IQ+CDVAwXOQ0lrNfxKcJ/f2Zz0H9Luw1UY9mu/s+3EzSi60r
6EpZuxlx+m/HD2s4Q/sZj9xzflC34BW1i7Wv9vPnO5QGv2j1/4jP58TJ1R0Oesw1XFdyiuXVfdfp
t3mExLUJKEFet86bkb8t88t3B/C/GCb8dKZlfgDO3CPuGy2v/VM3XhM5tRb8IgKKEr6MqPvFBd4x
+X9/D5ZuOXINzHVJ9n73HsKsxe4APyw+tsfmlBLIPuzdAL/ENt2RqPDH+IyGyF+f0n9+P67HGzKJ
7LEc+oY0A77/xGKPThIqM7/vL8BMIzDcf/95rWOcf81e1ndDHIhDDLUlHM+QPyXMO6kM+6X0yQkC
s3QaxSN453q6hFTWNnr9v7+asb7c95fDK80SMDzHosvx49tJNBHh0AQqcqmPEDfP/WbwseOfIv9X
H5xB3+XvLmWud8J3ay02ZvY+LtV840TtJydwK+RqbL2gopjY/Cqp8peXe/dFcdabC9soffcB/Um3
QSoHhXuj9txLwybx/9vXW9/+d2/PLtMOwEPpI4nawzX0x4M4shcH4uD51eEXX9tff5aEFBqGZRmQ
WH682JC1C9gEoio/jlgDeXPTmbXhbJYt2PtVbvqrC/68USC7NP51wXf5BAbKBLFEFUyBbX7UdxwE
5AZ4hre1cOKKq/HjGOTBYv5qea737s/L81+XfTeJLO2JTgfWTP0ULRQXm3xPYXbsfE4O0XN+p/nh
LzZE46/uv+/f6Prz77/GfI6lDEuf8OJvSbPlFN2n++QtvFrfKOK1dFc/mtmmf52P2f6XH/Nffa8e
36ghHSaX+Mx/vHqjRpQjJDykx+mKwPaAdt+uOWI930MU+9Vb/XkrY9hN3rVHRAuhdu8XEVM9NTYu
4RJ+ecxvaTXecYuQ9D3uiq99EO/kL9Iof3W9d2sIBK8zmw46v/xTwoE1wxz/i9vi5+XChmkJyaNM
rnk375aLmsfYXkmra4L55Je+/Tl8sfxli2bkhoo0Df7+euKn3ZOpo83AjME/UdTSe3c9d/Q0oFnQ
Dz7pp8VX19mBhfMwPqkXCwv41g6U3zKB2syfAcLe55/c43/+AgRPcBM7vquvvekf10sED5r6edkB
IgrMfbfTt/YeuNJeY9cxsEYia9qYASlZG9CUyRdiF6rX5hd7w++L8oebdP2sHaFLzyIdkcf9jy9C
0a5uzbDZp0fE2hy6mMQEsZ+wNURntqgTYr4d5pK9dhT+siv8GQnUhjn4+Vcr+qdN6t0LWe+u7+7d
kW6HCt0GH3q/dQFclvIMrdH/+8/cWB+J798uukeUIt66Icp3j8wyzW1r7to9JftWEKU1tUEtPnfd
Bir6TX+wNs3VsgN6mai9PX1ogVrtfvEKftoleJ/rJkHp5rH+7HfLblA2xv2+3VuBarZo+wJ3R4tJ
33PyCvTzn6v8P5o1/Vs10A+DpP/vEoXWKc+/nyY9qKRf3tr8tfz6Q6zQ+lt/TJQM/TeL2LE1A8gU
BLlZbGl/DJTs37y1mPc8xjm6LcT6k3/ECrm/Ueubpkennz0KOdG/5kn2b4iFgANJ+jS/x8H/JwMl
gNc/ni4oDxyTZhUvgwAjSbz8u5rLTEDHGwmA3WUEzxKRmCv7Cv7Mwv+tBqtF+9z3rUAvEBqnXCJq
LKzYgWrHhH3UrxPrAxKj5RqxJ9tH2RoMY200lI66uOI+hSkOHK7wW9tgBeJu3mS6/CrT6SMoxxi1
xsOMUOEAbjteGoq+kZYuoMHnblyqY1sPAXjllDk/7JWudqsg15fU13MFm0ZGHLpaxwssSU8cyOAB
DtNyGaJlb9gy8+3ccgODDrTWIpPDx2MDVdPsXTKJaS800YBhg8tYarcMUezDYuBHk818QDvTn7um
CIY8uTRM5fejBtwLhvWwrZq+oaeLaMAQxWM5AlxsIJNAocyXtTm4oSk6AfCJ2s1ZkAy6TdJ+2C+k
tlDK36gonILImWhLL9b9FIq3mj79Lh7gP87WBwhznNrXNIaaFruYwIs5efo2WuOXIkNJlVgvWnZl
OL0BMZz+kOjlie5R8qAMiUR8RBJtRYB7e4VBF2H0CZ7l54E4xYMc1fPkaKDDw/koI6gfdOFv+iLl
teUCBl+b75uh+zilzQvOcvRKfOhdM0cnhSBzRim67evkpMe64UP2BMSUtjsdWe4WsPJxAk8Og2Vj
0km4st3XRIzmeV6Sh6gRoT9l3oUYW5g7dEW3Tpf65AmXe0eb+l3c1s7Ow8M2tJKHAelWKC4gGIPM
QDKVddjr6PyRIKMqe7lBiHoYnOocFQUIMs+Ruzn+bOF532WGdd/YgD+aOGQ/F1gVyHWFZF4Yeuyj
hjP3nGGhZprxY2g0ySEvFF84aUp933+Ag4Rad2shvo7mXfTcwITdDGZ3HJNC7mVL0wE4I4a06ZOk
7+B78GZ2lshOmJA5rc56tIVz091q46q1Ms66oOgFmwvEdrKmAE0BwBt0WvWEJikP52tTjw+NFeJl
UWa8JyQCsmcr48BUpbUb1RNECGNtrsU7poUY7OXcnLxOPBgm8Ee00ddd7OyN1LJ3lVPzCpRFU4yw
5iSn56ZnKvFFqYX7ph2fktnE9uR6LhiF6Lqzn3GWPywMkc595T1msInv7Mj9Uizaph/iIZgtAc+g
MODqCAYIZokPaimzvTlYy3lyzTtdiz812p1Y4Gv3nf5RjJDqEl09aPO47+pSnWPshTiOnWtVzv3B
7kc4K0TKbp1nPSfQaVQe3WhXEjY6EGAsRyQ/Cme7SrZxYZyTAoJGN07xvgcFfMFDcjCKbO8y+dpJ
1652YRwFYYlXrig7j3eFUcoWIP3be42VY3SpQmZIZePYoQlX0GEGKZ2gSpaXUDfTQKubl3FxztDa
x4PV13du2r1NRV+CSkFNVNtLvTf6LPJ7K5a7VuOrbOcrQ7PKW1Ya+R7EtMAuri65xKUCS6NG5DKA
jEOWvjq6BoEYOjBNiW2n9CycuV/rWmR8nXF17jq4aYuWOAR3sYf0mKc3ILPYFCNAoY3SMuy4w5EB
2mfTgakxWj0+Y+cxtSocU9p86I3l2sZayUS0OnY6kb9xsbM1e5Mg0G/06bUetJ2QTbR1Bc4HBFt8
fX1y6Odu01qkMbR9g4q4dzdLYtZ7yxieirT+HPMrR2yJRHDcxBoxKyrzUAzYxc2iJ54fG/2nKoLO
wdZjwjfLtwCl2GAJYfYhHWGdvYdWxu6fmaAzgQtpY8qIR3xsslMx0cHXZOj4KYIA4DpTt3cm+sCD
0DeTk9o4FgkTMte9QfG1Gb1ID+5gfnUNupBOToKzXHZk7sYnVhhxTQDumF75s5WvvrjqyRrCuyhD
xC/c7mI00ynBEpK5vJnW81YDmIFqm6FdzFlm09EbBqIJX3lyb9uWIW3svRHgSvyLAZhCuMsrpfzI
/K09ySIeSYSx4KGN8FTCQzzD72yIsfWh3p1K101uRgctUosLJqwJvlv64URKdMKHnyDZzDM6lwxs
mOCNgc3jMczrs80feCwGxIloHVMkchvXWXa0p1Zm6bKtILfSgPXYxtPwlGtnFAEgKuDDERuSaptK
H4UfuhZEQkRE8DvzeqO5AOXw2Jl2i103h8mBGApWWjcP2wJPQxzRJs1cFKpp43gvTvNlxsY9R+OF
6bR2H5bqE8F1NrhXuLmoJvqHbIUUl54EjQcag58xGe1OEHbKIJwDKVxODszt/ak26KF1/bPEkcu2
CAc65Pnb5dr9aKiv6/0ueLgcxn6EkIhjL8sSX0ugFk6Ghbu/y/dzlFxcLePkjHp4n44relqrjomV
gDHrSLAIK/MjxD5uobkDnQLEeEdSF04yUwLYwp9lXsYC307e9KyqAjxlXxEs0hnczdVMAQ6PWKQ1
TiUnGZ9NUC8w1YfMfYL6stJJCEVpERI0rSmvZwNsw7S+sU6ncYFDAFAFkXd5ab8uLURtq1yCWKFa
JpaYcQ0pwVL5FZNfwj6xYCH+DnQajeFiAOoSRCFUUpxmMUGfF+2b3TBDVQWercT+lrb9Hdpg8GJr
Ejk4tvUHlU1SgWG5yxZQWbGlbZpuPR5SAF+IHOevfk6Z7rYkdhwEJ6rrSgJlzE3qEbOBYzpB1Dfw
95joiJAB9gEQieHDjH5ioy9ag4w431ou6xXRTo9S+CKoyKRhFUBOkIIMeGKFpiA7IOHYcLA9FhXO
dpUsD3M0vYx8XDAoduZsAeFyKuYToINhC/LlhQ1ReEo3AhFTE2U9USXuq2LvwRfT7RVIE/TPhVQk
zEv9sRvxwvcqOcWdIFIxrXKee465Re8SB0Vu3C72RdfS9cEOk8Y2Rhpz4iILCdoBO6rhnc1OykB1
hP2kkJbZokhyH2f3MKxUI2d9QBa9h0sKq3Ghzo2XvJKYUG15v7HvioNd6J9zSUpSu/AchpBFheC+
2iVJVqrO4LEO5nUy6dOJORIOqWnCYYPwJZ6bo6kK7mbGrgT3CLiyZ0MRcYYjhOFboW3Tcpou5M1d
NdqB4R7D/9pp16B1/uWR/d61eNLLoh/ZBvBOR1ENQ+6KK99yL7LF1gShUVpZN0s/BUSy++hWyIMg
23aTFxWUMeHiWcKc3ub6h3HUPg9MoY4EbNLDKIi6sFF3bayxu60X02PDc/jwm2/p4Mp7t9bk6p4T
MHM8/k6c31HjJZvWnLt9G3MrxdnFy65iQ8ZH6PWU4qb6GifLLR2Er8CVSS2a5BPAnjLQy2Gf1eh4
E6gPosLgGeVPxIoTRqdhcyexOg6M9S7NY+2kj3PggNTj++y/GHa3adziVHv2SyPhMI2p6aO1uk4T
+GidJPa2cMxxl5EOHnmLceWAFZm5GzapKLGxgaUKXOdUVWpXWtGjrco1G4DfQs7AAKE0D3WeGMyJ
lmsr/OQwGAAx1mEOdfTdrC+wpKcGFjaCN1/rB6g2Fn82YmXOnDk7S9IXqdvsI6xFHHmMi4AjIny1
7IBitAiqkgkk7qBXZqf11oCeBlUFp1JFF3Zf24ChakIkAYBCnI4K5ZAqSNiB25Lsi/Jjt7Cz3jc1
I9s6H84F6W2+M0p9N7U2Bkgs9j3EjzvtureLY81g9EyEHCVTNQSTre5okPtR7rrnCduANhb6LjSx
55EG9kWnUBzd8lk62pvn5oFdtDVbUfVqjE1zarsSs1k+w+olpz0uP7uNA31B927bqCsOCwEvcnDG
vcFEMWCW+KG38Y5UwxYBOHizYVjwXyNRL+RpKaLoFrghxjaruiNJ+tOyot+qeua5RLMhrJHV5sbD
mFe+5YJlDiODk5eyZ6jxHC5ToyO8iMl/DV30wBMtca2v63FxaKtzY/lyLtWd5RYr2HzgREOwzUE3
5otW9x13pfm1KbX82iG8wgrFrdEvLsaIxPU5qfc0VBQlkTBeCpY5QKkK3s2oudtitZobHrvwwJvN
DzFM56tI73w3MlczKa9dJdle5g1OXJXdttD2KgCpMI3achsaWLjqfHnElutHIxqwUdc/xgaWgBCO
eKJ4OA0cmjemLNCUwyf33PE0Mi8EktUcGkhGrY0TsBt7RErjZyKbnb1Wt5xxypHjX7zAqgPDBK1w
M4zI9iO46MmgaMuNa3aBvSNBb4RhlH6jhW/K9GyO2dXo0tHJJ0kDeCyZekob4RJBT3HEsQ75mh/P
cxe0rSI0DxzM/BylTMeRpzHpgDc06OrkLnciZ9trLQSWngdyQEMfkvuJgfDLrIxojzLtpnDc4hia
/dleMe4Dn7o9DOF+IPEP44DTXsWz+7FiJSeqU9xJGiGRmaKXarMuxBK+NMABrvrBoWHARjE0qMuX
kF28r2/MScdjQVSsKZx7qcdPSaE4RBFtVCOY9iuQgLqEVslhMo+NwJaTts3z9OTQ8wewK79Mmr5m
ouHYX0pWQp1/1aJxJOulSeH598e5ZaG3uTzQFj7z5H6MVoD1yBN1bInJJH0xRMU0x9uMD6cmlwpB
u436h1t2V1Vsk43GXEFvsy+o89J9BTbYfjNwS6Siv0HIkDHeoxUyBbatYt/U1jCeCE2Zm6fnobVu
qsamvZfozy3Ub/D/GUljiLa8wfmGqoyHQO40u9yJn7WQSLqy0veOPZ1UHt3CiRwmMlid0ov9Fdxu
jYZNqeJ7+YzDWekmS/qcm3l39ir3U1bcd94bCaZx26mj0w3seAknjbpf0l1ZLV/TLq+OOQpl3277
eDMggObQPx4H/RGlyddOEhnJxi5WKXurZ98sMj+D1FwTjxFbdpRG7AbEyLTqStYEthOySgabs9G1
1U7teFt4+h/4uNcpjKFtDNl0/ujilxDEekJc7TfRBNLRWNIbvPTYIKJ7NUExsPuLaKxT+X+oO4/l
yJEsi/7QoA1abEMhGNQ6yQ2MzGRCC4cGvn4OqnumWZhEhE3MajZtZaxqICDc4f7evee20q9BV940
yX5q4HECtVPY+FPvWVVw2kk53xUpsTVy+uGQ1UBMHfEmJP7YxTvV1rtciUKX/BpQGHd5IRGKIu3U
qrwcGpsfJIGeC53f7KTDVV37UyZm6KxGANI6uT2My9810t8VfIt2I9k1hmQgiL5l4m8JkcXL5s8u
RG+Sxa8JISKrdtBuLLYZma9Ssy6ntSkfa/zrNVYK77fiDT9JwXsXVNft3HyCYuuxA1UvYlgNrBOL
XduVw6pEmKmSgAEZ3lO2401VcK0xReUtFojbYCA5M2QKDs0J6CsFyV7tkPfp6zbp2fRm4bNjT2TZ
ydegpclLGxC703ftL9Mfk82oe3jVq3et0jr8OQLVBXFBA5T1siK0kTqhtI2kK9EA/KAellNy5N8q
zy0on1K37/w6u0ZTXqwjDZOHWpNLEBHiVmUMmoSu1C7Wf+LyLYiFbq502bxrczm/HjLmBN9RKTyj
Wk70W6H+SgZYKdAcd3GQb8160K+GYtiQMk6hBcmMyZRAZFYGnKV5oj2RjocSiwXVJGmLQtodBuov
OjLVtV9GFx0CbKQIJQI/8TQmKcm0cZvtCPmCH2m989n9SsoeikEFAaEz/NuiVolXCBRrbZaNtzKQ
saaASTpWskRyCEm6YtklY/Az1o2PpM5qq4ueLmYvY54nziqSkxek3myymvHD8LpVm2oKGBPDlaoY
2ZFFc9po1UPitIdB9opDbEjJtiCk2zJEfag7MO3ZCG7fqt8DvRxcK6QHmmk8f/Lx2AKr3ucYeNhf
cEMVzSPIVTZyvZ5STwDgQJI3ka8h8L02YqXkwQ0eSWSTVJ1MRt//3fP5D9PkYMXhQ0CAEw50sqJs
tgd6OV4EfPNBsIHvtFtKSqoMcrH34FI03tYCxbcSRv5b42vtRoD6VLjp7EBqbSPHpFlizCQ3QeTO
lc80lUnObTq2V3ASSa3RYxgAFnOupbhm9hSJGqkdkz0y3Gug86CF4i10qW6Nh+HH2BPu2fVJAqmA
ZL6h637XkvU+ZuZDIAPBV5vHjHrrhrqOMhGjPBp/Bdg9XaQ7klMTfpL94HjC1TUHiBW1IQjlmrFR
7d5VUrm9jslt2nSgIjcSvMugD0rWy7RlB4ZbYdjKuk9ga2e92DLRlcinJbgTif8EvxYajaL5h6yT
H2nqUrVkhe7Zobfx8K+y2SzJqIlUZV8TRxF2rwHIc8AdyY4SeLt+Y9dPP9TKSfjjvVIqAhPquELL
rMGSTJBmYpa8URIzusqERZWYYCBsdeS8aBEvpZ1fNoirb/2YzbZe66SLB2TmoYvMtwpBj+zprHZj
eIUM3AXu0Kg22b6WVXXbTgVClTCFkrTlXRpjrW0KuA9esitkrA9OL00pnrQXveoBAvOT4oSXqqjB
xmewNxQfO1VUhBsfBp6iYai3p0B3JyrdqotZ6vjFi+2Jn+SOvo5Kt+sHgn5g9pJFkKd7WgnXlqB4
r4JsmNKhr/N0F5b2D8o/tAzEA1DdFTJ2fIYCPAIcL2x9EKrUdnwICWVdNdNix75lrQIhWdN3Qae8
mwqlqjFTixUrh401jnD3U1K800D7EYt7drjX2ajFTxZpXV3Ocqdrkfpm1u++n9Rnvv2jUYBvVhbJ
RrBI0TGmOD3tHbTwbVEQDyNhlywaeTc6WMSAIVWmejv26ZWfY7Aw2tQnqsq48SiKFlhk93Vk/Y5J
b5aJzFoRdYxrQpdeAV0jaVM88t5hLqTlj3TE+ltlHwWKxbYVELil9k00uBrAoO/6zuZzrIia3SHp
HZn5lddQrBDRGqwgg24Xhs8WaQWN2dywbSfJMQ8OVDzTdWGQpykREbcZx+owKqLajnyPEc4H6U6T
qWx3XYGhF50iIfSsNRW7X7NOKhLA/H7gqGsyZh/IxUMA19oPMcL8TdewVCHEmLmm57fpo8zjLB4V
Xz0oRfBDqa0rTeg9kKqDll2KvOWF7exLadCGH7JZb2HB/hKlbT3KFrGDDerkVUn1KPYdEyUs+cJj
pMJMr7tPCmhkN2xhYW68JBJXKMiQ40kltQAYt67VWS9hKziEz7fPZkrLxveoL0NqS92tLwp1HSvN
iynb5A6TaMqHgyGvoWlFsk1FSZZwCLJZHG/b4kUkRed2avBSRRBnQquKH3BBPFdZ+dn/xuO7K4vE
32OVKBzUuJlF4NGokIIwpDaCOSZERYmq+9IxcfjIhLP4Tn3pNM1rWWvhQWIzuFUhCgHol14Hcnb8
vja2BFjqu0xC665Veod4nplNM9rNlOmwt/rR2AJJov4iUULX/ab/kZI1o4fhR46FudOR0FUqFbDO
rm5bTIcjWvAUFTKlr/SqqJRd2KJTJAvMFcrkNbyZGrzQRasWQ2aXbxPfI57crwn/4pZEsWeT7dGZ
BC2zpQAWKfb4e1/KttsNhriugK0Gaf4VI0tjY8Z71TnALVJ0lOxcACSTORteWNGNZ8EsRbhmHsgA
ptITImQNBGz0hgi6KsPdm31Yco8pvgspAX30udftcMp9GpHG1NVC8o4cUnqE1qxjyL7rsgSNjTkB
fEy1i9lh6VRrCmXqISnDb2o30AOM/AAECY11RF1YlgW0qYQaMxmx5g5J7J7iibjGLPCYBJT5LBYO
2gD+jnr5i56XP+Mi0zfImrWVEVFgEZCHVyJmnRL3xU3hMef2+N+8ZHjU2sy4MABH7syOOSj0iNbz
UlA67a1VZE+4coip8HK2mHlWHLS7PLwFTjXsClVhCVarz3GyL/Gpb4YUlbVRWDwuvsFZoAVwlL23
VqISDzlxyh9PBUGza50EJ7Zbz6TikFAn67/CaQQTkdYx62XkTUXjpkkB3ibWRdB4SOoj7UlNB1Q2
/fiqWYVYi9+xVjwEhrgh2TVnajT8KbPtsyt+RVPhjzjsKghJRpezB4sYUcPLbmTCvIR6pebJQ9Gn
X61Z7bIafh6neMNgAjjZovWpAVWRzQ5kg1Y8NQ7o/3BsiHTSwIvVVE8cv32pTGMLROXafGMDosr7
0rO/GoWqAhvlIXtohfFTmDmLdW8nY1dwzAG/TLyvA6/Hoq7/1MhL1UwDfZJGMPuq0tOPsNF/8EoP
A4I+taS8ZNzUsoI/uc0/PNupiYe0b0gZ0R1pw3i/aerxk5i/TSFHN3lGcHCadr+TsTf4tt/1Y3ZX
YYHgg870i//mwpbwP3UW22W6M1XcBjsAb+E+NkrpzpsuEhm8q0kGnw4SwJmNoPda3qFvC+K009ag
hE3Xuy/kAUBr/TbZQEYQlYcaWfNAqfK64Ye6GAMuaCBeDKkVXOt29SY7ZXII2GJU3eDsSLtwNjW9
IXb2Yb7rgnbj60jQ9dyv9q3jsYyvDEoj3CWZetllWdrZZRVjBoS1mxOiWJjozAkXsKopNEyyqoMZ
mRhnDB1wkyAKyTIfAz//sBV73AlNPEVWsJXNUb8BLFjtdPLA2BUULI1VUGDoYnnxveYyj/Vrlqsm
5n0SldGfhCyIAkMGNmjHh3LobweifaA0oVphLX4hnOauM9u3kQzcmvBBI6gAqBY9KyCNgVEZ+3ak
pZIYCluqnOC8zvJY1CDfxmBCo96/0eHIDrk0bgMNByJdenJGZbaeBKrdZOjpr/IIhrrvW81hkKAK
2BWrLeoHeyyg5lrG3LaqTMDD2ZRsUgOb92l6OxGRAlr9LAfegcWUjFofewuMe5R+Zb9PW4vkDrwg
rBFJnmiHBu46Z2dyFGSux/4li8EcvXymglXWMGDyhpN3C70j8IhKi9Tnps/pHKC2ZgFLiorKBlL0
/Sa01fjKVyG61jER1zJNV9Fhxc3teJuyr2YXk8v0r0dsI1Cpb5yGWb9XpV1up4+hjHuzNNnjF6Xi
b5HteJvQkD97gwQfLaNHStve2vNS7LVE4pOHi9VDeXsg0hXKIX6oIVXIisNQj20KHJrAXtWIl2Sw
HoOwfhphV20MI/gMXwX53utWs1uKtT25tTJ77gQoqUpzyCoITsLr+2ZU5cXIPOXhRqTlWxUHZBHm
L0X6HecyCr8yHBjkv1Clv9IvmOLYxvemsskH1kzEaoUbNCT8esG4C5R8Y2A6u9f72tUanHFqHWGa
At4ehr54NyOWg00y4ebb7teQ/s5F/GUm/TNmMVxILUJJ76NgfTHGtBpNYbLBbaIdy83STdrqQQak
STMnii7oAb2kZvGBHS09aFX6ZZrtISfoGcU/ir5A0kauh6uRtfzZU1vK1xFV2FC8UpZhlwsVtZSz
l9iwnqTYYgqJFXPl9f2FVWqEC/pRACRRt1ZIVfwLOZL4oJf2pk789DZTa54Zny9P0T4b2zrEsfnl
wL/cxrW+kYLK3qOgp/RDSlKjSxt9KvfjkUFTlwC1RrzMrmXjxOQ5d70u70cD43M+xrsol9haUuys
7ZgSZavyCo7mkxEDWNFGK9qCJCUv1Q/3lKC2etDTFxHEuGVSxaaNKOuBdrkwrJWe+fT+RR1TtfIu
WDbbe276e6sxRKVIoTuLsSXWacJ3GKsFUdkrTf3V0dI/RClYkn74LTniM6diuyobVr6tLyvXXQen
M2y+0lx9F1jOqZtQc3V0zJZUxjSQoNRfPpvMu6dQdC15ceoORUWtjsZ/AdgjVhuAhuQEKEm4J8uN
Bp2DK5xNEvmY/MeeGf3qUoiUqRX+9K0ETC/uICrL0Yrc1eTqr/9h3ZVcVW0Zr3uDaLPcSyntNmV1
SSbFlxrQv8F5EbFR0vttHTbvquFfKLC0rkJH3aih8uWoCkliXkYcXcN/qLe0/IiPiUkkpSsrd9TR
6ZPV5ILSrhlj9cJ7D1ksX4k0o2UOQ4ak28FuvUs/Nz7kRiPq13sMcrJQcNWxMvHhSDBeQ8xfRvwS
4Ze6KobmTZjWbmypL7XDS2OlULvt7jFT9ei+4oGz+7mrI2V86Ir8Bj9attPxGeKQsR/0Nuebowp1
lQzMxppFQJhpNOyc4TNiAg024+QvENiKSI2hidlk1o3Rtj5sDP5PMSUAoipCQrOpTrcGGZLktozb
0EbyUIoY6038iqooOvSiAuphElFHE42+9AjUJMK5tRlK4m3lUgsJjmA5aST39ThS7DS1X+CmqZgS
PL+ru2hHj5oCe3+dD82K3j4TnUgwd1n4dFLuGnQ6bsPwqvApWnlj7O/NYa2GWk94dMOk7BivQGT4
mOjyY6LJdOBZY12IisKH0e4iA3RlQj9pjbEQ2otSqpRP/P1HkkXRLZZRqb/PqRe3HnGDQTr88mTq
SAn5VLnC2qUR6c9okAjLFNfEUUKWx9tKevN415L6uPYt8i9Heq4Ee7HXbox1EIS3DPLkvYRiU9m5
tysS+V5omGELTd6mpQSVtKUWwzvKiJbJ7/Ea/yMKS2mtqw8CiPvK0MOKwjRWprHA2eQl5d6URfuK
f/Cyjq2Crp+vsAru48tBEKc2iDu2p79FDiHRCXVvRZ2bElUqQSUag1e7qtVdl42XaT9xeiOv3qqI
tazIrTPmNJ7fC+4nedMgsltjbf5MNTaNnZW8o4HT9iQBP9f9DQCA8j4WTeg2uiyzCsogpwwIkhXy
h/G4XkUeuPdCLsiD2RRCaiYMcUUTnILxWpq29Tgz9lbbvdNSiXdNTVJn5hBUxDdVVvtxBXUKe5+H
Hdar031U6OourOWXZrC/+rLWD4rmkNWysYhNWKUSmqwUN+NaT/ULo4yCa+JZ3/SUhNrGs7pD20nF
Ps9CadO2T/pUQQ6zKwnhyNqb6DJ9zQxCxgutUiT+FWDQpqRb5lFmsKhPJ85lrgThO5s0CrzGO7GY
RJrUZrMDWgkUBz1PEN1WDnvPujV+G6pCmESNyqhMrkYrY49myJfkNOoRSAKZotDGIWNVKPV9BVZ8
BfkUJHmNdmtqo/9HbqRirNF+r2qBLEfSnV8ZzU5864+0d9E5ma8B7kasbFTvOomIZHknLO0pcrKr
0R+pnre87P3UQI3LN0kgt/iPxorGiDQaAxsnKo4+YRvMfpbXPFw3LP+ijlq6JPtvwH82RkdTyZTC
T8zGjykZtkjfh5Vj8yxJYjxYiY9Qhx1iQ1d9FdkWux6CfBK1v1flpD4QPyrHGA//EsH+r/TAT/8H
gODfJMP/n9gzylG18EX2a0aemf77f+qEHesfgKPAyugKCgAW5WjG/6kTNu1/qLKmo/gFZKfxj4jn
/6UT1gyQNLiywMJQ+0S1x7/6F3fG/AfGPf6IDpz1LW4x9X+jE/67L0NSUZzo1sTD+btcHpIB+0e0
UtvaAEuwGsdheA1Usz9h+5jU6P/Wy//78NyN72r8CN3P0PWZtaU/nfiHKonYTECNqN7bcuydVabg
Yl+z9reCf76hix69v/sA/n3Gmf7fScfYbmLPZDJvlehWTaaSQ6BN59USwypPuC+W7tvM71CZMkoW
PzO3WDfxWhXhaDcrvOT5+ze1+d0/b9F3DuPSjZuJti1HwDpwBnPLfly/NlFo2Q+1lCnD1WDXWQ/P
lczaVcoX5uH4CRcuyJo5GgrmkxYzsEkV0LH6Q041oVnrVROEJ5wLk8PnD6+CNTNVUbjpZNQYxha6
eR49e2Gg1e1KdmI0hiUu24EKWoXE9/H49czk7//9Ilgzg0RhpVVsVAOrBN+f0GQQkrS0L9kwOon0
1jRmTxyj3vUqywNLulKRraOklXxbTU/4e5euePr7NysKqam0eozO2Ha2aqwJWfodtMOFkOHpdb1/
ffw6l57bNA6+nSRnsHb2QM0SLYD1w5/K4YNGiNjxoy9dwmx6IMyR5qRWUu/UwvBLzqv8qqrYQcma
YYJiJBR0d/xEi49rNlPkUmfgjTcMBJm0h7zefFGN2gJTA6pipB9MJmTDZ81sEEKk3XNct5vjZ166
gbMJo0y6CP2uMAjmI7JqWypl5G/Q+SAbOe8Es6lC7X3FHpLI3JqyD7EvjuPUZ6OT0oM67wSzuUJl
CZzlVYFlNycp7Q5ewyg9WpKObP34CRYmo+nL9f0dq2wZLUlvMICInkAsGNCOklqYrqs0EgCduj7Y
BxH49OOnW3gi5mymcKhjJez36ahL9kigXqkU7bYP07x1j59g4RthzqYGTadx1BWS5dZ1A68qM3MA
X2OmkGFc0N7oTwyepdPMxj8NFuFpPdEOyMPHpxjk6q0gbu6uIsbu9rwrmY3+Lobe1eH9QWbQh2iR
RRCzRcQb+RDjkOnPfCDTg/o2xwS2X8RgwUgpTPThQqJ/eevQOU1Wxy9i6XnPh74XDoSIjKhTLTFt
16NeBy+bF9vjh196DLMB3oAUsWzZNN024TH0cVdt+bJmlD2Uk9jkpUuYjfEmpGCKaMd29aolwzwZ
kDHREiAf6cQ9WrqI2RiPHckQTj89AmTMpDAGTSSz3y8aVvgSOOPz7pUxG+kW8biVIvUmjbqU3Z8z
iptqcLTrgQrBeUtCYza6U4qERtT4DD4dS9fG8MmevoeMJsWXGrsjICVS4Fj3g59r5nmLtblX0hq4
ZRPy221LHpMbGIOC37lPJO3ESF/4TBqzkd6HgzBrtcSNRuwgYa8qgjySYxqPOOkUiNAqQmESnjjZ
wmxsTK/It9E4EBgjpyDuUIC2hbWTyVztrhJVRdmU+xaWp9hoLRk2XK30b8eH0PT4/7B2M2YTQAI9
ySJSgXBlRw2Um9zXx+pnpU6Famksc/M+jtTEZ55LgvpKjtRC/UHXWjPuj59+YXTNHc4DqkWySSSP
BG6p2QQAxtadaRWb40dfWnoYswnCaOs+FKpwXE3mYkhI8yZmuB8lg+vjsPBfC0mn76uDHDNuenZw
k2vJtqMfVHQxkh3/FUvXOJtB7CwyirwDmVzgbEEnP2Jb6XvktscPv/SGzuYPEgigrPWRhcQm7Fwf
zO62tJPsAYkimZip15zYtyxchj6bQBqlNO0oQtUFTS16j2xBX65N/BPT09LRZ3OH0PwsIvJoiqfp
aIM2ip2OqyYsh1MQhoWxpc9WBlUoBnw8pe3WQ+epF7pVq5icCk0f9lnYEHOrjmbh/yxSGvwnnszC
zK7P5g4sgXAtsbm6dIymcCDLwWdCIVV8tQNT44nXa+kss0lj1Eeqgyabg8AnadCs02CTFfgEQHCe
uWzTp4f2bV4yPUfOiA8a3YqMXxICTHItCsPaHX+Blx79bJEAv4YIYj4QE2g9Ra6oRBtvyNUzX6zZ
FMAuCsYmhWNXrQQksEB5pQBcnnjCSz99NrQVEw1Dn/ijG1rSeN+BmNNovsDKPPP4s7EdRE1dIDcc
XclLiQqWNbFjP6Cfd2u02YjWitYo6pij1x5QLD3lazbIeFGPP9alyXfCMX9/a+yM1BSE7qOrxNVG
6xoyffprCHE/dCcmc5CwgdjcWUVPMNQpcsbCIJ9HW0SyVMqdV/Gwi+hNlkJphYRnWCU6eBBSDAR+
rOTi+OUtDDttNrgzLL7jqEgImCTji+1t3O70Gk2LSy/YPHELF14vbTa0tdZqEV15AO0Y4A9OndNT
1PP4xA5jeg5/+PSDt/7b86kzJj/aZh3mGCG2DMB3KY6vuoIGHtlXP6o8oS8EdfP4/Vp6NLNRroDf
9+wxatzKAPQIE82ACq/u46JJNxA41VXRJycubOm2zYY8X3wvjhWtdkUeIQMuDaIcraCPg83xS1l6
9LNRb3h+FUv0J7ZAy4pDbZo0lNI8uXTIJT6xEly6hNnAp3ArtUoT1buy8bvq0VP82L8qsBx9nXUJ
czBYrCDi81u134IQHNcJoFjLKhz4+ER/Hj/DwhVMwTnfR78RSTHoP6/dCswfK61qaJE7zins2MKi
Z44C0kgzU73IbrcwIN6wTga0WZxbwM5YI41T4JmlS5gNcZQleMgr81+XoE9NXaNFQnHeDZoPbizY
jR0o7ZYQLrQx09Gr82/QdE3fPtkxekgvqTi6GFEoG8Vw5xfmTWODKzJN1OPnXcNsUAf4UHJZlanh
6OoX0iJ76+mYGc87+GwYx3Dk7dDn4HZlp2hoAwAP4CwOx4++MB+ps0Hc11S8koF4tV6FP++Uj32t
o4DUx11b6K8wOuIT92jpRLOhDNRXzXJNbkh/hRhVyaQOiTujjz4DTdubYXqiWrz0uf0LbPTtiVdj
WRd50DVbP1RI+eyv7NjZSwkQ5ljaA/PfBq1+nwIbQAxy3qX9RVv7dkowF9hPschvsR2yfohcO6IL
Dhv3Q4+VR4s4nuPPamEgKtOt/XYeUTk9McFNgyLVCVZmhNCvKZHbHD/6wnSuzIa5pUWSH0oEgOS6
ZO58ycSeNFYWSZ9+cuJlW7qA2VjvG13NdMtp3FGBOIA6HNb9euwD6xS+auElU2bDXRW9kzaFD6sg
HooHpzRMHFdg4HmfFRxwDulDg526x2/Y0tXMRr0SemqZ40lyfa9KDgQxK5sqBjZ8/OhLj2M27JvS
IydzMBq3drT3Suov+4pIpAyN4HnHnw/8aojSYZBqNwykG2bdN83z7+MivT9++IUv01/D89u76gCs
sHBQ1C6tTwKeOnSPbR48tLZ/cDD7nvfOyrOlexaTAurAhXbL0LgWJcRdilG3tdm/Hr+KhYcwj6Oj
k90Vky4TxUq4zSpC5QflVTXSy+OHX5qs5NmItsPOl1giYJzyRtnVelrFsRfX6PvBCfg5fkDLA5sL
yTy/7kNCY/WGeILjJ194QvJsvLe+0ZBRUdYoOyLvZhiSjIhZR91Lg4111U6aEzuEpfPMBn2DK0tO
POzfehjdxmmMFY6ESK1QzZUpnN/nXcxs4ON3ElYblsC22gIlVDneksoQriy1uEuC8LwvsTwb8E5m
6iC+09q1lejLbIzwwIRj3R2/gqVXbTbe1VrF61uGzCZtd6NU/q02tpdF0z+cd/jZcB/13Im8IG5c
GbL+FKuw9br8PRH2mT9/9nmH9kAki8bxgR/cxZm3g3p2UFT9xJfjzy+R7cwGet55sFo0H8SiKd23
suhXZFGx00TyV8naKTzxnz8fiEX+/oFV8LUSqq1KrBaBBKegHVtkuJay8YW4aVRxYo3y50f9P4Ca
UsCWo8y5V3HDgs4btyqZqF4abI8/6j9/l2xnNrD1ohu0nibHFtL+viTrUTdOPIWlHz79/dukXgxG
TUw3m1dNqS+KKt+nLBdGvTkxHS798NkgDpO6ByTHD1fzRxmDU+98nXdHZgM3wRZYIIqVpgzuD9UT
N7FjnbVDZaf791vSiDbGW2jW7lBFytM41PDeAa9tjv/wpRdyNmpthFa4d53aVbzbmDjHvE4ubSJO
LFm+Vyv1xJdg6Syzseur5GAW+pQkL5z7UVHWkmx+iGrMAM6LVYEZ+PjVLDzfOVOUt16IRGZNYIxd
sabbB9ezBXt1/Oh/LYP/ZyEHUu3fHwXSYAsHKrHn/Q4T8UXwAxExO2L/HaP9cNtus20ubZL78tnL
N6cqbQsjwp59wAOf0CABVcsNSH+v5fDd8CvcvpL3efyilo4/G8sdfcRhyLxqqwTFPqTHsfGk6IFc
oOHEs186wfT3b0O6bBqZ9ionIN3izi6yT2Qb1zD0z/osoP/7++ER/A2ysJ1qW6baXa/Gn4maXFeW
ceLwS2/UbGArXWhpWq/UrtNp+o2ZGxVUwt48MfoWPjr2bGwHld4mrMAlzF8NnJCm+bSmOMRMelZC
rTrzAcyGeO80Oqg6JhBLlQEIymSn1hvDLgEgFCKvTq32lp7zbIwXXap7dMdq19eLD/hYr/gWf8he
cmK5v3D4ubgORblcmoQ3wzMK6YpMn2QpYTmuNWN94mksnWI2vEvYbFT/cejUanBVjtY78UbXXmY/
Hx9pC6/SXE0XpZYM60er3EFo1yWBJdtQt0P3+MGXfvtsGDfkH5kOHlA3JORXl8sL0N7bpBtP6PCW
fvt02u+D2JCywddSwuFUAyNqqb07PX6Z8377dNJvBx8C3MXAvohvG9rLINEOeZffijY9MYQXBtk8
2EKlzYliWCrduPMeAts8JJH8lPPz18IjIfb4NSydZDaScwhbkCg5CRQ1be05xd62SXjO018473bH
zzEJoP/QSLCt2UhuCpU0GqUrXUKc3bRC/GsoEIZxBfzSOuVKtB4EB/KYac7E6y4Iik0oF4+6VAuX
DJlTm5SlV2020DtJY8bVGx5XoN5WtfEg6dZT5Wgvx69y4fBzpRxg3ioozJzgTUlzfdW47oviQk5P
le8WliJzZVzr2bGJg610O/KcLLUHGuJV975WAkq2w+vKKE/MJgtDZq6QC4HLVGWPudSBgRbrw01q
n7lKNqeX8NuA6aRSxbNrlW6AH7dZlZYZXQuz6FddpFIgPO85zIa8EWd9FucGN2qo78AsbJJAf5WK
+On44Zduz/T3b9fQI4QFRuOVzCgtAXyDXK/RqWqb40dfeolmn21fDQzWMiruSKK+uyh6QL2/Jc3t
xDu69ONnoz3oRRHjhq8mxiGEETXOnZqo10KLT/z+6Un+YaVpzkY6LAjfbuykdMdeug9T9SkRxV2f
5W6fNdvzbtFsGCch6B2V2Hu38tprgumu86YnBf5UY23hCcxlcIk9eKloh9ItNeun3AKYkWy1vlf8
LjzxTVo6w+xzrVqtbLQhL2jTAeIUQKXBYiQrNP8ndl5LJ5gtvVMiiuq+CrgEHVa5BgzFC+TboHR+
nfUE5pK3utSbRnd4Akyol+2gXsZB5tqeet47NBe5OZ2fNHjHSzeLwxfU5g+iLB7BP94W4lRfYuE1
nYvaaPKXMmtu4hLoBRpxwrYdiJZNol95Kq1h6SHMRjJl19oDLCKI4LVfTd8EjJW5SSx+nPcMZiPZ
AyIV+wVQH5N7tXKET9KxYeMgBY113hlmQ7nWIgG71REucJHnvh/vSzW+byTn+fjhF6YiYzaMwYEE
A2484UIJNeEoR8AyJNIoH48ffpYD9V8eEHuuRosiJxrbaODni+J5tNK70hbXoVR9akLqtnJuPsPK
aNaZ0KDZxhb0CadWIBxF512fPhvlbWSYXmprwh2dUl0rlX7TdsAGj1/dws2ba9XwL9sApXPh+qTC
Al2wNJEXXzbg7hP1rKUTzL7U+pDLDl1zMTm+68JVFCLzVp6nE8Z33hVMw+bbZ3SIm8YuU68ArejL
/obo8gLukGPB0jh+goUhPpekKakKaNchFiHyul9ULq+IXKjWQolu5FIudsdPMv3aP3zu9Nkgt6ye
3O9WLlwtLp+NEGK8bFblWmNff+Iyls4wG+d1gnazgmXigs3KvtqxHw7KqMYf8dDj/z7vKmYjvQ9L
EkV7blUewKmqzXJTxOpDnyhnyW1wOv79WSdq3qUgLEiogCm4Hyo4Jh2I/BNfu4VXdS5SazUwCKCP
pgdtjK9y7vl77I7Fqe780uFn41hjljXUgUfsZJ4gh7ixNZ345Nw8tYtceFHnkjS6ozFUorZwbSuL
3IqSJtCY5zzLPgxfP3NdORejkdeqIlOHGmzp9WPoV/dBPb46dnViF790k2aj2YftpSWJL1wrc96z
HPRQoOunWplLB5/+/m2qEOlg2VKTFrgGpPJdMhX1oonT9szXZzaEi7oOIkszcteT4bdQmtmUiWlu
j4+spZ8+G73lMIWTJhzczmtwelCq4uykiG3q8Pxh8pnnbhHGgDzTVnNQIUMowb4FJQdHm5Bq7cGE
ZFFeSoFnApAAlTXcVZZnFXB/VBOytd4Y9kUj1FiJ17rjdWD//QKWKLDcqPzobTONNhn1bj6UcZ1F
FymBAOUBCnpJyMYYBcYdWa90Xol5N9t3uYb8/whgy6j3plFZ9iYUpjzsOqI6wq1pkI/91lu67t3V
uilFn7Jvxg35AVZAJS8ml/rGpEQA1TuMrOGy1mqiVLqiJAsZno5jPDiEyg5Ifj1R7pRMG5o9ZdjR
33dOm2YYAwpTvugyL3KI29Uc76Hp+4CkFuHJHkWGRrOzMx/nbCJLe73hl2u5K9H7XuUdCXM2qeXH
35WFmX6uuENRObA8TAoXpOR722e3juIfPCv8cd7hZ/NYSwupT1R+u9F4zDJQRXPHHW1nc97hZ3sO
o0XooxA34qoOODBPAsfd9xEZyeqJj8jS7ZmtSErZ18yYPiSllQiQKVOY1kkAiMqn8y5gOu+3WSbC
Ad1mlsxokmUH5bGUwEDpw32uAb04foqF2UCd/v7tFIEZypCpzMq1aPNcjJZNGndS6g/Hj75QIFJn
E1mZgsZuCxBmdl9Ga4S70SVL3nEr+lK9GLRQXDWKfF6fVp3NawISMKYgh5uFa3tlxOKlzAS8Oa85
cTFLT3u2JJHDEpiCXeQumTYGnK7ByC9gNTZv1EfAjR6/Y0sn+U/Ozq05Tpzdwr+IKoQ43kIf3G27
7diO7eSGipMYCYQQAiHBr9/LczUfe9pd5bupTNJ0Cx1frbWe1XAmCIpZPIo+G1dt5LbM4+qvMsz9
STz8pAsD48xLX6vuxra3pcdGvJZQvEM7fYy84WvOHkTC/W+HUsbqqZ9BTkPBC0nUqjWvzeJ1f8BJ
sT/mjnbvnzfUma61ltdNUb/QyeB2VfQZ0Ny04skHyCUObvoGINp84h6CuhzGy6/PH3iu0VaD3Sop
iO8qbFfS7qfpDHj3nH9xxSerka4SW9ZLhUWZzqMuMkNirPvW/9pWaC20sz7M+BFHxUt2AsGBqWwQ
DQSW1tcaZjXIhxqxqmXXYRaXJjkySf2fOOTOF4b1uWZfDevEIe+mHbAVbUohDkamNe7Tx0sSxI+X
9x/7FbIa0wEVJkOCFDa6IE2EQp2wiftJOfKzxvbSZd65X7Ae0po443A43nuzpH8ZDAV/l9a044U1
+szHr1V1EZhpNasbnFrjZPIOTSZJ4ZcIUrug8zgje0vXsjqYoQF+EqncQ7E1NvdcznNalAmykzd2
6LwnAD1OXppMwS4esZ4c03jW85F5UdR9rQ+shXcaGYC+qbGrtHPPUsCmatQQWyaRi/2lLrxW18U+
XXAYwaRVUl23N40bUhRJXA/Cx9cesBrfi280rNgBKDUAb2EbYmsbosQTTtnX1g3/o3f8ax2Ph6XV
MsADhoq/DmNzxRbzAkPG7699/9UYFyNQdJlZ5F5pBCK7ir4vI4hPX/vw1RCv+oUMA2LZ9pMf7kTQ
HINguLBDOzO+/dX4bj3EVlkk1OwXC2ErwhT2kgXfYlbdelXw/WtffzW+RyZ0RWCj22dIQEPowYS8
3QoUl88//b83BMlaS2cTjmM33u2ez90ChAxxm2XM6idQnYILvf/cI1ZL9lCHsgslaffYr52Sabku
4wB5m5fuFv57ggL68X+7ZuVwwxnrDu1Te+EVoGzAYSr1tSoC4mT/99MtcgfTqaHtPuwGjnDyRT91
dThdscTIr4U4Jdlq9IaZg/lf+i02yYBy9Fl6VZLgsZ+XL/WgJFsNXq0kiBwZRwuFDLCTMfM3WIeC
+6/1oNXYzWwzT5Zg9a8pg4k4Q7g3SA1jHc4bK7wuef/8Mede82oUIzCpTGNaYZKOPWSMOtD8wCPy
/KzbfP6Ac930/41lPvRTxtt9IMyDQH65Gf2HipTbzz/+nzX//+8Fkmw1jhGPMqa+xg+IxLBJveyK
yOm+B6rOZ13Rdx/MkvB2puW73yE3kl+qx5z5WWudnazT1GugpdwOCyVXtBmr3TR76lGySH5tgK+1
doIjydoPBrHnpgRtdOBir1oa7UcA0L72ctbSOuQZt37ZSrFHMP/vrhfI/ITady6XC8X/c620GuZm
RraTmfHFselPWQEnuvrJk0jfLSID1ejzLnDuIR9//q9FFNFIZYlEHLFfdPIWiebQMfao6vnCTurM
CFnL68LJx1U6LKUwRgNPlOuesqfEjJeUDP99IkrS1TjnwSAlKz9eAa1LeA9Uf5zZ+Fpbigj/xkP0
sGzDCz3qo9n/Y6ysxXZdUBu3aPwUQJNua+4jSbPVsOwRJGMh6OfSYfJci62GfBYvyRwN2PITOwJF
xw20r3kaB/1wwe5w7o2vxjw41aXC9hm/g8XzhjQ0vBsQFF8sCCL42ltfi+3mmOOmwfbIlyeV6461
T/wTMI7RJcfGP7XV/3gX6yS7OKSBi2ODbgWXQws/ae9HSCVB9iOMKgSxtsypbgB70AHsCgBsCl9V
nbLuhURwv4FWoQBtDb2HpHLAZSLonppxmzBAa15VFwDHYpVlfWFAPPhN2zC8nhQi0WfOJjj2DCgG
S8Y4y/2Wh8sTI7AqfdMI6p7vmA9B7KkGGWvZ0Bah1be0ozoraFB20+8vDdm1EDBa4j74sLVvgbSq
T1PWZDc2rltQL/z65WuPWE09zKvptExTsx/r6Hko/Q3637fGm7/WBZPVpIPD7Nx6gI/v6TIAdRWE
BwS8vmb9pcPTmWkh+Rhb/5rUEMfTVsvgGpQrpAjgH5r1CCwytBgbBLJ7yzGBZzs9gI5Rf00tAVT2
/z6S9FkUh1PUoCbtxduwsWJXga0Ugx2P8HVNL6wJZyahZLXjYCjtEapps+8VoKLL4mECCuYj0LZg
bgyXLm3PTBFroSDxK24abZp9LAx/hGY9vEtZ5X65mngXirDnHrGahfwyA7Jd9c12cBSM31m4MX0f
ADcdr7iFcfHCTHSmvdZqQGglKjPFSL+pOG5HdiZyBCo3GAY4sEIByOgXL7DO1AyStTKwYqjblFo0
YFe8l+krZNLbcaHvCuRVp9WhIekWGqDTqC8V0P774ilZKwQ9gKFRkpDNfgHyhhG2QRYPIHl+sfQj
2M/tNhD9zoHj9qU5Ya0aTGjZpItIsg2CcRIw08UQAbuQQYoQV5PwL3TwM/0iXk0NET475khp2bjO
qBvXARbZAxcD8px3yVh6ZoWNV7MD0tR6zmdcoSVJNO5igDgLjrzs4vNmOvfpq4lg4iiYUgPqeTxT
sLH4zItaVO9f+/DV8PdjBSBqIsoNmfjRB8U07OILDX/ue6/2HR+JpQPcOyVoWCEsU9iRk37/+bc+
905XY31GkiAfkDILzHJwrdl4lfX3uv7aargWCkJH6SfoMuVG1RYQXg6uhePeQyXq3Ze+/Totr4wS
ZMZSLwMGAGHDqQT0hXp+tBUe+/v5E85NHet0PCTw6jJCDM5eSv034P0r/IknRCp8A4NvV3rxnZvY
lMPF87dVl/rpmZlxrR6s4qTypgBx9WIOxA7QWHckPWbHgVbI7W+j9MJEf2aWWssIkSmPK6QW4LFx
pNeahrflVN5YarcRBc4lVQCcD0suzdeSMhHa/b8Lsav93gy0yzaoR3mgyX84V5A1mS6bz1/WmXGy
TsJjkOr2IMBluAiPQW2MPgBgP7720avRDeiWq9oKGzsxGjjpjcRULqKHzz/83HtYje8JDomlq4Bx
b1XyXNqk8KbXdPjZolZBZfAAiE/B20timnONtBrxC9KqAHxVHNXrCtwVNpv3UoNm8LWlaC0qzCD3
BkEjyjYpmBvAAhAGRGxH3gF2BmTo8/Y68xPWwkETy1ImPc3gOV9y13wj3aX7zjOaSKS+/28XDeMF
SG8YLfZk9uh03TZ1S38lsYNIBPoJfWRzBFWvhyhzRP0uzs++2VF3/TaBMXf8xRarw/2IDbr+0l1D
ss6/c15PkA4zfhzX9FgdAHtt+a5OhPK+tiaGq0Vdcj4CYseSjckWLzqmjZzdDinqcKl//rLObPjX
KkM9NmaZSmW2BsT4bVNO97xsT02p/0a+3Zn+koXzzKS5FhpiyxhRRQEsBOMGnG9c5Dd1JUGJ8q7a
MLkgTD/3kNU0oJIpHID4AEsFmHSAi8gpWPhhXshLRoYLq+a5Z6xmg5AZpLMYmAHqYNlJudwP1fSa
xNFfFFPePn8n5wbQag7omjT1fQqYyhSwNk89D4k24DLtvvTpa7lhlc4NaKEUYTAw6ALFo6uTSOj4
/Pmnn9mxrCPxQpTaKIn7cTv6YKbxf5hiY0YKloaXbFBnmmetN+Takg530+O2ROrBd8U1Er1if0ku
7Lk+LjL+o0KyVhouEbP9aCYELWt0UDMgnd6PbgOeXkkVXskqfWHJJfPguZ+yGt6wf9OFptGw5Rlp
d5EvZYH67qV8wjNjex1/R21AF9GMw7bvqm1EolNIIbXOhv7dEPjV6vnP5+/83HNWG3djewTGJfOw
LYl44HF1D/TgtVD9XTjMjx+GoAsLy7nnrIZ31JjYoz3ejCXkTuMKGddQD8ICeZ5IoC/5JXHQubey
GuLeotq+FGDLV/AybTL4+cARGi9lrp0bIavRvcB6UvJJD8DdBW9chN8QdfHeqerCrvHMl1+r8FgL
nGqnQrONMvYPihva/aXstp+/6jOz3zrzTpAGmssOx7OuNIZtZ8DYkMNqWt7u5jgQIKtrFVyKuj/z
vtcReOVEy5DU+CkANvxGev8t6oWvEwBqqD6kB+UuOR3O/aiPP/9X0UsBrTiOMZ7jtSiq9ZE9OeWA
iWXpVQop3ddabjXUmxoTS7oEepsqp/OxBlrQ0/2Up2NwP7TlhSvsM51rrdDLkPUwtlGkt1Njpl3L
gH4CCl3cVDOxXxuFa5neDI5YvGirtwS1AKAX1e8lrG/ait2Bx/lGekANP2+xc69/NdwX1oZLh0rX
NstEnzeeOraNX8MlVN0lo3iX/XThAH/u/a/Gu0zmZEzSUm05oKy5CqMqrxewznU8AYsJTPDnv+fc
yFwN/DIMhSZ1jMeMPSuAviK4B6nNhdb6R5/1H+vWWqdnyLyURleonEBTnDS47Zzprqk6WyAg+MZa
uMYbz71EoTvAznwCzq3fIQBV56SPdmPk/K/1j7Wmr6R4lIFqfMv68T2mKUecnXqsenKrEBEY919z
9SdrTR+uLHAxMGfZLvSiPJu8352QT5+/qTNbgHVeXkMCUja0T3Z9bNoi7K3MMxuVV+XQmutpqcwz
FOPBvmlLtvv8iWf6xlrSRwS0jgtS7HZL6URUDISM3XVMhEwvTAznHvDx5/+e44bU4Kyisl3K0m03
9Lnwv7ih/Mc0/6+PRpRdP84BPnoKgv3Cx02WDJuvNctqCgAchpcs6dEsH5FfaQVrUtub5EJPPTNZ
rvV8iN+BiWTuwo2DWyCSzY3U6t6Pkwsj8lyTr8a7H0EoRts23CCfY+ei4C6U/Nvn7fLPYPqPwf7/
dHxIzWKaAi8uVfo3EDb6g+x6czRlmT10w/RKbQ0Anz7Fepn3jk3mqpdj89AgLGlrWubnbu66nAgz
FYKG32gWB3mdgXn6+fc7M6OuVYBSkb4WpktwtSLrV9EL3AsuBKhlj/THEIEij197zsfS8a+ux71G
hakt412rvOEKtt5Z/g0MnDtXVbtYdjti53Ox+BD/Uxn9r1ZfbRSSOSjlVPdiywZnpSvAjRWB2nYR
jFVDrgGbRi9lPax7BdNBloQ5bZYZpwgftM0AWsSxB1WjEypm7U6Rqm4+iPTlQK4GweP+J6UW0kwc
8mswYGddWW3hKeGUXGcMvKrTNJSWxAeH3AfgS11klfgewlzUPQFDrV0+gQbtIa8IwPMdrVu/V8VE
xt6p3bwocIM3cz9ZIOvCrMNBo+Sdl7skrY+0oWMBPYD6HqHmkgux6B+6W8J34Arg8E6W3kuukdDd
lnmNo+6SZ9KR7og4MnZUNvZvZ5mNsKKChYtDX5u13rCXIN7ynzYlyjtKWYeVAVRX8yMkWPHeylDs
jc/0XTDMuE1sAHWfl5Q1gFa0FIm1XTK34LY3pipqZ6td5C1hzkN+ECxbXhmMAC+S6CJ11U7E8tCl
OvoYYhktBLfAYZclbYu49lMQj/1CxOGWBhk/IPhq2qdyCHaQpW4aFf1Rer5hcAgVJHG31Pa7qIPl
oJzsfp7Evg+yfuNPGlz6NCkAscSV5CweWBwUuv8TAPLb2T7vAP8MEZ4MBtw1kmFBRdhlPdsPvTi6
+QHJNoUkNdwk122HFReJ1KwBthiBlrbDymUQ3d38DBexbwJ/KMxg8mF4q7DmtBr/qh/vdLi8xeYP
MNN/gHN4o94bTF+3Sx+cXKpy1Uiwd/0dUNBFjeAwA02S+jlNf3CijN2DDR71rI/IU8q15gceoMWU
zuP5+5CpDVuGm3R6thU7oc1vYRo5RK59080Q5e2ArYOeeR7x5R7ulT7/kM0XIwQbTnT8ATpfJHyV
cXflMhiRnTcNJzKOYZHSsjuxoCr3EGADzxo3Qh9CFVFgsHsfHuaqxq4URUg9zhkaflCbeemzE5rW
zy1WPfwGXM92XfibzsFhkO6xrk2caxsdW4BQyxk0+pqeJgZw8pzeBuX0Q0/V95pNf2kcCURmg0+P
PEr4cS1MuR57CebqyYzDfbSgy/U9zVNckm2lYG/dEv0i0nsJs/BtWLJbkQAWP9tr4ztAu4PvlsbI
fm7nwveZv0169poiMAeW6E0TjCfBG/SLdvrt2XrIQV7bhrzflAaw0wr7x12lkPs0RfC2z/TK58Nz
k5FHyukmVDoBg1s90AVBtpm7jYIXAiQzWA5bV0c3MkhwkRRm3ycrbjNfPFRAksy1uxFJuo3UBMpG
v/HaBhcOBxpnO4+Qk2BgZQ/ZcBoQP8QGvamYf+j8+gqBFltu0itL3B5pJdcVk3lfk+u+Gu9gFKo2
He+2hlUHgBQL3vAfGG75Isq7qppfSn/YgKNXLORHNmf3zeR2Xpzk0NMVM9Z7TIMMkjeJ/66z7KTw
0cranMi7sOuuxgWYxEZtoeO8N4O3M7E6VehSXMktoD9bC1AFGbJ6o424q7gGFvxvEv8OaPMMm9Re
8hTmHOwam+gYlEMR6/Al4AwnWpbT9qAy/hikwcFXoN1UOFYBirAPQl1v4FQEUt3fNeAJ5T3HO021
BafbRiw3Qfo2k3qXTt09BYY5VxN9Q1Q2imzpW6DUaflgabjpWBF5M2d8pwEoyFtf2o8Z4wkgrntp
l6uqDB5bh6WUzTAhwpuK7XyQVdvQT+6xGiETxkY072ikdrHxy6uEgSSaxfBqqKEFjEAs6BRmM+Hs
vHHxxPNqRL6c8cLwx9KU8hHIuEzlcnRLuTUmkE+mxn1TDilNcj8GafhYO5eleWKleZSEz5uedXj9
jRbFyGESn8s/0ax1IRE3Ehf4u6Z7nNrZuw+JQW4y7ztoSGuPYFy3/gB3PEubZM9Dyl7CFjiRIoiy
DtACJpI+jyM0znNmwToFSTlFjjgHiruFo16VY57S0TyF0ySfW5CLx5yEmFI3C+LUunxiqt3Gg88F
0BR6Ga81LiHuS0Tj0u1cQk90jLpY/EpxKf6aJqiydVrTUxiO3m3gurAorcAWaupdJXeDM9rbtiTD
diZaSLNvvWj8RT2owZM55D8Q4xtUBQTb3Wsnmflw/YcFmxZ5U1qeFnPbygML8ImbwAlfHqjoTbRp
SyScHuJ6nrIb1Zak+Rt70WAeSN2Gj67KoEMJhCdoPipP/Rocc7/KMpDPaTP6mCZUeHC4N71FoN/s
tgqr/t9ZqIls+kFlt/C0vTZtBrx2Agjgdhz6CENs8jKzEUMK/yi0WPQYki7alaOReleLMcNcboJn
HqT1j6VkHYaNwIL5OA5AXo8J4Y96ifzfVYUAChCfmKM3U5v171U7AAQOJJT5ASeY+8vbWm9KC8by
IiQ9aC8OTw13wR8aTKHCe6TdVUX8+cTxFn82kC0hNm7Upwkc0d+lb8fwfpEi2w9YmO7bMO4fkNkh
H+e2769Ck2mMwTBOZTF2MWp8pdP+Vdm59LAwQMSnsE1fOD4KozTR2DeEw/J9gO6iPqZBnBz6uucb
cHF+ahIOcts4yuOHLtP8xwdiLch91EV/j15gdoPJhuAwDuA53BkkDbuNmLAQ93PYYXyFmcTCNIfi
LnbdsPVAMfvGbGRf25S47+HgJ0/dSNojbgCiHZfS7tXI+A4J3MFVFiXzCRPm9CuePD0ARWHrTTOO
6VVY4TvNM/RrH0DkIstS71s0w1QyxzUEvQlaEfOH54EXX5XTd+2IrDddPUcTroKSjN4sbGqjIlnC
5t36pL2P6mFGNvrErqW1yWtCq7bwGCMFZJa0sBGReAog3RNOgCwFLbShSMv6Gy1Ia2YF4sgTJHHY
vtf6xNOQuGKRGlPv7ARVD0gJcV4B91z/ZtyU+jTH3jF91VkWvghe+uy2B6y4gr0YbLc3iVxqvgEE
kSRFCt77dGgcD6Ktk9jglLlbABa5cnBmz9sFLi0vXyan7iPof4ecuMQNcxFHSArbISYdt62s8asK
jHVmy3eBjmq93BeL6CvkTiZmMtu5VShJHkRoR6O3KkAaSyssRFgZwwRxzxE51hZN3GS7GDk8RRc7
2+oCoDtvmIpeeczkYRgFATa8kj7wug5+Clo9RkgJKsaq90ocOPvyEVyracojWsaY+2zSPjkXVBIb
wLSq+kNVQqG7xCzCBqb0ONkm0Tx6hY8ttrimkmq1MZgFH6SuSn5j6yYqMrc4vWtnp+YCiGHf+4UN
j5lv/bbKgn2WRklQF/AYyfAmTWxm/hoDauKjbTwYMCwZxuwoA0t0CGkRIpSXYgrajF9zYZrkWxcC
2tvlqhvNcGOnYL7FHJPOu4DXRGwtb73s2BsbeRvQJan/YHtmkWSGxv6hUEpMsUcMJh+otZF+Bzig
noqqoRbVfdHWvyr3cZSzSZBm+7DtZZdzZGYtuS8D+eI32FpsHCvBlm6FW6LNEGLD2PrYyEOeKXl2
ypBZN29kqaLlttbgbd1PdejMNpwBxd6m6IwObe4qt23adE42zFLdXMkSGb+buZP8L2wopr5SLan7
F7ybGdkx4EmagnLmm6LEgJ8Kv7cIUqv8ARssAoUkdLQATza445zicge7bzIUsC539DoMxlRcSRhP
zAZ4tiU8ge2YvIlBYvJRc826rVSx1+aTgol+Z+00RdCzNM34qw8GX/l5ZSnJAMuJYvGb6x7JRqCp
tLN8hCO7m2/hmxnSog86LwQZkJHswOHU1k/NAih68ZE9Kt8Mkb0+VE2wnGC5qFBZC8vmyU+5Yg+Z
gnHo3rdyAditNC4aw82A3kuOVa9r+qeB+Ihd13FP572K28m78qmz8/c6pGHwAxLlMPtDbFOeSDd5
R2iglt+ZIIhCsLAOV35YQtQFSLc9AuM3LVfIFKWvAgU8XLED9RV/k4kTy6niqjdXvISy6T7w/SV7
rqt5INEHKzQJii4hjYvz2s+GJs/aeJiOBMjFDrO4inGQxG1XmJ1kxzGbFJ6a/RS7dXQpbG876HqX
BBkHN3U3L8Ejc74eCjiYwmUrsXimGEh46nTNmyErN1giS1bA/YJA79prFTn6H7kAV6qu1fzMWFar
opLIX6jzZtYq2YtaheowiHYYN5OJU2wQRUoTtgAaA0bs7wiz1GuSOswOODxArBnQPnbX0NomSCkc
xeJtZ96GTxUi9ykK9zOUKyVmoARH3cp3RYUGNs9I/4ywTqEkIziUSM2Cu2GLsBj7NIMVrkuc3MfE
yZwsyqI4YuOSL01e44MwgKyZaPQMqqHGCRc456Z5qH0zELB91ce0Zrx+9M0uyoJy/OV7Y1C7fLRh
31xbN1RM5A5o4OwKgQ6ouzkEJVSnCHOmeMgqY+NbG1I3fBsE+vVhGheb7U2LqOFNb4NyvqFAi94j
ZbQanjqlShTBZwV2BBI/sAD/Zjxs4+tl6lL/hJKALncy9IL+2FcmFCmOUWK0dW4dTdG7ecXFHaHw
cB8cBIP6trPxyOGABvMSO9lsznurM3IgNBvGu2joPfkr4C4VN7GgA6oOkrWC/VFW6+7G4EZfQLk9
V8tz6ZF6/CaaNmIn2AprekAwTCxujQ7AQN42xhcxfAYeLf8uYLg4nDf0ZN4mwJk5tgcpCesjq8f5
o5u0NKhyiMknfzsohHjk0zjL4FF6WXqkQUv7Ay4wp+DWVxxo5UITr8HqCym73fRtgpAq0C/sXxwZ
W8yIgESOKm/hYaaYV3kgfjdB29lvoUpB5axSLshjhNK5/44hw4JD5IU4n40aM8NblUJtW+dJ0zX8
bYKE2MPiRvvG2WLok1AfiDf5yxtyidl4KBUbgzu52IHswbh190k3ysOACvh0g+1bzH7SqYvLF19H
dHzx3Qx1LRjhnkGjW1otqHWoRSFKNGcxWbSf91J67V2ajIv744FOSKGXIBKGvk2ZSR6JIrGVia95
KYP5rdGJqo4jTWEeQPENqah5hXfV7KTgVfo3Gk1JnnC6Kd1uwjZouveJl3pP/hCk5bFvRa1vMx41
yyaZmC+/Cfjksb+H3Axcj3yIYQdIb+vFJL7NEdkplk1n/cVFRTpk8As4Unr+YSwHvxW4OPNTENZT
rLATTroAvGE/SFGyCq+qyMbyykH8Gm5ixrxmI/1UlW8iVhZnUOr8tscZsmdBlgPz4BSEfPEYN1Aq
1YpcR4SH0x2RPnK/F8XS7MmpAGFYKWnY+OTRLkW3S3wPWjkesxrBsxFdUNBqkmG5VqLrPIeqS6QF
rnmqpsZfiMJB345c47t8iBOb6rYHbVc9YdMQVCoP62TIjshBq0fcnsuPmaDSqFPFBUCIMd1qvwxU
ARaFaV7qBnf37Y00pZ6z3E/R8Z4VBhp91rWeKYotPtYEWiSCdv4LEp5mQTfVmESoHCXxJOCO8H2F
gpM36XbaNw6j4UfkazvtgqQRpMAqO7ij11VjvY1wC3GTYStjx5wS2U7HVNiUd0Ubt7jvs1BJjRua
EmKuvGFeomtcDSbRd59myvi5ESWZHhBbW49tYQckh9yEXv/BxcMNaDy/NBa7IFu0pahxg0hnQM33
WLmx4MgRFxR3fRCX9JbRKrP3BAz3GkKSaGACQgyKCXXIJ6maapfVDLM7/D/V+LNsxTDWu6iVvJZ5
iWAdHELTrpVRlwtWzxIs9iFu0jweQ9v7RTjE3kDydkE5F2f2xpDkpVxamh6xurf+CdycYdy1XWQa
vJMAGrDHhPpJ8GY8gw1kHs7al3+yiaW1LOoaZ9kyj1qHeIxCIuo2+qUhHAltXlKPokaFrxE2LIeh
zohDsviM/wFL9cMYwMY0imQuBuwDcDtMa7nsGFkisgOEltffrJdmAmC5WGd+QYdpHp9x/F3MCQ4b
SjYkc1F2ILBwu3cOK1d7F9RZFyM5pRlC9yqVVyq9w9gVyzVFYXbEnjCN9HtcwhOJyLoR4/SKycSS
2672Uv/ZdV6WPDdRkx3CzkiA51qb/GA4iU+/Gi15sqldF8Fc4/RSYzedlCidlmZqQF/TxqHggB78
ElukEz+nFkP1NVWQtIqNhwrwCPpGJib7DVrTpnteJkTF5iNsGG2RlVQEpxnVXb/DLg9x17u0drx6
qFoUVK9Hl8TtwbU+61G/jVucZMKgrYLvsa1mFeZZM5dhlLtBCJthS6Kacq8DqlJ4furBkGKZFF7B
Bg5H510rGdV9MU/qY3EgPGD0exSnneB7+InKsMqniIt+4+q2iQ+RHhnd9mzJrN70KHi3VU5hukUK
eh1U0ACrrht2s5/Ecidxlv2N8EnviCmhLn/LtmFsu/Rz6dJcJlqK5yxOSHuYu7686aoApy78rwcd
zLhGxckG1eVvsxAi1+DX5zChVwbVRL/VwVZXOCMde+UAekZRI8AV8mhGO3wLKCqJ7HpWGeVAT+IF
lschzXSdFMAQJcMO7A3H3jge7yOFPjCmfLAMgERcdtu6P8LboeYrpC/S71TCYHobRp2ofpreV+2z
pmm97FzmN2ZTZWHiH/wAxVXAeBnhJz7oHqHbft2xW52QMriDpYzAF+t3mPRAblpq+DvyxrCwolt0
3yg4uDLw49fIrwFOrWJ/Nie/CZ332pFx6nnhEhQ33y1RYgaPZxIh2yd2itirs1O/3DSsa8YNcQpK
kbyNueFDUfHGhkcMCxtvexhYRTF1icPC2pWEb3pwRsKfLuhaU9hOg1aBSRkBCznDJM6epqVPzXOJ
hJv0bzcy2+BjsVv4P/bOpDluJMvzX6Us78gGHIADGOvqA5ZYuQVXUReYSFHY9x2ffn6hzJqWmAun
+jSHMatDKUkGIgIO9/f+21NfFL0uq8VzKrqvBXSYOdsoN84KcyedW+US81AHCFy3VV18stdKj69D
FATOg1VWc5gwy8GEfvDnqWf/3BFnNBTbKo8ZM7XU0TqdUl0VzglLzVrtIJIs69mOnahIAkU2WXic
VkVWcZAt0VSMgUIevrzoJ7we9obNZllbTzXzot2nKZ46d9FN+26xTQYyuOUkB+tBScdu2kQhvrjT
ZA9l9iyI53K8MInz7LphYq39AF4ZsYzMabWpRUN6q/kk015p7+pO18tvZtkx72TWolz1sCAUXepS
NoXl1xWRnLwoVysV39p8HTApq4y+eTSyeaguFjEV2sM4ykw9rHU/97u6QuvJ+q6Npj7ScZIwrufq
ED2KNSy7oAxVJn8OQB7ixqAZrCwXfEW3jth4l3oz6eRebuKKsVaNq4x2We5hdyS1gjlCSVmukYdZ
sk+7Xi6v4+gksnMrq5u1e6WLqmEXG5OFHILeXrKUyzgKd4tRWilnm0Iq3AOxLk4Jxm0a2aGK9XkE
f+LJenBsNS9qT3GkGpV7CIsiBL9enP4QJrqlu/pqYk+MQ2Dnk6lWNdV9YxehDqJgCith1rCRpaUI
OnSonXmVD+rkTJeLE0HwbbqYZENjY1pJPj8pxYLJ0Y21Xq+GDdXVyIFcrVLLPsdxl6dw9mOkZ5fp
EkbR9VJo3bQAapNFwlCsjILWgo6qnEUGTrtGOaQKJQNqI4DbqgZgj+sUHzy11GBf546TTtYeyq6u
pLfqqdV2fjQ6g7q4AHv2kAaTZQz2Pc7JouCYbY0he6wVWJMbioO2OaVtGtpvWi+d8c7MEt18iDWz
VO/rZci0W1vthTITlkkAwgtpkOE8wwcXHHAMMOUp033VlL19nOpxjnieM1teaMaaNCe1Hsjqydms
piDPu7yheVTVUPWysh6645LYS3ppCaDuU2jW0/y0DHWcgjV1BnDaUNigV12PE6owVWu8X3OEqN5Z
LGJexLGxql9t7ayN28Xoki3AxHBpAZBzBU7JFkO9a/TENDaCIWDTi9NNRrrpSyc0jk2YjQDMtd6Z
07gHFo+cZLdI1QzdnpR5jV4AAKz12rqLZq/NF6waLA64qwMgrzFcLgT8l9F1iawtuyCKfrAfm1Yj
GsyYi6UKmqHvp4A8pLIMymxRL8Be1duUvSJ3nRaSyU80Zf5cKD2t6zzRTtIXS/EWKmt0p4PuMYxg
KcClnORWiYxipKUQYoJHKzXdFfCU5TFKzBGWzGkW8qkGI9tOrPMGngWx9IHSTs+Pi7Cz7sAmrLM3
ylD0vlwmiMxZ1AodXh6Zpp+dq72bVrDnXDn0sc5NXahJOFJQEU4bXa9mZLXFBSk2cmFMQa0uq+ox
zEAqD2KK5pc6Z51JL+45hq4UU7Vzz6YMqHy4mCl0FSupmUNxXqds4kT6X9hVvOrnzcemxB5SFbhb
EvPqqQ6fkaEhpfw65k6knqjdjXiTQx49OTmmv+sIqKvamNAckw9SXMIrtktpuOTSC0HaZCiAm90K
Z0INUmAmGlV7Pk/WZ8eMs/UBQIRmplsQnBqLM433kabX5yk91Y0TObwno0ut6SpdrdLe6WiGkysY
bCvzxpK3s131Luy2WWo15kUm+TyuPlHk3calpixuWKyduoPUrRmTlHSl5Ub5NH2qFSPML7Mm1J7a
3JL0b2mnNG4qwkFca1Wv5hdNGxvlTaXqVrrFIdcC+xbgolehE+uh13ZJVX/NSD+mM5oJEdhVTZLh
9GgaZbkE16rzrdVHprxRZkoNz2ysCRZFpwWt/cokFdpD4FdgYw11jU04M+WdUVvqM3BikVLh1TJ0
84ly2R8UJIfumGUqR+y4OqmHRX65M+yqqbzV0tfMCzvqI3dhlar7xQnNJ2B6wiViQ6GGp/zWlI2Z
SYoztdHGT6XVUR/GNcSG5cpuiTmJuyI1xXao5mq6y8gUitwkzwnWNBqarU2MKcc6maUdK1uSLXle
kzllYvKa6MnLus5zHdCmhaprYuRSd2Xe1+sr21YaetLgEwdUds54JCBME0GUMQDwMqw6/ruyNMWz
XPouC0KT5yZXC2BYJA4qtKulKPCiccfcZ5X60Qk4NmbLJ7x3oKxueuOSu5bFXsHJ/NXINfKC4SmZ
nZ5KMxMemXRL6bG9hci+Cup6TwirTQ+LYw7Wt3lqxHGQscW5UiZAAMg+FnmyR3ZDvzEmEfs2+MJ4
NGc5R35XUfgG1ZIYR4O0eVCzrFqHS9KomRQy6KqswOBF1theXq7FxBumJd1bWi5n16I87+45eETq
x63Mjeu6hfPwcgcVruoW/IEKON/p92vXGpZXiGKKdmalqC92XnXPnAW6tjFyeGGPQMIhC/Q+qo/D
jMbAr3plzj2wCOcasq5Q3Elb07ehtqrCzeIapneFNv3KqJGp8C3ZERXm9ZSdKt59Solt7BB9c1uN
nQplp1iNeqsX2KHQrZgN/L7WqgwCyyfSJS4GIRcVFRTbX2Cs4Zj7et9rht82bf+5j8Ms3eg6u+LW
kor4Gs8Mh4F+njqZboee3tIjTMDJjy1J0hirJ2RUfhQNigiKaVpp0Gj1jjh5x2qvRcry0pYGZcCy
NCkMNTRrfM0en0eHSos52iZNFJav6JBMrrTnvGe9WOV8rUwJSWWFksHJMctsvHRaAgILv43Tdv0c
WxkqKdIJ3mQ0IwdwG0TDhachFu2/DIB/9jnDhpEgM9Md0KIPI+wYceNRez9mjioPYbZW4D9roXht
2lkjqLutyzt05mBqFTOGSwbHNPZaz8/KzLnkKtSQ3eJGMunCi7numvpxbtCi2y5AvzMFWmHSWrqt
LddEoWkGXkldk8O4X10A464oXXQrAxrwSR2qxgnK2ZDxc2cOC5rPSqu0pCHyge159dsIci1krIw1
Kprf6nE2Lh8o+L4rw/9MM/VO9yyp44qq7PKg30Q7BKk7ZyMe1UBIzwjElprPNVy0xNvMH73wKI72
joYvMF5rjxVOZtwHYry/0Pq9jzwzc32cu463EUafVJsvID6OUFB/L0P7K+3t+/GhFcG0TphY1kbj
OQskXCnTbaoEepK5XG6syO4Jmlbb21ozBFQNNCUlMvmJtJXKtWDSd32GUJdwqo/f01lm+Gdf/Dvt
JBGnDP9bELHSFYtuk/e2Ed9UHBB0tIIS3p2cZjV3pBoShTX2kTV4QL6x4wGSVR+NgP8rIeA7aXU0
rz3ceGttKnbj3E9iOV9aIToFzmNjBykq7f3f34O/usHv1JZt0y2doetys0ZxY92RAJMWvlYA4+6y
pGqnDyxmfy7qlO8T1gAhG6eYhLmRdiT8nqisoEnq5H/0IeT7KaV1a44dYSrmZrQKEF3t0W6iwrXq
5QO/4p9/SfJ9ulrfkKxRRyHWW2YjuYi79qGTXpGV9FHUwV99Pe8Ukj26ZVg6aW5sowmQLyMLwBHw
wWP2Vy/+bisJ5zEhRzBBVQWQ6trtGLps6eMHO8Rfvfr5v/+gJRVZrUM5892ItZCu1TvMn12rD4Sq
f+5lkI7+84vLVismDCssm9hyxNeuTM5nvVxID9IoF1DxDfgddrgXzfrq7x+Iv/o8757/2I4mi+wo
c8MUbfPJaNruKtXkR/N0v6u7/7i9SOfdk22liy7HJTI2Qxo2VtCpjVN5RLib2VdZlBy0YWNHvZs5
dSeulThZ02etW9WQQJxUj46xkdbRvcHbSnwjriYl+u02/sfr/L+it+rmt7fQ/dd/8u/Xql7aJIr7
d//8r/uq4H//ef6b//M7P//Ff23fqqsvxVv3/pd++hte9/fr+l/6Lz/9Iyj7pF9Ow1u73L51Q95/
f33e4fk3/29/+I+3769yv9Rv//zlFdC2P79aBEv+y+8/2n/95y+SRfMfP7787z87v/9//uJXRVIm
r1/e/8Xbl67/5y8MFfhVGKoA47SEpjmawf2a3v71I8NybGFhK7VNB870l3+UFZX1P3/RzF8lejXV
sS1L5W94nLtq+P0n5xcTjqCRgW8mw+1fb+2ne/Pf9+of5VDcoCnrO173vBj/exXZ/DlXF7ya7hA1
haX53fOxjPZC5nPjJ4/RrbnRdslWzb3V04Js4/gfzZV6N0f2t8shxNIQ85tod95nDg0T3JICz+1P
p+mghAfOvmSXBeOOkl87JRjjG8gPl3kKHuTBbyvzp4X504c9f5j3H/bHq7/baaDjQ60A1fQnb/SF
x1CXy/KobvQAY5P/wxr4/Yv+6Vp/8sU6qi5MzdY1U2jv7YCGrkGa5JBK8X7xVj/21p28SbzmQg+I
Db/9+6v9fKx8/1od1UBxKSG/LKG/2+VsKJApWUPuIpG7HMeIEx8q+/T3F/l5P/vjRd59e4QuEiLN
KAW/al7BmzzT0dy/v4L13Vb/7g45QjPOwgthm/K9xTg1VEUsNndojPKDUJ39WTI81tluQCND6K+r
M1owXLJNnenkiDeslwdtfWosMrmIAZhuQ6306xGJl/U1i9NgrNLAiN+Q0ZVtC1XE6TWH59BuLx+H
Q6f1r7oRPQ9G84kwrEAtD4N2FHgJmrpwcy38NoNiNl1/04niwmqdB1m3XjQndwYS7oT/Dw9FGNjs
I4W5rOeXuPyC6qTvh0NvLTca8N5kaDcwepskL8CYZleLjqm5XletvYnTeseu7U71F6ldmvUpw22X
KvemWSBR/Gzuk/WLHbuaeFlldY6K8wlS1ByLCJJHRX5etfJKt9TDINp9oumb3q4+6YO1ZQS0m0YI
3a1P5mjstfjKNN6s9noZLrLqllHKOOBQis4myCa6oyK9BBb1CabL1tiD86N0/jo0b4a+uhlzBuoM
YBxfRVp8NgkQjNo7qz/A4LqYLjxLafC3vMypg+8RpNvk93EHtPIRBHvDmCZ0MosLIO4186da3IDY
knpt+WN3H69wnqrwzxMEmzLzl8UKECM85bH2OKjGq4qUXOsjz4rCJ0fJgkE2TLpDb9E1TaCG9rVG
l1m2lWvoSLBq9LL1HUib10WXaXqP04Oesiu2ixnfQoJsLWf2F4iPgg4vKiTq1iVgBom7aLmPTMRt
+kOXR1Bxiaso2slS6OIc7SodIxbWY50hdUwjN2vFwU60baLgXQLmDit9E5mtZ6RPS5YzOmHZDkvn
rTJ3i+TY4gtabqg4XGwNfp66dvctRd+/KrbfAIOUmeO2OMQrLd1he94mzks23dPH9GXuJTnIEJe0
gCtAjb0I+3W9Si9jLuUK8b92kdcvmTvON2V53SW7qT2qUDdm+Aym6gIvYP1HJDjF/phq3NQHJXnG
TxDqd0taX8ap6bf15GZjTvtLFFHRbFLez5AaW8V+zsyv5+RiLacrYSCpiPQNOHTQLwq6dewO9ktb
gV4CSowqfgcLzF7cLpHwatyv1tgAXCxwcPhtm9Oo70VyVy0KXoibJqoCuZgHK7sobPmAs8dFmLUH
2nXL87emdOiXPpXVuKkQiNv2nZWuOxSEJTcCSDNwGsa8WL6av/R1d5+jw7f5YgUIZde+5uI21xMv
Me8r5xuyk00C4ZDLz3l+C/jtmuutw37fRJDJSCsIV+vy6tTqNz0mrHD6XC9wKJqzO6v8Vav0TCnd
tS83BkEmEBQoFwrWy+SnaeqJ6k63tkXx2tmj6xiApnNxvufVehLVldk95STg6vdkyrNNPbWASoyB
xC4S74RR+6r4ZiXlZih4e/26LdphpyOfbUISOsrLTINmTdt7oWU7W8dPY8czWOHXxax9pa3BEFTX
oLTqrpmODg9wkN3npXtbEID3GYqoOd0svY2EIqXbhesnVDTXATvE7K7tAEBDSA/1IITjml+3reVq
WDdgbw9DnAU0WhdqCEWci7dI1w6NEd0ytdnXzfMXy0M0tOyzUdAlKXk8AuKeRaZ8apbLdixcZ35U
5nkb6Vdq9ziOj7ZVez36GjnXnlzwLxmzP2ArkuUXbfwS9Q9reROGEezKrUAEEUbf7BSgxbS92HmS
ah045eTK+JjMtzG5AGv/tCxLUGqla6zCLXXCIrTwUj0jW80jQwK2omRUvHqz1ruovkfj5hJX4DqT
hs5gjxInYEYBxpcwyJmjImexbcPtGl3inWUBWG4TfZPsZTM2YQ7aA/JHWJDVnZR9yuLErLKupxV5
ZM/T2011oK4aivb+WAlkOdm4m0baikj3ikl1w/WpG1NvGlJOjdtu3arZ5wotaNKO3kgcpsskCTc1
4FmscYfGWLejQ9RNbmpeJg6bVPhoj0zDQqsqSE2bJuK1CK5D6sLYVUQhtdiFeuwadQp2tgYaX3SL
6Ik1oCi5m7ftTgqQsNk6iMn2C+2OaWdA6TkL9XJwajSf9wrvJJtUby5TV5ZvxryLs9O8PA3OY8Kl
5+lVRMsR3Nd1wihIiZRf9dxrbVRwCArK5U7l9JPNfipuYt1wUVQQymX5dnttNs5hLkPPrpydUhd+
ZqgBnBoNRxZM+C9Yfm7GMztyqMXsEmV7q4cvaNDR+7a+EBrb+GsWR+55XLU6I4uB4MVhorYnp39y
mq8Axa7ZWTvZaNxdBp+p+ZPkSthh2GaFHXDCFGmgKG0OhxvGWxPfkNblp2Wl9rPEpioU7hhYzKJ5
qfOYh1fxUng6ykVoQdD1sffauDmo8ch9pyLtpbYTxXDIRHIQEaELurNpqthvz98fpD/7NwDIWVKj
xrsUVjy0NSDT4htBUkE89vcmboy0KZBcqmcZ0H0WBZlePsnWem0W7UmMjl8p5cFM461qXZbZcD2J
EpfiZG1ZUYFMBN9keFUnC/tgFYz415f2uZkvJP7ZdFgO7Nx8mnAfKRxrrdMeR5wqFg+T8aI6w3Zl
bMlYvpy1Mop8WJhaQ6REkGjaXk0og51HxY53Q4uxRUxwDZb2kCZ2UNjTVp2bByepLhPEB0nKiRuV
ThCV03VjmDu113w1g2bvCEhlTyWrsviK7DLAf7Yf24g9RffSgbM7LJXLGYDakPXzrGOwzMYVOIrx
je5QGxe9Ge9UujWWb3syRuN+VKhOxP2sLx5GslOmG8/DmKILbSChy3WHZOuZkuXQwvA6GPt6B+Ed
5ZVgnZKrg0I9zsC+lcqrKfn4no9T5twj6UYcoqKJIEV/XT8ZAzdYYjJArMO6rLsHfbKvDW3ZZ31x
yR26GE1cZIuVxb4edXfJar1h7bxGxH1SpuoKJJy6tHJXzXizB+u2XxG+m0cx9YcImfsQJqRgO597
s72DZDmZa+KT4Ov3SPJ6Nb0WCPnq8TVEKIn9YIN68xYF65MzMANPrPUH6NYfK3jbBopD22wxXs15
H8O75J2TODreFKo+b+nxH5Uf4FviZ9Dz3CT8fImzs/8HMGdkYcHcZa1vbPMb8/rc+MQ3RpDfYRbw
lk9rkL1al+pG+FhWvOUD1/OftJe2bQrHBG5XVY0O4uerl3TZaWy1rZ/uc093F2/2pacfk0Ps58f1
MAf5LvOja/ujxvLcX/3ctvx83Xfom2KMmKJMrktfsVdcEWi7eTe608bYtKfE/7CR/WO/9/P13tmv
HUHradlcb9ygK9sz7P5S3IyHwZebbCOvZEAY2gef8Xto0R8+o7R0w7Q0Osz3DS06Twcoezx/xinI
jvG2fKhexk/1ftja+/yarfeoq251ZXj5hnoSya/bbQASvP7K9qcNZctN7ym+ccvjVH2QufM9MeBv
3pz+HoTO6swcSQ3xqZzrvRHMx/hl+IQ314uD9INV9mdPkWmpDFmTttT+gOU2bYieTaB4U0MOpueu
ff77LvhPMBnuroPQGwWqQ66e8/MqtufFVkqDCyi7KTC8+i7ejG6yj3fNdeR/RBC8SzL47Yn94Wra
u6/O6OJVYRDq+b6qgDHQZ83naptcYhSpXPopf35EH+1NLzgQ54+ybP78if3vz/r9xv6wXwxpOWrq
+cuM6BcwW7iGV25mihhv3Zpb67Pm0bYfxm2y6T5aM39EaM5fM5gJ2jzu5BmY+3GriqpGZyKlen6I
7MO6x4DmDZvshoaEZfrR4/N9sN0fVugPVzu/mx8+6DoXFIcNV5u8Jfaqb1q0VYMk4HR6ir+ZJ85p
Lz7EV8oJwOGesQNe9OF7+NOF+8NbeIcSRStmPTXnLdjR6ivDgz0X/gdL948Im23bIJlSF0La2P5/
/pSOCvFtTYJn49Dvi8PsMiXUtd1p324/egz/dOE6qip1EyugqYp3m729qJVg9Or5Wo4rPfukb8wL
8ykKILvdbG9/ojrlZm6tm/yDvfD7S7+/mQBuqqVpBh3Y+4+ZEKoIG24geg26b/Z26Nzcn3f04F+A
Hm7MzbBlSNWmD4ob46J9jI8y39CtnNLPH82I/9ONzwFhNPnW2fTfA2b4hRWn6M5F8+fe7/fTZfuU
PpZXkafu/geQpu2o5++aAtpwzPfXapxmzpcw7nzTHX36oeYQBaT0uNaWjqPfWr9VK/8WkXCZvLbo
Sr7172mCn5iF6/qtvOvbt7f+8kv9/jf/HyQUIAR+eK7OhMVPjMJD9KX8+uVHPuH7H/xGKOjmr9Q2
QJ9wBsjS5fl0+I1PEM6vJsczRwb8gJTqmTT4nU4wfhU6q9XBu8VsKsT4PJe/8wmK9qthC1x4jqmp
pIzo7IP/BqFgvhtwgRjcIsFYNc8GMZ4Q+z2VOuULYRjSuY0tJEi7bmZirIeUOaZONgz1UpqeGJO7
hlk31yb1umdpndxpnZYcjVXqJ3I+m2vEy8UJq3hxuzDu+3k27OGmWmZxHw6NvR8nESFEwo7TKgiA
W4349W2XD+LWsLM4ULLMOWhJC2ChMbxlcomK6B+F42i2iyBsOA22qnkLNrQD6kljW+t5dVuZ4AiJ
NbC0B2PKdiPpGLk/WvFkeLO2WEiq+rbYF9YAWJi2WvZEY3eezIwtsrnQbAOrLa7dLlPjE71AniVI
DcF2jH1ojXNzj0sM0wfW77qmu8UZ1ix3fZXb9REDWBSeNK3Q7I2RtSsugja/XkPH8FB3kRgSGVMZ
TBENZuQ0I8oUZTRv9VTrgX+dpcc3YFc3Kjp5gEJFU7+otpL6NTNPo6CfmNVGudye0IMeUm7mNnfq
9XkOM2TthRP7zK2eCdvLcPR2Jc05aMbzRGZVjPFOAeHU1l750iIP/NoTKMl0WKEoT2M+VR7S9N6r
oHNcJ2GGkNkm1ywv87Jq+u5AAvCs4l/p7MyVeM+BTKgfC7SMuNj8ap7M3iOsl2ZpaaU03RCTu+PH
qVObSNKUysd46LyOpTlwLA8juGYVOSD4UUoEwaisTLCfwj7XNpzg80vZ1+k+wxrtdYIMmBEcmrUR
IToMMBIIelJgkm2uGnXtNTbpAMeu6tJqm+n2GD4PIsxetYK8u4whGDZmXRKT7vCriSJ2TTFbF/mS
c5YVzkQ2R2aCqg0Y5JpqesJ/Z4PqARLsZdZr/cZakGN3pFGA6IwCl3OfnqxZa4zHCEllSiTJpLTA
XEJ/XESZXZMcgBdZmiwqC1kZqEihZxf4BYrczSo0FMTg1YIeivTF0o9srK98GIdDr+WBjn2C5XgB
prauF5PSJJ+WTpYPmHYpwY04Xbe6PoO4jXgzQnihQt2t9RpfpRkGJysN1x1WNCxVCGenZ0dHYA09
UqBonyrZf63Pc7k9pVQkc4rsuH5WO7ppt+/W5HNWDHnhrpUVaUD86CncHpfw1dwwzibpW2fxOkdm
Xtqo1aOxVKo/lWN1TBKAEWERudFLFNgaePyCpRkLQbSWNAh6Uh/wL9svU95bXrk2030uGG1vTwgl
XScyswlAZLKvWiGSHB2N4rT+nBP8hClk7b6VXd2dEsyXu1JPsxetLrUbrNFAsfmsJF/trp8EsH4Z
J+BDcmTu7ShuNUMvVN2vyzVev+ONzC8CIoLXQ6jBXG3w9CxyckIemtykt5vkOuyjJFLxdtJsshsg
wvczB0cOOFYZX8mESYluh6Iku9TXJdziyAKmrUdM9cjdPVMMAoNJXSBQmtcGC3Vs2zsZZtngkf+z
fOrRB7XXVslsqA1sX7N6hEXM23UYMd3iYS+YfVZmm9hUVza3fO3sW3NOc7zvjG44YNMoXwf08ryf
hBEGcltP65DsZDe3B2aMlXKDAUXZGkuUfx2GAivcpBhBvCZT761dkZ9xDfk4VHrxWWMv2oUED13Z
PLO7boqmi6aUvc/cOx7ypZ32ozHqMQIqUcaB0ROvlaV9jypBbwK0rOpdGE3p6mr6bJOr1HUaHl0e
mXM57pEGkN0L9SlS/CGuIACUu1Q+WcL5yvSR1bWGNLp3xmpC0YAq0+tbK70nlj+8WpSMuUXOioK2
Fs43U8+z44CJeKMNznC0hmW95VFGudrXhK/4mSpzrCtYtc8hk5Lsh7YywWFUkxllIlHCR/CWNUhm
Ob6meGWOyFlhpOrGchhEiVAHamIcbkgGWLxJsY1drcb1hV7GxuuE5PJiSFD3eEWf5wFOGhZjPJfD
Z03NCi1Q+6QMsLOswMwIpIjEgd10VUTlNWrPpf0G0TDcplrdfR7mingPTR15CkMVspjd6WXtTOlV
9rIe8OSovlEo0RNHybyzktj6svaIXrlJbq9gtmsLY8KNIIfx2AuCssmfWN5AAvODk5uM2+ntRCVW
xuyvYOXs21El5sXtmrHNfAknNaGqxLe6JUpq+ZbIBBMeO18WD0+oGqNl9LrWyYwaIG8qblWymNHI
19n0JavU7Gae4/S6sZpHuxRUhKyRm0h22sYZU+uRpPPsLjGt0R8ISAAKJIfgbhbKuJOA39w1zm8x
tEmwCj06tHMaPeqoKQ6RXqQvJBBWT5Fd8IURK4HJlUg34Hin8TQ91d2V7LOjHpcOEQxKJYMiG2CH
CUkJwmEttgW59O5iO7GHtLLc5GNE+TrkKawEuQqRtLJtK01ilPJUgTblaekHp/QF6TPkrA42/vJC
+oSQGa7hOPIBKSwYFhusb/fnNWOEU0BuyezhGen9hZyk41ltjAs10/ylYDig09WDLwbH3A1iWnZV
VK6Qd6K6JIclJhhNKOS3pvSCdfOaZUrpKdXIJCYipoJZxKmXDfVwUBOpfRKVpdxijM47d04X9XO7
xv3NOk/dLkwt9m5hVQnZVrU0TuEQhXdaL4yd5DG/7+cxC7+QPDkdwz6zs7eB+znCvxK1AfGhDRtt
dXKypWJRfp7I3PjU9VW8i5FlnUzWw6khncGjXJs3+QJp1Mdat7GHOiRERF2+xdWSh62XEfyRYE8u
8i8L+4M3V2q9E2JQn5IsTbZ9ZTTbHDD+YiTGxHdKu3+Z4pm9cbWcWN3X7WSLTZuq0xuuZo61zhSw
P1qGHN8dEGZ742AVrzWU5WZBM/M8LDqTdGeC84YlSzZWZ4yBnJna4OUYhbUgNRv1M9GB2Paz0jEu
Yssi/G1Jh+pSrzV1Q1bUdLJ5Yc51Brr3wczQlGgjOiMmsa9Is2OIjfaxbnvta8H4MigC5AEmVdlD
p6m6B6NnHVdbFydptJavJ1ncQqA2yrWujfU31OyOZ2h2Ll1UXFhqv/cE/789+kWz/7Y9uvoytMOP
3dH33/+tO9Kk/JX4C+RMdOVg3WdJ1W/d0fef4P02dMJ3NEOVADC/d0eK+usZPgBLAE0QjiFMlT/7
V3/ED00D/Q4vi5DHsv6t9kjw6z9CxdIk7l3QH+n06xrSrvcYfG5ERSXjMrzB++lGX7ClXQ8ITgx9
i3sz0O/1a1h5UquSo7zSNBfebnCbnaO78WV1nE7CdKPHoVjYYK7U9TKrbmR3q1j7tocmSfctSYfr
xDSkjdE1u+pbd2bSXAzlFO0jrjt4b7IX2+xB6/ZZfEqYE3KmUX35VuTBDLtxwlv9v9k7kya3kWxL
/5Wy3kOGwTEtmwQ4k8GYJW1gCqWEeR4dv74/MPJZScrK0qvFM+s260WGacgQgyDg7vfec76DW4sn
Qn3MNK/Y25vUV/w69HK5Nx97fwJcSmkT0dh333CYPUQYN6rsPtEzX5jNhuNsxeE4tnATQe6yHhzl
mjcadpOzxCTZNxfhXJV0Yl204C8yGpCcfYdvqpl4ij4TX8AkB6AIyofIZDF5ygIFlMap1UA83pkc
QPPgWxy/WPkJzZiZHzXcN9gWM3p3xmVI6/WQ7+PoRWBICepdr2wqTExKcYxANpIYk6k7bCeohxnq
raqELcnQIDg9WvMl086N1m1xEpvaV63PVop6NuMBw8CETIXNl22DtWGlp5+1JkMUsQ0+NuF9le4N
dS8IN+z2/LsFPVN5hAkbG3/k647uCOVRe4I/emD6Vdy7L8NL0qyHh/wu3MhoI7bie8/2sck3pXbR
HgAsrKcX96W8K56Hbfcgu6fyj1ysw3X9qHvDtn7s9H2MzkfA+vvqahQ9d905xJD1R79vT/TcL90u
2C2eUq9b55vYm5RV7esHRrPJekC8YT06OrWqJ4MnTFbFPUT0MWX2iU1pbaAlnf8I4g0WofWEuzyF
ZV9u8JitlGRrhsjWd+a1P+LQix8jum7Jk8p9wvLbVM+yPeJ70S/YxKN7luUZ6mG/4Reu8kBdf98f
yWX2O0/FWPr6Q4fkX+nt/vVzZdB5Y/jhmL8m1CTgz10G++7V1lbOod0C+tiz727kng7ge5vz/y+9
/2uZmP291HXTfCu+Rv94XJSo35riH7Sp/vG/i+5L87WLv/7jxG/bH9fl5R97X5Zt+4Olqo4gIIut
7n3xfV+WTfUDyyBNKzSotkHbmIHhfy3Lhv3BdtC+qhbfoi3Cxn+uysL9YGv0IF1L/LnW/yddq780
dIVwkE+amkUnVSWL9ZcBXoOpL43VVu5S/ZNZVfLjUPE4KPNOoaLe5YM7bqn8q13X9+YxRN59hJZo
eoLS6RVMpGXB9h706eq2yVsUVVSO4I+8FB4QEefai9AbkhyjWuw7q6XBYx8CY05+8wjcYhl+6Eqb
OEdprBnAlHgj9Ph+eRMd/iSqxRDocKF8dtz5MRkm8ziC+2tjK3sJOQk3s3sRpWtv8JLLq8mkGo0x
gWazOI55WNP2AlIN60tVfTIBkztGFtRAupuv494It6Sm9E/5AmcqIa5CjS3Xg5pAsAtwe0SN+t4B
/lvB7u2h/ekd0WRmYE3707UYA4llovHD0MRx7TwKHW3YEF9WHAI4mb55B7ll9mt7MF4XeIaeILTr
Hp0+K6+QibdGVbqbSZSsaWrubksIyahDunkNwoudcPkzoxbTVcntc9TmHHIH8D55OBmE3vdvHQXX
xgDxvTL6kQluWodnXe2OZmKnV9NqD0n3xtGweYETZm57jUtBG+IEh6wjXmBhC1JE7CCWBRsz08ic
5D7YtMBzNplODVvNdE3XxQRdMe/Mrz88jP9iDbxlOf18uYStOyr6amb7DF9+mTE1cVQXQ9NMRMhV
AJaCByPNi1fUBkENjTdx8qtM0hcKpNmHiUX6u0apkyajtZO2m3qK+TmEsPXZGmF7SsPYj+IKBhXR
CQ3PC923dA7bO6eX424QSfaiCjZ5GHh3NLUOasG9hpp8PVgNRnE7uVbWcFKapFtXwK+2mMYNv9Os
IVoP6GUUNe/vDGAj624QChtkrBsbiBWf46z8Xdr5r0NGjlvozdkUDEtzuC7qLyPOjh4nYJnS2jkY
ZEal6h/SaGJTUpp9XXwfRzfclsG3qm3DUxxWwqNUDP0ZD8fVoIOwbWeTtxbQmkUW6i///fvP7deB
7+3nY6IiUOBrgpHkL6IJs9YhRNP93kE5cTywzI8DkUQAZI2OM6Azrmy8fL4JvwAtkuOcRzY60vZo
ld0HVvgbg9WvayE/Dc4Xxgso9A2HIfcvD11Fa6xTR9PdzXEqDpagf693nCIzG/YmTcf8OaUaNtOC
oXQWFYeovgNjNV9gPb3gBrb3UobaBjK7etRVFHBqkHGYzfozZsfxUBfOsHViBwlVpVByqUnBY5SX
q95WtN9d2OXC/fhA8FZclU2CsRVvSdN/eStOC+PMItFrlzf5mK2SZE68kSb/M6fMYZjFGjfGuAUY
4GObzWnzpA2w3JRHNFKzwgNAMvvhCMk4aErb70JdbtuSdktDqfCbuN9f/DycWJaf1XZUHl6Xx/fX
m5QKfTTI3Ql2bkqtPYPx92TVFofO6POn8Ntk0HCN+/A4pBWgskGjEOAuOWppiVQZ4fW/vyf/spkI
Vde5dCZ7rNAFN8LPS29Lt9UNQyskNdedt4EtE18qPaLTMfeVhCqgTNsFajgfwyqJfUYd6UHaxl5T
UeBRROQN52To7tKB0R7V4cGcO/25z8WfvzUCU7tjJW4PRjwj2lBC3S+LGfd7nOaQ0t3mNJnR22/e
1c+nxOUi60zB0FXoGpub++sNQW/Keb+3J5RQ2y4dJWrsjApHH2lAzm31iWAK52JPzbbOHwg8bE5s
KuYxGYwntR+mO7fRJIV/RZums0cP6ReLupDTtbLbJ9gz6kl3s9+FEGqQzv5yJ3M+QnUiHItjlPh1
J5RgzBkPdMrufQdxgiI50Dxez0zJXrR6njYqqNO1PVi6h7pOO8GcOJauO13NANwEHTbtBN/mirHS
3ZtEpFuzrp2WyRkThmhAOBqCuNZtsW6tKtzUVvnV0EEQJyjsQOGqh7yDO16597TE5Udrhpc/QPTo
bSymkBlOPXgxYBntpTPGr2LZP8flCgskFutOnQG2KS8BjPptV5OKbPSkDJBtXq6sOai2t1NGaRXW
XpOmti/dFu3WlLwBQnpQrCl51BwF/XnlbPTC2TCQN4+T2n4nYMnd5xn2nbJyYM/bMG5T5BVC7za9
RbfPkDk35Qj/VAsx4Ikx0H29DyFPjxmIZcQDR1d+oxE+HBZTejdfDMAAx9vZSOmTVwThRPOCAZLS
MnY9pDa/c8fxogOQXikAL+7VmVlGGCkIlHPTUzUz9fo8SM7J0H3hnlrNookfSh3+Y4jc9ba895F8
Me0U+IjhnG+3jm1G7qZBBr2xXTgPsdFaeyhPAZ3AtjiCqrBWRUYiEmSrxi8I4DzKNtvQhV3fPuAJ
9iPOTNfew23BjuGM50yLjilzzRexkEyIGnTIrGVrUd0k2Y299qVSCaR7vz3MEMd3Dt8uCNL7JjVi
zlahPJt29ocTwDgpiJ7eakFxB9Pk5XbNZo49WxEmxi4yB2MbjqlFJR0QLJG1z7cDl9WGITadra10
5iP9Rfbb5V/KZeaFZiS9eCTAoI0s4Um7F1c5FQdlkRTXKi36SDe8Qre0PWcS2KAB+1/Z6lhP8DMc
w7SYNiRZBiclCIkgSuMrFBPzWEFCWDEjy278AbqCFRx0nQzXuco2LZbkHfPHdRU9kum7tWsR38M8
9vLEqBDrk4PQpC+TO4xXd4Adf7t/4RSYZ2scIz59fo7GTNs95xXvdhr45ykPaCakbNxDZzMbWPSY
AMfnPgjnQzGIO6aNRwu2wyF1cjIgQu1LqEbFVc8hGWhlzRnKYtSKqN/6lIVbTDk7bsqaAQeq12Ay
g8a3xZjRVA9jBK3VfAdv8XWqneQiaMhntNiZKGTQ7PFHfIF9VFxjiDsr0jPmY13I/gXugbO1woxV
eggeFETJTKVZFLQh3VmAJMGsJu1OM5T2YQyFV9kgbPD5nMNMMy63b65G1Oid3Renur0zi51l9NGj
2tF2KGwgF0UP4WAY2g2s6tjTa6NFk54Fa3P56EPo5wBnKSFkbLNtwJSTGQ9Y1ukf9XgTNrR63fyl
VybzQBITKjOLs/bgtvuy4v9VazH6TT4thIQsW4OFIPGCVWWaoO6kLvqbktQGU/b6ax8WKiL2Qjnc
HqnbER/J1XGaw+8RLbdDI3P1UQZ06ssifSpaVImQLO4WW0MHZ+xV0UigD7TyFPejRoRI0941AA5d
stGrdSIj+aU2x0dRwxVDDzBvMlgRWNLyTrkoOS0OEmNfIn2ae7wplEUiL5I9Sb+g1rps39Nn36MU
aE75DAJmeRQVcQHs0wC/WY6YKag1GshshKrdlBfSN7ptNUQF3932729psZbuW8JC9qHrUOZY1kmn
d73Kh0nDXtV0D62kuxOoKuPLjJa51fYFo/Yq851cTO+fe5imySEkeWIDi8k8pmXAl8kyj1CSJrwo
Ff4iO7oznXR9W0gidXxO6p7IluUHvCFeddmLSxhwszhdBUZTHbxbMYZI4DT1+h6GkPGMsP91MMHU
9SS2fs72jQt7Zu5VdAj1gKdnYJ9PYjAhM+QwbD4NHBciCiJFsdZm0/lVYJMiYMB2jzUzv7K5rIul
vm6ScJ0jZWcCzKw/kGv2nvaObZ3VEeILOcTZ823D7s0IewEYui0A8PK1imlHLO/4Vri0bc0yOATQ
ZvtUbkZzMh4i9xLUZgPAc0DtrszA+IiKdFqwlY1F0mXXZ8pO9k7qiXJIN+kc69gbViMygTuN7M11
VJEaM4a0YFPlvkI8wSCthjpfXRXHMDdt0yb728MMCXb24bu3G210nszQROE4uPLzQL8z6Qb1bY5U
rPbsSFhi5LYILFwoS73VGrLEV+NgXuviQw7eD4RP/cnO1G+3HTSY1eREVAIP9VDNp4qp//vndrsi
E3OljaGAaL3tzAG1dKDO7R6cAo5IOz8gqIjextTeBJWx7Ru6zTIIPo22BbQtjXZZ1D/oYxR8E8rg
9zzStRPcu1DTD+DXk50NIHE1jKF5/ByOpbudb58sqPjUI+8IHLEJld1sMXD07SWuAuOYz8LZQmXx
hQZMpu4cZGuhSoVdaXtoxqylTcMJss+dCEtIA5o6ypFpDq5xteDzriNbV98S0aZHRx8ex8qOTkqI
pSeP2mcL8cIxC+bg2NsM4AtX7kcSa96PFo1VR5z1UCOzDl31GAsNWMHPo7SrT4pCTzxWk2+F+bWy
e+1JtLb21HYDkn5V9SoAv75Bjb0q7cTd3jbI24Laxo1y6Ngr19B9mm2rqph6IswiKHgAz7LkhrkW
c9uUxnehJlt1mArPhhv7OMaJ+74X0Ft6uz3+NFyCo5JSgGBQO9++OErTb99L5ZJSYEXweSU32p1+
rTqhHttO3ZoT0XnkloQOaiHpehb5E1Zlkf8UEEZ4EkjEYxnx6DSEB2mAz7KCMJihL8SGGXsMcXen
dApGhLQorsqcEYHBAQlbyFNhi/BsYlmECljvFL0lu1yk8gp4uWKWaeQe2QHZWeaE1894XmNuj5DM
BpUKgBycCkx8XRzHoDxBsoy9tJ7iDS0/9ADluKkNKkReCOvHmNGCTwyLMrenY6OYdxzLHb/IK46T
IRe4DIbpvhgTEa+qS9NP6ikmaHFFXF1xKoF3svu2tj+r9vfbA6GKvAFinynemMPjuS0A2Ww3F+B9
5lmxP49GZD7KmbPVmIsvRTsI3+EO8PLZ1T1Is9d6zutz7iJ2HIpM92WaDPti7F9L3aaAdZA71GQZ
nQgRjhgXS4FnmSwM9Gnymtgh/X6ryK6w/R+UYaw/BfNMqPH3PkwjvJB9tS9ajdyjMDw1bUfhv9wm
t8NnNgoa9yFyF93CPjoObXuauIKLWihga746YxX5XY7JkgFjsbYBX11qO5p2oNHBRand88Cn+6ga
3WfZ8016JfNrlsy0aQRUKTbWc7KcDxEkF/ecjdGR2GbpB675mNVya8r8I+PUeo8R5mPW9Np+MueP
JKQYJ70rcI72BeWnAFfuzInF8MmCJ1RRHUEjvQLVS3191FqoplB1TbOPzkUSvSh0Tja1mygohAAB
QTHtfPD0CxH1+f2WadLxgVWo5GDjfOpUV9tQMxPLhNJrE+eMk7JQtBtAae5hCPhZak3xTJk559uV
K7TaOddZ6Ks0WY6OuA9VAzNwYYi1ULQKQnISHQA9oX0egvBTEqmc1orRXtdhREbEPAPkGg3nAtPv
CEU3uedAspqqobzM/dG1M69q6u8xa8PD7ctM8JqSqDtcZOEVHfl8air0XMtcuWmrXTE65osp9J2p
ZV8RRyBaUifSWJabQjQMjxVWWHbnBPBukMOWClH49+G4Fw3wONGM1UXHJQiGcnk4orzvV1WAVfH2
ZTJmBv1oEUFd2eY6CZP8awGCHH5roGycQaoPhSMPaZo2l0nC0GDDONaz7E4irx4dqx22XFk0Eqpu
Ialq82ELrw2OZKvj7ND1Cm8bqixF2HI9tHH83MiNQsTDylSG/Fx3qnocB8lJpoelIHJ919Dz4Tlt
I3hby8IGxOVjnXefFBB08PDq2L/1Dm9f2ESmM1m5GRI4TexH0/w2kO2+gZnEqbaMIDS7kO8A3wZe
p4fNQTED6NTLOhwovbqkwXEN0Z7RNgw48Xv1CPwyaiPSrbRs2Cs56b5ZY9T3RtMMGFRNKKuJ9aXB
JnqQ0rhroNl4Y9Uqq0rN8y1HNXvRak5XO60ehKmMZ8smD2HZcnONkmvKRvkROR2rdx8xRyxZFbPy
mXWvXQFIxurJueWYqh2w5WA4INDqT4WhjJ4h6sHLuuYjvjf7YmTZZQrHz2JpP1e9zkStkMa1LVpc
6jmn+TSdjhqFZpgU3+sIY3cyxicNR2fNC9+NDa14qGGoGdNYcrac/CTID+1o4bubbfHYjd3JHCp8
5aFNDHiDmnPpXodjF62r0OCw5URiDWR+8jnWUS3FvdxVIHlXvZGUp9pqSQEL3Oae+L/j8l+dwQuv
muiRpUuYUew5qRD3bWPft1rleDygTASUZkmX/GMaKjTooKCP+K+uJlMBuerHJlorfWCuRKHZnAm5
oO8ves4sxX4KjUx7AyBb+Ylww3O2fIEfikaTcCGvvt19YbLcyv33sMDNKgH1HTXVmTdL4NKD3TrW
XrUzSnekNchr6NuNKiy4sQcrPCoFLlele8jKOTyAZ0t9azHWy7pdHjfTOqBzUziH48u2RWoDUZjV
/adc5ZmBdYfeTOYspYAafVRX+cosg/E+VMKK+YEjnquCS+jSRE8sIKot6mCGK/SJE4RMZJwI8+Qs
dWka32XJRKZLInI/WDbNsCkOcBNwYeBO92OFz1m8P9qt0WdwEHoGwSEYUsie9BytQH24FQzFMsko
l1ZTIJfEHrP6CAA0fZHVQLQZJl2NR3gnwFHvAqdBRmups4faF/IhqkQvsaNdGSlYw1PrAP7Z2Qp3
XO4S+5SPBUZFqgsuSPlRIXLBIw+DbgHzlyN5TBdphhzoOPy+z1H/dr7zi1Z8accJdOL0PE2Spwx+
+3OTseQ20ssmZICeK/1en0afnxef4Jz1ezUsL84sqkcz+5iMTXDfFOWuWbob1oiXcxnk1LUL8JpM
i109W0h/hnYf9nRk5Dy557HszgrBD2eU0FQIKI6CuQs9I7X7h6IdvXKUePNy9xOpm+FxApHr/zfa
uubSYv65BY0KxcYyodFNt9Cf/PwWe6ObRIjibK8QyeWNCkARralQbVdpugVA2j3YmX28zRXbBgh1
Huion9Np9iZytSgmQU28FzlT/VprTXDoNESnrgSM2eTxVUsrzhERUujbKT/snW+pJeLLPI6nKkh3
OX7gcwGT6iiU5m5Q+uakJ3q7jSSkUWKz9BOT82E14CsOa7ZrSgrjmNoBWorWQUBqz7upL8gD6Mpm
60aIev95KA0sG2KEEJanaFIe1aGSvBOkxnE4I/0zFenzWokfW/I9Tfl/YAL/9HsU1d+aTP5vtI7Q
h//7Af3qWxH/hK5axul/+kY+OAK7yAJdcixXt5aG//sIXv1gL34Rhg5YDU3cPYtl488ZvKZ/EJyz
+DugPAziF2DPn8IoC0+JiUnRIWoOHZNpO//JBP6X8YdtYFhl2IsvGfUVs5obxvKHUa+RA64lXXWF
nQuZ/07b5euvSYYWRnqZD0vmNxaum63xn8/l7fUQY5k4OBlwGNptJvfD62mwyoOJ9lmyD3fmbjim
e2WbHf4b/kqsNT8sAH99oeXvf3ihEoVwxNR/pd4X+9kzPDQF+AyH74BZvdAzf7OkLiaff/tyv6w3
dlkrZkd+hYIm/lSJdbrTv5XuOvOijb1WcbF8Ddd4oH/vI+X++bcvvEwwfnif0mkWpBPdv3O05wSr
HwxPOxabfDuslfsBcdoq3yc7/finTexvN5F/def89En+Insgn82YIYHwSTZ7K/7YbhW/8WHXxB/1
FaKs375T5H9/easg9lX1piNkzP5raHzUpzTGaUGKpjBysmqY2Kik2KD8JACDGYDkDO4IpL9UBUQM
qfGCNxrBjmeh4o4vURVnrp/MVv+dmZ/canahXMQwGe2WozeuxVr2aBJU3EHhupw4EqJza+VLHLni
Wasq7TBG7GvEEnUZUeIOceMOinMBI2YkcFWDInBwZOk8Kq0Y7ypCvO6EFarWCm7LMmrLHEjKtOss
4l3IHzR2eZ+3DwRFkFcytb0tyQypiUGSrSn3ZA2gNmw5IhYwWZzkjOBf0muMuv5rxw89HcllwVIC
Wdxr9NJhTxvLbRfNJc2sHmJNXsajuSIuRkJmAVS9CSw1WVgswrcdqT0lRR8fqNKIBuvCRPp07iaG
b64GqMOEK78xE7Xy2jHR0WyU8HRQ9NLS7iv5OpXWfCRhDE163Ko0PLqDYYzaca6A0cdmkn8zHTlu
IqLQ/Kzp0qfcInNqRkcTIyvWUAjOHTHf62aiMuhjB5wYqYzIn0bqo6Fzz6pi9vuKPJCdBa38uxap
2udaEho8Z3p6rsbA9BCJy00lBxWZnSoJzZ77NeY24EWRVbi70qZhO3KMuU52i2weQM95RpdzRyyi
/SydXDuqBAftJ6K+/HlwGElzOKepP1mHcJhLIpAGCHKBEn0h3BWdoKuWtHIz8VLGZNB5DOAGkjBk
ci8oaCDnVeX4pVVkwgyKwyIYMLQPmk+9br0KszK/G4mYGRg7fWh4JlNmgNL0r0tGZzr3apIPZX2a
SS76SPoc/pyeFfRBTWxBYc5EZNNWdv2m4TXSkBKqzVtvgttd4QuFpdKbM+mH+FzCYi1wRmV+PdfR
tRB6Aoyr0qAktUY7Gr6qkLBpNXSZV7rMZ4OoRXfMPJeIkXCttXGtrw1FaBB0p8D+bARJ9hQysKJv
QCdiIEwRmEMkauNOToKJcTe2wMIsAibCQ8XwnM5bl5OZUJZAYGo7vZ91s8V7Rms8WblazxAyV2DV
zA6eOEDN0qOIUA1/EkVKcnYffOd600g0ypRhZJzkx5ToavtTWhGP/C3qtW7eVGptT8/4nzDYpXaI
LaLTO5rTNFuQ37pqTPRQrGNKwDvYfmJgY+2rfJB+nIIfFhXd0o2qTFBOhrHBpxN1A+wbGjrI8bsh
2bdq34MzGVTtTp1Ucpg7K6MUZ3M/dlVXfyzUvmZ2aYkdxz/sfphaqJssZgmwlmboO6M70SgGRuO8
9RZZDwpnALGaLXUiOKFOS3sdFd1sv9KEL16EGKOX3IIN5cjOa6sELKrVvRqE5q47Tc2uCQktX8yC
2mitoyfzZU1lOg1ddxkRoGqbsAxLYpBpKZMmVr902kxrPCnL5q3I44nsOs7aFxKN7E1jBYC4Rhmd
jDoEU1aZFYAdVUEArPXKxZoMG24U/TFm7NkXMo6jk4DwBTGJZIO8Bc1Tj9HMtDBsfcwjxOwyCvd0
p0yPNvGy67HNGGw1VgysYMgdr61zBV8fYi9LE+MRs5m9C0P+b0Gy7yEJIzgsVDybLNSafdVljJeT
oT9XQEQuYPzTo0xt4zS6drnH1t6tx6bQt0ERuT4hUiy//FM9d3GW0VQc6uSCI4dB+tTPJeGByGjH
FjKWE9piF/cAkEzK9W9K7s7e2JTNV9F04X6C67jl+Vx+2Gr2mw6IVtOroDMEEwruv4JgdUEK9qZx
i+mgWjzeIXAyM8eAowdWu3aCUl5EFjdMbatyr6OB86xmVHZ1pVavCeF5vkNADmIbO31KpZFeskoo
MBbnwu9naHAq0CMSHofWoxfUb4MAq+uoCXDvqkCJDSMeoArBYdj1uuSMfS3f9oUx7swJf2ZNLPUO
b3H0ZJLptwUmZmw1Cu+tW1uRP+iCqS3eJw82VOHRhBd4d031cZTjeCg6PbnLUcu9UamSAjYX32TC
tUtEH/lydN1d0NKudvPcpUeam1tZtIlnB0i6ST61Tr1TsCNUFjGliozAf9Sh9uCkgfEtFnZ56Msc
bTKpo9c87PJX0siss24r7tuMhYehilZ91emRLRnt7LTZZG4AJKCfTAXjJanLPc0zyy90bfoyuG62
yUdy+nSrM+jSqdOpS+r08xxH2peO+FttJWRsfinJgYb9H5kw4wIVmTlzCafq0U0OTBIVcnu8IcE/
23aTBQwMXJI7R9bbRLwDxXZWbgkVCXw4Ctq9oaGaL8l+/VZaBrtV6yryXlrZuJmcNPO0EJiZocfD
RxO9jR8zN/Lc2rE3kTGGZ4YXlMnlUJ9qI8BvqGvdqZ7TmJmd7NndaRLVHJqQCtwVMbjDcuinO9Kq
rFOku1a3KvmZvYRdpWYiT3IMXOPAXmuNEm1Bikfgqzjp8MDZvLXMHPhl3Y9q+Fgrfdzs57iNnJUS
kR1Kky4JwiOxKdPF6SYjnzczK9kIyxBJy75wGj24a3Hk6StzcJi321kr6w0RDM2bmVTMJTUnJSa5
o80mfYsV9hUWqTA2TuFy86NBGPA7k7ymvpCbXg6kdSzT7dxpuS9bm2S0VV5WmuHnjlnjOwq6mOUa
vWg6+TGjx3BTECD0pkzDtHTXNet5zGsd/p8Sjpb4mlvY8NcaJiR5gj/V615Yh1ZPu8jJh6+6gzLn
kdI/O/YGz4/Bwany57ZV7xiAm9Oq7OIJYpha+64Q5VWxdOB5Rjfme8eKhq+KNc93lGfjGWHvfEoy
d9rKbqxPTldbh0oZukMsGhct1fTNrPT4akxt9USEl74OCbnxZ4vAFlxL9UVXYnK9VRXpDEKXbYrj
9g/TRYeitzFBY7KUFgEnBCtLfajuy9kRm5nkG/KetNQ3iQhBzRzMm7ga2F1bDNRuq9V4mRkxD90y
JW9T6elqDT1fTBbjMKlvakbOx4ah4KZVutafyiLcYnOuORo7YX11MuifUU8KBtEGcNaKQu70gKzi
BPPiSyUIt7EIYv6Dzas9kppCiIkcGLikGR+NyGn9d5UI13EjLNp2WT1fykk11yqntN2tTP4f6Cf8
P8eaMABE/H3H4OlLMX8p4p9pE8u3vHcNhPpBoNp3HKLTXX6xlMnvXQNoE4j1MdLT2cJb5br8zX8J
99UPqMhM/sxET2fzfSY1Wbu4BgBia9oH20KKSatBR6O+KP7/A96EWLxhP9SdMDhNHNpI+YCxwA0G
JfRz3VlM1pJtyirllOQu7pU6g7ZSVWbd7oZ8bMSrZdPvX2MjpUIqSObqPMFW9KLYsu+4yRE7+fhj
xfTHHDK6RZQyFdMxV6deeRU4JBU/cusYE7Kcu/jRJSCg+hzUaVjt3IkcsqtshrkRq6EWHQHAbh2Y
iI6GDrO3qeZVu0JTaoujGzT2Gz5HpTyphU1qCbOeuG5Wijt38gLbosE0Y1gOmWgyLPPpgi03kKs8
EuTJNkYeiFdSeHUS4EetqxjPN90rR4DqqarIdmDSU+jlBkdyfMlsPc33WdGpHBKwyD4r5iwZE8iS
pMmAjWIr2pYQgklrBnXlhGrwyAZRNrsuC9tXE1JAv7YWbUQNfqBeW6QqOhsNPzlz8ZgoDQoh6IYy
Grc5Is+XJM+NB8eU42NS5sEnAouzbNtQg64VtTHvo6Lpg8UFmaNepcEIbZsglwbV5dgPq27KqkNu
JsWXvhbiD4cwrCsQW4LnE3zfnKntsNsQ4ItFTO+nYp2b7Gwr2U1E1uQzMTCWEuKycErYfIVzJOaF
niVBmNm+ZAR+ZLRC9HEgmiekU9qG1DWCW0gwjr/gWWofoJck9SNqw+6tBkE8cDx2ymTFKqZ75EJO
L2OURFA3lflrbtr9KR6baqcCSyceBUFLt3JIYvtsuiSgw9AMVG1jk0kJRapRemZJlFULh5M9eoCn
I9ZxYYm3LHDVC7r3KiD5rWBzjJsgvqvVuPo+2i4QBDeCcolUEd0OE76RJJqpTRayasjswFAZMU9j
kmJYtiZ7CRBNvsjaVe4IYYw+GikSiZVS20buV9U0HjTe5tWeorBfg1McDkDFwC4PelzscWiTSFSP
kEyzLCcwCZ4FLNaBMr+ek9lPesavhU0xVQ0aDeLImtyHOpLJnnG83Nulpn60c7Xa5mTd7HEWh5/M
2dLWgQN3V8FDvO0H+gLMecZDhTcLACUzVOiObn/Q5BjUhA6GxVeZhRTbFD7FRwOnMPhHgnWWUb0T
S0ZwOaTuKJgdtkLkWlAm6wYNFfqBZ9doDF+3RL8xsmn47GjKgJYkJbF06+ph+NYnU9Wt9T5muKcA
p94JlAyHOQjKaYXpqNq0ZOzFZ0KtR21dKL1h/h/SzmvJcSVJ008EM2hxC1CmlqVuYCWhtcbT74c8
u3NIEE1s9cxFj1lXWzojEMLD/RcI06KoCuqQQrtsgNwEwxI2ih10fvZLlPCZwkYl6c2dwgv3NVDA
qyMpHLBtgNDSWbopRU+obgzT59qXaggWzlAJnbVVugySc59EsfVpUKvGexMlrsKdXHp9cWO4iTc+
hj1k5A1wdReR3iJGdDtIfPdFBdmq3I2K2Rtf22CUxcPQBljLoAwtBttABhy7CcbUAuHaWUWHk3oY
VXvUIVz8PjGK7iXI72kWbhSX9tqmHDQQtaoqj45Zt2375ms4gO7jqonyB9PwaMtbiH2bT/5QAIPw
ePexoMJCabsfrR/5PDiq0fzUUtpItiWg2l9mJwn5dyMdrQyD23Fsd5WUkOMB444Lnae5BAhMRPaF
dFsBlL0xSWQ9mlOxCLS8SpBiBRKmaXblJj4qjQl+1xstQGZm26K4Yr7x6pKOViD6dATrEn92SfRr
oz6YYRk08kMQdCj97BOgbxS4KBqAM+wKVaPR4w1xsKMdlDa7QGw6ATnz3jc2LujEHunq0hg/yTg1
+TivtyV8BCHoVTiOZpNpcgt8DoKDMXxzU47vdFu2daTTWSOroufWR3hTOU3OMYKkUN3KjV3qdJyj
jKQ0bM2nAUih9C4DyNR3bV5DCqtHxYCzoeld8KqjUq/s20ANLITXY735VbQQV44YrWXN19SHWf+d
J5lgvhrGmGhHI+x55LpdS0LWCv3o7+DBhsOmzruQWpHZ4ugDg7nc6AnCOiWKz6Tp+7gBknGAYKWm
L5IfefiaJRYlLtHENsTzgiZ6abpCyu/LWrXMT9JQ4dSMN1ZnOjn2WOJRSwe/uGFPBQICEYUqoHQz
urENu0f+YyKTQAfbw3jRCSpPUzgXPAPFNc7v5B3QdVFth0xHuyB1U7l4I8/N4SYLYQjZWWyF4b0d
8mZ602patWmtEnvWcISF92iFpWdxRoa6SOaPhohmSyFAlT0QTxFZJa1seHXGo4XZd9smSoU75dhH
kTNl0OK7q7veRIRujfgWc/RJO0hSrZFLS9WK0kvttOLl3FGvKc2vlQ+I5VasRd4zvASa+D1r8X28
hUY3+FSsc7yVDzV8L+nZDEWjRtLXCsfPfQkakO5YS97/ZKLNK+eY6bqd5uMsGeD+jpJCnNEgpuvr
s/LMvg8aTAOryKw5yjl62i+UC1tf2OS1CvAt9RJN30TYW5uOKJDp2hInlXgERtNuqZ+G1AXNCsov
Ph8ZMp9FEQJZASlX34hiA0CQE0xUntM2GjUn08MxPyay6qVvCCym4GmspLEeyFMMb6f0pWdA1sPH
8gWsepK9UaxUenL53HtI8DEL74Z2nD5lC7S0tMNc76lJVwNQ0XIsLWxjjKqhrI2zSPU7BAeSbK0x
i5O72JTG/idpQ0YJgTJG47ihiDKKogLYmkR8pQF4VeSz2ceMqpAfaaWI2EkbGOYNMColg4wNvO/I
+dHVvwUjUzrZKcrue8KrK+ZSUQpHpOQOH0VQAH6EUOyHGz2sevdmQI/QOtQ6nleHKA6hOFKlUGHU
A1fWvpW6TPZXw6cR7syEjuzBYikzeRJSTABxEbVx2qZwIV9nxsBRQT1yWt2e5n/P2SniN+w1TIwe
yoRKvN0rFuVqLWl6/TmqPAGIbZk10U2AGsdzkvhhvEH1So7ouNM+mCBA+GnKJkxBcjnXUA4B2v8D
UtpqgqR3XSf9llY2+d7kpoqcRVMhoY+uSw8UDT0Ny7FC7gFHiT2AjFU9WNmhL6CsWXLf/J0NE/k0
ebvEjsB9g+wdHZ7zfLrN9ZKkVwJuhFckJo8BsjqA7FaoWefdossovB5Ou0XgDLEpBith8yieVLb0
nVjkDrXXjVA14IG655NXzdM/jb1TPxZamOevhGlUpGLy1LA0kHg4j5dJnpEbwkC8fEIPYAR0gOCk
bfxYNXbY5qK8JSYG8BHR2F+PPGnrXYSWRZWnia7yQpnLuQ4d5qxaQOhqiyzYhuQWgGikP9XaXkcA
G/323na/WltME56Hu3hLz0o9euVeLEFkA29fI9Ve/zkfjdGTPh0qeLhGSj03VtnuSk21Bfoe14d8
3oP85+PKvPomZrao6/PJLrUMz+6wm3SMooMqIybzWFpUaoTc+ftAOAkhhyjqQNU+8CUnYxGGoWYj
pQ1kXYlchnZxYhxk0936yY/rkab18W+7+J8hnUaarVcFe2mrEIlUYJhVwSExw/cwDVZ2xczH8P+G
mbYeaiS8jOdGPrw9zTxvowYtXGD1L+UrEm9O9aXfcg5vux9QJVc+1Xkr8/8FhHgIMxZd57mBIvpm
g1lYAbsdvHkIkWeU1oiNF1NniGQfCOJAuGMLflDbTj6SVJtap3EU2zEy6T9hxY92cRM8w5JBtlXd
Fk+Ut+/j/fj6l1+MsCakWl0TAT7gKnS+462UZMAYjYocAREhnZYdaHjqWNejzLrPTOAszGxhZEpB
uUAgDLIW+DzFm/gRMAGqqNVdu/dehbfr8S62lvEhQmPA76YaY8yrHfA61C5raHqlEm0mA1GpZnAM
6Ys5yCvnxMUJTSQFSiooL4XZm+t9CxkQPqHqULKDmT0C+h0tNAywKAIya4/+mqbuB+DibIcRj2qR
Yki6ZsgoMZx/r5r6ZBMYJRNZbZMHuGWbobNpSDvpg/Q92TX/VPz+M2xg+jDX4s0+HLuZ1tNIvKmr
esx3sMHA7tv4RdzIm2C3duzO5IqnhXI+vumaONkGaZ3k2B7Xld3cIMl3DMBG+DvvXTwK37w7VExt
hHjuw/fitn+6vmQutvgs8PTvJ4HdAtngicxil4hHohoL3eYvzQgvBze7XqNRaCKzIUauqjsdhxAx
uW/UFkQCJelnHUyGBIN53ILaPrSudQzUldU6w/Nc/oIZCsTSPFoQCdOrQCahQm8r8XMF4tqwXjrz
3u0h6FgbsP0r5+fl4TYphsDbB0skc27PvqqAoQ1CqKAvE4RDMh4k2hel7FcOmYvkhS94GmT2BTGv
p+2VUkv0tMknojyYkE/onXoyTxvtsfGynexXu79fNhydmsaBo6vYKZwvmwSoPS9FRka/2TaLb0r/
fj3A8tT9G2C2AaHP+YESEQAdUst60y30sOqVtb9wiLHxLB1Ym2HC+J7+/WTtcx1heeOmzBzGXn7I
6z+s7TBlq2FZ0vuf/3pEZ9Gm73gSTRizIdclUOHGkHyuSn8He9pJi2gll6UaPz+5OEyMSfOci/vi
QnXBQwyqgAqgnuCxK/Owx1I6vxFi7UYTKAhIWKXta7e9TUHiXB/hwlkCUNckqZMUxZTm10/hB1Xs
h7x9rE7bGGkJbcRb2VEfHPzZwTwl6LIuIttwecXVSA/gKS5D/7wB/PM5uWlfg6217X66x/GgPPSH
7NsEKkPKL3rynPSGegoaWq7TrWn2Lwz27IfMtl2mNhlKuxJFejg742sV/gNi/Y9X0PLfB42JZjaO
JeZsh/Wd3Aq6xXFFmdVOlJ+6unaprkWYbzEf9AH6h5BtopfAeE8gjl1fD0u3tqFSFDLI93XUmKa1
erLkg65Xo1xnDKXb9BtFb+5VoUc5BH1M15ryrec2Q0HHUFwEaECTR95rWY/fr/+KhaQISQfaPx+W
HIBRz3+ENDRAMXx+RIA4RTp+AuxgQ7qyY2tFG2X6Q/OleRpotsEDt/SzVse0WQi/VV5hG+2fGD8h
3aSS9uf6mNZCzSbW04rAoNyGoGT6J6u5zoTHuENLIfpci1+uh1q4Xk6nT56h8I1CTcUKBxBbidxb
A/ZdaWA/UdzXORWcTt5nxc31gEvLUgNvBDKezPziANMyzytElYAFKnjyb0H5fP3vL9wsBg8NnjQA
lvFEmK0HyJ+6l8cdQtvAAOrHwvteAyW+HmMh8Qf0bCG5pejY+nIany86KxzqpPOgDjbtZnig4Xin
IHNkRWQgg0HVzHJM8bZvdt1QUPTxnJVn1eIcnoSf5TsAGxPgIXBNRgsWkvwnM5K1ES5P478jnE2j
5WuUAQ1CJJ8gQFbPxmfvGcd6x3urP+EPvIlhUR3+m0P3dFpnWwyIRw9HkaC++atIv1aIPF7/cEsT
xzmBoBilDvLG2XeLSoBvQjzt4bh9dpNi72b6yvpemrjTELNvU9d+1Iq0dCGGfYEqJ3sPdfpyfRSX
Iah5UMkSp/ctRJrZKCTLD4dGizjy0GZrirsQmR25iFYSz7Uos4FEaRC3uUIU9G+cISBBa+nmSD+u
j2WGWZ9y92kwJpRfXVYRCJwl0a4ot1FnhMzXPf4px+hTeaz2mRM59Ga053brH/q9eFBWngyXJ+x5
1GmhnFxdPX1VGnzT4PBJVVJ9KwNUyeNbWdBsy6g21wd5ecieR5t9MF+tc12sGGPnxpsSulIeJfdB
/lYVj2GI9jmY6OsBL9f5BImA6qFwPSOLOdu94BBFWrNNYefNZ6V/GeW1QvHS4uDDUapCs+6yyidU
llUA3i5sbSIKk1cLYFiV2F2ZuIUw1KWwaTIndgqr5Pwzjb3UhqJH3QF9XgBOlfGrquPXotN31+dr
4QPx0plA/ROQBJ3K8zhpFQGs62hxFpgx6yDwhn47+o/ugJ676h/MUl/ZXNPmOU8m6HcirQXyFjaA
MYFuTtefVna6Cf6zoNlvJts6CouXrASPLceI/UdoIK25M01/8ErAOdtOQiOlqAtGiL66VrzW8aOJ
RFFn4eQjTOrdCKBX2sogL1ehhgC2IVr4xnHfT5Kgp4NsgQRoNC5z9OLeDeVbjSzt9c92WTKFXAd1
kK9PCiop8zpVFZIGVALPuXo37uRtsQ9+T8qvKnq63sZ0jONfl0zPA8695lCtM6zcm9raCGtZsMA9
feVhcLnkz4Y0L2ujz+GZQU6EpBeUnAJmQ/eggTBfbDMT4+CVKVz8RgZQLjQSEa6bL0SldBWoJcxg
KPQPlW7cYPSycsRfbi5G9G+I+dLL+9z3XZUQOIB/l7oRPmyKdXgVfXGRTCla9VOeVz9XVsbSNCL4
hmAanDdKwbNUwmq0BsAT7BDNNp+RPUg3ybf2Fqtyp99GMMi/q4d1dtDlrULV+STobFeDie0COAR8
uxDgJPUmTq1tjByW1j9WZrHit7nw/joNxyvyfH+V2eCZWc7+CqPC2MCbP4q4Dbt4INQR/HZexllq
fRmE5K0r9MLWQ0DjQZqsnJ2LM017S6aJgH7hB2Hq5CpNdbRBpIpfEZS/y/bJVP4krbyySpeWkHoS
Y3aS5KCsdPLtSZ9EUWyQC6rN+tER+bZ2eVTLdE3xky10a399GS3FpfqmUm0HCEk/63yG9UTJhkrC
fUKVAaxF4Hp1DM8SzZEyNwYV+ylIv/x9RPYhJTcuBWpv0349mc1Bad3I03QwyoiPe+ErPkRIrCsH
PW1uxnbYWGZyuB5xaRmhwEyjhHyYPEWfJQulNmaF5SGSAWhjG/6MvqFG4kzcy/Eeu+I1676FPQIX
kH4oOFCcMyYq6ukA28grx75nj5Tp4xh9TXTzKKu/Ff+PFGgrK3PhbGM5ImFpSkwlnYXzUK4mKGjg
cfAA08HDR9bdz34V9S/X528tyrSGTr4YXkuK5w5EadG1qxmYapVrn2hp0nQRB4KpO4LM7ywPKiS5
aJFo4NrBWCjbWtB1gOKUUoU7U1VqguOP1Rg+m66HzbEhRGH2VhdWFu6HTh6gZQKIfMcBBmmmrPek
XxRtJklTM1PTm1JRu3Cr4e4t//31T+sNgzk+tMkumm3aKDFD7i3IQHCHDukY7CAwXJ/6aWrPkxqU
xbm7aDbLH33G86lXVERDtdzDTQdiWYtkGAiktD/2dfYDxV48b0blYcDO+XrUy9xN567Eh09G0xH/
idkpn6LzkRsmPCnB0zBh+Kz77435ImhrSfzlwUoVVMJqln4fddf58q2pQMaSNPGxgm5bxA8VBgNF
/+evB4PiqMiSEvHGACZzPoV4n6DkJ+CsUIz5xjQeADbiE4av2bByIy/MmixLHKSWqU/dYOU8UALZ
BSgJgCxhxHQMTDX4xcNYdXtEOVdui+k3z5aFzM1P3wT8OgtwtltCP5HLqJMzaln6bgBHEwfNIdGk
T62KlA3toaZunodhWAm70IYCg27SuWdxAH6YQx9a2QgEKQ4yW90LX3LYzyg9bMZP/+OO+R+Lx0tz
yTSyKhALhoY/m8veMxAnlgnktSZa42rog9uF0YutW31ATk7aXF8kCysRyjNZvALhXwHZcf7tNACD
qlTAE0L+Ab7iF1XW7c5fKWotDEoRNWqCH3HwkTwP0lvYPQ4mUq1B0rffued7KLqB6qADQu8r9FbG
tBROYzQ8wSTa6fM6YQuzSowGwg0qold+JFWvZFAR+vex+Dkba8m5PoeX1wTADpXvxYNcp/Y5Ow3l
rsOHyzCQm4+RUpW6J9mr/JUYl9cEMegnYARgcV5crIs+DJHJ0VKbt7l0aKJK3lS6CAHAQlrHFklc
YFUq1evfjwzkGAArmm2XxYZCaz3FLTh8PSF/AwL+0sriykG/NHmnIWZ3rNyD7e4mrX4cGG/UUL9D
RPfh+igu17hBw2kS4IZOxxKfJQtp0pp+hp6azbPcKd38tlIjIILv16NcDgSpG5pnqHFMrkJzYEol
m3nPgZ/Yrau9QtEOoI+K6V8v7UlPhw6hpFFfuKj+dIaoWPlAEKsL74HnPHvB8BC2/rcK9OT18Xz4
SpyfteRwJnYcU4p1uazd1qiHAoYwWgSxbEJYzCUqaoPVutkxEIraRRNZcWXeHS0EB5DYHZS1KAsn
CdwyB9Ku5EN/8LFM/VQ1liF8GnEbG25LKxvFLaVzo9wKvSEadu0bgrwp+syEV2foQ78bxKBuH2E5
95VDpR5ebF9JQuQYYlhID20bl1h54xKLLIPcNL/71BK8BzZI5MSFEOs7v8Hc8ID7hDk6GlIdg61I
eSAeXICu+cpb7TJTAWpNPY5tyZkNAer8cCvz3tCVER6M28sQstM6cPRBvkPj8gapJta1lyP0bOqr
FZKFZc26ljSKqzIZyxzRqdWdpaUt8gvqfrLIdjMne88/00Hd0IF5ir6EnHiOdLy+Ki7PITBKVNhN
EjOgl/PMr2g9hPIRdLQHZDOzGKI2vkyaDBO1TtUNLIyVBX+xqz5eSlOLHz0ORGRmexcBJrNWIMDY
LUoEkQx3Z6X3d3FZEADK2qSBQzFSm+OT8mp0EzPCdhQ53L26wcO4zu9CwOnX521mVkExfIqDS4WJ
vfOEyptdtKXo9hVYltguv/hP8vfyFUm1XRFupD0SuttsU98DmB1+WEd9ez3y4gBPAk8zfPKIiUDM
+95IYAkVjrSu78tOhLCOlqOQrCwOWeZvnR0Zs0FOS/YkVtbrnSZ3xFKfdYwFd9W9eF/8lnu4pbYA
eG74gvT8QT0Mt/CVRNdJkAyfrNxXFs1lE+/jd1C4UCGfiBdbQxrjAW8cmoPuNwRmvUO1T/bp5/SA
g+nR+xLs1l6+F1txFm+al5Nx91HWtT74DSAFvBmCDRwxp3X9lWFdnDSzKLMlhB0waHe0PRCy3fc5
utjKfQFSZNocU0Uh+2u87xSPXuTkXQEWd6KCno6qrgH79j5/XhghvvXm7Wg120q0nDHSD9cX6eIE
noSaDU2AimbhRcHLdwTL7b/CfcKJ4u1/F2S2E3J/wLFgChJgkyx+p4bogCi4HmNx6aE5wQuSh4JM
OeR80qCx15XfECQ+5kd5izrg0bhHM9IRbfnAreX87+JZs0phD5PL9CTOL6PYqHtEkXfJvfgkvtKm
FPb6wdtJK9irpU91MkBr9gTDysLwipQB6uWfEuF5E0YZ5LiVtb42j/PFp4a4ouMMQIN662Lnu2Wh
O9Z3tHt2Crhib6O+rEzktJrnZ9fpuGZLsI2oo+Ut4+qcbotfhuPvytt8WxxlJjFbeRFd9kbZW6fR
Zmux7iKlwRF3ury9Q7TN7vM36zbcWdve8dHzxxYQrMYObdzro5z+7OUgDe45GA/iRd1MGVV0a8Jp
tbjHRLPsASGN6xEWlgfdQwgmiiZCztCnaT45CpvBj70sVoGkhvhTmp8RbdpFcIauR5GmVTYbyFmY
2dcKgyiTXYQ3ISRWiWJDqsDnJZLTW71SkEBRW+tZ6VocEqmMOMgqSNu+KwGf5XAFV9o6CxcspbsJ
UEkvjHt+9ilHLUiR/1aQsOHQ0kFQe+oL/zu7bpOVUV9yTiz5LNQ0+SeTW6BHLbodoeqN++yZjqnZ
uWyjBrfNHMERKaJ7trqpNmyST+Pz6OAO/4brzu/VU2dxzJpukMqotKPnaWAZRIrfAFSw1W+hbLt7
jrmnDtHOB8Ha+p+yY+0AtU6dMXUwmlz59BcpKJOgaDL1X5jchJ+dsCoE9DjlhW9LEvLBdr+THd8x
dSfY9gd14x2lG9Xbe07urHeBFrYPoQHEwXqgr2ZO03Iy/0gDJWJRMv96mh99CWHgvlz5xpeNz2l4
AEBBBtOFB+B6HiNSuxGvJYY33JRHfNy+9Qf3Lvz0T+NTsRGVXkuXlrasCjSfSuTUU7NmE2oUkdW2
Lnah/oAYTXMfK19c/+36V1taMBqDQglSAdxqzDaJUruKXOLBZZuW5pTYtCvdN0/fIrO8kkksfaLT
QLMt4hsIISHlzmBK7SiH0mgPUqavrMGlGTsNMlsHJrTe1JIZTeCFt0Y4vmP/tlM77fX6pC2GkSji
IoPxUc86Xwp1FRcqJu2R3VgCObviP+vmAC7Rr9SVAS1+HgrSYH952Inz1wnPeQqPDZGU6KXK2oNY
v+ntL2O1cXBZSGV1ayeBZutAcNWgA1ePthb3nnaI9v2NsA/tYLNGzJi0SC5uCJ3mHm8AS9EuqnKS
lKpDFfFSDcIgjB8MjBCGTRNa4yE0W+MuT6FaPsrUWgekC/v8rnbjScgAi/n7RIYgelsKnXsHb1r/
ig6g9epjfcCLRgmS+zrJLISyWynblZlegiTJkvTbiEjzc+VqQ0kVIHC9hzFrpQSivht0/DcmGlBD
lyiHWk3zDl/eKkHeQKlQPlR9WQIIUInyVkVh67PpUd5Gw6SBXqprXvQs+zokO6vISvAymmegvFNE
4k+I0zyzXAgDuh33Ifxvc/CwvytNk5BdXONiVrppPzplGFYvta679/iOIC4g6EF0KzVtjOCWZGQZ
KXFCVX0I0Yy3G3w119AVS0tZRzGTkj2QDnF+qlnooIA2Ri4gMGEdi54eHsa6e/aTWlh5hC4dAIjH
cJTRkrAuKKFdVyqTXwEPbTkXf5VK0IvHuseaaaWquHhQozOrwkCYwFLzPVOjfiVYNXdgv3P3Zr2r
3oP32pZu9J16K//wvI2//W9OalzQASJQtKc7Nkv261CruTRwGXOHbtINDNMbE0WVrRx148/rZ8/i
Tp24rbik07BG2+f88MnhJuvuwPDyRt4lqvTUNsZ95oY3aZO9Sl7y2TSifa4Ht7RF1pLIpW8Iwk2B
LDDx/KzZHSgEoUiZkOxOatunTI/2kP9X6j4LIbjsYDtgiUmDfN5J4joMG1HgmkVQDVq/vqlQs1yZ
wuUYH4XzqZQ6Lw0GY4dOAcISPCn8N7nb1OAfSdOO2V1ZOMJec6KduV2JubDRCARShYo32Kk5aL5O
kwJ6H+PSYqf63j4pt8IDuG901raKk3yV3kP8uqPP16MuDpTnOz0QBNGp1p2vFdQzkEgRGWijWM9F
7iLjk630CRayPmqO2KKSaFOWmIOnUn+MDWXopgQiSRzsQQS7U9BAEHzlNm08c2/m48v1US1NJdeH
DgWB9wyq+Oej6gMpCpsIRQPam9856G8AvKIOkSLjcD3Q4tiIYdBaVCgPKueBOoGqsTlOqq5GhazN
mEI0Ha3vQha/SHXabKVqWHmzLA6Nro5BP4l34LyfWVh+oykxswnCx1FTFOosDYWkdiUZW7iD6Qf/
G2aWJ8kVqjiDTmYZVNX9qLUoHrhZsSmBQm4QS4p21+dx6VVtYvzKx/qAXs7PrHHi5BQNyZ+XbMQ/
lP76jf5p2nM/425jYMgFY8xp7zvbXdnqS/N5Glg+/4KiOOpD3RLYcNEg8moz3LRm8OjL/sqMLu20
00CzpWJ5ZVGNJYF8TdjJnWHaY6Vnm+vzeMnVAsdzGmX6FSfvHEBMGHpgooZse/RgDna7sTaK7T30
G9WxTDv+heHjVt9kdx4mPOq220jfs42H0Of6ebY8YCCM6gfRb44D1UpNyseEnzK2YKTGJFWcSqnx
I8C+t5Gzz6Va/opkbEkKxGm3aarYOvIzbVSPWykLPLqk6coqm55Ds9IDk/M/v2gOFG2rXpfzlF8U
HoMD6dxB20tb+bBWU146FMhjSGBJZgA7zE4fWSuQU1bZO0jW2VlY71vlMWlMZGAUOmY/r3/xxVk+
CWaef3AvqtWuFgkmI5VX0o1Ft3NlUS1uEVostC3NCUsx/fvJmio4Zb2in54Yw2fXqjax727HcFj5
OEtREOenRzXh0LiPzqM0AcLqfpRz4oyH1h/taEidblijB0/n1nwJnEaZTZegRW6JPjkXu5oXaFwJ
wOX9ZNCfcR7z70VOoJXzZTkgj3RsHETSzVniZ0ZGnUllRkLkZ8dBq+4UjxJLI2yNZlhhuSyGmnph
Br3XSSLgfAYRHEIEv+M7iUOEMa6ETLxbZZG+k8aM/i/tzHrt9Jym63w6Fex9yKMnlIHBe+08JPDQ
sPTNiLsddGTJGteFYZejAFzg3hKn8k3ir+VmH8O4iGmpNMamJPdCl8BFQhfDvpg86bXFg7B1BiQs
yofBgoG6tT4n99rWfMShu9pYKVDNHYYAPlfke/C6lrLNR2/QzZ/cBvj/YDsulqwaywLKfhNIE/lj
vd802KDJvZ3oAqKVNxY2b9f3+nyLzOPNFq9cY5vrtxQLo1HeKBVqmF8F428LCvMgs0+aRdHQgUBD
wt9yX+QhPCDTfRPU6UMR6iuZ4cr8fSiJnhwstVpIISwTUJqW/mSawqErcXqN3R0i3TuAZK9jp6+8
/ebHJeIg1rT/OZhJSCnSnS/YvIhyQVUilkRX7ICJ/nTN/OvffiUeXajD8a7k6ruQjOHFCV861YAV
+MOjjOcCC8L4oaHHdz3O5VAIMCGEUR6BqDXPPatBrHOquYmdgZIouVRNq//Lw2s6R05DTD/h5APh
vDsklSYnoLiNrVF2B5Wide3JN7kVfbk+mosMcB5r9mXSstBFNMyTD1BE8t2yfSe78W4QCA3eYAw4
qB+m/z8d5/mpOY87/fvJGF0tqUPA3CjEYRO2CQ75Y7J379pbmrKWoz1PJjSmZ8uVs5YmXJQh/omM
XgDdRv7zAgYi1b0XNczupFRTvKSb8DEWbeW+3qq7ch/fU29dK0NcNOfmMWfprhn0BmKlxCw3A72y
Zk+6e9C29Fyc0BaOxq/rX3VxcicDIQW784nMcj65gVxrWjotILOuN8Oo7VTFfe88Bd+wNSWEedY1
jYymFVATEVizLs5CiVYQJ74A6ClXtfTJ8JJ7+gGTc9kvBPuRK206a2UDXh7H1CZJtifkGOzSOQIT
YVgpM5MSHV0DWdu85BLAxOA58fVq+9fTCMgFMLChUNPh6DqfxjJSY+T1iJT0SLHqmh3p/sbHbSQc
upVBfZDLT69X5hHIMaVeAJg0Mualj9aKhzYywYJN3dT2WD5mQDDCnbaLtpP2lfhKqXWPQhSgJd/u
bovD9aFOR8qV8PN8KauBxacG4T0vxsgwa5RNZ1bBys2z9OloaAAUnwSVeLqfT6jUYBauih41XtH6
ZeW9BhEnvkPUdE1Wb2EDTOp2E02SAj3ePOeB6qySjNJEozMLmp1e6Qdx0m1uCv+TGWlrGOul3a2C
NJ2Q9yKI1o/K4MlZpvS1icoh0YSDjvHnJrjxN+UhPSRHmlCSLX6WwpWU5MNaaf69TkPOlmaOTEGF
CsXUfO833UNVYMxrg4/aVHcZQmKQ0lVbvF3LvBY2+9lAZ8dYlPoAu0UGagTcSIIyvvWYLquj/8mK
OyftRmMlt146rIloTXIyqK1c5Hq4CvVioX6Mc9zpNwkty9auNt1m3Mo25g2rrlbKNIbLmf034izb
U1sPo/FpZsUb4QtuL7vK8bbBe/pqba17a5vtm3vz6H+KPyk3ri3bzLSTb/w3xUbmY0N/493/jRXB
2swv7pyTeZilh3o1aF2h8Kvq/NnKv5RKvuvqbOUQWPy8oJcBKoLcvxBVM8bAy/SaIH5HpzhQtjqN
ji78OnSfy2gNWbE4IgAPfN2JPjK/ozA9bUZLMGk7qHjUJIVjRu+hVf43G8XkHahItMCNC4ZKgqOy
HPofn1PbjcUWw/i9sQWOucOMdFuDdt9Un/+2ecNhDpZOn3qDSP1dtKQFRa5LUR+J4uuOMVpOq+IT
bdYrl8bCoU27AbyZAi98anKcn3KF0HkumliccrH51RijH3hhvV+/Fxa+EoDmCQPOKODEzt7RblWV
QYFKtZ3jZRf5f4SSBlj/dj3IUhJqYILAjMGLgac6uxcEy8sqt5GnPRccSkyOMweL5m38GOzrbf0d
z6St0R2727XvtBp4muGTk3ts4hTdewJ/QIIRTk+/GIAwVR8Bdvix2bHYoVRvq+2T+5L9WBn1dJLM
ThqDvhQKUsgTkBXN9nRQlkmUllJMXUzbGT+Sm+YFlw/ICsON4ASYFMp4BTm5f0RO3qdS+verByYn
eEW6jGSK87qFi2Bjhj8dVwimdFhkdSnp4vjp+iAXligbHAlk5GF4q88ffhGzB3wKgyij0mzkiRzg
ICtbfJqm+TSehpi9JLxCz/zKgo3zgQy7QSFrp+7E1fLi0k6gEkfxX1JQhp83ZAsjBEPT4kZgJUbh
lGq4rXx6l3kirIxncVGSvKAVIIMUUucptZuKcdj4DKi7waQWIJ/7Jr30rtM6uG/YpZP+9t/9+25N
52ZpHtnlHFky7T0aHed7AWngIPOVMrajHBvgwkEc2cFRaqf4t0GGXHgQbLW++vX36+MkqDE7X6qu
TytPLWhzV+9S+Owq2cpbemkBTpgGJNQs+ZJ5aSb8yUDgs6nhcMt2eOoEjJCuD2Lh3gTkPx3Fkxnm
xVVWIXJeZWLGRq7cJ7f6JlseW6l12hERl/i/eP/w9JlI2BKX9EVdOEc5v2gMNCxBXcgbP7HesrjI
d2YyPF0f1gU6nWsM9IEB0Q0AAstitiIQxZe5uAR86+7GO+VgPsU/aKWrR5c74EAp1QmO1V2xwzXu
Xak3yq/uxrjzVy6ghUyeR97EAJh+Aiqz56uyt1xLUiVGa8W+96jB6MeYA/eowC56P/3uV7Kxpha3
lFxDPJo0evk/gJmz5BpjliAKInQY9We4xeEv3ymnyw8r3sghb7gz+mO0EY7+/vp8Lw71JKx8PtQ0
c7GbyQiL8wZClgd0PJ1O++P9LUnt47NONHckExTcjGefdehENRNd7PlaERZOW4uN4/tNsJJMLpyX
tC00vJGIw+aYRcFiAX6PyWg6QXyyav1GHaU7T5Fer0/aUhjETlAHACR3KXvSib2quoZGB7MCjKea
wW8/rg2bovsKAnnhIKHyjQoYBUaaCvNGyeglit9OXaxEvkFX39aNta72ZQTexRM5H915SJhzymLi
91ouBiFglfGtVvBkXyFeLTymCMA9zC4iGb7sz/cYGohmENntDmSF492ovR3uyoN2b4F8x/7M262t
aWn6zOe3MzHpGqBwp1FUnueocuuFepwyKDQbfk7n/EtEn4na7EP8WH7udvlD+Q0ll+zRvG2823V+
8AWPiPrX2Q+Y5ZZl3pVdnfMDtMduGxzGI02h7N18oty9s/bNW7tPHoNH82VNI/FyN5/Hnb72aWrZ
mpWUJ8QNYN2F5m+0lDaYOziNvIqAvbx/zkNNe+QkFFavmaROQ9Sfzb3sdPuUF9UP68X/0TvaTfOW
PweP2Q/hbVg5sC733nncWeZV1ykK+jjt2J2eOGn2pQpERxxXcEcL1ZXzKNPoT0aHmhuiaSVRqtLu
ycttgHg/mq/dT/lLeAs458daq+syAZtoKBxZk3Yd+3CeGQdeGlsq5nu8q2yJvn23aYX78Q5cBI7a
yZuovZTZ7YBvOUSOzfXj7OIMmIWe3QGiMCReqtHZw0N606umbQmfrke4+Ggyb1IVGDjYwv/D3pUs
ya0jyV8Z6zvecF/MpufAJfel9kUXWkmlIrgBIEASBL9+PEszPU8l2avpPs8lVZkqCckNEeHh4f4b
6hGAYbhTY1IJSN+cRfpcaJrT5Z8F+rAIpnpR2IToi/6CnCqM3LawI68T+H++FS6cHYxX38HN6LPk
/5enDAuhwEC/B7gimrAfbn1V86oKHKdOQrH4t6OjHRdTyw55Ctu6eIPN7GdC9787fUj2LCijQZcG
m/XPdyOGmeE/NbiwR4NRnQ2lQQoZ+K7+dPzxcqF/2jdxYEjw3iMoYIuP8AgGdnkwL1iHuQ8MTRHS
DbmQ/BxKWDxLch5HDMjCTvmuKYsd7FNlwi2Ypfz1vfJL0xdV+U/f4sPtaJvShQM0vkXo3vQ1zMfO
zvWc2Vm/jjJm0ircovwZdUK+e7BOQJXXZnM+pDT/DP/6NY58+CYft/GiIloG+CZkSOtDTO9Zu4IL
atqvg2xYtrZI+/aik6ifvKcytZL/w+TYb57Nn07G5e//tBGRpbGKzsJXMNdDVm7YCiYt5GlK4/UF
BqTf44Pnf4J//u5ug+4JfFOR/GIa4MNR231BWz/Ac8TaIu27t3BBG8d8cpV/d1x/XuTDcVW2zS1Z
YBEIZmNAkuXM+uyp+e0SOAhIEGEKCZqjP586HdoFJHd0ncDXNsg7EpZg55fik1Dxu80gBuaPBx7c
SkB+P69SWCCTd62pk0KQNUy2F1UkrvsAA6R/5Yz9aaEPjwXIHcYXMWzhQQROwvKagDX/10/e72LQ
RRThQvzB1BAUA38+lqYnflkPOGM+nMrsrHpsD55M7FUAQChB5pb1wbKacz/9fBr4F1wKqyL8gTSD
GHEpaX9eurUjgmRiwsWKJUzZbeWbDXYBsgIITXaxCwMBDBHrzeTLf3ZO5IKHWYBpI/QuLszVDxnF
wv2a2xgqTMay7oGY0hWv8FCHrrr55Pz+kpdiJUw5gDxz6Ub9oihEA9ibhgQODRc3jweStBk/ktRe
l3fhEcnhq58bnF4HfqbJuJ8/A79/TcUvzSIwczH4CseEX6ojHoECPEkYBOu0WC9TylbTxjm3D8V5
yUHF3Ph1wh//+pB/fQZ/WvJji2/kpd/xAUtGJYQhxGs5flKK/W6BiwIqkAlYECF3+vm+wYybU0JS
GFu0RedpJdRkYIZYCOszCbzfLYSpGHh0YDQCkPGHx6/rxgoaNSXuEre9E9qmCTcgYvz16fpFCw73
IggC/7vKh70XxgLQ6CFYpcdwh18usLDu0mWYcu5/g0Zq4rtvQ/FWtmPCKCY0ltUn6192q58zgJ/X
v5yFP4UbePPWQAQuR5kuK/baXkZsO0wWwIwMWUf+Gerxa6j5ebkPiQ1zJz8eOY6k8vdLsPHZrvhM
+eOzJT483Vo3TihKLBGq9bINv9Rd/tfn7Hc3huuhHXLZudBj/nDJxjk0cdGgRdEQ/tDG0O5CsPj+
L6wB5g9Yd4jLvySAMGvF4ANUWxJ0sPYd5pCMdP6Vw/jTEh/OEy+hXdWO4DXAGmE9QQomcWGX+sn9
/buLAWmcfxzHh7LKatumK2och5H9xlY6bTTJxs9air+7ImhMAQFAPEYW+2GVMXYLOUGEL1EzNLqa
aIqTIXY/ASp/s5cD4PUvYrHozGIz//lJcWNqNz4EnxJIXx4dYX0xkNcLbYgIBHBQwjDjELl5F3Tr
v74TfoUWsEP4ENZ3MWx4ITR82PDqIl5g6Yp1fVCYPJIHEebuK8Tm+iVwc++sMytzNuGUi+//zWL6
f6P2v+Gc/ukyZC/Dy799hwYQ3L9fuu9//9sdLzlc2d8/2b7+/cev/zBpt/9AnYTUJbro7IBHc6Hm
/TBpJ9Yfl0ALQSu4qIYI9zBb/x+XdviwQzbOx7/wAVN5mAD6h0d78AeiC8Y9gB/h8l7Gff8Zi/YP
I/igP8I9CI0VPAngiuCLfkhPfXgP+1FdIuTDOOzg76PtpVO1QJvh03Hzn2PHr0t9iJCucSazYClv
PWzjfZmTFFa/6XCqd5/S6T5b6sOeSwnRTvO+1KUk6tamQks/d1bDul2L9p9rUv16YB+C4jiXaoB5
CkYIL7NhzdpfX0h76hPsGkjIT8H3xzrosqD0AjUeT/mHa9VHoA+F9ZvlLD7MKqm0chP2Q8YrXiUd
UBoMVlTzcoQ57sXzruHc3rDZAl1Slmo5LSCzpIEsaVoVnQ/ja0VyCEvGhwk3CTJqT6p9KPjwaoc9
z5qKhg9uQcesmvxmE4fTmPWRN6VBy0E6bq3oHC89OsDwZwbF2ZgiJ/AoXgXQMN8NqOxWszcH+1q3
3orEtpPpAf5+KqIQBVawSoZsb5zVYmr3flksKzwlddaXusmtyp82EBPHTehM4noirlxVUR+sYWPt
fq8Msd9a5Knwn/AK+E1bbtIVDL63pOxP07gMCS3IkkdQi0gl8cRdIJzqqouX70HA4qS1PRjLiiXY
YXC1P2As26wLWBMfWNjMR6dw6F7Pg4OG0qC7LX5wKpzktjq7pdXnXiPnXTn68BC3lLLOTi8tkYPO
YZ7ByBPLtaMxrXjvdXAUvuphG8CzyB7a4bjYLZvTsVRx91Irwd0cY1SVpyBRagf3AhSTt9htPaR1
yFahGNLyBraSruRoiKix7XTOuLDd3BWQpkki5oV8K3x7ajaYLCZhOi4zYU84c1MN1XMOrzNbkMqs
g5qwx7GAcUeOvFGOuVuMxIW5lpJfST0v/coreufNq5vYTXD6y+qajMSURQ4Kh4xN1rCZrtVo9+Oh
Q4WmM1n0xXSY28Zyr0wlWJF6fTjetdDWBjsAjt5lPvddtV56YynovfJuUq8w8kXV29I2OrexgZQH
n5qVwSR06tMQOtgrDK77VVLY/gjtruNSs6K9Jt6g3spGjSvYYRd26inGr7yBlfsx6OI3f6z6nXux
LV6KUpCEB04XpL7Lm6Oj7Q6Cqcxx7+vSNw8B9ew5oTANv+PEcOxAU1s9BE4P8Y3aURw23Vz6V1ED
4At+63Vj4fJKeoqZll4imO/fQux9Ojejzfm2dRxjUhGTOrdrS9+Pkx/s+6kpnoa+6DKySH8TcHvG
lHkMzeu+d/MBE7gPkL1jqRjHcC+W1v7O6lF/5V1b3AsYoO/bqaIwEmrGGPc9LMJGVg7bUrh9Ti3o
veYUki/pYlPSJ3PEHEhvOfS+6hWU98JQw9gGOnJAHBWu29ea+tM2ZNj5kwW2Fhg/VxEBNVVHfZ3W
kO98HjzXzWLIzj13epY3gaqKjGP0SibG6SFPWlYMIzcV8+e8DYi1jj1hNlVceHnQjejGa9Suz5K0
oEZBnEHlk0eik+6Ft9Fuu/Ak6DGevlShXuE3LUQXt4z2llM7UEiOO3FvEQq+GFy7ryXU/e6NTWYY
HNiVuu1RzFXQMK37tIRxYQpkyYJMa+G3B8agk5TEdcRfMV4jdAZ6SAO9Wijwb3TLw3PZxcGzsWPy
iC6099QGbWglvCmrE9Ro/RXETcc8cntvEywNBnCMcdZh1VcPAnOotxjDg4yvV9Dlu6rQDplJQ3LL
mdsytwpoKGbU0pabhgodxESXHPaFEfQN14w49NYSk/g22zr+BhvJZcURvKdMKEe+zAOkROEf7sUJ
am55vEzyZ3qqeCZC1l214J5eB3io9xzqBxsGlca0KmHLuAAGSJVQxUaPDl2j7T3nM+Sy97Lz1b6o
Zvo1NEG5d1whv/qQmLieGGnHt7Dzpyt/CPW+gmHESYsW7eEQSqYYni9PEorLee2b4XszFD3EZ6SX
jZMpVopS/bogRViPfaPWY1F768aWzm0wufHWAWS96mcNOC60lb1yelElvqmiW0U5fYRY9XjTlaYM
sPkW7o4Oo7wdpdU/EbfzvlS2B1UXWCHt1MSdkzV5cASHLfuez3F0BH0zzrq2azaic6abzp26o3Fn
8Tyw+JuHBznlIRlmnPJu3tZRIS3Y4ao29eTk5jFxuiblJhyjfACBBCa2/hTcSQs/GfiMZ6703FNF
Gb9za6+w0nii/bGu+IhNoo+/oULvlqSriMUz22sHiKMViNyoO3XmNWFFkwlNnnWHBTJNZ9wfaFU+
lixiE4ZE+3Dl4RHZzFPkarxvu01bdgevKPy8mFlx9KQgOXaFHqkO8pGt35RlHlt1k/rLIMWaRFa4
By1+SJhTxQff7lgOD3vtJGIaxpcCauhgtDZx/8SiEiybPnBffHQSIIfi+LCgoKaar6EaK+/1EpFE
gTm1Y6avyqS0iXqUwDU3vi7VxoYd+rU3AUINKRtX0RC0p9m24NXeUyuruAtB6TJ89aHPubEmK36W
kQSk1wgbEuXqwlTBfQ+6he/RlQjn9gbmKGobQ03DSWLhMsBinQrSmkUd/t6iN8qC3hcmVaodZIKD
e1XKck/boj9j/GwOUtDyAwcT2YzsPSitfteVdhXaWlNw4DY2dug4zlWblxYUUQHhM6k2jaYXwsMy
go7Wq8F5wAhttYmlKtxksgP1SqsuJhtS0jD+UZX+f13zt3dlgX//z//4oWz9S11zK14q9lNhcyk3
fxQ23h8XzjymHS7ALAaDLsjafxc2dvSHDVcZfIipKuR2l6KDcTnQv//Nc/+4NKouBnOXP8Dl+Udh
44R/QKQQXHVQyGFI7QN9/p8vdvUDglIf3v/ZUx7KDJck/yesygWOCpga+tEXkq3zoQgQSECqpp3e
qp5NK9uhxbrSvkwnqx1uWPwy6lLfwtMANuXs3jGgWXryWlWDn+FxQF+LzMup8UEQQSDrvinIaOzM
2LHt6NuQdzOUn6hlnWvmQfBt1O6KerdgR7m73jpOcEuGQUSJwCXn8OhPVX8PKZvUb2GnNxLbAXg8
N1kTzBES7dZ6ceCVoaRmz+1EAGnzAm6ryBuwjzn3nu2LfKr9Zj1JeJTYYzADAIbKTQl7xztDPDtf
vG+z7A1oXr59Lvlp7Mh8NQ3dQxNFajcsSwyfPavIdIuoiShc7dqe3UjXag6mLZpDJ2RziKxdBDPD
XOmwuVok0Ak0ZDv0e8MO/pAwB94N43NY+M311LgLXHv9Qua8LF6ny/8f2Dw+00p/s0awYpXCrBar
pmHf9braWF435kMc1lsWQmBsUpbICLenDa2neg2lZDd9//cR468FFeP2/SsD798rKucNGaJoY7md
2I5iaE5W4/C8JNVZLMScaF06m9gUBdRvxnhbVjNvVrVA60+GIdl1sSG795/E5e3seDCtc9VQJAz5
R7YQ4iS9IlYuImZOgTDmNLiROVlD4O/nskPaSZwx7cerZghW1ViZJ4xEtuu6W9z1qJkFeuzRhaLY
BLTVuFcgP/u3BnP36Tz2mCp3R3rbET0fIdR31dYDhhpHgXvKs0u5IYtX7N9fhhom3qbwdq2+tuDF
kPhV4z1GtR7WXBmSO9FdDY+VA0p4b10J/0lXz16ROUZ23wZ7jpIfX9ONxwOqNJYSK+AHyzPxijYS
HMkihtltjCrK2LW6dqqgSP3KifOya5w8IFUEXiCuohuz6PzjaKDQQbetrdjVIMM5D/oFKs4gU4wI
dMUm7keyaYql2L+/iNq3Vz++gre0POtr4u3q2ZSZ6afxRntbFvAVgU59mYD4uGIesb8iJG65Xw5n
OnvHpvbIrvACa9P4wM5LR6szNMXVGRyexEEJVCQRZkThTFCbHW6nOkOyXiScafvK74+tod6rVCEU
jOd9ofv6Pug1XXdKYWZowvBAvXTfPLYWvMMMigzpfmkYuwJ7i0ECyoMVEOSF0SGmCgdov/pWX4EX
NkKiSQXj7scZIRDxgD+2vIYfS7iSATBj4zbP2m+jB4IJDWSi0TfWiej0451X25tIL0VKbE4yrwjK
I+NjmIaVfd/4Ega9tLf9vTLxkpdTPeShI2Gi5i/WrdY6TL3wx5v48vFkwWCNdKN9qBQcn2P7zub+
HQTxTcIdRa+wVYvnaAy+zAPj15DcfItmtKymyzu/iZqc1I3e/DjUqC0f1Dyq8/tLLMKrUJpb0L+s
HayfguuiHV9jYAhpJzy2iatQXrcCRtNLhpzY3bhdz664qr18mRoUPDKu1zNkstL33ySk8LOqREPY
aXp+moogD9AmMGE4fI/YGy19VSaNR0+0n/QXzBcjzQ3s4qZieG6DdnYP2haPuETtOi7GIrMCwb9i
a4FK9teWcjgb90xmHN68MFhh7j0cv15p7WCIQhie2lPg3I9t8Qr75SETnpmvQq+HbaAXn6reBkOm
tfy8i339OA76BJ7JVVDZ/Djbs3/blPrN1GWVaGfC0GfbwI7KXsIzmHdRXo5VNjqlyGdG56OFDg+0
IS83zoBK/qAQH9JwlnQLQkBSWhRjh1qecNaWPTbKB1LDK4iUwZZA2mAnFfLNol2oi10ouIVX0dPc
NE0uqSFHwyJyDEZaLIkloi4r/WBzmUFBpBnTqdXmCSiHSaqqjjc+ddR5EQukmJm1FwNGzdtmeLMu
D7n0I+x377u3ZsgBvdlsPN11V5g4Y3cVKuNENufOONXajKZaeV4lHuOJg2TtWmqDQePMxuj+4f0F
3jzROrYemZWNXnAyqtQ0dX0ISfHJXWMD2XqtUGcIs6mznLGnhtyXqzEY52MjCvBiG7Ahp3LmJz2y
MZlNAUqYKoPbTop7jN1OOzG3dnIRq0/fv305WDTpBwNpEojP20nr6n4bzss1A58vjbirsohJehxi
J3Enj5/fb76I5QvHlmyX6mszjo9l74idFxM/XbQnD2yRCo81rdIYiFfckuHG1ZhIa6SLnRFb4wU0
677ULTsGHvfexkFmcfCtCwlsyZwqQkkXQtPgMh7ReCG0mKKZrHpMDN+LSOKAALCNdSWvBtfG/hoJ
88Q9c1dUC8RX2lEfqa7mTWNPPHPx8F4IijvVS3X23cZsiV0+z+IateN4ci/XdZ4gj+QXgVyzIsQZ
4PN8XXto7Vmh5CdzefEX0h6Ma9YD6D8PM61eoLPSP1netBdhTGFMPNe7RoT2vpldmURzU2cloJlb
Ta1TE5tlStzayFfL2WHe0VpRp3PWqvH9U7fUO2VyHbr00Y94ve8KOqckKiJsc2o6RK0oslDH7oYv
jG2KoOuf53FyDqWOvvFKdC8//VCC2IWr68h17BMGRdMhc2QxrWKI7gGDwT5PLy8TbpGD7ZSrBsV5
FtAiWNfQKD1AZNfNoP+mX2jwZeR8X2oePMUzQSrkKPfGqfGbVavrrSsnL2Ph1KZIXCkSOLTJZSP7
ZwzddymBiIjlFmTbV7V7b7cSRvOB2RoinbVjRfXN+8vlo9pE/ZYIeR1Ltqy8MniKRn4lQHqibjXd
jd003ckoQMQs4lNRNEAb21DsgPntw4EMt167DOe5AzFnqWS1C2mvU4uK5cpAeGpCa+HGYd4Lnq04
2JULV1vuwBIE+WmMnMezNt44iLxBSrFSsHlOp67wMrC6wmNcTd5e++IOSoY0e9/vqCx5Rpty/b4z
25ftedgu0ACF0w57hDwamrXGWa5jx2B2aQIhuWm2FBqP99Wg9h4p5EsxAskDEOwclmLRh8JR+Yz5
pw2SJpmB8rVcVRb5skwU3GxSBK+yn1JMQ4vE1XN3bFDOHfkAdAfJjXiM7Pp58vBA+Nq1V3Nt+ud6
tvZVJPx90DUiKzvxvQ8n97EaO+ju6ALSO0HvPYI9QxJW6HavfD+HKGOUWyW1IaWs7Bsx1Jl2o+YK
Vs7TuhoNzWajkS33SDgqz4LeuB7tIyXNdqzFKWxq/wEOWhdPgBCzAbIYbgIYiaZe4zQvheduBbU2
WoXqZQa13S094G/akSsvmBJYltuvEz7m40SvdQEMDa4TzW5iBjXo3KnrCjjoeijnKdd871Yo6jGy
tLdADDl6hYhWeOO/fzqR3Xs4CUenywG5gmk0hl5qsxqa9kL6hz6M9AE3PsUOrxZMHbLpOCvJdw1X
7nrmOIV9ND+3oCshIgRNtWMltOcuoYJMQQBcVgbrwiHInEb4bSAsYOB2clgW1L2zbeN4goIv4LvO
i5c1i+P5ao4hMkmQYJ48M3qnMKA6mTRsaZrO9jcmjsbjgMnOFb94loWICFk7j/x+HBAy+lKO+4Fa
TjrYYJZRIOnvSfP7ixkgFBwaOaxmf8rbAUjgqH0PwSC2Vj68JU6xjyHRwY6w8fBygMiWVocF0eD1
8sM81uop8MktQJuHgtbB1itadXbrmqOHYaksbNmApKNuDgMKrcYe6tdFDW8NFVA6RWyD6LwySd3N
wTFyRLdu//HT5cICI6H798//9zfsee9BaHMrXXu8od4M1gabBYw2R5Fpi+ccm2WZWKbLG5suKbqu
4+Y9PjkOZpvjGictZC7NuKACVZIRHCnDVGa2Bn6pKnXwKd/9yBMurhtfkGeAB9Cbbyqu0x9ppb/E
flbX8p7UE6L2pQqtZ/ZmL1GHwX4XmUKoYphMLNMdapnpzrHM2gpa58qrvXQIHHJ4v5QsqqNcswgC
65jFrwZ6eH8ZJoce5OXlT58NgdhUTfdEhS1TD7fiThO5DYOeH5dLHVl5wWFSdnNoTXwxx8QFBbrO
T+8vUVnT3NJjQtu+S9/j148gdolZ4JW7GakRxDJsgKnx5nJX68I9FsqC0cHCveP7W4oHLO+5SiyM
+Kxj4SE/oXF5VxXxN0ZB4Qyw6qqS9AtY5M2dFMMlCWqqdWvJ7jH2UGaXvf3ViiC15+jiRTS0Ok9x
pDAA14b5WLDp1rT1cvYduUEaOg6VfQdn8Q44JVv9SBwv78KGryJFwzUXg5/64zhcoZ1XHWRnDtKo
oM9b7uSGiq2E2/a+nkhYp5Pc8Gnm100xVZsi8i/8eVedmtnPf2Rel2vIgJC9f/SOJnRdwdckaIL9
ULZ25o5ueVOWsDydhy+4cPpAhkreFm48bMBeHlJvBoS62IG8jWBiW4/oXyIN4jeWJewkUj1ZzXED
F3sPX2MIW9ReoX0nwtFGSWBlMOgaD1OAfxTMWq37lnQ3tO7K1CAFTRfYyT6HbWPOgNCCFSQ4yHoM
CVoQrFhZc9U/d667LYgT3E5xh2DtN7y8go5hm9dhCe6PtUyYfnXt1Boc/xsUd/EkNOFwzxjD3k7e
6jg2T1O/rEdQIle0ovM2KtgDHIPQu7FH3NZAKjFRNAmwvKuOPXmEnzzLyRhGfjOPmTB9z6DdtsIE
u7D16j3npn0AYHNUMOQupn69kMDaGYd8N5CHWFv+xFbGViiaR+iZhLo+19MQ7eQMrW22OCZT7jKv
yhlmRG6tkbcrGg+7Xl96LW4/rgaaVEGpru0GnR4C0YmmC0TWkSYT5oYF00vg1NfVMo5pB8lyzP0U
qQVkMo3s24jwW1Xa95YDTHZAGp34byGI7DUtH6lX33Z1fS/84msZObkbqDZblv7Qxwug/g7lvqdu
Si/xldOkjhfuaxrB6c9qEL3ljaI1tPC0ySeR16Q5DdXiJtFk0Ry9DCr6nRqstZE14CUdZZUrg023
RF/qabk0Su4t7gOqtTC5i5S8KOQdnypnTwDlFiFcu6UeTRr2TsJFLAEAGYjOx0qihq7XxEZLhuHM
7OOpyYeJF89tgKDCljdUEl7G4wEjaLb5WnSBk3XKgbNPFYfHRaOaHdwwGQfqQCAZ/by2/2ZXHRwt
ZIQdwXwJiXYPsFWyUl0fRmp1ySJOsUPjnEWQlDO+sy7QVUpE43qJnp1rdw5PYNS72HIKk4lxxTrA
UayzU+LO+hyjIZDFUCPOoqBiG/AJT0Htw1AX+pIb9LPaTTXCvqku7BvAKrg7iuCRthin9m01oFGm
yS3MxL5UC7242i8PMHjGrsKaVRGScjdGpNxYGPDrCuscl8I+T8R6UX6nt7EIVmMzlVso+SJK8Boy
DCVZN325bhSnhxgB5dADbpt7W2w1HkABKDvrGiuhAMdy71tLeLSqFRDvANFuMOrkBndKRmw/Ok7O
Q4vdz5CQWcb4Ou5U/Kr4uV1IAsG44Mw6PEQ+WjoH4vip54zrmdTetmUAUiSU5WobImy1O1+3tQs6
xzBnKFqtRHkZiRbnJrIpTdjETTqKeQsF4TFFEthlbqR3U9yzvOCQE21aiMhVU3TdVu2l89ywjen8
lV8tN7wBTtkVBRr3cuuHVGYOaReMQDqPUHf175roIvIj2/Li38AxrtjC+M508XFI/LgSu8uQ9G4R
rp3HMzgZvrTh5O4xpCEuuyZmfkON8VbXc5UvsRSpI0CijuDHnhTYg2w9rmLSiz0ty31fo01bFblb
uj2ksD07iXuBSsTwU8j83STsvG4L1LQQtUU6XF23zU6xmG0tCyJBCtBDSgGBJPDziFB0am8txYQM
B/OzR2MfrAnXo0d/fxfZOCMLtIYL7rSbNtQbCTJW0qBbkaqY6NTUhm8n9JCglPfmlkAOqxo9lMtI
de7M9ElEw5tzXyz8SlYWv4lMnbY+NHV0BG5tA7ijBtAXug+jlmWO0YomxVa+m32ZB8HCcgUDnwSG
Axtle/tWD/t4IGiD9iZ1C2T52BeAJzP7dq5IBhUGdYu+0hdOabuNVciAPDH7EfTpTayanVNy5zhO
4myV1hUkgV8t4cN9szsZM0DZvCFtwlh3M1VQqxlJz3YLmjhpRxTNALoBQg4BZbndtEP/+VQO7aFx
C39L4miNeUW9i0u6XuoRaVA0fUOIgseDds4Y1r6NdGXvWS1yj4bDhoVfqsFCBblwO72puNlZ6HJ/
6bTC+W2QilPZQ3ILXl7SwP58svQTEPs2ayP2TKyw3wsfAtNxu4I6IdgoXu8hqeQN/vOdWpwTl8tT
3A73RVO9Xc5BFofNo3HMW2+5kKaB08DatMO5NOTN7aL6yFxdJwLA1nEqnWsfpQdwEAKGTQ4KR3wS
2JQPTcMygJ3tFmjs1uW9xLX3nPXiagT1ISpvvCs4V/mrqhJ0LQbIu8bGP0dgr6eaR2TtCXSyIpuL
NFiMn87LOVJOvJupupVCLCsaP1DbOckFdUIXonVrh3fN2L3Wk5e4vFboFuI2kMqWWYvWHB5YBt9g
yEFFLW7NUFVIFzm4PtR5pIt5lEOEmTAGypXL6kTW3dsyelEqOVDpoZeoB51F52MzLsDWJidRELsH
Dt2SHddis3TFmDfavHF0m4EHXvgw7Kp1Caz6Cns9z7reR1VuIXHdoambkwUTPwvcale6t6LcKcQX
NGEVKtXupq0VwNwC+stNi+pUo0vLeW+eDPTqqedWiRsv1XaOS+jkUXnVtbVZL8w7TDo4jxYZdzbc
IGSIOAlGCtJiyZKhx7wokc0r8HqFmOc2K7HAE6p2A3EFU8MTct2vHcjsyNC8RMUgcSAtqkhro4s4
lXvL1/NqgWPwyl1YhrCOFrLVAu+WceJS7v0XS+e1FLcShOEnUpVyuFXaDAsYG3yjwjZWDqM8evrz
CZ+bLeOwhpXU0/2nvsq83GERJ+y1Zfa9SSiPs/Nt2boqYiXzK2/3o4GgPGm0OYyGqxZ1uygp72ww
fzrnQB8XMlcsLPe50/yipHwIKQ50XYiDpDEFCgUlGN35czPF5+JwsxttFpRj4XAPjwd90NufYvOu
0M0R2XHl42PVk/fclFVclWJGQjQ+bRVUQ90P3PruT1g2Ns/m5me6NnaQ5VoddrZ1Zxf9GsC7v9sc
YmA7A9Ryyj5Nhf0+ResZB9G9iq61vqvd+GmAjcVofQ6G2U+PbdeYMZ/Zp9hAcdrkTV0078RD8mpr
oj13W84wY4shoLF2gwR+q7Tr5CzaOjamzqRMjKlP+FsZmvMwQn6XWuyNbGz4EhSUZWjo1h9XAJIb
+idxur8nfQWAAMqJSpm/JrZxHvvN9YcyUWFr5ves7ehy07IO9KW/ScY/IdZHrzbGWCSVDOVU/qQ0
/WHLFbnwdsk6jLWPoM07kftN6qxxL0kTI8lpg5seWcRG6isSsGtVKyCu9tj6qNzzuA6yQkNjv/TR
5Fbu2XJX4XNmgGBOXX5SUuQnXjs/59ln0YVMDu4xs9cxyntU+Yn7PmcgB90K4EdZrmjiuplnIwmT
xs5OW6+op4ajfx7n6sCM9qiVi3dycz12+2w6gCqkJGiNNj2wXGK+q+RuOsPBVOzhANkVeiyUQMyn
lq+Lce/yYjo3ndUcM22AQCt2UcdaBI4zBdI2zJ+mjeMxT43fhVN2QVeqD3kdJ0st4I6KJKrhFH1N
JRVlqsVPm8YTudFShE7Oj9xZ6uJb7qDE3bqacampB3NigWjmbAwngN4mcpixbh4lZFVQz6OCorol
85wnAQWfd90nCHZ4ZsTsusppmz5Lpyd6OmubaJ6sayY5eO15WYK87K52J65rXZ0IK0KWMae3wk5+
GQUAZpWO9ZOaV+fM6g22Jkmeo3o+kkTFcmW97254rUyeveV928YqwrYz+qkpW98R6YdTOJSSreUG
HarrrLFwyqoySmiNcaF3QPC6bTx3hSlA5b33FaPDI1fz6pHz71EPYcysg7vV4myvieUPbX3y1NI7
SWIUg6S9J+lcxbPaPhrWKh5MRw2VpDJ4tD0ZVFMbp03xxy0Gcc/XLu5K6QIV9D0nalEF0pJkXHJ0
JIr7W0/VMpoaILbdN4bOZEKNND4pmQuWWZNDVAx9GRJerPPv0CLqFpq+3vFwOy6AEOMi3/ZeqR6y
LmCfa8eYKO4oSNqL48nR38gq5EfXAptreRApGWI6oFznypA+1Tzt8fX9LN1jWv7K7K2PYQ9AbMsk
rHPjQTWhsJTV2ugOZpWHq3g3NhI4ypEnlhGxNlIPN4+h+Ak7ns6m7oH218VZz1ImFx2zudWT3rHp
anHY6hKG0P7Rq8bfqkiDsjfvaB9rWvXiIctxcebgE11HLOasQT9a4qVAZeOrFebKvvuh0CD5Blql
kDgi5W8mVxSHw0wtdLMs1C2Uh1IMUV4n+VntzYiNTfIKjwxosyY6Dqp5vS66MvnKfjBulsGZy0sj
0+WSeulxM9GJtUr94+u316I0T+U2v+YzbgGjl2NsJS4zSAPv+/V7rXuwO7tKCBmmYVDU0brknr0G
qtQCqRfODa6ffmXLmFv5qlMJ+uJNye0YKpxe+8tWTu9qa7oHNdW7Q+sKbuDJVJ9r2xzOtmBH79eX
jr5udwOKq82X+1a5+g97c5oI/AIES2WLbOoi8S93uW2ltxDqTQ77XDNT0WWeE5zLYY3GKF4VKg7y
T/5au9SXbVsgWjPVTS/1zvDM3VpetyaZTp1WMX6ZW3/trELjSzeeCrMJNSsbgmWs2FrG/rQo2Rnt
vp2TS9el0b+380ZUBeWa95Hc1vmHI4mNZU3HrGUmuga3vptlwy5kAsoCd3HTGzIgJ+jzlWM6+ax3
Bjrb+TTT3H7qKLF89PSYbD2GizUR3Ttwt8LQYyw3Y6ijJjXT92Yh0aH25otYMCQLzyqegTef7L43
rs5Wlc/uhqIMkZxZ3sy5kPeqn967tbdevC0Tz3ryucsz7NFBY7DI/iklQ7GwtZgzPYmdpRPvvZQn
C9nbIc2+iJ9po7UzhuMq9fROUx1lrCpefKl4F9vM/bljXvt6ySb3krZpMOwYUarb6Vk1nBEJ2/iW
EkL5azGzQK108zUZp4hd1Mmu4fDztTFP/2DTZtqPqyGNaJ6dW7G/uAoyapF2R7F2zkXf1Nx3SyKT
STh/mpc8Oc7K1F/lzoB5qRlUxCMEBYE94ddd+PUWepWqsTYzA6XckA9Lm05cPXcNlpmezvJ6BybK
si6qO9eIRC0XiyA9SxLrntDO7ZCKy9dLmW5d54NeVeEgMh1gGiggNIGor6uBIiLUyib3NaQMoC4Q
6G1ZEEmJwuShGdfkQQrdZprsqHy7tkBKgT7Cnv4YGK1jF3hibPTqWjmJ8aDZm/mQr4eaLSLgpNbK
KDHIPCycDj3h/o5fLwqwZ9glPY2W0KoE0tBTr55Sl9wyxWWVYVHr1s0c9Slu7dqI0s6twszV+pci
H7fg37uPHpMr4ri4LRPtJU0SsAHV2cyQzmP17c5LLl/fr6cmefQPXarMqg6+Pnd1/9yHeJLGFmRm
d2nVgd5814Vs4I7EoqznxkFEwqDD0bUnXstGPHZDgUzOaXZouuTn1ncNsHXMpVxeRKORuryIR2KI
Zr8oUzMeZbMO/jDXZVgvy2+P3ceRVG2eVjTnF3MFE55cMZ9FX/1Op747Wjueu7I0mYVU0o4ba+if
piQ9JmNj3cjdRlb/9cFWeZcEGXP/pVPtt6+noUTJH42w6UHqTdrFKE2NasmvumyV8eRNqa8MTnYr
zd9f/4vJRH1LnVOzq4zELjpiqCmv7Yzw+Ktajqp6rWVd8s0u/7+keNiKVisuitz4w7KkVUlHsjam
tL0NPUD1v18VqXGenCr6ugZft8vXhWjRTARqYSNlVkvmOAEw15T77ciOdIBHNorbTe7GX08hAsyN
81gb9cc+q//ayJgf3P1lFjRRtluMMGbGk2J5y7G2y+kCOwa6rRs/3MUc/dWYzFs9mJ+6aq0HGIL8
OBW1A6FXKjf69cw3DYClLbfZkbbrh5q+ubqGUr3Mg0tWcNHa6B6caKhU+DOUM4evmwM0D3b/XDC+
TNVgP1YjQOAIo8NnpIbZqBKO04k1bor6QKVqPhrHHZgl96RCsF5fVrKMkba1Z1dRjv+AW9rRK0tL
Hf+r7DLQled/f+D262epZPXBqtMxrMYKDRPuhIz1TfeBg8Yqhqd53rojojiPZ7NkP2ZbT9eOKGQf
tY16RLqqRy43pO85tU3Xxu3bIXc7zXqencToNg/TTv/nzeQFg6UE4zgggDVz9xXZxTPyiPp3t7Ws
Kti5oTkRb4tmMoYZ6noavnQW/w6TwRTpWRPEm89E7XLUTChQLdRmPRK1P0Xykg3JeFy0cohxV7Un
FRduMM5ZSrO1I89yB7/JNJIhCWPZE2GKRI3fFCmpjSKX/3RsX1qobl7ZJN6LcF5Qi7EQGqZqf5TR
tybBUlKeYSM/U2NVfvx75N21ibKi+IM4XP5U7QbeDZ9x+I/l8fR0Dr5UTTiuILoN415m81XlgrK/
QPmhf0nI7Kz5ozhdjF+seiaxDXkLX6ULrXkxW0hvIN5ek7SPM9tr6da3FSh9vVm2YsdV0xBXZGnh
bM7662I7j1+nJTIW0vL4Z+T+rAd1BRiUu4Ll68Rc9l+JGiS2VAiIbdYFJ81q6D+Ja4o21zj8+9AX
g07vq0R8PTDagurIVcTkV2pm0uBzuny9bKmsw3ni2LDzGYOyULsDngXtFfH5c1p28+/Uap/TFSRO
3xq4MVLHtbGM69HjP99L0ObVCjNnpuHwX8pDYmLO+Gq+5AAIPpJxcOBD/GUOsBoq0iqtKqzTxPqY
74uTHfISsnDH9vW+uOOM4Rwfeq5Cr70AX/77kbPUXo76JD/+1TLNkicOy8b/VwqqaTxOZL8iFjcC
9gFU720+P21yWn4zNseGOa2vX6oiEkXc7jzCov3uc1QFbgloxBWZ5YlS5p2Wwd5ghJO/WlqN3y1H
oVGpIZ2tXiI9nJkCXG8mSJ6V46jYLTSco0ID7w21pOTM8qztSTWrUPJvubEcRgbnSHPPDYT1dRqb
zU+q/kXRNeRqUuXjymdqL0sJsQpst4JDqVCy2BmN/qxoBSM3au8DxZ8CbC0InVKB5YrbK1+REhWO
d9Jqww2mzPDOLJFpD0mJIkbgwIhSg3yF2nKbR7y4W9DWuLVcoaqHgRVoo2h/fdFJ05LMIVakCEct
sxWZFxwgbtEd3bl0Xnqj+DUovXgpq66J196Il11vZS3dR5nbxtXQ5he9yuGI1bl/Ktk+HCAH7ONa
Gd/EWC3Y2MIOZuqtXsaV1mosj83+ZZUtLxL05fb1PZS2/VZKu7w0rv3+RXSbmtvdjFnCr7f5R2ua
8o29AmtUFsnHF1Nn06OHc+cyRYAj3UnlchD8ADLkwhEPDW6DEK4CviHVrIcZqQFiHbT/PHoOSgir
tf7X0LEYZQDKYjd4LX8xiRto0KbxZBgLdbJfb+68zagIVcw9lr1wfaZftpJuR8UC7+qF4UadYRKk
bqSUqCSV7EDaW4LcrdbYLJYyGEU2IAzpsBl4D/+KZYbEd6m+gUiAou1dattsA+w99c1d6ixeurl9
SH7xXWtnOWTz45fisShwmZUwPQfsNtnNK2qEemayRopDlCFulN8ayMcPMBPz1C+uwtnvnSfFNk65
rn7H3vasbVPxR6nT1y6xq+91g5/AcckaIZmoupKKd8Tn1P3fBZn62N9VVgUtRf5mwRNpuyZQ13T2
vkn95MzmDoAt2CX3dphq4oWOU3fRsmgKYgpMCnuB+nrJ98+Rtz/3CWYlra3u9jjhax4Tan4uX7Ot
3j5UtDf+pKimLxE5xICPzbM9Ld+GTe3eta56GAoae3cBjdd28eA6lXDmpeW7WZ6/mMkGf5mN6QEs
crsUrj0EWGe7e7+8f40aiJ+ne4Pt++6mW+1naFOupSa0a62ov5cvqZ1Xt4dRpu4NOZxz00fduQmH
RtKedCeQ0zSfV2eqoml9bHpmYSOBYKdTXkFddl1kWpAk7mqPCdtBHUmSQ7pvwVBc/T4lFYoEYtv6
doQZQXqTqLXuZ072fTA1/ch4DSbsTU/GTlc5cPRDr0xoL+dPaHZFFc3DnGLbwW6hRoo4GalT3a30
2dY8gFm4ncRd7po9bS9rFVsss/ONcQjx3jiPQ0VpRUQTLwB2UT20YBnAL9hohsMg8dG7UJmLaTFk
w5Yj9azysLJFHi6J94EyevVXz77UdeUebShRpcP0AywwOifpLTp4VnlrctW37PWN/kONS9e77UbK
Q+qMI30oOnr0dVRDuz2arEY8e9m9YrtksOJSYbZaP8aUILvM1D+Hqf8r2sk7qEVyTdc0VFDaBVmC
rgjm4Je9KYd5dpxjMcxgtJn7PtG+nojWxEg1+yybBcOllB9xAEVZ6oBIjl0ajNgu/c1G5wFxFuZJ
/iKq7Ez3/Cgd/TyjRVS3fAXQ+xjq3DwjnT5olTscErVCkAzy7Gtlfa1ozRD/fWK5dFHIb+REed0c
iYif7dPV9AnXjnYfPfngLMz+lqnMhyX3clZg670pbsOLqevriWv1LiwtwcXYFye3W044EJXnTkl3
ffaP2iqUq9VpR68Z00ekz0rRbwGczslJpo96BWqfbQ27gVj6U4/aHqjb3cs0KEi3faZVLwNVr1kU
1xRHuJc+7AXYdZflsSxV7VQRNFzUxgvxO7sIrKmG5KQYw+9+LtJj0VfYOAvwh1krH9plqZHMMAB2
SLcWQ41Re9IVYFOIV0cxI3REVYzUmufaDtjWSyLbomNIU3FQIzDBeqZe5mn92IQa5KJgQTj7H4KE
u9tXXXnpe82MCpcLXHTAftRR0EZkzQWfu7+q0xQlRneft77i0mCGUPebduMjynCe6oW4ysx7sRtT
BA1LuJiK0Cxl28/Rrm/rok2BhhRJV+yDQeO7OuIu1QM4llQTvxshGtMKLSZuLfeBmYMg1lqQp26+
Lpgfgnrg/2rdHqWyAaWA4er21s3cQEU5/US0kgQDpgTf661QVWz31CTZeQk0VyRHq8th0Mz6iTE9
MhvMXnPZyCjzgKSXKi53s6dqo33fcut7LrHwJLtaAZp1HIY/VWpfISoSlOclUPUoWNhU1WSdetFa
pG8lsFuATP4viuinsYE4TNMJsluhFuymtqEpfglLvF222X4v+JOMiCzfcAov0ptcXqbhyWQL6WDL
Y9c3cWFYBznbqIgTeKNleiXLU4QqUgxto955otxALD3pTyYmLzomDDHVs+VY6WFxdBEs9fRjtMzX
qRA8ZfuxUdZIbVNbHFGZBpVgdptcDF/GZAEwGcieLfvDLUQIvAPboi0+y5cFeXepfZjbj6XfDmUF
susKV/PLkoUTjSsjnoDymGiS9YdYztUQJBgQw636Q5oqgdloh7HvlbNsrc9t22K9hVem6GxZD0e/
ScmEweKBFnUCFHn1zQMbjMyu/D5xI0UCrbhjVUbIHf3d7ChPZVtjyW5UngfTwUaJDHVkC5tiJWvs
ZAjpe9UKv75Cjv0oBAy73g7opEoTAlMHc7emI63GqZHDh6rC9TVbQjNt4GshVcj4tg3f7BQCqxFu
DDI97sralv029mnFaBr3VVD+WtLxliBiuGj2ePOW/rmd1eb8NFZbfofGfumyhJ5KZFfamd43t+SX
OoFGal4fyKWfA2QNk7+MgJO9a16NhgnaxdgeLbb+PZNWiOV8QYfmwg1MM6fmI176n1DT3Oz1wnZQ
ZY29uvqJ8JXSOWTCL+T0km9975e6dzd77bPr0zL2vPzO/V1GTte+ZRlqP6RaZ9eBVmiY7t6X1QtE
Xv/l3pHB2IMzFrhnrGlaw62pzjyv91arbbYoPLbVMEc5A5kPK7rtFsuL0mGgJDnMDKCy+E3zuvWS
tZuJZp/cSbmaeYFggfEmcFfClHKwPNkmSgTh986PVYdVApPTes2LTNQWEZwVDIvnRHXBbjfAe+Vi
N9+RaDqRqHks9SIlAEHZwqYYnajJLjPvM0wIOJUyMubyee1yJTB0gJxBb+IuUcGrTQdPQwK7RRIG
6lkyfDmahJGwDNOwMMUqMzHPM+ZK6qYvsm4fikeA9756RYlQ0AqlzxXnEmekuoUtJcLWm6AVpOcI
bVMCB1DdWRFIeMB1iMCmoNvQoQxKSBwyNFVXPTlp9bHO6ofB0rUwMa+WSJVQRXJ8cjzlPKpRa3lj
hFsVMJX8b+Ad5K65aEc/qcccJjlHGSffYQZ9DVHgYZg5hd087lYxX3p3gSX9O1pwoasG9V/MLkp0
l53na3lmyByCMt/+EMJUPg5tz1GKwVyTubiMXr5bvx9aPf1WWqKEUHcfVP04qtbfYcmWSJpL5LVb
jRZMfxlm57oL2o41Y2VhoCNp8Df73Sw7dEZGaPQwHW7LvGOUa+C46Ea6jVbIvG/zzNaNAtY1aTPu
lxFLQ6KQ6Spag9uEPZA64LOPRnSInQmURrtnZTNi81HjZuhPjbk2p2GZf5tpUh9YpWoSiWXoxWfp
6jnGKqTV1P4Hh4+ocWd/W706lAoC2yZvlqAfMQZvuULzRLzq+Cwz7VuiLj/GGnegyhMcmugV/HHh
b5gbsEXxrTGG5VTvGR+T/gLfo4XDQD+IDs23lwk5EAlKiqzfMMP9qftsDBzEYZOCYAs4CScBU0ow
JAWaix+V1jIh71qv2oDT0Rz3UE/JeexKJ1ZyFjHA4Gk9C33m+jyiyxhZAhDCavIwknjjp/2Wh+zP
+Git+nvfoFmXiLz6wju41koQ54QY2RurQG1JzENEPRjyhLY5i6W42at15DojIOmSK1rhjR5Wu2+D
C4+Vz+EyNNufBJMWCtDXknC3w8geocKaA9KTFnR23Ca20JJY2fXdzfchQW9WlD/S3nx0STgJQdGP
BAq+KiQEBrjifs5eFw5K9k5Y05OTGUrQWV0wTVk4V9XIw5LPnMN8G66D7dFV8mPlIbLbUiTbtE9Z
oX5Q2HtQoFcPU7zSrcszax5Y7rf/cHaJIXCBevS1ujaeoVFKqTxpawKdnDw5TpSVc00461hHhlbB
+Kyvgz2kd9c2HqfhOK5W9h1bTVAZuhuouYuuB9Y/liymKob2z6RfF6IWwF35Y7L2l7CZK8mGaeWG
Gc6lIlkxRSm/qCmhwDqRbKqaRqJYPxy9hRx0bf4V4RF2Wz56xJV45mOle8RG6JjCa2SBexTCT6od
rKiyVOe+VH/CXExh22tBkQrQEJmTbJBV0dCI1xojrGvN47WaqGggu2aI3tDm0wSUcWv7qZq96wpH
ravmu6F27iHdNvgrUj4sJPcUpWyMem+w/Vy3WSA23BIXfYatLB96nV2ApDVf71x3F4JGBn6WE4ZG
QlgUeS7l/LSosKvoq2lFgTf8ZC9FtamISMDCq+LeVWTxW6XWoISeoS7SLdBWod+I0E9CqTlq0Crm
Q9fUy7WH8eVQ2rKiDFen/aO4XO+msoa4TAGdy4EFT/PEYg2zJGR2cNrA6NoP00oIvkMXgYbfeF5V
lkcmRGGqbCw+5orJxjQCWkwkdZuVc02x2xI5b8DNze1PTxMTFpXSYu+IdaBk4bk1cRmatXJ09bT3
c7OD5d910Zvy0DDSHKVA/an/WLuVW3tZfJOcD0YyQ4ZVnRPvlSfwpt4xI5ol38SPpCy0yJmdeEpN
euod44G5uxvSvZja5CF/MR7dtStimwgQAnP/rh6Rki4fGj4pOw8ynF1+kWnxvCF3blRBr+W1uFCt
Yjl6T4MgxqPlX7aFwQPCusRqLaE0UDXp7OuISRAJ0ozH32Rg81Y7uyj7y0KfNNKpWuUp/0NeMXSl
tvbhoNoX5CImgTCSml0js0c2gxywWA42yoUgq8kW2tyQ3pLWU4o1HKl8YsL5aCL4yEfBCV3RiExh
BTyHaOjEvEYoN5TxMJmNv27nRXX7k6dPlEROh5qCkzXLb80r9qJzLsZG8+sNphxD39XF5GczC8ya
Q9Smtlah4ShRIswUX6P3d13Z5rLypLpyCdih86oa+hrKMf9myfZbMpgHIMZjNeChbOghm/QkJu+y
LlaBWGVbYgX230AJkS/JY2rX/tqnPzcm5qmrbyLjL+TtbnQRKJeSNw6CMqg61v1lSnfWWjNY7WS+
y7GjE14HhD0cgdzPB6Ar0kJ11z7230nh+eE2igo1lCRh1cyIV5ElR02iUY1AWqB9JxuTyPKrmCD7
9U3avtElEcGvQ5Q0BiFKyouj4SOWa1ZEq3JXmDH9TUvVsz3SWY8DGay6xc1ua/SzzofGeOZjSrcv
03R2jZZiX9hvvacBPQqs2agUYGfYGu11sTSwwjM5pFFB3glZM9WpttPC193xZzOOr07t7Pje0sez
Mb8l3fjm5PboY0vZsPolsEsfs25PKMMgzJxASHjBQupU8HkPfAabjJuZpBhWvLhxYqCl1gcIf/ev
TuNAfLpZX/ZazD6ZjBazeyGor76OGNGFnm53zVir66IqR11O6mVCxPrvpVv1C4IjZBUEIQVJ/ZEM
eDuZHi+NvVh+gpE+mrPGPZabfcfr8Ss1iN6r0v6RGA6LfK7KjjJOACKkDnMPbqe5z5653YBbs5NF
flioVSYOXVcS2DLX8kZPEzXBzAKG4zyXXigLmpi2KRPfyRIiaFmToWQAjNU60372Li3CgKarHwbQ
zuG3V6IVEMB7/qDPR3T7v+e9l+6V7i3xOuWSO2QQph7okjkZgW41I3xNGs4CzBO+M9CGYQKeItdr
1BUawGG7zS5UrsFUarXD9zzZ0sAzXgppPpEx9OpIl8xxkhKcUmepmVxf5wLjJ5s8ZGha9RB0jCXa
aE+4L7JPo8nrCEhseUCt8ARVRXRp64GTOsYN4kUCBGz8F830bUjSqCLf8rHx1l/lXDkHtx3WsBXz
b3jR1XWbeJpyNTI1VnymWovCJ69PKY4lHypJnLL8j6Zk4Zjl6qGuWyeym2PJyRC1A7oaQynLW1aE
uQTakF71lM8IwFRToHTvvw2jcB89Y+UUYqLx+jnC2fmsQaAjKohrCN1SjmCEPGdAAojGR329WEnK
vclTge0/R2mQI3nUTObl7lu59vCtlT1xqcxPz1lZq2Gv6WOFipIWrseEW1afk74Nh7YottNszbE9
mldCQ1/6bs1D0WnfsjFuxuVJKR4gywWNqnj2yuq1GO4dZsp7N3FNuUsiRWvKN0sBWjIduusaJ4Yn
86DJ0h5RYCWiNqG2cHRrsOft6pts1FPksMXEVXMNsD3B8GwI1RsjyjOLNRzS/mtlL2N+U5X6k2jD
EFEqi9Mzl8CrrH/dUlbW8pRyBLNeI6AZjOm2x1MyuG9YsjlRkIb6dhJP2tKfC/UwFsqAE1SbUBo1
H8Y201lLb7p1entgsykIi0MQRrJNT8wpOdnSaAp4m0aj/Uus5u9W4eAucveqz+x5IDLunKcKKkH+
8gYY6k3mkTA0XHNLqn3vGFzjRFpbMJrtqa+Tn6yK5AEtwS4bsPPkZV5YUr4YUN9GICwpj2uW2YEt
qJfe9JwkyXboraaJtEKImBMBd9Jnbkdbr2HEVvieCPXQo8lE7jXjtScvqI2mU3WWnX3Pu+o7K1zE
sfSan9XETnvFwO9JNtUUOVNKwZov6sT0ADz/K8+mI2r4hkguaNcEKk7WAqcr9S5qy8xEMlL+2fYk
v2bBuatPPA8wov0zPtA0YKY9bmsjX+t2xX+nrn/tXNFuJeF9sZK4hJynrUm/wwi3FizCtcpNY8+K
97HCzdGagKiqrDaqiHfyFb1XH6tz0s7O07wScVChAiomEMhp/VQ67ZwtTFeqMkxh6rzn6/R7MH62
UL9zvoRrDczPIXpYOu999DrMFa+L5srzOuI7r73HlYORHVsmwoXvpKFBb2vHFfJN4/xyNvmwNcZH
RYrJuBGjz2IznwXbh3rFY0dy1J14mhtUqG8j+Z28klF5Ax2QNarEMfd7ACHEkL/W5kUb9OSO9nAH
fJF6dI0R5rlqXXZ2GhI7e+x095JY5l/uR/Eta8fxYBnMXoWx3aBVW1LvMsf66MlwK/qgX7Y1Mhqj
Oi5FFVV8N5gapubYLaODQEjvQVbBDtWemZKP9jvDm4bVuveFQAdsDgjjSpPeBXb5Pup4hdhzeLab
ZjtNKwt8LOx+bkdQw8wbOQcxqd828paowQKnjp3FnpGqF2jGvyuCUd1BLtBDgSs6tTbbwOqIdbSj
wsiZnpv0OplogetkP9C3+TCjxhf0stpEhmNN7JSRpNnZnJUrw+9BJ5JJQ2Z9bMVGhHueLqFnOWyj
lPw4NLWn0aSHqTw1qvU1GhLdecULkCCiDLMEp/XEHyQ8tbsY9EHHPRen90zxvJPe2UYsq7aIRb+d
inVw8bEQ9+b9GgamYOJHUd8lxrERLWdLTX5TPuuxMLH79YM/WdINBgsrhFUN1VFNC3l0bDn48EAS
uIbLqYjqB5LNA+OL4uck3MWmR/hgqiwtVFIWqh5AoGeMB1UBY1Qku2ca71Zl9BJT9apKfu55exHF
fDC3WMFGF7Ad5FWXrFrBkI6Vn2iU5T/Ozms3bm3d0q/S6HseMMzJAPRVFSuqSjnYuiFk2WbOmU/f
H0ursaSy2trnABtalsOmyOJM/z/GNwIqCp3Jm4h4F0NO+4SKf1Yul88hrQ+8n5bYSbO8K5V72Azf
FOE9gobACSKZB/P4LilLjSnVp2biYBbG5QgPYDIXqH1uhKe8ZIZSQ5SxL3Uj1ZB1TImblTHhhHI2
s5c2635pbOoifCGRawvhExV0ch1k3korg0u7yVDoetOztSt6+6pIqh63FIPZzn2KWqbYQOarl4oO
Vo767KZkI7W0mu6l9ZuJtbfHUmPk+bI3ggc/Hp97RMa8o/xOw1GsVuzfza8q5Ww/GM43+qDfcUkT
PjV768xnNMIr26EEUbHabrP4EhjnMw5pjglh+dN0oL7IvLjHTPtIN4jSBSVbXsphyWFm49Wj4Nxm
88kVyCVO9lCLIlQWOWJ3coyyDClUw9qB+LHIeqwpFVAG9KJ4G/TmXmus+sKvvHT/hiRSWIPTPIhX
KW5hnBkjHbjTl4puhIOtbcuSwOm8H82LUrbKI+XzI7N8dIMsjpMBinG0JCp24RDB+ExZMAJH7kd8
CAqnxjspI5aLIb40pCFZNHp11ZmewYtG/TTv2V74gYh3TVdCXp6FF6dvBQ0h6iKxcueTy9LqCpaJ
WkmPWq4OF3Uq4rUldZ85m1epQu+9oyPJ0ENVnhqFeM4nAxKrrnVHesD+JvKw5U16fTs1zOVmVlBC
sj3dlTjCqbxY6C09Ec1NpnVWtePNUIc/kNWF123UVEsnS63D4Kl07O2l0lTj3gbpcPXWOiaz6dJj
D3URGiwr0dSPz63eXNZGto4tR7sNBG6Ted4qT83qBt7eJi5CtDzViLNxbj/7YfcIlgmZ9xRcgeis
mErDYsVcBg/GLxdwJdfkmx7KpBufc1EI1wgj+vBhBPJjSvnWiH9T20vvT3vTHJAiEKvA5igBG1Yd
s8g100kgCKRsZKavukc7QPVp8znZsWxtuZsfEm93tTsBkoK9FqXxYpzt5ZlXuqx/uO3nXyn5RHBe
TbE3Db/jWO33tJwQDMfTlWd747OHwMs1+9/STOVBokLdBe2Q7srBt47EOOB0rKlU6SWa1smOmJNy
rW53b9AV9rOqaxo0g7TACa/K2YDVRZxsJ8XLb8eOQVEhRHtJVPaDIrLH68nfd3OnnWK57KL2SOYF
Xb5ZbtpqvMoWAUYk/Mw4LoXTJLXEQ6jpz203mteO2pHyHTQalV1u4B3M+h+22nuWmj6z3c9JalLA
pzQF2HTLPAOml7mAQWE4vzRHMEOO5j4PNNq2mbzoI2HuiJT8HgHrKvTAuI+Q7KwkcirgIj7bkjfV
zUltlOKFx3o4HCIonPiUjGhXlnlww0hfjJBSXNuDYtn0K9vMLDdsZbr74kY+EpSlaXHmcnRjTrMz
VXIkzyD2ttmxOOcTWrnSBEhQqRs9LW+DRlkVIOtWlLDK3SzXV3P/3i5bf8aA/R4gXWKcAfrChpBD
JoKHTLI99jo2+RAKWNZM/UoJlYsh8L8KXrX+gNWbxIFIlZDoGdNtqWcUux47sx+UpNHJZJbeilSk
m7hMs02dUM8nEAwxcqPv7FExcJTH/i6btPiY9zV10qnQ8dhSrtnkZoGOgl343reod2RSu6utaJ/O
khgkf6ghbf3CmdXXpy9FEbim55duanvenqWvu8Q1QFVUsykFWdQEYEtUbjhNpmtb8V2gTvrKEWaM
AwEliojovQB6vW4boR7q+cvpV2ZjPBtALmDvCIpOoMOOlKLbZd3kw2b0gFtlbJwn6tPXdFRxRdgW
+blyQr8gLPtb1vb8SgmuSkupnuY5KIClfNfUyoWXhOg1zQhTkZo4VCpqcRkH/bAdBvayRYEeDEEN
I1F/pKqtXCDYiW47U2+uc7ZBsWFUX4wZ548xY1u2wcsmDP4jwB0ypt4lZbBjDKh6KTBFWOLDvNw1
xeTfjY1ZHcNivMJosdADBf6/rhAJYVQccQqVJtsJIAcmQt75tkc9W9T4TqZi08/UpkZmaIFoCe5O
37ZmgTuwmGEOanNbtkm8UwIFYwz10Nsy1OJlZOn2RtgVS4PQ+lXnUPcta+x1BJXe1dV0Z45WfKxC
ibJ14vw6SzTTAbOy4dDEC51MHuBm07xDHHSarkdr6FwTnvWFAIGzoFMZXkgh/NXoOVR87Tq9QJSx
BRBuPdqQ87aVnfDaph2+oCBRqOomMJBgnHTB2/eyNA5R2dIRwPZ2V5lhuZ06+2lInZuTDvX0BXnx
Dfg1VDvkaq68lK2mNwbtQ66gdScUbXhoKu3aKw2O7UOKakPo1GRGj8w6mdHsiHFTHPxokm6QyeKZ
bo5bZI58tWeVHtTwaGl22NA6U2FJwJmOaSJxjlOY/WBLHW//+b3cN79IvzT/mJCcmYQ5Z8WxlZZw
Kz6+JUpgciCCPIvwz3LWNRpriIxmvVYkVd5OBOq2gf7MQVilzNDXztEBEX1njExGI2+YsUDiBqKx
K3DfEkxkWaHmaorx0LVhc9MqY3A1yW+WKevbMqIo53shu6+KY0+k3ah1Q1qgUJLfRZ/8dgqg/wND
SbYcZYeKjkgx9cquiIx6VQRorE8wlqlGydlrxiYKu2TV+8l4ZWMlCis7vzt9ydsWZAjqp3u9YM8y
DoONihQKvQG6bNXMc8FgVOimpijd9VL7FSZh/V3JAxTaefNEzG0EgyGVFBDV5BEsJKztURVfxGSI
OWzgw5LmMP07qjQchyWNZ//xwRvG2EqcVYBtSV1cVmZRxGCJ8nRrGSs17Z8jNZ5g6QUqUNvcPHiF
B0Ijq18qGPCXlYqiK0Jgh4Arp22D1oIap+Ufa2ld+3E03EaRBkM+5VwrKsyeMzWQydXaW97w/SS+
Pn3xWorqoeb/sEcd15DZOfoDJKA1DXhCK+t2WMKy5+TSphVqJMRmveing8Ypl30w9Zggv/QN9asg
Mc2Y56b3DwexEa+iZKHUpSp09SzfGJrjlDhBScYyJdXNCVBZzp4eVHfTMixqm54AhGki2ilMi7zJ
XuJOvPp58NzBuL6hYO/hpW9gVKWT4xoNajeG/rCpKrW9GJrO2k/gE7dFg2Rca8RNbzbkWlalfwhK
I6WGPuthWzunL/L99DsW4/RCpvCETt+OYVRdKbmn/nBiwMxxVKxrUfSHcNC0vS1DbWOMsp5XHyrp
GrZY2zQdTPbNrg2C7LXuzVtRWJfMudPFiQXTqRYzU+TA0Sv7aet4sKURhCRxnAd0u9s9bYTiRygo
VQTUQR7xsuaLUJ2uUMp7B9E5929OBgXVWYttAJSAhgjKwVYORi2LR7enSLlXszK7U03tR9BawY8J
7ko4DhtaPuM3iu3Zyqg1c0uXxk1qi94ZxHF9lfAHy6BtVJqoI4i8oY4AdBBwukzgUtHYgbz+NseG
OXq8kvDTKwet32ys6tH0LMcSYMaJrnYawH3d1hdseWfwxnBNpRmsfNKK9enbbgbH0mq/Mez0cNJq
GrNgU3VzKG9HIyscnqDAaBQ6zRVwzdHFlJg/OhKT7MxaxAvKycwkWeJ0cKhLcwlbfQRclLhdNPBE
dYXOMRP1U0RZ0kVZ5m3gHfLyt5Fab+igTMup7qfvSTJcmUYvfkNNWmrMUm9M5zeQ8Sd7Wk09nwFg
8UqaaLbkbRemY5+ldtTgFwuvjAHBWEGwUUZf3UJb4kwZFNsTVs3GFGtSV6KebS1lphoPTGB1zMbq
bRNeaOXSo8F0lxohsb2JrC6mdvAOhtU/SdOngwjnTLs4YTDbxvxFlUADzVvv9VSrH5RMbfYDTjxw
fv6OkPZxpcW5ATGlT9c5el1aJOE37H0BODO9damjp0e9t2kSiTw9EolAMX+i6eOMTrCrg8yn02On
K4VN+COHa8cFq+UOatwfu8RoKPw45g3NdSRjTBtsFfSDXfaLt7d16rzJlYik3dOLkkgQrPhh8CZk
sLfAgFPe7zR1Oe+EDRh1V+EEvSBOyn6tzd+efs+mublVyhCOKd4ivyTugBPFtGobh+EwiB9ApFeU
ZAhgGDS5or3qI8sZtPGiNBXspHbQ78eI2odsTHFfGdUlUw2o2NZ6RnD1O/Oi4kZVOLrnMXr3E4lX
gfKAZINejzldYxeOb4vZ7IfA9ycE0vDi9J1ftOEXy4cm5inw4xQpLNZmoToWe1VTnm3vJn/QUqvU
OAVEcQxrsEzciKs9DoA8F541+j+B1mBwbi2fgIZmRS+9xqutlze6qV0NuhY9tONVA8TvqlCjbTbB
qKebX1F69k1jExP3sWhgLwCDBkJCQxdxpITOSsdiClZWouoXTRQty0nFHmhZHRQZQmcB0g5zpIW8
7qTVPhR5vqhnIl+iOfLY9ExaBuqgKLsvaM3eWoP2Np82wdBcv50WKkdZ+mGPY1o1xL4tjeDO1JB+
Dlm11/qmaxZmGKWH7LvVBMHx9OXE4ZQNuyQmZJWqGV4G1VkAmi+eRmrq69RiBhKWXzzFjXlvOtjB
AgGvr0OYsVBCE8p+T8P5ZBLi5ypcaSjYT2al/OlL70vC063YePs9XxtipPJI7yT8uj1dm8RVS8M5
1khWUenY8Z4qRLA4mQmcpEZZVXVweCQ91xkDbDX4zMessy6JSKFfBD6MfuzNW3lCG7tjqrwMgnxJ
qcY2in7du6pS01omdhlAwEAPkWtasrFBVMI5iGbgKaJTK7sL214Fv2Tkm57dNntZGhr13PLmXa32
bNbFLZASF2Ga/qAbln9ZmQjg4urN+Yl07ps9DMmF58FGU0f1ewhK7rKb9Z7hqEE9zXqn3dppzNmM
PPUb9NT09mRJWoM+aRud4n2Hwh2N3SWCcOWL+KE5jerdG2/pqqnTkzTFvDFQBcAa/vz9gabXxlHE
HsoiHCCJLrdWjOogn24DhmMBqnVbUBumuolFdrB3msijbeNfGwbdTy94DFBOR/DURi27sPrWuPeS
7NLx7dXbLKKht9Jq6AwDFlMwBeDxCvacLTXcndlk678XAk6he/8OX26GUWtKdjeGY0oe1nyz725m
oqtKGakmaTNUkIyiPXkSBY2xkw2EtDb8bTMMLDTKCVJFuxF9iaFlPjSpRYmose73Gi1fHAacsMkd
QZNwMq7h0w13E3BbJIbjU2fBTkgCTNeG+RO3At3nqHx++5tm1yg0+JQCkGK7TjSvgkBS6pANu2l1
chuMAyOnZSMSznKnMNQORpkgCTvZGi3UjheV1DZSdaJDHULgLTxUXHoIQ9Kn23lPRcVaNUMsDvZw
l4w0c6KMN0dp5B12lv6onaDaZfIb1yZ+rj7NwQyUODAY6syq47RHRZNfKv2mCxrgtjnsCs13a92J
j2ONNoDzZrPKeqmvAkFZvPF+BrFHY7jou63iyN0E+ns5RIXx5ICiW6LmzvZ9SqzMPHVHD770+u1g
01k9QdLLRH0Fu+ZcYB4KoZzG1yejXKVTMY8qX25P3xbw0754se2PJ3ULj5RhaLat0SA20EHNUW/v
3wUZmLDxzeZnPrMxx2l2wOunZ0OwBfptppdFofrKdTTToTxbP1rYrG8FMuNl1HXsH+bhr4xUcWfq
WmYNyMBbjBqDoXhLXJ/x0QiAafdtsympB66jjI0oJgVvmURVhyZejAuYHd312M4iVbpSGlvzHSsh
eB2vNfZ5jKbw9EogHvvXhldlib/pRnwLui2K77NQTzLH6b3arxhg0153Uira/CYkf4CuqmUilND1
cjYhHRBTZxz1DTcrhnqTDGl9E03AlOOphHN8MkybxZVJaxl+aQkUOuwB7UReTYrAjTeOy9wzyBea
azVo9cdDqKf3Pe6XvdLl9DznX/m9KVyzbfPbyWbJyQ66WdvgnXzIL/500XjT0g5hfSTa76CWLYeC
iGI8Ki/HewmT6v7vY974mMh4+pxtlSONBVhZk7Z9dqoBtWYlMk9+Dvpjb1jd2yaPw3fhsqZ22zAJ
qqt0Ys/VxsGjpQdbkI/js9bBVWii67dXog/xlkRNx8ljpCwlTJ5DZ5TfS48yQZpUeGRGq/iONBK2
/E2VWskL+pvXybTjOyXp4n0xSGIfDX/pM0n98P1+WMYGm0ZOdsWyy1xlMvzj6Ys9L7BAx//+FNib
ns3jlLZA42sGwmINZp51VgOl5BdyNKZ+2VcpqjmNc0fU6dOLTKCxe/5zlhEbm0bJ01jx2WAGE2tL
xwELJ7rYopbMYRewdVENVGEhvfCXMtuA4jsadl19lwGrU5IIoKRB8a0IWJDHNByvT19slKB7QUZN
PXnfSPbBFMgv1JrTW2P63+Zvpv/3u5wVyHcxn/qsitHVgLnCPVkuTxuScN6fmEK5pzmXX4IqSenQ
TYi2qBeuJ9/fMKJsWnhwkDPklKh9gGkFUYtiEapw/jKmCEzwQFZH33QWYm7jNF34rR1kjPGjeO3L
rL2yDOWWZn18yAbvWzcRC5Lw+R5FqLSbpGFlxzRaL07VqTB18os6Nn4a+gTkxMS4jZqSWnyUb7Hf
iqfSMyDlmTiWqqqCcu+18qELBOC/CCo6DtOtbj5RcPhZzTa4wmgK1pAMZ3VYwVRCXbjvDMwhDHKn
WJ7qZF1jiM1p2Iux0bfJXLKj8f/2lyR+cGLqZlNYlF03BB6f8MjESyBcgtu51QbEI0Pv/RqadFsn
OFKrCtwGruj6wpi/cHCpL3DgyF6NLyi96tu3863u5dYmzczxITRT14u69Zvf1q/i/vbk6ZwGeeUM
xqUXxtmxq3zvSIoIdciEJvXb/0c8WFdqGlUw8Z8KtO5P6GWOyAWVNQLTYgVFI/gB8aJwaorMY4ki
ys/YgLX3OvXahzQIsNa39rYQeJUdI+uui9wcgbglYl+YZrvTRU+fhdNvrk7JJmsDf6lU1n2Wj/mN
YSTNOqc/v01z/S4dc+VGNhZio7I5zj0q6L+xs1cMlc7NYDSXuYUkcZraZgWKVLhyhM8K5Sdxm6q1
0H6H+Z5gGTaEpuXD2MTAq0hFPRZZqT6Cp+i3srOSVzNDQn7qjHnqawtcE0Zi3GzTctrqhhyP3jR6
lz6JlUshfWOT1WLaC1VZTH6XvzZMWxgTxkfB/viyhm22Re6yyfwR81HpGE8JLPNVWZf0NU2IGSOn
Cm14IpCxgrDI/sPolAgkIRWo0qh+ZzqPQ8mAg/iGgOeYr9GX/vCn6BIMbnOopdpsYjy7a6/1+20t
o2bbjSq6n7Le+SYZiX0Im6bRklsDwh94Luu2ElbvnoCtkUzH/RvtWNgqE4PdHzNPvfWj0PmHdqzL
ZImdNL/PPXiTcU/IU+9MjzWVfcrRcA01Dkw4WrxkgBkGgPCOvLDm5jQJ/rcCne7zlP/9n/nfvObF
WIUYO0/5Qv9+dwxfq7zOfzfnf+vDPyKV6J8Lz/lJH75ZnRJhb9pf1XiL9TB5u4D/K5//5n/6h//k
yt6PBUmzr3mb0ZC9/YWO9kMyk2Ywj///k5wu2v4lbN5HOZ3+wT9RTvYcyiSkSvASOws6Fv/7f/W/
6oa4JvO/pNRNy9Jo/7HnnxtmWX5KcjKIr1UNCzwzH6WYU5v+TXKy/0vS95B0ZxxaIKb4b0XUnm3P
VKmaxLDQWuQnwfRpn1VqYTu2WtoSG0RUn0ve3FKpr5sahyEKj3eP5LOa0MdqvHW6FOd5Vkdhc7f2
WXYy9WLDswFfuGED8p8jLIy+QWaHRKpY0JjPJ7Ty6CyMBiC59vLF1T/mVc1XZ2fCIUu3VFxahji7
0RgIUUkBEAcMk/fBWpcbZdktq9QlTKq/7zbx2l79Dy4J59+SBv1FjpBnN2x7gVpIBUcHE/k6ZS1g
m7/0V82Cus6q8g7Fxvpi/6GJj9uP012+u6R2tgsbO+xhkcYlBfqs1RxNDQdOrHAKrOG7rbjJW3n/
xW1+dc35c3932kMS608zqMpNdrl21F8wDLrOskGdV7MHWFY4bL3l36/51SXPDhUUjvoAJRIK7ZFj
k9Fsizh6/PsltM9eGAYYBWPL4Mvpz9/dlqASa7U6KljZLsJbwE5u9wMGxcbahN/xImy/+uz0j0Wv
tzeUNrTBgVli0tfP3tAGSbOnzp9dnl36ck2TJqp2rrY23HI5LHbinoOvUS2t/NJR98MKq/T6q5/h
bBM/vz6MEiYeIfhB8Pt//ChDbGWVKpoGvK25HdiC5v1xHGkHRuPK5/gSZt8ipfniw9Q+1opPN87J
0KbSJzRDQDL4eNUkKZQo8jKOT4dpzR5zy1LtpjvVhRSx/jIo+88Zz/pwtfPixDRYbFTy2vWO8F0W
8d66wKO0SBaL8kBQCOlYX17zk9fVsi0HWLHxFtn38Qb1JjRUsP18shNiFD9DP7n74m395BIcvwwW
hbndZtrng7AAmT5YMAUmb69ciSWDcO0sw8AtVtPeuZlT6b/MAZ9fyHdlnvlt+XDNs1GICdAMc8wg
rlyEL4Mrll3hUs9eioV4DbbqAsADVoSv3pZPxuWHq85//m5cYq+HIdJyp8Fu+Dat/W29QYC+sFAr
uqlLytgXFzw70f1xl/OTf3c9rXcqKUvuUjPsHu1Dt2kGf4cTa41Lyx+qqy8+ya/u72wa6MFgjBrC
dxd+4D/353F/IllCu1z+BwPik+H34YHOA+bdDRad1nijwQV7loidv0X+uDxdb36ekK6/eJ6fDfcP
1zsb7g2IkzryeaDBLke1t8vWnoty3nJHN/8PrvfZW4pIQUeUNJdZT7nv727PyjPF1EY6mdARLgWt
rsazb4Jy+GIEnrV1T7OYLQRvHxs5i4bX2QjUy9wmQ4FI9zpJ2MQk2rGZ+sq16ib+pqa2biPzoO46
sRXcUTCaMckRHSFOkq5RTz8aINfLrtUg0POWjYiLaWlkmbKx4uSYpuYOlLN2qUZdf6cl4762sQtG
Ei+vHon9YOKlh0OfbsfeoNWPuZNOcgZWSsfbgnoZuwEZ6etcs9lbpUZyhOz1xYv72XOm3TdPChYL
sHp2/zEAoyHvnAaLoKA7PzOCm+YJdF6++GKEfDIi6SwKZjnTEBom048vrOhS2kBoNtjkQEBHF71v
+13xpF+p63xNtU9fg7C9NVbFpvyimvnZu/vh0mdjRUuobZWVxuLxjC1/q20Ja1p1K22Vuv32qw3k
J3O6wwZfszSHMwL/+XifQ6OaXTgJ1sUopT2hu4kSfPEsP1kMP1zibArPrBRS+rwnj23KPGa09Lob
HJo+wp0vPrR5WT1bLBCDIMfherapnw8PA2ZrPyCVcRu3X83SmgFdyKYqV/PkZm2AF4FpugmeHQFg
gGnOW33xA8y38rcf4OxWY4EBzLf5AXBDoc1d1xwAwiV4J9WtliDc3S+u99mjfX/DZ+sUSshaeoLr
JYfBxfwOLHwdL9MdWpZr1S2W2Sa68d2vVqv5YPrnbXKetBFIc9pUzwaHLSdPbSeL2XwpX3XyuVDL
LGAC0M6i6GG6IHHYnwtjYT07G3Mttuwid3gW19q6hpaD43Ql6UJ9734VFNkfw2tjWW2+3Dp8+mFI
W6UzOm+wrbM1YIyBo4SkobjjPq/Xcq2x5uA3Iy/4P1pz9Hmo/PHhv7ve2aavBFGQ+CPldePOvKlQ
ta3LFytcpCttS1DscVp1N2Ld/a5fu9X8Oiiu/OJ1+GRnzcn33xs+21lrWVLoxcQPIDbDIVt323Zd
XOrbr9ot2qc3Sk3A0aisEiB99mBT7PFkVcx6b86cMJA2TruGksAMpaLW3Hzxjn82Q9HeM6j669Zb
leL91sGYnFKENlDLetWvzGmJxbmpVsnadquVvo6HNQXBZtN+MQv/eVVbVSU4JkonrOzn82KjJ1Gc
mTzLarrGo7PyoWb+/cb+nKywrXIC40zCtkF1zj6tMKBNmHVcAdf2QkMFGUqJyaJaaNo2E9pCTcVX
09Ofi9r7S1It4A1+t01RE4HZruaSzRo2+14sCwZFx9vJ8NjMIzVdB/t2q6z/B3fqaAblGD5Hca60
IHaDQAezaNyKzLeaNB9On/QEGykfQp3eTUZGF0XLv1/0dKL7OBxtVZIp7mgs3yoSxo83iythKL2C
Sapwh7XYI/zhwNJdOCsobmviltdsdF26oV+8OH8OQi4rqZyhBzUs69S3fveMIyccuqlktZM9Wq+K
HgIGAixCeLYClU60Byg78FaFKe7+fsOfvU8m7SBHaAwU/aSWenfhNjb1wfJ7trzkZGwVO6ET52Fg
M2/1JvjOZ2CsQGJ8MeXgIPtj1rNZBuYW7PwmW+fFPSNACqAmESK+RrY7UlnLh3YSDoI7MofIpTLa
6EmrSvsHLUa5D8Pce871sXe1kYxsU291cjdktitj20CPFFvk33ryoR2Se2JnSHnv7ypoblWo3rAv
BpINMsjMszXqx+Jgk2F/p5HLfgE2OcemT/e0XbSxpVyNw2SvJtNE4Urtzx3hx34PHWqQTpU/DJZT
IYHGH1Xq+PdTm1YnUiBylHzHRoGjvIrEAK4SWizfQ2QvfDneJjh7l3od7psGpCw9m24VhcR2FrLZ
4zJJAXZKkqm77jUPIMvQ7PfCOlsrRP/FeX+t+NEjxvV4SRTNNSUQuCypqq15tmS/Wf2drgFCUJDZ
Q3K3S8ONiE0nJOAOY9KVbc3sTv221dTbiHi8pZnIfUWnkxTc/jLKpuegjhBPV98TT73PAvqTDc+v
QU6kW+UFTXmMby3qYc8GlClab2dXyc+21tHOZzesKNd+mf7ULVKqFU8hiHSEGJBtgthx4M3Y4H4n
/8XsgisZwzuCU70lRvRyFDBoEbIZYXK0pHUQqNJzs0HXXf4olYYjRPsNPdurllM/U/NbGB572OQ9
LPT2Ru3krT44a4Cw8LvsRF1Fvv1L4i0tDZASUWyjuygxjjf5xVBMxOMqrxZZ6ZsprL/BIUO4BKNW
7wIeO/a4Jk+dRVEVfFRB9CMAD+nG2oAyHGneshbiHttg4BLW8tB07ToC2GE3dH6RLvluUAJoCvJy
VSTqHdms5SIP5G6c2kM9QXCVgUdyvHhSJAlPneGlK3VIv5W48KUhDgnOKbfERwdJV5BjhPgPwCdB
lqVuGW4S0SPsiUFx9ah/iukcb7QyRogElL+u2vkdIPzMlAdnCA99SjJU6d8SLH5ns+CRdUMoVdA7
xxJA1qLRe+JvCCjyMqSuhtIry1bNbsMsWndm8RCJ2ME4nf/yfJLsrbI5KJaBP6TUCTcUwVPd6C/C
bOxVCY19iB3Su1Vx9Izynt7OU4NwdcWHkxAD1FSXmtVWC0oS3xA143Qchb3oaioTnQ/iUk+TfJ0Y
g7/MA7jDyMXBbxQ/NOKQ1vaAui9Ev8ajLaONn/EQhqQn5cd3tjzyaoNN33IzMhi6Mr8IIrRduDa7
leLjdIzJbtvpNL9WFtqipdNkM4xYC+HYQiYxjbzZllkPuU3iygjI3lkhh/d2Vs9bmY6Qd4m7I9nJ
0hQeHr1Q6CcCHWM/4li3ckS5oi2u/z7rfrIZsh2qbsz0pmpaf5QzS2RrkWZnLTAznnTHOn+oQCCj
3cyzXdO000pJmnIdNf4NwcnGhR2lLbk6mbX4+w9i/Fna5Qdhq0Ifhw6EMM7OAlUlsXMYgGmgYQx4
PsxHS0JDNVuJ85L8MdiSQHTsGOp1P+xBVl+F/ehcgkKo94LEm5igRCPVm7WJS3GFoMIBS+Lf5Dmu
2dacHsGjYdCbBkg7IarlNuh3JJ7X21Dn5Fhg41k0Qf4DjaCYM2W///3u9D/3Y45KvVid+ys873MD
W9Paegaet3WJjTCXdgFwd4gV5zlVdBxFAwq1wMyUy7QTL7P/wIgSTGgkijSBD/zP7MyXeJgBC23d
rumfHUQxXmPa7G+JiJIoQKDkwQBDqRvYzwXg5nVmVcoX+69PTgj4FSwJgstEeYpg6eOWJCtw/REP
RqckRJEpLEl/1vZrEFZBDoZbBwFw34r8NcIsyCSkwtC2Sv2mz2cfuWIUN1ZVJ5ucGLd9Gil3eH0I
zJLIAVQjiX8YqNDhjAYPk5Y9/P3xm84fe376imykOGzOmyrcBR9/9DG2WpFW7Na0qEvSLSmMg+BI
22oOO9a2tY0HS9QpeOjwjhb792HKngm7VmbSPIlZsVylRYFYLvtBnGG55KC8j/v8euaAbUAfIu3s
DBr22Rrp7M5kiriU3YAvurVuOIaGWw2k6wppkLogjP4yNdOf+dTcj4aHx7LpHgbUOrTCrrsxPoJO
Tpalnm211iTPJugJlMheAzuInsjlq9de7eVrvaktV8ckd2iEFoe8vw68odoKoUeX6rCd4rJ7LALQ
AuNoIoEvK4AW1ZCuHSjfblho+joa5CZucX4y34ZY5GT3lKRl91TpkdEtwzEtfpdVs3XQK1GyKhce
uZsd4tBJJzcvm1wmVKzy2jNWwFVWpFvgy5dlQSYx6vOX2rKekQCC6PPo49s3YYWA1sqNmIa/+JFn
zV1QnJKU/X4penMbtIpbhO21KOMoWVD8DJaKl4KuVNNvkdSPtTdcwfq+CGT6u4rCXa7qa19UF8i4
XJH7POgIO3K8kVZ9h0TksonmNZ1ohD6H+uwcpVNpixzl+0BxTydiBSwMyhezF9uB9MO+3Eah+Vrq
rOOV4bgYkxY56LFkmDY9ZHiig3YN6SM0d4TLXIG+EfcFkD6pPrFlY6/MIB5vIiGXmkJcefiig5lt
0fKPMnOlbA+B/yOwExhCAhJzCLalMW9TMdyF7FMm6Vw08bAN5AEQ7yUBTAMss+AQ1v0GN5uFKiFU
bHBifrttMudenySON/SMRX3rE6Hp1b998A6Wla3zlOD4oFhalgI/I96kCS40u0H02kOTzfbmiK46
GZ48zmx51q8767UayAVmuRwQGAmHdQmBsF9zpPE2WjZnA4KzxX9Xp8TCBOEAYQz2rQwviKtYoEpf
gcNYFQRBZbXcFPnott5d0j9TYLmXwltl8I4nGC2zn2o2tiMohjwQIZcm4FnfFv69VaUH3TkQJ5n5
WOvkQMhdnx/5i0fTw7tjacuGt6TOv6US3BXLdo213isgb0/6hTVtFKfcSGhLEqiaolREqoBIIrdT
KdZosrBwQlQorWOuQuNVBgqExkqrj3L4v9SdyZLcyJV236X3kGEGfPFvAjFHxpADc+AGlkkmHfPg
mPH0fUDpt65itYqmZS9UVhLFjAyM7vd+95yIRRn3TK7OIRxsI0+PISPcWHJRTBzzDiGuRurnk+X9
OqUVH+uAQ5lxaEVHwtRdRU5MtjLZdZW/WZ4JXYUuB/ygBtYAjERQ6v6iPd/Z0xemyT+72F4PPBYj
2lt1+F0o2NwGBrXxo0tRk9btprZt2KoUvapnBs43TNJvGPsjQOsHPCaEToUM2oE3fDITdhW+RA3/
ZCEwBBSzLfhSThHvRZo/LeatBLc2je5VVD3EA0aM/mvfFqtSjI/llARd3u5jRk5iKv3I1dCMKArR
KFStYj8ikHHz5klPnpGIba22R87VMfiufzaT+dHGYmY5na9no3opCIa3+AZTh2Fbx7q6JhTvUnoA
fEB/dv1b4leB42NMdyxtG1b11co/mn4E3QOpwQS1wIVlIa0YYID4lJVSJAxdxEVzV+Yptt7PplxA
lZchgaMNvRNqPjSNVVi99wy31P69rm49HCcioh6xv9n6NHRAxf6HxYMwgQabLBBGUuCMRIjy2lXv
WdydiCrvS3UDlNYykt+SIJMwoydexFXNXan71NlAhVFBYbzcFM8uEM+ufDVN9cCy5aQg+PmJOoqM
3831XrtlER4bKNgz5wAfD+7ZHXFESHqeWvuT88Xs621fqZ1pP5RdtYl1DTRSDm0XW8CswORZPPDr
ApEsoU5u4pHcG4NWqDQW/rWENtpeRlWzQqWvPh+ZQCW3i+C59QBCg5k1PweXO0ymK11Hp5i4CfSr
6T61+6CMk106609YKrCEwYHyW/78bY79h8FlmoH0LxB9GKXjDwscXtGgex3q1Vjpz2zF8OYq/2SS
lwgQfq6Z/T1adbll+HDlx69t/VxO2nlQ44PQv1QGZM7w0rhg61wQmyUbJcXmtDCutWRbM2Bt4aqG
PkkyHSF1DDv9VfbyrsQ2WEGaKKxiJ932YtbDt6HlWA+awnI6ZXekHod15mHnpAFExr87T2N97sLu
VVRqLUfmm1VSpKvOsJ9N11lbIv461tND7eOC9GsJQBCS5YpssaTKi0zWMadN1vWnAWOcwCRtiv7Q
1nJPzu+g+UguWV3uDeaA4gQJ9ljsNNM6S91lw1/NE6gQwzuO5fSuUlQGtlk6m8ShEqw5E6SnMQLv
6wDNVE5/r8z2HY/eIfbAW7MY6My23yeLUqOFt8vT/ptrxdY3VY/sY21GhIvOCAMQaFgJeBjzsqg1
U4N5QjSHTIw5I2MNk4YNmerzhO5/nGO8CJmInlw4YC4ABEA2iX8H6UpfG3BvuCmgm1DBY0/sJQeD
SGpH/Ps82W3JZRo+8fselAnni9DmPdl8wu66R7JpkjGr7zxrDl3tC0hbiN1GoYHpqvthZ482CKqI
pFlZZmveMMux6VBiMvK27UH7mqkOlyFUqKITk8SS70fd12Zg1ttwhvI780TUJoyEAKs0EK5ljHpG
83UUw0OF63dXwx1E/q5XKAdGD0Ri0e6YZNZpi0ywV/BUcpjS8tPNpjvR8tyGKnCI/CLewtHLzrNh
5v7Ob9vECph/le4jScRi+L5w3tzNAN8PamPX3rp8zhFADk5+7p2KIHvJUDeRiq4Or9DJ5MsklH8f
hrE4U0FC7BHFw9fKhxIUg/M8FrOdXCPPBf+qkplYStglxR0Tb8bZ6xgmLYYsvQkm2i6FXYZM/0RW
etYW58dKGFl1N6TldM9Lo26xIljR1YY9eeeKKN3OoxTB0sffd1YpL9BELGs9DQYPKatlCiYgmTnc
lGEj48goFSyYR3MHg8QEvA4JCHwlscp7KlVYec1en05a4bY3o2/Di4UfBplxo/JLprRP04TV9Qkc
ei63TgUHfgcVVW3LjEFTsCD0q44uAMgZiFzhO8iWCJUHggzu+JHUztmxpneiXbgSE8N2ERumWQj5
QfkdKVNEznPA9CDz3EyzXCKnAncNZSCEdikqeY/5nNl83WAuDRyKdF76Rtb7McUgvEswpp7+fh/w
194kswYe+RLfdeh2u79uMucybvTBwoAOIW2tb6DgXuw1hoIdKdCtdvebT1u2rH8q4S6f5pDZ8y1D
+Oav8Si46bHfQB6k9B/u+kN5XN7Ia+iKtHASAOPH3xVv/7LL/OUDlz//Qw0VvjYOwzBr1ia1BNf+
HmFI+s13+l82Un/6Tr/0zqSfRFlf8J0Qd74ba3QAOwxAY2Bvzb1j/e7TfncEl07eH74QOemuZH5t
iQeibFhyF/5NBD9zHuVavuXb33Xd/lL+/uUI/tIbah1bjT4jyWu6khuJqkWMYKz0fGfhoSjiRzGO
METT3+ys/9dPXZgwOpUBm6Dpn7+m2wPy7Zin4qAuWZ10Z+0w0ux+d3n8vOD+ckH+4XN+OZzGFPU8
Evmc4agO3ddkDQt+N9L4aoN0q61/e7H8pbi+HM0/fN4vR3MIuxBwEZ83Hd1jtR33cbA0aiDFE3j8
XeppOUh/9+WWBsMfrhWH5qFlzHyYW5xi9d4bb27424DuX1pQP78R2dilPc/U1i9VKnvuY4/6xHJL
My79FEF1P/UfUGjXxMo26KysVXtvnpqXf327/ygxfq0+i8dWfX625/fq/0IkfAm4/PtI+A7HWfH+
p0j48hf+GQnXHPcfhLp/hj0heTIQxMX1z0w4WaR/WKyeCdAwRunQH+cs/CsUTvDb0Zests4f2rSS
+IFNydrk//2X8Q/iIfzPOs9j3kTCs/7rZ9yeNcrtn9cRQfq/Gd//OW/6Pxecs9RLDYMUqkNuiv8m
frngAGXWtSc6EBw60xuGDpvQdiB4inJi5D3vsR+2VXanXGjMTUpDj21e0566bCHnzlNUn7Jcmzb9
DF5eTYCTS3Qld4UvWBxbvVUsfAUESwO8ikcb9yg7BlbEXYS3Jq1q717JrrgAP12gakb2xUytPALM
MVvfq0XP7FStuOGqK4KOmQwWH3ZoPg4ZVfJVqy277BIV1VV1TaNW0urlQ9ywrK71hTLplMCMYcUF
tW4ZFzGzSNaKOb3Xcie9QJNIj5weGVgjox0r+GAAXdO4ugkp+5twRbJeRjKu1Vxgz/OzanACz56A
zLBUaYqlHaM/Mh0f7geqshczxAvT6F17iZFgUXCfKSmE4Rh9b3wnuVYKkZZN+GbBzfYfHrSEVzvM
IdfpXjislSyML0bZqRvNP3+v5h4Nxqh7gFI6ee9Xg8lct8muERqpPPjuMpE+OPKGdSdhvARTDPB8
eTXLlBJLrVHVoH3l3IzEyO9CVsq7KQHdMdWF87UxFt6ED8hmJX09PEUYOd8aIdUFB4RTMehizifb
bcRRjh7MjwS/olF1zletKLxTghruIfR4r/DDxmcv9YfnrAjdA01g46HKchDTUz3077Pqyi9zYXQH
2abZS03C9GCGY40jqaCKIzxkwIMh39qGuaXBixasjg1ZaLYqOJ09XhaQ7eJb1mn+xuiZlAVOAG1s
coZ8g7Kkg5U7NEd4ytPOdbvsoeg8/Rr3pbhMWlljX6hxtiCOWddTY3hUFduErkktsPPA0ugPwk+0
G1TY+FtT1WItVY76Bx7pCEMj1rxvMpzovtSTBE43NBYUH5QZvOHKAFMSPYa8LdFbzYybhjoq+gE8
4bxKbKFDcy5JcEn8v8goXfokIzkUQ0zJWeSYgkaLOQzKXSm8iZA26c33OwtqaB89RblHC3PWx+p1
sBmaVOD6FqmMWXhUaHLHI3JXVuK91W2893bKqFMN2PdFZmbUrBIfBNA6niSo51ZmFTa+1jCvXRS7
P2y7WshAYUvGbC4KvqlZekGbRaW5akElYUBLnehAfXmENjlpJDajsHihY4HVLZGOXbHx8lgj+XFW
vtRCtddEVt4eYEN8QAYMw2BU5sau8/TKToEAUtNH8WHCEHzFhCduUaQBW2ImEpQKkoX2ahnRuPZm
Tb47Vmmdp5lnAZO/DX6vOn1SgFI4XXEKNbb3JAzdeYiid91oxR0zPfLdSkyd2etaXvKWA7zS3Y5/
NhR8UbKF+b7Iu/Zq9zOUyJaY+AvqFioHesGkYzmn5csY5XyzGov4i2SJW4D0jHkuTZ4bHTKjLV9M
5RfQ1uuaH8uxzF8MLVMvelI1j6qa4gGYTDpra0vp09WT/NyAOTnfpS/T9V8ioSv0bJOXcLvR1KYR
ltKOgo/hgSxpp4RxDfoTmJsGM1MbnJUg17q86yH+N7L9PihKAGcI6bYeGEPCeQbMZVgbfmA8f5Xg
A/haP0+xaUex3FQ89cqgGjsOWqVN6XUwBuat88gyxkd95B5ba8LUHnUvTt9EmFpLtVOpN+nUxmkY
C/1WyMi5IuUyGMivJC0MM3aOdqPNG1vSU4BWrPp0qbONTz7GvEPhulRWKr2VL3Y8Nk+pNOiogXdi
YhUekVMIba879Bsbo50uJqixRxgL1UsitQTJN4uae0bu5yfbESkQK49HrASH/zFmTLHQ3iC5Vsdc
i46Wjt9j127NFYOZND49b6QfjDVEPSO/wYrEmJ95ohPKn+UjkQGM7HDzsBXMaNX1Gda6lyefje3U
yD6awr7Oyoz9NXOP3XAnfQXqq69T59k3k+oj8yKf+8R0qAWPncPcqLMME50sCq6ftZGmRTBGyIR4
WU1Ebxkzs7utHnZz960qNRemOL7d5TrrKdjMPWCNA4Xj92Ya4gCGyVKtrxHBUb2nYEZUd/aGYIgb
2h6uiUr8zhvK2V+u46ypbm7ZgwLXGujYtl9UQ8B4r1aeGBY3tEB1VPboT80GITdZJXdxqVM/U2lt
PDQAOZnHQdUcr3vk56gyvVE4V2mY5RORc7TxeeX32ZH2x7TkhIfMA3/WCuPozfAwfvhGChvOo2Cz
i5k5PdRGnoiH0o5wglEatYgoeaPmPdqAm+3AxaVMe5L+5rRVfeaMN68fCyOmQ6h6aW01xhleZOeH
TyL2+kMleH5vGrwAX+wy4pZx4kkD+FHQdFAGaZGg90PDeaPy7lDrk5Oiiaq32WcjEm1YiLXK2bi+
2VfB6Oklli4xsE1PqC7UqyL26nfGm+tbbKdJubYGPRlWqc/JkiFeLEf64K+8YjS/z2FWf4f5WsdB
qcEnCVzX7x4j1bhr2db1XpJpOFLd0QPL7ltUUTj6RsjsTYMXlskaucrEUL1iWJsyfAhl9oHUJ9ui
g1I3azTmZ4ormHlB13PWy0TbRnkGiK7XG5DseI42PvXSm2w07UTHGEhyUujJgdiCuzedSmw0DD/p
ykhCmr0yqb7WRtRv+95PwbnkxqXV0/owTX19ICIdvhW9qi+jZibHwi2tfWKo/s2B5/ulSLKe941C
PTWkefhaOVNNUW0Yv0eOKL94RK+piYHY3eVeO93oaBWvfW3qW6sJtWeLknvK8ZvcQ8gL99AbfvNF
NWhmVqVj62+2h/8ktEfvKXNQhmwMFcfXqBjtL2XmumfNnrQtQrb+mDJMTL9CDIEHRWobMxu9DVWI
57q4OJV+JDcMto5U46IKgtqTmYP7VtlxAXw29HZZKBpcfYaXk7EfulOuzfFODpXa+1NhXl3Xiw48
3bwgrVtyIG5eq70g7nYI20rs3RESGPU2H5vB0FVv0m2cldeXtrvSy358jaIEuZERtfjq9TllERQv
8ie/8cN0w8A+wFJZxikOM5A8J56zZnvkdQi6oPVKaj+z2/FubM2ufJwdo3/w3CL/oLDqbO3egt9W
6NmnmRXNa6aq8a1p9AogN/CjdqVhLPqe95rxkY6Tcz87k3NOTa0/DnHYoyKSw6bqkupuaqzuYe5r
cT/2Q3XJ8jK8l17UbZQ+zptBd/x9Al1wG1tptDWTlhhhK8C8U+pYp40TrWXi8n8uWc8MVtJtXeiQ
6xCs3zoPyTLJwsn2RW/N2P4sfR2GhndNRi89tg61r4V8v1GRMT96KFr3zuR12y7OnDU1lGKXp0w3
611v7XUzMQO9nuHrC0A7oWhjegfxD4sNBUIyFFG0UWnlMaF+bJKcS36GrR2UZYdqsGBAu2Be4qOe
+v4LaKBx29RptrbT1L/PyC4S/gndExg481w0LQKLDsfOVNkk8pVbr+0oM+494I7GChNWdfblWJ9i
VC53lVUlFJ81vGV5mCER0JJvcV9lXzrwqJcmNbQ34NC8uZihuKhEukFep+4XKHjyrA96tCtEjnd6
qMnTzWl8MRM/us/jIm7HHUAqkemnAuL1c8tW7tGZp3pbIRHfZTFqYit18pOBcwWXhSZ+pPQ2fzi1
LLaKnh04ftO09r2h9C9+XhWHbDDDi7Joh04hIuoqnMozCofvUM7K55r6clBafbLXe2thJtnjV2B8
7tWq3AaiXSjmj842zIMFKzRZuZle7tuwyYEJEfz5piwWCrlpaNi5fHXngbGjZqgZPXhaCGS8Bc1O
kiMLgVMNoZWse3aAn4YyzFsjhfvIiIJ2rSM/PNtGY4DAshNiVnyXIdyp3kVqF3oEgfMF5oFhCrBW
RSd5juLqFPYOYHSWbOaTKaL+qedVxex96EIOavyGQRcsmDQcoqq52k4ndzyZFcv6aDyhnaMmW0zc
exRgu0PXaPpt0IXaJsoA3migQdIzSx3iNPK3I4mM7VRGi2HEVS9aPfdiRcB4PqikZmmtoI099kBa
EAEV2XicyJQFmjMS9g0xiGtpTDB+ntt7g+bnjSZfvqlNoV0An5Kj0hViBWSAL0bp8SCZhvSEkCK5
GJ2FQ8JSGaDxjIi0Lso1i25K30Kb3n0eHDuvFt21T4lO8FwLgfuJ0N2USncvLlg43B5wd71aWYun
d9KDThTFljWC9TSEcEGIVXrbMbTajTmjIg2yuaL+RASSd6md4TLQgD5HDjhWO48ZFXKFqr53czla
Wz9ih7QyeDxtxo6kkc9af7EbRuuG/i+O4Lk8VlSut5VW0yKeE0y70n2JWU8d88Eyz36Gzw6L5nik
8OYfW+jH6xws8mrMp2I/03l6TVAtbGmlqo3dDdnBID++5T/uka1m+miboXHoex0jLbutg6ZEeMdl
BMmnkcYp8jSTlYooGEUhv+VEubUnlyA2rlo8qq7CNUd2OYjY8j6jNeb1gKTzrFVWfEtk7u0d0aR7
6hLTB0UClrWR35BB6Lo9Y8PTkZ+ebmYg7esyXZ7B1QAmrctD/VKCCFqxE5BYDUf9pWzH4RFbHwwP
sNlBlfjq0025zyd8qoGnDWozV3ZzGJ0EsgIZE/nNnSw9iCI1fvB4SDfAco1XvYJ/jUkeOVacqo0/
Nmm+Yi8Ds0hrmye248OxzGLUtNGC6jLHtH+mLoNvZiSvjMbG6a5GVzGC7IjqIcKDvM0SoHheMtoP
RQol2GSGeTP2pbG3pEsfNpRcTqk9I8opx4wbnpCMLaLuZDGNsSuKxAmkAqfCRHy/NfTW2IQizk8x
MeW1VhnsvHyosZhTR/WuTQmweKydKHVbboUWq4FahaOJJDh2tE2rLPtBhE2zl3hI3m0gxo+tn7Kn
ZVLqZIHzLwEfIXpByEqcs3Gt6SNKm/S+rk2eUFU66IcZh1LQZP70VXbQL0vPpi8cg+1baXPGuGVs
0cACNkkkdJzTjU/E+CVt6vKQ+1ilEShJhuCQAXHGNy5r+GoFQN67M7Fm7YrMdK1AZ111GnkuDZvQ
Gbob0uLmyhIdA1fRWHes1gbGyGPrbebGwQBlxU913ANxxO3C26xCPDWMefpYFmT1VuDMUg83Ye7Q
gKWkgrmWNHvmYY4mX8Z3MUu32IT2hHOVteoFpKPLQGxlsv1mi0VHUM3igc0CqKBSNuG1J8odWGwc
ftCLjVHV9u14sfquOJaEF18Kjaeu7yVIpIq6LY46dutAQUrbsqImJJSWGrEVemz31HAoeygtoYOW
+YfYoEU6g5R6IC8qLwYL16dIQmQaAZVs3Crrv7eJgS7IkxN0MFDoM3bQ3VBpxb1W68Pn0Hfaya8i
cbHEGL2kVVltGIxXr+lyY3W9yf0d8nRhU0L2p58B6oD9jbU8UNOIxM2qpPWWlFq5bnBuk2521etc
8ItT4YpPP78X28XkNKiJFnNqtfVjgbXrxcun+nEoQKvwqLb6m1sYKZrk0f3hJ0BaHRSl55Lr6VFU
njj8rNX+RwXpf8sn+RPT5P9c2XohUv37svWFgM2nyt6L782fatfL3/pn7dr7h2kyOUGi1vEM0yd0
+P9L19Y/FqKxsxSuTWKUwqGJ8a/KtWNRuuZP+IuMmFBWpd79r8q1o/8DQIagzEzlmkS9sP+TyrXz
aw8DkD+VdYYMTZKIvvUrcwNMYANwT4kVC09m2vTCR5qrP2hdCsZHZGcqj2JfLKHpOZ2LZQPWbkp3
jg5sCHkk5p993gHpYAd81/jc4XWMnNPVe+LSjdhJ5FLbUiLzmzySCzXLjRS3R1aRJ0t6dRhULXZE
b5x1o7KbUTNAYYTnlHw/3XVoQZ2zoETZQmiGoe20RPt02cffYCKMZ0lyGwAUAcyQN1Qy+u2dskAw
uEpnbx+WO+pd6Rq6pXpyCYtpvM1XDACT1uAlsBrAYu1LCc660oHbOlD6s7n/TSvvL3M7HN1lsNAB
701/2fyJsPhDG0qH/FVbvmIOQ1a3LDe0TVE603oE+kS0AXKvQANV84bwtTmw2+TV5JW7nhoAZ3pW
MsuUWO+EA85mOTyP7LZ/8/u5v7bJfv5+zFG50GwsU/+VojnZNduuARrjIF6cGtAiYZVrSJLg1I3y
2ErQC76ItT3gJXvV1m3Cvqayd7MrHzu/uhM+IzqN7MOjlzTlyXnVYoBhS3Ql87MR7qB+l4r6dYol
jCpvOd8LsA64+Ve3wo4dpu715xVAwfJurmfcee3Y7wiVvumRfhg9UnRTW+fHubtJGW8lzuz9OERk
+Lyahy/ryNYCFtnkZs9uwqKokvdb2bvZo+PCwYpg1bNNb+9ne9ZXehX/oAChXUoHg3CUWOfQ88xr
PpDlyxoClQIIX2im62j2OGFeintuaMPjzwukyOc++MOD4l9NpD96TLxfG6IcfFcQb7c8nse2+Wuj
t5Ce3nvp4qNE9lo5Iesmn1E2adxKmHCn3hBiZTWu2FN+23phpG1lPT3lifdsOQhKRZVXG7Z/OdGQ
JN7RrEaTmOM5tZLiRXi4MJoyNrZMIUTlPF4GWkl4NX3ZEwcHK281vKmVpjYUJEnbaQaZ5bn9Lj1j
3pXdDEXMJyyoxdQCZo/waBsGEcqZG1vkgwtB9iDigmwtfrlDCJ2L8FyKoAhOCEnCPCWegoe9UXV5
VtJkqlJ1nxFh9nNp2vE5neWb3dXuTivbb1IUza7C3wici38QDSFHVY/x7qelRUnDXeGqOIjONPeq
AdfY5LmxyTLvS+TO1CTEaO54n8K1NZgzCQsMwn9/ojghv3STdWb9iJG7DKTSfaS/9+du8kDhimI2
CLymjIYtLYrAa/CHOYAYu8iivyGsm933L0JCJ0fou7KGmXQmlRrgh4svD8Ne10B+1wfymXb7YRJT
BRRXXcKR2Htl9mpTAqEPtKSKNlKz2hOnGVghaASeS01+wCY3B9CQ1YE9q7FNDXozjdC110yvT6y8
rRPjFMR+nbA6+DGuWkr+3SlMtSffbgr+pTm6Axvlmhj3ShOZ2scGBIRuHvGyFOl21IG7pxgh1375
FNOisaH8HJjta6hin2Zn2BR5qvZYSMsTyjaySCzxyhQkXfqairFb+3qn9rPT7lvb/6FV+PMqaRjM
w5GRCHM33paF8W3SFRVjr/8oHQ2xVAi5QfeXegVZQcrN66qyv1mY2wJdDX3gUKcmkifvQ0yydwmx
pZx9BSNw47qjfLihHqM2ktX6WjBYszGclnQGYyAbvItsAN2MobOmBR+qNYQ4zUZsMCfngZe1421O
ITrM49YhUulrvY26ynooS+tDRtpTymQI4X3txbNdb8snUEeY8myfNrg5bd2uUfMUUOz0GufLmL7F
jRWdHLaBAi0zsyeIoFVpoLiWfGZhKvprofmWmmEYUIz/ZBco1p6WceOGG9dJEEkuv6aoNf8uzd9m
Ew3Z1PqfepUy9qyWnlVYH03qQdTa6K71xivDLMxjmnUU5NF6sJx6RYFJP0+R8o5WR7lA65ABDo+w
76+RFe+73i8eYQhvsx1b4u6N6iINnoJceJboKyvPTkPVMT9aimqXI0zU26oIWtGKILJbeap17als
GfhCKJZts9618OT2+mXi+UU9WD8MnnGsDWeic5WiZ8ki+AA+rr8yDr9nXXbXE1Pe+XW5T1vrzm1x
JFdR+ip040JvCXWeYLitbADYUnQxzMcOfkzQCPKNKAPek8m6+VlGOd/E/zZp9JddszsV4d60G+9a
9U9Gh4a0iQB2umjvQ5Pgn7Uai97djaMj11V/yFqD9DRJ/9orVpVFAbMb0LP4c3oKRRntp5D8nyhw
0NrGBlOJfqgqUrjxj7yEZYmo5pkJl62d+el+LLJvaDVfUmS0UhD6dKxjMb0nKGwp1flP1JsvmUWP
/e+fQj9fB/+TMPB08kDgUS1YcDauENv9ZeC5cmU8snhgbolm4clBftcLsLqVF+VB1yA2LFrx1M11
zvxAqa/UNHCLeOKsIfc+dJXLe7WW5zqMjaNt6/cM0TYnpjJyKkl3+KIDnr471kf9Ke1oA9C+Mrdj
n/r0hORXqgPjJWHtBXXCAq6akPozAVzRs7CdY5v1zrGq5SFWufng5RvRUkItgY5tftIqKamLXUvP
Gnixx6zb3di1nx17yu3fHyLj1+jUEpmyXNuhu+G5NliuPz+nC79nirnEgxJGPHEF59uq2HkzVdtS
70As5SjeSkQQxz1a2iGyQZ3mJUwkbudtE98lY/fRms47mp0LSVt4yUznrb3c/I1o5y+DdssvuvAG
yKsIl4H5X7J5o0WtYAbqG+j3ofLqTWoW2pNh8obJlpZTVyTDHdWHVaORLhpyxJFl/5vradld/Cki
ZSALwOHFuSYY45k/B7z+uDY1XGlq3aCtIoUOigrKqQrtXSkArubg6S5eeY+x6AsNkWJ3+ufqoeYB
Q5REpteCPTp3t0YHiVGYk2bSAmiTglI2SQtYvpzwyS3mPTOkV7KczUrmhHQRmIhdWQj8xDSyj8Xy
j5//xhWPbiMk5p87+pFEqn7s20GHT4wGqu71eE2tFmt9Ml4hvGhHM0I2YHvUClhRrkyfiYlJrlNS
0me38q4ZB5BMQ7zRCH+u9JEA6SD7q4us/Sfde8at3k2av/vN9cd0/K8H1WC1z3LfhUoPvmXZBv4x
d6YGj9ixpjgYs/uRt4RmKZts54HgIGClBxBg+YoqbtBSMmm7vl1nbq7WdERf6i4ZuW6ZW6nzszcc
kZkVqzpn+aAxYGukFRHmMbofw2w/Jv0zyUE98KronShzhO7vKSRWY8Tiix05KBjyiUp25kdB64G7
RqCdToR8moFJQqxTWToEPmbRA6DcK5UmY8Vk5btLQ3eX9QT029j8Vnl4Y2sSrauyT47TIOiP4g/f
8mrGM4JipXXFkSJKtnF3yUgXVqKscrGQB2JgDDqmnEi+ggBeznul65OtlkTPtnSvYx4f+9x6XboJ
lZltTK3c4rt8r1Ls5V5XbH1mzRcTNZYFTX2LemIddoobSVNGYLObosdLmCARVF44AxvXW8pYkARY
0pqUSa3dJJ2jpNoCjY/XJOwljjl57mOOndbTKc6I5kfjdj3deOa63Ka5o9noEC4AN68M+MBhNnB6
HAfCp91MgVn30a7To9dxEGwhmBqHm01xjXC4CacOoauXrd2UvZ0iT2Ra/WYWDWNdYU+rqKDoCiAm
z6v8UgJzj9wQ07LDrEeXvhL8/54ZzTfbcWAW1p59LNvhNIbPbkK4vrJ7cy3D2xJfyM0J+k8m+l1n
zNQoyzd+SUQwtqldxbfGKfZu4eg3j+VWlEqH34DTF8ZjvHFr3v8ePSj3nDdAmUUDd5q5W6agvXvN
XXy5sXWfwTUNmAwRRyvSDmAcsUQ/a5P1tZMZBAbG4yNr/Do4jcG7tAWobDxwGj54K2WBLQQVMzu5
MZ02BVlW5JQI3SCUMVLnvjYCF9bzCgZ7dc90PCOUBXXykeOIUQR4QijeQ495D9th5kOsWB01aAM5
IaWdV2cxtedMIyRh5rQw1KSf4tyY930ur3PnHLwma9g+l0CDZvdR9/G6ZrZ66dT8koZVMON8oVHm
y6c6AVaYFd0mznsgWBrQgtREtZbl/lnrBBgs1TgbFmW+oJZfdg9Axynsg9ENxJi7gUW1fQzPOYON
2mYQzmcvmDKw/Fhs7N7/ymQWLs0lvA8+aCZVf8goDbMhIiokq2eCENxWWfLStiPTWQ53ZsHtEcxK
w8si7JMlGEpxpuYstWjLG556ccdIUjIY1qkYerU23RvZKf/BDt0qMD1zMxSa/yB98zKzlWMK97tV
h9mJaEa9kSYFVRaIKmFccWLviyy9Xxcy21nSB9LS1+P2v6k7ryW5jS5bv8p5gMEEvLlFoVC+qk21
vUE0myS8Nwnk089X/BXnUJRGjH/m6twoKIndKANk5t57rW+pqThaWDdtDTGAoWl3emZ3woewTwdo
atVwFM5E7rJzEaJmjmxmV7AbAghyMuD5I/yWp3BlI9f0Gy3oM00PsHEQUhSBqcBypyp0CzxJEqP0
hubeLpx1kVvNDjY0pEV9wpoGZ6B0Xul5XueaeXDv6gTx6tSlrb6XrdKGWOPLwHTTvRT9Y5JxEi6a
gyJkExqe+FLhvQjGm82gk18mSWSvyvkVZEZB5td7QpbV2HXoN2RJNEKM82EubIL2zBokKFtJ3H+0
BZkFDbV2GYtXTVlaPJdNvk9GQLuojdTcsPxcUOCZbEErC+/7urv58/PeiIOxhoVVts180Mt0CLRK
r1YoVOdQyYWJEK4+4yJL/WJW7JWgQEz08dlQ9XWpCixZRXQaB+sULfHA2VtjrGd58SonToWlD/1Z
ZRqYZB1aE9iZtuZ5Do0xaVdmtsp1LGKKjmBx6dBgINiaUYmFeUm2KwV9yunLvSjOFOFhV/mo3aUJ
lAnTIt/qij7lPUtSHvSz/DA968BGwY/VCWVEB/+O75xkL40AOavsCAWOUbAVsC4mz17NKWVVpQCh
UutcgjGnckBRRFnkHVy1wVc7vs+u4N323qMtZ4aDsffMuGtYTXF3vFKVkaLuXp0+uUzsQeRa6NY6
rQnbSef4Xg6Ie6yZgsax4q03KydbNlaY6+rRoisU8/mttbqjrZG51CCusp9761qm2WcMcN53rcUI
u1hZu05KCTK4xs4l8h7NlrvyCtgmZQO5PpX5d1s48tQiqfPxzeD33QsPUgUy4WVrtAqVQQnhOKOr
IMuJrMih1DZjX5KR3tU77AAbEuQOca++stkHVp8x+UQdprX246SBg1BlQ/2kxBucvvBSOwGxzU2o
CJKBKr55zPXJpG5gX81s+IO5XT+rsHyihvO59gKNrIIVQqXdTR/DtCeuxeto/FQceFLQGWuaXmc1
xvOaKWWoUyCmgj7oqDTxOhomhQMvwSWV7oXlaF/BGNET0133rEAKiKr6ZksE7JjTNBMV5k+Ztm/M
cquNJ/R7Y/aeoFIRklCyHu6SZDk6Dc9N3cFnFHGLFRc9Id+VngX9xsmcQ1SRwNUxN9pJVFBOolxs
xekpBWS/nzrb3bZWf4tNXQ4DXiXbUZp7J5m/Et7BriSiXTJPM/nPONuyZFlj9JarKmnekXuihjL6
O6EUeGpd/a2jlRLnxTlqzGVFSKiLwxG10E21FeAuOk2IALdDnQDPV6NX73Oe3G8sAEQGTMs3x/2u
S9TAo0ejd/C6le7mXkicw+zreUVbS3oHPSKJqWATLtJwTjI9EIvoNvPUQeciAB3doP0lmkCYcAO4
wWC7DBklDtkMbREVcP5RpuPnFCH9dhlOT7JD+VwDIEHc6zdwT2npGkeHI8OqszY0B77V0aSuUbqV
W4R+E9H25CuA4OEmYPzEinvwypTupeaK/YS81de67gLd4eAMZG1yXKLI1pR7t1uO7WyuJ2X6UYvJ
lRFlz676zHjZwDPLWsc8nbwvJQEXjkiRcZ97sDPiFZL5uKR52FXDsCVbGxFJ3Zt8LFjtZtp7bBmp
DJs6pSvPAk0O8ioB7xDWyHX8ii66qlnNsTSrlGegumnNDIIgHVU8KX01bdtl6bf2RJaDszy2Hdor
qrGd5HAejjbdVpfWwSrR55PWl6eMJsB9YrQvo5J5l4ps0bG/k7L8Atx5q8ueCOwekuOkMW+t6rvR
IMucJJ+aJ3HvasJceXZxs02rz8kScjL1YlVf9a3DbLxKVpjVzSDRNc+vLDtMtW4OdDQtvusMHFiL
G4FDh6RaFhqdufiZTIYZYRtAR2Wpv2c65l7T2LCuq/yEfJG14je21HnQXJJ/E2rsGjRUOdf0giR9
rsK9eMKQh7HlydESJaiRJa7IDLpLhGj2U2pvs2KxAr3VppXies9Wl2y1VEZHlpucgSsJiLd/Axsa
HWcFl3c+F5yvYIUeenNOg0pp9BViyc5d16R/S3thDoNT/oGt5AvjaY35KDmXSdHgbG4MWGFN9z4L
JzvU4yR3ou+XvcFohMN7c8z6ns9EidW9hcBlabUIyaqnXT2jV7Zj2aHNdANkGx48xiymE+WYp3Re
N46jbFzLe02InDzlbQg4wdtlRFDhJnifdMQpdhzf5zPiKuNR65UdDSdQvArIJsSm1p2J6dLguJGP
lrOalJLcyQFJE8OqNztfdoRQN2Ga9sVK08yrmldfVZkAHWQSZ9gJqRe3kQqtEILal3Md30Shxvww
VnMaYgS17qvFI6eYE5kQUbVh2EBhM7fKCtrZsBNrfkB/1Ci80oTeyFzBqnCX1S2NYOflzbxOiKyf
KuCzo0WzL+2nbBepUB6QzvSXeqbLyT76zcyIulRszMCcoIZi7k9lvIRks7wQgoXkUXXvG9QYd65D
uJJeNPsfLwFl2vNQJfbOpE3FTAaSDwwNTSQXGI8OMU1pfcDUuR08+uAAVMyVNj7H48IkpE4P4IvC
WdO+K0gOiUOGr14ZnAEQ5R8tFAJod/XiS+kkiIERRvlpZJIsjoR91rr+xL4c405Gk5QNs31R4ERt
lvQ22ekfzMbWz5WIHmxwsVs9YeD9r1/o4T4l5tMZGQnRI4CAGo5j621ps3UHGz3KBpXo/eDq3a62
u2uO19gv49Y5xPjeVw6f+ubH3GAZT01RFOesKclNSKYdYb0AZ28BU0tWA6EglLdRx89UTQj/+db2
y3sV9ePW89CldFG8jypPPQ4KC2/M3r5o8aXnRjsuam4jfXMJpCsVGwUZ/8j1omUnSNtwYYx4sgbl
qWhsh7jl4tom+NQrp1JOJdU1ulA1DzGHL2esjLQie3qp89zAfoi16iEZm5doKauDNjPb5G1jDlWW
L1Ytqn1vZdqdmigE/QCGAmhAoejZ4x3mANqxSP82Efk551EltFYkcBiqjLXG4ai1oV/JdOwW79kX
oAogFu04xrVXfUDzpWkX06PkVgu+3a4ynojUDms0JYFJuO06TSjdNKVE81NzuowVhIAlEzPdRtiS
XHNLNddVyibVWfT7FwZgo7c2xEKvVyr9hpXyuyqX46ADnEB/OV+EwwmU9JNeZ5fvkQ0jCYU1ktdH
eGbjtYunQNp9elDaZjz09KziGraahj1nG5EnfOhie8EiAZKvipV805am9lxHVJ9ED877PMtSP0/7
8YxC/9kzRHFX9G3/PEuCtY3y5fYmKp2c1wnUyDARjSMnieOhmR/a23ygsG555JZkW3aAP7Hz6scu
GY7tRPMEXWdMIE4L9i5Dw9kjAt7GavlNNZ4FyuojiZ6VCYVEtt76R49d7wfGA7XwfNfWsJMn/Ksc
SJKXwxkLFzD2NKGNPyRk7ylOtJGIYteIK3skj5IqKSo2zoQWXmoR2hcTP5NpoekgHxLtlhukI6b0
Xg86MT7wnAnG5YlS+PGCDDkfKP5FpZ16OoIoxMg1Y4smH3Le16iOhoaw7a4We4q96kQ526SY6mcP
3VUzVPN16dEh4Ds7mqTxrpTS5QEyIFkQHC52o9NCuFE8fEwkc3tAe0MCbSEkLOoJO4vKjuiO4eC0
4ynxdOrpESnzOAycEoXy0ppetsuiguEcXVNk7eXFMM3iErF40ayKQuogc1/WNIYmcxJkgC59KJk8
gAaKx/RMkvl3XCWQ/CBbBSJKvid6Ym+nSD9rhccSHkf4MZwBcEjVUqR10xxMpYnj3RDIk5ZsJ9PG
eIJ+fTQwioSt5PfXpDe+wipjvdLIAJjS+sFzanZmQ6eNpmtlqCTOlvSwaNN0JVH2GYsfgWo+5K3l
Y6g0asCYu9pWy7OR0AvKh6R6pgk9EhTlvnaMqnZN0o476PjeBnGYGsBc6bYquKxmkPNL0eGEGIQN
RnCBaFQ1N/f+1FMiTXMo4np57xv3lObLfCXTaD9b5MG3beYSfKj3x17XG7aivdnpylVtDcq2RX1T
F9NYp11O9DITuKlRqbxjcY9m4pkJlrbGrcQ9MzhflFTsW7tONyR9W6vS4fDRdEO68abhLY4jsWoM
nvBGLfktTste6Ik+nFjkkTjVzLKXCoRVNuzwP9J4jJnGqTrEc+ZRx4hc3IOE0UGOS2yJhWJOeylj
9SHnDXiJZtAUjEnwsJxdmtXKap4BJzpOUQcYLEOlrppdeTONOCXJqjmTw475Q0pnbF1zlL7tx503
b6o5sVdD0u7VYdz/uOMHLyoY3NyYNjhY6HhPL2ZUTce8LRFxWxMtU8Utfc1hwtqVThZ2IA8Ja0Nz
v1SUd5MgOJAWAGyqdCPQg4QCE1c41A0A7LqdzkPRXkTrikNrtp8uXqEk93a6ZBdUna7b/ngI54Xw
Sr4TEpaRTnuzDFFgkFObO6/i9j5stUJat1dl99Db/DtL23SnOfUXNJ9PccPQUyQwovkNx0QrFBqw
t+ZnK4CWpb5SMaiiYpRq5B5BdamOatJAMlR/HutPorfIN67S5ICBS+Qi3ZAtJoDHQFoqlWOTS076
FqnGrDSEn43DvV4Llu+Fj02xKpdHZojJI4OGN0nm5Z57dEkEX1tGPJ7jIQJAdBs3zi5j2rjTN3S/
6oMxo0nERrCEUTnvK71g3tP0zRYrEvAiaRebsrx9YpFAEImcIJo6/mrktgE9HzN0FZDtNIpoPBIX
udjfK9BuO6uC4BjpSXc00e9GTfUK7EO79F5yjxUgCRe73yl1Jwl7UNxgHOmVtPMyIck9KVrjnDRD
e6MTF7G1I+hYtY2KHptgtJMQMIQYRLYrG29Pdrv7pPNa2UZ3QW3Xro3qqdIxVVd1dLYXnqCh7tcV
TaeD2BpaSay5RaW03OanQrwrtxu9U6pzWlZdKA17XrUOJlgDes1sMHBNLW9+4GyZIwmMlmOJapvU
Oz+VOkMOGDe7UpWnTM6wUcdi2qrtZIaIEjlXmfeKkR+Z9mObMMZ0M87auIb3KTemytBypPPReQ+Z
ygtIDblS7Vrb5y3BtDB24tWkp9neHVMikE194yTGV1oMDg6LYb901MEyrWjJFPaKsa9LI4jmgqGc
aDzVPKsW8XmJ8t7eZtp48Z7TJEJD3XYcnuYoD9G8WsGQW1Ege7TPuA9fJV4LgP+dx+2V0Lsnb8pP
yuXrWCPEKrsY1asuAwp44uIiFo+oGNADNd6nCfCRAL7T4Db6rpmUz6GyUREMT0sd2w+2Gj0hUWrP
XoZNcVaH1F8yGFJNh3BGb60wochaLVBD96mVVfcD+Wt+5qLW6VhwlcgOp2TW0aIkT0ioK1pYSCPG
RXs1c7nx3Dbf4a9zD009Y6r02ieOG3a80BSmFbO25jejR9Q/cZ0e/9aYq/UGyNbdTXaKG7AzWANN
ERpKTt7p7R+xqpYBvUVcDSj/hzqzDygEXrF4JaduR8vtkEV4LD05hp2ObgjO5qsm8nFlu25P2836
lLQv/Boa6jDqHCIY2ZHUV1hbT1FaZlScD9E6cJhxdYpM/R0N934Ze3lSEuMxjWx9u+CUAxqHh1Zs
iNemtrIMA+gQYC/6wNT/DvcKDwbSG71eQlA3J3bIR2LYe+6ZkRBjYSxnS20/zD5bAjlqKPUT7VBG
syDcsd9GKuUo6IMBL2pSYhdw5o016GcnBvsnZUomUzJkELXUH5BL8GadfI1y/b6LHFICy+6gDvZw
50TdN7Prk7dORWBhGJ23RRn0SRjgQp2bfdHVeoc10MBhNHjnHJlEQRSt17VvuVI8U5O6fpR7WLYg
w2hltW9c75DmJIl5woxgvyAUaTOvD0WZuAGd7v7VMFjbTUN5KS15XcioJDt2Xo7aREMEy8YOFZ12
fRRN3ATR3O+MDldgBtUX9urtQJxO+47u6YkAUWbXBfbiiZyUye4JrP0edVn5JHX5taihrtkabQrX
ZcYau6HsReyDH91q+cR9SUQeEhrUmhhERTLtq6qd9tOIXBobvhFo3tfFcxF6cBIKhmbOTrGpN1uh
tddWAo9yTZt7xxLYGkoH/8a8K2RGUlIKQERRoscFKeIJNTkgrrmzHk1LEWGCKjFoUQ+L3H7E4/FK
qFUcxm5F2gmfe3DgI6sC6pExhFclI3eXL0m+dXP2wG7ut52hzvs5wUqG8WKT1K48SOOxszkvACob
N+3SxAcy7lescDxrOkPb27hs3aY4XxrEk3ft4C7UmvPLaOkXEmaf4x4GiMvRNxmeRz09D9KiPeiA
sRX5Q0o+td+ZGAkk7Tgfs5RDdonrJSB0xEfVcFRoNfYRWyDLHKqHhk5WMAmvYKTolStz9mjD59X7
kGpM2XqKNtOgHeOAx6zd9pPGH2BC6xI1nGYc57BE1peKmwP7y3DjEPheATfANEpeJXhkw/AeSyN6
7AY7yGlZGTNmfHc05lM7Vi9l4Vxmac4b5KUzVFKv2eqjLGHuR0Bka/VpMdPuUTfG84jm0LqdcvvT
CJRtldtNh0DUybeRkkPoZXVEWoVwKhvb7wWx5mF5CwjtInw0c3KkhiMwsxuIDKeFL0Sc77VBfjYl
EcW4ACMYhfF5Smn3QEG96+L+vRY0Chv7oObOx5Bar7BaW5G7m2RGeTG003JqbfWcdyODC92Ru375
jG2mDXi9nsyJgqqtpntPxPGucKczEY2BzpkjTCsDGREmO9kswaDfypPpueMzGS2OfCTABd3sPJZd
9Gr3usvL8piri/RTGeJHh+aQ32LwDIdUcsyWBJaaDGdHo/AxlnPGom0091mxslT2ZTrISdj3dR1w
7r0R3VgXa2DO9/RvV51r3CktewGnSQJaaZ0TFNqsmpj4Ima0nEEoehedTgxvMHLp3iju9QZPdsYV
2vxDgurtP/hDLahiLCJ7qzdEgndmn1R+bDPCrLWNsObdxKPr9WfcHaf+YeMaAq3TcldV8z6Jk8gv
9vOxAFXu65TUclo+9Fx7SWvz2cS207jjcSj1nSq/mwmUHSW7GjK/trEqVv+hmnRI29KmtI4dBnn0
jJvGfoRIsBdFds0YFOqFdcb3Vv1La/hvCemv/4ss0D9p7Tff6vNH+a3//4AOYyLV+e9V9itCkD+q
/7Pr/yK0v/3cH4wYx/tPVCweEnYipVUk82gz/mDEuNp/mojsVVNDcH8TZyDL+ENpr/FTQF8txEIu
MhiKvf+rtOd/6VBCfsTv3FDBXOsXJsw/MWJ+Udqz+qs6QQq2ppq6o7ooWv4sDbEXWKzoZ1TqluXg
AaHA6gaIpYdWyozs4ojqSmei9NWsuOu04d1dsn1J5Upzq1IpLZUl9CKUtXbjxo+alJdYki3c9+Ko
KKmBJJPAcMjj8UptitPQ6eyaEFw7N8MVw1RR9+a91I3KN2EDLop66vXWvwlfV9Wow3aDOcV/9p5h
0VBmKKAcBhtAh44Rn6lhOtFeUx06hQzFUd8J5DXDkyXMYTdhdcVNnnRba7jLaWXJ/o7v6ao7ZIXq
aFqdZVNxGeLl/+U6+W+xO38W2/z4RD1SRwhQhwwEfOcXuZfipU2nKa5KhxPtKMiCueuQLha/kZX9
4HH/P+XdH9fxXKZOhqODoDb+/M3FzlS2Uayo4TQqiD9ctL3Clh83+DlfECt+dHJTpDaDg7pUZK9s
UH5rpSdBVRCPBEQvVSAUdQprzfo2uNDzOlHtknY5qtLwzk2Dij51KSpsUOumyFZLpbzTBn82kVtF
qCYcvQoNgbJSIeLXR5K7mRKMYnJ6jYzuAbz8JksituOUuZDbF191Ezu/7MdvE03YUB0INx5S2o7u
lAY5zndqJOWiYs1IVNQKccS5M6X9P9J8IfHJAKvAQd9Rr4OOunzQiBef6jwo9c8Z+LXbRAjAUWWL
sdyTb+/LmRlx+zu9I98kH+ufP3bLVg2iGXXnlhb3a/6tbim2UIjdDDUaOD4j580y0gusnI90tF6x
M/HRx2V6H6Upx8pc4m429opsNhEeq2BWp4fItT50BSK0Xr4ZNw3KpKQ6SJ/8yZj4g5nYH7oqtorq
PC7izlsmCKEyBEGw6SGAJPmZqiboxjJElfqozPqLtHpEuLhXksl+izEigEBVgShbgGOl7qEs1T9K
ywqjebyAN7rS5uGiNjLxiONSXbmPcVWvZ+m98TpPTpdv8H+/pjfJFSLjvKkOtOZ2pT2fHVOt1tAE
N7IuQruAZJxOvKf6ZGAaXdcaL79kWgNPx4pWMNYRUpMeZDHDKWcKiLpi4mFCSlXqzTjmlx69EdUK
KbqM5XJlbbTpup8hFhQLIuYZM+LKi53NkvcDNAi5HwQ57bhUSn9J0GnggVzHpRNoJYhh/TGZtJOa
A3Su6g0q4ee8uQcFv21axLB9fp6gFo8ZTKqxPEgiQASaigmd0BjPWN+mVSvmwIxBR0+O7dfLtrWV
dxmDrPGeqDgCtX0zpkMsEUdnR7swNmrE7K7cJYZYiya5jJlHHzg7j+Um7h+lkkDK/5rLdFuaJ12K
nTW2YEAB4Jj+VH2JlWPkUE+bp2ZWmM47azHaIR21EPP03q3vNWLFBhoa6sZWvnlOtnKzdJ0jPyrt
74Uab1TLO3BsXxk54lDFBoeQPxrKcKinZrNE7UNPqxteLkRfCkLKuNR8YqoYjByu6GmM6oKQnbKb
c8gttkHcsj0sZig8mBC/KIegaRX6ypHGerLi/dhYOzNuViL5plYlmmmE3OW0hp6LqLvmjogIgYFR
g6yMHW/XoQLIbGZUmCNodW8sJilJFGp0EGzprlIVwjEOz2T46JV25XQOORst5QgQncUNMlG8oE7d
eXW2qSZgVyp51gO637wn2E6s0DWMwLImztag+/Y4ER9HzmA6Z/6xOKfZFApqpZkKwMr9UlCBF7hT
v3vFttYNZgKlj+ImQS/kYt9l2JyyME6wsWBJyx6je8rdZIQS7wYjRt/RdplGu5Ilbhx2y9D7qcui
5m0V/i5SPXTqtBNpFkaw5COektEvptvytUON5tf0+KPnuKEaPRbLF8aCyxcFkxAvSe5uvNq4PdTo
aVRebkeZFGG9h/kiBxYv6c8pPTekLN7sa/xxGrYWIs6RBrhL1Bp/1+ZVUQiXvMAEYW5qbIzbRfll
wtikbKUN/5W/kHMJ0aPI1O8QaNEheLHcifFRROkHryYixWZ5NZaFzhZfutvtsbF/k9oLfQuQkmzc
9LfYxYNY/6BYXyfiyeyh5zh7UJ4sxb6qPkFn8sG5+Wp6qhf8Tka76pnbSkqjpOZBUFZec8dMdV2Z
uwzzU1YEPTZaZ+QX1DcUKN9aitQFWVNMuzGC6aaVse+J+gkB47OwvhoW8mfU3QkteB4EGucAvP1l
PozLfVJtlZlIknEAqXS9EZDl1ygCvfLceWEyzxwiBr9x7wfbXhMfcKcad4SAwcPdRZa37e1sd3Pi
pg1BFeOrEyP7Esk6zda3xcFwq4MHDcEjZSppL578TDzevPvS1GLrtjb+vcY3c2ObKy7UpIVGx1ht
m4kvTL4t5qWL21U7XpkUbdmwfRAwm6G1N2LqQzsbfYfFO1ne8piMofwlir6q9EP7fJcsn5by2USw
Vr7Y4hPhC3I65lc3hS1A/BTROsNAPwNr26BuUY8a80+FpTDp60DH0jJV7yk6AS0qN3r0Xkzelppe
okWb9PZumJ81rAbZ/BAZ3+uZFL22ywKn4tLjY0YykULrdrbXUB82k06iK20KMC0rGd13Tr5O0YC6
xWPfLQfN4jwhym1SfTOLc45VP37Vyy+OJrDJD5vG5umD+ldR+GeR4k95tp24qVtib+KZoN+MDQSP
9fiepsxd3INI0O7RHOgHkuiSzG8a1JeEHk2oB22dyK1NqUALAfgQF1ngDfjnF8QZ1g5w2GBBcOO8
4mrOgWGvxxCC0y8ghOo5XnZt8+3Way4mlMU0NviiRu8oVCq7nRG1fjK8WFVHvdeGWkep6D4J2iJp
xOfNeYJ0owo+EB0yl/GGZKwwm6sIFnOgJnQyTFoL8nWq77KC2RpjJ0UsK1dde7QysX5OMSOmCNKW
dqzZvoQ9+MD7agrrRAtibhttvGf6hEIs9fX++0xZPWd8scSTkjbRCt4ztIocVZjsHtX2u8JRKreO
A+gldZ/MBLDkL2l+TcE5JCp0FH1VGPUqQ+djNKVPZmGgIiOdmpPACj/PRtCFAefEHkcSW0ADPabE
pK82YRVdcuOtZK7bVvdFcVjm+6odw0U8zDylE4DxrHttHHcrfiDclI+SSJRBGd4sUjhG+V614Omx
A5JbmTl+UV1kdFpoQlTl13k8DCXqavdbA/3ByU0Y80q7dgdn3SDvMrSMZn4TLvEBYQ2DPJeK/APo
hg+PYGVkd5qBgpfzhp5f6xwpgmEDB7nX2nQzmMpmrh8Swa9sRVjEjwmnCTr0zCH09cBqHqvmqwvw
w8soZZTxqEfX25C8oqWl20UAF+sAnnuLYGlTz1dnsta5pLLxrin3/DyWwJBrf5E4jMB1d8DD+25T
9sm6bkifq52tNnwZBiZDTI3cNCfsZFrT90AOpeKtPwmXaTVdgalZ591d385s34+KjREBQhi6k9LR
7xrjRkDSt7qmhpp7nedsn6vmvs+HI3k8fOplKNrvuGbWOmClxLlq4kMzjyaUZlA2/lQ+1xzHoCOp
8YuN4Lcx5lU+PyuZCJIB3MJDw3dS3abp474ud3qDw4+vvouBg04igPbOpPQMy8wveZk2QAPVFgHa
ILgJQRPRujab05Q8OZyQRIl03+F4blkruzs3LnTEniOCAZS9pSsjF+QzPHdSea25Y3RSRUbxmBin
fLm3omOVvlrOuzJfFslt0uL6VK5ocHam9XjrfSLteHRkdk5Jg5PtuNJRzKn5V6WxOP2kd/WoXAf0
i6a7tvVNylBB0IOLHVosRISgEHbSdWrj776I5qmw3GBp78hwDRL7GY0kGQ85Bcu41r1znTyCWwvt
8nGBK8aPB3b9BgxnZjZdGZ4/Y+yrxxAeIuQxyTzYfO2dd3iIb8wEyRurT6PD6wXqwhFdOsAdc053
6fI6mugZR4I9A1QXl7QeXm0xb7S+BuynlJe+VUK3i7YGvjBN7d5Kx0kozeDp3863tglTaMqeswSJ
y4L8jSDo4YtIkc6mnnOxRfImyuk452VgpfaprXYqbXlMd1KK9SBfm+6slgxTYnxnFv4HZqnGJVdO
Wf+EX3iFKY5qFBmE5regwpQxaHs6pmb7Hd0mwZ9JecnI/uIwEHT2aze8O1IwAWn3LiL7xGwxkEqA
qSUXyZ/NVvnGvI6Pn9m8zwQCZXBM9nB2XeDveeXDMhyRvfjYAJF/AB5W64NTq/d2qaBzNQaWbuRS
bn2nYkRHpYeaGItesZ5Jw7ZiAXr/NgsvLaTJuBrwcJn7qsaOX8ebrKjXpYMs0Il+g2C/uWH+UuGZ
YBFUjNCq9mu+ZOsqHqQKYuXsLg6Xdl7R2PY1JE8xRdtPDaO/cVv/7lK/OK6qpQYjoHEpmVT3GVkv
TctRXfnQ++w37YI/m9Bu3QLKVkvFWGDbxHvbv/R5DAzIbdNlJllHI1qar4vyNUFCrk+sxFhzLAiT
UEx+8/a0Pydm/vWqt2L6JzfX3BS2QnyeGaogh331hMJ2ZR2Q4wTtTltDSvCHVX03bNCt/8ZIpv21
DXN7wzDOMN/RP/s1TssgQVfRtfx2rJx8V0THSKJILLJLmt+wi8mdQWDbbcQn9el2ijvAVNllThJY
JecgbGH//jet6Tp3FRlfpv5r2wDm4jLECQb5GSgRBfQobgEJ+yi7/vN1bnfMrzfvT9fxfvFjepGT
5beQ7FDDNJKMH9Xy9s8X+LvP9ecL/HojeQ0BlgVvRDEeRIvg4DoX53++xN89FT9f4pe7hi6SQvYx
78ExnmdwSpIlmxPhRpcP/3yhv3sofr7QLy00DgOzJwfukYWpXS7lWvMYtSdAjGlYkBQygqhEEE11
88/X/dGb+6dv6ZfnPpaqtNuYD7ELxPd0227cQNsMa1ZmYquT9b/Hnf/XY/jz+7x9pz89htrME0Jv
wmQ2kq5A3h8M/MepGP5H97itmS7dbugdv3Q+m3Kp3d5MgUBUF726DfsfOKcHffWbDqt++17+8vEZ
2FJUGuRQbH753jImnkJr+PhMGyR59ZkOD30JYjPDVds3mxEBRlbsF1CeQE9j+8MrrSC9jW5n6kV0
EKZ39LA8ttZDFB9b5Zjp9+r0m5v49mb/8hoJWwKzAw3nrxHeIHqNFNkh5F+5SqYc6d5R0d6tBk+X
3P/z/fS3z+RP1/oF8y5Zd0BIcq2ivTblPfp4X9d/c8/+7bPy0zVu//+newi69FjblCgo5SFoGnXg
laeoPhU2HQvjta2u/e+ezl+M03/ctsAMWMD5HAlE+fMl1bI0TWOpzbA6Wsj/ycfytcDY0mRZqY/T
vj7WiDC2JIcHdKdefpezof057vOPy8M5cjSXKcuPGczP7xjfA49LN3KXbYq7cj1tP20/vzO3v828
+NsL3XZnx+VdGsYvz40KyLo04v/i7ryW61bWa/0qfgGo0EA3wu3MiZli0A2KlCjk0MjA059vai3b
FLcseflc2Re71q6ipCZSh/8f4xstS9VSbPqr+BBuMZXt689/GumXxWvB7cSQatKh+MhVihAI0vRg
pPClX+FiOqBsWg9LdsPFWqzcnf4c7MFubtp57T5UFKAu6+2f7usvZ/f//B1+3PZ3L1JvzIWdjPwO
JQdw1wHRjU+Keum52fPwP/gu3g31Ya2ihVBWQYJAipqNMzwFyFzw3q5+P8gvV9x3g3xYrToEuoQF
na+n5WShbnL18vsBfj3dvRvhw3RXChAJmcMIVKGX8ypa6ov8gsPvPj3J1Xgk4PA0PmDrOYIcPTg3
/i4GtPCH/eMHaNTfX8O7X+LDksXhpTU4jZ1f0uCm2cltu7d3CEkI1gHIebS3xhatx9r9w9395T7u
3Sv74+fvXpdG+AIWPRcvqUOtqAfF62DlrtW22Y/fvadyla6yN+9/spK9u9jzO/x+0GwOgRRysdZ8
EaILVSLYkjS8tNLs6vcP98xM+9d14t1QHz7+0kOj3JY/7ivFniNQ6GAlF85CLINjfdH84Wwj/vS2
flgqRkNGFaG2SEDtG3hAK5/kvsIhifEy6AFsA1hb2GgkOlL7gj58AO+/moFc6e7b76/7V7MA2BDn
jHjwzhklP99hDOVyKnz2Cq27p3gIGX1RYr0Pkpvfj/PLrRYJLLhGWUIU6O6fB4oi2wbrObDHO8S3
4VEvo9VXgoA5si7T1X/j3PGr5/l+vA832J+zFGHWyIWt0G25G709B+8M9AkYz/iHkUJ/fZbvh/uw
LA9zNkVDif/GjeKDnd7nZb5rp/vf38RfvTTvBpEfDhXRkFRuZXBNszTgBlTLyF//foRfHRTfj/Dh
dSARxokcwQipfd8H39s6Iv/cXTjDcxlXO4H95ffj/WrH9H68D5M2KNypDkfGcwxxiLKbAdqXM1z/
fpBfHn/fj/Jh4q7Bf4sUjtNGXdFbXDY34rXdiZtwSzzw3lxl6/guWJrbaKsffz/yny7v/EDfzV/D
KMd6xq+1wey4c60Jn4HapVBNfz/ML/cT7y/www4NfwUJdgG3EbNrtxzWXOOyP1IfOpARssTmzRZi
KZbwIp6ak75OV8VW/eEw8OtLRRCPbRjkxDme6f2lzlWU4bw5fwDePrE/N82+knc/LvMfyZ/+r3JE
+RD/a4XT5Rtxsz8TRPnzfymbPO8TrVzIRTYVMjAANj/5S9jkmZ9MgEemg07Jwk5g80j+1jXZ5ieO
ELbnO/wBHxkT09XfBFHL+WQjmzDPczTUR8m79g90TS7A0ffrKqUd6bJp9z7G2GNAx3E6JPUO/UN9
0+S6u4qiIAfqCToLHS2AZly/PRVSujsCSzKsN9pljbFFdI9fQpsl3vg6D8gfnuK1Foaz0VWrT3ke
I+hUU/o62B0lo9TFMhEmSf8GWEytzZZQ9HLoMGnreVwFput+LbRvnhtdxEqWBKwUeWs9SpmXQNbp
zqBXGi+A1odUoYt5Hc7CfCOy3V8lcqrB96HD3NnwxW98EzhNrbz0MiGonnyJStPWzWuV4ed2xdcC
ON0qybPsdVZj8mwlaQ0BqbSd1dDm3hFXCji1InZIj/KwHhxUgXMKN351cFJtHYtYdo8DzpHP2iqD
GXuRn4ZLcPcF+Uq+SbdBZ25/a80EsCw7wr2erbzG9NTAiNELzPcxiL0OllATp+Ky46/derOtRlyf
Kvzc5S6VKFnWiMNlZM9f+rIFJJgbAplHlsdPgOX1uDal420t3cS3ce/mj/Zo1WIhRTidEpl39I9b
GpxOPkN1NSwLV0lIQG5vkdWS9mKvk9l7LKXQXyZckjTifQratO7NTC2VGMGCVzaQz8UI1XrTi8ki
2mJClkSloF15XWl+CX1vRJNJZMnSj9PqFhuAcw0MGcbJBIbKgspgpUCp0e9ih01bYNiuFr61sEIB
SFrVuXjRxJbggw99bOmyF9FysJAyyCHrbpEd1zcwqdCTzgI1yhJdb7uuY+QYcTZo8s7SydomdV+f
KmmEeOnGylBwmH3KFW6JScOKAojnPpXvTEjQWxlncLGJVIe0NYzBxEAi6sHCkBFgEpri+0+5i3A5
brX7RqmJfSVJrqVeCow64QoHLvq4xgNmQ5d6NL+XDfedkrzvbANSBa+StulWRCfRc5mAxKfL3A+C
rduZ2GuBrZ6zGQb3VVelRChk+xcJPfFXIm9LWvYxWbVu0KZkUA1WA/0gl/HRloTcLtyzCgr5cAN8
IYyNdSWIyqPlrDKg6tVY7WVtA4Cq6rpaZhOhvLnKguMYkU2LBjvBmBMPSBbWEeQodgi6f0xhI4Jq
soFPE4AO7om8Dif8FttCbzLq+2siiqKSsA0XD7tRn6lF3mTKR6hA7rRQFTLMZRomEmcA2QyYvesu
rXAgmh6EjL579ngSu8IABnCY+b83JckIBTqAuiJ5GwfAjeGTme4SnnRVD0rdZ0kZr3y6x/GxrXP/
cgwk+VqprAesoGORxixUIceJjOC2727Nwbuuow4BuvBRsZMR4UrC7vEYLqthJglOhdTolyX0jGJN
dnb5bZhbEuHw3AtOnO547/eR8w2yk0UHHM0WbfvC8R+z2NPNIUVoiXq5V/6NMyc1jRymZlqwKO3G
9UgO27Ak8gsbfQhhDeVZb9O0dkqslsiVxjVmM2DgCV4r0n/HqHvTXUb1fE5t+yUu0uEz0Pr6uXTy
fG/4CsM6uVeo2Edcv4rd/F1OBRU2z6ii+yrU5VsYpf1m7o2qPDX56ByEAr25cCPrPJ2pMr0ytUzD
FTlI8ZUBCQ26fz3HEd4/lxanF2Dz6lIIEBDzcIKttCrrM5+ufIvNtn5qbc+7walgH5Mi9L7KLM8f
WpUXX21XAKoLis4hJ8g2wCYZsH2PcOGjcuVmpjVuYk3GIU3UfjxR1zSKrZRDB5E+iGexio0zt7fz
4B/y6vYDTKRwnr+KvO+NPbAv+ejJRBzRY1LcY1l0r1g5zAujttOnurE1UXJZqEiP7kFSqLpipnAU
hnOcEU20h0E9vlALNtqVEVTCWnJYsj2oV3E7rJSrAOhC7AuhpQKEwVHj9eys0n4GiDs3PdzTHmFP
DCEy3eTk2qWL0nBxeJAqhPAtzAK1T0tdEZQ9Jskt2qXiGdNvrHcBUdkn5SQ+eQRFj3DAMTWxAQFC
QqKGJe8STkwRb6vUsY2tDf2S1Oko74zlBOC+qxcehIxxMSrJREq4oH7qVFN+UXZFXLUrCBvN6/oQ
mQYUOYL+FiwG9OLbyH01i7l5CUfffnZKp9w6SOgE//RQ6gU5Qd5L5vv9nRC1BMbRs0bQfG/wU9b+
5MtNnM6cq6y4Uc9Ak4pXQrKZK4a8wQc16Th4TaZCWpfag2eB6bEev/X45Pplm09ej/RlfhMVFs8l
jGnyTHJAE2nl5N8nIq8vvHEo77UNC8s042mXGTmAJZhc0HCnwPO/uJaYLmqINS8oLudzBgJeDexG
lrnyG3geM7dkhdTbTteJ0RcsFJXjfBV+7aJDcaS4JsoqY5dgEsOyyeauvNVh7z6GfufsaxODmwjx
RYT4Oz/Pia5edTFXKDQwVm0TmOxro5tg5IHogsGcdEVFNkTvaf5EHRUWSJvAW2tXjAgxixmuHDCc
BQlrLiwHR2/7UEZXBl7Tu0gZ/sbRk7kp5rMaJfCd/CVxdbB3h3k81kSIHUtgHEgzZnEHWAe3MZeO
J72LT7JKTTxNUHWswRyZCcHXrhTUjm+TxIGfFr5YFU6N0KAlbedCObGFPSFML103Nm/d5AxnHTw1
77Ep2IgtqdAhn60bqz7rK/S61PSbtVHnT5hLyBuJ7WrbnL1+bQ9zQcWjeYhdx9lGPnGUy9oMzHFt
4MG+aLMQBAn8h7P6jnVt3IxD0X2N5NRc2i7HE1PF+ZWcuwIaYUHOdViJ+juB9eTJ94UnUCs189YG
Whcg7gqNL6Yw3Mcu0cOaqK/skMPMhU2U+vY+136P+lI7O2UaGHGacISKZgxnqkNUnMMXGilO+Fta
vFR436cgzDZ45eIvYKfomBde3C4wSQGhSIdkZ6GlwGUTECw6OUG0VmkyE5uFkBf7mYu2u02t5zEX
400pumwtCyhepXIClGWuuizJvNhCtetgcE0YomSFWLgTpNgLZLYgyZoT9wTmeW6SIwGyBmdvcpYi
je6wsqH30CqUEGqkqjYYjdQXd0IWRSQqv1PnD1cIU2JzWRHYimIQ8j2MGjYz5A9avdK3vU3WRg0F
7dKBCAQ+hFWWt4E8OW8u4EZ0nboueY9xracR4pLWj+oLGXkZKYalPIrBr599P6inA+BkM9mROEH1
UiMVvklq0yweHduLHuI507jvzSr/HpIOA6Y/sHZmSUDaKhJVSnR5K1Jqo8KPsoWQdf9gnZ3vgR9M
PNe0RRs/D10FatUa1fXgVtPZQ5qyqFiACKNdlrcVUx/bfOz6gTMV2Kuw1+OEzaEE+xMsMicpFoZH
QFZvEocCQc+7d2jr3MZRIy51htyWTXKIxiwdL/wSTfRCtNpuSKHE7oRntt+PWQimO1aesVII32+a
tNeapkYrq4UPour8W2TXwRDZ15BvmRix6tKfwn3PojDEIyoXbxjovsAQ9veZHbCE2RHW8a6rzzhD
r+3nTQQTZdW1eYjRVzs5i6+ld6xMLptEHM12BlrptWaHFn9TMgDYx8NtcmyEIYAhXhMfjJ419RI6
xqAeuqpRj6zqQ80MMA2HTnYskEGDv8I0mlPn1MFL07YSrtZkA4gVGvGPUzdvZZ3L09w17Q8n/nVY
OfJzLrv01kWGXZ6t6rhZQ4xzT+CbBrSOJvY4V8udG3rG1cAbemyCzv6chH24ETG89QUzoosEG8nr
quzI61xIgEQ72TsEXIrCaMxbDeX11k9KXkO37bd0rLyD70yI3ZWkuNknQYsqZ57JpSMa6C4dnSq4
Jn/IuZ/taP4cNZHGYIcjBmUMUbDFRPQs4nwefA+FcWnEo1GyD06bzxbLWL5o0Dc8UXeUyFxK4xFy
OMLIs8amCpt2rSVmFHKx/G6V2870WOdFfhok7nKCuYIU2a/OCeciZqjn0yADbg6iTUfHi5gBz3+c
gYBthd2cl+Q6dW7D0nLbvX9mFSzQGsXbiWRFRIdOCTatU3MG11Am9wJ0/55tRLxXFK33Td4mGDRc
WOiuRjHEYTSGYe3Z8G9ROPkkCa6mNKOibw3NPSabYJVmbc4iNznl2g6c9Gms5nKf27wbKPp777JC
0EOmYFHaZ87HTE5F2jXdRSyr4SIUZnihZ7I1dqUWvFE2NOPjfJ7VCBCrJEmwdsBuGfbofdPh8F7G
U+xeIOFwiLi1RnmyOXwdiwkfa1p1M+gHxW4PVMJdGE3pd29owTDVengNDMHeDVQbUEGf9bjsSXnl
tJJBXjuLyGM8/USREeK4wnrFlAJUsXpxhtnlsiQq/jJvWD/NoUVPi+8ijjdWVqaPk1fjTyL+tb+Y
6r5/UamwbqCageZKhUdBDQjyUwIeHuk9q8Q6hGxwFQVlkIP8jjtrCfTMAHiXjRO6BRMBgeFDLW4M
G6jCWBx8K8w3aTw3uz72Z4AGeBotZTYnOdrh3qTduLbV+fD8z0tY/w0H3/8ib551RpH/16WrRVen
cfHyb5uXpnxfwfrx1/6qYFmfJPYdxydnhoOG/S4Dx1CfFLwHz3fP6iEb6RTti3+35qlPpoesiMIm
5jz+EqXjv0tY/ieJj84FX+J5xOT47j+y5oHg+6mE5dr8Ww5eVGILKJmZtvpQxQXClItOI8gfUPvG
bITNyyBqQcfGvswv445KG/xZaDwgZjrDX9pW303o88b2u+dl0Qv8deeI8qic1zl9bjaxvWzWOSC4
PetgI5a1yKO7BPkisvc896+G2bGeRMVOnSkKSNsCUFabAPrAt1dzIjRhAOQz4sFpVDfUH5K9LYd8
XJqDPeZsC6S6KiaBmrTQCfxnGebGEvS29dy0sM68rCYKI466BLwxdiZQt6nGCGGQfPna9yjyVswk
zo3o7ezgQddsSG9PrSPMMLkFQFs9+aPuqOSwLK7CEI81MTl5+MwpChs6xw73FsoTRLugTCkcdIW5
zYcKo3xt2sFLnXM4U4Df9o3yBn09Oay8D7VNVDpWZN0b7Qa8mw/YJik8B/BUj6XXLgCHdkZHeK2K
YvHFJSFxehCDNk9Nw1xpNNq84i6evQeFQ+o9oadwRloYI5SEpup5tELEpJwgMIkMaXithB4PIWbm
KwswZIVathgvM48Haeh8Osyh+4Dl0gKLbCJLrkmvXFaa+MbAtuK9bM7RjAIw05HdYL4NSs//DNjC
eWYSs16VY2DnInqO40qRuNPGKor4lAXsexe2SkAUEnK9NYY23Cco48g7MpDoFoV1TGoZHPpUQUaL
G/0YcpjDkQ5s4tVWQ/fgjiLaR1Xb9gu2Pdae+AK9o4bg809kRcutIQFU6iq5Hp0w+j64eTOly2jo
6n3SlQrDIEQauamIWlhaPY6bUdjOMo2AEiphUF/sQn9svk2cSBAQG8U5Ug3AD0l4g2U9Wb0vNnmM
x7GXBjw6mGMNq7IJR6+P4AOsel87JzEDQRrLXp90EAwntgzjscphsiZzRKfFqtGOWnH/pHtBIIJg
uxafdaWmZQW3g1GwEwyr2X1LhjS+QObS38hkYD9M7XJLlS49NnoYv1JByb8lBpa9VHIQM0G4LQM7
rZYisQ1IEDF0Mg4ka0Jv1BoOXku+yKheGmUHAhpS677UdWc8q9ocT8ngY5SfXLJTozDepiiVn0ud
kh1qSFKGONKxASlbmt6ptTEbzA9VPQHWoU73WgOkXZR2br62hTddWmz0HhPVBtdkZpkggKU++Glg
v815I25nCVKwdLxsF1WUfRZxRo43Z2awwrMhLuofSO7ScnY1W6f1hN395BnWd9t09CLua/u1jqL0
SlZqOASTMu/42iTnY7NaOonioMvieay4hLWXqh4EUCK22pzFho2ufw/kxN+6HKBXiTMk68i1i01m
tN19Loh9t0KZ7NOwUt8NXqRVa4bdPs4qDqeUliEVNdWynZPqIinmbG0MBHtzH6prsysJjctkf9VX
Zz+eGelHKkLETLswkgktLvd2FtcXrY8jGPKUtJdRIILnsHQAacGEIKfLr5yS3bidwEO1ZGCv1Kji
b5aXd2uCganB104BhtAY90Nr11/DgsUanqH7lkJpeRhac7pgFxGTTZaUV0ZvJ+Gi6HVyWfnYrTxF
qu+mI3g8Iw8jSzpf4GUo7EtJyu2mbNLm0ven/DJrrWaDZwkmgBxS8D7Kzpka8WGV9ZB8iSlwreey
FSfDQsHS5zM0MTyC3YXOZ6hKNLwzjnAGnCO2eHFerrA5AOAJrfKxr6IKaW9SDJdpYndXMhUS4npd
UqwMmy6kiyBq2AuiCygmN7FV4UwhRnPQ2yI1utLfJeUIOA0jURQ+gk0+E7Xdoip2nV+NL06b4X60
0/DWH7z8tRp6vHTUa6nYYIS7tBxozWDCScuFT6XfaISoPTBGCCcc09lm10TttlRftdsujd4Ny3XP
Ytej/XfYfo/RhPvOd4VbLWWGu9Gyg8g6hPAOz9UKMF5USiQK9SiDJEnwdbUfhNmsxoywYmKnKnnZ
wuoDqe04ibMyVNbf+l3ms0OymtvGdshMTN0S7IapQyxYZpcB949G29nBSSQmwPHRIxFiFO46KnPM
AJHaGpGjXlQe6C8GiIVa7pi/qn2r2/pRU+0m/Z0aerPCb5M1VKmdIFxOPvvwkR6RvVRzjjpRg6qy
N44MHnRfV9nSTyyg53RRk2c0oXwgrhu4VPl83zXEV0LrU3NPCHWCFKukEojHjN1ldDIT0/LBCAst
qgtevgJRU0wS/LgPCFvNmFtGqiJ+LYgHM5NZ9Jxo3NElAWZq9QABxnXGu4Siu3iLzCJy3xRnrflk
4uswPiPzaaiFzMOJg928M+m6wOwfofmMtRfvSCvGyFHOc4LzHIL1cTLPAc2B15DTUbRJFkD38Woa
adKyv7oxJfS48Dq+wyS58NLS+uz5pb4mH7R/apPBeLBMbjzk5alcB2hTzi7ClCNakk7V5RzW1jc/
NeZ6iaFfvZYctmhNJU1l3LaOBklmtjOwR2VHwTKzrHnahnbp4XBs4WAu0iyqb6tixCMm7Sh+mMba
vx8VeV78DyOUAv8nF2NnR9sGjQomur58roTABYennGBh2PcY9/sxHDeumYSblE0iSaTWrG8njGEE
9CTTXRIEQbTCo43VxRkJo3CAUe+LiddAaeg5cZY0x37MppuuMYnZNAcaD1HYalwFs2FfDqa2brNM
B9tGqwrWXzQeOLeEdxpnBKCmTD8JPXRPWepmN1CS5nQlmj57pcupbnQxWPFyFHmDvgTiOLAheqXN
AgfXdKAwX2FNaXpsRmGZy/VIieNkUp6BwNzFYsv8TjBwlg/DTUlTMV3WLZHt+Eij4i4u2hy1DOSk
VeOmgBtzJLd7Z57mjDfBpHanstC6S7PafyLIsTok2DLugrY+I3UGzpiLjpV7r9ymvaQeVjy6Cbj3
qejpaOVxkPgrYrDDF7+hd19T8l4nbG++co04RkkiUPeidYjdEASPYbeNgtsCFsLXEtA/uS2VR3oF
weXGfhzmvtySOVRBwax9i+p/WAG61GdTrN2E8rl1nZbDvnROaohyTdgBehZkucLF7yqtFn4WoF4H
OfA4s3VtcbcOrpW+5UQJ31G8DRdSy2hNQzf6HsvAu6WoRZCQlU9Ha6itpcUivIa01d2bqgzTZZt6
BMdOLDKuKJyHYMi7neYrOtjObCNwIaWuwzn9mcOqfTGL0XsbKVmtXD92wQAYXrRvxmRa5jysQxh6
8s6zDfq3/EFiv3ktmqHv7jOr8W5Js2+uyP9SUB7mmNqknC7RygSktVZkBEzkhSgIfzvSV5vH0Qz0
44xdlBiJMNoVZHytct/AKUQ+2zKMFCdw6j+v7EGyyyiP0k1ytuOJJAeAb5BMFCHmPlSxka0nT1A+
HYdDHti7qYkvi14WZLGFD1VOw32BTIP8+SJG+5QmAESJPz7KelKXinL+mxW05iNlWL6sxI/Fk+US
vrKAplW/ejB3LhIWijdPW2xbO/pDR03c7lNGse+NMNOeKIwxIh+wCNjkq2Bya0C8nbkeRNsir8pb
j7KUwIVtw4t4y4ox6Ve2qPNobxuh/SobqiSLshyGg2mEzjfIBxi3J7QBRKRZ8j5xgvyLQ2LDpd2Y
NuCkpDFewppd0UqWbvksZtqQPCW/v/JhHJZ0KDzmGw9GGaugGjCA1ybJJKaPDGuc38gGHk4kk07d
KhniQS/mTjtrPSTd1Tl8eiV7yEh4eSd+DGsxkWV5NSVVfSHYyF/KMMmfAsus+DhkuzHNCTtkXkXO
VW7qdO2ryji55JC/ciL03koa/SByxYRWgZQRpxH1wkhany3CD7M8VskTO9Hiq/JVc00Rm1xrx02u
EosG+eBKuMNKcOowEntL/LG8ckqKl2h0wSeKRnhbVeTuQzHl02dOT8n3lslhFTZevAVmxXZc+qm6
cwMDHEQqyJAa5/KSHHF1Bgh2LFdRjyLf1FP3OVe6JwnVbp/7oNYbF+78A9xF0nx83fk7ZXQQ3mnb
PFjhiEMpLese3ousw+eafehaxuDArFAhssuSbDMHPnxIz4w/00z2F26bmPfUjJi4Jxyh4VR7n0vD
arYNy+nJa2omsJid0abp5+YYliGkVWmjgk6IcTSn0kCd0Aiq0hjeptCkxiMzZhidxgT5tXfsq4gu
EdZ4002q+ObGgwfz2TO+wCYgCSGzqi3x3v7WrpW1VsClqfRlZFwW7UQcT22sulG5z2ZmQU60MvKu
FnnktG9WbUCHHHPzyTrb2jw6XE+eFeXE3fjV3uSwTZvCiaMncqTrG0iFxF/Ewr+bC0EPX5qquWAP
F99l/phSYPIl5D/hKMyFsX2HM0LdukVTf0GtVV9HbSFXJRuQHUcW51nXHU8P9BXXRUFZLJvAG56m
0Z8OgTTrfVF2NV+dkT632TzsZogwaxXB/0NjFl2VFiDiMO+63RhZIJQ5nj0OUHo53mcWpPs5dc0T
xRIEpV5G86mIuonwmaqlI6rgC9hWUqSUBWx9V9H3WaD8mGH2GdGrN9jpbRrX5St7I2hDBZPA2psI
i1vOPekZ9EtdsnIHsmQ4bqeFsc+xKQB29kb/AZgYMLZeG2RtNfBvHlrDNa7sySueDTfqny2PT3Ph
j/TRFvxrFgC+yqyN5Xmy7fmyQv9CVXAzqVu6xUYwEnoU4sFBFMe2s7UDEoMtMIwrQrXNC7LfUg4I
dULKh8wtlmi+CKIzvYwU8SPk+ZLfRQQ1DPNK3UdNTHFngSWHpBGz4Qv959W+/6OCNflbwdopfp1e
3pf78CL9u2DNUp8EIiLTcxCXOa5y/0Ow5n+yfUGq9dm0JD2kFfzk72qfbX/i0Z39TP9B7/q72AeH
iwQpn0ofyWo/fvpP9GriRzHvP/1CLroTX5oSzRz/qilYyX7WMZpkUCVey9sLJg9N0ZqebRCZd5Vv
G/bEQYXcLt/ZWH7elna0aqWvRTFsDZESSPskcqfxghUBmhbKMYjXVXldysx2Xn0YInrvF0kwAFDx
kJ4snZwWVoXUxByICIgStFjsqIymwuIOvCDxvo5z3yBHkOnYi4vETgdBsM4cNKFF1BWMGLXSgGGM
MplT6jGJsPptgRGIvzLUWYF4aSa2cZk4NWE9nLDFVTXkguVaVGFdrFHteV/SWRBX0XhOvlNZ7Jgv
XkuLUR5DA2zyypR9EwuajqoTWz/vkUgtmsFJQTZGoqc1t0KlkyBqIIqAELFN71Fy6zaIhzp2feQ7
SSrxmdna8qGNW6+9MTsJ0yoUou/VQkRBARmiT1wneFTDGENn7eAvsZcrXVkybTsWW2aYPGYI88rg
kDaRYVKmDhFmqZPUel6PY94l9jFoVSTEzTwgiTIOAHmAs2w05aYhXrWB383km+oWsl+cRXn5ZlFk
67+qZkjZqGmdSZ/1sysm2LSgIM0Hku9m0FIjL139VqS2C5u1rcuw/zoHjqK3lmmqxhAA0CoSqZa4
aYOwgoYtnCxRWoW2D4NuR+OxMN3Jf1Iq0mf28Dg083VeW5P3NNNbA3xO9Xd08arLiqYkdeG2C6/q
pug4HbcJEseAyq9/MgKrdU+FQ6n5WxiFDVtEe26TeZ01kTHO64YNZ0UPHySqbXBi6zryZemKYss7
wcn12+86coMMF75lEtcEQpKj1ManjZsSvVKTlBVA1UYedBsLoyVEpzaTse8IzAaYt6LE4BerunEV
Oy6VUmN6NmKjozKQQNkpvmbeIO23qFeJ8zyUjkV+bdVDXEJzTPYnhnhbFkonz4YVx26zdCfCsBSY
iZGsVGBis4xOpJQiHV6m3mRHoBZkNp4qwr6jcD8Y1ggpE9LjAIwMg9qYqaeenMZJOAsn9iMiuTNY
zY1xg/pTFOHzzNZFpkTtla5tTwA1JsBDYJUAfk/JdemkAACDRRoNddNg74jcwkSUAJ2Uj7LgvEar
z/yDB/GD+cFl/YHuh+LPdR3aCWAGf55UWr+0VRM6zgJi20WIxnTXbOtjNFGRXoTfivV0LP+gPLc+
NC3OQyJ5ErRPBM0L/0fA5zvpuee0FnD/0IVcay7FKltldxmIBrZXNliUBVEbR3MXrpBZ7pwv/TOs
Gr7Yd52e678mzfcZ5h88NefLBrToITM+/xcM34fLdnJ/9EtlwvhCk04YVLc11i1K9OGUUF7Y/tGj
dNbxv5+7/xqPx4qxm4v+8RjeXbNZGUj9uf8La+ts4VotYxxDa8I1wn10GR2riyj8R47PH1eIlZ9p
wHWQOMOI/PnBsqkvGkfGDoSVfglZbLC+UUH//W38WVn/YwzHIg0WuqAnfSp2P4/RSdLirDokfbi6
rLMbWe+d7Ob3Q3xwd/0YwzsTKH/4c2hzfXCWAGx2dN3CxQg+q3A9rDnHbfPtfCugZ8cL95As0tWw
+JMf+myK+fC8PJtdgOmhTqfL92Gt7UJa9SXV1kWyr/fpgfC0rX+wdt76D1dHK/DDOIi9ODdxYQ5Y
/Y93sPWSKOwI9F1wAl7RhLyHMPxKXeUq4NS3SANoJGwwsUrfBd28FSUghrxrvvz+t2Dz8uGXgH6A
FJ4MClv9aEr+ZJAohkIDYS/Ac/Th2vMAC2kLSMzdBLbD8qKVM/jP/3REF50w76f6y5Tx4cUpcjKO
ZjNlRLhPUp9J34denuHPu8GNl9pI/3Cj//VNZUBaucIVFtPlD+/iu++vNonxJVFMErOxye2nfoIG
581/mFV+NhScX1XohnxtUioL+uNHUiqdjHQSEQ+zNIa1JjoWkd0fhvjgeP5rDEtJwQchuHnqg2EI
4Zft0WTiQg5q4z9GK6LON6/dQ7UJD/FWXbQPYt1uzXjjX/8JUPGLSROgJUkADn1vvBkfX9ZZ2aMu
sHssukNwE+/iAxIIeF9LqnMA/7Yy/NPF/uvX4WKtplNO3jPSWev84r57asFMqLhJoiQrRbDN1/m2
kltq+GBBwiu0+LX9/zvgeVp4N2DD0wtijvqLs3mV6gC4pL17Ue4JBvlsIGzc/v4z+NXTRBapkAoo
9vUYXn4ej+qC0f8/9s5ryW7kytqvoph7dMCbiJn/AsDx5S3JG0SxWIT35gB4+v8D2ZLqoI4Kas3t
hKJDze4md2Uic+c2a68F1Sai7xa1erv5QvlsHd2PqQ2zj/AU7pAWkO0jgkABM+zHW3Xh+T9zYg1Z
oVJDcsFlnLs56zgAcOixrzCLICZ3vfd7MOpfUt3OpkkZ/YFMhtiHwUoR8MsHqpxj5AtDnYpoazsM
RDAlT39iXT1Ld/mF5Ggv/SXKzvn3hW2dvPM7741Rk2wNkwjSKiqRxum2NoVB8Q9BY2CvNrwAruxA
KrgOXMFpv/a3vPKutOo3EHguzM7OtvOX3YmMQAcswljCPKoYOlBmFCnBXPi3vfFVh4N8YWWzGzFZ
UFRkgsB9UKL8sJ3xWNEOmtrLU9wyLYuxn61uU3VfB/ul0zF/ez9Ym9b77joAT9dz+KVlO3utLiTX
elZcLr3TO/qrZ0tP1X8QKX2wOXnydzY7sejbmM4QAam0ZjplBbE55GDu5GS8K+1Gcxe29HTOeDqh
p1s6m+QOM5iNPHCcbCn1y3ukdZzuRtpaDqyE9Bn21RWSA4sR4exB+tMqeTx+FOqhOfkQwHcy4EGW
7cZngiPZhGDlwmy7sLZZ2DlZMaeDQhWCGP8Dp1BbRJDAZ8zPwCKz0tbpKr4VVqU7rCHD/j6F2J/b
O3P+iTXhXCGbkHlwZ/fOj9MgTzxZsiP9SfUu83QhGDz755syzx5CpfIHxhS9qxoULullpwwuNNZN
Xew+X4A0BR4zz8FEoDjReUgiatSzwEQrjgKpLPSP4t7bkPatoKw9SPtkK26NJVtnDt6Jremuvzvp
fenl4bFgsAHF3jVNohUDaah3XvmbSaasuDK3ACCs3eIzfmYXsWsQS+DxSX1mse0RfFiR1i3jjZCJ
NA/tRr8ZvkITwTveOIVTf4cAdGFbz5o0uWcAFeFmn/O0CIg6RWVRMz9DBcaGWhl9pi0l4pW0RxdW
+YlexH5p7Pec95riakplcAGbqjp7XAc4UPXSQgOcATXHP2Tu+EzD1b+UbsG7w6LkT/gzuub/yWLf
2dVmGYvKZ0X1Hrse+pVfkhsJZmh7fK4OTIIh6/pAbR4a6SWr02mZn9z3VmcnV2CIUC4FrIqQgB/U
vboKrpmLry/ENQwY67+auUyuhbBF5BIivDQ98aenF5yCQb1/GpLFbSJb65SO52bbdJetgn255Mg+
3ktKr9CGaxJVOPPDvRTTaGTIhAJ7Wq3NDS2bFUKR3qpbod6+uLYPpxXaG2oCBqRIVAdIGE6XVuhy
FVcNaLFa/BYk94iaLlyHDzffUGUYS2TCV42S7jwbQYOkNtOcLnWzznaj211D8wy0zvuhfENxBkT5
C5yQbl076KAvmJ6vDXI5Ksn4NpUSN5DR2WdLgX4BDQMhXq+ktZlvVLS+N8KVty0vVMAJ0JZCn7zI
0fJry96fTsyakFxRuJ3+RpyXmcaxg9RxTCaz3sa7lZ/MJ+M53o5bRAOcKXvpt4YDj/sFBADOK2TM
sMje5T+AnD0m+8xZSu/nr+8Uc0uAdKew2+Rnm+0CCDwY4Y2Uvn4PqbjqqnR4c6YXFjZ7+mNOV42Z
SX6XXoJmUiI5PUj0ZuOjXGBmitayG8gqXZrTF8aGLuAjSnHO5/Z+vU6f2Jt7ngbxBs0rf9mbXpTa
iVyzW7VXMUEiEkcjBHL6epo3d5gHcspwPWyXXpePO4uvRalzapaQu6kzNyRqcnsEREyRU0Z7pzEA
6qH7FKYLS/11RU6XSlxDqg3CSzlDwdmNoAV8k0GRbg1cypEO8WW5kQXbcqZQMdtPRBLmyqCjsPRs
f7xBlNMMnjHTkmQRFPjpR60MSRAaI2CF3CDdidYNjOTNNnQoJrqyW2zEsreXyCrPGIWG2phA6PR/
jHmiKKOjW3Sml9mVdNPnzwL8q5+fnQ+JGg6JWBGXjioJDAvz5B5lJiUDxwq052f7k8FbO3PpVIJ6
FR51OJQAtF4vP1ofLwhGDUUVIcGTqQjNLggDINYRvWlIt/btTyTxYDkEyFWtGBrcxmvjZvy6sMq5
5/21yn8aNGZvM/2NQQlTVklpq37pH+Jv3g/5BwTY4UVLUpiug9hO3kAuhc8LlheWaswuRhaM5sBf
6NhsOnKpaI34U2TTm8asuAUy9OOvGsTF87xoEtMr9AbnMRdY5QzRqJEjs64uzH28p8YOKxZvJuiP
6+MWHeL/wCIOz9IoTlHXN2ep2/TkyL0AQFuDM45nxIEPHaSXDXnsvlwLO/FuweA85pFllWaoppr4
cP5vHsmirswEIHweXEWdVHhLxWZLTGm4igNo1F3ybfOywtzcrByVRbLlpwXmxqwGkh4JqwoFSpXe
W64xpEBH43+5vtn1mKR/mZLHoHFt2TDnbMYtAg+8Hv3j8pv4IV6WZZwZZWiD6SE61vPLmMGjZPYD
UhdDAm+0W/mrdjXQEKJdudF3Ja5gMr1M9/fBt2GXxpPCe0HLnXLfqUPtAMQfI6XkDjLxh7AJPAoL
+/jh7k0W6PZQR5y6TvNHqSio9Psg8+1ypd/+djPirnSnGz9xQy5Gq9NBOHmcZvamc/susxPjRgyj
BnvHPeju9bgWVwk33jBsJpvXgJLvJqovIrzDUgb+6/X5zPTsdTKKXh1Mq5uuxMQEmLkm3W4qNqZN
1/8g3Cw9h0tLnT7uu6VKhQCG4Ii9uIJXg8op4uhOAaF3kv60hk3kSws1to8P1bS5TFWB5dQp8hmz
FabxMIxdhMXmF9chSOrWDVeC86q+SqtiM0aucrNwfj4ENTIFfcL0aeBLn+rup4tEZqZhjJvOoFqg
/mjrG0jbYIkLGvt10ttwfrubxabhR/emIQWpgkidDu+H5pDM6DVCKUCYAdZfNDty172+Q2PUUS+W
b+GZk0NaRSGaZh41d9pAp4sEl2yoUEyQfax1wzXW41bgJTavCcWR1dguE9N9eIun+so7gzN3qoZa
3TF/D1xRulZ1YF1Ejf54bSals/D9PjruU0szPyrlglIqxTSqu86vGKPm8xFpVKsm3lY/M1tfo73l
VOsj2ciC5Y+fcMoip2QPRlVWOzs5QMRzAR4fOH/2La3LeEWneyqgChtCDciHHxbszfPkydh7e7Pr
OOg0aTwNe1PGUV9JW8h47GEt7EGcXizY+ngrTm3N/LYHs6BVqdOBefXvVKdgU7stctnCultNfVkm
ai/rwf2PrE6lAEYr0a+dxVGlkSpC0degE4APvjAcGDjJmoEMZowR4aRQTIZziC6NpZ09d1phav6H
3ZlPbwW6UcWIXWRBzduJyC5x8w1xeLGNL5QNyM31+IgqzmZhvdMJOXXoFOoosjO3AFk9qo6n1zIY
otZIkcemE20ghERXChHQbb+3bq3NVPT/y4Wd6fy8Mzjnh0+FvKkaCYPS1G6fvmt38NZx5Y703cL1
Yv19YYHW7IMyG9mrkEeiYbNCjbezUaa+C/E8kW5P5P/hejEyPuMO2E5AdDogP5qLM4stM5RW5Jkx
7sDbVM2O9HFbISTnNCvmYOmcoj2vbODi3C0xG595vIwT0/NTpMuF1uUWbF4uTAxf6WleHoFHwYA4
lUD1A3JsdwsH6OM1NRGbJFmmIUXVfL6/ilEW2oTYmhIPN9wi6uHQSAXtIq6TLURUu2VlhY9e6NTk
bJVjqimArMaYhwsxHuoQ4b7YGpspOV6s8n48Pqe2Zh42nxqY6D8TfLwWO4EKi3DVQI7rvdIfdv4y
eyvFBgpG8jTxLVPIpo4283pxkDNjWqCfxsTxVn2cCpHy69FFsmHbPi++H2dX987a5JXehVdg1iqp
Kie1Nkd0qgftF5/y1A4rHyoamEv2PkZz0+KAuBJcUTv/8Fx1DH2PBR9OrRhKljS8z1ZivOgiLqhh
t2EEFVESWXcdDHtLQdZ0KE4dHbYpjJoMzdPgnAfpOfPH4ygcYyLX3o0KuwXmgxLiCt66f0f+4+y1
eGdudkY9wehM1cNcUm3FfqtoX1Ax/PzqTa55viKFNhi6ufKZNrSf5ClZAJzf01FRSN0QTp/KGrvP
zcxo6H8fSeJDbEwyAh/0ZFPZQ5xbq6GPvJjSxOnRb1YwU/+9ZfV/NKf/RSn+3aa7L83L397QpG2G
SYj6f/7rHrK65m9PYfbKP/3bS/bjb03w9rcNCNuXH2H2Vr8HlP/6o37zRwi69AfppqlAOot2Mk1Y
4rHfFKjTv0JyhzeIyTe6AdT2/gEpl5Q/FHCJhggs0wRPpHE2/44pl/+ApZrfx+WkpkzV4y9hyk/v
HEkFVTeQ5Kopaxpl8HliUx0HlCgFZP0y/ejQEX1uUEb3ATvXZn8IBX/bVE/FoO6bY7LL4Yo6WtZS
fHP6GP/5I0wrgjKD+sNcdihtDD+yahjCIAi+iFcP0DNO/NvXwuXgPmpOtbFceSN9fff1bn7fwRP8
56lf/dMqo0sSt8aknTyLquCl87Q27yMXQPpKXk24hnQz6Rr8bowv+dWzi6SsAvbTBJIizh6Nnjnz
pjaRzDv6FUx80XVTtY6EMrMatzbJif358k5925+re2du9mq0nl7oWoM5BmRBbFFU6WzFXyoZL1mZ
Fv3ubRqPupb5kxXwxU4Hv5TVNLYcLaXBp4H3x8XM0sRYjtM68flUOdQW4pT3w6prahAiZNXq8307
bwpvPfWHCA5nsYTO1PCQJVQQkjBnni04qFCZRJm8F8Ufn1s6fRr+XBQG8Ax0xIw58EotPSNLpwMx
PQ01edP0NPwbST3+5d0T9NHObPMiWrSjKLJ5qZhex0GxstBniVUBxtgC3av8oem8ieBr64/ImKa6
m5u3ehGuRl1xPl/xDD3454+CVgpVG4LuD+AoL+1gVfPFCJw50thufdlsjUsYZmxUJDdLF25Wzfi7
NQC8/I+S4ocuTWSmkBxLkRvnN8UuXdHpRAwDQd5YcfrVcbfcNZ7VTz+anL7Fu/ugVVGHCh4mp9zb
0lZoUW6h97q1LsudzLg4Bb/DUl/oX+zqP9c58ywMCSLhnmBU3ShrsycpTZ3kYGyUFQKD4aKYwNlz
S9T0922deZamS0wLOuXIjXZTSGPu4p2wkbeLUf1pBvFxL2e+hblAbxAG7Ih7Y40wL+MxVE0UR3qM
r5eSsqU1ze5IUDY0b6ejIu4nWEq8Oa4BCS+GaefNgA40RabIPiTyiGQ3HTna7yuf7uPNuEf17u8x
2r9EXCpnr/yEf6SgTugwbzqnfQ5HtYEduHq/Ceqb0ehO47croxDvElnfW0p8gDp6dwzzTZF87Zro
ADnZN6hUto3gOdxTx+qHVWPFa2bm7bI39oP+qkENB4sMxJzlwQ+MG5l2QG8wMRsL7nj016mgQouN
djGM0sHwUFjiwpsmnXXOACaIfWiDguQ+vV5oqeatlzKSHj61q+5BLp3+XtoG62JVQiUh23D+yBfx
OruMv3/uuX4543/G8b8P44Q2g0D1d/B1alkSBji0PXZ0kG9biFpAMtjREDH93q9F/GgSBN8LlIbb
7g2OVFuPNcdL4k3gMaCQiP13oevXsPnC41Jt9PzCRLE88QZbGnSn8GJHUF9DP3PyAeaqWN7l/Xev
NS/CtLhAQPRG65jiTovXpswcw2/gEgAw1rSHzmzpsT8JivnQHo9ulIDa0MtdUEFS63krxNe2fh+4
ZcUAH+RRJbTLod7dQlFwWYseyCfBrmCxGDXIZVN4gbOdPnDP8hSpZmHna8AU2mGLPCKf86Jni33R
ejCtdqPEHTte2JUp3Jt++BD0lT0GuptGUIx0DMwexaWnY+rKfvIB5oJQTRYKHYcicsdCcSzxRvT3
lMXXRlE7R/0r1IXXMmLhIAaXDE8P/gfDfHPQQCRxgFdOv3xaj5C0w15MmDjJcyRr72jLNxUyfAA3
33wXRfPPz9rka2YG8RB04GSRTJiq36lB2cg7MkYMevTCmDa3VRPJ93obWQ8KHGzory4YnEtHTSkA
4/nUMvA9um7NH0rJ8vTMOGJR3gjXrW4LoIAGSC6dMrGNL/G2vPQupA30C92KyZDWszVxm/+YNAjh
VVqIv864rpOfZfaCZmYw1lGtcNEUKCKAzynxXwK8/7rKWFABHFD+m6Y0TvdXTLxMDhOdCE9+GlAy
isolxZNzL/KJCfnURMIIaSZNJtTNbwgpKnjr2tX26ja5VHafn5dzcc6JtekEvws6CkUStGCyJlLd
E4k5yjf/sXRNaqf1NURiS/bOeOETe7NPZA5J0gYV9kyiOFyIiLxY7Iz7/sn6Jq8nxSRhFz+nzcIx
PZNAnZid3QskG1RoljE7Nr5jBPi6Klx79OIgd92kyeXnuyqfPYiaCcye2JHUfLaricRILZQbkVuv
LrXXbo1+xGFCrh2v8tt0k21Re0gfi1XINMrg5j+KfXYp333+Myhnlzx5AhryTDLMa3GBbtUNE4Ms
mfRKCA5V+RX+bsdKETdXfDeK4msSlr2W73RxM7GWac3PRIKTXEOlOrhPTQMSkXbX1eJdE3R2OQmj
wQzZlS00vOUqIBOlO2sLHqNtVN+HrLTLdNItQOg07+4ajXldn1GiBrHysIOx0HM/X+H0zT74Ohq4
+DtCdIqpp0d34mxKYn/aZPW2kylqHg8IoywYOX8d31mZXcdOapIW3v/I1W+rnXbwV50Nk8WagUVc
2KJ84vmP9s81zQ4ObEmFOGSsSS+fuuOTlqbOkQkeGYHwou1siARsId+yx5sqStcIK+wLmCmR+oDR
rHdhGFhpzYvh04mMrI3fFiDpv43RjvE1+4j4WR94rqx+ERNp4X7NgO9/OsZ32zS7113jM+0H54k7
TQqkMI4QoFqX9e4IIGwxi5DPPOjMG/9zm2bXGUrFfBQ0Pgr6uUJrh3fZj/4+3nYX6Spaw3S/6lfV
aIsJkzrm+phSBVoK+s9la0zGToPITOswtjf/EeBpk3K0kF3v23EFtxtwN0AEtdtejHvvWnFSd7kd
fObEg4Gnk0f0Nc1azk6H3+lw0rd17I7we8Eh6fhMg6Mj4Hx+sc6ceQUEM/VBS4Qwgvbz6c1CiU3P
1T4Ac7JrdpS4/ZUFOlHZSysEjpZ7Ih+XRWsb98zCGHv8UDZRcVOS5BMft8l9ZUF7nDzz0y2c0I+R
0amR2QGVsz6xBJ0Y8Bi0d81A9pFUqzT+BmjLiSttY+JBPt/Gs8uykMBhfI1gbB4rNOggtj7sjW5Q
R66gqE5lwjuvdkseatYUnO4eESYIvV/tbHAes8xG9BW5H2qZKqxqbPTO3Gddcw8DwpZe925AGDDq
SkdL0abQGkckyZrIY+smuSxh+WJuaCDZ8hCtagXtUmnG2xHaaiWx3FFrdgZyo31CTVchRdNdtS+3
ZeLb5dhs8+p5LH/q0cOYPwwCKgFHJyoFF6EG2zeMtVXCTucxl+L9UNMnZr1XQpisMvl4WauiC5e3
I+f3asPoMspBmUlADOli1WdOq1t2CxfUkAF+Ut6O8H8fvWLjHxGjSKyVkPwsIEqyMu2gQpuKltQB
fQLIVg8l6hSe39hS1dsZukzwPaKVgZCWXLowUG1E6xvk53Ydt+7RvENLyRm0lxEsXG0gG+Rt+rr4
aeXjA8POey9DhUT6XqnSPvJh3EmySwhPf3hpsx4KSExDw247baMG4sazgNVxuu1CKL63OjlbiFfy
bhQj3wQQYCZC7HoT01OduuOoP5mQJea9udJGYfX5iTsTzXESNOrxINWmavjsJPjysfc6gQC4+PJL
Kg/7tul2QIwq3itwDZvPDZ67VJP8NC0F2KoBx506CoqQTTURIf5KrLQSwSzp+xBq61BSVwWiA34/
LAWQH19IPB+ib7qq0Pj4MFzRjL7AtB3OIsytTQoftJjCiS/cRbD2h6iuBCq73YBx8EuYMrV9XV2j
Y7IZlNjVs9cmz9Aq0Rb2/WNpZvqZqGqB7oD7x5r+/bsgOi+91LJgenWP7UUBr2c0PsfNVQ3VjumL
pNI/+/Lx840/U1N4b5KpqFOTntxnKdUbwGoKsspW5SqltgPovpV5fOvxdcyhzRJgzargHgwdy88d
FOu65jaPhkOlqQ6s3ataS/eS0rlFYtql/2zGPJvl4AAHdq1YtI0KiSjQcYL/A90LWzx6rtgaz0Vy
J3dIjh7V/aj4h8QTNs24U41iG1rXDQoppjVSAqrc0n9Rh+C+NrUN9Cir2qjszhBdhlBXoZce8kpe
U2faGy0k0QahStE8q6icZBWUWGl1G4gJ7L6+7bX3FMQcJTScPhtQCyKxLHhwNRP27HQTiKJTh94q
hVwIzqDgiNyIpzrUzTfAalfKIoRoeilO487TrZ+/jukII6vK1h9LWDbZbj9byB/OWyCwnajhoZOa
XpZ350nO/FAu0a5xg7J0ou4iiJbeprlw6K83g9TgHyZmhdh2FHUJauipMmECOgJ3SfZXRQh2Cyv8
rduETnSA9v0bbHIL7+LHFJD9U5gcZJpv6pPMbksfAhI4TslRboiOGt43ITdWe1Oll8/vyIKdOVYf
cqPUPELP6xbDlTYEtnIEdN2Wa5on288tMTl95kxMrUBVgY9jwpeefrEmjXBFsMy5JW6o90W0a4QN
FFV4QMWu6uZLKDQXKvJUaKZBOPSWo5kRQMYZQUNy9L742heFcoWsHonlzUOtfkmReOhGODoTyRGp
7I0q1eW8cZDY2LSV50rNQdJfYahyU5i6g4R6R6atR9qBaUK+AOOhYu398LZFXg/G4ZUPo1RW+A4S
YdCQImxvgV8WclfzofNuv48FgwW65vTiESB67cp94WbKDxUijVirr9rouJZGni8TgY/QX5e9t5I0
eJ7l+9B4VozXVvjSG3dJcY/04a5HxezYg7AzJduSqlUwcZNkcNEW5ZVPHXFivVT6+yD5KtSJM9Aj
a2kw9o3hFIoF8Xe4CfR6Naqao6ITECbd1mjRzUSMMYPIvXZy/qlq/ex8CJgKYDuKgNKaD3dk4gSR
tPY0kFlyth2H5gkOVTcI861YRmt1/EqNbsXI7FXfEDuHzbaGA92yLgCOQ2w92L6XODRfV0EuXomo
Hhaq6uoRUNa6dYw+uClkuP1NGM1NhMSinPGLieY5CB+haLlJGu+6KA9h/6XOwfNod03UrHxdtlsj
c7RB3wH4t4dj4FZW6Yi1ggoXkuOSv69S00Htx/WbaO+D5pKjtaLWG9Q6nKwnzug9uI2NH0n9HA8e
k6DD6Grp+OXzI3zO5bw7wPPLIqRHqZOlNHZr7cuQvZjW0hU5Fyq8NzDzmm3rHxUrxIABT6dFjdDJ
Aye6UVyooDdIQKjCWq9c8x5FuqkItDhbPvnMudd+b18+vaGjSpvL67FvZde1eeMj1yO3C9XB2VTZ
70j8vZFZPGSKx9CSMoxU6NM08IVDzu8GAxzZhQynV2yDFpSaO5WwTPLjTVo99oaHdOl1bmXrXpZd
Q1ja92ldH9Y9jZoBvxDV357r3Vty7I7Hvqz5kRLtTaiv9WCXRtEmTX03jC9oDACV+ump+xwH2YQL
+6EuGZ9tOkS0UqJZSewGvbxF6s1uzPIqgQnVL4fbIkPRg45RL3JHYM8Nq8oVm8wVhWDV6sMa+a5d
FXY3naVuIHe7ysJgxc+N4g8xAmSgVYnOTxnssqxyGOh3/R4yi6PuhoaE+7HWaWchb2Y4KRR3ff+9
2KqC+iTCY2cgnZWozUbqCicKL2W0Rv/6ZZqIkEBLqtBtzF+DIzS4MShY1N/zVYqHH4P2f2dhfl3z
KPZ5wLGgKCjPokNYJN8/X8O5+4KwIghFyFBM5rRP70siyccs8AgQ9Hx0YsG0E70gsssXFnKmf6DA
R/QPO/OZU0ULzLyGh56C8Ihsl6O+wCfYqjaU0+m+2xbkWW65a65oiImQLl0Ul81je9H8G0PG5+IF
iCEgzlThN/hAZdcKWWyCdSKkllK3C1+yOt+GDRVafSG8O7/md5bmwVekDz0srfQp9jAL5BvexhC1
MTiDwN59Z5qQDFhxzG32VL/qF83KY4Ii++bxFET251/5rMeilWGgQ8TiPnSVZb2uQcPncKA5Hsqs
G/+gXaD+6VZbmr+X3vX4pDnyNttYPxYMn3kPiG3JHS2Y2SB9mrnKWktKCTAsWdkjQgPqTwjl98Id
ESESfp3T/YSlyRXtYdvC6pUuz8PO2FB/uWoFajZG//gBoLScHsR3fhHIuKXqxxame6tZmUqzNbWO
9tQX3boxdURsygfAWHbsX7cS04FFb2uqwGhgbWsFbNTERZ7KXFQkon+c7cM4c2ISqiKRoRS9RPBE
IEKp9wSKgKeeJBQzfQHtibbaJ/ACiHABt1198Lzk0CEzjUTkaoT3y0IcF6WhvSAy5F74K524P6q/
Klr20EAVeTwqdtRs1MFzwrh8luX8pu/yfVfoe0oXdt8djoIJ3yOSFsNox6OyEcnCpFrbBdE3I3xV
W6I7r4FxvUFbeowQrJVtdMdc9DgR1NDgsiive29vpN5eFYHR6tFlmQiPfe5fKVqK5nDrWKr3U6TE
FKEZk8uohvqoTleDrVRoVUpSfDDNCrG9AZzMUDtjaLxoZXaTieWPhnYJHYTmQYvlt/Fo/awFyEki
lpyU7cGr4Q+RQWr4RnGdJMpPBDreLDjTi8BwzTA8SOydbN6o+aRWzYA0Ca0X/axU5LoHYL5wSg/8
464vnc7QbUuDw3M8ZP2P0f8OKT8SUKPN8C6yE4ndS60dNKZbCIcGHTSjyVdM2rPTzYro3pbqcj3J
SyjKjS9dH4PYhtF7Z1p0GNL2UjR/CfnsDDRxUQ+5CuTo4JtPfjysFUbXjt7TKKMsrYZuoD0Opel4
wWvYMaHsa04rKTcxwOhca1YZg5JqfGMVYB+kN7097o6taTf50dbVyA4KC40/xIAJUE1BvxFUmsX6
hQrbeOURC3eegbyRhvREux5z6zZPzR8pgWMVk4RLFz6TLGFIKBUrqxyBhmP/VulfZLG2pdRfN81P
FcnB4Jh8Q09dtXUluko5fiA4jtaNqEaXnlxzgEzzzo/EDTrMoOOl9EKWxo2OdojeX6g5irhh6cai
8F1GXaZDdSaaNq3J8i0i6ldp213UcLVO42eo7q3ScdKv4aVWxS8omVPk+zmm1NWa/ZHAu2nvBung
qYMtd/ciZ7kZ0EkgoQnNyq152w2KPYWs7xJSCn803C54UMo7Je220EuSGXwdKEpGEWj64CI2i02B
sApzPkwVfjEowXV9tOsjyym1TawgHpyhIHt8QR7WjvtDn5VOojDPLZV0x5oNvDd2NsAUWaFdHaJI
VZhrUP27uOocIRZsffwR8UYhpKUal0Z6iAZ0C2Hj7Yp2hzLUfhiiVW9pKHbfysOT2j4NVJsrJUQL
2LQzWUQnWYasHeI946rxDLca9a1f3ee9dwjGEoGvem0IpZ1Lj+jeIz6Bsgr7GL1KY++EFiim8GdC
+pDjI4wK0AiDyiPk/oYJaAymJv2Oub9bSI6dKv45UhHJutwOKMYVteEWunXXNKXrAykxB0QlmpdG
Lle+sZfKN5juKdBkrt7i5ZTb1njx6GOMr8RKq0PjbdPErkpXPSJVrwuIngau5r0iLHs0HqrqykeA
WiXUk4wn0SjWFm0XdeipjkLrQmlhJI+F5FmkRVh1ZHrp61EJLgMGdvwQEYH0TkY6XhFbru6zmB3Q
+7FF6U5ELUW+iNQWMdWQy2vu5OYLzQKnqTt7GJ7i4X4MXoX2Qu/u0ZJYxcceImR/PfKqRt1DxwmU
lY1sfEXihq//RYO5JBI4zl7sptq2R5FA1K4lfZo9JTolLm+8453vR6s6GZwM7YtKca2iWOviVyFI
D+UI+bua7Rqg3SmIJfMmQEl7TBTbA+8gj69oEzxVInKrAHSMXF7JTXgYfdntjeC6FgBJc+ba/Gct
+mtP5ghoyZ6GyGMQ3h8jojmCRQDdX+Sw3QQFNMOwGJvqj6r5GTTeRZcJCHPGCxHYmdYdMn4Q+E30
kzI9n1m1qbImscjET2hWd4BUIPna+5thLa3y63YpGzkTVZ7YmkU+DX3xqk2xRbqLyiAT96YbPGvl
pv06cYtUCDGvK0qVC3XqM6EdTzwNLbok8BkYs2A2jmQx0kIEsCQYnJDggUJaJXR+CKR4YYXnFvjO
kjmry5Zj2dfZZEmP9ygY2YbyoBSPC7HTmWoTnXsK7iJ8mnCzzb6YPwiyFhyHGIgI0inK1rp6HZ38
ob1Z5iw4ezpkxiQJipmrgdHoNE7y9a5rzSxkpJ8SYbcrHZqBq1+D/JdLX+lMaV95b2oWkkVBX0Rd
gSkKXCjtZQAC7wrYdZKY90pYCMLP9UqojcMcwlQbCPN5kzPU0fnVFIOKxwos2DTV32zbV0ZPCWYI
eb1V8vui/aXpl+viLbvHObw1ly/Ff0+/9TUvhir0g+b/nf6y/v1r/y2fpklOfrH6NVly275Vw91b
3Sb81t/wzum//Hf/5Z/zKQ9DwXzKa95OnZq7NwKD7GQYZcos/7UG6iVibm/ZGzTNH37TnwqoIqMo
EmMqkg7n7C+Gjd/zK5L5Byy3tM45wpIlqhyrPwURVOUPSK10+H/gCONvpgm5P6dXVOkPvtXEGTZR
YE8cln9peoVhlZPiCI1tE0ZtS5pCfRiHaGKdHm6v6Y5JKCWxA9f/vVDnFwzmHcSMjoj43PVI6xr6
JRrtW93TnzK13ZpBcWvRWRTSdSjDxdLpxWWp0P3XZfG6gMCKDqiYOyFE87GYPYpFudF0hZ55lG99
MxDsuH00YwFNjo4ALBHCZzOAYImxeQTlo8emHQzn2KDaqQzZ1SiUSEaN6n0rET+ixtA6UJy1tiQc
D3laPJYJOvE6gcJUSA7S6EuTFqbTdqJ71OIbPetvuzp9syx1pMSMIs1RtC7iMffQxso3qH+/4PMZ
X4O32TTTPSjIwEFWhoKrmX/N6q99GN9FDDPYcl2qdhZ6e9MHRlLG5lfPa1/Uqj7EXfVF77L7OtlG
YfoVAeWHXLYapz92JX2hyHdB0XdfA1+rbLQ3Xb/swosIPWmb9C84JGH67DeZ9ySWXkdvp+2vpaDX
1mXagO5HzXnrFdn9IBXeqqgfgjD+JlTZY0m3uomrr77lI6ogiPA1HdlMXRU2Y/mgoqiIWLVFCjB2
dMIi6VYd5MehLyQqzB6zsnUdXSNJ4IqWsvNai4Kq5AWrIO2pSwpdRC0a1LLcmV+HxkLEy/LupGLs
aS09Kfp3Q4965lUSxUVIDUbaouHDqADYYGRzpfBO4L+SOtNGS71et3EONmUUDZvwcmLEX0u9SeA0
eHfaaLyETexOojoBclO2rwI9Ni0EZ9O+R9kyc9HH1lF4SF6D8VkPU5Ga2Q3S1SmMHBKqlXH/g4bG
oW6YtowSbVPrWrtGh4BcqJasnZJfIzCJLqn6hgZnuhpT77mvm8ss6Nc1LG62HKDNpIxfLD3b+0zh
U4J+TiP0tI9evkNkDGJ59acmxdYeST2K6XTggkZe+WLSrFvDejH09HJAQTbzvae+juku682PQlKu
rQZeoqNIOmd5PzqdBmRU+AnyIs1j2Wd2H1Lr75IC2hQl+zLWMppH/UMex0gpWldxXz6jErE1xXQb
DOOl1XsvSqJcDeX4qKtk1pFU7hH8AHmpitspLmwzIXbqQd4NjXIooJCXR/9aYaLX8XTptaOm1EsI
8ugAq5NibFfFEVHO2r+sGu1QlAkKSHTr0zx9UfXL0uoSJ61VgpPagCJbGOndZNsuGe+LINqr/5+6
89qNHcvS9BOxQG9uaYLhrULuhlBIR/Te8+nni6wq9FTNdA/6YoAZIPOkMlMhMRibe6/1r9/wAT2D
vCIaGQOPOf1TjGDzptzNWK0QaFbmY2T9e10vvyUdlilt5lXWuJPSFVG3P5NkrWJ1ooKMW5qhcvoD
mQM24n2pzX1QPxVQkbGDpr4DkZSa5SL3+HDz7JCN+aakXY+h+0cjC7/h84fEdQvpK/OHdrxDG9+U
YuBqydiB69a0N7p+lvQSRbrMwm5T/Sedv8nIq8Er2puQD0dzHm7pzNuQly9p4FbNE3QMwjvLvtuq
GcTy+I2b19Gs4VBGMHM2bKTJeFhi4mVF8ZUX+rISGvmrjajnrGoAdW0aQn2Nl4qsRGlkVacWaxwa
xlbLSt5dexom400vd6JVHvJ+b9FxibKw1US6kYHG1Ci2RMV5BuMVaSzXk275phUe1fRYzrVfKeM6
y1SvDkOGOQwLjIS5PrwSRfW0oXX5+GzBbBl/I/IKaWDJPpHn9VidZX122yS8x6PiQUbctxCvVaBn
0mo3Q1BsBiNy5NfADFb51O15rNeRIm6nRXOfr5Touk0td4xBc7Um8uQ58ccl3unSJVkKRx1ipxNO
UnrXlQ9VndcIy3yjb11+v1roAOzvk1hs50g81zFTQc2X+xJj6TE+9qHqRgU2O7G1LQNzPYjySRw2
qjmtyX3cjkW5SwYMKbJirVbsbwUWq2nkPe9JX/V2CG3ewCunmrpjP7ZO0GNDIjX+88ehRvBCmA+2
BD61EHrPE3Pq22YHy2efLTNJoYs95PnBGn6DZFczJw3TcxVGnjqHVx5zN9HGdS+Xm7ksPUsxNhnt
eclmZgzbSCtYA+K6SUavwYbfBMVY4Is971ZgTpu8lvznP4kS/SJK9yiEXte+D7W4Cyd4eWF4x7zf
YTzrCUXsT3pwm6oWvqLum8nbWCT7tEZEw31NSPWeutl53ufZGr2p156Almuq+C00AQaXjSeTEDYZ
62Aw1lVZnfQODCeV5F0tdrY5V994ChNqi44rMcJjVEg7LEKhT9aeJPwsk0+O6qHWxtKehewQppAj
l3XUNIeanUjmgDQ1GrGy7O+lkr0r43hXsu7z+e9NWr5n+nwWROUU6MpbVQo3PhVHo2VsuvzQTflZ
ndJzKobXrs3PTVbvLKaXsrUvTf0Y9tHLomPoahVrsZrvRmEdGTCirwnZZLJzM4jbXM+dKCrO0zTc
ZzNE3NrdM2Vyy64jLi74gIt+bpbhLhjyWVqifWiYdquXhyVM2GWSfAM/somlN1EKDvL0aMhHwC7L
N+P2s5uzhxWgS5BJ2JPCy7Qa5OS9KIQLygHDGK5kHO4EMXJmZboq/AxhCG64bDkodo7adzyH3tK3
vjTNjiSJW6I13aowMYJXqWcuhYUBhwqXqwXRT+eNVWEbuYwrJbT2REwe5nyrmokvt/11UOLaKXmk
G8UT1czHW8AvqviSVNZ2SYbrEsIlssJXKyw8vRs9K0xWgUQEdlru8ob0lTB2hmhV8tGLS/FH/DCr
9ErG1LGojA2hr1+qOl6z7hhX3ZeQRm94wn00bYqpZiyeCcOLKrdLu10tFAej7pxQc8tDWM1bjupr
bkxvs5lcns+MTmA0tMg/BLA7Oam0kSida2VaL80Cg12PlVvXUXDo0gHJxCOrp99x6t0gWfZVtbwa
TfRGuNQ2V/vPTMWEkfThUNiPSnGIS+hskD3RUbZ7IuNticVNe+cb7bxugIFVWHXN0B6TRXwvx11s
fckdlBtQOnZY5uG6FZHqsSlrUiO4Kd0sXOdqPjQiCrHa9InQxXpNmJwwL3e1URzIHE9Bp8hAAJwy
0hQHnGH6TbPgs84epoK/vgQ9aEdGsiOGRFeq/a0VkksoLu+kYW9GORFtCpiNQPDniOwUpKRvCL6c
Qp9O+6WLBN4Tzxx5YlTGydjaHI6L2l/jSKZANiErh8LihKRmq81TWpwz0ROM9FFX9zFbyJkqtro+
ntjGF723ZeKyQkOGM5S+h5G1DtvqhBrca6t23wZXNf9SxlZyI7m/S018jfv0PDf6OjFyNkjuXmRt
xFbaLamyS63mKEjmcV7SM4FOG6G7cYzt83i6R7V5NFU+bsEuWu3GAXjPWuFe6sNdnXgoio7d5ZdU
qtsoSe6cCesmMvZWYtzZQG4IjC+DMW10KBa6HNySxbxF1vwmm8m5l7OVGi0bOFs/SpKfp5G9Y4F1
OofHbEwTYCaUyFX1TbMibuJa/hpjSkitq3RnqQl4mlNfal9kyMY2sZtYTidge2G0z3Qw7dS8NFi2
MRE19khWD21/Gft1WkY/0Qx8Xs6Ah4pemW6Sqqsy4Bhua23VAUFOyTTvOiXYSK1xaMaJO7VstEw/
BGKzLkLtIgZ8V1nqmVMHy2oxq+ukAfUTwljbPIHEgwG6J4yrqLlFlgBRjFa8rJuilrezRa0jMJHV
YX3B0neyGeGAERkAp20fuwLyL9vqJtC4ej+RYO5YeiPY7OfGqpkDqKr1nsJ63BcjOYZBBYVEQazi
iiylpkidoSr2QaDtpTIe3HIkvHPRTnD+PnotvLZkXdla0gUQ5+/TTCgULaiFcF7xjNAKHE3M1sRu
3Vu9OOQVj0hX5MeiNCEkLLq50qJkzYTVrnJSYEv4Y6IQNPtuoMtS4uO05NXKVLMc8kazKyTYHTRe
3mBwIHcCvQ1pXSFNxfAV6PUqVqjRRZ06p6tDLqMEZDR7p0p1r4StLxbtd6tpvjKo/hIkxbFLeVij
of8AFSaNjaRK3+JjTkRzXpulmdmLWH9ZY0ZZYWUH8tNNAEyYrq3iTRzqWV1Ea9EoVxP2JDjb1XA/
edqyh6zEsrfMorQa+oqH0Rnk+jUJlF+iu//gZwzErhP0hkCPjW+kHdJwTzUgAZYC6Ihgyfk+7cJi
nzSN5I0mu1SyLItbTkwXmCfEap05TVQvp9FiTMs7YVw1GJJfVVOEcSHTGkuHkmqM7SaZ9GkN0RfM
NQ/i9VjnwUqWZmbyJJnZZkCfm9ekrrda7ygKe2gzVfJJnckSbbTcM4KcesYYPX15ptuWg+UlUxLv
akV+yQY9dWCf4T5Z1p5YD+M+lq56Vaf3siWGPdUnHD6XVvXKRGpWWj6nq1lQeteo48Seg35w8gI4
n127c3LrIVQsRTwv/wRtv8vMtt2aLdNIIQf0tWJMZnSVtSgUo+6Rnc47MBLWUDhfCGQN3FBBM5OF
8eSKY4cAI93wIQQrcWxRDPDYSEaa7as4GD2S/37C0UpdbcIdTFq6TUpa8bpPzU0tp4utSRcrFydX
M+HKhZZFv8TcZkjD+zKAJiiDYOdjDmxlWTSPskVccBfwNIqdL+qIPukIlXNCDnCkCPG609R2E5BL
RUTdnfxk3ukpncKcDXcgeVgvWh8iOf4CrdPnCRmKY/HVM2g0lnS0DY5TPvsMIthQHagrfy38rwKp
sgczHt6a3njVK+XPMCTRlxq5mRlYmyhoJqeb+vaUBDSoWIGGK9z1tf2YxrOfWfEf9tT5xKeB83xs
rep+o/eJuW1m3dg2TfuPryrT7Deo46gAzZiPX8xWXVAA/JNG3vWj7BRJCUougAZYiTDvSAY+w49Q
WCRT7ihPXCUIo+FVK5qVFVV4+JehtIradLgl2VnPTXnDOp6dSSnR4+bazbCOmojRtZVzjunpt1Ay
zA2JGA7l5oQqdtoOk8qGNovaNS6b2jbzUDyl1gJB3lJqu7K05AqitazNGbR7Vpo9KmTG/r34HS64
JQjw9zo4auu8LBpSehNrNy9R56SqylgvUg46oZZXOi4CjvNgI8j1srKK+h2GXb6Gl34nbaK6mMxT
jYWYwDKB3c6ese6msQb0obPRldrhtl6j6A0rcd3PjOi7sDLrQ9OkV6Wbpj+1vDjkFL8yBdzMZHzr
ehQ6hN9iKT8G26JO12Couzgibn1W8QUt209SKi9lLFCl+7WYfUZV/odaB+pi/tnm2StJlVse71XZ
Ln4pd62TWtJlVOE3PCcjbXZIh+EwRw2ph422NgoBbTmDdXVr6tB7rNZ6aYkkdmpGlblRUR9oDG6F
sYWxVWrIDvgBYuJrHdnlCE71YC58Yqq/A0PYxnp1tZL2j7RkuiOqJb+7z9zqLwpQyMQhYNRtMz3F
hw+LMYpZSk7U4Pm8J2SJ6QpbitNHaIaWZ3hgPZporOJf0uw/zUl5a5dDvLh1NvxYWfzTVM07B4cH
8XITqsambrJbNq2HOfiEp5fYEmCSlIM7CHPIT5XDl2CZTkJQ7KMl24dJX7laOb6Q4LQ4UydieTqL
JF3OBxidj1yTfVlbPFjuz10Fqz4lPgBGeUERbEVNfKtbPxMYgJvKUTUaRxmlrVD0Pz3TWzEpNoZA
NLcUhFd2k7WQZJ9hMqHywJeH+WlJNGb0O2YKaZuVcomNgCGFclECiFhdeM2I4ivjh65QvlH3HJog
RfRWS0TE84w7aawfAyPbYxlFteQvJF5O8yqn90R3X9jVo6r4LqNo3vPYNaXmPorFvuuNF4CYmyUY
ELtUv+msg6md8pGnxko02B9N+BuYdM1J8l2Oqp/pCArVBf7J3PFkx6yeMvvMyg6Ge+tIEfLCNJlh
WDbRQ160TdzSCIdB+klqPC4k8lFauIqywPQwCmavifJNLpata4n3rAbYWQrTaxfuSZFnldMUw4sg
mphOypVCbRxF7tAy55zm1FMWhvBxXfuNYTg4/1MVq9lt6a3NIMa3KDbu8/AUykOUb/gwxhgj9yR7
KFngPd+pYRVnIqZvTd68j5iFCaH1g3T/I+fDd4iU3vaGSscO0CmbL1MjbAduVV/zdJilTnA50F45
PKRI2A25uk6k4TIUq0VmzVnyWq8FTx9BpNo8J19M+LZK3tJcRY9x1LxMnn8NvmMYuTeFpq/iNtqU
EnIbvjYZJ+dm4hinmcjUet4WjX4RzZyNBw0LAd4RbA1treYFnZz55ZrteFhgKMRiaHcVlWKfXMco
hzKBkEDvD0WvXAJNP3ZFs017EwokdA8RD/iJay3k8JgIBkYL6SU1lbXU6bgSvCg8zyY5eoTsOiYX
WqjBFh95suKL4txpXHUA3mFX1bAWsvAl0dgtx0NtGgIJrtomiaeK0yRaR0VDijx4sJXrm7ZgpWbs
kspouGL61nX5LVAz4O7ptDT1eyiyygohv5WlcklLUnOC7on1m9YNvVZKaStglCky1E6etOTMeILv
+nqWPMEkJ5ZwV65o0jepTg9WVlvBnB5GTP3QCRKXymviSsqcQf0OdWNVLdx2rbDr2VwJarFXCCPt
iKR3Ool7pdeuEKfwGWml5kgGFZq0Y1N173Ob/uoCeYqKUrxOYnYCT/OTwDbl7Silv7KBhkkYDjU3
vo2yX6VjrgwR0RUDNHsNl0yK8j4StHUtNiocpz9KHzMCgItjmNGjfeQlkeICYU4AvJEQP8LJPMZK
5qnd8ipBTwp7e2jkDxH2c8nh0FnCNhSsbd0Xn3EoXxQTbQlIXY1rjT3r6aNt2V2VaDjsyo5NYIyV
bZY0TiUJXlI8P1BtvgI3YFaR7YdBP/ZBcWtk9cJ5eLNCc9P3/SojK7JY2NPE8ssc4Uywpqen5X3S
1e+B2Me+2KeP31LgLF9oClRhO6fyJWcxZ6KAbXzBvQ9b+WKq+gTbvE9gXH0Y5mv9JhXWJi9pOcZ8
JA82wAKqS+OfrJ/8QROcydQ2WRDumrl6T5bxVW2M45QhkoMxbE+mQZuilGeFTlKPx1cDQKGOLft5
MzqA0EmAGJHDF5+SpqKW07ymW25LW9zUXlnHpcEhwiNeBF5ZCt9Dx+qdp2yv1ETWToNTG/GhS/Jt
PAiwzOL4AcqbI9Bkdjy+DtG33jeY/rVsxsqovwT5uAukdjMosFoJ8IZCW9fQNTjXNGnYCy/zrB7L
sbwNkb6qW8Ej+9r/CpvEiTJ1XQNFmOnyWpYoYwJ981yypRw+Zri5icVxOWmDY86jU9XGsVL0TRWa
L3Gj+s/jOw66A67L67GQL+zx1AMmO6YwbHKrd7WwPBOKUtsiPwo/kvOMB+psdgd9fGZ0NuzzUzi/
UQ7zTOqtPfbt+1QrP4UYMk6rWb115w6FcY3l5TwIM1SU3MyYCmmrouufstNgYgUUtbbWBC5UM58b
tRrHXgqOaKvgOyBZNFjE4vbFSQjF1B2GdN8k+oueEEHdLwGixKf+oc0KJ1xSvA6nNl+3SeprZdCe
h2Edh23ppBXaRALGEUak0NMtUJ2BZ9NLMsj7o1wQ3i2lf/4am/63ZsMvZc5f/zoF/muy+x8j4kP8
TcNZ/nb/5Xf5f8qn7WD779/0L+Pm/zfmy5IGL/S/nC9/ff/LbPmvF/x9tmz8DaD2GRND3Iikin+p
Hf8+XOb/MHLG5+dpvwCpRWKu+x/TZfQ5RE8RCIpe5y8Hj39Ol5W/EW2ELkY0GDKT2yv9d6bLIOD/
NlwWcUV8JpYhDWTALf8lYv+fGKZGJGpzQCA55kKXFt6E2+8umjs7GPc6iTusD7Ph9jTL4c10xC0B
Py4Wgr5xWubVkuBMM9u713AgpLF0iA/uvIEh6jtmOdt+FeXEAYzv81rbDh4UunCt6VsmoRPw7/EV
qZ1NS7E2PJMI2ditFC/XKZtexXlNH8TMkrQiZyFc4zBAIYRNyFXR9qwGyjVveprUhJ+a2zuXnku4
9E7gWW7mRxvdi/zYTW3Azwskfn3e9zQGkHNfIVTuxaN8yTYi7wWqyEreVnvdl32K3I+d4Gb8EMEV
39Q1FFhPfuC+4fXrVx60G4++/fwNmAoZp9SwlX1AseuhfBGvw4d8wG/CvgSU6tIJnpZmv24vr6+W
fdg9/4VE9322ab1P1YHTajf7Zg+Sv0UjyLXndm6/r15eQvsxuVjgu2SmX0v+Y/pakyoPcoPydyf6
1Bl8FjGqRZTHr9GKe2bwsw37M7ZfuFd4Z3cwluBfu8a3ZUMBdADaH82H4qbXzi0xTgVrPM5W4sR3
SS6uMcGTfoKdIaoX1+D4Uy719+KLG1QhOxjmjExKTOz4Jbxur13ic+hUfrtmuH9auKPxeFvq0MOb
g8/SARBysX3fU4dsGp92HthMju5htmvd0NzKN6Zlfmx5b7rsSZdBwGpE/5jWLy/CWlpceC1YNjMW
3CYbWPau4kabiERadSfL3qtardQ/0huj6XVKduy00g9C73bLdoRtt12pmisYfuSJWOm4r6bsabb1
/GMiKA7H7adBXarxRzNt3u4UvC2zn3jbkcm8zaKNehvviDnrT7KMTc2tgaJAEzgsaUDqdQTPdQjd
LmTARh/pGvtW9IbhbQkdLTtaF44WDJ/NN8LN9/JBuTX70e/vunEWHtajXERXpMAfIPA5Cl+I2/RI
QusJQwQHstAIfxMC5B48TiS4kj9Nh68bjFcmW6/8cW9sigmJO62Ep1ruXHiydFDaDR0lBXz/i7cV
5RiyV/Sk1Uv/BZSj7bsTLrlNuRmx4+/dMlorbrCNztzYvdbzouDCj3QfDNbs83m/5foB/m7UeDzw
sJOJaYvehdKuXmD8KwpNhdP+6p/6Id9FPmRous3aETxlm64EVhR02piQw++/crhcyXexrYmc3AnI
L76Ui91hCDK6+F9M7yyzWiN0SDqnHI0frjDbwU38TlaYlUBT8fu1ehgUZ3B109G+eWOWTaDtql+d
57Vs2RhJ7GhAuTsqGl0XuvcpuAurpw5LfBOV+/wWwZMi0O7BdQVOVTjVu8ZGYTjDe3BJzuFu+tFN
vIOEB8zYoHTk2m4VZIKkzRThG5xheX6RFVdaz4eCgNTVTDIMXlQd6XWnaqXtHtRacBPseJf8pEd9
+3SR+gLosdM/aLoFjxBX8yN75DgGreWPc3iwvhRM3u0iOctX5Rxbd9CLQf5Y5k3nSBflIH+Y+wrX
FNJRx97+FjfScjBP3kJInPke2MIh3w+OSrMqnzfK1Tcc6Rj9KkfzPDiKN9+U7bHegAKvJAqa8Gqk
G7AjlbqQN9QcUR9jxOyyCXtfX9GaOpcRg32L1uV5m3iK8+ZVdmQfZ9fTLnLkfcvkeoVO+yOTG0ky
uqu+F18fClt3STQuZjKdRzW/YlTqFoQdFbaExeTkZWvNWbxxf5RXknOENvvaRq56Wra8BTsGqdyU
hE4hXjiVG5FvqXgtKJzDTBgUhe+xaKLt7KhtR5cL4q83MpOBGZC10HQrG+Zz6UH/SDd0Xd2vptl8
mf1+AP09r+LYvc4MC3aZX9nZq+FhRkd5jYtEu6/34zNXekB3ag+/ibylnwJjx8ft6YBLXcw/Oo9Q
YbveW/4A1kLufNttBbSoJ5BDim/J78mmdnmNTixQpq2EDHUphTggwoHOSSQcWFsxwj5r/odwkHgP
FrNyGyp15LMq3WcIHtQ55esOF2R7c9a/wqboXXmn78zV/chwW4udgDHKF3pCHGG6LW6hx3R05jMY
l9uvaheDAP/5d+cJF6NyhE9OVC7f8HM6/5fiKwUfsvx2z0WZ79C1juMeuEC3FyzxDlYNyuMIP4Pq
Gp2rQ5tST4F3sVyNqt7O/Dk+DRi845jKAZhxybDRyQWD31oJa2VYW0h4kT+XWx3c6f9KMfn/UZn4
F+30Py8TmS19fX/9S5341yv+6aJt/g2s6pmfqGKVgqMN5eA/XbStv0kkp+Neh2O2gZ0PzOF/VIqS
/Des1zXcNhkYwBt+KpT+USlK0t+oOnGhgDWKR+az8vwnBfP8d+0l1fV/6rj57/4tVLHPPEBR5kJE
RftfXDSqemx0GniiSIl0MZbq1mUd0ZLF8B6X4xmRySqTY3LCVPAtBgqp7o45x6q6KL8aDIv/gyTM
tOR/KVzRsHM9TzMPFV/h/03Ar2nVRKUuuowITrkw8ub5RbUdluW3lVv3xFS9FDW7FHbv+oKmmdlL
xWAqLwM3b+otg8Gbim3DEAaOWSaf0jQ5KHZcyLbOolSeAXKJU4s/ifBwCmHVcdbjT/OEDoWcE1zd
tQtsoyD2y8bSV6OQIK2YgSqQJ6Dj6cubrJ7NEtGA9qTx9OmqG+PzME5P7lqcema3lCsxHj4VJf4c
BOMq1kDRdY5L/7gRemGLyHxvIkMo1YPQ3MOk2wmwKK1+9pLkN+w5acTvlAptrC5xsE/i6Klycabp
N0Q7JOafwXS1Ys6uLvU6KsdG/a3UrzIGpoi3inGUOGdb0sgK82MQmcoRBwLZCaF7B6AZpoqti4DW
AqwuaxfCLApSYksa7HXaHG/EEs37W5ttspkaL21WlUgVr216yDV9xi8TwlURvtbBW1a8MK6xoVra
cHecZt7m9RGPdZuLtedktLX5LYi3Qc1WrqG7ENJdS1U9BF+LrDiaDPMTbXqzyk1lNcWBG0CvoEG3
UwGagxA6Uhm+5zo8Lp3JHIoVp9Ezu43DrSQ1pzaemRAfK33elGk42SpCNa38EcyfMRF8YSHjZoQy
wUQYOP/SJGzW9au8XKzpedNyK/JCa4JOTkacJiSbyGRvxMZKF3SOlNZe4tcyZg2gDeuWwA40+RJJ
JThui2PPi6aiQkLLEjVtC5BdXSs1e0OSPzqWIGfuvChfGNwdxBoYs1Lbc6VOl6xNP2KBA4aJTOU1
A9UdthN7azRCpEm4gqrqW1lDcGoXTE+SlsWElMS0R3kq132P5F5J0lvXmA1rebTLRvxcqhzr9zBY
YUP3MopH/pvDvcTgyImzHjYwtC4wm0WAhRGYGKMQS6n91ggdNN1WyxdYpHbU48KQKjA7rkFUO2n2
SNrRrsbeH6V8E7QqfLavnun+OD6U+RvB18gU2TDpGkbWYjevpqByxxaJMWSnsZt2w5Nqmyk+0kK3
x7pLS+BTLKsMdJ6oNccyv+DW1kt7nrTOrbplVfJ5pftcal/zfLzI+bcaqJs+heOCJYSyvCqTDEHL
wlsHcKhYaNDKdjX2neG2kY6NhHRo8ZVRdcmLYjyBv1Lw1Kq/KUxyGuExPkljRvsIm6tcSNsWErEZ
nQwZpa/6kjx5WHwpwTwO83SlzOZLPvNQvATWbZKMdap/F+3LbB2M7mKMmNIyRo6Cs6ogUSSp7flS
/Tdmldf1yyK+gZHtejn6GeW9gHWmSvXGAgykz1hg+tnLn8whxkp0JHDbfpY9q43dcjYPSqGuU3TF
0SZgTKu22CWirbbhIzyysHkSk/GhCpzOMG+DorqJHtzB6h7MuJ0KT9NCEdHmweAkhPOpHp7vOHLt
9JCiSlVWaqLeh5I5U0A5Ut3QVr008vDZMerueHKWRFl1+fQBf/IQwUmT8fpAPmfOtLam4mbNa8qA
ZZAHPt3Az9KSj1qCvCnUOOgm3UNbZi8YFlB4JhbloxuUW6lIEN+S6K7rMySQ3zAdNjr1+xSMSN5R
dJlfGhZUmvFj6fckwlErxIc4fcOOIsplR5cqWMOk3zAmSjWaaukHp3l0V/FRTcSVZaFbXRrisyyv
Ra2vtV+l+si5XxKcwVn9CZgiNbFyKJSjhW5yYCBiw5N2VDNeVXq/M6txByeVG13FnzIiRYlxEfy8
5aWV1D3ANuRr6TQ31q5C9ll0s12GzRcCyI1YWO6UUYQiFEGZxwynFfeLfh6n52Z25Hh15qJ47dve
z3pjKzfhTqybL0MVPXMMavD54hCNeNUb1cMcKdnTyO/jAoTFmteEAh6Yjl0nNdolgLAmDIYpFi9Z
Y+1xEvmjz/FRSme/hDkG8ahgKeWI4Qq6z5LmWvOF5qc1xH0lsp/HoroJRwa86kR8QqpmMCXTCy6d
/Kr1MJ0KtXKjJ9w/jAwB4A8bBrR8mam8Oro6K10LmWP2wd1knVc5U9OUnzh18TYzq52cP9ntP+bY
O1lvbWOMglpxWzUv8LntCmlylr8EdD3Eq7Fjz5yZeJOFsz/1SPlaDtMY3+grtlBuO6t+2+VYuom+
oOobo7vGxrTHyWYl1rVTdeHKVCIfKnJYP8ReQFnctvRd3ao05N+UWYuR/sm0GihFJBZAg0wMoKwW
1k2FpUJpPFSk1XHO5fesh9ZYp3hNxTSIuSMx8plSGIG0tBGe4ZIVexllRi4TLKCvJua3UYVcVKhX
edNeOu0aKV9V0rtVVZOvgGRcZrrTZJ603EEAPatTHDZOd5kSTzOwiNL2S1N6IiLHbDiU6VszaptJ
bVc10EU91w5lkDsOwr6OgdZ0zE3h5qjTNWBPIpSxKOtNAYJtwn4MYvSGwuxFsJx4pOKGE6tERszT
FyrvzI2dTJb+DC0SxhJtr+F24uKbbJ/DgNqQZ2ZOMkeLGFDwYE4RoMX0odNuV32/ldPSUaJb1G5M
+auBpjAJqBXij3gJTlKpOfXQeFL3kcMr0xbL05XSJXvMDoUH41Dfmu8txuCSeIqn3E8YeIjmRlfn
YxGy5bM0Gx5QJXHa7rc2rxY0O00+6BUeP+1bbkYgUJkd55ZDJpUrS58ZGmcdse8c0yI1kr0QdKzh
zpK/psmnIjLSRuWQLZlbi4szandtgJYe220tezOcp8xUj0G87yxWIYZc9XAqdBIgkW9EyEh4nSMo
2krWtJdyau4lO1Q2omylLqwmtlAB51/2HeKxvFZs9nJ478UcVpGRvk/TWpD3vXQthXM+MdYJhfl/
UHce23UjW7b9ItQAAr57vKU3IjsYkigBAe+BwNfXxGG+URQzX7JuszpMkkoJBy7M3mvNtbTLR626
KfpH6W3CAH/vowpfREGNMUypqiJ41GL0dO7bVFDKF+YCiPXOljfK0d8Ul79xeDUxraaT9ju23kTI
ph2TaeJooHsKZhmfbfRkbTq8vXDolo5N7bY7hEa705Nrn+KCJjYTk2pp1ld1OG3GgTviPvcSe/rI
CmZiQRpuQwQtTK97ksi3XUds2tDvghStcq9tQry3loh2Mm2gRTVL1vYbh6VN3bNprsJkIcWNZs+w
gOQKFxkrQh6g+QUUaPKSHMgTSjr3nKP2aKU4+4O2mq9+Mz1W6toDIYXVdtVGRzpU1zN9UmGmlxE7
d0I5ffQUBgT0kQKS6/zwG23bswpooadY6XjtmyONFyoBPjWFAruxqA5WQu2MjotthYtRPQUp3pBq
mXs5pT30GlKcGutVZ1hK0pdK7XztGj3cMut+NNV9EG50P1+miHbyadpn/EW0fKuSdugUzaEsaoE0
eZmzKMUltPBSsRuluQk6ygGYXwJY5g6+38kJoZjfuznyhJ94uTf2AMKmw5MiOedmK8WTIyScmObg
QnWKwVtm9ps5xccxPuCeWei0rzvaVEaKPH2Kt8VITKnv73z+lq8RQhukdKeqKGSr3+kbkRpUYdp8
b1vdOYv0g1DIUFBm5nE874nQlzbBzsdu4iu5cmrvUTVqjVzurtKyt0B7tVvtt1ca94nd3gQ5UgOk
eti/ZXXf2v1X8PDZr/YB9vO+c/Mg0trEr1m0RfjzDy0HlOa4G1o4Qu/xGpQSt3O8xldGzdlf+vkw
FuZJ3zbpk0DS+/MwonESzTVojjnMTLhy6I+23McPnZ6/tskfM5a+Osi8S/1wLn2GE9tRHMQssVNb
3/0sgFx2/e8HMf5s0rzvdT+eyuwQ/HAUo8UaWuT4ueCw/fZ+V7fy1V8GO7qvOPjZlazVji7NIfrl
fhF/+gm4dblVHw/8yew6GlrolHODcSxvA/VAwNMX18/4p2085ka2k55DKh9Fij9OrfNav5nQvGJw
vYQPrJDe/b/s2OHZvPniSv7Ts/fxcDPw5cOVJGlcz1EeoqpbGRv6H+vAXKD98lZz1LG7xKa3iQ8R
sZgMB5BBvjr8Pz4uH852/ngfDi87R7NGl8NrO/d6WBur4rbAmLJK9v1hTscklAw74vqLk/7iqNYn
u7c+6GaTpFzjgXxemwTbYkIUekkGJ6ujOQLnBoP7v7Blf3Fz/5Z2mFlTN7QceLZlTxTKAVHv3TW1
27U62vsvTvNPn+z7W2Lj052B9iYKz08vvCv1CZBHTOsIpwI3F8w3yrpltyn26br9hQvvi4d3Nvn+
bYj5eMT5/D/cziEc06DP5v77On6I6D3a3xCOPc14AvNH+GjtkSksqhtz3e2zvblN7/I1DL9N8VVa
+CdywOU1/fg5Po0PonV6z28482adNrtxbvcsEecX29nDuxCkTW+Sl3rbPU9vX1zzf7rDH4/8aYAI
xn7stY4ja8dubW66LdDHq26jVu1yHpP+/WhfneZ8Oz5c7sgfJaM9BxuHo8cyN50aRNw/bKff/vuB
/rHY+fG05k/y4UhlW3WpWXJjZ7a4/1zBMylWwWlcik26xgWaHmLQyF+c3pdH/TQWOm2Tjs08Y3nl
0rgu9+YKVMywwIqCgmYOYPcRq22ML/FaX93ET4Nir1tD0Xscd84JNFaQisHtrN7zu1EwBssvru4/
DcI2CGhTZ7cLI/nTKGjZidV2yNMvGWL62lkWZ/eY3Ya37rrYx0eIyXOo1za7H3b/YdI02ZS67nBc
H90FdXP4d3/e2byAgFwPs/ntGzWWlXmM7v31HF5mkm0b3H01RHwmU3w+3udUnyDpqOsYHK/fqCeS
kOlzj8vkxtp9Taj/TPt/P5YBNRc6nC7gTv95bqK1B92v+nkYUOvijt7pqnzOn3+Oy2BRX2HGW9Xx
V8/sPHd8XGVdrqcJmM2kKYCY5NMxvSzFIa4r3pSTcxi2WHs28R2t3y/jFP72dsxHslDRzDmzgm8/
vf2aE40dkhje/k1QL+oH6k7+pv0R7CZOz7GW5qO2H+0vntX50f98er7LqZGuN8eZfXol48mqVQPK
e8VAR12qpI7Grh05oa7/8vWdk8e7y8vxH2ms/ncCqv9zlA7Bxfv/t8ceou8yJXT2D0bH/Ffe+2ME
uM79MZKG6fYIWmHcqff2mO/+l8kuQtAdm1NeL3/yV3dM6MTPsgOA30GziKxQRr6/umP8a6BG2Uzz
OIHccTzrP+mOzSSQD88JAba+4NNZKLV01rCCf+2PCUMvu9KfRq3dRVrqIwQnLG7qZ4+OlhRXodVf
tX51h7Q8vraJajnQ12J/m/EcJRPUjinRMPWWB8p2+uvYeutJFzjTKIDuB00LEIc0cqd3/WMrpXHq
Wks/eYr8gJpAnKl0i+3Yd6hTNNq9yf2QuATHtZneL7waIDPeem9XIyhFEjyeY1EWh4RtphmJ5npK
1cka6/g+gTSwkYkV7qQxfJEQLf4c7+eLgyfQBbFiGWjXHPfTS2QnZdTnaUQYwxDLU+d04xnLN24C
7VzhIkPrb/QHq49pemv5thVTsUXj3Nzh5SKJyxq6DXWMbFtX9Lus2Ff3kRvE7KlbkGeX84SpZkGc
8MJz3dTptuktpBn5UC7VHKk6BNpwn4fQO9Xluwa6yIcn9eZ9PPi4C/y0QePhsnVo/5ZtuCSmA9j+
dPsJNOvcnqjdrT3xxXX68mTG0a4swc5POooXzypfptQ+Fhq6E8eeMHjFBJXWAVlAGoD6s+1l8Bx7
z1zi08LJ4oe///0z/u0uELBkgs/0oP/DSyWw+c9HNPF9JfIqosvlA8KYXMB2zex2KsK0P5WpZu6r
tr12epmdK05mGQgjulNZ+702c39T22IO8TXcBbBFc++rCAJl5T/2iBWa2us3DaFZ6zjREcmlfbBM
7FzdtKMO8gG7140TQzahtbX2lN9tYie1bv/99Mw/J6L5FtiWO6OzaJIDsvksZCwTQomV0Clxx4WO
BTNu0ExkRrGqa5neN52DGdCFmQaZpr7L89G80vPJPtsZZP4cp8babeKJcAIaAe3Yv6nYyFBa+xQO
RVZeiZYn1m395E5Lm81YOMnRQFO5d3vyehPLD8+qj52jFo1Fshnbwj9KkeQ3oQTy/+8n+gmKz4k6
gnHQo69P8s2cn/3nfQwrkEWFl/RbTysPJQSJrqI2G9exvO8KpHShAh4yBPYyHLtdUKlvXhPIt25y
rztRZc+TTqmzhoWwNEjFOsZEcRwiSezSv39M8edi/fIxbWHzxvuUeRzi6P78mIafm7BQKqIUQ2NY
l4Yi5joc+zVBI9XmMgY4UClRm6UWz5oWt69RG+6Gmlc+JkvyBq3/jzCS8vD+iucq97cVjXmDOk5U
qfRKs8MGcjy6wWyY7ql9sjqXodxcxoFmNMT6izP6PMaTQ0CdwhUACgkmJ9zjzzMSlY+2fMzRqdFS
OtlSV9tqjPplNznZz+k4wghlOA+bax082GKqeiioeTaevSm6r9kTHVvfrJdOo2e3bRpGuwk20FYZ
E00Rr15XY42Xr5TV/t8/tjk/D/+zhJlvBDOgYwjA2jB0/xbvONhRLbpI79C4FfmVZjbAKbX+FNiu
v8oqqvua19WPkTMcBFSJ20I4T/heJf9D/iPQDFJpfC04RR1QwUKp8rVAwqvTZrdsbTgX1hAdK4gf
kcPdiFwHnVxmoAEdnCeBHfBn2ttLZsOdoXXGo1FNxToAIfPvp2j8/VljAnd4F7C/WKx/P00wStId
nxTBo+ZlOqio8sbmo5+dxaDAMwqPBXGCWYfaKxgVjNdLqEmkm4beLbM0/sDcG855ajyO5lczw58l
gvnq8/gLk52GhUDnbxEoeeFO1mDq9ZbJ3toPWZrQc2ubAyAAE7EFdv/cYaenWbC3FNIwxyyRT7sw
bagtLFNP4hAm+2gsX/79ms3CoE+Phc1KyhFcLf7ru/Om8MMWNyQl0+ig/2/HQRRbInub2wYfA7ph
zU7G8xSUxUlNA/XMAt/zrihoJZg65kbXvS20QT+mEBlppfrTd6qsqz4Vsz4VHeRoq/qkV159KjGG
0zYr8nXXZ85RT8QVfovxJvZFvm/itlvFmj7OtiL3zbKuQZIuAjGN58hJ9c2/n67Hw/D5hJHhu7Zr
kujBu/u3VUg0VAFTd9Hj6iMuZFgpVx3ww2aLUo/9Qx6gErTJeyi7gjQ7ui6By4YticJFUiESjGYn
Rnbj+HW/s/SB/mFk9MtS+M261SEYFFCLRRVTuu/VkzCcb5HVMteETCxD5W2aGsVdkun5Vm9oa9OF
6Jcycl0ESfI+G1p9D0Pjl5V62PKU59K0oemVCEBaJmS4TU+A16qBBmxpIj4XXXaXJEa8FDodatuH
Niz76jmia2RW6WqMtOuQt2Vhl+g8U7rag5W/2UX5GrvdDrLLdddP+HKq6OQaBRGnNWkSQVnBlIA7
fnJHG1mnUIgSlEFMENR6wqmjeiEjqIcCT5ebIoUkB/km6jm0nTVvPmihIJ8OIQ/TMrXe6ABGK398
1qDKnvpM20l3sK7t6cYoaKIGSTMbmhWUQPSGTuzQwYyMmxH31p2Za9dDTQJwhcmlUzLYS5Edu3Zm
O47B0ux9fbablmsAFov0gGd/Wk0OsMwsKOeHTW7rekT66DJfm7U45kAWmgLpVBPqZIxFEzCZsCK1
BKq07NHv9KzVci1+lE3/Y5gcBP9+hkscnXKErjo2Zb/N4wFJR/09qAn/lSliConczaRpnsX6mcXc
RhXao277P1oj3nTFryoIO6hOyHJHVdGz7J5jJ0Iq1EO5s0r/Z4pBwuCFWdRMWwuQvPh54LjHbv7o
uQH72aILV6LWEN7a+u/RbJ70shaYMvGqJQ0GYTFg1XAwHXo23cOCFydS+VPcYSksrWOvDw96RPOu
6m7gqdL47tC7WDH68ME/OOCWJ/tEDknTWKvAkASOh0WJboVH2JPB2SXSjLaG2FhqfuhntXfYvYpG
7xaO2R/hskBHsjep0+EyiBwYzQ7AUjqxMqYl3/igww3tobE6ikmlzBaBZr4EFmhdCRDYIIl8GUa3
StkEjqCDXJhW8apCKA1zvy9qwnFXJD0egRrki1PVJB+Mz2iMsEH9tEhqWpp2/VwxGAVd/Sqt9lRX
UL9bCXPPCF+L3n2q1bRnK7b2DTvblCgUF2W7r4ryR5h0aBvG7jlM9R76kbdzlCNXeQXJ30YpUvlA
d6tBA7uXoBBIstZbDi6PuklOY+B367xh5dzm4zGTMY6SILiK+ASHcTwaEgGM7+gPKcSkVU/A21Kj
WoEMBjZu4SNnafudavn4fhQmy4DXcje2a12WV3Hh5ttGzIpcZ/rmpUn74GRPse2gRMeCuXDpE0v/
Ww6H0aZ0tvTYwWEOYGfUOD9ZkY6bqUNqXuBF1YJqHQ++unONFBddYT9ZctyPxkTLsQjb9Zga7vfs
rEs9+tFlebHumsk9SJbKJ9OdDjAvNCzsobhuW0vujVpvdnmgQQRrBMz3XLcf0GFsWOkCUgnbGj4G
a5akdh6MeSBi3NDuLYnG0BKZ+6ZH6ZLMXvmjGoGvSzIagK0dErN0vtn6XW4J9VxIYRw9i+wGfzCd
b/SkacPESXEKjN566uwBxwvqSqOVJOuFTrcraYOvQ5yrLxMbYQrP0UNFu/hktnCZx9DVX1CE8MLX
okKupuE9gVemUoB/HoSXIfDrW1V6PdXj5rnJ2/Sk1+CCqsS4CztLv3OjylqOA9IcMNewhwTg9KG5
1mwdt1MaPbJNqImy5OopQ333Uy++tiprvPFJUGHzLp+meaKm09IgfWuHF1dD5tG76c/BxU5ZNvKU
qERnQFDJwR4SuNgtNtXGS9cV945c8latHdzV+yQwfpTknpEmYj8Mdna+bDGczjY3PabAReNikgjq
8kDxvT6pwapPGl7JeGDfK6w7xfB73zS9uc5GutcJCUqFSJZJ4mYPldnEt3UCNMZHctpNhrMeLE97
0KytGenisfDwuTrFuFda7azMRvefka7eMc+3vzTkbkPZBEeJbm3hiozaBjtb8tUd8zyZEUYYAymi
6FIw+AGP/pCmPNZW4NxMY1Xs+rjBYTCBvgdYnz0knvFE1zn6YUsa655yxxs4FMkpLLBq5prKlzV5
aWc/gNTTMDKgSoBdX0LnY9t8Sl1GUwl74bbN8+LgK+CUfm7p25bZDSQmvCeR5d/JnEzXHsvPA93L
+CHXtLvL7z1iz5dx1okVbfQOFmTQXFtp2VwPMqXhLkHNR/7EzU/s9ORq/raLzPZGiAofvlc6G3Ah
7c0w/65iPXDQpfnsTfjN0rKA9VKF3lU6f7l8B2g8Ma0Pv6gnLVszPtCBnCSNGjgfm7YI4ms0K399
mXyUm7wkgA3nPzBEotHJT8d15U3qxPOuTsKqq25R0AM2ZBseL79ref3f//R/frTRgPnpUJ41fxM2
jXHjpky3tTKNm7JF7s/Sud1DXtIhGg01a4FulcQJPdF5FU3iPVuHMo/WBauDq8Su7t0K3kIjmlMB
VwAwSypLSjtDuIR5WCy1YiwIJMBq7o1C3voFwQZVltFURdOEYKe+LTXmpMuadvQxe811G7fKonPT
aucxqMoXLdHPCRxBpCQ8iHqQxOvBDfQtF9508F0Zq6oCiJG406sL0QnXbOY+zLlkRq+6nTYS75fp
Xv6IeqtTfX5jWI84Vptby7anqzgiBl53EUaM5IB6enx+/ykevHyXsRJos47BQnOAIklPzPwtpv3e
deqFSajXIephVYGtOvLWpOnG9YBfyZJYIC8oquPly+WPjfn/8eqqOYQlWDOaklGfGRJjBiDVKJE/
i6A2O/CsDrJP+3kYtPw4xLHLmqb+lUWDd12BNIVsZd8H+DMzW6U4e0sunfBD81F4M7JKheAxLVAT
0/tIVECzvwmGUG1y1wrPrJLzNRuydiV6RzzqmrPJNXifwNhAmZpmSY5aZf6ckDmXM4Alj9EOq5wl
Lslr8GsXkUh4zpLmrrNFfIefAdYS8miwDrVgJzeKVTpmzS3ITQhjYY7ErquPaW4O57p7nC7bh0ZL
2fWaXXQPQIhRQ8OckmkQ4y7DTVDIX6x/qZV1hrMlce6+KP365E32FjobW8pKBIfAZoqIUzMG+UTS
6iJRWouEmt3KUFQ94LT20cLNflO0+i/LqH73nZlcq17WK1tZwRUySmzvjR9ddwlspr409UPhF+m9
YQmQI2CPLWDWOwdZajtEmN9geK6s2ribqCgjfeiLKztDyn05dmWY9WEoCiI9dCdntTx0z3kC3LEP
D2Zq9SzKPZgTAfi5MmXncPmxR1v4/tfNPDfWyXzNGnfqELP7tKI6p2d9GZNMGpXFWTbyjWpXv738
pHszYGXMrX2h6eRNtNjLmLn8g+mN+BJq2nZZ3rV3cZDd6UZHEk/VHhvDmyA8eOizUws54Ci/5c4b
mCBYN0XqECMTy5vI6+lrtutG66IbBG6LKZHyXFu9sRZF1z8YfAZoOpIQuDLwrije/FVBqzL/e1mY
zptFI8Z1UhZ9XTkZq5rZ4up2lM5417Th3pnnh9h0ZrjqfNfI95anwTHdpXBa59pQcBunYs+NEc8Y
OUZEdnEGMSe3rtoWlV6UU1aZJ9Tez3LUhJX50I+e3Od2GG/xo5RPSMBumkxHv9yD4wyTPYM64jy+
sXLDpriu7xJ0bgFEr0eIS8255qVcGC4vzBCmwU4menvX5PmGtFv/NLDKd0lXQMjNFzKWbt7LCa7R
bxI+JQt1Xj47QsdYZ+HW6tJsryr7e0yrkfPykm1PlW1pdBDXIp0S4TmR4DE7qo77pvLftLY+RN23
ejDlSxM4OOeimKyFqn5LK2VfowmdJbVeuM8Ddc+aPj2nRFUQ4aGfLvc/EfpvMZxLtxVPtW+rK1Nv
YY+odHUpL7OKQz2IQidJk+rFNXA/GFFpreM2g99Z58PBtuBWizEyV1MN4itkkF/50q1vWXcg9GzQ
nl5+vDyel98Zk2btMSBZy4pcun1gatMqmpKGdcfYPw/E1fTl6H9D3TkOeXtQFXHf3BjzseCdfv+x
Ltr0tgnT22EY3CW9NHwI//AdFa1HO8vd42UONjvP2PlR1RxHLruQ0W1oFGf0xgCmgYAt7MqP7str
c158JYMdHq06dReK1ekRYhUOljwzzlmlHmMTVf3oB2he2JQvdBGXy0JzrcdRA6LE5s56HIqmXDaZ
/Ou7y5+e38fmFPDIluzZgKWVmR3e68dJSQKtyPHvREWebMMsLpNNadksQeaZTPWYWaouQSg8BKph
F5Hp62ErMxYZaW1yL8PIOOV69jzEfb0zW+GC92vcc98m074w07MbmT0KTBUDQM+7nxZzBSU7tsJn
gSa604sro6K/RCIcLLykKq4uvxNd7R0SkS8aVe3GWFUvGc0nXqc2pDNUZBu6KShM5+bLRKzfkuTW
mfEMNtbIAK7YXsKWoWcXglBULBvLNE7UYZs72yte2RIPh7Ru6GGArW0TGyZksBk9R10F3fDXFxkU
lAfmOjnrCesMV+DXpU6eT3WMOQNbByvue3wK7SprknirS7SO06Be81Inl34e4RL2jLd5Cx6aSo23
YingHdiJx5lTPBep1K6SSvulo7ReaKSgnZUtcXUUYH5VRPdk1N1sE8aWsSiqKOXhaOiojHa3ygZo
tYMblzswNtaVK0jKBKzZrgV0TFyU1Bo2sT6HYKNLffBTfPDJrd80b0mmnKM9T11Jb/WHIldYCmr9
xzCyPYxVqR8qQDXn3AkMCiiZuSt1bDNpE7E4GdzilFpRvn7vRySFyWg9Tf51Gtj1VkW9vagouF5N
NEtmFMymGiA6x53mfrP6X32Wy4ccF8pkVGKbJcBVEuVjkWkbpkmDqXDzXrTUdGSpl37X4CG5brUW
bIgOjdcWVrW2jXkvH47FVZ/qRy8mVjKdUcs6ZXesZawVQhfyy2DGN7WdesyDw2x074cNeEz1muaw
YrP0kLSF/RjXo1xPJtGHrdGe0qhvzuUvXSvCH5QPlkPWt6fBIpVrYQc9PFEbnA4R1zDqaHF5jX9V
VDJfe/Nwo7X4aPXUAnfA84iaO+9ZuhW8kP38UZOxv39v4QlQOzla2sBL4pvJKmqGIZpPmSjEli2q
Wg+UdkmEAh5l9eKR2/lLC237PkfjzDLUOFg1WapkHyD27eIACxfpWe//tD5Mw6kuYNPaQt1fVp06
wbHRaooBmCaFczBqVrStm8R39JD7Wc08beKeTO/LAxHk+evlAg5TYZ3y1jcWgxHnB8qd0BAu0++E
YHqd+ONd6SowFlnVr6dLFVrEKQTV3gmOZMutEsMlYE6OMCfxgJ7pezzlRZvQBx1/6KbW3Bmpsk6d
pu4iL8T4Xff1tp13srahFYds8n73808TZchFEjVi5VOCOPgBd76Dn9jXjXYFm+ktMKjDTZExHsbL
bbq0/N4fnaCAeR+WNbTG+Z+qhclmtPOCHfRb9TrZLZYWv8X1J0b9pXW0jQpD/ZD2UXdt+5IAOTd5
NgLaCXGS3weFedcPUQ0HKYg2CUa+Z9XGx0h5rD00/yELpoMYYKlirxmOljloT4GVXztZkN72jo4u
2a2dRUPc39HKgdx4Iq6fk9+JyiMmRDptRRL/qKIAnWYIIzMkVWw5zpXXy96CEpSChd+B/0wZRSFo
mdtSPBfOHDBhONUddp94l2ZYpxlRNhqNsoNy6TiHNafV5IhYFMrvy3e55077Yf7d5Ttk4mg/monQ
FZ36V5Wo+m7McE0E3Nptr3fVXG1tGHiYf9iyZTRJBiXTR2nOB6cvt1ZlSfu3kZTSwqk5DC10Er8b
Qt7ZXB+gRwfGHjFfR3Xzuwz06c4OZL1PR1D7OUMQdttU31/O08kIvzbTxN5G1fh46bGa2AYuU9Dl
y4Bnw4H5ep6aek1X0jyFkzNuZUOFdsg7tuDUyq+q1tAODgZXcdn7u/aNX8Qpuxi2Kx5Kgk3tut5J
Np65TxGNBlCHr10nn+P08leuonmt9YmzUMKGaxfFzotm4bLVYj864bot1kM6czgZ5E2eiI07m3CQ
Ibzv+bo+SnfdmP7ypKBukR40igaxt6l8JPh5GFHpYSPxhG8qT2hF5xlKfK1w47++C9G8JyVc0tIV
4yGLtWldMhm9gjxljxL1P0j/e4FU5e2kZ/7WuknflHHUnPSSbRS1qKssjdtbivBwL0KCIBSuNXh0
B0ns+8KILZZVKnsuLfwo0vNQcnZzdd/FwiYt41CktbNO8MIs/I0bZwTAWZ2LcZPNnVWLmBC8h3Co
j5PZPTHIfXfJ81oyDVG60aOdXck7L+ApD1yqrHlvUcw12qUNbQSKn4mKC78HLiN7dHadI8OdzxS9
Mkw2olEYvtB0VovWR+OZmd+1vB7XkQr2yVzQMAeqhWaY/pys/GBYycoTaUz6czctUjk7k71pLVIP
96MW9cca3Ql8ELJkyMBuHDZWNNYB3PSUqqOt62P2zflpgU/zetSUWLqURJm9QzgK0ANXOiT+JdNZ
vDEig4KbVOuqDH6VfNp1pQ8RqbnwUbR0lxi1t6zTCKucrha+H0V0Bcb7wSyvawCRByNbakEfsNfy
xMpu10oD4a8NJTgWelMQVVnU+vybMqQ7RZki6vBuZxrFW+WrlYNwEhZy+t3WWdgILTRW7ZuhNwKy
vNy0TeMeUzLnAjoKLALrpfTA6gfdtgsMalKJC15X38ZVma0dHTtNYTUDJX4qKzG5x1lYE9iQwA6i
hr8f3+BfgiemOzJKka/d+lkJqCsBTzxWUpJ04h0VlidJZR0I8tLuOsq4yXTXhWSi5cJ7ZJ+AVXxq
iEhJne1YZPmGNJxi4fXNo4tKQvdH7WqAKySjwMPkkpGNN1WEd7pLZVU04OQPNr2vQSPrbW9+zzRm
JD12ThYKYDiADkhg/h7brh7LJX9GVw2zj+ByNiONnHxf+9BPKxoLC732v9UUabatCn7YraSlKyly
55BhZW0AjbfCU2nbP0fV0OmTCAgTADlM/MYuFRCZMkr9eVRfmSUI31KJjRDC4ESMA55rfRn5Lnaa
sHwivXUThu1VYwlrP+311HvKpG3QOSIRXo/JxNEM1k0hazjfTnfsut9UlO/UCAmT9uzJLrNn05mO
SqgXCnGFEd3kfgRHzZLpNlTJU4B7x5C9wmbUfI+t6NGcC+eSlI6Np4l1kXUgC7Is3UjdOFSGfInH
QG1NNdGp49JnTdBsM0CF4IB/0NO6V9Gvi4ufCdELNBieZvKNITNYySL2YMnJbUm5djLa32Hq0hpq
qn3UK4jo5a82HGAt+1h0Yb9hsWpHwv1CDXF97p8LbzBBlEs6eBgAhcuA5mRqG5MH2PXSesCGCidH
INKvyxccE/t2cghncavnuK4JyUjqOyvz914fxvcKrjQ5eS8V8MlFoeu3GTjUpdH/dooNpFqUwwa9
/dG2k3kFGq+mIn3RFUsiDzNvQApsHHjnENipg2WLxVCIIZyQj4CNi1EE97bW0aaAQkkafEJ+7KW9
H2WPVY0j3CuMVy0mh3fAf9qkhIzEUbAzxbT3LWLZw8pYmCadviK02nk/4a6cKNgLr6ygWGV37N/z
dZsiak4U2/ORSs6Gy0PD07WxKpFnzwRF8nWb/eT1xrKXtOzQSZahkOwsAc1eW+6Y7lHBvuxbEX4f
kZSwD0biplUS37u+z+gPeZOmr41qLq3QoFq6wfdY5pCIGpB8k5397AUetqbQv7UDHnygiusihZFI
2fkp0vJwGeXJDrPGSVDFWTUyfhEJcXkRoTKNvo/MdFx2MRwjlb91osayMpQY8xuXRhnRqq0MUtye
46EWgnVT0zfEplAP70zSJeiAUS2y2KDKHSu9R/3Qp6axFSFRGHlSrRs6Roup1vxlix6GRlIOjVOL
r6PSWeehycAkk36DkIbuHHXJhY++LaCttCKjdjuN2WrKGij4zKKlJbaJnthgx3gICOYVFoVb9aAq
Ry2msfCW/c9exoAVcvDUWVVdh7VsIHF3DuliybLWIVZCowQJHY8W7GdbbntEmgA/Ox6DQTnXsX9t
QJfQLepdXUeKLwxPzLxawZWpHvCR7YsmZXj3OGu2m1eeuKXr1+yw6L/ZXvya6zJ/GSMQSGyaoQsn
MF5DpdZN3GtLm+iJVUxGLVofLNc+9Dlux9ofiF8W1I4r310HjvbIRKJWtdGbC61lB1M3c8iKdjvU
NGC8RAdhLyWy69R7kaPQVlVIcLNGZ9itKqjq8esQETdqJZICuF4a2zayXlMjX4oAGjHj4Wp0CJHS
KcQ66HaKSWkLe+jjbejTk6R1OdT1NhIkxQc9n4OV3VWpEUIyDawoBBA2PywdlhT/zdGZLUeKJFH0
izALdnjNJMlV+14vmEqtYocIduLr5zAvY9PW1SqlBBHu16+fW/94CJG98pFTNOlrPmI1uMj3rq4O
WQDhmkCnr66w+l1nJ8eQLlIjiTPCNskcAJNQ+Pavq2EpLWkK89gDRqCzvTIgniWjfExxe+6d8D6v
ZnHLKss4IANgaAjdo/KT4cQDc9YEsXY5qWjCVcFhGJajGNRJriK8VkbN1m1lQ9odjporENkYLoWa
z3z34z7TiRX3U3sojKyNtVx+RzKnpym42eXcnGkaQZAYiblPnOKGfe2pGMOIUtc8Tumk93xy+9Kv
f4qUEbJOg7uQb10AhyeZg8Raew4IeUayq1eYDLMLB29oYRC6C+htIoqqbL1INfypOSATKJ5726+Y
jIRbKFltXfK0klGgpoUy+8kJyvrQ+d61HccsHiRINoaKhwXT1ZZUt28X4n71uCSRUc7/FVY0ZwaK
DqyWovHG2+yyihyKP0xEh2PXkWtgj2HcF1Lt7LBaATQzZ0pFEWtVPC5WuO6EIy8uQWanNJyQNcTf
trInpHrUOV0xZbUmnHh2zYpqH773gDwubGf/bXr0CRbKd6VBmq3RWvGqwM719bzXoXqqN6OMXtNr
mEAMzgx4fHVKWm3or4dxNuFHWFkcToJ0D5bVqz7/FQlgNUMYR7tlXp0VFH7OkNDimLhVlPhYQsoB
Z+VRNRyo0uzq+wTblh2j2wC4ylkrPDjwRxin9Pd9BsGnGDsOXckSbS3yvaG0eZq5AY91za3SeeaX
02RnbvXkpHIduyWlPyju8LAu8hW39K3VISEtVIPgyShtxp7rlJjfwN7WaMG3lEzqIsP6L5Xld2Dh
rB9wsEGFQCFaaZSmguW4RJdJ7E913NP1kyAo3iWo7n0e5rd0FOzETOQLL1MPokyUzdGTC/nf4ZuW
5vLcvKLQva+LvjPjIR2o+xP3aWBh3vPoponc4wZ1QNMk6XcQcD6IsicoGWHPH8Ux6FD96wXqiDD3
ZWC9dSG5g5ZTUGJaHL14UcGUpTxFLf5k92KM9adl1K8pjJhyKI2zm/3gH/qgpscwdZCNe3M275uT
O9WT2WwIwMZPPqyJIC5ZrREiNdx5B0LAUOdfqzfBHPM8IreM5SkFwSi8iSslAa+GCtUGXDkiJGFo
oO2Kkm5qyY9uo6ZcvlfTjPPQrrBDsiBVOCTuOCP/2JCWNmAO3g/Z2EQjnUYxz+GOK/JEUUr5Knqo
6snVSOuvipyiYfgy0OEiwDIECPYAxirXQmChGbW3sqblvD32ZjvElZ9f0iGc9mk31vvaHygwOpA+
w4LAPLOO73gtqjzPQZH27FyWhTpZ/d9AW9Dl+ra63qmWDIvClNmh9rEPMrTdhmT2xXL03lVFevT8
hKZFZpyffnG27f4VQcXbB0UfnA3PZaU+z/Yl06BoMaESheJT2DUhd3As5ApZcakXl59eRXvBrkgY
TgEoGK6R3GYRR2avFpfsdt2gmLrPpGuUJzXzQCKLfhIF6cQ2e76nwm2fu8yZ0ZA8QEAtGHT3ebGg
Eesxq0/coSzLN1Er1oeCaAHDndu7xZtui5mIB7elrqM52a+mhYKjrYYoNJ989pZEqlb60ynLCREz
zI0kPzgs7pfTnU3sSDp1H+aa8KDhYpLZNcRHDRxithmZG3iXl/e5AaYnmRjpAdKWTZ5Q1w8fg+MB
Pgn+5lb4VafYSfwCfCNGeCDLJF9RjJ7cLpdkhFgAJmHjNZP9d9ThtdRQXIxlpds0qktaf6Ku2WAn
GeF4MBwbJ7QpBcyjzWl65w7qzg0fjC6Rl8EijVG9llStp850SAaaYVw3CTrQ6K2xstz+PJNOTWrC
JQ/A46UBPibLMtDv59goFriqTQ8m0EhvIzkBzoQhB1pPm7c7jiCi4qX5boFocRbgTYzCdkWiBkaK
BagOY+E6bGA2W2C/q7AaIvbh13Im3Yo5luLVo8LQxg6DO8arUOPyyr6XNMGNbM3dTsnxr2Ex1dSY
+3JlYwBzAg1i3f1nmPhC3WlZISY0GzjD/YeV+RSKX2nr6Zxa6RCZ3uLRMFYn7jfYJHb6l3kKsQ+t
dcucH+LOeAG2r2etKdwO07QpZm0SnjWpnE2xFz15IIJYTZxE9mMdjDgSMJQwe5m+EtIDrvPgysOw
ZEyIBI8ABg7UvWI/9QqKasUf7GsMC+przVeSj2/dUFlxYtsWeeIpnDLj38QEZQ8injNUFN1lmstP
sTDP6ig7YQfATCqd/3K5mDH88rhUGfDIwa7hs9S/S0H9EsiVkzWZ98Nav+FnKPYYkP4arv8nn813
NyF4PRTS3d7zQyMKIwJOgyANzicT637m7+cqSk/ZJj1nwIhxdIV1JEaK3ryiGrVcQfBRXh/teWWG
MIM+SprntVi7Q9gYER0ip77qb/2g+NP58mO6VJoz6VnEJYxH6r4vjKRqX6Bm7Ad++KIyqP0XxvOc
gC3lupyHWNjCIHwG4kIv23Nufo7T1O0sncN7s0n7GRUXsjb+tP0Ebk0tW3Qq/9MlkLK49AFGcr+Q
IrhB0Nn08WaDR0/K0zTXNXYX08V6yAxBImu73vSLYVzsPFOz69j4G68fT4uEzznM88nG07JVVGTL
ezdqMg4rpA1/bGzGH17kMSZU4YrwpJcP1Hh0HevcCy7ztqcknZs1hnEwx4h65ZxSx5p1Fzcz2T4T
BBfHzAJIIUgUBgK7Zb+Mq2QqdyKd/h0HoeF7Ak35ftgm+jW2SQqc4aLDji9ROB3ZdXedbUfNdng3
YOV52DzBayHWKAvJf+1r8+BW9RD1m12yM7h+W9s1MVH/accZXkjXpVFb6Lj3ee/mLLmJWn43Zuvv
MuY9hH5gsLUxeAkDOfY8Z+ZDGzjhEajfoaHFBLZCXTWLo3B1eTIqAHmW1HiO9dGW5laycYE6QvFK
Z//ZpgKdmam3sXnW6MQxKhyJcLW8FG71no/tvZ2U2YZHeXOFG031Gj7ja6DhmUmTcfByli1cwDU3
gUK1YqC0oaYI2PZ68uz1SHpkBZTOJDggbur2X6EWUGzV4mPx/CMdFVcJPyDVGRsrF7jRWFODsaRF
nBgmbzyn7DQ1r8VwUkzFn3WVvIeCiWqS4QYc/cgtE9Q8b8thscf2kDe+v9s6wMgxqztTizdmodPR
6gZcW6lzXKoJcsbAoHki/JQ5IgUgRJ68aSkqPKxdnj4sjLggmqTHuV3WSBmjd/SAqjGQLldAG+C2
d5kRPoYV/8fQK2C+tIRrTFUgyPrxNCEhZXdaGqpYaxqj1TVeOtnLQ+1AeunkR5cSwzUtVhm1sBPr
JHvDdRecCVw6yST56Yv7CW85FCFQSfQYMBPh8k88dlVFQpUFap9FurcmDP6Fc7gPFyj9dTUxyGq3
TFhiz2zrttb1cJu4o4K0cPdIKyFJRf4fYxj2WZm+GNk83KwM3XXMrad0Qgx2SKUxgtUh7xXrVDKN
Z57Q/pCkxFbQqvqHmTzQVPlHybl4cDPrrx2ILyJJcUqLrCbmZLllohyPFnt0ExGqhT8S8e5ywUj1
1PX6WVsDHKG+P1k2sLlqBbrfZ8DJZ7B+fUKBP9sOwiDL1Nh67ImqcbEPblBxd6IWk4V5Irrbv5Iy
/KorCTpy/FxRzOBvFwfl3XpFiCDm52W3cpsC+2LuWBFPlgnVQkLr+5dfX4vuhcHKWyi75JbWgY58
wzxZ/sAUMb8fMXZdlem+9RuVsqf8jurgFvZDgVSeq0tP4+jWIaigTF2Lzi3PI3OjbTFHHhLH8g7m
PCZHWqEIswLxy7OP6iTM6mhzEffpljGqC5/hZnAoc8uKN67i3u7tf3p04c+mGGIkhX5RKtCEMn1c
82YhUIR/8kOihktYRJXj9Qfh+uVx8Z/m1MnQhY0SPhguttYH58xOCuF2XyU+cyNsXqwQ70+S2tWp
H4OnFgCp49LIyXBU8VDMH6KSNERD85+pcnxGibYwRWcnqkP6LlaLRt84NXwvx2w2qFkx+ZBcy/xi
KkFmkTxRDB33/TB4t1l6pyXggi8Gnz3twcSKVHZnnRADmSHVaR8rksTE1laI9GsV3DONiAXRbLC9
Mbv6BLHeqrqOi5JY26ns530LI+pIa//dpxT3mCOGZmrPTTCeHEXQhlibaG5JkMOSgl5ZyPWoQrTw
0UglmvQcZfMYPsKlq9k06DjK3ZMDw+rgVdCMUr3agO3dF0MQ+5CU9hNlw5UB8hhPnfvR1r7GFha8
VRauWsPTdBJIvMs4Tpd0ND+nGtyZx+XY9dxJXpDui3ZJD6Ln22ld5CEnn34zNUIzqucHljrca8VS
QaQkGemBixszYH4Xi46VM50V41nyyO+cwf3WRdJfXe5E5RsrxbX5iI0KubRc9akevV9hW8+wjOoa
sJqPC3zJDQDO4HMooh8qf/7xsOFj5bSvahrxwvKr6fzcPmo2xXZDZcwHzw6OWzpm4rjPxDEvAJuW
liBhOgdfZTNFJE0y2Fb8E5JpbNbRsjIVSsgJ9fpMv1UdlPcpDdGLMx11oh5YRAV0xyYCY9DQw0q5
Po5ySK4LhLMyhG3t9x6qQGORfO09QTXZ402Yj/QJeRxuMWAWcR32tAL+wOeKd+ODCmp6DH1sA5LD
tTQxwueh1K9DUtfbyfI+T5AlnR6rwAibsU2JQpKJeRIzXvrQGB7T4qesaMm86VRIaPjlVLxhQr+T
Ljq+KtoDK5HWcexW+PujxqcGBGTfdjyoinXoFz14cVm0tFxTc0Gqth6pTgImlNOzg5jLeqeeP3LP
umliSkmlSSTRTXftYqe3wqmPUiT+OSdz3pTib4l1Kyoo37kZ7XceJcKMjPR9Lpht5yT9Npksz3Mn
pkPB15h/QZtlBDUTg+pLitQynDPGDqPYqadS6nteVPGgAl5OdyKhugqfeqFeWISmW+o4R/ryPmCq
iw6UrtfGCF/WrrfuscacfVTTfBD/KCHuVsnILMhNJ7LobHfOmppsenTDZQJ8heMsOIcWMzQyNvZj
UJqnJXORcszMew2C5C1tWMzWw/JZojBvKY5M6AcRGaI9re38lAykfktu4rEzjP3IKnEL2jGf+yvb
hk+Ni2bil0JD38MY2xf+V0uJaU/G07JmWy45pNzWTI5pwbvt9ISbAehVdK8Rlk1FWEbzj7IgjHo3
fO1wzNMehQQXNClfa4xsgyQhq0EUHOy4tPFFrFqdRzCG0YIFFuV32Xtk81QGSeluQ6k9lIERG1ji
u5Q1LKclWpfUbV1IkEaJEdGk51fWfPZO9P/IQjoOIpNrlxLNYkHVCwmulqO/IPthEsYot89I8wo8
EhszAznUluqDx/lPP30xEXC+9fhod8TspeSKXKX17ZfmGrPExOwJoiFiYhdRKvz45PrtmNb8N+Fz
wItCg9Ck4iUwyfbE2HcKfaIyoA/TWoVxOLqfpuXshq5W56Vs/5Ol89Kg4F0NN4gHn7i3vu0f+/HO
wc4VMbN+qjsEw5957dZbtXgRYPl66TYAb7UnJYrlmzx77BbirYYpJRjSucwEMdQ5rjXoEnyp/Jn0
4G2Ow5B6KaZhq4yYI0iXn27/7fWt/WjM9GW6tPhPK3omNx4J7M18aR68rPoLKvJY5DU/PEM58QZN
rDs6+j6xyzjtpgd2LHnsKJ418+107T8wEzx6dQ/X1MVmomgfL06K3arRAVbwiWXAfDbO7I9+tCvh
6W3yWDskjXrS/06sCoN1/qdNvCeWdjiAFnaH6LhXwlIKEtIa/cooNb3kYX1cjTyacbbgGf2be255
rJqRx5gpQxy6guWEoHpV5fe2HLW56G153KZO6VD9sOl+roatIqoB+oBIJTQacm+d8cjN0r5VigSM
abDPwBhI6psk0kefxSyt3Rdey8ZbAKqUqN89DzPI/GF4xLcE0KaN+S7N2A7m/ETNHq/m8pti94js
LBfXHT8g9KLCc7BwlqciGUYM6VBDW9ax2R2/+lDKDp6U6CrOl/QGtQ8lSRn2WB8pDdK97RjkHVvA
C/OpjR2p8GKU7fSyqHJHKFtc9WjD+C3/tjljkXCQ64ktsp4RTfbs2LU+mzkL4iQrkeDOBbef7PwB
rETk5Iy/J+NFlKIg8JFsbrT/smHfZvazOFh8O7J0RS/UzuS8j6OHsYy/oF4B+AXVeF9qwNSKce6+
EQI+lAX9MlnUhVORTYQoL6YFLET90uUvOmDgYtWML/TAlDEMr01aG3s5+9beFOAeJ0JqbTG+2SXV
PdtSd05fGQ/ef4impMFMXO7lfGJgwqynORsO47uM2YTqQ94EO2w/jeLZ1hYP0X0X3BX5iFR2tgP5
EiJSHIkGAlvBXMMmrc7Osa5QHPxCNdgnm43Cr2ncqpzLtDYvWe996slhylxPB391Jjp1qmTWwdIy
uHMNJnWiCNLILbad6GZGEfO/DbG2lzQR17HzX8JybSOHrPOkMi84z/QhMDoIp8UrWdQuXiGbDxH6
RIyq5LVb8ztd1PedZoeln4k05p48g300LvWIC54H/F9rj/3VVNUbwFD3CBPjj4VBIzJMclrMWsfJ
JPiJqm/fYjjXFlseqgimjYGa7rK5+aS2K+njJ0Be0rhtg2/Lxn+CivcgfQYUvqcvbo/0ba8M9Zzi
ncEYLZAmuxeN/X40vHcUmipmgE7dbr7586/EUepV9SXIOmCOdPXHUaT3aXoiK5I9PVMAKe2HHZth
mBuIcatrKNRZWfGBMIppeiIaDD6CHWerFeDlyQicDU06klB3B9cf3hkr5nEJ3NBcO8IdoA+AJc/U
MBw5RV5ssLheehqc5Y2eKlorEpMSy+HEcs1/Q0ks+Dzf2936RoKhOJotQxNWBHniK5ZvnGQ8JLyF
+xBftsPSBbHb7a4b6P9dxxanHuF4UnBJM0eatILiBWrFtzet91Xr31Y2onceAzsZcOrk7qtduBd/
TL9N7EQXv+I0NORwmHX1EJbyOBRULmJCI8YgRA4aqdWpQjcRrTqyhwhf3IOHHh4c80oGozwqa7zZ
jv2RV+ZdWHI0rzep5KMep/Xcdc7J0cUh0Vm/eWgfJUzfQ2VV99k4VofKoSCq/JtbskBFxPNuNCCL
YrAzd6aV/enxNyvQKljq6fGZBBGlOj2Oi9McYXzg0yV8Rrs2Z9Ky9AcqQD67xtibL+jFYfsM2ILh
afOEU/9pKMw/xXsh+NMi1U8+EZwkOwM4luoEv6G+CA3CJcRXHflk50oLtKkMjyV7XazIso1rpcG3
HiyCTTKzRMyz+BaDF8vXT2Q4/ZtgQxx6JOI8E4eQvXoPQ2tmBI9W4euoCBjXJl7GcnWJXG5AvW66
921vWYHC2aE58AYo5xXqs73LewemQrl+jOZyG9jrGW1AualvYbXgAp9y9DaSdKNAl2dgARFnIK/n
UpxbtxyZxAwH36CxdOr+1GfFPwwiDtx1bewxq5IcKN4VG8mZ3V2NhhVPzHAUT0X67qkURbkfMSVO
P/36ZAe4/xlnj8yBS+EhnzTeoYAJbqJPpyWU9LHN/NiDDkbZyg7sW2ZNmsQZ24IEa5kPDVDRXW+S
DyAVq7LhZuaZcDUhO739eAsfQxBYxUVMLoVSLkOxdQ+JPQ/YHMpYDUaf41mQdKKiD78yJ0iP2sQB
1/Y8/uPT7CR4UkZQPuvFQnUcMHwlgT72cvgsKuTZfCw/3br7J9JHP5jpB4aSTCEZm6UbVQ7epbD0
nvp+eisX88PNMdfOXUX7ll8VZgkjTz4DP/1tXOXGvHoXdjyvo48hsQvfSJqoThmqiy3cbVCfhOht
uGatB2HNP03O7jAyZq2Mj3bhOhQJ8jdGR/bzyYkSJhSgVLNFy4/GBrp+UCH8/9y/TlzK+HXNrdcm
1Ky0u49V/2R5EBXOVjAEcmBSiuODazgQCPr+0NmXb00XSyeW3FTn/9cBQYgcsVxn18vjLit+mkCQ
bSz+EP5+ZlqcHZoZd4Nc7pI4b51/bYrznPE749TkmbtX4uoFl83tj7m6OTqte1ezbzq41oUDeVd6
Xr+nP2dAzOKXkTIiCS36ZP9QrMWhYdrmbM0zUYn7mtQG7HfpsZ+/ypxQRqXTY4Dhfp+uQ9wxH462
X4GtrLfUmt7Gov926vQHH1I8Fd1D2mbhZkY+kXZzaqT9LxlSdMDUPgdL8rI9pYXyHqf1H4AGbGJD
eKephdcJGPBCH6im4QNOr6Xg8xrIS9x6HJLVwrvilgjzqjqw4fvkpehsQIHKnReqd7LYH9kdwEbD
2nGD1efN6UZr56M++16xIMuy9d5QYmGTAd/L1gpDpPxVBZgrmVaMHCCkFlkWaoKHeqAr69BMNQvC
aMOEuU9NRLAzvjDcgouZveVmxjHu1M9TThz8Uucw87NfxJR37Xn/9Q1/1kJOY0l3n2DPZI4CLmG9
jX7xi7H2T2Mh5SwLW2Rj+Z/mZtuLLHxocz87eIq91HyCJo/3Jp2y7IEv/hDMxOsZCaGuFe2YbfIJ
yNbMq4OxLXBOiCaqWXeu0/+qIrtoQPeYM8h6pgeYw/RPknhvzpMTiuRZdH999kyPOgfY4zjhuQCW
GHk58at1xjK/mjKW6z2wwrQ4O2o/ZBAz+acZIsfS8EAbOvVNUaTIjwnDZtQXWBMSmALMcDET9oDl
+5WzcjLuurUkwECTk9tY93AIWsYN7sc4MFAPje1KxLcxsn7FQ9deS6YQJ4LZXRbPEzkz5Gq+GK0R
zGK6DAsovuwFET23OYxrD1U8aalmx+nor+2psldzx+BGZhBgIeo3MuUzNQugkHCLWAjTaMYfvYjy
P6VoiC3VGhy/buxbzxgJ3KuZjff+LO74F4r5Xd9hQUkNxsDiIQlRjYp6pZCeiK0qs+sAM5pQZX7D
9ScEHaSx/q8ZdMAeqcRjgBKRGsdr69JekXnfHJcAuw7TwVMuiqgeuJ/rtQI4zDwU9p73KxPxQgzx
d8thzXzMfJlZk9rZHuD8pG2/lXQ+w+YkOzBn+TgTROYufyCdAP0Z8IasCZ4bAFF3a71pf2VCmavr
7upqH54Ec6RcfPr+fOrDNa5STDF0niczlcWTU0zfRcN6sZ1kv4kuXoiUd5i62ueuFgN6OFxyAys2
G2dHa07aR8P98c3qJxhs8uXI5aqpk8wS469p6SO+UP8yk/xR3c2yJIu4WbOoNpLymKT1sU3oAkyf
m0ItyF2SmZw/jZfaEqQkZll+wPv+Zs7QHXqCaO1p3LToy4oo09jqNo7KITjI2Zdsex98y4wlMzOd
NleTDSqO6eSiwhuaZtjK/FRa9UNn883XfU+Gddd/8wCyT1HFwNp+XLcj/hJeuzdY5bmVaO1KnuYS
GTb0pv9Uy21U0oAxoWPxb7r4q3mHOM78dSW/Iula1ofArg8O28Cprl4rq4ixF73VE31HOQEHHw2u
hnoI9xlLzwx1/PRsW/nHCp9+m653mSDvg50bwPkp4xujErtC0b0GRJRMBvZI4HLpzjSXO4fjHzfa
8p1n6Y3swr60g73RY/JRtIS7zM6TvWdVfkRyzVVll9qBQS+3COHVlttvmlxbkNHXtR8bfkmrz1SP
pV539HbSXsSe3ah7N8CYi2ogL+V8V6/th/AMccFiew90B/ybS45JX7TnWeBSRYti2Wh9z3wGpxhQ
58OYO12UiKTGtJBCLltKfGP4qvGoXsPUDU85wZZZS+gQC7tJRBDFVy5wMdupkTHFdZ/WgbFMQrR2
pdSjlpuoztfdDS7poQElvy8x8OWlcXVL8MODeh/Vt9e4DyObffHYS4dfU39xwDTgD8tvjh5ASdkW
MG+/fkBhMqhRBF415I5I4gs/jQAEaMIYD+j+kM3OsteQTZiZ/uAQOAZBJ480xrgNSbSndJpip+94
kdnRZP8iIxJTF5y8xhsrcZxoaTbvTbYjD374txqgSGCivNqKnUwXCj6LHOaxTqt9XSf3dI8FMYpk
Uiru/craFlTa5Ah37MpseiB/cvmyipatrEs2EBa08lyyeKf2nm0SBZkP35U5/QoStmMOPdrLdX0t
uvKAQ+M7QNTiN8Q176gnM3EuuhN33UD9GbblkS13YusWm2+K1RyhEbU2L+0iGWhMHqQJk01jm90J
juJ+qzO8IpKpZGu1tHarQWwgAgKilMDqXlwd1mMw+IUPEojRFq/xZLhLdrTLF3+Z6H6QUg/4Ix4t
OUEU8dSfTg/PM/BC5ncLzkNSbKZV8HntOy+gwbfHQmIgQR8whzt7IWVHtvCCOnGa6rx9GztdwV/W
+o6b9GMOximePGIalrC6uvOW8cCLrbOMtJYAOotFlcL1gsWJFGs9t+M+MPjiWVk+VC0Gu6Ti+MEk
uEi2VQLXWS+raaf7VL6tRl1i9QpvuY9LcgnizmjM2xpkX0aHo9URfBxW4ggiCqi6ebWCun7nWH3x
+87erfwqSZYvCy2PGS0J0zfKRf6zEqqfDguEzfywJDhC/cW+t/v0MPik0GrfHqJC1/gGKYAS0ncg
UvCIILJ2yk+vRfgF14z+NRxsahf+hmod30XAXA3KZUlSHLOe/rH04bb5GTNNxLu475JtE4O3B+bg
ZclJZyOSBIzKqvxLkLJT1ga3ZYNjTi6zyznznoNmAPFYKaripH1151FiPE9j1Gh+FKEd7CZzPofe
D/tFrLNDZ4r8PHxHFN/2RWccaR3bI8rJTssUIDhU/ZOVs+gRhPqvuVmUlepCnqe+3OscnBlTf4gs
TnZrU/NRvXOUV1RdOWlM/RNqb/uw+CbVHTqSyQWVoC1wInvimK+8eAXBu4ChFPjqFde2NXSsoFJK
No53SSDOG+F8W01yxgbvH6UPg3u7gR0lvTP5JAvKFItCo1W+d5l1q0jOiI1tQ050lzV7BVqX3uOf
5r1hj3fJWErA3I7nSTXkaUr+cehJU04nXtBUTdbd1AaA4EA9t2y+0DnCtO1K6wzCKU4bdknBOtxz
xIZnGfg5SkrFngw1E9krCLlT3o74Z0ralsB/7euMVOOgYTJZ3lmeZg5gpIcmtAqIBj3wDo6wPhn/
9TJYDknhvQUGnooK2yx/+cqz50LDAaZkQKPXLwnswtAxqSSr+xzDW0QVUGPkoAEG3/8TYHEaFuN7
Ergqg7lTEauOFLfmN+wotfNa685rWIqWzbZMwXw8qwwq4ESemSv0pUtNXmwzpOrdq3RNX82LIVd0
oAU5AyMc95G+pVtcnXRbH93kOjU9NttW46RP1V+jhpITzMsPPNL/0KQxRdnOPhgSsdcAMi8r/I9Q
i0fJGnwu2k/TVBzpOlaO/19pYFjFutVCKZxRw3EAWG3dU1xdxpqAsTpR1g5XjJ7y/6olMSnpkr8B
GUB6YmvbGYdphwB9x9lUPzAAjgZJdiegyXt8DfQTjCPTgM06zQ+t76hvDMzEcZKMe6ktjz3RJtnP
CxwsYaYvHnHxJ3vbx+mC3mCdFEkn8ROsOmBCdwrkklkSe8/6PoPfhI4cjlvP+izaqj5ohYE+P9iz
5538frhLkhLWvKAmLtXw7BmKkmLlDJ6dR8BD+0Jlv0FQfMgwdpcZbsXO98FAlf91on0psoHcwb76
LeZ+2RmJuPfcgn1998LjeQxb63Fs+28CEw9r86dkErUs5PO1w/00Ta8L4VDsE9yoHR6bdP4s8YaO
o0AL9B6CyTqv1laxKv8unXCyq/xlW8ZpK5plg5wyZFQPg6fcB8346dks7NRG/bUs5Lg4fvBjGSrC
SXdYSRRMcd8YqoqzUkW10PhZ2JozO+OWWcOynwPzxZz+qplXLM+OTGM/y954KnEIWqjQTvs2ZfUZ
UyR1JJnOa2tfGEVHc562Ud65/q6qm8tgYgKikTZqTYcFlS+zoIlWdRmlCLE0xwswktpgKTB8cAIS
zEX4n7kI/Pr6w9hGH2vn6LM7+PfI4cdkRCQwFTWAXyFGYHk6DgRTRgjgyC6qrk6s7lEWjLU6Tbb+
NVW8jEwlGMnRuzH+spbmXPupOq6prOigWVI0C+o21xT7rVmYe02krll1p4BMBzskfDYzzWgpnb+h
3T/5aw+GlfkgL5aSzyn8KwfeSYtyxyNOpQRSPzMwdaFoORGPTayXbDxRkZEeQCRHN24uorNfttU5
SdBt9NJPkXAGf19r9nG0dQn84OBtwOXAgeVSTCTquXf2aC1wT1/scgxvrRO+wPIHBxSUL2bt3ayJ
8rc0+dVPZgOctLO+FmKyIA0PcbqkhOrgpcJuspTcrOtTJVCt/BC+YQAjxanLYx2aISm/LqGFOJ1l
q+/9Sl78xnhLHHU3BKRdspo0IjsSzUNuIVcH57lCYum8/3F0XkuSIlkQ/SLMgEC+ppaVJbvEC1YS
LSKAQHz9HOZh13Zmu7uyM8kQ192P81EJO3zIqdVztRdvrdhY7r2/fawvlAkP594cIUCFTNW+Q0ZV
G0Ck8Varnet4Fy+GPNs0GGzNEU3ImpK3yrVJGMw2uaZJ7ppo/u1BDyN+UXnHfzB2tMVziZLOVlf2
lFpRQqUSa2lkkjxx9rSJGuYiIXHFZZw9hsNSIE0VKppz58pfRgqfinH+1ffTbZ8F31iJ/nIJTbOs
w73b/lZ1/6/1pnw7teoRVg/B4KbZR5CKKnmFNnXP2sRVx+Uu3g+HXqpz2nFobmK9Jhz2XLU4fKYv
TqfDuZhB60yoNKQb0EFQSUFrUqYzW5dEkwkoXPe3nT1cJmU24fjzkNUw23hgpzjfms/J6Cdg4Gi4
UjbzocDAbY5YyoC2/eY4aW6GRYD2FUAJip8YbAJL5F8kQ8JElhNM7C7ovr69UA2Yr/RHlLBOktJu
rkFBmVfhkyo0azPZlbB2bI+X11lvfcIhlUjwKgxCzU58sjXRx5hFnm5G/PU2h2eCJHszLo6d5CwQ
DlVyZ6TyYszS2AUNxrEgGzY25gNyMMG6aZxXLwI1xA8X5gvpP733qh2DGhQ+uABI51+pJs1IUWG6
slwM1APeoCpvL0Vv17uhcE5d5e2wI28hGJloSSthKHMXl2geha2PpcU6X839fBni9tQjDl6XxqmY
k+naTOG3mh2wFXciG0wCpq5jWihrl7vNazvqYZO3GaBwYuIgAFPkxzk7ysneZwlz6pp7/To2nGnT
boSOOU4a8YeLKWco0fmIcGxyXqJuMYoTF0EmnIti7zQ8IVX0RjyJGSBflv3Q2ftCJSSwynxiWMGm
l0ZkPrV1KBly76CLESXEEW/AcZBD+9io6Rh4BjSWvN0nEywc8j2hNWBpG72rkYSvIfc1KMj0zHmd
81yjys85VkzPILOVqoH8At6cxebot9BvspmRTzI1r1ywd16XvuiQrDbzlH1OYCbqpX200W7JP/Hb
s5Rlri/dBC0dExnugD5UBMRohlmZfAv0PBJsc329T+2nZKyag5NZL0VgMwnywEGNlXdNjaaGBecJ
iiuLTe7hpuy04GvNFyDtwRtaLQ5oGv1aiwGnNpHNmVViHOUdwpZFjo4+PGfWau3k2ULN0p+ROx2C
rnvNJPF1hsOc1qLoUvch2TOH6Fxm7yNVctLwmdaEOa6BEfwPHqbyOasE0yir46BsH8KW1jdN6B0q
85soBvon3e9y4LhMLjvDgOsX9sOIpIlr1n+qpJAH3oxtkTq7oua7gFlz3CkrhgPG589N7NG08BSV
c7WfovEzKyaf28e7FfPQuvPwgfHiOiUNaFXqX33HfnFiVAKiQT+9HTEvIBRWKyYGXQh0rAogB2nq
4TBeb6sp2ASYKXboFS+tM334MYONxu4e24JONmEn7iqI6QIDwruPzGRaJ5qpRjXQExel2WvG61n1
DgAL8BGPmkkmBlXehMS/izwJ7xaF9Tx3/kXalwrXBX2Bg4M2tgi6FU2DmqNem9z3Q30rQ+Pq2nKx
+jNFrHErFLG/5a+6oD2tizcqtW2E89txO8czCsw+8QNWG/DpmzBhZBPJ4eZFPSVfS+9l7x4wk5At
nul+Ga0s4CaAM7EBPbzxcVi2zXzI0896bCPWRJaxgF9s4qrAlhQ/QdFCxHUQQE3f/83y2D9wWFsV
GWuOF4QY3cLgxLVpZcXyMOA42vPxAksfEd+wNy1GoWJlZ3N2gDXoM5BWj9mIHpCU3HXTHHMK5Rl7
xxnvaN2L8DARYiqjcSfj4on1ct5TVEyygv7Q0EzsxYB08gZMuqrkVhDlVbZJLMDe0qSJM8eMhIIj
+PFwAVEmEA+Sub/JKm6Q7/t5a9oZ7XcZQaugw/VGqKNU1OKEMBZwZRbUdcI3iJxgC6DoTebRy5gF
Pn7lBOuYqA6DNWGfU6LcUCN4ymvj1o8ed6aykAdY3SuLsdGmAWW/ag7pAr21PUxnlgXvpWFsU/lc
ezqdIPNXBN+UB1IkjTcmJM7GUwx//OaESrPPY8/bY/JFu3PDaxuLQ2p4T10oaf5CCGD3x00bCVTf
IMkfQ89+ZORNoCcDHyDSmoUHXyRm0zqL7hMOgGTSZfsQNSy5TW3TLRsX8jIG05OxhL/6Uducq3uG
1oa5n3q4sQbOGQJZR8PDqqZKaxd4LdVMMb+ay1+zkEGqleLufZ3LYNNSBdqHDiqQCB+azIAgUxFw
Ehmiv2QkF90mM62fuUgHJVdymVNti4z56kxRfWIqyMQOBvvGm8pNb1Qfnjm4oD8nIEbq5IrQ4/LQ
FDs5ppC55/7O1O47otYjAe9sXYcyIdvFe2IXH1lQd0dFACbN4x89EX5mw9wVFktXmQRHPeUFvdfY
tGsQe+sou7Tx/JdXTGddJv8raRzR8NEyq+jLlMCi+gyEi+k9CpoO1o2mvTjCR5zAbtylbOc+Hte6
tbmvlR5elRxTlnyOFFczv0nYB0wkDc+FCpA9R3Z3RHG9WQCbMZbWSMCEvdBCsls1+LCdkwnSxRRx
LUO66Vwr4tyWfeEQjS94kxIJmL5oPQQ54voQl/Z9lhIU9z4sAr3bxqEBm5H1gaNmuGo9VUHnMv7F
8WSuRlTbIzPQTbOkyk1sBqvBBwltDr9AQ5NtgNdlSMXd6KVXkZGABDi6criacCzNAiINdohPVGyb
2OXWO2bhWrkTXe8ghlkpf+Cp/3O8OYC/S8bPUvOlaoAkJ66D08B33gwsI1s/yf8CH4sQcDe5lfLE
dKCFSmrBhBDxMfYahW7HAyQYU8Yeg1WnYWpmTtchje4F5DiVk+9G8Kfuwi0vtUtfKE0OpzAHMmgu
uoWmsYHl18+YhbNWtIVuPrvC2ZjEm0iIb5u8fIpt8iXFgP3XT3/trt1NQOmZap/aKsO5oSj2yKv8
vXQQIDpxxyo5bLETP8/d8G2nFP4F2JgdAaxgdqO7ptbi0JY8N0nQvSkTfFpDLcZCJKCdeMIoIyGB
BASUERbJHjauAZMMx4YxRevJI3M9DmB+LeYMgWoBX/Y3SzMOVVTZb928+xISBpLTPHXkP1ZzaWEv
5hoHlAHTlHEf4sBdKwUTOSuqkwOkomRF58heY1NmvxXxH+s9bnfVV/cATze9KJ8Jz6xL2xhPvq5h
7yULviq3VmCwCc3xkrQEQaqDjhFJAk4xdCH4ktWsYhzkTeY/NgHRh6p/cAZGGmHOKMUaCpuEfc5l
O0MDsqDzaURYZRzKwHptsIL3uYRiSA4PHFWY8OUoVYnmR5IznLy7osQ3ID3wt7feI6geFln0ypAK
rCr4vglKRYGZK9fEUnCwrTLFRIKxwYtDGYiINRjenhCq4ULxZBJuhQo+CL/JgzW5lYbxjR/3zk3m
70FyCcWzam9yXMGrAnMDxrdzFfp/eLPYjpyq3wbOv5bgyyap3K86j7BOuyZtUYRNWhYyW5vXMo+e
8lF+uX5DVK2lKbZ8Ue4diGR84w1fH8LTN53DHu0sOnH75uTU5FERpNbJBE8iLeWdP+GeMHV005WB
p6bIzlYG3q8I7tO5wfUSJA8Zf1nmoNO+WsxQ3DOhUoqUTUh4i6HjIJMgowo9fo6nesIi+soIvY6G
U1/PTA8CtsdazOu0IawHSeClnIZuP4Q0BSjNdMxharxxo/xjJBe0djLmVpqwo+8vyNQkJesMImLt
4Jm4czrCPpQsU8Gub2SUcgZpHA5Ij/aV/Bm7puVAjrThXcea/XiI0o9u7JA39dHgqtm3znug/zqm
hoh/YbllsfbTiYrtJeqVCNg/urFuuWV8weVeJSExP/DuHwPJyXmBXnQzxG3XPcQ9herEkvQgN609
wT1MGpKXEy7CrqZ9hEsflsp0Ps9cL7u5XftMj0ZDn2yhfskVPLt4F/op/258e/nNrE5JEOWgLsJr
3tsTA2Gx1jL6aAUBXS4if31MXZARiHvpktOoLUxHfrswUiRU1QYsxFw++aXXHV0YY6v4LXL5FUFY
4c4O6ucoJYJXqmKHuHlzURUE2AyvgYjj29k/8BHcBW8tGLeNEzmbBJ8Gc0BYL6KGCBQffP6fFUE5
ii85S3S988toUKO6ENj4mXJ533OwRqqwbmXeEOQa8lMBdLIU5XkwSdS2SmImkndVyUEPDNKu0R1Q
f3w3Mg1NhiPTpa2TL4PZGiWba5zA59x+bpwSQB1GI90QfECZXMVx9F5OlN1j577ETXKLeKERhg5D
jZi9Ka/J2P8TYqUbfJRrejD0pqSXBCd19uAtBAgXc2wO5KVwWFT6ImeRHq0bvIZXUOcITXH3VbEL
dHOz0Yl5bQf1O3OBz7yB9KwlQz4U7zecsp8wIxFFXB5+UsgY2Y2+atHeTaG5w3p50gBCw1K/zdmY
QiFmn7N2theUJAoIKneTL1ainXA4VgpCynivzOZaNxVvvVLMe8tHvAHAYSRH1STa5zyH2zEb7onz
3MuEFVIpy6CAwSVBT28CEVLfxMzMPAs1h+eSgbe7d6OOZbNzuAAgAXqUzS8hNJ2+cRq6VQVTS7a1
56gPXrJmNLeNOUVb8hSUNQUnnZpHZ/5nTf2xCIOEiwpnEtNmAjuvJou5SlLAEPJwKILYv+cI8+Cm
IxNdn0vJNBxbAHujVED1/bNt2beUAEA6Leh9oZ7Lqbs2RvXF9PjB7s5lWLxEUp2iIkSHZ9QDyQ0v
8evQEzEwxKGT466TSBcdzd+K5gdeBgbNqyq9P8/nWI0Gv03T4XNu9DXssbt0zrYQ83MF/8KZMI+Z
FoQH191Wds4cKPkOjfE1AjJvWgY/zOWihufbrh5H1rYpfyD4cWR6OZT1BuY8Go0OntskvRp9xxUj
whWDqmVMu6ydT33hvvCOv2TMfEejWbCjFTzlMvvnYeqA0sL64Tfvo+EQNYlKaFWzAy+3G187ph4Q
Qrm/ZjOmSvKQMmjHjUFkcQiPXttucO5uyhj8W8XX1Bxxb8/EVFygq0jsy4szFaHVPrzKyF/HMyN/
J2bEGZB5y4LgzRv9jyiMObWmw29VVF9WH4ybLE5vpnwfYR9QHkIxdnDI21KsXRtLtHbffO0RMIUi
59CSY1XOGfTLBrXhNdRqo+wU4eMwePNuioaXqKzv02w8aII2XufW+L+aN1KOuF/FG3ipa23G3yQ4
l3XX3SNDcqJFHcCWpDYIoaIeP5qZ76PZXk2UH54zfsWQoKn48edynUKyc2GAEY2kyx582cq3jI9Q
AoEdbCgPfV2Tl5OKvc3bpoXamripWBOPbQDmAgNQkhiPZQbbHV/5KStnDii59WoYw/v/b7hGqMaP
hcU1h77hZOgE9rJcKBw8NmMosoKI+i+KIq2KQJxvHtL+b4bGEmf1kyMLmHurbCC1OSawdh2fsdvA
EtCToWYl3hjDfFFJx2yGLLFIsmOmUf2WT3oo0498TF40F6xV0xFA6u+S7tuGmkT8Zth0Wf3PcvTB
DMggOFhETETSTT/YAMxkc7LL6rGvsy0YrEOsh7UYBXu3fHK4xnMjD+xdaZpfEaYqXLjC26mx27mo
mFcpxguOJTzC0h0YQJcPdQ2LmzQpJgbH2AIhQUonw9Pg0pJyuo/6krhrEV+TbthNIRCYJjRejAzB
1HccpCp8rtlDrqfpOKvm5gCe5BTX7zwH58T/E46hK99NJ9omibhzI6xkzPWuaD1ffcgXYKjfWtSm
su99KEBhBrfeAm5QTM9IWlnQ/otdDUrfj/8FixCkBBxMivcwDN77qbcnkDiutJi2SdSTNfifLudg
CR2PMvYesmTKKQFcCzf8jVu+MLVU6ToInG9DwThgRvCSc3VZt2itObBG0V8TO6BSQ+H+FiK789qd
UmRlRj96asDJMEPmApVEP1SrYQI/cyumZ8VeKzkekJ+usoRylyYPQ6GKjVGNr9Vz63nHBQXV9hAt
mtY8s2TDVK5L2H+USSDL5J9GUT1UnicPfvbo19XDYFKsMO/dzLk6Y/A1BODsRoeAv/NhUj63pRqA
h1PgF+SBrcbqubDGfmMpYC05lQBmIjdNZ71It0SGbSBP0JVzcg2Uz6QC44tvGP+O9dxIazh7HqI+
JMVpI0oObXy9MSbUqTiJUvRMWfW77ptjgNMXIiz1Mig94dGGTzDbM2gTsMgrS3OwKk3nz+54eyB2
WhcMoasqnM5qwh0DJclbZa44wCu62GL4xH7FeTNRv830HI4Z03yGWZgruj8vj8Fk1xoJ+qljqrNO
zKQ9YxMxpf3jGuMRjzaa4NhKLGzNr8Qgubhh7waCUjhdodfzOjDIWwgl5dLvx0w++H/UnFyx58tD
OlvPdjvGO00q01Y3lmWc9QmnRfWVoKZvWrazbcf0e00y76OdiVyR5gydODzogMMpGdZIj3pd9NHF
EzAS+oDlgns59IhkXxSwlym6ylgO8WUV0V/i8EhgOVxNIzPNeEAfi3JG1J465Uq5QJiAx0y28TR1
6k670tizmT9kU7pNfPdmSKW3lmF8zLo4Q/N9czlok66UPtd1/wpHdindgqLX7J1guA7CJY1Utudo
6C9hgGOyVS0ZCKKkqwI5fR7MHV0FnCkK+2tKYjYOjE9YN4pVysliXVX9ePQrca0lfT8oqwc+gdzk
quhY2alDVsc1g+fOAr8YdKm9mdODT1s1K2axkr4iyAicKTWjP78pu5WNmLa3DO5OarIOrukDbmkN
AtsOIyxH+t6dOZ/DHst7MqUbISBG8FTxM/A0cUIyiXLiG+P8+15l1m8j7OJcioGemSRbC6b5q9oj
eo1WdppMY95z6qN8xWyIXGPrcXyF+TlzmP6BRMKWjeBgzZeRPYPCpZ7E7VoZaXnFBomhCMULGAIj
DfYZClvWbdB5V47pJxnQohB6HU+4O3wmpv3cdeSihCoWU/zCprwJsugn3+bAb7oDkkwwzGT2untz
GEfGMn67gYD/107jro65G4raOSJ03bRvP/HgW8CELRLSZfkEF+Srtsw9ZAgGS6U/bns20lWbBemB
aCj6QHcHjYfDqAnjjhTXLTBuphnBB52sSz/HX6It7tpmyLCNUdSJsL2ecqQN0KXfDo4Jxzj0LQVH
ZFwYLWf3Xc/jNaukXadueE5NLv3NsNR5ec6fMMcXL0Wf53qCZVodDQK6K6+ozX0TJGc9FUdiEevW
Ntq7MdI7xRSYg2jZMqTCg1Zg1qk4ndatZFpbRQ5TAYLJzli/QhnV+5bKKfQspMXYwGCgmmAjKnUj
LfDcBgZnkgE5NXOSdlsn98Qp0QZMfP6G0HzqDdBeHmn8YCs6vHAgOe5bb7p3/nzTJOzo8ZDZpk8e
bX8BRzH95uyitw4CIZ00FtwC+NZuL29RUc5saOORsEiNU9Aw1vM5NxgVRPmwzjrgB13hTmi8xjem
corrvI8EhM3WWSyCnoNDvUQ2SN2uOAZQ/2ifQBKdYEGujaJ57CF7wQGhiS1rK349ezgRMw462vNf
MwH2oxpbZ6ej5Mbs5MmVvlhPe1MGLykmubUGU0n5qMTWTGyBswEOn0H6GzMs4N8AvI+kwOKAB0KF
LfhyAgnNOBDn8opkBwSQFo0F0moYLI3AisPSyramRQa4qO+KdsB96/sfTNRtsqA55x6nqxg+IxG5
NYXtUHYx3lxE2yeHDN/aKsFGm0xE4ujAyomqy0fPBlBHv6WVEbRqKv/SNBbpnZCZQYiSMeTlgx2Q
aqtd/Vnjml2ySOdpmF+Czn7oZwkjI9p1bdDu6Qz8m3R8GybNgt2/IaM/WEMHus3t1tEkqn1gU+gL
3RgCPt/dMM5OGv/TQJg2StRjPYSvOGlhMurEWTdrNDufwTBUGtgVmHJq/UOWgMEY6r0X0pGHScrh
OTDWHOpy/rgw3KHT0gVG3Hjy4HaSWXACuJ4+on746Egs+QkrLUZxF5F1Nv7sQH4KnwN1GinMl+Jg
2e2LZo/aaKe76SRiiMbwf2gp27aVRTIt/iUxjtMo/ewEvBb2Rng/cffMMf8HRWvvyuw0tsO9pK0L
Sln+jULHu+H8+kV5KztfogTNn3gL453BLR2wWZammxCi6IMbodyp+FAE449rxcPeMZNXK+XdTYx/
ZiPhc7vhetbwxxTEs5WQht55YcVFkcTvanFwSjf9bs3uoTIEZcxE3zuPUQ+OKx+vqE+wpA6Jw3v2
hzais2p5umI0Tyx44q0nqhcX8DVFjmtGohuuUsZFOGvHJ3xBEHX3ITdt5L925qNhw2uR2ZspZNfB
mI/ecvrjzvfPWCLU0nif8/GRJYdKtAipZhLkNUdmODY/vMAW48URJ5NA/nqe8cnWCQXY/lazO+w6
y+FbYSd77KZvFQOE0sKSVRk9rAzWOOnCJ3X7F6eb4Ycgc0bxuxW1z9rhyuazMhCMxtqdFr+tLEDW
80apHDAYN/4XBQkmCtKPlxq6+Sr0cdphTXhXqdfDZ0i3XbkMfUYgULFXHhvnXjZ8udQY7CtAqQyI
OmajGcsBmUDkmGczlWc37PxNH3JskGW880QZr/0g+nQaHhk6o/48hHs+lvLEuViEcFvtgRsdgReu
M+ztPBL3kBMUs3oH/yyYqb7iJmHk47oU8zEOcLDqcgh3BaivabkFSeZwvtt8eP5A5Z0fsUJE0V7P
xI4xPHLmZXOB/sxcY56x2CfJXZX55YYZC2xFixbD0cnfKGTik5mQg5t+vHUmOrwbsD9Smf1iRchN
E/vIivzrn+VQ7eKmhMTJB6yTvfKnJy8e90mPuWCaA5Sph4RL6I6eNwwUTvZpmwhGc5O+zwtTj8kf
DykMgjLNL67fM1nnq1LhZCwDfUSoelIDRXqOru8zX+L+rO9CgYkW8YvEtPkTsYYNFqib2csx7waU
ddFEfMnbhuc2PfRAe07lNxGSd9ETg838RSJAEwTBOEc7lkAvvaMc5KhshrgM4xmm1vpt4boj9K9Y
Ep59cNQcHhjQxRwh8giZQzfe4poId/jqblz89rL07osCoEHEUzbMEah0h7Cextv3/4U3oMYcsZeR
k8GU0O6/yjE5yqaD0tmEB+UN4xZ+4gJSZJCDgsJHras1VVnffWFDzWJCADrMfs+1cHB8fKS5Ne+C
lhSV7N7rVH2Hyw6UiFkAjp3Psvgo0Kjo6GJv9JkMb3FC3QjajqLf4NwF8iFpl7Gdn1hYeDOC4i6K
z1TOUFI1zyjydrvPYOdb/CnIIu7RYsq5A6j+K9KjKvBn2DmjcNN24ZJ0w8nqHiceTmZuvNhs5fOd
5rrul0yaZm4mSXuPXf3szTC4e9si8cDZMiVCwYTb/qq5ePGl6TvmN2V8aSvKkovWJeFRlsDyDOzD
fjk+NAK2SOE4AFw6jlsxyV/JoQj2L9DWRZDFPpmwlqwBtmSExPjQ8N+KjM/O8AdsXullDBNvN4zf
piDwbmTL+FNwMAw9A13dZS2anOKlEcO7mkcc0sG0DpIBG9VIDXuB1wQPIEdHgoGw71JaMkYXy1Lb
Xao8jbeTXb0SGd94WGvW/Sue99cKAgj8vzHZ9LE6Tx5iDeQv8IeyB8eN6MyzjtYufbIC0DJJyRSY
F0B77Gcfro1ebk5cC80IEnYQMnPvM+i/ue8cajVt8a8W62m0yw2rFT9aYcytiRF1TnNQDG04mvJQ
wSwbVLoth+bRhYJj5fF9ktSfmcw5t6nmG0LW7ITu1jWzf0So5wths01hcwOhQhmOCnUNU4alpXc7
sTYNpu1OTcVnE78p+jZvI/5y2zMeW6V/yInPO7S+btM5d5R1l5thij+Zifxzw59Zw1odIsxxselo
Kk/IHoyRce+biHMWBykhuhfTVI+Dm3DfW7JkdqTfl0XDKaEETon/VGTZzYvLbyMxf2bAiyuRI2gh
J3U+mnrU2z2zuFdLMygrwARH6fBiE8TfjHI6yEL+FKDMtpWoH31VfPRB6jI0zWEW0rW1yd3qrR2F
B7Cs/XIZ6uKgi9kfOWm5TA+C6tXyk3YTeGSYNFbvaXqhQGzkCJUfk/HTYh1OK/1A7u8Na+ApWmby
yq4/o5KvhHK8f9od2Z6MgIJMbiSZ65/i9tVeHOFTPfrgKJkzLTIb0me3Bk6SXXIs3eZcvVYh9EaO
JF+lLU9ZhahrR4hWAZ+RaQb2mq8i3bM8pjT1lmZ2l9PawuSTYYsmt+TWoOy5ZQ9zWmEVB+niiPRR
hIzhWqv4HJPpbmzLbEXnHHfX2V+CW/k26kipihwbk/RYE+u43TmZ90NRUbVPiMRNZXeYAiivU0tS
hDk/2Y/nVEBf1PW3U8IFqy0SGRIfmN+bGyogIF1U+smFNYIOGTxGQ/fWMrkHg+NjDFy7Tepz6eBJ
xPCfrmVnllts6tHYhStGpn8NJZ55pRvqSPhmc7DuVhpFG0654N1KvytOhVjla/50pQ6tDzwVMdHM
qk+7VQ+ept8jNX7aAqoOE5Kt5SHF1Y0mQlhDEfKJW7bD8O1C0fv/H4bExSeqgMKNlcvclF6A2Gnu
HdwrwJjxgabNpRZc+fOJ3Sya9StljFtPW2RcpcTly0vLAa3vOY8j1hf7psLbb4jgC0vXJmsZMQmf
6wgDpxFeABEllEKuHWhQYv6is3KNTwsqR6j+KTDJdtv+zh3q/vJCnYYkWpw3Hy5HhM3ssM4aVbQN
a3FVLeo9Ln0jMBlpk2K2fDiPObO9At8+hDjc6csLNp3gUIPjJ/5g8bvz5j5Hoi/sUxJ1/6blJ8eW
LLe2a/gbX2+gEKy0PT/VRHqg16GL8lCcStBaExHxrUytx4Q7BIHkoyvgm5GYDcn/iL1wafGJm1+P
m+PKG3gNmU8Cy23OxUS20B821siuzCkcV0lYrM3G+Tdgj2dEONwChW6i7rox/iDjCSHOEd+afpS5
At8UlS6ulrF/BQSzhSnGhssQz4hasbepmYzUQlVEmjZj7pWGbPCOOsRXIzs6M9kimTqAiayMGDkD
8Zi9a2Cki921XZtLxCEKqhsFNMx66XMoctol9VK8k5IE3WHtX/kzV1vORQabj3uRYm2bToOAj5M7
imuEyowpLUKi2Bmx/ReK6cC8CYJAnzg7NEty2fBzQoREF+gt4wQLki95hNZJ/zEXSi9S74fKep6F
xt/UjU9u7W36qBD7UIUluy/cthGwXlyRFPUayClufjKrsVi7HGgdVvRNyjBzH843z3DpDefKDpIc
0CjxgdVIow+IFD7lMOUw7DjVK9OI6Q5U0LhS84eqh2ZHdFIxs10myMsnVRav4YC5P+oWhZKsDlm7
0VkTkvqDvcvNOBNbNaLt1PW7COpjZFIizH6yiTteXUzhBDMzfAMxZBW4q4zjQRvhhOT2iZVzH1on
Gu7gcVBABBs+E+vZVBsTot2qS0m42iwDUGnehRPptWbu7Pa895bfvdZBYQLx5uiibAYB9vzVuOVt
yma5MXsBIRq505ATi/T4h1fpK6kkY+8xoQ6CAVUneaUh5WMUHVGFtHYIyo1jfJTSecwz+mmZZVLG
RZILl4ZL6juhu0pV8yc4GndnDZSjOMNvYw7NIcZFVJsz3BlHHhkyVTzrhEQrTEV4itRXi461suaw
2rGmawNfnYi7K54hiEQobWjO6UT/aDF0Z/7HlSkVLjTI1+w9d02zVTnp/8TpHWAWbNqASLH5lDEH
trMMGIg5NQmDSJYG8tpiNiosPm2m9ymG3VW4CBLUEz2L6q/rKxe1mnaihCo/vICQwcctMct556sQ
1RU8FZQkb92PM5kKvklraq6GbSq4qoTsYuxQ/l5GLwOTUdGDCElfRB+0CLHOk43ZS+hk21cYepjK
vhayeuJeghuWd4FuqXHyF9bF7v/cWkbVydTAOCDWgE+2ty5pgj/aHVnLG5fzsMfUnbPWbpxjnszQ
vy8ta0srL+M2Yvdrw2aEa1ovc2nuMq9sDqUQ0Ky0u+oaOtfRaadV3J2p2sXrl772KTeLOfqt7Jbz
Q7cW5P0uDF9evQXlb5HLWc1d/c2E9KvWi4PUBndNRWBJFmCHgbsv8ICnS95Njwj2XMdJOLWrqUDh
Qp8IBr6fMdcBrPa0cIMpIPeDPmgtUas5NxhVZemtyGAq2ySU1z63B65rQwWDvbUe5WD/lA7fwKCc
6MCZU3kvvMI/mDOBMK8hQW61bncOQiHvicg9GhnJWa9Gr6qyCIWWAodeQjwvJxadiRXHmxCViXa/
MEofNjrXwb6PQ8B0UfpJ/dU/pYP+OZ6RK7rAvtlRrZ+7Ps/5euHgxcF45CaoX1H2zn1ndEy6vPQp
w6JrF5PmvRzgvs0BSoICGClte086efygwrbZFi0jEkp436OlOm3we+foAg3goYUGS8zxnHtZe3On
lmGjXgIWMyCFk+llH9bcZz8qM+9CuqNeq2n+CUcUpa3rchvz8Te8xJ5ehl7dYxiM4BKLFCZqoxu1
FUbnbqoIkCu1XeJELKF5nJETfB+l1wqSryjXHLbANjzyF/tcOmxD24yO6FJIUhkltkin2aXG/XtJ
pum91jPNB7ILjlOVhd7JEOdgKUv8/78sJ35r/6+wI46L1dXr4mtqQysbJg7kyRyjmYSOC6TON5hk
mv2MzPZmDUFLEgboQVQy1sGRzsDGopczatA2s7TeJm5Z7gM9/GqmCQdjFvHVMsCKKIcYcSHBES//
KrcNYw/i8klSRnxWY5mfK5cBNRbRgm/iQxSow3+Undly3EiWbX8lTc8X1XDA4QDaKush5mBEkMFB
lKgXGClSmOcZX98LzOpukcor3mtVlpkyUhEYfThn77U9MeHjaOVWCmKjrDy/8EoiqkYFd0uTsBoN
nQhDu9TkNQOgdW3Yhrv0w9DYEMMaA4hPq7VUY3eZZG53GQHfBOTmsbbv5yDBwJxXHK+3hhVGseVR
sjct6v29FETelrXyTWqPsIG9JPcOBdwWTHjs9V8jlDMfAl7G39uQ1lhceiMo5wm/yTK2m/lXEpTZ
ij461tBwRT5S+JQpWuUSTupfF30y5Hh41ciYth1fugSBWGMw7opG270mgVYZqdux0eGztiO2mW5w
6i0F+n3+Lykn4Glxk+GqG8FPC6hI5Gjcx0HQrEpT9w+iV/OElADetQ3iAOwQXzXJqDuRzIiFOYTQ
nHM8uTXmMeAGbC2YPNTsLZsZOv7KxBTtB6VN1zpcyF0oNZRCFDd94bBBrRDkjtAQ6e9E2d1ouf5d
elPOE1ptEJeFVar9MlmY1mxi6VX7RfhDabKH3AiCyxGAMBa+xqX5RhAf6hpx5Byw6cMzW6VVJPc6
IFU4GgjFGxZeF2aTIlTRar88y3i8b2TmXTR/Pbvp7E2ZH+oYR9+ucOWtr+LhJEMS6NT85CJbiY6j
FWmXyVDdI40ez1FahyfbielOmGP41NNhWYQFuh1EgPmuC+vqkEGxw2nA544dyNgUW0nPMhVQtAlW
g9IfC48o2Pz17kNHAWkv0CFRGY4Y1nTapn53+usQoTp569fYSGH4xSJCLLDxc4RAIP2f08QYv4yw
I/RiwH/rooep8YucXh/EyqoQB0mR7nibO1SeQ7SnD0UxSU1gXWSLNTLPnrWoYZTXA3n3v/+V+TGi
lfmq8UKQVObP4BMjb3Z9XT7bganWKfFMS8FZulgIjsy1GWmkVbmcMEDugsp3LizxnSbGcBrNIj2k
4LHM3KqvAsO4fb1HQG5m1zWVB1Ir8uOk69ZdrBCwBYV46Oy8WSU628gQCaBsDjwROeZM29tHn6Ou
kmsSJLhfMiLwHBHhwtAz625oiPmTkGYRrXuUohpwU0FqLBWu6CvCFiiKQF51zPKignZ6lbasPhy3
vMakcsNCXZ1zZTefS7agQVqsJlHRb7bo0MFRrY6WoydHwqHAF40bpMmAP4exvFWkmZZa8RS67vi1
1JVOq6Un7cJu12HtU+hPhvhgmSUFGFlH17ZbXhqd666F7uXX1D/xBhBLu/Lr+Wq4E75I3QfnzW53
iTiqP+Ej1fA8kFOMRzm4qXrnuurI6irq/gYyoNqzZUecFffFl3T44QXTWsIqGfBe3Pqea90q6bBh
saJvwK/0ZaSxBfab8tIR2O+lhPkkmyOkV+0qY8ycQ6fo6UcG0BspsqNXeAhqIWpcwgrVzz7GaRb+
k7kAm9V5G6KHLil3sCMRpV0AaP/eZ2awHyrMSoXCq9j5ZDcp/NzsR+Hg6bY/fsNRwtI2qLa5Awuu
q+y1MVbp9z6BagvySpxMkZEoM5RfsPoBgIxgDPoW8vyIkuwtiA8iALQ0eqZ3sB2H4KJqCvW5RF27
bKBtnfu4vZ7Vqeu46wsoT9j17TwnUTOFX/P6WvRGHB69cdKPvaYPtGuICQTWz0PTSfcmXGl4j0Cy
O/EltSriJSsrPFpBQm6jA3GwGkkkTEzJ7qO3D7lkDY3/Pr1oKLZcmCNimuBOp0wGEllVy6nsy71t
2dU2KyDeWpnMGShRl4GU3tIrtHZT7DhryyeYCQPZqRVsbqJAMMxjHoycCFJ0B1ExNQaCYCkI9ID+
gqy7GlA2glBFKhNGGcV56ZLLyqCOeFG7NDH2WGa8hJt9ignk3iXEgCAsyoFo6MeO8WLbNL0Oz3O6
MvW85zVEtxnSLF2jYeZl6iEB9MMEQsW1l2VFEG9NIvF6MPBvKdxmkVad7RikvIMEFwQxpIam3QXo
2sEq3lTgJeCt9KseiMYRDZe7i5lHyZgjtAStOumXIX4PZtQQmmh/dKCUAgxP4lVKC0smFWE4RkpN
BOIqJZyAJNvC3hkkkOZDxaI2ddgKdd7n1knXjufNs5P3pFXpNKO0KJa19XoqrZvKdP2toVxr4RbG
1s5qe9ck+kNmyHvWESlL18JZTg4CQdeA1GvyauBMASDbxbuUhzGLfHEKBxJdRtT6NNMcBJ36gbEt
Z1+GvCjTwseUGcqq0UU5gmV9V6dbxUO5jtpGbPMkRx8TPtAHCxcM6niUMFxCnr5tU+1bOI9/Y22e
OwZxCqvl1RirUzDS0NcDfVqZnX5vUq1aok6ftV92DGnxiPJ4uOdw6Aqi1slJvhhhd5KuJM92NkJb
UBfsaujASD50gPgxm2OoFCEYxNUjN3gOVn4g433CkJvhvLFT7UeuwS0UVgkEpE+adQ4GYGhQgpph
Qm5J518MXfhQsFBHHA3RADPD56HI4c5PBAbG049BpDZxlXwts9MGnoW3QrR70g2sZDPig/iwYB/q
PZ7CaZPbPdt22k5LXQ608Ep7rsgspRdVB5fc58HA2Ojo5U1pmicWvDlvTfVcUa63E4uqGkqkQmlY
qfk1ywockq1Tez8JB3lr+VXm3lUj+mevx0Ra1+qby8YtdqwDd7TZejLeicFE/m2P94CwiAyN+yst
68p92BBe2c3dyiYV1GtRBFcUghuLtI2ow30Atjxgt19/Fk3urOE258S/suxSojg6jhNsO0snTpX2
CNwYtLAmDYrajKlyFumKDT3REvOHNuVwP5gam+RESC5BlRM7Rwg5mZuVNHdTVuCYyaOtmTTPDYis
pe/fpGpojkMoixVtnKPMMxIgehpGmjp0MbTubrpKUyT+lRgvCtquWzeu70fDuHg9kHiCM0M8w+Ka
hYt+8jKRrqRFyCNpoAwTizDB3E9Jlhzwuru2Y66y5lSQKNEEpGV3jRk/WWHPviCm6F4Ag1iYHbhz
XKSEKI76bWSODzUP8aqZfSt2hJDRoSCGxDB+KFvWRnOMihVL1P7B9Zjr/YOKELxk3yOLKmAXQ9yy
J4zKSt/HWndPgti9Gpkvw5MDABsQeAGXaySnjZF4nn2/0gmgLjxrtqcQ0LeeHZoy+l7bUMZGsZE9
dg2pufctGWW7gkEN8TytkBLBRtAG19HUPsmKohZpfskKl/BDZtmYxFJxVqP+WWnIUNlIUfHJk2+I
HdWaeECravcZq4NFmVMQyg1qVx4IN8eyEEA7FNXhOQJtiyjeRnN3eKd51fcaJ4k/Wo8kzkNMqV+v
n2MJlNlhuXFNnGc15xoXJQUpG/wXfZfXlyyvymt6KHA8ppRkCY7HDfR9lqFrttLxglqsd+NTO2pU
+FJI9hBu598VsHKILmcPInMdsR9Br5/++I9//fM/vg//6b/k5xxvTJ7V//onf/6eF2MFYK9598d/
3eUp/3/9O//zO2//xr9O4feK9KcfzW9/a/uSXz6mL/X7X5qP5n8+mW//99GtHpvHN39YZw2xStft
SzXevNRt0rweBecx/+b/6w//eHn9FKQHL39++p63WTN/mh/m2ad//2j//Ocn4RqvF+qv6zR//r9/
OJ/An5/Oj9lj+vjLX3h5rJs/P2m2/Q/BtpH33xVKJ+2Gz+pfXn/kmP/QLexJQrCGNAxsn5/+yCCd
B39+cv+hpG1JXXcNqRxDCfvTH3Xezj/i81zbcFxXIriydOXIT/996m9u4f/e0j+yNj3nYdbUf36S
zqc/ir/u9HxqlgV6lt3//A8FyE9ZHF7x/fEGiiW/Lf4PT75bs3SQbHQxGY6+Q0nZwsWOCRLGGRy3
3lc/pFbr22lSeEDYY67KEKsh8RHLsnWuXJvlqerVS9eabMQJ6EoixhaXyKE1mtcLzSoeiGMxqVQS
hEbUIHGEKmi30UiNhfY62wpMCeXUnNoAAaWBdQVJUliuNbQZQ2vs5RNVDqpzGsK5bM4D6CQ0vckx
9kkiXfzljMq5pBuE65Q1zNzYFHJuyY/qjt1N/9db8OYl+PmKCV3+eskcYaD7xctkzRft7SWDqGNx
dmRF+CZUrNQtbsYQAEfWWA8tJlqnsni3G3ABhFjKVG2QY3kBgC8fvsuWshA5PE0/7QajBxOVIFDy
fInTJ9tHWSOWg1laWzGRoF56EsEYsGSWKmMNXy1wnHNJJmzumy++Lu5yJx12oynuRW68GGRL8EwB
oj3nGjsd4myQxxfXeUW4FvJojG4Y32nW+Ginhyjalqr5Xir7VkTWisT0Detk4Ei4/VT7TVps5XMf
ygQyzRUC6691OVxOEBu3UeTuAEgjP+pQgUBrfnHF9FSHWrQNHXelO8c6Lr8hgtd2+dAeTEcRPRWC
NBgj44sXD8DMfD9dwCb70rgE2jIYei40HjvtaFObF6H2ZN0Dg9ELSjN4pNkTyVNcO5tW1+70UiEO
0Eia7cobnRX9zksCRtvyjjRr7DeDQ+16bF6UfkaXf5nbe7+Gx5/Ss5J+8BiLyl1a4van1/3f79TP
T4Rh/fJAGKbQXaVL23VZBL57ICza1TnCHx4IdAgrLZwJMX5w7RD6vSyyUi7HJKbAOt1qdnFw3euB
vcVy1BKyjbQYXhEawEUFuIiSabEi8x3UtcOKbmhpFzcAfFFKwYrwZ9A25QvRHjF4Lz44h/k9fzsO
KMYnZTAiKGW7+jxO/DwOJFnKu18LPA3MfCO5mYtOzUi88pGu2o3nDLsw9a1VQ8L5KiKus+jHzZCU
P8JB+qthvLYKbK7xiAs5YTs6mtZFN2TIGrMXr6c1mNWb3x+x+PWIGbgcNDmm5KoL03x7xHlQNHE3
YCcfUfPA6iLaePpR27gR0eIgiMuelIaDJUNAyxYHvdaIXi9AUfr74/j15uOTB2Uq5wFct+aR+ucL
1xVo8pvSJt6118mMVs7XtKxu6Fh89EWvn/T2FvFN6J0dZVnCBE3y9puygs20NYGLjqBIYhUn+yVr
wECU1bfACk99gixqsmbKnFFe0n/kaEQTUlAL9qPZM2yQRRjjmsGcHUHjrdDp/P5SiF9HRpv2tM2Y
iHFEmfq7I/R4gADJtM0ayQtBXQ9BbiLSKsAExGGFhSvGAlfPSAW94oWdfiA1vKnFdJ+Z44sWHj44
Gp3r8f56uVwyxE5ct1/uTK1RyPPYO60VMvO2LPYUXB6HUn2dSOpE4+rtmJDoSYJbzZnfWSr9XyeJ
X2dVRgKdNCxlSpvshXdvU6j1hJ22YbOOzQn5X5OT4WeIud1Fg65zm3I9edY+Vebp998rxC/n7AAX
YlLHwOEK5vO3zwjI8xr1EDGRjlHv8r7c4gC997P8yhbFxgvyq2ANMuaiqxP03PXdB98+D3Rvrzjf
juFL15UkfkbMd+SnQcRWfQ9myKpYA+dXbd/eFb1zLEEPjq5zdqR8RkN1gy7kHrX8qTeOqfLOUVDc
l5E42UW1mfLyg0My5kfu3SEZBuodhwWVw0V5dydq/Mo2j2u1HoR+46BWqGtzbbJr04fqm60330yf
ukWTHo1woFHcnjQaj61xTS8QwDnGRdgckbHsuuLOJAB+NPZEVPIX2icwhDeZTK6IdXma8mqDEmGX
TdayccoPhrpfhxjnzTm8e60avCqd53MOBMdfGJl7prn2xJ3efXD75qHql2tl64ZuoMc3mQze3j6l
pXR/DFIKMDrcO/l4Qwv3AsGepOorsnurdC9YbTzLDq1Mh0Ab7SLmSNnEc6bsUzK5F7Gvf/RE/+1B
MR8JXiZpGvb8xP/0TIVRg0usHejEuGDwh3Y7aeZpzOkh8Ho1xnATxe0uCbKvY2yfZUfcU9DejR0/
K6ot0qlxyM5aV3z9/bX6myfdoMerXIIb6RLp889/Oiodck3a05tfT5F+A+Pua2uKE6GQV9VQr3//
VX/3TrPIdB3J3GxY9vuJLpKJq5dWW62htpQLUdV3hUX2LFLieDHZZJ2TU7JLoKTDn6HlJBUu8xAT
zwcT3evb+/7xMG2TUc0ylRT6u8fDrYSAQ4HYFAD8meQgMtX94c5VJ9L7blRQPTXSvgB4+Pz78zd+
Hccdw7SRBtgg6gxpvxtVSkLQDA9JEwpO69kusm+pVs7wUagAbfmVLh36+eKqR7cfwUUikVlG3xiV
BWIeDP+qdAT1NCjjwxD9qFG8ibq6Nwb27b8/TvF3Q43psMczJf4byvJvn4m29zS9bMi09Hz3jK3x
yRfFV9JK4wnzQFpXApuX8dwKdfap8C+8Xv9M98NfKaptU1N/R8hICSDemjT5RdwiSq20j45xvkfv
76F8nQ51pkXdfbdoil0/L40gq9YgYD5nFW4k/WYUxmkUzR2uhntD8ty0Wv6tAudH63rlquCDYcb8
u+FMomdiW6wQ5+nv7iejBxmXtc8breffoXiBdipGdEmEuylwOX0nyhUtmhDNRX1orGzjTekVab0X
ZNqGQBS66yyB+VnoiBy6SGxKQV9Ykh5FV/aHQ4GdBPJrFkIo89h+YzHwrrS80jG4bSe92BrL1iY+
QQdwu6p8+soRf5NS1rqzPHP1+2fi18HLdXSd7gkba10X5rtXBiUASXWWLtZo3T8rYWHBQcYcuc7W
xj6OSl7rP1qDzXfw7R1m5lXznt6WvDPy3dWte0O1TUS2UZOTahIUxjq00OqY40ajvsRaZMQRM/XX
qWENKyOtcYQYwXEqSg3KXrn9/flbv95rxi0OCJQ8UENhvBsno8gTMWRJfZ0E3dHOPVjn4WVcs+EL
kTb4l2NWs1OjUN31CtEWoR/DcBlfpsAmDaOenRPh19F3r9PBubIINiRdDLoShrQhsb4on9V8ZbfH
WDc3A97Epq6ektKCtJOZyNoDY9mb0AOC72k3IaRvvgbtcO5c50CyJK2NGmljd0MSOy6ByQuXigD6
wL8qai5RXPUYdHs6Q6qM7wNaRq8GZgJWT3ASFq3dICep9hEO+KT0z7+/bOL9TbR15mAWcTOUk5fk
/aQ3RYZh4u6a1kECHSAhSk4M+r3fqnhpSX+Tag71zMIBm4t4KlWltdO15LpoZ65H7/7/TkB/HY0j
TJvmveG8FkR+muyCtIk6vagQGZY0e6h0PRYFsS5hjnMmDKOLnirtklgDIPI0UVdT3+JWdpqX31+U
eaX284M9H4UUwnF0l/eJbdDb4RXtokhDfUYLIHFfTUXwZBN4iC5g65r5fS6XFvGQH7y/4m++1KTQ
g4ZB6CYb4/kF/+nUh6IPKNjGI/rs7LNddTwkFQaSgSpH6tx7xGQDA9yNyv6O6OiGe8ZL9F00zp0J
LhzzABV0t9DubN+8joUTfvCyG3/znMxbLbq8HKXLvPP28KzIaaLGcQaa8YR2xB4aNv8mGW7tytsW
KIyWve5ElBoogVe5uYpdh4yzZuNpclvpc/JZdxWNIIiT8klN6aOmN1+aPOoWsCwwiMr6WBXm/ve3
8f0syW1kB8uwb0sdmZ56t54bqGPUmY94v441cznEycpDxrl3pvGrcJ0vTngVg4cAsex+sIr+ZR3B
NzuW/rpRd4U07XeDMfFHLWZnxAxwRZNlNWX+EtLA1+I5MtPrEVbPYnDIT1aTeAT5tnXgcaRN+JRm
/VdJV1dTDgJCi+4oJQ/2185lIHzKYePu9xfol33+63Ea9nyMDuvw12fyp2euBSJn9VTK1q7JPqTu
rrCgb6I+vPZbNtC5edDCORgIWGcJjm6KqLgO5qku2lWiqT37fom3KMAyzzz7wfrBkL+8hGIuYvM/
JrZ5Z/v2gaMiXeUZhBbIsfGPYdTFZas6B7eDfj+MQEz7NsLDCuBHCe+R+RDohVeF27xOwy3DVLSD
AwSEr80PMA66GpuPSAtspEFSXEuqn5GI/IOliiuEB1+QqScfXVzz1zeaRSQqIYYinYnp/VPQJiWM
01br1vW6rTux8WoL7ZObZRtpF+EW3vKPJODdSLwq2jrjqK/CqTqJqhR3XuJtOgOx/2SazC8hifA6
3BHW4f0hD8hgM1BIZl3X7yw3uA6zeF1XxUT7Nm1XOjlXzGr7ziyecUK5+7JJvqgYjOaUpnCxYk0g
sulZKJTBOhzEdpDJcJQJCuQhLrRlVYV7HZfEKkypm+vlaDLJcRkjbB4rvdTPI5E+i9zt27UbwrW0
fRd6PTkgdGTJHfQk5N+WLDW8tUirM+w8xCoQxOqHaNi8HcXVC3RdNDMr64bwdhxMI3bHQsYPOmjP
RMc9qwU/LC2/n1xk7lYCoMY65za+PGGkG+hKT+hSI31INoWc7gK0LbaNiwwkKEIFcWyEQNAMN3QB
1hy6Ia0vk2eiCd1zMaCLrK18FjMbxHOLfgUtxVlBG0nXPhwxl8wSes5yWlkEI1H1c0noodFvAvLU
TN27cM0hYkWrP+HmRtkIGmlImJIsORxa19D2ygyIfnEui45nVcWGjrEmr64sAv0KFhILw6fK6uli
WCN+5vBQIa1zhNEbow72fumnS8Cr1aJEBL2h+AHCWIETFMb42E5cfg9QxeH16WnaETtH50N7DYEB
tkEdLjuBL7TGtmn70Mo/GCve13tsnQeZTQeVDenav0wA2liOEWicfg1sCtaW/EzGFXYyjBH6sByU
fK6r6caO9BVbCX/Uvn/w9e+3E3y9sqWrHL4aIYV8t+WZysiRRB92ay1pwe0N2Naz0YLw4cOMPaeR
rhZVYOVAWEEyjk0hNoWQFZxu++r3R/Jax3m7OuBIHF3RTNPnZtq7wZ142MwJVNKtLXcMt+kII6fY
e12HxnheadfkRq6sCSN9l0HISvpv+ogPyjH3YuT3Y4JDYm0/g1tuOn4rmR+vtq/qK8K3N2WB5TJE
fY7qid42QExj5UAwIM1cA+VqFRrKcPxFnq691IhLF399sDM0l0b7EMjBwMnAu9qnQKoAXyObq4J8
C+KkjZP2iNFmmVWw480+OGfgWS5Vu8VlUS4BjJMJqQ/bsHIY+Z1ErTXV7qdBN69naxpiWjLoSnjm
blFufZv3V6IX/WAR/zcTkmRgN6ROLw9Ct3o36LOIGd2q77u1J4g/l1WzymzrEqkjj78Fd81wfrgE
/u3MnMiA3viBKdJey1Y54F1KgAdguKFX7LV+wIjdt/0HhV6Tgv8v0xKrH4eVGEfpmixS305LgSDy
zfMoCJVaaW69muA60suMeRWW7SbYipWmroukD0jORHHkI4xwVb+F59N/tpDkhk2rI/82hyus7pzh
kJyGybQXkYi3RlvWy0EnMmXGf7CBZonAGlAMpXvXNxoYZrPCK+oTaQqXr9rlVoOdt4XIzWpiYTho
OsY0fiS/GBxETazk1ObQnvi3IOXLqM1qUcdYwpouWheNcNdZ0DCmuLPROvKfxumCXc7oBi3ICyo+
vdegVcBwsoimimD2jF7ZPAV3rzyKqHXh5eBxTicGnfYM1mRb5Hl5QsTaEQecjBuKR7jHY9Ccbqyt
bL3oL1F0Ic0wg7OaZL80tIL4GUcazTLM+k0y30OhDQvdyO31hJBlFeCshWuYbC04oZdlLHe+beKH
cGfwDQzMMQEMz+mkFcj8HCTxCTQBusgBlqCOR6iDDdQWzn2gWI2RKdsuvRqVZgEt72CFxjMBBbpK
xDFLnWfwzuamm0Belxnna0QUTb6XWIDuLMLbb12cWEPsArGNxGXtWqeBAFeseEWIJSr/XMxzbsr+
064anLcB2hWXKW5fz8rYxE+AAhnYIOoswRAscfGMHpCPuIf5N38dcUe4kV39ObDQpAUYLbajj207
eGhia7zWDOt7Vtdk0wwE47bNKECATt0yK0MkfY1e72iOsef26zkFlRkpL6Pp0pcR0ILyiUJd9jkh
wg1TyDnQx+ZbXMTnbjewGNinSYJdOgAZFkHcWFZhmyCOw7MNaAdt/nMxFvVzjwZtAlnrzJhGZyK6
u4vkJgj8w0Q45hnNIBGYWg/3nugpqbIMxBQy7hB+2nXDboQgBnIh9OReIFBNkyMNhWpVI0JdMZ4+
jvNys+5N6xGfUAe9NmpIZy5s/FEE2QiQGjTqPdTXvnsE4l+HKiKAaFz79EiXkcG9ZNPEExgEh8ly
73uaspMltX2gY2lKtNJeBqHn3qeLeuzJSUjUTYSacht7+Tpyq2zPB6IzpV0BsqQZtqm9EqZsERJZ
4V3aO+2hyvSbqLSvc6J5H7Kp5PvcS0eFfA9RfjcUs1lfFMuoVeadFvvymkyKEwxmHmXoJkfNyEjC
Ivts6SFqu6uKaAXZaVjVga1OEMGGQzWPrY5PRqhdQZ5s0oSwR4f4V5oJ6SEuNdZLWwJTYDk43rkL
Y26UqgGcT7gXVTs+QJB1FlWrTTvM1fqVKrUL2U74PPAisSwKjlAkbno3lBAWEF26FLO8OEWKOJJ2
oaJgD+PnIQV3v7OMLDsMdU3We7D3TNJU3XLapFm3cf3Yui7B7oh558ZdCq41sojIVdAurZ4+vxbf
hgZqgNHtyOvKp6807o2bFsNfJOVdOeTdvvfSq26qw7XWG/ugZohjO0sCT9TvAl0cZQ/BvOY0Viof
3Xn/VO0tLf3rT6JOv9TRKC4AWFgLqBGa5/fLzKa84vb0/xqP+ZEXBJ3gmJx70S5yRuMbJAFgqdkv
Yzo6ROwkYDNYaq/DBC3Sdh8EdrG0EW+hTmOJVdQubs4Au0Fun7O0zFFZkmDSmNyBYiS+eFT4VPwa
vUG+e12KjWx8+5mS6cjSWVdUDoiwJYvAgGAvDXYjQVDtfDP4Vmm4rZPmwh487+TXOI5jTwelNw0V
/OegvLLN9LPMmt3UcSL6lOS7JujLDfwnSKjtozuOxhFmcstUHOImqYujNf9Dht6xc4dsF5TCOpi2
u5mQbpIL4qQ7kfnqxAZUnYzIsE7PLDTAPU4n324GsPX8w6clcOHFkDkbzOZ+JsS+ZMC4VbEwj2M6
kVqZBmfpIqDo9OTGL5x85Sd9u3n9Y6vDTh3LtNgMdkYudOzD8MgHzNf1vq/d9pL1ZLpUQ61vJPPb
bMqwl3VzaPpT47NAi1hWEsfNEqPpJQR6d2BaiQOSifiQ3kMu1BZEuxitZq0iDwoEd8dMKK7G2XBO
J2TIuMcUBbXimlCxe8fyQ7Ih8GVoQAmxWKPWYeUDz9yJ7A2YmWgr9aZeddiHLo1CeySSazuww8Sa
bK17vN3oK7zTEB1sxV7ICTHjapD7N+zLHzyHmCkisAH8U9ZAVp0uysgH2maBcq+gbkTedMhAE2Lf
4D0uHyzExCtZZhe5gNBr402H/gA2hWU+RpRbZihSKWlURmC519TuY8paZHsOgOUXfls+O0rsXzco
RteRNDNvaSq3I3sn+Zxb29ftSRKVn9sxEzBTqW0UDVXJFLC24go2YYAuVVfXCZhhx2S1FtaENg1A
ZZdcHbkaA1hmvjC7ZazKajflEvYO/oi4hmnUEDcrqaluyVSh3lej3M/jo9uFR8Mtb6BCiE1PECgy
1WdgKwdRZYwEALCVM4rb0JJI56e22Sa9QU52A1XQixyFBifsGxN8VLwbO3ZXVQHIihGaTEFbbN2w
7QDbxQGkWKDnTtwf9aD/YdS1sSKfZClL61B4ylrUlR1sIxreAAT2qDh3RaieC7NhYi7SGWheaZu+
9EkEDNm5TaRTbAA/xEsb0IqRFKcize4hjDwCAsJWPZCMKW2TMmtmr62sQPIthUcMOnpu/tiuCg8y
xOhIQspE3jAmk01bIQ3SUpfXFLjg0GGArYhK6zq9PFay+pLA+AgEMrQUeY5AqyJ16jkihUPRuTAr
tPqIAYL9QOJkG5D9G7cqyMjNxTbGb4gemPRi+cUC/3X1upd04C42LIrSClWbxD7qyOcZJckq2t17
dvliTC32FpUCDmtYa4ztY9D5wQFiV0IHWjBoNgV733o82Ja3r6HYrilHE3NLelSSoXZCaNZu49Ag
Anc0QWtG07FL7KXlAlEMHONLpds4KDtSUcoyd3apBoi+1/2vfl2Lc2HFeBI9oIaVGA59Hat1HFf2
Ze895HFJ8gK78m1rflaZmR1uM+rLd2U8LgnEZjlajAB+mqm6kma8cqGGraXxhF2EUcbfsfxg+q7R
9moz84EgjmYTJfqptbX8dnTEHRFRFpwVyfnE6bjLR/lSG2G6N+KK8Lk5s8TqW1At3cjgO++2bBc1
vFA48IbKJdFhhrI582I7LeNpqQ/yGES4IGV2nWS8Vvp9b2nFGnh6vi5YDi7ywtNIHSMRnnZ1PGf1
vL6JRH62CxR6cZ0fxi7cQjClUmxGQMwwPHKCszQkqG9z+QVrDOS1PLh4rUVgX8N7APhxVfXtzeBj
/Uc1v4H1d1XOkTRta2wMQywzt5iOto9Jt3UqjQQ/NR6cSvHyxt5F1ibbphsLKq00ZQsn7jYmeEPl
eSl1kDo6vvpRjASLjl6p4Ej7jQ5nC1QkL9gvYY4lMUGdSS5m5s6CcdH347il9ueeyNF0jyUwUssJ
zYOwtZeiaji/FL1ZBVvfKGS7qUeyIBw3qHckEkLOikkcR9DgxVe+7pk75l9n5UZjtcush8JOaKrH
FlzegAC5sHcfNPyDCIVkenbUtxLq8SLXMfiSb3zRxu3BKDEvKfAZDHo50AzpHycNIpnl4/CInRZI
YEfcJS8klMeeKBoCGA5JqXk716keshDTKW8buw683bUh5VWugVhPszXXTh3RhzonF8j5UAJCDAxP
bSPbgrLAEoUINISAfcs0MHt1KorkC0bEcTNhNKYEr5i44vbm9QkoZbbDXnmvtOZJ+N23LAyqjTnX
+hKpbgGBQKOlqUSW6jK3IxJhfAc3tm8ZR1Od2ftVlFQhzbnpk29CWx2lA9OafYsguAuFagwzJsoJ
AdgFJNffBiSCLvK+vVJoNjbg6fdi8HCUgfA1gZHgVWB8dQsMezRinwlOoVoQitkiZO7ui7C2ToHZ
kC4zUjXpIZFzhQCuv86dTpbAV5tSb9WW26nS/P04ExT7svIP4dQ+aLDnN91/MXdeS5IjZ5Z+ItCg
HOI2IhAytagUN7DMykw4NOBwyKefD8WdMbJpS9rY3uwFzbqL1VUZEQj3X5zzHWKDD2ZVviQG6zNv
iOGQdEuy9yVGkgLj3L5WUEaw7XWUc+g2BBKh7NGweC9l4kzH2qzO/jyMFyP202Oy09JR56Yv+0tI
ONUfcg3rDs5Jg1SYScPpn8fmFUvjHKsrgL/mjqhALBvC+lWU/kVmQXg/j+WJwDRohGkFqwiCKJe2
f42fK72vVHW9GLQNI8ABUr9SynTPdrBwIfMo5mo3YpgkHVMe+VaZ94mZiHNgxK9zk+XAD51fiFmp
IpdMndqa0fcAnMIVZ6NJfscG/ZFNagx1T5awep2idgiJy3V9oDQ5wXqwLvGfBJtJdRDBAp9XLxhI
GllwYPLr7AIBrFSTV5KCH/Os6gkU0+UpyAK1b8JSYtomIqNMrl20TroIwTdVzfuglDluKrM72MFa
MofpI4Ofz2zQZDfwTJed/e45t6ZLQh4MVwj9Pczffsx/e6iDz1PDo1el03NRz0SJYjK770Z54hmc
9l3sMASdJv9hghBo2edKUq/6Hm7kyvthl6jPrCrJBtBVHeXJRDrwGg7lLte+IIHR0MRwOR9kqKMN
dua7oSeCM07NmzjUD2rBKBtngIIDkLMs/UgieO1zKzuFafeAs1MyaABLSxT03eI1h7HJhrNVL+Qa
M+nYeFq9Jo1LCkDnhFHe/arsRh7I50MhhAfYTc5cDfCxEoIUMiA1UVYMADkw80zLI7Gx+GV8FJqr
PWTXzgMp4BbQDY3qKWi7GT9Yf7RipMya5f92kvbJN0x6bi/9gsH64cpZHmzWJuS36kc6VwLNLWKg
CpFw2ZrvGFN8Bi/iJgwGExJWiKp2GN4LiyrKw+hsmTlCa7j/jaqNY9C790MovDM5pu6GgIubyZxG
MlY/y6x77HCs7LO3lHw1KJAkA6Ndabdxoe9x/tYXC8Qt4Bnr4GcGecrWZ6ED3pWyPGKztSicszdP
Yt+a/NLZhhZZYmjiN03Lq+EaDTbFfMfYddxXLoPI0A1wrOvw19wCcrCLoIfCLMA+LcAlVFfv2Zmt
sTdGf8IWvK1tjNGtX3j7pQANOBOMUQ8rYdQsnu2gJ58MGU3vvel+eg3wQ9xle6epV9Bk3x8gz310
rTVHOQ01+Jc+JP8jeS5JlgWkkm+pMpddMFnnpTHTiwzkpoQkRe5hCILH9N8TBp44Y2BW9EJZu0yr
Nx9849bRpgFPPi8ukBJPeda96ZoGB8Pr0WkwKo7KRBQ52f7GZmhHeoQiqafgDMQI55AFGBn1rrAy
qA11Ym4HQHyWcghbgZydMsAZ3CN3LsFUDCT3XmPvuBAfMCjpgwNsLVgxU7Gcn4rlG614ek8K+25C
1M73s94jRuUsIs4dfLJAkx6YPMfIl0cyf8Ayih59OeDFIgt3lcYrnDrEJFYm/ih/flh6dQDW8UA7
/F6BDRO0f7g7blqAwiawc8OjbzHrQ2Plt0IF1/T5t6RwXxVO+mwPCeAsjwEbJjbQj+O+nhji2SGU
qnYYf1Vu9pDYq3OJAuCQtJqBc5oQlaresCbVcCDAGxaOfbTCg1WP7HsgHO0GwakQs3Nz9ZeBZ1ou
nITwUPINfc4vlVMnwAjZQoJmK0OSAHDSMIrnPN8rUBvEh4XAUBEbdEYGg9rxvmN3bi7qInAf3Nel
+wqkBHIT4KM4WPy7mMKc1Ev0guCao3ryoLPqFiodzv+MjRnxnCax7YkA8poqcLWOubW1hwQDPBCu
pp2D6uRFT1578ManuYXVr1qqBqONNQncuXcqJ7RA9coayFntcHUtV4YZknbPmP3YWvaN0eRJ1Czh
1p5XH3nfEHvrYZJPprMPA9YsfTLoWTZbh85r5am0+3hbF9irjeUsYnxSuavswwCJbfTJe3Eh0LkD
UdvETny5SfyNB3rY9YsZwsn2v3DwEvvj548zedRT8mwGyWtR0KkVKwLMUvWPK633Lr7DORsCR7xK
/NyMnIlc1Kz23hnNLHDh82cdu0c31MyKS7C3XevwD7D7AqeeD/acH13FrSD1UD7B9vrtd+HFEp19
rwlN3ZRrIevl5ucpm/j1ur/NoQBL2WVHj20yHoqRGHKqGz9vfhVYw4nsqK/7nmRYkaNVqC0gsE6e
7bEiRZApxl9LLImEDNsXZlzhrWyK78kDZBlqLiNQoxwhqzGcmzEA7dL76EGJ50rMMoeDX+5pE8l4
U6F8HgCBRdg0vwU1zsX3zXmPMZ8Jpcf8OGUJwormJcsbsleanjG8kf7AUzn0zXxNDqtzzv36xxiQ
USyHYqDT0m5BNn1hFzumn4S0xeLCsE7eZMKKXD9pXmhT74sAL0RlzKxTqoXgeW+4EfhxqvRgzeZn
vxpv8Q8mO7+o3cswfjGZB2hfb20XQ3THDTzYpbEd9MST3BsEHxA1AwipFtAuYw1eUCnSallR4i0m
Fhb6hD4H1vj2Z6NthMygQrks26Q1dn8q8oap+4G5FXakPL4JaVTP5ZCZe9Mb3x03JXJUvsQ203tZ
zum28AGpJ3wBN1KJ+xBublcZkYLmRsBTXe6msj+IYvgkcuNUVpx8Q9vR+DKI8CQ9co1Yd+ME7CDk
Q+jvPZbRTZ0WvL9jCRHAhGQk4DUlbJ3QQbPNbfllELEjk6gIERwf7TuUQgXg3D77ik1EUzY1Wq3k
2VK8rS5dag2kkkACQDtmSJh6Me1V/5gpuO9I+iV7TutO1lA0mVnbyLkdIR3qaIAMk7/1HY/9Z8ur
SfKWtOaZ8UgsPvAolDTm45sdHvkOqo1VEM0Fuyugci4OZB3elnhoColM28Agu9EaGKz0mmcXxdDZ
MdFuln3+xG1xp7I/8Wc5SwfHiDixpwglHp2kTljnTd5hUOZVR3urSbEKEv1TdUDfG1UySk/rS07c
ImRIVj3IsPagf+rIYt7Hgt07UnL4zAYC/J0uWZW2G+PQISEbPRBGuXkd7DJKLlKbjkq/G0qbO0L1
+EDq3uDi8j8tp/OjJHnCEVzuRYglGGvHxYUVvidfkGO6x6jiKEdGRcNcJdVXJM63kSoRVmd13u2r
TuBoK4pjt+DLkz1eWNgerHFKxIr8ADYEkC0Tm8Mgp1cv7WAZlMUDRPVss8TAjjuOEQs526nz5bOH
eO5g2G5x6esngorqa2RUvv6YYT9c1Wl+cceB3Cb3jqSYITth4e+e1UTJ0KfyTFIK6MpQ3Q+qQoc5
0GgUmPAHn0+H/rY5Lc4aWK2Z/lUUqwHnWm+TTs5+eDc4FjBu491KTXFE6vmRLUnJpoDVuiMf/TQz
T47ot9pJ5pPq8fePNf91Rf5SA6M5RXoDaeyrHIFkiSSWh8CvxYcN3uA4LomM/JrASAC55cxgx0hX
mmkd2+xGwYpaZGiqJfkVl81tXsXefqLgtZLmYhpjgPAhg4mvQ+fkLXfQyGA91zidQ7tOjmSXPU8O
mw2U+QCTB31Kx94+rryOXY6dbscN/lWMisqUI26kM2V2TpR3pW9kDWV9HRrMlhNcLdZrz0B9nxdk
tZRW71/Z5BUB3gdG8mOOXBtoIB/Lmu9S2EzuJrcd+1p0yGhaN/ly+bkJyLt4pgEYmsYpH1pgn8Bp
kF/z57j1Qh517Tw1Yc/qhJQuCgB5aMlY3is/LvZp956H+SURHnC1kUsae2VPxKelR5ie02Rtfb8/
OTwVIKw3CvDQ1tBMsxove7ZBV7oEp8GwhxhffvUpFIkK//qe2OuwOUIKuylke4Qu++WW9c9kYgHT
dLxgEXf9VHdbwZQaG/Up4BzezSQp7x1Zk+Oe0akn6/Q8/tSKr9OQxyMElJmZNBukU3hfZuuWJq2H
a9uGEwbCkFWUhbberGgSSBJhLNzFJPtOlN5MIDpq4AoxEvs+JocpYXdpX4Efog/AI8BFa/HBVljr
iDqCOOViht02UAxPGSLGIwZzqCjhB1Ck+F7a+b5vzPCkDZ9yVcrb2iTAy041ULGM0VQY1MZ+KLG6
d8Jyz9qwmk1FsqQT1jeWYVKTJY25ykl6UiXs5A5f1sbvnODiGeSswuC8IFW5FsD5B2OGDscPoGCC
7kSGt6uC2hjJADXz6pw/DBP8VUgYVVxPdxM6xwZK7nlCHbCRftxHJWZzaCgeHDLbfLLt4Rcdfpf0
4h5W2T4uLR7AmnE8ybR5BAKP+Nki1sdQ925kEhkEtNFR+0xQInJ+WVv+KIfUUjvcdGmMAVdWJsUC
4ZdxknIVpSmZRA1SFjwZl4ZqORgneVMMlO0uyJLa6uvnGfZLrbpqi+eVsyYtHtnHZ8DW05GSfidh
tj+2Inn7c1oUtkf/RMDH1ujTo+njd03Kt67z1WNSiivDCk+Faqa7VKKDmwI4Al4uWzIDFNxsR+xH
X9rsLhOW46yCGGXB+U2QQnR+Dd6g/EjdrKN7wavIS/4Im6A4p11/FNno3vZKQg2tMdaG2DUPi8cT
+UenUfQC7C+PTtWCXOscX+/NObsfzI/B3TezcJgiJixc/ekIvTY8yFq+6Gz5JcO6PlG6fbjWKCn5
rVMzA3ti4MzXx0yvq6GSJ19lMBAtACnMHveFlfp381w+84mSxAHPvSejAM1H/tZk6fq5txhxbSvb
2XioI2+BitTNBrimjPxC0u7WERqQgIpAgFsEaaRgCTCmXEwFIbLvDVfgrZMkNNmiFTdGAgAX/e6G
Hmf+KubyJyep1HNa81ZPTXAtAouvVU5wSr+GCq79gFTE9hFFcjEr9yNwE5LReuBzFYVP16FTGJPB
2kFWYZlOHUXogLG9ze2xPYKYgibMnQ+c2Jg66wZ3WEquon+vZx4OS1aAQxMwcDMvzmyJxc6Ue5VD
NOFjDJ4B+KQHBU6ZKIk1ByV2CCrnvtv0nvY5oojLLNcydAIVZGVzH5Hztk+dHpUhSJK051pK6mWn
D6ZXaVJVgwPbierWaDKe3qq56eMhpvH2do6Rf1ctOq1gTF/iVD34ciClxpxASIxvRZfewdxdd4IG
Kj3F8Djus5e2yV+0Ky4zUda7yU73KehhwmznrTfnci+T1oo8eOHlOIOoyJ/wJREi5Xk/E+SSzdhX
Z0dlz4nbvreio6hKX0ymgFyg+NbLhIWrx8vtkunRqoG1z8nqbUncj6FxX93Wv55a51MXxWVp0Kdn
/Shpylh3ZEA5GLqciE8XK0LOgbzpPDb+Ivay7H5zTyMLydc4wNYkO0CxOy0oDU0fuJb/UJbiR/mw
lgjcTnMhrxA/3/QDi9kCsYimJ4mMRt3WPpUhs2yrSI/cu+EOpuopr3p36zAx2xj2aSythybJH6uR
G9Ws/C/N2rsiMwIaXhluixwZgUZksUBVdjy6pwZx+SZxWFS6tjy2qo8cn+BTyqYnKHmRnvyf1pMv
puL3Dg4scddu+jMhEHxDeb5NPitiQA5OnEy7pStvZemNGyBgn0HTXYU2ZgPSlUxb92c4PR1v0br1
Kq5xhT2kPRnjCzCBg6denb7wrnVFF6olyOwcYbQXFv3ehKS5QxZ1mChtHHZxZBIAKMAWT3ZwMdwa
SHLIqlYuRNkEcdl8ILB56zQ2rDCd3XZ2+CDT2kNSY21Kh8+yzPoKVfZAaMNydFLd7iwXZUrTZLcu
/qfdH/e8aSyEprWO3rHoYGfBup/R1+0knqUWC4wDFAnCMS+pwb5oTSlsHb6kgvqGGLJ0mUErVfOV
RfBOC/WtqFCBWBMXFUzyDOuvo1DzSGAE1tCeoUfqPdhkPgZG3Bbr/G0J23ZjjuW08y22o9fjSiEg
ZGjjKk5xp2P/0zCSIiGdiVOTt8DHi5deUaeGNjMm/j4a4F0Y93EEXTLZmjFqqGTuXkcqL0Cw5DVB
lt8kg5QcJzGBEgGvcgm8fW+y+LX4qlPFWCB/+anZNIhNRprIlG9n54lZks8oi/1P5o4mp3F4ldKw
A46jh2a2405LvwXPBZ5mUZppKDTFcTAY24z6ZJGAqCwXcVeVDHwDDHPnp8BPMRz5N8Oo56ioCHsv
fgnH4qRLkDR4P6kyHlqsGkg6Z+bHrd5XqvgOnZWW/jDpymelUbwamHI39BdIDRIyjDxqrUQnzn6+
ymm79oaq3yowx1I4j4a3LaqMxPE+6tLF3pshptzmYrFVbwrzO7UxWKDBhoPWQueuyuEhXbxvnwC0
KamOg+WvKfDdbw+o8KgI4phYo2UcqZPg5FgQFblFy/TIy6BBePCy2XcNJWqX8Rlj1qOQZJRiPtsk
JjIzPafXyvMow+bqvFS1HYlc3QFeQstTjkyJ10nNstz5tOWbgKm45b7Pmgxwddtk+kb1zU2GAWvn
lbRIMW2YteS4Q+VRls11RYJGOfBRkbbi75ZaXgdiBasyjMxai9ZasMrxKw6z4LXuUWbVIj+4BW2X
zcijb9AVscaobzPpwZmtZMtJP56zubjOFodAqcb5yLshOfUZjgcHQX6DQd5jCQbLGLC/aUOpFTPL
wO5oFC5fmYpHvaiGr655Dkr2W5BMiPdKTRfFwAzOuQdgbS8SXHKOOxyJXGiM5BKEyw1xuTFgb9R4
Az0z1w8y+KYDpA6rFbvQ0QCSwZdY0Br36aNNlRd1JVCAosWJ5abVPrcp0vEPwsqq540lqVUVr0Fl
nJ5sULfUYu9FN5CuGfJDBKN6Ldvh40/90LCuJenhtjVRbYcFJp8adgxfXgDrjvbsI/R0tcktfznZ
hIptUn8ev0i5YJWT36NHo5RwiJIxLOfV76BkCC0HvJty2RX+vNw1WAKdjvJEgVPddn6Lqapu3yqo
fqsSvNmrXJPnLO5EulxXHW1LjEpqizYF1YKg7LdHAxGw+zvw9Dvq+0/aerUtiB90Z8B640w37JMP
zjl+pePss6gB5HlwCjKzjfyEvU3To6tmL3zkLHkguOEYeN2TzjOKVYu3dfDgAeso6fh4fbbQ49jc
wuF+r9rsqKc1X6092sF0TmKfBLFQ3PlufWzQha8dfLcPe+BjacNoLP1I7eC3dLhgQqRUZmchXPAb
sUXae4gTU19mReqN3SFqhMpduS2jFSj/DW9DFPT6xYZ+08DaJi/5nPDNRYzDojh7H/LwfmyrX+3U
bD3ztbO8J7Vu/xO3eyAvDpW5zwFm2iW3AnpxPPzxtqvnK4/Vcq+qdZqPbqP07sdOXatecFckrJKb
+NMlc833geWWnJw9BVkzc4pwr+3cUT1nJr3i0po3JNARVb6SlmsDPQ6r37PRgZo37f65dKu71pgB
9hJaKfcZ7+MmMJqv2jVp87wP+Pe/xjnciyFIVzwNi9XGvo5LYlxYTAHA5MKSzXRiUS91/DGRfZAO
5W5uHq3WRISv32VnPadJ+KuZjetqYWs7O1cLlP9jQK5yScy7SeNCR9/dtNrtr3i3tlngkCoCkLAx
rUPldOgEJ/unLcYuckYnWCD5WUTVkMSzq5gCapA2x0HbLJv8NC7PXlX89z9S6lf/598Z+9Urh1pu
7LnM9hPKko1N5lEbW4jPyvPsEeNeWOWTmUCByL3621mwO6ggJKk1tF9sOTg7+LD+jpAHKtPxC0l2
+zZMEr1EatCcyWOIdOOBzph4HeBwoASH24qBIPsxIzhDCUVTjHZFIBgfAsiQxgBSZaCw3yrplRcn
bHd+owlMTYhvSaweeq1ZfzqwOkLNuRbOPRhcxt1Bu9yHMbevUgQyF2SNbn06mcASJddZR5TW6gJK
Jfma1SjgKcrivnQTFvAOOhhLIhqxXFqmP7/Gf+gIm2Or0cNVtkQV2KsNzo2Z6efEx6UbfUDlC7M5
r0iM8wg4RURB7WnUfFBMzVM/R4CpufuHkn+dkGLaGMHrOrzRRr2woReXDJovo7fywMpY9c7dlPzM
E/gyqW2L8J+8uS4OtetsFj3E4IHy336JclTwApZguIrBim07sN87u5cv6JkJEZDELScZDQwY1oi2
ON/FXol7FEH5dm18TBBVTkXmhYV+BMbQ9NRaEw9dmh6AQhzMuhu3YxfOkVNYd07zbaMyxUSyhE2H
Wcm7pD0k9iKc9+i/2rO7RzfzJNG2XemyR1gjB3NvI4RedMikRBFmMJCgqbyDaHx5qbrkjEvuLU+o
VhrEaNghzV1jYIapMP5glj85tUvJI3BV2/b07QgrvlUhOE2nwaEb5+0TO+vnfqyNCE0KRrwpfmBg
QZvV179lrn6yaf70B8hXcMkPJt/ObRmqZdcFPYZUNNVDh7m8I/76HiPgCrJ0v4fMYxQrLnnNt88V
zT6p5uCmWl69Ll6iIExfZY5vYJoEkS/s59JFbPLFbvHKpD/04sPKbokjK3dsvoHhWbgjy1vMptCM
UQt0xWubjjyUQTMcjcoMCPTmVkPAcB5H+64dwvDYyXHGOo4EM2Rns1N5Pe4H1/riCQwg7nGKEIur
DoBqr5lsne0FbjOTDYSOMaspI4FIag/AG3wB1dUEKbKDmbRhT4hdG7sRAojkPLPtOUicZkTfnIYp
g/fcF320DESz2IV1Nq2TCKYhkuwlDo7JnjrUUKpR7jKfSK7L2iO6WIkbYgzto0yDb+KLCHwhAXtX
MgB3+eEzy/pNKTDyxu9M2xe3IrxO6y6+GRqbGXV1sQvKaSFrnjxKq0vnsLFwwEFRBRX3zGcEzZtV
2Cfw/08NC7qGTKvHDMPj/USUWDxSq1KVe/usy37spspPok9Jp5HxfG6JlW70LxSB867JQBeWovgp
mI6K2SRjCPQVaSU1D65bN1Gj5t+x33zaJEJvK7LCJbh39FmofiuBajzoUEUWYU9V3E58ApgLm0F8
dAhG0lSQpkaCG7pODHiLOV97KdmDAyrdTRmkH05SvRdN/GBbuNZCoyJ5MVbZowo5HSdtf1g+Bf3c
kkoVunNB4oP8RrNtR+Ui7y0TyFVP2dt33RGYvGbbqDWLfBZZxBfIvWuovcDUgz5luKL/2PmQlKop
ISBBXbfaqbYlMTrbZc0Y1+3nLHhZRk7sBDqyaJXaO95DM6qvOh4LxskUsykTN8X6YxouCXXoNstx
9dcsl0cR/MqHUkdKmQE67f6qd1BdVykDR03hmU7csBlZ5I6pq4M5fbAKZypNntRhthgGZd7vkXfZ
cviwR2EdWIFodgjY0PO+R+W2wJVJ5Kpff0I5m0e1r/stEewPUuxxQ9LpLLsGJNgum2Ef+wSY4KKr
oe3jo+aI8rhnXHub6n45oKTHUYQ+tnH5rbOU43lerPkgYcxvGYfg+CNoYTf5JkMptLDL2g+lwl72
U/uCEgL1nrPvMFCQnXQjkua3b7bIMAg598Ys6kngwM+srvOl4kuDgWSEPskxN14XjLZ39VJgdA14
BWHyzJ5vk2WSmDE+kClpTwRhMDAr/e+g4zlbtZaaC52Jaq5RnZL7U9tEhbYZY/JEfcS9PGOiKyK3
4O9h+Eu9CaIhMrvwMFE0NUmk9uZikNesjdu5RzyQ1EnUlgWiHdHd8TpxLAJvzakBwf1vKMd7ZkWT
yxSCBSgZ88kXadG0XQFpc2b641nNiQSYK5/SGWPNotdsSpYybvihma8xI8ecwLyqHXEhJD2bONPL
v/vAa3ZVGVbbYlyQELZ3cw6A2y6TIhrH6baL599NLYwT3GuLuxwhSiZMd68yohgGGWx8xEs+O9Jt
Es/PRlG0hCS06Z5xb3FRo8/dm4znUUx3WY3BxE0UQbZfZG4MG7MWCXd+R30j8qsxn1ERlAsdR2yZ
WOtpAS1CWdYNPCnGYAuqkSefaekpLDn3ZtpyRr3LQbT8uaVMO4of9SMG/6JJTjujRI5mlZiPBrl3
/pSzgzKDmBlPOD0oD6g7jPfwvu9w6iaLk5yrue72HUjAP0K1NI7Hx7auhjMCiJJTI22q5HrkBF0E
m+dZ4R+PAdO5aQf2V7hvGR78vROjm56LrwFZ+TZnQovEQ+Kh7PW9LdCRKNQ9WjHwsE2k/dZgE5AU
3C+GwFjhIgGOq690eGRVA7gQtI5mcAdiG5VXP4UW2SBd1M3FJwT2U8EaxLjq3OnN9h/Rob0w1Rt2
srReDCjQWyITUIK5gk8G28Kqkfyj23bnAb3ldLECYHFMFhW4OpZ4iF1gNOJdmG3wyEa9uofabkOW
OnKDZuNlzv1YrXLhorsaeoYu9C/bLjHMTd0JpDJ877P8pzPao1CsnWWMkkJOye+e5abflm+llZyh
TQN++Qp985bMQK9cE7Kxk7bD/RTWV21KoZMa6WeaTQ9Yvi64JX95gfGSY8cBrZSYHi6A4ZKXhMQm
1pMy1PeuaTEWje3yVXNbbrsLiEW1N8qW6d/UfZJHNLr5TxIs3YYNUkKwFsMx8pDGAqVcZzz14Vsq
20/f0r/nRP02J/PsWiRsORPPhlWDb4MZMNSc14N9EDY2rT+sjBJp3LIw+xlSPkivNp4JVttUgbVB
U3YYCvMyyJm8zTj/7dpEYPT9N5yLKM/wUwCXt5LinIzLk+3qVyCorHTYH9Vusw9stwRSjv2XOoKW
jkiLnRB3gfhKGQb5ZfNs2o3eYEu4txKfN8b8BCfC2dCo1ykVDy6jB70Ey05yF+6khQeoYxx4QxrU
SLuTeuVBOtm46cs2O/g89syJpmUrpuFhKWDUre++MXCxJHzSuFKIsKozcahI4YW5HUHC0DtbMS7G
8ZbuK8IjDGqWI7VEoqjPE1SJh7Saf8GMuGkzogEIsMm2Hqp/el+U5WOR3S5m716EGh/IHrCInqvO
g43+IfWN06BIwFGD3IuxYZfm1BTq42RvWsESS6BVKhPA4BNPa0AOHxcP/qQqeGyhIx9lwbBK6u7W
dvqWVUuDWnnpDn/MG0a2QjNr8dhVgXfCwMXsT1XTJh8Wf2cA72Z1qx9dkuSOxJanDJh0wwT7wYoZ
Yv4R4ExG+G21xnBgMR1jy0J6gVcumsYq4b5ao4BYdWSEvh0CFpC11VnHKg9xnlfY21PTlIdnwiKC
o16V/KRj8JtnH+I0Mr99GCRuZITpp828bttlccZhUhCMsDBCcWv031PM4iOw04e5ARVf1QtjSDOM
jCEzopDZ1a5BbLprMcn/OWrGJliOHp/lphc0+ilt04V6kfRnSbrLWZD0wrqh8/d+b+BcMcaOZyHY
t4a/TUn/Idbhdz4Ue4D7H7EBckQnVBLmtBhRx1gd1DtXdu+m44kwFGzoaiKoNJz5lufMZfKEC1KG
RMBUrh3p0XkqWNptgj6taUdBnjbGxM4Km5vtkx3lG1UU4jHkdO6eY4cZXso2NLIm97IkSGf+vVHa
/VeCw4oQQ97i+Z65QqD+2So7GgTNw6Fqo9HLBsbz9tkZ68eC63kz+sl7TO5UKvyr2Aoey7KSuxLG
9FS62FIVLkYmhM9Zkd8wNtmv/4sNTpNieWkM5V0rYvV0MtC1pfEDI6eTkszNEbxHQ2euc8r0s1cN
Np86N3Cf0MZpL/Ei5h/euhsin2rg+3+HhkJsQCc9gyevzxCyofGklTz0HN78SWILgyH/D3CQP3Cu
f/aPC9/F98bE1sFqZf3lbXFRacejs2rZhsA4FjW5e0HY0P/UBxII78vG/CF6OdkJ1ADhUt4w9Kb+
LYlkHPzipfFqnoyaUT8hmNLLV0aIbLbleJJFeq98+300aljFiO6YYcL4QnoB0A+8Fp4op/JrxvHe
T964v11houjJCvqzr2DlHlTYLI26qy5xAyB3UP/B3L0CbP76uiGookQIXV72H6jZP8BGHLNqkwX7
QtS73o21rIHYQfLRFwHmKhRMm7bjZ/j3jyCO/H/9S6EJgbBe/fpe4K2Mjn/4S30yJu1gXaEk/UOp
mu/BxDQ5t8+c6uOWeOgU0gJpPcODiu2KwbB9KQqKlqkq7f1UYjJgKGAAId64dsDRWBLZIVI2n+V5
MDVCJXNHLsK30ZKY5FfZNQQnnA2uiukghyuqRdI3Cuc2LZKoiP1hr31neqjlctALR7DZoiFM8k/i
JQ8iZEdMddzt/fkVz9SbXbJNJJ6ev823K54EOmpT65KBrmpB/+J1j5WFgYj8lZ3Q8a+4aK6mICyv
kvYZqBn8+MB5hCeImSrcQ7NaNmKQpKkZzQO7pnCT51d55dy3gX/p4ZRt1Qv6mC6KQzRN88TQgxJE
8kB8ZexwcaNgu8ZtRUWqk52cjHemAZndsKCsmY148W1bOpcwAxnCOGWIMH/d+qNxs0qtQLXmp9qe
SIpLPf/qJl788Jenrlkp9PhqiF/v6uxYphYdTF29GQJXdtWbwcVwX8gxpL9meBkGk7eVBW+8O8N0
mfUHAtLuWamrf//M/Atj2RcwXJlehBZrUtyJf3lkwrkGAjm2NdcEMvqpcq/JmHwJxq5mwyf1JrAx
g6UEddrufM8sJz9RLZPSixFvznaZ5yDqiCcM3ah1ShLmKOL0m58Tp5mW0TJO7sljg7yVBvHJ8zJF
ZiPr/8DR+hfyDNAc2yZQzUGICY30Ly9h4P9pUqbckVjbFBMlY+u2l7GhPMKg/SiMFnqHrP/OW/pf
Ufv/35D8UG9//3cewP8lAOD/R2r/ypr7H2bvv1D7z7X6+vhnzP/6H/yd2u+Ef3NMCKgmIbBAY631
afw7tN9x/4YQ0BYmvBUXZO/6ISKUXcH8jvM3ByCSBygMDgWkzv9B9tvh36zA4bxDeeg6a+bd/wbZ
b/Fj/cORjVsD0IsNOcsN0dS44q9XFSerRYXqkFF+aE7suTZICPSxnRi2bXUkj0jU/QUBIc3HfzF3
njuSa8eWfpV5gKFAb/4mmbYqy7f9Q7Q7tEnvn/5+u1pzO4uZKp57BgOMBEHq0wIiuU3sMCvWWlkL
4YMmi4fwz4NxaZ3PPPfd1IqdplZbkn0UttRDGzRpu4tlyA4ofZl2xXQHLBdwIHQRibCk+NN9Hp0y
UqDeKpBpyXsp80oUA5lSAbk80rXLfOPgSzVaDXd1H8WF2zGIpfWeb9c6QbxW6+jGOkFoS6tiAIm6
1ZUgS9ID1eim3zdOTEnO7ZGo1e4lhnzR+igKGgBf7V5r6TURmY00642BNjsDRaP0bVIdhUwL9HE9
HIs8qRi6tmBOoqYbUjEqe8X5qtewJIFH7Uzn2ToxR3uwE7WCw/mkQiEl34K/dTTbC6RxagBsWwih
w0cAkAOZQKpVDYOl6kcGmEJ7T2TrP0kgwAaG1DozJWfy4+dQCo1PJz2mNGTXTrAvDJ0aK6ENOCVU
vJ6lCTbXm1OcETDFdQrWzxnNp0CLyTN7Zfggm6VoddEtt2BDHOGzmNSKaN1JEvkAFq37AjZM38mI
Ex2zUWXQJZETihVp4qDDGVBnZxZR0MM5IylBOxKBjg11WueUV2I0zlGf0oh5Hpg1o8EF+nFSNif7
VP04pQXVn85nKtSS6ke0EOonu0YKbJ0YgYQzq2omN8y+pc6OTpdPezeAr+qgM5NCDUtvog9Na0NR
0DNVBr4nqMNNqfnxpwHxQHPFwFPzrEgBYuRGr+tuZwrym76EqwUyixPD4LWUhTexFRvPrd3dIafb
POVV7n8Ed8jUU65901Bp3zi5Ga5lFU7QoO8E+M9vN04BXJATSFfOYFq3N5PTR6B+ze0YRyJf7iEo
8o3viE/lOxM4IvVgNWoPqlpn664NgZc0Trht0BqgTckrAdTC39uM66yhkApvEbSeUFNu5C2sU/Wj
nDF9hT5leptBh3gAuSZtEfoiLcWNPOZ1pwHti9Caoseyap0pRxqhoKwH2I1mLOK/maRbt5kK3DfK
EQyaIo0JMwag962NLmNqh/kBudcCiLA27p04hRkyFM0llZysT0BLllrUIhJGj0dNmGuiQQQ6EPVL
pYQfwAa08zLW6Xg4geB1G0sabpnY9olBYvuQcyYZ1kyCfVhpyl1KUXCfpn4OUYHIbyqH2ZhxQHVd
LUPPCmj/Atms1khOGIAkjHgPHQxdYnsCQyox3zrYFHDgaKrQwEXz3Das4oGmBhOudk1RO5WNfUeW
+6tNZfm7CUyCparbR12SLS9F6MhBna1+SvUBKWLG2JJ4sl6KDuFQmienAwqbH6qpGT+MQS8z/HRq
9qMUfD0ZhoNagWIeSy12HumMGLc0NaN9FUzNhkKTc6P64QnYEthCzfUty44eSlNrzR+FAVOqq3Y4
l2N1kpHQnFAQQsC1zmjFlgODwiuF8u8P4EkShR4tVKwVcibMklroIN/6sT4dYttObyQ4uT77JzlA
G1FrpAdgM803GrwMLOrgTXMpNj8HPl2NPknDB9l39J1dMuKf2JT+axXABQm9pSEI4UzRWtYHZteg
2vhLpZXJeQgrNMB03Ud7ihNl2J6U4hERYC39L/Q3JigCrQ4oESSt4L+RMNpkhlkfLFOXdxWJJ6JX
5gSCLct6zXN6GdXNU/qtMItuPyZl991m5OuuZBjRHRjQe6CSLCa/kM6SD2OqQv/pN7BcuLid7rTW
ElZdQhTqswoHyrM1Kfo2rkfogtJBpvjIZFK+Vxy5/WGcKig1HKrGI/lU+KuIA+dkPIQBJF8LwePb
lFc8WfxLg/UY1kkdxYgZS5ktmYpTFzyYjvFDNRjO6/46Cx0efr9+/+tMRWemRXFhYU5RHQ5VlFkj
FnoX/SkXTksm3jy85va0YQI3Xsqg3vKuWcQfUDfTUhNNJ/7bmn2RnBqg3wLsVV6/phvoxhvKBrfO
Nl1n23L3+nX/DyLI++JX9txUv341x2/Fq3TTn8Dx7R//P1F2Mjkq/zlGvD/NIkTxf/8dIRrOvyD4
1ixbIyvRNMPhb35HiAZ79e+IUDX/ZchsEnoYBISIlRBL1b9VnBTzXxAroZSggg5CMeF/FhKKmOss
JiNdtHSZiBAuenIM3Zix1J7KIfWRX2k8yQIXylVv9U3T1r/PwX8UtVAuzdimbJsqFRKHA/iqtXCW
tsd6aI1DmsbECdUGyPpnerjfJxBGq15lhDZAsyiO049gANCfrew16ts/pbS5z0KJfh66TEVkaKuz
Hbly9a79JgV2bWbrbRFji3D17DeVoQqCr+M36QxPVQ1F+YTUNlki8n4Nqt8use3IOlz/imzDrD2X
NiHQ1FH5jdGLo7u0snbBGgG81eSW+/E2OyAcuXTF3zI7WuzpG4OvNZSzD+tqejxqgkHr2TygerCT
1sG+3E/HaLPoTq4sIoPGyP6oDCwohiz+/swWeqtTPA596iFO7yle6mkbY2fvtW29Tw9UTdxos/h9
M6f8+n3nNkWWc2Zzctik0cKmjLjkqtgXm/A+/oup2xXyiUcoD72l3OUtSeDvFT23OLslkDKEfoW+
pRfv/S3kf7vSix6arfU74f6P12RGyvxvO6qsqjaPDdp/syN5cgz6i9BTeaeRRqjLGEhDB2wiI9qe
dtFBchO39oa1H1G+oitMp4Ey/ArcqeYynufZ/+QkwQWAesbv3zRjXCbwcCjdQuIiHifVzTx/b74+
FdFGWnhplctT61CpMXWTUqqCq5idpBK+9giNBcb7DsDD3dBz1saWktRK3oULlcuZ2pBYZwQ4ZAul
BQyKy//2BNmqhTJ27KM1v6dc7mWbhlmGfbtRXNkrnzPXeJA27zubKx4Qk5CwEMhrFC/nWwunTSg3
hQ0/z3pcD3vKe7Adr5mC2KRPDXQjq+4Yrhc3UBSG3vqet1bFVTq/KmUCkR/i4Wxgv9YMcEMrkkbt
Nn+099Za3lgHHVTD03BnRW6yif/ROp999GxP26JsoTKCcU6cH2sDLsAEKQ3TmBdA4EVH3l8nn95f
aFF6ufLJhGp0QlEj02dn1u6bUoZFFZ3SbbAj06RjB3Xb1mdQ3CPeWTGQ5Mn3UuhGX/BO3qsnfql/
goXIadvtljzkhYO0ZN4YTefhsxSo2mZHra2ZZ/ArpkU4ExAOJJQ8J4HxWb//2ZdHWtgRVXHD1sl1
50e6QlcI8L1tcr76NRCaHW2Cx2YHYaxL/eFTtFnyiRdeeGZwdrTGVg/MriwGr0QSIwRdhgD3wgs9
o4/lnmLDAk0obil/mIffDt2e0yBZSOl6YNDGFemjaq44Ri7/aA2PBSTVJLuyl3h/4x2dhcrCOuT9
SBc4jqHZ+nxJjaCkTFWEwIePgxe69dbeE69s9I1+ky0H5hf+b2Zttp5dGiR2DgeUpz4OHrW5m+jI
xMLG3DTHxXt55VBaVAGR4KYeju7WLAlIc0nrELMwvex2uOW7Hmgbw0gpoXXnqRtwKzu6p4C4InvJ
DV44JHEpQXHTNqIgT0z01iFFTgY9Zos6jLid9dZ5kj+SgnhwpSZuc/CVFbU7Jtg/gH+RSNuXHrQr
W2rLOj06UlRyrznrdJEPZa5pMXUBmjWuvs63uuc/K251p66q5XVeMGfM6I8NY2LAXQMpX3m/o6Pk
WG/MlcjtHE9ZiB6u3ZbzjzNmazvIXab4I9aEsxfV3WCtsojr5kB9AbTvg+FCurCVflJYWfA+wou9
eWd4S8/WVWQy5++MliN4nluO8D7i8KYbph22lktzeyM+VX1asCcCrvfszbyqSRkMnYLXTx1d1Q3d
0g0e+4EDi+K2FxzkvXKQDkoGMQxzjafVgvnrn2sYlqrZRPWvO3H+rDKaEUwDnDbgf1hpXO1X5KJv
QDPxuRq5zMK5veJruakODQBHobUw90RWMkggX8EqQPwDRWtwW2fT14VvuuIT3tiY+Z+cQSATdXfT
Gw+AAT0T9rZtDSzlwD/ZKGt4RyBygOFuKTW8eK/xr8g5MSpA4Q5kwcwXlTrnVhEP1/DZ+Nzsazda
D99BI3FPjIN8W7lUyyJvaUWvvZfnZud1F6B0qRG2PC0UTDcE12sftByjYVwUf9W4zS8GkpYETK7d
0DdGZzcUEQaz6YGvYRQ+DcpuOv3I1fTpB1OMk8uYqtf8AsuvrpAlXQoQru7vn3WeE507ciqfugzb
5V+QA5qlC6vszvTodq60byfVQ+6IFGJxnRe2dx73nnhCZWsw8QomSu3MsbgFYihmru61Kvzq6BsU
2GDP/GqE1m00fERt9K4qN7VN4bD43ElLPvLKzX2zA7NTXun90MvgzjwjWGutO3nTC0zg69prtdv2
lkdgay8svHrt8tLeUx0diVwKOjNf1fclvf5WGb0E5bs0nL5mbfLZT401ZNq08HMmUT8hjcvYzMOk
f9LzL0VgMyv+Mas2qT16VZdsOod5TpRb9cTYCs6AaEh3rQwPu7y4X1eeLIpTf37tbIGGaXIiiLA5
ouNKdnmj3ZxwdSV97W+7D+lxMZm/tiHn9sSxPXelUOz0MUMOnnnM9t39xIBwtyJq/SvgPMLz8A9c
95vvE+f1zJ5SwStiQpPiQXLE4AlWqvYJ+JE7mcO+14q1bzVPkB0hJbAKwltZz55AFy348xmM5TWw
ffMrxPt29isatRqRF+GrGUb3jE22OW1bkjF11y64V3VpP0VAdmZJDw2r5g6O3oil/G66hfAihuVq
hAvZTX/CIQtQtd5C0bqCYhVGueKmAz6WeafNoqtfugkzV99RSxiaQeRCh1R3Q3+rE1QPN0Bktln4
+Pc2fMGmPgvBLJTjdDBDIzNZTOvY7XpYUiW8LPDxgp0d4XnGmWc07xniQEL5nhG8dCXKYOgluy0D
ni6duX+Ser0xKPb8bE+hkEhMcIj4hpHuSfZoqsWC07r2WFBhRvf2tThszc6nBaV0ldnEcwOQdqU/
3eQQnnWRuXA6ry4delqUDi0bsb95+Xk8BTD8ldghQN4wYL2K1tFxOChu4IrkvF7Q+5hp+v6+d+f2
ZreBQTk9GNCqJaHs1wOMDMGLqqGicCMlT01wh2RSpqymm+Aoymyls2vrY6A9WT1UQVtU2kNYnf5S
aYvCX7gajoH3j9zh+Q+cXREJRXvEPCOkSBkFpeG5Tj0qYUh3ufkt8mNueFjK469EQuRhZIFsgYUM
/byEW4bDlIwnEk/hi6RV6Ob2uo81ulAinpV3UQortb5YU708Yoqq0IQS0Z+At8xiocI2fSuw4V2I
kJaLT2uTYU4oh9+Pai9vP5AWaggmKScC6vbMiKa1Ku3R0PA65a4STS9Yi9+3MG/gUSUAAYk+HJm0
YVnqPBeodYgEMysxPGmnBWvzUODLTQ9pDWtruMV2cbuurBt5q45aOlfcMmj/vLn8CTO+qWOMPUfY
3uZPEHu5wVrfdy4k5Pt80x2l5SDuMt0CLnRmUyzzmcPRxsmQWwebsJHeQlGwHzYjJSZl53vBrbaV
Hika7JLNUuh0WRPGM4CIMpBmUlhcc7Z9SjcNzWgPPXV36bNY2Iiv9D832+X6y7VlPTc186kZwIXa
zvjEDOL/adxFiApkp+/vHxZxe9+mrW+/Z7Z3IM21MHP4HlH90G6anbHVN/FiTnXl1L9Zttl2JU3b
j2oCG243OpCu3zmtsn7/Q66d+jcmxHKenYgTACKoulgu0RE5rYedfM/OrNRVuPbdYuGOzfQXhdt+
u26zoE1nytbpTKzpW+Nz8uQfNGSFvPIorZtVt05eoBl0k+d0DafG+Pw3zqHY/Pf2bfYcToWKUFPM
gjYeYlpPTO3HOOWetJjhuL/R4Vo6jLNnamTIXm/QtvEKvtjfRrt22/7K6f7o1McKuMPdcB0uyKUv
LvLs6Ulb4Iu6uAEMSX1Ut6PLlfuZPNW2O+yNXbmF84Ox2u3YfjY3TD//kwfh/EjNM3Iz75jmHiYK
gFl5GzDDEcUO0VqxWTi6YvHe2Uxr5lRCzfeVSuU7RQxQfClepFV1z0DitGPa4DC5BOXRunsM1yjR
Ldz/mSjsxUGeJ+FmBJIt6F9tD171oqcra+MzZr1GT4KtpaI9fXPMVbMttugNbRe+fOEYz3NxNct1
4HOvx1jvPbpsW9GJZvrEX6GRsF5030srPfNDWjgmECrytRHczJQFm+fokBz8B1Q/16OXe8V2vM09
FLqX07ylT535p6iqqliXMZ3dpi/JbrpBbBMyhxVsQrSdFrPmyyrHGwdlzRyUFRkokIgL23jmIf0y
PEuf4g3jQK666V/6e/+m2iKYtuQWlz5y5pY0rTQsSbjFcj1tjM/yurgPPcbJOFQibERteBt1K+tg
brLHyMtvwg/tUiJ73VMxAUIB2DGVObCDCe7c0TUuLVyCnurCerTT9VW4idyWihI06V/H3eJ3Xz9X
/21Um+V0Uy4hpWnwjGor+YCwe/utvYOA/5BTcg7vEirfMijmDZXvtXHQXAMm2W2zjTb1p+mb6sWH
pX7K9d3/83tmHgUcpA9PJ4sQTOZOj4U6mrqyp3bjM3+3cIdFiHDpvf7YEmfi7OGNikZuoIA1Xhec
JBoi4KPoYpBCI+a7T78uZu3i179ncRa0SJY+yhRLf28xT+8OkqUVzdtDtV1ayP8QVvz5upnHsJIg
N40AD6Vvs5fiC1VZD12GNewKzfZveImlT5t5iSxQQ2Yo2Lh4nz2oH+hDuTA07sZnuGEXLqv45e+t
4sxDZOBSVbnEFHg/L6x/TNNp4S5evRWaago8E8KqFwlVXYPS7ulyZ0YXHSIjWVea+o0Gxv0JzLyn
heWTJiNA//6BvOoAzqzOzmMCg1YTMCXpTSYagncDfHb58Ot9G5fgCRH/wXSEhg+mNG3m6NBZLdsx
ZfFEeyn7gmSCd/oqHBza2tv+Hr74bLvo06+v5x+j4u/PbppVD2F4yjCa7mHgi+7Gdb2isAOvmivS
kORn8RFyMFK8dvdv3OR/BAJdy8l11NkdBySXiW+dHUzHLMJGHm10Nyi/pJseePY6WMsPzZqxf8g+
NLd9bj4sXb+rfuzM6uyMGswKKkz8MyEHbdlJQaV2OiKssJIYgnt/R6/ehjNLsw21i7btDTBcXlXw
HjNJkHVf3rdw9VyeWZjt3qlToaPzuQ0hNAgF89cDkyKFunvfyvXvAB8FikjWgAu8PSN10hBSdQ5W
aJW14yMk3wt+4/qe/LEgfsHZKfTDWAWdjnabIIPpwtPjoGUdbBytTg01/vj+51xPuJF5/z/fMzt3
hWWUpT8GtPyoBYnnHFqHHTy+f7DB//GMX9+gP6Zmhy0aba0ZWj6s9Z+jE0K/Da0+AuKFL1raodlJ
YygIdnRRZhJN8ap+VLot/pfYDPwIgOdmp8IiulilWbI6O31pAeisiLCqVolXxdWqRQbz//LLZvka
1G6ynpr4CFG3i79MztbaTDcJYO4QjgGUFb7pN0se4voD/eeA2LPQC6nVZmpRYuSB1jboBQTDDoEr
l9aBpxLeL4I9F07JvIA3RI0fQOtCv64+SDKUxcknvX5+fyUXrpg9e8J8tDE4iNCIl/R9/OY4OskR
OaJjGTX79y0tHAuB6j6/zEpewS4Ws3qG1H8au/RrFTXFP3Ct6KkroBIMOLGc2YHP7ZAcEykXL8qM
nydNP3Z9+w8+Az5SkA/MR+iQLL39DBjQkM2QSSFVZ9jLuf8dztGl5/fappzbmG2KGcIBlNgqodlg
H5PmZ8VIvaUcC4Tg39+TS8AgwcW5pdmmSM4oKXVDNpHeVre6G3/ubsXhRnv7Lr0fP0w3EIq4vFSw
fKDvQf4IS+xTstG+LQeJV/oh/BawrzpkvRoDv/M7DX2untKiJiCNf8qvAWm6gsb9Jd6pO2m/tMjX
7YFLxR0xTK/PY8bYt6D6j8ggBSq1+1lvky0lCLe409a8/suAKLGW8yiYMZr/tjfbVau3bEjyKyB1
X2Wa7/ovBsCeSg8muS/Dr78R4F+7cOf2Zntb13pYtjn26vXpzv/Ys6IonnxHovSu3OSS6z8tLal2
Lac4Nyl+0vmDjfQqFAVcDuc5QmKjvVXGG3gJG41WDqgo3p1mJa3pDnoKQI94rX7Pn8t7B6qGg5bC
KeY29QYuOONjfS/vlpK5a+6UvWZyhP8IbOPbH8d4elF2ErdqhFTC63r9u23Fd2qD7Pv7t+rK9WUY
QAH5KoN9VeaoHsRwQkhbM9OLYZYRrPN1gfxL+JLBJP6+pSufhCXdEYMl8FfOP+mE0PlQ+lg6gVYs
qiPUbgdEgxesqNrcDh0k+kcCvk1Qrl30IhIG/ftoQn1Wb9tMheS79Hsftb3az27jMOn6R8OH69ZL
m7UkoZeXryBmX0H1E+Vf4glCn9s+UCBTrk4dg3T9lJzy3m3lrkIXRu6rNocIzWyTQ8LgKcLBYZ1K
7QGGCtOyV4GRAFaPB22IXDPPm+G5PMW28VLqVuwf6iS2+k+hVlgOQM4it3ZmohTahyGCHDDbN+RW
/gYq/+S+cAQHcZM2cLRPiGt9mnxYDT4yFwr+W82sQH9W9K6Pd76u11SMfDV01nI4Oe1G7yeJwrBZ
T59sX62j0Kus2oKze4CtCa7X0TcsxqdRbTtlf6V51Z5cW9UKWZAkGYabpr2u7eM+QQ+K2TTY+Uz4
2zMv7iAz8fLe7BokudvY36IyUW/rKqq3RO+1oPhFNfkT1RWI/1JFzp8G21APERpwnyrFh9y7ROWP
i8PINgAqqZ56OOmNiFgB1q5qeFSjvPxgdAi4Ix85aP3OcaohPJq9Dl+iE8T1TpXb/jt0b4zcTkPS
OvcQD530te4PmbaOoj5jshlNkEPjDwZsoZoUfaHlp9AfCgcVkZLEMG71wa7uCl+Lvo7wE9/kSa5/
jDR0w0IDOaHUQvhuE0xIh41Idq41BOQ/TQbCtSsTcaZh1ehO95wpLarpRRqJcV4/cMw9g/DF6SFA
iHjYwoGYGQ+o96ntV0SqEOUyJfT6jjbq09M2q6ahR0ymG7uPJ9jJFabszVMEK1dahPbP3mjTnxNj
1fGwCsw27Y+WDqFW5LKqCuSURhS3MiLFEKE8VBxMxa01o0p3Y3+CIthJiChW05hN1n0X5nK3s1VV
tMO7Ma4QH0v9qQ1XST0ig8nJCNEOkqUTvL/KVKXwFQ9KSAt7dAr7s4YvUJ6s1Kl+JS3UlvopSL5W
YSoPt7kSo+diqcN91w8nC2BO3gHWLwMjRmhPSbNdxs4hrMR4eNz8FU9ZqT0qOhxzrlIZtvQBVGZy
CjaSqZ6aF7gCdKZN8zxQ22eE2Sxowas2qxAkUfMkkT72rRbDPwU8f4DPWRk5H8zoO6k3KUZcHFGa
mIS2oIUylg8zd3SvQsgTQyZrd/BMypPZ3VZOaW0VBtuUbac50xcIGE8U5qSxmTZNlfmoZUgSlN2N
YkuxW2VTmG2Cpm5ymA5Mo4TnNKhQCkjrADqsKGmNDDaX2qg/2o3egU8rrSp8Zj4vM4W6mBUfB0pI
e3PQ7PqzddIbiN6rKLeyTRaG44ge0WiOH5ykTYPnhL578EGRmO2DrDqWio3S9V2/CxCn9CEDlgf/
e2fDKDNBed3CKRcEgWTtK1jlm8/GSS2Y4jo1OTy69Qk97QT2aMhjC3cYzVSj31dIjgKp+ogQkrWy
LEbfWUTqkgXskXbY9P1t0HamCjEuJDOlemo9ZJmYMk/tqKy9ejgVhY6+tF+gF/y/9clwIp5N0zND
CHzgzrVJ2plujnMU/eLpqEhS9eH9Z+MCggUBh8VYk8XbpPFqzEMtiJGR6z7B3KlvoydjB73rNn/5
W1VGEdScBz2/LTGZIUYNVXkekXdxgMpQgdqnfQzuop0AR2c30hGC1fUyNuiiViasMTLKzAS2mHgW
79hZ/GGcdDuJ5RIo522xTwIQNaGnfEU5Yu9s7V18sLxqY64XFnMe182NinDgzOgANW4MMyVsSjsI
jjfKDlLem4EqmRjNkPaLc00iTpkv6flHzuIYC3L90lGKiNxXdseP+kFgrnK3ugm2KEjQeUBb5Vd/
sxTczaOa+WfO0nomD5VJ0ljbDGFfZg8Tadu0KOedFmGK187M+QfOEoHhpHDPKCG8li04M5QsjLvS
Sx5yEPzTw8L2iaz9YjmZOOQ6mBrTb7MwucA1+Eh2wWK76W4FziLgsOi75Zmaqwt4ZmgWHLeNpFea
JQwhA2LCOxiH3y0Vf7+i+Bjnt2FNpLR0OOdJwOuu0aEC3QSMhPHjt4ezMmrYW3kygZjqh+qhZraQ
1txBBOCyp++WO9kXaZWwaFqwNZkKc1/KvHyLIlNeBTHkYgLnEX8WrUDIaDfOAVEh7C0dy6v2xLc5
APYUgEGzhLw0fY5mymlRt/pBXbdbGsrr/sFcqZt8M34vF2B0V32nxVJSiXd48OzZio6qNRiSnorv
K+8gxsV3WofmuIzKef3ls5Npw0dJ5xxwGvnK7KLnJ/6hEcB5xgTfY4cq5V8j1f9Dv1V2KF8dT7cI
Ho6Qdd0pH9NddqgAKC9h8l7xm+/9htmtVx1UdguF36CEyL6U8JDGIfjOUnspY1jdk26HptgGFYB7
PSJIRSruNkoa0BKmBY2J0hu7pEBrra7sp6IoQk/yNRSwotuphd16ML7rfvWSQEvGdd8avn3TNORM
Qdg+hJq2Uer+JY2Mr9DZ6+tB1X5OIzwhMMUcnEh7yNL6QQ31HXz7OwiK9mWiPZjgGt/3DxcQds4z
XVxeSwHEEX94e4OQmzlZsU7MnzYTOniF/qUoqh9tEO8QC9nwpHtlNL1AGeN2dv9DM+G4OQU3MRSk
MmRSVW3TFza7rQZ7C8SMG6PrDiBm17qk3bRduS+zaN8hGvH+r752SvnVJgUqkH8wb83OjopGe4KG
Sfhaq6xX0SHYGlvVSzZLsNJXqsPZCXljaXZC4iBtmIeMQ7w1Src76zs4hxvx8DarBBU62lSjBzTq
qxOv4l+LoJIrb8Ub67PdGQs/IoznO4HQ3oqifelCkvlgbXNPvjGW3oor3vTcmjmrABdabMaxg7UW
oTRPDAjQNt2i97uy72WPMfRFuLOIWOarC3GERR2BTthFYzMxplOjDT7eLc9d+EfRZzMZhSgXUvwr
b5NjghJVgBuSms4LCYC8yqKG4QcWd0bvle+dhDrziHxjfbdwMOclIsUmNBODXIosULfz69Q6dtLD
mised3Fcsk138wN2MBgFluo9V14GR6duYKlMqhmYnJ+N1nFSBHkD/KcYCxYlKIS4sAYB+ba9UZ8W
Pu3yLGLPkplChi+IMsnszqHErXYDHORu41F5eBFBmfZkbPt9d1xu0V55HQTwBPgtxCU0vWXxa87C
ziay4Mg1UEdA4PuuuqVo67Xb/Bj+AIjr1R519m8M9TDKUHxQiWYW393LIyPCCtVQxci1cVETCiq9
DRBhDTztvgPfZLr1MdycgP0A1b5D/B0I2T+IDLEpqFR4ehmNno8TQb9VMUVRBni14bY8QLPrDgd1
A/Zyx9jugue/6PdwVN9YmwVs8KMXpoFmBnCTkYJtvVIoh/8wttSHd8b+HxweuFgcpvbBU9NZeLud
tDOkk8HDAD0haeTK+uQ/GIxmxU/NNv616MjEUXzrVhwKh4iJY5JQZh6kJdogpC9RmDfuBbmF/1Gw
IZVbfY8gCzyAK3MDhwA6DcukKZculK1Tma824P+hFDsLt9GYU5p4YMCwd1FD9uxDsk6f7X1NQNr+
TLxFPPC1XTRoJ+DZbP59cSsDPZWmPo2Ijb7aB+Gw/QcYcAHWVE/LaCjhUubrCk20YUMupUB4M9vF
LpEleagTsYvNXrshptkq62UzVxJdxvLxNmTvKsyZ8xLzCGua1oCTdxHCuKvuuwfBZIUu2qZa1wDh
CxQCFyF3cwZNmfsAywIEnxbjBNZFZD/Wud6fKsNxxwOH5jAxJ9seYw9/t0Kh/Nu4Z4Jku3gLrzwY
WNV5ASHTMGgNvb0YcIY72A19N95HuwqQH6K3x3BXoYm06F9ErDLfvnNbsxufaX2ZIMTtu+VftgFs
M7rZo3kQbsRUnvkZfv9idUuo/Qj++tPC/b9MQ8Xi/vnM2clJojolGcR0uhcz3ekzM+ScneR+iWjn
6oXQYfThRpD0UpN5u6AFeTAkIcg5d58FMPX3M9VD7cAztfxMXN2+P9ZeA9WzZ2pwglSuaKVyaKo9
on5ecnSO0rZimmexQS+OwsX2ndmapYJpbQ8w2mGrd7P95MH/iNrTbvhLMAQlXntjLfH2XDWoEV9w
Bzme8/kXvcosKQgwyDzKo79FH/DG3wtkFk0sUUJYfHSvrKYY6CHNdahvXZD3qFpKaVeoA+mYKzb+
Q/05g/uJoWlPenn/RF5xZaTV3Dk+TwS9s2PSac0ppU4bUBdhMp08VxyRvwF7vHgQHDEBB70zzzn/
cx4Qqkorl4M+Oa5A0YZfCAh3iM+80hE1r2Owi9Dsi117tWjAtgS/0+XgHUy8ZZuOiuOKuFBjADWE
sIEZIiKJZuuAFX5/IS+d9czeLEOynGKsTujF4MEgy31RPOcm3UhrRLnWwHhdIW+4W4JcXga/M6Oz
7YtHnOYQ85HxvoP7h27Txvbs28F1ttmhvVkc778Ift/am6dGVAYyxgv5SIHIKe84m8QSzbqAXKRA
XuX9Jb3IioQxB24unnSoAOdVZRUyKQbJOTM9xKghooK6uqrlpXj+2jlhDJQ3ByyJ4K976ygRf9Q7
ve6wghZyqj3pwcuUbMYI9cGudLXcvFGE7EWq7yBOXhepxVjxIoPetetx/iNmh2dgRHEI2t5xxYy4
4pWPULcQw/yc7loP1efnRF9GRlx4GZaXzjXXg9BQBKVvPxyFQak1QwQWGcA5UJ8M1rhv2Hi0X8Ui
RcDFWAjDl0TZsiI4q2z1gvsMLnrFbgcUrgW+NaJy0OBAj0BNtTsRFBquehP8FEHwiBbb5/fP0QXm
j0MEGY/oTViayazdLKFXstzSzRx9vNfg4jncoJEDF3j34W/47vlOapDE0D9nXlqwQBMAv13VLBuK
RG1Cyyt+MN3ada7zSUQWWg2gHNw8DCOVG2SrRU+wZFckcmcvMExAQ1kYqfVaTlfQboaiRkRtJZMo
9R6ZaKjI3PfXdZ5e8Klspk0ETDuGwHv2qWAFNDOo+FS/s9zRHm+c3No2SIjCTXbvK0s40QvI8Nze
7BNPWaxYzBYytbsRnHZU3L5bOZ8o0mAVNU/Ur1b6knu4sq5vPnLmHnSrlTUkfFAj2UXfxo8CIA2b
rOvfS1/H11rQ0ut/kfK/fiaJGw4PbjeO7tudNCdNmSB7NqHui74pm+7FkFeOj8wfNWiAEm7B2PhJ
XtXFGrmZb+Hub3X05nEBP8KRmUeFtIYQ5KKyiPycmjk06OHKQd6Rqgq/INBXEY1o+Jb0lbN1HpnO
58dILwrVicZ7/2xdxK/zHzDziE2VWlkt2SZFgGZPQ/EhcdEhRyceCsxxJ1cLZ/nycCl4f0ETSxZ5
ZVgbfJ9WUocRM+L92vE/mOSQHcQNxgGtC7VZd0xnLG31xQWa2ZwVd7pIL/IStm2vJJKMdKSXOkTB
wk15khF3XWphXow/EgehPq7CeEC92LwoBxjorKMtxSfWa7n7hnwiqJxvXbfq7J3iRWsR+9mfk/Gm
0L5IgBBO4Texw8uI18UfMrvIRNN64QtCpFeRhr8QmhzX+ZO+jj1YKn8IksrAPd1K1er0xfwUPS/5
ymvLDsxJFM5Rpb/QiID4P0hqI7A8w3ksYSobjycN9noNze1iv3CM54/s65qf2RLu5cwtw7lnWqWF
LWRqtiXzW9UI9bXi+jfjzsz+x5eGHaYlrlBdMkX2MHNW9jB1vgH5/muTmlroxniq1sj5sY3Ltcmr
V+bc2uyKAjwAvSM4wsSVEe1pxpWtlQMnmtjA/Dn7AP3PwnqKK3Ge/In1JFjTdLqPpLdz55g5RZsP
cmyJeSbGWvuj4BoW4FXlW8OYyvvWLpwgxmjKmVTqkKuAc/jt5qVF4ke6zObl4306Qjk53Nl64OqK
5NpV40Z44SZyFoxetFrEJ55ZdWbRSmohQqAI/p5ho2wiWPQg7RyOlrqW+7X/kN4IrjKIrJ7V7NE/
PdbS3+hHXCCGf/8GmzaBY1I/nDeWJKp3SHJDYvg69Eg642zKrXYTPBrrbpd8TY7jF/VZcN9V22yb
77LjaSNHm/L78im7eH9fV+PPL5kdsiFHxgAYy8ickJw/lIYRIkoiR9nSwbq+13/szPYa0aa00xK+
WPP1j7kJcM66UREpdczwNtNMN3Dsna2nG4h1H63utFUZ62lRF7GCO3UAlteNzz7YaSUzNnk3Hd4/
iBdFudl+zPOuXHYktUTT0Wt+VBuUu9ejvlJqV7zEgL7uwG0jx/Bf1F3JctvIlv2VF7XpFaoxIxHR
7y0wk5Ko2dMGYcsy5imBxPRd/Qf9Y32SqnpFAgzBrl71xhEOSbxMIIeb954hAJBtK8db3TCXkRfZ
SMjCsAEMxXDEe3nfXyuBYOvf4w9oT0HWwdxUEV6pOS3jLc5EwkIArmAR7yST5koVgW/OBBNX0dba
2QkZxA/D1gqTaxnM+b72zPCFDQd4ENs5y1wJ9leRcJsCa9wpmlWqEE+doJjQv268j4uzknMD0N4C
tGqpeVthJuAEQeqbQZjxA1qE9xOsvpxYRDc0DpBtGz+Dnd+Kyn9+cpikkxwKZoqdgSv6lYM/feHX
fdieOVVvt3dwEt5ef8tL+PF9nIx0keRLrTIkZYuRmvL3egZqt/T1aaPCduGlw08K2S6Kz6ADwrbh
fGAAhDZdMk8TTpLwXs4ftU9m+FUS9kg8Pf0zL+TXH9r6c3utwJBTgoVTwI+0nxAn4rvJ+fGCLwI4
C2wjFNRMl7yPqGiIXOSglkyq1BheNNSdcTfGrInvsjrOc0cdplp4VnRa19dlBhNyr2ky6UvVm1J3
w1CKNa/gqqnBzDWEnZnFdNTTrZZocME0Ovj6+uWUFYBwN/IYb21hy0oG0O4QAjpawWkomayOq0bp
m2lEzg73FqjUl9DsVA48VecQNexkT+8vgvXMOAu3PKeasiRyxiV2WzW11YHZeYpOUrQRZb0vn0dZ
7D/x1BelXh3pWBCUCXD67HRPDjbLheu1hY4H9ycD+xYgsWViQSI17Ivqj/xftQsI54LLcN1eU1Rd
QaNzN+vYy14Af10wkkF6AdUR3ic/n/QTE9oYBCAQCHbNIdt3Vzp4KcNODDYjrZPQ80iLPRWO23Kn
8nwbkpB0x2uvw2fmjW72HR3yrfTl0hI6HdZiLYfc2ggdSZ7cp3dvoEVc3e5bL/UKm0eNr7BLejCD
lD6/PyFXdZ7lE13sj8JQp30Pw2/sj/Hd4I9BZmdHmN+2MsX6DoFHCridAelz0MOWB0AxEZo1BkJp
04iRNHNiESPbF7V+b4BXoLfJhnrtEa273JpOIy4GZ9RpGcsDIma5xXLLLC15L11L0OnJbsZg+AJx
F9u4CVH7BTHSTnFhrf2vbCd65r3gpy6Aqxu79uXHffIMFkdDVQupKbbANI9e9sB83qdXMYXpgW76
RqzLAXyxgJyikiNtbNlQ7oS4R5aKNJDDYcUPDUf9hkcARA7Ns81ZfHE3QM8cMt6AVCL9P1+bWpQC
Gc5F6oBxdPLqE1hA7vuT9dK+RvCVRRF1ybWtiNQMwwy7sxFKkSEkY7qAN17Uq80+4KWRcJNGjo8B
dnLZq+6ivOx7WUQPEDgcNvvsOb0Ndxq020o3Ep0ZMoSvWxfsrZiL+z1EW8aKUMQcibprIcAZVqr3
/uO7kJcqkExTAcABuF3V5cVVN4V1dVFULd9muKtU4bIb3jRWIDcWvUSbLN1Vewd7C+CnOtoQMCiF
O9Fit27mrIv0EDw7jtxocld8BTeBy7VNnuzUozW+auNP1EoujlOGJSqsrFDDhX3m+UxsoiFq2gQs
f0htTl574MBz6pZX8SF/qLB/bx4W/DBY7DPSacDFy0umYtSQsPAU6FMW/6iQv8gGvHdDWKiB8kWV
Ozq5Gb1VVM2KG3NrU+Ef/174xXuVZqUGJgLPWfTJfQSUyg47i5d21nSXXRu+4Nf72o68zbgXzsiz
YS/umRBQzQqmIy51JI984BowfEVq0OnfKvtd2sw0WBKYqCgAuKkve/ON1s96ksbYyj+IQAFwe4IM
WmuqV99vFxlXIFHMXMCmdYDH0INB5WQxgzo4CsJucxhAPalRVKhxbxyzrrU1mRsGJ7BKNLyJqp9i
pn+getE7Gyv1whvV0BAB4AA4ZyihLhKCqKyyAh4hI0rJxGcP5rcUeC6nvQ93YKOBbYbMAClWUTtb
0MALmchZYL5NnVyXJKPp6pr00F8AqnJOOnco+y9KI5VuNieyo0rhztDp/f9xuIvHPVRqMtQSBCZ6
KEgmEZSHyR0sZyn0wFAyggPN6PMJnHx8Py7/2MW6ORvsYtkaOninSY45Ba1TZ6j6A2w1b9VusN8P
c2k/OouzWJ9qiXcMxDGvk+uoQ+TOlOqOcHTVqDxWKLAp2VovF4amixqck3gnH0nAYusFfb1NwX7D
BDbSfZLArjwcbEFnWxP1wrEFsQ7AniSA83SgHc/nC0DpSju/yUC9IQEbmAO4iV3t+kPmTMGvs22w
NNGPhP4N2s+8+7wYmZZ2KDoVme7Ucv/BnPFIM+ljOSWuqkTexou7cN2AIQrc7E14QoEYthhdRuWp
I0qD5LhB0S6He31Y2oUwWaH5xObRyrE39OgpDZseNxfupWeRF1trGpYSXE7BFw+F4T4bQnE38KS5
yIrGysX4xdQiX5iEKzaEh7mt72kzB5XQVBYh3d37T+HSKz59CIu8LupBijMVqA8UWRXEdXvVwoj0
/RCXdnfAkXlrHcBHgL0WMTKV0ERrCh0VLPNFMduApfOVMLV72kkPstk7eig+kFi6lbPSJ/n4mBjF
sFULuHCc4WhBfVzj/W4UBc7nclVQKpAJX6L3IDMGvpNh61Z9qLyfwOtefL8nsRZbTwOxXtEAShmp
kfnCHrizmfrEuUfsDhKXm+2bS1vQ2dgWM5mBr6ll9Di2KBBnC67FtuEKqgc52Id4z+BLvLHrXdqB
Tp/mYgbXbQedxxDrNB8GK0/gdzyltgABz/enzoU7gY5WOiiNMIrjXPzFS2v6rmq7BC8NBf+yjAIt
H9xham6GhrlxmcCEN5Jk+AvPn94PfPGRnkZeVAhms4+obGInT36MsEZ508BrUyC0ygeuYrl1NF9a
h6fx+JQ6OZrLLoSBfIsHGsVPVfKlB/5yY0T8Gy/Ow7Nnyb/BSQQZ9Xyhh3swKHEzjNk46jnZzTYH
CW6DZi/Nj9PhLFZbXiVKNwHt7ZTDAUx/V0zhkdNv7eCX1vRplMU6UxsI+RGGIQ3VC8j2Dfs8wupg
MPxZezRV6kQqpF3Txzp7ef9ZXsijAEdEoxKkDghdLPGP2Qhwj9hjdHpzl8F6zjIT+UvI4NtIykfR
vIfNyff3I154npBqB20Z129IqSy3UGkYpKEsE81pBbqTisYZxXGwqRAKGwt7hUvCCXwaaelfhRJO
nSRjRx0af+VEKslUbaUo7SmHSryRwzSltjIDkEWj2GfqSyU+UpizU+2jIdyw/lVoZigsyM77w7+0
HM++1WIjyMouLqcWiutH4avYp7ive5UP9JSjlT6bvXwbVnthScK+Co7ZuFEDL7x85kkdqkIpyBqq
Odon2QXU/CGJAhUwV8mlvpZaoAFrWw61F0eKqxBvMQI1tTqnZDNR89gYelxvUaKwtaCyyWfOJTV9
8DrFbZzUhX3BQNsGgHo4XoOIsdh5hpSpVajh0eI+DTJN5ZdIRUKv2jVebZuOGW/JR154rlx6CIkr
GhygmiwC5oZQCKUCgX6hgjoJtAqkzcOef8Rir+M5HYgsQDHiVrmYLmklJDkZZOokHwaXc9O5uRSu
O4CdUnsb93VxRCfhFocFtH8Ms1MjzZHblzGSrUn5O9PibESLhyayFOqJCkLwqlVrKx9N3J5QW5zd
1BUAjLTHjcTwwo5zFpCP+eS4aCeKuWIiYMHQuzF/TBQKJX34N06lszDLg6LTuKg83pTs02sN9lQU
EKPqmtdrzd0W4OdSJnoWbXFggMQGdZMSU0/2C2B10dEIiIVHaHGF6E1axXplocgIwQn0oHCnWTEO
jLihmhyL6r9XlgbutNO7UFHZd+q2Q976ODyLt0R1Qs0jLTooBEKAyZH3qssRTDpFYVPGXW3zWa4n
/ZGeye1HIfq00pWSQ+ybUtGqmJF0pwBnXRnXPSSusu/clzj2db/udxvHwPrKhpgavKexN16o3KBe
JXYZRcywTXeqXOwoDJyknTZrz8g4LJ2BoJoosiWMWwnvhdo+d6MA8wi9UOxey3q7RrM0kauSP9xr
uHp7OdeaptdH7Mmvu+jCAv4s2mL1IdZco/3GHy7JAl0C5E+CVn3nikD+wWsbSdu2pDm/Jpzvmqi/
YVvGjBU5hXSxFuuyqYcpExWHoJLba4YFA2Pw4r4M4rc02kqw1/sL3qEJwihnl2ORLLZoUoNRrMaj
cuxfJME0gm+U2VBsl+w8gJpQaQd/Y0EamKhA+vGWCQT3Fss/VUgPZWtZgWR77+SfCyCrwR9rHdHL
RaBFtjp/F2B95/EW97LGbJoZvgMK5ITjwkvvEjSkNHeEg3cE1CwuhYhsyn5aOhl4x3nwZoe1VS26
ACY4/xqLy1qSkaZJJXwNjl2KrjLTUchebaxE/gTro2RPrxS/d0NYEZb7PvOV6cmEptl08xOuGutN
A/c4VT4iDQFuWCYbEO8adbNUFKeAOIZbOsbLm4Bpbyeay4e/bXbEX+r5rD4PuVhKYpZGUcNfAsSl
bDIXVj+HQa2JvkG3rG7XSGUIcKoqaJBoLXHcwXJSF8RgpoLhdaiZAzDrEeWj4szB0UcD+tF3pSs4
ymApbu1T8BVh50OYt7FJrm8n519ikY3IaStHFWioYChz/nfjc8z70KO43OMRF55mi4H+wJcAgLYb
sddbyHnsRZoilVCbmxqVr+rBnYGAjKbBFQpLOxTca9FJ3eGj8d2AlsZPnLeXJ9dfT3/xps2ZIZpx
HDjx1Q/wh0WtMoEgH3dlsnO4AWz19S5AE8/Hu9gy0YEGGg/q5YCmcxBa7aW3OHPt9Ja7bBg+1Alh
6UEPcJ13N609Lk/sv4a72M2EGoqyEdhlx2VdHdA4CGZ4qcZe5HPxCQGu2ag9b1oOr7MaDBmWYfBb
wCRfdU/SOYzqgiJs79WATvBLGBTFOOaqhIn0Ng794nQ+ibcYphlXRprz6czXFCzc3ay6ltgrlhS8
7d3Rla3CGz5WH+UbAkxcvKVqeeHgx/WPJzjQZsKtZVkE70eGD00jFY8ZUxleafCK84udAtD9L7Ph
oXZxFmuxU0v1IM4FEfjyYVBn5dR7rhta7DgKZqvkdOGqSYC3AV1F4zoR2nIzziGwh3uFrjpDCHnf
oGeC1liVpKdRMGR0+NgoeuqWhXDVybFxYCA/M2h22Hqe6DocAg0SoGBRbtw7pKOe9NmGLYM5A+cx
BSQ3EdzIxSaadEaScqlLRxBJFQC/r3tdT/RAgsrcd9DPh4cyUsYXfZbMxmMRrVLoFFIGHUFIAiZW
bgzxVTLFiQ9hT+1gqLzRFybGlRjX5l5TOuxF2CWec7WablCK1zCB0tzYCVrUPkl5J4DbVsgGTEFJ
cVcWofrZoG30MR8a/aEO6zGxtKbsXWHUYwTuRvLQAxTtNsOc3lbTXHwwYlOxU6Um95M5GY9dNVWo
EE0ZfR2gLglLGqXODnlYNDtlbCAUpEvSS8sUZT+QCISdGN1eCMtDbC+QCnie2JNeDXdJGJsPRU7C
CvqiRuG3/dRCpVAm012qT/2TkHQ4cbp4vlYo0W7gs5f5LKnaCGQGGYKDBPX1Z2j1mU9h1ACeq88a
8kqk8G5vdun1RGfjuVL64jM8tnMXIPcesqWikvuVNJArPWmrQ8UmEdFVcbwT0Ep0O6aQz6QW89co
TdlDmAmmF+bq4GuI4KbQ83RbhQo7tde0AzzRo8demubD3KtAjdckfRjizHxIspTZ4PUXzwRick9j
lAoA8pL5KUH5YKdhMr6QocfmppAYE3BqDz0rYljcNCIrrbgLoWgw0uY2FMX0KpWGPAY3KEo/sTEy
noQ6RNEkV7JDBozbjrSGfq2Y8njX1WOcO0qD1stU6fmDNBPDrqJ2uqtpFX9XEgNqdoPcBgOSOIel
cnNjVnEbGFBZPYiZRN3UmKAGN3RqWVhpl6nXupIId0D/CY8NJVJpZ62c3Kh53eyR/wK0LpN4V7Ri
7DdTku3aqA0DWarSmyil3aM5dcAvaQk0Eq1IzdrdVOSSw4VQDkSPQrdVC8mRkrn/NBRKB4/KKNzF
UBzbhXlT7OvGHO9HA897jO8wUBfmlix+xGum1I+KsXiMYqhRpVVU97Yg6+Lk6l1vNBn0UpuSudD9
1NEIEeryZRDjEu3wphFhEVUOarwXqzGKb0kaDbM3hajoWKlZbYEcVkc31jx4VZqhQWMME3iRKcuJ
BrWpAoX+JoeIjAFoHP1Gr5gHVQ5Qbo7X8620eA0DWMRcbLaRYBZT2yAmT4vDvRToOy5bIf+6gj5q
a2ejWzTAxnKcOhi0vEXKv1dfyG60iQW0oV3fbAGcVikY5OBEZNgwpwQce+XtCUqXWsvxCLx4Inld
JrkGiyySE6BRE9uoc38j5Vtd5Hg8cDtBHuL6cEvsRgRRtCwpe4Pbl84UnGvJ0r5FEKN7SXPIjaTw
Ho5g5bN1el2YMdCMQf1QVUzcHo+H20l9CguLSVqIYbaTbEvppyIsNmpTq/yKD+wkwiKdBG1fYJmK
CGn2TMCm0SF+GqqASmwaPK0KN8dIqExx+UBoTi9OPJY3CsRZJwP3xHoHg2S072rcyXSvuv31xwbm
L9BaKPXi9FuhttLZiFDc74kjztEnqQbKLp3uN2bEejiAZ6HeJQOfBbmd5S1Ikapy1huCGeG3X7Vg
DJg3eai87uE3Z78faz3ZkZpxOSZoNsCKZanoWk7ypDbQiYLAXpw8Myn+RvVWOfT6OF7Psz64vR5u
wspXGTDQYEi7QfFF1RwrbXHJQQtmFuWhJo6W27y4zHN99ZY57Q6kf39riOsEFOHAD0fz3ED3ZzU7
QEtvqlDEK2uHL4VVmkDwFpMr5LXFKKSjv3eycl2Q3t26za5XGOIChAEsBqpeEKE5rwBDLw34j5QQ
B+mWracPVSZtrLA1hpAPDRZPBPMEQgPLDJRmshT1TCNO+KXsLYxIfB4D4L8/VDterW/vpBvx4xag
79KcQQ0I2EUuEwhS4Pm4jCaJCr0aicMk3W/UxofOokW6xsbe5pHqV321MUUkdLAVRecCSStBkbYY
pQJCZsRptAqWRLkCzn3RQ9WOjqH3/mpYZ/Q8lgmwDtYeqGorTGafjyknhUN2WAEGVAnCXWZrfn7g
3tqlvQl4Xm+RPB6qS1ybZV3hpkqet7ow8JUOUhJKKhAPEqxsr2M2AosMPjjKLl70uEXCWuECjuP8
d9xlpVuCwXtBc741oxL7p0jLT3AgLq30k/EtryLTQKZ20jE+fr03vTHQoDTMuZyccr6ZkFyKZgCa
AkUdrAo0Ys8nptSL5dzH+ptigWoPPupHO8OtdiQoXze3lYvRcOnDLQhadquCtqlO8OPWBE7E5b4c
KBzcZpBmQZuRszs2lEsu7SVY3qiLoX2NCv5iaJVYUU3oDZCmxEOpfO3bzdruqjWAKcHVr1F/Q04A
hPr5w4tKBdwjXJA4D/aO+VyGhVjF3XZfeJ3vnAVaOlHq6PQpWZ9h9y+7K3lQnmSxmqys6p/eX8wX
4/CUAMVS4FWXQkQoxIdyr0XEieofYwn1CgB7xn5r0l2MgkcmYkMElnCZvaVGKVGJmuC1KrHVDYe8
Bv6t2JBlvbTj4qX8GWS5XMVoQke0DA3HKPWPQpG6tDVfpkn22hbslzh4/8Fdmmun0RbZlJrpSpsO
iFY1qP31Ku4xkvN+iAsDgpqnglMZUp7o7y1qUnLSinoZU+JklVhChQpHim/UbLbadgrvh6gdfFPv
o41k58LAAENANgNVRKzaJW65gIeDmOXYHzKJ4bBE11K7fX9c6wYpZK9Q2sNFDJJsyBIX6xSax53Y
GzhAypfxBbkoFAgyu85hNQo0wGYOf/ExnkTjAz7J4Yu4JnWCuz/qM5AskbJDqrfunIiHuK+cNt2a
hitNYxzF/CxGWgpem77S3JlhKBF1KhjkmjV7qp/f6S5zASq7mr3ZiVGuh0nR58RvPcMvvuduc9fd
b5fdLqw4fAsoM8pYbqiiLjYqSPIY+kCp6cgx8+IYfW4h8yTt4/tvclU1xVBBcMHb5LviasNlA+p+
gFjCC5401gQzZhWmDVEbwBfUEslHUa42JufFYXHxJGA8gW5c0gUZyrSw1xCIE6fTdSaEz6GMe240
bqQ4l9YAxJkk5BuA5ayw8/OkanUVNqaTK9O9zMzv45yoG2nppRjgISHl5h5DK/SIwnpFD0eJOHko
Ww3cN4m+wV27NPFPI/Cz+WTixzSdpA4CQk4RybNVCONDSXVPorovNagqTajtb4zpiEk7r6rKMlgP
XFEdd7PV3C8aSalaDbcI7VH3oyvpanJVG+zx+tsL72Hn++xFvdqWNrkYF/rNnD+MSyHUrs6H2hY6
mdg8g6ODZhdPM8on+Rk+gvDEEOyXzpVhqQYO+36Tv7rMTdFmlCFmAtMTLrS1SvPhJl+hPAD9p95D
hcuTnAybWR9w+bkZYr0Q2IIsv7RRvV6ugkXQZXIw0F5VUgFBGbCiKJgCJpc6k7ixuJfp71sUjm4C
nhk9+8UzJco4p3UV8fQ39JnfB9RFc22bJrvMqRCHU3/R+UDrA7z+xf4sha0hNoMIqYM9xx+EQBx1
rurJV39UJf7zzBm0/dd/4f8vFWT/kijuFv/9103yQsGd+tH9F/+zf//a+R/967Z+LR87+vra3Xyt
l7959of4/D/iO1+7r2f/ccsu6aZ79kqnh9eW5d0xSPRa8d/82R/+4/X4KU9T/frP314qVnb802Dz
UP72x4923//5Gzaqk42bf/4fPzx8LfB39v/8d/f6j+//seurhL6u/vD1a9v98zdB/h05LYrEoN8j
60Aejc8cXo8/Ir9jcUFYDbg9uE4ooGn89o+yol2M0OLvOMNlgDlU0LfVI6uqrRj/kfq7AuN2EB8g
5IIqBj76tz8fwd3bpvH2dvBI/vj/P0pW3FVJ2bX44PMNE00k1G0hiA39b6i1Y09ezMfIpHXWovOX
74bZ5oJgPUq3+UHxuQR+97wtS4CxYdv4azvjITl2BCLnnE+wFjmnvTYWaDXbdQ/noadmUNWZWLIu
pOSJ8cnslTkZ9Su9MjMztmSph8aAQNTUfJnjNA3lXS5HCVxd6qLVWBjByIjEFIoykaxT8PviHNJH
1zLrBbhpKQqzwqmao6swKQ26g8+URG+ijpi1A0jeJH/paAMOIOoIcKaP6waFDEUsNAKfpwF2R6jZ
RPMOQFpRdwwpU+C4MgyD22ZNXFhzJPaTG1NIEzroQErZrZklMv0kDGrTPIkhVPAfWjRTMlfvUwpB
k64zC2qnst4w6CiYeniba3lFXMY9T0oLTCStv0YzSmsc7B2Z6IiDoDc+rCPUzp6KKoEtxQzthiu1
QRfmB6PxpDGrDGkfXkkVPLOg+jQqzFb0djD2sAqD1GLbizQMIhrl1aEs5mq0mVTOyieIBrf5RxVZ
r9hbs9npzBKjGCZ3Il5e8zqavZFYiql3sEGKw651I5ZEQB+IoG0HtGzyal+YNBX2JCET8etOrOaD
oKbTk1q2aZ3bQy/M1ZfYjClEl8V0bIOy0pEkjnROINAoNSTykJ/H84NZi1SwIV2p1BaROCHLKsuw
Qz8QyiSqMydCWAQtm83Ehh+l0frJLI9QEooqprAdYzkR3JiRJL0WhCTWPkdj+LFIFH2wmKCGsyWF
Q37DIvgye5EhKIlHatTgPbMcuxKRoti0oAoC16wkrBVzhyq8HAZFT2Xdlhp4RViYOcInJY3pgbEx
/jFgsYlObgpEupdpXYfoqJrhYznNsubmvSS3VlfOUuszsW/RaKoHJP59hjlr6QnDHE3h8P4pggLK
aAFkBMKtie4YNui6YkBolwp7MtUkFyy0zGY10MxKl706YTBI0zPdQMoJe6o60Jp20oK6AdlsXzMa
jlcqAwXH6Sv4sd2WzaSh4t33kPauGr2gV6XRM2DgZLmD4F1rEgGqaGqleWULJaqb3Cx7xWr1VIAS
dyT3ryZo46HFInOEMJDe6dRCf1tKbTLQvLfTxsjMPYlYWQbwEKwcKo2INKDBB2iQMdLebWMFpmP1
MIvFVREx+NPRemBJUE4CiZ1QEnN2iI1RFe9ngu5WIGeVkKMcqgM7l8lhW0DSTRojQNmyurQN9LLm
B11KC7jk4MuabkiwG9xNtUFKl9Q0LYMJyOHQpoaB3mkpDaO5lzLGhB9lLqa6jzSnxDTGy4D0SZjE
jd33oYqmuNakFAu4b7T9lE9deWNSLS5sJANFYpUUGiguxfoAhHwOzU8FNcBDCtP8Q6OOeuOir5YM
DuqSRucJ2tAnB4lUM1SxzUp8qQsTrTz0nk3RVmOlmawuk40PVCtC0RqVIWIWyUqQAiBpUQno+Op9
m17HJSxB7+sigdu12I2mfJOHeneVJFqJJjLTYLXmiJDPKRxaz3kfFJk0KEjHokjcNegOT4FRoTlr
9x3pdVsviRQHZCajZmVymUleq8XUsKOhrSARlSmNbKmkKMI7QZ5J7rcVUOxI0gUt81Ha7qFO2TfY
gKRxph9rMxR6v8Nq+awaYxEHrFJj4M8iqRWtVBrL2jVUAWo3Aks1i7RxNFqtKkuJheYLmZyailCV
IsU4zw6WMgRwUpoVohtPRqc8T1oudG6aNrnkGYYR08ekRTsdnnu5BHsk0qb6rlXFZLAkvasArczl
PLlWsrwsnS6EI8+jPM5CvgdtrYOVHvxB0tbLQpLE13gG9dcq7dpnJmKbtk042+ZW0cwzli/og5Nb
sy4S7IjEJLyd5TBrHVL1VeflUcS+w7IlnD2xijsDUwvnuT8hda13UVnkUFArRYrxJNTQrKRJVbxV
qYDCrprLIrWULK1YkLbN9KyFjKSAGQzRocAFU7qjA/wE7clkZn81NFo8u3KT5wdVLKbiGlta/1SP
MrrllUiwWUWmMbcOdmYG4gaA/5H2Nak6+UVlgwj+HRNE40ZvTJlemQTHpyM1eAHOmBaVjm8hEeXz
MEsyc6KyAVyhbcOp98KWKpKnhUUpWEIi5blbZZGe2nXYyfs0wx9bWqpzbQWz7bMdy6Y52sus624y
nA7KVyOPtGdhrBNqkdoccwfPGIiObsYxY4MNEdMdskr6GndqhUeqEbV02ylVBq+BJp0SjNh7cRIU
QgSKltik0EDHrFZcoY7qxq8asRKtohZH8WZMWuDlEx2YBUsecBxcmw34LlZdwdTRNqVoitxjRvdL
ye3/u7SV39//88+ccJW27ujX5ixZ5b/+lqyqyEjhpIvcEj4QyDkVVCbeclWF/I7UFb5eugbpYVgp
4PL0R6qqGL+j0oneJ/ejxq/wpPmPVFU2f0eygFs4fAJUAL9BF/nza/1EqnqeqaLeAnleUYfECCjG
kLdeQpzFqu86wubeKSFfKhM7ETd1Wnmy+1dmug6xqA3mTZhmUYYQ3F9bcSJ3jCYbFjXP8HaFGgeX
ZuTwT0nQfr2DsBzeIhHP+jwyczQREDv0IXfltqbpQIrY4xKxoeobfbtR9lm18JYhFygKESAUGJwd
Q0IvFDU0c/7W9a886HGYgMdoqSuN/lbl+ljRXz9oDlnHXQDXnEWdd4yVRBtaRC6smgZNAcw6lCnA
AqhfmtzqrsedEsCU6ya/Kq7pB8iXyyDK+0iuPrTX6iyhDiB6MoCZv1x5eHskf32xRXVH7oU8EcXp
bQboQCyGOzqlVt0SWBRxiIkYwFLLSaHhUW1jUpcliGX0RQlXayI9ygiiU3PwJrQmEhDZYQ66UelY
taWXcRbFgShEh2LiL36OnPpIAIHYjGGLXoVnugm05c/svZfNR31SMeP9Pr2XMarB5shqoOfTW4Mb
qoOKp6SHze4Yf0rvxVusYhGwlgxS+71Twd1ipOA4Wxx9inuUO+rtUePmJ+DxfMquogLUBeyODlCN
sZjSdV9NyDCk/ghJ+tMUYraTz4W3BRO6/P5OYi1m6ShkMZpCYo/ebRRMkI1FnfMRBjN+frO1VBcF
gj/2RMA0AFcEeQdY0/O3V4y5TLsRb49rV6uv4zcKTIhJjcHuAq6wn3lqHKv21kpcMR+OcxQOmRA3
Ru1z1VFt2ZgbWnuMGwXQFwSK76BfZ5LhyQOAbM39+E2wpYOWGXivvAwqBnky3Kk1nCNAp9okWx4r
IasXfPKFFotmSFBWFtLjNH5TCM71L91t+tgFyk0GZwNdeABm8gDEfD5CZvwmfZTvandI29rpHnOP
fJ7uBHsk5iO6aaD4v33lOdQSd0wwUwFjBiRygEhQLm8bIV06PCWIKcMchf9zLPWerMFRMNWwmvG9
uOITvX7zzipsAaYvnJ0Ks3p7C6uxFXJxunTIxlA9RkihaZ0QJulZt9GZXmEm+Bw5HRWvNJ2Mqtfy
usx5iDfCLSgLEFG1VavZwUPuNVc3J8FWxCNt6CTi2PREHaVjRHiJ3mVu/w36qM/Mmd0CZYW/t3lC
/ho0RBTOlBVkv54FkOIKzLre0034zBx9bZR7VU0DrsHz64RYFN1RdkeGx0uLQC0t9jEAScMh7Gbm
hB3uhJacJmVAdaHdOoOWNf5jHMjFacjqIOm27IimRRNPeiIxyHt3zugAC/Jl/Gi4OPdeksqqdjBD
2AFN3wQnye7d23o9K3iuTyN0oCCNzxsaGkqvizxLULJ5yEyTOY37toyT5wT5BKTTPXYleBvR1ovg
PNpiEZAKKWuqIlrn4DZoZ25ZWl3QOBA3cCIQZeN78/tGyHUSgZCclQdLPmASDf6VTqYoHRIxkmqB
D5C5BsW92AK3Bf3Red9BL+J7fFV4059tgLMuwOlzPTYJz7dHHhYSoKAFXkAnRnNqhjGL+FpEqeMD
rE1BYu2vKj/7wo1VMZ8soBbd/EHBsR85wxbkcyUrjQl19gUWhyLasV2cUHyBglrtB+klCrKg2qeO
eTBsidiwQjt6XGxLuFx84ADhAMECAX5cc84fuJyMRqYNeOBczjH+LjklHrf5AP8bkLzTq7ADIXIL
RXX5cZ8EXUwscB3mGaUOHpRTW0oHPqswJ+Qbe+oZB/1JhYW86lXfodPl5Ha9xdPnn7983cDE8VY4
rndggZ4PukxQ42UjJvZcRbY2daql9RrsNGrVnwFNsopRv0/L+sffmNy4+hkE7S2IWy078EMq52II
9x2sJ0hnuo3NJl9wuR4ZVhNkw+FikvvG0/tRccVdjhZincA+QbVLQ58GoOXz0Rod0/IQGC+niYUE
SV2jSp2vMLkTXRo3c7zrRQAFfwiJCrnsSozy+F6rZIVeF50gqS/AiELGJ2or9IbFFiKSh6ITTbyn
cooiXxzaESKATRLr+7gEmn6vz62CIrhCcSF4FLQyMT+ZJUs8EMRpagmDBCQAxIQVKx1HGD3VgkC8
IVEHNzHBnq6YhoI28Cbw+NUq49Ec6vkRPAv6ddRr6O9oVTGh/RAnHigLPcrL5H/Z+5LtOpEF2195
q+bkgqCfAqdV31myJizZsoI2GggiAr6+Nva9VdZRlvXyDd+qQaYHshUHDkSz29YeJDogq4wL5PK0
k3V72CPQg5e5XrTcebDSNEekp1dfxmDutp0/9igUplOaLYCsn2mCkm3kXtc3jrMgXdF2+DuzLo+N
Lt0ha4SBKXieKT6qRpEu1D2eKh99HHU2gFB9gOCT6J8gPmj88/WuqXzqUWH9AHxK15kqnerYwQRy
XXfcPXPFUIHdYdHBn8JgO0dSblq8+l990o59RruoFHjZp2nrGMiUAD+PIo/niu/dWPRncTnYTHNu
bjw6gfcCnjHsZghXrrmC0eW8KcGtbId5iBV8tLQdMmeCUDmHCwkOB+622CgFwr2YKlw1REPUmw4x
68yYtSJCeo2n7a21jUQaabS43wgUzmJjqxKm1VKEQyhwroNq5AbaBGO/LFpoA3k/l05f7ZJgCoYM
Tm4Kf3E6NWfIQbVfWBLIW6m65hjMjNwGNSuDjDBK7qLOBnuXTNM+Ant2pvGiFrBJ68splmQLhJRs
W1/pHbzMQU7GpAOmauwuqUe7S2lbPapZ0b3uI3/jOTxSm9CKbi/tEsLopKM9BbR46TfBfKMnw/al
dMIjT6o2yhy8nt90yNL9rAW0YW1TLpvZi/XBoggmZ5XB+FVdAax1XJBS03y99rV89wEGXFYLn44E
pMiTctUMrwOf+lvqDP0BthzvVjLUJBQjUz7yAQL7NoS1h9BMtFS5D/j8oAt04818R6tgcTamFfIh
kF63ZM7QuBf9wCk4Ic/KYqxEnRz6qEKQfjpDanBgUtp7Xfrd+QAC0t15qYNLCHWUTNkSekt/HCIZ
3rGYYFJLk7I/tEgjyR3uJYcK/NF9je0fqCbHkFzHcd1nMakGB3zJhPi3Nl0tQE0DHiNr50AdcLEo
O9UsljkjPs9nD9mVu2a07AVZ2aLPSgk6sE2b8Szs8MHz0UiGz+olbDdLNDXmitH6wTbUitxGTfcQ
t2wobBQAEl/wNOV+jdD2Gu/MoTJG5q2UE7q5mhotNKgaUJtJdLwpwgbf8Xk4UXHhkKHGCLVt6mwa
6/HBVom7T0rWJ9goVMnVFE/hbkHCpVs0aTpL+Il4zIrad8Y046RfrqN4Nj8qYscrYMhyN67wbaEZ
MgnwknedDIuB4MSfzaKrmtxIK9Ms0E6KfhEdDPTeidToFSUOPfzMdQVVWw4lZZoNUK/xLcciDzNq
ReS4A23L5mPtUeQSNcpPd3JhibulzInKQnA7Ihne7TQ7tGKBSJuXCZ4hvIwIT+vtcUBMQbzp4b56
bJxhACHjql7mspu6euuP2mK9bB3MPmXbeS0qMlLa58PCZyfzF1otj6CkYSgUiTJkM026jLEZTtsg
G0ZvuiqXoAlg2grmJIs9FrV5PMwuTqHQt7I3KFo7feWL0GDXwxewHHaeKMtxx4jcOkSTZe/XZeCi
ZGahYN/B+Yld51tljji8UrvBvGrknkZpibl6DBNeLE44skKwyV0K6tRRkruoNbkNS3BVxRiB/s/C
QC0B6jR8WucI+L2bSS3ojzQZgvhBhvSiAreGxwGK/hhcXNqFBYTEDT1SnfTOzYQl681tnBgWxiRx
WF6XumvydI3tLYCMpk6GRBGJaaKjHiy8hLv9ARLU0tsgq9Wp9v0A39xGxF3D1o7BRWQafjECWsil
SNQfELl72UdzcueJVER5XDIkfyEzUrdZGOP35+gKS0E5Ej2qi2CR7Auyl7ndTE5VQZEuDF5qgib5
LtdeVT15pduZa89XPET7dK+0vZhT0z9XP7kv1B2HICtDI/1tSRc3ufGbNGZb6I0YNvwLYwK547UY
stKnDgJd7TLZCxrwGJ29g/CaXcJ8b9p1KogQQ17b8JWwuc95EHeIuFnCLtwFaFbQeasQzbYLTAcj
hzXxPLx2COBpoZRVSfQqa48l54s0E1Kqh6WprkCSwS8EHqxF/zCBmQe2XDFB71qx5gGmhkrsxUz5
vCl7b4kwl5QtQdV17a+EfBU6YMI4oksXehiq1DXxZsH/yDN38cJRkIrdMt4uLISGMI971KF+oRW6
LhEh4A4QNCiiVEzhFcbc/+iA24pfF5+WIc8cBx8mzRehQFIXSaMWbW8i+BwreQbSV3Xfe8U8uDJ1
C5yU55ZQdxbPesLHPzp+YMu3oGVVKmHKbT1147eELnfcaxf7VYBecOYLZ0SNd5LLKYx4eEl15M1y
ayxKiMIzJ+LCFXnlB9K255zPaIC6XhqTuvS6d5IaAXigz4kTu1tgUm6EBwU8QeWe9XU7edMvW+M/
Yn7+P5U1reTN/8wPXdb0x1C/vKOI1n/xiyLygr9WIgccECgfeH/WDLpfFBHBD1ASiUM1ZERwQazQ
yb/VTP5f6GyP4AeHjDz24V/7L4oo+AtKWpAAUC2vJydk5P0TiujkJIZPhSGwl8bnA3n1wd3FaSnG
cgED2XiwjmkN+U/WMcNQrxKH3WfxAn8zGgHlhSMQdFw+RK3vDwWV18geq3YRJ9E3wnh6M9Z0wE4K
gb6/fQF/g1mcQCXrZcFNv4bqriYyGHbeD0R5raMuYYXvMcRqBymqfwPHK7TpRIFD12chb6fwMqrW
wPSt0Wvo7oLy80OZh0RB9FxS2DPr5AHtXnMe+Qa2mVikF3qQiJdLKv+IZi8DFUKSbOaaRJfQFX9m
DPmZe//bIfPnB/HXBwTwrwtj4npjfoMyWDJCHhQjArqancO8lM2GT91j77nTroHBPXN6KPh7qd/U
FDQ7JuKHvo9eBcXBpWwZOoQGmSHVsC/mSS47hAuMyOLFIaHx4GivNFWHvrKXoI+rDFsmzOqhxeEO
RSaZWyEm2U958edv8oRg/HVBCGyIIQqE3O7nqf63C6JqoKyKmmKM5xSZwZi7YUrHuSsSQ4y4Rgg9
QsrJJxaOU7f0r1HhuCJ4Q2GRP9Wceo6/6LlELlAXoElHs/QI+Gg4U7TlVxaJzplv2+qY4FC3gx2+
PZi6lrd/vvAP7woeKQyN+hsEE2BuOIErlKmN2yHM2zo4jyAcy7+mcoa31I58889Hgi8RiZsRsig+
2CDcmcY1Em0LURGzFbNrUWfAxfRQpb355Ns8QQV+3lfkzoHcRvIWTJYnwE/aNDjnqAZsHQQf7tTT
LTYHYVvEbgvSp5Wo/02JJBdiWYIuG+YFwQx/vtgVyzt9QdDoijmBrGDIqQlTQXrTw2RaUL9rDh6V
9ZFOcfOJ4v3vvrvfB1k/xG8P7ZSWOPRp5Dsl5DWcPOjUtH7DwUJ+cjF/Ow7InrU6K1odZ+/HsY1Z
XEiwi4SI9LBEw9sye2GG1z7d/fmufTbQ6cPYjWMX4C10ieiOU0s5TPaCot14lK745Bn522/ot4s6
oShY3faeg7HoSAT0ebY98x2V8P+nW4d4qjU14GMbKklHB6L5tnCH1mSE4EmXyOArZj0Mn4z0t888
nneIeNe6p1PcL6DVyAler1mRM8E9bCpFZuMn3y3zaDwuzrrH/WTID8sf5g7oUeCKxaKOKt2T5Q8t
cc3UoUE8Wlp+XXldmxPDt64SzQWwGfbJYvt3Xxga2n+6fslHQfTUmpAaXGDtLhqgCfGgDa354c9P
4MdBMG8ATMSGJ/Whvj65JDFMvrvAXlAtLTwk9bg8zcqf7v48yGnCFeYnjPIz5AplKwgnOnmheEuI
M4QookVe2BpN4O2hNZY2hxkAcUu71dbv7gnCv/UGeNQnD/7Hl2wdHMmq2Axi1jsNbR8a69IAl4hz
DI+djev8iNv+k3j69QLeT394CGFuAOGO/7Drez9jlCoUBmmEeAjDIqwDnQMqghUckjBTyzIHgPz1
z7f046O4DohtGGTrkAGfapAkQSOXhLAyXlzgEl5mKkTRo9cx8JbNn0f6RRu8uzjwYvEKdSMLF0Od
Qt280t7QT2U2+tCWnuHy2jbTfkLVHQlwUtqmMVftPmVJdx+xFEfgxWfAv0o2GWjFWX+LRGsZZ8Gw
eMG+NdQ/OC5XDwowc7e1tuM3vA/Sc2Jb93FSsVJFQKz+Uk1+VaAS8MFldnkGcohCY51etdp5YA6c
/rOZHmWp9pU0956DdJ9K+mXmNO2NP1X6up+tfxUyeysleRxtfXRSBzr2wA02XkvcXVihqKl3nA7d
l91dnMxPkQlA1ALC83IhWLO1/VD5+VhGpC/KtEUGeaefkUsX7FlHpgtvaZbzRCBMHthGmjs1A4rR
QraYS92RPY4ZCKZEqUagMu0gDlnT/i6RwxYrzrdJzSOSQHzD8oDwL77flRvXk8NtqqFFLBLb4BzL
r7SqY+Tum/42wqHaXs6LGetsnBpAPbRCtEdi3EuXaTRbJ7DNwXUIlS8yfsa63AwxbwunRmh6ncbX
kKtvkr7cLrDnArnY1Ay2isG/QYrydZqCtYauKYW6/UBCvu3GFEYBmV45jYC7kN0jPktlRPXJGUV8
yxYn3xqJy5HO7AT7A7eEX5RSnFPor88FM1EGzHBbU2pySPAvgmrqNsDn7XMVC3+rpu4+rtonf4he
e9Hdkkkkm0B4kOPQJs0J0i05sOO7umvmLvM7yb4za9srhgjK47rm9HkZ9kvBub/A7ia2OsWfAZme
EmeCejbRjcgRMpbuU4vbp1sox8jcb6UWjOV+afDWVJ6E7rbuNz3EvpsBp4zMriUAVrMCk2RfiIRc
d9jGh/NILrVDULGXJgqltNFzi+KmvPZL5z5p+XycOuJdLX7t74wf/EiFabOl4hMAwdRcyTr2d6JL
zySXyO+Kw7uRlSSvZ+88dLqbCGxGHE2ApK27SaiH4INQPwzoLsmcbrpYnOpSxa3OaLLs+7Hh29rp
Q0hZydFto8eg9O+7LvGyBWn18AA+sKb81szLFXa1zqUxzGDJqBF1NkD33gWIDhIjsFOta72Z+vpL
FZEX6KkriHkpEqPGpMl8h9eYsgTf1MavdzWrg0MnPDwN9r4U4jaCpvcwp1WS1Y3Y98tw6CCHz+YK
BoKejS4k3h3JtEjxrnL+OLvRse8R/wwKxowtLQAoF8RlfON14RvqJr4JloIRXWa+Hcv+qZ76Q1cO
21GOAGChjmdGbDs9BtvJL3WhpvQmCUCbAJVqLiEF8nZV34qC9MDGg7HfEz9xtghASzc40SDDq3Gn
TNfjXe05yRUIlr6w1CfDhpPhW6WjN5kE0RXgALtZEqE2VcJevHhytki1mvIx9nDydCdwlhME2iJy
SA6M8kcZpjQzgNWWWO0Cv7/XXD6gV3drSwOSZi5Z5qsYuh+aPi5pBQxzMEExBYDXqNe3edKSy7hE
s+dYgj5sgx4e7JZcY0MDE3gQXyjWfxES1giU9u4MQCatIeaeyuYAvOEWiBNQp4VnoFy/IzbyR2xV
nFsfabs0qa/HiYiMIQ87M3KeD0uTPC5Kk1yN1XMCDcdGKvrFqcOHpSFXOoqaLKHw0lsjTbF0bZ9J
Cora7ceCGzsWtqxpMVe0vKME6U9Nqi5g9bGFQEt55sORcGkc741oHV2POkatRus8CWO8TeiI+jqW
sEsAx7a7aQaxIWcvwnS3PoKh232Bt9Uck8qZMmtwaACuETwt0JxD6ll/q6nX5S4dYsTcNme4bWeO
M6iNXIJtl2IXG8/BNz+svqtkOOtUOu4cE3oX4dKiY0hNZGMTTBOE4A2o1uQ8N5TufklDA0GHkJGA
p6qTzwbz1ZYlMQaBaeARX4zuMuOM9ZEljL6ACBVPi1HiC2sSbJzR93llvdGH8cH6iLMBNG96gK4U
4YG+444Q+alAXlivaV4iiPf30ij2NqV8fPPKcrgTjgQ/K7qxaKns700w82MMfOPSqtIDqlHDdlG5
E75sLyTjRQSB/jZgbuVnvJqZ2reqNQA2Tb/kkDMhpcJIhNRnpo2rlwRuyS+hE3UtPEIMVQbORP1j
BT+CgzXPKcsLUGGpyIWssL5Krqo9zABfK5xcn5A1W1c71wlrnQHtVLTKBi+1mHybwNj+gsP6gI5i
oEsDPc6GN92dvzSRKhaxgJHwYX+BOHnmcj6yElaVfVcy9C9lvsTv2KW8R17ltmoHRP84loUqZxRP
/nacZ6dC8Qu4TP88xGNSfm2ocuqcWJyJ8pTHpP0STm5VP+JGp9WhRU5euE25IXiEkVvqXTRwRqG0
CnNbcgm9rLqn/qK+h30PtsClmiDbj5Tsqu5sPwKBJ1OVtQ16xHaY5sQ9uJJxKmK42XFIRxofD+bW
ycUoe7QKGSui26BLJPYBwEq+lWXC5yK1nFUFjRNkDYDmDfm+9sEGZIsL11vuVl4b54kXs+bMRz8c
LZCdWKKnFY6xYNvOY43x51ABcx+N4hvVgGW/9D2siMWiy2jcGbhRnEdpktX+10pvIvlAYzYdutSv
nIsS6XvRswzB5+R6TKxF2SRjNxYOzeqp9E3lFrNHkycCbp8UWnhxfUAMApFnRs1dfE2JgNFmbJOB
bTpIb+1LZ6rBfRT97JmNGBvlXdOaJeVetq1CKQC2fFgQosm003cOWmrKFaaUmGVNnzC8B2jiazZj
ncgl7yRhPaY58PuQFtA+zaY4mF5TzNI6i6yswZ1JYsWdTofZO/giCfh5tATpHT4TKjCwIuBtLYfU
bYrOClYfOhfBTlnCVIJtXduk5qhsjZhY2iVYESLmm3PSh7q/mpRbkUvO1WhzW4FQo7lP5QItVxc3
66Thp+7bpEE+ZNMw0Fu8WCkmeKQuwrGXVZYMWMcIg6Gmaj3tXbv4Yzn6TqmvqBMPHeZCaBUuAh0n
Ve7zZgGdkw6wZOHvUZaBsyzpAY4o5I9jl0A9UB+kUVuaqOaL8AdvuonokLAxw/pWDrmGMooifBM/
3zRBMA0XZIwnATC1s0M73/sShTRB1iNJU78sJPWzOB68BuSuE7zQ1DTNVghXvpkZvBcm1F6+ToKr
chOn9YLKw6HvR5B9EfU2Nd72M6xXLgx1ZYt6paRp3TvG2vDr0nP0ZtT4AF8VjJng7ACtogSXeYJm
2FxGV1I17C1WnXWPYJlgC5SJi81Ii7TULu8jFHhnKD9E11k71OrG80WA5zQpqwMKn93Mqwa4R2lD
vBe9SGi/rNIqKeoqBv+XyDiwO7hm0fYUi1mHBYADF8Bg1Oj2B5LXJX9xaIIkeQh5age5qy4erBvs
4KT/MpZO0tb7NG7qBjbbZZzxSbB2hRCAdJHnT0UT+05s82oEHyOOSQRPI6rNJzNjg9Ih6+FZ1U0r
oQ9KHdD1kYLOPsx6wGKDhqlNhSWFkWoo+24FYs3wVC2jLp+nIBj9jWtYGuz5xJMYKpK000GScbR1
SbYdwlC7PyxXXnWlA9YG4XFZxByfp7Uq5zefCJQ09jARLpsxHKNhCz6WL3iAkC+eHqoUT1246TE3
okptcRli+lEDyJMRgoK0G2g2hw511kV5CsAW99jLBK+TxexxpK2e2+vYAV2aD1Ok7I6NUqEEF/cW
mWSgFON9Jx0ZbaW7tB1iHBfuI3IZuscvo7uQeqecYNJv2DuzZN0/4NiaNUTK+KuPQt+n0WfU28XR
0gRZs+ioeQr8yky7gDYi3hDTpfVeNCjLXAHrQPpXKqyJd9Y5oYiuqxLCmwMI7WkpSpfNPvxp2kc0
ClIDhnOGXuth642KLEUKc/KSO/Dipo/NwrANnuEqrDbcdetpG2LKwz4Vgb5D0fZI5kM6th1G/75k
Ha8O0eLb9AyVEpLjhIDKJVoETIHrnk2TkmwCIBvsJzIF3/1YWfMCV6ZV2zKOZ7aFQ6wN88l4zSPo
4tbfQQhlcZyFaAG5bryMF3ZlGmXo2WiauPw6B2PHc+ZYVxw7FiG3rGXNglofL6rOZ5YMBGxLIgly
8vnc5RQRthXM1Z1HiqnuFX3y6exg3k6dagvGmYp8pBqq2j4dbZuNA/icLKCCjDucjqIuiyGXwAYP
XZQpjiyuADvqprKPywwe0psGM0abl/gaLl3sPlZWeIBhecndCC/ed48YBz7vSM+zsnste9Ra5RAv
Caz3CiZGm3neDNmIG6t6zKNe+GaHw97MHvF91gGeO0RgYP9mosURP+QgZ2wk+o5TxPmAD6mLXkrE
F4aB3jtAz6JvsUqbH7XjV/zJNBrMNVi3DS1VWm4BObILGfvdJyDPBxwLMBngCUTVxCRGeswJBVbj
hebA4LPBApxAoffXmthPgJBTNgrEDxDhBHsvRBX44KVOxmhtENuIQd53oHtsXOQuKbDebPSS/Vds
xv+yvv+xZpD9z6TvRk4vioP27f7PbqrZj3f07/pP/8X+en+B2QWajU0nCq781Qzyi/0N/0KbNDrV
sMuCIh+ibiBn/zYI/gUIC3kuKTRhwCBXF+C/DYIOfh/4w5+oNaD91UH4T+jfE68KkiwQs4GBIAXD
s4J8vBPAk8LVHHX6dRa5YTvKdwtsIzv/FjiuOoYuIj7Z8+fZfydVIb9G9V3AuHg+EfVw6pBJoMSo
W/HqX7kwbN0SAK3xGd2km+AKIYB4VpOszMKHNe2e331mBVoRzv8GCT+OfcKQzk5aCipfV2/OryxF
Z0c+TZs/8eJ8HOXkvsYIUhwW8boWuCH8557k5sLDvIjSevjTYVCEIQ8vI4Qh0OF2MEj+wzaWjx/g
lLHRXTp142sCC/JxkZO+CRG/XgF29R5MY+9E5WydtisSVe6IFplsA3iZDXRpTTgBU0G9rolqB0DH
8CMAjODh7JMLfi8GE+9/e2+wekB4w37XwX/2haw//40sW/xE8GZ4nZG6M+4Q0btdv5DPrDXvYeh/
3Q7kyQAfjpGgEpxMidrGSVNVr5DLlkwVbHqVCcmiIP/zpZwkyn0cZp39f7sWzWjkuBjmAOOX/Nnx
Y6GhDx/cbK1+/mSw93xBiNUDtXnI+0CpL+wDH8rzmK4bmGu+rx7B7hzRSDcUOaRoMEeqJfR8d58b
XT7MFqcjnrw7opRuzOPvwXP/QvIgl8/tD5VF2fAFmfIP/xfjrd/K7+8qpqYI9mnk34QRYvp+eot+
u52g9ynCdL8j+Obc365RO1UBS9hFs282YI4/80a950ZwP9fRQhhsQ0DjyHU7eUYqZM36XfAdeNw8
Z/ISvXNn8DEX/i7JnF2QudvlC7JQd+Vny/WHq8QEiKl+bZhDzDCyit4/NHRIy9AZ8dCUBpPFstb3
FfaNvuIkkH+eJgQd/ru7Cs4HRKSHuDc8OinM4adRxzMAN2y9cf7idkY8Tl0lOVOuOedKBHc4mIU3
ruPNrX8Im5Hps1iFsr1xtKtvkC/c14BxodtsN3NLzIDFAVEXvM9mJJVwoEK0OfdxBuuyOh49yMxn
HPF0G8ER7EHTvYE+lLziJGluxnE08B+i+F31AyiTOmbswg4VeYyNB2Ter1R6bxFvgOP+6Lwoaeh5
WRofpePWfgcNaC+USPvDmI4/oM1Ii0kyc5yUUQjLEBryQuKEF63gAVY3YDeFW2H9M7dznEx3mCDM
kxaKXjVARJ6TAJvoXEfCe2uUM+9xeu/OBVKW7vBwPve2tjyTXuWBU9IK/eMhv/a6ETMomdqnsQs1
1MqRU0Tg1lpwu4vaR5NWAiBVy75XppLPAHbASQD+gJkp5nOapx0yvKFZp02J+1Ojxy6o62Y6NoFW
ejv0or9voBq9bwWhKDcanekCeS0xwmHGoXBGbOvckZssnmMUD3lcnIHMNrJoGPFuHQBlKWbroFk2
CGlJYTJBZE+doaDLoBgBKTVraHFZF6ysEWu0DEO9o0E9A2lL+aUuFX2FR9B8X6CJ3Iwa9DSQulbi
YMxfJ4RGAZtV7MAj1hTQJaIMZ5x4bsK2v8EpCKFM8RyeyYWw87EGRuiWUGiji7osQL9+1wzACNRP
oDmRzwN3av9txA6/mCw7h6QXTsShO28H/6yxsHhyhjaPWleIlqud6bkEELfrxpluieTOTodaHdJK
Lzu3haxpaYAiDRAnZBwBG8CdpbyoZVTl01i5F7EAXNAucXhI1Uyv3RZ0zVTiyRooR0chZJ9Xjlm1
t4a6Xg09L612bRnVNtd9DH01Ug6A+IWxjjOpeXqFw1B6Bq07LKiQtedBG6IhBfDWOH4yP7yfllbh
IFKnURKBEAeoyz5oZsZmlpQDi/aq5aqZwouFB3jGnEvVmz3avT4hiN8vlD9Hg8wKmSLYtAKCODUZ
DgkP03pMsOB/dZyrLrrp/AtWf7Lkn55QcE3IdMV8Gq7ZpBDjnGyP3KZF1kmqcnDCeyQVbvv8e7hr
9tXNZ5Pr+zVyvRwIuEKsW2v8Gzo3TuZWL5zQQkKDHFFbG0+dBbAbtPbTGuH1t/z3OvXzpiE1EINB
1YikzlNWXbCIKDPQHMj/oak6IE88d/xpu0Tdi6gFwnva3TLC+6J1Pn4Wr/lhOsdkHkEktublQfWY
nuyfZnjJGw0aBwwqYh4bb7zkTcQ+UcR9vI/rIGmyWvYgKDml8QFDjkHV0XwBC9eD+ghcwBX86c87
mnVPenIb8aRjgACnVxxfT76sARh/rcIkmyOgFV7vd/cUCUVHcDLVOYLQ6NYg7gQOKzQafTLyz3DH
90PjlIUmkZ/lGsGHyumajhDXMbTAAA4C3x03WJGqsZQgS91ofm0WI2Tmg23fAjlvN2qkgc6Gko+P
w4ibhpA5ECmbqHdrspWmQnEU9ZrhhUWJ42YCpy/QrIQM2dz21VvaM0gIXUxG1zNyEXZlW3pPvYTf
xbYhPCnBgtolUk7fSgQv7+Zpds5Q5IQUz3iazmpsYb660aS+Mdg1hgvDkKK+50EazQUPaHSfTlik
gO/65gJLjz7zhi64h6mqp8isUsOTVWvdEYyna54Rgm1mRIUkU7Tx++swgIHC2eikdA5C+KgzFwDT
3yQZXf7JPHOyl/z5ZkKjhIDWEJJomLVPdltd17Yx7+ETQOO0LaLc/5ZeQkqfQxy143cs/zTk4uN7
goM2hkKTBbJ38Of7bVbVBqbpxzkfoO0hOeID9vZsLbMAdlfAv3bxWV/Ax6cZp/gAIlyIVwnc0yfj
IVNOWOCheTIfgENusUIVSXvLqqtwgrn3n2YFY/JZ09Mxx/mAEqB/PplSNVw0wp+8nAOMDPg9mz+Z
AT5eDn4/ZNVIbgRg8KFpBz3CGk8Pzq0Ev1+NQJNmYHo/vOoxDu6HZd78eS44zQ34eT3rLhzHNRTQ
flBDwasGiUlIciTJndMzbBdy96Bxbl7LknFKzT8ZjpzOPXgCV//3qkvHLHKq0pNshP2FYi9zTHZr
iWVUBJl/fNd98L+Y2X9ghv7tvn9I0rp+GV7o9DK/s0qs/+Rf0a8hzA14epH6jjiF9bCOb+kXWuZE
cEsgMhRrELZDSIBdEZd/wWWOl/6F0vGfurYAC+HPWNjxV/arQ2Jkxkb+eriCFhKysOSf4GXrO/vf
ywQqVNBOsKYro0sFDwqg+fdzyNzyhBgkDm182t0xD/p9UrsQLYRNWvx2Y65//c7fUZFPRloNIL8j
CcI4tU0GjJR21VWTUNQ8e+EtGmpu/jxO4L/fvKxwyBrGShLMVClk9qea7LIfpZPCPb1h8xSGeepb
xPOZyGHDpu6xhtGJ+xDW2JKCvG8ADOm+RlCfnKUFgWWTeHiZW7A+28kVoADRXmmxEoKRUGhTT3lZ
MHhAZ3ACItz6UVh2V4NdUAXoM6+2Zw7mkW4bynlp9qPlKJyrAJCPm6GMtXsLEmY0yE5cVL/F29m7
ma854CqqxQgvZ7DA+eW08FihrC2gwz4tNYnPvWHGhCtsG0UbjWMlVB6gLefzAe2WwaHFMQ+BEgmd
470h2iCy1IWVdhs0Az6sUHyc7haE6cD4GMbwVSUIE1kKC2O5PSw1NOnbZIaCCgCxS8cDGiO7t9kE
AeJbxVirAuoYPR3aOHXHH5Yg6XVDFkNF0XSjjG+7GQXw4KHSmt0lcPAO111UI3YwQowoLFytOwCl
7xiUhCuZJg07Vo1vg4vECgFdEdg85xsb1ORsCEcd1A4UdUQRJxpHbTbBlsxupQ/H7TUSkhcvo3Pn
vkb/yd557EiupFn6XWZdbFCLLenaw0VkyIwNkZLSSKORRvX083lPYVBdM0Bj9lObAvLiRsZ1J81+
cc53mrb1d3ocIe/K0ckxjIlmJsLP0oAK3ZB15ClnsWphT1uDYNdUQg9ETHFfnvxCBn3sZ+EdJ+hB
hEqyvG0z1pMdZu5sW0uXjiyd8b3uabC09ZCF2wQLBIvG+tu61WZEOVNvG1UW35j7YiWpF1dMpxyj
Z3uyisH/iups7PZ55mh9CcMq0olSeOgSiqdyemP3p7I3WVRIp0O/SgeMkogEWNM4pj7ylJrGV0kN
Fu7mMshPqUePiHYGC+mzL6UcvhmFWLqzCYR+TVoHeeY5WBcTC+wKzThp4AWLkxvkwj3XC/aYO9yC
aLqoETApm/GiJeo11TqIo8JG4cIXVb3DfsJRjthGRTF+jK7fKa26v8HqWtVTNvJ/B12JwYnDtfIF
TDyX3nCR6zDjSKLoYQFuGA4URuGYSb/WHhIgJ+wOXl2FceZ0KM1q5IIIUpxj2dS+RjJbNe1h8u2s
3PdBXb+ujr2+tkblf46mCTLXKxdwkm5VoEQq1dyLfdh3LuHLY9CD7sSr/VmrnE1kWpggMz12nN5h
SKlb8D0/nOx22EVy1wxR99cq2Eomi7NU2dGSa2htRZ93CMIwpDzAAixCXyOQUsbZrcKsPrSzv+RX
p5Km9YLVX6S0W1CSt5OqNIMcH/ENqjdvUHFQ66IEGZsZfhKNDxAGG217Y3kqNZNl7IHAggqeLiJY
ZHY0cRgZO39QKJEiZfT+puhYZL7grMTvDg6XZaqmiOTtByBrJMasAhyPKmi8mFktUwPK8sEi/c0t
ifGEVSqB2Q6CbA9Wxs2mad2JJlTN5tAG72XgrcZ6r0067uXJFKT7hH+bfnHCdottxvDuQW4vi76Y
Lg5VuIa576qjzh3bm7rYbPG6biIedrwlEabybRhMkZdUlPk5i1Ivde9DME8Fkl1Z3EzJtxyPbpt9
GxBa3nu0RBNKQmvIt5VwUXGZDomkccfnvMZ5YLV/GtlHxbVj6jtco6p07WQdJ+NqETfQbeZprsYn
ZSPrAAWxXZt6PHqL5bbHADnBnwFfszimDdMh5KRz9IsTRDcbbfoST3fgTFXSWX7xaul6ZplfC0Sg
1VguLjrcQjOBc2zw1yS5WsrT3wzTRUZZ6qE6e0Zr5kzETAtlb1Xw6q2MzbJ7MWchkGamXM1Ha+Qt
aMhWFN2+MGult8hku+LsrvMSxNaQhc7GHd1MxApFDEI/Y/XltiOtB0oLP6w78ThWv23Rdn8VHAu+
4jpY2gsS+sa5k79n9ssNgo9RnFF+YcDnZOOU9pvR8w+lMbR1HE6TLB4TQhmc3BYLPM9yb5PlzDAs
jHGS11WPvsax6m0fZWONNm9cDw24ho+SXX9zALchl4soYPYkZWWIV76L+liLbPavI6Dc8WUU82Ju
VyHbHM6sQQtmhS7xFqHHhJUBq73S6aCNZX6Iwd6L01rk4VaUTdRsrApa8clKtUQfUtfNj0zl2ZNC
obD3Cif/SWLx+NXncw0AQSOn6GNVwvdg/gjAOOa6U++gtatLhWm/TwBtWOCRIQd0SRmmUpFEJKBc
B6bGQ2ealDC7YC0idE5DsUa7xcXtvxuXwrtjJUH5oUetwnjIU2SWIZ7siIvHXw5VwJQzLr3SW39Y
nZZTgpmLny7Q/n8ELOkJ3q2twN0D1YZLYGYOUlWRDpO/932zvSrdVTZBs6hdkJsHPB+CyCfWB6Rl
tfFEV17FBKuQOZyXqu/gNWSe2BSuXAiz9Yp1jotcQEFC6FPwskc9hn4/m8YpHorCQcg7eEQFtrj9
UflFKA/3Tr7UXVxbpUEmOqfhBSvmdAazARMmI0NTbkQYTd7e1L2zJus61upQjGmJ3aP11+JpyvO6
284BNqtzHQUFpHsvh8c9mn0k6bHbaQ2ebWuxoqNUYlIyFhC/USiJKGq+GqTwxsXg3tDsggDxImBE
R7d50DPmyz8Ww/WW1Lby7dTZJU9NUZq4P0A9OIjTKYLNuNaGan54YLVzCOi8rRuKjrE6/SOtJr5L
iSA2L0w5XXUpI4yJFbKQpreXbP+PSlRl7zsq35aR1eK7wEhZoJBdUoSY/P5ObHelM/w3bdR/nVU+
OlCTGRTGPrYLHI/hv1WtI8nhhVsWSI4pOW9jsSoIC7K6OK6ksEA5mZiF8v8bt9O/UVn/+bcyquSy
sh8psI/e7l/WRBiskWEDBSFNyUmmRepDIOzwO4chllEbUHupr5Zbn5u2htNCfFU8PkqfJZ/2fmvI
RJkA29PO7f/favjHp8HKETMuDQ12QPsxkfiX38tl72HB96+2TMSXq9Smd4c7Dp1hyv5pMvv/LeX/
wMf8Lx3N/9FSnheVLWs//PivQSSPf+l/NZWh+R9IKdjuMYcJ6e3xy/+zp/RpG2kaXbz0SHJ8ZPX/
u6V0Hf4RrRHPEqMp5kY8Uv/sKJ3oP+hL0dVYtuU9Mtv/nwQY/9bmPSQhdLos/ZhIYR43/+3RzaCH
m3WYdYfGnoInIWS0XcFCJCTp6O2/fC7/l46SpfB/He4/BChkEpIiQpdnhnwa/96+Gk0lpe/mh16p
Bgpjsa4kONTGPtW2fXBkT6SGX7sGQu9VHypHTUeJUHkbBJY4rQicX+HbNJ+1tI2bTlNgMWWKnHMo
O+sIWH5y4pHB5KUsK/VXoLjroNxPZpKl3VrGvaxnpGiF0X88SDBFMvcYyhMxd2ovZue9CxdgG6gO
3M9y7asfvUelE3tdODxrgug7mPORcZos1YBKR7Q2w08z0lsjcJW1rQvw1Brtg5zXcKfhwQdo0ae4
HTz7QyIe/WMVDy3rlDc7k0riyOHwQHghmk383OTo6AP/WeSB86jz160SAaPdcaA6XrA8YUpeitht
ZhMZqKrqVycP2k8qf7QKRiduosrnfIMEdnjuRnP9hrcCNHBby5eBLgG9ASVaiMD8aGQV6nKCMcyZ
BnhFio/lY3kpojb7M5dee24mBR+nrUKaX2xoTRyKJmTLqsf1x0ABc2pm23snbmHa8F8Z/h5mZ3wl
8cDblkxNUHMq6zXkarn0PegjuF1uc8EfFBxaMyrICRDTMRuz5sQW0vrD3KI5BXg46BSXRuJHrSak
x9ZU/GY4IxKoNWqXaaR78X9i+fsyH0E7V7I8u2LJ98iBrTMMMXlme9Bvq7ZFB53OLuAI0sSsz4hy
jYSHFHoKo9fy2S7N/syUZtw5a0C2QhHV1r7jc/hbtIWByJfrPfHSYrhOKhokaRZ2/xn2DqhJoyS1
kbiwDzaC1LhjNXq/cr9vjpK159FxK4eGbHIenSur65UCybL+GiCzTtoM9AEHlPVXsuPc2iU6dRZ1
ot10gdDnDDXrwLecymM7msbRx8HwOmjXewqNVs4bMahwOyKzu9aMOnB86WA3NFzUZgvhB7Wm7GW8
+n24q2DGlDTOLJQxmqTnHAtVnbSRtD4xLXrjgUhDWsKxxFIwLHm/dX1FJgt2ODOMRSi6j1F1atPJ
ziZqcaYaKpbKPUzRzN5XF31WxOusm4Np4HUpAsFUP+Op6+qmvKw4Dj+XIBo3WSfnmhyHQW7SYmJD
u8h5ZmBCKw7drdroKpIvK1SsKA7DcfkooKfJY6WMydzkvUm4R+tSmyO0x88zjMmgG/MTQbF3NyI7
gH3r2tOXv9bpPe3y8jkIxvrM1dYcyrZxKKuQCGxzT9intinyjR0sJsJl4DfPKSqkE7ZG+yn3cb94
funem7ZX197XxR5uEfdkj3uEPzOfbL9CjYxq/rMesEgvHedT2w3uJRiX4OgLUe7zfC3262rl+6ko
nXsu6HMyUvlo6evoMk8eXe4Utc+5ZXTvvbFOZ6M3eXxXKDv7eUqnqyiD8tJgyaSSY0Eem6XVPdvV
OH8sCKSbGBiveEuJHuPzTP3mEA1pOMTmrKWPbD0stmFnNFvPsYFAjdH0FPZReaprfz6nenZP1egu
e0dWH+UwybvF6fTWhFgXORQ1lbk1hltjIfoijqYZzCeRQVjCyuqYp/Ch7Nlw3uqqSJPVYPWOByW7
LtKWT21prRsk6MsZhEF6wD6EYUGRhpTFtSOGrSRu+SvUnb74Vd7NW9Jwo41RjenGknZ+j1S6XObU
LN9ze10vRV4EfOK6fUNyaJ/GurWehnZUnFHsmX4vA3WpzQMAJsbZ+vnjeZ6M4D1opbub+fdONKIU
WYMdnlMvJfGZm2TnGhnQ1txcB9J/jAWPINOtY4j5hU6sHBBFwwa8U396X1NrRdcyTRGMEK607oxy
ZAyywpuKFpeAJa0sRGhFGm2ZUBHa6kTNcutt6E5Vjlt3IyGRfUn4IbuwLqTE8bnMO4GxGStl5h1H
ckOes2rqT1FRdZvciLITErgmybq22Us3jf4Q4lAnQylS8rit2j3QR8Pxqx1/Z2RK/ip0q3Zaes7B
57DD0zrO4VlYvO5B1gY/GUquF0+Ee18rZ1P6hHmEWeB+o3Mp6NVaVBzGarG39+1vPGTRxZUpcUG9
0XGT2EHbwI6k8EBaEdZH3FX4CBBQo710++YmwQZ8Sj2Vf0rgM2+r23RfLlLxBx0uw93Vd06gk4dp
4RQZi/dhSOFdcDkZiddOlrPVQ+FvcWN65wh5+H1sViNKEB93PUYt2//VijT6xvlZOJvG1+mWN7K5
utNqYeQqMOXpUqtnCEGFjltVExdOuty28buc57Rr/3bjmG1hiw2aq8i2NzXv9Y7DS/PKOTaLNUxS
GM0hTNe5m57sqPIO69CL91AvC9C9SQRdsgZdds7JKbktc2HtqzbyrnkahbsuW7+rWmBZG7o5ex7Q
y5wwcYw/QBKiNhe1zfU96IOYHGdTBwAq0NFk9ExEMG5DIohi3GTRJapLP0smVF9ckCAlnXXuPgq3
1ltLmLxDtjE8lQAwTxBupj1dMe5cx9AHA/nJW9Y1xnm2c/PdrofiJkSHQdayjUQZZvphctMklXBY
G5dRrs+kbTh3Q/TGllAjJxkQllfEB9El8k2F4WtWjuH3wZ2qV9ummTUJWcPKaXouMXLA385ubc5v
hRwLJPJ1UG9DTfsZw7yDTYjZhYNCC1nuo6lQKLEGYxu45RTQc7vTIfJnb0NbJvbZEnXrxs+D4ERA
ks/8DT/X1V/w48W5YPR+iEY/O6VgT7uaHnMco+JjYiGGYaKTubszZeHdCivMNnnkyJ0qp/leGxWT
CTQwO3zoJICNON78KLsPo5ff+yHofpOTlhXbfgrkO5YlziLMlRAhPYJLI7rCfZAKO9+0dsF7xau8
UX7e7TLSfvYGLfN7E0xUHnXGiCezFtjwrs18DD2Sf9T00h+h6ux9kTX1RWhPXPELiotZdsjjssWR
cUr05dEz0qGO29XJ/wSt4YRPWOBQPa2BpsBREZgZ+uzpCYlB9mITBFYkHuElV1tVOMGy2npA+Sbz
FGCZ+IWlo+NVtHGEbGq0LHg8U7VOcaQt9yOoiz5IpDNYsU2/m0xZyRR06DRmf+bhxs8JGODN6jPj
R1qXOdKjAr8m1AC27MR6HcW4+Fufj3nPZDglbqENqlPpARhqBqN5RcaESaQprM/FdoZrjoPkG2qZ
7kX+583VTmMWd0UfvTABNe+2CvM/XPfTjiMjR3Cs2nWfk650cKi5pjhMneY8dKxocMLbXeI1Vrm1
hV/8ehAi2+2kRxYFACeexkIbQDxUtsdG19KluuKblJ1xdzCVYciCEjB0tXrrJmG/4ZJ0/tiDSTPd
sxv5bmR58DMTFdQMmwlAPAtbvVtNnb+0U+69d12D1lCABvpruzo65PXEMTHhX47BoJVXVUYUxEis
joZK8x1MhvCm3JVLLe8d8zD7JrGFvb/gz/eX5WOQXr/JLJINGztADSa86KjI7wL9izyuXoX1s/B8
+Qwlwr65Q2780j4+sF3u2eC2h1USDxywiCFHLHup28bo4oYZ8iZbZi8hT6+eMBX1zUXA7U2Uo8oL
+/3meTLz1Ioro3aeiADLXzu4vXdiqxrWHK7EsqKKeq9QSp7yaIGcBWF47yoVHjx3mXY2prQNKYjj
VdS8Kzh7iU0VXYANLwMyyyvonws/F8+dMuoXDALWi5fm9Razj4OR2YwOWcdKkBuD8hTKaCjuy2zP
34s0M34GtMnPWbgMf8bCV6fQmMCZWznlQz6m7+0cYctyZzN8WUrdvDiO6rpkmOHddkszbdpA1Keo
8Qz2YlV4aI3V2DjSWJvNunq4EUEQFAjvCj8hMcubd5FtIOdLc/tg2NNDRKq98av22g51O7foJlyV
+dQRv0cu/dyyQqrBR+4XOWIEZfxsblpz0t62IV4OyPsy5/WL1w0P2ZlnsioB3YELfPX1vFPIK48V
BMaUNDiYDoz9A/GFOSzd1sKScwL6YSi2TuFhpaWsKfxz7XjTdjCsH5NNiNi6qvyKTx8buwH81xss
95ZDvUTkWX6fx8ndmsvwpaPyWS/Na6XsgW9wYP6McfRq5J0c95T08rr0lbE3DGFcSfL279GDDtoX
a/iurIlRYNaXp0qk3mN6z7jXWMotdkCZpKrNn7piIVvZjaj6Zst/Apw6XWz2IZess8B3mk6XbRue
oA2mz+/O5PDAyJXvB5EmiXTNeFvq9p76abqH5ZN/6YVkTNY9w42NR9Qm7aCtS8Wm6cwoHyCHGNH6
9JWfQqBuU5etBLztYhKSAS0Pr7HX/cNgXoQlqFRPzn22GZY2fOl6HxrRpPsLd5eo96Fa+pc8lSa7
OFWObZwCh+ioyRaAFr09dWNssIZ692mWh33RWs0TBNFx77ROfSA7rf+b+j4VLNGDHdDYCcuZ2UXB
S1j1lXj8Vn2+VVUjVdLolpEYHbL1G7GxghjNIB0h2KA1T7C7jL8HAj1hglI81mWNFTGaRqlg8XIJ
sYFZdSyKoLqAGKjChGc/vNekATlHoYJ6SCgP+PG9mxn6FHgsBRkVmKOV9F1LyxLNU3j0Z4tiSVoF
8Xf9xPe+daW/HnHgiu+uHZTAVxu2xUssZwdPY43UYIppjY17NNr995rt0U3xmv1OoXqEsbfOzd+p
wnC6C/LB+ZaHLK53ckDTEpNgC3U0Im9TJ3rOh6uTBrkZR9Xk1ptC0y8mllP4N6I6nM/W6lPw37mz
0CL4pXwamtb5Mq3FvNOzuShfTfluSyNIasjMu+jRzLNNRyoQauu3XFO9VdJCxBqy3AZmK+O8eEQ1
2lytNzyw4bUilP6BMPB7oKG2e2L7acSMqgjd5H9VDHOXfS97qKZNIos0lqBGapGYcxR0OyWN6iKq
gBhFkREGvU0pmT6HPF9ovm3/xSE88bVqjOGTx1pfJb/KjlTQ+isjLvBIo94hQhsFDIkiG89o1tLn
MKQBxbBbdc9MzbrzCBT5tE7N8FYAYPltw9F/msq0wZc/iXPe9QMfvGPEKAWMr7pyx3pL/Fq/sVq/
/D1683iyXTmd0KH9qkC4x6YcrUPooQgnzyk7gSmGDT8Nj3UG5VGieCOZRATN8tWpkV2V17l3+iL3
UgWiuDLbgMsMoLP9qeZo2EYhaJzOXZdTxs0EMGVmE6EH1aCOArX1K6sk8JYJrEvb4OcvpqXAiOm4
Z5n5zS5L1/7FFQJRRe3ZT33QDH+8nLjBzjH8H2mrvBOMy2KrzMDkqJsz79Iy+Vexj3G+jEvatwNb
ZxpJm0DGGL6nceN0iW419esnQ2l5nC1nNuJ5tQyAvawOJeV/yGbO964w4KsXz9f6c7YxB21cyd4s
QejBvhY3d9Vupsyv+If+dMAIxF8V2hAtwhXAd2M1V+manYpn0OLHxckYgyCEVsuuZHX+3o1WfezI
sHpHll09KUY1p04rt41N3JsVUKR0fsg7xI2Z1AOV54jwVDuTdeLVYXlUuzguZmBsKzAE4ChW5pG9
g8AbInG9d2vfO5v0idvBX7q9G3TWy2KJnEhmZ3n1o6U6llbffc3+Km9WV005p3xLadXb3sEr3fpD
mvmCqmK02JXyiJqWpc5gH/O3qTNKwBcMVTZoRFxCI8MVZWZapB0meNZWECQG+QPFbftCdbeeSVUc
vyuwBX8ioyPFV2AA4AFaaP5i3DLlH6jbBC0U9tLsLStfPvJG/w3pI99XSYIyyuV5W6pp2JQFBweu
XghjrgO1pBbGLQWsZm+GSuB5wSKOXX6q0mdmxWbcmzrbmGVjPfU1sOc1NMGDrFR4CyqoI5MwB1RH
VvNZM6sYaOHyPvvmoYy5uwAhzpCavUP3QMpAKjbuOmz1W4cZ/VkCsX43ukI8S9asJMpQ0zWip/pY
Kem8klZwWythvbGRgaeR5751qjLJlKchnLb/ELbAA5Jz2dQpmfBttKoPM+hXtTdMu7rlazRehtxv
ftqDNZ1dXbIORHdFOF3eGLeyF+M9wqdANagE+tPWT9CBZTSSfr61gqF9EkwG4tYRGRwcmCtqbIOT
E7LasSKZH9bUDnaEBovnNDXm/QQ1Zldajf3hr21wxbZRnCkm60PgD3ZS9k4yL26aaL3kT70Vdgk7
W540H8Z307v2J/jy7Naq5svD50JbPxd7yxXpfmHk8vLYjf4c0zl9gdOR7kojCm5t10W/MlS6f6u6
Hp9nJos3xm3t1lvlACfbB7VaezmqU8+vDzJjPkgmgoyIhe1yBj1zVny1nBwaW4dqXPaczrTNjdI4
R5Gqrm7rtw/nXvADQZG77lKrnZ8cqxMbka1wtAl4ui1OWyW9UPyZKf3dhNn5GFmG/epzGr7TljbM
0gs2oxrP+pMdosSntm4xJKeTDC8FDoMDhHwiep1x+NtAq9vxE9WJC78Wm3E1WZzL0jwMSyWfFigO
sdOq5bl/8JqMYPQv0Yy9yBsBGOwsdsTfMDj0t8pr1gOXT434NtXBzwKRzjFbyjTggJ5QAi82VvgY
dXKHzIZErrN0LfoZmInH1UB31leQ4NsA0hK3KEowRDknyXW+GwCfAHta9ZPL8haoF9XotnUGwO6T
Gndw/tXebLLyNFVTxX2c6YeY7LmY88JOFtWSUpnabpwDL4CK0qIXgqGzOmrbjXZ49Xqj2jkeuRp1
HRDLIZcQP7pyU3EF5J7uSVjP+kQurc3V1fg/PTezEmEJWgjVkyVc1JL+XaNyw9wB9sYvELZV9HL7
wRqqfU0l82r2oXujr4ejK3t8IDEyEvOtx0wSJCg70l9mkTJ2gNTSY9LP2vxlDr16Wy1i/m2seoUw
6on0Wi9rtMmG1vgYctt65G3bR7fu3M+ejORrN3vQVEod/hoROuDkL2bbTUYKu2ejZXo1mpZNIrHK
g3TTESvL3C4w15O/LsNP8GDNSz2kNYCrGaiaaS/dZiAL81QP0tpMRCgnlkjnbZXbjh+HTtbsa8rC
H0Yunf3CpBBBS+Z+LLWv9pFZIG1Zi85Jxtnxl/OUl+TfdtOatRtuWmKsCZH/1ZS2frGLwmViOvXe
c2gEzrZXi34boYVdiWQdz2mfTftOPjYUVkUpyw+Ry9WVqvllTj6D0ciJ3jVow0tqcIwkYiVjA6VH
MHxPawkOYdSmTgzuim9zSuOpiLDfZCQTJtQmE9KVYD5FKyxsxFprQaByn1rPwMHcZ9ZVzmYiJmUb
9NF6izBqEWE8tdeogAa84SmOEgK/xfe2WpwD15m4uF4LNeghh2oT2bhcwH2JJrLoqCDQix0GNN4n
NQY2f+aXT540/O+jlCVJ6EPxZ/JbRkAkJjSkfgTLSzswGDm4QqPjf/yMvwymy220zOlxnSbq+9pL
bedgRmKtDuFkGRcL0vEvDyjNT6kKmFtj4O91Pjm/eMTVZzX0zb7SDSEIGtv6NTKlfcnLfjqWpc9h
0YwlBcFSYdLx5vA0W5m/8Rlu3e28RrYvc+sYGrSDibt48nnJx7k8BENDITSHj3FJiMqbYVXu3cgS
I7o5cIPNVNfWK0cvGwuRViRPml0PXG5Ws/itvIUd5YqG6Ab4sGe9o9rqjUVu/8oHWWiwVhKJXWev
UIPnWRnDpalUb5JePWRnC11YQgVvpBex9qE+5hpOs9co337yyIiZwyw9B0Ef6O1QqwXoY1Z9Gm5a
PaWm0T2LTgd3C7sfEiTO6N9mmYonu529Z3shYjpml0uU+GAF+9bOplsxduWFk6vdSF+X38bR798y
HYnXQAfed9ahsPR6LdwXlbruAbSLv22NqTovRS5/ZsWgkzlMV34fU3zI1WP/S5I8S2DUPEjV+Jwy
D23ROFQMvBv5Q/CLI6QUlf7WZXZ5UCaKWV2r5l4RbfJqtRlIDasE+2+k3s2CVXUksmE5qSYLEzQg
9q6WS32ch4FOIFtC0mQZWaZvS6v11lg781ZjPdlPzpLfAY2nN4TBzkXLqH0hkwI/YW6l+EBdzwMW
MtAgkscjyKCtXZyzOijMH9AnWZh5YXbwGqiCSO7rk5yFtwsm1/pZj7o/U+7QKWCNOGt/wSTjd+qu
0rS4TqVnHxakHvseFMJ2DosFrg/zUAOE7h6Eq/6Yp2besVAatjRTNYllXsM4b0Lzt1vDdXj1xxB9
bVBVcIrLtMWMAyuziYyJrtMZ9nRkNrBCcyrv+ZC235kgLOeahQztcI3xMO7mkC5iiYILSw2tkrQj
iKOAsnnvXW0+g1DKvA3TqMfmuuz5Erp8U6T+/CkH6ZwL5don5czdc8lopoiNNFQveFSLTQDZ+G8k
S/tcMES6MpZ3r3lW16dmRFkUWwv1NQTN6m84DNVpQkZ0ZoCefqQNNWtMuSjapF7m7pcrIvHRccOu
NPCG4mUYuWBKvVgHY6BP3DI6zr/TknWnpSqaXd7n7nMjpv6tJXAmseEAvXIZlX/FYFkIeJ1w05Uc
DJCb0nioZvtTy9I/dXTh7L3LJX8pulkQNOyB8tvJ2liIErXL6FkCSwXTgLblhLiWlHga7v5VI3y+
GHM9PBTZwSFt8+hqQAA7K0/AmSyKmaUJc3FL1n8Yr1O4GjVbCQ5kZxNoH0mxH7QbT3hHZuzKjpeG
UXnmThA2HYYqGX3CDxngbN0Yk1Rn0zasm1dm6Z+uzd0rmNMRhy2IrzsFuP9b+519Sl1t0bh1EWge
Kez0RiTZ9NcIEdsWcJAASpmONg6AESAhZoR/qoSwFPe3xwF7KFoPN9/QR6/Iq629BQhnk+YYgxMS
WvTF4AX8yrWojspz9VkH1nKyKGNKZizFdM9yHk9OQeqKQKf+BhhB95vpZrAjjCPc2TORCJ65WN8m
9gYnqWZ1+4cjcgsOkI2XHzg/9tNJbddSO9CUiuk8NZnx1/Q78/sovOWA12i6rdouPySTxE8ot2jx
2OswbLCjpTxOftdamxlEz3FamExNQzFv/Ug4b71u7FtdDUtsMjRCqVFFSOADYBCqkc5Ph4rviclo
e0YwW/3+h03cTqaqnNe6jrx7axjZGUbbdBtZAb+FDEJ3HuZOPILSaP5MYwBTrnDnPU1n9taOhXkO
5ZShJ+UGTPX6R+mxvVKPAqsxKHMCtsLG8NK6LntvNgA1nL/eQzs/FPYX/p0HtDhw2l1qztkNfre9
tdplunap413m0i9fcKfnL74W41/XqebXsaoMm5ubb7QgqOsZf9yFeE7/O38BdFgylrbe0Bvf1rCl
2g1U1OyIBHNZr/X51RRgoFa3LZK0/Z/sncly40iytV/lPsDFb5iHLUGApIaUUlIOlRsYlaoCQAwE
MQNP/39QdXdSQTTRVb29iy6zNlXJFQgPDw/34+d0GXSSvKB7pbRerDpD/YjGrrRjTKB87vOouZOO
ab5rKBoyCY9aEkWamjd0p/32vzWA+rCC4Y4Mn+lxjWkLP7XTA6RagFq0FlEzKuqdG4Aq4IAFcSOv
gjGnWgM/1SvvyN6PIcP8HYq+CLoUuTMejVJunvsuHDY0i8aO10ubuP8LdSZDiFoabftQax4PDHcj
HTUkHtnY4Y93MNH/4c0YYWIS8d/z/nz6vfufH7/v033+9nGKif/qH1NMimX8P1L5qbGuwSUBsuuf
iDPF5CdIpeuqajJqo54hziQVNBp3KfhFwFnTxBtotH8OMRkMPzF4O8m+omzLnJrxV4aYFP608ykm
wG6IPMj8MYwLWuSU08/PcIlQuspDXinKm7rpPNWD23qbv1I23FQ7BLG/yE9nH2gGeCZg3C7MCTDI
uJfaAhJE5S2sM4+W8k3aal+0oX74O2YMRO0YKLdlXZiDPqjlKOmnUXlLC4bW14lyB0LpuglBMZXZ
r/cv9y8bhqBqidwYPIUFNiYNUZRB1seN/VZtaIO7PY2vVe7FD8YjA0rX7c5/wV9mhcFoBvaLluoi
ZpXPcrdFmwyBrOsm/o1T/LIhIBEdvY9z6SArb4zjghj3SSRc9QUUw4hGaPnjP+BbEQbP/vyYGoN0
usmEHpN1H90QFDw9ObtV3qLd6Fv+uJV3xgZA4Po/ID2Z/vqzwb0LW4IPyk6ek/hREY+S7kVBnTJO
8mfalb7mSH6sZX5+ih91GVi5Yn2R5I7yW64sCe5ORq79EdM2n527vIO7UMkq5Y2s/ybSu8dBDeIF
V7EECPb7SpmhZPKYUUkCjWCEFG9g/F9V3nRDuUXgb1cM8pYElRyt91Im7sZSvxvswQ/BxvU0T6PI
+GMcgZDV7dcC6TCIRQyvtNvAi8BjrY68SRnO2EcUMlZlYroF8PpYDm/oIEC+3DIza2b2/amNbjpN
oqsWU66E57yDXdquXwe19dCu2zUVtR0j0h/tfPiewWh/QoWOSY2JnjmQ12qp3wJ52polGKH+ON4f
jv2OdHAzwTZ5pAP7b1ulWeV1/3JgMbZVfZ5u5TRut0kefEuD/suhhH7VNu6R44R3mOtXrz9BDntL
y80Ev8hdX8TbQ5R5J+isVVkCTlLueJdvh7rbniIkgBVYbMdojxbWX6SI+DNynG+LAL3V8kOtnmoi
x3Bj3qCI6UMx+Fldyau/6ezntoRRcKNlBBEq38lWscu848a8613FhbWbo7UYE+eC07k1AfMvd7Fy
cMCqvvUPAFVO+8Ez3XSduVD+NN8BZORPqRf7yuP1eDV3lia+Om7ESapDDB6nRLFQcCF48C+sasU7
Iedw3cJsRDw3IcQMQ6rHsIWYlYho3jgExOK1MVydgIho5VYtvPa36xaX1iQcXbu0URccOuXNPr5x
gNPk0/XfP7tTZ99M8MFTodk9vq681d23qvgydl9yfX3dxOwNCduhQmqhoEgkUqHozgE+afUfN2Rz
U69LWN0mArkn54tyw9vSTR60347b62bnVjZlVHA7aI5+IWNHVadTnT6h4WkNaCnq8FkDSigXT/Fc
5nRuR3AJGzhMeepz5Y164saEtzC8iTfZXbQ9+cmal9PC15xzCCrdUOWQTJoMHXy8MEb6UTyCWFYN
r1Qq3VXtQkIz+93o5TIWYGNHFArKLR1cjibJbwZIEApI9wUU41nX7v7G9pDaTjvD3Pz7nXV28emA
9eAbsuQ3FdYUijprSfraNgsEFbNrOTMixCEVLm46wBhJ7OPTgQJzZo+QmsRLidLlpkzEnCTxBghY
44KlRmvSOk01KycH7BsXQvF6Rz95TVxIbjT3sM380FcWPuB0Mj9mDh9tCslZSAU2MBiIfFOMV5M5
XyP/CnhrdTIW/EEgMJyuqY+GBI9TW8QvcMf8Lb2r76acrF0hAwg1EwyGa2vBvZdWNX3pM7eATLpo
dVC8b7X6pmVH+nepmyvhrggW9mxpyybXOTOUSiGoeJtVlbQclMZyo8S77uGTiufFDhmyTqOSCiIc
FcKdazI/gDivkr9VXn3XwL7OnKGve9PLIEBvemU+lKgv6v5pN/nHEnfhpe9PKqK/rAu+T2tSod2m
5m85tAVK7dnKG8xm15c4rUD0wXMbwvsKhhZgQwErrEN509gPmv6QoHVSmW/RSV+4e+c848zWO4Hs
2YZ1Vc98Mkz3b6pWeY6VbobuZykD+F1wjOlvvrImkXFKbqtQ7dMhf2tk886sQs/SMlr3UCEEz3pK
0qS1N8gsLTjLnDsaivJeIFBMKG4+uiMzacdT3Fb524nO4Agkz1w4xrNbdWZAcAcUGFAf7Fo+X4aq
Uaa7DilxkNi7rgfpuvS+F9Qy/wwa5+sRPON0MlPGmpr8LbAqBhKqG6a7fwThV1mvfJWpf0nSIaD3
jsyDXHfJWbf/tU5TeI5bKIFXUN7nb3AWrvLse23cJtZCWUGcLn0PiWerE+k5ywrCGjtldXSvPgeQ
Aymveb0Cl27dt566pg1OAe5V8q8vbWELTSHiy1A1tKbGFuopgmbhTeY8nE6P9K/WMnD967YW/FHM
pfMhGdvyVOMu/bhKwGyCm7huYfY8n23U9BecnedslGU5CfiGh1FZlwbEjlSGGxr0ViAtLGY2EJ+Z
mnzmzJQEb9oBrDvOiGoE5Hs0AW+CKEeX6Odx/NS32+srm40gZ+amlZ+Za5VhtLvp20VJcFiVzVYG
GslsRl3BlGKWu6CEN2V8vW5UIE+7OHHm5D1nVgdViuosxjuUh8YLt8pWKTydoY0VvZmNs4aG42aR
bng6TBex8mylQlCJp2KNGbNSHa4Ep/sdzJvfTUpAYJ7S4+9GeGOcLLr6S/K0M08KLrczw0J4saD2
0ECi5m/gMIrKg/0ggTQy20y45I3xtVVuhvUXtKm29kKcvsiGmP4lH4I6UjMYatdFTrWDrh8LtdOD
V3VT3uk8pAMe0vaKQw+f81I2JHqSaEz4vmWXHYHcq8FrtCt32ra+1Tb/CTW5GFgw44Ap0xHqVKaM
XKglHstGD3JEWF5pW0Dtk0JmmJu+0Rx2Bzl+lmJEqK47qxhdRINCJEOgLtEUA4Na+NTqD+qwwNss
XgLi7xdSVjukN8cMSPDala+H3pcm4Fm/++/WIMSvwdGhMGH87/UE0rhmZlZaeJovfSQhahUxTA1c
Yhjo9s5Iw/p4cq8v4aKcIX4nIVJZB5S7T9N3Uh6SJ/vradN+U99UB/bD6U1uAlZ8u27x/Xl6HjFE
i0KUCutp5EVlUZmCVHiLYDfMWcjdguUq1PZHbqL1mICgeSlMcLl9BtGQFVrZSx7u2lF5BdEOCZbd
Qk6DWLOprhQEur6opZEwXpw2AIeh5XGhmoLRqgTMJ9cosGSnUWKIPYHIlHJjp9wxBBvsiCEWxc4h
2MVQ8fhdwcvNKDtGpsDjuQYyK8Qwo3xl6MJwuDWcYlMiGuemmTn+LOC42bfM2XiF3Lbb0mQAXVG1
0DuAXXosh6P1nKoneoyjikSJzAHbJVDermmeMz7LRIY9DRczdRJs4JpCJzMCDiNljfI5VqRwGzJT
fVMV2nHTILyFjtBoQmA12OHX0hoZr2YIybUYYnaLKPmNgakSqZWRMekuUdY2My++UXWjNxzaZuFg
zYU/ByZsY+pL0VER3zRJVJmWGjNcMj4Uu/Zx3MIStFb+YGDJk/4qA6OJ1jmBiRIE89+WPn3oj3da
Dg2CpTkK5xgKRtUbt/Zdte7WhhvB97jEBjp73iZqB0IgVKCiRIpBxzxCny54HYq3ut5n5kIxYun3
Tz8/u6DlRk7bkh1/1Zw9pL0AJL9cP1yzUc+yIISGPwL8pHC2pMA65PqhCV71JvYiKL5C+zUO/pYH
wEwBMeBEwykLl4U9gtw6pKh1TrkvlTz36MZfGF/fMTm8uCczFyC9u1/GhItCNYJAjQuM6ZupaNhu
NXQMlqUg5raGVxdYdfCk9GiFL5czz92YlQ5wtwb7m6xKYGnX92Y21ML7QoN1MkRv6+PuB8BhsgTC
BVYyePn64KMSqr5Y6EcDzKHr8Ymph79j0kYYxkZMAKoT4fQcTs5RaxPVea3XnaesY4955onb9r3s
/+CsnYWX80UKOh1XGKz+ZVC4TmIrGipIIZzXwy5/Mb4n2/BGchmEKlcQ5nn5D4iHFm6wOf+AFxR6
aKRjSGCEr1oROVSgls7rxBoe34SbwTf9YTnrEx8r7ytjFhJtDYhgaSZ/3L2G+0m34g4H8ds1++eH
TwUt8in4gaqkiebJ35YZaGfdklWxfbZMt39a/VnE0Eath8Std15zxA7S7232c8FDpj9bvI2nvO8f
Bt5f8WcGTqCNwR3x+Q679LHheOl0/KVNvQn9pZ2aC07npoQvOMZyFg6wQr6aw4Ma/X6yfvbHJf9b
siFEi8SwglZimOC1ohE/uDArwtrr4IHZ3XRp8O67X3wPTB527RMKHpigJjEOI+uarihl3dyTqN0X
nvkwevVm6m+ur+/Z/BptRVfQlIWZVQhVjpYfDweUh1+hyXwypfazXlUbI5M2181cFHD+9PhfdoSn
R22C+GP2wXkdboIb+Cq3yiZ9ok65bhbC1HtB7eMXhA4LcTKCL0hdXbxQDDuYEPrBtGswHcpfC/+4
qVxuML/wHJr/jAK6gWv/PAYriGb4P0uueXnMPv4BottAKICou8MWBt8U6wXmpevf8nLLPv5+wUWk
ylCOLQyir3VypzNmzzQYQt4Ln3FpEdPPz46ykYIhdxyMDN2+0p+sbmERM8GdVUDxg/gOuAxaMx8N
ZOjGApDmK5W+/SP5Wt85fraxvOr7e3hnVMdbOluz302DnUom1dAYHfpoUbKkUosZX3gN6oRKYb5V
mGgPD87Cl5vJaVkZdOKyKQOk4hH80Q4kK3JwSgbnNfya7MMtesye/Gw/EAfd2F9Sn5hJBD5aEzaK
yWLohk4EDFRsdtl2vAWt4EZfrY3ilRs4sRZrJfOf8dfyhM9YnYym7pkMeEVw1NlOHYjj7+Mn6b72
eg+mU/SElg7UrEUdmjSb69LWRdhV18ZSLEsVG2e2NwUUx4e+dIGn+9fP1eRxF4HjlxkReYV6RhGm
XcmXNFqqT9CV9m7qtG4b9bRVvl03Nu//Z9aEC8ySDyGTI1hrCPTguzeSGzOKhDwBKRyVJmltl+51
m3NnmlcWWRX0iaAHhZ3LTKUzDCvjO+rmRiuVbZVaC3F+1oQB2AolLXrl4qMHqh+mpWLFebW1G0ra
nhMOC7t0USyHAgrO/l8mRIfXoM+pKD+9ficPRdD168kNPXOt3GS8WF2dD/f2+fp3E8QEp3fjZJL2
Fxh+GPzF+ryhJJly5AZ97X3FP/w83cN6nLjHz/1bd3/c6Gvwa/FKqVbdN+vxAEjPMxagKHOuef4H
CFdK1hT66RiQCY+suHZ+O9Y+srAd7GtHbSkwT+FJPAZTixGUo0bfXhSx6JEoKiWr4XzTOQI0p9y2
K3WHdPQuWB3XyxJs081/zZ6Q5Z/kBr5XFXtH5niy5PfT6bOVfE/UO1n5FCO1en0vLzNvtnISyrSn
EuWFxgRU3k0GFZTzalmH701JuVeehk1KhicVbWHXZg8DkgA8AdFGuYA+OPBcIBkd4jbFi6PCWx9F
C6uZi4zamQXBL/KqrsfBikgFFMk3nJ+Blv3UIG24/s3mj9yZGeFGQ/cchpV0MuOPfvrWbA4+/Drm
Y7iTNgdmXVfqbejDe7Zgdun7CSed0TJHDsgRXntlVewKpiNWJU+KKUJq4CD+k+xx7oPqJoBRNB64
xCeV1fO0J0iUPGyoILxqpCGnbB/xkllq5M85/JkNS2gpNmhnO/UBGycZio5vCDiNA4Pt1qdD6R6G
79c/4tw3PDcmXDPIq6NlpDv262G4tbTvRvzz+u+/QCVMsfHcgOCCp8LI4YyLnVfFYaZgV0cQG6+C
DU9acAlJ5cWP1Us/oPPgyusJHBj8jUvt3L7gm+ir2zVEKYRGSOFtKftkZuFSSJwLGrrFcwIEE1Uq
sfIxpvIQSYz1vJY/s6+wHMFVsdK9p9AbNwGcfg71CHW9nNvN7t2ZWSEyhsxXR+SZ9itkPN4go8+x
JEo1a4ERAjgRHUScxVQ1to+KWSCV9Vqm0mejPj2BhV1fd5DZE3VmYvoTzh4SgzlATVFjokW6gQHp
TCu3J07ydSuC3BtXtE6lFYymZb7LyokDB05aEW3D02lvPExST4ghbaCx9KdtsRcaKZcuL9gSlpSq
qY5g3/G0t57VdGWsOg+KplWMv+vr7E67kdeZn+ymwuLSE2Z2mdPL1kKRjbKyKDZ3lMqkP8GRs9c/
D17kntxobb4QDL3oRtstfNLp5H64mHWGQSdBOwPNHfgNhXQRCtAyZSC32DMluS94ncVu7bVfawof
PNsXjvGFm2BMnarM5Fgg9cTEEfbiQ9PBSLTXkso9aMlaS0HQw1t3fVEXJxkz03PTJobTnLSF+B4l
jpw2VS3/KLpnejOj/h3OQFeCv/K6nbmNgncZOSuUZVXtAqSqhVoslfHpuFekDKyU4feMnhUwuw0M
IZ4gcarrml46gFl4aGzTqx1EJRf+hin0iRt49jdowkWDWEwfFE583B92zIBvC//ga5+GR0hegdvd
DrfHxr9ucfbr/lo0vNUfzrrelg39KynfM/curxnB/ZnKxm0aqTe1Ey+ou805zPnihHvHLpmtVPLo
uDfkR6OJVr32Wze8Xl/Pkg3hbgmoBQdDUh339ulroAUv5aA/GP3C6+IiHcAldXJtNJI4aRfHDFWO
RKNIXFBm+Y2hQFdFTKKSMrCl1apJEGa1879xCAygzI5C6XlSmvq4TRWSGbCfEEQOxcsx+iMFO9Vr
tyPz79c/32UlhKWdGxIusApBgUZvu+PeQbRDWRe7CeAAZ0G8my7MyFsshsxtGJGKnARlDjqKwoYZ
1inrzZANS+/6tbJOKPpJbh9Z62TTupBNIPuN8IhXLSUIk7OJJ+3crnAjmAc0giBWzvf2l/E7ii2U
vuFKghjzxnDl2yWczOwqgSFbcM6Tuomx0hgNOYV/K98PZf+Y2Nrnoki3WR4tlShmVwX6mJsGEAed
0Y9+Utun1GLaV/4Rfx3tDZhTuFPdeJPL99KGKb7fl+QML98Zk7/8MqgLAUsGYwHbLgaRJ6YTCNnn
hmfGOt40vuJSub0HBLdQ5J925mLnzkwKIetgQ0IiV5g8KcNGT1TfMf/GaQPjM0kAOCjIiSqUsE7p
VRw6xT5n2HciA6yKxhtyeasMi4qGczt2bkvww64OGubQotM+pzgSbDIv2EXfenfKg4rNEprovTkv
frtza0Ic4RWVK+AwyblWCIe9UC+InypykrZyJZfHvPwdHbKV/irD/bPQNp65aWyqS0AlDAWEgNj+
hDWub6wgPe0VB3rP+rEaP49t7CZDsBDDZs6aPSknMLUIa/PFPW6iaJV3ulnsA+lRqvqVOUKfgD7K
9Ug544U2p9kh8bE0LAlfMkuAnRxkg1SLscDe8RT763UDc/kItBWkIszkmYhKCBYsGHVktHuwUGpe
WCq39DofSV5uehvqmFPgISXy2koOrPaqXyaG9zfsE640PiLanhffMS6ivm5bLX9PXE2cJHPNl2yn
Mbe1VCy73DImJxjbgmqGaZ2LsstJgx8q7A+4Jaw6LkQoBpSHB9t35Eb6y/v20dR0Hs8eN01+DDpN
5QTo1Wstvwz6wsVy6Rcff79wnzValekj/Dx76nE3uWE8wpE4LHj4NBEuhMCPRoSgcUSDuC/tXv4x
PtTfST7SF2WtrLJ742n4zfoUbiRIW1aha5IxNt+S1+uOsbRZgl929TGsRqQ39tDJrvqD3zO+kzsL
3rdkRMhD6n5g8FjC+euK2xiiO6mq7sOiXDBzUaXlPXHueNPPz7yhbTqIsoex2MMz7unp+EzN1qv7
IF330LxpwVJ98bKHIBicUsszg4f4MGhVSBTM4O/xUGvbQfTLULX0FX0HeX3wgqelXsy8TR7AdGJM
S6HG/9EmBO6cu8447WlWHFcJuIXxFUoZWDh2U2EOovlDszjGc9nlYqUGeAnQIFP7TuwW5k7SNrGu
nfblmo6Tm/pIoWSrn6Or+2QiG+Ptulcu2hO+rN2gl52URcnbN9yma3jrnICA1fnDWl3BZaQjWLhw
pc2E6I9rFNIt5SipsNTpGTY132EwKtS+tW7vAXXZZPZvCyucOxMGoZgBbvobF43/sAsUeEyxVnkB
/XGkSGmM+/UE2Uhu0GBe0cmDin1z3excrDm3KnzXoctHZqUJaF3LAHYDtruL1T8KVXrqq/a27/XP
WYGUS1eb++uG586mMTkPzwLIAMQe4tDGNfSluG1kbSzpp9ncVcd8XQUooGSLHeC5sH1mTOwkTvqS
lUzLhp2UHsY1KZ8rfYK4fVV7uh9/l5bPx5JFIY2Fex92YciiOJXxp3rXbSDIfkxg5p6GsgkE8PmE
S/fGdPl8TP/gaKMoCr8d1fKLXl81zZNGDWeyXqOMgLYiqixozbgQkXXrcqX0bOMqXrgvLoEkRIJz
q8JtBQHyWDG1ctqnuz8l1nUoHTRvGYpz+UlJH1jDexuM1rNwHJOaHn6cheUe0swXO+tetK5YaKxc
OqWjU8hTZcprlL9E9GvYVIeirhBAjhPnc99DVFAXw9SN6u5Sixa3ZS2lgerFnjnAURVT1WjuYVC4
osiXShR9+Honr/PkfbU6PKffnM/lU4LgxmrxspgxZ6pUANQJdkvfTbgsqqGRIrXDXL02N+Wjsm23
P0+0S8sneWs+XT/hMzEbP1QdNMmg3FdpuX28maAOtZOx4ogHP4pdiqjHc7Az71o3fNS+QhVRfVvq
JYoWdZl8GoQvS7RAKV7chTCo1y20ksbeRG/Fm6AQ0XPwAiH9M1Rl62G7hPyBkOfj/r1bBDLDDDpC
hOoFhE+BS250ssjYK7WT3MIQnjzGagGP+iFADsTAeTJbL7wM6r/PkHolD+Vo989ZqRxWpyTJ3Lww
YbErThn3l5LUboOyxxd4AUsv6UznhxRX3XMGddQaujLwZsMYfNeNELUXkDo1Qm5aYKzrsZU2YzYU
PmDQn4ykjn7nlOUj1GwmxPp0G9AcGIdwrVSN9skwUpi3IMy/t7q6rde1Y79A22nwoM+pQrmamchr
HWkuV8+M0k1baDUA3kH4VrTZxELdS7+FJz38XPO62OVO022VKkFeNuRXoJ+jPiaNelyVkaR/N2H8
/6OPiwbasN7+WuuoidhjhsYPWpU/RjXufxIprQclc5KntgniDaz9xw4eWcOh/2sz36TksJ5ZTvwS
5/VTZxdkowqKYU06hrtECsJt79A31o7qXdmdHCh2By3dQEOng8GKK6hFLSRJ5MRY5fJB91s9kG6r
OE59CMwP3kHS67XWJJNQLGKdEQzn8QlpIJMCcNWZ8qNj2BFtx/a73GqBOxRN/ZYAWF63kmrco0mN
SDpS365lM78Q9/RGVwYU1Y/SaNNdhrvyW5fp+kQPmiNpk0VbUEi2Z1joI1kl+m3HXmmeD3LXuYmd
Qo86yvA3R8fioWFA4L6XzcDVkGJDR08dnnOrZri9RZ+MR0d9p0jMZCFfO2zC1GzXcqPk666P0Zct
U1oQYxZ7g8IgYRES+KMgHtn0Dn3eAb0TEAXpAzFb9hn+Hr2U6YInqUmsbXm6LdYGajp5FaFaNRRG
78mV9qYMVnHbZ/mPhI9xC5EO2JjAL5n830IPr6Pq2rZrtAMtrhhbWY3BCBR5DKU16unmq902/T1c
nOnaQWlwVeToXxRNVa3NMMzcQLchahzLg3+UD4Ur6VX9ObHrn31aULvLKnigi7J289z8mRROyYSf
1Wd3B6NpPTqN0D33Vu86apHdjWYW+JDlqZ4eOodghUyDgeJaIfm6nBq3URGUP6U0DT5lTvDqFBrq
OE4c3EmKpD9Jx6GMVo19kr3uIDFPwkQhpLaWHK0npTk0dkYbBpm225QZsnmRo3bbMEHo84Quj3e0
8nJVdHa5nUT1NH8hkgpX33uUmRJD0nxCKcpxHyNpqR4S+TRY2j79fvw6Yb1hd/QbaVX50VNwK2+X
4bxLFoW8MK1RwZWPtrZvjy8R0nPaYrYya8ECv8MFCGRCLJoSTHBP7vq99tx/13zUoj3zsclBXE1Y
3vQHaiQLKbaQYf/5FS2o8BWqpxD7CPdRP1CJOCidtpflrV49yJGX50t33lQRPcvBRBtiiydEjXlA
slDbW+SZzLx+KW7DR0rrN4tvTSHbu7AkZJjHVus5xaymc5XvMiMH0Rpc0Evvqv4RGO/p24IPztqD
C43RBttRGaD56IPUsXRk0wptb94P7sSDdvAzN/qGlN3mv7BnT8Up+oMXFUX9pGptVR2n9cWfRloH
oYcTgscnlT09hL6+1EWeX+Avg5PDnj3emwn9Gh4xWH43N2garcZb7ufb4qvmTsNPi63jJXvCBzXb
QjkkqJHsoSv3dJfeyLq+1dfTBgLQXx+XNnD2wPFon6ZAuTFFKI2cmcGhYuhsH9y3a6bwPOUAdH5g
sqe+33aLo4DvMxPCUYCQDIYK4jfAHRGkF3X0fYKh1/dyojLVp6MN6efMrLUueokleimnQvIKI0Nc
LG2g4D7KkrNNyaA+xWYe3pVh238Kj63TTASYsLSXsORuzMQ5+QqSgTcIhw2w0nbaXcwD5Uk/dT2A
pFoFi3TohmdV6yuvspGri3Qt9Ux97Ff2KW9vjFSz3aosjDs4ko+PMZIxDw6CcauuGT/Xnd7/LAqn
XYHlGx9URS6fHeP4wC+O15oVZQszY+Kg83SK+UiWBpjWnL6SENlPaMHLaX/S93nKxN8Ksn9vvJXc
k7ZSNs5nazMV7JN1uoiJF8tG74aVSafSxBmgthEMx06FCiBCA/saUZVV/oIqrResc2hvV6c71c98
ab34IBBeHxc2hUulkNC4sbvpGotpUMheApPS6TvKb1sIAH3Tux6xZsI9TTKQNHBTmYwOCStEuj2E
1gNrhfPAzpOZ3Ufj9+s2Zs7UBxvCimBqMgKJ8tj+WN21hwelWKpBzRvQmEgC7Tqx3X4MSogCSxkz
p1MUtDfwUXyrb0vP/BmsbD8D+2ntyqVcY/os4rHlq/zLolCbjSKc5YD45V57gFJc+971a/2rCaQX
9ucfcEN2ayV2m8xtPy/Pw8975ZlxYc/iBJyG1GIcTb5y7XwnxXH7rbluwWw4oF2zZw7qX51r+9Mv
z6wKuyirpxNhgI+c3qGW6k8gHsdDTWgj+zXje93t34n9UwP3Xx9ZSEVga2dCJMFvKg8xxafmtIKU
neE256Z5SJ5DfwmUN3cWmMGxSB0B2WD6oxu1SWVHNbT/+7Ky1jnItRNMkOhIb68fBxFg8P4l6U/j
8TBGMUUsJCVlFR+P1lhP61L8iYYwL7zkDl3stbTTJ4XI1d8xyAHXJxg4RRThfDCX3R6Bnmh7pBE3
kZv8iO9/NuAd6Y9EN8YSKavYEH9fH01OeYIdMi4oRs3W6BPdGWV1f7gDPOEeb1I/Vv3kC2rNnV9+
wlfQ3IUkbGmdc/ungZJyTAtyYcTjP+4fyhz1MZNHdR8jjJh8Tk0/PfydUKNpBtgogF+Xc1qFLdUd
qm0qoabzpuQ1fyiZYn4aN4SBP4bdcKvL3sL2zeRA8MP9sjndGGc5V1ZRg9CNd5uTmOtd4QeP8i5d
naAI9RLS2CWOndkIc25R+JJD10ZpCkXBXv0sPSTb9MEa1um3cdN6MJKu8t8zma7XgpfOBfFzm9PP
z1aZVIaWDtAV7oMCrvQbPVx42MzVvT58RuEUoLMuHeqKRSEf+Twhs7P7ATK8iblyKjcXG/kvIsv+
PAhnGyfcEuFhiOUiwiGbDH28mDxuXA1WsGrV03/58YTQhZxPZloDazPaP47OTpYWrvBFjxCif4xO
T1bJg7q3aldqVhOXaejV35DVoRHRrAdGm9VttUQItrhnwhXAbG4SoZuAI74zcp825m99uIrd1psm
nA9foL9dOGzzbmiDyGXgiLtAsJjCQUZrOVP34b5f549TDUHftTQkTi8ojK7zzdKt82/W+C+LIrK+
VfQ8L6xU3Rc/Gy/eHm/AauwAotSe4kVetzV215e4sEJLuH5MPWyoK+TqXpa+HcZ7u9xc//3z8V/7
tSAhXvWq3fcMrKj70x/J8XbwpJWyOviSl95KhYt6kuIe38rNEr5s3iy9AJ4KMMhTQvwYQKrRKJMq
xaxBfXNlHKd/Hp80OsuGZ0IJ0tDoHb8s0zPMfk8aSTYoKZBtYnfiIJWtfGxsdX8Mo3sTedBIr5eC
o9hm/TOUmNTs4VR7f51+XJydBsPYNERHJpEhWFVug/XEI/z+LgV7vLCDs0s6szb9/CwWQxZNc6TH
WuUNvLq7e4Zn1pJrufGL5qU/gk+Lh2DWokUJg145/xPbIPEhAm2vc9DRJw82hV+cPOcpvA98EiNU
wrxkbQdusgTAn80YflkVW56nUm9hxCk57OMPI7yzIfnWW3UppEz+Lj4WKN1ZOnqoEEKLhUnkjRoV
KN108dRr+yb32bvfGv8Ijmi52zKbXZ5bEyK1hKhoUvRkC1N2GQE6SL5YXHHVTmfcafFVMF1h19Ym
hEv6CL2lx+yb8pzvkEf1sptmXGnUveIvUA9+TaHSmsr6q7+KXv3zRPz6qiLHoZ1oTZQeWGfry+57
GXHz5/TE0V9GZ82655kxIWbS2kHoecBRHPWuT4rNAS2yhTM3m+VBEG2TNyNAKmLdaB7IdmhwDaBH
tLP8w0O7al3r81TnnSiUlygUZm90HSIP2qrMfV+UlrXg0DFYjr2TZz3IkPUm3mENK/7thLyMbo/P
izs2t8Jzi0JUseogyIzpak3vRl/1TmByV9Ero8rvbJG8fBZzytmweW5SuBOaTLGTuGORU7pePla4
SMyMS38fL3J7/Btbk19OeEgqVR+DpjmOTZSH/XsIK6GXh8r+rvtJnRKipkUU6/y3/GVMuGPRsxma
pMaYvpmedMVDsCtvU6YM808nP3y2Xha8cy5S6lOZ6B+Lm/6esxuhQQh96CXsVd695lNnXsFD9aZ8
mjKjKXdO5NWizctD5zjQCzpgkGlYM2Xz0aaTB2UU2NRi1XR9iADiT2wzdbai24guk/7d9g8wYKkL
Je7LlX6wKqZjcjRCbDjyWLbjfmX18aq0kAWmVXf9iy4sTszCHItOGlp82h6V7lVxeMrag3fdwtJC
BBfR6yC0M5jt9lkWrHTHsyN71fe//XdGBL+oaPv18HxSyxillRzdOGgqJ9aP60Zm7jT2BDZ2Bxek
ryJWZnQ5RCqq4WNlX0+fmLTyw3v5Z+9pbuJ320VI2+XZ+mhNuEHzMZARAcLvplxLWVf3UwZp3Cs3
pi9vq9t+AU+zuDrBz+swp46iZ/QcfhxeDL/a2OvhAYGICQtJgXnBLWYC/4fliRzSBxlB8LiYPI86
5R/T3EewVh+dfTH8Q8EB2bnF2+YyT5iMWiaUcihoo9X08SwbQ4EqcxFxqu6t4EZK3QLeA/9Eaajd
1qvoBAj+W/LIVecvvgtmT9qZ6ennZ6FL05xxKA2JOwDoAkJLmTve5QwGjhszdZ3kpvcMKE4WI/Rl
1vdxxdPxPDNrhyFyh6dgus+ln8bd8d6+g7i0ROjhcINO+F+bCCEw0wJEMUhmsoZmsZg9DAfbQcyO
UoNR1LeyQ9YnFwttmLnveG5CrGZAQRAdAq4AC1RKs7cWJTLmDQCTQ2qMTph4gXZ9WrVSaPIQXkMU
HxEWifih57hGuk45DhRIybzc67Fl1iiMPkyVgbEE5flxm1o0eOrW4cOpebqFG9yPsmJhb+YCMYNy
/zQhtrv1ogGy11IP1XPFCxvGyg2coFqcnFyyIyQgZKhGqIYKFbQfAFkAZjDnG7mH9XgA5nzYx7oL
pOzhP8BxTgHx4yMA5ztboHDTaAdVh/NCVfclQ+XZxlFWDXM0w+q9uk2fIPoWBd+y1J8UsxIfKvSF
PZwpoUzTGYA6KduoFNWFTYyoZuj2yAurb4C0IeaI8pjjlXRB7o2b3FvWFZgpNnywKGYJcdcfzVzm
QXA0VlNxr1x3X0Fn3OjroboJkWfcTZxdy8QBM73Qj4aFTXbCaVRKxzCiTyfUgREFfj5tMprU0uf0
q4qc/U6PV8Mu3xxf/8ZJ+fWRLWGX1ULqQOnx4LLjyJWCb/1pqbg+FzKprGuke9Q5LpqRgyK1veNE
6l5SoNUMtzmPSOWJo///Sbuu3TpyZftFDXQOrx12Uo6W/NLYlq1m5xy//i5qzrVa3DybHh/AwGAg
QCWyi8Vi1aq11M2wzR9E9rjnZWWOueervNV6tY9wMcyTJyWoaTpkTwxBhvSRnJycjpUZxjmNBq3/
xgqV4/QGrfThEi9ir4eD2nsIqV8a7/aLjKnSPxCg4oU2HUkTWjEfk+PMndtooKjp0E9GYZEqyckQ
NJRKX32F3sadvoEU9Q/RXcu75dcW6V+0uvPiBoKvkQ6LRXVVmT9BKAfG4cteF2RM3IWBTAkJhQK6
JhagG7Vjm/dxjA8X7WuqqiDKN+nOsJ8MvxjCPxiiA9Evs3NTo43gqU/RwdrPgbWpt3h9ABUOLcMl
MHfZL9HR4gawtUF248bCkJLq4/EPiCDeV8Ck2o/QRHetQ7cdvy0ip+T5/tog/fnqS1VI2tPUSdRj
/o5kbLgswN41oYucfKPqDcV9t7h17+bCIgD/033uLJNEdFLepbEEu1V4Zef3qqi4zU2m1wtjOiF9
bcu1nGAnlZtsT3nsKF4jeQa7BZAAwhY1L2KBxwUBC7eOAtLcr9soafPSTio8EZQx93TCJ92WLwBa
HvINSjaP5wMwp8KAdwByaFBeGqgvsGjAdHHqpK4s5di9DH68q7fVj/ABttCVEL4SuCtb2WI8MoKu
cgFso3Js0Cg+EK996vDED6Sr6trwKHGzqMTN9YyVQcYjLcmwpII4ylGD72fND+0vKmxft4/xvSql
aOAYFvRttV/8fgskmRs9Asfjx2D4EXIOcrcQEgkYXUXdBANmX53DNlE0RONd+QfJE8MXzdtiNwTj
ZefNF0IaAe4Gfppj00wgKSSlpd4xvICV/Ceo0FCylwBm3i7H3J/dxPRENrnxfmWSSUZAHgDVc6Dp
jnr5nNfELZqL2gAIXsQazk23oM37/1up0a1ehSulaJcc/G4KRkpBXFM9tvdUYha6qODfdocjiPp9
51b4hBPtKHMNxFYjtYqqKzjdtOkSB/lVWHggiNqb8JnKsxNPeMZFNunPVytV9cGOqp6eOxS88gD8
PNvBwhDW6GuUBPZX6GUvgrAi8FONOXmQSy8mqEkqR7LXc6imoOeJgoAxe7NPR2xESYJohcwxLAh0
8BDgYG4ByH5QLiFOvBMsSWSDuQUiaYiJOlDH3E6XrTc+TTv7sdh9qH363VZL/H+ptPjxAF97KJNM
Qmi8Cs0MFouh8EbH8JRhcUN78s+v7OTEgTcA0BYLRXuZdliZEyc5DbETI0TxRml2Xf9tbupNohRA
Yj6eN3R6kVJLmNXRVRlw8BOUkkUJ1VMKbu82PaZ0wU4F7dLl3tmquG7+/bXNWGMOuAS1d5s0sNZn
vvaiYvYQ6qz7Vg9oc0DMAnGS/jDmmJM99NCBHUG2dMyhFlim1/LouIrI0U+zOsYK9dLVWS6Nood4
BuCj5LIoAeZcfEpIVXwrwUF7h+b+QVQFEn405ihDRqMlzoB1hVdo3IKwutjNYCH5Bx7777MfZn3M
SY7bqGtKDdYavwMhPJqNPvDDlM8fsCQiKD/9l7XpECiQ0QHHY//rbsoQ4u7sDnBAUHYMPk3tup18
Yz7owOE6vohIjJ7XL08Aujb0o6E7j6wBjfev1tqhVCqz1lGwnJ6iavKaevIxWIke9INFyoAYaiA4
cPTonrPI7KaihwPobzUNMcs+0LyVzt6OwP1CploQH2n4OzFloSYC7QoDPHpMFLEXy4jGooVjNi+D
FhTV5EKjxe2H214uPcG6Tq4XupOYqlUN0C8DvMCctXxcUi2vY6BzD2qDXJI24cCtAgj13vAaMcGL
yB5z6pYxSuFBhI4MaIBXkg1pPesphzESQM0HQjPnF0h/H7OZ4GsHSJy6inbSnIglS00m2qZa9Ett
vJyq4/nff1qwB55xbYC5WhZlyKSS4Gup39vABA89uakuRgXFLdp7IweyXX4KTNJvcm5NzFlLw9BJ
cyhnHKfIry4XMGskfrhXrhUDZVhapRdlkrxYuV4k25WIsqgGZQ0sSrsRKCiI3r/ONx9pTwAGDzcU
bCrnHoU5E6Sp6NUq0OjEBqxCc6Jh/rQh6LlgvNIl7W6ptynG5BKl9QVbyXePT0snxxoqQkSD++tX
KvQ5oN9ykXpJAkgGEKMBVOkqd7kV2OSEki+rY9KfwtGnMcEMBzaTSgah036hgHu28f69PBEdzNBl
sHOjUoI4CWalrztpRFWXqkoBdD/YF5Cx5tvkRwbw2hSUoLEUgQg4kWttzWHJtopRSXK7wSWgjZ4W
VW41q5AKDTH5mLpEJJ18+uKmi9MsMFciVFLd7q+Lm404SwaSIFDuzQMlSHtrfXWDzoTXC0IydbiT
E4fRRZvWPbGLzCdTASOrJjp4ZEhpj3FPOfHnxarp4OeyOe8eXFNUNwNfC7q8LE66B60QqXt0pmJM
MbsZGMi7CXTSuV78xZWGxNhCyxY9P1VmVS3CSo3iAmi9o5FXyr6QO6V2O3tufDC9q7fK0mCUP5/s
a3U2mmAeItWbLGN2tVwS8QVx10xp/fCbbTpS8PVDjmZGhm7Q0KLQ6tBLFCXyLej0eHLqZIIvyQ9l
Fsi38I8z7l6Aug8JBfo9aDhaL3RobepcvXInrziS3fSr+CVsgHCDzKfJD/6JVTizHDLPgDajNv+E
vpl+0EGNQqmM5ZsBTU8KQTkIX8ecexa13t/L/Dg7K5tUHhjFL0CCqeyQ9oNs8iRIS/QfaLZp5+5Y
bc/7Lf80rizSv2hlMZFUuzE6bKx6Z2/HbXgL/HZ3oDi6+Eb/l7oD/8Q1UJuBRdCCJgYL60S1qIjC
Gd20Hs2dqJm9RCSHxb2DVhaYe33EQejLASjLJPajIndBLjMnN3kvuMy5vrEywwRoTKz3Zq3BDAZD
/FjHDJstSM25h+vTgs0EZWiQJu1Ece5qb/oGKf3ReivtR8HX5+YkCFi2DHgo7hr6V6y+fhdDCDEx
YGU89IFMWRb3zS7cUDG0Zjvu1HuBPa5/r+wxFzcGL/MB3x1h8t3AzOG4zZ/sRyCYya6BlKwsgB3x
o8bKHHMBZGkSSVoK524DygKaoZnYYNKV8n822+hGEeUIvOVhVA5wDFqaxJTj1+2swirTwhR5iYEh
bMnNNqWnQRAldFXoeAit8Xx9bY066frjqa1iFiqsSRcga8uvFR8Uu35cgqPDfeuCJSjuVKg7CvsN
vHxhbZdxGkqhB7lBateAkubsp+SpsaBpcKWhnC1wGJ6Drm0xDlMCITotS0QzvfGdvk9zz/GUO3JN
51P/AGEissd4jJxJJNRjmlne6R/Kb6D92OWXtGJCOetF7VLuOwRMBPQxAjbvkycxaZpFa0AZcDTQ
4P8AhrdPUgDBb/0BEyCXlNJMiODkhRYFb36aPYBKjc0g0G4GpUnWAaGd7rXykKeXpiGgQzwtLiPJ
UwwLHC+ODFUAVj9vTq2mSmLYgGBqWHlN7JJbxBcvvB1vJ8OtIPp1PUANTpimcxe3MswcCrRmDVWi
hiGeawKkfVABwSX+JHsgyrC+53slkHeWr/38G0elyQmQEgrNa78eximK8ZFDdK2sB6X3itv0YPuD
Jxmu+TJ/9MlEIBtucAMf+2+LzFVXxA6mHlGSBS8C1eWGupRX7Sin0n/sbf/HFTJ3XpNDyFklWKF+
lanouffo4Kae8d26m33pIK4n8n3oc4Hs83U25HGxEvQ1IVIN+EVAXp2LbGPvQeV5xACD/Nj8CcaM
Ogj7aFhtKztJOgxl2FT0QxLM5EqutiuvrIA+LB1QONPJQOGH5N4aq3XSn6/ieE/swXASfEj7KdnT
QQ17r4I7qvwo5QgLjNwIB7CgRplIUEZisvYMINnIWtCZGMNAW66jiwJjROotmL+HY3VdohAtPQo8
h3cm6aAG6jiY4T6p5kx5jKmQBgvMIVTwPr4vfotcWgKJRwxw04sDDvrqqhQhX3gLXVtlzscQFY5U
T3Cf7qUPhn0MydDxFZRcwIB2W+dWOG7D+4xre8z5yEkqzSATwvCEA7kk3Sv86Yf+My9R3bE36Wb+
K79ZGWTPR53VWawBKHaEEInyNj8bu9APNxAhsV8iaOKIygTcp8LaHuM5phJCnmamAecOvCEQTe4O
0W0EEYg/qIDwTiFmv2QMV6OWigrg1zMBdYaWkBnNyb5xPyqOIG4PEzf50fr2G7Ip13kdhRvK9ZiV
UeYgjpKpN0kBVFGyb/ZU4jP8qe77DR2MrLb2tSbCq3Nv//Uq6R+0OvnWgifEYAHb4zzQ6U/jIvou
BZ1bgfkFGcCPPyBt5R7F1RLpvq8shmpugtGUNn0fQOSOmZgWWMLUqwL1TfESZOF/AI7mHoyVTfo3
rWxKZZVlKQTXEccpMx5Vt6XR7R/PEVHxiRyHSRhDTUKrD9yfRxNzrGYD3KAoteF7CWBMoPuDbB9b
nNPR42qiAgHUuCmf452CYcjUa1/qS6r2Ik4R+V/stzm2Oleo6E4qtYbdQyEgap6J9RoqjSsI0fxt
+7TCnDfLavUw7dFqHTZUnIHS6mJgFnNLlG4/uXNuRb3d/+L7EF6DqoCNFJ9JmGrZ6sCQhugVv88E
krotWEOVi+iX+mBHfvNMhWwqSbRM/rf7NMrcCV2UaQ4xAELTP3ImZYcmTe6CRKF9KfcgP7qRhUwD
vFcawFO/18lcCxVG6iKQQwKASdBiK69RnkM+Kr/KlRvuuoCKgRa1G3qiarxog9lhvtRO1cyga9VQ
tYL8qOaj8gkRBc3y5MzLb4u7MFB+CvxIsMEs3lyOZiWW6Grpi9tE8zJ8pZ2p8pKKIFmvlgAGzk2C
V7trMiG7Bsml3C+ApqlXxk0CqekoyD2aPaWPNNEX9tTpOWCzw7U9JmKPzvSf9SWX5bWD2alqZ33M
E5JAlDbxj+RvxzHpz1dhM+qBQR3oMKGk/TTSm1FYv+V1f1Gx/rTABOaubQbHopBM2h9SAaCV7tPL
GrXGysu2osDMt4bKuAZ9Ls44RZcO0JhU4RrZpYw5lRbFVPV1OBTX5cbZCytN3A+1ssbcA1LZA5im
wFoEJDlaKMsOB127A2ccMIuJoFjH/VSgngHlmMMZeOiIJLdlglu1CjGg24Hma6n3gpPFvUWhwwXl
bNr8ZZsZYWxI8qQuuNjuZFR7dtHBCpYDuc92GaQT/qr6DRGW3+aYSFkpTYMe/oxrR3UbdM099YnG
LctTHRcTN4ZX3ziQOBUskhs+VlaZYFlkYaLM0HQ9pu/DC30KkY3jkXfpu7rJMHIg6tmzigcfBenP
VaJU8fWMFXmeDyBKpciw/Fl9J5U7Xs/P6jNkobepByoAgK1LNwPFyGNz6K7+LqV2ZKhwaKDXPBmy
ALmblDV4N2EIbwwQoLfKdXY0QP3k+ELoJHdvP22x4xVGHZlmaMMWJgHU2c1uVYTnGlTkKBpUi2fn
eN1aAq/lXn4rm0xaQSCq0zuRgoMBAGpKFm/sIWtiz5vG+rsUZmWLuQqsstD7UoIt+WAfJLeBJC5N
zHyQAx/mPWhGPOETk3vuVyaZ2yDuuyrJamwpfbcvvgX4MPGTb5ACxIRMctd/+7sDAvwYOPsQbk7G
OaxCk+pYnRAFrpaNsVF23YVy3x3CG9r2NvbRt/MHkrdAA8RdFgatKF84c0OoZthVpByUYxRWboKS
Whn6/5sFJk4r0+TYrdkrR5UMvhGZ7pQJfPB0WAS1yPUimEzTiZ1ZjggWISuHttmA1zECrhxHHFQY
YeQPh2b0q3T3Ty9fVBYQ7SATR+3atMYmgfFsqP22eeman+c3ULg8JmamipVHxMAOmu3l0nvk5/KY
gQ4j3kK4dgrS1tcVP7nGixLzMH91qa/2lmX76Kd5xiMJxqXdP6MBUhBulsMS/FFtjvcWWltjwkkJ
GnJzVhv6ksyv2+vxKj2kV/qj+ZBDkhr31FMOCLrgzSCyyYSVupDkRgphU4+/RWHjzgP67bGoc8R1
E1TGIMWnYiyfxaDqkoRzZpU4Blv9znLDd4A1ka0jc44/yjl/wO3Duw8AQf1tklmYbaZhIQOSR0ss
duOmEMEAHjXdkud0AD+11z78QV1HZJSJmJY9qFRORQGPEZ1Go5A8jMc80W5VvrFGvIPOnw5VtLH0
56ssem5seTBkrNIB2+teeiEvw2OjQmrTW97aZyodoQbahe3HXqSimQVCccz1P3X3wPXsRbVXriut
dpyJppDOTu2mxN+i5MMmHYM0PGZzLFixyAgTULskMslcYocrCXChYfEyW71Cq1JghpvOr92Hiaph
pOlhZtYIO98tgJQoJ5R8a97U+z8ZneHlEcitP5orFnCPzM7NDcST4gbJ7zBBy8QuXJI8yKAg10Vc
ZVx3WRlidi9TlcGJUiSgSjW+WbIV9IYmKiCJbDA7t4D0o01KLEbdUiRZsrFfrXt1rxz6fXPl7MmV
qA/OdQko3RvAXFG5W+bQkaFBty/DHdTYP+boMJUg+5i25w8a9yVurIwwB03KkrAzQC73QQtjxa5G
XECXL5RrgKWhMwfWBdHZFi2LdYp4WdpkgcXcrlxz3He67taLf35d3I+1WhbjEGphZMU4t5hXkQu3
1t8sUVDgH6SVBcYdYkWPWrOEhfwdgukmuKzyrf6oGbi86cgxEXwomg6wFYz1d2ISkom0dVHFMEcF
rdKDE4wbir4QmeEvC/zStg2tP6ro/DXwLmoid2OC+JC/Ow/Nnq5qvikyd/b/iLyH3lYny7LwMtbx
ZjWwwK/mIjOMMHST0uyfFpmVnXU/3lKVpe7qL8tOGBf8f2vsW0qbQzPNCkTy5DK6Dg8KOi8dmOOs
O9mniY/QR+g79MzqWGYbc6lHde4KDPLJUv5qTn29KyLtvkoKI8gcqd/NTvyNMndBbQR4QMjNpaJ4
zyuorJfMpAvgEe3K0cC9MqOYclncOEHy7tD1HvBsFBw6fk672l8mYqWKnHREy5DoKb7TeXibe//R
OP/pHIfZo0w1tAskCdM9btcZoHrFlMF7QEnfvjpS1WWpie1TwKoygSq8PAwQJvngoiU75UqX3XnX
7yrRgrmxbGWVOZXorc91WmPB3SY+4rLWSvC+/UOMnjz3vae8J7v8RiSQKVwsc2ooUV/SDTmtf9B2
UL6jEEfjWgPzbrsvgvzBEtchuBH1c6mstm8OZLBVQHcI/ZP4HoPgFFS5jfbtZejWmxTVOSFRjsgi
E4oinUSkWmCxiN1eAWEMOIZjqB7E3qh5XbpbAsopLoTfU085ObSrhTInpm1tbQgTmIUoFBlAwRjv
rG+lZ+4XqPhtpavRjzzZLVBVGjT3/K3FP0CA4QMqbACHwyIti2SqCzOkm+xeWA6KPQTbTDs64y3g
dqBSxwNtdvuLVFihOI0TDobbgPkBsZSinbASzX2JZGPJc5R5I/p5t8k3A3DCYSsOi6ff9asp+vNV
bo87p4KYZ5kf5eSbnd1nQvmb07D71QCTYcQkl3stL/KjZQz3iTwtLoher8omuh8abdMZtqcZSBEn
A0LtVi9gZDjNeWHcwQA8lBo+dGO+rm5pSAYGgyw/kuHFJtexvq+q2zIUwSS4m7gyw3hpX9WDFc1R
jnhXPFoQmzSu55/O07yhTJoQdboQMoSeCnRASm+9Mia6L3gFTa0Z58fJWDZTal6ktbYxw/AwY/oS
+lgB2BWDwZ7uTAUqIV2+gVrFw6iB9DKc6t3ShDutd/yxMXfxYB7KMnqjzZESYmQWie4kLd+TXC2D
zCifCkMhbooCdt+Okq8kxY+iTrxxnrfjWP1U1cJfunan9gS6bSp0IDMzB+f/eBjs/qWfTOgmQlrr
/NkUbTjjtbaTA5Zj4btO7WM2PlkiPvXTq+Tr7jJOm9ahYWVdggMIIIqtfJsNvJMESaRoDUxWrBhl
m8jUN8f+R5Jvw/5vvBKhE/cvJv3pqMNX5+8xZmQYjZSh0hMfM9Xv9sC3BfI+zLw4BMt+gh7Vvy9W
o5S7ssksqshjtTYTMzsuOfTbgKapdLdZvsf68bwDcJ5KXw0xKYYEhbqi77E48Kw4H4xcZBNt+zf9
ZvQxfBaIhmZ5kWS9MCa5iMlSD2UVZkcp30C/zo3t/VgHWWsLPJvneWs7TDZRVhheXTCxfZyhmAf9
8ri5myANLNg93gWDoUf4BGTYzZMBmLiay75XYUUFTScd/l229Z76QyEWq6E78/UKp1/q0xYTHFPN
SPWs1jMQurbPw6UNDmzU3IFce1e2A/4HsoTgTM+86SZ5Et2kvDOGtxNUjMDbhjlIJkrOcmflg65k
x7QgL0Zn7QZV5BjcD7YywYSiIkskBDgVcEoIJ9pQeMB/FtHsjsgIc5Sr2gwHJzOyY2ajbCvrF6lc
vpSKIwhJnAcnvtVqMczxdbp6cWILiyF76UZFw5f2R/+hePiDQib3TGHqyYACpy1j4vFrgCo7aXBy
S84A2myA93vJIRVG66eQycGYzlvbQ02LNmaFalrU5U5ccmWYOcxTb5iY64RbjIcCumsYRLR9SEIe
pe2fFN64H29ljTnSo93LVj1gUwct90PTzTpQlRWCI33eiMJ2YcNiwR1AsKQsOtaA/YBxjoyP58MG
zwYwODK6ZjLgB+yzzkmVBBdKh+81hvdRDMUFa3qtExKcN0M/O/t11maYr7Nk01ykKcyMSC26WvH6
SPbs5i6H6nIhi25JnhOurTFfp+/IRDIF1vRtEW3piEt8QL5TXql7KB1480MIgv5nfSfqW/PCooOR
IUvVAN06Eb8JBw2a1nOTHS0V0gPLdOUM8TaUcrcnuWuF3UYd7N35jeUv9dMkc7ox1hVaFoFJoyy2
bRIGevhdNqptFopmTvif8NMSc7KtVInlfKwzjMO+WdKNlXzP7RHlzGxX2N/OL4oX4tf7yHiL1cRS
rMUt9rGDumi9SzthmZ53W65NMC5SqHM0hXOVoUjqAQOGu0vdg6MV7RYon4nwFPxD9nvr2JHJonfK
cbSxdeF8JeuHpr3Xw835LTsla8TjYbUgdkQSb7I+VhLYUO9CDJJkG0rKUdyg4enpepA8zy/qpjmQ
g/A5T+/b06P9uTgmFxjGuK/zAh9rPKTXBYg/IRzqACNibG1Xsj1VCDbj7CbF56PoBvFxVFKZTzeF
pdTPdVgei/rOHG4s1IQSU9B4FNhgCa6g00AxGlkF4uL7Wr3I0l2ViabwOC64XodGf756pi+IIWUS
5xVemPY2BXDJvmyeqfBLJCSP4xyoL6aYb7RUqIVKRlcdHQg/2gooL+dQcFmJTDBp2VJMc6z2ZXXU
+/sqvE0tUXuI/o2Mn31ZA/0DVtulGJFVFwW2y3qgMPv4IO9H8M1QuLSYqpf7/SHtAoJjKpjOXotL
NkhARsDHLGhOD8+aeqfbr4ITy13QygYT5XKIaA9LAhuUOYHC6qtd79sQSvuT+q1oQcyhKUCFBSXv
rjzW2LbkOc4us1IAOuVcEECU/N4ztoA51FIIkc60Oho1hvZU2w2XgIyg5m3jwPurvXNkE9o/sMnO
0RWlUzk9gUO3QbNvveIh+tW5xlbaqqDMFE2U8vfu0xjjeSV4cPM67XFQwTunR6rvzI8WSBPOr0lk
hf585d96Zy7jbLcVUsrLecRsoLIHMaPglHLQz1Sy7nMtTL6gKEuEN6IJKxv7UKcAXVeLv9zLLxTm
U6aedbu8ToJgyslR0DPAYACGHcC3zfagukrV5jIPl+9OA1H2OejB4mRsSjABnd9BXgFhbYhtP6VD
DBSq4yzgrqF6NHFghJ7pdwHI5Q7qjlwJseSClbH9pwko66iWnRR8u9oN6q1QfS5r1/blG/mle4bc
G5TAC0/U4OV+xNWGsvTIFoknok82XSeYoi5ab9hV4JdcPB285TFESEUMVbxH5JedZaJ7Gmoh0Xuc
bSpuUr06nRvuKUettE3fEhBxBYIvyYsl6xUyR65JSQkR0LA+Lm/QRvbQmXjsgKUIfd3VMCKL6TGo
JCPuC9uzvFO4NsycQrnV8rkFwR6+aH49Lq76C+qjD2Dklfd45V33t5IdSBBnFhx+4QYz53KKMlvu
Bmv5rt79A2CUvGJHGwS0bypyIK7bgooIo4c6KDNZ+bIEEBhJHR08jqPeb5obPSn8ujXcDpXe8x+S
fif20ga12W9LzLLmbkrbhZjkqEmda7aOqwspJTn5J7hl8NzDQJwMTVXmZovLbAxlyUpR96pz+Aqq
DQ+St2wJ6AwOYD/FVPP5NfHDzKdFFtxXxKqUWwvBm1m6TK+pbkDuJSh51X7Ze8l1hgYBEY3ocP1y
ZZNJFjN1zJ20asnRijGruWyL1PEqwO4ES6ObxXwvC2TUGvQJoOCKouXXS0iJa6kc9LY5xv29Wt1b
Vu534y8tA9i7uJTnp0p+aqPIbSd52w2oyUog3ysnTwMApL/SpWpb2+hsNaJUmZMq4c/CTe9geh5j
5Mw3TiWzibvIoOEnvKt+FqkXXwGH7veX03dUo0X1P070AeuloWrAZxhIh5loV4eTvlhV1Ryj+nqZ
iGvGg2vMg9sYb0r0INhy3trWxugRWt37dmwCBJ44NYoVzX5OwY5hYYM16Nfmt9kdeF+XwjtvkveR
8Vo0wLaJyuDJ8Q/rsI/LpW5gkfYPup22NcFrIqqGcHdxZYY9+5bct4lTNMfR0EGGofgkfIM82Lue
to8SIcICOHcj0dulbRHkhSe8S/LYEb2OakBduj3EXr7NhUdlqjQMPIGMb/jXLNJQh8e/3/bo37P6
cBX2tzDsEl4i59AjKlxHev+bD/VpgfFDy44cOa+iBiuKMFDZ7cYN/VAid+cE6S8LYTyw1CndcW9X
6IMMboRxytYQ9Gx519sXE8y1qnYJmYCIwtvgJtr12/hKR7be7mU39jOvF/i3aD2M4w0tmZcshiOQ
ah+bu2gQfBZe/vVlNdTzV18+nUCfppet/F27AeYmABHdk3VfXQwAECDn+5FdCbUPeb5tyei42CaG
v0GV+9XiqDRFqRP4mnlH9QfBj/sUbZNrG/qD4bWow8L9WitrbL3KiLp4ITLiX+vkm8oG1FrO9iUA
VDr0PjL7NYQoszLfTk7tD8t3gj7keb/nXHaASvxeLVvLqpsSaXytV0dtvOiGa1v7OWiisMtzkrUN
5vROyTK2mlHXuFKaS/kZbdQImu/OcX5bPNq80kNPe/zflsUc53pZtL6r8RH74n0C7rojGOLXRPrM
HPASbsrV7tGVr7xzTMopsUN8vZp4UP9ZXtCBcZUf6dYI9HpfX2IkxhvFnPB8F8UIjm5S8T4WWkPU
Th/6AquzrwYAxAoIPOqPk9dflptsKxpw5VTaKZjmtzGmdmJEWgSYC+4WufjVk5twQQ6rbdX8eyuk
TuOedkuhTVVghiiD59f9bKs4dZzkI/lw3Kv0Hoqjfr7NLrRDtquedqJozOGTwPdb2WPCl7YshRn3
eY1YSRu50SEf3Y+OXVBsC1FeyUtmYU2Hyq4B1tyTCYvcjGUzTVEQWG6MNzp5YN/al5NXPUOrYJM8
icZG/os9tAZt9G6hscdEMjKD7LvoQ5rKRegN0ld6uLcv40dsJsZrRfP03GMOodP/mGNz9WyMrLRL
EarRCBpzydVjwz1/qvnRcmWCyZnlxNBBvi5Vx84HxBbDg93i2z59G3fbDOwV+//RHhO5nLG27FzD
DjawR9nbMEOILhfsofj1JBzm457r1fKYqJXolj6QDg4yegltrNLZus51wM4Lga1x9+/VQJBT4ZRZ
SL+hQHJCBq+2S6JKI57+BUbJc9BitJt0T9HRFTSuhIUG7uo0jE7omo6JLJZuIZ01uwLdYA0kQ/cR
taJAf60CZ5sF2S/Rxcq710BPrVkKnXbBDPHXSGKmfavNU9ccpzz0auk9X2ZPJ6/n/YOXdq+NMO6R
S7ES6XqFA13OL0qZXmE6eqdIY+HqaveSl6Og28o7YWt7jH+Q3DKqWMaiSu2ugIZp3AtfpfRXMK9S
CPUBxAAOMbzyWdSTPYFypKWvUn0rvZm4q4cfmMPyo1vrOfWrXyJ+XF6MslXHBs0wIJuoBjHfqY+i
DCz9SgVq+/S+fqZoTTB6BXLvyb6+E2v7cPzCNnBtQhcQIfFkehUoEB31PGTHyVIFyPT8dNCvhrT7
iywczMlU5Baxl8psfPW/EWQmQ9fC2RF7F7Q96duvSz6kKopg3MWiOhMvNEIjEs9ovGF08/QhTcgk
lTIMFpi1jN32GZ1ITK7H4UHe/InWAvfLrQ0yuU8NNVXbpiuc73p0BigXm/z6Nm9mv0ZOJ6wE0Q1j
HXNtjkkNnKWrKvCX14Cnh3c6MCfqPnoEMUwgLvrSW//UFGYgMeAM0Xo2dlgyAEmzZeFRk3+vjNup
ualjdL5EXUmeK2IiCqSLNoaDTx7RnRSie5PJ1dGc8XbOOzBZQmARdCkiuKfIEBOmOqUtQ9IhzIMB
zlOVytVUK5Ad1TsfDXnZm71eEBOeRq2RFiOFHSTc1pvqdbcFcY1752i6M166t/lm/CZqGPFScBgF
SNPGiUZRkkly5AWE6NaHX/jz6ON1AZQ5UoL7Bgk//nlFMH8D2eLj+bVyIvHaKvts62X0BWQFS+3k
xh0AtVpEanVcC45qGTpYMu2THH/Qp1JRStpHrojsVZIq7axkHjbn18HfvpUZJrs3Zxv82bYKX8cw
i9c80gdv80NqPNQmJq9+BIDMJ6XXjK7AMCcbQHz8XB/73comryCvQAPkBAkVxV0uut3glft6U1yJ
UlNedAS1hgZ2FyTgONVMOB5mPJhQd4G1w8eLCaweyQ9Qjm26beFBo/784jjf7os15sDNTjdnIT1w
VjdtFLkNCic4b4F31r6YYM4aWn92qefAACCV8uhokgwdMABQTCCTlaMMpgtXJKFOvwgTFtHMxHi4
TDO4E8gVIG2WmWgJvarpfTZcaFuqiCfCQH+cnVM7uDhNpG4AojNLy/SZ1NVSVB/FRdBZbDo33X/o
pQjSKU5cxII+DdHPuHq9d43WLrKGBlTT7o36Wzpslb+pfXyxQf+GlY0CMPK+ioBuaQO9AYeN/QsU
0JNr7imv2WD7NWbC/4YVBJRKq5Ux71q85/MioyszXPCW2u8YrL+yb6tgskHNOu+pLqlIMp5/xFY2
mUpd1hRdGMv4bNNb+UxrqPl2vAVNHB2rhwyqgO+IU5XAjAEEgygIQjnRusmUYS5toMqOmZVeSiS+
BPWlr6TyW4NhuaHsb6QoEcFiOCkIbNqmoSsUC8GWXcx0NBptxgrrd9mLd9mm+Lb8sz5w5fyNb65s
MXE5nnpNLXokB5We+70G4LdDfo3j8jdFCYCWcW/KCshYUZ346qBEKmSSLR/t5vJZ9/Jd4g+7+Scm
2130Q4krKidxkqsv9hjXjKI6zuV5QODK+kMl/wShr+02ZAiiqH0/HyS5YXi1NMYjw0GH8nA1VsfU
SraTFT32Y/Z03gQ3hGDYV6UAOWRxTKwqmlxra8csj6aVe3N5GaFAMHTfzxvhAQ6xZ59WmECFFCFK
BgPvTOuhb8COWG0WV/L0n/pjdmFBgOydAplAR+r45w2LVsf4BkQMEjvVccjMdNcPr468L5uH8yb4
38gGXb1MlX/Zi1mqajLIi14e5epWim9yESCGv4TP389cxW03j3k/jOVxsbeocss6caPk8fwaeE8h
fJ9PI4wXJCCMKdRqKQFhdHXi0ceQFOiP3cF07TdKaSoaThKtinGISQa1HBAM5THR3+2QQLZ1b4jH
XOiffXIRg/ECZUINLWq2ftgUaQf+J1RHO/+D/XrcfjAYV+4AZPfyFG+kn+c3kusMjoEbWcZ03imD
OaRCzVxTiqOVQD7ySYnvzv9+/h21MsBEVasY+3S0hhJJ5xjQet50QeUjaf01vBaV10SrYTLcvsg1
0pOyPFZG63ZS7ZJqI1gP90b6XA/Lv2wX0QQRKphIn5t9eZh+dLkLGUL64p8vqiQQmOPk7EA+o5yB
ugbYuFh5Lb0uI5Ug7URxSNlokGpdLFd9NLYQfPNa0A4KHwl8D/w0yFwWlaFLRdwR9fvowb0peDwD
zBrqt2g1g/4PYyDCki9/Sz9NMpeGpKmtbLZSAcCOTxnmpUA6IouhLhL7pgBtwT3Hqw1l/DEscmWG
/GF1VORbW448o0ncbhKRPHPKlF8+G+OIJZAefUKS9BiON6oSPab1NXC4V0OnPg2ECN4+vFeCIjt4
sDqyBppjxthkxpXuLHENQjqqOTsA8YC5IPErgecagKdQ0RhDdkBf+DVvkUljmfMY0wfQ4Df7NIi/
Z60nPQ1Bv4fSiRWIjjP3yaX8H2lXths5jmy/SIAkan2VlFJmel/KLueL4Krq0r7v+vp76L4zVjF5
k92+wGBmgAIcSSoYDEacOEclVAsQBUudJZatoiUGARBerM0OqGjXBm9ADGXwBmIuimtdSQcRpyc3
XFGGfDo9j/DLwu8VEjWDCYYjhKvmBeHKV0xHeVhdjM6DPl6YwfP8ZGOOReJLU1Qv4VrKpxxC5PRR
ru/x0AM7d38V/xj8ycveyqOYnF9klp7IzRNplma9kSgaF7gF+WpVpfB7OJfysYW6pJ9kAERp1lfQ
cuA5++/WstLT2tCFoKGRkBfYoIXU7+WvBS+FEiRCQx7tTBbYHpuT3octUpuPk+BlD6bplFfQVPEs
et9EDhEddF4/E2V7KmsHHD2e6cxWmlO4VpOKvCAxvTCgynYgqsqd9FY6ysIRLG7as7XG5FbyiOtU
nSrqnhkAucVegXLlLw3S5PledmLdE/ZreRfQ1iKTaGlD07V1VtIjuLgr2J2jYwR8ixmUmHMUBWf+
gd/sJpNl5SbGYsAPQLMF/efqFbsG2uCOfJ+D2rnx8YgGHdNecMVyw9rGJhPW+tkyMNSJwyAXUCcf
QE4X3QChNuSuiWuWZvlZ5QlscncVLQM0AsH1AO3MPw8g6A0kuaQ5eAunoYLooace1qOCh3voiqpI
vCsPuh//McZWTmWlIlozy9V7p01OUbyZy7HUbMElxEu9tkbYc1CGiSm38EzLvm2awbEH0cDoR2rF
JsdbE4zzd2HYhZHaIjlGsEwe09qpVhdI0RwH3XbB/q167W3zJrf4HzoaPu1FLU7us3D7E5jTEGux
GvU1Vtl65k9KHNy4tH9GOWc1Z8Qc1TsUmz1AqIXQba6Xbj4iczIMeVwieYFlQAun3+1B31du/Qo/
zQ505rj9Ek7Uxm2PuQbNArELW3sp7RmKpSnK4UVx1NMFVImTM5Njk09OJq+u4ETw1/dpjcnLrBGT
BlWZqqceJ6Jz6rsscrWDhiyw8tXXpRej8Pln8NMicwZj9LYwtpFUUANeXCqk1rjjVVW6+oPmy/tR
VPahifO59yKPAaEu1OnYqk83NeokyTCXo+sKWjm1AdEEOOx64Mwu7yX3dkfRnYpcA+X7cYlsbvd2
LXsl7RL1FCr6bolzN6zuulUFquGY5i+XbXFjy8YW45Zr1EmGneOzhUmUOGivBYBwQ3G1LAXzV9z4
YlJaBPB3q2foAmkpCmJOWFQueWbxS6pE4YVnAIBoqGIqoHgEB8mfIXmUQqLYdZm9J2nqEGXf9YKX
B88BVDTe0ee3gPdmYd6QfEn0ysLdBjqbyKgcaYG4qD25fdp/IRarIGJCpi6jd8CW89e21Id00bJ3
4Bxd7CdmEwQuxt0sjVAdcmAJgKb/c7MQNjrJjjCLVNa1EyWyE2YP/96xKK0fFVY3oFTPnM5+1c15
WC1McazEi9PVV6bcsepCsBBuxrGxw16OKIVmxSo1FfBoEwTV+rvGnV/JYzSikUkJxKcrrO7y0rhZ
HHQcNKqgK6PmQg/w5oBmdVzrK/g5KTVZuDhQVfqR/FUXAA0rblE7hYcisNWJrHK/2cYqE2GHXp1z
NZny91lx4mcVUlXRru0BrgL+H8R6kDrMA9GFyQsP25UyXzHK46ZVIc4KCtfOIfOuJVdS+kOwnYKF
saqpaoqgO0B9+V0zXUrx60FBwJN2pKWSJ1KgXSdeeCtER4isMkegkJrRipIZk+Fu/Ezf3ZiNA/mI
7lD2kcLL/8rd8U2wUt4lSZEtmHJUEUHY8mBOdKkLZcQo8ym91/frVYFRoOp63dGsQ6xCxGtVo1+s
oK+FniCmDpjU2Oh6sGcUffxef9duqgZdz+UWLw7IqTpvRRQsEOP7BxrMHAI29N+BTAJsSLVUts7Q
1m1foZuGGvhDf8gg3jr5ml8e/wGROTckbyzRf98cxKkJ7TCmQ73RSwb8hKQ6Cp0ZfQ3u7dpd3fk9
3w2yeByO6zoYTaPzXPgPW9YoJHCWVhVmo+3YmX2LwmB3/RV5zJ32N63cRJ79fNlzeOcQ7WNsJ6rK
ssxizIBdktesR+lmiMOdaiZHI4n3tjQdLpvhRjZUoNCYgbNYGmEu0QkCLH2j411TXlP21+ZGrXzj
miIcW7f+RuZABMLibSUwQ4SSUoOUhw2luAHjxEowvay3h9C4T1URqoxGKDZtI8Q20SfRIWDPpm24
ykdzTj5AUJDL2YF7/tY6ZlepJ7k/Dad9oSSHKmjz5CtRV567NGRwqCkAu3kGL7PHfjHHDMhsa578
Tp33ZGqeBN+LBqmz1QHjBfZNHaAX1i9UtATiHnPNJ53KVD3qryAJAzOw8g1JliewxV3PxhZz2Ea0
itG2A1hZC6z++gN2GOinrN8ZqC33tynIoolgNpvr9huTzEUbYQ5ULu0+fZ/aAnPLg5kFVrRoXrnU
QlglL+ummF4AYIHvBZDtz1hi1pVlLyPJ3qXeHY6G7gBiJt+sV9Iuv7JPONqFt4AgG3V7MTEVvbrP
P+Onbbr1mziWxXrdVwQvfKPqnXH5vZDOux/U2Vl0PBBFrMD8D/lpjbkV9GIuTIzQqKcG3NskeUWy
fNlV+J/t0wDjKZJShlGoI3/Nqnsy+XJ3zE3/sglu3W77uRjXMMo41breynB9g8WBomuymyZ18hda
g1G/kgehqafYtinr5/R1eSk3jZqX8btt7dX+LlqvMkOElVC5TvBpg/77xgm0ushz4DaQa/kfnTY/
aSBjTZHzUHW/EkIcuZnzdk2Mw0cRXlKxVOW0V9l6dAf71/URsiq0U9S602vuigSX+Z73uUTGz1dD
Tpak63DGGuOqQLMSJDPZV/Lk7boY91aA1E7lrMzfk9jtdmvrkevuxn5MXILMbsF20gv6a5Hqc2WM
y8tdVg/z3OP1mb0mienIQwC2LdHSeC6CdyGuSwPKPmdcFZ0ZF70R5tRFFN/0s134pv2i2VXhS2+r
aISUmw1gWAqgIVzNQEkzZ2xI9ahIdYTEbofZ4usG6iYQcgiKZ8x5umBy8ARnmuceW3vMC6fTYjnU
Jdj7Dja+HWScveioHooDlY2XDsbul8Ae7/bEoAMWSEGOZ6PGo7YMSgvQFzhuslsqCpq+Zge6tn8A
xqaniQ3xGkXc6pQb8gx0O6rqKknhgNRfcQq0nmsIOBvekrs60o8KtF7C4RGBRfZlLIejOkgLXLL1
9J+6n/vSow0uZBQcP8Z0/zJF28n1zs8lfoTsTQAbVVJinAkGJxe97utsl0Gf+mHwND8/ktQTqt3x
rpnNln70Ajf2ZNWIZ2OAvW4XYvC09JKdFMJDMf+D7kZ8mr99SRARg2GbRTJRs+zKoTenCMAVqIdR
XVxys7pUx4gOAH2BBB3WVDyhQFKhYgyOOYFT0XS5PWc58n7X/GlAgHt+1Q7l4sjfFRcYAlwMIvgP
L2HemmQOYTbaYxfmY/YhjzYEWdD5JvhpRPP3/OCyWRr9HZuvJ2nLQoqIesuRymfkeEppd7bb7+K9
ui9VX613olucW/7frI2tNIRmGpta22S48qLHrHA6V8ETPANVjGE76MR5dOQbgkZfqv5rKtqnUNUA
WfHHZmwWq0C+WRpNPPwxxwjdHVBWZxBS15zoQ4obNAqidxX3dt9apLF2Y3HuF2mu6gQ0IDcjxiQ8
zH+4QC4MqbP4teHQgkN+I7rf/4+P+rlO5u4N0yghvVXQEADKEzfb5+rO3vVODhVbZ7pbXuvJvRzE
eanzdp3sxRtqXWU1KHFM9U8jg5SGBDhhsYC7H/NQC/7/JHpRcsPc5lsyZzKbF1LpJtaIJ8IHjlz/
gX6/01yD8PpbJwC1CneUOY6qos4aiPhyKDahhdM5VJ5XcoHVUNAVx7XvieA83KhKQEQFzC7qtmyN
qkxy4HUHUDUWPRTqw6C3X5foC+86jPOiwaHT+RMWpVGlo6XWndK8q+G9pXsJ9CWlahVlS7x0YmOF
BWeQwhjNAe2Z9xrSlahmhJ5+Wxl7MCW9Lx4VIjHvhcrRPJsYlUN2BkQPmm+Mc0DRJtaLWG/eifqI
lq3TLoN32eG5EJetCcYjylBXcnPQmvfonWKqV7CD9s78+++XqeiSpceHTVu2xpgoDSqJWOlsOoBt
5462dG4yHZcaOifm81eWBZkrgHapAAZbqInHxRwsgq81uTJqwJ2D23xn7ihQYbn6UnIEQV5ZR1MI
vSLWA5spruI2wyZObod3/g6ptIdosfz8+1qNPFk04cL9bhYV14BuLBBYrMmlDZPQLGGy95r8Y1RZ
OxTXijvvqLaSEPjB80SQW6E2pAGpfvZWKKUxasskbd/JExjgvKpAZXR+DX10RhbV6UF9akSO6IYl
AqssyV23ABxbkgTUB/Khy3KHNJZrpLd9/DinCmR5b9X0Zzbl11b3onfRoQlfeutnoae7HElNuXyL
0rvCiJ02BDzghVi7aMXlYcdIlNugjNegXW8n7b2qJLdqUOAtSq9dHhblbZQeBf7IS58BqwXpAIa5
8GZkTnJm9POYdijftT/rg7aL7yzdhcwgkEEUOo7RedHzhxd4Ud7VNAoCBECdySynpmmbccUBUGLN
yeU4IPXjip79v10X2DcUvHlQa0WL+YycUtWWaMEEAbBjh+U3DR+Fm19pdxQil3nDq5BS4cwjGHv0
3zeJiJ6kat7QaQkUyye3hushFEu3ZHU6b/4dX6n74SoXJAX02/wRtZBkgYTFBMMh3nYWSxRW5poy
jkYev6vVT7uJ3HH63YSnJAVvpRoJbJ1nWjCGQQP9g0Dy/JXcZ1ICakfkA5Borg+GO2QBcDqGR5Cy
/668ZY/STRgK3eU8M2DsMvdAqJk5Sa0IOgAQT7PxvtPewDwGySLobCzYUlFyx9vU7TqZqyAnTRlF
SQ3cGgS43WLMb0M7OfZLGhTSHKwg8/qCq253luVsbSNiS0uIFeKIQ+4U2C5K3qwpSGEnr4LmhugI
nsfoP/eU7YuXZG37LFsy9D/otFL2V2+DK2PycAftZzwaXgWHUeU4qg5KO8p1CGAJe+arPE3CpFhp
LgkhZZSX99Lt6DbXUtDcSQfR8s4iDF0dYhpwxgZa/2xqF8Vph1nFHNn5fBqqHZGfLX0vWNFZTQU2
DGhPI7kzLJDgMG3VcooHqewkPMrB840qR+XCV3KXUlZInugRSV2cPefQlMH+aQQdHnYUJg+jOalS
rXwvtZ9p91yXaEYAwomCcGcGIJcLBIvjHQGDLk1Ggkwv8T9jmUWkek5lFJ3JHXgwFTCc/C1xR+ti
pHYJlGiv/xa9l0T17rOmKt3XjWnmnTOkLRqRzUe9e/RGjMtkQXJAc1zYtuKuEWBtHbceEgcWjd51
sZpljQkFK7NzTOREmvLazt8m+yGG0uXlDeU5JIDolOwPXcfzO3bqJym2w/KdrFbht/WEipihj54p
ybnoISWyxYRLDJ21VdZE8fuM0Pjz5m8Vmvw1ha8AyxM8IQVx1UKwQF6QBtgJUGb0AClHJN3tze03
t+vSzspUooOFd38HddXkr+VNzXyKgB8x5TQnAic9y9iBYsaTCqPbyGwht8OkEVCDUUCSiRqHgbJC
sgY6ks0lKx2Ih17+eJyL/Q9DzMUOSpBuViQUirTWD6fn+d+DiZmVMKctb8xkMCZUiMbBgRxetJ8P
GD/6IblATSoImO+VD3pN9fHysjh+8seymIO2qm3UzCZ8UtfncbeU1bg3zDAEPw2RBMHyrNSGBSog
VQHKC732s8diOla6XoP75oNBEdxW6N12h6+U2hg7jOtLc70YDWCFeOz8PcP1USYFMeoxdLonPANE
2sUc1yCI/8Dt4PVBztrScdJ0NtHX4r2RnhTlbRFVRTjf6I+/z3wjNVHGWI2n4l2qpsOg57fxXDdO
Osn+ZV/g5QP4+cTABoJt9Uy2Co0RVDAbLITunOZ2TnSklAu0vlwGjShEcbdtY41mC5tgkfeynkTR
XODJpuQuxZVUruQOg5MESAoOw10diFKC85KoKaO1Q6ElGAsHSogJUF0pS1FYNXSFeAhLjvEOOXlw
Kf6COiLQbSD8D3/EOz11RHVmXt5Mm0rI0hGoznmes0FRi3QaivcUdKgYGwsPB1CgkYdJ8kcqAYzg
WM6CD8rd4Y1N1nH6eqzA3lG8K1GQ1ZJjWSIl94+2CpOTQD+ZdpUUTQFHDfMRq2Yi2VpAZY+mdOMh
Odb74kDphESFOr5zbiwxkb7uDCnt07ZA/6O/np+znZS69RXNQMagqD1DEBh5dxlWBgwSYOyo27EN
JcOWRsnsloLCHnFHAzdfADWfvlBJVAjTfKEfSH1zY5DJJZcpq5awx1ZqAcXupP4IMnlnBP2f4Wv7
xNPvRQk51z82FpmPN+QQs0wJzntLVGdSnuJEQMLA/2jgX0D+bWAqVGM8kLSkHEZ6xrud/ZPqaljX
ejBRaddA8kQDeNzlbIwxh9tu8HxKlhEbuACwPrxZ7fPlAEl/7ZmzbwwwNwuEE3Stm3KMfrZUVlV1
NTCpmzHK7qIhGL73bUwxz88SOnFNOfb4NOjdEK8J7MfhbcQdFgGsED0J6Xa4d8ynPZ0m5JtgXI2W
IUHxAvZGNC8WCDCOmp+YgmyNH383ZhgfL4H7IVDp/rhhfquugjZmWjrjvvMQfomb74Grugffye7y
hxNtp854+qTovZSPNb1rCFgFj9ou2iXfyqu+AL1ge0x8Ef3I/+H5GIzHNYp6JPtYk/p4SmeLAMx1
NO/o6xqMLsfiQMG2YkVw/tf7NMYsr0umEfxgyBAyyIgkzW022M44eoJN5J0voOvA+YcE7pzdHzlI
rZiDTGO9fae6EtL76iYEQWn8aNBpN78QpAi88wZEIcYnLCQkZ4SQaz7Ji0qh0vai47myShBYT1AH
UUN/sZJ/n55idJfSyqKChmhF93hzAqJODxcNpFMohtA5csrETnuzwko152kLOxZUp8GhD4Yr5h5L
p6gopBaXcnpI9t1ND2UJw0cn9guQCFwoBDov0Ne2MbrHjnA0GapJiwWvqFpfutNcxYGMuSvlu/Jl
wKxAKaQV4n6vT4NsOVyWBmWWMnyvghSuJBdBliHFUQ5p0/sCX6QezYZiVCXAsoP2wjnXVJrqudwB
LvBuDwDPjM+5F3uZG/pj7pgv2EtB2ZN3wLbm6Mo3zgFlmTQxbcxAyN16Mxj5ISrKeyk0BQ5/jvP7
+GSfy2KusNWEGFhSQc17ARkvgkbo9REE5Jx4DxnBQP3K9bxdFnOhWVkUqSRG99N8kixI1aIgt5Ne
ktabrsm3OhD1ofj+8bk65lJT7dnqVwWri3KQkEVvyYrOV/eUR6KRIq4hgFoVZNp40bCFRswHJLI6
INxn5M1KTceK7w3pB2YEHYEbcv1iY4iGzI1fQD5BhqJKVrwnKDugPZ5ECIqjjZcMhVlMXt66duPU
30QPGdECmWBVqG0NPnjkijnoBQ0gHcZ1cKL+rU1qQdTnBv3NChnPt80aT6YUOWJXPDXjcy0kFaBX
/tlJ3hhgXD5V4rruc8TD8hrzE7sIqhs/4nfDz/zhlYgG4M+ncukBM6jsFqq2oAVjPlhr5025hDRH
DKwjrpMAXww5iGeVLnkc0Z3U0Z20D0XslDug/v7BADc3/m9+AfPp2pJWeC2lAKpxeCFQQzUwkzY6
CpQxFJG6CDfv2S6X+XqlbCX5ECP/Hv3ksfaTXam401v0TPmiUxACusvj5RPBPxCf+8t8TS1bIRxu
4kCYSvkMdONO0aaHqFaeLpvhe+WnGSZwzSkKf+qEd7wdzp4kgzA6/3HZAvfBDo4ENA/BBgwqYCZY
Kc3QxFOHkK8+6D+JT/bzlfWr88hxvJUd+Uqs5M1dEwaXVBBQaqidMgYhpZ0oS58W73N0lZTfEhSj
BUviHrVPCywgrJHSPNUbWMCTFqoAfnGDJ+2AcjDFCBeCDeSGqI0xJtVXwiSLhgohCv/1HJExaMP1
Z5ssb2ATWEQr4+8dCjuUyvucpG6KEq1KVEjIjt+NI810KEkpBgXxYIr3lKK0eb28l1w/R78A8DaZ
nDNRLUrdDlMFOLlCXmb5RxhmjmIIhojPB9posAJpJoRVdQqDZlLFQV7sxrJivJY+8JAoWBWQV8xu
EtcB41AEPFTklsFXKtF/mGVi5JLa3dBF1BGRNs6QBcj9eW+6xbV+bPzatYWNLf5mfq6TCYkkGuVC
miBhb47JvJflYfHBQjEfoDqX+//+u2ESWDNAxgZdIrZXnkbhnBoS8sY5U+fArOZ6Z6T64iuZngeX
TfF8cmtK/TM3aOR4IbUKU5p2TPsfUSKA5tF4wF6cGFyjM3kEe8em9/K8oPFpKhCBBjaXZm4ROmS9
sPBGQ+mZGZT7EQFRxzljqaE8AErdI6lX0/4N6b0bWtLRkJIga/Jf0GW9ler2cHnneKFD25hkonsm
KwUCvIrQm+1TGeWVcHY76W3SE++yIW6Q31piYu6aZ0bcyhGtR2gP7YGSGxtvTnJt3a27HDTs6/3/
zyDb5J/0cUzsGEvrveSWnq0miDRHUff2zbyzfOkgSYf1l8AojRMXPiHbpZ6XPtTKJKFVuLRwzRE5
6rwPfe07wZCsA2UM4SS1Qu/5SyYZ518+pCNapPrdLgdII5BeMYmrQfI9v03e8KZB0QepFhqDqZuJ
YFncg/fpPhoTNsdUBxc8dZ9qQcIzmXswZ4keavT3X1of/Q2bxD9Kw0XKJMU+zT4m/WllM4PAGSCQ
tD4nHpkTLYmJkHKyShZkg4FvzvZELxyAewRXKN8CMPdQWtCJzupQLlZT10mLCy3OrqPixZ5zgQFe
kNcoqP9/DTCpaN7XGGDTMaikLOWzLNfuXMXuYhqCzJB/pMG3qlmAV55TXK19mq+jFMmgBNStINVc
A7D30ItfExVFTbSy6Oy5aHSBu3sYlbM0FLrPGZJGgvkT3Cg41uRay36Eyo/LR1jw99lmxLSA9WaS
wC8RG38ZzcFSHv9/f59J1lRb7saxo3fJekXaJ3v+AvaBogv/s0Ef5dLNeen1sCNGiHHaOovvtMx0
5Wn2m1kIHOGGuo0d5uzXmVSmcoIPEb2oR5q1A+h6r94tH1Njties0/NSaqBqKVYFoAckoH/GAa3T
hnrtsXHlteLXyJPkwwoKbdXJhFyQ3JKyDsQwXocm4FNsGE/joe+sDEkuiqHJvgna13LxCNopCKSe
Bd3D1r3sFQrv7kcOClkhAFnPR8amPpxkaBwBHb8c1uJxmE13VL/Z0s2kFa46JG7bpYEKLRatjXcT
GDgte90v7Q2pB/CKg1yuW9xMswWJFS+SbH8VE0mGuV2aNsSvyofA6k4d+T2sgvPGLcRtbdD7beOv
8SwD8JEQ+zS4owepXFfZa/d6kO7lvXBcRuXcJeA9AlU5xETOh+WyVB4NuV+Xk3Ez7QzXMtwiQIXb
x2xvD8VhUS2Tv7ZPe2wwUSBdq6wp7MWqQzBWiZILvqaCd2C+C1MxdJP7vcDUT+fIoGRyhgqKMzDU
6rCnBen9ClWiKwzneLmJ2TzFNV8K71fXC7HZ3NMCnCFAXaZhnA8hdVWr65Oh2hDmln//fUGTgBw/
au3i5i33G26s0QC+8ZdKNQupbD+sjZ70vfaLoLwCythdnhJfVP1TeVFuuzYm6qR2ocSQprRPNbjl
oBl/qNud8d49YPY36F/TOwtC65SKrD1ZmjvfrCdTc8RoCt6lBDkh3LXAGNhnLa51kus8HPFdc/uu
VH/IwhFLruNASYLKP5kgkmEOoaxL61L04XLS0bq41RDP1V0OtpzExbmEYMy17MnCBg035m2MMo8P
pdXC2KwR0XXye8ZcBFliJ7T/0qbYU5erBMmXIMhyP+bGIPMGaa2+yAZtRW8hyG4znI3Cjb5B0gLj
NC9UCkqWBWGd+90+DbKk0GE+jHZYYYVrfzTjZ0UXPXK4KwIPiCnTogWoRv88DGFPYlJUCJ5UuoWq
gCv7KrA8zakOlSe/iqAhXDfRMGpooFCH0VEmeQFVTGwv84LkK7pXrRdLe7H635c/ksgEPf6b420S
qSmtBCa0GmJdxq3Rg63bVr7kCpuVMBsXj12Sjws27j+kCBIQ4OF+daE9H9ieKSowcaPWxh4TtUIr
79Oqxk2qO8OOAFYfHswbC414OuArbInz3eLzOzFRa+jnsJsB18Y9EO2LY3JEJStYH8Ejhtp3JTti
0geRRSZTSCZ1AC8bMib7CYC23boPnylrxu/FD53KB82ECGjAPVrIz8BmSFXrWDixEfYYmS5lerSe
VJRJRDxz9Aezz050jf/z923aXNj4odaAnWyOECv6DvSWst/1b1N1JxSUEJlhTpQeNlCJ7rCMOR4f
hiT0Qq3yklr2KzkWEYHwMmjwylIqQ2Doz5r80khMSZoRjXpv9aksTHjIXOtuOMRHUWWTe4p1ClVD
k9o4a/HLbR0B6A4StNgaAiMb91M8BosqmuRQuV6wscO4XRkvTdxWLR4h4bCzw+ds3WNAkhCITD5n
WedY6FLn4+zVreGnmNwFyYWrQ+snSoJQ+ZXO+wnjBJNSuXbSOk0v+YYK6jIzRCFMpODBrTGbm9/K
3LGJBO1egybTkxvqDrluAj11Kwx/ucMH/89D4nU/MNEwupcjKrc1hWcMSKoADANMhokGyaIYEqhc
V2S99SHbFw8U/akS72+Z+DpQNcGzgevUG4PMV9HCIpN6VVpPifUUkVNdZa7hUfnsywujG3Z2RDdm
mA2tTFmaDSCoTkr9liQv2jI6unwM5Ws1LneXTXH9DORzVHALOEW2zZ0rEWbBJyRgmGF+mGQkK2NM
fvz/bDBXRK/PkWTXsCHXkbNEj7Xy/bIB7qHcLILxAz0sVavV1vWUtg+1/aY0t5EmqCeLTDBfvs4X
LalrVT61pQUtL/0nIO67Kmy+UuSgYnz/+R7MpweHnpLXZree7FG5aU2yi43W1+b5S9c2zbgBYgaW
mW1NapNOyjkblv/Nr0Aiieo/kIgBweCWiNiN/5D6tMY+F+U1UTHFaax4SIVB6QPD6S13eLrh0jZu
JVFhldceNzfWmKtntcJmVWqsTQtCyDOisGpc9y/KjeQJSSO42cHGFM2ONpfpJKfNAtTqeiJ38b0K
xVDJNa5XqKSjOw6KGlFuwI94G3v092zs5WPc9qvWLyc1qN5ppI29cB/eQRsCJDyTUBGV5/WABAKV
jRE1gM0YbyzGJbTAbqKcbKs8hq1ybCxyXMbyC+d3a4Z5L1XKFK2AVCinOsQQznURHifp+XKI4MW5
rQnmhdQlKQbCaAHBDG9IWDl5KqLREuwV2xkvQA486uqIp2wpHVQN8y9F56rt6+V1KPSHsncDCsQg
RYJAHPr8TKwDJ3qTDCSXQWCoxm42e7avXzU3/ZX6XFx3h+6OuMpRAQw2P0r3QukAXqa1tc6EwbXu
ZhsAGBmk5RAMve+C5IbSJ5YPYoVc+tEvLZTxvbAKS7lN5fXU5E9DdrWYqavOb3IzOW2qOui4epd3
lv/9PjeWcUJNrRNCVTVPQDHvSgT2tvtd2Z1/2QrfDz+tMH5Y9i06JCDFPhkY98d4oEJE8+oq70W2
+UYsDrsMDXCfanBEgimwg4xJgPSe4hnQgJch6Db49YtyCwUnKOaCD2XaK09L5HSRIIcR+KnOBGEl
Nts0aQ3lZI115xOtb/wB/S43nozbMGpv+rb3tT45ki4VpU9ciPh2B5iobE1ZKyszwlZ5bWDUez6k
3mPkgPPDzW9rKCVQ4KqoY8i94xAmKVUZ5hbPlMxwoxoVqSJULLpqh7ph49rl9DZE1W7Q0sGVVrTd
svq2r7TvodQ/6/rwvZOV3Rfc6/NHsN8+b5cikgzJOtXlm47s27ZEiQM3AmwsMN/VDLUGYwtY5nf6
3AdmwP2LRoA2EI0qc8+jKuMJTCHIIA3/86ozzGoslxiGpPSbEWZuHflr+e8pb1Chxzztf60wp96M
1yWdE9QHtRsjaGbIvSggMC1Td8pdEAb/lQHWNOqChws3CGyMMkGgiiVgLoFzO8mjduyKbi/1WSI4
f9wmJjDvyoeQmnqG/AkzU52MwVyQc83ecJt7qW8Rx4Z6L/isnflbcicL65Bc59jYpAvfpCdTmtYk
HOB+4c0CrZ55X+4bjHL9k3Y2/yLc2GIuwiqZtcmU7QVXkWQ7CKUVyruSs9zMMpTOHflu3MWdo7uQ
RekdA+xFexEWmeuheHxSGTIVRMmMh6pqjMegacB3SLMfwmo/WdNLOU/CCTluLN0YYpxUTqUqUSZr
OVGYToNgjd6Hcp37AGKAS3jclbrTQy5RdQZAa0xnJCJfogHz7C7e/ADGYUEYbpNkxUrJ0+JSySDg
8t369+L9o+aSYF8NpkK1pKW8dAa+bLcDyHZ1i13sa56FLJf2RAklbgqEMxWCJbIU5X3UYuZytq2T
ojjdrgZfwLxvSlf+CS7N/T/o+ors0X/fHJU0wajDWmGR7ff6Wvehdb2HuiEqFyA3+uJDxfr8ggbz
cMhywyqXHF9QDaAsAZm32B+d9YNr8h+VhXlvsK09JhKQWF2GAsjDk/1E/UW67cF5Xdz3wg8nOBss
obcd5fa4roQ+9vqDsk+CyafAb9FtxH15bRfEZL7Q+DW7YcQGyg/xs+kXx9gzd2kO8QOqTFneiBp0
QoNMdGnWoTKmUKPxjU5S554hIYUB0MvF8OgdGPN/XU4d+BfGxkXYKJOocxOpNJwFcQhwL4aM9+od
+A9JQPlyhx/yXoh9oH/zQmBhAYhKqeQJhrcWYKCgaAswD0rsilO5fYiGj70jgfF9PeXH+gbq13vB
eukGXrDNjhoV8jqVYfOx3v7QTv5yEx4WApKl9XdI6b5e678sV9qXmWOLkFLckik0A2xIPNoEpQ8m
i7JrYzS0v8sv0l2OQillb4t9C5ye4H2sPO3HDGSEcHqGG1k3Zpmg00aD0a6xvp6K3jfTG9vypFhU
faEH4WxbNzaYSNOhDSlPsYrk5qG9jm4p30vyABFXAoHa4+BR5tfsKf0WdYKkSrQ2JuL0uTR2tYn3
mwJIYgNJo7XW3DH7edlr6F+5tDr6KzZhO9MnwNoq1JYq8pZNh0V+vfz3uQcC/XCg3hXNPsPQFUtt
lFU4rKdFlog3l+PqyFMhRXjsl7ZDCDH305Sku7GUgJe5bJsfcjbGmRi36ODjNqsG76bEWd6zHajk
erA/pu+hY/kpHsWO8Nrlhm+0baiapEGnJP7cTyXNwnIkCiqDdWx9WxR5eZvXrLnpYi33WzIbkVcb
axKQTC1OxmwXz3phR/EhUTrT7RKl+pVbJHNKWTOPtpKkj+MgmYlTy2g3Oeqc5l6Xzda7YKO4vvb5
q9l6JkERphyTmlZPAU3NHufYWV8pyegcu9r3vIOiURlEP4SUiNyztbHLhI2lt9JhMBYV3ldfD1l+
UnTcP2FxJ7WFL1gj19M3tphY0VUl0RujwhqPMeAE+ylQfiDhdAfPikEvXrtffUNvbDKxI9NlowC1
OmBFh/SZUu2NuPJaSElQiSgxHzb9c2eHeWOOCRklWaLQavFEanbpoQW203abI+bkce+EeDUlrnol
dHhO3geWCxs8ghAggY4Ls8Q1aW0QnoL8zrpRvtNepeQmLgiVKGW7GObDK4X8YY5ZohXLnRyiT4X2
PIX5xGCkDyfXlh0w7qmHwVt31lU+O1bo6qLJMc4hAYBDNT70QcAFwzirGvaWNGoGSHSARYszd9LA
ibLWrsBPOR/xDzOMn2bp0A+9ptEVWjpg4rFbHBEvJ0DtFg+6nKCdEWQOooUxn7CHOFubRPiEYXwj
z8c8PxbZs2BVXDdBm5nymCtUQfHPuKhDrniqKa8eWrfJLWZc3SqIblbNT28Nf7kSJkOc066Bo+S/
9pjQn+bNUkMuDTx+PwfdgVZC4oBgxtwBZ685DWg8Yzy96puvHQcdbEEEipto3rNOUteWUmdgLCyv
IdhI9QtMF7VJO4jwcF9+CLNq7r4CQahAmBl89+yIfjbL/0PalzVHqnPL/iIimMTwKqBm22W7PL4Q
bnc3QoAQkxD69Tdr3zjn83ZXdN1z7sN+6h1WAdLSWrlyZXIWVNAPZAeN4ydABcPOjAGF/j+Vspc2
J0h0Z7ItmuB/tNmUP7ta+BD3C7u0B7d1N97hMBwALhFUtWCCXh+fvMTNhDbRf6/5x+XklYGEJwTM
ZM4GzQJWW3HiFpnJzpfSNdT8HxjuWwz1oVuF9UDwDf+A6Ry/KmRMoJ52Tk8+zyZ7HHaVVOcJmL4j
ZInOXHkfu+hHnHpXTsmlg4gJXBdnhITuH6rYJPAwoB1DUE1LSW3xNJOHydv+/SReSMj8L2t818TO
4VzYNYq1H7J1P5gKMsCfa+XD+C5Y9rwqwJpuroS0S2fx65LfzkQ4OZUBz1d8KP8Xbzl1/CvGnBcX
gK4l2LRwy/zDWrTUUT+q+GytgQ8z4n6NIUDz99d28dN8WeJbVJZzHDR2a4sP39m14sGd1v01MbhL
iLsfflnjWxyuJtfIkEDuTop2eHMsAjkMn5erWHY42X0h7qbGhaGdDt0HNxLOjpPRTlzhirTzTXSt
43GpqIOFE2Qy4FcC2sl3tVCvZkLNCs981j7TBy/tGR33ZbLALc3/UYBhX6ZX2w4XUsKvi35H/J0J
TGzHYNFx1T47JYXKFHr5bEUy+XwWyy6S8R0+Y1dOxcXP+59H/d7dmSbeTmZZxIfJP/xmynKNeSzo
Ff/PNxEEwM9+q6GLEdlvxUHZqp4piUsJ5omUT8fW6ekwX1vl/Fe+RbCzmBq6FmcDxj8aN2Urfe0L
eATl2uHrgnXWKvTmX7bJ+XMQ8HpTFkt1UDA3hTD3dI3pdeEsgv0cQM4Qc+IYzPh20U9MjV08hRjL
6uxwA1VycnBNeHW6+cK9h6ISMDXkYkCW+qf0+1K3jnXORehhPrZPuaLDrbPpN+MOiuHgdlvpNWT8
UiX5r+XOT/1lOcsfvMU1GIqMnqZs+BgAX42bsAK64a+Cvbjqinjp7EEFH9qJvn/WT/w+2NI0vTWI
hoiPaqER9DP6LaYEYoynmwcLFC0gnvBH/Uc46eoJvPRqMZgUnbV7Eba/l7CRHy/LSBCup120JiC3
5Kezbsd5im+5bsh+AVg9e2n/12rfb/e6d3I0HaC2iYple9YY0rthi5XotSN+Kbz+a6Vv11BnTGCF
DN9wyJyVDziQ+1sX45fntGUoV9ddgq+8yH9+0JdNU3hOZ43qnxnTsyy42Tg8iT+arZ02aQyJ7quz
SRcXDBCrQdGxHRhq/nuXtv4Yz14JOdFzo+E8F5B7lL20B4525jRScvp7OLt4KiCl8d/rnXONLw+o
Cl77MsR63p1KIXXI0xJFmMAhPKsBXiMnXYosX1f7Fj17LgYW1NiXpLux2Xuunq88zsWt+J/H+T4E
gMmusO7O2I1t7pRd0XbiSQMJr6VKJrm281MZQz3hWvJyeV9iWv3sKgVJg+9c/aLDhFAT4e4hFNLq
+GpFBkMPVHwr9E7W1TVc8ep651305avB59LSVo6vFhfwyx4go2d9zKvmNB3PDlbO//xmhazXf57u
W1LD7YXkOch5uPOGhGBwBLk+dcU1lsiFC/xfy3wL0OiYzF6xlLj0MH3vbXN5N0RXEKSL++/Lk3y7
2WxfBg0xLuLi+AMiHrQuryWZF3If6Ov7oELBY/JPyY4qmjExGyJCOf3cZsOkg43Mey/N1eKDJTR6
6d93/KX1YEQNc4sYIyl/5CNTV9oKSqaIFSGEr2cd38Py/NAL98H2muPf17r0gQJARMh7wM8Ervvv
XdcstWx6CdGk0ghagTPjPejwSh1w8dY8E+bPw3OeY39n/xackMr+v2q9XgwRNPg/wjHN9lNi6OLh
EvOgYFQIGtjZ//zpoA/sYdYGTokIvf9+uniejNUSyGC63cGwO63Sq/OXl7bf1yW+HdvACjRkQBpc
lF1PW+e59a5JP1z6RPg+IFlAQM6BEN+/H8KA7zdJC7IWRQFSRX/Tl37i+leKwUvl/HkX/Ncq3+c1
PKvvmPFarPLs4kEevI3L6fzq1PR8TV3rc155pvjbh1kgBcgd+FV81Gy9lPuIZG17ZVzjQkUN5BNb
+yxS9KcZ+IRpuDmP8EBzLVeygw/hyG/jItrwcnluC/EE+vuV7XYxhodIDXGQQJoM4m+niZjCn3SD
k7vszsK4JcyLokNwd+Yt5cm1maiL7xB+NFA6Oct2fgc+Gz54VRmdj6576muRxDBvmU5/P0CXt8WX
Rb5t77gRQd6Ai/YOdDWCr2KRRWndZPwW2dLV7ve1J/p2KZkZPT21QIrD093eOGyth+YwE3nl7jt/
he+VGAp6GM6e0XF8pn8fKFDjOuSc0EvuRpkW6lBygbGhz7nPGuv1yvtDiPv7at/7vwCN5exLhRpW
xil0mqnbRakm/k3H/DSWIS0kfoV38kKgCTooaT87qXJrlthTl1VWfjPOVYJahHZ9tSswxo5Gdta0
ZCXn6CSWLlMBS8aBZZBKolEwrvQcpsx3X01x5MJ/I+OJ6ehh8QUdUWE2lrMbhE4jRbKhtWiIFunE
+gSn6NnJB8rVC0xnN6rvIdUXryfxrpY2kcuyL8riKYrEpgi619oToMo9xMid87nbIzuzRnIzRXOK
1spqquHqy+SmDwtELE3rpUthE7LuR5LE7msvoRVc+iti9zS0n3lTrXrMDHUwE4D/8LhAQ9KSFVQC
0EdoTNIKBLyRUcZjzBtBg64i+EtA3aWghVVsFq1x+QOMV+OUsOI0NOZJCKizs30QwXZUHg1+jzQi
lYzQzn4k+WEoomQKoUTo1JnJnQRk+H3LwnSJbMoWlVQNPpRqk7CA7r/o7sgsaedGx8X8spRKChmt
5ihYk/yXyxrYYoEg32HwvnMp5i5talXhKlye+YCIrbubeXguK2/LpvYwePhXrjadLWhYGyphR9Qu
EH6c/d3idRj2eFVuQHPSZTGcg2VTJWrku9LqnskUpEXwu8bYU6lFNgyKQnotI6ObeBPkdIu5OcDs
OJExBG8X/hrM1XPZOJkrAzqNbdLZfVrWGKFv8sxpBW3sCdfvkGi2ZDwIgBWTnRXlP1q7ue9C84hq
F1zoIrVUR0lQJ4X7UtvFh2qsxAFNurPlezSB6OP0adiCojIA345MWjkgOYpXaxggmANZwvnIDXzq
JGYVepcucw93iFtohXXUJa2k+fA4dmpddwfHAul6UFsj5hUoItAHHqt9kIM9QIbECpeETX46gcWR
y3odGEWnEhbZhmwaAxbqT15FtIFIYh70QBrnxJqrVAVNwtxx10311p5FVpTtmo9Hh+/G7mEKppuR
oHUrtxwKEbNjZU2EeTf8K2f1sc2LOwxY35cDZEBgt9I8NNzaomLGW6nftf+CP5rJZqaV2/52vTbL
qympcG4N0ppqOTWzlUHU9q7Fb7LkK4OsfWOppLTMNhC/QyGgjRMmkr8HU0UD1WTNUO7t3qRk4r9t
l2+gJfxQ++UO7cqM5J9WA73raps79aaL6nUFU5Yht2lHImpbmyhQuzz61dT+Ouz7H8Spsta5n9Xv
gcNrhIXUN8N9HDVpW8a0wtkv+EwlECAMQ1TDQK1ZPQ3iZaydBCMM0HnsV7GFlzGadApBQGoHdw1l
2XUXEkSvJm10RKNy3Mw9mviToULcQ90zYbqnzKkSVGfQTX3ygPhCyPKRkbdJmPVANkvTbYKaZLEK
YGygoAegb2uX0TY6ONhnRYXmDH8aoBpEEJZV4dzYBAP0ekpFOdGqHikoC2uoz6aB88Ouhpup30US
vc0cQk1BnPlut1dhnPbnguO4eFkdlptQgWYbVpkvbDqroxGwioi6VLonuKLivA8PXSUeHX/r92US
gIrThWIdWeOdhd/hGPQwcztRg363sBlc3UANiCf1oOmoxKqSbz5DH6uwkzncLbPeuS14KLbIbFuk
TCrqCUmn8FXPP1tLoqetxgdLOp9u6d9LFSZhU3xUptuTMlotsnszHr5OUWReNK5EPt6bON9YA3QR
LEhLO3CMGQGUuDu3mbadfO59tkLLjdqNSf3l5xQUJwFrNQyLZsuUZ+JMcAClwlM5Ze6x8eaV3Tgp
+PFJ59yyQB1ZXyeSVVRilLP161R6TjbPhtb9LjA1RX917+EqDiZqbCguuQ8CA6Dc28/EgteSl9ja
oqLbuaHexkFwjPNppdr+yVjiEMHiFk23OJpS4m8UfruPoDXhkhsY2Rb4oLk6qXq6i2qxDuXvuZ0/
++XkWMuBx9O6Lp6ahe8k6yg8/0CwTaIipMY6un6bKO+o1IyWskzDIdr3Tn2o42b1zyJOTi3PS4qC
IchHqVRLEjdD1jO9j9mxbWBHm58PJUapxoG2udr1EgQphoeu2D5q2+Scxiu33/AK3nRQrCF2DRnD
ej+Nz9HwexKfYYFdYb+ygR9BQUzq0qcwO9kHc5PZrZfZrMzCsdnHYimTetbroY/2kduvwsJ71UuQ
VVOfejxGBqCpBY0aNj41LqFh49O5qHHvHMMhWHlll8ZTc7J9vVEW7HXA1iGGb9C7yRTEdby4z2oT
3UNCcCvnFqLPI0ya+oTJcdXlhsYYEJL18wyFa+h7p5LAaRg61KJ0V43OaVnB/chBw8DYqZg7OunP
wmmzIpCpqtqVzTkiv13eMhfRGi5e+96fbkhrH+0eWjOdXHWDWdt1+Ht0gk2t8l1HwnXf2avQDW6h
FbkVMsQcBGK6ZEGi+jyNPbbKEbLbIXqKGTvVfNlMkZ6TYppOccmfm9Z+LKz2yEMvqVizrntDJ7tD
VLIhKakAejbWEazs1y6aVo2Tu7ST7iNY6He23TUUBR9oBvF8i9mlbOwN3nd1sjhCCO+tPrW1+2SG
plsN07IpzZJ4dpvW5fgLNvQ/Qyd88Ej+3OluM4bV65wHD7qqKtqr+Zym+etY8F3Dw5umCDfGsM+5
Ct5VG+y9yd2GMcv8qu3g4un/MN70zkf4bALJ30VleNtYiAOumV6mbizR5s5p43i0G8ZslnxXwCCN
z8uhtnAqbH7ojJ05JaR9w8FJGgwPUIhv/pxG84wTtfIrmbkmSPlYHqqRb8Mu3DXDcNM1U52IUu/7
GcRb6EUWAc5HG2VNxdekDp6ZI9eI3b+0i/+ngCjJPHqYlI1k2pH2SHSU2HjzUG0TVFZVQO1wTktM
7eLZgceW8tGb9EeFCe8pqI6daLFVI5AWde0YCsksWONMC42n4mgZbEsxZEvs36BP0FIW/CYKDtAh
AjB6EQ9updBwLHGwy5KdIr/csK76dJWzzq1qXxYqLcL4YdHeLQcrbVXk6hYmefdsbncuKVa4CvYd
G1Zl2f4Kh+GliGJq5W46DxBDnIeDqZpEYn7aNZDT0ijDNKZoNXqcYzWDmZLP60Bi91vDHq8sg4EE
2nrOwcWGNmUJYtWSlQIiWTW8+Nou7TClNdnyEHG+6fxhV7nks8+n+0r1LwixP5dZvi21nejBv0G/
71YF/JQvTCRT3+ukKqdtEVurpfIe3bHfW47Igq58C/3lzvF4lo8BkuQqwvyHs4k4bmJENjiwr3I1
/LSldbsEzs607r4gZFWN2D1q4FnXlKmOvcRHPcCMXBXDeOs2/pKAp4wMGcl1FXmbnmOXRPEOtgtw
cSO7fBm2IS8RneoTGXHjtc4G7U2of3vQUQt0v+8W98kP6qeiZ/dBrn8Ow3QaY8zFLBHMoOuFHAac
A8xzb7CZf3ewCBJ1sVrG+bZuh0O/wKrdEbt6bGOK6eO0wY/IG2/tRHxTx1WKyY1dGMFRYIyyxRKP
XDj/tIZTZi2bwC1WepQrSHUh06nn97iwt4UudqzHHS8WqOSptDN5NlbujmncwAVbjy4mBANw80zO
NkPbnMaS3NesTrTnHrWBD7eDMzaTxPLnp8EtM6fOnwaf/GiW4RmDf8li2LMLEhZrmzTqnCyKrUd8
ikOXD+C85YDOIaTvF3DAGwuol08azc+WsbTj1kvhDT9VX1ppRaqbaiiypoy3cD5vUtmNqSjmjwpi
kiGzV9zLT22k8mTWg0tJE/0SAyab8EmjFsDyjKZm5YDj10MGmCCBnQ3/nbN2k9vsrmsx4YnqCrv9
RjfwMdTjbgzY3ajbtV+WJy83sPBl9Y5JDLwpsnMsmXl4VjoHzOzRRU09p0Kh4OTHUIw3XJmtr3Ir
DcugpqV0JoqUf1/JNrO9er8Y/ZkbjaEW7Yx0UHzbLIDPIKKGIgUfGEN/G6vBcGvet29NVX3aRCcY
Q9q5eXHiS7W3RtzVIHSXvH4ew3gvqmmnanct+PQ2a8inNFaT9iNij2nyF8gFvkW5vUZVnlUdAPY8
Gm79rtm2BZqIuLH7SWVt7SfEyD3EVp8KtwQHM7xXYHHidhrvuVXekKrdmLreKmsc8ffjDWsdDOhE
5W+SRxlEcXZF7t7KWmGsRahd7OaosWr3NPClpFDQXk++3AUk37EyR3xTIUPFAS1GSbZWTn5WHbs1
3bSRTnuYxspLcq6pXYGA0sT4zuoEQvteW/ZtFLfvoQzWg+s+NkOYWkLCqR3fr/S2BVEF3h5Pcbet
i946zLnO6lYe/Lx7ahp3QlWW/1AuhPmq/Hbw+8OCN0c8GWTR0D/NKA0cAc8IMaUVb4N0FuW+zZ2H
LlYrh3n3Gi3IaIyf4LILS9/QSQxf3ooZBbTiKTKIfV3YK/goJB1B6uos9loYsluMde/m8KkNp9Ru
vETa/AM94tVi+l8DaW/gjrrx/f5XPDfvFW5KqFcv58oVCiviNLfde0hKlWBa/NEodrP0qPrCYKVx
KEpRQShebHikMUg0g//XGAXFI72t8pqsw7geU9fUm4AN49pxVFJb7IlbxV0cA45YyNHt1FYF7UYj
5Bs3TN14PI0tWmZwRTlo9Vp3UYsoXk9JLvVNb7VPfj1BvWnACIONTcTKH1yRV1jHvimXbT0Xp9kf
xE9fQc1+bNOi6w9DFwx4UWwNe02q5IiQWpQidSJ2st0l01GxsSb1YGk07SwM8VFUjNmwiHsXrqJd
md/2Q1vAr4zdTlo8ABwEpGGhxOrj5Q6u26nxOMj+gtww09yp2NpxDQ5hBcvjpVyQhBXZPJEbaekt
pDMOCwALyqS9HXn42wkLBB3202LDljPHpYrk8Kkk7Lky81Pn1kXSuSobWJPT0FG/BO/LtA6QNsS9
eCjRo6Bu2d0ZR+9Q3XnZAM3qhE/5W78st4XgjLr9jFpZRNSICQg8+EeJzyyS+MZ6d2YgQA5pnqsw
PqBLpGisoFE6d+TdypuIzv58GBV7qtt5v5wjMSvaYz+Nv4JCPAp/AQlz5si6ypNx7acRW50Y8+BF
lqRVs2Bc1ZkdqtpuJdp6E08x0jCBXyTsm9Z4v0Jdvc8T4g86mT8HaVI7MqtoHB6HXqwhVv1SaX4M
ANg4dbOkw1LvjN3F1Jn5LuTOY9/HL00sn/gAhzfNPr0lf19CAkEbZHJzUN/YHfJEMjl7r+1vNDYs
4Tyzl2VtM5iIE3Eft+27VuR2ntkHaaPbYizTJpAecrfpptbD+yTdg9v0AzWDD7dQn3oS/eOqFhQE
97u5AxEg/oiKPpMdUkirilAT8lFRpjjiHUfo6Ia9r+YN8uXnmFRvA4p6PNmNQ87moO6GnCOkA3Or
3tRb7lg3RkOUGGhohFsrbqsfZc771cLN0Q74YbD9rC/aXQgNJLsfb9HfaxNt7DVG6XfBaO1kjqtl
nl6RfmWu0qgI86Gjzdjcz5XzODuiwL1m4/f59m403tFhwz1Yb69enq/V1KXhHBWpdoAluWUD6iRf
WtpMajW2ENg+A2thBCKS54sbETkHW/jbJo8w/C26ELtzPizI0SICO5Ui9FCsnuG7ap+bs4GXqz97
q3hEAo+irOZHqHuvFQFWkAdP0RBurTIwuBGrrA66w1k9n06uv8cRsTIysGMoq0+WlzfDYv0qTfG7
A581jPAqLP3IILGM0+kfncJAFUYXDp0rb22KPJOxuzNjmZR18GlP46sW7pLObb+zBhsYZ4vUDchF
b4IVmDPHvjRJz82P0FnKFNo8DyJuEzLrl4XXL1WD685p5XvN2UIrIm8gd77RRfvuFKSnJTS2iB+j
rsHM2GxHSTeLIpnlfJo79hmP7Akp3Gdki33fN7iv8bkXvYM96X7x6rsw0IdxgTXXxFrcOfNNjbK+
0NGvIma/XOhsHccm6NMljm76GqU1H8NPFoYbYoI7zP8A+2shzuTWctuFcPCIim7D9HCX1+VbpOyU
1UMa5ZA3Az2VV/qWFFZIyQL+kwkD+Iy01XM4Dt0KFjbACYw7rsAlCqiIY4yAshGHMsANwxC3Ohwb
x18+e4eoLDTq9xSF+3LQ69Fn91HrdIkfmN+eFrtiJh3FJHtPl0FvvKG6jaLmhsfLXoyRvMlD2IyU
rMVvWbBFIxuIzvzYW/xT5mTlhfphgXcqSAAmEfnywAO9cpHyOFND7swid0sbR4B9uwDXLmjoxHGf
rcKkegYoLBe/obnPs9mNbow7H+VcnbiNPQrkXITlOs6bne6jdcDiU9558a6rgAvmGMBwZLjpkKM6
tti4KJpMFG9VXKyh6Zc0eZzUDnlopAgAM4/tuhs8DAcZ571qG2A5vv6MmnahtR2PiYQ5GBWq/8UB
sETIroSOUjbVdzZg1qDL16WAlp4Y08Zq4TJjyU0349ZB6ivtYotM6SGQfLMw4Ofj0G5N1P0k/XzP
Hf/OcuNtpOt7M7dbJd2HxXFegcy+RcDGeSU2UvGfTa0llTGqQoRllhQA2jyuH0ZZdOkcaEGJn9tb
ZfxuHZng1S6cJy1df8N4kzmWW9+5IyIlPJGmlSeJeayNTpq+TyfAQWvm+fcLaXdjC3vgvojemrg6
Gsu5Ma3+gK/6W8Pq7dKw39DY24WYwEN2v+6EDeiTPLPGTQkGq6wOO9Xrx7sYPzue3BcEihUwsNfK
dfoEUT5IR6cSaQGoJuijBeis/dBOm8GajqYFoVvYmVmcU8HtRzdHd2PqLKh5TLObOsgV6NTxoy7q
W7ev931dRxRaSc9R3uC1KIlM0qt+NVP8NDEOiABwQDwEZWKXwXMxh+sZU/CJyYdbNcdrzzM3jZs/
5sx6afoR0yr2clLGg8dRfIpU8NhNwyoPENJ5lIpJA8arwpOCHiUwfkRDUjSHSusdqRSeS291d/6e
i0Rx0+xbnDFnuufBi6WBFkRhUjM7mRDECkPuOkzl+H2LZrCTjTFZR8AFec6y3ui9ig1upxuDfD32
3uuqfXO0SN36qdflFgAjTM+QJNX5Kog+O9ugzgU8VQ3nAmdeLwR6sKivAgGj5Rb6P+G8kku1ciwb
gCTINgpTAoOdwSc587FoIfN1iLbPoO01KfkhrKefYrHeC385xpN4LOL2XpVhVjnLarQA0lQf06Qz
BQZP5OEshS+LPz7FHGV2DgKWa/Yt8gev9FGXCtqGLJ00bAInm3oFhEDrh6bvEngjvYWTT5Fg3Qfh
dGjbKWWgADNgjl6rj0aaPbTo1woJ/oByCp0m9RiR7jlmQEVjgd3M1rnvJjaAzqb4MamfqOtjWyFw
ei+Vg78YBrveRsFqQxwGaCSgbV1/Wkv4Os3dliwL0qMBZM2Hdv4VEwzqmiEzHH1SF8zccEp0p1eS
uWlXTQiHWeyzrPNjGGYLACINxo0wuNXLhQo+YtuhY8YtKuW+li+d7SQjMOVweuiiD4PkQo8ujZHZ
OSOmV4dPu3X2qg9w8dqpO9m7SpBtOd47QwtClE1FX69qjOuXsgXK+hHOrws72LAPLmsf161JI/K8
ID1soJ0P0YsdyOdUoP4Ixe9yvItitF4af2tX/VPdf4T1K3JCVEs8iewwnQB8tpWf2D2gXxSl2Dih
ZTbYA6jUrCekuOhguilKrhTaoytJipM2uCoNwFUgxVFvJ2Qa0b/hGXzKwWu/d8xN7pUJ/qMl8dDF
86iwxGYgqPIDnrUxsk5UEMYr7nPvB1DwbDFjgqn2pO7e27BPBjXv5FhBrdDKJvKzLX66uF/j3L3p
RJAEGl7NfkAByZ1/M2/QE2DA6UIL8/DkxzkDEQXs62Sd2AvaC8VTiNucVL9G8Vyi3+AGHJgVeGfm
xQA1lvWWFdCxsawYSC9Hd06tC2Flqv7htSeN5ESGauerY7tMG1HijyINrs+Sd0D9ksoqsgD7fsQ1
Mdhe2pAxhb809R1NqxKG98vW9mvqxkA3THBbxwsdGRIXF1IBKMktvD0HjaQpsihCQor5IIBL4CMF
cA9AHa/g7lZW81oXPAFGfKjzU7QU6TwH6yCfUsvHlVv1yDndahsM1mOBiL8EWFpG26giac3ISs02
DcriRlfOulwAmB8auZ1LtoXtr8a9z97G3L2H59TRt6uVN8Nb03lpu09QVtctQfMXR2jAOdb9dOsU
/EO3eh3Ury35HTKUQuxsGn+VFH+RhhPDZhESK5DF+c6xXIKmZKI868PetR9khXm3hkYnHw1B6sN2
eaHzD+/qePWZpfIHkeDLot+Ilt3o5Y06+yDrGC36cTDL3setDgg0yJ8hTAS+Zzxi0qnKy9++BbzX
DH2YaETi/wWjIbJd8LqhUunBsPPfjIbCHVg4wM/y7COSjGNOgQzlBaEkftTlNTbXJTpr7IEF7cDO
Ehbh30guUotAhhUIn3MCjvf5XcMZtML47llnb9ovD3+nUFxia8Tgt5AQoM6f6pu18qfYNKP4CMpt
UY8JIxsGtXndHzR7/PtSF/k7X9c6M/O+cDB9Q0Tuj2fmLLUTTMNRSFyvSbasRCbX1+b7LikhQMT1
P0/27UWipiaVJKC7wOI9gv40cJF7lg6cso857R+aFIoy/xtJ/X8t+m3PShF3apQw9cP1otJxO6zz
nwUqOagk9mv00/7+Ri8xer4+4jeqDa5wvWDjIwiQnyEARFZv/PmaBtGVRZwzgfjLV+PoXk0hcJ2P
wnsbAfChzUcxOPL/9yj/MKW+rGLyBaiYa2CpHQAo6jN3dhIObOfvL+zSJO3X7/PPFv2yjGdqjkGc
M6vreQrTAoIN+3olX4BPDytNKK6xBGJDT3WCBsqVpd0L4QxoHiafo7N3x/cJg8bOoWjZg8p41jiB
8dLLPGMu+izpDf3MkF5V5bgUs7+s9/271YY1ZXk2+cP+hyNRBiLHryrxT9Ej2+g1y6aX8uXvj3je
bt8DNtQOwMKPHPdPoUkAKG4PNhv/KAH6yeqhU2/dcGfjPpbzVrZ7hY7d31e8+IxfVvx23IJF9mFX
gp08snVY3lvl5//i74cwuoYbI5xPvkd+0LHceSoR+b28pl370S8ff1/gckz8ssL5Cb9syLD02ooT
fKX6MGf/h7Qr23EcV7JfJEC7xFctltd07otfhMqqTu37rq+fwxxMl01rzO7ql9vATaDCpILBYMSJ
c4xVvEKnwxaf/COUtAEQ4OzXEvaZQNcaoneI9bjIL61VUNgjWgxt6wApp1Q/l6i4pYBKFT6PQITe
iVe+cGaJnoazdcm5OQsTVBt++C8gti7uOi8qbOmuzXdIY5xp7f9AI+D2Xi4GqjOT9CedmYz6YJaz
hkqOluPWjAsbM7s7EqccM4t7CKYLSIQbIKxmAcNTW8WKXEK6Putku1Z+oMiMPuGh4gpCcAyxmGEx
IVldhNA21RvDyqodgVDy8JahMH573xZSAF0EkBf3P1QsoXN6uW8Ack79RF1wQgGl0lE6il+U6smc
MfjYcZSmF76Rjsc3ZcSnmuesAw5tqRdNA1uCcPITTwSiW1vfXs5SjL+wwbieIWlmPFPBUROE4gYU
J/p194GHQ7MSV+maTnPVK+2j5Qb4BZeHXdCYY4ZahoYPcxu3RofZtRRs7+YBz9A2g+BYvCJ3zYfa
uPoqddH3Vx9vr3Uh/p2bZF2kr/EYyvH6OY0ZgHbFR+Lz2ACXPpimwN3BSmNCsoFxDt8v+zAw9Bit
VnSfTkX9TIqX24vgmWDSQlFoMlmau/zHiHd5EJgWmplpwMGrL6WDCOO/F8Kkg7okQIs5wYitIVl4
W9mRO67lD+MUPKMYAJamYT1yhj8Wzu+FReZygoqvko5EouO1B0n8mZcmpltqPNM75/YGLl0iuqaB
YQIjBlgiy/AMjEMpCHpF3wz5ZnRQuNtKj8pWcVHn8ngyVYuf68wYsywDeIxYU5GpdQgX/QQI7hB7
uUB4i1p4/l0sijlOUhEWUT7A81qHTi5GbvSS7yaMh8nriTf+SX8zc1ud2zKZHDcVS4yGNXDBGr2X
Wn4RjV0fHnPyBLEzBehUzvfiLI3lyyj6QjSkSI1/KMA0POZQW5nvmgY0C9nKv8v+4Cq+WBwTDws1
Av/BECc/GkjEb8tVCh0jR9zgTWKHO4DZHv6En+PCInMTB1FVxiXB0wsCL4+yPR2EO1TCrBDkYXbk
/ImezIU5JodS66HD+BWU46fQNsEVj4fQAOFnlEEMO4TEGLEBa/8HNCRLAf/s2LEXZ6xoYehn2FhI
ZjzEH6kTHoGoAs+W7MQP8QvvibQcwn6fPJMJlMoEzZdUwMzkYGcZDgWGXZ2xtboP1SIailjfUjYo
73G8lXPgTSZyllNdFRkSBJidO5D7NYid5HEo8UX1dyDtHLwlPnkTlEs32/neMlFG9yXBJ0KH1wtA
igoGI3j3AfX6W0eeCS9h6qfzNCKM0TEFUMiUn8CaQ9DQAUoYWmIAO/63bWTv6k7LMDUDxnpUkSx/
stvN4FV2+5nvygmdVwtQUZyN+BB8cuwu7aSO0hWE05ByXdXuamM25ELDQHYPdsbcSY9gcPoJRLej
ruR1+pfg8AIOzyDz6UApAHy3jzwoS5/U4FfPrSMtnbvzFTGfLpqy1C81JHiYaX+n3Pnxk1J6jWNA
QCp2gQTAHAxnE5e85cwkOyVdpsBHihPG3RoXMr8Y1Nr6K8plC2lGJ/V4ZaSlE3dujXmmyVkY5GFP
h+u6vRzdlbNb1U+3V3T9kSRNRJERbBUgUrqiKIziTBUEjTKOtJhESv9K+YpCiyZQwAQSEW4nynSV
Z+8xgfQhiZu4gHx89WNEuQ9DN4KbQlfWAszBXJeeilEbTg3ieuskqsAqAtungHOUZWYroPgbaQXq
mcTYqJNolZoIJGzH8YfrfOHSCl362dI0KcBsxIAi7dQrljwcVOPV1CI0fH5Jo93l69vfaiHwX5pj
djID7K2eRYyTq152BxYMqHYPgw1CbIuygBdHuLzAoYhf3kdwYoMZmxggOL1cYaomVa6SEVPZHTAd
IOGMoslV5hfOyq6PMl3Z32bY8b1B1eAjMcwUX3T+MQEhL25rB03Ff6afTX/2ZdSHPUytQg6FSATc
N5fLmuJaIgI9Wemm3VQeSuueviq5fMYLGTle0zL0ckEjhHKfypzgABBW4ATBu0jJvtGsAtc3UHx2
86yuA4eXGFx/KxD0gRtTB0s8iGjZAXAzivRKjEC42Po/FFnBVNtTFXDbMdef6tIK4/NJLo8QVDYo
LTzNx8e1/i3RhR47SN74yiG8RdG/nx2xOAoqXZ+wKOL/KFAIzkyMDKonjv9dx/XLRTEplZ4JUSwn
sBL88D3AL950ByxB22pPvaIWeDnAddy4NMe6H8bqhjICPzlA3veZpR4mcHI2Xnbwf1Eab0xdrZtN
C8YZifMWXQghl5aZSxlsWrngz7oJslP/QXTz1fhp3NEvSDluAEwQNlyKj+v4f2mSCSHN3CdqGNK9
fe0dEbQExtsMgWGQR1JlbLSa3HngxOXve/jyfMOmJOkK6ks4gGyRvUTdXcfonnmKMTeHXDW0NYIm
GmiZnXotg9KHeC2Y9HASN+Zn6HKfIvQD3rDPFt2TKc3ToYJ9/TCvMBQP2ZIcRd38k260vupdyjOO
bjdXnItnmAk4ghJoiLPydOrfWzTFQR52DxUMy98M92O8CT97G/yPkMm1BId3VSx+5997zvZUxBoj
qRLmLU5F/jT6b2LKqRkuqI9ffFSJRqazUKDKAmniAI402MUrJoelVQiGwmBLtWD8tfkzfZXs/k5c
p8DucE7sYhRSZBkz+kSk1FCXpkmeBEMqYm34qkAYfJnqr2JuOEaWvfbMCnM457HHUIMP+vtuG28w
6bLHhB36/nZQ2KZjHALVBrAC2hB4I3jhXzg3fxAdcMubugIeQfE6VQsbuRq0Flo7gDKaB3lLVoXX
7tQN5kymdxoKfVvkNbqvy2PyhU0m9IrN3NajDpvBK9WBzaGUHWzkez23Ja93wVnyQjbSff9xO+Jf
JwCwCrZgxAbQE4Do7/KDti3IBGu5UE6KgESj950AbeBZSla98a6rB2HsAAR6u21z4YBc2KSX0Jn/
4oCUddnWyilSTasfP8eUkyDyDDAHZJIbSIxh0ug0hruW7MKS93jlGaB/P1sB+rKq1keVcoJootVl
R83necNC/LrYI+a6x0jRlGDGSYFQgrqdOxSqwFx7D5yqHTxnh9KF2jI4EPncyoteeOYPjBd2Gvrm
kgyBslFJjnT0RAj7z3ZAu96MOW7AWyL9+9kmlqBJlwkGVE9jPnpSsDPJVyRg0rYBt0DLK/rRiiVz
EV3sJxNS5N5o+q7u4HMA3hbV9IhxScyMR+Ihi8N9U8SZ44vtWskyt51kzkq/2zi3rDNXf1dUcwmo
JaCRe3Ur2sZRLe3mC8MbIqpHwh0o6J6Gnw0gEi4QqZTTNlr9e+K0i4POviwAJ/DTgMChxDHD8NdX
nfCCJud7GkwoaUwpnbMJx1qRrHyPycEZL7P5jdh4UQsPgTfapgUBwTW4qzlfl3McDSagDBpgmIMP
VpBxCp7iILuLpNC5HbMWLr5z/2HfFKopd7HWzOIpFYujWgtfmCw5CFru/TczTGDJGyUaWwWir6mW
4NYb7iRMu01lyMkLFziyQOklIjM0wCBhXJF+AZ6f51NSyScZGfcd6mCgjCauGTm1K3jiHlpynrHh
8nHTuHt5DKB5pqqgGqOUklBAuzzxGF0Rfa1BNkjJFzH1tAuPgksJlaEg5wUOn3zx2jFgEBxqlHOM
oHHLGCR+I2VJBoOq1+911GknYEyg16Gv8m0EbsJ2xYOZLBz1S5PMF+zyOFYzarKHaDdodOa3yE2h
rRM7vgOiDbDmRvetnT50b9mTuIMCjPtvPejSPnNx5I1MgtbskX1mXygwzXlt9xGvBn59Gi6NMLeE
LLVdXcoEep35R9achurQZQ+313EdTS5N0L+f3w6VIJhaQdcxgWpDBbfH86zsAPHW/MfblniLYa4G
gqEnPVeQbRLAWuW6cDFntammf/8soN1WokJJEcR0V3gn8PF2gxbiyGUqRh8lQKsKnZP3LKwEPFM4
WDrEdxbUBcs+6zTk57hRwT63CrWdXnL6BAu5OZZhUqCHgr4+yoqX32UCJtgs21KEf1c/MHZNG5Gg
qgTTVG+HdyBOAG8rxhI88vQq73i91oXzjOKpAlCLjJglEsYpxknskypLsEAVc7TKKU85N8niDp4Z
YHwBnR3YLXr5lBoHBUSfGZD8Sct74FwnWdjDMytMOqCGM9JxyAacMOjbOGMDUSoNQy2aUex1kytu
SW8/JuqeWUPgvfxiZT5mddxH4gkjM1BNROly2+4wYr/CHMeB+/C+vYOSyGQBSlJIQaiSGWWx5DGD
bxSe/CH/AovFproXdx2YayyNV4xb9gvgt1DMRIWWFYKDok5MCqWGX9QiKs/TnRT37u0osQCjoR/t
tw0msKcVsIMkgmtgQt0St6Mj2+UxSCxLsDHx6um77siXuFvezd9G6d/PomDfKEMr5DCaYHgHVCAm
BsNKY8VZ2rKH/LbChHOpJ72fYWTxJG6pslVzMB0gQO+oqlW45d2Q9Ahdu+NvY8wZDjGcJU41xIJB
LIIxRqCe/Gh8rBQ6KFzulUkFK43EiVrXr9zLb8cca10dckykydhG+WAEL3kzOlq7b4ZXXblXG6f0
v/7jjjInXBLaWR1FBKoafel+k0AGDfzB72BTcP1Hneea9EyxWwotGp2SvYNFW2asFbqY6QE94VEA
yjPwjkEoLIye03bvx5+iJlupcmwwTDr0nDxyyT3PDLM6EqDpA4mOhstgnO7QgrKS4H5QOeWuhUTA
BE0+KhRgJEXWygQUtUqHrBt6+EswYopmU6BeOn6aylfiO7e/2lIUoQTvYNLU0Ohh8QtRWiG8xJ10
UkwAQsGxVWxuG1jaLmSiNPVG7q2yXRCtm0hKYiKdRv1TVrYYjQH7EqdRtXhBGxAYAHJRRv2KLdH1
g9TOSQFnMF/8eA3E3woAhQeQSVMu6cBKLQOTGgfipW7uqW98vaulXQSiFrFSl8Dsz1aUpkkpg9yY
xBOR8y+MHm/ymTvLsOTwABXikjQ0tK5YFN6MUVQ9rCUcLyDYBddHGaZy67irGkuUZwLxG71W7gko
BvZQfc7uikAGF4E4g30NiZ51+6t+11vZ40fA+QpBI5A2i6xEhiAOQMC2SLsat0utDPJX00cEWoPv
XkJtg5MKo94cm9f1DJT0dfiRrELvB3DEy4sB0rkd8OXpjNtItiGETqdi0Lrja8gu+ey5Ifq5z26g
vFMyrWkq8ZRjaiQDbfKsPLc8ctmlhOjcCP0RZ0bEyJx0kqGepjZzp2HoRiFu3mXKuyjg2gX/R6O8
3d5AnkXmyuvyag5RNcApkQuQXj+XRmODH60mnMfFwmkgwBUAMo98GQNjzMqGQYizoGzkU9BPL/mk
elXc8pp2C2tBsRrTkLIE2PJVcxWzvLMYTh1VfOu+osYqoZ/wFEFzCjx4XyaUKffBL0G3ktUfANsA
XZY1U0etnCgAMV9+N5LqRC4ILA+2aIMtBecL/WqKO8GQg8Bt7C4t1ISGJH3NA2hOGKdvwmQUkhZv
wjp5mQPiiD16g0i8dO+2cyy0q1UR8iwGigYU5su+MxJQbxK/xrpUr/th7Ao7s3tbXHXPVCKQx069
aA0VeCBPFCCSwGB/uYtDZ0JdXMeyVA8cN5Bo/pmiYKZAGDpyGs4D5zsXuAxWKh6gv40xqdAUZV1r
gEsewWp0erAYOvO6/mgqi+IoChvJLMp0pLK1hwkiwABgurLXfqh7MtvyOxWtEJx/DwxGFxJ4amCx
gIvBncGsvzUnTFSV0qnSFc3RM9ApEAjRSd1PKdFfb3/aaxe6sMWWQUllzl3bzJBwHqR9CcLgsFK9
oh29rkg4ydHCvXBpi8lchngUgrwf6Xcd95lhx05wqte02Vs/FCAsWvFgu9fBBgYRG8FDjgqAxuKe
g1oZAkFsgLIwf0baL9Cl3N68ha75pQHGeeZAEIJUg4Fhm9wBV4qYibxWtfJXbauv/pHW4/X9A5M6
IiiQI9qClp6UdyHEmKYT1Xos74lpRdsEtWTiTSvfUlwJ8xlv3MC2uJO6gTc4gjZiAeOSulFXRt/B
allY6L/sk61g166+QdVmq9jdkd94keg/yR5MyDDoAOOoKMmyUWCG5pUilDBpPMmz1a8Gd7ir/vIr
a14nNm2Xk63xMk+W+FyFVsD1nW/42S37zLeFZHUA0ULYB8X3t6hm72irzgVB8G7cSRRE72a2CHVN
kHk65pP0Cs6ge5DXcsPhdXKH9QOEJ6qAWZkoY12GgzEWSlET8EPijfnVfUvIz3b/Ayx3KCvdduil
aICsjSDoomKGod9LU3kBGblZ0vGZxzdJW/c5HqTVa0u+bptZKLfTxBD1KhHIPw0oKMbOUBkgmMlm
Knv+5W+jtWRVL1pg6U86wcR44jz5sT1+cKzS65D5ohJcFwURDYoimIa4tJpIWq6JDXKP+Sc5gn0A
GrCYvcUrADDN2I0PAi88LLgwuNCQj6LGj+uTdeFOHA0lHwaaDuDViy69ajdWsqVDzZ2Daa3QbTap
C2Uu/L/v0YoHE104tJKi4V0FbCXGE9kxghoaD0Jj4uWhDqAalwFQSDmPK54FWkg5z1Ol3qjIOCLT
L6iGzV9xydnChWiHJUDEEG8bOjjKfLJOS2qM/qLNlIvSfgaNZRSSF6GbOetYSjku7DCHPUqbskwN
pL8gDbgbPHCW/gq/eoxlTWsDnLCcF9LiqnQIUkGPSoZIKXOiC7PNgX7CY4WgBALuyVDx8q7gGFl4
+KoSbj5UpekL/uowR3mR9G2OAntAr6YY1DdOv1KB3YhA4W6Nj+QBFJ3bb3zXET3IT64+3KJ3nP0A
ZlOFMNN1PETl79RKW2Xu/NmuK4de+Pq6fvFdXuFncV/xwsZ1IaGooDNhRZojLZKkeD7lwY6yTWnj
xudrSiydahRg/rZCg+iZ08fDXAbBkNNjhSdgItQPTQ9C6HJq7cpQtg1Igp0Cd8c9GaVNKQ8fk2m+
xVLib6BRmT/3Qn5fGuq2zzD0rOibue1Gq1F00WrbEQx45rROJwImlFlxgyRZgejft0hpCtCzlIpV
3YZfgFsIx4Y0zbrKFSROk7oq8qG0orp6AiNIZwsgJ8xDYS/NQQnWOPLRyaC3E8AZbU2JWFhTar62
U7ANQC1mk6AGU0enh04sgAQIjLKRpRn5L3EW1lCVfoEO0n1v4mnRt4ZhTUIsr6YxD20ZJPmJYP6a
+3ILJkTQsEAaASRroOqGQM7UtE9+Fqwxfu0aDQpwUaSCRI3slSTbtOCssUStBRmRJK9mFV1PabhX
x9lTmgF0u2DzryfXVNOfidB+TXIC/jpV32HKp/PyjOxivBvAma8Bmpi0p1QCkY42gDlmGPeVqn6B
/vco9+BXEQHj64LYkevmRxI39xNYoQBUoeTHsQC+6MbrwHdqTaUERp1BsDOjyd3ITCVQHpWSZxaG
Y+r1myRHm8jQf3bmbOuJ7Pj1CMb/2AVrcutqubmtFDG0e5CDxbW6NdTkMEN0wSrVdFsFwmPs51vT
SDdjWLnh7HtgXr9PRALB3jr+S6jMxPVT4+SPRnKvdDn5SUBaBWGQtv2EBjVIrEH2Zml5HjipIUde
a1RouPtfRJ5GZ6pKZZ0FIOuLc2jZ1SDBJcbgtaFxGNPpWIbDHfiENVCfzEB3lNFxrrJXrevAv0NA
+hOQ4Hnqxod6Js+dYBCrFIwSGwsiaLF+xDNgX7ZRYs/Z7Ekg4KkH8b0QgwOkK1qLzEm3UwkI/0ph
k+RQKoRAyDxmx1wRwVc/gFGjn99rQUB8k8x2V/kFKKqJvK6T4V5JdQwmqRBw1MlRb+ojCSChMSTy
fTvEj9rQgN1JiF7iSAJ7Tz/+vJ0J0BPKJgKIjbTvjrIcZr8uT7BhdC34yHGC8VYPvcBX3tFiQ3PL
0K2h8zlxeCkKfssEQQILlTm2GC1gAncmsyGdQHZtgWvMGv9Ah1eFMhVuSAO1B5C7M+spajmX8Qnn
05S1ztyE28T8FQWCc3vXlqLruRUm7o1R1PiNDitD+bPtdhIeOdPzfzPBXPcE8iIZdLvFUxjvx2Jj
mHeZwWl9LH6Os71iLqU8EMZ4blCiV5vPWn8YePJGS7uEupZJVaFAmcO+OUsllOUoQiah5n9p4kuA
ylP19u93CfUBiQCKieuVzdIrKrFeIYKeUr93GpJ7YVjep77JaTQsvdeBlP5th9kqJYjQJqV1XP8w
OqFd2cFWcFsLFHybiAJiOP61dCp1CMTj6QEypSuh77ltB0XtUFnNAFfcmVMD7Z081tdJJ+huIfDH
bKk3sWEAJwZXOR47EsoEl2EA3IxNHhAfJ7MtxrvCMDIFnE1BsyJTBcmKcVbtFggGrxti6bUxRXWr
AXzxppFasHVwGNpJN3+ETYNKUYbxzljY1pEucWLVkr8aoBfBvuAxfFV600RfNosY9akMkjTVNh9f
bjvTYup7boD5ykTrCSQvvqtt4f3sGOtx/d0ccUB8lq14/fDF5YC4SpXQWMKwCbPn4SBMkjFMEmR3
9j3Z6dk7ZzlL2ZlxZoD+gLPsLKjCYkDzjxaZzG2+Ahnao7YLXP/ZX3+XKu5BrUo2itW5hAvoWjr7
57bp389s60rR9zFO7akeoXL1MDUCZAUI5z5ZOiYGmnKAEyEHvRrml0VIhZk9unI1bnF52sbzcYzf
q4EHylg8HcQEcN/UJOPqkQKmFKic+wiUTVX3d2lerE0IENhQ44gcfdBA0xx5t7/dkm+gn0nf5iBP
QQp3uX19OUZjFo6AgejObDxNoJK8bWDp+yBPxFsStTNVZuFvupBU6Fi10ik1vxWltBCjhiAVvG1l
sbqBOg2WgVIdCld0Z8/cwCRxmxK9k08dwLO1U2+iteLETublu7mGos+Wzq7xpYAXEBkqaja/7TIn
uZLGuRKDSILrR4+qXR8r2yxWpuPjbf6seVSAePCRlbnJ2+0VL364M8PMhxulfEKuBTivob7mADGE
vFmhJV88WxnLv5CDel1JFfTDKj1ZBep9haHDLjoGoG0swuPtxSw6ye/FsFWTdChEEKoDcipVz3L0
qqG0F7UcF1k6w+frkS89JDOzvIcWA9DseuYk6CMomOANbL19ur2WxSv83BATbofCiKJOAsybzjOW
m3I1rltLeZBswaP1Q+WDY4/+cPZKPbfHRF9Q6KptEeIF3q8mlwJMxwLQmc7BfIoVPbW8eS6eXzAB
l87mQbUPfjHkmGqaxHFF6gDUvkXi1hjgdxJB+ry9Qp53MElwHAeTDiJv9Jn17gE87jqGyQWwulby
X7cNcc4Uy6qgtnJTwduB6RPvQZcshpySF28hTLAok5K0cqJjZKNeZ82PNgAQ6L+FBTaeQ/uzjRAH
lZMuP1fjXR9sbm8R5xSxjAlJQEo9Bf3gSQhzS9K/RKhYEvWjKN3bdjhbxcrlqkXRtF3aKxgaRKEE
8hZTBfSy+uO2FWmhzn8evgkTFKI0GHRweMCZ0TwGjQYaO/5+WslOcuSW5nhLYuKCovfJHCbCdBLW
40oBIivFBQUxII22qgGETJxgRTgex/tcTGwYVLWt8KJQTn3a2wL0jTGJ7w3tkz5wDPEWR/9+dv/W
A8ip8T/zCfMJThJ2dpYWVl+9cL4Xbz1MKECk69IB2mMn84TqD9igZytET9N3VEc+VntjK5l2seJP
PnOCHtvGwKmK+4K0mBMC6DfUQyutdTsZU1cVI4tEr7eXuQDgv8gqCBMoBN2PSS/BHHXL2dFt31Nr
q7rrDhWUcECrMbrQf9IOdAILy0XhkatXzYmFhMkvDMzKQz4MP6GK3vPyPuFh6287DJ6flw7jp3lV
mEWLepC0hgiH7VcQg+XNCNxeBF6cl0bkUhxqI1GUE8RDoC1kiJi0lmreYBdvKUwQqRpMj4szxpr8
IXKTsnEF0rlFELu3vWI510R+K+nAAOuAKlyupvEhUAKiFZwxt+481TbWmOgQ7hIbChzye/mq2eML
FBN55IqLm3hmllmeWqqC3+c1Jpvy8Aj1q506q5xbZTlnOrPBxEZNaWapFxOgf9GejJ/xul+BmtKw
RAk8vdCD8SbeLNpiJDmzyERGIehQqFUKdGomiFCmlbbvIoiWim2yT4aRU9ZZ9JAzY/TvZ9Fx9sEx
qyu5fBLbfQbu82xcdQXn5ufZYEKjlMZ+hf4G2nbVg1i8JMRreMCdxboFpGP+9kAaJs/Woes9hpWB
K/4GQiTr5AQZUAx8jy40hzxeyY3rFEwUhC5Fp4InST5pR3lrrCov8uQjtBxsOv2c2gIHlsS1x4S8
GG1POqUA5fetiP545YUrw+3eZ5sqvxOHR6f1TTxwlbj/3k0WuTz6QiOl4PA4xZmJTgb0RgXlFM7y
wYSeKCCnjlTEbtmF9xOIzTmxhB7aK9tgM4dSBlhX1G8kxtmXHA3SjX6NZIQy+YV26uSgXMSnpARU
IKzkAe6XnBMYRAQtAEvwWma2Fm/zLE8Iqv+xPkD1QT0gqd+r7ejcXhb1CHZVZ2bYHSVjIZtDgvqJ
HpWhg4LnY2vqL3mSPvgQclYqdS2V/fq2zaXUADtIFAimY/iDra5lQiP0I9SDT32EZ9CEck2hB3el
P31OgHMoELy+bW/Rbc4NMpGrBnhnmCaA0WVPR7UNUD3QZ3gthiVvG1r8ZmcLY4LW1PTYzgSHXTI2
urotjI08cEbMFxOd87UwQauqxrpWkhZlm237bhzD+3aTbzqAQ5zETbxuVe5q14BGPcE1gOfzKjoK
z7dXuXQPnP8CJqSlLRHkYkLDvPdTqLfrVjNtB+g3yAmnxkE/y5VvSibQAaCHBxCHub1VUhf90FX4
bGOgbIgwtg9IzrOn28tZDNEEEwSYXERZFOCxyxCdCkmSihIKei2AU3S0G6J3yh3Uv+Eh06fG8ZH/
xxxw08Z3iY8Fi0CCNhZ8AXCb1kGrrbnDrJXtr8rX4v4fIfGWwhbkJ/42x1wJSqQlY5jBHGDur5Tw
KAeWUV5pdgJMKA/Ls3gAwL+hKhpBj4/FTUPDRS0maPCc4ul+UA5q/Jq3XOA+zwhzAsykGyLNhBFo
mUDKhM7Gabt+B4xmbDcrwVN3xmuy4oHOFp3xbGmM1wczUfUqQPaNQTnA+cpOt4GQ+YM3IWS4/94/
5mP5QaJhAInuH/ibxn1eQNCXk1gtBHzMsoJFxyQYNr0igx/rQNN9A94eg2q0KEc3EqH6rtAWtpxp
b6mh38eizFnXktMDJwwnhAa1gv8yZ6whfRWJaGmepofONbfKGi26rfZASRMCLqKMXo1M3LgwxqTf
cjYpYB1HVhJvKC+VuRlW9JL+A4+4MMNk4OFU922FdvfJLF9TaNKavC7RgqNfGGCurbjDVEUfw8AA
4gmAIaEoUTuaxmGAkBc8+8IMc2tFRun7gEnMpxlJow9azwfM3YPqqvH6XbsW75ONCR67eNvawoP/
NDkUTS84PBT0Ui558TOYY91mY1FOWYOJMQ/MXk58RBlLdTSPvmWMDRBuvPFTrlMyRzoB8Z1a1QC4
CWtyTNYVdKrsPrPmLTVZ9Fy/5BpkjresyqXa0yUOdo+o1VjpUw92X/G7esZD5PK8h0kgm6zBJL4c
IRmhhZA6XKn1Y9KHvLSY4z3fuddZWqxh0q9PunxGPmIcKQESZBPlZwnA8hovDmOweJRLC+kH/AQK
HQTkaLjYmHVNejSh+VHiTQ85NGB/WgjRdZritNEvTmJADzAbR8DABt5PMIvqGNe6TAww7w1l7RZj
vDTj120QLe60u9YtNooLd3R4heilsIVUXMMsmgyBFbZYAYxZqgv9JOMA0LBFR8NmN97yqqpLHwwr
QscUvW1MGzLnrGgLU/M1H04INOzQA6Uu8GYoFu4YzDCKGOqm03XkO+Kc+QS0hiuihIF4kuX21c9a
VxnJi5GQB4PkT4Yf7QadB2hZCh8XNpmP1epdnPhNR3s644oGkMJGAOkt1aqAXk5yi/e0XzhfFwaZ
fczVovNbCYe5NCDnWgkWMUuQ4nGe2Atf68IKE6NEDJKHY4gnRRo9JtGp6TjRf+E0Xfz7TEgCeBEc
sL0gncwiM9zWlA2kHABih7kkWyLxK877hbdrzOlt1LwVyhE4MwBGt4rSAe+nt16b8GbHlwYzzhfG
Pmz9YRJDXwFspnYEaCU8U/pEdA5QExEwFab+rEN7b4JLELqiosW7zDirVJh0RwZatk1LPDiNGHqU
0PbT2seKN9dDPz0Tni5WyKQ5fh/h6dTD4wPNtMaysur6ac7vTXOwE2B/OMFwITpdWGOynUob/TDP
YE07Crt8MzvZNthNr40duOXOOKWVDT2yu3Qdu92aNxPBcVKFHpKzeNLVSqvWDQY+quZnrnyqGBXO
xcyWzZxzm8l0z27tKRNFEkmu9SDGcRhs08teIbEBPc+9sg4d2pD2n7RDtffBcU5VWKi2UbXmDdUu
PfCx0YBKKrpugnWJOSFJ2hVBRE+k/BDvgzvR9g++V67mN4jWS5a4aRwKhk+huaVAREJweDCJpQ7f
+Q9gG5a+mCeFCr1cRNJ5RZkloq3yaGBMOTnyUuglEMqFLeaghPLYBEqHm0L0MDpYgMMeDcWH4BDt
e6j47Kne3MB9gi+fzr93mG1hxkGuJ9BKRuTuULIclJ8ylMk5x4X+8GtH+m2DOS791HWYcQeZoWYN
bnlPIV6K18F36PzVbVuLpwOgXcodBKwVW5jMCwyV/6+ptt4n2b1u/ChnsP/3zm07S9umQjlTVkAi
ej2oM6Z4+TY5SoVhkjpdBBFQU7Tm8Q94TYANO7PDxLXSN+UqgLgI8iDKReNvxONsU1aTyCEbXlNj
KSdXkN4hoTRV83p2R6qUSksGfKjaoZUEyYpXUIxHkoeRpw2v+LN0m58bY27bURKbMZLRjJ2q1zn/
5fMEy5aCNAALGMcF9u56ZAfNLqUVaY36/2CF0abayGte6rMYIjQJT06CihnVwLoMyKVoFLGQgLov
3yuYmBnXzYqKDqoIRzxa8MXEDrpNMkbIFcBtdSZE6G0Sol5sILF77x3aYxDswBtWg/O/Y808fO/i
Jzozx3ifGMXRgB+DgztS7Ke+CSvDvX2QeCaY2BAH/Tj2BJ1/E4LnOLLN0+1/fzGqUtYC3UCfgn6m
y8/Td2CUaUWNvjMH95vU0d+iDuI0qxzg/mdadRl2vJxn2SnOrNJln93SGBXzkyyD1doxwCIJzXjI
S0ygziu9PxihQoXx9wKZa7rtdWNOfQW1Asj+ybGnG5/zsLm9i0vh7twGk99LqIZlZo0uxdAlUIwO
19AuuCsUdf3fzDAJfhinklkXmFdQBahBe535MsacC2LJ33Rwk6EBJkExkX1YzkHo50WvYiUDOLDA
FKk/3l4DzwBzZsrJjOMeczSnwN+X4ocaS9ZtA4tJ0fkSGI8O9FEztE6VTpAoL+0Sg4J7fVs9puDP
zlGkMk5mBxnS1q0gCAUSbSu39T94uJz/Asa7U8igTXoJ706LpEPBoRMdDAdbsfwnd8S5Ica3G4xj
lkUE35bLX5N5DFPv9l4uBlRIJSJwg43D1NngjVqJEheNLmFgwvemAyC/6GNKW+LVtgxdB15cWDpH
OpRUkaHQOU82PYGOTjQSEesJNWikK9s+fkrmt9trWpoixfQBSPPBxIFJKbZbqqNOY0gJbnH9QJ5q
2QmfZTdxzQ0lOhgfu5W0DYF7uhOd+RBB6oYXjxZfm2f22dcmdDbRHYhhv3EBao43Ax5Gkat+BJ5x
ip7jx3rb7JsNbbnwOxMLzPJ4K/xePPvaJGYgiUmH21j0wFnR2QlYkT0wkR/kjfgz2IwPyT58RE/k
GHAbPkvcEriXMbcNikMUydhe7tAXSQDuF7rxAIUY76hpOv3asEs3qcE5QOfGebzBix+b0gXSgRjj
enhJVeImr1WEG/VAqo3/INvo2TmCnUKIxzMO4sZ4KN1iL4GKJX5odjyE4GLKCFYzwCDBLYqxAyYY
paoQqpo/UuK9aB255gdkOYNnE7QWwqZa938AyULLBCkxqHp07CVzQ4BLqphHFXVBKT8W47usc2bN
FtOFcwNMVhq2xFfNcqaFR2ml7aNtY7hxDIIQoFSsBNQu4FRzsjfCufkWg/r/kHYdy3EkS/KLyqy0
uJZuBU0Q6EtZAyRLa11fv56Yt8Pu7NrOR+5hZg5jhuisjIyMjPBwP7dLZZFLg4J/1CEbbp1qA3Ag
GCwCb7yrno3cNCzFazeJ2eG88mZzV2y5B1buvxaZkCdLXyxPILqj9lFsEzU2erCmKxgoDnet8jHV
1u3AtO4rIHcCi4SIDaSjX9hxGSaxcL0T6IHs5F5qSV65IT0UgxlqmdaonIUT8kIrNZwMItzxT5tN
totXSDL+F81e4hb0ExeMH/8ujfLLrBMrrk+wNMFIzWZ64PJNI2xz6EFWR91gZGOrgebcGuWkehEo
4KeDkwLaZHGmsMtrM4bKdHQihZDK0+9G1s3FtEk5aBUrc2NwOHnRHlQcX92N0kot7dtkVa+8LYJ1
4ba7rCVS4PYm05IkT6Nn/dqswpB3n4CvXFZNcagtdfxx28IaJBK9398mqDym5dJ4WWp8RzA6KPft
a4Qnb7gFq0mqWO17C94DweH99kNlSqGSLPDKX0D/qwsqTt0VQ0zAxVlexhGPPqPxHPq5Y9yFHvI2
MNO4ocu6klcP95k1KidNkyTupgWVpUriDvOAxmnfnxqtdG9/T+Lk14sCKaQGrsvrcdAW1YMpCbFj
PATCF/4HmtyWqKWmMWWWAJqY29bWQ6bxrzk6z5D0RVvUBK9TqFi65a9mL0JDpv6mfdQHDoLroEt8
MjD4mj7ou9iVHlicX8Thb6yWzjTitoH+L4+3OL9VXAmJt+IlfsNEUq/v3e9VUnunDhgbngs8kIvi
TQ1cjPLl/d80LiHZ9tsIFf1nrp6LkZw1NTWzPdFtIzmEcgAndmsbQE6F+IC3t4+1LursGUmBYckK
Jrvx+9C+KGAvLBUGaIrhkBL5DWevcH0M1SU30DBq+9Jpx3bfhOF3Wcu2/CBvJJ1/ur2kNWzdxWek
rpypBAuk3ofEJXCmt/qmcyYHrMfbv4qNhCEGuS5ArPRAQRkonaQXyDRHWU+tFI/OXRVmEisZWnNx
DElj4hqUr/KV2oEcFR1MwcUJG9J/VFU5Z35InsV35ZgOKHPlKPwbm/Sjc1ls86v9h3PrlIeAXjyX
oeVCGH7SO9Ez9i3QMjIUciNbASRNf678YNO75UvpxrZ+Fzms1+eai57/AMp9Okj0pV2O5c9qtlu4
2AEPyV6oG8ZFx/rKlNdEiZyM4awDc6dO/Sboufo9lSUOZCRTiydEy1emUHSLK8XNmyYIwl885lE9
AgcFkASGcpX5gdJRkvIR83HTbpLus9ZNWTXStezo3AS1k3UKbHzbwcSSHDMxtYz6I5B9sfNy46fG
TYyLYXXbzhZEbVsCWcNpUJH46dWDYKBonrvl3Nm3zzr5yXT0xwsEdE0Yi1evOlONAujnEEdYko7p
RX0D1BBjGavZyZkJuvfESfLUxFVMuviCC14XqM6lHofngFPb/Z63q9TEJHTi/bkUqizpKlj8QEsM
4RGarCIT66UBTzf5fq+Etafof6bLZMYyCD5Owcj6kqvuf2aOSmaBOdGyKAJ2oJEzM/a5XLDlEbTP
Oeatq4+AO2iV4fzN5v1eIflJZ/eCGhh9luioXy3xN1V4lhvv//X3Vf7y7xdpnBmK0ODORv85lj7n
kEGYux4bf380uhEgFNqogFBEOGr33aazh3fZazYtgM+Zmx7EB+mx3XOgqEOPDSJb37iHzBPeb69x
9UFw5iYqlZiAL6tsVBE/YX6c3OaFDNKF3wxLRoOKAzV3fM+Szlh9m59bpLIUtajiYW7Q+u631b54
yf3+gPrZz2rXObwt1Wb3yO+YXVnyR68P+r++olKxKy/LqG9r5BAgPnRkjDqAw73zGwc6ziYPDiuT
deuQcH9lUCNci6CKka5amByXCQAO49bpjdaqs12iHBewvwnC2+0NXA3KZ3aoa6cQ+kZtFoTJAkRz
0RxaSufPbWIlE5r6gEMlKXP2YC0fg1rTv0sj///83IFkvIX6C4loi9ttcidxQ3P4HuxrW0BXM0JD
GNMjkcPqY63eCGd2qRCTgOhAKkJ80kz74LXvhQbN0pKV/K06ypkRKqgIYQuSuxSd9PIXKo4oxmtO
/K22683gpfcGu9q4vigJcglgyLzmwuG5yYiMmnQyrGJTOro3khaAo9q4HZCzJ6FZMQl/1jfwt03q
MHBGHEQl1L2OfBO7RXQXqZolt9iwyJ9YlKPr5wClVLTxkeHSIQ6UDr3KcbC1iJzVdu7UoGmn+9rI
ynLXN+63ISqQCVIlBZmCd2QH1jmQSIOs7l57CgozJtFT3hkPxci421fvPB09KOg7Y8iCLtF3Ex8u
2ZSKx2BIwkNfVqPdxtHw1mR6ZKdq14DNbYaaZdkoDpnaZJhfTV5+m6dfzjMUp9upUvEuQuvd+K4X
m9uhZf1uODNA9anjTIv0KAGyjaDOU6f+xt1V3z8na3E6L/k5+ywWC9aCqC2UxDrPewMXet3uNcxU
cyJT6JmxZXRxv+mjoRAjKF9Iz4RcOPEisHPk0AZS7Q6ksKTOH254t7NSl4VSXT0JZPQHx4C/JpTS
mjJENRz8Ji2YWpZwX6mqPai7dOjd2/u2GlLODFFxUoin2qhIFRNQaQwFc/n3qKx2cvlXGfqZHSpU
BokeNZjpXo4SXzlJt6uSxZGj99uLWfeJ//1qQBJfXjaymkxStsBIU96DdCkKX27//fX8XIdcAXDR
MvAy5Gue3WZBMYK4tMMFitfxW+CRbk+KgA/2MfATE1wBZ2s2k6F4DUyln1mlrm1OlsdFEeHqk0uQ
h5IPVV+zQFeAzfy17g6/F0hd103FgXMxRpiou9CZ9M+Og6B5mDGC0VfP5irhATWWiGtMvyYYK5tM
FCNUao7Bt85W3sbX7If6OjyHWxH4vlxxpNdi278k28BhbCCJCrcMEw8628BUMSox7PEpW0d6I+Ng
48ME5CaOsB3csbA7qx/zbJWUt+R8F5fA8WPf0PqN2uesBp2GyFrS6l12ZoXyjriS2rz7gtoJqGj3
rxycMj9ozjSjEtVZ/wXpO8si5STgqwYAqsXbHqqDKIRmrvpQ7RSHpOTwyAeBUTZczVrPFkiFKECZ
hzCuYQ61ZkwMpoNbZepdzkOuTxZc2WhlSO8mPsNTVmPJmVUqYE0cSF5z8euoY06xfiKPHe2pcUZb
3HPb5L+Q1GBYlKno1ddzMqAiR9YpbdS88BS1Zhy81WsF0gAqqdUDDENd0roSt10U4VoB7xLode2i
+h42L4CiMz7e+pb9tkNdzikXQmVFRIu4/mV8kvSqttKD8BEDuNZv1HvZHb5NXuIY9sLwlfVv+Nsw
cd2z8z3yaVb05Jpp5f4k6BPAOAXjwK0/xM8+IhVDGqnRQDJA7mYIwo53syN9lqfIkna5H25lmzuM
oQdZZMEaX3iANnVHudd+3P7Aq0n52U+gIosRGxrYS1EMxiSjPciJn3Ch1zXg481+hTNrepH8teug
+fujUhFGXLi57hIsuLGLfXqXvNc4C6nVoiQ1gEfa4k32PBxrhVSMEQyID1QxeiCYmEih/mUc8mYx
2yLz+E7cjGrAmAtdhQXhVv/3aFBRRo84vU9KeE6/VUGVgne4ZyC9AwkAeADZo8Krvepze1R8GTQ1
aMcOC2zcJDYb5JX5t9gTFPQDS5eNGmHZowfVSrnu9KjGJuav7Wu8i7cD+jwR2KWxPDipddtBGYHm
Cyx5dg6nAOJXkYSvKYTQPuk1sygaM+dVK2JlyuQ73XDOr3WfWZLVWUbTAqXLr3IYhDdGzEA3Xs+6
D9Yzh3/9g0a9NEHELVOI+6CxZ0ewIR/7hO3yehuyFFum+ADr+1Expm3aOUwbJEgNyChFcCnwu7l8
b+fX29v0f3iFBh04JLN4mFJeKGUxL84K9klK9Ngwa/QL76vK6K24nPhHnEDO5XXwz3RTDO70Sqmt
aW6C1wUP1EM8chFj3Gst0hB0PYE7G7pEa3HIilLIfBmiAID8DM9xMXrKEhav42pR8dwKddSTJAhC
TgJMvHUIWVZrZfclZEY6zJQEZrCL7dGXNrc/9Np+npukvnO3lOGEQQ8kvMJ2GO70ZXbG9lDqoXvb
ztppOLND5xCAuspZMaBHIXvdpvVST/LIaWB1d1Yxd+d2qERiEINGhAArwfVoGXrxMuBLyXPzISN/
5yByhBv+jtCnZh5TRpG1RCq3wARx1gQdSsKE6ky0EFLu00cOsjSbxilAIkwuJrCdAROjDD4I/m9/
4NUn4PnKqQzD0ASpHaSvlQNrSMbEIxt4MRelG6y83M925vDfWVFuLa9BcZi0JgFeAY/AZV4jR3Om
BAXigZ59z/iPfmERCa/Wb84tUBEHnD/pGEDcAUn9BFrQ3Am36rvmyCaAfVZ5P/ssutjVI4EhDegm
QXMTgeVySWGjDYkqIIeR+9KToCumf6SD7MZBwtiy1aCCrpamguMEtWbq7IFgJxTyBCtT9eTnoGXg
3wN1hhGxeH3WgimBZGoK2D9Ajk7rb4lxVYBRC93r0ZpQLyKlWVT6XALwGXcl40Ja8QiMZkNjDPA9
Q8MwwOXnKxcApYwcEUUK3Cx7KyaW/s1amLywQDbw7Gatl3LhDc6AiNk9BuGcxY9rMzxEv2YXY6OQ
Sx930BlnAipI8KXu8wurVOInc0UOmdSAHO8vkgDy7NJMMIO70SvvFtB/XR44u/VnjzX59wVGvGWa
uhcMmVNTTsW9AGDrk2RPfuojz5XNBTdDjVpB54OkuXFwwn3R7Tw9sIANrTBh7Yu7QjaZxYoVx734
FJTjRkqgFUnyn3uKzGblKXTVciu2FkvbFttoGzz9RaA5t0l3oBcj7OW6xefP0vtce52zgpEZrgVQ
TOXgnBB+byjVURscqrkSVSLcan6sR5vQHaODscl2xfd4wz0Wr5HfABs6Mwm/V14UsAurIkjMoChC
hVBOWMQ0AloHjjU62YOMOm7n497Q7sK9aGC8lSTeo18g5jGD60ryeGGbCq5GE1VcBigliuMLpuzI
3Ebs4QVuzZsEQ7SMK2qlXnhhjQoNYVb85wsTgHb6GEN4ECBRkDtjYJeRsK3FPCJtqhDxFIQhGkqi
tRknNLVGHsPapwRZTiL7t/wKUVD7G5Vm+cIY9RnzZRGyVoHyCJ6kphEMlpq93f52a2wwFyaob8fx
pdYC0AXSizfdaR2IkR+6jeBLmkkkIw1HcommIGcRVsHirlowDA0iw445Qr8S3i9+BxV8i0CNyhJS
fyjEipYu1XaWvt5e6tpBhAnMwBBs/TU7aGoIwqzVuEFIHaO9kwCtkqGtAWmJGISxZHxg+FkrHgt2
vnavXNilEjhVGGWjIzdXcFS92am3tRdsip2K47AcRui3As3sMNa6/jl/r5U6/LmGfL8lQ7WTG/qT
jg60vBEBW5jteSPuop/1jjXIvoYMvFgm5aw48FMsd3DWTml8MUjfhCQDiSdRSVF8XTSs1CgfJGH2
ykhmVGxWUiuMAoGpEaRcmBShR5x0ce6BJgN54jIUFldtZkWAstc3TmfVE9feAeeW6OuiTzF3tKiA
Uyd7kiPU3hJYyX36rRwt+b22B0exEqee95oN2fiJgfVcy1kvrFMp5KxWci0FAKgT9c+vnPUxPoA2
6VNCTQot6s3fMH5eWKR8dxZGdLFEWAQ9kqdaGaaMghfZTDe4tbzAUZjPjZV0CAYVqMgiQ5YwqH2Z
hEXFpGVygOdG42Yb5U3Y94fQkUdTfVnujCMZ6cqc4mf7oVUm04NXbq0L21Q+pKclVw4hL4IgijAD
QgFtAzHZZ0KraNis5wBroVSyE7ajFqs5jIX5RkgeRqjNYcRBg9JXkn6H4ql3OyKs5Fbna6PxWty4
1L1BJubk7BfXdhZQ+ziQLEKNtaoiBCQhM4V5KeQ7NGq3q+RcQ9UNE++PxUZ2JL+0mt3y+BVeMQsH
1rnbyxJJIKNyWBiEXBoQvPjNdM8ab4JS6qHfczSe1W3fWMN/UFrLdozNGbrALqlJRx50yG0dEZdM
4gSO9HL7Z6ymBSLcFXOPGMS/Uncv6xEzgTPoZ0i8TZ3yEHvgQO8cAhMbfW5gJJVr4f3cHHUsNS0B
4bS4CEdAt0xVeOVE9/+5IOoCmcFmk8lNj2EpKDpzZmvWVulhvNGTnNiNWMXolQxOPV8PdXcUkaDF
CkGgBRH/HHbNW9dxW6kPNkayHEIJtmvVlKPoY4r0w6y2m9urXWtxXNinsiAoN07ysmBGtrG7yM72
aLNZlZvdhw7/EG6WO8nrXvOHEjMC4O13Cw9wcIYjr51PsDRKeEnLOmRRqbiXj1NQQqgPBWTuqE5+
WbxrHWNP1yIOqg/QrQXaiDB1XYbWIehCfalhAiwP1ljGZh6/Vh2iXPQqY7RD+H77o676KBltIj1v
ENxQK+pzKJzNBcBb/NybGBOvG+e2gbUpXCJj/K8FKl73aS5q4YQFdS5JraqN+CrZtbV8GNbijbbq
JnhB95vhG5v8f2W7QNxJ6mICZgeu4pzRp9k86aFwylTV5DEQqhWLk42PjBWuRLcLM9QKNVnMtJyP
hROhLAx94esxLD0SVQOCvWBOwK3cgBf26EtJmLlKIcsiFR3Ryp3o3kBJrN0XzswerL29OnzMS4ds
MrlUpjESTjUScohRuZVyiA8A/nxVM5tyz2ojrqXiZ+uD6NmlRT1vB32qsb5+2zu5gWKq4A87cRNl
5uAUd7qfHUNbZD3FbzuLwVPRGoOT8YJWvnDq9FPYvXIT6sSQe73tKywjVMAW83osxiwVTkn+noV3
gvoeNYwxirXb/eLzUWF6KaSIb//ZsNEhpIXgydoVfovJ784LnljjMWv5Lqn4Af8JpTfhSkI07uqi
yha4f+fyWzgkBmNI7US1e1c3qyfel59uf8Sre1wHWhHWVMCSiUY5nb/UfSAl2dAQtbJmo+y/xsxN
9Z7zRD87sF6G9JZdGruCb7VKK2HwYlZOecC7kxqbIPreJxELnEC/jggcGeyPAEAY4LxGUfjS6TuA
PtDDB2qXXOXLYJqtN+10e3SHV/R/im2FvgWr/3PlKrRR2lXK2Mh5QrpFjOJT7kgHPTN7kMaRhOxP
2U9hTtIFHXVhDJzieiOf+qx229TN1EM1UDgaqjrZMc+NplEKldXo3OAwfIQOW7Qt8r3PbGlgt0ym
sFFO8lHcQqTonoxiQut5+6VlxyTaWdk+DJKLIhRIgVMDN/qluWzGoPnIQzylXQ6q8lw030v9PjRi
+2+WdWaH2jFFbJc+qbCs7m2yFVfxa6v6GCzxrd3kNri4fjDsXXk/hoIxdoV/Q16RsCtcrkuG7LUU
aJ2MnCvVrWZTuCryzMQs0Ip5EG1u05vhbI4fLKT89RmnDFP710TDmOmNIJ1kz3gjhGOfPRposksw
TqwpxiuWJDgLXrJok0iaCAVJujTRGUrb8wGkRRVT9TiYm/zFy1+Ew1/c3pQtujjBd1OIlVWEYAFY
uGeSscdo2Afm/Mz7zEroyjE4XxktQDYms1FyIS+dBsxNYixH+4i/Ra/9iFcPuQ74wc0ZGeXVfUAv
kLpI5aYuh7lcpJPhz5a8FZ3ifvgAct7VQBstmk2NUTGGl66uEux0ugGadpTT6Sx2kctaAxDgKPUm
KIgyp7YCjB+EuRX+0N3iGDKHQlfPxZlFKufjhK6ujLyXTuOcoYYk1vash7ukyn7dXtqaHUIeRwSh
EVvo/Bx6xgIEu+Atoqab6nDQoVeXcM0fpiVky86tUKtBvzOfl6iRTqnxVgWqnU8PhZiwYheJTedV
AGJFlxTwn2koR6EQeBlLYj2r+bbELpWN+UWfCUHzHaGLUM3wB7QPXBYg4KpuTlukXNFoBZWLm1lE
EAn9ettFZn9Md3NsjQeMN1gdumbSdtkWd6LdHCBWYxdbobSM0Yy+3d7G1UMB9IiALjkYclS63Yth
3aXThzlAic74FHNyw5OSPaFCRv1jat3+gT1utHa/44v/a5WGVw1xGUWpPoh4KSQvM5Qm0C61QoIC
1N+grunGH7eXueatOuGXJh1gZILUOZSDSK2yojGOhdbW5mKksdUalTekoCG6bWl9aWemKJdF46du
uLwST62jNqaMIi9phfR29yp9dXn+OA3ExAOOCKHLAiTpStN4TJaqHZJZPfLqTtb2ibjlZUbleCWH
ODchUVfekCl92OnzctLq73r0KA3fRsXvZ1YRg2wCdQxhBjztKP9JGlpkl8dQGzoxSsRBPnJpN5hl
2t0tcXMqFHWfJdUTguvrn2/VhUFqq7oAoEm0VpdT94meudd7gS3NtmyiWAQ+ehmTfhbD4nWkAYCf
iMuB/kNTMKlyuUSx7spkEpXpyE3uP73c1BIedVTFEgclFVLv631N+cMGh64R2IMI8IgGlmCRLt3o
QRQVfNxmaHAYZh821gI9dGUwjfmNsb7rLSSWdEDjEE3w/qGyzSRI1bJrpvSI2nB+Eq0aRNZAdgQb
zC9uw/e+sau7zqqfs0P5p63Vfxb52zT59Gd5dZNzWtg3ZYpyTp2ZzYMAyXfMmgBpTCCbTHmG64hy
uVLKWcU57pIQorxHI2ktSXoLoicp9Bmf8zp9uDRCHTypaERBSYqUtIslq+7AnhrYUYfYHKlm9pRk
doaiP+M6vD7tl0apWNkrY6LMiSgcee55jpEXgZEcKlIOzibD0kp6K6qonOJdKUNZXKUvXvA65EOX
cTmS+H/ElKLILKBpXxNI7x9fAbAFMgIQW8o4C19x+8w/uDjk+C6Tk+PAy6lXQxjoMHAqb1ZTuDDi
5ZpvnJuiXDED8UgqJVFxnIeTUm5k1ddHRjGFZYJyPyEJ5XrssZplrM1evuPK1qxCxtufRKPLgHz5
ySj3kwuhE8UWRuYtiY46uES07Z9L4+DkakBDCCqpLiMDoRxOjwV1jpENgTt1Ag1iLj+Fosoki1g5
S6iPw9FAJoXaMe1rYRRX0MwoMpylKTZ1jMZYkVv5LcLDK0k5gicWQopsM/X5UL2GWBh4aBB7aamw
IBgXAzOr/bEVvAlosJpJS7SyQRcWqDSyjXvQOXJZDwhWt5H81AMmCLWmhNFgWXE2jFaC6gKcIcif
6FeohJJnGRRhcUzEyGpmqPOiJp9XrMuDbuPADzCmjf2RULi6vhzVeeTiJOW492iDDgqeuoVfb0Kr
skaTlTStZGkXthSqeJxzcZ4kasC9J4YZ3nWbAe/d4aPytRypt+qH96youm4RrCCSBByidsWCrbai
Jg9D2Z7Qgnqt3jNXh4p8cJ881W5+/+eKyl8f87c5+jUvKa0Wd2ObHKUl8Uf+Hmm+PZcvHYbq1JLF
NLZSFMHnPLNGvaD0MYpCvcLilGcObG0tMqli12TmbJPiD/NbEr+mTtaFOcrvuQAEJfrShHi0aG/T
S+thmnkUQEtbPYm+kTAbtCtXIuwhbuCxi6ci/XwQ5qhVwhYfM19Cuwpku1UHJx6AhgtUk3Hnr6/t
ty0qKZXyiFfABtSd1ENdW//A0mMrQ8PGy+3ZZ2J9VuLixdqolDSNceiGACeh/TWhVZtug02Hmvxi
1Q+8D5yxxVjftT0gshEWwcWKHBjH4TJPS4c2z0Oh50CTCGZmfUuy7s6cP5ctZt+tyGHN1lynpJf2
qMuYb7qgqcRFPA3tbPVGaEIZ26w0xVrSh/ZPRYJ1wJmBnSY4McC0FXoiAwQsiqZD0PmY8o0btIFV
loDWhM+3v+F12L+0QrmIEehBWo2NeEo2gaf4A8hWiruOSax37fUaZA7AGKvA71Edp3ZKiLiYG5KF
A7k9RJLAtyXwTtRVblCy2B6ub8pLS9Qe5XKfj82SS3jshai8A3qpMiYdr68woiMIFUNgPCA19dXa
O8v+ljbBlTOgOz5JqjnOo6PHvNWHLGf70sO6jEyXdqiUyYD4kt6qnXiawuJhGCtTVAc34KAHkz5B
ZM0JMKUNJG8QWAJeKXrRmkPw0rcteOk7c0iOXPuszo0r9v0u5mRvCUsrlz8CVbWM4ufUpHZSjY+3
vWkleOM342IC/ASCYpJO5V+QkRQyqeG54wwMeQjOIH2DEd493sCArbNYDVe2+sIY5bsy9rmOplo8
6dHoyZnuG8ETYz0rEYYQ16vEjgo8BHUZoeCaG2OE9RDochqaXWFGNpnfm+36vUGLlhXTyG++2vQz
g9R1BGlHPajDWDzlmdqZ4IjwpfmJnzXB7OdPMIlaY8JEuq0tkiTMcFswZSHiXIbRQMq7dp6/FkkE
pkm/JXJjT9pGPkBKHiuwrcQC9dwctW01WA5zNa+F0yLrQCiqgmWANW6ZeDdpVRYObMVHyBHFOw2C
Ieh8UFeSqAPEt+gad9S14Q2e6Q21ITLu2ZWAcG5DovZsiHALlXksnXrd1vpkJ0/FJuf4021fXPls
qPNoOFOYRIJUK/VMazR5QrWkDY5j89kPnVkVm4Ar3HhgdYpWPtmFISruCHodzfygKydA58u3aDAM
R1sGlqT6ysUD4nYMw+PqBh6Q7pMKeQhSvy5BpJCVxTVGvrCjoE5nU6v18l5LgGNNlIq3WjwioOY4
Vv7tz7myaRf2qVVWcxpkc5grJyMD8QX3o+WASdZf/tgI0TgHOEdEOxhNm8uTJXdFow66oBx7FVTj
GNoZ4sIVhNC6beYK8Yxc4cIOdaQKPVf5emjlE+lxE6maZkcmAXmfxZe2UuPHqAGUmJCjA+x4dZ4g
r1jNXdcF4G8KHsGCZya28SSbqO0sFuaMIaor/GAsbsVTzk3SBEo1HxtBE8gSquAhxm9c7TvkUuNv
lT/f6/eYNwTieAYmwvhRHJJH1ijQV4CgArIBhmV0czDGJlxNe4n9IOuR1HFHTutKf8yrTrAhXJzi
SqtnodoFRR88jaLK7eNYbhRLlaM6cFsJyRqXYNJNDg31bukFzJ8oee7rgeQKUvpc8VXwMvHxtEOl
0dhVYIhyq6i1tRp0LHWhmcKy5F4Zp8o2LWPlIOPCPVR6zpl8EkVvjE9MItStRVKHIQnEXo/yVDop
9yN49woMBgX7eG94pZv8ZF1x14EMclcg80QvGrmgRJP8YRpokeVZnk9DyDm8ED2U8eSrsr7ndRa7
5hVKHlLgqAcZ0GiBGhH+BnV/80Yscg0elKe5MUd1t8zfs8hOXkK/uh92GqZYLD5zlfq1B8jzi22A
tdiVjOjyF1CXQzpIUpME0gDv1b0wx5TH4APLIIG3kbAbTKz89zqu4RYAsSweB2hPXQmSDHxe9pIe
h6ehkqwM8qN63FppzGLYuQKw4cue26FP5ZxmWT0veHupmfOPTK1UmoBNIHXQrKA6EAacyGEdx+u7
6dIqtZ8jn8W6EentSeu3XFCa0aAzLvOV4sqlCWrDZm3swVgKE1Vp6p5gL6D6v29a6zP7NcfmlJqR
YjOHm69flgaAJ2i9kfI1cjAqTWmGoKqmnleOeCb90rNwywn1Rm8lX2/jwOp1ntHGWTkYFwY1qmil
NoEUZ8uiAA0S3i37yMpH4E9SC0Ozn9xp+qWbHeZHZt9QHUx8McLNdcJ5aZzaxZoPtWoesNrKXt4U
l7RX+I0K1Q+CW2LDUa6PxKU5ake1SiQ4eay1j8Gsm/2Ilt4M+j/lWQPk63wL6ZZjhc1NVHloT1N5
r6SPguDFLIr1lUN3aYOK00rTg0NL61v0uo3MClVz2KRH8aH+nD/7Epqy0J0BZcsDqyHG+oBUGqOJ
gVxPPZZWLvdLdqjExyn54ybE5cqoDAbZcxVHAUxw0q9ewJ0e3bXMGvfaOpC1gOWC6BZd9W1qOTJG
4DYCqCAan7Mi7psSwmRhsTwxHJxliISxsxKBkOdBqmhZe2pnhytNcK/a1UcEQdMYaZII0hmrOYwm
JocWRm3i+m4FshIKF6IKbwQcnDpZRpK3TdbLyrFJEZjvlOV9jJ+WYWCc4OswfGmGOlEygv8MVoT2
pAZYRgjQef/B+ITkT1ykJEgSIOzEI+3Cu1Sj4U66FC6T3ojKFxVwlmDqAzga8Fv0mxAjdUzanOt7
mrJHOeAYq2IUq1V9whOkxYDwF4kAoCuCWb3OduexXllXLkLsiYg8YH8hmSV1pkqITGXNgKAk8Xhu
Y5w9A6lFzTM+49VGUVaoVaGClERjVdSn3hh8Xc8/I7k73d6pq6vrywS0z3QCwrsSM9LVUV2EeQmO
geymMRo63VuWqg5a2vCMwL5tbP2r/TZGHaxSaRUZvS/sUlgdNLXz0xK6UYLK6LpeTeiC4hMNRJAk
AoKNugitXAgrEiZ3R3I98tawBzr/Q/keoctCZmX5FwCV79kiPKtf8swodarw5g3LAHMPp75LX3Vh
fJyKetvqdW8CuGlmKUsO9Lpn/rVKLEQF8zyWSvkgeuZ6qOUNVnk/7YHF9iEy4RnbwWPfwcTRro4z
+Wb/mKKn/mQ5E8opDaoTP0tmqYjuUn2W2X4ufySGYM5G7Nx2lKtHI5aGiRhk/jo0/q6FFjTQJ/cV
sGigS/+i42mcyM9dFtr7+kam7FAOOTZDNkWRUp1Evg5MNYFOQDYod7mYbDJl+KGTjlk33YV9+4ra
uDPJ4WtRqN8SZZjMVuLsrg292ytfOyIoNWCOWYeqyhXOly8GbaqrwjjGc27i7erE4U4LVcZBvC4E
kIX/NkM3BQGrUlI5q0l8bqARgiQut7C1MzCOG2A38R+7FqyKSWKxdi+c26VuuIXvk3kCHBC998AD
TWMtQjaZSJMrltTbY4uZytvfc+1UnhukTmUndXWPPqxx7KDqmEuPWrvYAl891bVkq/PTbWPXrw/q
s5LU+SxzUI08ycKhq065Vnp8NWtmmaQo9onCvRKXHgcF7Egvt03dbgWFOxTdvOWa5G7gZ0aj/mqm
jYTA83VTnh1O1ZTPE35JB/ljBeQL9TeielBb9Z1sJe6w6yGFLMWWFuKdx2zLkvcHHS/OrRMvP/sO
Yhz00ly0FVCtwz53Bj8kcASMljNx1YzzYlA59TRVgyxlX5ZaQKpfcRsjzveGqXnA/m8z57GwmONf
114MqCWeC4aAYTMUP6nI22ldlHJjrKCvILgk15h2xW6yiG6l8cAcgSFn4vJjXlqjsoCKQL9yrlCA
7YBkpSn4uv2pYH62Yvb5Vi7OS1PUQ5afxK7hBL5EuSN+KvbC1/MusvsEQLPgXnAar35gU+WvZG8X
ZunrpQ+qqYu5pTyJGL5cNkRaFntIEIJebLN0Ma89hhhTgCxBLR6gM8o386BM9HkslWOkJdrzmDXL
ptP1aGeI8+D+cTy4tEV5pyqVSqqp2Lremi3tjTNRm3vMrcEanPoHu0+7cuov7VGOWTVAnAj5UJ7A
z7+N3ot3XoXJyCWMEtmTAtoOfr84hF919lmR9vrOvrRNuSmHjqIoQ9j1C8lOKPRG1LAbj3Xir95I
QMyraKPgHxlUYfQYkxhkSVDX4MuvAajaixOeL6mcxnYq8GilKv2fEh6AQPzCHhVIl7jie1AsaMci
/CjF7zJwGMnLX7nJ7zVRLimHJc9FGcYOZI/oYQi7Qd3G1uwSmoEGwt4eaz6R/OjrkPLbIOWXsqAW
tQHihWOsvrfxKdEZBaqbfx+vQMoPdZnjoMdQl6dUxACdyGPmvmWcreuU9GxfYIJyN3Voh4Lj2vJU
SpqjJPdgNzS56F6dwNzCi9bIkrtdDxv/+WSwR4XGQGxbuZhgL5J+issW1p20+uMq1LmzKTw9DdHn
YaL8D2lf1hs3rnX7iwRIosZXTTV5jOM4rhfBcRLN86xf/y267zlRsXjN7j4PAboRILtIbe55ryUV
ECID+lXH3HncB3n0U6Bu3K+DJSTbRgpLQA186Z3zNJsyKcfXp0GYGYTHmJLo7vOTvjOCMcIap6iO
zr28jUQmCouwI6SmBWyuXuk7YDRkzlQg/AiN18+PJjoZE39pc1YnKrW36FC8Y8ohchJdBPLACfKg
eZvDMI8nrbIGPaW2eitzN7uz0W3BbIZx0yQOchRvcYYX0fWJjsU8J70uKgBL9NWbFGb0RM4yCCpP
IgnMa5IBsjY2BIpXYHOy675LmaBCeN3khGpjFQDJHBJySiF/qXSJuoDGpYpoFJPsy3s4QQeANb52
EjU5ebq2EcSmNmWXq7k9zeWbVBnlbrZi+1muJstJtViUrHEDF4yvmWinUsQoNhCckxC2u8ahMErs
LXeocmFqnRYZiJ/diw4mlMZ8pAY8P71lt+VbjSUDbLqSveSTW5nArVfA3hWNxvJ0AlyWmJXHKg4w
sZjH1I3FuJYxDhda35XlXhsFOseNVrYC6A/YZAm1KWelFmLZOgGal9SPfjyGAVAUvbp6wQ7xac1M
L140d0k7L1drb7aepug8zV+yynDrEGTtWeXVdnhQVREesOjsjEdWMzWRyojQn3ZvAL2SgNzvc1PF
/5qb62XMiKVmEyjU8TWl/RwkwOSQ3BDEuMAb9JGyeP+jNMaELIlBijWDtAn7g07/AFXdy0/kd3wC
3PC9yGBxbeT20zKqapE1MVMqTnkaQZK+L4Pw4aNJ9HvxSmQuIoHcR29hoA8NAIz2s+tUvdTXdUUK
4zz0N4Px0mB6ULyEw0v7zD9C2FFxtWg7u5uKEhGugTKz7VaP2a9w3/vagESzBH+BQEd4p6JlIB18
sgr+MB8tRCpWVGlunPt8dAxkYY3aBVWpiJSDp+1bOczXMqulmmsg456z1qHAU9PtYLjWA11XBNsW
+t376ElkXbgqshXKOIS0L+1cn9bibdKCzvTk3KmD4td6V1ouSQ+0lwiUpP/tQlmY7xQL9HnSQGan
625u7qKwd1r7++dvjfvVoILAQECKeYU53WO71uqt1Djb9iFKT2q3V0UZg0gE/aAby5kuSzgUVmKc
VTU5kaoL1gLtongVOW2qYGyeYG2OQn/HRk7dgFilRMx2Vm+tW9nVMZPwsx1AlJMCLsybXeM+h7cr
ff2XdBA9aa5SbmQz9nHp2wEUvlPxVsilQ8Z3uXj8/DvRf+CzwzGvC5NpTbqghfhGCvOxzGCWmvSm
TGp/tfXd56I49Vbsm1nIJWngiNkrJuROmmJFdDXrQFzsvumxv7zZp8QH6CM69t+n0ZFrTNiLZpDp
s2UOeCGU2rPN10sWEteKDW3vgbDgZl0EahVUWZxVCfdTtmL8ecj73VqE3TfBcTmWUpFRvdewxkU7
68zVGh2AVJQeIwL5IbRANZ+cx719SzeSstQRs75x6vi43o08xoD10jqEeozrBYnel/oVWzx00rdw
KffofDeBpRNcHaIBZp4Fu5DKWDDFXug6uVy81baTvBlH89SjZl44AEeObsL34X4JveKH4Gq5H/XP
UVkTNulaNfUrhIJPA+NPjvm+eigZ7EOv1R1rAtxujlEMxc8kzGIoovkkjkGgAEro6ioEy1msn1X6
IR7miuhne41vSqt+l0nzmuoZQLBS10qEoARXsyYYv9rIY13u2I5Di/E7/axgXxkUXZ1b/FLuFtSu
h4d0/zc0iWN1LgQyD7XLiLpEdOYTjWTy3TKcBIM1pl9/67wsdFSvuhd317jWYXtK5qEWMSDM5miB
W/JNoIMoAJ+rnlskEpM33deYMxMV0XjB58Uxmdg+t3JtKBtIzHKnTxCgDSjYQWkH6I51+hvcZxxj
eyGQ8Vh2rHbjJM3U82IW3kc8Q7mCKC4WSM2jmK5n/wWqWboip89plEKJsFuMkUXM8V4NgZo5McfQ
gnVQzX43S0bQRUBe6RW/Loe7Mg2/jjYooBIsZdiq/QM0LofP3yxXpzbyGU8WzfE8a/GIKjC20wry
k+QiwISPeQPW1G+PyBhcq2snIxp65Gq3+ncMjKgUaDMOpF/AN4OHvltxu1XQak7+/C9qiRe3y9je
LM/aEXwU+hnbKrqM6kF8/vz6+M9jc3+MnS0NQLKMIdr5FCPFAnrwfQF6DcAz4Hkc+tmRwYh8J4xP
BV+NrSPMWjaYwC1Gk+e4AloK2zAUDKUL9MXNvn5gwchC9HL+u/xzVJs1P8kglWPbFUgK2xuAoQBT
UDlaH/1YW1iVE12szdgdqTPJkDY98Bke2xvjjfbObLiP9A1TEqCqaG+FdodrzzfnY+xOEqoG6XKc
b3xXf2NVc6dgVxntEMT80M+/kYhyIuWtdtqM3WnrWAqLdUAU+Zug/2K43XPshT/jl5Ei6/xaHDsV
4iYIvyITNlvgKzbMnN7rbvQoAHSUOfIB2C834254EcEbUvX/5O2zLdBuTec0XnCn5Q1dzh9PyWG6
UfeiYQnuTSK/xjiXATYINoQlWG1qNQnjJqWtPatScgjT9Cs2258Fr52q+NVxNnIYpTSMSJnBUvxX
oXD5FQIFaQkwXo91LeEbv+5TwzNsZDHquCpmLtlk0c/joHt5+hCOkZ92J8x7F0nvxEPvmPHLUnz9
/Ihcy7KRyuhkmLepXNd6eB7GpXyJEj25RblJFKrxfcJGDKOFQ18PIEHR8jdJcbCFIzl9GKwOaIIk
tz8qi1M8ELjen4VXzs7wQ3i33Ke+Ec94vbQp03Ls9PxNuyXvyZ6ckmdy2/sZMPkoU5iwwiXSG8YF
Jna0WE2B43Z+e1DBORE53XcYspv8aL8KSzPcQHhzOsbryVOX52uJ001S5Hbxd5vOvmKivTxWwgEA
zk2ikgDEhY/a1lXLc4hIjb5QqGGcTT0S7PgBbHY/BOE9LZIsjiRQT575upDH6Geb9P1cZCimUUry
ElD9mu4qd+YOAROl7FhFU0Ecy3Ihj1HUuVJSAwBy+tkankNL9wzzKA8/P39zPF93IYRRRxMoUpPR
asnb+H0CrGGMUZjIt13tyUTTqwUp07/Ivi8EMvrYqpjBAetB8ibFnWtrN4Sc56px9e45GhTHtv/X
W2Q0MupmrYb+J28kB3AVWMia2lkS0brp9UYVBWnBThWIFQDHfYXRog5TNRRKo57z7oCttrtybhyl
eNSqPtDbr7p6V/ZPegjAzSVyw2p2s/EHfoyWD0CRK73VmB0F47KqgVCjAVRn/LaaoxuGtZcMz1o/
ewSAWGE0RI5sPlmS5QnUgKtrm5/P3JLcLWWfryTBDP7kl6/Nm+QQDPCYX4yn8N1ATwqUY6qgjMZx
0EQDrh7dN8fuJ1sN0dswLZohV88GqHc0PQzSbHBKLXcmc3ItC5s2Y+IbwnUDjtm4EMsctSmsesr1
DJQ8Xn1DAutX6oUfmGbZz/FLKeanEcljw/S1NKO2SRJEPRWGzIYdneNRv1rA/gD4fiA0UxznvT0f
WwkxzWJJwhbytF2yB7TY6xo52vtyWPZy636uNtTiMTGJqYN2C+wQWD4ACP1lJa3vwDeTATXgXEr3
M1jXE1Gln+esLyQwUU9IVGUKlTkGCuqKPaWf0+DZd/Jh8KKfeEcns3VoEQucE3dtI3gTnNQciIHo
8REVfCBY67s8nF0SdQKvkHpWsG8WLY9zHAUk/qV0tv/5LV6vLVFUjD+S2PGGupLmNR9xSG2HJpTi
FcfOjY60zdD76Y8JmFKVl3lFKMSJ4X4/jBGjUQsGs6t1hAKWcehlPAW9u+2mU9E9fX4yjlXBwf78
+8xT6yujxjjzANoOknlm/xuQQn4mnC7lxBwXUpgPVaYY6cQArYo8ePpW1yiGRcelCjJ3dvUjeMEf
kQjjf73IE4L0Cg5o0be4KSU3RVIsRJlimM3Za38WbyDwhP/UagwGWg4FrzhPL8KQjq+Z/71Wdh8m
GWPTSjLoC7lP7khg7qXQs17VQ3Gg6Sn4Q3QAHKTPwoIRx5JtL9piHqPZpa2xhPS0RyCEhYiQQSpg
45r7Ev3Z+nHai5odvJMa2JQhGgjFdCBfXd6v2ZqFri+WclazvYkoIYt6x159Yie7zzWVFweZW0lM
HJSrUTmXGSQRB3nB5GOk1F1fLEDhpwYYS//OBh/v9W1FMpHQjPXvYZRHfMah9pUW/dJSNGnJ08+t
COYBZq1WjxlWS96StmlOtdZNL70uF7+zVol0R3CF9B9jvAHtySpYugB8HBBeLz/WhJo0ysS9gvi4
P/S9C3pJQ8PUcYu9y/Ubhf+WPDBapZqDfQJwNAicEe8TAnsBrR2iADgA/3Upfw61csIMKwF5WB2j
vtA80lpf4drP6uCqnvFDEmbKnE+I0qmCyXzAJmKphvmEyaomuaWXxlttHYq4c8phEd0qJ3+joPso
AFGkFpudy9WQL2KmeiWot6muhvA8DbQDnUiTT0KoK/5x/shiHkFThqO6TrhB8tTeqD4NVZAXm/7a
Ogo4UeQ9zfy9z9WGasWV1mzOx1yhbI9l3KYSoRRoRzof24LVSYyhKBLDvARTGWbJylSCOSs9yI62
PwXxXt4LK3nUBn52HOYRxHkzmhNKb/hc+ddiX9zK+FiKi6lIL98JVZ5jH6HwOmAHAAeApTvm8lZl
TafWhv7RsJ22gbIIpCuNK/m1P/+eDpnXPydeLayhcDzBhVzmNrMiTJVubkCQ5S/wfOhZ3GYNCihW
6eC0PphDhuBzNeFl34jCQMZAswX8YVwBqTK5tBNkC/Jx+daDE5B29LoWOzIVGKMykecRymPeQlhU
arOobfw2B6AiRNhe7IaAVkdbF3AuB8HpOIYaqykYLQYKCcCB2cXJLI6I1YSdckbnWUEH3La8cc79
Uer9po68KfuhYr42Q51U/R31T2n901wWPxk0kRHlmZvtD2G+bBRjj52Min02S/trs3aNp+ZdjghD
Wp0ECNTHVcpsp6tJ8ShpYXZrW+ayg1swfv2rGzGxLgOzShcTLq35KudxoU0YaE8p2KXbPFa3FkYr
LCff07UokBX7QmAN3uO1sGT8H5nUPm7Cua5PUvgvyKRk0SuWB4sdBbvOAZoIDheBZecZ260wRqHH
joTKAhTAs9HeGeW9Ob5+foN8lfpzGEaB27rBdAVYJM5lf9Ta0slVMNgLZPB6iNDbP0IYA1SRto/q
dLBhvRW8ErLvT/OxO7S7fCcKP0X3xWhmiiQqTXqISvr3pfte14LhfO59oXSJlX1o29Ukbt53ltJP
MjkXnenMrbkr0vVRXord55+FOgDWQVC0q/8nhu2fKeWCtaylsj+6dmVgwT38nX0Q3uyHTYMG0DYC
1ASMS5e6bIPybhrznqA6OvzuVoQO5l8QaEgr1WEX71Mf4ZjAjnEOB+wrAxuaGDlUgYd7KTSywjoM
IwilLUkKiKxAEJZdBGt8HFUA9hTBaLGMZU2LjfTUomzlChhr5yEcnUj/Wca/P/9IHF3A99F05MQU
dZud8ZXNKA4xwIM51/ApGe7z/oeaPX4ugneGrQj69xtbQ2JtShsNVJ4juZEAChGnIsoyrgT65YlK
wLvFrnsrk5J1wBgDX41hOQUIc3Xh9DonDrDp/rOK2BcT0QY1qJtDzGm2ROjWqDCYueqUD51buZKr
I5txYARc+SSKFrkfZiOQ8QrhXFrpOsnAXq9XF+Y6CGXdizDv/M8/DojRUNuyQa9os6lMq0hdWEQj
eFYzkB2CViQlAjNADSNjBmwLi1qg3ACE3xWmRWJokbE0iKAQ/7rdNGBK6L3SIkeqWzcdRZv/XGko
8oDzF/tLV2Q0OSTN7YpSe/jcvGHvP3MTHwHb8NrnSG6B8e5GmIgAVZmYhY2zPGkBbBJTGMD4Bn8K
G9qkCjBQOntWz3EoBU1tOvlU+6Y8uU3d3E/V05Rl+zaXb+JqccoQYNbJWZ9erXZ00yxxcjQcP/+2
HMtIfxAg7gHDQeEhGR1K1rSwwkFTQISA2A6cKqMDEoQ97sPEAqIk+dYev0LY+OD4Sks2cA+I1AGO
AdDzy8cyAEtWV5SCkj0P38BUdUpc8tgcKKKU+kVwxuu3D1mUdgjkQzbwfRlDjM28oY7zhHJ3Jo2r
tCD3S/zidnrQnOghKQKMGwpJ4jghMz4x0H2REFPYJ/aAVW5kmT4joqELVLE73M57Fe19CriGxFHU
SVWvC92X4piAoG3Mdq2SHp409GvwI0T79p7YgLciXvZYgFVm1h2pDZrRGeAlsD+ATvmb4J6pgbt8
xiAdQ1aOV2UjBWN1KQLJy5pSR6HtsuxgB+l9ve8nL6IzccV9fivqmXD2hS4FMm7DMCQjJQkE6uNJ
ykCTlSduLT8lVRG0koXe/K2k1I5dFIJXc214L+UyClVN0ST1rQZm9vSL0WhOEz4qw9f/8TaZkBV9
LllKzFg5x4f+hngroDtqv7uhEPeJsHbDqRddHol5jw2IN0KAEaD6/cGhiP3/3lUAcOhOD9LiSsd2
Z6bOOu8Eh7y2xZdiGbW1RrS5ujmFC9tFd4tPvCJy2ycsnryUp9GXvfoo/1i+1re6KFbnvJcLXaXB
28ZZgzg1DrUOqhOaMqb8f4GJ06mtn6kMuvvuNI2KU8a9iw8gUB2eXdgKZvfY7WWOqnVEqKNpQfNG
a1jhoXrvTcpr6i7CkQeqJZ+8SXaPMymzJCVmC/rIIgHlGsAIJN1BrgqI6W+ff0uOlb04GLUOmxsd
VXM05QRF4zZ5CzFnrBmCIFHw6gzGVXWhoo/lSD+Z/LqUT2UYuY0tkCH8PIxJ0YClPVODDl+Rjs56
Q5EUxiNaa3+v7M39PNgBAUauic4TG5aumTVPgyQhtkad2H5XrEcDq5ttLlS76+AUD20jiPk6ZRKD
rBGVCthmgv05gLpmz13pTkEIGMARDZrIsTqBrnM1YiOT+WCxZRSx1CPQysLUzdJzWYhonK5TrMtT
MV+rsAt1UhraU7N74KO/NOXPVlcdxUr9RPYl7P2XE7CHJBQuMt2flxLxDS6gjnd4F46udH6Pn7Ya
D2BGERyeM/l/+dsYJxECzamMMhQ/O6xz1MG8xyCJo7haQC145IkqAtdg8haVBxxd2C7EHWz5c5r1
BfunMKWVHrd7M0oxwJKapYoE12gdqzawtE30dG/JRXkAVHyJsYtWf9W6yD5G4zK55oqgE6hDoaOY
sPkWvJxjktA19NnJv2vKYu30clR3RJ5gRmZyD9KQeae38bIf1rraf25O+C9xcx7GNSiVauQSiqBn
OiCpeMimKrcFsGpzqAKAAImSKaE8xiPEkkRIk8O8yDsaNa0I11ZU2KIPHj5hRZXrf/6cjnUD49gs
2DGjIcRh9WI3fYp25gdeS/yPywMXanHlAEytb8oSBF0DKOPmssdXF7KQcC2zrUEBAd8BuF/m6tQM
2BfALsduIJqFA2bJv2IjInUK13T1nf3bBoUGZlpFw1Pc8A9AcQDYAWs3AM0Z+2LjdaVthpglvCXB
tAO5ruGkXzThVCtXNbaCGDOj2navNyCxg1Owdsbb3DvRLa2Fhs5wH2P0wv9c9XlWzbZQMjKxV4ck
gonFQkXuix5Lz7DV/aHZ9XR7FEjfwvYMfUFsbEApyAFOZOjoKSuXHpvk8hxKYynDQilBdTTQrI8w
UtI/YK86uWm/qRi0IHAUZK8pvnHXNILoj3vOjXzGJ/XGsI5xB97u9KAH3W7c0zaUGA2G54a2x2TU
JE7UwgQBgozVjs7VFDD/5AI/xDkIaouUDxwLgTr5SLI3oU87r/PcyvF/DvJ3YW14QToBsTioDtAF
QGuXOUkpQXQKj3dWnnpPg7HGVForO/kJFLCVYwSgC/kitFSc6yOKaoFyD+AFQB1lheok6nI9Ws9S
7NQ3qjuDPRubenfWU3FjH1G1OImSWf45wT6JWh3A/a6YAyrS15PeobClnVfNTx80P8sc+PQhAAau
GuiIy11ATB3+8bNDs/yPVCbhktbJtKYJU4u0XquceizaY6RcCKDFCfkuxDCv2wrlbprjVT4vHXGU
/qVEVGLnx0oTpOMiOYz/nNA5tKYKx0lk+ZBqs6PmfbCu/U4CxPznN8dVkc3N0fex0f8OjZWSyKB3
1tPnZpKdSRV2/gUiWDByPay0tFNQp6rfMc+g5lgNSz0K4zb+rjSQgANV7fXf6aGFqiTGMmk3kj3X
KOWLEcvyOQGUhlceoItBC0LNr9Jz9DUC8JJ0EOLG0efEGGVgadD6ICUBNAwmbJTDbsyUvKVtN9kN
f9NWq+aA7gojB91TJGbYokb+M3mM1o+DloTAsZTPgMyuD5Si3vpKgdxWALmJ1kN4jhSHA+gDUhEV
3JqMLVmxLlWgs4QRphZlPzvIA/tLB1KYgLjzTjqIPiD3CWzEUaXa6KWmzUuvr7V8boBwblEq1OK1
le8N4bgPzwFsz8V8tFod63ZEXn/GzM/rsjbY0HRH+7aNXzEp2vnAA52PWhPLgqFh4X0yH08Ky2qp
M3hQ9XYB2AsAXk+jI50x4geOSmG8Rf0xqyr4dAAsoHnGVX1PSUutGpYadVQPfC7fiYfRwnvyG/OY
QSiOx3kPYSuN+Xhpk7ZTl7Q0OtGOgIdW9vYXkJ1b2FL8yKACorufmzHudWKyDki5GP9Ur4FV27Yw
pwGF4vU9/2oGKwU8va9BxY02xKMw4eApzUYa2/wsQcOdKloln/Ob+AaA1Pp3Wg2im2fzC8X/03K3
fyvRmAzd9lm0EMYr/APekM7DGSpY29j6dDGnXTw1Hb3eyce+ZNAjqt2BFPFOBfj247DvXz+/XU6S
QNnUgCgGVD4TsdLlY6zXMYkwWj+dOys/VZrsL6t1A0hHQVDJa7EQOvOtA3AJPUUWRMqswzGNVryJ
DisciuYSL/HphSZu70ea2zoNYmkjFNN18xSWoPdHN98o2jJj3NQpKlKk1DKamGtQZac6e+517DAX
L1W605fnMDxI9V06PSzaLwn7/59fLzdo2opn3kuSdlJoJVAnbRc/zF5cwrpKPhhQnP7NnL3m6V9N
GSIIhSGAf0Q/DaM6l990ypIyBALjeraeQVAX7qY7zFb02HltPzDVwU9uOUkpHJPjBQNbsUziYFdl
Udtatp4HACCDCtiwg88vk6urm3MxnxKqlYexbKxnpaicIc5d09QcXcSI8P/5ZH+uj/lkqD2p1tTi
kyW/k8SdO2hq8cv6OiJrliZvvLMQSr2InCL38j5cMM0iLHZHcwQOkj7LZDkr5FeLkTwz+VeauJHA
fJ6kl6VikIsVmth9W73sBLbcfe+k31Zs8IY/bKGf59XasDJDw4q/zsR8r3WeZIlY4wQscPN99tZD
8RwGmIgbHYB/7Wwh7gxXoK0hK0JbHLUH1shoS5j1Zgkjo91G2GOxg+RId5Tl6qNO/De2UHlfbSOQ
dRZR2We93CDFlEpnABKSWz4UfoW+XvNuWbvZz+EnOkFay/WH6PmbKko6YEdkx23LJIwjbGQhNrwH
MxfW/MCBfdIfV59OgIv0ktcSBuU20UyZQrdebY31ajxgZAYf0bjFJ/TK++g5B5kG0MeEqR6vdIRW
MBBK8A0Ry7AzDSVwp/EspwkT7pROjZzaD2DL9PivQt6NJJaGRwNEUS+P8vQxRiehuZ74cPFBdSB+
uWv+RdF0ey6TMchlHwNR1ZzhZIESorpYAwXGTbmny9GlOJznKiUKbzSYh8tjx6oykpsDws8FBRwS
6Pv5sO5TzNq65RtB9hB5GOFohPUInm3GIOV/hTIxbx5Jade0JQjgj0AwdscDaus/JDdP3fBJgWaC
OcR0etH8EP/Fb8QyaXuqI3ghRrUAnWnwdXARf8M6mbd+KcEdAvCpRbzZwsvMtgdlEvi46semjosF
8aGC8iYY1G4obCQquJ7x5XN/JzwdE5xhHXQdrBLB2XRc3AXx4Cw7/R4zGcfSL57CO1G3ghulbQ7H
LgulQx4WepxNmP8gQQe0sOnLilZb78xu7cgAJ6FjOEH2IjgnR2MxJocSHcYQPhCKLgMW9F6LtCyi
6byAut1X/RyBmo8NxEN26L7aCa428taHz4Vy4vwLmYw7zIhi5MkQT3CH4TE79niNWpCLLQ1HX1Co
QDivAzLvmm+z6YrakrSBvn0ZE47gSXhdd3JQBZInxFyiv5lJBTUZQ2F0JhC0MGzghzm3QVLMfoEs
JVi9PEAZMqO8ELv8qIM03v/8CnnqciGPuUNiqWkMoILpXGBGq3LGB5SlbxsvvrPvehTiKdST9vI3
9kc5xuZCLhNY4Kons57oORdH/R0eyyC7zZ9o9R989eZv61QgrBbOtXA1ZnO7VIs3dYu5kSu06uLl
3HrG4+QrHcCe5n10o/dOtgNVxDcMfhdgSojA/fcS3QszU9Gp6d9v5BdxXo0zTdV6r/lmHc09xUl7
X+8cINFRfcIIoChr44pEOAoeR1VD6YtxXFrS2eFSoAz1QSt9yoPiGThBoRx0nuI2WLhew/0gtLFc
c2BR0mDNBFWDyRh1aWzbBmD/8llu3s3uIRH6Y/oPsO8EFXv0cGj4dNXfJ3PaANMKGLE5PKTidM/S
6GS+pPhz5MRv0q4Jarfq3E5ywTNvCMpDvNOhco+AADNoJhioLj+jHktTVY0Yq1ySXwo5WqKpXV7E
hiFKBTkg9m5AScZ4jaLLyyGXiIzYJsH0Toxd0/yFkmoUTyIF4ZTyIAr9B1s2MSXKliuiFihv6oie
WKq2zkh+Ns3NVEI3VBF4AS/ohSSAcmJQEJORbAE2W9u6b/uU1g9g2g6KM69eu+88aWecWsMVQWMJ
5THxjCnHQM/E5Byaiz2Fwe3Q8Ft3WFL3aCwjfNvUYl1ppI6UhYb0iLWZt23VTd0vZSFjrW3wp28l
WkgZ0oiucsyjCtxF0YfjJbm0GvNfgez5MjNt7MqmhaZwl510BBayswIB8ZvySI6yF/tx5aamYIGB
s0eOAd+NWOZpo4O6KHYvUd0M2+CDSCjFSKBnAN6AHFefMs0k383fdJNPdMnch7eRzURu1VrZJtEy
+dyS3p2Ub0R7/NwfigQwDy8zSKoPKT5ikz308rOa/3OgEHp7Nt32R0p2hU9bZE0k5y3s1pI/FfqT
XL72kahixT2EAcZl1QLX2lVBsAOymBzpOfqyFdro4eAhtPE+vyd60VfK/kcECyawoiigLTISWGUi
bjNWp6r9bpLA7hdvXGmWINqa4rkxBJb/OdOHxdx4Tjux6jFSMERSNuXsmrXx2BcJxkjs6enzk/HN
xkYSExFJiyJPGCFAtZH2beog9crOlciu8+SgBK2rqh8/lyg6GhMK1WktRZMJC2xMmlergIGM5eXV
LCuB1xLJoWqzucK4GIp8khfMvWrG0c60b2SqH7QlE6iGSAz9+42YFZBvw5AkGEBXf1v2N7sfAMsq
GhTmfyUTJW/0zfGa2OWcSRsqraPFaJrmxNgMHX8kNx8x1IP5IEyquLYd3hjjhHDLV3M4U9UWyHAq
mmm0Bw2VBrMA1wDFdVS9/jb09a+fqwT3ef2RxyKv5lZTLXGuLOew+q0uX5ThWNtf5wFCy5cwEext
cD/YRhgTzQAdJ6ljHeUhW3uf8tzJ7Gdj/fL5gXhdEUAW/fcGdeZVVVXcqzI4Y8/kfvk932ion8wv
CQb3CkwVussN3RPTBArPD6M2QpmX1Sqh0s8VTmbdTj74fv3QAyvJ8q4F6l4W1k/oEa5sooXCL/6Y
1+sv4Zg0lgYWSsy5xaPTHygaYHn68P8oIj6Iuoa8XAYTWirqQ3RkxWLeWRy3s9kaKdXJ/kCRHJMD
3TUXLdvxXxre2ceqB93zunzPLUhJmkRFLUp3VqzIojhzUA8zONiLYDi1gUBPuJe4kcYYKfh+pSgj
1BHSG9lV3eII4j53Pko7DRjdok/G03x0y8GKolvAFmKLzXFJhqgj1nJe1wdj/jq1e1URKT7vQPAW
YAQEBpV11bwKo4XkrT5jtCjyCwPt69wb90XuAnvLn89ZIAqReBUn6p7+K5C5wSju9HIeUdCe72nr
GhByu4kAKQYlro/aobD0wzOOW4GMIiJA1aN6QlBG+QbnJ/Ji9d5UIwszAkohl4MBRuAxudYEqZ8J
EGxdQTLBhGldtJJylPHU6vfs24LeLjiU+n1bOJ1nUUYWCtY0CDlZPsry7AvfiGVnZSyAERhDHiGw
2qErVx+IVwLqPDC81h+dBHS3mqvvYyBnDF7ojCDQS/fyS/0YftEFPpYbhG9/CWOz514u0yylXYt9
82YCGRftbcsr+l0LY/rQYJmldXPQpPZO7la6k3Su4J1SLfrsKqjab7x8ZVdGNsQhOvr39c2MMeLl
eUUrChjHdKAm8/7G8Br3JREL7xRVBfQQmcQDbLHZPFsfZTglMOCEbdMB6hjB8q+8tz0l9QVn5ArU
6LAopg8J5lQvz2hJ0VisdkktLAGJ53rKUSQ+2o/Ep1te8fjv5KH+DqOOyj87ECgVpaJNOnoMeD/A
2Si9OEh2NYBK4D4O0j+3tAAdA6wMWkIKHWxnTleSSVcbW40/0nH9JveM1/w0YFumCMpf1YvgLq/1
BcUFCkD211IkWxCaEntdFJJksOt9etNiHqraYYO32BUj/D8tSv8N7PHrD0iHYCnfFTjXARXEaEwE
3yVVsyq9ooyyupRo1/YlDDzeA9dmP51E7oRjekF/I2MnUQctOQBuGHljkmmxWtrpmQK7g/i128Ve
vaeNm+mmp4OVIjPAOSD4dlRsw2M7GvMRjG9upmKQUikpoaHR3tCwfGKNPvkinelXzKNDP/3zd48j
AhlFRe5KEfkYw5OORTcnsVJ8VDBVl+rNuo9uzQUoaB8T/btBdK1UES9NDSAj0VpAgQoINFdbppYS
Tvlc5+O5nGIPozdODLa3yBJk/h/D35+JYcopsRFbJNazEWgzg5+tronGW+rlL7OM1G9FoA9gIkf5
mWKBV/QZ6aVdidYwLY7NZZTI2Kc4hqOyGE1Xwpr3AB6nC63Rgw4fVgqHaT4+ECsLz9AAeqgFKhS2
dmm0MYAiLTmGrOjLRzMD/LKUqj3Zr3vFdBD8O6uF8Sxabqx3k+mYvXCnhtMmRk0YPWJC34mGEP3S
tKpNHselYcXYwQQeE+VE3pPdcgOWcVGrnaM9kATUbPIxis9OZYCZpMU0vh6f28B8wvgsINe+AJnp
Sxs5LbaHvXSvniS8m39uzOkJ/8ilT3fjIBtSLYpaND1auGbroTqNhnFgukCV6YL5LsFgn8DCcpQI
O8LIsSyQvZpXRAuFnhdSsRYxbEECsCQ/OoKrrXB1VzuVt6Lk4zq1QuaBXBiCDICrXvmqVietXFll
f861BKGQNT62PVKQOTrIzXxfkO5lyifPWDEaVhKs3OvzXnDeqw9LfwH2AoDSpODVs+GAGSFKMJQO
PfLEGQBG5Qx3FBiCUhOUhadWjowtiygQoTFeOTJGLFOCNHO5lHQ1nM+1DLnSrTr/FByM6v7FC2Uk
MMFtOWtDjhrzgOB2cu33jzd6kJ/olpEP+G5xxnDlRS4FsliuQ5FNdapbIxLXljb993/RKKJojfsT
WXOu5gC6BZCcNkZSUA29fBgSZlHiuo3Hs/Y4exRNLPXMO/s23udH0YrWde6Kk21lMY8w7mtrxbDK
gFr15GtIEqTCGZ3cqQ7jTnoVNqV4uoFyK9BcsLGFR8j4/7lXMcmwZDRVlgC5jL7N6gDTXnbeZ7e7
wQrOL2GTQ6ZuidWWrUxGH+M6j6a+Q9BoyDG5BZ5IeNCzNvETAC1rTqXl8TsxasWpSKq6zZyHZzOP
pUDtiuZuQgzooyKYe2CbBAsLQZXrmM/Dsq9Q33X0sSfPnR3Vx9lYrb2+toWHKkF6mieCzCbTxmMv
qdKhj9L4sUrX6KRVaRxM1gx2BwDZHsPo/0j7suXGcWDZL2IE9+WViyjJkve23Xph2O5p7vvOrz8J
zT1jCsIxZvo+O8IlgIVCoSorMyyAJpaKjRFCHcnKEmFjYCbmLimN7M0oIssxGzPfTRD+s6ehjDdQ
BNCccUnbe10arRtrwEhRPA+xW3SFvjOsKEH8zJudvkSY1s/y4UbJ5ep27AvAT0s924FUp91Chkb8
nHQtOQSm2e7yMit8M800uwtHy5NbMT72YSDciBX2RFqa2rHqikivpsamnLN0L/ca3jRRqu/yzJi8
egmEXbGoottGGHFVrFDdD1GW+EsFonutKZGwB13odFNj+s2YGI6h1ottzHL9U+/CSLQLee43qRAu
XpGEsReOivXaCRqmVcH95GnNAvqMLJf9rlhCsIWorV0ibrqhDGogQxyCgyrEmg0d5My3JkOzJbUQ
vHLRk4dAkyEjVhYgbTOq/FBVQ+8K1sKd6ye++52fUVFplpPRwI+bT/JD+NocwpsWbOqOcovctrSn
l/fbxBu52rv/xwH+50TRaJZwUMIokfQBZd7Bnb3CnV4NDzDOPcpBfLAOKxCiEASAGmDquEapNYbL
kuHdGQ5433cHAgyqPKIDTvJavizz9WuBBCcQ1igYhAEP1FVhLZuDwiKBsAcPnAxGxfavAWO4Pfry
1T7e1K9/cK+s7ZHotcpIohnQh7iNh1P3Vu2WXfiQOsYRlF0b5HkOn1WX/e00CQBmTUdTlIZti5lp
ol9n9khIylsxdM7TnbETPYaOUTrzR8xZIDP6ruxR6wPetpCtNBlOk7m1oNepRTxSH1bKYa4skL+v
djDv9SLOc1jQ+/dKX2xxvpl51Xi2WxgS8JoYmdSu1AoDQ83lXBh7vLD0CLSX1kZ6JfNYkmYrv880
Pv+dwwCeiIcVml7kJrkajWrKBpq7pUhOmYLOfPGEsAokzugCbf4AjR4uvcBVrkoMAomKJznCPfLk
y43ECxKKpzWOtWZjZB4j6MFuvrNQ58DN8yd54toWlQMMadTKhYQcoAZy82ihAnuWWkIUmTeKhyY5
Zy6cmeAQ1i2CuMHs0vkDr72kEtWuS6wemT9pAgje4pNp9wR9cd5kJeuMYULgPNUGQAUAeJcbGZRy
q9dZC9jdnpQjycuRdKVIxAJck/fEYGSmiojxHQK6wYwZfaINpVwSETcZCL46l0xFlU4K3eRpP7sd
GMF572ISbqkr58IcdaBznLdObvDlCAqWzOtJPiHt7TkewogbMAMUEaZiUe2jX8ToD9VmK6rDqR0C
VzQCO1z+8yPUwiDHygTlg4YZlpoYW+BpR6iv7vP9AsCE4Rn+AbPF3m8M8XPWxN66rzWRL7nyQbW0
xl7Eq4xogO7jfQNopOT9CxA2b++oT2RUQ1KEJSZFlLvzFOfdDAZuFBGOk1e681bDmLuNzIpzkzHu
aWynpZsWYBTiFTxKDpa2M0x4/fSGspcDgS8wyvgE+Z0/WTtu95dpDlAswj9IpnGotF6aKqkWlvMr
QnRItEpAqFl5ll+64ROvtM/c0ZUxKp9Ps0QLY0XpT6GAVq9oD/ITZ/eYp5hUQ3C94GamcVizYAlG
ZiHvgP6J3zyT5XQ3qg0F+G3zIPxh1FjZowprSihEwEXBHuY1MbUFSroJHnIi0HkCxMqOCxdqxlsi
9cUWRQpAfL8g9UjtDGZ3MgaMTVead8s+2VY+NDZ4Psn8bmhKqCimY5STbhakaWhW0iJOuEPzW+XQ
/kDp5TY8RLekuh096Jhc9TgfkqziKj6uTFIbW5aaNQQhNrZxJxcZySaeCKaOzDmBHA66Pvbyw9ph
Fv5O5OEveKulNhh4AcVoTeR2kfGZm5ndWwVvQ5nfcLU66iDIKATXCblGZV8CwiPfA6p7U23bQwkd
2OzIrUswlwSyV4LfQz+EfryDSkoz84AsKQYdAx6C+8RVd8ZRvyPTVbnLHxgjK6C/H5DeGHrTMOyn
0xiWKJrGtG5hsUW1CipEAJyleGyL1UOKklkeGf73DsMoFRDV4H/skTi3uhR6wEp1YapR5+kbF9Sm
dgFUQpk7AQ/twdrKtSHyaVeGQuhpBHo6LqccN6oOdu8l4txvzMQHTyeoQICXXr4aeEezvUlyJeuQ
JRsWoRO70d38IP0mI1R8cCdrQUD74rEGFdtrhZBBzINq1PGlmsCv8ztZfv/+y0is+3ptgDrKzdyL
oD2UcF8fugMhtaxvwZ7sfk7QEAg2xmPjtTt5a9xH/2JEhbU4VcSTVwXaH/hcKodE9pOGKSQ8cNB0
1Bh8Bah0UXM6uzwIfrNvMC7CFdJmueLaJrXeJUqrTA9xuEFEsqlvq03p6IkLDs1P+VMebJIrm57x
hCnU7zeaFTLxrBKxUKAxrnDpLYCrRlvOw2kOarsz/tKhnLbUL0X7Ax0oji3mGle2qACmhMtUWPqE
e6/ZhNFTKGr2FLxMAncslBUpwSKNdzbE3q/R4lMeVoOoRoTZotgNAFYnbvOhomcF8ocfmIXjZbMk
TtBxa2WPhkEAkTGgpmXghYqiDIaMnNKvXs/50Mb6yXt0XBOwIndWdSTPaG5A8YXOvrIUCucxRJxP
+oPZ2Isb32i93XvVvYL2nHwv9raKCC159Z0F4buduOXO5JADcLXe1S+gPmTUS2Ig6livULvZjkBq
MCTjaClGqjKgeESbjORxs07msUQfB1zGBHpF9zfEXusya0YdoPqcNudK+TGKQP2VGHbvVrew+aTx
Eifm8VjZpFYqZ0NQ162E5DO0hvu8Q0IRj0q6HWsNs0B1Jroo1XJxFryV0mW3uaqVKp/6k/Zk+hDp
9tof6XGAxgfJYsLPf5GSMi2ahAUJum/XWP24ivMpnZEfFjEagmCH8C3Q8SkYeepdEeMBFpjG1Vtu
isHc3pVZKuqhG6GPhoGIIEmYjp2h4lUV9gRCJFL1I6Rg7WF2CUvEf++CkkO0skx+2epGTpqlFwcB
lhvggX5Xz4Vb7oN78R7cpcFn9/K3vB0POsgMgCujlDcJkjBIjYSLJZf3MxiEwfRlC2DcsWReJsyM
gCtLlAeN0qiCtgAxonPLF9nTbnKgBsODfocLzC+O0s/vb5Fr+BW2UwNzEaoFYL3XVGo7224KlUTP
0cPCIL7oFRuwTqiu4WvIqTCtB3Uh6XeUo39WoGznzOKfrHdtn9rZSQ+7vGmHAc/u6N7Y1P5kY8AT
ZJRoeiae5XLBQqz8BJqjQD4DMqRf8VEEdRrXkY7AIN1hTKgVUbRbdvPiLAeCiypehSOKThA37lDc
zfHk97nTLqxLBxgewBagUCVCLuHSg6VowHipgipND8ooeC3EtklVtADFuad44g3XIMun1gbJD1od
mbRJqnjuSVkI40qE2BxYHqh76zah0gsc8fF7n2Lu8Gp9VM68tAkkMKWmR8WmQ2VNJ4JOwGtyK4aM
0ivp2oNcAY8cCJhRR0XQ0rDo5bjHOzXcRkBhf6g7EG3vMk8OXO4msr/aP9boOZE07nPTSkgxeyO9
Fc8YZL9ZbsPn/H7y/wUcihXWgeQ1UcW2NCACqGMpZqNchpI5IRESndx0kVaSIzkBEVp4xVH7i0+u
wDIJgRCCL8PYF8gKL70kjmYxGC2lO6nlTT49d8br927BfOisDVB3xtJbIoRdsabZ7wGcb/2AgHkN
HyDXx2jPg60wlnOm2EG6BfCKRfekIlFvwsFAXr6UP8v0Y5xfvl8OI5W6+P/E/upQmUELLvRaQeXO
iGy56O14+avIPv7ACDB/yJugSQMA4KWRxZiXZYSwxvsy1PYUim6R536Z8pKl6wE8wo/6ZYfOg80h
amR0mUmnBuMFkSd60ZvyAQFVp9wlyI0fY+6BYn6flUk6CuraIFRTNUFtRSq9Spk/izwp7e/3j9XB
QHgwJPi0htY7TeIRVP3cKSMe16TwvgHdkbkbMVrP18tjbqEmGWB1gtAN4CBU1LNSzJrWUBE6LSDe
FGdb9FJv2JZvBQqSk9c8phsubwgjKwEoFNcI3ksYsaUvEiUa8r4rox7USuiwNXYM7ZVdulcFXKGk
Hzp2XvuLCJxqHLoClu+vDZNYufJ9PV4yDLwnKCLojw2kTUvjUUk454vVPbxYHbWh+ahJqqCniEd+
vzi5Fz+YO8XX3wJbPTQOHwjGXBQgZ6QnhFSIrmGJeW7NaohFgUH+MGi4sDKgzwNzw3FJ5ldb2aE2
r50aaKKreofbuM9s+aUGp25QOJblhjFGDUxb8SofxHX14kq/OLbJ/6bef8CbazKQbijVoal3+eHy
0TIGJW6JbRCfgUsqa1EdIfXyZK+HtrTj2GNkHhf2qLWGqRmbxdR0qOtCIwy6h1gs6kDLXt/g1fdH
iCwVTD0YhFGBXLpq1LdNGcW9lgDLByS/gDH6v61JXvbATQiY/gJCKYi3Armn0M22piuFtMvKnvBN
zIBkmTK41EJfByQrTuzuhRDDZs7ALc8z0h7SkIV8mwp8LXgJLr+hqYayLNVRdzLuimcDUFfBgdDi
S3/HTwnY4fPLFn0vBELdxbWKM4hUDpNuyta4Ve15Ix4SPsKNdSGs1qVQvomvFgt5G3RIeZqDuS8f
JsiZSA/ohZ3VqDO//IPqDzaQCMuhForMh0qypmyQmzaHRXD8Y3XZBiXeXxLk5YA45760mMsD4hwj
nniqo7x1+dnUWLSioJNxE5mnpb61Ct40O88A9ZKSewiTKzHyN9GfHX0PsOUD0HBO8Fy8RFvzI7zj
4nSZkWy1JMoT1TaohGYWu1P9e3LHdyJ/O6Gs08xu647uLSSuU9tyFx4HJ/m3dBADal8Hj7zI4BhN
tFlZJkj1wSnDbbqP/b8lVLkHnBW8kHrjKgB1FWAeJACsbjmoM/STMaI3272Rtg0ZF9TvY5AlSk5/
V/m8GsM1khxJ2Noe2e6VvSwhDOEmuRiEsHfKQEP1X6hiz2z0wIVwFeQioV/rmHWi3cjjON9IcZRz
bnbWJ4XYIoY+JDC6XfWj1TKO40aCl2qZI0pvbXKYcQCH7ff3Ait0rqzQYSVsB5w7pesgF2js29Q8
KmnsWnrJORJMR/laDB1RkjEOFC0VcPu06c1kTfsuCvwcXEV2XanHPE03eji+zAU0zb5fHzMZXC+Q
uvfwm0R1DNUOYBZpI7m1H9e2YtixIwAdrG7REshtoK6+t8rbVSphMpMOYicKLnet98Uyt8362NcN
xwgzLTMQNREwIcop0/MOaVuJVqNhUzHJfYhBRSI4ymMHEj7RVW+AC3L/YFErcyTqrQ5FEbRVplUk
xuARote2FaE2pDbO91auyaPI2VuZoc76MsZKaYL5HNxCGMU7zKmX/SyeQq+zR8sWIQfnpneWYA+j
M/3kmCa+cBXOVqapY19XhhiaKeYPNJh7ViCBnTqgFAWr4aPkdT94ZROml6zMUfeQrhedVkr4foEJ
CEMITlF9Exgx57Ox3QTzVeDYRYy+UoS02qJslswiXU11DxGCDWpOH53dYQYw3wSPwvP3u8iMWwjU
Z/FJCERSqzKbpq+zaURSBFmuXoF2Z42B0Tiyjer0vSX22V6Zou7ZdqgnfRgrkjVIG7B6es3iao8x
6t7gD0Famy+u/MixyVseddOGszxheB1huXOlTffcQLHulSiHQu2txHXU3aKZin4SF7fGdJavtdLz
FGKphYIG6oFTHaGVOx+zsPCQlfrfL4+c4asTsLJCZX6xYCXaMmJ14vSjVe+n5Nf3////cMZ/vEMl
R3AVRIY8MadQQDhOf6v75h6jzuAnSRJIWxW3EJBzxNeZO9jNPNarRVHRGAWpvhIUuAkpqeAKcIRH
yEs5kHCD1jOXH4L5oVDnwhyRigSTLt6lurgYcYlEXX6QfUsCpBFjqXCQ5Hd+kDOHYNiKH7zYzN5X
QwPC14LK9xUFULzEZZzV4HuJpLP0wbJtttGCqhFBfms/oA7wJyk79IuhoC2RCUP6kZ6VcjwGPZJc
87hsNFDqWk67yXdkSJz//GH55doY5TajVGlBVJTw/uL3bD0qC2f4nwQl2u/X/59ykbACvcwyYjFC
3O9rSfeLpMCcR7wr+nE7xotkc84By0vWBsmCV+eg6Ft5kEoc52FDhoigVeEG96nzt07RckTTmStA
zIpcQA6L6HcDdXQ1iFBBLUXV+no8xYNhA7phC9oL+KzvCi67OWtxlgkIDbCvwGLTBd9BloOmDcfq
pMitnSKhbGfIDky8uWGWU6zNUHuYTtCJVlptOk3KS108msXD9x+JXB+0U6z/P1nm6huJcpJPuaFO
J6PzS/kkFrcSxvMm6wlzpk7H5XrhmaOyjy4dh7bOYE4LM7fWFb8LbxcVVaERxMrdfbUE7vfrYwYN
gMolUFWDOPqKF1vM2iyYK7kBYn7ZELbjxM2PpOVYeGR4g9cHYDrglzmaFTsrCgyNjWCRjdrnXNjX
sWKHzR0GzXiHi+0Y/6zLom6xVNCFXDaXM4szQHDCXrBj0JoHu+w1qZ02d9rB6fgEyyRIUP6C/hdE
IkDsSrB3VGqgxVYGpht8wMbFJ6t+Ecph050cKFUjMXiY+brMbItERBDnFYh9KtfKBytKZQtktQSk
gyHkc+sfKB2SACmQjXywOO+4a5IUMFYAJY0IgpMB/Dl1JoJ+acZlBpUOhh8RpMA9nD+UTi0AWCE5
+U80j/4FZp9V/LqwSh2NIhgCDQy2BF3cxTYZKg8O/efgSV664cJQWWnlhTVqV2vLbOREBa1UcFxQ
uuz99BQARpbvZFe+qfaCy8VwME7GhUUqkV0Wvdal4Lyrk4sOKimA7dojrDoEcFVv6rt5yx3zZHvP
17ek/FUKtXzsGuyqCdTRpp3cwk1cy7OOcrYRQXfDhzyyIs56oVet22XOphBSJoAFVrvIqfCuEzwF
DZLGVrfVD153hO04ZwwkqRqhsHgZwiNR7oYuFRswZfce8RvlMd+RtYX8WXlG1AERCQF0nm3Ra5sL
CDNVMWylv80HAiUgLFPCXxMad7Kb7S0+Bz8jsdVEFdxx4ObW0ZmmHFUy6wiNd3xAMMjJoAZZCGGX
Y0VOff9nzCDk8K/sUW6aVWKoFlF8PvxIWloIP1vO5GBmAazVXJZz5qFYWaO+Xa2NcQ5zYO3axdv+
R/tQY5RRj0DHpJ5nrCy39Eb+Q4tV/Fuvkh4PnYx26OYQds1jtevugp1yHF6wnw7vpcwONIRpDYUu
BltOmQpQpciBnR6dGUN5EZTyINqQfeAtuTO3qZuZnsSpKrJQRppoGqBR1lC3veICz8amrpUEA5vD
RviMLVffa3ft++jH+xzq4ZOT3stu8ih3W/WVV+9gwQ4ubFNZfJ1Yg4ByKaGRH1/K0F5uphtCkx98
arUd7dMPTn7DPB8QFjIwDg5QylXVUaqtIpQxy0Am9TWwLYV7gkux/MmPNwpvZ1nhFNk1yOSI016h
x1UdYgfzpBFr0kb0+scY7PGWk+9QO0rtecsDsTK3c22Qyn+jXlXLgRx/7W6EGPuyrTCRZdqaAyV4
/h3FXp4G5KiKnh4YiS5DaVf3RViEsDa8Qf4GAEdP2havql3VuKHGu4JbhWfFU+nMJAU9P8Ok2/jp
jCHFvMfpKLvGEYGM1SIeqS2r2KitbVBbWKqDVjWlTLbQOqS3OvpqxVO0Gc4o3BH86YSuhjs0zfLL
tVUqiTLlQckEcvGO++SefDgdWSIZYSYj4VzML+M1pmHMDGhfzBChQUrF0S401TYPMQZQe7OT/Gpt
6ca6rbzyQJCwIkDx2Q9eP4r56b5M0ldhZVSAxKvdeDIi46YRlV01jS7ncPNsUP5otGqtVhGS/M4d
XPEl98JT6U8P4MLZn5GnwDM9f2+SdSGtNvJ8HlfvwayPw0iYZVxIC7ixk9JbivytqGJfTeXt96aY
VwORuwEzLPCgQKhfnrYqqXVRTxGmCTygisGlgbpV5KoVwMSzGxdAivs4cpxNlZme+WWW5oiNxKmJ
MxMRUz/qfryVthOGt5UbEFIAm+4RBkLZFqGJDprOLUGFhi7vJzBTxNXKNeq7Tk2SmdNCgPHbHmvH
d/XMXQboTr3LN+OWN1nNdKPVismOrD7qnE9NZiZkCifTjmAq3YkL9GK+/5rME7iyQULrykYT5LW5
ZPiYJmQ7x0SxUxVDBwLHZ7gfjyx1bWYuofFuhcRnRq/5RUYoWj8/VhhpyIEtCY8dpFfHO/mj38ZP
upf5yu77dTJfh8BgYEwLHIAoCVIJaVrjCSySqcy5OTPVoGMKKU8X4hu+5hj7zkn2BRfkyv6CGNwF
2QABX1HRVNIEo4bsOLBX2o1Rv6YR783LPhRfBqjXp5SBMEUc9L+lhgXC1Cx4Kgj/lhdopQsu73pg
e8uXOWoToySQIGMiTahFQmui+tBagINq3tDS/xFhvsxQyXyoZ1OXWjWZLU1vIeCFOX8VWjBguiK4
XfGDz3jN+1BUTJOEuhqaVMEx0DLlrhtV85VQBD1+74QsKzLoJgh6jMHPqGeB1bYQJzmBO9kR59RJ
1KfvLTATr7UJautSpaxbFFlJpkdmt6HKcNds42d9k7p4lHAK7axbZ22M2jWtSmM89LCeUgcSfwic
YbrT4t8tVJU5yxIRH+j61ZclsE1fxo8OQGdzlLAscO7uijsBMUPBZHO84UmdMB8hBuBamHvEYxnD
sZeWjFgB8w9G2d4JdUF7m3vGXbhNRvBaGWDQ8+pdONrVvnoE5e4fgf7x3kISa4HkzcQb6NJ4l7RN
tNRqQhoX0fnVLEC/tY28wCZKedziDitxNkHdgTIrlKWuSmZhm3eBiQYDDtrfrPLQbrXO2JXQyU7F
kSsWy4hXeH6AnoSI4qLOTwWQLu4qgA+G+ozKaf302AuA2gp4pY/bpXC4HWby/yi/MRDvRQypm0hX
VOo4NAAfyV0g56caxDVLqm6mMXufI/010NpdOFm8hxbjhF/Yo7xniIO2kQQxP0293XoAvRIC8eFV
VkDCZs3O4kE1/SdX5omsgl4lHBbjDSDQIWTBl25T9BK6o3Nj4jMGvvyek46NW2vgBgTocEMSowak
/V1iZycevJhnmrqAjLA2ClEDzKqO4sAeS/EQmuJWqqJnK08SiFt192PYcShnGNcQmkVf66W8aCqS
ckjaDvyh1l7Q7oLpdgh5gZTkcld7CqpHiBpbFq4iKtcbhqAzI3NMEUjbF0ISuPjxPaEIhGaVw4lu
PFvk1KyyI6OaJgnTeQmiW/QLNd2j4of3/29GjeehjJhtgAjjn3WRkLCyZU6VOEhKkZwbK0DGedGd
UeBmhfLntnIyB5yvkv0nQqegs13bJSdnZTdSxUWM9CzDc3ZBOWmcUYFcbgFMEF3thwhx2qBwv99W
ppesVkqdisXSBjPJ8+wUmbupe7KG9z75r1IS50XhkgBDMOEhpY57GQCOqpdtcsrmZGPpqWtmzbEQ
ep4zko9COaMJImkoYyKGgYeIcnipEJQ2aWU4yEkNPOsTHFl2sMvfctXLbuOfkKHmZCqspw7WRDh8
wOuMhgq1eZjPt8w4gJsMm+awgF4VB+B2cSqUcLojvxLA+FaYdpYIq7NF0nNqI4d2DOPKmqf3WHs2
hsQOFXdWuKBoxjYCgqCAvB8vHhmFsEsfrOdCbLK+JAQiwGK/i7oTuJiGAIGUdBzI8CLvZMtMi6Bt
AE0tLjv5nG2svH6KBjVPA2QTuAxc0evup0NzRwb/BycEMefNuYVyF7uRL+4L8IFFNn9vyd5RzkNo
cv/5DdTeRt0QplEe9Kc4SQD40/qwf0SGDZqiuBqF91rWovswG4bdMEsPelVE/x3AsLZ/Hnhf7UGp
d0YaJk17CrvHPgPNgvIwVpPTG+g8LjyifqYjfS2Wnl1QgqUYckma3otIuO8WM7CrVkf1SsD81X8O
LxfLooJ2kajAoSOxOuXFfZ15Wvk5a/7/nwniXaudi0p9UmbFGk91uxn6301/MKa3700wEpaLVVBh
uU36oG4StTmZxe+6fyh4+TTze2B6mBDgGcrVgJ2kJaGZq8gPBuG01HcgevJqg1tHZB6zlRVqFRA/
F0d5kZRT9jY70b1g1ygwaI/F7/Ygu8KOR3zLWhT4NNDVAowNuSWVG5QTGMWH0WpOQyZ6Sb3Nh2lj
zZyPz8isMAVAoj1GAdDOpmL+0hkRXqVpexqjUPLisrpN9PlhniGQPMWPedAoO1lq//reHVjvxwur
5FetXA5w8jxLtao49yXUFxAyflQ3ma2+DT6QrTxsGFkDHZrWa6RCUzCrgV4LZnOa5BcBZOWSae7D
5bdUoUIaVZx84Azgo62pIooxOgYscNlQO9p1khj2QwH1gCyyp+wwzsDqdoOTNaM995GtWl4uoXRY
o9yQ3w/gRQpbwLEr1BchkCpnMvRFTDedG1AneO20s+TZ7VuUzYpDOnQ7K5D2GPP0+/xHax3D9BMV
5q3VIbGaF1tobmbzM0ueh/BNGD6tEsy4YQ52XMioJG9pt/AWy9jZ9Vqp7wgYUA4i3rE+CZNlh9Kb
JvIU6lgNbIB2kZcQZXfrCk1b1kNQpfk0vRO+0xHciMB4++OhQB2Nd4+S80t/ubUpajXdaHVNkDWQ
RNAip1Rfi3ziRHNWffBiNZQrZmU24vWCDGR0wBYLMUtM2x8JFhMYRSBy8Hzi4maZqwL2GVRbmNu9
0nQbZvQ668VMTnPbmz64uESv7IzG4xxpxuuCvF8gJkFkEK5YuqMevJ25ruZ4cxM8n7QNCJsLpu2z
PbeNylqSDj4xaA5jfunq1ZTlYiZ3itGdw0fy0zjXd+u3v5EieDtxhXdZiSpw418WqWs4VtNU7mZZ
P+mpXY+u6RO8ouCI9Ta8rzcxNLt4HSRW9AeSQgb1nY6BPpFyxgps1UA8z+0pnT4mKLos2uDUoAr/
/rOxeIAsVAkVAmcSkfnTl38aLpDIaBKUzJuD+BBCbCgFDxAIufZaZ8sYHA5ceScqjhp6c4y8nD9t
x1wpBnxwvOGdqkwFTEEOF4wdKMopSPdFqtm9gWgV/vx+oYwHKTh4ARJBjgBL9EN7zMdxSIUiPTVy
aGejry/A5Y93WrD93g7rrlnboRxl0oM81oohOVXWRyONdpH96CEEYkaip7U959DJrIOAAgVOnYbx
M+Q+l/eoVOhjXcRRezKDUdwLUjvZWRErWzGcY8cw6u7XImXSaxmp406ppxwaJCDFk8CCBH63PHSV
rv2ZNFnmQqNl+lUni3hXW3rmd4Eu2u1oBs6Ydmi5SalQPnYNCkzxMqluaoil8/2+MVMCUwcVnAQ0
D2YgqWwnAtgl1OS5gSMGvonCoOBIoV27lt/Yyl+xygVjsur/1toi9anUKUniOQWLRj1vdV/bkGBc
jnaGyUs335W/puO45eaQLGcHjyURvJQMQph2+cVkGKxqHUaHjem3YGWaDkQ/adykIwZSzmyyN7HE
21y2VQzPoiKD2SIaj6yrytQHPTrgrad9NrmD8cjIHm4GJ7oVN/l96QYd+JF4IYx5d2M2+B+zxH1X
aV5npksrSEN/EvekGgOtFjfYEIbSmKtIwzwJK1NkB1amwhiviwbDOCd5chXxfTS5zJmsk71eDFWD
BLsjWHzKsD1lsf1GVBSbnzHUEgACGbbjpnkvIVP3Im8Dw+bhXHhro055J4FaT07A5CXoH6ow2WPG
CY7cD0VdNrKJ2XJjhiabmGk3Qjs8xU1+KFNlp6vgRwT4PzSXh8VSPo2u/TEie+A4KG+FVFqkC0oq
TsVcn/L8aY4/teg3J7qwwv/q49E1mTQfklKJcOysJ+KJFajDUUZzVXfezPBJAqQVt+Z04KWUnINH
D+bHpVYpyyjVp874mMetbL235e77tfFMUGGsTjJ9mA0csgy6RF35l9nvjJlTXGFH56/jpVNhyxiN
RhsGfKC/G35oy6o2aY+F9+bN/MHr+J3b5HQmvv5cVOCQRGHOtQ6fC2romh0BvQZ0IPp9FVDBRQlQ
8CCdaexSN33igfQ5vkgTOXfZJODJg2f3WL8sKbgB58/vPxj74rEweIsBfDy86Vs70o1oMoWiOTMZ
SO74I9gZTn4gdPaYEnGFe944N2tJeIqi/YZ3lCQr1PEqEyHrdbw8Tlp305SvQy7Y3y+J5YPQhVKg
kQUKCuucPq+irxyGtY4I1ZwaEUl/mR+lavTbtPK/N8M6xeQZiNYlZmqunjKBHqm1PNT1SenCX3JU
Okk1eIuS71Ml4TSdmSsCmAIfybSutanjrG3qoJWaU6nsxehFaDcyD03FfFSgVvW/NmisUZbNVpg3
2DWoN0PVKPaC+2pbgDaQCDdCsIbTlGF6wcoclWFhGlWN6qWfTxDb2vXoiXSj6X7/gTi7RutRy/Pc
iWMm1qdUB9Ok9KH1UCaJf31vhHlbobmLkTsVhAhXGs11VOMaAmzpZDwVz7L3N+tI9aIe+Hh95oJA
hECGy1FX16irN1ow52gs4vA+Fa1wkxhx5A5qAoK8Oek4XZ7r/II0kA1CDwZoJPqBlxkMinyiWckC
0PO4CzHgajyZjbifasPDlNybBE4ezjaSf3gZZC8M0hjFTh/kOq1RsddsKA9tsw2kZMxdsFmgNqAm
vdNUoMfpPHA/b4TEbyJllxx54zTXJ/ryN1A+KehTmWvjpJ7CId2k7XATB+VzF6j3YsUdyuNs8PmO
WwWpLIXuRd4D6KZMhpur5XM5do+FND0skQzatDIeODvMNAg0mA6Sc4QtumEupmbWWTM5cL15aDAM
HpnP6tI5hgSVe961de2p2EngzjACi7mkqyYh9ivQMlItztTmr6KrtnKax86gipwHLvOLfdmhgxbY
tuYiDTq808B+EM5b6Afbot7aaitzLhVGfLxYEg2ETIxkMHIBS9JsnSixOuWPAsiR97zHxEXhjVu9
+O95DkwS/jJDIsqvdENyAAPCaIRlgYeS0eymg7IVIGnTyHsQ/wAa898r05fmyGavXJJoPc5lArVF
dVh0pzHT39aSvPWD0thlXIH7LuaB9FXWoV8tkApodQou4iqARa2OfzRR+NpArI0TWHg2qNdENtVi
NSnDiE0UnQiAXYjMoCFH2AEqm4iIB7n9B2/Ny62kwifeRTjKEZg+SYYK+mzMVhRborbKf2syEjhi
SyNgHwxVgbzs8rOZvVy0rYkSf+emNcyRMlkIaYjnyTHt+l6aQNX6Z65iYshRRBXrmi7NzBt11sTp
ve6TQ93Wm7BUXQSWTWwmTi7y2qnMcALa+v81R70qwiXIFzXq5lNeSR5EWsJEtUUj4rgK21O+rFDP
isxQs0QP6/kkhAoaIYM2dm+DMPCIYnhmyN9Xx2yK5yZPVSxmGdrCtQphH0P++I/C1WrLKK+o4jDH
HZAXKO3U7wuooBWIluCN1LvjARdMB1zpB+ekka9wdYWvTFLxIw21eRZamCT8H/0j3umevJP24gEw
gyOXhIpnjYodUzBGUZAWhJlzAH9eC0b84UZ1yx0IHY48yBfzm0GcgehCAKVIYzWUqheaVgSlnRTV
m1JALKylpz/Zvi8b9Dx2larpHJfnaF+/QJvEr7b5jswPgdPR4UYo5vahOwKgoAwcJJ1LGlkVicKE
pqcGmnIRNOULCn9gx/Sz7bzlItHJ0blyjZU1KgjHwJWVZdmSkp+ySQoABKE/sSONpuGhm/7FfBQz
YqwMUgE4LaNhGQWhPTXtm1V2jlTdhANvXonlFTIQSrihZRkdLcrh5TlKUcYs5hNkSCvH0kZ3Am+e
/b1fsBJjEDdABVlRFQwKUkmpqYxqgcpxc6qr2BaiwREHuIUGqi75ZTbA/zknXtNpm++tMmoscIyV
WeI/6yjV1UVdLhG5VYpdi+G5+PhZHsyN+pr53Do0yz0gSwIoFHl/YnL+0pgsTJKiDOA6V32MmGyT
jVa/qm5wR+pgcntTwi+fOetjfruVSfL31frAEzkLytB0p+VT3YMvxZteu+3/kHZdy20ry/aLUIUc
XhFJSlSyJdl8QclByDnj6+8a7XsscDhH463jV1a5NZjuno5rRQGIVQP1OvPDm09ZHJA+SLsHy0IA
JTiXOLVhGwLJbj2pxx5b5coO8q5nbOv9Da8eM1zdSqPOp8hlPiVzQvy/8FNKvBrLz065S1/yzo41
zHQukmNxPirzm25OSL054diJS2pGeAD6DExcqS74lbxMHCmMjWCoJgB9ZFmE/7rYRKyWGllvira1
sNMPpFIx7qQA6yxchj1iv7TXklEVg9kRTAe6C9S/kTLG9XJqTL1y+kyTHLMQSjsZ5dgJR+Ffj/ji
XBtxlMkJWH1cJqlYToOYoB6ipMcwww4IWCw4yT1jz5KARSi6CiR1VK/oxMLK1l5bRczci8EI3KwI
gIkAIsuCf/oh2ApKnPa+fuRlhYxaCeSi7ofaLZaDAA57bgKJ0RoKLo+05ZOd9QOkfpifOIa5M+3j
Qy5xfBjr+rbSqEen67FOWlaQlkilray/9KW25Wa0QVvF8dFMb4kVbkJUiCltYK2dHwzsnEvSymi0
iofFw4SNDOhibBsvhJ4nUEWArfEkslwmuJzQI0cliBRvzyXKoOHW+nUoCb1Jfy2Txo8NsEEssoEZ
NPVAqOJxPCbrSd1IpHPtWc/GNjWqDEqjHmSv/RLuMwSU/cEK0h1Qpu6KZ45EovC0/W0lUk+fFpmC
1Q0KGQcoZdfALBI+q+XkC8KUqXMzn7d9yDsiZYGGHodAQwQCT78+R+PRDG/F6YlzKJ4M6hkY1DhD
LFS3hGDVV4G7AQpwD2Zu3nW50yV2uosPhlvyiuJMY7BkwMRICPeANnCuL+0smIo4TighD/O+q/xK
0nZqJSBx41UtiBFf3NpGEvXyrKAWAFjqup6EGM1BW3LV3yTcsxzrOEw2OIbcClvckwlMLe4by7SK
jWzy8TevupHG+jgWCJYmR40dzUfFxEkc9bZ9IqRxAnc9lnWZ6L+gpAayGCxaUvJScaq7qJnyU9/t
40xytfynFf77fVUMb2+EkKvdHKrS5QoAjn12iop9rwZJfCW2nAYDM1xQUUXAXBE4diy6z7QUnVSl
cZG9BegFkFmS3/q1ardPhHfF+BVxTJsVKYBZB/P9YB/ACDxl2VNV1GLTidkpq6+66fuKkcCPzYx5
MRsBlCWjUK3mgtRmJ6E7lNF1N38RZp6ikz+SVnRwnquWjmNgtJ46hGWGK4wN3EfRCwjD3Kly5Akj
k0hqZFv/Ycb+x0diFnowWYPJKKgbsg1K2Waz1qtwQUhekZxtlO3mUEUOlsF7WzjNua2H9mJHt7xa
D/PV3sql9A/W3JpLB7kEDTx8wtDjQ3StHEoPRQQujiHLgjUF4O0Yb8P4Fd14AF4pIsjFwjaZ/0YF
V98KD0DO9oDaFe8Kf3nmUd2xNGUjkG48lPKaDcOYjyej+iZPqZNXP/TM4qgjM0AAFAmIObHlCAAN
6u4UvCvF3FTpKd4rgwMCvx0pxiyoSRIypzvekAYraQSbHRheYFtoClGBlhCjLqdIAM0ptMpOM0Ae
x9JtkSeeUmPMp1bcWo93q8BbP2IeE0wfGO0E+RAYPyi5YtoklbVqMaA0Rszn+RL8b7hbXwm56mdg
KNGiQi6FUJbMaNGpcZGha4Q4Mz5l0TFXFXuRs8/cG8lLQRYLlhkk+ee+t+uGWIlziJhvw3vzkB0A
LbursWLo5t5fsK+zXAqZRZcx2A8DpykMhDGMF3PVE8SRNdY4sIJXe+bt7Ilflx3PrlmKv5F1gTUe
ods2gsP1NIJCp216B3mr08bcAjxxtbSb3Mqh3GS/GEIndoiN5QDLodkuOgBe2dbgqv4KYIUR6IC2
QDWQ22AEClwX5zdmtkOelsoIL9mabmSlTpYYgKc2rzrp8d87ZDyZcPwGML8NeOVzUU2rrNVoCdEb
zYz6isVzVwCVa70gyhECAmfLK6SxDqcCfEc1MQRlwEOeS0RK02H4MqlOTRg6GuYEm95Ou19Rxemr
seIBaSuIej/zKVvSuCqjU/kN/a4DWa81HuSvua3B75fBJxpBZ+Ko6DRMMiFfZDU6qe2TFum2OXEJ
5RkPC1myEzVA5KLKSodqmqmsuhJmEVmEey0i5BL96Mc9hjq1g+JJS4A+EO+6GBP2ZP9TNkWiiJBM
aYjYNU3V6IbwfXL0YGrQm2kCTLDOTnetOZnf7Htn2cUBRy8ZXuRMKvVgj8MUZqK5RADZNwNCkBbu
tEOEVhd/0Y4VlBCMLTCyERizixpJV/bmrJdAc25/Crd4bHTUYwrE3NM3tA27fevwke8ZwaOEpwUz
2gBSAsEdZeF5C4ZcLZfik1al7lAqzsAj6mOMfGHw948ImcZeUIokUc0yAWr6l/prBMLOzs5BYqPa
/av8LX1A3+uuxVLo0Dk8lWG83AhbZXxMYFZjDZva1xTKFCDq5HDLod2TGiGBCiD4PhwdYXkSUwKt
JbhCIOst6NskFZ2mJNJsNeYpxRhsAH7JU3JP3jZ4rvsEc3TtscJgLG8CkelXtmIpv2KawoSMX0wI
1Z2XPBi7ygHGBHEs6cMYRLeYh+cclPH8YBMU8+gg7sAyiEWZYKkJsSJnZozoFdtWxABFw4uu19cI
YXrypak9jkCWoyHr0YhJQDsLnsJzH21pvWqs1ZtAHZPG8DOotDqqPV2TL2oh0+dJJEegXlgZmQbk
IWqATVCvgt4aySQORYReTo3FZcUVwFCnecl+9Fo7vQLa+DPvIknc85FI+h6TUBiaGuv7s46d2vb3
kN4JpbTreifTJ//jL8pQVRkDEHggLBlDEPQNCh3wg1sB+NVRuq+KzA4TEVtzbqX8+8FffDu8nxKK
yhhLp6OvZmoneTTw6EVjbufrUdd4VsfwzFsJdMzVJpEwiUbevywHxa99LNIEq/PPiB03k2LJUvDF
wPEI7G8URc71cEK6oQDyI3qbQUh2wCvzDY/MIIA+m/PiXDot1Ccki8StKElejPvkcm2k6QxCICRt
B0CcgBw33v0FleClop/JoUuQYKzB+HcBvlZs6O8loPe7/V5W7aqxy+fJL0Z79bLG5YcnjLwGguFB
ME6qoHpGF8xFtBJVIQVYe4tmM5nZRrN5F/rVvvQS/99npOfCqOe7jio9WmrA9ZVpv0eZ1x/bKZBi
9f5js2IEJ+dyqNxmEgprULIFWGsuYJxRTyD5WizajWKbiBQSJDloTbkIMRWd47KYCrP5nlRpvopS
7PKamORI37jWx50SNPu/UJhLX3x+RMoGBqzFF1YtDHD++oGEJiQ+l2Bzqi/uckfjtKYuI5MzcfTj
rVnjtHSTPpyG5i6u7qaFh33GFIC+DaCEQKl5MYcwKEIyg4BoRHTQw9MbuwEUBaltONJhcrOfRQY0
E+78Owk5zn09TvUulD5VFU1p2Ui4LBMRJHjFwl9IgHFd7rLjklBfvtbnsqinrDBT1cpqQNYNh9Un
CNHgafO1gGBE8+sHjDAPC14S8H6xUQJaL3rfsBEKw2x0cMQTLCjEclfqE8h37yxHvh1fl+s+sNAx
2kV82hrGPZ4JJr9voq96HsMULSMyvCI6wwsIJ+///xqRNzoy5grveC82w3eeiSS/b0SG6dpnuZCt
WGzs3TQz3MTM9tHw71kgzj8p7bzaIpWnHuy1unoYzKcWdf6P3RbvHJTXanAGtZ7y5aQsdxMwyoug
jPYfi2AkNeQQBB4MIz8ovlNaOGTNqCjtOp6Sp6WAv59ulsoZMZCMfr1pr7pdGk79mzvSdPlin4ul
gyopmlUtEom3Em7nfRNEj9ZjfEOmIKTS+fiMl0EVZGH9An1gTK+ABuJcHRJzAkoY5uNRgQ9tfbid
54eyCu0y+UT9B5LIHLCJYATSKB9sDJirlpAnoqZFiE6XR9ILIt9xuPsL7nOmerxLo51VWE1DojQj
5joAUrDY6qtgk+5TCzgJy072BGR3bmxUT3jlNKZJbwRTH1QP5bwR8wrDQPWPqJv9Nsn8j6+MdzRK
PfJhkENTWJdTnV5L67VR/E7a5/9NBHlPN05iLtdBFdsUIwiT+kWNpSsZ3aZW5aG38U5Cub94qcqu
UmWIUcGaOu2tJrM79fHjs5AYgnq2tnpHpw1W2etL2GJ6I6yn0O7NYbdolhv3+i5V8qs6y+5HSeRR
DTISXKLtJqh2UaVDNEyOvvmCwzAB9EuIlxMQX0rQcJbgTu00B1B496vXBorAh1JjvJlnIimXG88g
2K70DHPbQXFTutm9OHrCb7LZGh/a6MB7SLhHpDzwnEhTpa3KfFLv5VcVCbWFwohxD4NGOWva8Zq6
bGV5/6JUrKhrdZPUvT6fpOaodFiXbJ66OeS8KtxDUV4qHmZwiGpgL+q8aIfli/UHiTzq1/FJRggw
C1y8eLa/+HMsOhVUO9VqgDwFGxh+DNWj8Rk0dQQ1qGsq0EgCAkzdUzL2JbqX7Xwqr+M7FUThLbBl
UYjwTFt2y/v+iA2l7zw3yEqVEEqhAYSnxUB3hvKDwIhH1D2gn5Y8EZT/tw6QH96SDhB/I4oxyUQC
t3dplE+MR7OMpqKfT9lTvPrVC2HdSYGVOt8vPwd3fEJ7TbP5rBSsy8MAGnDwRZjeBYlj3/XFsEbZ
eFLEL2LygsH3j30XUx03AgyqDDiMgMw19GFGgCgAPDDzEmS2oElVAivobsVn+YEjkOVEtgKpa2t7
pV4NFaDYhJwBtJR4M6NjDVLK8pAHFq8Owvl+BnVtBSr1Srxi4LN346/LS3cimNjZ9YTFlq+9UwZr
anPTGNYJwYuMeUFwJOPeKHMQKkOZrAaqMvqgp3zbA5FvG1SoCQQkrwHLNIOtNMprJWa7ILyCGRBM
3foOaQUQ8LK96utXlptzgjmWi9wKo5zXMIDiGhh/8ylRv8bKY1iI9jT++lhDyOehn1OMQlpvhFqA
R6RCg7UxKqyCxCum6b6H2VURA7FwegZHn1JxHm72t9uIItqzeUOTVBEy0FiTm1ocAEQIP4rH6Bog
tq4Y28uPT7ms7dGoN1uTkI6VtTRgJCv9OrtIdFO7jhGhlje90x4NHigj71NSD3Y3m1Idisj+hjna
F9gcLqvFng106tfdVNx/fG9M3UB7EovKJt4Cugy4iENeFDrIs7Xw0TDvjfy5UDgXxhFBP2WZMZfl
aIEuXs+/iM2jtN7KvI4MTwTlnqJB05slxVBZn7z0yoLJic6d1eePPxUxkwsVf/9UCuWVlrJI1Tmp
VywNDNp9Zhhgym1q4VAL4+pJVSjbRmTl7pI0lRutXFgIYkGX4lUs9wKzH7gzlINaMZ8lTiVSZzUg
LngI5l10HAFNDbyjK+s7L65ivjHolP+RR7modjTkrBah9sRFqY7iSnYVJMHs1PayF6+46S1T7Tfy
KC9laotYroDBhFmvUSB6Jd4Y4wF7voUj3mHNihBXoQm7zk76yAta2frzn7NegKmri4LtVw2yDeW3
mt2MyymuHz7WHtabhmkAlJNAbIZlcMpBAvOlMLIcndA1vNfDl27h/P/MqgRpjoHLGV07DDicu0Vj
qPWw6wUSzxEQ4/nZwLJf6mKv1pNd/TkHH4hjjZynha0lG6mUsypn/DXAsplP6fXqr2QGN/UJv3JJ
iM2BD8FdQyVqd2EGG4GUGcxKVoDcCJG4vMYPk2pdT2bzM9PBN4Ip9VRMb/o6+ffjjzAuoNDrGiIP
9NKouxPB76DNOuqq6TVhbjRQDAy/C4/KQfXJdoby/WNV+S8f9V0e9cLphRV3i57ho+6BL6XaceZk
zngQAVw+xXYeAZK64J2RuMjL7/ouk1IfrRlUea7wqhJcXhBwHusrsn1SH8QdDyz0v6jquyxKaSYr
S1Wlh2shfa7YWX4nOg5Iij6hPR77yglveBbOamec3SGlN0olrqFY5PNpuk9le9AxirDuYr8wvEmx
raPqF35reo3IT8CZjg3FeOQC2Em54F6WKx0oiiO2ffPr0cUMRPtV6JzmmB2RhzhG0N8IgxtjRB6g
Vh5HkZhOBzO0KKzhwcCU2rlPGArMKUhyTArJ2s8wKLzG6Z9bb31dUDFHYHvkvhpMT7qRSL0aeq40
ayINCN1/FobbW6hyEPhB8w6so4lCJtibX/pVxI1xmake+vh/jko9H63SGmVGjipZtvlaArCy9BMs
N+O4cektrokLLhs7545ksK31XTKN5qyVYbKIMSQD+Keym4fcrd46+oDe+Idfm6vLnGulO/phpihr
kiFClLGgs7qFJ/V2Fqh2/qJgHTTxtZSvxczwY3NKKvpJTFDdVL0GpvRj/taVI+im/WE9zN7fbKgx
jWYjjnK5gmzNbSPn6ymXs+vS0ABfHIN4rbVkexFXLKkFHFMhfz/t/wh8JQwVWzpoVZ+bSiLkk5la
C6E7FB3Ry8GwI+8J/SDmTnxetsmyko0wOiQeK3NY9Rjdlqz8PcS7vrxRTd78OUtJtjKomDhf18Ks
BCwUarYLQCqndBMvwJDSG2O0cMf7gMwjYaYYwKoKZh3p75f1cRynMer4cfxirQ+R9tBnTx/fEUsn
1HcR9FeTFkCJtANCKD2STlUm3oWjfsz7Za/Wyl6IpZkX3PAEUp9wbs2oKRdAdev3GA7Kv5PGfn9V
PGKYuN7lWFXRK+AfNbEdpg6f2ZipkZvjUhaHWKafNANfNDxNHmbCryzEACVMPPP5TG5EvS/UfyOM
srfFStt0NNE3G6zQicMeE5CD4oZS9nUc8xtMvF3DZNzawjjWx5fKdNyYMsMQCuYD0f8hl7BJ57VZ
WCdNyPrT0Nrx3vqq/PNk+KVoh/5sOBpYAhVvuWq4bpT5gTeSqbdKzg2xGasKH/go+QSbabRrL70h
g8cg3nH/x3NSDkYGamms61AmzYbWHOZr6zmEg0H+9jrsMWvmDzZvjoIZaL1/WyypUt8260zsPKHd
UITePw9x4WiG3/5ovclFsB6jk8zby2MF6FuZlNHIRaobAP9YTpXa3UhlBOtIzBtFamCiKjIRRcc0
icGd5GPa6p/LBLj++VGHpseUbQ8gl0z63mDdpW0ExxAmW4juQTj3mcDKwrKGjlE+lM/pwEqrUAu1
cgwiCBIBSHgCQILd77R7cbDTG1CL3QKN9p6jQAwPi1FTQuqsYqHzgoBkbpqwFztzwkJRd1APAGdK
3flq+F5cz157mB/bhzrgDg8ybORMKB2qz1oprao+nZa3KkDpFsck6FzZx4KD/wmSc/QFNkekfIGS
WJkUTQDL1r5MrS1YNqltgxJrsJv2TeZf1DmIPlKe70wm5QUmPRpQ0FHXU4xd++vaB63ZTQ9M9b32
OT6z8xNSXkDU66ZZMmWCtwMz1RSMV7q7/JRasA0VWFnlFZo5OkP3u5OiLpMqNJeTCKCEKUzvozF+
KkLF/1g3Ga/H9htalM2DiM7o6qVfT7M1PklRc1eqw0Ef5Ou0XR/lJbotdfOXGHOxYDnaaVFGX4do
hExgukCvcX3z4Omz8Ci+8QCHzvrl40OyCs9np6TeSEG1apS5SfwBa5ivS9/EUtGv6acRVBh2Wnig
dwyPJgNlDwmaYhKGREpVlGywskEVllPbW75ariJm7RDZZ+uaoPDYSPY0NM+cI5IjXBjDu0xaXyJz
GaammntUHgh4gt4ApUcFEosFcPylBBUPdw6VJ5FSnWGeVKGc0YcXdtULaQhina/ABhC2mrD7lv7m
WQQrXdt+VlpnJH3RCz3CLWI1fnYFVKww4v5L/Ck5rU24uKsfnG/KCMTPBFJqkyWLWpsFBHaeeiC9
s8hTCmxlEnyb1m6+WO76nSOS/VFBOYDlNGy/aZQf7VUtTvWQlNyP5Ve4tHvkh8BsBUM2oD3y4DNZ
P474Lo/yoS3o4gbA4mPqCvy/rS07/V3qVo+Z04HmL7fNn5K3AiY9yHj6yv6274IpG1mkUZmyCJkw
mbwNg9jJvMpRHghSMiwFVskrU3ME0uDMZt3MwONDVtUI46FZ2ue2jh44t8eTQZmE1IyD3K+ISwkm
HXkBx+f1itTHrGDZg3Xcz3gqypjh3N6fTvnRLK8EdVFxfwRhp7MB5xNoge7XAQ8pixXtn0mijGFR
SyzdZXjhm9ATscOSXJFyiTiB+U61lcldvcbvHy2Xxx30X8z+j6bo5KNv0gx1VNeoB2gbqdIgG0ad
GpwYOuggLZCMCXtu6M02QQMBIpmwuJj0mVLJGOe1gCe97p5UZ/wSNx5IDTq3f4q+1Ue19nhWyHzr
sYj6H4lUqGbMMsJuBSMjo/EYpq9LOdhVrzsfKydPCOVZIsXMJUnAsSz5CXOBfZfZ2rj/WAarVovx
EPgTE9ydl1QRdROq2TojVeoxJ2dnNwKKtdG96Yq3KyYAFKc8xB73XSCf5+Lp2wilfFg4x4vcWBCq
BuZBBEoK+k9gGLkVbweXoDBNP0T05pVfnLMyjX0jlvJgSbzkFeqHBPcJZ11d8UVX7SQCU6kUjCYm
0dHwalWb58fY9vBHLnbOz+0BDfpEnIuG8NKUmPDfD6gNDd+1Y3wjBPW94HKJbj8+KDK1c4FS2ihF
KC7o0fqrHxV25q0SSojqHguxi6/6bZCpe17WzVTXzSkpxwY2uiWVQbl6ajC92hrHRcHGuckjfiJ3
dKk66j9zRgrorM+PZmTrENcZck81CA8JkIgJlxD2qnYf68pbXfcjOZSF11IjRd0CbHQCoSjYsdOj
1Va7aeoXeNbBwSx7lte4ZmWXXp4BA+KqKO6T2jWxu/o5vX0/M+UITHWGI5fgCDR7hnm0qEN3DurQ
cm1b4JD5JuT2+EjIUz/+BuwHBMhsIkZ0MGJF91GLXi9TAIESJOjJC1/nyU9d4ONYLyRkBBj5jMFh
kfTIJoMjmq1L75KJgm9ekHSopqaOAcAll1fxFAH19kVUONhbPBmUJsXD1PbqjM7YaExOYWGusOj9
YeQGiGxn934WSpMqK8JasoyiW1zZi9O9aNdLY0tQkx3J7ldPvdZ/SE/5PU+F/4vbeRdMqU0cWrJc
C9gFU25J8K3sQNrqDN9IJEw6YLyKwttA7aXJvMujvXoZZl004NLIpFy/z/1exJxcNTiL/7sLTDfZ
i37lLzuEVW7lzf6MhjUw3JCJexzFZQYEGhqAGCHBlBSN8SHF4yLqOqI6UkmRQRz7xbwbwZ8uOUlq
hz8iPqUNcW4XZ99IpC55MTS1tVSTPKOa4Ndw8bEfBargw1BcMKjzTshU3o086m5R2ZCrbEUU2Xkm
urqgCTCqXS661e8kKDGe1cnOpJNF+k+0UzBsSVh5LWCwAjHo3DJDQTULDQN1p0a7mmpfFQDuBKyW
z1zgRgpl/2i6jZMkw8ubx/prf5d4JD7IsRAtOcrjXyxDs66PoAuCdQNrmpfMcU2uDqiaYygFPDDo
VtvxbX5V7BUv9izuQ8n0q1tp5K/ZeLexFecaADf9ycxs7PupTnaFnpsTAYNvdAbQODvWoUBCxXuh
mR4Bc0ZAqTbxmlwsT8pJXreSBqReBCJ7eAS3cebnKMAqKjgSoluulpI4g7aKrTzKKmQxavNMBrRn
BpyWJwRbxbFwrNMIqHY78jVeLMu8xc3xKKOIpFoKCxmUN3A5yDwkvJKx315le91v+bDHrCBrezjK
3RlDOxl5CWBbMVi/RTtplx3nh8TpPdUnxRSuj2GZvEJ2d0BtKJIBwnOtiUASCdQR9L4L6bbKf1jA
UZEfP7Y7ngjK7JJO6CepX/pTUsj2KFS2sDy21cvHQlidEpTZ3g9C/oqN+rcgGc9LPSVaqP0kQylY
nRx/hL6OVUbtERiNucNLEVl3RbCVgUdD2IDpNTKQLaF2kyEC7zPDH6foujZ4mzTMY21lUFbdJwDP
FWcZMoBjqzulX8h+/Ww84lijLXnxQTXsuXc/8TG3UmmtALiauYioeGno5YWB3GByUHmIF6BP1i8E
aWT6MSz/q1BKT0wpzVMplnBUF4nUjC3sDIMnYNeeUcsf71vgv/IGq99gMGhfgnE+zIZhtA+zJ5Rx
q2GUCg2oOd46iMVuvqqxQg9kpr8gfGXLgqYAPxQNp4tycK4ucZvrA6G1mrzlRsIGCuBprhWvBM0n
bxqM3NDFwYDCSjDyGJDL+dIJSgfkJ1RlgdsCoMRscKUH49jty3vh7i/WlJjGsBFI3Z5UxVrR9eg/
z4oCzL/6Nur1O45aslyxupFB2fgQra1slTgUSZ90oIxLBgFFdeJdhSIsdyCTVVQDzJmoIdcFoJBO
JbyyMljREqN1RgYyp6OJZi9kXf3FHjvrSQPBECENNRiQx0k5gPx6wkykANysMlftutyb6WPWIpBt
j726t6qnYvB0nZf4MsCWCdogcJaxrc/AQM7ntEVShKqaeAgPA3Y3M0y0YdHrkVuvYF3eVhLlyaos
C4u0A33zikG29SvwKlzwJoZfZq9CLJt1vGiP9ey8xZKAdSNgxNTtiXMytkUfE4wfEsk2pxTlQsPr
JqxpKMCGSWdbxyK25qwaTzTrOreiqaMOSaNmozCTSej0rvZHoLyJPoGNrB1u+4X1WUGBLCtYSmQA
v2K6pVXiAWyKrWuAcBP9F8uTb6Eoi0sw+bhBNMvOAYiJHRu0tLAZRXnM3OrLTKrIg4TV9my3PJU4
HwLMxLYOb3Qr3MlPnkQqJBKF3jKFBc+s2t705WFIeGDLTAGYeFDwAqDjQmsKmEfM0srx8BRJbOvJ
zagpHI1g6SJ4T/9IoBRirPu+lFM8Mym41KfRjsNvVnzzCe9okE1s4Esp0Ai6EFk0ktVpcFeElGYB
LTYxsXqnARIm+wxqKMiTCUQ7Qse31O083pJLa4qrMJnhOPqvXQCqMnvyu/2MrUOezrG+3lYUFfA3
SIETS0ceJYidvAMkrx6IWhTZodJy/SFPFqXe0jBEcbZ081t1atwb3zCECsAzhAWH9AmgGBjzKXqb
c3OshwaE6cCesZBDoTB2/i2V0jLWeFqbU9kPR6FPMntMB28OZ6dvxjs5A+5lVEajPfY1ug6ywSlL
vg270MHCVj6lnvlQ5cbSQnPWHMt5ppPcTIcS4aULhMqr0M+O0eCUpWdefdKfbGWTQGYTtw99Ehtl
a5CSaJfbUeIkhT0dY2yyEjY4uXUl3W4D7mvEsnkgmWKdA3CLGoigz8W28rooYqLibf+2AFYrRC0W
SuxbTgaMu8itb8YAyD/PH180s/67lUp96L4Gf8IkWvPJGkBu7ej30WuCkRFtsAnJe4NquoIxJPBY
PQGhamwwfoxiF9eeeGenPrlp1aUcjnNzarWf2vyg8IZJeP8/+X1zpWYEQBarCOeT2QKaUy7s+FO5
wvZDEjPeiLCWzlpkI2xP4n3yIDumjm4PypA+tlbWt3gibT41QY3B4nedofxQDka8aVQRK3Ue0G8J
0in4R0/FXkJzqcaQscQpPbC/o4U1C0TwmDqiHDqmdLsyXlbo6PBttu605vFjdWTbvfpHAI2NPI5Z
NY8LDtSDJSK5ISPGKUDEzO89yppkXUtAJT5zdd5LxTnYW6a0ub1QDIfJSqPmZJ4kH+A4HugXR6Ac
zc6U2IA18HJn/P7xWXkiKcur41gvwBDUnOI5dtcqdka+Gydvw4Ub3XxOyq46WRurZcVoGJrhPhhS
FHfd6W51DbDT1iNT9ulBRq06cjOR94Lwjkd+33zRuW6w353GyC0Pi6MWWPeDM3nIr9DJQY/uMB4j
n9sPZL5am+NSNqhFlhEq01vq0L8BXicOiTXSw6cq7wYCGhMAMxq4rKhHGdvCYquHVn0SUZHGEI4j
HsfOGWq7GQLCoJUfBPSQeFpKVOLiOjUdvX9DtMQLRs00K9usXZCUjd8mjzBwZM50Vz8hmvIBAs+x
dWbcsRFG+RYEU8oI7BKEU1EcpFa+G43xKKW1+7EZ8MRQX1KTY6AOp0J9ErL2oSqib70oBfVc8Ujw
mHklSop/Ph4VtIe6McR5pLUARG/Rtxh3hJpO9vvA4Hw44gQ/uiXy+0bzAeOax6DuaTHwRkiXLE8J
SCuaGzAwtAFoUaTSh5EGsmRyLicZDLAZ68jppFsyiL1eCU7jJl8BwOn9BX0bw5VspdFjfNmcqEVl
CBKeGtQyAfqWHCKvFm2tRTH/LQx14b8GyZHyGz78BauXAKRRcGxjOFpD3kKZdlK2XQKm3H+iYEKG
CrqbZ/E3QUVU3fghvcKqdMqdVWY4sTOplA2kolgr6Yx2F7BHbVlJAOPEUX/yP1DKciaBUv9EbfXY
SJFJAMXEsZTe1uVnpc3slZvxsap9Z6IoA9DAjJUZHYCqxMN63SA8MYCiI2EcJD1wWxS8D0fpZqXE
qjgLaKlPTnTT7skse/aoorYiBDIGIiOfV/lmTdJuT0dHDgDkxS67jvYzYcvFxNlbrhldSwfTLwNe
d5AVp5xJo4L1NRbaZrQA16yiDI7acPSsH82ALHyIk41Nlwkzrj8HQH2gu7X/2GGyCvBnsqnAIcJR
q9TM0TR8LCs7eSBVaXRhj0Pkzp7mmFfLjntejprS7VBsQq6VFFtkksn61r0q/hBUjoa268/yFbS2
N+YVCklQ3sf/8axEzza+FAQkShsXMHvCG1bvZSzRxV+UG+uejE8hwr3lZfas3iGIEIBmDowf8NvS
aZgll3HRiOjlAZbpIdktRxLGh4Dhi+7Gh/hQPX98QqahYPcCg2mKbqHwf35AUR2MujJViBt/zNlh
Kf81xZuK4/z5/2mzWCsxFesJ3TS9tTPtPkpe6omnkCSKvPBhGxmUMXTKqoyZDq5S0kZAl9dbwT/m
kdlSQM670w9uHMQTSFmAUZUYSixxRyp4sSUbCM0mrA6N8xybVrUTZ67Fw0FlPraI+MCDg9wcDbbz
e4oEM4nHEEY3HeI7EnpZoIhJvv7lNi75YhdfdCONUvuoi/I6rzHSOjnyG6J3fCvddNcE+1fhtTAY
ARiKpybUHcxul7iMGSaP51jEpMMC+HzMscBTe0UAcADNjmKMkojXpIKGLYHw5WPVZ5vaRjJ1jVnd
9mM/A/SSPBLhq7JL3fJZv9UORG1Q+OT16Xknpe4Qtda1lhMRG1YiZh/U3E5S7K4lPCYo9lO0ORd1
e+WYK5mUJwScut4bmEbGMNl6M7ggJwgG0V55N8g0BwvVdh09BbDFUfYHxzyPeoKtTvWofav98kvs
L7dki1q2AeNyxxuvYLosi8BSa2B1u+gagixJN7UC+D4jhiowmi/Ovz9WDOY9vQugQ01d7kd5qNb+
VNffZevJGF9K4fVjEewHfCOD+malao3qkon9KXq1vugH1Ys8fd8BVTCyM0f8Et1NX/F4i7Ze8Ks2
TF+ykU3p/dDITYklC2Ld2cvygnpu5aAJZH7JH/ogNOxPdZ6Aw/TnymgoLUUq1rKJ0E8A8M7gNDfD
yVc6R1TeFkYiFAMe+iMWjnnj42xL2MilLAFcSYYYKxhQa78lNwSaUvDKXYOZZKgmKTN+fKk8vSG/
b4KFcZxRzR6xotIrT9WCV7senanX7Y+lsOOvzaGopABTHeAuyiAmn4GDk4hHUNa7iyg9KcNwrXYY
9SuT6Iugj4e+aB5kawU3SQMo2Cr2q0L8yflr2Mb/frVUApEb/TgmFoZms6f+K5qKwHASbxef0IDW
TnnkGT/rGxNAeoJdY6EFTYmLsQIgCDlpfZlfwhVD7S8tr1hLQh768duKoPKUYtQqUanwumcqqOZa
ZfCrpHtKxcbWzR57TuqNtcoggpuTr5xvyTJMwJoA7AjMW5dQqviU2TwU6CSS1Z/qASMKx9lprpGz
7Kw9L9Jkf8l3YZQa1bMyFYmODlwfvSTJ78jcL+sT50As5UALB7Md4AwEGRz5fWMRarwKvWYUMw4k
OuWv/CdgU7CfQjinkwkWyHthmQa/FUgZfDikObJZoEiSidT0ewmK3xFoUUIwH8uA9wW50iiDN2Ws
nZblNJ9i9W0XPToUTmm5oyd5+nPpfE4eMNGwLI09bU2nPqfZaM0qDWgjyEGI7sh6VThRML4SuGxQ
Q/CedaIAF3awkUZ9ywKVcAVFRtKzH932l9TgjTK89CW0sYfm549IiuzyyDskUy0lHaBUKv5dkHjo
WtPkoSJjmtrAZh/4EgBIoUU8jnlm7Ke8i6GBN5R0nYAwhMGZ0W9e3hbSfggvpBwR2vNj9H+kXVlv
3DiX/UUCtJN61V5VtsvlLXZeBMdJREmkKJHaf/2casxMPNXGV42el0YDcUJLurzruefEoMH/N1cB
zHNoHp2lMy8XKpyiVsQcQYBlHfsXkrZYyj6zCAMlcCZK+gfLP1/ePfgx2wexJGaoFxlG1zCP0g5j
xLPorrsHHe5+AcBKwzz1z3+A2PnSeX067/znn+96ySuzOcOd6PfmwU3ks/tEjwV60SjBvl2L7Gfb
+5ttOthLsR2IqRL/omztmaN7IUDbLcpZPdqyZzla1tdACl9biYO/CbUvgqLrItoURNBWg8Lv+7hG
54mQFc+/JGoTk0fDuxnb+dVlgq/f4p8TL4KPboi0Co2xhZE3d9ixO3Ia6jf7tYzA9TRepZ778rZ9
esCL91hufJp0ee5+z49TfSy2e7VeY+25coZ7npp8MoxG4R0qi+nv7MYaIzuq3+S+70NQIQKE7ZcZ
O4g4eLuWjH3pvf482WUfpW5rOVYWJiSsfzLsh8p5CCQLx/5aX//LbOHTORdmvxkycHwFkiWObrvO
wJjx16LUtW77tWMuXP+8tS1oEjGtqyEk3//3MWZ+dbB0xf7cC6evKkUsPVjnvS+BJUWxD+7m1EQ6
5x6uB9Cvpv9ngP7/3K9LgsdybMzSJ8sM+oEzfHHLi5/TffMduk3RFhmZvDnD0oZfZyEUiBhe58H9
2kf+Of8iBwJkyJoUKbrvM/VvlLedLBMrPE3x22vBikvbvNTmm1OW+do2d6IFCnHieS/t138THD69
hws/Y3njSKoVxupm/r7AWnlsA195L2+w4Re2p3Y8XrOna5fyws8QTBU2T+HEttgx75bw3CanK0/1
tZP+83YvnItVAEXTMIRyiF1v6VphQxlfOGYFxAGsPQhmfxXy/+vRLhWzxqK0zMmHR6s80E8PXeSV
r7T79p8f7csnO8Ngwd111k87v91PLg0M7IaSM1Artc7R/9yNVrf7zydYX36gT0dcmKa3ek5DWgSC
7mP9fYZ+t8ci3jKoVVU3cJspCmYSXnOa1w69sMOmxihUcNyHxfslxLslD57Th1ee7EsX8+nJLkzP
F5vfao14MO+djwGiL0NuNKgJTMAz/0FD/dpxF1ZoDyCLWko46HMA94FparJhv2DsJNLgus7Rlx4F
Kd4ZcXgGHl746db00H0rMbWuMJgvky3t7+YMvZ1YBlA1PvPv/KuK+NOJFx4bBu846Ijhm/V1rAus
/4Ay3H//zx/ta8P481gXBm/Yg1tAaxaOEkG0XraIGy9ievk3h5CzohjgBRCo+r+3arBq1c4OrM8r
ycdsBw+kkD/QAUz+8zHW2cD+ljxCB/R/zjlbzKfb2y0Kht6evX5kg60E2mgvzX7IfRZWQMJEKkRz
KIZwyuFM9ms/XDn9a3v8c/qFhYyQSxdYpkTROEYFxGr/Aphj2xjce3b8DybXX/uqP+dd2MegSYPF
Fnw6FTM7bFlyXowfDjUJxRiJJ7XvomAOr1nlX7Xo314yKH6gPIzk2b8cLCm7EVY7gnx3HA2xHyxc
hqHu9WEypvp2bugcF6ScM58KqD+B7Djb3Ko/bM2y7s2glzeScjthpbJeypG1uW30410/n+U2g61O
i60sMkdacgdS4fnJGTwjn3t7O9WNZ8QLMdz7kbuQ/CprNwHFud4N4DoKfaM2E2lyhnM7M3JhbIet
IjReoGp6bArmplQt9MZfKNuZiyTP9abysgX/mof4NW3THDrmGKSic8cbutbrsSiLbVeAcT5sOKtT
2qOPaQ2tSoyBfvhiaVDgaV49GwPcOAnG09TXZm62AXgRGtPeBVun0sBewMpAW2x616uO/43F/fkU
lzO4ZhCLhiKQ+gs6cebMnN3YO03JeXhU/5quCW19aXAesNCQvQV55iU2SfUu44rgy3ezFQ6DE5Lp
yg3+Mhn+dMJFBOnNiTEikKQCab37w+xyLUf6ur/z6ZyL0EGH3mGzg1yiB2/UvsNa/pCvR/Zypoq7
3tr8OuT/OY5eFEoMtOPQWBnOyzzg5lyTNrWAbxFhEJEC5IYqLA5s77zN11Rgr7zOS2W0lUprKBhe
J9+dX+cZMMRy83CNTvWKXdALt7toSNfMssXy7zDvZhncFO5Vyu8v49SnV3jhXKUqMGZUAPLqRL5j
lAgKkLu/JJ4ZGjtn+iR+++9WVNHYIcQ6CxYgKbyIjoQswWqeEVddPAKd1MZ9Bu2aBnCo7cyXDOqR
4Oe/utN/jrxIDwMfSBq3RxQx91VezDvxrPIl2oAXj4Aoqw9XGxNff70/B16khlIAHuowPKNGqxO5
DYalEMy58cFvDpaOKNhda/F83Xz59FYvbjmEIaC+YiJwDTHNHJCMgfPyvPp4niv6GtRbV9fbzgnG
32PWn2e8uO96WCs1llp/H/wZ7tGo+RFterVfkTCAZKBe9tIJghsAi/qXmnCVmm617AbX1FfXML/M
I333vMJEIA1weScXzijzOOQbMODY9SckCZAYPtfhND3TYV9L/L/Et0Hx9H/Pu7icbR0MDR0h5oet
O/mKxejmtdCq2Vu8rCOjW/3wvNqyWydAqNpzEtFTeeeKbrxzNOmSzmn81PcNiCH3Zv0iC15eAZJ8
bQ6ffsOLqw15qKCzIFeC3UNRRU35l8ohP5Dzza7eoLWVXqW5Ozvcv9nDpyPPd+JToig8j3GfQmWo
Vrt6rR+EbyRbQWXU6203E3aC7vlhk00u+ysR7svb9unkC48yto2Y2Gjhest150zbbSma7N+4kE9n
XLgQVcp2nDhe6PZhpW7CjtDSDQE3t0FbUl5dsfg6mPoUDWm0VUAZcnG5/KHq29bBaMZDM6DMzwhY
Nzxv8bt5EF/j1PmKJAXt4f897bIN0FQ9yM8dbC2dF2PPUnDWGGI770GHYPGDUAF/FNGWYQcx6TJ4
TQkOCgIyiDKtflx5zV9/yj+/yUVVs4oiEA6rl+8FjwsWqZ2TT4ftAX14EfdP55j0DyZFX7oP6B+B
aAOcvtalfDe47/y2V+t5UgTq95cRJaiBZRA8ZqSP/4DY49p5F7bk1B5nLSkhgvsdsxrwOL1uOY11
3EICEub07zg20DmkZ1gBIPAQr/+/d7PvXNCpLfL8gV0VlgcLVNdYHpcoo0AnHrfXdSC+/JCfTrzw
BgNzRhBfIK+FaFZ9g4lKUp2CB4oZP4hEAEOJfczD/uXQ79OxF66gXIRYjIL99aCY4gDDAFpBsRt3
JpZnr2/JY9L2ldf7dODFt9yqlZiKec670wn1YWweF4nrVgwUWLKBjLiNjdfcJ2y4ZaipTpYQPG45
N14rTfvEHPUYr7UKkPcHkM0MTUOgDmDGIo3QGIT1zLxZ/ajLEojNrpvAylYIvT635mDcVUuHLjAd
lyPo2ufn2rXLdwKC/Ca0q7rrwmo1wJYBBq0Nezk9aZrQ9SbRp7MqgHtFXPaAPPdcAME1Tvm2tTZI
XnyvaL3I2/i2xCBsm2JnmoyYG8LmoWjVRuMSKcHRFr73hKXXIBs4Cayw6fwRJDVQrnr3FjG8Df3G
bjfuAR6G7kXaC+X0SbsMQb6iDmXhUlrcyXQpLC+aOo1rUFozYKOVQLHQL8GrO0iyVwaavWFN+mYJ
Nf6TQBVNHCqb1SBwxALJY1vq4Qf3sAMYSjBmZ0HJvTm0DabzwdbrG2sKiVfksTcFirZvziYltNt0
Q49t0JM69AvRvDRLoFSI+ru+rVoIrJWg3R1Deyr1u2WpkoJizZsioWtnDl1RlWi/CRd3ZxgY4qk7
Tq1CnW0vKDkMSqOFUYR4aQOGYBYeC9U86SYGBsUWwOFPtI+CbQhEiP0zgPhGZ0TdB2moSNdA0RnK
rm+dfnkObO6HtV7x1jujf9YdnzOrF6CrFeSxC8omVbNt4u1u5XFTLHgjYE0co0122xiBU9BJuolt
zf22FTKvwB1+48y2/YF3sapsgrJGs6PWdFutIABTzIwXJoq4a6oilLYe1G1TcM3y0pgaM4U0Bu9/
bbxZx9zWAQDv1VpPR2KvUyJF357qesGeBvZBgISXMOh56+KCmkVozoaYoN3b+skyFMF+XbX3uHKz
fu0aY34zeUti23Kr53oBLjbxykadfF2wH1heqN+WofNu280dvGiwfShyjA751YEuOLUbviZLqcrU
FGJ8Nu0zzbwCyht3a53CFZxCeWFVxWHctA30vDK9RxdgAJX5oBp+nvSo6pAbU3ea5VrlE1+rrIY2
9K5HBw37z17jHI2ZbG/SX62944Pr1QdlGt7vSmgTKxC3pP5gFUbUeKI9KS34fdA1K5om22bshp5U
TwtXfjr2vDmA/6d/8SConcwGUUgb2sLOuGVYMhm7UgLsYbitiIldleDP47I5BjMUnJuq9W8Wz2/z
2bDraA74GtmayBhbYsW970/tnQm7yxxPQU5A2Nj09Ce+gPHeG56NauIHDvOWYRP4Nf4xf8hcz6jz
Sq0AdYmmCyIpWLcD843SaDuo7Wh03YI/IvaU+UbhPHREI86bUxBXDlvvwe01JkVvsh9D5xu/4eOH
XFj9nBslK28cxNHDhBQQWibVhN+PbyLsSOvejVYvXfgNs09bwOFfe6i4VHmwOPrW5gPWVIUE3IUa
4H4uAnWwoT1+XNqqgHdT0/JYWmsNP4bXqwAdxo/EZqXXzFx6fmocOR755vOI1950u3QWuIeXrjRy
h7VGQmo6fStXOD2ONtk9SGB1sasng+Ie+Q3/venFONWkVCmXG6nSyhnEDcgF6U40LU096VUiqTpI
/4Umo8ZNv3RTGxpswki2mllxV0o2gr0Ag2GUz55lP7O2GlFVurOfktKyn4Bdd6Jy2ZrEWUgdOWKY
k9q2xE74dZc5xNtelGsMEjdnUicedO59a2KSEemtKyLHKLD3MSu/DZUhZzg9p0p6as2RryfsZQh/
+cC1U95ezg6acME7KarmcZWL0YUL991oaVo78epWP7BgAk35zIzQlobYmSYBwWhjzQd/Ayl8uM2g
pB0MA41cfxQvtV0syVyheT2Yotg12BCMKjqZSTmsY9pVAdCWBVy+6lmdVaz7oOO2RrW9xmyeYojR
xbNamrC2bZ50lkIvYZt0snW9F/KmhYiZT2VSchPsv0HQAoXet8OWj0AooFahtXO/Nka306xwbjtF
X+eFOg+barnImLLU+u7XlhNA6IitblrZVsFTzM6qIC8ARf3tFuv2iLc4pt5U6ZC3nvmyTt4KTVLo
1SUdL+m9TTWtwtE0bQjca69gr2So5yadvAJzsAlouli30j0YxTY/KM9w79oFbm0pqylyKt4ndjD6
mQWm5mgo9YdZ9fXtRGXwvEhnDJ0JanRF1cpnCh7bzAK/VEwRSm+kI0GuhsoYOB1nOXYIhunkEqC5
eaASb+m3U2tUY2gVpZ9U7uhGK5mN8CwmnprYVQu9AmE14haYXoyxoifsJJh7EwQHhwHseImDCVuy
QAzjQ3qGGTp+0yeWhXCzkCGI7BbLndBEriPfbJ2DG9RbgqCuQxdQnMhyFuu7mso5nbXXpmSxgqjo
XTObwVEbTiV+xOjYnG5NCz7qtYWiF95WhnF7HYpFYBKrg+BAazjfjo5TSO2iia1xa160tjAJIfN4
L2dKE6NnfuQa8xrORslvOd7p0epqdCtGD4v0TdOlQltQZhZ6CWeMvxLm1UZSTPOr9HwQxGtu/XQN
wXNVeFhyX9YiHvtJJJMxuHmrZycrFFvgXX35rWwrN2wAjT5ot8RIC7wTkOyR9jdzW4vQMKkdFqT/
7Qsd3JK6suKhZfPJwYrEE8Vc8WbdpBuWxbI8zwVlt+U8tQgrhJwq0H/f96MvU4IWawoG9JNNpyai
xdaE7Tw/8qKxj3rqXsRZEhTg+fqxkXTeeQViyKy48chX80nDvz1bawk6cUJZZksigtxbN/Jb+0t7
oG7pPdYDNkPC2rDw73n+8AImiyrZ5nW4a5lHEkifykTwDt/HVEW8UsPM4dXafCyN6jYo1i4RjdaZ
knRKQJjO8L3N15IMT4vBRIKeBIFNEuMkmH6tlLMmqy2Me1BK8APCNkv8fjG/qxoLg7zcurzpyvEW
/TQ/MkAFHQvRtvm6QNvN6AlGQWQyh5AUHBIQSEpi0jrwfJKPdQKFKLarKCSCGX13zfqn0h1Ni4kU
+4IXdejQargZ9SzeS4k8y/CDn9Svf2K9tYvkynhCC/JYcKs9GKR0wBde8ntEB+TF/iTuvGqDeCGb
6/2C+J7oet4SFhT+mykbrEES7scOZgnJPPSv/Wo6mETQJW5aMaWdqbqokAqsPlU3/5Cmj7zTq3IW
LA9uS3UIOjPkmLo48oDvpDsiyC2QR5JJ1bNkst1Yr96jPXjJxiCZOBlZye02xNbIs1+XsVE7T45o
Y3dec7esbrA2fzALedx8DHOnbjr7qGDvOEaFODPtp8q9A074VPjeq4ckOfTa9q40fi+Nt6sgfg3A
Y2ZKEDp10ouWAt5br70XW/VygKklfeMkTlsr5MTVw2TMS0ib7Reo4KIzn25YKSvX0s6ruU+JhbVa
z8tFJ9NFydwIxiECj01OPLVbmRYxW0Xmk/Y33IcVI4n+2VVzIux6i+DJ8sBhIAD3htPWmzpCHEsk
KaPFWA+0LzPHYB8GVz9co0ott7ldLfLAuvmxFcOIRHa8U2vzVkv22PIzkr4fo8pbcIFEnxSjjpmS
O2jhhF7jn+REG0gLzKCmaQesqGPIsLlwNgZ7a203U2P9q1Urmk5tev5t7clgIe2dXHfgdAzKD3sV
H91cfd+a6penoCQeTBB7aLzMHcB2WxhPpJ/QL92QP/Fiypwez1Wt3pM1dO8Gce9AAbJfZ75r1/HG
gFhs6A4LViR1cWrqIuT2Bvxl1+yFfi99e2ePKusk9MEKFjOtTmj9JYoUGSFDonu0Y2svmWiZD8a6
Lybks5wlYsYGihjjrejQHNRpiXQP7JGYfpG9M7ivM6vuuW6cbK7rzKns1GvInht4G97YsGjWID6t
ahY5ZM4Qe2PB5t9GOcvItY2Doutd57nPUiwvRoFScCkQrptxAsBkfHSJn9Nx3gfKhARWZ8Rj4QI9
AcnYDWO+cPXkqRuRXrh6H5gskWO5n6S5M/UkQRps7scRyxHGHBv46zVKE+KXcCgr/WF63U5h73Ex
2QFe6EA9v4pnLcTPdRbbyXGLYsdZad0PcsXVrbBMcY4PgvVgXh+XW76IjGLcErGh/z0AMZnO45p4
yAyMhkEB6WdTezdiaNZMb01sa5CHEuFEo1GcPAf8925Xz6GezKgHLQwSQpTGIwZUm5n1E/9YW+sF
+9rnZG8ak0AEaOdt05uW1qPdeAdjJPuRYx+A+QmqCC/hqLuiujfWcCT9K9rQue9uSSlVxIMgnH2J
Yo0sSbmNuSVAM8X4dvAtZOBkKBK/oDf2irIeVB17Vpq5CEjKiVUn5gRR2TVAgESsXpRCGavLbNFL
VJm4Pys0wjRSCqHKaGpcGF797Er7zh3s2DWmBy6saF3Yq9tbD0XX3vpcHOsOzkdX4y5A6qt7vhtt
eTBLbFlwmZWBGRtGt0WFb0S6nb8NpRmqjiXzKCJeddHizXuFgqSZ27i1Fux2KawoWW640qEJHdK8
T355MxrVBxM18qDej2aLPwni3ptSHZ0aPM6un+uB3juB7lMA2wUYjysMjkUQWlhUG6je28a8K8Vc
ogoRoO0IqsNaL8dqkQdeYWBSICckbugNMguWLRObnW+IoubmfOedE6tlC138fg6SMHOtbixnviH+
kE81iJ55cG/0WGnU/NaV/uNIvJtJV7GwjN963HZb3UeixiIidugfrQ4dGel5GdSnf1vb8G3y1xQE
hInXgUbY8oo3FGr7zjTiVbsnT1i3FB9BMzsfz17Ex75yYR+wGr5Dm+KpH+gjcu81tAIfG0n8Ac2G
m8Yw9vVo57yw/AhAuQQWnTG6HYNlxS/j3tISQLqqTqUy11O78Wfprm+SGt+wx/vTKNGQDMBLDfOk
U5FZnRN6PkXtYr8Wngo9K4g9CMp4PhNh5ZpoKvWHcYHVFd0N4Rw+PjhBJemZn18jpd9XMqBGXGd4
ChnA6wc/uF3vHUSCgfTvLtWoQNhN43tVrFoA5636YaHtdy3beNBmYtM6ob7OYTmRDoyXBVmBLrao
dsxbwKCG0jVjp6NrokASEZVwgTuoJ5+FYBzWpVjYnMN21FPU2GTLGkN9b/sAXtJR/X4tWic06Fy8
bWZZnirdTplpbvPtZKF4tjFLuYP6JDky4MbB5WaKWFamjX+zE6CFbS0LTRmnqG43yoBeRbq8c9fZ
iDbHfQmKnqdWYPze3FZG4/mut9iuct3+G2/r3VgZL8QSbTSWuGrbtv4kqgdxab1jhQtYMX3Hx4xb
MtzaTv+wBgD0DxAGLcfjOmDvrZ6wQkHJI9d1G4KmKXY5e7DtbV/Jc7fEIwiUU16aKq584200LfDL
KnvncYQPe7z3G2zmOd6QrtbYp+4858xG6LMBhqrsu9Ut66RrPHTj6zJtEUedEtqyFnO9tFMQS9oc
81dlujeW7N/rWedsBo+fHE5SotmgJuOlKKw79MgSaKDsJvh7XSJMVPLe9NQjrar7tqWvQp4vCMp4
27pZxLa3uuVBu0MybXXcl0sKTPJxHPyfvPG6kBZIqSuoz/blNxM6v5XykIKtCd38JNDqYC3to5TF
myNRCxAuXlssAvECl0xC7CXAtd3GwyzFrm5wlR2eKExs4Fgz4PCBM/LqbJBLNpd1urjubWcvaOrN
xYlwAFynOgoKyLdsMwIBnItHMgcpaqfmnVG+Th26jca2l3q6B+z91nCrnfKDD0uXe9gJxIG6Kl0c
ehjm8cDOG9btssRcvdLVvplQIVtlt/cnJ5zGJQksdVqG4cbRxV3bds+977+jn/YDPBCPyPuP/qyq
uC36d1DcJaODstZa3cdtCb4RNj2aW/XNJixxuADwxrmXVp8hY3zlm/HT0uJmWOqj9u17q25uKmWG
kIy5hdt7F9grNyYvpYQmwwaiOlVIKA24j6YGStPXIrMm+lBZW0JNL1+d8kZazfs4r7u1tfN2rr87
vhMRLo9zbd8PSMYjOfEUu/Jpwdhx5qSH66zR4qtP07rCxkTqleqpqlv4B3U30iKTSvyCR8oFXd5d
TjKzqzDDI6DV8H6Q0YytoEDWRCKMGBPMFQ4DUVtor3RHgvI2mOitvxTJ0CC9GMzUpF5imV7YW2gp
FHNiehB04TPqsSYdOAp+rNRnLR9321QnfulbYTlCqNYRt8xGoYSy03e2jPZ1Xjcg97WdnMkh7sc+
q1w7Xzl30XgYoUOBPL0dAQQB/ilCqYNOm+0fSiXv9Nq9zkNxCFpdovdcvhl9cM/oAOAU1FsNTY/A
+EJU2B9rJA+QlDD5XTDUR7/AmTbm507pfbSCnlTA6mgVXYOPUvaxE6g3NE5/eYVhoEVdBxEL2lwv
DMKTwWKUqUvAejwMy35wt1v0mYfcWd1XgVkw1gwV1NUgdBP1gRmEzrr+HPHB0AhXE4pJ9a1qhE6w
U3FkmEumNQ926M/dYwL+JLT4yQYNDXPHfqQoTTOf2/ddADBDh27m4vzw3OXOBIEBugxoFEAFBU+J
htFI/XtlWVsI4RdoYdsjrFM1P7TSbaR7KEo6W/MeNCiTWWeBKcYe9F3jB+y36Kr12BKN3YByu0df
8aZv7Xe0odH7WiKTyiUciuYHFczeW7T9qBxI1DYEIbYdny1WHifAqIypHUKnD+q9bDr5SKYqc3ye
rDAL0vs8BFTFfJ1qnUJIPSENtZKmHIcHyv05IssGSjZntiKv3oxIkI3e9hoC3wP4SzNlBVWMHcNf
fQCmaTQAwekBhovCQ/epODfRt4riIJeiry/RTpkGjOE3DZpc1wRQXc+FhrZ0991CkztbzO2tJSQj
UhnhvCFKbDMfEgDY3qFXlCtjfuVCg6lecz+tZfle1uOjwRYLXRp5B8DcTTVMqULS3IgBc6B6vt8a
50ADel+O/V1n0hdtwJNxtp7scsypVD9KS6YQ2j3ZEhuhG0dEZRgue1RDQVF+VCtanyii2twqeQ5B
uZ0Ayg8+47EZ3WO/bhmxh+eVSALuJz2n0PG9xbjixlkgvjY4HF0cMPkPGllely20+7nZZMfOJBMD
TWnl5qCcjQz7PHDYwqAIXsQMdJ1tu+8D8T58r4s6f/oR2P0SYjyFjZ62QyttNn+hlXCv6vYUQKSb
oYWROEEHIHlHf2m3XiGzEYhjY0wn6UJJsApwUbGhPqPEQOY2Bd4R7Zpf5man7qrzol2yJhhQfw3i
6G74n4p4PALz9rmrPh+2gjW41f7J9bvTdk4ovHmCUmAZZALw9ZRaFYBE3+mKBTFMi9Uw3xUw67r8
TReR+BM00ZWKHVYdawYefgMEdSvarGhv1Q5MgPep2TTROrQHz6wjYoF70GnCgpJEWWjkC/toaTtZ
WfUo0FIVC43nmpqRTbpXA7i+0ATn5uTab4ZNIwv7f5BoR28BlIxDGbelH/de+xo0/u8F+Jd6xESy
FXe9ZcVUeREZOBRO12Skc+ZwK57GBylR1DTlHXHXePWCCEVntEBcp3WGcHZ+I84lpusB8SZpaGo3
gapqsgblnm/d20aNg+4eOqAw586NnRXbV5PYzTOecwmOg7CzeeoiB129uR8ywWS2ot2mmB0Gqnow
inGHOXzMQJ5eQ7Ej8L0ElUbqrCyeZ6xRFuhDtsOaSWLmDfo0FluPfCLPvTU+DXrGcHHkP50BwbEh
Lt5h0LwiOX3oBlpEQAy94Wd50s+lFdbmciTlsEVzuRAsm4snVJ52DP0vqJTo1c2ZakBcUwGGazbf
PXv72ZToCepyTEqPwgidNYWVHVStb7vGRpyp6QE94R8bGQ+m0zeYqHpLaAZboptJhXwBfpSVpwkB
m8nqtJbtCePa72slUNmhvJ3IT1YWd8Vi5i2K86bybp3RPVRWg37r0L5ITaYQfhplyxacGiXue9d+
qqzxmz2A536q1g2DqCVyFiceGaBYJpSOR1PHliZ3PSa8ywJ2Gh+NNBpgxuikcgkQvbr9htqZN002
SjstWsZDQvlpC5yso3U6MSMtiZ/UwowgX78PGtSdjYHyHLoubvOXJawcVZMc8KvzpBROKJdqh+yz
jKz6vzg6j+XIkSSIfhHMoMUVqgRLUZNzgZFNEgmtVX79vtrbjFlPD1kFZEa4P49o4mL7aeT8Vk5P
CMv+1CZhzvMy4U0IRlgPWrsbq/qZ7UahrJ1AX1JU0MfMUn0KlVgya1Tp5qgdm8CdHvThqx2/FTUP
e8gJHxc0tqTwxWhGbqGFZg8rvLBT06iDvp0vpbUBQHUPdilQ6m9syvPnujqSBvhh3a+vjttZb/rj
ojfHUlfDOSPBzbwyw9bRK7tjupm/YvkPx/Vso5rrSNne1P1VFfufJC7Q2EeYYkG9OhDHLPLozRPi
cDs4L4tasnSvD5lkHwxbfjZTeTBow3BOdnIgZL24KBYGhfu/tPhsc7G3BudBF+Ve65hX1KVR6cjY
YAhIqr6MpbI3JY00VmDefiXVX7X2gVeiY43ypIht1yXvGa5P5jjHupnjYrGCu15fp06cm12cqDaj
wzVe5lJGGbx+6o3nrWti0awYlNiXDZNxgLWSpQsrmm7QsNhM2nd9aBEdWcq2MN9STGdNyXeFfKvb
5xJRAxSVAk6LR2fmaXCDjT5XW37rtAzdonxaauOTKncL5zU7913rF67lmyabj9Il0Ox8vyIfrz1h
C/13wGxIJmIYTheK7DVxlCOs+aHUv3IteYJ/usB2H12T/m3ZTvViP2+bwr6dIqg3i9ch2acotLgO
L+xzxYNIg8F9rNxnWrsooxPRS8bkDkPMeqtjYgwnRM23uwieJB4964/p4FRkKmDCa21S06c3h76n
EOpT77TcUks4S8YHlTy+PGVj6Z7dzeFZWA5Zzs1mjIEcmPvWbodlLi7T2EXCAbNwx53VJzsPZa2j
Ris9ZFy7isZMu1SDyUoKeX8elZ5LyfysM+ymHMRgcp+abtp3/bCXeXVoLSNC3/YCFbd+KwumSNuX
db6Jsb7K6qwaKWMkUPMmdq6tj95ch8wgikHwokHlM96+hefdUlc7TW51bkccyzbIHCrmlZ26xeJX
ihbLFsXCUw7bJiNvLnfa8Al3cjMhJJgM6hfrKRH5aXZ/qfyPQz0+q8j647zt7Kbb5ffWwK2Z/j/0
HEJa2JR5UKvui5sz5iLvwk1U8ZoX5PRWX24oi+sQWBRNd59i4pdyNiOaih+vQpBI47l4HPnDHdNG
cmpda1qPMvdiCFMmDTFDmoMhMV+0Onu0e37apPGZoBNoiuULvY77YjlMHXyYWrCL7qKIfC83irQ8
3xeztuNHjGRVBBWzfVJx6HT7p0usUEzUWN2wS0a8bosrcLqUy9+gpNfN9QIjgTG16E02TvR5X+Ij
NJr6aif70f0pVekrjPYWc5RZN1tFSJ1+tTI5qtuHWjoPGQWs+lxrr4r8t6k5H/HHYPenZTo7LbL/
9NLq5657Fgv6oIoVSkm7djdzqAJN3afFd68yWcKgp1B4z8aglt8mbREMIKwF1mCwTES30bgHUJnx
nt1YYstc3m0nzhIae17cYdg+uiLWOm+HkLXxBVjVwXVBffIO4uKGPRORGQrS9CoUbPOC5R7Kx1q+
J4Xi11t26W1rb2rzr1HGatYOvqfMNNKJL93qJB09sGimtU0GVWoFIBl+W/1RPMz1MVvHg1CB9gAx
Js17dWePC9IJMqbIDuZ7O5KaHKtw1rZ9Z7pRa2Euind99ny1XsLM6UPXRorDJWvonQy12dU4cKqJ
4KFnl01x/dnWeUKXg1Mx35Sm6E7I9MXX/wvYBKWZu4GtJhEVMpaBFvYFNej8yv0R1FX7OOFLaeQ+
1rEHnWFPcGHdOu8x1dfjwqUFGi6c73J7m0US4j0HrRwePe2wFMqXLC6DgViufbdYhIP5mq0vrVaH
tMslbZU5qQHoBvO4xT6ZPph8JKU8z42995YvaDi/op5RbYP50uSEAXrgUnytf6oHl2/7IWkdBJEu
0G28aIaIp2i/67Z3rSEqjI9eZ9aXw+iKMTvUBpPeTd71fNh5Gv3TV08BmkojqtQtTrJf+KIHQBvu
XDsENfRnD6U4Nc4SX9RX1ssKWglK7A8ewqT2p6fsdGzdcNzWJTJoB/zWbB9nba8mw4Mysxm0vzGN
hJXKZZjVH2plQe7YH4Ri93VHY6l9j+VBVn9aS1WpOj/DXO/pSD+hpCOtmQ7MHvBnrtTqv2I+5EYS
ZoA96TIeG0XbFev7hsbvcXXpfR20rhnoCvJvmgRzXvpiUnys33DiIchWVO+qC2lA/KTQfArzsOkJ
X3Jzt2poyj4wm73OHBiN5eg1H4CrrOAdc5zdbV7t4I6u37pPLd9BLYs4zVhTnSfBorRhLxjKmN3u
9nohLov53nDBuxzTVfLarRezfVvFxZ4+S+XF7H6EN/H30Y5YftN+jokesDOBfZ8TljT3odlzF4yB
Os9HvIOL17yzYSfimQ0MJhwzvzbqKCtSC2uj+axWy59kG2Xau8herPax6VOfUXPY7bdE1v6sXZJC
vOQTTP+YvToLWt7QYZnUPLvOzp2ZsVrLuN+8fQc0IQctWjWictspcWe6dQA3m6O2OqzVxyzqndCZ
QYxKKPsqHLW/Tu/jbAZaHE8gbkFGna6t32V6qfo+kOSPKyXu738vO2JN67HRZFB0adxlqBYQbVXV
tLRx/a3ZlAu11jXvlT0exNOaipMsjTAtkwt6w67AD3ONSM5WkOoeL6wXFr35OLptaBor8QFlt7VM
7tG8z4pdlNw9/GND1sbQ/MkdGYMFTLUUX2k1/2U5pIfDOk7eEzu76dOr67L2OBEXM/sZlC1ck36v
CXmz74SWSSvY28Afkq1yxU5fXM7f6pzR/DsFyR13CUaanTyvzm6LmlkB2CzGea4/q0y9jQZNDY1P
sonHbXh3S/ghedeXXK6l5MHeqMhqx1889JM6bnFljf4B25djAMyhQ2DSjUAZpoB795pPg1+J8abV
6oM+fuZTFRX5TfZajnDCFInsZmzGQZ0+8tIN0QtixZNHMS9nRmx+pfyptr5MTJqo7tWhB09Ise+4
zteCgjKbbTwu9WHFv62nv8qDYUqX2rfyJ8f8svXHcuAh88gFcEbqDY4Enaj4rrtnRbnOarVjc+WD
nn2ozauTFBcxOheXRF1da74+kqTeQAaXz5w7fxtxGvG2NGMMh0EJCd6ELUip6LI4nUXYsPthMp/U
4aX1EE/LLc48avFhfbzLGCW0QqOg1C0X4okv5ZDGcJIUD95VbmeQzmimzS4L55Sn73OlfuUI/x0+
HphOaIo80gRuf/5jguBh3FOsnauaG09Pd/Xk8tov+8V9WyR433bKc/1kmd/F1F0354YJydwvDs71
Uxt45rZ8rxfdi2yS5X6fcmXofDRUy0lMOt7f0inQTNd3suui/mcMz+1CmoFaAaP3wRJfup5dsyWN
hD0eXPX3bm+JafVnWXJ/vTSrFjTJiD28RQk+VtmVYcUwsApKyrK92Ml04q1vQ8tGUi5C6K39SgVQ
5W1U5m7Yt+4j23cDB5qkmWXcpj/KUPCwzZRtnEuZWPxZlMe8P9bTI2G4IEv56WW6KyYahfRzda4c
ffw0XTC6Y5i5b47xhzASdkRLx0ni4VtXpwGX4ngujSbMqocyfxkguUCS/MX51Hq6A4U9ydQ6+sR6
9noLy1Wcs4W3RVhRl6UYD3lgijW+D+sRq9+q1Dc5oxjMhOZCj+va5u+NwFR8b2bT+mYfa6oIqNnr
KhioN+9yffB1m1KmCuzlqUwALv9KViVKBV/fTFFCXz3nKLslxHDk1et3d4d8Lk+OZwZu437qThK0
SawVH8NQR2Jm0ehiHIrVQXhVwtQ2dlvCso7hDt5+mHW01vmLubS3FDNZz9ZbkWmHevl1WnkovfVc
afMzRn/fNZ9Dh8rAWr6y8yfBbgH5TFXkC9U9buOKhxeVSc0nycPqLjEzFuFA10Asjd8aH+na+UAd
NPnu0ekGf8wBQPVjL513oQ9h1wOtsQfbxcfnhg+ttqc020/JweKbSQsi6coUUyifPaM+FfOnVf86
KzMG6n/CrPdlcdPFvzl9vO+V6bxvvSQxbzgPC/d7rxAqSNPnccE3gTiiDfV18Zlm2cEacUFsZ9+K
IUg0M97417S6ycyKdGyKoRzDOUcvT4r3gkLGm5+Smk25fNATDsioU8a3y39Omp7t0Trqy2OSrK8F
FlSuPyimeuhML0a0jUZqeFN56ZSPZer9VdyG7MuUcG/FfL37Ow7K/6AiRW1YBeMcqQ0jRGgQtPU8
Jp+uBcJ/KFgzlylscGGHzgjZ5yp/TZWHlL70Ereu+PayZL+gmGp3SBCrxy28S2MfmmT109ylvtsQ
eG9yuVbTdraclubHCDZQBMnWjRFRh02gfgfIZ9fnxXsyiiKUGSIffevADSnUg6PUIcfDKEl7UgJz
9oQCyzwZUYhUqDquv35gAXbPc8n+mdXghlS+HL0Mc5rWZNLiYTznnFbEk47AAMwcoCO1u7BkYlEl
Kc3z4aToj4ww9hVNXAzrhQ1g1DAM1aIxb6t5vy3ZTpVUTWPNHe5e1syJOwzc3NkNC4q68Zz0ht+V
7/yS+BDmWZkazmKaPqbj1b0e4bmGCXdUVygyQKXncePxm+pqNzRGpBt8SnqDFs5oY5jTLW+5s8Rt
y7QkHBTcnGW9CGN98oZ8D2N6cIS2+gV9V+9m74j/x6426Uk8qPVE33ZKZn1aZg2K0Miz2JJAKZR9
DmEkxRhORhdPw14Zfg2lcwNI7TxYS/1P77YX1cs/SA4HLB2MddDigP18dgBDiJwkDY1ejpust4ff
ok1OAwCAXSUP7JN+MEbvaprKrXA5qzb2VhjLfnXo/sES3tJCXLumj+yNymbOJHK98Xnn+Hw9NRgu
0CY/bq3/R49OVz1OYYm9UegqAHftmrttuTcXmjbEaFb6vYBmhvBIPH3h9tVQVLNliSYlPcr6fn9U
BeNwRfG5NbbY3bkm32GKJ7FF8yD7sfbXmuXTeKuBnWpcis1h0JbLiE0ABf8mZsriPG1CgzbJvEuS
2PB3Sr5+bEp99o2WC1AVOc+SB/fmttZuEgzF+VadXyPNfG10fKeia2BEDnRMVGxfbv0kOMvaSWFN
8UkvP13jzRNbUPPhzD1W/8UGHLHgFgo2+E0qXL58Qsn2kwayytizfTzwVOtTY3PnmKvBWrc7a2zD
AZq7HeHop9MozWBI/xXo2e2U7pW64N386Mn7wJ6hUY5+hqupNGtcuXkgpV74C3IgkaGgHtbdWi4v
nZ5HiXuZjDZsXfsBGJFVd66B7mxblj8QHGnWc+swJNdlwj5mTmCXiAFsGmxFeWqFPDrTb2NfPIZF
1O5FrbRDo7Mqjxdw9f71bjyOTxvXpisuzVL6rqSiERgPJPxtL0zy95WdvHpgYiduxnNmQMb1F7NH
patZV+pyDY2+sE6JnPyygnEpbj3bU1v9ycwjq8+i1QPMMJ9NcRvVS8JpzOhp3m2GNxRMkCjfNFwz
vbi0xnXCU1mm5iiWf8ipQdGLeOWSSsynZHtYnFfGOvvjxGvfVb6mlOGQs6wBRkPZlSjKzE7cfCOJ
V3zHlPvE4iy0PGdnWelJmP9ZlGWFh5PVHITDxHkV1QnSToOWyDS/tXc6+D3TF/hDiAypDZjMO9yc
reaY5PVtzolLUmjUigo8cc3QnAcxHmeNF4NnO888f8R7WFcKIwQCi6OjngSX206DfyH5EebTmeoo
sHH1S1IFRsl6qs3z2+5RmVR/a7OoSea9C1bRqOlxaF9Tjvj1a3URlCm4VdXgEULIHSz4d1Dmesfd
sMysSEIZHylZ3ayOlBJvzMsBD7MgtdTv1LSvSUK1Y4m9ebcx1PnSA9enptjNOk+0nSZAurhhO1KP
HShRg8SGROKMzsPMsFL2lBkXp1QOVpodLZNhf8vW+IMiHheokl4H+B200h8QLJvJvvSthVQEu9J0
TwzH+hulcbb4dUzVvSysg6WDLRdg3wlKshzP1WQzcVw2e+JSTzLZTs00jaGRGTepdN/Jov02SX9q
7fLblv0zCE2+00eQszY3oLZQJ/XpQIDDDqp63ogR5TyfCLdLkqk47KZGotz6p4vh15TL51A6j6O5
nDrpcg2NDuGfosQeX58KYf7lsvtlmPebp5RUm5i4W/YoDFvb86f/XGvG5dSgfZ4T/RmvLvKK8Zxx
VJkGxuJWH1mf9zWT5Gva14m9m+pHB27kJRTz8LPSHQJb2wIFom9IFx6HamcOK0r2k92PgT7vPcI0
AjOssIKkeOsWZHXJOweFvqJMgArZLrF8y+X4usjycanUP7NRY6l2YGw71X7dqm8700Opv+Dh+47S
QRpP/jrYoarbAb5kPm57pHL+D2xjwmruMIgtUiil4QPO+t0a2ts3UbNgVcdIMfRbZrIdVcEUnTXY
9+UBcDjoRe0vYxYoZupvHXQUFR0Pr6ose8BRHxiNIS2EKJI8IjgGR/ZTi/WQGPaVbXTAXXnorVBj
eLCGdcqS3xXXRs56lC9nBpHiYvKEIhPXqR60KiuY78WLZVMcaXvdK9cba7sD3dQRfN/bNY8rB/XT
xAp/WvuXXn1q1iLucnI7XnG169LPoUZKjoJFXX2UoZr/77a9Aqaq7T/CtS9D8agXz3O3T3LvONv2
zaxK2olrMZQPCYd4rv65Sxs6bR7znhy2dd6NufbJJmW8lSbS5BD0GN5JO8bgruGYJtGWEuTGg/Hs
T3t4GXEXDJxqU3pPREywZ7SHrUFUtNCc6ua3KdgIaBioDKz1mLJD29ZQotzRefa6zOQyze8RcMrk
23GxX9XlKxcGQRlj5/F42Ra5gLKOknTD3SpO4+zuQFSOqo6hVRrg9EOwUcus9WOK4+8nfCTaMPMd
2HtBgE/YbTCq5YtdzkFZsXpRHUaQQK25tIp3YKtQNJYs5XUqCnw3RnGHGuVZGAS6HF/MaENTq3Gh
Kb4LXLbCBLjbDHtu47ElUWqYD279qwgrrux/DU3yQK2yLjpEddmEVv+REzDrUZFXZTykqnnznBQg
uQ0r3UF9oyqb9aAs0sMymJfGG8OynPdFVR3KdOD4I8zXQZGaGCaIxCg4YoOjMqzYsvuorWsqcScw
tPq9qp/GYn3Mh/qiDdOnKoZH1e5vMr2sg7UXYr7YGzUu7+qE4dMK5WUCUUsBW+C5CAV6Z3CPKO/M
i9FUZ0qieFnZ3sGcKmI6AZZCYMH0WWMRZMlG29/7o5THygsHjk91rKLEVsPCTN7uzw1DEH0srwBQ
PrKNaUekLeynIe7F8qAs+YWq7lFma2zLLDJIYom71W+yQGCpTjVRhqGv4m1kQSuvW8Y9OyLrpba8
JhaluuGe2rzcqUUTKWSe7iLQ0LknQO94wt5anRCXPmoXdo27b6Ksw8bIj5I+TN9urT76TfFe6axO
nJyPPpH+3UlgkcLuvr1HbSeK8xpuXQuHxvseWvdVcSi5yW5MYMl9We+NEmWc5buSU0Saxd4TP2J9
X8x0l+VabHpDKKvs2GbVQUBAbBJ71b2HX/TzBoUhElR2Ngq4w5tEr2aFw6EfJmJIHVFze5/VP7lb
x0SVgNmzoETdLcb81OXeWS0/mby1SxVeCVkHVd+gUC/RaqVh02X0EC8FGJOhfNjUGcnS7ueK/9DI
d1azPNwzUZ775SD3u6PkM9Ue55Z1GKpxTOHPNRusXqt2rWz/K0h8qtxhXPyIi1bQzQkO2E+pM9Ki
A8XkJbEnLxrS7bSMb8RsdpT+TwuYruN1cb4k6HdlaNCfzQ1Bdl7qUqbPm/NgUrVO/UaWdd4vpnjq
p99pM0g7vYKYg5J2TOhTIt2uA6dmCkDeRa6m31KV+UGG6jdAVnmSBRLAayrkIV2z2FDqowW7XfXL
Lp8ZDwZylqZQOnl76pbkeajVR2vUgm6tYojPyh+mbecqNy1pf8r01jN7BivSgPAZKVupUwK9/S17
BSX5PkDtBi4QblMZzmgTMIwhg78ZiK0WRxa++/UqIrkh1kz9yIHL89WTuGh4E8biNV1ulobRTZ3t
wA45BL8GzYnIhx7uRSGZzd260SdIF5TAPrQEi9mGhINm7YlbB11x1iDop5HqtBKHwfnPMpZQI1NW
pa6fbc/9pj0mCmqQRUzY1c4mxgdh3r09orbWyTlv0xcz18IaktSU3YFg2iccz483q1PEnXnK6vqQ
r54XpGp2wcR9LqTz2CAhWkp9ydva47zv9nOCIWwpyeeiMAm2q/bksX8V5okUlk0vaXrXbCNBoQll
3zl4iniLz0qLxOHQL6+K92ubKH1qqkC5izcmBKd+K9Eq71NqOPaLvaZuX7jfOf8lmFBjG3fIwd5T
QJ+G1YaanDwSvswn3+ft8k8xJdu1nKEIdDHZoVmzdrQruo52PjvpTfnQbu07vyqpzHG+mWmxhQlM
Q8DkvSUUlrxUpb0vWVjne4VOu8x2xcCVxgGKPCzIPEbNvL0WXnEqyxTWeGJov/qRkJxeszJq6gzQ
0YqEyagExwrRrNwU4TufDyW0ZdFn1C1V+uRI6Wv87WtyWXss104PXc8MVSXdKVodVU0DGlbgTL8R
hkGAWAhEf8yKGW4ZmHLeHBXr14ZgdlfGhvf2tV6INmVmrKvLrvUIVVaT3wNL9Iu7L5IuzKWzdwv1
oGgJsTslKKdfi4fRYFiwQ+XdEVBABvpk5pIvRWMHtZUj1UkZ2cArwWADH/c2/Ie5HJKqOtuUM4RO
dipXkbpx6QyeebmfG1O3xovu7jV+qc2dTMpE56bm2ZuK+y7qdV91zlmX5FbnmoDjkAbW0L3LntFD
omV55CbZHZHT1gEe/dfV603Y1nfqJbE7VcynYYgfNx80GAN6m2Rfz57NaTG1DJEp3lb49MFbPxEC
d0tmPa92eVrhtowNhWmxKPJcOfOVGSwVysm3+2aPbORtjCWfJySatWyMULGNYpcsS9xYeBXaOLzg
fj7m6nb1JgC92s0Y95E7p0bKqzD18kRxNz57DiCjN3BnZq2b0Q1LDP1O5XFrLsW9m2TLd2B3ErCK
dPQqdRwQPDRvaJlw0VRv+jCd5sW5lIIFXCkXRMYebduCQqwcdhU4L7XcxmjLx4AR/HBA3r7M65dC
Emti4ageDiUPcZd11wbOZVhV2PcmqpX2GYKqjMzV/M1NQrY1DEpKiqDt7ggjihxRZNLymg/Ric1P
xN9VnYsllEdL8Bzn08Ecy/NIZePOfGgKuOw8qku45ryeMkOEaNvXIlksX2lGBeVKvA7CfhWL+Kwg
qaAxkoe8QM0XqFvQi1TwCt1zfd0AVbqNf15xNtvM+dIkatS8IgYyYRaP/B+73x/K2WCtvKO6pN1G
egNXARmV4xPo/c8GExAkSTfsa8Kzf6Jf9pqRh2t17GESkPBjU6CylSxw4jWpzZwLKNv3ThZMenlZ
iSlA1oeLy6FjQYDAi/WAmTPPwri8aPDdTj+DHz1N7gPIankyHWZmgsIZf5np3pFNu8b+pnphesHd
W+REooUvtmNpnpQkjdb1hl4crIMbbaT+EfDXgSOB1cE7am+bR7d8M6o0rjrlILPqxDMO36cXPxpt
YKpbl4Zu1x8ry/RzW0flFeOfnnCuNhL8tXh04GSZBRFaZht2Wn/qBgKMjhO1nfmtkwIuivTa54eG
b1l3qMuV0leSERZLR/wewkLhv7MQeyfhBMCRFMLbteWQ1HBxJoe1zaP7aBAYCCYCfO7wH48QjiVj
skgxS8i8kWKH/RbPbplwYekAnP/E+DQDxSvrn8ElrmrLroa+aks0hLLDWasjWyufbO4m1egvXVVg
ZzWRUF5X+W9K5H5IvAfH/K1V7QRDvt8yJ/Amqs+yP0t+QoUT20FaSvHmLbjCwfVCTV7wbZoxf5A9
s/Uaa2d5DbQazQ0imln/LhgfLrP3mhUlKWmOXq4EdBQsVrGGU7bUH3Y7hFV7LAZIQBAQbuZzr2bE
Oe6mSvHUFkmcV/1tkp8MPEDl7gA0uwemTYYj00C0Vit8ob137vaAH/Dn5OOzAdYLPRSuNIxWvl2S
lui4Y+FNJDjXWn+9S0PGOJIfY2MuV3PVfLtpfVXgzfKKCR+OGrZiRhxzfbOUp4rYySirHYuFY5Qo
Go8t9gQAn4t9XUDm8pvj5T7qvXlNQGrrHE++VIiTuhcrmc9OYkWL1tC5KCcl+9loujkRH7SF838t
FioCLEdslm2dHrYCLtnhz6KgHjc4oKKwYrOCGUX5tzHOmuzUdtQ4ReldezG1z2oukS5TstcQ6vX6
NjJpuK2LmHhEMBkyYvvS1chY91rzanT6uU+GXTPPL6miQWOJcF2ebH16aL1X27GoCObraqunIV1f
ma1Bzif/y1oEHZPcEGTC8GzJjeK62Sd98dKw7SirsX8M/W9KCT7lufJyD/7mHYqna+wc8brOM9J2
0yOEL5hTeZ4dHQZOHnI2LnaqKvbVuj2VpebPG9pf6e1n4kZ5UocKA2hkxY4tjpExs/9lCkgIGl8P
FJ31fVx3+jPJ/tdcJMc25edpjpWxHXJtRh533hLepYI+Ys6p0BblUXjpxQNqdgjZkTkOTNd9TmdC
6i1V+uaG4t5L5hXjCczOYR4QpTG58ORjWdCee81tPpZ0O/Su8jP3Bb0HwTuFBfJuh6Kmd7k/rTWe
cnvlEzybIqWmVryjl/S3bLQuZseMI6V/GaH8hIb9lc67tsr2TEKkcJsj2bCkJsPxL/Rbz++YzPdH
QsSVQBjRkr0wNUoESZZ2i1MSchLdwek5VRDiFNmFSe+GNjXcCJNhtC2+I33WPlM4WUtI0EBzObSG
/JqnUKgWwYvUYerb3C27ZAOXMnmpx3vVN7DsuKnelXvGt1OnI3GX3abPPW4z57KtfE1G81JQvqLG
37OwQl5WV39ZB/GyoOM6yNPMb70thXbsSdNM9npaZX1tquHdVunimlk7tbrHtCL54ywj4RDrDLAF
BoktByW9WdoLh3fctXYPVODSbQH4jpmJT9vkRxrLf1PlbOQSe1h9/krk4SZq7fWgAVf2gwr/NfZv
Upn/cxIGfOhKT3FqonAqVWBm9C/9CpBh0ys3mbIG2pIelQobevPee4Mvh30xTjCKrNxJz1T8DfvY
oXfiZkOU7jg3FLfD2ZrPxmyF5sbnptVvYpg8H94JPa2+LsxX8UFNmojJvK8JbUeoFelPNVE+T0rB
2OBG+ysh05SCF8YyO3gzdE5iwsJpn7nVrsxFuCaN+7Zp+bEynQus2652qijXNL7dqnxmTsPBHGTg
tC5i7Vy8oGLnZNCxSAsGBgWO48ZFnd8KJ//uagArqak1qkrKaIO7UdcpyRIy8uWpIBKram681lxE
meWG1UDNtSXZfmXgSLzlPNcsq9MCkYpXr67Wh9b2XlX02JgX+deE9GmEREyxwHZTkjd83glNZW/v
et18sO52RZunh65k8GKVQ2ZnqLxK+aPkKTcEfWpT27euB1LTIdGbqvkzEq3mkG8uS6++Lk1y+x9H
Z7bcqLJE0S8iAor5VULz6NntF8LuPmYeiwKKr79L9wO6Q5agKjP33iuht9CAp+qVcm7GOEniuEoo
rIepOxXTcJ0haLltmZMsk/+sJoPkMx6CNlsHvkHjOKizrspgnQ3MBjMG9qor8Ed2kC+7hvQwV0Zf
3OqqOLlLcvZoA4a8e1syrHozpd+gvFNuUSQ79tFsjC/psc6GoNthYOTYMzhbOoWqxmLySmJFohq2
jGHtpdaZUP89MHxKpHFfwyUeH4MRI/yALPJk2emWhN17p9r9kDt7mqV+tYw+Wsq8d5EyzJZDYLCA
Uxot9m51VIGzX5wGMWE4xcySRc79m8yHJc2eJZY3YsEE6FYEkd6njgRnpZBTHhm2hYF70PsccfGm
tFLOcNV8Z4v13Yg0ammQpfD3RT4dFiAATmp/e3p8znI0yDazD9ZobTq3+1DhxDPgbienfEtFvx+c
+pUYySoo5Wco3L0xIGUXS7YdSMysLOUBMLK30NRXgT8ecfbjPs3XxNXWsez+CUTIZapeZCM/mkCd
Q2O6etP0OoEVmUgDWXF45rR47Wz3uwvnm2nk8U3Dr8hz0oXcMegY1CG5W+NoRq9m+n5fOvMipvI2
GLTQMNsl5ljNEVU77Xqx/LNlMIEQKuleOc/8jR8n1brIoKHFVXsXpP3BYEcFVam0n82kfDKzbA1x
mlmqi5CBGTfgu7L0e5DFF/g5z7ZPl68xYlqGve5a4um+R0xkQXVJTv6kN2ONBp8T4qp55nsYnqJS
JB7nCyn/vcxIHCwhVU6KCpnMTJbFSoUPyUmuVFvzm7ur0EnXIkyPxF/OsnboOCSGDsLYbrELMXEg
91FTaDtYhXlB02v95eWgt2PUVPgWH4SwTZb195GGofLareXHK7nkt2r0ImwdJ0+h0dTDPZDpMRgN
Itdi3QgivS5byKciItTBAf1j2ewOGcdd1iJh0ggaMruqNrwueHnVFCCiN+tJFDFK5HDz4BEnXgIR
KDtnQXFwUuey1A95wrmo0rxq2uLMwenc+KdODj/FnH/VbrztzO7KaDveVK5axfzPrfYjQHmHLuZB
T6tdw1fccd7Ebh6ZPT8OtKZjDUYnsYKnQRnHiaAQsa5DmIWMHKyjZ5CyU6qDkDCcdCm+6FdO9VxF
cZLvpwEj+/BUEB6aLZQZt1nnIWH1Ylo3WJMXZ9kGjySrRQVmmjhZUv/XmRcMKcz7EcJzKoAiScjB
c+5acpdbIlLNsM0DYopOBlogTy6j599pS08e0R8e4395FmwURryU39DSAQnDHI8WUvXQ/REmo/Nc
713D/eJ0ektlt+npV/AMbQ3PZzbwpZOcJ526iLdH4JAsTQKEtn2bbW/Nz0w2OXnOEzyZtb8jQHcM
gmLtWstFD2XkL+65adN7VXu7Nk1JgtTPuZ5IbGMAWoKjApThtD9WnZLwLdb5KM6kZkn9Oa8BJYBo
LCz29s6YjEhy88LhQEIcty59VbwA3sMZ5wsG/Ha/hpF2UHgsUozaTsUTTJBpkfW7M4IdMTDWGXLf
DuI8zXRiy4S6YsGulqE8q6HAzoedOFE4unlYTa0OLqlJ9oGvE4XKaVj0ep6X0r6Kz9xpD4s9HHvd
rhGodnOGSQqFIUin9YIQhddrKwxnN6E0zJD2uIiw2L5wwd+n0nlOh+q/guFEluHaDNM0AqN1gzTy
X4GLb2WUzce4/BZ59ZJL+SOJwZgL8BBX7Awpz0lPzYUpNOCw78ISHkG96Qwa5o4UR5ltFAcBgTdO
O5IBuJDKprwqo9/7hrcqPH/DMs19bPJbhtmuMUqgHfW2gcpnuix0qTpc78jKE4WJoLRRIykjU22n
GNVV2FGI+68cFF4cbz8bRoZYF+Dc9IJdgj/BU/4/6BbxOreerR73HsTGi9v9V0HUp7e8YKxkOLXs
nVHtzcI41UJu/Cl4Uo9JrjNf5oqc74JkYiRnPIbQiRQ1Mx/Z/2cEcg+MadOH5rWtJAFK+FBzjpdn
uDYodH2brjPXPg5tuSU6xdsQR6Y5nc30xXKa94ZRtkCTjVV9rgt+1hRgVmVvM4IpBaPzzHzNmMtm
yOwM3V9Gtz461fecLruuSiLpOscpoSjxrUgMajNNIeq2WJNOJ57AjWfAPEkw8gQGsW56IucHJ9kx
nROKhpYQ3Lhq+g6uSru1RdbhFCYSghF7wlmO4yNBvu6eDbu4QLmj3OX4haMmlpQHnlcQ0XlqPPSk
dhvq+Lx46Ynrd+Uw2QsaYj0Tv+EjrRG2uNOoRQhWBRl24yL9oVE6eLh3vba8mJO5JWd4cfMHjb7f
Z767Kaa/Mb2VatDfsTDibGsRATTZHfvZMtU+Zc9CbhANbmfcqZDi2vnYmc8Bx+6Sa7K68mXoHK5k
hti9vAhD7f0M4FP409oli00xoDSJH3XTdJXxcAOdtdPzENWux3f2XaPhma76VxIAWKyeE6P5dFoC
TsjE7A5lYYPaAjNYqOOAtgTJU63jl77x0ZDV29TLlznElhaGD8/r/VGZMID8DPLh7CXG1pxzxINg
R/x5U0+fGWavKaTid403vWSHOLavI7ghoSp+Svs1oYrJ3JpolrFpUgvpa+SXmInGPzy5TYRBcp3H
PMZ2fqsHYkLEZiTjnoRCL6+zMws0Ist1d4BEV87MoNHl3CDsnatsWzOOHtNXB7uxO9uHrEa9D62T
3bW7SjSrGv9HwfqS2mU7nex/oJgUOllzp9YtY9LcJyc3bdlK+z4uaivTECaNt9F+FWn0ZVBet1ob
/7Ddr7A6bYFR7XJeTIc/JFfNeuD5dIp81SF/w7jaBBqXgOEjXgls8tVmEh8u/rAgNE9dgX0v9KMJ
ZteQFYc0M/djbZ+pzrFVeitNRzPa+iT7kQ5tQJ/wzmPqf42o0eUAVkOEF0Ex1ib1qRFLVJEWyAyG
q9MjG0dFsynReQsmMlUZfnrz8En2/MgtezYGcYetus9irqg+uCxecWKNH6EkVmJ2+moU82tBzrFy
l10GBc4s7U/MhbfBnaIkCA8CysbI7NUfxcUtzbNlsWcMv37icPcY4VeSNHB1MOYw6p5sXHcieOG9
oVYpdk4Y/peoZGvkHxZKRzj4u7R4QIEaKFXJLUjGF2r87eOBqTgpSKa/aqlOsSfOnQW9zl7gKWLM
JyECo/XHCcwlEj7bS0bkp1JLcLvGjVDrV1a9FdiXi9zZ8p4T3bB39DybDDKF7OFVMrgqoQcsCLBz
NRGQy69+Rdyssr4aXDoq6d8NHy9D5r49Dkn67uPjTMfnk+E+CD9MIvpOYD87FivHBugBNQF0ujww
OoUmwCV/Z7F8jiaG8NRh9Ow/hgsOUCyQ3tuC2LdnEKCiogeSeaz76a/j4EObIEtJ6yJ9m9XtwQxg
ztkm2r3kyrsz44l8vZxSWR9q09s0SfPkTN1eLPUPQeyM6qk/LCW+p3m+eJO97zC2Gr58Gpfwpez5
3EED46rvWMSS/biS8WPWmduad20K4i9FqBB/lrgMCBjuRCnl9n/LkcVPvf0hl3mfqxIUGO55Y/a+
WDWswTN0O+0UUZW7774hyrWl1VtDy8a3/KxVcNYmG6qg40KDUj/1MF3CefizzNNxYDo9cM324UDm
HeHTrjZtPmySut+6wEiV7piOkSicrYPs3U3vTEefwT60hX3YqjOejbuU2cnCll726V/mIDwRHhOV
dVcjGGu8a9Izb5ARX8q0P4WazoRD6uzBhtFVtakrn6R4u6+K+cjc5LUPfCbwHo8N6XymcLPl/i1q
99b6fNjSeu30wKVTgHMDcYL1YSPDch0E3KC6ZxqlIt/L11noPFeNc+9abJfF/Kat7tT5yVX1y4cd
Qk9NzJeEYgHC5NrMwLBhxs2bL0VS3DA51Nv6btIl5eZ4tH3gfymbC7ryLmD7asNnRkQsv8BBZ0uW
QTY8RoH51GF0HOPqMxkg7CFRG6GFPyzdTq4AxtWyulEO0HNbZ2PROFXaWdt0VB3GiA5DEhfHRqiM
yTzGktpkhWu7jRUpWFdHD1ih2zv7wup3dQi0NkckbRG9ACeomq6eA7mipJyJBLU1sJdgvKW+e0u1
+xMUKsqG+lzaPvOX4WLE82sCZQbm2HOih516uAUxuJ56fHpxqnZEj65LJc99DXCtbodvHIGARutf
GcMHHRNiw2SkQx31BF5Tq/pjFs4rKdKN7gNWMeW/wD3pYdi5i00lNrvjYmn8oclVa/dq6vQ4m9WZ
cfy9bIwocM1rJocNN9kehe+Kjv3U4QTs0kvHZh9md7tsKK8Vwngr3df6QThJBioWz3GiQpzSmLJo
1CdwTCc2K+3ARvyXjMWzAhSKB5ORvAHHi2KjpleH2JcZqxZ/ZRqonT0BWXHaXQEhupzMN5sYT4J7
EiZk3miETfYG4y0OkDik99OOXKtLfW366TUNqd6xJgULZRGW5i7noQtCXPQg6mFXWcmwDwBdrtwQ
3FLW7pFkD2Ou7mM5kd0bI5Uzv/XQcjI14L5piDD1f1xl7h1DXJOHPkhMUOXyJmYcOl58iUOTrIb4
HsYWKkEFx8pniCrOfZq+h2I4uDj5/BrCSQ22IO+8zZQ4Tw9Tf9P7Gwi9G5fUlIrj41CPT4YUO/B2
qGoKbo3Fkzcm+Nacl7TsQO8GF+Z/iJLNk9swdBy9YdMKsmWBEyAXdSc3qfZlbUiaMe/gleHZAp9g
2st6MTMuNub3uGY0sdGEVCkn8LNXFSTwY/miQ6Z/DokSW55oGZFDnSNbQkgv0XD2Rv3Bfvez3/nP
S8h4chYnhxmfa7Bsm7iwnT6s7/ICGXpdFwRiEXU1Io/U6DCdWo0+xj+uA4KQ1PEPg7dfk4XGfGGJ
4mgIC91OXLkg96K3DgJXcEueAXjEaUbw6QPAFlNqHaFcRkPmnpJg3FakTvN2RAtItjF/VKm7x2v5
0tvGYUQQNkwQcZjB12nTbmw32Bu5PCISnLKsvRL/YIIAQzGxX30QSJZNIsaoV6nDGpLAxBAnnmcC
DZxYlL3xpTc6gCRTJMdha1m4/vH+QTgnn8MOApybcY9Zanax3umdO6tIFdweuflcFt0eVAvxjWA3
BbRqjJEzkhE85u+5F9Jyv/TTCJai9N89X2y1tv4OpHNVo86J7HagoNcWIrk2i6fWz4hum+epwrzR
cfd47q0x662rMFcSGckxkY2e2gS+wAwXrBtkcrduXhLOMd2ZUUw5IquZ1gcbv12FTyxvuwWDAbjB
uLNnFlKwwRCMMAAlX+MEb4C5+BGxcQT+MXfJBrretBmE+6PK8IWakZ+C8hMwEdolAcTqs23Ni+xp
h/O2uQXN+FcTR2XtI34x41Aa9B6mteEeJ7NP24J+CmHyUBK8MzPAkngdhd1FkC+2A04P6RNl7dic
kTj4UagixqH9KqGuI3qf47qir2YuPzaHuYRTEDZndyS2m0KOJEB9nHuesyQ0wKZ8xn57COhTIL7y
2Gd7BtKROcjoYa5NkO2aRb2zc434EplWrBmTV/4NcEWo2nrGS7nRs/PbYJVgV/PagLfp5dVGu+OT
b3tvYQFaHAOw1gI/5rhzRHeAAr6Gvbvq8BBNNhqatRjnMY65FVg5C1YYzfnsMiiipP1uyQUSZSBS
ZWLzyKLBZHDhEHokP5QzTJzwQZvxyFtHphpgqSCx4VtEaML8JcREhZzDum+4c21fXrsHnUdl/Yd2
cQfUGHQydaq67iZn49PqnUvCBLVove0E1nWu9LH2a2yPzkdFRmbJmmuWcwqVyzu0Y9AzY4czTsJk
NHcBAN26xdbmJYJEBY1h20dofttJey84F25djsv/QYYBfnY16/GsOyLrdHeEOx9+MS+yfOTViQZN
zVwBENqTKjw7U8MegKU/xKh2DX9rlrESyLQvdTLvulS/+MLa+L7eLnazdfoRIaFA2eu3w+QxYXE4
oKs72sDDjaHxOLHtpR0utTBwPOA7sNxDMw+UTYCCH9SUPtnFI3If3WwArCL3rdWiAdRT8LF84NMA
zlBOebsuEf7jvLlpIOK9N98N0zkQDaaiwFDj1G9pN1zsEke/UMSFxoRVDvrbTMZ7BncdAwTzCTZV
TF3xzvIiWm2COQKebNWEF8XTMhUUP0AMS/wxDQ8I1L2DZVdirbPh5JICMmKir+jfg484KPrLwEIC
PymexmDmBeojD3Obdvy1WwR33UtM9+wNssG/uA7+9WVjVMuZqe565CzgQFz3ujwGqKTd7J51jq7n
5OW97OzvyjGRf5C6wd6m5EiRTVhoyIHqXQ0r2bY2lMH+EXVFpEcbTJI4Kpm8tn2+K8f8bHbDkcUd
PMHVOWeVx8Jm0r7O/iySZtPkkuUO/PBTL2IyvStDLodH+sMAvAhPMdXmzorhMMysbQP4HXfFcxVX
Fzv8NC1JRiBzdrEdr7u+vIRVv8Zgv0uccW+GeHR9G9ckz1DtcFokmCRjecXuslpCc6+d6bV3qi0Z
0MjBd1emctfh8JlHbMOFk35Rd39nKdlaH4uZxRZ0dnkT7a03LZxDGQaHEKu3xDGjmv5FDgMgGedS
uNN5ZKYgev20xPPJydx1P06kAX3nDYEZyQqKaFMkb16VsXqnch6FFPHXL0lSC1z9aS7KfQbgUy7G
k4ynK0rrxnH8L2ipm9xPj4qBapeVFFPBLma6R14BgG53KJoctn55HG1C45osCdTTM1fafw+mKbyk
fyQsznlWEoGbiSD7zbQTPk4rOzy4EBQcAHvGxDk3EMcMGY4/sjJiWQPgv7Alm4EX27YaIhMFiRfT
wNJqowbnrIIZsmdd0+UTzY9ruVtAbQSefeszAElzuC0X78QL/d65yzogrMZS4fXsiXdbtOuUGoba
5aUDX1Bb062H4KdxLGZ5+Z+cp3NluXftElCBpo7BDizgshs8ETXCx9IEG11jxyvM+lYFYNYeuQtL
ruap2uc+d4eRvZYNjnNQQ8Bn3sYwfs6H4qhDh78W/AKxnTh0Pr2Fd3la8if8hMy2hiMCxd6V3rZY
yOs7j9dyWTLA48PdqedtruZz2bXHhMpFkWTgd9xqkNE4Xdazto8PNMOC1W9Ke9ICMoL69V0oOL4j
mymCBD3Bvk6PLg3H8hjqD+zg5BQhP/A9TihhZr9AzZxIiMi/rmkeGiPlfEsOcm7IS7VH3u6oeSyH
0z4BLRJs5ozYpJGWsWULkd7YLLvX/i+ywBbJ9q3CYizQPaS2/mNJAvcDPVfffiyufWPsAyAXhxQq
TM1inIG3MlnGSzUGb1iVH5M5TiZRmzvkV2hCIY/NwwyitzmwabMLoKl1/6VeRrpRnTy3Pije/WQ2
NyHkn5Bk7zI0L3NjPSHZUFOVq9gC8CfJWzb92qsVV2UIAkG8lZW6FwVBiV6BzMSW2nEC+3VwZxlA
xF64rciBTpg5BWQDr9hnQskKx8o+MHsAC1RSUnwHY3aYm8+l9H80CUE27eAELb9CyinD5mPbybvw
ktVAooLsx27U+Q7t+1wnjJrA3psS298S44bV5fPD5+G1FXa94owV8ykz57PFPZinzdbgnS+mJpp8
+2hBl5riZTsGA19l+AiVgXxtgg2crP3SLFuzc18xsO7Ic6yWqj5kTfpVI9MPy/AXhChOa1hofYuu
5W1aZzjHym8jryFLXMP0S+duPmOmewQBnubC2jZZewuHgdAcdEMS01g73iRbEhqZHXNJ+Chgk44H
MlKH27zwI+AKr61hH7HWRqOst0uP3RW7AU5Bj+6WED0I1iU1zn1svNe5B0mC8yNgg4/FcL8c5r0a
3NuAk6DO7WMMd48Tl6ywQ04WyyE2RKJjmOEwLm5wuSIfi8uI6bzuFMAx9784GF6toovcGJ6x4vtb
CtwsyLaUWfYIF0YxQhRee8yL8cPIfAq1jp0oaldWS2TbDs768JCU4K+datPYHvcAwZVK+wTeWsZ5
7ILEQ4gJd91Z4b532CKHU8egOSxNjZcghCMBppHzwkRSTYHigqI/Y36J+PePsTvknEysPaRMdkUc
Ul3d0VAu+GHX2Cci08ZZxIJcjFey33Wu3DM7iBRMmKS1L4bUHBzBbgD7ZTH9jZURZXIi9DxGiADN
KgS/pHzj0OSPx616GlhHUSf2Pcucz3K26Zh4FJthP8hq82CypX3+2mCPgCWDgULSFdRR6HOL1BW/
qGbher4eve7Fl8YFPhIrKvxDN8m/tiJZOfsCo6eyf82S4avk9R/dghUCFiVTu3OQNR0JvAWObaDY
Cyr8o8+s3HDiLbrnFvraBWrDasZa0VTzoW7iX3YmH3SZEKvPKfgU+5rN7pLhNk2JzIjEXFvwf3VQ
bTvZUziLo+vRxvXcdGmu78rsN4gt70w1aS/wHhKmY7HVndn5Zzd4T7qxAKuCUtfxflTOFoYAKmm6
cQNadghPpS33/iCuJjlTiLv5xuf0NIz+uZfehsLoFmBoruvqMlHUmfgUms58D7DBTAshi0zercG8
Ec44D32PyVY8PV7LwDWOdenCWcA3qPqo5OYBDvYicGQmsIV4ZXFdgnAi1UxZi6mTRFDNsNoceGto
5Mo2f6pEn2E8QDSLGXg5/jcRzfIRnd6ZWIUxzOE1aXZcJde5Y2eYtOMP9mVEPVknohObuRghbYAp
YqRso6WbrFQg/XAv8/nauc6afu2AHnMX1OAdxavrHiwRMBI3Ngn5Jd+e70CTOZYn5BwwQUgMQs+U
eekBJt/H2BLwDeeXEiCeD+Urs7kcgoW8ubUNMYwv0t5ZQ3LAj3LnWAY2p+cIv1EEApzWBK9ub5LI
TN9j0aptIAvuceb+qcGunwrDrStNVgYNp2VuL61lfndt+p8xue+O6X7pRzgmX5Y/+SJvvHGklca2
IUU+HDWsMwmyBPrtvqk08pb1ZHGPyQaMEfEMtkIdU2v55GT9ayjjMozzZZnaXQnBHh8oGSihXjDv
f4RutjWBKmM7oFAr1c/cOn/rvjhPxvjrJ+LJLYODoSsi8s1nZlIh4Ex7mdR4Sqvh4izjyfKyClsl
G8YCVrxNIY+Pa5/MgCkIWEpw+Q8Pi9GrR5RZE7JvA1brGJcuR4Otxrsh87d5YhDg59MJhdVbTU6G
D4AmmJGzvbDpkKmvMVaXIbOfNJa3AhSLXen7UOCDScrg7hfNH69tuYcW6EbMSGYxHTs2XpghFBWW
jG6hSBzMniUDk7yW3swDAglZiYdnvZxJZzebQGDoHGdkd9a9ZchLrf00CUIzkJxXYGcuI7PzrMNI
bgb7uNXM68P6BP2VjSTuBXzVwYf3r6y5wBhNNzr3ZCCl99U5KkdKPBP5spvlaAcaZgTXSpb0EWsh
3giZ7jsL2dvBJBKkxs+QMYGCOoIa+UIfsIGKcxuyhBEg1U7mPDKHIZ+osXaS+JMzOUijpXUyUAF0
RfO/4AVhkdKn1YAu9mYoy+65hBnhLOZn3+m9U7necTJTBkOL8WZO8X+OSj56AWM6D8R7XYVvtT//
V3vTYaynUy3N57Zme8IkyBe66hYW5k6IArwEILRpOlg92wby0URIap5TRvkSCQ0Jr0yvimfprLDp
cpajZ4sMRUOMVLBZxv4cdHJ18+04OcANEkzqZy9qM2LkQ5WcelVSz7IGRtXe7/+tdBIDlR/WtziE
1zepNz3JU2bolwQ9RpUACgZYe9Xc/LMQVC0Tvn6sD0X8QKOYe9EVV2DRUQrMU5AQqyakRtYUADkr
1OuU91ttGlulxz8sJflOK5esb3GA4HvSJthNCsMutQ9dU+Foce+0Y1gKMJcU9dXFfQuzMz+wfDUa
FhrWWbD96LFEibFcfJDNeJapvCs/+Rd0XrZq23ATesHfOMOX48+04QC9sOC+mz7JRstNccc2Nzvv
3m0Hxr3sXjo/IAoXf2Zifp2nKePG7F/mwrxkrcmIFEK+OYg2WuCVISS1p3l0XhNCL27GuuEKBBBR
HGSagKi3t59we6y7warWvumtIaOnkR5HdjixU2AucSvXfQ/d7IHkmc9D2PyWJQATOR9Vkp1SE7+b
rreaKzkcjO+ZVrCRi8SqLL8UVSd+geSXI+x10uJYtQLrMBvruElUxQx8st/aGWS2Yf9YMeZ2D+5I
X1h7f0o+w9EwmW6JGxbC81xmT0bDemjF7FMopuf6OQVawv6oXd8P14wMBWmNIyHKN+36O+YctAkV
w2HLCg8YTaGiGgydzEPhFhvPpIGoiCBi33gZyKYGrFtZgV1nPlqkfxi+XDpp3wKiX+OIQ7LjE5TL
8g+34Kvlj98pQgjLqP7zKusaTMZN9cPWr9PvjiRugmLONliYSf18Z8nfaywYV9UwjTjpLEJ9CrcM
Atc/+ihK8Q7Z0s2vpVZfjUdQpHE5XbjeoB2Q+E2LCJ/fg095yqR3x0BzBy6JswW6Feupos7jmrbp
GBNL4/2ZeM4ztiFmmP/dfhv79lOlWAewYALI/fZNO2WLtQxPjAO7vRjH01SOt8X2zhb0fOLgf1rP
+QpUf4S4ipEQ9kxKKjlmyBoMydVO6vewA9qkCJQJUZ5sD3BkiN+rX7pXUahtPMOezIp3n4om9k2i
OQPg4MFnEOVepxHfb0pAwLSnn3gwq5Vtc3xS02wxst8qZ1kLC/mQ504JczsF/b2Y7X/AxY6W2Ty7
wfCGyffRa8JMLmcINM1m0d3eaDx40sObqooPl5xZWTCLXzLz3PRBApytFly53cPRml8SWbyAfL/M
RrVllvzuuuGDRcaKBQzBXmH+583LTwILAtLHv0aT1FQECQIws8KIMIwSzy+K92UCirfg2cCxdGfA
v2X0GVkdTpJiRLpV/i/Y4mU1OM6nsLpdkFFKt4wJCUxxkiuIlg+A1mD3f+e2+chaZzvDK2fmzfpt
61jn874vKNBK1rwFsEBn6B5oEf63Vz1WmDApd5bXRRlv3oOjAVTsxjJLRmXGKYa/itl2WzrsOYF+
SzSXwjCudkSQf6tEPAtONFZUFZHW6jec7FPqdNxE/p+e1YDrNul/MIczC6v9N7+WR+liaZXAIArE
YtqWehcKLMBTh1UBhTunmDirllG2EBpsTJZtx5Log/eYgCA8vbNL9KVq9MmuvA+y1H8CKS9EgEA2
s3NkAovMLx6/6KrZjINHlLQufkzFAlivZN2JNVMPFiHjGd3Tt1QYvcqnuMZEaFXBJ7OBD8zoDpkT
A/8jYs5sn5IxPjU9/ow6vdZVfYoTMh1cYthvvWOzNAcYUPslpQb1yhPrSvF3S4n/0MGbMJfzEyGT
U9d5ijU409VnxZ/TY+iY2k98PGdBqFE5y6cq/Pe5Ni99gmRmmNT01RSpqrykTMmFpzH+uUXkUy/i
9BP7PFlgFYTeZ6bUZUlLpHXp/uu1B38CuoI3Nt86a351Z8NppFbSfBCgbOLhywWbxQ5rn9xvCPcy
LwgxzIvCEJb/bT11UEt5Jm3NRhD3buv4a3Tq91ENp3xoX+qQfXfgLddLWlXs5jCgnzgjt5b5HBs+
Wp/32qjyfRrtaGFBzQoS9Xvn2+8qZLKf2hGm2peWgXuXe1hyCMgQSnQCUgVexDDuyxPmB7v2/gCX
LU9Ycj70NDw5qfU2df5ajx16qHNNiuTScWwT+cj+ZS7QcOHr3SRasqYW5iJ7+df2cbdqm4rtUB2b
HabDkJc/Lfa6JkuhhrqvI6+7BJBBnKTMVpBBv5nLXg0MVEx59rkx3YN65H1hR6Svsk8VFEwdaIbp
bBxcQ0bV3G3D4wwktDAPPpt5BE9aUzZEvIESpQsq6ZS+CMGg1NHZmxryr8VkoSpjlq/QsDEOo7KQ
TfkdZo1ORdY3cf+xeYttuM68J8DyVHTWkxNmh5ZDPJbec+mXgig+WV0h+JtR2HcpASMvSEkcd5Ej
4QVkIni2mhZY/6B+lYv5Vrn7UcLQdmX7wY71HUUv1hhtX+2CjyY65oEFfcgXwGv9JxG9uGWN7E+i
9IZzUjrVGoDXvCWWyr9asitIXG4cxAHDeeykmH+MsDpajjg0bfO3ZBHEilnxTwebZs2OQOrG3Htu
JusoJliOvbhQkGG69+WPasyP3k3uVgcMYWLfSRtb/BqYPXT3mOZQGcBCPTDzlaslt75rUl09SPZV
5sVvPfa6i4JhqcYQMwPeJsnuskTixx/jm1jsB9UHCBz/oxUOT3i+aGmabOPUGpf5ssZLcWnG/HNa
3JciZv5rEeO2SBKi5/AG5ghIA3RexQpYb5Z/PCe7KczExmwcoAxG0rAPpepvDsH+xklPSc4u5U7p
/f/tzV3ISh/27B5ja/5Yhsradv/j6DyWJLehIPhFjKABQfA67f14d2HsOHoL+q9XUrpKq53pJoFn
qrIsdYJVAnMI2gP3aHchOZTdc1W9wrD8NePwfezHF6DEDwQmAerJl67Bqn+REb1Db4l3xGc6J9uK
vSdz8LKLZZtXlBcHr1PGW9VlS2BfDnOrjL9Gf8H2uhyeQzWeeJCxuMpIHCcP14UYOGdq96Zs7jEr
mY6N5uXiw+aUVrFpXLqhnje0mv3ZKMtL01uHMFZ/WcV0i3CtTdfDN55GdEEBnOdhHk/0TmSUsQEO
Elbkrpk+Gik6FXR5EoMbYPr3SZh75bUAF4odE+6XucZh03QnZYvfPGb6ybiUSI+YjK+aPtWcsL9E
IA79ElPS6JH0prAAeqX95Czq1jQrWIwNA7A+62j16WsgkVBO9XmaCkxhFcuFVsiIRtG46A5JR0dr
yHxtlzftP8CbO084m6E2T3kbPFgQSc2BeUJunJWHowTYQyBiTJTONtMBTRNu13DQd1bOMBSVwSj7
A67qHy3xl+R9vXOtECpWmCO5jT29KnFGu7Nxkto6sliBzDJSUSiWI1QKrYttLXTLfWHHOMiL9ewz
NNQj5UL6JT21z6r5kXXeGfE7GraAuhNbVNUXu0qLQzqwwIgD1gQ+muByOoekKQiA4blX7XEAYJOD
TdtQxOIlS9r4baY25rWXW04aRJv9mbXI/ThMB4fGLE78g298E8V2Z+bi4Lqwati6osuRhzAhBhLt
3T2ReTeS2zCA2cVHYhs38pSrlRsSEDX3H5PtPRtTAy6EnV2H9C417f3CJkiN8HcJyBTu8NJ10VqQ
tDc5QBQMQ+PWHNZDqa4KEt8RBiZ1ZWBvTcdTa5r+33SsDdR6jUbUp3YV6Z0oXv5CSNKRLS7CLQtg
KTSsTAgQOTOoV76b/CLv8ndJVjgHH7LvbVSYdBO/FiuPLww+k48orDh30svuTOWSylNcx8n86gMU
TNlkbQYn/81K6+AAOshdhi928C9tAJtX8GN5tFHa++4zHSgnGxPN0eu/mqTheY/nxyRjHxy2+K5E
hUx3GJG5KAuGTGTgMSBjHDBa1j6Xdk/430AZ3yTEAXig/pjaMe4QVXQaRMs7U+PjWca8fViDlS6g
D6R1SnJRDJ0hl09gia8NfnE5MZuZ4mV8b2LYZduy6nA2YLWAkIdq7TLa/cU082/LkMQsSXHKNXUX
rjy3Tq6dLW6lG73P/EUSyAPSFbDALR4g1ZreGSoHzgF0hmt3IcA2+RPybLasLNHi2jlVaj6Vbkhg
RphgCgEyZD5LsnB+3Nlm20tNWD9phZaFjJ2xPhtQEIh0YFeBMM9YxZNfHEpQMa9uMD0VFa7iRAhj
Y0byy7dqYBMqKu5qAV+rHmsX22xGadiDnw1L89WPDUj8Lmpnr2Dbg7C1y9jr6dCUC88k3vmTjSwr
ZaJTGZBqaEvbtexyOEIDDtrBxOyQtNYHCcEgXqnEDxMyiRSS3ABFxkiKC5xAhjNzENzrFKEEwCUH
npsqj4WR2KywdINDEtHaUAgfMW/zW1iCiYhQw6GhJlvVCmAvQD7zWIgxfi0CWAGGkxiHlANmlw98
7wJo78EaK+TVmoVvpuR8oV2MyLhEctfMFa1cwn6n+7/FyRsYS+wBlE0QgYzL+oCxOdqKsNMIMPAk
+SlExm5qk7VR5QTPuQ57SrLYyMYoWZ6MU47dvlLRi+mG44p4oSWlhUKla9BP1Am0c2LGg7Ww8gT0
eA4sXwC4cyF8A56Rza6pqA19hTGP1sbeNqBgn6pa6d0wUeWTaoW5qcm8q3SS+6J6mPyyZC9lDP5t
9LXJg0RrHru58eaPQ/ZmB5Vxi/GHXq3M7M61a+T7Llqk7z3pMGk9Jk9BF5mvMFjbFdzfBH97l4FM
4kIHE+TDJ61SzoowIWMjn7CTGFPA/CN1PXlfugjkS8MnK5pK+NgIYIZ3SBGnP1bBrAV9k7atA018
1ayyzyrnHyQHbRZfHKuaBw9tamMPYOmy+cE00IE4xacVDg9NSbaDHVFMbGJtsjCaCH3ZaZYAZkNJ
hLiZkLY6GFvmO65/SUQmTuzGbYQDSfkk3Gl8TjJ8qUNZwiWpqu9OI8Cz+jLYANZhem6Bfo5NlMUI
pPr9KEqIkAGFdZOM6m4SPc2uLv0P/sa9TF0GUiBf/MhMMVqH8aeVGinRhYO3H2qcMQ6ZQZuG8wgV
RPqmSsGR54XvTYziWA94gKbcSDZGFf8ziCAZY0QhRrUPnR6hL/0OqTcDvNfaR3w6WxcadibhOfT0
1hb3raJ0qDEltnhz7yQ15joS0EE6lLgeQLqasVaO3DIR5lYq+97NwidHsN+w2T1auXNEPvMCcOO3
nsIGRZDa2BEpeEi7PgAhMl4vCgBfQ/KE/urA7OQ65sa16633uVH3lZz1WmbZpXOT21wvyg6zIgrU
gOuUzbiPo5sF+8bnKUKLqfa9yRVBk/TkOprwY4s/EcfekbntKYbKt5oiEIYdVBj286iFuAGhjHZE
TRHIQChHDHHYuBUu4vGoYDKdTV/WxBKl98HqN/Pw23SE7qRzuFCNou+G6bWPyJ4KHB/PorFREQiH
xGPF4DloUfK+uynSymg4gnsOBmo341bi74MFXG/8wvu2vOonEqa3qnN+lA5FuS85swsenTpJb/1Q
7YNcTne2Mo8QrpZUU8SwRpbTn+NOi1g4SbEjj35R81+1he0CLSo5be4F0AnNdg5HtYnLl5I04bWp
vEtdZnALShfxiMA24gQ46InhNjpUkp029lBDrjRQNevOed17FZrwWLLPtsW5dwr0jBDISkmKles4
/6Zpog2EBgW3mVUUg0t+WXuU1tJR3XKPSjbA1OkY3EU5to2m/XDToborJ8klZGXeRvB2bnIBvSC3
x08BUKLGUefFzWsFLgmf0IQkiRyNdlh+xD0SA5rP5aQQTJMKIZ9nH4taly4VWYPTw4wxkCDruIuc
5sH2gVzqGWehZa4HXz1nUZB+M6iBP42xCGkwUfcIl0MS16AswOx+nueaqzEmMC4R4ZPXO39da54D
1pSb0hDWBc0JGaDxfFI5jxrB0keB3lT2nAleX3w6qXqbWSvMqlvzrp3RvkJ3FSFrfkl4FAZfo8u+
Z18funZ8aOb4FkCkG3zAC8UI8oz5CqnAN8vmaMIhgo/OaB7ayH9JCZ67k5b3hJPt0IfU5ixxfEw+
7tYGH+OZNDdt8s5Y70WOGIqZ9w6UzOHPVNebvKveUxIskeSEl8xs9lNJ/rWYnhuXPdYUfGSlWnpQ
lPxOCGHUqhBqlt6bQvDCuzmSwDpgYYzwGxDxCa7LXw958i+KMG03Y/kZmjb+1pwZkfp2ULrgXXQf
ktC62Jm5KF+BFiHsTxx7gxABPaL36XPsN2MDdkrkzzoYiW6ndbxzSOuQIAC8UX/GVr7xB+DgMkCH
nBf1Q8FdsqnC8lX67dukiCwfUZlGaLiSJZMZp/IpLvQ9jAOy0Vv/SArGy1iNpNyH3ldfLUd/iAyn
Kyk46MvfnYm+Nk8XfnVz9Zzw0+zNc11C56TJvRtGBUKs+VFJfzJd/Vgb1WOh3U9yXXdZgjjCNLmC
k1keRpRTA8FLsVfvZESqWBM1xAxlubcZ8CWkfUQYYfJeVs23NwB/Jry6j/wnEh05lcr7sM/u4WDt
3Ww65x1obIxYxNkGP2jN2Ecj+2S/Ha3KnKnI0L+Vg/ec2WCS8lKj8hD2vR/5v6PiFULegQGoN9jp
N/WqKuvXVtucTLm6y3MIp7ItnqlNVmirAYQ0PhlzTEsHjblp0F+9md7qGV74ABtsbXjuiSeYgTc5
TKp4AfDBpzZwEaDc3TaT/kNPqQ9VXWzMebhUXruwxikhYsBujeU+CaaLskNaYw/Tq0c9S4Ampq3k
za+t13JQb9Y0/PZqvu9qNmJ59VSCd2IJyWZ79uh2TCak4dAhCDZcHgrGWaBSDCax6MUtj2w3rrd/
jtv+NLr/HCJ1terhyh84O+Q3ZEocQaUyUk63Plm6WcF7mGrjkBfBfWFE93KUW4RVOCcDwv8c1E9e
I54HoqRUI8+RsWR/SAZs9QSKPmN9hmDrHDrRIdDGsW/6rxjtgTPSA7YKr6TC0+5KI2FR0l4AliO3
EPNnhfW9NupDTzDGIPKEO9ZDyEzZ5ZImn0ScmAVKmbWbLPYSZzGMkD2SFxmT7pzvc1pipbG7GHl6
KVLF9ZeRPBuL/IX8vU09JdeaebLR9tfZYBPoRvJcOGa/I9DRY29kv3EIsFsdZpNeNGQ6PHx1DLRa
6T5MEtdmjNWJySuXRtMN7yF37aiD1zi1n5SuVyrzL7k/jJvE5MwLfZ/gDdDXOVAHC6FXgCawidJy
X5aFgAI6c9wuxtTiw/dpt2tzaNeJn35WTgiYrmIFznXP7rvT5wDJEciUa2KClxKWi+bOyXYa1eFK
msAAvIYl5ryIPk3UlbFdHabF0aEEoEkvpGef+MS4KcvHNGe1ZjXMCIoyC/d9lO7cnLsg7xFmF35D
5vb0LcvolGYp+ePeeazzM0GkYFKc9rEn1dxqQY+UA8zDaHjXOJTtHIA13O4ja2egIl76xQV9kcHM
aqQLQcLk5RYZ0HeSJyG5EL5CMQMYfhjTcblS/9U5SNrcfCsnlFle86l848drXAT+3oPdkn075q+G
bB4qkuvuSqeG6Oosq7vJuUyMLJycrito391FyenOqb9RTU6sgtyhbXnzbQHTAY7HtIiWWvxX1ONr
u2PtV4/HIPaACI2EYbcur2NpQ06fD3Xn3zKAmYT+YcOiOr9LNDJPUmr9mO1LXxvIiOIwX9ShaxfY
jHbZHiL1R72juRIE2RfpkO5Boe2GOXqP2/TeaeYT/ja50mPxG+M/MGpihhwEdgmRulYkUIeaj2Hv
kJVb4snVPZct2+RBMLDRs321azSVmBUuTqMfioIA0nKIOT0aeTNrOhsjPjKbuwZML8clUwua+6QI
PwvsgWG3UJ9GYH40fn5qSoNQZkL32DaXNFiMS7WmrrGJ2Jqm/ozjeDsDvfFaEm6t3HWWNc5rWoW3
zCY0bYjYOQ0N3Wnn/uLJfy6aath7ptjUtAMilm+iZ9OlVHzso+nVHcN7B1M1Kyc485Z+kdGwd63p
BxfLex5DnPOl8z3SYBH9qmARTzyxFZ1V5nHadvaA9qUxSTOlN1vbuXNPsgoZHB6xFYE1j3c4P4/W
lD44zjDfRWP1sczoxy59BftJ7ux0qlnhrzPGmXbvA/NjvlgrTDK2YDMy+hck/d6bhx7CU1TffmOe
pfbuKjIieo/NPlueB8cdXolkf2djtge4S6E+qBxuuoW+zvTqr1x2j3KIn/vZbUCKehbpc+zDnqO0
AqzcY92sfU/sjBBNS4AsZnZPjoU2njok3LfgMCvtbST/B/wAJlLlEaUvb1F/Z/biyju5ZpdqIqJj
vjJ2qx5NVB2ErbGW1mwjKK2j/G2cE/1nGQsBIt3nUUxjgsbxcQSlW/Um6YIGm/R2pYUL+6g3HYJ2
Aje8hkA5/2Ke5Dugli/+QPhhbSvkTbn/4U1p/zqnbFdb1m6XefTKrZYsC4zSrrZC8KNo+Iso5dBt
TJP6sI2RdoKKhfqAng4gUJxE2zLHUO282bkPrZJzw/kbMhwEmbvX4JnKJFsti3VTZUci0C+LYacj
3MtF3B64470M23M0z/sgsGG/R2N6GFuEcm2K8tqJThRHlyyYT4YTLEFJe8d51ZqyD5kVfTuuiGlA
/VQ/Rb6gBsOLTv95KAU5Z6l7jIL5Gz/jUcrw2bL0ugWuQa208SbUCL2DYneBOhGp7OH6CCGfCfSf
HYdBAPWMbD+8UqAsvZDz2gC4Sf5ylpwcRpvY9rem79xLTFgCGQQ863VW2uecuIHRreF7ljvbJbPb
qj5CEBGglU424NwsJ4uiE+9+7SypGXfwMH+GxLgHdnEcDb0VRXYSKAKRjJxmDegnMRS5XjMhJ2hL
K3LrYViYo88n3ANeyrbMSRCTxRs4zycFg0i5BIRjQqbI/Gdw37uop+JaPtZdfoya+IhkeTND6ZXk
ANV9sx4kD87oVIypsEtX5b4jQ8hIiSCTMRh+HvmkE2vcH0flx89t4fP5IskB4tNV3WcdubsKermA
Dp/52A6yg8s2rhmCQz/YG5Zxe9E9p0l2VoDy4Hhv3cw9aELAfCM9Nx7BAy3z2wG5gMrbR1JJ12yP
12aqeGammY/RvmQk1SoMU7PETDKBs6OURRv0Nzpy6ycWrC/m7XlMkppu2ZJEN9JV8QGY/7IovNi+
SyC4/5W6wUuixL+gB4bD04BKsjpJu700rSQfM31Ug++ulBMEH6FBN91iyVxLJk7rvjLqDS5XuPf5
bOxMyAQrBL7Z1RGevkSpCYS8st+dvv2tY0j51vJzxhJtVzwggWEFO7TFekjxlaEI87vi2vcZqRD2
BXGGYLrBcxbvWnLEhXWfkqyaG9T8aa8flQOGK3LBDyTWqgjC8uZZ7OnyuGZoYpbwSNwf/LNIQiee
YoRQf+RjbNH83HsW8a92iKLM2o6xcYqUfmnmgKdq8buHW7MfAKTYe7fVB6cIoYqEcj9jWYfEvEtK
+2SH3o5oc6Bh7fvyiZFS9hKY4cnvxm2aNgTYFOBVkWuQCxeeJ6/fM21mMkUPykqc7VKJ547sTzu5
9KFivEh4dYPLqLGQOAekBkdsDXt9RXiI2jTf17R4ra8utcnyZnCqVxlLBibyg/39xR3mZZKifmjD
tmmDHi0M4U7KsgIHKm5tWH12Qq8jWtFVn4kHKRCbVPgLycQq/1lGLrjA8XVAoyDUZ4LzacWI78us
em1F/4fkC2sqz5AT5J9u6NyYYj3XDbvskpG8la71VBzCut+jH0FKSeJP7rz4Aha3RmIBRGufLcFB
bWocpw68QpfTe/PxUPAPyADT4aYGMuaCeAuICd6XTahCktxnumV41YyPeq72A166VR2kQC9TSDHd
29CO917jHdraJ3LEeDJnQYzZZ5fMGBHqm+fVr6J2j7LAzNqRTlY5hKA5Oyzxw10Wkj4q7Xt8AKhu
aX7Y8cyFc3Oi9NAJsFbSD3BFR/mma4MTLRBJMOYG/8UxJuW4bYzPZnHn4mjipf2uzH6d2Rp+MOpH
Qor0vTupRz9VsFBa9dKNTYhyLn1ieIPOceEPctkcinrBZgCvz6HOyfIUMpdnzlFzLMJ/Ouss3fRN
fgtNevApR2oSXXtwTyZsumQq2R4V64WCybf+m/gV+A8IBoU86aCmfVK/Rt18lnX0JSNWpqiIwtHi
be3vSx42HWBN9od9rucvePg7qPqwHCRlPN7N3K+vlomVt9AEwIHvyD9kjTyHdHUDWgz3OmERAqGo
tYknb9tUyds4AdR2kONG2bpzDT60dl8ZGWG29pNdBjxb9DvJiCMn9w8NdbDbB4emJ7/QzvRLP5PQ
q6KTLMKfKCJvosEuEUEEbeOzQ2skAe+MEDdim1AhPcCCKX9rosjwhGPdSVJYjKHNhBCdCUmQGwdd
ROUOG4vJfdDNK8p91g4ddQKVjZbfyEYPoT8d7YyCc66+0omEEfzDqUk6YOUdXeh6pjXtOBvfUVUx
BmZzp6ODQeKtQHQT9/FX0UGuh+/TgSyUqt+l8D3Y6a36noPQa7YUGyi8YVe7DYPa/kFSK+RoWJhz
r6TREWPSP1dptIOftahgn3OvMIiwZncSONuRNbxp0osYyXacikdPuwf8WbuADC5tE94QOk/d7D07
rfsyKX0QfXPsk/4+s+jQExuqKoARJ7yi/KpW6MOQBTlnAuKWoL+7ScmJwwcgdRs9GxnoCwvl7zQP
extXdyjxY1nODLihar5cu9mhWDmxLFsZizAaXoSTPkak/Mq5vedl36oiu051cuuD8DzPjKWzMYVQ
kaHz7eEFFz+dSB80x2OSxrsstb+HRO6KrDxbwNYtTN1eHOAEc4pb6Ft/eVRtIpji2ew/SyvamXr4
Sob6rU+7Z6HaX1f0rNGSG1Q3GIth+d0nztYGZM/xt+mImc9CVBu+3E4jWTkg91jRFw+kJiIAbSE4
Im9N+2wzFdFLNnuQWwh9IORyMGk7wIpYYbFw0dinxk38TzuoknVuXCx3pEmgyZ6MxII+k65tIU6h
VmRP1ISM9j8coDspS8gIAMPIZxJz/mhx76OYuCVWhj24WVtF+a/3oZh5k+LiDq+M3y4jqCzFRn6M
fXzHuAL6bgPS4JZmfAqTO35ElAi9rm0GlNSXHV2zrhgSGCwi4sTboPEk7AKpvhLyfWAgIeHOM1mA
9BV1t9p3j/Mgj4ACVi54sIS56VjGLyr6mKW/N2OSDQp9c1JnHTvFLq6ZSDtwjbPyybGmY2gNR8rJ
l9lzXkpSH4KuPoRGs3GwF3mZvCyEutx575ViaZZudBGQeiL2KnOvRi+3BIn8wkNelTqZCQtnPCj9
7mtq5Qm5CGj0VJ9LU7wA+/6zSMUSkaYwdcw3B8h54+QP7HuvaWIhhMpBcrpVdR+Snmf03SWeiBXK
EXdqrK7htCuhaSWBdSHIb1sG81WoBIho+J7zlhO7wD6RWtihtfIEaUHC22ipd2Flrrpqon0aj+CL
T0o476xCjqWSX3VIOEhFoF4Jw8FQ/qsYsr0x6TcRRQ+zrO/9qpwYzhswi7hR5UDS8ly4h4rxNmj7
b9MjyNG1UXgnnxqSkWEkZ1DXCE18FJHiZ4ao3CzqlQBqhUtun5O/qsVgFkR77YcXgzQpXQ1QOqY8
BibKVWyL+tkj664mhDu30mf2eCQki/fIsNbTrogR7GU0XmxnkUOAgAI76cTkebaXGsslSrCDSonj
iXIG17yloQIMNVjfpZm++NGMztS+ar/HRNSe2TkHd43M17XHNkHJm+c7T0kb/MP7cUedcmgRpQzN
X5gvI6EUU/+EiYpRf/2QYH+cOIe7/LOEASkRNNTsck1sZWpudkgwVlJjJEQBCBScEfK0Twfx0U2L
77tfOfUPOb87W4BCxjXR1/rot82h8qZr02JFmkR+N7NI6keeWAV6sE7QBgHSTjKMMpqoS2ljruVT
qKcLKmIqN5h1hFYGHfSLCdto+xRikw279pAV1tZjcWukLsNX8yJyZ21rUHnEo1UjHE8S9CpzM+en
tLSRzzMXTQ7z+OyJd9dhpg2fNq74Lx8T1a2KFqoGuuNY0/d0iP9cembLXhkhHq0MtaTPDDRoDnbu
rRX/nqXrruxwO/rACjoAb2Lbo/dwGrVhsHD20mRrGt2xienTiyXFNGHmE2JhBfIDpHjayiVoEQiQ
ZCfULhYnw341zW41wc5xWyTOXvnZkpDmd/2GHHeoMkwriL6Nwj821aBdXnvaOe7x9f9GxhEjmC32
dpIgGiNeh/yAjAzW1i6AU1Tbkhm97JM7p1MrZIEXFtsrGuNVb2Fm9K19A2/Sn06AV7ZFyXo6cdZy
fk0qRmaxxZ3mbo2o3Ak3hJ3UHDRHAdYL7ALzOmIel2nnqYcxEMB1GYAquGjNHH6CmnAzhNTb3kpP
0k9PgdVCxtr6uc/5Z5JQBgsJV3hUsOYDRzYqZw/caZvgukrCTTneonhiE5Be7RHju8A+hh+5vKcn
f6BuXFiqKF1ctuzgCQvAEiE727JYT2SYmS6pDz0hRMWh4UoxaF8TzLlYr1PCOovPEsuxRiE4kjYx
5WdfZSc9n3qIESaPkQLDzrDoo5glrQLSDeCIjCw5EgiMn8l7QZJlraOJZKoAcOd2tifSeELRUdu6
inxSRQBoN9injA05unaXtZNsAe1ZFJKAS11ETwHYXrR7mLrYCmQNm8UwIMfNd3JUfuxUmKjU5hEz
8LBRDnwNd8qYwjSDderMydr1A5MJZbXF0RiGHB4bxjdc4vH8HUQ2qXE2MDQiaKPlSAwZaxmE+4Sm
z+hjBIzgEa3DN2MT7TU634Vi2cfm5uSFMb9vd8G7umeetETfoDiJXlHi0I3qmwD9sPAww4bmwyzX
hN2TiBjxMi1PnHsqku1QkQEfeZtEK9jC5nOnq5c4cDCba6zB6S5BajpW4PFFdoijcUNBd9akzQwy
gEkGgxONHrR8M1v4Kwj3bFiyFBXVZOJHENwGkMxhX6ciflCVfcApe8cE20aiO6Ig69Hr8Hjs2C2u
8N1sLWPf1qfJ66BBv/YT7FIgAgXBTZ0T/pXkVXVUMTBGXxtEu1QXQPVhBaFmsosGSyO5sap9lMJd
+5nextMFDc/KJG2y1PVXg9guzMO9BTcNMkDwWNu8ZHmFTJSsTMTXazzuRzfuH3T6K2f3PtTI6DDf
MnQON1Xk7KWNbw+TahhRsKDvwBVz8lzMCi3nQU8MKVRmkcBnSqqNsOcPl2SvOvUeEcOtx+YT7uva
oE9xwmZb1/XeF8PPQN3LwpfkOWzgE2RFhkUpEjFhJqcE4JZvZjebeY+HmFGioFSmPukYbQLAQ36p
g58piC7NBv3XyozqR2siZTgbHjLsOClOTrP6xf25pprdpPhzx1lhKn/KScEgf5u53sX1uSHi+lRl
zm6I/F2sJ6Iuatga3WOlLKQDZGmP6dVymhcPhBUv5F24/AC4adnAbVGbwmGzYFbz+3vNnSRRLMxN
Rq3ZIUvzE/fkX5iKO5OsUAEBz6DABx15FkSItHayG8ePhBzhMsZBXRePCVYYNnQ7IxKsH+uV7vov
AZ0mgpgdsYUUboWSCCQKi4SOkbdL5GfO/75tzfu0Gc+2UZ7AXNzRymxbEyo/48yOHtkDAMwNt0rb
/BwlA4LRZS1V3dGsrgZ/+lZV8zmGPcP9CrQB7rkAFZWp2A2kK6d4aoh0awFdjrTfadyQJBruEzv6
x3Rh3dbFaWAqZnNPeQmDLgIlOfwE7JLG/YjlX0kFjCrnYPF6IDlYAskQyr/VxSdJHncxSarOYqcI
q42kX7AJf8LDQMxXQl4A1zhHPojtbZY8qJFbPEWTEBc3X9nXwIkeQJrs47ndh3W2Chne8bC8R/oM
43TfRkyKjPwpJi+q4372WUI0xEpFDvioxGHaOt9lMBjAtTIfdUlYgOeWmAcgIn+TD0PRgEE7c+7P
0wGk6F0bfdjDYwE0tJvDXxfihGiRhDL+GVM+ScgS/DIpSJ9/wXjvyupNW4CKYrUOYutxVld6Y7tA
A9a2B5MkEMOz31p/IJIEcpkAcA38UIPaG4R3I8fryqhp78Rs64b2ZRTR2qnaTes2d0bMtGqXdBDt
nPkineDeZ4w0QShMh+E2Fv2FF4uYHZ61btjBZL1NaMtq6keTEycZziVhndM8rh1iyP3m3EqQGjgT
ADkJo7uEhLZZ0JZaY8k7dvGNL0VH9dpU1dFq1TYq96YdQLMajy0CAN9h1rVcaIStIi4Ch2FuAkSG
88BXN32kVncdHe8qBMt3BULTEU+dtH9VEu5CNjmIBFYldxOSgFWeTZuONZIvNSxBQq+HQ9xcI3TZ
ZvPc/c/YJ6pxqZq4DRwMCxOmcKiYhyYg0Tq57zjhZy+49oH1kFPsDuTEiBlaRPoTxcQHgn0c4mrD
hmYzkQtJXUY4129lnid+XmcGEkMym8Yf4cELdcjq7RZ3iQPk161yis8g3lUN/LtK2x8s6oFPBYog
PxlDmE3ydgVM00aMggmS/Ll663FlMv6thgdASsEp7qiIhPabmyV6ViZMlV/t1jE2LiCp5VgwDzpX
rEHIyqIlk0gN/bi+dQSpfBjdxNQm/JwsADiz3WBdHxgQ8BcS1I29dgtdkGdd+AZL75QMkSwfGgge
BjdM69dc3CFBGkWLt0MaNUIYRYZAhDqOPJjWcMl+R1IrLSgkv9BiTj44jan/6UMqgLY6uTWfo3xa
NFAIBHezYf+UMiXJRq9VPPxyY67r5q0JFuukALQbr0kYegNYCTZaPOTG/1UL0ulpzwwFg+u4y0nZ
FCS9mF5zTChnhgF2heBpLL7Zw+Oj/KlJRqMhCEzNV4MzPUxfuZwTMW1j5b1HxMFnkAU9KFsjQ/iF
AZRRX0xoPkJMYfG0Hs0jVjao2/4uTOw1BRDNwXPgs6Yxs1VbBrusjo46bw99PdJxL+HSx4oBUQJU
oW5+rcq72NZrUn9gRdiIEIp3l20zDregDNnTQWfXdz5FUduTf9z9swg81yimmS0x8iDjhdbR7l88
MHOeJz98qI62T46bntfuskPzoAcnCDrqU4njP1nqvTw7tZbHFo7vCiVt7TAFaGz4rPlGIxzsGsT0
xAsafvMm62th2fu89R9i+dFaf22DSRuFB6i0KHaeFR5er+UWIgJGksrNTKVPfWzCZ2V/d07xgkph
49nEXZHzvq6M16SgVnEICR6XSSwlTtXvSlC7MoUvBossL/P7UYfbcH5l5ngICl5jBbfNf4HeuC09
qINl+0/kuNF1xfDSDRBqE6CCXM+l8x95R+Za02ugNfOatbbLrxF6qTarNSki67zvNz3gUQYfkk0v
XKWVSQiodPN1abpL1c3aqj9WyXvYJldYjPuBHA17KjY0zl9zMT7MWfhqTsWtqv951kdlf2qttwWX
O0IgxJ/6IQsiBHW3npfABaiT1f2fb/kPQ1tvh1gxC8PEV60a1/3w6+CFyKu7lNKnGPCutGoNtvyB
8YknCArrrP84Oo/lxpEoCH4RImAa7krvSVESZS4IuYFteNf4+k3scc3ESCTQ/UxV1lZLEiKum5da
C0682KRXkQBPsnWKAlw4gbNG9vvUjeG+Z+5SOcWDN/DZ49HAJn0fde8xMLRn6HQ0GPB0glSJON+Y
YfrOaO3mTMj4cWA4LgQ+zXx2BnXUCPaVVknP5+B2178hxX/oE3VeNH2jQ16KgGVr1exBiV04S950
PT/FcrzgRL325ptTtCf0rBcIgeu2d7Y6wUJeJHeBn5xTYC+kPn50kNNNIJkhC0sHsM4Y/MZU/iL3
Nr71OvrpOhis9RRGm4TFZTEv4wTnL5R4z3olZWOlQWvU5v2cV8KvHJlxck58+YTZlayqJvbpXvRu
mO0qZRdAK4AaNFpFDpkfMVIjPBzYhntFEqHoX73A2ERGt0ZKv6lAYEhYDCNS794mZMDA0Om5NNLO
qo/GJ0ufHQTqlLHn9NCbycJ9SZg+eczvR+0xptPDlqQ4T9qO7+lJs5wXW/PODTYWoEJ4me9TYTKu
RlCEyIFcZ4SGTKpq58/zX8z6p+o/STtu21ef39tlohACX3eZvOCVwTs7LXIdp1MzdCsmvduyPOrm
t0070Uvg+TgPfOrQgOsK/MxGxPXaqEmL8+S/Mj/ZWInj1vl/pZmN7qEa70WKdD0Q6GFD5he6CWVD
P7V2s6mkdsdMdK1ha04YOCVsJJcnIvyZDCpbN9tHFDFZZG6zuEIdxoxucpbwQv3Q3rasGDpD3we1
vhbtxSGtt7W4/xgbu4rXG16J3ZeHQu+QcztYB8eDSghz1FLo37QfeCLsIlmZc4I9hhfewq0qWHYn
0T4VbwiZ9ur/ab61iWBHohaHicVf3hq/Dtc9a5lFmdS7egItYWfrNC+O9gy+49jLp33sZqgEvH9z
hF5UC7GkB1yZ1luUvGEhXivcv5GAWomojpr+NGkEbsfR3S1Q9SK50sRTbSVPmYMIDSIwZr4lMqWl
kgNX17DXVfkbYu/1k/Hk5vhV6QxXWXJj/rUvLHmc6Iu8Ghtr3dxx062HOn4UINoH8hAUPWpzMvM9
auOC2Ak5+qAYr9V4DM1my57lUFYlaSn6DmgNqRNa+wGF/2DzZLrd2m9tTJDQJFFHn2rs2PJflbPj
Fs+Kc1Gpk5sc6v6TNVY/gc2B1Mk0K0YRNeP3x5+ppt0quputN2tm+nhuou1U/xK5vckQMSW2exxm
1NFAInOD1qS/tNqt7j/8hihVJKb+dIq6nLipGrrpQGTqtPcsmNzmlll6xQ5TO5Et0fJplgNrHiNZ
qS7i6dh1/iklIF7A1ImjEuFx9mE5Ryt99Ol48gNn5Zf1tjSHbV9eYKRi7zLQ2ulbzKFAIw89rhTw
JI18F367VFTRhqTMwjY3/mI3Pw6pQ35ABEM6fAoztVNesPcq4y1B3eEQt966nB1A80Rw6sO/PGIW
OV+PLlrwrd7H62wSS98qFsH46vFK69ceJ5zL+C5OtjGzJmYYK8ujHPUuWfpjgrlDR79iKbvAZr/N
65OunUp7NXjneqI2kQeXz8y/SVB9xi+wFWFep+RXWfewfcMhvC7Zw0Ss+LPp2QIappnOvkCsbAfk
hb3a4tEVL7bxko7aKjd+7ehaogkr/Z1Rf8ezMlD0xD9jrAv+SRCLtQ04Gs241m6niR0OPxW+weXo
kdrh3HxUlkIp4qoZZtBEzcML0ftLnzQ91q+LKDxReC8M/Tup3/PmX+zckHTW1U716F+Ll6Jn3Fqe
ZXXPTTj6/FTqMcY/MjCOHtEucYFzq4nOWVHdUL29JGP3kKW/kgEbuPCvmvdewQBUFb9W0V1y/Suy
nmrCN1l3Yr4ij1V/tgrtUBoGcDtFped3Xb6hSklvyVCiPZzsh+My5KZFA9bKvynb9G7q0QWBs7Oo
ydSUkmOnLYk+KBzoZiWTKIc495U1FtCKasgDmM/Q0qd5SOVEirLEk4br5Mch/HYdSReqUqkFG+SO
2toj2faSFwwtPZ1SQsrM2qMjkosqk/omlk60rSsmgQWouc3kKExqniywYmCBrX6KeIrnyWBg37Te
TH/GbPhDmZP/FCXSYPKZnC9YVjaQAQjDPnmdWkzBiS2r/KFbIvjLBybp5dr3OGYluCzAthbgNhj4
U7rJRxej28fgHWz96GXEdY4gFOEAmyzIzDEjX8deNbDwB37lyLuNabhyMLpNMd8RgkkpX3O+Lktc
5lQa9Mbkh6YHYXqzs3GdUHLq4KHqWcegmm2aevjgtOs8dGvSa2N4ZwPdmqUJMnPueCAJJ2OIhVk7
NfJTX5Bxk2bY06iZ8eg08mo13ibXfgvGEzVzg8a+Dv/3K8dKfar+EynSsocHm48srDB5tzXz4RTt
y5jOhgxyfIPfgomZQx09UB0Qtkx1sCrJGWoYBgJyJb56JSacDTxkLWnzgf5bte8lQ14FO9QF3IRt
YtMAjanDf8gC1nXln9oUS2EOBVDqFFgjvDGutWAG7vKOjRyTbmduCxEwOWD8nDKDr6P4EgH/nXrm
dhaSCzVuJo8oWZKqNRKpR8zYRYF9t2EGicYuUu0NNBm3o1duNanO5DvtY0V1TnNpe+OWTdleMvN/
mXpLnonDvLb++I32ezp4moD3Wv84YXWNQOKxH91put4vzETu7ZpYiAJUuhAZX6q487H9CYcIL0O1
e9k37cJ2q0uLhCQVBUe6NLfNKN/H2HlYI6EhZQCgBxNsZbzHDSdcavr4Z+3XabSwm5ByEoWHxBkP
euMcTKiTXDXeyfLQPbcTy9/C+MrICGh0sRusam24Ffx9OoEx/Ylr8ml6l6pkmr4T6Z1s4f/rzBHw
a45CA8YPyi2FY0SQ3yF2wrJ+nSKH8YlyhEWS2T/rDSY4ZLMy1rc6qWyxLWLCmItvRg9XQ9N2E1gV
tPF/ra4YQjXR20SPrg3TVuBaaDp901fFrK4l/aP/UV6Cdb+/l+yCcXovY8tAyRa8oUzZjAyu9Hh4
w4z+bcUARxPKj2KAkjKxZzTqh2PzDrbkHKPO/hYifGpN7U7buLLt9lyocOMJ/cbkzeTpA/EaCdrY
UrjvZebCIfeOeo3fjsaICRtYkew4WcahMppPb7ToOs2dl7evFLwbG997QoqHSnY4KS+1IELSJh6u
jy+ymGBxo2gx0G7zCYGrihSYVABAFpLtRF9mJIWUc9AfIOmNNoAa7N5ND95UOK5Lvb6EI5+h6zA9
4crno7NNDQpLtHaGh+swP9Ss157RTwvRIWuK40C6SqVeoo7YyhkabaCOm4etBqEPbcT5LH16bERd
FcnTtXHWvHgzTVgZKYsyHZJ0BE2PdTexMTvhkcuLT51d+RzRumuFpLQrlmOYniuTwVypYUwQlfc3
1+Ee9hNH1bsiDzfwuZ9bc/ZdvBf59JfAnSoCEgHR8pUif1cc9GKqUHWXePKrhVaGm6Q3SR7EOlXR
3xqMI1GvM7Y89LrxHir8/9K4t0NwckW3kX7wnFR0BzbXOQ3+OHxYlneMQ+voA6OTwkAlpvyj2Ypt
pSfrpHKe28lmV8RIqWRHYci9JwY2s+N0jEvCoVtmy4WJvWxaTTkYAjuprwUYQn9yuVjGBSqqnUnW
EvAylP0EHbgNCGRjRbmNNoS8sxYcal+fTWg9Y2HTwLnLuURUDXTWBm560BRbrpe1NBkpDqFzDFgl
cRiGP1GUHKX200rFUqW7tUSP+MxMDfWtN8Y56gPIKP15EG9suHBJDVvVRl+xaR29wPzsm2xLF0tP
gbi/+e3BE29gPK0nU3yKIb5boGc1YrUdfcLIBupIGtkm7MjZjmTxoqzsXWFJH9rZI0Mod1WUK7ZG
xJu5hHWSoJiyPqt6GAMofOtZwzgOu5ayDTfBY4ohxcGTH2xuLMY2RLQQyJUi71UrmmDY6sbaIlim
L/2NMMmLjIBkhW86MUzs1hls9N8+r7tr5UcOiX2C5kVPoTcb0avJm2sbzdkiZ4ZbhCnpoiNBUweV
BxDl0BHR4qYZUGP6DHMujIenUiO1JMjWpRMeUYKchXcbwuJMVvTKSquHo3mHvCfDSHNpSkumtyO8
JW3fWsYm0MG2Q59GQBui3el2xUSL7E2nxIp+u4kUU9m8jQgWcN0uJsMgvql+hc+D3Tr8Jx17T2wh
hkLB1DlZh1X4hLPmjvfjPlXJV0CMVgkeeVR/MbMLfKqgY5NDGDJPgruN2hA8tVx2HSvW7LcxiNlC
gW0wFWFAiG/QfgLmA7uAt0uyfBMNHFxyxrXR3YZ2eIgGlg1AV4i8/PVi9zt3KfQTDFc9KgvmY8Ey
ltnF1p89QkU9AN5l365dficxEDVrAXzN1VGatBJusw+tbGdY/dVytLXg+s1abxdlH9oEbFsrOG8U
6iJzKTybuJ9xRyjMvnMkIyX3e858UCCtYbfghfKAe8Zn6AU/EdIDAf6mtILDNLsBKq1bwrQ5MmkE
0m7uo9xm0PjPIsUipQZxmVygAOXQmaaVZ/s/ptm/RcZLM6Y7LXox8oExULuqDf8KUP4uqvx38IFT
MN0gcLD8joV5VLXaTeF4lMXwJ73g+/9JpdE+Z4a2qgd7h+4H76ZPHBFFTsZsPhSvMmMvQW8Z9Mwe
dXCo4eyqz2EDDG8um/UycZDVo2doPYOpNqESpr9WwD69NibDk9l95O1zJ9/1DmEePTW5AM/VGneF
vK6gNBnS6EnYmAVRTTVoZH3Et6OmP2Vt8BmQUVv5+s0iP2BsIpayXbcGZ0jRLC58skTd2DMCfhFq
GHkc9jJxi/iOIZtBdFmYozdKMSl02eyMJKXmX5rVv5oOKStpj6XWbqoagWhIjoTFExxgKscxsmtI
UdWw9hI2thqtYhfS2HWl5Kdk0dEnh358gsl1GEBoYRm3MO+iG1rHhB6i014RbH+tiRKJSd4yTcLE
o+wUE7fUQtCxZKUWdYVTx4uWYQjyVXlPPFBbqyCyy2k25E+tUYi/VobF/D9Elz4D9XE9Bsy7pYkm
ieNzzpMhUyCZuhfW77zc5rJU8WvPQoTcmF0MY0LHFZRww6kW1IiwyRWi3WMla8EK6nJtnxstmohb
6nSIpUR4HbP2EGbVEgHpOSzE2uuba8rwNs3cTU7ARMt6skniy0hN2+ENcrSIknE6MlM6zON/MrOe
M3KL6yF8FB0e9bRXp8FMQa5oFyvv1yRaNOA0koYnA28JJ7zmvugNdTw4vqc0geXlJ/wK6jBhXA0j
Z1f30wf4TzKForPtYsgAb9u64jyguU+YRxuF9RRwcQd+sB1mkmp/8SPCETAhaIlYt8Wt0wAfG/hr
9VnRBS1G1c1fGvbnxGeW0HIPwjihAw7AwJEwm2E1jfInW2iHCRTXQptJh7ALKYhA8zGYnVOEY/LK
FIrSlNxM+eWW7S4y7EMArieRrFEmjKDlHGFhA28Orj0ms3TCbmUk7d4X2Up40zlS2nYw5bUi3cWP
B0bJZBRZ4NISNNzBZF1xq7xkNfltRnEpx39um6118RRVgImwLnqCSXmPSMH9Sltximj8EqTshU6a
ZE1qcdXvpbQ3EsSySn/cERtapG8yJR6xBy4O7hQyPxbBdBiJ9oYu8DlgH+TF9otloTeztNd2jDau
X15627jqDkZS7wN542WYeiY+kU35BdkJC5paDQ0331Q/xwmxxSrmVmMOjzI0ijnwXDQgTl+/hZKV
n0LKuuw4oJmbhec8jsGrzUlz0RmFwDLQaFWI+SoILC/KAGih8VQN+Unh3Fei4Sx81IrhNdJVMqoQ
2rPIwXSqZ8HSM+eCncsBPYfGYINjjaX3Tlm/ZqyWkg+rs1ku2pj35g2ojf/MYgMBsGvRy2Rjuv3B
GOxTpU8nQLNbK/MvI4Znx7Mpbhyek1GANHV1hjdiLeHMgZk5gPTfjlitESQiLKuIERoOqZtvmjJe
13r8ZpfjQy9BDtp8DgSz0QobvJvhvSUtvdOf6uTDHtga+28hg03l1MciMe5lawsWIM5zYJS4G4zg
a6hh7LhT+0iZjweoU0wJvGJC9LiNMlk8oA4xoXH0d7OPbyaGvQWKrt/Gj+IlXwdJYXl7yUSwk5AG
KMhPU1OfhXJ8UH36uiiGo5zYq+GgWujRK+05WwN8xHTinoPQsynvsbD2pYAGw7hKd3Vo+DzcmfuC
7x/xDjOETpRnN9Punk/WLsosHdxYk4WvyjWOlhmsTQfHtSI3Vss42clDT/l3HFpjmx89le0ccOxB
2VVsNGHWFda8rU42pYfdYxbxl2F2d1mYj4V59lj29uWXYsUv6wlQAGmT9azAZSwm1Jodzi4SVIGm
cW4T62yRYg6y5KUIsMobnQOop0kXA4aUwjFOBT9rqKaNk7WgpzkJgvlR5hqrmgrx1rgpqUFKYqQ1
9MuOIY7AXO4ZL4jjZ69Z0FGpMWqSLsXHOG6GVK3Sptu61bRpWIlUUvAOyN2AbAT58CGM1TacjO9O
5+PWVb3U5ZcdhW+26f01pnoKYuy/dboCSn0FEXTBf3qMkugliELo6xrC3pIBBxb8or01PkPH8DcM
6Sq7+M31dS4q/W55OEcC/tdw43pYvUd2zWQ+2VmtsD+EzC/cMykIe79ktxn1Tw3AvCrM9l4N5Lo2
8u+wi75CBfaORJPFVBnkU+ewKwAwZGTYI+yLc/MLLM+3GPtNY/qvvVTH2kDzYFXQ3HW44Lb2JYD/
IdaIPoYif41d84iTHhjClwRU6FBegPNgqefvcI/t4YEw2sZ/x4sqArEJuOWl1yGUmXf2nf7ahc3a
tsxL74F2RJ3daIifqd6aobj1rbzWs7NhSJ9FXCFSG5daLLfjcGdXNwL2jrNNndFtYh900PVDV9ay
Gp6/SyMIXB2JvUviAhoMip0iS66Nlj+aAU236c7I6yqGm1ewJqZuQdV07ZzkCeEWnhH0tKmjgwQr
+5MPgADo2J3gy6PHtxU4xm9DfFqDztdug4UTQZzuWXLHVtrvsLaZDIWHr07rP+K2+yZG86BE9VxH
VNF9y+bWGMgIALZmQKYtXBI39J4CzwqOo5ERO2i7hKQ4F0uVatWN1ifUG5gY6amYF0Qwkb68Ag1t
VDLKjCpGMeH8xAkTvoqlaQQMAEIMwxhlbeh9RIA6+W/sDef1mz27cCfkXwiFifWxW5wcRfOdOCT0
zilygql9ClEsbGihtaF8mZCc81mJz8yN6pWHwZT1kvlaGPKquvQzanWG7MjmFhk8/SlEfjbAsgrr
j8DzwaQH9add+/7SNe2VJls0G3G/QFwreGMMgCEY0sD8HAGgvyP7JQUpBFpCXJa/9cmpgLxoHsJm
4Gr2oQFafnLtivDk+9qx9bTfAdLQKsyn79wEBNux1Lcb+af5xXMT2H8KEMjEKn4M4W0IIT/HziFh
TkL3ljarPFvDTGtIeM3SppO25XiyVPNZ2pDJUYZ3Swk4e6S+G11xG53ySfPkwF0DrR7rGak9s0dc
66MYV18Lnp2TdpfF9myAqKrDoFvk/hHOOI8J1mVc7CBnWey8k1lkgpwX4hGgeOm7xSpO4b0hWa9b
uso8vENjgROcD84+Iy8DoTx6yGB035TQyBSs+WjqJzcasve+q6mWGyO8lx1fwVglr4PXvnUENYq+
sT/Ahhg7aCJ/JcdLnuhQw8IC9y4D8Qkhvy2Nm0W6LejNk2+D/ev89h3aZkxFaubYJhqE3PYW0uYO
osFR0xhMONKM0bRB0fLq5EXkiHy6oFfbOmh5vx307ZrRMQqdJEjFlsLHM3n+yBG8J6LYgiU9s638
6sp+nkMIMI2295UHDEOm5l8JKYHfO49+LNb1hs64uuTQ5cHsfSb8+W/egM/qQnaXQ6V9tPhpppH1
vE+WrA4WJ2PBuuhsF+UFFyVKPfRTrNHB23Mkv+VWRW/LrPQfXJ+E+WyDfmoOORodknObSpyqhFdY
aap895WhVpPt1WhTY9ZcKRPLNhCn3PB/Sx9aqNU9lxqBilLQGJh4lbSgiYgMQTcyQfZ0Vb+tfSwv
YV8fGa8z6Mm9Y1C2CGvQ0CSgBvvcfg/AliIM/QxroOp68dLl+s4wIT06uEmWzLvgWPi/eex8jm4F
jtmaY6iyRBLw3WOAbV6Vqu4d7iAH6/QibZo90GoYp31yJDcjpcsVmJjJQS2dk1XawDKrIy//ceog
T6NhrqGsJGN18Sd1mvyQS1+QMp5pN1sbEZSXW8cL+b6ScxO1x1jgje2S4uDGCSTWbJNY/b7LO+QQ
zZ5YxtUUYvUwRLyREsmxiI8GeVfwAyjAo82opas+5TqTYFeWEMUupR/c2F9hWXKfi3Tc4D/HG9ET
49YBfCvb7F239a8um344IReMBdZWys87tRBhUDHhYUCuZAwfDuqLOHKYxHKlNQmqLCxugJ46zFi1
YLrmfY/oX3YG90wSgLiGi1o49SlVrI6Dfjnp+XZsxHKE9Qd+49iY5mc+xe9+EL4EVEwZhstAgy/p
8HSy1omZ6zWvYUS+hu39DgKbvla/8zs/6YSXMLbFHpy6YomnfgnkGecKCdpwn8+2FN+M2bYiGtE4
a/E9jt13C9eAUSKq0B2smnb5Kv25muRMN+qDR1CLEVvc/RPOAWX+Euw4Hee5Sk/YPJX/rP9hsedm
JhIux3rIKP9KjJ4tE2oajCjA4F8iAj9cH8UE+3NS0/Kj03pPwVSuyCs2F0aSfueSTyUPnqkUvoPC
PsH5X9stMdECxQl9sKjkJm7xWI/QMabohPugXEzl9Ja7ROkglAXkuu4r011OmR2uvYjVZdK8OeW5
1evD1HQvCnqksvwH3/v3GNfvrYwh5NDxqpIQVnB+Wk4/7/NoIg1Fo0s8yzT3kLAjJFDZhR7ItzDg
NfKnBNRHt6vt5mJ33FGxGJibVduGCMymcR66ka+V3R/TinMwc3ddxyliRCYXBpv9qPSoIbJLazv7
jlNDpepdYunDInRtpf3VuN2rSIHD6+aPZFwkc/SWWn0mgfKTnM7nEsmO2fY/gx1wRpkHBKs3Gagn
XR++yt75ssYSNFLrr2veKMdF9u/UbNBLqFCJwonKKz0n0JETqZkUJPpAkA/Yjz4Vx2qcLvpon3vN
fU86QsGku2xUubYjunFy6AiqZPyIUSbHyNaw3+1yawc27CMLStybI0W1m+Sn0k/fBiI0ErNeV2ly
r1PYUw0+spU3xnIZAEFbekAXGp6gZYsWftFn7H6b5gClhS6ApxDB2dZNpz9IXYCEWqqTMQouukFA
j5aeIf1sQ193KZx9/IMT0LY49w+TM5DD6O9dvG40HuYu55z8S6uo37V+/O6lZbAtksB9aI1fLG29
xhpiNGjqp+LWBsbJhRUiIp/12xjzq8F8qe1dZeUHW0z7cewuCHOvtg+KTTAJIoeGacjwYozdhw74
S/B8ccLONJOj5ZHwEcinLLK5NccNqYvraSpfsR09pb62KRz9rUsHHqoaWH4cajR47ratwpe0c9F+
VxP0JPWlIoWnT11zA39JwYPUJgcSNzZVzBHlNsi0WvvGFwFW5d6m5hPzkLOaX/uRGColj3qnnviz
n23ZvYylXEcMgHgg3iyVr+zWOZUurDitE8uMRAeosGCIcQu2hfPbJ/6LnlfPIO8xeTJON+vuUuTl
Oqc3i5X21UEuXVRO+sGcucLm5F3LKOW8AfcROu3X0NevJsUy3IMLWUwUl2N8DkmgGud5f2Lvs/li
0dlZBASP19iBheYvKjbq0ZDffAdltEzgvASYWRc4IP7ZQUnqbO1smgLLq4qKU2NGtKlA+TxSTBcg
M484p72H1gcketXtuBUFLysdCQpVRaKkGXAv9qWOx0HHXme8idxBORX+2Pr0mUm4iuYEHi03nt0p
XpdDcnQLdSVd8Fo7FlQ1xIEW/ZyPUqlH/eAYcB5Id75Vuvj2Ut1k00qWZl7MNnl377SAkVMYsUh+
orLZWxWWdJc7uOtRmrpzW0BtNz9AH2kR3UZvBC6NrczDSFzgSc7nHUAwqBfZAawNna1nI2uQAC31
gU5XDsQ6I5+tG+9EEt7FbCq2qQFCPPl/ihb2Wma3wa5N7Gc7ZSpmR18o59FdtP65iBUbS89B7DD/
tzqcLh206hJSStT0LwNvfNYXu0grqVLxXLO1WOaFPy5L1782yfgUd6i1A2FSZgYhoh5Xf7Ix/+Ya
zsk6+Uqr8uJk3gdsiAP13SFKXGuhocfv+nCbGOXKZLXlIjeSSfMu6A/guNIaxK8R8Ds8TIRMsomf
ceVty81ip4iq5URnn1ydkKQtmxtJshA2m7Xw62XixFsfKWkR48G0WwwcMNEtL/vA2Hfvczg8IYrV
YB7XjS3iNjd87giM5sLDkUhlALnHpxhruAVDc1ybhHxGLhKPKTljjF8HINNtJ1p7lTr1ZDjazNxT
LHw4NfaVxyy+Gq4l0ETuvFeFb0ab1NrynA3y210zdl/Ua5uK+zPFRagY3dhecxvz6EVvNQr2+I0+
f1NGDrcHqvDKN05pLg8BNnYrNw+aBk4YUIRrqPUE2y+qSrRPLEmgGHGUi/RqBcmm1ptD5o3P/uzt
QBBZW/2GahwgSbTl+mfl1JxZKb4FgQCiGs7rD4DkWOwmG3i62z3g652xCZzSlhg1u9j4fFl6Nq1j
k72kBOyNRQMADcBJcQ+N5CucdwSOupC9sNdS6Mz8uR7Nkc9tp1f4fkSObw83xIAsE9e4Q1wJ/vnz
6BDLR7CjiSIQsfMGkykMDGr1Mik2DjzwppiIHoc1Apn6oOL6HGb9hknVMvNRK5ukAMfTqWofJh1U
ZYxrv6t45sdTKdIbbQ2a4rB9bwGdZ0GBguvP9+TzNEG/lFmxcicX8iFLmKR8VIO3xm5O15d95GRh
UpERK0c6LEjhKaAtTJnZa85G65qHFjpXn9VaL72dXuerAvBR5hKNAlciscRVzfdYzxnm2vJioRpv
ILnSXwMEECUbyxr/FaOwJuq3UaSDPfH4TsttW7IpTQF39Zrx03DkB1mwdRPzVnLN1XGyG7LqK/La
774CnQuUdDHL87g9r4XBaYNYP3GT/ehExCFn/A3a2p+ymyb9Zmn5zVmwZmX+sotxJbuxry9DiCGo
PK1tEghYyHwFBSAX/oJDiO62bjCvFXTmblajN6rfI7//LHWLU9dAudGBFQQYo6EMZV165m4GMZjc
rIIAsEBjXgt15wkvDmzrtsNR09A7GL+exBAC95HAvhUz2Ydp8BpjUXNRv4oMhHCABiZDDtbZ2YvZ
hLfYYHqTMiho4n82lvdFjJIa3OZZ2sj9WeSMskG7KTaCfHvpa9t+DpUgBEmNzLkjb02ReUhwKy56
M8DwgAElHfqHNvKegqzDInA3woo6duIVgoxs9Ai3giF79GBgGOqxB20feq+9TLF2S4lQ8EPvXtjD
PVHimWRLKvd6Z0AXY7c6YqxX/Ahpg/qgwBgIsd9in1M9cv7BqfxN1pr9ynW1O/zA08gmdgGVpl6F
mrqYbjRv8m5kxbA4Je7DzC4ufxmVSnOpWVMaJknQw2jEz6lBDG+F1NK0H5oK20cB/2VhoAqubJR4
rRvcRxS9/CpQ3chX1tw439t5IFcybzZS1zXOnuR/GxZozDZkWCXynWv566TuXkqU74hvNPeq4vif
z6PumT5eVeUdIlrdVWoRY9Ul/6zBwNhlNScc58CbJBtFLa7xSk5LG8Y8x5q4MY0gIJVvr0j2VJkn
0wMM6Y9ffKPrqQvfPaNxSa+I9WUb8ser6RknJhwR2qlNYwPrnuAi1f53ibq+j0CFakazDmsCUotq
7J9DszLfRtudlrrIzLsfSxaTlTaiTjCec0Mxuumj4c0IxU00ig1EcE/j6mIRHmWHNk8Dm3YsCF26
98MhfpZG+67G7skOZyJskLIE8lZewalMqkkPB6KPMnhFTrKWnv0tNZfP0tqLwUDt7OlMiue4Jwm0
MU/kqyDq3cQOwsMZaqwSQ+jHrlLXtAI3RtgaEcTCVPu+74KNzKfqqxx75zXV83RVGfUvSM1txE0A
N0LFj76qtNvkTZ9t7K09R3yORnLzoeI3yn6FjNMvDBlVvxach99gVGj5c2+YbnnWYgRmK6m/pczM
aaKGFkma0UbNhtgXy17M0yCIu7k9/qRVR51dIF5u2aSkiL88uwF16JXyrrmDhlbR68Nur9IRO1gw
ObdOkejRJBqGIZfYLJb4w8gRU08d3Bx9eFRVGgLi8VM6UC/NCKyEMivzQ1ETprlobDuAfSda8W+o
MjQZvdP6JJGVNYnCRQJ77GWeVvyBoUTCUsatFWwia/YouH7d/TqeMuojjSjLnJ5NULXsp9KnWyfF
OV4lQ2irL1eGpXNsS0Eus2prL9vymOZwQyPansly04NuMjQ/D22hOwdcHx7niswMNnFeAJUu1xSk
cZ/120prLb9bG8KdNDo2K771WcE0HQpI/hs4ZvHsOl3zXdjG8BNJ2b1BAteZNWkkSg5+Bcjazqc1
23rzPRnwriShT3xOHnUbA/LOq/cfaV/WJLmNNPlXxuZ5aMv7WNtvH3hmZh1dd1XzhVbdUvO+b/76
dZRm1EwUNiH1mOZJNaZIgBGBQMDDfYwygNT1/GQMGyZM2i2qb0YJDGr2Ii7yl4zQ/KQdNG2NdJW9
qIcglzwB/9Nk7eh1pACMpxovWTMusaCQyIvXUl2KIJ51AJ4rwGqStGh0YGaaxW/1abo10e5+12cI
bKNvEWlXo7kNeKABzz1mZUWvwrMsYgBUucqGYU9I/71tipbgvc+IIfcCBS74jXU1ywbe4iNMrC1T
jMFIGdw3uCB26MYJMj4aOHw8UYd5A1KlmJNBYgfCSQQpIlr9vj6BA6wshfl3MMrhPTSW1PLLNiwY
M89F6D4A1RSDvxxKcOoRbFMAtkeNSUYb0+rZAKeRHJjrCvyCbuiQoskhLiCtsZJfgdyOyAkaE/jQ
wULyNVtH+bbTNyggl/EYypgpAgJFA6pnUHKE4DYAAPkvMelGPU+SJgSfEQaI0PXEm7wGQZph+wol
KoxjYeccLYom91/ZWlUVqMnad7197qHZEukgy8Xr7PZuaEoIRvkvMkqpBMhH14wx6IRr/7vQpVeN
CWERMLn88x//6//+n+/L/45/r+/qYo3r6h/VWN7VGOnv/+efkvrPfzR//Ovjb//zT101LeD6DFPB
A4ahaJpm4O/f3x/QmCX/739ZSqOXa7MtYe9hIPCpx6wJDllHtSUH4LvnSLiK3ZFnVOEYNc+Nqmbb
bfpmLCEcr3M1vw9Md74TvwOCe4eIuauvfmGVqqxjqbpoyIaonRskBKB4v02HEIiTALBgSMDbkSsf
yyMe7h31gNaA6XFsyoxF7m3q5zbFdGlrhOwQWo8LvPeUP0926854dLe7ALA63qaSNdBfcm+P+pJA
l+rAOK9DuN6TNQICfAICDsCK+a48Sp56EAClOCwKzy5znaohqhbAJGAXJx9750Fivm4Y/4yGEDeH
o+xBueF1cURfcUoX8zPu5V1lLnJnjLjzzpiZVRNANojFfnmvAWkrw0a9vWxC4tkgf9/ZGHMFiuZl
RZxFdNKH6YiR70MegIrPzm6zA5iqH3nLYoahulsX5SxVLAMjAuhIiM6Y5OuOdNVELtRZFqd7gVi5
hwnozNt+u7xS3kIpj4F+lDw2WzKGJdJrGSGrre+y3nE+mSSxHHO3NiraddwxmgikQCGGzounOQBj
+nyHFsAL9BS/GMf/bk3W+ccb8Eg4WjLWNK+xK05fTXIHTzhGyNegQ82AHrWEAV1RUlTKQ5q0WGKc
wdN7NBLJMCA8Rk83HrT497+/mL0dyiviTNcEtZEWcI934IOIv6COvNVAJsKLYRI2lxZEeYIkyVvV
VakSAu/THPEsfhPfWA9SML/NLmCG9/OVxNlClu/tl0Y5Ra3KLVCY6hhCJ8MWLU9pHiM8FV3ev4/c
Q61LxQcCRkZSkPsVKjfVkmQmem6M4fIGhL6zPLY30xUY+JIH/SoDIvgucy5bZGykKiqSpGuiKGOc
nzKYySCWEi19DDP1JR8hizIsnDUxNu7MAvkFu+xUZbVU97M6h3M2ATUGPqD0odXDy8tgG1F1UbQM
XQH879zIMluZXqCQCtMaPS0pmm+12MCok3592Q4r12I1Pw2Rw2W3GlymhroZIuSGk97ZculCnPWm
DTCvdW/2Ht7MSxcCM3fcfEu+wyfH2NmlvlPdj0MMYeYRFQioGRyg/HzrVneBpTmCpQRAdM5XY2SM
s3VSXw263D1QfOYUgqK+t4wrvf1atK9Vvny5vKG8D0f+vttPs1ALEbiFKdyAH1BK3EofLZHn5KzT
CoTQkmGKpqppGGY5t7JgbnYcDA1efsSrZW+L4H+3cb05QQHNBaXBANrS0o44sSURZ/j00XRZNE1D
N0TDpBc3yNqygR0uLK6JGpsfn7orsFhDKHR2K69Cd55nkekmO4tUAl4AIClwc5tQHaMt4ha+BDJ0
Z3MkB2TSgKW46bfL3491WILs8ecaqUy8yUu1Tb01huqNfALJ1yOG9m8BjPHmA69CZfrKzhSVgtV4
RTM2LyZMv7X2BIBbJj/1W8/xfHaI78xQJ3KuNKNWrViReAIHroyJFBt0t4lreKs/vGcgN7ppnDSx
e07Rz0zFP+1a4rmTghRrBduyIYdzahwKoLVNTDJf/lrMqN6ZoOJggIDoMsvKEBaSga5oRAYdpeik
yIAeNrJR/kpw78yR+NgFtwYpjzI2WtzVpP6WNKmSzsA7y+hdXhVxsQthZlG5MbfSaAPX0RQKFXmi
zr8NJlj/1hKDnuA7BOHFZXMS+RCX7NG5sVVqtUw2XCC85mj+Hn1dHrRT5XW6w/N4dj2w20Eqg2Bg
RxeWUiTxHAVjAPS/12g3gIS64P1218iFcDhndTwfoVJIoUhdKuOtLpQh5uZh1NapHQH9Ujt9hhia
n99Nwfpq3bUc7+eZpfJIEUsg9ATUKCyKOXbztCH0b89z1oALdpoFTiBwUolFpZJ0mXLQs08Dqrm3
xQJV/2Gc7y5vJM8ElUYwhC/LkAlaws6onXnA++MYjiCmvGxFurxvGCc+jzF1rOfWbFQ1HHyQtgEN
2b/rTuph7gDT2Xb2DmGed+EHpI8DjmESvJ+iwJAVS9dNMMWb1PrA4lGJTdlMoThjyDcGPvQA3p82
mDUNrArSoD+Ic905iZVLDy1uW166xdGLDACz00g1DuHLv4e5Dz9/Dp0942gTZ7WPiduuqw2eDtFF
F0v2MmtJPdmKVE7SYWbrnT0qlQLDvhZQnME3Xd7H4SvgaJwFMfzHwK6inNVlCXBYKiC6QRTwotf1
IbSzN+vrJt3gqeHynrEKFBOwEHTSTN3E6AGVOfsKorGLunWoi6IA/cVXABlyp7DrI9D5kcv1Gcam
ndmjMme+ZB2ktKIsnLsCNPVhWp4A9LBVOFANpe0FhPzDg6VgSk4HFBFQ9hIcfKb0fHnZzF8hK6oI
DUZZMnTq003tLM2NmlZhjlmhUwMSEdcYa8u9bIWVu01JVXGtwiCDZOlUgGhbDDpfWcnCzl09UDL7
BviV/MWZr/GE6RFur6dfsWhIuDuqAG5+6mxVddxoo7SVpE3pAo3/kQgA8vRGFwzF3yFKk9z8lyap
L1pCX26NZZGYBAQWsiQYBUVrFOjTI7ABjvA1/3bZIvPjmaZuKWhjiGgxU/muFGpJSSUlbFrQs+Et
E5rtv2DBQsxZioRNlCn3qAcTw1NQXQkzwGnXogKV2cDxDeYidiZIbt0VRjWmtNHvVwAtJwSbmOup
eQccy4IsaqahyBAS1+jIxl2xGCYDzoeOOpAhvV2bnE/PSLjm3gL5Bbs15EmjbHJc52GUvSrqM6jn
wcr2SkgUL38OZpKSIZACAl3TRC+C+h4y3iK0VlNKxJHkq07uxZ71gLGuoADLns27abM37qc1+tMs
iSbWUoVlmY+xAB0568fl9TDyukkSuqpJumThHeN83yBSaiSbIZVhITyXUHVbDFAq8prcbCPYK0PC
jok6+fvu41ipGJftNFdhK7TWjdr2gHL2yZwGKjQ9Hi8viP2BZEXUwLypqHizODe2QVV5iFqkHQwW
prbqxSfxEYNkvuxCzNbh3aqZS9tZo/xO24xe7FF8hJoM+lYLfGTgvMcoqXd5VUw/2JmhdhBkpeB7
LRMcv23sreDablrO6ctbCAmw3TeSm6LfMowWhiOmys0IGPdS9Iry4fI6mGGKlyTTEjUDKqdU9IhF
XE31hI+zadBIK57UesZUGq60/OYDCQ2qIjQVC+rNGsyoqk5VLKnQJeBpBSs06DKuQWntYOLMEfGY
I5ySk3a8vC7m8aoiQYuKhkyqfjQmdtsnTUJr9A3yDyE8PUEiyc+fQdQEbC9oZuF7K5Q3fiUV7W1S
ycEaU1FQQbUWQmcbtKTIROmzAvIkrz8OgXBnPF1eI8sHASVEYabpANca1IZGmKhQZ5BRhgmwlphi
G2fnVwxohoHDxkKxQjl5o4MvpgYzRGjmkDvABO8IQNplEzLLzXEC/WmDcvOtnnvQMm09ebCVT4Vs
z5B9ICVRehUFmg/FAle/A9/uUQcOHaO8b3i9jzXP7FwMGrixy2sGsgJCVRARhmrif3QvMAEudBZT
VCwSGECt5i2DBtusPai4vl9eOfPrmShR8BoBHk86LaZmB30AeQUGyMBlPfsu6zwLrOabqe5MkJ+w
i4G5r1foUG7LO4TWr1WvDsDceYs9dPlpl/gaHdyqJYmaJaqyAZbUc1PKNuoY1xGWd6hv2310rVY/
QHgHapfWm6bD5Z2TGR0Wc2+Mup6DmB3TvUJLfEb8AYrsKxG8uAdMmgOQ7U72YItvQkDkDK6mdzz3
3HDf31mpDKT/Jt6HFVPUReqQxmRQ1E4AjYTQKPXbU+aCGNaur4VAPswH7ks4OSDpvdVEU1ZQbiKj
0XE+boa8aUCkIHHOHiBrHrC0+nFyZoTA+AWtRusXEsveILW/nQKwuqXCYC5MGK4GsQ/vE0pkh+g1
Ia3osiXKyCz0w9I2mZGYg8To4xOqvZ8ftoP2AJLfY/9l9VXFVu3Jg6oChtVxMeKWcTzzVGRszZLI
eq+P711nVg60s4DYXkFTiyeopt8O5qDHx7Et0D1OcyAAbZAw1L9yQu23gMqutdZoMlSWJ9yNMKTz
rhzS+xLX68XZPGWxxSvu9ZqV2qBBAkoTA483qH/OYxQwFSDrunII43dwc6j34Ltz86s6aL4BZd6/
DeBmvybZgfeGTdyF+tawituSqGkwTtcYSjcKc6pNRYgRDnvOFLvXVTsH0F+a3kewqIBa5XKC4Bmk
zuHWsIq0q4GqUNv1AKQ6yLnBeaSX27NsbO4447NGIm+VrDr3bJlUnbvos2CMvYYW0/3opYc2SIP4
uAI40jmp/wvH1JkxyoHnrgZSLu6LMIpADToFs/DdWkPIU13eSVYZdWaHclIZD4sg8sWL0QhR1RPE
QZwYY+hOesSghIaVjVe8lbEeWM5MUhXBOEeTAMafHKlBeQNDKLg+kGCD7ba+Rsa7BXa8rfBUlXMq
EbJjl7yUOsEkrZ+gy24OYZN865fHPOIkVYnplXhH12RNlNB9oQxUBlj+6rbIQpDryLa8uGgdeKY7
vm0OhLfAGSl4kHx4gqibiBcl7vMYe1939snv21UDWl+jY1JreVi+gNMQQky28lo7Kg4S8JPcKph2
cayvvOsYqwaxlJ1V6qgUOsxeZj1YaTV78zEo7KQnYFB9zP/wExyjltzbUqlmt5hWIkQdqywURNd4
gxakIzjWczQ70A7FmyrUxiVbPPBaAuwY0aEijdKHZFcqr46t3KhzO2VI5PWL5I9BexO530Ha+LLd
8CstmVFqWcB+AAWrWIasf/yc3XeULC2KlxjPBcYXwOKcPkh8TF7c9MFywBClNx3ie8zd2sPLeg0h
MqcLqsC6Nm+gzQmVLc6zDHvthogmP672CFsqP2DcOVVjC041nsCQnTqNYqceFDhtHUQBkGGywU3i
cnISM1J3NqkEoWUYeahBRx9OfvWUgfrpQEbVUYFF0c3qFp51hK6R9hvHKvmKn/KDoUoiOclA4Uqt
1OjNWo80OQ3FxkGjyYuOyav5iKkoN/V5S2Q68s4WtcItUfpsTZYsbLdD3Pi5BG7GmLOgj+P+04Is
1ZBFdJoMXJLP8wFYO6ZizoYBbouy8osIFazBq/wyIF6EuZ578LIHyQlkIb7uD/BkbqZnlNEW7svY
TMsAWN+iMqLR5flqasgNfxS2iQMmduARjEB2IXLw910VeReYWaCDRUlW6NbwZqE70ea68BX6ZpCt
ewJIxhXQcp9K9w9wJ299n7/iuUHix7tATbS22fKkzkJp6TFqlqGnD2KfFayvks9xzs87CayqJKsm
WoaqpdGA4EYq5M5qhzjE1DSqOvIQXAbyEZJtfhPwdpJ437nj4O6j4DoCeC6m/GmMdd9nEAyA3kdY
go+9AAeHjinmxSRs2vPfPpRhysD0qGap+mf82VqCkXFdkFpxi3YS8HWYG88tWF9JNYChlizcwj9j
w6bSshpg7UOQOVajM//4Az6lYQxqclTQstnrUTxkN9xrHeub4QqJNgNA6zJa2OfuoQ/Z1CeylKJe
3HzD365yp/Haa+KLmGv/290Gcl8FJB6PWrhD0nm6zMtc76UsDeNYcpQIwpDWV44Pfr6mwhdESRIV
vEbiFKSiWciLqgQFdIpG/OKiVYnqBiN81nv2IvoV8D7GyLtBfU7JsChrEnD+Gp7r6FeMoRv71Vrz
DO+T5mkMykAKNkdxQEztcav7z4fOuS0qmPs17WMZ83ZAkdiTq+DIrR5BXjDYmzNDts5unIp/0jG3
dLdA6sxR82GwpCgGpf+b8Fg/aN9ECI7Y65dZQf8cimamPWTer3zGnU3q7JGWoTHlCgslx0L3hFsa
wOKgSrC3FxATch2TUZaebyzlNsUWr+uclh/xB8pG2HHxhnOP0S3MeYvfV1e2y8cW8w2ciGDF/d55
qHIYsqm4J8dtFtYZZHzXb+X2OvMyJc8GFeLKCvqXrjDTcGwzW5tfdP27aN5zPthFz5SgeHyeRzot
hpQoZkYBI1wwfAIKzvggHUCuial4zJG+1T4GNr9xjLKSF3i/RNlAyBsG/UwFnghR3sotDc2b9KHx
hYfGMwLJqV3RTrlTEoyrNXxE+xh4wVQBXvjPlzjpC5jSpSiBT6onQEW8xI2e9C9CgMkTd+MkMuZ+
7oxRjhFX2iiXZZWGdXoTzaUDcn+Xs3s8E5RfLJhRrMQZuwfhjwnZMkEVbx6jw+IUt6oPVIzHqyh5
W0jfjfQUmjMdSGU/aq3uLr+HNIJj3ZP6IHrgxRZnffSNKMnBL9ZIUh5KUBnSejwvtxzsIPnidA2y
8wiV+OeutlLFrcPApJGEZrrYev2cg9hs6x5icBANCa9zRj7HJWMkTe+NSW2nxvOQh3qKAbfCcjAp
i2lSsGyV4OCIQScNilDMm3C8hBljPx1RJbu8Mxu1NaQrMccSZtfgc0aDFMyMfnsNNTwvdU1OOmRc
1M9ijK4QYjB5g3gFOwoKyt9ACn6cv2PokTSv3JKTPXjuQR0xc6+CJrBEh2fBxUZe30Avy9k65sG5
2zoqYXSJPFXjhlpEvSkLGzhdjI953WBb7znojIGJFzBm6nKM8pZFJY6+6gx96lHvl9CQU30zgCJw
kBF6TLuAhJZbbDY4AjyFk69Yh4wFBjhcX3QLnV0qmRRZN2hNnw3vdfOjnr8O5lvdv/79pZFLE/CD
YG9BtUp+w84VN6uL1c5QEvTkLLDR3PZ4ujW86gXcsHhLhQr3Ky+FsOoCmLR0kA9qQCrQuA6w8lSD
tMBkB7QSgZ+BqLryIVqGrNUfZbsKi2fuJ2Ts5ZlRKq1YmtrnyrKRgwbzrreJA51kFxRCKH+Uk+LV
j/zZDZkR5mc2qeySTR1IU4b133sLfj/5JDvdHQQtNT/1BG++636AixXeA3nw+jtQ5rfJqXBUHkSS
0cvRFAk3OvL0qUMmg3IkUJE0ViWgEjOfkUxdDMjYOhQOT+Lb5pVu+qg+cLyKtXIgyU1SvYNAkr6R
a1k6N/WMlgq0lgDdSb3lCnynjhBAYfOqPly2xohOZW+M/H3nwpNuKKCty8dQg1CsHvenUR9Ol00w
fXZvgwqTEmwGkDNHQwM9oiT6qGTLQPza+9kD9B4l3EzI2yuvz8A62xU0pXQR5C4KLl5UtluUEXwW
Cy7kpDwiYx0gCjrqX1RfPESOwZtxYm3k3hqV5kDKZGWtViaY4gus7xKp1k9gzGwx3FmD5uylc36p
JjtbIeWaaj+N7VBghXn/Tc1e8umN8+UYPQ1M1KF9i1YYxnFo3zfwWgR+CSwKXHBPUHRq1AMUYp36
WHnNbenm7vi6/f4XbniMKyyQijJ6G6jcUUxTwY+SbBUq6NEhBCZ3c5FXbyK/PoJ21OdBYsgeUVUM
TOGxWhTRWvwEXGxAZqqayDTvvWee+mA4zD7xEF6xxJimAjRxZ4fKoWuStlsXJaSQkPzNXUNoGrq9
271EtumDt8ZtOacTK2njOdPCIATwuhA/PI9sc9E7Ra/aNmzz1wqUMMnYuYbEa0Wxo0wHNISM18Ma
1S8tzDzJqykmebp+t9Cv2YLmRXLIMFPltJxsxd5FA0ApgmEiB/v5opCkF6UQiwQQg8kdgC9wQIzm
4WF8RjJRoFVhFzfcM5fpjTujVGgLaz0arQajKgAjklveG7f5MTmYr3ycDfOjoR9lkM4vMBRUquyH
GgufEHDRcD2CKiktrgdIf10Oa2aq2hmhCs22jyuzRTM9zIfrHDRU08QZLGU7halgxIE4nkSjuJMV
+UQkO5Ydy4fKVV6Hb/o1mXIHQ8HrxAMG88wZ1F1fSfDw24hiEibH2SMTg9UVoId4iQWTPfeNmbl7
P9dmUA6vAxbaN0qMB0MBJOVGE2TVcrz8gZhesDNB5QoLfE7gtoEXAPoCKfH3wnqrNO7VhlVnKDsr
VIKYBijqCAXcQA021BniDUaWHNK52967YORFLjOIdtaoQiNfU3PJRnwjXKTuLHyj3u8IDAnHIvfk
/4yEQq7d2aKiSBqsYtFAefRxq1+O26E7rHit6W64o2ZMZwBzKAIWgEOgRc/zkapm/TqRA1JDxyI9
FP70CnkgE+LxToKexRBk64lbjjM/3M4oFb9QesnydfrIR9UTdMgKF6x7X3pcgZXn9AvXHGs3VQnZ
yAKnOJBzlMNLVVRDjzslwYypR7Q98yNZ2V9gjGH5PWjdgasEEBYvttRuZnFsjdBvjhHH+qk81KfC
Tdz8ZgC5NBiSbMVrAkwXjFwCAZZv4p0WeUo28eJHH5Vj2mdNvRjCV9DEHsYgR8dccjq7cyqn58QB
y2FUDW/ieGvDCBh9gHVSDqIloHDCFioYm17bLcT+LmcP5o1FUzXF0AEl0/FCdO6UWTrGk7DCKfMf
7Ut/2zzGEJ1xk8JevMGpTRtKX9wzkhy8dBm1t/nJJ2ezgfTi8L6BFTt21x8CQA2Zr34F621mOur3
d7QlURM88hILa0Px0KGbaIGaEvTHzxc7ruBMB2EG8kpzldbXoFzi7CYr2nYG6MOlGbNRiUnJMfkT
Tv8CDrk9QA3PL/34kUdLw1kNfbhkQ56pcoRPN9U39fJo8opC5lG5Xw1Z7e6+J3TSXEPfiaRGAlyq
XOjWCgAJlE+VJ6MT9MTZPVZooVMBKC9GN/AWRdVObW+s0GCDPfEe3Bxe8lgdoJXh5GAN4vogzxbl
CokEimXBHMmXyh8Itl09DqCDC8CuDSY0XpSxktVuZXTrWB1FZSjGGtfL74OrvYEU2d0I39SEWXen
fAI03IHszcKF0/Pskl3Yf0EQW6MfBReBVtXqRBhA9CFSGERPwgv4hFfoeTuyXTyDm5TzKdmB8Oen
pJvLo4UXFa3EpwSkBRoi4PMaDtmP0RXd6IoP9mA2gPb7S5UnW69qyJO4mAmd1/mrY55qUF6BV9Yv
0O9KnQwKyPbimLUtv5H7BqkkfuU1GnxpP9dM4nW32XmaAPkC2jecSGR0AVjxK5BM2+RsiH2uAzOj
X0dnT0cvEXgMKnGXTd+1W1KR1rb2Bg5RF0JJjnRv3Uv4pAiZr9yznZm2dxaptC1IYju0SZOEkIoi
Y+uSXd9KiBzTHSDL5gDOiId3H3SvEHV/uOxPrIs3kM5/Lpa6yjWQ4FXF8eNCPBylQxqAjN3rAt6B
yzajWRaGrjF1TUOqdR1AV4hbk+oFZq4GVILWSTwkweXVsBMrBk7+Y4fyFIj4QvZPhp3k2F0Dt3Aw
vO1EeJVI4+cXPeWnNcpTNn0p26ZGcDS9B5gJGfAjPWB9RC9/cVR/feR3ZZiJZ7dCyleMxSiBD26T
UF832zLv2wkcxYX0S2nGRFNSlsmMPI0oS1Sp08RIiD+K9w/UCU5c1SXT1amfPF/+bMw1oY+ARjrk
HcEgdR7f21S3laAhiScLAMNguQZBBeBfzmUrbOfYmaG2roD0UTunSJ3Ftf4DYE8vvxnRz4JQ7D0o
oTnWeGuiAmtolVxTSOIcOmhrR0Tk3vBkCJlzFkUS8KeSb7co6mhfi3lUoZg8vKs6oPrkvB1eLUx2
2SthE/sr2ZgZyzuL1AFvDtoiYFKbtCOrxJusACT0qDZtywNa1+uflu4Dz5q/QUPChtqz99+tmKZL
SOQRvHMY/8dtr7k2f6jecviu2sBCZQfyIMjNzswT9+d6Leqoj8pxyQywpiAUIABHTlzSwlYC4zQA
PB/xlke88MIHtcjP2R12oNTDaG2Cww4EtE/VXX4FxiBIiEe/FVe9q7+lb0VuFxByvOKBzHnxQUOW
IOY9RTW5sUQ3sxed8hPonjGUqAWqPwWpX6nuf/klqWxtCoYRjRpKxd4bEpcgQ0wXQqzq98iW7fQx
dnmnHfNShq4XQYeAnBSAxPPNjadZmSbS0rYegSnFzH8wvCq3BNqw3OZ4RuI1nFkfc2+PWmG1YEKx
IpXLUJe6lxTV25RJRwnM/3ozcR4/WBlnb4v8fec4VY7ZbSgN9SGkIewJ0meZJdo65Ac4X438ZtpB
93aoNLrFHQYRSQUav+gBWE990DRfpTfqY/KwusNNccMrHthfDSBE3cCkp6jR3e227cCLrSCXtpKG
S/R9J9+NYOHQIO8YK7caQA+S9lXCAI+QXfWgDRuqB86aWTkALfw/fwEVlGqfYJ4lhd+ADk3+oEOb
0A3Jj8Xt/MSvupmRuDdHuSnEn8EiImgdCQyMX/htMMU24QlODmj5cF9fuPYoN80r2TQSiNC+Tz7I
nr30VDqAOt8D7oMGE/eRjnVk7VdHOaoqxcm4yKg5B7c6bhg1ydwI/W97sPvrBTLtNi8KmR67+3qU
x0IBoB6GBjOZ0AMu85dxueO4B9sAwNsoPEFzZlFHomEUqbpBJTzcvmz+4hbf0cS9VW6K99U1/cRL
fuddiZixLv/HoELj6rJVhDzVqnYhGBnsJHta41sBMq3/1bIABDjPKIZag/0MfB9h4zYQN75W0HeB
xorhjG5C8CLNX2k/MveSDOIrJubxDLqVlLdyvpYLWRpkvJ6W6zmQDpFiT059LUNfEGj/2OVmGLZR
wAUtA/+AxfR8pVXa5ZCjRs+z+x6XQHRomJSBKp+jGoCXkq4MOBZ5QCCWTQMsF4YGbDxQDVQYxNIi
ZHIZVWDZgveXbzF0WS9/QJ4Fyu8FubC6BMpp4Vr+0NTUkUVu/4WVGPeLoMpcverSKE6wcb03mUA6
KzjCO+imSUFyQGvOrb9dXhLL8Q0N4xjIxSJuDFRmhLotKMMUoBjW5F5SjhHktZbfLptgkOSha7uz
QbZ1d5Bm7ZQnkEUgox+iE1/lpzTQAskrTlzgNisT7i1RLjArUJAqlLzAcwzUpkjzqvydaMMn7vRS
u/KVdSdpDmd1zC8GXQ/sHkaiMOB8vjphbYu2TIw0hCprd6zwBjTZBfop0IWF6nnAXSPTCXf2yO/Z
7WYP7lJtaYUUR2cUKG58kr/KRxWpPiKEs1eF8/eptsnn+7lAykX0JUvmLI0LUDcGEEQThodN5SR8
Vlm3N0F5iCRDkNIoMfqRzdCoEh6N9jUVxVOnceywrlp7O5R/4I1JnIcmJUMEH92ZG4yf+39hOJHn
E1SigDC8ZHZGlIb6s/I9Ckove7S8xsQUP14sPN4NjrcqOmdA41QWanhEdR0flMNwIO/4XcA79Zkw
hf3uUVfjfou33kiwqjbB3NHmIqenv7eas37HJAZgqo9t410OLkZ2UhUMBcm6AZKkT4w1yQRNgCJG
NpyVE9QlBM230pfLJhjhdGaCCidpista0VWMJED+VYg3r60wHH/ZBqvgPjNChdC8KJhF04w4VO+t
3uvutlfo914bwjV0KVcXSmPHifeCxLVJxVQhS4IhQIoRVaHwZQZ71SG/mURHwSPgx3uZbti8Hg3L
Q87WScXXCOaarVq1OJS+/EFNPQlOCfCo1aC9rDnlFxz7+bfLm8v7gFSsWRD5hjzqUIeaqt5A2x6E
Dpt72QQJIOqGdrYsKsA26H0qEHSpw9kqXL14aYz7SRfRvXiAngPPV3jGqCiLxkkpJlGPoYWx+Cvg
R1BUOGzfzGMcgMVzORmnJcjdGpSMv3CSYZmmBGVGFFCfULi51UK8vStIj5IMjUsYxZ8OWzBe1/58
sA6X9/T/458/rVGBl8xxYzQFrEmPDfIWUOizDQC1/Di67ZN8wEPEyvmMLMjm2QKpMGzVqlkToUQY
hl0KLlnb8vN7y6sOMSid8e7kfxyh37ZfqREwSYzBRlxmZBnwtfMze5gLqW+HqAccbwVle+VP30AT
72gnCN7fcF8nmRHx05pCoA+7CqGGjtHWFBW+I4Rl32bAe/v7AmryTgwdOgfS4z0YserXy9+Tmap3
RqkyaC2hIzVmkfC1SN7T5aitlV2kv122wc4vkkZY91GufsIZZHJSLuk8gfDtMepAKWJXgFKYBIz6
BByg6Ob+bPPYiNmOujNKBWQLfGAmWkmM/ujsgTzFaZ/J5HL+hBczDAJunBqFu0jKWeRe7VedeOkM
MTJbdAxfOQCYjudsySSvdH+hJ8uov+Cf/9lXgEbPPUY2k6oFPq8OB/MQ54q93epqYm9D80spZmeI
8hLoUdVy1WYxCjDUym7/nOfeYJfXmzcEoxZwe83kv/cpc+/sUUmmrcsxGyZ8u+qaSCe1QMHkjnKS
gLnhXT85fgIyuvNNzFJNSxWIU32kzw8/yQPobEK13i8O6mv5F5ZH/pOXlkcywS7SF2mY+3beYkzm
jS9RjCeY8ib5FpkBmaTM3ex3mZdDmafTbkOpE14T4lyLCahoaWJnXJ/mBDJfkJxItx/NxHUX3uej
zvbRiFOoIMIa6aPpBHkD7JJPxlBEYB84xwM7bf4MAuqUr/F414A8Uvgaaxhvx7QSHtY4JphJUgYQ
DFQeBhRKKPfve0lBSdaDm2NQ/Dkfvuhz606mcOTkSeLWn/xiZ4dye12TB8xgzGi/AOFeoPTyU6BH
k3fTjoDg4IcZzx7l+hBmjNFTa4nrK2/oQPodJnpv/kDUqX+hzmT6PTqD0NEAyaRC97RQsuupMcWo
kU4dJH/aZ+gyySAHudW/JFfJvZ5B09f5pT390yaNmCpHS6wHGe4B0UZcfkBgYSePhhffYWogEJ44
1hh3OgDPf1qjPEVbs1yPsy4msJR39CRBC4tnqiNa1079DAoUMh6YpjaE5McjQaDx7pTsbLb7AZQL
rWUU1fqK5RIMqAJuRtAJBDroNAle8ZeYoLSzBVMuJBhVUacYEMcp68onQrpSQ0rHcFpXORFkVfTw
a/XubokkIeyypwld36wcFgLMnEBiUPmLaJu/gUEWM0mVanNRaswEs7NH5c7IyLU06uC1RMFh+a1w
OzwColPUal7sZN54WBqb25/iGaVSqFHPmO9ZsUhFvK66hwEa3RxX5Vmg8qYJjCQIci3hq1lgLNfN
MSKe+PLd8tAWDiqWDfAXSFe6l63y4oMqyqysXuRxRcZJ2+9xljhrdZsN0MF9bCfJBqeBs6y8gS9m
kbT7fFRdtg1mi1dQU/iKRjpIKBV/emyd5RWpznoHYSlBM2Ve83sByVvOYlnvSfvgMKn6rBgBOTI2
rBZ9+48RckzF+2Cz8UghwyMy4Fqjck8nRhaY3MWY8MCNHsg2AzKY2IM4Hixw3LYS+VKfz6o/M51J
JZpEk/pNHVCitVJli/kPcMI5wxwMG5r4wnpKJ5V3OnIc1qRSzTYk/65hZmdwhyNBrgiAi4IS0U0g
kcjXt2Qf+z+XSH7QLtHI8bTkwoYIkda7sfAIxVNUcMagGRRPZwmUBv1oaqtIRQT3RBckcUoIbxyX
BOxALYYSH4yb0e3s7Wb6IUAOwG0eStJz4nEIM4vDnxFiUrkmHQRoHa9bFqaGcLUo0zHrH1TI1td9
DJ5fXjxyigCTyjtNozeiWqYxgLEjEVUABw0eka//ADFbrsS7lzGL0d3qqJTT5ZXWGiuKKsJg1dwB
6nC1nQDluPkLoF/e2qhc0ytKCbRTA7STW0z2dl18gCYnJ4dgsAPwyC+hcvYp5hMKyEyMtV4/Dqfk
brorQ+s2dXRbcrRnELNyHwjZFeOfIUGDgMw8wsWsx7FENpMA/SB/DJlSTEP6xTP3pOcEII0BKos2
LtQWAdh3fvrSvxDAe6zh7YR0YYT8AKoW9A6E3y6fUSyahbM9pRINtKGU1Uj+vacN2Nb+IE4hIGre
wCczp6kaqAEwjUnAAOcpxijbAfckkII1PVTlpmAEdSZnNcxP9tPExzPfLosZuTnHkGrv38VAPhEs
KJ5z3fIoQn2KD/dj1587a9QhVELAZDFUWFO+YAapR6eHEGgqAQh88K1cPikG00dAa2hBtkBVMfp0
voPiWif5/yPtypYbx5XlFzGCK0i+kpQoyXvbbbf8wlB73Nz3nV9/E55zpikIV5iZ0/3oCJcBFgqF
qqzMSYKPNBPyiIOsf0jJq2AL+V/ptw0mhFi1ofaJhqxe93XLpTWCzBt+5iNUdlSv+WyeijuR74uW
xThGqGWFrtotUoe4csdicfQK4OdABOAXmGEzlCkrBslGf+19ie37YArvM3XeJqnsXd9BwQayzdZQ
jsY5sksAa4Z62/bDzshUAdsMP/357QhsQrJIDTjT6Ecatsmj2jpJ4egv0t1I1SGxhTtDpNDBzYBW
BpkwMcyJtSi0dBrY9mbCgD346CRJd+SwAnNrC/26j+u7+P8crr/80KLbvDrKxRSUcZTDKRLVGW57
XwIa4818L16h3gVod/bZFe7/aJI60MokWDzTMAW1yHtXgzkVJWmn9qvOQXc+HByMHXnjTnhjc/OR
1cYy+Qju6j4KaFDstsuWyi5NN/PozjWGq0HkY0ALyT5YN9Emnm+RbQoWzA+Xv/eYiScYvatSadal
I0Vlzfc1CC/VvelLvuHKN6K3pehcMIElgwphPEaGdBy14zwMTmQagvVwXz+rvWTjyJSpam32IGIN
HursY+nKTRD0TqvEAk8RRBI2EQk6y5x7ZIzvGItz66X3lgb6WFEsiCSiM8BmIEsFrZqC2vmz21V4
ikx1YJ3w8esI6I6wpMJNIH9vIZuFtO1iGUkKdzSeK2OjfwdIz3RxgRob5e/kkFxzeBgSqCCriva1
AasTpylJHswQjTzW4AkNfEwB/LRuTV/byG8iaADX/VammHjS1GY3SH2FN1y6D6mcWSlEyYpWw8SP
eCK9AaejUbm87/0BLM+9B+UH3/5X81FgqPm9c0zcCBrS9ImE0xTdmi0ewMU2wGhWYXrxo+phNN4X
hAr6fL94Aq/sMaFCz4NlmTWECt1Pv7VY23JQt/pOEq5M9J2YMKFAQFSP7aF6T6LHNP5oR9ELkH95
QivGRKMVsAmWGLTUAXWIR2RR0w9Kel67+d1yv7jtXttIeyHy9fLmBKYRPK5UbQD6HGzO1k3QCVsm
uT32h/CbuS0eKKtKcKx+VrsGqmA0Uazu9Btog4m6PZdRCpZNVF3gJeB4Z0myGs3ITUBgyXtBXrP+
sYWKQyOSB+NsJozYhE5vU0pEVjYmD9GSk4eAoFs2/ooB5zcxET960oGqBorCE29FkIXSLUqvcilG
NpZ22FX2QqBM+hTGnTM2L1IjrKJfXskWiIQx1wxuFcwCsu+UcWpayJFl7THZp6caU9zFY+GlT+Rx
8bWnfE+2kz98xzS3dS84Y5eub0E5EyzqcEyZfrPz/CNHFiyZWt8eIc1+X9+nNwlax5QXQo5BVUOf
MMJxtsuQdW6SCSOyhlfnlA/tkeIeh332QHGPZJt6wDZsBMu7vJ4hUWgoeP1BwRNKk/RvWQX7KpqB
9sHYODo+wD6+EHcqnGWne8R2tHcFdGbzLv5p70XsfqzToFWsAJyFbhZgt6DJYSLXNGSFNqmm/Z6Y
+yXYtvF3ReSXF/1waoOSpgG6jF7PBTZ7UG1wGRuDcgozp9M3yQt9NwX7+TFLD8GD5uLa3ucCpmjW
W1ibzHbK4JGJ89qUT23wPI238yKYLWEDF/392DbdBhuOSvmMzz9XVqjTMDfNcmqtyqmryVWKVxWZ
8Si5jf6RTrogqeLag7ArNJsA5IQq6Lm9Li7SfjTIfBo00MT2PycT3JkVlF3NwAkU1V/kf5rGYYWo
hoPrncKxIT3InLeq0SOKOJ5PEXkgsp8lNhgaCk/g9myS/WXFxiSzCqYEyMwx69KiuUww7Tufsj3N
CqAc8kS1HzDt5NlCVDv9KOtrmjVGnWZ1xlIF8s169mWMFsW7HZ3kEs/2chxeUXRZBvARWwjBWGZR
IBkd6yUw5lPwTol/ki20rtK7ajNsqApL+NC/6f32+kZe+ruChrRpY5AL1PIqC1CKbKPIGqLPJ1Wv
Hbvdxv2v6wbY+ASKYAIIpwbeJEBINZbVt6py8Aosdn5KwzupfW7kzC27twCkHdftXNyZMARpUA0c
8SBBvxx3CIY5aKIpQpv2gNlvvPli3Sl2HZp61VN2Z7xcN3e5b2fW2KbwkuuFlhcFCovTaVGe9O4f
x6Hz38/EoVFvVLOq9OAYou5VQ4AWvTxBaPh/doxAHQLU+JdaNV0DMtiynALcjNCmckc/2ZKj+aXM
oMviyu/lKcKSFA3qBaADoKq056cobLKEzFUXHNPXARTWrd+PL13gtbUzUu5UgmJA/9x9yoZv7Ent
lz+VP/7FNwNnPdIBaI1fJI02kQa8Joz8ncjvUvlHKQm+2QXM8MsFwe9HQDIIsVqWXbfHxTFDuCFA
6xwww/wbgCuFAyRQ6pp3yoypAKRvB3MUcg/wDUMcF1NT+JpQ5jvf2jwPtN5qs+A4g57mEa9n1zpC
2MCItnXpVCcDOIG2c+rEtQeBE3E/6soyPSer0KhKs5xJU1q8K+A43Kpqm7tjPkEGuACELSoJSCyM
0nDtjDyE2Rh/Xv+iXws7j8zwqZV55rJJxkrKIw1CjrXUbZUqd/My8eYJCtRK7Ehl5Y9mu8vyZjOq
genIo+r1qbzRDSHQ+/I+Ov9DaBhc7UMxWCmmYfMARZ8BvTfK9FS99dsamqDjTv52fdmXyde5MSb5
6mrwP2pzGhwH+9BqTwVcTKq/X7fBuYzOjTBPxqjo6gaw5+A4baNHxev9xIvJlzL86GmQh9/GhaNU
oijOuS7OPiiTH83RAqLHgtjH5NbuHYLWJR6TmNrO3WIXQKaAAiGp3pDtiTI/geUvPcrVFxwMrbLi
uGxPE1is6tCz04PeYAKfCPq1XDugHUPEhbYTyMHOPSWawJXbxVF3mrvUAXmRU9g3nZyj0tWJNpPr
JytTzOGU1S6tCsvO0XUgB7QTVXeJnPQp8AxYvp09/Xa0nEoI0eBfLMSADgkUTzEDyCwxnEc5XBbV
Rlkj8MG/4tmJW+16kEyRGxSJROVe7jJX5phlVlU/hpJl2scuAu5ZQdFhRts5m7fXTwTfDH4PhM7w
2LoYns6CRK3M2T429k+tJG6jHa289K4b4XoH+W2ExpmVF3ZybMxRodjHPNsPw682fgfazbG6z+tm
2Nf41021MsN8ITNQljSeFvsYz5IzAwZlvGM8ymuyzlGi1+u26PZfxGjA3xGmLQwZsCmmFNiDhkde
Cy61GTIqr3L/dt0A/xbAeUIlCM+BiwHQMsajowAB6TFpd5Xth6P5lpXj/VyWQMIaH0rnTvKN2jhq
N2+nXvDFLpidvvYSeETMTsApCPsC18w0S5Res45UEoeG/uVnbIDDMN3EqWPfV8hAMeHrJpAuQxYP
yRXQUHxKAufkhmsbDKsgUoTuINgNzx0n1fPBiOUYd8IP6wDZvyHZQhNvCiGqLG/12yH1p8kZAbkW
JT3UVdjPuzLMdocDklbjKIGobsbc497edvUmh+J3doqPX0zYvfA5pvAOia1C04ygdgplM+b+i4Fs
a5IW8WUEHzAaMbvK7F9NFQKc1vgs5d1tWCuHelJ9KekfoVuVO8ag3fRj/VnX1U0Y53uLmKF73Qu5
fxQe9Hh9GBhFtZgPIGuFHZulah3j1HbT9DPG2J+OUpqIU48ThhBWIU0HQRaM77LBNRvVrqg0HQiR
cDplfQop1zC/RQtod309vCh+ZogJq0tWyEo6E+sINBglMygxyI07KgWsHUSg1Jv/R4N05avYZyZT
PxlJ1Z50Hxr1bvMADqjNhPeI8YrHtshv2SIdju3Z8uj3XFkb1DgYNHmqTv9F9aCnDM0B9BX2opWJ
Phnjr6UMvSXSmdYxhFaPHH9MwbMOtIZg+zhxFoytUIhHBwMaDmwcSsIyJfmkUejQuKEJW/yE8WdX
uqOjI1Cu+hQW6C6LS9jClUXmstIiu2vrDBYx2ngb79o76atnAuYkEFjr2+SQ+PEj2YHbR+Aq3A1d
GaYxaf3telCtzyNcMwoT6RbEodEPyTZ+zGQQAfd5dwuim050A9xdqDMx3y4YAwmM6nDK6of+1L4S
OlrudwcJbHIeFfoQQT65X3Flj0m7R6KUSTMs8JVodKOwAB+aqFfD3b2VCSZSBXFLZMizWABFfdSd
6umR7E69ubnuj7yFKCCFRS2QEPWCtrVP9EUDNad1DLJfrfZGZsEBFv1+5vy204i58Wo2jxjCd1Tt
PpYEeBCuAVTiMGWAohxKV+dORoKgk7V+LE5DnrtRNTuJ8Xx9i7jOBV10RbYsIOIu2F4xU52YUDww
UTAATgH071DH2IW+dJfsKlfyRFcH7+JEKf0ve2zVKu/VJQkK03jXngtc1dmzdaTwV+UQ3y5u/kgn
zOqbRoSI4PkbrisMliItQTWQ2Ui9Hpo8q+biRArgX/McNHvvS/B5fS+5X2tlhP58FRJMs+/nwgrh
bsHr2OxN0e/nXofrVdBVrgwMczErQ2PkJ/2JcmcuO5AlPWkHWlsJPWE6R0Mnk1XhfQjVFMpNA1JO
pv6ny8PSxXOZI7Sm9/kugG5Yt6HDXZUL5Vv3+t7x17ayxgZyjWR2ZCYEDavWQsdKoRA/p46gmYqK
upBznsbMi8XZ0KbHRCzc8QvRvNrKvlUKUErjJVVJL4qUbqQCFTI5B4H09yipBXGIe8hUzIyChhQe
eEFVNlhJHJs44CjNSA/l4mg76ZvmFyfNtW6geOuLdpOTCNqopONXatDfQEv83FGw3HnRArU7pXYu
u0UU9bvItAZPGoPetSYUpq5/PRqu2d0EGyiK3wrKq9D3OrcXKBhtzqaKvrZpdyL1MemP0QsRWIG3
LMyv2QYSatyGbHGTTEEUDs2IfCmOXuYp3liSkTum6pfa/vqCLuCzNDVbm2JCu9Z1SjAS9AzARPyB
/ukWdDso/uhbdZfdpW8Ca7zIoYPCDjk/iqcXnekJ2uV1p2C2mM6wGSWIvrWb4PiRxk5FnGKD+Zyf
imiFvM1c2WQfTXOs95muYC4c1DHe7DZ71GzRrlA3gVd7c+P1L9CHfZ4eNZG4hGCxX1u/Onph3ZSd
no9YbPY6SaFbA24o2E8azll/XK+NCSZJG8S9EkftyawgG4nS/pYkDh136tQDlZr7Gw13/qpAr2qZ
UGdHu+n8CJhVbgJ+agY4Aih0fRiKO4Dwd6ODLVtx5cjByCrqTubL9ZWKrDJuOneVmqLLAKtVBFXh
T52IAKL0777YSsinaCg4yZD2ZW6BxqgWQyuL4AhZKCeKbUcKnwas5Po6uM6o4brBP4icsLJIxWRJ
QRWWwdFOv6vGm9mYTpbvRgjqXbfDX81fdgxmmKmaS2maMQBw7JM9KW91+TOJTcFaeN/EwJ0CzhjL
QjOE8YRyGmOwgqB+bIJPvJR/1aLaO6/XYq8tMF99iYk06jEskDtUiqmsZ/mUfxJP8ct9+pjcNP7f
0OxhgWI0Iq6NMq+QXNN6Iy1pWXxPRdTSQ7fT/PlW3QnnM3gfaW2JeX8ok5oOC/6ar6NkgtHKWxzp
fvmmPJWxUz7SBrs2usIc0aRRgXV1wFjQHAQw4hK0WEeSndV6iMf/PLc3mHZI3dSagv0Qp7MHSs4Z
hUlb27VSbG1k6JDfaNIMBiLLAsQ3zaXtoBjZe6fm1qaJ8+l2SSt7n/adfQis51jf23OubMJKH2+i
cfw+mzpIRMuqeewXvXmo1V0QNObktC1J7kCKVW00MywOZmBOg2vnKpoQRLW3lVIlrj5qtjdE/fia
j3KPSyIfbWfM68Zf4my6zbWlfdONWXeg4X5qTSv/DkbI8m4K0WCvwJ64iXpF3aIUOTznXV3dkTaa
dgUGbjedEaLLL4XwqlEP3BJ79TxPFi51CPTspGppNnE3Brd6p0G0uWrb3RyqoSu3SvqYGUMOoilS
eWOodc6sjZ2rQXx2o+ohOuAV2AbrzrS31080N3FEDkcAzkG1H9nVeeBtSqObacf3KB/60xeB8Jcs
0he/u4jDi3u0V7aYeyXu4BNaBlstuRnat2H5LlgMz/XpWx+j5eBGvSAZqaeiJsWklqgI5erBdu5S
kGpJGzD3pqongcRT39mPIt2iy1V9wdJMuL5l47ZgTraiFXrbp1F1ajPIFC21q5JPwboujxZMAC2J
8juWdoHVMtMY32isyLH+VUDqu3bTT+1uwdxq/CF5/5g5HkU1GfKSKkUcyRD2ZFxiJMNSFmZhohxO
BT0B1ToG28yR/MEf30Qv2suXBIxBsBPiMCDDV9jqjAlSiqVKZlpkAG1JUTvD8rPLP/vgyW6EiQ3v
U0FSDxuI1hbcg/1UUVDXUhNZCI0odvmJ4uB4jU5fOfoDtnMj75bkZhC9nrlW8dmg6APZR519CcpN
Dp8leLMnBaYczZNqPwn84zJhoyi73xaYg0XavArzzihP5nMobczepU0MabPcK8te3cY/xG+Jy5N2
bpH+RassNB/yYLLHwjrK+ePQP+rNftQzQbZxmdVQG5B4ghYi6I7ZhoiGMYyKSCgIKBYUNghYPeZ6
E8a9M84CTB8nJdAA2DKQO9GU45JL01AWO4txwPqDBSG/eQOqIJdIDli/naRF9ZWKB4qemZxizrlV
6jirTSRjOTXRgkf7hDVlDtqE6uQkD6nbHdQfWeiMMSjmGre5+xu2eS6zXjH9wCvbUp+XULso8pN6
N0G1mgroxn72CgFdFyKyYt1qXgjDGx6oaEC8QI/BBBUNvfIgVdr8ND+1kGUsv8v77tfs0eKL+Sji
BOYFlbUx5jw0qpyFEi7uU90Zh8iOgDMtIF5YWiWIykod4Jpi+Ck4g3QB5+kPPiYOoYa2FpDYF0Pc
gWaHcprkJ+UDKFdH2VE94hSw6PJBiIjmbubKFpPBhprVT3WLjzcf8uxAQ5nlgWNqRJKDEUv0dnzB
4njHfb04JnCqDYJqHqZY3HNKbjQgd+nQ9sF02+lZ/WNywZO0kTzy7X80y6SyTdpZcdFjT4HJ6b+Y
7TJv2oFJ6IPy1IPniur0qiK8OfdorHaXqa7bGdS1M/CLIIsYIGB0orHADDF0BhDzKYW+5z/Hm9Mr
F7hHBc0YWm1nZbZCwFXCSEKx0A49CG2iTxf7Zub9ua2igWNOPQ3WDIo0U0DHBiDL+dlXJcsogjQl
eIt0t4tH2QIjj2BCN3+UnXQrfJHwLkADkGmonssamvuMPTmW0BSJ4vxUeeQJ3H3jfXtH1WFazwLL
EZWqEBYoeQ6Lwh0uDagFo8XMhLcy16NYwRjVKcUUZpc/AXjvZKMACKRcts9oZZemLhg7JlAQPd9I
OZy6pJZU7YtpZ9jXtARk3NZ+7uovOdC4brOpB0cBQ1pSbYkpyt05IQd5LqCy4FFC+slekIqEgBTa
VX4K7pSthpNR7egIXAoAtSii8m5IRQYqDSUQSC9eFA+NMWu6IuyUL6gpnfrPMckNsZNN641oo5m9
l4wQZRLW2Ti+c2aXCXVm15ElHWvlGO2Llw5ctahaOtZt9jp6Q+xqn1js45JsBIGHk3rgMOr4j0MC
JADjsaUdZa1sStmJCn2p6U5HiWDqHH2vvuS3yq/Sa3wZA7cPwpSAE9lRckapCMEAh5PttIyZnOem
VJKvUne4Sw/pHZ7R+/ZFduadMBDwHAiIceB6ZFzJaMee+68+zkUgpwP5j//GB7Ivb6n+uXxTCpp9
vKADePpvW0wsH2sSK3WEK4QWQOpvxYP0LXeVd6pK2vh2svl3W7kyyITxbFFMCChldCtRtgTjcX7X
QcGluqe9dCEYgXNpoHRPn2nYTNtiAw7JWhvHQ9XRgBnAwIqgU4E0P3bBr+yaoBLcKkeBj9KPwyQc
eC4h6FDEEEZDmIyqBu1WqAQZ3p2bGGVu4C2QJT9UkNN8sDe01RTlTv5RF4643cSJroCBy0iUgQfH
MAyztfY4Kbk6w0sr86c67hLluBiiW1hgg+101qhCD7kNG9IOtG2D0yNBxhyd5BobAsZJT9mk2/mn
kIGV+x1/L429iZslihSjh9lha/kUUg9JpckdXlVndsRpuGiRNByssvClJY1dGjFeAMG+Uk9F+Gb8
Y0ZBnO31x2JDStRodhBZuCWgF1o6/20NUvnav1XKp9+edUsdZWg62UMHyxjfwNwc5mIqnPNh2+1p
M4sCScTaV7x7YWWGdY+um9NBSWvkMFLnNGnpVboID8Y7YGsTzAGrgpSoTZWTo1xCs6w8WOPbMD0p
+T7Kfl4/yzw3WFti3KDIpMWw0oYcI/JhaqcMVVs1FoAhOJU+enOjPWbiP0ogTLBvMRk64EmNZPpH
fpJ+tG6CAIX5ml9V68g7EQpGaI6J95Od9AEgAwQJg/kBcN+XAmE1Ilsw3HSby871LeTeL+vlMX43
qnI5BMlIUNsZwKCao7QToRWX75Piq+n+L8Q46clCIUlRsKEYb2RxsRVIs+axlnXcMFSwnLgh1T3d
ySA5/RvSmLzLGkq5YNQ3kBeghn0eK4pOK8wuioxjAfUIOkbfYYzehohx5QqVKi67FVgZxhsxcogC
DMZtGFuDXUsgJDOO2X6iJCMbaguKQVuhJd6qULCFQ6J7i52kR2MVAeVoaYa0VuhjKz/FO8q0oT/Q
cbnU044CF+GtCiBiYC5xXaJTzKyqTaKsB6kTvaNlN90l4AA1QKpQ+aJCN9cZCfSFofqOVhYY2c9X
NSzxEitqoR9T5wbpB8UFHVLXhjnw394IzxovGGIkCiPS2EXsI7MwOQ2XaUgsGQtDR0v6IaH8gBer
ct+jFAjNgMpHN0KYYPGSZBPT+xjxVQFeYEs6jR0CxdsvxrGzQTYY7+r3qtzrBqil6BmvDt2nGqHZ
RAIxqyJ3wSYt9WNsGt1i5iwYdTzHYWJCVQrzHWCQ678n3lLsU0Ch6v340Exu3znCwgDvajOR2gFq
gtLZRY6XZHKYLMDJHSPghwynfv2TaT9326Mt+3PlWBoqhvOWbPW38S1zExFVEzeorv8C9jU0SUur
5ZWKbg3l+W8eAnDDo/LjDvcUq3n9vPBuJUrTi8clHkEXsJtQLRa9L3X1SPpTMd3O0be2/h9N0O+8
Ov1BUclWaczGsVSIN2RPFVqURiecNea6y2olTJCpqyhOwiJT8c5BLrlH6WrCPJLuQMODJkHxc+CG
b9c3j/tgXu8e86lI16TtUCsqLgecSf2X7s6pY7Ru6ht3KArg0k0/ELs/RXOtfB+xAdgETJAWeZiz
YRYItXFTZ6fpoUMDp/fT7+3o/MmNW0NRzhUslLu5K3vsRT8sodyps4wxMwhJtt8wOSe5/Qj6X3lb
etbiEXBF+SICEe5ZXFllrnstbId4CScZJwF649Cl6jb0ISm8n2joZNNZdMHA4UEAS7l4ZcWKXJYS
qnZH667ZK9Bh86Co7han6p6+CMJnUTeRd+jW9phUEDMyxRxCvf6YgTDSikHPrmDqo9z/i4+2NsPe
GE2qV4acGsiWlBIjesu+/05Z+sZtdYLkqIW4LbyluFsJDW38R/3/Yrh20YEesU1UrduNts00h3bf
wBzpRPfaa1s4404EMud5poVpWkpZotEpuvPoUoZtE84k049WcK/H903zXbCL3I8FRhRKCUEuqWS6
fFmkcE5oQlFg/hpyL059R5dkPbT7hiqkeyLIEs/v0WRAXxZsLHiDM35vJUFfh4BQ4cP9FytI/V5U
s+WtbGWGhbdpld7VWWJowOffgz3MqaKnJhCJ8nFD1doKkyaNCMva0mkaYmQI7unSD7amT9XsKdGK
MFDx/G9tjTlabVV1alES7Qjt4uKldVpQQKt72XZsH7Ow0NgVxSie/6HgRdmGMCYKypBz/+syvSim
pc9Pph1AqPgxVh+vOyD3K/02wOKx6q609bKY8dYmG0mNvWraIxF0rxsRrMJgPlLdWlE6Y9LmOJGH
OL2Vzafrv5+eQjbCIlEGpxChOH32lKbIlStrQg2kSZet8S1scncGxwkI3nZdJGKh5Gbma2vMbdX2
eNhEKclOEYSDPmgC137G3zv0eeXSMQgkFoQEP/wN/L1Axg2SWEqIXtjq0ZqcDi0Pp4PWYO4Xu8Vw
spO6xTS0+AVHnfnKrrLD0EtKSjzwJhWhCcmqi8P1GaJqpm7n/bwT1iIFS2QhI7G1DLFuj+rR7CAt
4gB4qKKFnqH2uJF7NLZ92H2WHoVbyz8Af23t12TnKn+ETq8yB/HXKuUvUtYhxaSo01QbctttcoDd
ACJRIVgpUhzhIJwx8vrba1XmAi1lbYirzM5OhQ267gr8lNHPFG8vCBDYwrEP0fbSn6+W2RTGvBhZ
iiNoPfRAXAbx8foZFO0j/fnKwGzPgxZi3vK46KGT1UAhhC+x/PO6ER7e4WzPmJRY18PJQsRSMWC5
i79B08e1v0mv3U8UWCuHqI62ocLjoiE30dqYLKBq0ioz1EU71pCQr75BQrIigjjMv8hW3sBEFSkr
SqNRZ/VYbvqN0fvVVnmzvymw5GSgScX7QrCV3OMNOihcKwrqeSwHgR6DNRQ6ldmJKltRtE/ikccK
xHmdXwglTbjuh+qCjfeEjLoucwNEGSaEc1JqR7krnLw/ZKFoAoL7WrJXJpi7WY6iOQXha4Yy0NK7
3UvrlngplZCnBMlbAIHlZBNubRHsh5sRrKwyh9is07bBIVfBs0l3kZZEG+g7ZsgIigNgsoJTxr98
VvaYcxwaUSQb2ddXQ5Moc4ybaTdgvtv2Nbd/xiPJE7gJ9buLW2BlkDnXyTDrARmxrdWHGqHoZR1a
oPmnN1r+DTfEMzAEiZ7ASbmraqHWOD9Grqwz572YMU89VqhWzIfkj/opvxvQDsPDt/H/Bus4dcJr
S2WOeVzVcp5EcNIEjWIT81YdFPPSR+vmbxR+RX7DHPeoj9Vc7wBoGMGL49rYTKpDAY5/1Vs2f4tT
nb86zEZgxhA4CnY23TCjQRpkVcXq/lRDkzYftHaZbkVNYb7L/GWJJfEF9jM0Fb0B1MfKwW4S7Ko8
deUGkAJc53kDzGlfCPQg+PHlt0k2vgx2GRYD7oW+6Z15fjO60hEcBJEJJr6oQJ8sGLpX0Y3QD+qr
AVanzYAS4X6CHAxqlURxQTUqOn/c1NYC4sVG0RDlSub4FfXUTp0KYuc6PVRgw8mzPyIK6hsVpyrJ
7voaaRp5cQBWxpjTVkoBiTHkivFGv9lru9RvUBFBp1RghrOTRAPCDfVPYAY09jJI06zTyrBOT1EM
2s9Z3jX27F9fCe82OLPBfK2wMzGmmbQpeogLndCo1bsIUqq5P+BM9yi8hDfTO3hU/8WtSvCYB1AX
ICXwjDExRF6sCT/stVOTuSFQgpgSpaAaI0FPp0PXSpSafP1C5pudGWQCiSZ1SIiCKgXAbTZBPgKB
0WcJ1zhQNfFjfqzc5jMDPupvhEtOVnRmmXmULODmtPPMmPD0jkJ/jkHMmUCPs9kkixse9Q8KAw29
f1FSXltlXyVGbi/SshDa4twt/WOTg8GViLBK1NGvbCrroUtcEDPB0k7SfD9DaU3Jo33WxU5al4Kz
wLvh0LzCoUNShAl5tvEylnPZ63WEKmTzKWOKvaofTOupRZ0wivSNUt7kJdjjCa5YVYj+4n7BlW16
UFc5u7mMY1ZiQ/EFpYclgMxGAiIRp8lBxUdRJ+2zKjs2iMo9wenkRQAdmLqvbhOoLplwXUWkmUvZ
Wo5agILAxwTBNUsDaZv5mk3DRq9QyjNVx1ICzODcWzmqwrOjl8qz4M/gXImgQPj9ZzBBopAgtlBM
nQzMtn7QN+HBum1vNfQNxaeFu2I6W0rRNvpFp8usJ6uS1FE+5n3khx0q3MQSted5NtBZwnw9xjwA
emcOpFmoVdrRz9lCOFrxtJ1p+Pa3+dh69b5+iG30lOqf17dQYJK96hvFjmPJUuRjKTfPi1w+N8pY
ONdt8HJelEb/WhdL1l/oS65W7Zeb0hy7dpMGaOUWnWvDLVFPL11JkNaLlsU4RqPFGMqvCuUoQVuS
JO/qIHruce51CHGi649pVQWc28w9kcqIYSRoab8VsKR0caA1km0l10Q66C0HSpo+PDV35tHei94s
3MWtTDM3Rm20UpjJQFwVeemE0505igYweeFzvTjGEfumAuFcBmfXg/wh74rIGQOIfGv1aczqJ4F3
cJcDajEg5nUb3GLMTkpgfQurMMlO7S/VNbbSz/BTffhTyiR/Jjsx1FpkkNk/A+wV0mxJ8rExzb2R
qDdKZ/mCRXGeBzR/+GtRzA7OQTVMQ49bgVI/JB9o+sV3sTuWeMiiIAXByE9Ra5rrkGhwgrYAZMqI
IOd3QWo19pRXdnpS2kOhIq+V91n/qx1+zCBmEKyOHh/2erVMTKJRmmjUHxhbZLFSI4gMRCYoolMF
PhPsXGB5inYYf7tZjtfN8b4XAi7yTZvWB1jUi25XoRJJKtLNYMa9gpabiM5RZIHxiAz0C01eaekp
bELZM8pW+14PFYRbry+EGwjXK2H2rRzH1pJyQvetg6R1sY2e0W97nH808Ir4oRGCBTgLA4M3mpbA
hxom4HjnTmEmcSRpSwEmdLS9D9Ve88InfV8BG6o+UJAC1IT3gjVyEDZnJunJWOUkuFDQmsqG/tjl
7+b4QnI/agkUDfdVdjdNe2t57IUj9rziG9aHUhgYO1A9tJlXFqpgKmDic39UfZoILLtgB3lNoJgx
i+sJu0jUHRj3x2y6gXl9zMzCH5mINZfmUowqljgetI/y1J/U7+Zb/JSDHzPcZyfY3Q13NoZ6d8LX
AieunJlmPDUBf3YWtmqPIoD2gwLqiJfdGP7iUrTUeCOqBHA3FigmOrIIIJNmMhtbQ5UuNjJs7LDN
76vtgI2FDDW8lRLmiLJ2nrdiCBIDf0CcUUrrc9epgrBQ4mHsjrr1nKSKJ2vlv4hcYEr/bYLZPwkk
YEBudx3KfQTYXsprirmXFxOgrOhJ9NThXKNnxpjjXudAu2tzL5+QwnpZObjB8G3sp0NlCYsbPL9Y
rYttAw62PBULlOK+tNaV1AVrJWX/IfhWw9OAwRehNB3949lDsLbIPAECxQi7QA/ary40rTX8CfIV
7SGvELDeRIMJYbOahg0J+g5vHIqqhzjqO0Up1BjmBlelW1BSEKFR0XbSn6+CWB+UQVtYcJN2I7uL
l25K98+qsLottzAoLDsIXN+gP18ZXNS6yXVlgOv7d80LxKzx+YaD5SBB9qAzLUbuca5wkwDDBhCB
jbYri9wLpnZEupAu0IOsbimRO70W5q0MoCwQC971S4EXMNfGmG9YImTNtrksp2mY/Lg4ZJkKPvzX
TqqdCZxAIxFUE1XOw/Bsdcz3M5NR07pWhXjLAUUc2acK4flhvMeHhC658S7vx498T+MYWGWyg/i5
yA2cmC5HbwYAxUtg8ByNSdinVYf3gQL99XQz7Iod+WoOhlsRfyvPe+h0NAiNoQABXuNz70GhA8Xo
NF9OGUajdf0bGUXPHZ672Ej5gGIgQASzPHrWnMnzTAoqwDNhLzPMCjdv7Vbys03/7wBlGPf+bY45
DnJoIOXD3B7QeuOGykLlkzPdAGUJQFmxgbBBfyPqp/H38LdJ5qZLotpU6kQhIFUaNr2MS5zIu+vH
gJf/nS2Lqc9aNXh/2xHLKm7zezRAD6GfOfne+A8BXf0v7IG6EWzKBgQTLFCnnfvFMFVFlslQhdJ9
bQv5iZvwALov2hWBZuPWHl0iGNnh3HiUwQyEthqwyEDlnhvsIwO1hJLKUE3d1qi3QTK7i3lTKyfB
TnK+lgXdLkCuVAQxgP4ZQ/EYW2axtEf5KXmxfpUHTJNDk+E5eI4fCwxbmoknUkvimQRJCqY9VQ2J
JjtsVU7hWDV9R96XtAdl2pMZfwoWxdu9tQUmTPYL0bM2is33zstP2R/FtryTXPkP44keM1CxYr7a
eFwER5t+EuYexwDX72UxodKQRmywVpF3U34d8m0sfSiZL1gYz4YJUirKSQQ4PJsw2+VQ9YZaW++Q
k3j5P9K+tMdOXGv3FyFhZr4ybfZcY1JVX6xKJ2HGYAwGfv19yDmvuorsG+6bq9aRWuqj8ja2l9da
fgY9QqckmOPKXwy8ku9Q00WRv2l4fKMOWRTYF9gf9Anxbv15h6SO3vRFvphb7fm+PdC9vmNPC85m
k/d3IxP6NNLqVLutltZqa7lw75ojcJsnCKUAWbYs3njffJmu9g4abdc6hPzX81Yz6Nb7wafRVyeh
agcTPWCMbvf4uFNohN2OBs5Ju1vsWKyovJ9DkGGirTv91nFwgAbQoQaKhf11BX/IWBKqubLSh+61
FE85eQYJ2vvzrrl1iaNYRn0F8zz0htYdjU7qsilquKIpcb1XwzT38BKEezyE+4FEfgRDkMybw+nJ
PUBMCJxOGW9J09y6xiFYAazq0t0n4Md+3kUum5VpNLn1pt5bv9CWNCCXbL/IBm+TOG4dk4+DrYqT
XtFMOc0MKXUhX0QhOi9j0IthQ/Xw5097eyBIPYHig06zuxqonY22qTTuvKXus8nzaJzbWC3kxgLe
3CHav6Osyp+G16SaexggauSJQavB3Oyn/HkES11iwIc9yNA7ZDVLnLcuzDVwQ7sdzJcXZ+ApKMF+
hXR9tFka3IorizwDEi2UxL8Zs2Y5z014t9hvpj2EBZDTdK5OgK34JVTcddD2hDRDWUVK//TnRbvh
DgD5p+X5AbJ49qKC+nm2pevOU6HhPPxP10375eYC1kS4ZLLat9TwxN+g3D6NurqUIMVnj9WMUSUs
uRbzvgVmJCMIDf8N4vjTUKurqE21saba2L0yhFA0uT1LPynJpnfwrWsWPotoJoJyhqfe1b40lUQK
hcFM0vSGYNwbBwsdzOxcHmXu6cAea554TlGZbIlA3dKKWPS7HAs7FRSttT7MSBQxMo7syAKS2mtO
S2pbhMm9Cv/MLqjf086b9hrQKub+b0QUXGRmFrBiiyzOOoE3eeYKyKO7b+NL/qSFeEkHWMW5ZnsH
cjFAVgWbyeeNw/lpxOW/fzicDoRbOLQhMWJkBoDEocYU8I+xguV4LgiZrRvpVrD+NOLqyudq1cui
xYgiINGyqDJHtdcH/T494HWy+rpxIG9c/J/GW138asObsgTy403dVe/jqYB2Amj3zW48gHl/0X0W
9fG0K95ZCK5rtjX6jSD+afTV1cS6VDZLOYNwQKLFYYkq3nBEzuEvHbr6Pi28/q8akJCCJ2D9O4B+
/AZoh0cPAPSLMk5WApXRXfpnC2HW1679KfG7axEY1cY1cnNZPwy57m31Xa009dyCGn1SrlmMV7aw
PCZPCzxB2W91Ym591Y+DrYIspW1NtBQ8bJsXuyrJ/FazfGaRjax7WZxV1v3xM667WrpM/ksst7vJ
r/QLQf9RD+h8l+t/8fxqINygTf3r2sJbwOeDKCZttLMZNGzuIuCpyA+rH/W3Yl9fuGcdy/OWaNuN
MvfTgOsFS9rhv99Q+m8v3aVE23hR8V3MJHrPDTZO4XIBff6Un0dbrVgJPkFG8aqC1kQORl84HwfP
COaf6mmRPd8KMr9fHstoUEQECA9P9OvXSu6kVl/xznq16i8thKbJkHqk/JmXm7fF8rt/mxdaLeCN
EAOM79X57mrBtMGGDMV/5EQgUfssDt2pDmW8WUQsN+ufxlolhEOlaMMsbPOVXDkepsoeApMVpEtg
3AKr2fvpb7QB8B0/zG61KRmrNDaif4a2Lr1Hcr9Aj+7kXfPeRsnjVo17e0ein7TIH6ADsZZm6TJR
QosAihRLrKxC2CqZ0D2QkfOL/Cm/War/N7vyw4iru0HJoQ5ukwpQvPNgwJpzGRRmA0akH1RIB22l
pb9ftsvn/HeCq81iMDMtc6AQX1s7UijKpEZszej3xPfzEKs9YorM0mQnFlkU7Hu8JB7EwXqZz9vN
05tn7MNkVnvDKgdo+xrUfB1L50yb7k4dykNTykiXU/jndfo93H+alL6qICwzn4wE/bPXEXrBFdg5
sP2O9FHd/XmY3zOFz8OsYlTLSrMAy2lRplgUUURc7Bep0a1dcKNE+DzOKlkXFmdOZSI6LfIGoOP7
pPORETyMvgysSD1C9VndaPn9fpN9HnKdtGdD4c4mwpTKqDypgIbu9CmxdynPsrjnFMzfuqw2Br15
oJH94M13aQ1AzuHznZbMhYHSHNe0PDi75FheC+ZDMeV7Duoq9wHDG7ascG6kIQaYD3DENuF4AXfY
1ZD5lHV4TsE9QwtPO/BfBC4aOb03hou8wlYicutEfxxuddyaVC0qShLI16WW58hrJpWNm/PWMfs4
wuqYpdDoBqgceVXV5p5jSq/tX038a59uXZo3QJL4dqiYF0UggNfXKGi7UstGF4i/xv1iMtXukl0D
Madf6kOb6cetMw20tbWYy0FUcY3IdLk9MydB+ACi9uc8wAui9ZVL9ZJfiD/uxLOA2ODWat3eHR8G
XZbzQ7WjpcweNAYdNUgsnfCsHHEWa094mQ/LAySNnS3P75tH/eMsl6/wYcBebZOCDcsJwFEn0QAC
2uJpRXC9sKjx++PW6/zmFFdXWgetRWt5jH2FAyQqV8gLX4zAAlFG7Mrdln/I1iKuTxszi1EDcuR1
7vOwyV241lWn3tY2XgpvT8oEuR+amzc0W41qTtXRoAayx+WdDi+vQHvDNmfPIiVQnv58Ddygv+Ec
fBht9QkdSqtcYxSqrUi9D0tHkcTiOD7If37RxXco/QP7bguwcitEfxx19S1nTU+rqSf1e2sYd4nT
Po5dckjnYadlc+vRPHv78zRvBhaAtVB8QuvzN2aaYyi2xayxfi9b3XchT046CLbFRbbxOW/ukQ/j
rM5coWdT3nEHMhfznZP9sIT0GP/657n8X5bs38mszlmWjpqa99IE4kaG9IsBZCdyVSP3yC5HjT/u
pkfSLuoWwcbAW7Nb7RWaAHczo2WDnHxRFlj0Jxe5roWnDD1qLWgAbdo84zeXzsKTiYZQ/XtXnyuz
C8US5JHm4xDMJ1gNN4/tUuIb38fDGI67vvbEDweiHhvp5bJW6wrE/TDwKnPpbZ6VeDoyXyXyFCAs
GmOrHX37qH8YYpWp6GmesUouQyB+kQDiYJGGV6EZz4XuJvH/5upZ0LlDowRjrh8vCJnLybJKSHXR
q2JcNXZ1/+JxAtHk3zHW4G3RdqLsTCh4tD+HYAklydm4WngSKcPtwndjQmsQd1WLKikHvXy3ykPC
lIUE6ip/gSzFlGx0t2Ez90s65/Otxmtu2Mr0S0NzAd503hw7AWyAFnzWYcvm4Oae+zDYKn6o3TxM
rWaU72x6z6uf2pD871tXn6ezCh6U2JyJCRFq2XKQwfHJ18XRaAzzoxpvgd5vQKU+j7aKGG1tq73K
cZf1B+mjha6GauHBsWT8VuzsM7SbLNQc9Y/NSHWrA/Nx0Vb3y8iwZpY7Gq/29T8ixGATRWDT/T8R
MW5GqA+LtsqLzaburXky6vdKd7k3WOXs4ba59Ib5Rbba940gvDW1dY5sNUNu5NiPy1vB8vpRXivI
Gg0hZIgftz7kn/fjb89ZXCubDJA64xWIXcgXfiNAvfzNfEBZwD/Qxf0NKZQ6ohjoDPrxr0ZIXAYN
8QsfFPULiyy23ZK/1cRaUNuQtgRz5jfckAuDHyXRSsAZoFi4ZKjqvv2vLM5WlnO7Jvww1uo4d73D
55kPFfzY6H3+vd+xH4smvgwmvOnEyuaVdWtAvB8t78KQ2kLMWm2OjDZGRVxhvuoQv2tg/7bYylqn
KdJxzrbVa25sj4/DrfVOe2oUpOAYjhenAko8ctrsOd7IFD8NsepTzERyaJAuen6BU4U2+bXpLb//
4YBLnUPc3PXgfpzG8FpKvM0u3Y0O06fRl8P4oaQptaE1YdW7KFKZkRmD/u+bu36//dC4tXLrEnHk
JggnDdo+5Z5dKHjvC23OgX+q7pMfrPboZQtedgOnYXya3Gp36k07VRi1eq+Hdl8zKMi+6TPxKS0D
uz22oD274tmef2TzXZnIWLqGT6HEwWhs2LPXatNGKLhxnxPtF0AGbpNooKyCdpFOZW82tvFaQ5+t
VPLH2m0XO8gN0e8bna9Pw6zCddkVI14jITm7dL6yw6J/uRhbbl3lN1f043RWZ7GYx8LKC5iLzP84
O3KqoBJPQa1o3qe9QItyK129VX4DUregG4wF7bZGugmqpmU2EAN7dcnOUyhv030fLfRDvIdBfn9z
Ay3p6SpD/jTi6nbvbUlaYLyXSnUMdKSv1a7waWzurKiISn943bgqbsWCBTQIurOpE/gyfT6NIHDC
q5HAK7dPffc6mR4/KXgWWGqQ6sWBXfM/0OVIID2bbTIsbkW6j0OvzkoxzZmj1gp71/s2yg286tDn
jdnd3JcfZrfKzKy86avCmQ2UdUufVAfe807xFnxwtuM0xAWP50V3D+0goXhW4m1WWreX89/Pu1rO
SaYdGUZ8XukrV/6EIISGelyd6ouYvTzM/qr58AsF+j8LujrxQ5qOdJCsfu8O6gEvm5qvB+hFfx0f
Bu7pi62nZ3zNf2zey7fC+sfVXIUAG8JFGpPQSFYPytKMOxv7JZ9vzluKdbeDwIdFXQWBrhVFzyss
6n/SbbRzHt3L4A+hE/Eff1ctf/yiay57WSqa6mbYp+Upm8EDPTiz//QNEtCgXqgv7cnIHsh7EW1q
Xm3snTX2zlLrJGc1QoH7uBQVZTAcOcDl6i9GlzxuruDGeVzTyJTFWDHvTByWzKv32VG23pSH6vf5
HvLTh+6xJ37pK38B1AHrCJ6EeCbUFsztKgIpBSDgYtQXv4jeg67uYVE5oq9NWAOnM4ZL7FH2fxFn
TRv4KhCwAYuFvtIqB1Lwc+hEqfrunJ1d84o2J3ou0BBge5AWHt1gC5rze0GzjAccswUvh98VJ7os
1ats4uSdmD9J2nh913ps+mEM9H9945s2SFWgcsFiF3zKVciDhY3IDBMTm+1vilF4mSVCgRrqz5H1
973yeZRVXAMvtOpy21LfG+e5d35q/d3/399fRTFTKRjcMDPyXkObw3h0nY2E5fe8CMgsvFBg6TXo
hK8V3e0kn6iSMv5et096qt1D52TXqluPFL9fP0uDA2qHGrQjfvertiuaWA2h43u5F/sWd47E2d32
XbLUXyp0n9OGTyOtZTyZnklp1kX/no1V8bWBPWvA87rcNbJqomzkuqfBgTRKBBPx4LRKUMlR27cG
c84EIoytV4qa+a4rywCA33kPNr91Nifp7m01l0GFItPHM1USzGY2fRdjbd056C+HxMgSH1y7clda
pH5sCwcIrGRqQkoNiATnthx8CT3YKOtYeuB6B+dWpdMCG8TzoKpza9eoSevphTHugbMCdKWrhnNV
6OYTU4r8qFRqH+nWmEVoCQyQ7tGV2HWZvVOanh9E0olvQg7Wo6krA5xkGV7oxh7oUDqwSI7Ft8EW
WjD2tAoKnulnZRyaoxRFFutIOK46TRHgVG5956xsT8IuilAF3HmXCjK+ZHAECEuaqV/6nmlxBX3y
f4oEyK/O5RDfUKoBEM2mMCHvOJs+rSY0fJidhBpTO1/nXQYVOpOGgHiW+1yHcLh0+8pXUgLRRIWK
yO0L02NMrQ+GMwDkLEwpz2wycxgRoTrJqkG8OKTVpQcWNkvuSTNa+0RpEt3jfdangZZzc4pH8I1x
EZUzBbxClHuoH6leLtN3x+nzSEtL49gNTukbZT4/8iZTo8no27MLp779WGTCIzP+bqoLtfE12qAO
HFqrCITZ2yeamfJ5YeZ5NRJFb2jSA2tqdwgByc+9MtWBZVT6NOqHDhpcKKIDoZPqANksFuVmYuZe
q5eVhwb3xRry7D5zoVlfwgHXc/tJO5i0rH28mjdBPlDFJ7T+MqaQZ8pdt/Pq2U73imJg1fv8lCuT
jAhNvvc0e56rjPtAbN/LlHUhDHrp4vYHKRK9Ui6jPs5w5O2+6pkBfDDtu5DqZvoNryP5WS9spLjz
wmRXuR1SDfg5S0DYRGu7O40lXyyjgJhK5lK/nGAnmNf2cAfj4cmDU+pXFXyUfcs4Csms171MFk2Q
TQ5uDJ3bSJOlrM+F1aleKzUAa5z6h2xnN3Ld9sWixgzJFM3y2hrKy6z+NlGs+QAT2FiU5D6Z0MJL
MmAuIMWENehnCK307fBdUpGHmobMXHWmN61TRWxRXu90tXooXPpARkL2MD38Jgwi9qZdQFS3s/8h
ySw9e5QXc6TQv7X7o6PAeJV16hRrrBH3nGv8aU41PGuYsy3jRLjwwCN5EZHMAWcDrmpeV/DjQGQV
mwmAgLVhXMDDsIIcVIU31eEIGwh7UJSrqKePFuAHTfIVMsk/E52ik9Y2gw+QDrDTThdbdoIEJiFf
zcJ65Cp7Brow8fE9vxGuEk9zoYDdjpRGic2qgBc988SYZCEsqHuPDuWdY830yvr6peSl60+DbewU
1h4TrrRBm6lN3MsS2693et8WUG1hbu14TDhmSAGi9PShMEJez000W8lBM6b+MieQ1HGH2uu4UkaJ
mt0rafYPykvdn7R62FdwnPEVpUrOvVMdspI0IZdVHYCydBwcVEeKPnmzauee1MfYNti3MmckUAxx
Zw7WsbXna9IM76MNQTCtah6rSVynKp2jHP6mAU2z62RAPGgYxwKuoFp/oqbyDPkZHkv4ZxzxE38M
lnu0JsljXifVBUrNzFcL5TjNbgbjGLv2TKI2u8rgMGdLnCzsG+OHygcS9H2Sxo42v9GheDZ7Ijw9
z4hX9ninmJsRwlrq4KkaQ8+BKc9ll5xYOz3XRfePTHXT6yf+bDD7Ke80dIDS6pVDs79gFFn2pIkA
DT89MMacB5WtTafSZCKcifHmpgYL+rQA6jCx868Eifq1S5M3CsPwl8bunHsYdoKwYtBvLrfuWmlo
B03P26Bz7Qp/u1DU2HVSaGuKxNhnKpm9SmjqsdcwaTvLs5dC14Z7p2vOg2wLP5VtuoMuLFx7nBYd
W53BoCVNv7eW9s8II1LPLSSPnDo3d0Nmwl9qHLTzPBvKE+mIU3uj3ub3SUmHu2xM1INFXeKlEuEN
ZiU07lRSeUD/4ox3JQWqi5MHDsvywRdjYb5MJegADlaRmot2WTri6jFBVLPLsdiXilmbYV6UFTsQ
c+yboGoIT4NybiR0BAxhPUq7hBN5g1OkXWw+jfskK4ZDlqRNVM6OGw+S6HEtOtsvFb0MUb0XONCV
m0ZmnXZjjKKdK+/UgFrAviAGKK4qZC4tTybCQM9wpkqjnqsUypeHBmGsC3mnCLnvNKfGJnUVkB+r
jHXEM+ypasNcdyrol0y2AzWFXHB+Uhtl1gK9YQDtOVmHJCDznWb+Uk5G1KOZJb9oA39U2Dd3tH17
eM0SO2rcFkfCwjWOhmx14tI4wJztrTfrWKme5hEEzxGUMMjyAWN5LgdAUZCiyi9K/UocA+wf7GFl
8lBx+V05RFZVndMEuPm5hqyXVCLV/u7Y1BshIz/OEFg2INpWgC+q7zT8ody6m3oaqJLsoE71SKV5
UnH4MqXzJZQGemV+4h0/9uTCjLMcnAC7y4PRq1cLch4zIxgLsi/T8d4uRTSps9+qauq1trXvsKkR
C1igFuyp1/DsoRjnRm88pYEDSzv7kjgxdeTFdiRiZ+rzIveTNI9E32reIJWwKMwgbdRnRP0gXUgl
eY2F5Qj3qHcEIAEcybRb39UUp7N4tetnglNdz1/0ZIynVkatoflJJncJSfY018BfUMQeoJ64Uejy
mIowxEaQU3h5p7inNFMfEKJfOte4U2weFeMQtO1w1KBphNRQh9YPXCrcGtqBGXCgNf9SSzucu/Kf
0nK+dwo/J7Zy6bI57KzeV+rhXlNEZEh03HUoDqjpA1xoHGF5KRTj6yWOpPR1stFtmDqfMqCzpiSe
S8WDcd0XhMQ3Mhz14m4a8jsKnwgLZgddBdqoi8J5YucJYn9d8kUb0XxKSq8fNSRBdaj1UN1kpj8p
32p3xJ1NfEfvPTPh/kyBtpfgvjWQtKugL6fZVtzqYjeZ2k8Vp6bVbU9DOqMN+DJO+eSWRpARSL4K
7k1dERYjjfWip/g/1tc5BUMC6DJDg0kCaKVdU/qt81omlp+7NYJbPJPEs+fON90UyVZ+Sqcamkz5
OesRpCTElMeXpJ/PbSu8pIAPj9oEaP5gL0CsJOteJ2m+da0djj3CllPe67yPoFF/T8b0vtGAkuoS
T1W/tMYUOjocRRXiOawCaV4LKLrwVTXugO7wUyOJYcf26GbJkef0UCTWT+J+y/Xv3LFwkeV4MCiL
+1Z2J9mMIcBTp4TKZxsZzlQ1h7RDXqY+dAbOdWt4DKxudzwRjvvexRIOzlXoeWjiyyM7RAo6iS+c
I48QItJ626dFcywG2xfU3stG7obSDAZanFiB1Lej+6IfYKxuHRYhuKJon9tkesizdl9UY6i7mc9H
O7Y1ALd7ESUc13P602UAWRhjV/mgkpxaK72Oln1NDHnCPRyl5hiNKf1Sw5TDEffNTPbc/lk0cJMd
87Altm+qyrmZytOYZ5GeIIlIyjZCThYbsj7KMcUXy3d6a0aMkJByHrgMQgGWuKQkjcpOu8spWnM2
35mSncx+fpiF2E8UZI5J8RKnD+x83I+qei0s50tRdl8nQME7/CyjKfzO1WBOOkR9ToIxS72e5LtJ
4n6k6JyqBQ8nVzt2nfa9EPlFE4DGC4gbO5DchjiOhqzJ6POdRCLHNPVUEvZQGDJS5mRXzU6cVQ5M
luoLuGChacNIo8sigZsz17uDbMgZZNQID1O+ix/a5YlfT1nk8vYxoZU3qH1A+8lXRRVMo+undhmV
rHvuEvw4xE3kWL6T1I9jY31h1vMEySVgmdGQaBFy7UBRjYBn2sNcjXeKClaPoQZG0x9Q0xzLFnJ/
rR4K6QSqgBq64viTmt+1KrW9SYPqUE12WsfvzBlQ3ux7XpGXcoKrqdHuRYbvP8OoXpbfynaI7cZF
BQmLxzTfFe0jkvP7ehwuoruqfRG2SFiYaqMGKB+VEiInHeh3FCI4mXqX1yCCWg/z+ASu2flwKIuf
U1lFg3jTmFEEo6unHlYbiMey1q+92dZ7OrfKVSkS+0zNVD/NVpvtU7VzY7iIwT2r7dyQtgoqAcQm
f55LI4ILqPmG/cpi3VKLUwYBqbgzbOlNbdL7KhzGYp4q2UGq+XCHNnqCsgNyAuacJ5GTlPbzANfH
/WhR3ReKg1ZsibKxI1rxMKM02pkzUQJY8Q4HTVWQ/TYE6t4FQRnT5a1nFxq0azKdeDwrxqs1VtYd
jMZQkQ7DgJ3HCCCcTXXQ3YHjYtGGgAjZHiZF2AdoF6FPOI165uU6tgHgk867HB37yHSLHDtLVl9b
TUt3tDV3KNt8Va9AabSaKC3dsCFIH5JG37OcRm4mw7a38SN4CNIqNLOza4nAnUoI/9OHOXXxUtg8
pkDIlgIveSl7SCkoQ6lynOs7wa9Ik+5KbiMVL6I6/5qpL+XwzqBcMyvQADYn1H+ZL8DpaPDyaAwk
5grYt5UT9vpRceuggtg+KgkUstR34e0+USes5/dh0fnsNKC5fzjD91nU8aT/ZJp7UJYURHTPmWU9
Zq6EPXNyqXkSdBoPVUTMsaMnQa39xLR95pC9NfBnUJ3eWI2JNjyuy+aoV0gQXp0ZN6TUQ56Y742Y
9tLMg0bJH0SmX+cBGf+U3NPcDMlQ76wKJApRxYqhPhnuFGi6vjdEeVZ55w2GBYFMWNIO1tfaMi4t
cQKwffFpwZjNCNDbbuBy54W4HBLyNcJVIiLwS+Ni7J94RpEvi2NtP6rz6HE1TZD1MM+F6ib+t9MJ
EDN41+gUfI/x1WymC4hAYTMnJ6k6PwyrfXR0NUar4WSlamgZWmxBUNTrnCqo0GUwRuorfX+fqs2p
svsdeItiUu4touwyA4sqm8oDyz7UOGQJhiJIU3FXp819h99aOO1Vn6HXg+itFW+WqHxuTTGKai9p
bR92OqGY1GdnfHEMcCArtp/6OqSmEeoaO1MEmrbGZ2zL2EBimnN4vbsq9m3nJbp7AaswnroyhCa9
Jw3rACxsVGcygjFOKFvogJrf0344z4odTLm2Kwi8NuT0Ys1wxzX1fYuaTHRWoAIrj17E7LnGsKcd
EFr9sFdMem0d5BVNnmNd0tCYu3OOJzBVqx+B8/qBSm5fsMRHu8tX3JhL19Otwu/r71Ntx07a7VON
xoWclrT1oUV/KhuGA5vlTzNv71nDjyYlh44bD/aY+XVS+nK2Igr6gZEkFy7ZLiW6h0bcjpfIqIEd
Vsf0iGk/DbyYvIm1kcqgaotsISEsILhUaoKLcynDu8LrpH3sszIy1Tnx9NS9R6f7KxnHEOoSB0Gu
vYIdkj6aafOso5zu7DSWSXZIbTQFmFodSz2NbOOr3s4es41z65KwSr/pxbBPM/aaVb3X0SZWdJSF
S4Ack1jJ+0c+gYNcVzHIFEdZFXvU9J6lwFqNGgGkcAJe8atdZC/wXQmthBwsgT46K4LWhe1Pzp9K
B2zJxnmwsuaEXtbZrIaA2SKScgzLDM/gA1eDFHmd4yhnhcDJsJm8FP7Ko+oE45T7TH0sISWK9zRv
ZDicoIOLCSnMnN7xVvcale+IqRyLtt0Rql5aW93XOveF/bOqzGhUqedwEg9pGboMcquc7fuZBol8
H8CFmnXudTV9U10ao4jEKTNDtaPwpgE10BYhG+YgR/5NXMdn+njuFeuxQBo+6gpkGBMv09WDO73X
Te+RGpRjm0XAue2Eq/ocKWdjnAmKF+pGaVYGmuX4ijb6aC+9wH/kWmhoAwn+rAPLZeLhpbKGpWN2
mbv+KUsppMQxYOd6UGyPHH7pbfWcJ0GdT/jdLjCqAH1NanJgVhaSHMLAPX4LgyOcqqKC7S+pTH09
h9wmS056QcI64y92MftjIc9dB4HtDA1Mp783hvJUizku0uFx6ppI74xQweusW+SxPgJjNv7Iuw5u
ApNvU+1QTPrO1ODUnEBBnuoxLboolzjiTLkwhd1rs7pP0OlMheMpdHjuRjPUpleRm/tOtA9CTEFW
1H6DEVrWHBV9gMO1iAlSkdTGzTA4x6pzD6X70Kujn+fflVaPRxgZmAVUggbleUAjkxTPNR3eba1G
Vd+htoTMiJpFCrLnTvma4213Eo7fowtWZm+kkruKOREZri2uKaLpBw2E8HpsfLQK0IAbj3MH8lgt
LkrSwWnbVZE1XnLH/Cpr9jzp8o4uyYxivNcm9GB1AJO9zC2x72akSOJLDbcOXMz9lRbXKceOQYvU
lXJPJuG35deuxYNoS3zDKt9qNA61Aqsy11XqD8CF+UhI8wvATbBuqMfer5Ws3Lm11kalo9QRafr+
0TUpalYIc8St4OrTVOryAWmCegKmRqDkHFIRK86YQxpOCDMNG8MolUhrzDIwEp1FwN6Uu3ROpti1
CmpG3BhYt88SN3+ilcAvVkpg8LWK6AxdgsJ6ghFl0wVI3x0UOdai+oyWo56GlqooHL3/ohO+CX5m
fSGILzvYZiqRCYE/bGhVuigW+4zWJgplqT2WySwOdZq2h06t9YsQTYlCTbCh902OZA7WxaL1J3dZ
HlitHPTJTVG6C+r3qaH4rjHqYdcnBFKkura3p0KGymRah0zUyHoTXedPTdYkjp/32bjPqk7GzqwU
VdAThsuvFdOVG1ZDkY1WuOCmCkaCea0+NqbjngjrzT2wc2oIySN4fLZOHSqkQdUkq+VIuckebIzh
mgt9ULy6SLu3QSeAaFkOGx4rMp/K2ZVHx4B8w//h6EqWXMWV6BcpgkkCtuB5KtvlGjdEDX0RQgiJ
QQi+/p16m95U3A4bC2XmmXLFsOb5XAC6AEnXXuqkfE+QsbKukC2OcUjG65AEzVOSCPuJDOMfXgcd
wJUSOS6+7/Y6tl7WeInNTdtGOLyhuEwUY2KkJ53V1tiVNh07wA+ozhXVywpemE/sdGn2si5/646q
XEEauCYJbs7IyJUsPORklr6+FOg5jq03IC4w7q8AMss9Jk0syfJ6ttfOS3+nwUvOWHJjVoClzHbs
y+I9lbh0C2bkOqjnGExA6O9Hy0gWzwkuaVGGa9rTsEEQuR3vpgnVT7FU8aojaGibpvYxsJOc0PoY
g6fC6NZuw7DCU4j3kKOtdNO/pK365SAX3qel1mvO2MWPo3Xcg3xQ0T4yXpfhUzNcWkOxYdxe6zQG
wjyJXdAgGt2zb0NEtmFM9jqMc5eaN8unu0FNoZh3IzXsg5atW+E+ElWfDB3WPomvqlzuwPd+G851
nrT+lXvBJZTBXkfmUfmIYvLTZ60JPkh11IX3qGd16wh4Exqhv4b48hh09RcrgMOq8WGBE40xQOLx
rRHFuwy7ex2aFtKTAho344H7KXSVyVquQ1XtqxGoO2DMAKPgvKrDcTq6VulVoAAiTt2ogY508S3l
YbqfhatezAyN9Cw3gRRHG9qPouy+Uuuwf9ebz45OP5WNvDz23efESlRUntyHqN/MLnpq/w6Q0naG
lTk4i2i+yqiHsa3hiLaO6H+sUOt0AMEx6LeuN7eqju9ah1fL3VcUDsgRa+XOxMmVVAE0gwVAWGAJ
hOrf1KJoc6dAmWGXSFG1L3VanSofWtMKSHpWD8EZXMlezliaPVVHfDKWAehf+/OIxQA0yZO+W/LI
ta9+3+0xEh0tWe4dROh1zLe47RB3PzQbMFp9Fql2BYLhWpTVLaDqyof4shQ2U+N4TBGElqFvX/VD
sOdDdADW+TkS/mAAIytwn5qxp5IyniH+br1UdutIejEdOTg358qOExpr8Wmn5KUrQc+4drr2HYI8
ay9SeRrTPRn9HU2LYyWDbVUWa3CWZ+0DtWzLX9YFKudpuJ+S4jyW+mnGuhNg6d4jGDGZWQUwK1nO
A1p8N7HtUlaPhNinsUx3I++AJSJ/hZnkLpZlNwf2FKfDqwSXi9Fe3t3Q/1TY4CCT5VR02Hy+TBF2
hvoE5QXmyCg8jqpcsYmuAAm/sXDcGiAdgcSFHpXbZIoduEZ+pCF7IEfuZudyP7Xdqk+SjfK9B1XD
11JE/wzpj7JBxAOZ3qWIf6MIAWXEP8SpvEnlPXgqPmWLGofx9Dz0cm8t6BtfsdfKG+44A29VXfsZ
YfHW94OfOgCh3GHdXiu8a4e5JqH0BaZwcDcaI6ARKzBIt9DwOEsDKCAXGWJcLdMvwajJWFdswo4+
Ks02wVC/2Jk9Rjtviyh4AiJ2LcL6knjRb5wMh8hHE21j/dEUct4ZXIcw218m4qpV5JtdYZM+V+20
rkLicINWz+WYrEqyYCZBQU9wGHloLsj4wvIb1/QZn1OsqNLJU+eVz2zxaQbBwEcSgMYvoI5lY7r3
kzanaFXrpBXQqP8/hB41vW1n9C8Kr8TixjMBcocVr2gbx5Od7aYPx5Xq0RD6YbQFA8OzaIoB7HSI
1+jlgVf9OTR6HyyKrlJTvoSzmY9WwYNq2BOuhl2U1h+T9v5RJ7Zqqd5BCOM+Wey/gHTTyrDqUyp8
V1FoP1sEluO54J9K5G86V2SF9Tvo2Vl8x6qDf1rwO5wE6+WvbJDlNBh7mFXw3JbUy4LCf22pO4E/
PM3YrEdazDFxdPP9cm26v3V/ATAg/jZPwT9N6EH0ZtfUGi0ofWNljCZIDe8ySjaeM0WeCNllPKq3
g5LvZAwPHfV/xoWe5kZexrq51qLZNOjZi1G98oHdtRx/vJ7ecZc+81peS69/9Qb8OH8xF5h/6KEd
2KMYxXMFnxSWOXyIGVhJuSTyFNLuxaTdQZH4ZOpy10bjM+PLt2L0V/jznqHKZNhECRi6kk993H2o
hh25wJKsfiDg9tgREcJrCL9/QgnOtWjPcDzDYlovB8QXfyqVXlOdPIbEfcq6OInC3xZ6+g500K6w
pXNLW0A0AUXFHIXFfBR2WP41Df9E6j2DETWZ8SqGHl9/FIq8UyNvnaSfpaLPS09BrIRgOArySBrI
lllzalldbyZePEWpk3nDxlNvho0PJhc01aZjCYA5bJr21N8rA1VxIMkey2Y2CBjDUW9KINCIpMyo
AvPkhZtysR9o8PNkDL70PD753lTkuAdLRK6PyPGu5DrxILyy6V4k1TPz0OKCELhEi/fMUrRyDNmB
k5AHD6zrQNHiE/NRmm5Xgd5AE3WF//EkZKvB04Nkg/cSDXYLhL6nMzx1o9wXid6Wwj84uBOxhWpT
muQm6mZbhMs1kP1BL/Sw+AxJH+az8MMjJB5BFsfsy84j0NcecLtI21cg/NeQJID4oTbJo67tM4By
z4OwgCmqMptsi74z0GJV+zHkEkMYgR7pTtiX/FlLwAp1AzIEwQAvU9onuVw8DE9Ymtn3AAU8wzMg
jRvPY/s6rk5tnK5YMI+rptPoEtmKYXqlwNBKfz7qMj7U+A9CXkSb9aZaVVJhtSnuQtQQyEGkLN9r
OOebwT6UmMCAIyfN0vIgtD71PIpWjUDpb8Dozv1mmrHTRTi+ckiKxP2OVgsLDJDfgSuM2PXs66Nf
kecFGw0wW1yQp3UxZvxCmfzoYv6Z1PqvPBS512L7si3AwjQy+GnBmCrDT9rKZ4+wL1N1P4HW26mt
LmLGTOoXd3TMZ4r4+iyYwgcd0r2X6DADfnCebXkIk2UtqHgKy1c1F8/pQK5kMUdZ4BiOIjrNtEFN
SnW4VtBvgo/qZcZ99Q8xxNdRtiWQJO8x1t2KdPRiFvIKsxkslkH8JWvQDJhYf0ftDiHkE7i/AKoL
PQHZ904xr/AI43LTzSCw4+Q/FYvTEDRvjcWFOyzezxSB5hFF8u4q6HoY21R1sm2Zt3FsOff4mRIG
3Yxsmucm6G/TFO/1bC4tmFSAxfocFmO1nVWU9/24AR9yZia+UIgddUueirCPM5KisnbDsVbqElbF
Jqj0u1H8qofoCX1bpqtxj3Uk2DI2IR6qwYuqPL5Lpbs6Pz6MQB4jgUYiglNw4f45UOVnw5TKeKvf
+eAd+qC4uzYANinfyN+tQa1RedM1JYophpsZ+pc6ZE9R7N9E5B2dJ15godvNyn2zJd1BH/UtU/2M
a+1hh+k7STQFGWe2IQYg9Hc4iZ3pz6M3fnV87NZOmude8cfgq5NHLEjHQpXZrM2/SBi4TgMFmMmg
UpuWbjwR7c3kY0m5dK8tN1UukuEdka2wqGKUPKqU4peu1bsR062QqG6DnI4MN+rK1uUxVODdlEvR
BgeojYEr77xtAJulNzemyCKg7Ly4nueIPlkJRsqdqtKXGNzliv7hvfPIzo2u0OM1za7A2VqH0F0A
dcEyESwezMlkP8Vot+HYH1M6vsMCXq7FFO3qJYJGfwp+vVm9F8WEApEwgR8Zak8un1JqrhZ42Dax
ZteX1W9KxDvzym5DYvKkO/kfjsV6CehLkbAJKrXqBX6ALSXofxstkMSlkhU6ixDxgLjpupljthtu
AWzKftz8V7j0FM0W33oEmdbNIcQ9c3xpS6gihj9Yfuq/RIt3NZE+y71m+SFKfhBq+wyfbtp1jvWZ
wZuP83b1hiXJwKVPcCX/bZRsBtxCOHO+5ibvaYmYm5SlmR9N62T0UD8RSj3Mp2gsRD5TC8IXop2R
NQRIDKm31gv7IzSLDxctZ7qYdg3xhtiKZniZoQzKo5A1uBGXIZOJs1lRlv+lim/ToY4ziXTqnGCP
UJ6GtM9qbdH0ox3J/Cm4BcDLNmA4uwxXw3nky4fsVLFn4LQLQdRq0uI4Rgy4VNshtNug1ZhBTOMl
Nm+O+2AsKnYMNLmgQ8UqtmUI8yVKooxAPZHO8c1AqpFhjh23Pch/v/S3kDjKHEuQvbUbunBleo6D
P7DzHPtvQRPuIpGug6h4M7LG6qy4e0r87nmsB3iBPDQ1qWJIQ48gzbfa/AZQDubFIOVqrsmHs/VD
x2IEU2leOcWAFCnzoeb6y/HlPKb8V/rloYjTbSJBqwEO/ETextuo2ZIB/t6NtnmNUNSg98AKEDOh
Xyz5m+3Ma12D4RjIap7YQ7Zg62ZkOWC+xiMtvkhZvxmTfgw+fapT6BvcAOlF3LuVapb1Ylt7kY36
xIj+oaHZxCo33K2xa/2DWshqCbxLYPWm7o3YCFfPED70vxBgr6jHV2PnXaUUE1ItxTsH4pNLbX30
Gx2i3kJ9xcut8Wb5UCpiO1CGzOD/oPk5VJ56zCzZ9YsDbl3qszSgqMuIbk1SmJNvmiSDOOdcEoR2
M9uuEDi879r04Zf1fl68fx26oMwpRCJY4ctc1/pKzVxn5QwetG/FZhrl61xBTTV2blUmf2cHyxRk
vzzwL9FQ9/I/n7kOSj80V/WMmyJs4iVvomXPiwjFvHPPnCFt2+8/BxeFGVEKLVDYQB5WFNDvIftE
efUNM9Nb7XdvXWq/5gA6MyBgOlNi2Q01dAteZV6FHL7CpbwTO30QHrzG0rtgolmzkL51TYuKE4pv
W8TPOGKg+4ZuXVT1L5Io8dtQqG3KR194n7ppYRm05uRGiOA4wXG2Inj1J3YVPFkxCEgzCYHgDfIP
tIyo/VZb9BGe9+7NuN6qaHmvE8wawKC2vXUguzAd5F6BxB0IgtRSnxBosGdDLXOu2QUqHyhEUvT+
Trd7oeAdcvUrptfdODb40VS6SiJ19UtIdmdYKDKtK+CyDlOSHuCiALEBoKvIIGTFSoKBrpsas7uf
ljCOLVEeAGAd/PEaMLyJc8HWfOqe6cBRTPFh0XMfjD/fJHh4f4zWYwKtcxWjCfD+xEi0Rc7GOFV5
YTD8xuXKxPTKUVG2bjZd3pvyADw2xq0KNp7G/aYvsENAxAdnLJ5dJ1zmE/peo/dt4f3IJjfTXINx
jWqK5LQgvuo4hlW92HcNEP2/ys294T/FWAs1UwyGmUI/IY4qAgwWFdPzBDqQ41tkehncppiwhKQq
LMAI6HuQDvgneWKHOp1r4D7mB5E3YB/SGTJGvB1jGWPXjYlfkq5/LSNoVgpWvDs+gbwaNNYpqnYd
KHC4BY/PSUCfBqnBt4M6zsouQEcYzU+uN6/hjHNdKX6UwQKyosCRnQaXt3ODZR4h8pbTn6mZXrFn
57xM2J64FAii1aK/ETe/VCFbk24Y91PKLFotCgF74h+bGBh4NY4w8HtnPTlUCl9D6QEwCi0mIDRK
wBxzLfzcdsMrQycGjZ36XAoHn1ncuQPFa37oSg0FbAyoLFrwr8vKW/XFGEP6CabEK4G32QpNEY2w
7gCUcVBOx5GnKyxiw4CiIgg0q+XTZ/yM5blPc9y8Am4Daa/e2ol/OtgSsxbT53qcwns8QCiuIedo
FgoqIZIQV0V4yqYiL14cfQ2pf3JdcDF8OBLWj+skDvAHWQHgpo+UJvt5ID98AQbDqm3t5Nr243Oi
gB/5/WUaujvHWcHtsA38Ze2DyOdy3ixQCpU6PtezfiyewfLGgX6G/XgJu+CM307+bUfnWUPsTsIi
B0GO+idEAdpMuT/RUQT6c4y+/cg/t6ZAcY0+I4Qw42wwbDAdPX/N62TnpX/Pvki/dIhxPoEdIBtG
8QsA18unwVzrst+XoTmFsXtOqDrMk9oMaXmciTyOBqBnIneVR8eN1FjPBunELWYp9Dh0uYYj29Vo
6AhJ47xn/r8QFB2YcvLjQsH3LceXHQEoVEwk6xLi5amPn7SW2MpMi28OmgQ6JfGINHukrL36ooD2
HPyvF+3waRQ+tX0pg2rO3EgybeuvlPcvosao0PVHSAWwkgVov+qbPfrwLXirg0BriXv5ggh4uuux
7hR+muUSLPxE5PJRR8GAMmv3ftyeuyjYzODUVAwhDXhVLNgApd5sjUIpog09+sjJrOrorZgixPAX
HLo1edKD+6RAo1GsQg8oERm3XRuOefdX4Rk693VPbbOv+gly2Ei8q2B+FTSE7UHbchVPzQNRjz+u
8fdcRZiFav8uh/TVVSgCgPSj3HNYWdgjsy2OscyjgTshWESVc3ReNoDWLSntliQWjLnUxZrH4EmS
uUG7gFuTaQ5hlNLfEVh013TPtY+hkaEVblr5o1CLNKTeYcrmXJapy/1FLbtehTdG+n9RhZ4v0kuD
MFs77Vo3Rpd+HMCq10cPdDzY1pOikIuIaUyAOZWQSEPTkoXEW45jzS/NiPNs5+UB2AdX+YLFyt3Y
nSMxf1YjTBcAkbZFOj0VXcNyFjYQMqL5IFF0cQQq16CDzsqa1zEs92EsP2Es+KFUw4PePxrC1xwa
ODTLh9CzJ9eLS6347wLaLuelOfdpiW4HaXoRZr5QTBLsCrpEWi4aQM28dz77GdMKuCdEOZVuZ6zc
ZQUu0Ajn2lJwypq/axeRNcSnIfR58iQ7s5bYWQAlPiYqJB4OV5lAIktiNUAvUSRQjkTfoqDfvYOA
u4HDZ+thuWAbxA5DT/WvbCaCcVC+NQ38q3YcaJ424MeUR24eiT+WIb5pkBFBU1U5MswvpYXYWGAa
f59wdWcAVx5RMAWQnYBkhvTqpDAQBkUHP1UFDl1TyC7ptyTlgyXqtf6rzhUFMTJYjj6wBXATRp+g
XM8tRGNZmrqfaHRebpr6Ja7RhPseMnY0K+c8KmsFzFp9hC0IRU3h2bJDdK9k/zzL+YkGcZkHWKeT
sglUugVgCF4PZhx64pjUoY9BsE3Ui9yn1fvkqyavfdrlAJtLCEKiUyvrrxlEei5Ks2WuPAmud0Iq
iFtncXAT2h5Pr/9GMgTmPonFjPiQLjz4HvCxvpdvUZ+8Ao3q8w7vW4Aj1mLn5qpz6lj1NMmAlny1
XX8pZshQw2m66hB6bEmq4xwuz0Pbv8uyAcAS7qGIetSg8KelOzZztfeo+k59qLPmCMw7d6ckRdsb
FFCeJv9okSBSsz55zvdzNZQoXHgf6mFc9RU23DMNzQmEr+j0EnNYymiGnm14Qj7JpZPkp+rJM1Qz
SFONBTSCiUZQu96F1vud0JmBBsemPFBvUaZMTaBam1604wQYnXgRpd9s0Eb/J5cQLAvkvLRvb8kY
QhjQfXAwK4B60eAgjmTvKrbr5gRXS2hRRTts/iGErQKJ3sXTyxr69is+LcY5x3ZcLqBOVQuvBHSL
TTReG0buiDZZiQIRju3yY4YSFQe4cDZRSCtmaL1xFCxb9dacy2kBJW2eAhZvWJneeJicEjd/e6SF
3KqiP1GB9w27tJMddbhJbQhcV+4SQdm6jyzC6TTy8qkAp0931qKcUE9+2LTBhF6fAh6/1P4oMpi3
dnFcvqhweZqTYRsM1RHqsnglZZ1m3VTd+2n6Drl7Vh68Xa4U//4PF9d1ul369p72C0jEZUur0s9E
VK3LIDiHY3BLpEgzE9Q35HfshpBhY/L0z1I1gYYEpuh1qBcs7b+XQhqoT9qziwax0bZYx01dZtEy
bqcIsu+hJr+B3/4sdL4F4AAiTV4QWPcC936HJj88c7ACOUumrYjsmqr+Z5ApZPLlOzL9L7MNoCZa
kAOfxnC5c8gkHI6r4oj2Wv7gUxreEb8DhSSSqVo+ffjA8FbJ7J2d4ddhwcJ1b/iulhT5+HHxYzAc
ZikoqxLtFt5k+42imNdxvVkIbCOdfU46LE7GzQuPSPdPh/iBSV9+L2q86QZychGHMKWRfWDYNpUE
0zYG06yo0cn7adxDkMJuvPHYiizFa6CaC631pyoKsvF7zldJyg+2VdD0ijp3gIoDgJCgHfDARBp/
pqy7ixFpQGOwqeHFaBx74L3eTqOgOYrzPTB8zJAmKmDAUrgwx+A+pPwprsghneiwAWgnsmBMwE0l
EyKQC7vtUVFRotsHjApHYK67BDuTodIhGsMMNOWha6Ctw2vIDV+j3T7NQMxyZIyfxwbyYspdBs5z
5092RSr02qG9zSkuNeC4wPsm3NYuCa9gdl/7P69eYTBl9gtaVmxQz8DV3OLOewXoRgCs2q2e67Pv
Fmy57Hosnx76iwIjXmBpUGbmxIGNLrq8S7p/1B/OydhV2z6BkJv23k+cVi2UGk2fmzF4gygP4ZsU
mfkp/WEFX8Cfq6tHsFYV9C5g5L7G948pPBiCgB0y9QbH/EwFDGSxg4QS48tz0KvXeAj3oSQXNFgN
hP4psHMbvsuW/gxtsVbzwLO4b1/IgmPHR/4AZnAtWfNK0uBjKlJ0NGJPg3Ib1AscLQrPwxAJ8gkk
bm9AEqqJgmRIus24yNeB+P2KNPNeesFpquAAnEj5HBVW54WjMSYNeiHES1ezcfslJIhPpQKOngbv
WGsciPsB8FnrkXvMoKTp1WlqgNnC/3dPVIyps8ecO8J70c/dm07JnUVsP07xFzwmTy4pD6nFmfVH
cBVj/IX/61E4+pQG5omXo9xAWjRnAkgFn6OV0dOxDcS1Kc1LEhYfni32U407sTDjivT9pYrqu8/0
zS+7/+oCfg1fhuey655CL4BIV91sUK1VT0guLQAfIa5Kg8tbXPdntRj+Nc7r4JlLwReLHZSl24H3
/0qD0gFL0gXBPlBOVsuGYf81H0XuiuYgJ/1LoHMKwuLWBxAR0gpcAffyFr0hvAkfnFa72v9rSFKo
5BjAC4McR4dnWCwKiDxy8F2ChVQR30lb/EJY+o/1frzy+gEUeRAOX6qszgWZLmHYPMMy9cQMxe3i
l/AhoddtFxxCPbYPCjXaUZiqWhVIhvB1SiEo8/8TZKxy31vMqQJ3FCTDLpynOPcxtVgd3JVfXuto
+FUp6sXA034taXSkAdNb2qVv6QioPTEY6+ker/JVIZw1U2XiYTIFlymAmjSdj37R/Gkh5oPT450K
/Bkb6A5I9nU5msI34YAOw7of5W6C7wzb8GLkjolg1QPaQQuyrml0jYt+S0x8opD1o7ICOFJ4M9ql
3A0whCI16nP0ceITS3P0Mc06bPEbcejkZqsv2Mh21GBrstQ22GkM72Om0gXDPSTwwCF3lEGCFQ73
csbbXCX12UAxlXW++fbF4q9xsa8FB1YwhCvde6twWn65l2wrhtuZ4LrwutDkiAGBotD330UFQNOX
+OliB6dj0weQNjTBa2ogNdGSv8X9OO6iyIdMCCoB4/pT0sW/qhJ7UocLSPfi1cIMlod1b/NoQTUP
e3AeVAFoF67LIY/7ROD7SwIQHRjjvA/L5Yye/oI2ZgXr/IPL4mpo9RpHWBnRNeEHGtQDnutJ+/QI
eS54SMXateckKDgSfPgmxhTCjdnUVSn+amD4LCe8Ms6CvwCJActs5TQYPrFlxbC35V9fL/ZxZKEB
hfQ9Ko6wMO/R1702EOVYhw6yTP2nBLrrefyR8fI2q+q5WqjepDTCKcK68/iPz4ohUqyhhJkoUi+q
tt56tT0ya/Hk62uJbOas8FooHmNoxGk/XufE20esvbd6vICmxy8+p8BFOzDrzcnC6o2UEPTG+GNr
rkMxvKRmhpgp1geSzAfB0GTMrrxIAfJeQ+q6Eyw1J0ASBar0AGHN1FdKZm0wgUBrqWwOgVmuS9He
JBSDJMW7u8BdvUXIWnfrU/MnApZI5rPywZdZ7eca/FohBRw3U/cbzu6j6DwvV3iTd6QN+pWc+JZi
FpiL5T4UD7L0a86BkgNu6smeuO7UN2D6oZ04RXBgeHzaezo+ep6AFOYmSzDnAzKJuj/TzlLtA0Tr
w3WT4029eMLb9HOz6b1621K4XBq145repu6+/DlyaFmcofR91Wg61shwgDQOgC3UPV+d8/M5afKl
CzHjDHni/vOhFsjhk9105bg3rFvVlv+GivzHhVtPC/cAjwA7VDXcVl0zQxBrX5HetynFCLLKIWKj
W/blHH7Ow8OlAqM4+a7qpxJ90Sp0YDO8EUIsNDND/aqBtEFwdsfejGszICD0T8FOvkb53SThsdfi
yqv6Pw8SwhQroBUXIhey2acpWmot7n4RrEwQwoEO95pL1xwOEWw4z0l/jwj0D7BpWFactRI75CjY
TPztWIILIMZ4YaForZP6TwALYRWuaD+O4aE3myjhG69Nn22IoaEsEWOWnAgTa/CU6wR6Suaoy0oL
DtWE0CdO30U7nFRENyPcQlHtm3yw097GfFN5QCDcEh/AcoF+5Tu4hnfcg3bAJRjItERmHuxic5nH
abmBfgSmvuoOLHYPT9ElBPS9sl21suDKZrSQFj6dCl1gmwBU4oDspdwsOBK84Ns+TXYN5L9g5tcW
eYYlR0kFNhsE5Or783as6jVYnd1sx68ommzWs3ANul2CZgODQ8Ymixp1m6oxt4DfplS8TTLeBCXQ
S91sTKCORe1e6pLsYyysIv60GVu2cnCOM0izYL6BXrytyDoArMF49Fec85RBLVLRDBoXeFVfOtrt
xnn8Cstp5av3gLrfmZBdY/8Ub/gAIvxnfb4LumIVANK3IdLUYFF3UbPx5nhXuHCTwssew5A6dS2Q
4v4qUBQMF2cgBmBbqzdH69Wo58NQqa1K33WvgebYG9STB6yQ5TvEUkAKFBCdN7Z5Rq74lnXyCPob
oA1E47clRgPQOXDHaafIYYm874XDnNANBOGbuGRi6HrK2qCuU3y1GJf0M5r5rMYFrf6GbGiqOltf
Rxuf4uB9HswZ6sefNBrfTR3e7XyuXPikZ8hhkn+Leo6l/S4H3At/3ufuahVUNUDzSYT5qp/XTH+D
RMprC+12AWBfJ3Cq2LVFX9MQ8tf0WbbGhf5cqhTOjgBAte9vk8V8CBQoBfdRivlVQqzhVA9VWY9y
VEJngCGvbDOm3IrDKJAWzVYOxdYt8EcmeBzdjA66XPkjQMXgv24Bzwgp9+INq66DWq+ATm4M/+na
ZgsQ4gEeBCPl2QTiC9z4m0yKD39AL5y6EGuydfdWWBgfy6LQAHHsPklK4LAgYDFEps3/SDuz3caV
LU2/SqHuiY7gzEZ3XYiiRMnyPPuGkDOdnOeZT9+fslFAprxh45zCwb47yDApRsRa//oHNEXFdF+V
5sssl/e8n3aFZRW+TCFd9fHVOIOJqk9lLdYhQKwWha5xkl1WIAupWGdRtCmNes0V7yWWvDHjZ7XM
0Z+jj0RkEaX1Km3f7aq8l82zjB8L/T2r2Gay4ThG/dDhPJ4XWwGzKBmQT16KAJjcvNeCn4Yyu0MM
MhVn+zxq7hjterIOXeTeK6F3+O3l/Q0zEXrwXN8FVneZySulhAP5+xUhMRsQ+w3ObTpn3jQjmTMC
JqTtCic2XK2rdWO3XhyB7rSWJ3vjYBv1he0spAb1XmnyfuL+UssbLzXjQ13OHFq5K6PRhyiHPAMO
NUtrpw4pNaF2TlB/er7qZIX30FUNjKnPlgtbEq7CfDzBfRpSv6bVN1mMd2xUkTNpXueGtk2a4VBw
fuvwgSm67grwfzvOfzUSPVQweG2OK4e00c9Pt30pbhyNawELBEW8xvr8oZbSKzP9PjMwdxSzO8mP
qbBfOr6YnhQRFWaVJp6dzHSZAXkZG9Ui1bXgHyjQJPYFb6Q2HLiKHXCFhdIRtK43i9VYTG4v1a2S
nriK2GN1hTuJadcZna/iTSDQllriPa7k9tRWwxFeTcpwlTbqY5io+wEip1lBm9WeU6tc18QfFG20
Sax5G6JddKzH3Knvrbr9EEF0h43AZaHZQDvzQypQG8XDuretddzAYtKeg/K166zNpEIqDaFJYDOB
NGhc2bm9MVX2ahcxF8fdidX5P2QXZVQtq7azIDrkDymSC+ijrrWofl/lW1wTvYq/RelqBmTZJoX1
gBbpok+6k7h0HRSMhdFXtIDlht2upoz5xNx6VdDDRIeWOREYQXUfdlcQlTejZrpQq1aS2ri05tuy
6VxNs7eBoq0WTo48Ujd61uyw6dgnkHzSIgcYfYJ0uBESNel4U/RPaHoKnazIefF1iXsn3XuBq4dC
2z4vbpZTGzoWpVtKP9ImgJW18pS0LzFCLh1mrh5bV3MZrbukuaiN0yPUFCaRZzWaXyrqpWJkvmE0
BJmxvYKQMiLfyzjdThMUz5HvmETvDkSmn5NNWPRrfGrcDJX6ZMA0j9Qd1pi+o0zruQw2hj661cSU
wQSLHjpjo07dRRzWB+ZpCLVgowjzPkc0m7SogDTFresJ1snPSFq+7XRbpFqgab9GJV8btXmrDd3a
jI19wSmJqdJVo42ItVPQiZlZBRSIGhw0C+ctxMLD0CswhVRvQZSMbcH00C3t6eLq/Cyb3c5Rj6KN
XnDaWPV5L1bl+F5a3J5z7jli8YOkhRILJJdp1wEHs6MSYIvuNK2OdnUvtPFQtOGFrNRNI5CRofBr
o2YzKvch21inUhqwkElB2ywpqD4wcm/EZZz1UCYBuxizZ6VJn6x7ukpfP+dP3ZheGbW9l5Q5o9kc
OyUBycN7YUaNXlGPDVjrz9wW5nwTjuoK0bcntOHJQthXoOEjFhdM30Irc9QUYJBZ/dDlncQQoZZo
5ibtuVYe5iXZ6BX8KCODsAXlB36coa3zBc6o86vAwmEaGYOYL+x/vp/lpU2lX3XLzkHgblrpdlHM
bRfKg56jLc1+oYChIF5DsOZqqb1yNO4jSexHe1TNxReANS1PQGFE0A55ZCxDWevN9rguEy4zZ1qP
BpEWKCEsG8+IRF+zwfaDvND66j4hxEwa7doMQYmc6F2dJ7dSoehpql+CAmiwDCc7Q3m8wCeq7GzA
nIGG0lZ2Udtv56T7qZfpB4PzzcK92IMIzvhO2CgoI6TXeVPcKzACqZFcM1DveIG7cNQOtQxPTpDt
RkbOxpT926lpdnTE4SfpWPcuZPuoqs5KwLRIA3UzLLMr4wfFkbt6Mbx4Lt3cULamZbsiQb099Pgv
4PyVB9tyFk+TUSHhy/ULNZh8w97Msmj9gpYUKXPZ+vAPLaRuwjl0DQh7GA6cy5WzPMNXHS5Gw7ko
iliFEpa+FLHId4saOOvGwWgBQDttEdCGqddYuul3Y6b7TZZzmMbN8KbJIcepqi79MSu4mTMDQypb
xOsRxu12bmxmqowmQZuY48TFDTDe7Gs5cyEaw58z9kto0mzh54tIDmpbHufilI7TY1wtQgDCIm/r
nyYM6bDnl0x/aMqbmhNOonR+xCGuNuBsOOz0ae9ZtcJUQ7kyAqy++P07uIliQS6YQAWZ8oq+vIPF
qcG9l9DIGwT2Mu0uAtBkKKrpe7gonsiLy9BgY+tUnYt2moS5on+KzNnrxfiDkeHWjkc3o5mLKrkJ
ghPi5Wi+HTBslMZlSUtrO+Vh+m0A4dwVnMAJ4EO5ONcM9k7CZL9O+D7t8LaPuTkxQjArt6DrD5+M
TtCRYWVAdWxkwwj4JWqQQwaDYe/ntcH0VPjWiNMX0Ji1ipxbbYJ3TYcSFcV+gmKwhMdq0DGRQdJR
3RUAe1ML2tyiIstDxMtI49Y15KF4xrZGvanMkYOYoiG9b+r0YPQxLlDDtqEu02N1Y/Z77AtAlAok
h/aG4dJFCyWitVCTyXptg4PNsttUpbYdsUEIw3mjqOYBJB4CMIGSc+m3w3sey7fOCW7a0IIxOo7q
Oh3pAStunjF+p89iWpoD1ibATtJvqaMzFMwBBFHD0h+KdLhMGf2I4UUplusoYXIkQdTMPUz0VZsV
3iCtx6QBYephXsexV6awxYePMQPCdUrUbh3HcK+7ZjZrG7lw5plTij3HBN40hoyb+uUWPftBbUxe
EPd5Nsa1GwotvVfTnyJWH6ywPUB+cScsXbqyfsZ6B+oa4jqKS6K+2B33Me3jMCYrAqBWDRMbJDAQ
/58idXrpq0d8UB5ggLzE8Hu02GDHSrlui58iPDm/0MqOwcs4EQxfTXvQCGiF/fM8NfO2bXpOEQgL
be/2dnlZJvV+iocnSFRYlUjg9ip/wRKt4J7GpxhLk95Rd22Ve02S+GUgvLosKHLh+8eGF3YPIiLr
2rEObdshRYfsIg1fT0NaWjQb9VUIzyRkijWdrMGTtFd9oZePxOAOfqm1C2yUSbDrwv6QoSzvUvnI
Gpsets9t0PcbrjjuxKCi7DY8S23vopS7FVFMta7miyldXpypxxXIQXWahi9TFt6MIUVtjmomk9A/
4tHUIfLAYgXcKfT7udGAp5IyRh+fIgS8myLD+Oh1p7a4mTn86V0VL6KmvAAwovLJi2lHFmEEvGbF
P5eMBrqe8U1R9MeyrgAeIr8ZqtclLjZxET6UbMARPMOhlMtaksYw5omwT1kYcwo1ZOj3K0BZPNfG
pShVTxMw4IHdZTdjKaN5dai/DNBSJCPMZOmu5DBfWHnsWdbwhvMDcHwN55EylgAYSgyL0c8tZot3
jF1cp8eYGwmX3eJyACk5hZPcWgpkEQtZ4ojXVcwce7pbmLhZkXphMnKKB8x+Gntbw75bGB/EyKsm
hvIccV4OCjJAZpyLYwxv3QmZLUGKWRDBtqLGBedCYocSW/lJ7rTKYbXb80c8/UhR9xf649K+hy1g
lRQvsuv2KWTQBp5WFY6YPNLP6SOUMqvLXhzdqVZlNqZuFZW3QTDt6w4KKGxipJNajwQqyddLhZdA
PpibcYFoJ7uqWdVB+aG3rT8O1OpZ2PzIhfM86s6PugbtS6rNXORvjtXt+5GyZwnF7TRmXtaOWzOE
8jcPF0FX3xZL+dYv06GBHIlNWb/t9RxhnPG4dFyUznQ9hDh3Vw5n6qhtawdqvmX9HIbmOZKQTuoZ
8gWtaGFqSOrEfaQA62ec2eC3eQyCYFHJ6CdqOjIcTH76CpbL9BT3uYdMA75M41bzK4D6ripsPgdC
EITYtpPtqgBudYLNYYqXd/WUgX8DGGJ2US43szC5FQBSO8O3S3LncegI036L5tYr6hfBWRktxbXe
GpfmgFlRElyYKHYtrIiQaEJfdXbEk/q6UuOf81QuVITCWC8pATS2+Vrl1g73se2i43WYKpeoey64
rFZmWcKbIYkKrzyltG9ySNC9Y3pmVhxSLpNqBgnJZXgw2/DkafUzRWmeJNKvc17AYrs14KSl14VX
lsGjhC6lWME7Cs/82hJ26pZK/Dzzq5ItV2ysrDLXkW4cLTXZax11+WQMl2afbmOZ/jBCqvtmmgGE
Zvjsaiy2eT97jpY9lS2Yylx1dwPsMkYgy+SRLs/gyAjuTAORato/c9itp4rRfDaBeTnt7VBU22UC
AzGk8qJy32A1V0A6FLA3IAMdJU/WqdrVUOjbSXDALG3MwC4D48EYlLPb2HeFOJR6t2kXGJLFYCxY
RMYOWLf23E0NfEnoeSITaygulPLV+Ihm78qR1Z1eKlRl+Saq0AdmoB8yy9+myHnA0eYiEfIlBLQf
sbHAMu5xCfEaLgxXqbQLpniMdxo3UqI9A1gfcchGKNAtGuT7jQq+65CZOp4C4TNQw2IsfaFWUD6H
2zjXcRzL3GXuWiSgNRADZqCN2kcHRdj9hUjndN/URe8tFX5IrWYWW534IExD8fhouEo2g86odCQ+
4LakxXhxxhqzxmZMb4oBqanGsOwml7O4A3PjJqdGDRnBd9wMiip2neBg75cCo7D+YC3aSK8kr6Sq
ePzNb0lm0hgEy2NWwzYGAIJFJZI9kr/LReKlYsrBt7EuUKYUG7DJpGvGIxCxmdjYAAHZMj+OJpIY
LIzh9KmHLE3VbZIyD7VlOuBux/Zqpbg2FIHetwJhKFUF0cYyBI9BrsATVo0luA3kUF8tWPvuhrxP
ryJU0kjipKaRBRVkKY4gY4x8Gwpq+aOz4EU4M1ZeobjstYW7kieC9YEbRENmZLcae1ROcMEJWYdx
hYygttGq5JordBxelo5TU9ECdYv6E/+OcZm2TlqlxIU3AtuIcqJEYMgVrJGwFwxaLLPx4r7gdHGK
ST5GVZ0l6xMXq/W5WCaxCRot6qCulg0EG6Ocfb2pbc8pIH26Ea3lXUSMAMEAmYnu05yW6M5o2vG4
FHaNnAr/BGiV4SZVIiw5pnkC+humx7zX2UpZro3vMSO8C7nM74UeKM9qldYk4hWi3ENjHZ5sCMUP
1D0qT4Xb67sd2+OtrNUJQEfLTvHjXRx42TyKg2hyvFcbs02vtD7GzakobVSEi95Sv0fQuht7SXZ0
xfOxL7VsdGG/LONV2wUjM6YkCbuVXmtjdBGFbbRc5LbCnzgbykR/33DRohpOGZQzpjpdXUU/KXeB
kUIYKCq7wYpgxPwJPoIeXBctdp2HvorrhXmuYd3EUu+1zRz14Tscpjg/cfYCkw3XdPVmTjOK36SB
cDcR5vux9GF4GYsAHYWpjsMxseJhn1QhIyiZVA0Ex0H4dTTmN1MUmasppHzPNbCpMoteYW9X/YlS
YOwxjW2u6IXkvWgVsQlNkMh1OkuKq75ktI6Zr5rkdAQMcz2hzlW7pSSNIMVNELA9Ocb41KlWgWCq
c+DyMAw1QGMzO+WGHuyI+6BUT0a3iSIuhgRHQQrBkdGMwjwttp21YY3jtaUG3c9lCp2XDEQVnzU8
YVo3rcPyGmZ5B5SyiP1i5DPyi9zq7tDpYLFcTQUcxzS1jKekU8Bbk2pmRBxPk/42BoNBxrGO5She
HPPRNAWyHU1JG8Sapv4sRdcvVBxD48vFnA/ROCYdP2RSPozBaD86Mq8uMstxti3zJD8ojfJuSupZ
w4TOxE5VLlX2szcMLDhH2e0DXTIFEEs+v6hq5TpjRZtvqRb8CKcdYJWPyoOAu8vEuinvh3F2Hlpn
sD19jsMrsw4Rq86B9Kcg/jXDsSiplawJERheBEj+KWsjq6x5IWq6D+Yk3CqQnWF95mKTx1Ozi8K4
3BLwqF0l6FBgFOiO+dA4Vvmk9U76Ecoh9bp4qC7xnes/tAbND3ox804rMYsZytRGfOI092MyDldT
LGGPRqjpaz2ad6kKrxJ1Gp6h+QgDWccy+EfOlfNY51b00UdD9losODgwljj1zCVKFhN0Isc1K1cv
Ojjr+nqwrZHCdqxPl8Ac4XmDTTttbslEIxxUckNmi2EJCTGFayvzdCHsaLkb4A/RYap1tMOEu/CQ
cXTMD+DJ6G0Qo/tMjA+K+OrQ17T93LkyO1lmWu2h4fjEuEyji1NgW8SGHj8HWh1UAEfaBE+67TwE
EAReJDVzVXUU6E3MBDGZOZq/wiEe95aj9B/liPBtySU+tEustMW6n3Im+mWUro12FNVqcsLsWc6h
8dZRSm3i3AQPjBDJgNCJeVtgEOKmZtZeUzIm+CkaCktIw/BzVV0uQVzY2XoU/kxq5m+K3Zbbom7W
I9MMz1E4s/o8g32HHIDm01FRmfQEFH04ypz6xlD17tyiDkX2GGqElMiYl6pAmGWMHTDJMoH2pipo
fRJtcaYMZvVAB636wzzNGzuPk9MUrVyQoGOXD7NPTn6ZtOU9fqz5q5ZXYbJGKY8nUo+jaTfa5lPV
goapNsKuFayi5G6oSlBtBdb/g9MDzUna/O3Ux5xSmUygbbSYJ0L4GFewNWK4TkW3rfGj2pcKWLm/
hEP4nIlR7nuI/kyMtQZqJoeROMAEVe8iEsBuhx463DQNXb2KNMYCJkPmG1UHpOktYEOtRX9cjDUW
NcqAoavEjMwNemO6jBJruApTE5pzrymxH3EwUyElyv0obfMZgdWJZaKo1ipdsNHPZQWFt2iyjVUH
9WVUYZiQy0Q9JDLXnqw4ZPLTh4TdUH2efI9E/aqyjGcxkOc251xRHclI2wg+GA4wZAmYwLxmkaDn
DdWO3JglVw8DnuerkIZqG8QmBkitg7eWoVS80Wro8BCZ+l9zgmtrMs/Gyxio+YMC5/E94QlWY+5k
L53QKgCpegrXatCqmzHpsTWXI7vL1QYZ/ooXq/1lj4u8jwNGSrXknMBkrpY4hlX5uIJWW93Vmmnv
lKCvd5WhLBtZSrg6eNQhokmKR0O2E7Ijpzh0EFUOTgQX1JTWMHuDSLnwLBx6Dqoz2dj06PKiBmpn
U6pOmPv6jJTftst5Z2T99GPptegZHpYhOOv6H7NM4R1Q7+90HIa3Qd+8dQRAME+T5kGXuAtwQBpH
cIESlIf2FliLtPgRrjPUK+1Cj5wYsFY/0UF1pdt3eTxcm5mOvy4d3K6zq+SAjwn81QA20A8HNxV/
yLpHykAe3KqHj0wH3i9Nm3mfo4XrIM2s+6INmOKb4A36aUBU6qChWtj/yvLU3EpYN7eaHUDUVEZY
KVEoC3+xUnsPkZgEyKWpR9qErN4NM2Zq+hSmfo/v66U5WgIa7aK5JwkgZY9QzfsoGpRVnzVMSpph
eVYCJ643Q2LA0wuS4DYMzBQy5VRftuMMt7TJbVhILXncFz0ebmxFFehcMxbtqTaccpuIKd22WlGD
SHQ63A19ThmpWYn9Cyo7xv96V8VMHqrl2RFm/VwWsHCRCVOTxjb0UVfCyuMmtlpOES0E+U3KJT+h
hguUn2EpNYC5KPbVAaEPQiNTIjcvywY8wBL5VR4HjgUeWYe0WVph3+egRxhWOL3mpVqTPKizLp+5
b0tXydMaGlMDPtDMi/1mBq35YvbDaUY0NThTGqYuyKjRrI/a0Cgg+WIhjABEtePQ7loltH2ripn7
RcNSxU+y7u2tAa2gdKOy055agXLCaZJsN2qjtsFwoHyf9cHyNfySthlVrR4antOMclWY/R2eVXTc
mDFd6qFqr+skwbqn7VOQciO7NxorcFHHvi/93OHB7Rh+FM/BWglH+RpDbN72IRPLxoKDccq5qGmU
0QsSOkjj5DQvCJ4Y5VQLJo1WsKzwCMe4rGZGOTHjAeptyss0aWNci7WTFwWQ4KrUqvuhCpR30kva
N6WpgJ0Ns1/uK8X4JR2suBnoBBADFZW7SoMnEI80PA006NcZKcevCuHY7aggJa6CCKN/A4oHKBuQ
4wELOhO+iYy28ArKZ3XK0ut+VBJlx58n7lvdtv0Zpt4NFmUSwjGmo3TsWEN3jrIxLegihpT1Yyuy
n8OoVzeJkTs3Ds77vuyn1rXxaPKMuWOMp0AdxKRI7hdU1BcK1Ca34orxgnSxtyN/e+Km2pDD+Qu5
0Dg0sSsyynrt2AWOn5kCLggLhWyNmfojlkXvjypgfxO0DCmSnMZSreb4VnfC6im3kElYURrcnVwO
1mAN8wvFFn6SUi8iTMNHtLsYrKc3SZ2IaxVX+hA2OTYqTppXr0luZXzGbVrgvK9bBPho5rRHDj0M
yCKghBTYTqwGyCc/nQYhk8aIZ5+qyKbTNGivIUzab+lgzlcOlpfI/aSDjzTN5TYshx+GHUoGloN6
IcPexHVQpdOoyYPociPYxJxVUA9SfQv9r1pVakeIRrnUrsFhs2lDJf8B6VtsRdXAgONc2hhlEyKj
mPofRlCOF4Ix7JXZVJpv0pF5lJ0A8pkY3iO9EOu5ref9TIO5kuWIWVrI03lTa8kV06GspMVoD1FZ
1Hc2FTvfBEwCA6tCR7zO8aC+JUUu4UDHkD4T/SoJK7GP9IY5v0xVH2Sc+L5MLTa9rQpqXAevDBAO
ejaVnr9bZ4T5zJfkvljDrRLY3UNY6yXUjLS1gWuhJykDrxz6dgFQnCpyXU9N5Pc2QI3SDPhdY7ZE
1OI4fQhMv67hnpYbe6m0/SKcFvbz0l5FSmldTk5grCcF10KyTeDuFBLbuVMNMNsufduMG0YfTg9J
peAgZxvO67Ko+KGcAo8kCHWgYq/daiRW9qDcVyn6sghjsyp4amQWAWOmwXUeYvtLdL2ob5VC4ifS
G/ghpA6i9qRHW8/QaZ31jXVJsKGJd8rwEbfo0isLHmt1qiE1bvu11Zg3tNoELfO+dm2P+swaOdb6
PDZD2AZwaAFncNurmdqlFgUisdfkNSx2dVlMi/4eTgUIXBDbyxuRCpA/zBzGdVgq9ZtaJwzIo96e
GFk6wHpizK5riEV+PDbqBmOI9MJpLJoiyCaFF+dO45tRbm5F2Ta3I78lEbnzdA/1dthHZsBwISPv
J6/H/KFmGol0owfyYcCDGz2GG80QF8cEBmew7iCk32ichXACHUavVRdoe9sCHpmDaNgZODMwRdSS
3aSYALFjzJEXx/39mDrGU2VXgtnD0m/ssS0e81IxEQu2jJ+6uWRANIaTniGQM9UFo7kAyfKgTwYn
OOXmitYW3c8JZFeSubwZWyzxzWphTiQwfU7zwLynES9WBfR9T4lZeaUniYMZGUkS+mLoGA8zF5Y2
8AXTkvzkmI9h0W3jFKP/n//xv/7r//yY/nf4Ud78/5ih/yj6/KaMi679v/+pfg63AhC3zP/OOZJn
YVpWzdc/t6QpxY5OxgrZAq/ayaY/a7C2LKkVGD9Zs6fHRbXSIX4h8e05Le3iZWmwxmka+aKEUegh
HonXTp7kHnZY8YVe40uNU1bPpw44YAdoAQ2t6/eZZBxgY8q6m8iDQEE45u7Xj/QPIXN/P9JZSqmi
GrLKUasfCSHYd7vUU64aP9hMrrph7mWtvgsk+5zD+Pd6ZyloKnO5JV4K7Y20DSDUky/W8zRhtaS8
a/3t1w/3D+FXf/1cZ8GLGXrJxtGn5ohQElLfbJIN0ddyXYkiW3+91HePdZZG1kwQKDpklceK0beh
Xp/EI+C0qMRJD+q/+dF+J9R9lYJ1lkrWDc1ixpLvEGuC7oCX0VrdOVdEr24IGH9IH/vN5HHN4l2w
Gi7FGgtxf7n/+oE/B6P9/TueBZcFiTm1wl7GY95liKkAY9Krr1eQp0/v7CkdaeJIaUruPdM8e6eZ
Eeowe9PmKG6V69iP94rLqf1LrFGer9t/PSjNkUA4pFRJldr0bGtnNWbgbcdilFUEC2BqaQQ//50H
+mONs70W6XDSo9Ma9uW0VlZc9zdL4yqXCP88ZZd033yT//gCVVUQ/wcZQjOMs712QkAylT7hqG+T
m1PGqrkrfmE/uGm2gZs+f/N0/3A4On+udvpi/sg7TjWyOaKW1TIoBk/NQ79NNvhl77iGYEltnT05
FuvoIzh+ve6nDxEkxrAEc2KhaZq0z74SkIVUsRbcIcP6l4HJMn/FN+/x0zFytsL5buud1jSzuDlO
2i8BeNfUGD2QVvb1c8hPR8jZMmc7qhc9s0RH1EdsGrbiLv91imh3LqI1DiVsLwRfK3UDmntt7L5e
+bs3eJZoapulYyoJb7BgKB2QVmXX3xwW8tO3cfZsZ1GmEyeuiKqgPlY/jFVENG3tEjDM1/Gg34sN
ae0oA785Pr55KueU4/rH5yjNmISMVKmPEFjfQ83Zo+7z/kcvzjk7M2Rq2UWiRM0x6fdJ96vD/+1/
tsDZgZEpumaj02iOeBSciBy1dv31Av/waUtTSN2GMatrxvnm0aKUUr00y2OugNUptEnCGU+mJITz
fL3SP3wBf610tolg06S5zNr6iHLzNpiNS7uMDky+/SiEi/b1Wp8PPqlqUtWBqFSHCkA720oC/dQw
DXxu2OVe20f0Cc+5a7nObXtTpq71zf75/BJZjf8JlgT+ts6OWSABaITNVB/LtFsLCFb9xKyoe/v6
oT6/QM1y+NeZ9qvCUrWzVVSGH1BVOYWabnZV86YBuGuz677cf73O7yL2r2tXarY8XRpSFeLzN4Hp
i94bwLbHee+sdBd185o0nJ25QWv3zZs7nSyflpKqxMvN0pmjnT0T6Pygt5GskVkCfls1eJfmKuYG
PVGV/dAQMn79bP/wDm2Tq0K1YAmZpMf+fSZYHSPn0uGXytIDHdcqLTZivGfq9++so1oGSb9k0cvz
54Jtk6iLzSsEll8J8Lb4il91lUE2+fqBPn96mg31w6bLtaSqGucPNMOOixONQy7FB9+3usei/Jfv
V97T729bGCbOLmdHd1OEIJPWTHo5wZMy+zVom6+f4Xeu9N9fgWM45LEYfHSQBn93XX+c1GYRF6mu
h+YraUOYaoS+6Vqr2YOI7+bbwXW25ZoaU+zK3l08+Eme9c0FLz+/xr//grPXCA1TVRytz4/2Y36c
vcgFBxxdbFNX2M24KgW0cvPdot8+9tm1S5wmklUlMV+7tbrPrZXYY1stvNgLXnM/2Zi72LW2eN5A
pUr8dEO2xHe92Ofmjz3355s/+20Du1FFssT5Mbg0Xnp1q63LLZ4CpEiOkIBW5sX8vrx+/Wv/w9n8
15ra2b3ck70YqZD0jy0jhJU4lrfxI7grE7xNty2r/Xfv+R/OMxbU0U6rtio1yzy7pW2l12U5deYr
MfE+5NGL3C1/yL3mVdvqu43/z1/SH4upf58whUkgZKEX+bH7EV8ta2dDOsA72jMTQGAFrccjJwvS
6HeVyOeD9O9nPDtI9aXOVC2NzFdTiZGlEyKZQ4ml6JlJielxsdLFePn1D3n6Nj7t2j+e9FR//bFr
4w77q2lKzVd92+yKzeDHO2Wr+q3/9TKfj+y/n+y0df9YpsG0cEZtYr46y1U2tSszupO4E8dPXy/z
jyfAH09z+jP+WGaaA3x3jNh8BQzd1UyvcRLZnUZZXy/z7cd4dtIYXdhNGc3z6+iOXnUT7zs/dUHa
NtVj4H2z1ulH/+oXOjtgRkwA9XFuzNf8qVq3nrbR/HwrduLHAjiAxdL231nP1BBYmnATMOH8+x1K
h+TtAcU6VVexK25al3yVbbeKrvIbuJ7r+v2b9T59GiqdumEYzGvobq3fKMkfvxl81UBrGyV4RdCD
d9/DqVYJ90hcJ09f2Sux7txkH9/b373X79Y922xdEkcmbCFkhbCHt9qGKSc+GV6CBvA+e4KZ9bNy
R6gSeMF/9/mcjo+/ftLTI5uGgx+czXX5u4f845FVkRazU2XBa+t1h+GhdiffPpAr5w631Tb6Zod/
PqpPq2GBIA3KJcNRzz6gcKL3sO0AC4vt6C1rNK/1o+ItW2ajtzg3999s9U97UDUwBVdP/xGFoJ1/
P3Xc6e1cDtUbKvhVMh1U3YQ+8K92PL8XMXRGm4ZjfmoNGkPV63SYkzdH+xmPtzY05BwRxtef5mkX
//0z8SQ2cfACY0qhn/9MldSKIWYuc1RSQ7kzcsItrVzG96oez3vLbCffbAbxL1cxp0f7Y9Wzn6uM
ShEvkem8pk+j7QZ7YtLX+aXigrXKLRj7ioA6d/n59aOe/tGvHvVs0zPun+KKV/2aLfmHZU6IEWDf
kJbl9UyD8k7D5Sd2vt0Ip9vlfFnNJMBB1VW6rt+VzR8bodTkUhOGChX8FsJIsDVAPhVXx4FhvSLE
baXs7O/23qfjlNf755JnF94wTFkGh9d5xZKGw7TYTD5iCMPDDGubM1ddffeQ3z3jab/88Yxtz5xM
EV17HIsAUhNCvf9H2nX1xo00219EgDm8Ms6MRtmyPXohxok5Z/76e1q+u0O1+pve9QILrGEBKhe7
uqq6wjncAgPjir9Xiop7Yo1GDEbMrBPmsfujtgtdTKi2tSN+VZzMjZ75LoypFd7loohsTMKD+b1W
y4L+19Sp2Wvvxp+Wz7Wf3gvO6NSfrQMoJZ4nbseBqaMqKiiEAlJMB8Tie4nDOACcQq+i18kp99gx
R3YPguobIzD9xOfVkbnSqAxwAXR+hAlqAWl9uQcboCc81bsZr5jci555D2iJ9TVVWVRME291IC1T
umHYUVKXVBJO6/Oy2CQRizz1gTTSHQk3HpsHDs8s2TKRlRmWipQaD9z331PvUlCyL6BB7rzuc7/H
ktNPrM46oq/7WNe6TVze1WMFBk3UZTwPIQ2e+73AQQN0URGnJOBKrpB90rFPDx4HjtNmnpymKIah
Saqoaip139q1kdquneG1dwDE9ECgh9ud7fH88gACynEnrIPbCqMunhCNSG3VLH/NQPNoAkhkLb5f
98wSeUnRPpJEblIzMiXZpGyjxlzwoGPwDXY/edFO2bW7yVd9bH1zAvdbPPsoSRXBsKlLGEylgoDU
V8A0WNQOTcTJA7eAE2HR0UNtzwc2duHh3eMAxzkwkhsgUHO0JIf/QTYqLSD9MhXVoGsteU4yd3W2
TuZtXjjDnbTD/I+bYKbXA2vbA+/c2LoamijqJvpE6E29N8YCrLepWK7wmF4YtM+Ad+huLQ+sqMHy
yYIjA8msm3qxFy7udU0/pp0aGh0XwdQtSAcLkzzArT61MZiYs2+9gBHp8BnbrtflsO3G1OCckWVC
T+oeVGoHeE0S6MSDecgO2JrZo2XkxB73xUC+FX12aLhpqGgix/yQ8dXA5ogiMDOdtPt2j4G0XXYL
TEhXPgI7iKcVK3xvZBlU3UEAyno9NpF10p6Hz0Cu/Qb2WoyYLD5gcHcF1no8nqNkXXHU1XWMqkmi
9KHw0IJBJOuA7YOBalBLgQ4i4hk/yzGCesCA4zdQx/ng/Q2gV2O0yjxJiNrNGhjtUSo+c8yBdcHg
6RE4RZn02Ch3v1ZaAfC01YTBzy6YIn1wFgOwEJ5EvbEkn/fVmDptxJGEc5P15IOuD9YgmqehuZvD
m1LaSymnNSSR30HZHarO8BWKhf8Mg1JpyRSt1mfVRIwOMSvlA/O1drObHGTxQYEsUgsksG874KoW
QL/pc0tSDFvE8wNjfPCVumTK1A2TgRRpKdiLPmk2eVhJdvMCpoq3SmfsgVnR+/dHiCK0ASOB+8CV
pnxWD2jjda5iE1UHPJM9zOza4CC+k20s2Lq8AyQfj/q4EKVJhmnB+vEEen+A5phrbdLk0euqYD66
9kUTHGAYcQJi2rHGNeDoxviWCt7+aFQAOFMU6diTdEMygChXINkIFlBd5VjhVTw/LZUNHoKXyOV9
TYaBbgVqlCOp9SIdgVTQndfoDm/+RjmmwhNHKZ4M6sBMA8jp4WqEODDRiX9ILprpLjY/gt4zDutr
5gp76eG6TIa3eqcWFV6A4qWM2NAKT6DRs2U8ixvlfF0C0zAuJ0VHaqXK63kAV8erJRRnIdZ3OUBx
NUU8z7NwMEKBEy/Z31BDloq8wESS/N4OlyGUykYHAGeao2gBFpQsAVZBtHAMkJjzB3NH5+UvMdRR
rUD8TvulDU/xfjwqu/6m9aZjH/DiFyP643guYqjjUaYOE6kgjXudLeATRj6oO7CpgSE8//ohsb+a
JSvwEyYAPMjPN+4XnDuNOBtleKrE3RQnNqCp4+wPMlPAO+G6okeG0p1MfbO6FYHjDoT/U7pv94D/
2c8HIUjxWvnXrVkZbg8DjJjCQwsLtZH32jRT3eUgMCejDZp518mAX2qBs3gSq0n699UyyFJ1VRJ1
wzB12qmPS1tLOdgATuEr4NNrv/lZ77IjiCkiZ7wNn3hulnFQqoZ+nCJDL2S/9EEBVz/DJxROqvQp
BMSTdW6b43Vb+FitlvEK2sggRrkxBlBZA8pwHDu0gmucEwoevnaIHPKq5ObV5Mype/ROFhWT5wyA
XmWGdzNxeVhbd8CesDMCxfsHb3TWt9NFvI1UNIREXaHsT0yEvh2MqD+3rqV6vxt+WBEYMJjqAYg4
cnpkux0qnhyXxPAVGMTCipJhIeG1FMocR0xDryAs7M563dmVDnC08tsMChNQ2OkSZpMl4EGCc/X6
KTIc+zuhVDwGXx1QGrBid1p0fd8r2gE8nDzbZyRUsHxFQrkTFAQoq743FJBerqI8SeFpOGj3aXUf
Ppq/gCjrROhvGJkdokAO+AVsCqKoxK9IMD/rRjr5AhszHZVVqtIeLhiAOAc8IoLfz1zec4VpNRsx
1I0ry2xWgODdnVVhwmIx1r+xezwDofEPzmsjhr50yWDMeTkXr/r4AooHG6S4nJD1se+Le709Luqu
ZT12CVGHD0/67Zz78Q9SKUYCesB89+oVSC54zopVW3knkbJ8ucdwlALo9RNYlkC2hPUD1ODCT33r
d/v+1jrxbhpXRcrqgQgNrNwavYtccUiMwb7FLWAwpNf1QEogOLni2/Vz44k0qYRDwnr8lKUZMgHs
2WGMAbvVN6rhARMHJCW2bMtfcp5Jfuw3vz9JusazzMi1+wSXWzyEgXADoME96puZXd+As2B19Ld3
O+/jMj3KxUJNKheZpwxjJ+JUvub5SzY86gAv4nxKzlUzKX+iiUWnLZjRPwNTwro1A8Cb2SEAoJ2K
7BXbZAwEPbYdz0x5YilHsubrHOfyHJ6i9pcu7FXhZUz/fZq9vQh0ftUOYiq3Gr6dBbxoQBQ7I7+o
zwqlm+ttUh6kBX7S0hZwVObt6pOZcOkuvdOc1sFjiOOsWMXgd/pQriTtZJBLkE8mBvNXxcdGw3P7
TdwjCYazr56BDs3NFMg9ojOFrXqUL4ktLRZBAUAyBRCC7wA2crMeJK+/5eXcXOUoJxKVqS5X6xKe
sl/gBqjuFDd3hbt6V/4qjgBL9+NHXs+Vc7XoqdVs7oDZ2sE8hPokJUARN7hlbnL6Vz4fPbVa5KsB
npxeQB+rd7Wvkiu+pGhP2pnTubIf78RP4i68GzhXmq2YjmzfxLQkEq/3MXowFpTIsMqE+fqjPNV2
0go8UyRu56NiFxGUW0r7BL3spIZiwFK0h7t1Z3iAVo6ORgB0yFvscnG8FE8nyktN4EBLhhqDAAL4
CBtn+pztOid2Myf/pQOIAoNj/2BWjSeU/HyT7OgotoNTB6lWeVxHuz7OLrDj73UXk4aDbIOPBKMd
Csdp/Y/Qdvm0VOojaLCZWoi6c+vng6PGzuJlCKlYyECz9Wt7x5/74YqknBjaPVIipzCY9b53sZu8
C7HyrTlYJvje2i3yZf4YIM+AKF8maEC46RcBDVcynPOjwRMEMLiuFQzPmH3lfVOeNMqNycqw6sCb
R+Hq1+RpPjBBbSDYg1DCQQbGrcoxQxuqf5i0xWQO3j3vzQYbZ5FVABjjJJkAqBrAgt3vCot3y9mn
thFDWaemWDH6kbgSy4F0gsRbcOc+6UdQrex1LK7b3PhD/t0fLv1GIGWZZipM2dwm0atxLztoPQFW
wu0xaSf6itfeWnte9OF9R8os5UxJxEica3AOoTaM2G3KqxtWq3vdt/DEUKYoi7OKjfIyfS2qux6d
VYC5N6POcWA8IZQFpiDrnYcGh5UoKlBJ7iqsMhbL5+uaMIsI+uaEqCAag7JmBdRody4tu94Dx8qz
noDSUu0BJeoqJ440jj3QVb+ibMqsCpMe46VRAoNA5n/IAPJ1j4o+HvXYaOSaIDPd0hQNbIkosRsG
pWBjpXqqAPz0BCSyvYGJT/MY3ke4xaXDy7zZ76iLLPqNERcY1ooFXGM1UA+r2983GNgd/ObTcC/w
54OZsWYjjQrac6kWIL0cQ/QpgJlnBgC9c80TKDvBneeKWEZawMPKMUrytT5e6L+/Jv24AKP5oCoD
EkoyVwoGtx2GGQ75gVcZZL+cdJEsVWD35cMEkWCuo1KuafEaH8EMewZUBMm27AiTDJIzfEIFb7b/
MA3aSKX8I1C2LLEEnPYp1X5YiGip8sy5AMywspFAOUTgvBltAZizk/Xc7ofAfMCqDWYhSXWV7w2Z
h7URRnlDHRw6AFJExFSRiJd+FmAv3pN33GcuTynKHTaxvPYy0CqR8suH5q4ms1e7+lx6SO+4VTqm
W9woRblFYa7aNAL52bkErqgxAs//ZwbwOc45MV8xGymU1wDGgiHHJI8jNfAuGHdkPvyffDzOGdEe
0cyrQjQa0gfZj/sm6HfobqLlzTsjzleja/rRIgD5FpBpr2UUSD0mN/GnMOZ9NY4h0DO/kgDOC0OG
IfT+6K4ukJuc4kXca4cKs1zxy387I5lKmkC+LMQdCZBq0L/NuINqJgAzl9vsOJJ4X4/yC02ztNUC
QJhTEzv1EcDF6FjZQEcgCzDyd0R+c5e5+U9uPGGGy4sV0k2LFY2YrEzf3tLJGWxC8UPtx8/5zRp6
v/07dyqdd4KUy5CXIh2yGaUdJJ8a0Ex2TSB4ws+2cBe38IdvvISNnX9sVKR8x1irU6MsOEQ5MAPS
/AZ961sTg59ks9NfDMBLWJXCvgldjqsx4jKVI8npvXqvOtjMBxNwALQ2lKzAbPsPhhvZB3iRSD73
5jmoabU8rgIMB5Qb8acwwNAVHqDLvXAbPcguf2WPnYHoaEVKOohy8b/3Agew/wJvB20uIJ0Rn1+A
vh7z9uDFwYIgaH7EJ87VYGt4EUhpmK1SmVcKqeQeMZbngDwTSK34qs0R84Yv0w2vCMg2GEwBauBU
N1CwoG49QN5Rp9DRHVoOkl9jTxmDNQegnboANLc5ypF//IdsZyOLuvcA151klLK6c4ZJEBGbZ82L
vDcCgtkAMKU/+pQbacQLbYxFN0Y09mWNtCjjB9nLfTV1lx+AqlcOYI53Aacfca8fM4c0MQivYfIW
kFmUvSjzVGbpjC0NK/RFlKcTDxhjE7B374AT/yidgbf6zfp0/bMyvelGJm0yKvq7ZWEUrwAbDNZw
eBqUYjcJvM1Flmomtn5JM0UzPoxfVcaEWRALxfc6K2/zEnwcQrO/rglPBKXJ0IoWWDV0xDuQQbTG
5El54l0XwfpYWy0oc9faMsfQEBrJkfxI6D21r3LGOQ9msr2VQdTcGB6weNUiAyL2CazwZBZVuwGl
OtDuJwdcQ/biZoqdmbbxwLtfPN3Izzdyk3EAy2Q7pK9RsnodaGO7AmNBIedekZBFX+KtdlRIG4Ww
CpU27s8EERXgco30s+2/1erz9YNi2wImebGLo6gfBvGs2oplcC8gCa6AZ4+2qlVyFGENxmHk8yKC
Sn3bUu6jLESsBEGuhxHom3lfnYG2HQhPyuvslHcAIJJu6yB3ei7+BfusLrKphLhFxj1MMdwuCJDA
6HST+9bdArJlOz0rjrnD0AFQS2beCCXT229UVkmevjERQIVpuQk0QFSNybw+AtrLeocNp2D4xoss
HA3pGrg4j3WuKtCwaB9U+W7Nv8jKv0UJgDPaakP5CwC0xgsg+sITeO7F5SVSQB1UvDY5t4vAMUaV
8hoVgTaryQiF9CxPbngoESfL3ZIBOUr1CxeY+WChcP7TBVApLzKOZgomMzRHxBpoKF9V9Xz99zNz
m+3Xo9yFaFSgOWww2ld8Boq84TfBgNVdhCnFy18Tblmd+Q2x1aDKmH3+uHCwTj1a1AtqVQlwATGe
pAccfcghfHBMGwGUYzLacSyMCbWUzsOVap6wH+nFX/CYsIXDsue/AZn5r7kRSOXauVCoYZbqKP+2
WMrSHdCt/RQczYvvmgf92x/maluBlMOSozgBqgmy0dYlcDmlG98DCisA2qTPa82xg9hGOcpB9b2c
C+C+JKVFdLxNEwTPLllzRffMm74m0oMQ9MjaeG80pte4iKXnTSULuKb9NBavYfYcYiIPDDa2sny9
bipMIQrJ0LBF9HFXxDKAshqvZLG0+KVjfE2qfoodJ34x26nmRgjlnOAzrFSZscGA7VVUpgxX9ppA
PVlnfQCokgOWlrWxy4DXvSJG9+EWkAk5oJmg+WHQGShhA7fMGG26ETytYQPgWgCyzvdTsda3cjbK
jix0LSdxY3/Qi1BK106Z1FkvINRYMidsgK25zPJO1tOY4xT/x1e9SCJOYBPACkmPzbUTrJP0LH2X
fHW2sY9FIKNAwCgfWyd9zG+5WT1PPcoV93hvqwpZyQJyBGA5XOsLUCsc3R1cMDm3dncPcJovPP/P
E0p+vtEUg3MzaICIplaQCAA31h5LMBtcvwlsH7YxF8ppCoCYB6GPASn3w9vaFDYC9tGeFOcApHfD
+5TMIKBhIhAsiMAvo99HoPI1ko6sdAvaWTJu4vmRow+xtA/mvxFAWSKa7sVaFTiqyWmPmErC+mPh
zE/p3RyAmOWJI40ZcjbSKGtMQ+yLh+jbYrXCukdXE2Ne4mkNdBtMyjeRy4MTYZoEbB+7BoACkOid
8WiQUYAWYRIm8JdD+bltvhepz9GJ6UAuQujVoTkVmr41Ma4M+td7cOZ5+mEIKoc0XkDe7c2H2Ut3
9S3P8X9ETSPJ3EYu5bjUNgolrcVAGWjuciDigJMLwWbcad56KPahDVgYICHyGtMkjH2wl41Uyl56
c6ySvI/ISBkBXUwCUNq4mc9rwHBOjh4ZDWcjT4fQtE7xLNmL8j0bD8XKs0byha7pQrkpLAX0+hDi
5NYB+QiZNM+/da6CaaGMu/nLVkgFfAHGsVE1onKfRJTVWsiT/HVRTYCgd/YEWt5o+swxRqa/sC5i
qIxHHERpTk24J+HGvAX+5+/BbOUpb23htdqjDu42X/6jTCrzAdET8g8zwVwcoNRIBgJMsCIATpCR
u/VnyQGhMeqcbpt61wVzdKXfZqUVLZ0Kkp6zuey65qiqvI/J9FaXj0m/yIBIXqbJgBvWeWtlSy74
B8snCxtgst/9aDV3+Nbxghj7wQkkN2zKYgEeF+19FOux4xy1s0Km896W0Q+mazggDPAxcs4Z/Wab
5EUUFcokq426BRSdr0r62q0BKMKDshCC64dEfsnHO3YRQtl9ZllToWY1cv4MrBHxrk53kxHbcvt8
XQ77dbb5cJTll7FZYRPeIvvZZI4gvm9cbG9iyx3E0H80L2NuhNEmv8igQUFV59zUtbgDfR1Y3Y0e
INXKzLldrO8HNAQIM02gn9GOMG+ACFSL+H4lYAOLmFBjhLbW3lk8jCPWbdoKopxhVAO3R1DV9qxh
9LQ1X02xca8fEU8VyrQFENUM4MbFHrjRtbY+pOBEiMzFU3oF9AoYl3euy2NrhFIYIIewraRSocpA
WpNORZq/CmCi1lfMXKw/r0tgZteWeBFB5TOzpPz/ULdmy2A7fSsKIKH3hdfR0/30ELm8dybr0m4l
UscEjHhhBjAn0A6Gr0qDdzSGQcdP19VixXiACGE/iOzMi/SOZqQ21Sg2ZvFqdiPY3TX1fn0jjUsA
V1hXAzBcQJU3NmnugWhm8a4LZ56ahJo5VkRlrExRVpJVpZzrOjboR1gF6GpzsJtfl8BaYcceigr6
T2wsm9hJee9jofYEmEfp94JtdJMcUJrCQFjip5zNF+ZhXQTRj3Mj7ceyGKGLuu4LpLjGS/lHEx0b
ZeiOW2KqqxprMkEcEO5FD6ugsb3eEVCF6Vk4xRx3ztOIulNT3Tc56gTWaVhXe1YLxzLB2Xu6fkDE
VdMxY6sSdauGqEtB5ZWWr232EokvTXK7gjA6wvxZXd8IqPpeF8e0uM0pUVdqlMFChzTTOjXKoZK/
SOCEvy6A+WjcKkTZdL2UmiQsiE367fKrLHwFXcoMaBDWusc22WPyzHsc8FSiQnsj1IIcRkgDV0Kc
mhxBeev+R52owC5U+SglA3qTIwgh7SSyQdn6Eu5Hx8ydvMMMbv4ImgaOUFbGvv2QVJAPozUWQB5O
lmh+B3kUD58wjIWpZl5ziBmtNlZBOQmANhhGX5Bn3XIb7cB0M4y2wmva8CxDp/oLaadVagVKMrhz
eyZrQWSJwNyL+3FyV69yk3ueaXBFUu/GTF9EschwcI03eeFnsbGr2ySIPpHJYpBt5C+8OMyOkpdP
qVNOA0SnxaA3UJLsFIB87mEIwIbliPfhPdm2SvBS+I/WqVMuZEyzDBSSeD9irOkIrqJb80H/8X12
4l35KE3c3gMz+wQEnmJqWO81MNvxPqRkUZ2PIBax8BhffRnj71iRT5zZwUBQAMxNzuot2wtfpFG2
ORnm2C3oA54kNRPBrFPJt5MZi44ZFjoP8Jkczkdn/LcseuekMItaMioy74aYDw6J5ACaJ0//jsU5
jDpxD47puXRAMAO9TRexCPv+Q4rloOX90lhYPhy8/KHwmtuEFFPAau5XPrjerBOvxsY+vI1Myj71
GqUGMCKZ2FIiI7rrLsKOKBmLJAUUnl9hdlGtjTTKNMtkGVKjnzrA6mJIDeTzIGX3VadxGt2x0E9S
FQd86iMoBm3s0N1ybyPzQDfyyQls6qRVW8mrBVvFkNzyKyMDVgTTpMVmAUGy+kNxwDEBcLhlYc/+
vThwcI6qIcCPxvt6r7gEkhLAyVCOfFyu+ZCo88FaMXn0lzTqKHsQLepqjcAXH9XHVoZDhQU58017
U3xdH4s9mfPu7uNH3mQ522wvcqlD1YHnGPUAFT9lOkhhv6S8ZXtmSrTRizq0bhnNEvgtuPH6tBvA
7x6v6b1aN56lRS+gHHxdse5vX4+2zAi4kUllLZI5higNIy/qjeSxNkCdNMTgHgRT1pMlcOfkmT5N
B2IWoB+A7qBQ0pZEjMFfhzw23euH5ml5mW8yGGax17+Krr6LPfNO8K8ryOzZYd/lb5lUmiRrOZbf
ZWgIdLC97CQ31Su20LFqf5SCydWcKgZ/oPNHQ45bsVTqtMzgXswsiE33pOIOGnfsRFZHFQ/G4dvK
fe4Q2/twJ4BwgQYCPqyo0V92BWqxYqGxNjnA8sYKfN/b43w0HDDi+flrk/gND3GaeR1AmPwG1oqi
BaWhMc5aSmjVTjpGNiUwOXAwmpjGsvn9VLgdR+CS99qAaqoQOSBgAfl25CnW4lw3EKY32Yih4mxV
LEqSm3iISL2FwN7i6VG37Uus1S84QLDpKTyAFWZVH9iJf305uqgpGussVzHJ3O+xJi7hqTBkAcb+
JlQVjGDYFy6oMhvRhc1ylGWnaaYC5BUUqSWJLj0KWjj3UYQbCPLAqAwsUvLM3XCffpnB8q3bw0Mb
RNynCtPLAJ5MBxwUUBzfCqKbcGTG0yo3odadweZomwLq1MLoNMOvPv15/TDZ+m0kUbFhSIQM5NE6
1hTd5Ve73Mjn8j7yerv5mnwCx/F4lG94Y+/Me7ARSYWFBLQGUlNF9Vkxv3UZuOmyx/+oFBUYAN0l
iAMgkfH8RxbxEkORGMvwozO5KtAhvPYFS03cPh7z/m30olxKPYP7UC0gNT4uhYdpGNzAe8zdWiCp
9rBoqgDRMXP5Ex3kwn1wZVjJAYCYphKU5vfJxNBh1lcwFPM0+tFuCLJgwEoyOIMDzldlusyNHOrc
pLjrwVmLqwBSUAyOAMP7S+H0NgGFxXhbwMsJmdF9I446xCS3rNFQ5vqs5vUXYa2/q+HstZbkFd1y
bBPjbmqxE3ddR7ZpXj4ldYTAQxojYwbEKJD6d0JrupXIW4FmW8lFBBVepXbEUmkLIL1aezK6ZzPF
TjIHsJvZL7E2n46KNP081VXUyL93jKbb2AUsa4A51cM/SGV5n4yKOk3T9NM8QhYaGMkdAXnuKkd9
aL3+c/XQOtnzP5BJLJqyeGxHAo0IhDsmEAEpmZJZm8oAYjME7xkrLaWbutadiq3j0vsHuCgkGb8m
jQp4IEzVljYGZCSx+3kPiB7P8rQAQCFc+ATGx9wqRrfNO+AEj2KHh948BmDNtM2Ol7/yJFAvjyyb
VNSR8enMZrCN5FZOPl2/QozQ9U4Fyhu1dV0DUQAAWCEIPDA8v2vr1B7aZxMwNtclMW7SO0mUPwJZ
sVQmACk7FSXYb3vU2ybLFrG5el0MqzL+Tg75pJtgLEfqOFoJzn855A8d1gMLZKXlAYByDkcSx64N
yv301lzUaYnjJ6DAEgZrM9mPgs7FeKgfWT4PlpFtCwTNE7By0gdU6ljOqwaErOZJrX4Z5Wd5/nxd
H7YpXH4/dU2jUBOMEnWhk1DVYPh60aNDiH5gZ/D8Hfu7XQRRN1Sz5noFEKt5is6kGkNe79HResTI
gmu5vGo/q1YBe/hLGv743h7aqqh/lycJmIqOGkXlLFhLje3xoflpuoPffxZd7UX+huWQePozG7lI
py5wHoFYKtNhIxq298HH5VVOdAsWJIDLijteY431GHynK32bFausjIjURVziaXO3FW4EbCDMB0KK
iQ0YP7mPuOU1cnM/etyLjtTNlrR8qMyZGGYwCRiqB6vVz7qw9fvZyzHA02SOyXk7scpd7xSlLrk6
ZKqYJR3e9S7B0gNvPSYCUVgDBn18+JOtonfS6Ised1UP1nFMpOzMYAzt0gX89yfxq+SAoP2nwC0B
Md5s7+RRSYeBMZtsAMv9qQkfDC2y9ayzhVAK4tIKQoFH6cRyzDIBrQEXLZ7WNBp2VM/jQHDvMKf0
pYu/RvKvWP6TK7+VQWkkZ0MSE1IsBOXkrt/rzhtz6qf8TvHiR5VnHSyD3EqjEqpCNRYA1+DSDQf1
UJ8aJ3QTwkH0lYBq8dssLMe8FUc5zgqdt0TFXCAGHCMbU8b2wFsvYrlmLMUA/V8CniNSpfc+zCqw
xJFlWn/Oo+4+FIWfMcHDnlJ0PAb5dD0MMN4n2lYW5Z2tKZHlJG7JbSZr21nQet2e/z5hfrSLSvTS
NuAUG0EgYboeDp38ZVm+X1eD9VTe6kGPnY4gQgbzZw1w8sib0Y7ySrdyBKfOXXAnGTsCns8HL2Le
pY1WlANGhtM22QShswHCc/Vz2UU2UBjs67qxpZga4T0Avizdk5/EukpkKQdQRYop5BJDqBiGzsrK
vS6G1WbDoKuEEQqwHmAgjwpeIwqL0yIDzZOETtUBRt2uB7I2qX2HN3Ug/PuWEJr8KNxgJJRQm1JO
YiwBM2ylC5Ld5VVTMduN7ENUKue6VsyPZ5HxbRPTGWh0vb9LgOXtZ7UFJD/QuuxawoO/wBmtL9el
sL/dRgwVFFtplJdkrNGR9wbsvZZ+dVs46x3h0umDyLV+cOQxXcRGHrlv27S3FielrYkT2k0O6VLk
KAYDoHf0Qjs0wSmZvjxyZDI9xUYk+dIbkU1W5xglh0gCzUio1xSsEbcBj3yDrRk4OkUTQMpAlX0v
Zk7HpK5VxKdOu0kBrQmgfgND/zkXsIL1cpStvwXRjezeyKU0WitS0yY8AATqekJtRt3xO2gcnWiO
jaRf8tICYBUga5dArm5N9bGxOn9ueWUZcux0brbVibJ2CWG3kWKYYQ9ikk446GbBcUZsR7v5bJSl
d7VVq3iuwJO7sPTP/VH21l0zvQHwpzdAcj/xXkLMN95WK8rYLeRiuqC8ndQbNeONBMo2eccfkmQm
mltJlI1LYmG2cwFvkXYeqFu7u8wDaKHwWQfcagFW++WmMjgflGcb5OebazVNs1jL1oipDeU0CIY7
qd/VyHLD7oHjMsjZX7MNKk1qBBAOFPP4u1JiZjsCs5fBR2UjxuPwVuCVJNme93K/qCwmM42kGiZ8
y4HgRAyma6VSsPIeQTwplLvAXnw2Rxa8kiwUPiQ4o4n+VC9yTolVtUO0+lsbuvjTa8WqgaqQNN7I
JnFyWB4I6gZKxjveJWZeMfC7WoSSB8P39IJXORZLgc088q5ryJ4EabUXLwY67Wln/ya54IE0MwPY
Viaxno0Zjmi/t2ICmXPuLI6O/dciaMCzak/+WwjDTDIn/rOePVuJlCNRrVkTFqO1TgmG8sxsn4+A
iokatzY1b+Lu6pHfRls/8hqQOqNVZQBL4b1+Gf7anNKejLtgYf8mdkqAPUI9LJWBxNaOZ1vkDtGx
bHMj882vbb5prai5Zo64AePX2SXVgOhVK+3qNfk5P6Hzh1hzE0+38+kPLvpWLJXHLSa46UWxwlz5
DfhgsCVSvKg/RucNU4ifiXA+LN3gyKq0GToLSmq2+fi73Gu608PsNPs+sPYVZwWAFeG2ylFWI3Wj
GOY44NOifUrlF9Cfc24679CoYFPqYxZPIV6Ti9F5eY3Uo70zuJjGbDVQ3DMNTA+IJiWlMfpcHAyS
vxWf5uabNXXOdStghRVFvAggam5sT1tldSqQ/J5Rs7SxmX1ox8HJyq91nQfXJbE/2EUSFcCS0VqU
VDOqcx6Kk6OXRhekUaa7ipKMHFHM+LzViophaihJatO2OsgWdTxRCH5f7Jc7jFygvsZbHJOIT/jo
My6aURGsTEMljy2kbb27+gnmHppATwPV7T0JFOaDX30fXMWp/OFGS9w6da9/1//hki/iKZeVN2NU
haVanaeD8V0VvOmuuR3t0SkLlyxkYYeNF7KZFUUF3EMyWHlNgN1RZ6kCAqGODaTcCfCyTII/6sT3
QM/KXeu2SkEuRuqY1kPUcy4dW9eNYOpg1zFsRyC7kZAn+bGTeZlqt7sOGFog0Sxty1156RAr/d+q
Sh1u1ihdIxpvr12U84+kcRT60gFrSwdejsI224121En2U29kAqEcmzA4t7qdjXjuEFwkBRklN11m
XsiLNLpesKzD1LQgN8S3xNbD7BerI3s9ZuxvLMx3yuZec8xv/L1+3hnSc/1zqTVynOrVWbqvpEDF
AjweVSTWmRIYnZXZ5ZeVyCF9uKEgSTRU8Edjgo7ycmoOiDm5QVkp63M7n49q+yAl+1Q75ojrlhJx
nCpr1kUDtIUBcj9NRZGUij5lU3TWsi7kSiZn9ZD+IAusodu5+V3/C58ZRXeAhnEcAfM8N0KpWBGW
S9svxVSee+3HMH7RV18v9hxfQ37Hhw+5kUF9yCS2hKjWJiTrrY3NQdGTsBJp9m73Vf8uupUPKiOB
SwjMTnRBYmiBzdYEkgLVrInHOErBj1ed4z1mdQnAhvYFz32Mea34mNjA5FMisK10I5PKjrqhtpos
NgwgbJgBGReKPMCOeyTNxQPC5bJPsr/sRUcqsa6lWGy6KjRO8mNxB0pi4OmO9n520tUhA8l8lFvm
ndgoSNloPOZ1L82wUTOUpaMUL7K7xHLvKvP8y0hVrEz2LRxBOP0JvQBux0VVylA72WxUc4Ch6rct
KEKAMFkE0hOwAp235pCH1skf2a0h6bKOpwQG2Wm7jUQ9k4sevs5f/aX05mcAaAb6sdgvbpW4FVCE
uY1g5n3cyKSCpJV0c20UMWZfAlPzrcQm/LDEtZbn8m4gdEvJd36XiCeVipAKVl+VeGyb87rP+sXt
tU9xkvD8G9NYN6pRQRGgKSsY5jTtNTrrB6znB/Muc7KjdLAOPd66oaPwDpCYP+14MKRhEVpRiey2
4eebPDUZmqXJBYTh5bB4mFq66b91p/B5cUsv8hNujZul4FYcFYljQ24yEDcYaOJLvuyA69AVCOzB
vfI23106vIY0RyC9jFDFoLmzLBIxsi/GfOxbXveLJ4DyZyEW9rS+HAHWdkjXO0INFPuGk+Q+HAzh
7iUuhncFeDIpn5bPzWSsKy56WH0WLU8dmz/JBzfnZFFOTJvHDMgAVX1e5l49AFx49qVlkBy9G2M7
Uqo6ULQB9O41ElUzNaM7pWzLYCwNdPwS1WzsKGlWTluT9aTa/pvIV9mYalhbRqqNsJ0QXAoIkrP1
UCRnWV55t5CEvY93AgAqoBFG24JeA67GtTekGXei8wh+7bzr/PSJtBF4lSaWT1HFiyDqKxt61pRF
OVXnUaicfC39FGlTI2a802Rf8osc6stNYZ/WbYnsguS/hHJXHb1613sKiOlK1V549skitQYb3kUg
FRZiOZtrUcatywDq2jjLr9kd99pN7JufrPPY2mKLsR2SYETP3KFk4oivnR4VHrJYHiaEyeq8BOKj
8IxTRPkudi2v85VHsLguwC7/J9ir7Et50ZkKEIDVlMQqL+tzP84g+8uguBpcTxOZ9oJgC0AQ8EGq
NM9woYMaSc9M7dWwzo3ht0ja+pzj0N5awR++30YIFRHKXha1rA+1VynRjq2vHkKx3EX3gNRCwtbv
Cd5P7Kp7xHgRCx7iP0q5mVki1rn+1pSKE2Of59U4dZjJ8OavIyhp1psC8+y4Hv8saeN8WZoHIc+l
VcRyqnlSqsgx9Pt1qoKh/3X9+JgO7KIUjeY8yWrR1IOhvY5WaJNVfGEe7El6kszP1wWRr3PlCGnO
g0qci2m1kJVNRm1XVuR0gAHP4lvJnHyxXZxIA9lgwjFOZol+c2b040zJ80JvKtlAQy/ZVQcyWDv5
sxc5eHdy1uS5siiP1q96J4wVLnkmBTWhJdgLLymB/P5DxDyyW/iXMdIca2ppdpPea6iwKb+6+imX
P+Xdy/UTY5YotjIorzWJIyqf8f+Rdl3LkeNA8osYQRK0rzTt1PK254XRGkPvPb/+Etq9FQXhhAnd
PG2ENlQCWCgUqrIyYaOBu0sYjU4849Ru+uN0+RfiqCJPZGKVkoZ9NNEUetpkA2WCegBY4+onikz7
DKwGFdTdxO9o4RqZyKI2QTFpJKvOFCu8eCCnBlU7yMXBVSNGC3NPNKTBMNQKAKf6FmFW2cJi5WEd
hFlztpWnYDkMOtpShQjMxW2NaisrjB+OCyJ+Zyzd2Wik36GZHEfZuEqj+UDCbDtqw6aau1elTsA7
GyQi3U3REunPV0vsy3TGRZs256yyXmLJvjJr/SJT+5evfVNkhnFNuxssMnchYmP1ICOR1lOnx5Db
10b4ER9lT4wRWMjy2Lst1vspBB8fKiCH6IGKXZqh0246v7jCTPumF3b5uNf1yh7jjFEq6ZFtIUZa
s+EZkKmrZV+wJPorPoXhlQnmEkunolX7BJcYwvzs6i/t3XxZPvaP5SH0m918nYE3EkqeceiBrFpY
S+ae8Xfr7JWWoqTbKjRqje7gkc20t36H4IbSnMk3n+Sj7MhAWogyPxo4Pi0ZqgSybQH5j1rER5e0
MrtNan0qzlaygBUWsFFHKSxHibJda2NEcokfBZvM/Y4ri8xbiORpX+da8i8sxkuvqCSDDcCKE94Q
P/HDe9GbmXseVhaZrH2oikiV+6E4m/HRGF7tIXcW0bgi/zisjDCBRZpso19Cov/QtlngpLvwAFyx
G94Ud1QvOxZ+OH4k04hpKSY0wMGl8/HLjbrWDkU5Gbi9qVp2fND2lOIGsGlRnsD9YitLzMkzZFCk
GUZioD6OzK518t1bOf5BOSA1v2jcv9Ds4H6ylUnmJLZZnQWhBJMB/LHHXEx9R18Fkg+6eICLfy5+
5hePosIxP0t5N8uiLklQJEljlQay2BkShxjFuSdvV6zkCTHa1Os+nbyVLebklUWUtYqV5Wfo/wC1
hUkcmqUDpN3QmT53Fk4q8l2UKjAA1QehMjYtCpRFJ0pR5uBzUZB/vfxbi9+UKCX32+ogrnvwM4iV
SeYqitMym8LB0H/UPo1ptPBnnCoqLQOovYjtjhvLVsaYE5GO6lIWbQpIq/4kkes+jA+dfmMq6bZN
BaUNbiVeW9lizoRcErCnKTlFdckHBeTTe8i+eWlG49jgU3rJqBefeW5dYGWVORZ9DGK9hkzmv/5p
YDuh7+XbW1y5wrFdbnNztcZPpThjygbLhrXRlaAllkHE/T7wpN8jwbQEaGQO4y5zI837+oLgvoXe
18jK00ZlMGXJqOo/5gO4ci6opJi2yQ6i65YfYf47DDZzDVVVkqhhhXidKJh6MW9AouwYpaguJ7LC
XD3t2IQY7Iqac9FcBhj6CDUkSaNoCpObOay2jLl7lKrMF0XCO9VSCqedHwrztin/kFQV5Hzci0CX
DXCbgjIOGkcfr5xYCjsF0wP5Oc/7xKu7cHHLsBUdY17QoJwUSCuRkwB/xGxan/eaNauIjMFljmbI
Ax1QMP3Ozya8FlNPdHVzVvXBHLN7DQHoOspnA0j4K7NvnUlYXuO49AcL1EtWeX+Lx1uoW7GBmYH6
is4MEIz5i1XyOG7wwQzzeSppjgY9wKW5EOtoN+1Gljt/Vvsd8gQBqogXGz7YYmItqpPVZPZJjUl7
Oj5tbxowcuZbin5PHwJHeYzFUuOc6PfBJhNzp7IvplZBxkOropJD8fYWtF4pKqB5FKIC6P3L3M8G
inYYIEB+pcDfP360pQpt8Ft0BiiDtAOlDFL30b8i6iJ6Iq4HvpticW+KVKqdHfYGFL/P03KKECi+
jqm8qx+LAeGIaqoGEJLMYmSlqYCnKPKzfAuYruqCLwtjhdZxmsGBBB3WvSiV4i4JQC1DMygz7Jv/
rFw+zRcyKjN2z5JumvFH2dwLVsR1hpUBxtn1PohhN/0nKR2vlJ2BHrHizpjFsYV1f/7+rawx7t5C
V0Br4sw4zS4dC++39hWwTBKIsZu/EKDkR8CVOcbTrW5UdB3sfm+UD8M9em5X4dZCJZw8FltFhOzh
b6WNmTpDswAMYeJtrquSrEgtylcgmOiv6i3CrVtATg68C5krhFtyD5YGBiBgdcHv8IYiW7lGFIyL
IvdIslVUAnM8/ood0OkYPfvebL2B60rVQDYGr2eHI0ifq30t2TpCRrHv9pm3XMRb1KQPqB/sRHKR
n30etxZmafEPcrJIsz9GjCKAYHNtxMppyWU3kc8QyPG+9vrP6QTln9LAS6hqUN+zmGPcmIMuAR+b
nmvN9Ak4CkAZ7KhB539thpPdwo6K+R/AA9FTY+cvILlnZbO0EGA+gtsJNAHxoXpdbpUGyjEoD7vh
vSaSXaCb8zHcghlGhQACGO8xUsWGW61vLGKn9XwKp9nDiK5dH8vxVBU/23YQLI+ziyq2EZGQZrdI
Zz5+J6MJerXU1PBsd1hXbmxmJdkouiQ4VzwzqqpCRFAh8EC2tBLPQ5n3g5mclZq4fftUg76vK54F
n4qzb4BWgUZXBQEywhBzeJe8kM0UhHMn9XLGOxkIT5ATJvfDhekD2HW1AKAHpOcpFdj9nNKAvwsD
hPB3GYpJNv2zVod4TBt77JuxQ0oT7pRdCjo9cJlsRBAZzh5qGOhEkMBAGvgxmEdyE4KaMLUBBMyz
5xIKAWEE9tH2G2PogHKtzNAIuVoN5JkwFJFEFAFIVeszr3vVvMlt92Aq2JgPgk9GPwnj6h+sMZ9s
KgclXUrUZ6Ej5BGPynFErxlF/QBLKR3tncDe5/j+cXU0bq1WJxVyrPSJQoXV6OpiP0ydYkdH7fKN
jll/V2BPtD7mfCW9putW9rab1R4yCJd57RjHybVeaCkMEqHh69cWeV4CZilLkTWIPX0KvGifDZFW
S+bJXi6K5BnIyVREBMLBNuNyXNlgrmR5bIoJ06AmlUCg428ppgSawtnk7oBRrmfLdqYDHXhPN0Xp
dkKGN855+2CeifyDJOddXIJZvfWb2ImO9E8oNpI/yU772O0mkEENd8UBBF5/oUDFyfY/LJ6tizV5
GbTRgLld6CAfwzvpZf7RAed0SbbV1TB41d1fjEPRDWVPyWrD2aOfR3LVlhq8dqoqRwf/xfAcJrUf
Eew3UAFN3H/Hb9cWmShA5rQaMRFtgoxCuv4nlNp32kPvBc58Hx2EbyjeuVzbY+JAGvckzVvgjkeX
/ERg6+5t6DoCQApBDeA8xCy9vIO5NsgEgrm0SJDEtnkybodwmzdAq/8D5sxqF6xixka7EM4EiBbJ
BINlQn9habCpdI5owls+8tR9vie+dpFthaFHEAlU5lUQkkGZCRUgyPbJr6zz6bsNGu6pUx71Q36T
5BRJsv0Go8LH88HchqTMm6yrgVlt/fZJAUYuwrvUuqcK2pCM2okeV5znyEd7TDCayQTCXh1wHW1b
2W8KMPVvyZf3ZJs/NFfiGWNOswEGFWBVVQ2z7jYriZwhURy6ea7PYKvyYyU8GGl6OSoZOO9DcDv3
80Nokx/YgcKp1CQXnUzuZ12ZZxy3saqlThuKj3DlGfqtDml9VfI1KBh3u8ElyV7vQRIe+UL3pb/5
UxRaWWbcN42KQS8blNaSvXUwDsQLD53Tb0C9h14LffuJagGcfO7DTjMebBXdArIM9CAVTHRkmMs0
VW+IFKdQXttSFm0s/W1fLY9x3D4q5GSs0HOsvH/UtaEsq4D6zA+82rNvlz9QIpm+faMopqKAdhpP
Jja6m5GC/vGEfY32oCHD1MXgYHhmO8iO7mvXxeKj0gfHOgkjxOfXJ/Xkd8NMkA8xRtouGgr3w4v0
0wbtgHJl/ASG//IvBjw+4xJhi2BgDchEkLOqzKWty6UkQTvJxLU5HCm4mzpO4HRbEayb66Xvhgj9
Q1YZnqLmZWJFKGbHeeD0ne1IpWD4lB9yViaYTNzKwiYelLd2FaCcqjtuh9cO4rzAtDr9PZXm/Tqn
44yOfNg8wnwoouea1XQajanagUoQowxcIt0qRzAZWc7iqzvd9MNKSC8kXCq9Rle72TU9WsQZ+sXG
ZWw4JTqPlBkFrFSt/wYPFhbLhBaZ+DapYa4mYGJG67869otLWb9St91UiysdaEYn3F2RxzBxrYE+
QKZjLvQN103FKjC2Pzimmx8HX/WAFj7Fr4IPyo1sKw9iIluYkzgtpto8FaVDwHq7oHT7TNkOjZv4
SIc7kou8d+JNKTsi3C6noAZnAp0oLi90Pj+1FBaboNIxNshCQHlEp9ENLz+O3lstQxjCubfVyhjz
NYNF7xVzwt5G8g2k9NymRlMhEcA++T6zssJ8wVkPpz7u2hxeOm0qyNBSJ203BcSyqceIAiehXv/p
qljZYz7fFFhROtVhcUaBZmtFlj8U1XZRYlAGpdtsQt0fgghp3HiKHjmaFDlt99rPsdeP2OeJHNv5
ssVxAk2wP0pPWXNRKDIKWOrszTLafAEGYKNgT8LkYLcIYAl4vch46PG8ULLKmykIuVZEQUa0KOb+
s2KJdGVUGCf73tqGF8sOXHt7TFPhDPzN5c49dXjHaSAo1HTjbY9XkSVb2qlPlzw/Z3Yh3QbSMm0I
kVIR2JKbc2PeDpVCGzcPK4o5KJh0SWm1344cOh9abRIvdaEsRuft/uKeE9hjuR6iedIwOwV7bwFT
A4C7dPWrzAFThjEgKxNdd7z6JOYX/1sgS/gQRBSa2KAROd/m5zB0Mq/cgr33YFcuhjj8ZgsaF9EB
4MUQgN3A64BiHrSz2By4H9F7IhQcgiT0jVQvsxy8/sGcNm1DyxHh4jnhEuagX4VPiM6Nytx/dqZE
oWoMxkmf81slJy/xrAMhog5P4bhs2lr5LYjPHOf8YJC59kwS5uhXR8BneDMabHTUr3yU3A4E/fKR
8naIWvC8z2jIAGNqugJZZhR+P160uTyZllGhqzJdo5X8BjAF5WQTOur94Ee7xI+xrb5gmZwjD6MG
qrK4Cqg2+EejnTFHC/q9+bl3s337pL8RbGKR4An5q9kfvt+8GzSY5Azjb505mm/wqfaJPiAq8O0q
mORo0PEQeQ3965kovV4dW7nXjTbHGFCc42U4HTE5uaOt5kSInuA9CDGABvIzU8br6FMNfZlNNYlJ
Tps4VAx32IV7SnsC4hpBiOZcph8MMddO0kkqLh6cusm4Q4XGGbrNqP8Q+ATX9dHqlTUIt1K/+OgT
Va/apipJ2dl6bFRH0f3hBg3Fymlmx8oAdYFS8o/x+TvPeNohhWSDhW4L1EA/mq31cSCRik1crsc/
4a6AmrDmLbeGU2PkXN59Q5UC/XMo7tBuGICm7HkzgD6eGyulztHth8rrFm8+NX7wIqP7puqXIuAl
L0dZG2QRRMWyqEanIaSE59EHbBB0EMgyuwM0Rmhbwt6HIt4h3pdcLZFFDymRlrekCvLz1NdOPtzP
wUbgKzyHXFtg4jI0z9slJmg8E+VtwsZwpRZNF6xMfaDUf/q5C91CONTODZa4BSASquHJ/KknF9am
3S9gOzzljrpdNnQumnLXthuMiHiJ3wuFyTloSLjLyiKz0tGyZ2sAchxJM/gN/XKLAtNBhe6buFHL
3dSVKeYkBGqD1/MSGiejO5PhKqq3ffAq+HC8wL9eDnWdVfKVy6kVyNOI5dzObvtE2zwQvbiQf04o
NlRbUSTmO/9qTXTNK3vaaDSKBPwXHrCy29JXJJA/6II4/QMwCnvhG4dTbfjwuZhIOYehPGcT7hn5
0DxQqWsNYJzw1G1FTTnujbbeSSZr7rU6VYMItQD5oG8yTwE0PYEiJWWRV591/Cdx/p/fjil4FmUd
1naIb2c9ji6d2c1KqEz1oMlonOzWKL/zhvuwmUyWEMRyM0iYIjpJCWDxhe2EauMo5rNgXdxw9e4j
7MUzmYOlFjYi8uj2frMfHwfQ5ADF4jWOuvsLuL/o07GZM1g3LdnMJQqIGLzixgShHUBUOiCWIwgx
xXUGwcFm6UQDOTXDdMYCWx+sm4Pzv35ZOfEvCxOllM7h9utN5aVAK+9k4YOVHMxTlJk6ShuYfsSZ
G8HCI6ZSEW4lE0/QjevIAP3Ik/XDQBO8BWzGOsovs4eJLE+YttJgyyZ2CrEhD0FQwJBlxhqpoS1f
hZYO3v5gO24p1K4D8JfiZsRJFz/0a0TDSxVd1U8vyCaIqhk89/pbe3+Ahg6lDx89+ZgdhHBProu8
22LPQKaMcyIFcnYugRGvryJX/h3/kHzI5m0pycCE3uaF6DHHPXeagcEljOVaJmGOdxqMWl+VCdZn
PkvlVb78/NoH+RuIJ4aNf7zpjFZWwrpu9VNxJHh/D+AF7nyaIf8FOI27gStbTHCcEnVSg7rRMQky
Zw4SA1DRBL9o9E9vQrf0Kje8Fm0gPx1ZGWV2UAvVBMrvSnaO0IA6zn7kjo+ZhBJUsKupOpAK2oF7
oVXuHf5ulW1Ej1VKbMnEUjuvOWqufYHGpeSE28GXDtar/Czs7HEdxQJaDVg1zswENNeWoMtmurdk
Y7jZdX8HGDx0LGiqpyGeRU4tuhQ4LQrAr95tMhd5ZoRzrknI9GjtJvkJ9J+vXoPa/iLeiHiR+a7z
boq5yesiCxO0nPSToeuuHpYgzEz9ITG8bx2HdzuMiybpNMrg7KPxZPYlp7hOtzSeJEDhCYtDfB95
t8V4ptwo2jRM9Mo52FCVIB5NlIdD9UTlL/9iEEuwh+wjR81iSVsU+KRdOLoD5jlKX4ASKJ3liQBJ
/Qfa+J138cpJ2IfOYIRRNumImrrVOsn0JC25YzUiVxTsJTslYYCJyW6BUsCLcfbrQ7IJKme6JQfo
Ehy60RG3P/+PwPnf12PxbEmjpWOWadRT6O0dXUvustV+gvhtVwnFcLiX6vtJs5lLNRtrNY3jJD9H
x/opvKgvJdc4qoAplRtpL3wQCM61TR1p9SAgJK+MqHw7BNMRS3ubt1/84m+ErEQfjokhpWph9IXG
kNbHKCm47P6jprcuELPCjTBFF0RKFhEoQ3AWkr/ILBuvPNd3KWh1QOAROsEOrOcH3EHgnrj7Oqxw
M73V52OiSlzFUQhBJuqdVL+729E8Vt2J3juiA84EFCLJcVdZEirNzWtR7UzykohIPPiPRQu5t2Kj
aK+wxWUow2lZMOA4h09R4JgQHot9C7IcgQKRUuNC7I38Rb0bZFwfk6MVaTVkQPbyZxweOkDWmlQ0
8C5cFuPyxrDoBUky6oa95QZ/6CNYcs1Hcht36LHMu0Hkh9SxP+XJ2EAZ9TTwDrLAgqrPxz7SCKjF
bHUXyXdhlLs6IHNhIMKLiSzR4LI6zmFsjlY1z9m5k2Ynqhs/M2UnW2Q3Vx+/4ee2ZqPwY4G2ka3b
jaYZBpI+6RBYbvZkZwHng9EDcT2eGzTe7bA3WZe0mIUiCFAJsPKx09xHmw4cpgD2ehAQFI8zcn1w
ZY/BFEyjqnSjjhwyPDf71M8KJ09uCOoItIUZhe7yCESP5MyN+/V+8t1yZZj5dLFkxWqGGUO8gicq
/khJKW/yN4Wkwh9fhYVemkZ9dsr/PiB7qRW6FvU2TVvR31ed7BfN0EMNPPn1AJajxU1vjAu8414V
ZaP/EqyVe8et1soc9GhUZIg09jpmRimJB7SgNPT5qRhUuclqR7hWkT3myDcj9Gc7Gynl/5KGpHjM
De7gAy/1W9hCErkQc89p0yjNIcHODptgq02OsdCvCahNuE8MDMyM9wt4Bi9Fq+RedqtNZfLmzkYT
tw3hQGG2J+DSjyvn68/GDy7vHsNcbUVCYnnScBQHu8DYaBJdVsni6X34GKftn69tifaQud+sVO5q
SV7gIcuPVt3E3csw7r42wS+W/LdhNiszF5QGZiA1FBQgvbYpbujYD+Afl/ENzY7rV4G1rwOZLTOB
Re5IbZsGAsu00Wanvot6p3Ttq9ab/qg45hfFpVAv92u3t2X689VtEGNasAlkuD3FucpP42V6SaXN
pzMtlwsl10TW6AasrDWKiettINmZXEMX1V8ugg3VW9NB3STOyblp1urbMREkMce0SBMsjaZZ+ltP
EagkoSQv3w2BlwO3paphHPLjmsBraYYYxtZPcRE5GSSG4+wx1EWD+/yde7fCHKxOabRIK/G+oGQW
lK+7/y1d1V65ty6q30Iia27KD9rj/10Tc7QqM5IqOdf/sdbt6x9wQ1ffljfl/ffeve+22D5zmQZl
L4+YMjbA9+PTh6/+mv7GeyYE3wLxpf1se4JzJlge222u1FRK0VGlOT9V3cgP00UIoDUldxCi5fkh
97+tNJgDFjay0ccFmg6ztun9CXCPX5hh9fOXyXKrBZQL8lsx+esViowy5wwIJK2RMFd40tKDXPUO
wVjk1xY4Apzosq0+G3O6KmvSgl7HHg6bH2ATK530Dg96L93aP2x/ThyybfdTClxc+yxsGfHiJOb7
LEW3CCiBVeaubvsQiXQQY3m33VHz41uAP3YG6GtB8LUFsJuIrjVu2XBtkbmvwzROFGlC0rxcqwfb
Ga/SWwRkDw1hxbU23wXLG2uTTFyR5sbu6gGLpKPq8pP2CG0izIBGZ2k7PX6zq7+2x0QYyx6GSmnx
lKPAVX2T+jUkpB8mdwJ95/Ib7TFbhM3lxTSQPKo6viQG1dn00rA6WasrrJD245oEsj6u2oOGJHSH
H5XbQ0n9VeC0vHOxtsg4bbnI5TgZKRznB9RhdnOIsY7wUXOSq/rXsK3c4Eroq7wcem2S8dWIxI1J
6LZG+/IKYoXb9CK7oUqZEk1mZzrA4hDks5IQicVNXjCcivFUMOcDzs2kE8GCgSPV7mmXbvBikJLQ
0s1yqBxgeC5FKS0v8wPiSwMTnmmrSJY/XoOLbAxjOKjgBcp6ZynwKfPcyQtw/iVC+mqRLeYzLsDw
2PE0aVDFix6UDZRvxr2NysNwMbgLxtnsw3htJ0ImIq73rJbIfMoh1KWkr1XtlBYDAKII6tsoDsN7
gZOKVsfEmjTP5tTIA+0tJVOOeDp7igNJEEwEjXSCAxrHj7b4VctLl9YfkIk3o1RaQ53CrLpV0DLI
D0nitNvsHpS2YAQrjyaqp9lBOoGMVcznxvfV1d4y0acJFXMcU1tDtNNfKBdyCqP5A6XQFcM2hNaY
/EaplyHFQBmNdRO0qltIG4eXLYgRjItvTpYaq63VGJzWECp207VWBmYYBQjy9LYIvME1bzEQ5Of3
NYZHHgQ+JPiYGnv0paUe2r7DxYzZWbnwDbf8kf4uduDMWq7KIwjDj/QFEytufB/cCftd3Mj+/jVZ
Zus6ySpCKpyUBoo66Y6KLxTP/cY8ZBAHUIUCXIKDqTGxRyK5GYF9IENBVTtAv+KFsr3/BKT2DyUl
w0PtWbC9vJwf6FaCFrNq2DqLVK5s6IwNpawhG69hlBKTJF5iY8zDhNvK3ty5SerYgq8qsMp2nGNr
zqRRGfJzp/0ys5dAvqlSEUEON7V6XxkLtNDtrAtmadbQr6cU3uqj/mrc2G66V9z8Z/Nb9OTlx7r/
NpLFWeQ6NleRAMFu0QLGFKQTVueEnGxV1Hfi5qurT8bCK/KUBGZWUgx7iWfG4sW50//AnQEiwucK
eEkncPz+V104yuiKzoNoldR/V8/ezNKlqM1xN2rzZaiD7X3aGDaI5RRhtsE/eO/7yVxRVlorcy4P
2mnaJDcFoQhzN3lFmtrcYWl/Ay8XOQxzW1Vxq9ldvmh4ZVuHKXUx+kfuULEAOG1+nR6hd3knOHxv
EHK2LLn+lMxNRQpLrQJ5AW6/yaVt0WrSsVFkyW0mgG11rUv3wZTbf8qqmF2U1DGaYxaRqyZS8pBH
6u9ySmwMYGFksAjr3k2IKfmYdSEbtVbCHbS4Sr+oetvTtKB+AFmssauDXPYMaPE6qlItTp13uZsa
WelBR6t0i9KoXK3SrG0Mk2D/7VBk6ANpMw8kOAaksQanKDT5Sk7z3203Vc/DEGbeRFrVG8NO9vJl
qjdhU9u7KquUHFmhPrpdo8a+bJDBbYIS7GGLHm+bARygg1pCAymWlM1Qlqkzjvt8ek7aPwZa+2Q6
gRy7u8hMUCQsVrWPL6au0by83NnjRfaSpUPhELtUnHmyZvwWbXarcsz9WVPRRG+2ZRVtbHShb8ZR
Vi4rO6hQDQptBLglUCCiuJS33SKPVzJYVn1CUv0wA9/jRC3Jdr0ZmfslDMIfZmPr14megV06mEu/
nzPLn8C7gW0wIy9FlcsHE4fllHGl74heWNivrN+FWZvu5dzGlFzaIukZSvD0Gfo5AKeME0jN6Npt
gYnP2sJSdbvdZ3XQ3zaNVu/iZgm9yMJMhdX2Swzi4C445tLU7dUgHq7LjoyeMqNuPNWt4rcBCbdT
mZv4H1tz8b52UG6YBkafgH8LUqIsX6WJj5vmagWk7XKlmcdsPHe9YFSGG1BWJphDF6dZk8ghTDTh
HcbGnQSD9w163LFWul8vhttzAO3mf6thDluTK2qvKxoopIoLvXehqk0RY8iz00M+IGjWv/5Cn46H
CV0bZbLBXIfUCERD/4H7xRfKTtuju+InB2H1iVcKWltiMsFuQR1+tAnluGvPNO+M3fHF3nZQkS9F
WQM3TXnfSrZPlZVSVCmBapwyGzzNBGKh8iVYTXpPvk9j8M+Nv+KNXog+IP1An6LlyiqTCk5qbwEt
h4GcboM6AgBPiWdXvvRM+VswE/5CDm8wQ9z3J4Hr8L4iAZsZBJuICSE6xnLWSnYxRmoGvG2wpcMW
4B6jaqFCKB5vY9eG6K24ul/tCczMkKzIoI1Tno3aLQ8Smg8xnvXErX81rvoq5vXmloTWRunFuDJa
LZDfWkyKZHljmUdvbBND46RyzNvxjfBRqsQtQNFK6c9XRttcHvVSSovz2Id+i0G1tH0QfDWRCSaF
SDojG0tasJiBN6cAOcUJTsFmObzhzf9mREDkJ0w0A+1YYEkKHiuYZ6ncZLLyY2bb8bEbSHWRSL18
redl6HU1eDDKJCcbzHzVorlU3jFZf04mztlTqRldj05P65dP0DA8xXegqoHsKOWG1EAxB1nw6ofk
6XvBfvMi0NowE+vKuSjCvkUrMNvrGx3yIykEoDFAhlKmCBHCDeZrW0y0MyutVMgMW7pT7OngWgj6
7Q49VdnDLM1WWPzmJYcre2zEG3GZN339BqPujvMVmLBRE3Jrb3ExfX8zd45wN3kJ8NoiE3OaWY4n
tZwpgJU+tbNr0PsH/5JGja9EFOK4C8SMB3o/lo4Ix3hNRCQtMDV07ORtjZk8Skxj+tHZ+lc+RtS/
5X/AlT3GWaTYjjI7xeGE4vPtdIQAVuxTYTNkb2BvhxydsBXESzV0VTNtxHDD/kRSNVWhHPYp+hfd
xthO3qal+tZ+vjX98khnHcF8vxFBVHhncW2TWaU9tcaoyhV6JniZdQNmd4rtqP8qot/Ktyr7a1vM
kagSsG8bNmxRlrHiRMm+E2/Y5S/lHmUTnHrha5AXYFcWWTBw0VmtPA+9dsriaav3xr6ze8FkoMgE
cwq6SbYK0jT5WZef6+k5jAV+TzeFzSnWS2Au3MXIFoWYqBXGchU4YTObTh1b29GaNkGoXAdTu12M
6qLXZGHtl3fAddUC5SJ0RE0Mwn68ATVJJY1SaRridHhHp7s0jIHQC5cOvose7rxUfm2MuZmCQIaC
QIWx1Cg5ytWdop66cS+I//wD9r4gJoSoZBzMfK5RHLiUQRbgdqj31pcVpetJrgKnOaiY5KyEbWtu
/rJeG3PIFsifYzQcB1sCyuBOdSFZTxW3Kr9vvPTXIXHya1VI6Mt3zPfFMqdt7roC7zuwP1iXzdHI
HNoyhM1dXrgtuInyTQDtyZuvd1jwEdlLqDfQLixBTnzODdkx9NppB93RLUE3S7AyFtjcoSeRRXhT
no3oNi5P1Xj79Sq4NevV92IxzWqoqfYAZeJzcuyOlAuENpCAQYPjizFuotUwye0g1YEyTXCOKYCm
THgVpC//z+XQv2CVyYIloDM7jH2/leAVsElGGEP6Z+Qp8BXRIRNEDRbDbM6pmaSjQVthJe7pbIO0
oMcMcYvniHlaToLF0bPzOT7+5+Y2EzfMNEr7QEPc6N3ZBcALeI00dUAmgvzAxmfDy7l8oFIE2eMk
RIeLjDMBJanHfqnNlvaPUohXU1Ieax8UzoJMSHIw6bJRXxBX3ArqmYuXfUPPHtzF7xHaZgILOCEW
aZnpjfrSPwVP2YZ2kDq/zN3EKQ6xmPiIl0GvDTJBJUyVyI4qLLj1rS2FCganGYMnJRrKYjoNXsb3
bsxgEWG5ZAd1qGt0iBS5gtM/0lc0SJY22S7dfEvHer2bYLr4eE7Ssii1QsdVThcnvynmBBjYngBD
/it7X28mSBk+2ivJqOZzgpNC8yH5svwdvpEcFQf7VO8Ex4R7KsFcQDnGMB6uMjGgb8D5EE7gQyH3
0S/lYXoONpoNtpfSi/wgFH476gefTuXKHJM6dJWmjouKUnWyH/YY6ofwEOA338MjA/mCSQVFA0kI
y58WR10KTUsLPZStsS3+pThSH+I9BKpA8iIL+1/cb/ZukOVRs4qmLces1N6wq9Pb8Gi67/cUWSRq
83MHXVaLY0EFsj2rNTAAtN5PNrVJk2XHKhzjRXlsQcDuCVyEe9xWS2PcMY0J4GHJSDttFPdGEcgd
gimCmPxibeaLLvEFFnnViPUCmasPyP9Ks0sdjSKgyclFg+kMYwO5Ye9bvBZrS4z749Ufl4oeF3g8
BreyD6a92lExAEmRaInhilpgXPdfbSXj/k0C/ELcETp20kDKMoech3n4Czi+yA5z+Q2TUWmDCTuQ
jZ3/DHuIoYA+Bs/UBYWx0NUPjW8eQCUDKlU6Ri34fCKHYW4/W9aNeQkRn9MnZZP9ojcuHQJWCVCm
YAO6EI1H0Y/0KaisdpW57brZmPJswXmQqv2gYo61mkRL4poAyg1tPZDMg5LnY0gOFGmWQo0QnAF8
PFd5yMEn46j77ClwVM8EIN8TtZr5x3xlk/mIWtSGlQzA6RsIhZ678jHY2VuotV8bghNH//xPO7gy
xXyxWJdJUXUJIkr8B7pNTjxdtd13uNINfWWF+U6NPfSgSe6o9w/H3KeTzS2q0QlQEKGQdY5bp1lb
Y1ISNZvUKQpxs1GEor1ZLixv/kUBH4AHX2fut6YlVvZYaAA45kdzyCWCz0VJviK3fctL5s24j26F
dwDv3gbWWaOkuhYUj5jV6eXcSI0ZUWsTRGTp6bb2mkf1vKST6IBx99KgmrUyHXk32etUKnO9TOoG
1X1XbTBjVm+bZxPUhC5g5H5xietUFRWDeW/ylUn2Qg37IJvjaQSx0mVqOPQKT7zJkYmTXhoeRkJc
6KhLnnn6Vv9+bZjJ9iJDAksaQOQnUwFKgXZN8Dq+iKj0B/Gr7bfKpWt7zPWqLbZkFbOqIiWyX/rb
f3pC5dHexi/RQfgluX7z/iVZjGDaDPJkBLSK8u9lHqd4j2ROuTd246vwKuDFzfXimPtVycZW7ixT
Ps2Vq2O+uXWn3Thty58D+IFBcY2XnzDO8IKZoem4ZWjjS2bHSdMO9ZxJ6rKz2d1O82sbbfXYdL6+
42hAZAPm2gYTytouI1YQZ+rJivZxe5xI5xTapS1fthnxvjb1fxy+9/UwR11u8wb97IUWnNOr1umu
QWebOCj+7ud9nf5FdZRb56CspzawpGA2Y2+7wkyzZapmGQnm6Cv0yZxSzBqo12Unvy9fBQvk++S7
OeaiixdCCjTV5FN76AEJbrfhow7RNkiEIraI6okK1z1AG6iCwgNDkYT+fFX1SAotRZCb5JN820FY
stoQbQ8xRp8mRtXkSIfcqx7TTuAwXKtAIBJQd8oEOlofrUYx6OwHpcZHtHY9HlaD5ZH4p2AjuacN
V6wJzmgIu8jM0mqZjOmiwcj/kPYdS5LjyrJfRDMqUGwpUpQWXSJrQ8vq6abWml//HNXnnmIi8RJ3
+i5mNm2WUQADgUCEh3s6esZH/DRuSxfSYNW2flc3mZ8CvfqXR3xllPl6SqilShaUMqQB+hpUjOUV
UOsSKDVLFVTL5CX1pMQRsWvQ83V2/iADpWPaBwovLNwQuqCjLRUwmjR7iGk6dnrb6y+dZHl5dlOl
xBfsLPc2MgnUhVSMF2HO+vTzzXXWDlCXzI+1r9lOmT/TApYFDIbWON2x+D1YYCGu/6nE/ULu4fi2
zCq8WUZiBWOKt9CwiR6o4DHlgMTRoNBRYbGde/JN0PZQuiBdQa57us5Krco0DWnpYdMhRQNU3m3A
FYSTgdK+6KqlP8Z+xJUxtiosRUNHshFJNX0NtXgNxWCCxJWwv/zxeEdvbYa50GOr6mZ9JNqhmjE2
soCxTdt2kejs8b7T2gr991VYkcwyXFp0RlAB+8OAmt5aN5S4p9mOu0VQT+ddP2tj9AW2MqZXvdJF
05gf1bROHDJ3npQjhY7CjWTlV2NdiGbfeC/ytUHmHq9bs7fUGKujaQMN0d31H8aEfnf5Y/E9ENyq
moKRdYylMDEsT7Qwi+tRw1BTMzjx4tDBf310Gn/xp8ITP5Z5QROKxv81yMQvbZL1LA1o8ycDI48E
h89fL6+J64ArC0zslzKrM9QAmmhy9TCSB9n6HHSBQ3BbSaYFlJQJPDTm5hiPsOoJjIvG16CJornx
4veLQys1pm/cj/HTHz0q4fgQf+++rTJuIS9JWkP6hr5CkCh4tVvfhqkvaSArnPzSQ8u43wzT9vJ2
ch/G67UyLqLXBgniloKwPfUq3gGx7AMYhxJRei8qEPE/3fcCGefQ81K3E8psnNZ3y3QThnexEDpF
P81ZGFx9OsY9kj5clFzV1D8er91QoRsKQIkDB5yn27/rLK33j01ekyyb5rrUDuYURH5rkNTtAysR
ACS/+DLYdUH5RVdsBeNIwGGeBikjmep4qHBH0zJl/7hct0943Nwqu/EDS9zQhoTiD4/a5DYvxYe0
F0JteFHSUiHLAfk38OSyaWxQdmGzNK18yN71R0pNPWMII0GlJnd+QmybNI6OLkzhR34nkqLmZplr
24zjSIsCjPCCxS8/ix+SMzykj6AbSz51qvH9mhAHTZjDcLh8MnjHcW2U8aTZiCYARTv5EKr36vDY
ZCKKFO5bBD016CBgXBBpJhNmSB1ZAabMaLIXbFtniJyogrMGu+hO9qzUtQ+TEB7COx9rm0yQMaoA
QAYVnxGSklvAbRpwxYXOssUL+ZB73S/oComeyeq5TRPzqxAoNPEIMs5wk4HSjloxS+lXa5TyvdqB
C4ktU9s3CYjbFWR7dCoqui1cGe/YeKPnTocxuLf47fInPQ9Ap38Ik1ZUXT62i4q3kRa+Wu29lv+U
y6vLJjgfldrQiArUFoQtdeagxnYyyXUWpIinNIpTclvzznapSm2zBXXMVmDv3E1hD0mmTdCbgY4P
46adUYdxEdgpuLP0q/C6yunszsbwslepcYJ31Uk3ojhOl3Aai05NMiFPKcPCaPHyO4IUw3JATD7e
QFKiGfxh6SR3DCHhDq2mVHHU1NI/UszBifIauqjzvwDKobigv+LhaTSsSikMojGWD+oHnp2xo/o9
oPA7CyE+d3RIOALEg+4seRmAYP0L0Add/7d1xo10fbKywkRk6HFRzz7aN5OTggN6AWHstI09++Ev
2kanJplQMWH8vQmmXv7qiFGmnEgGlHPAxaa59is4eoTxnntWVotkAgX6b8RSI2yxtBu8Bg1GOnpj
HVKUt+YNJIkf43vhKvm+/L2xTC5itmbeqws2dr6avOyHvZmuneXpP3rSbnz/FxW1021lLpYgXuRY
JthWOlG8eC0GMlzpzsSXhBw3Kveb5FZkU7SvzHmto6TM4wn7atUmpFSQhFeWKyFTFsQF+qdfOiLM
IU3TKdCjqsD11X0O0V2LakwbTk6mjU6nvZq9fT3JjZuWloPhUQASMSFQ3zU6Hft76NJWEBZFX5aJ
ikGYD1FVRvJBma8T7RiFrXN5vdzlqrKJ17aGxgH71obcomqmRaEcpHRT9vdW8E+DsSeg1y+b4TwN
4DHfdthn9kimPE6IvRy69+SH6obXs7rp3mI3y0GCHbp95f0vCPb4i9PBO6zJNiqIjM/IUZsUpR0q
h2jGGMfQu4p1pVet18ajL1gf965Wv00xbjNptlmrIDKgA3dAguwjsGhOu/kfu3GIO9yGz6JDzw3l
sEcTW8vQ2QIzSLAxr6LTD5eZj41ROF363NjZps76uyqoBDcH1w91ENIRfEX9LIsFrb9UFQnSH3MB
6fboRBhUubyD3PO9ssCElNkqC/QFSqiPW7qrqYYb6t21oormWrkLIVQGB7mjcgajibVyTMMKYQRC
tHuLIDZLbv5O5bvIUUbgytHiEYQUkUnm2hsSbVYCCBgfiKTcZE0M8pdue3nzOJm+CayFroGIBWVd
wlZ2DbNPGlIl2bHqtuq22JuYaAVRoe3SJ8bt4tLRHtszBVhHbtK2Nst4vWUCgVtnCE+jq7zTG53S
gmafMUSFUKaXHVHHkbeVa3tMOAwHKYuWLgUxVjs/2LV63UBAT7CVvJO8ssEO6SPpjoMiQtBI8nIT
jHbuZknyOEcQXGvHD6tNn0olll3DHO7NvnfC0LrLs/qB2KogpvBO+PoPYUqGRhQbBImhfAja6rXX
CuJkhbQJ5+RjMjEx3NjS/vLSefkpyHyIaYFLB27EhEuCI7hkCVLwQKqhp2I5cap6y5ht8qrY992t
NYROLR8vG+X70Moq60NFQwKdJuLl7/hufqVIYAvys1XuzV7uiQsPvEsBUDpZQXPCMMHpepoDq6Oi
GKijp0fZKB2jjj1JybeS0mwaXRJ8QY7MEI4laNqJrCrokX+tfVUiHTR1GpsYx5IORVOwwXQlbWVw
WQjTTu7JWFmi/76yFEr9JKGIooG1w7oKiBcS7CNGoQFvxT7GUGpC7osXjiC2cTfTROufMn7rUCY9
NZtlcoiWhJUem9Yny08Z6e0CUtTNZR/hOaYFsSugXgz0y1i6+24sQnvslhlFHFr2pZIIEVCWoujC
dcWVHfbod52WGHWtzrgc8jvdJdcY5XuhPc7C1+X/BVs076Ot7TG7p+caeGQKGW9QyWpcK1fJPVqQ
4T+Xd+9r+IhNaS0ZPP4Ewxg2uJ1OP1KtFUU1j+UMCs3elzNAJ5ad4U1XAYomrTd6BcjVVGCw/sY5
QABE54WIDuIhJp70vZzEMzhm0Xe/S+razVLwjZTvsjEK/INTr4cPQgwBGmz4H8aQT1eY9shHdAkr
7LzoB5U+p+VL4JznjbHJPkS9HI6266k5JoTUS6cQvdBnXHvSs/RTdcE95mPok6DOTQkkxvviMRPq
n9NfZT8jWPzxCW1N189KmUMz91DRUNPjOJYHJfvdy/2OjKIeMS+VUGlZBGPr6IZbbNKMWfZAz3J8
tS8xcC/1R+sGo2UAydP2bd+C09kFoFo4I3je3YEuCAwCwAZRMZsl4+utMBuGDHaJM/rpLr4Kt/NG
9eS/oG8CIldDZ9ow0HIxWbqxIUn6Rqmq9DgpfewWQQuKFi2OAlFGyzndJ3YYp7RGyBkphaQei1Ld
jIq5pbwDl482xyVOTDCOaFndXNmLmRyH4KoHT1O41K4RCScJ+CtByxmYQ7xx2E+jjpk9jAF2rPWT
H4qHLqlb7MYSI7E9hnXk3SDtRM99zsWClX2bZJLmIg07pZyC5BjYOXpwxWbpMidAnyV4vbyFvJcp
5ExVA9wFtNbKPqRS3UhHPQ76Q/xKaxnmruw97emL8detIejrWXeToFHG3c+VSSblSZtFr5pOCuEZ
90N+GyzP/8c1MXly1ndVaKhNRDvooLaMXPKJiVvdMwCq129iD9yIIoUfrisa9FjhGaIAyn8agptm
LEe9pSbD5qrOGyeUpm1iCzX56IdnoqCqrOxQx1klOolJas1UzB6qbstG96nQNAilQLlNodkicADv
YjmxxlxhmpLbiWLZ/QFVIXe2DvEku5UxOXAjTzWPzTh7bfYxDI/6cDVm75c/I3WDS0tl3CSDszaL
OsXHXrnq8tyNpNDvxkOff4T6T8AWBLkcL/1R0U5RbR0lBUwxM16jFEsr90UaAWA5eOUT9DKA6e9Q
FQ4PVORBdMS5J29lj60JkbhbwqgrIjAMlLiw/6HXtv0Uu+CimMF9nVzPO1HVRLRGdjwvUsswIAuO
nvXSZ6h/IysuHGTJBiZ3Gme5LV5EVX++SQ3FBsqAoVgsS2kX2Qq0tsLo2LyDJAwQ6uXN8NI9Xh/h
V/9GlHYJDTJHpImljqKHemRDxV53IWVRec1uQJUd9W7IwXmiOTdePDM16KjilYOqCnujtnGlJ6Pa
qMd5ACWR+iNvt5dPgsgA/ffVoa+HbiZER3DJ1Ta7MpcBQid6NYsOAC+2rNfBxLC+kOZklrGOZJ8/
1Y8l5kvi/fSaYwxJjA3nBcy1MeYrjbo2ZspihEdN2tjtWwzJ8Wb4uzONAWkLEsVI/dleaR+V8tgB
D4irG8pFOQo0CXTlnFhFmoqyq+V04U7ogNylERPPTTzYLKT/p5/LNJIoyoMx/mpc0pnODtpyAwRB
KJ5SBXqz+aUNQrN0w9hwCYLT/7HKYt/rcBkGog7RMZEwh4el9eZeaV6nrhRkXbwHlbq2xDyozH7I
QX6K9aGZ9qznobQDH99zXVibPAQ/kVp4dV8vTpyUiaO0GD9BX9NBsn1A3vs8dPZWz8aN1mfb2BRN
uHJPymoTmLwprYymnxaiHaUcLcbuftJFdyL340IW17Lx2DLxojz9uBIKKBDP7KJjmu/K/MlsN+Xy
efm4fw38nX3KlQ3m5rPAFZwshhwdjcfxlTIGLc5wQzHwNtpoi2sUuPPtbf0PHU6nZc1sG23FGjO8
d54Knv3/LpXxYzzOoykJxgjUPr1fQtrPvG5vhzewWoP36jcEIdxZdizx3AH3I37bZesQ6aBPUIhf
ouM0gAUdSjNJubm8wyILrAdr4ZiEsREdK70LnFiJ9xko5gTnhJe/rLaPZf+05yXCqBm+Yp69EemH
SRZnTl4k2ZPm0hnjH5eXxMvVgNcDMwmBnjdQ1cya7BZ8fO3ca4je/VHb/WFWljf2VX0vho1yNvDE
GHPOYlMC9FeNwmMX3Jpj4CPg+ZfXI7KgnZ6zqOyGoMF4/LGocaF2m7gUDVxxAibE60Fwj/90ZH7M
hhkQRojnSuoPhYosYW6cQSld2Yw9bKRgMfSkMAdaQ+fItCHfDZJvNrVcItUKQp0EH8meCoVTXXf0
//4CZQt2628zbEbZj0mtRKkRfMhD7LcdCL2j3IuFIgwcxz4xw2wcvspUDHqqITwpewxEPFGFzGqn
bLU7sJA80ZSZ6oODQlg44EV/+sJGsuwPptnVFmms7qsUqoILPgUnq3xTPIr5aTiBHqu0DXSFMdd4
lrcSqCOU9kiGg22bzqwlj62eetMSCoasuH6+MsPkQYARW2Vrqv0hz3+3I5wwERjgVbTwLrUM1AYJ
ioRszi+3CilVdeoO/ZWxVX1lB+wdaVwd7Foa9EXhIR4Q0yK4C+90weEBOoQkGhrsdHtXOWsflHiq
yji/pEvuqhRIw/7XCLbXkIi4cHgfCv0aNDUwSIK3G3Mj17FeWCWBpVx/jMhtCcnntooEyTH9Edbx
EC2gp4uqGZS8mOWg8liPuowTbBeJN0b7XIcCZv+Y6MVuIm+XQx9vQRrWoSCZg7o0iyOWJAgg9xIe
MBCh3djj7BCACBcrElyC3BtDw6LQfdJNzMUwaxq0wpT0pB6+kMN0LgzaUgNwUDXm0ALoUQq2kOfp
a3OMpy9Wl4SJhO80KKlLxtSZJlFqyv1KGsrgVDpOB5781OkUK6hHM1uGA+hqt7bc3+kq6N2MdJcC
8lAUrf8XHwqj6woef+j+yIy5YepB8V1Ow2GIngoTYO8SD/fYFuQR3AOsEQsaPppmgVSAycMKM+ia
AoxPaKOlsRuaTlV5uSvve894Lw/zc+qlhWM/iN4xvBO8Mss+KPCYlULVxm2C+Wdv6n8pYEiy42dz
agV9dK6/f6+PJdtOiljL9AGGhsF22sR0uvifRCkE28izQus6VGMDXTS2DVTVyDgnOV+OUqPafqwW
qa8EweBl7WQLPJ1jCjzrpoxQYcrqGXLVrvuqzUplPGrxfKelqfFCkn63RMb867ID8modJ5aYPKxT
Z23qG609DO+jTxtbFFDYfM3RUR1zYc2Kc8BO7DEeb4Oqwe4Kuf2asNFftM/UgCOatwjxdzmofBJ/
3JF/4kQMLKQrYQKwDswzeNCpHMzZ+PMQBIsiV0v7n2CVedGzsa8Bj+22kEM9CPaV4/sI8gbG94D4
AXCLSXHGpJyzsBpa5BmgM3SU6yVycK90O4oSbffKrXrdvRiJsKHMmaswTwwzH7QI8WiWy7aFGMx0
I72BpBYXteKOP8p7Yb+XE5BPbDEfM24rKUyTpMPH1K8WzALHbvsILUWv3wQZhkeqyU83whIkJ3s8
sUr/qlViEDdQix/kpj1o91TnqjokwDrHL8qTNqApK28Kv9jalROCpOzpbxA7J8bpyV0ZjyaMJ3ak
6A4Ypt38of8w8ZimyN8Os3z6k8CPuF678iPmztMzLbTbpGsxWN6DVzmn5XqvO1LRCfGjjHehozNq
ghRetWQZ19Lp6lpd6Q2pw+kc3WVDcakomF9XaOCDV30jCaI2N/ZAPEsB/A5B7ky3KLAbKe01w/4Y
3u2fkjNul50NqcjgfgIbG5TBvct7yQk9KLcAAQGwBYZJ2FJe3qIYoS+N8ZHEuTsZqtPjnWNEzoga
SCrImTkB/MQW46N5F5thpuGzQWfXmyXVj7rMzcdcsCTOs/DEDOONeWOSSbdw2Kliq7KLAeygSDUR
Oka0GsYJ4fNxGgRZe1gWIB4K1TPUAvjCl8vfh9PPwDsapSkMrGuAe7EfSFVaEk1SqByhnFM6ujvt
MWr0S3vqfON9+qhAMyDKULgmAXdAx4tiQM+a9Y1mltE0NxNaNrIbVHcKJIIST8ZIgYOy0cYaIHT4
F9ORqBmsjDLVuSINoLpWVtN/51K65QtJQjm9wVckogfj6DzAnoG9NXUIq58htuZW7dRu6ufjhHbs
HZKw9pX2acF9CFEp3A7advGNXeX0sWP06OPUm8g3PVFllXMznf4ZjBfhAiZGO9bTf8Bc+bYYx9va
A00Z+N7AOy4YXeN+WwOtVKS9JtERR06DWaxFFYmWSIE99WrxghRgVdOE6m4GjnjTcBK/V1yxqDyN
kad5Bp6S32bZrDe0idnYOryYPFtbwyWd07zZ0L/FuNFL7BW3osbx+XVI7QFojv4Ep3Ect71ttAZw
hUo+3wUkGR0lyfcYRnTjzL428tlXSyGC5zwinBplvuWiZNloWtmCURwnvcPN9ED58KNnSFwRp8Mc
/RG7+2b+uBwh6K+eb+33UmmEX12+C8RFoiLq5eMCYXkr3Mfks6zvR0uUvJ1furQaYNm2TLsvuBBP
7fSDItXVECuohP6ZpRqujRsDz1qaKgpJcngOQ7W9wXxt6yDiZaxlnWV3UWvOx/x355EN7eJCMTn8
Un6kOk9EgJ7gPAfRocZUHDBKmnWukR7WU5taYTtjeRXuDehQPJDckR+oOBHl/52vddMxBDcip+lz
apVJTNWgIcNQwOofaqXWyTbDW/5o341glgAQpv5BCVjb1i1EnFX0smXcBhNqBHAlFVH+TFnWTPJw
gLbBfFSkownhDXPYXfbL88wCS8OkIQQwKMM329LpDG0JY21sjn3Xu6HcuxLac13wDjQ+sf3Ltjg5
2qkx5vYYzXgIomBujstP40oFgKPZxTEGUmXwWFpPom4VL2qfrI2Jovaijcmimf0xo6DOahNtUncJ
8ECk5JKiWMZJCU8Wx3Zu1LAq0iogw9G4rW7wcNoaktMnvu6AdtXPoDbkjaIcgBPKsECcdhR9VB34
wNPDXkvSqJI8a45E/dX2+GB3SynIdDlx68QEkw0WJfgQqqSEf1jDbRpl/lIU/lB3V2Ne7wXuIbJF
l7uKkRWpIrQjiuY4X82+7YAzDYIaGPVF/NKupKvkKtnOT6IUQ6FecHbEVpvI3Ad5bM5gDMwbKG5D
CfhX7Q7XwVUBZwm3Cp5k817fxV52C+rATf55ecX8w/f9/ZjwOYFY3DAibC6JzI20/Ayt+9RoHbsC
fFU9XrbFAaRT//w2xhy+YMiLmgzY3UGPocrZQMhqNzbAypaK21wnzUZdrg07FJx5josiVCOHQTnc
osXJ0286zEU4phgqOLZR40TWo5EATd1MzuXFcb7hiRVmbVWhTmo6Jc0x71Fa7QzHlg8dRkxb+VEm
2yl+gXjXZYu8mwidC6ArMLZMa13M2ZOCIWkHM1PQCCrxhL5qt9aPZAaYqL0BozSuIvuh3ZWC3eRc
BwbIhugYFrqcZ42FVJPUuAZs/Bhr6a2t5n7aGxvBwjgZxIkN5jzIVTmrsVzKR/NZvxq34ZW6B4UH
8EMpToEogvGipgEJM1xuwG4D5M9sYzvb02BksXzUnmeXsvAk91Bm2+rP09fgkiwyyIkxJ/aYeFYa
UaHENbI/Nbtq8vehbx1iPGvARl3eRo7fn9ih/76OZZ2izmrYyke9fs3V67CBKFArYMUR2WC+VNOQ
pstBlXasyE81/kdOWjceRFOi9Ogw4fFkIcwBNtKiyqE5txzhlS9ZUmUYfC3corIqx4gAwrSl29oQ
juhzEktDQ9OOYpfgHezpCpM2s40MiaUOJVrVBQb4TS82k0v9sHH7zhErwnOC8YlJxjNafbDJJBnz
MXihhO0UclKbN/FV7koNKBcsx9gsNaaGtoHbz6Jowl8v5mQBm9Jlg+X3ImOra00N4+GRSkRr6CMH
rgrxxt+dj3G63ZBchyK4P899MJv6PzZZZq+KpD2oa8l8LHHitLfKdG0hKxUvYOlg69Bpvq6fBaxu
kLVczmjmfFXcaJBpDn0SIl9vfECUPEBLb0WARG5EWZtkTkVJRj1vayxL3wbb6D28CpVrKBjUe/A6
eMkvS3YTEd89f5WUCBUjEprMemstLfrSJ1il1te3ZTbdN+0sOOu83BnlPxTlMcuDq5T1kNBWlnmk
LwEq5wsgvpu/6PvBpXrFwZ20+ffRa2WMdY1+KEJdX2CsHV+K5edC3pNyEURI/of6XtFX+r4KkZOk
mXMTwoj6iBL8jbKTfOKnNzIY2XPUbEWVQF4gW6+J3nsrczGJbLWvovk4G+9pBRxkda1P0CaHsJdM
dpn1enkLhctjb7ZRbgK9x/KMlxY0rvT50ezkfbyn5PbFlghCCHVrNk6DRAWlFDCbAInLxOnKtCO5
SOLpqIa3VQOkTXYVAlo6//v+ng2I1bcdJtUKDaMJR7PUPqy0aR2UPQ9ROj+Vwyx4DZxFJ9BUgkcM
oGJ0fsmZv0ttP6phXeWHOW+dOijc0YqdSBEMhQussI6+KLPcgl0iP1jLVtPugcns1OfLjsA1AWQq
EjYs5yzDsREDs6rOcky3m9toiZ/qqtqZaSV4qJ2/dumGrezQILXy7zZKVC1qYWd0Nc01N8puPpjy
llDB7b1VCNztLOOm1oAbs9BNBlCS5ewZlqWpaoKNkzQ52lQYGtuAXbt2Y6mH8DXOmtuBfMvr8QtX
gL8GPy9v6lnE/TJPG6KmaWCUn/F2pdBITCAwcij6qzh40pu3y7/P/Wjm9+8zXt6HhQbEBvU+aCn0
gyPJ73Z3uGxDtAa6xasPNoZ5PQagtj7M1l2YTxjZbwQh9iwm0F2y8FqwUB7ggGkSok5VIGWHMtsp
0q4qNkH9EdoCpbHzq4kxw3gePAD8uSnMWC8jMqccJKFRB5ws5YqXxMQ+3H1brYp+u9W+mcFAZkBp
cvDVJQ8GZhxySDxjWAWKwC6ai6kTboTKSyKbdKdXNoO4ynqjhE0odz+oruY1hRPsUTLGZIUeObID
jpbtX7gH6qoo7NgWmn5MGz5LCcjBIJx4CFH3q3uIM84//m8WmBuxmqo4NhdYkMzUadXWmTNRI+Ps
0v1yje9FMJfgQlIpMuM4R0u/Q0tM8ltkt1QAiRI0UrmcAMU/WjwVFf94rm+YaJZCWAbkwCz3HvDr
vWpLc3bI511b3ZntW15VEPEUxAkaZ05uXaxvbYbxi2Iq+wzC09lBIk9L5s6QwE7ukuq3bAi84bwl
RC1Z4CvDsL0lnw1WEIPEJdB52ddsbvUPxMPf5IfJRcyANuJj6oWeJnCPcxK6U5NsO2hCWlsBaZbh
oFU/R1/bxHeyn/pUjDnwpNceEsYJOPjJlUZr7yAZka5TS0j8IVo5C5HCeC7abxL+DEryqbs5en9R
BNJ4jG6le7r8+H4y/X9/NFa7bTJHw8oCdU5yIzvYMSpkw/04p4LYzLth1haYk5G0BVGTEN/TkPcZ
wNeK/jiMIu4l3i29NkLD2ipsLaYV24ADZoemBl1iUt7WkK3yh6nZK/H4XPbkJ5BhblkWomSE7s/Z
ufj2VpOJ0XI6NOaQYnXWrfTTqJ3FCTz1mVKv1RCe34nglbzTTtFmwLIj/bVZGGycd/Mk9TiGs4lZ
vt4nBmDgmqcP75fd4jypx5FYG2LygkyxQ8ualOwQRoCZUPR3Afol2RkfWq9bfDoupok+otAokyiA
6r8O5EimR192kQ1XmxBN/tzGfaejA42hPkngnLzrbrVMiw7sr/xGMuQK9FlYZtk/TcYhEBWjedfC
+veZuw0tysauJKzIyAJnKQy/a6+H7ibNPyfbcpZM1OU6r9aefjeLOc+mrTdza8Cgvi2P810LBa4d
8SGCt5k3gZN74AFA+85oXIG/CBzTYk75oBSdktZwTH1rKNvxdQrAJw1gG7BCSbuxnjUTBS3VCZ81
EVWqaIuZoy9ZkLxEZxbBu6m9LLshaMtm6eJa4bMBtviMiKC6Ip9hjnzV5EVFepUejd+j/CuS/vUL
l/mGzF2bT+jAGh2cUlsepOzR1jBThIGVrBB9NF5oNjGoAgI8lB6BUjr1/oaYAfoyE71wir18RN3x
syo9GSVp5XfzhDL4ts4dVVgD5MXMtVnmi1X1VEkzgdloP0AYIgOdtX2n3drbzLcPIjQr/2t9r5H9
WtokkTKCe6TDcG0txoPUyhuB84v2kflgs62aI2Yls0Oh+wuquIAHbIO9rnklIFIYAQpcyx3fRFg5
7nNkvY80Z1sFr8AegKMu6Od7lK8MtPKCPYYxJxdTR25xKzR3Rl7y5ZbfO8lcCaEcDU0wYCcp4gJK
SLtuBxDyjZgoXrSdzDXQBaCAKzQYiosFBfgC45BRe51hql0Q/QWGWHVqJQIEA5d9dpjwtFGGzQyE
fyYovPx/LrX/bhv7vFGrScrsEV+Jkv7SrE7pkNP9oWdt78FSIRzGF7j8F9Zs5RelastjRS3aWNU7
0Co/663txgQwMlqMHlIwnAkFJ0Xe+JVkr6wqDXCBNj0ExBk8WrdNazDffvHTb8ZPUTeb9x5Z+T4r
p1lL+byYJqwNc+2m7WsQ/aTzR6NyF6kibhhmP1EEBN6RCtzaQOcZZyA1KwuLLNXt+jiaiauOhzSV
RZGYZwIAR8MENAUMhyw6Jc2GrjM1uUJvvj5SUG8CJdnkLXPiH8MTuvJbET0Lmyh8LYo2YIDm1OgA
MBM8FrMIosrWq6P+IT1PXovJX0V2Ik9+0EPPugeL73aCNOPfLHRtlgkiWk1ieZwt7CXYFMngUEha
8za4DcbZMTWPenF7nYuOIM2yVkn62VqZgEIyI7OQItTHCqIaKkiw61vtbt5ofnr/b9ExX7aIDYJB
vMltG0CA06AMDHUfd2pBFwgRqbtik/5qIJtTuTKiMjp6b9q/1a1iTbIToUM0Q09nKutjcIvl4dUY
7Jenn5SJObnK3PRNcNvRrIDdTTQQDTzOCcrjOpPTAqFjSYVlZTBn4dJZPiX3P5OG1GlAwBd+/nuL
GAoBPAwVPtp4YvIU3agHqayTErzp9avxGrlx6IZb+T58CN3cS2v/X5ak6I7CIAq+4PmRTbBKnH7E
AIz0A3Qoo6PWEScwXjp1L1gSkwOxFtiSQ73oZqDPCpU6nn9P+z/gg9mDUsIuFAvZcj7Zej1sZUGd
JkxPanZxHH42SMLBL6iC1u3V6h3t97BNPcz3V4ngcmUvhLMl0i1YXQjLMsRJbH6pUI6+TWWcUJdy
rHuqC5zdivj7eQHtZI2Mk+RS2c99DCnW4Wf89DXo+LLcBc+HA22HumJyYvZi/1ofQDHg84UuFoHc
2On6MG5bdUGB9Y3EKVSHkl8mXvprcCZIUg60AnAficqMnA9pgdYXl5BJxVFZqQ91TsO6KMziGL6q
kTuoQOBnHkW+1gA0Nrjc1WuRbAr1dea4W7ia6JgvmvZnU1KpZagzNPMKIFGpbq+1p3pEzVYYODlB
GnZ0tOmRLqMjwZw5Mii92jWQUh82JYgps023y35LW3RIvfwvQtjaFnv6kqDugxkdiaPybD2C2tDN
7iPPdPPYgUowVBFEi+Nc77BnKVRCDetjr3ctIgkuPqxN0gyHlKnTaKI7jucZaxPMxRo0I4hKiZkh
oIRPCigN23Bnf8kORHjD7QK/EPHuME9+6v8gOkBqhF4cAAFsLcrsImtp8Ew9Dtbe6u+V6i3J77Lq
5XKkZBK9LysKwjDYnIANRr/39JQV7dRGuRwsH+lcOHr9ENbEtUngBpgPqERL+sp6GGendD4AIFvg
2sQlfmpNlVOliyNz/jAew6dmHxhOhlG5EDM74432Et1ReqkI44+ixxXnkFGOc3AlgSsV2EVmlYka
24Mdo2OlbynY2/b/DAmJ7jXmwfO1mVD70pDNymCfZMPHlBlzHGNC9WOo7jvlBaMzkUg0iucVmNJB
uEDXFMgm+iesor4x5I0a61BM63F6h21WI0ZJV1NxvOwWnNsFTLwynVNF1wj8DYydtpk6skTD/CFP
vrGlXODdDkq5kI+ljJriI8w1iANm4/NA8RT0K6cLG/tQC/K0nT/Gx96v9lAw3/ZULY0yhhYvokIv
5zpDrrMyx9QUFtnAElOsr/TV4MG6tbY6MEVQ5PlVvxfGNeWNLrai9Pw8TsGoBSEeaNQgf2VjsBSb
aL0kkvYhx5MCfGn9uw3Gfyf3AB88scHG3iFQx1HJe+yjql9X8nA9t+NO4BznwRCiqhQdAjpPtBXZ
FDUNxmpQa9gAD9i+BcmZ5dGZ3vEGVyTYLjXBtAaNrauoAdYNTJyDmQIirjouSJY71IpSOyQTUT7H
Chn+oPhRPzmYpdgpXecQKJhn4MESLJE5yl82wQNEuQJ0+zxiFHNXorLcKZ9B5bavFmC584j0CmOg
YMBcfHVnbcSHgDncZ0aZlG5I89RKl0X5bPESbkHQrpY3tTU7iDeC7FG0PCa5qkqDtGE3K5+p8mjp
d+q0qRaBI4pM0MOwilSQJurbbpKoCTDNazkqQJlT9CKGKK4Zyg8AOXtNB/vvqZkhnvOmXgrlM4Y4
hz3coQ/uFMuPy+4gMEKYPsZoWHWrhDCSBNtlxJxz2jpqLYJMi6wwt5SuSlPTkgyfv3xI6+uo2Syi
1Ix3lNTv3SKMh+mFTMagh1vXaeoNQKgCfzAQvFPIoYzua+gxX944Nov/49Irg4yjkdyQmwXw9s9h
Y9pOjPQMEy2S328gvaMAA+zkG+FkHhOezmwynpfPWlcpJFU+C9v5E9dtf3r6f+x9WW/jSNLtXxn0
O/vjvlx8M8DlImq1Le/2C2FVucjkTib3X39PuqrbUlojTve8XqDRQEG2Q5kZERkZyzmsbKguWEeg
NeMP586NfX6k6UYim5GMSbpDrkR2SNYdIEyi6O+Y09FGcheWksYa1aNJPLSRVPuSnFXLQUjiVd7H
c8+gs27oSBQXpalFXIZGOIgHoSI+1Z/k4UqAcQ1zhNlz+8aU9Wjf+qi1xggzhocxv2kL0G3uyrlE
wNxSOO+QEdqXclQzJ7QzheUU3DSpR+X/TgF0zj1MRkgDU46lQxpcJ/0qKr8LZGZ2cGav+Dswl4Uu
HRqI0Ok2Jy8tuRXnmmy4pwBvNjrnG4q4r1s0K0iHDGUOAzhGtfwwWqldSJhl6qkz4xlmjkbnPEMU
9aVKBngGpNHpo5oiV0nWeCYCAii0tdFBvpLBSViuuqvmqlbynHDORVRIeeVxBeHqqCtXna40tjQV
yZ0wVfq2l61pK+tjKdoU9DRORaLcnSytyB1mhmuhb01nzKl2k0ppwwhNkv4qLxPhXiiBbD+YWvue
W43hgbEgQwtbUC2bxEz9KVBEh5ZJsBOlQd+lYjfnieaWxXmiKGpzahU4QovFzuKe6DeqLtsDnQOJ
mlNH9kWOTDcylHrSgFNwiNMOZMOlXRq9awwvl3VkTgrviHQS14TilJAlsqv00Iq1bQnvl4XM7Rnn
hcpEJGFNsGcGjT0ljlwapm6p7MS50W32h/gw9uju5aP/goBiFv4OeyZFNmmJO0q9q6mbkUTLyFRt
2oYzty/T4i8SMRCPoVywYWJA4/SUZKHXx26Cg5Wrt6596Gdh485f70cSODtqDJoiAGtxKwEXjywr
v1ddqF647Tx9MW40zannekrOKsWRSPb5keqJZTk1DZqhD5XRLMw2Rnmqt4V+JhU4J4VTcEElclrF
wnAYqWL3430EqG+tm2lvOn8+LLkpgj0UcGunSyFClhltgsAhMg+6hpeFONdlzz+rfzp1FKH+EME5
dZR64wIwBeKB4RMZaAYwe9vwNL9a0TskbWcWdGbXkNoBlBt7NWHSnDuboqQyiDEMXLfi4JTyYRJ6
N5olymPfmVPrEync2bToD0dNAWqdb8OlDjxqhrL9DYAlV80s7ot0xmpPhHE+yOwHZaAthEUrDYTk
S2k5tA4LYonfjU61KhYiBf9zshDu+81cwoDLW7HTOxHO+SajyIIw1SA8XdVIiTDMU8aAPhcxzx0b
FyWBTaVssw7evFS/GapD4o2p/vjLXvZ4JXxaIq8LDDah6+YgNuj/1OjGUBJHFUCAHMtzocUZj34i
izMrSc9CIhPESkGPyFKKKPDy9cq0wUE22kJdTP7ltc2c0pcmzzBIIy3EDTKo+W2cJcsM+AeaUm4k
o3vVg8ivSoysKdXisthztn2yTs69B6ESNWrNtGOLiVc0xXRL6o4M/sjBA+SvO8QTYZynp5LQxGnY
Q1haOmmxarXIqeceOXyPLq/wBudAQEGYRyLe2gfputyOj81WdxgL4eSXj3KBms+8gZ9XFmB3svzB
1+JnWetKhn4w8UDMq6DdZsNz3G6Jurp8VmctDGksABoyACK+QiH0pdhntT4dRH1jUdm2UJM09pdl
nF3JkQzOWdBhMjMLg0gHQTc9lTx3muFokW4XU+delnR+NSbA0XBvfZ3GrKJW6qnUjYehvyvryskz
gD9Hs/2qXEfUT2UAItUfYtiCj256o6YtoCnK8UDH0Y/r+7TJHJmOSCIFS10hfpklYFCZHCCPzD1O
zryFMB75KZrz+npe13GaSuOBNWOpj+OVVtiYR9kYTrWVnHSJYmCMLBCIMOaeJuet+kg0d4x6ZfTZ
SIUJFw59/AlHWbmoSH4QfcxKmztKzvWbQwNyByFhCxVSEAo4Fop0IK3D4E3zQ/ohAMfIyYCI9fRX
26j40+VH5karEoVeDdDfsBwdBTw8/XvhoFdlzZhU1WU6T6x9Jtw6PlR+UBRt+E3bJ1irpoZ2rr5K
6Vwz/pwELtoyihFA7k08HlpjY8pXTfVw2fBm1PIjHD+yiM4U2yFR8PcnjCHH32OsQwxHO5iqRVzO
jb6cC+5P9otz+cDq00ISpUw3slsgvR5GwwuWjK9LXkaaa7izgNc/nyR8bIeCJ0bN2HTyF/RhVQ0E
IMPECB2nTmqcIle67RiY1nMvVxkG6dX6JpaDKfatxArWaBCSl6FVJmulAGWkJmfqWqVhspDHKdtq
aSovBZkOpd1MgfGat01MnGiswSfSVIqNjEexaMdm2KAsIzi0IsDv6lK0ECmF1wBC9THTaeMFcZc9
ZFY3LsQwFEH6PpJi34A/fI2P++vMUhs7LWjo08oo7YTU1K2j1nCMjlgbhU7GvtKsysmqosns0hwo
uJ+6Ud20SVQD3CdTK1sA09b3jqTFC6WN8X0SR2Rig7QILLueKhHTcKpgOAIxq/cRtCH7os6aNars
va8XGFhwpCDJvllGIPoCHQjcRaYAGwyhTq7agjCBbao3A32jBkqxJ0VY+CnKJzdlkOkvctJtCnkC
zTyC0W1MqmFPpEpeqXonrHP0DGEoM5dBF1Upoh3kQnpoEkJQAQciAFCUJc10jLJPnEYVks5Opm4M
7Kgr8r0ARp/9KOmAPBCBcCsbgbkHuGHQ2CD5Ki0fDjbsbYoQ1yOmQm08hKgdxu1wjW5fstRpLq0s
qmixIyWDto6brFmVoM29UZogvmk6vV0ZYmNsA0PsfdJ3rT014UFpxvSxDmryZippuK2CFq9DfWjR
7aCkwm0FEuV13U9A28+R3inCVtiNeZDaaho0izqTvgUxafxCaDQglE870ORW7gSQSc8ElIljpLlx
VyadAFUEyqbsTHlYarZmkvQ5p2XoKHoyoHJDLU8RovGmzEAruVLpSyZG2iOI4fPvwAAsl+IkDJvM
6BSvsYJsDwQY8KZT4GEE49g7RSNqbllrvdsbQ7DQa0X5ftmPnPP6QG+WUVAzUMrjuxNVM41r00CY
lTS1C8QpV6eKMyHp9nfEAFAKHQYmY0o8vcDbLJ16QB3LhwgNwE28qBF/B9bLfyeEixKUsmmonGjI
Bwipm9HrXMztRH27LORsYGqKn0vhAgI50BuzYbH28G1ahJvWD73geyLY+Q/zW+EKKyLa2dzrjx/F
/rgiMfxksWI/Ii2+2bHrEIUkAFA4NIveA0Cm1xzIlvXxC65wP7PAc4+YI1l8l2MqTlkwguoJYcdw
rQHRUGcZWbpLdjoYiF7Fb/JCBDxdtLduqrnmmnMP+mPZ3IMNGEVIhfbmdNCuJQK8rsKXrsRnIDav
ErdfznGWnLukTcStuHxUoO7yYIMDrh9wPDQIsEhmj1hdMsfucda8jiRwIZwYq5HWVOA0qoe7PNsH
ANtV5qa+52RwgZtVWFQT2hqrGO7MctvWyLphjPKyVsxsFV/YKAjQsIqwnA66cJOB/rEGw9hlCR9h
Hn/hH50GX9hQhkpB0gingV6CreplfrA01gW60mbDmbnF8MGZJua0TiBpCt1gP33A3KLhY7BBkuTJ
NkZB52WeC9iOV8c90aWok1EogMwRVJPWgu7TVbPq/WETbuXn/nl0G6fD8K0715N9dq1odwJZDghL
MFx76nlJBFKMkKjtoTSpnY+vdXk7c25zEji3C7f0S4IOmvB7aVvttKsR1MXxbXIveaWfOuKMyDmJ
nAvOjYjUqaS0h7Raiu1O1efoVvimoJ/+9mjXOLsdqs5Kxga7Zka9Y4IC3Rglu6WiPzS9E09oY0jB
lWM96NLklWK8bKWHIXguS5R25iD95hbLmXebA8EQTM3tIer8sdvT4XHm/JjmfbG7z7XyLQ1pMxS9
KGM3pWtTsxliWrdE7v45uJ68Bk14cy14ZyxBAT2upTJybSRCOEtIUjFJc72CT+y0ZpED4c/O80Rw
CqXIXFpSdaW3Pf3rRfMToWyXj95LcRTUGPJNJ3TxpE4fKR5a6wHCMWDE/vJ2Mm3ndvNEEG9v5Yip
OwmrqwwQN4yI5NpBfSJIAPqi0c4YAlPDL8LQ7iqDaFVE3orbymhKFU3oNPkQN0tLpasqAQ8oHjli
ggFiTdy22hz64rnwB9jZnyK5jURBVAY6QTsdjBadVyA9BbE9aBXE6653y0fG/94vE8O+vKk8hx+z
R6CEY9wDtDCy+ZXPm+qdVBoBHp6O7uf33SLaxit9Pd33O1Cuqt/JqneFtf5EV9DaNV0x5gyAJ/iX
v8YZUzz5FvKpEoEG2aiSHEWNokZncQMSX6rPrJQHD/2yUu5I5VAahExiK12ba8a3XGLwY0J4ci0Z
jo65stwbl8JCA+ny1XgolpdXeCaWOFkhd7pxklaWKqhIzmsLwXgpQEsYzIjgEdi/rJCzkBqF8pZR
th8SDGHszT2r3ADA40q9VzbJTr3/icmXLFK/AfNZDZTUuTBzbpXcjVWBlliLQa+LdOJ9YT6G7V0Q
P1/eyHMpk5Od5O6oDvTzGdFlVFxfG7deZWho0G7JNlkx6F7BnVvSedVk9Hsi2rfRMH6qmkpZAGJN
75GhMWP0IYTibRMlM67t3K2INf0pROG6W+pMUZOMpPKB/MgLe3wkm8TrlhpAu9wksDWfAa8QV55x
cmfeIydS+TeBpdCq1yP5oPpsoKZZspZtcTnXsj2zgwpn3OCZ7cY2R63IyK9z9HJowsw6zrrO4+3j
TDtPDALUDxQY0I1WrrJltTNg17E9+Sii3Hd+7qe+dn9ZD8+r+ueRcQadCD3o0xsk6MdRWYkh8dLA
8vRMm3Fb5+7046VxNl2FaV0IHdSvUIGdpJbrKFjRIHqsi402h6Tyb0zrc02c+aKCZyB1h5MS12RJ
vO5gbpX9z/nXcNHFtjxT8JpbHGfKvY4H3JAxte9l15reTfUwCm5hvmn04fJpnbvPj7eRfX4UpRRh
n06Vxrax0F/zIr8moghHT0EIGaQ+Wo4qmyba02Whc4rPuY4OFy6m9JhQI67BGJZVdq6R1X8lhMcy
L8xoAt+3Kh5kJVhoQraYTczMaDrfii7WUSIJIfLFoVnaiuwVeGtXczNa5y8v8LTpEroaGDfL6QnV
FDStqWGh+243PEereqGm7viDDRKn16YrfteuSGEPP8xFX9iSw0o1IdLjl/eSpxL+eYMefQnOqGOF
tjBl3NLhY75i2GEfM+AFXirE7T4QbQGJfZdLi0KcsfOzunIkmbNzIovgUm4hObCe6uZd/hvVUUxE
fG4vZ9oA2sYsSoftrdJvVVHalulF5hy293lHfCSFM+iGRiC/DD9iLH2tLIUr7RZ0wjVjJQGyYTAh
tKoXl8/srOJgkhdYWwbjsuPHaIBK3IWWKIiH7Ee+ZTm8+F7d65ETUltxka7cidfCXt5qtS0ANqB2
J69Y5L4yY4bnmlgA+vX5NbgNpmpfRFmK7CX1eq98aRMX8bPgmFtrx4jYmLpmgE24Sb3S0ecuQGYc
/HPlWDi374Y+tl2TQbhxJy3YJFHhtC9oD7JljFPmzizm8zmXwGbM2AA10FcszlgtmWZjDXjdgxS6
2rXui562pJWdNrZ4Hb0RAAVhQrY9qDMdumft81guZ585NZU8GvTugHmHFACCK5YkrkFtatelo7y2
LhCycLgN5kjmwLXPxmjHsjkL7aVKw6sPjhZz/wsU473hkEvoipLviu3gscdDK3nB+2XtPleqhlp9
7jSnVnIfJUHSYcXogFoowOMDhwrZZivZBTTX1TinSExRvirSpzhOkQhGf4D4lPdIEw9uhEUGL+gL
je7QH7K39qObej3YWyo7nA1G51SKu6GV2NAbnWrdoUjWBr0vMccQzfGlfRRdLi2Pu5GbKZcVoTe6
g74vVxoGuusnBKSKaWO+6kbFM1tyEOQD7qZYdy8zJ3nWRhn1Dso0sgrks9MLDmwqvSHTHIleYBwI
H7AR+o3kgxnSwaXizlY2zt0o+pE8bkOzqajlXkFipnfKVXGruJgv3Bivgwfr3JVOu5l7xJ+3ziOJ
3O6GRYyuFS1jEotH2UHlZhG7wlWwoO5P5kL5IMyu86ze/CkUrKmn25pYgiK0mTiiH1sCA/FzYV0b
+WHm7C7vpcSP8ComkcJWw9lJdxayMwwh2u3scCXfp3Z4oznxem7e+rzhH61LPl2XEuti29UQWXny
mvnXjjrNMlxVq2kX5vYslehZywdYORs21PE/zr2hijjkEQlZr8j07Semfhc4umvsghwv0OEjY6mC
bnmwrZmW1n+z1k/ZnJOzxKntozoYWey3IMsUu6tchfciJkTDhebOHCb7a1+cwNFKOUNExZ55AWE8
MNwY7ZmR8WESw/CUvbYL7liiLfIEZBfty3K/igVfG5IIuDNRbgQUzumB1k1pNKJJUWmEIUaZ00Sd
UxCw0umZf1nSV209lcS965uJ5UhUZEob7T0M1rIx82w7Y+inAjjdVItej3UVqUrgRiQGAi4BUHmF
IzjDXryuABtBbLoqARU71/w8tzIu7sg60ETJAfYwJM+Z8li2M9D9X43gdGFM/tEzcdCippoG7Jym
AwfNII5k3Ksx5vcwARtk1kzqnPnDY0U0cBMwPkgTIDQaQCg4k8sEAz0LxhC/9tJ9hheiZhFHLu7L
ZiEQb6CpQ9D2clk1vtyAQPrQwYUDacj3fk1sq0JB1JJUxsuoPoel7PTpD6sBeFKhrORkqYxIoql7
VbkJO/Tdtd2i6gBwJ49gFvUFa9GJc3wMX4qT/BfitryW0Xejd6XxAbqF8YYd8TUfPBqbWY/6ZbvZ
0j9mwq2PIWfO7uUmRjucWhsfwNAtMHIT3a5vpGXo1yYc3bgIgY37lq3YU2WW6oKZxMlZc8L529jK
zUwdIVysU8zQlr5KAyeWE9vQ97RvvIHlbOvbfHyRrSdTS2fOnVds7DKCDvRqYdqaYRtwqtaqUQcM
Ikt5UVM0c5LWDvUCk1cDcKSp087SU/KXMi+Oc+iakAjBlBP1BVjIwTpNrcDJxSFatkGRrC5r9AfE
HbezFuidZEC76KDB5md+Bl0J9V42lA/M4fZKXhc/RAwR5EBeFcCZ3C0NB7B71aq7Kte5P5fX/3J3
GQCUUQCiIzFKETA5ckHPQDuSCS3YqQ2x7e8mLahXutVjnC8uEqcQVPUbxtrgEyMzMO86YEC9jlol
Xeu13qd2ZcndTBvNVy0/+T58k0mvVIrZsO+jYlgoWTMcDgmz9HMUHXPrtrhLRgl0OaF52Lxod+Ka
1TYjF7ju6BBDnR+O3718yl8yCz+3GdxTBrwmMDk44xUnNQ5BNUnhJkacbroQbqkN4l4HT85nhuYz
zHqm8zv5KZIzWSGOgygGyRv8RUMAOTWt0Lvo0vd6I646L7sH+BrCk+lG2v2NFmV+vZxatU0OEHsd
PPLRVveT5bQpAVU5eBjmdv9GDwUnjW9CiYtQnLQcSx1ru/dGQO3IbvaoLBggJ/oU75LQT8UV43Mi
7ixOCNOUUwNmGvvnPn9pT1Ez0wAUCrjk/WmhLcja3EprluCbfyywI+NFqTIIzOAELQY4j8+P7vdC
L1R9ZLT1Q3ktt++oyDlUWVc9moeS9hpN2s6M2vKPPraxxwI5RxhrZi2pQkVfTKnx6zJ3EhMF5Pxa
jFaIXyqROuII4C0Q6UxvURR4UjhXn//q+U+/AWc4Ogl6y4pz+qKbd2NxV2STPU3EnsBd30WFf3m9
X/3+qTDOZCKTSlqNHqCXFINbmRC5mdE4Znx/WcqXUi6/q5xxCKWgD6Tp6QsSfSPgDiyQjA12UdmW
N/lgN3kTdgFwD1BLRkNuA3jSv/yY577BR1RzpEjg0GgCy8JCWaVEA8p+5BIUkSWHZfpSf7aTf+YU
+b56AU3ZLY0gT/VH4Ey+Wc/lS4WG8cBV3eiqfjRAZ5hDsewSUL2Xd5sFYBds5uMiOFpqbEZiJ2NQ
5EUF5sIkX3d/tQrE7yUX1BudplVWnIFeXngTq9aOALgkFEvGX0cCfe4imbHIj4vmaDlqmMWKYEIa
isfb4go0Z+sGJMjDIwPZQ3fwzO6dvSePPMBHWvFInpYrea1GA7u4OjQd6I60ETzoK27ldD83ZXju
yjoWxrkbKQjLiOYNU5MQY5QJQmlW0Z0Npec2kXMq5kjrtggKiphrUhzZ0UAJZrrU1Qz3J0fIXDbr
I0C9pIWcZyn0pBeIAAMQJNvY1lvZE56NDQIBt9hRMNkIduJFMIZqC375Eaypq/A7xlvu8mGW5WLG
yX14p6MTNQQtR7CNS2Qs3vUwtgvj+zDXy3He6CwTWLqGzEB7uYsK7K9Wp5b0pWprNxpbu58eL5v1
v1HMTxHcXZgauPZ0M6UvyWPvIcIA1h5ZMYKQxCWzWbrzF++nME4x0V0hROALpi9WQh3Q1jtTeSVi
xAD4VkLp5NXD5cWdP6JPcZx+tk3XCTFbG222gnYNjjw77/eXZZwNSUFi8ecZcSqZgmM9MlLc7QBA
9YoMOHuFU24aFLus9eBHnrUy5+of5+37UyR38cVwJqaiQGTt1sSWRzsObGUBn7KM7vRVt9bRGypm
jrkoVv/JIOeZ7AG73/+Uz5NNTO2kxIUItUTip8WgAQikCt9cpaJdofQiuu22XciLGCyYc8Tu8owG
8fiCaPzL+oJZRLdA+QXcNoJhp3fNBkMe+8Al+CbxwvIKcBIiHesFyOFpj4AvTbx4hytl9Qs343++
Df8nfC9ufroe+q//xb+/FeVYkzBquH/+a0e+1QUtfjT/y37tzx87/aV/XZfv+V1Tv783u7eS/8mT
X8Tf/yXffWveTv7h5Q1pxn37Xo+34AdPmw8h+KbsJ//TD//x/vFX7sfy/Z+/fSvavGF/LSRF/tuv
j1bf//kbwvP/Of7rvz66esvwW/+3bg9v3E+/v9Hmn78JuvU70AjwAGdQhpYBJqff/tG/f3xkiL8z
4mA0G2EaAPrD3uh5UTcRpMm/g7oBXdQYCRCBLsrGdmnR/vpIxasasE6YnwFIJ6qMf3yvk/P5PK9/
5G12UxBccP/8DeMcJ4EM6sOipBqaxd4aQP0E3dqpTw0mAwgxUWa4ZbCjxDdH0QYZqNsZuSOAwrWc
2r3QR95oFQ9tXPqYCrPD8C6pgZyZBAvFvA2I6ja9ANCcwbwSSW2bleZJ7eSa9Sv6Q6kFFmspdvKR
XnfVuB+SYTEVuheoQ+xJSCZmEzJMrbBs+3aVdUuhAdiNsajCxk3odKUk1b7U2wdVAPcBGqF71bIr
JbxSo3AvhZ0zVZGTE8XJB2mFcTGbkNATswxz96kT0dt0iOxReMXUHzpZNrr4Q5RfVXG4bxTNES3N
tuI7qU4XwSA5htK46Gazy8BcjLJvmrkjtU8hWEBo8r2J8a9QsMXWAwmRThS/bJ4qETbUDS4hDHl/
LVWLDMTn6PZzhybYKEKzbfLaU1oDjMOJY06ao1Sdl6AEHxnYWeGlLUe7LJ7jUNrqIHBuYjBQ1Yrd
JaGT6rWTto8VCe1AiZcAq7LV5K0FlUe+67tqFYSPNH0sqxtS3FNyR6wfJabYit60pfEpCTCOj1RW
Rr7lOkaXywdjvC7D16F47AeAXqeIJG+SbKMklh2nT7p6rxbUS8p9h9SbiEdDo24HvHe1UXbDaMmy
sBJ5IZbgpjoGDZE4yq36x4ChQ0oxLojlC1FvK0AqUYtXwGs/BFN3ZQilC5iFRTKOnllreMvZTSXg
7K+mCTuAUdLxPSleOu1RQddyBsrHgFa2SL8XsbXUxBtgVi4CVXHGcpcqN4P0VjerjsjPQlBgHDAF
ROEuDcfKjs3JTgVFtvuYrhUt2xRVT+zCSpwWBF9a36R2UzSe2o4eEUvTVluylQUwWCqSJ6gAfVJq
X9DjbQliIiBROWUVLtLg2SQPaqs4QtcwaDWyH3NlLU7GTrE0b+g0Jw2l0l6DOZdNwqKHvc7dTFdu
NWv6HodhahvKfZ5PXhcUe0OrF0yzhwxfvPMtea+kgQugfq8E6rPdELWzyUD8Qap8jDTid6t+Dxi5
W8wguoH2nqPFOsmAJaGsNWCJhZb1BBxpt5dBnBauEg0lMO0JT3gbONlgR7wJwKk20gJMVZmflLpT
dLGnpjWwfgIbGE1OpAQPk5RcJbK1SGINKI9Xcf+QEdMpx/Q67PtdA7Vr4uWUiG6cYyBb1h0Ec3Ld
Jk5pRNe5JdlWKDhyGzhiiZ8x2ueRti+KlLyOibWoNMMmxrUqx9eyuJqC0O7TziXoUaL01gyTVYXK
eeZY6Gg279Ws9KZEbR24yjc1e8DQpqvSYbDVIV9gttOOFM0WUtBHBzbAzhw5wUC+lXpa8ypOvVMb
/cM0GU9V0L0ZaRk7Fag7rf7asB4nNV3L+i4x4aCsyqVWf2WpAAIc062ULrWodAsx3wQ5ZmQx4zsC
JxKWYdbCYuwyP0y0DUmMWzFBpU9C5SsyelsLLEdqFk1wC5QuuxEomuVW4AD3koB40xQ5vVpeNWi0
oD0MPF2kA0CqMAqsraRBfiqqIrQNsbOLAYxGxbCK2peja+eXez9256cR3i9njjolZitRr0Q5/dSZ
R3qY15KSQzfowpBAEdxtanJzWcYHONDno+MPIRbGDtCWj+IdFyITI48jXJ+YwkbzhfqAKVLTVg5B
61a+4MCV2ACXclps2kN2nSVO/m4C1XnmAXn6Evj6HbjIWSBBXqhVabhS6GOm2aOB4l1eJtf2+VUE
Fy1nGDoI+xIihOWA0m+5YHjR4CxDKMuA7menjLgw8qtAPnJutaywANTrMppASQOnDONJM0Lb3Gp+
7xZokqp30ns5zwB0Wob5KdkUQYOLDDLaanRuN3sUxTIxlA0Xic7sbQQRQ+zqim05VevrCyRP5nhR
uPLEHxIxnosIBmM5FqdDY6l3IiAgcH6VW64YAjK6KNEpvG1EO32SgNJ5IGDWYP08gmJjvESKMasz
c8RnNRmF5z+/Bbdu0ZwGqalbw2UUPgKeKroKVsr2IVrIpa1vhQfDZ99ALD1l1S7TCtg2zdykI/fi
/LoVnJ5ZSl9nA+nYlzBsdHbalTMsDc9Aua8Eacplrf5g6+GN93jJnJK1WaxPRMSSWeKF9ZHSh/GB
VLb0xIDy8XRYss7mFt2keK5UT9nklu/9RvxrAHE/F43gVrIwO4DGkQ/jO8oWpH2tZaoI4yqt8LGr
phejSIwZH3FuZwGlAqBoDWoN/BuWYj8SAkhEYyA5drZboJPfSfaq9sHPxOw3yGyEL5c3998IZKDN
IMrG9CN3lAEFkjSy9syCO7e8yRcVxgdAuuYMV/JfpNf92EIGFPOnMO4kCzVthbgWDdcanoB+sOij
eHF5PWecLLAwZA3jytjGL44+ULsiBiqw4UbD4Pa4xVWDri6L4Jomfq3iSAZnglodNEmUqXAEEhtS
wHOVPDTLCCDs4DNHax3eBu/opvx7R3UklzuqfrSmOoggt/IMFHcYBGi3IQ4jD6p3c7MeXDn/6yq5
s8q6sqksAq5ERgMg2Rg/AhKe/h/kINl2ceZ9cmRcACCNCu2jAoIMAZAEljdG5TYOox1aKvyZkztz
aRyL4uc4MzKaWhZCFPMkjBtv2pjuT5T+eb/FNujCujTOlDVgUgjjCFWULS80xetGBoqIKm8sU7mJ
9f5WIsKMpzyj/CBnB909hqbwH88YkaVFSg2gWLhmsiYVfQTX28PMDs6J4LQiiVOM3lFkh0H98p3o
1m0SmIiW07cMr4Ixjalt0atRm7x80nYAznDQwaTaoQgQkHQWzvxcvPPBRm+aoKExvwx3Dgx2noom
/AnowNfsQJPX8KEBvH74Helrf84omIVxR3oij+3OkXce8zHrUQmEs5TWYrQMU+CvZBu0E02TOdPA
dC60OpHFhRtdZgDMBkiYLgCFNtQbXNXBK8UJQ9QdAszY2Oo1o3uQy/VcjYr95S+rBMuOrDImFSRz
TldZKwhy6liA5HZJO9EJi10JLKDLmsSs+pIQZqpHWxn1Y9mHvYUyA5tQWtdLw2eT8LPdDWcV9mgx
XK6owIR6AT3Frf1N9y0064IlbCnfkJVpt9vcI4vZBocz/gwUdn9un8JdD2JShRrevOxGlRbim0CB
yeNErhy7+Ua3O69w2VMysZGxSn51hf3/ZOZvkoh9/PfpzGWRf2/rN3qS0WS/8iunaSq/SxjKRuIS
TZsyA5D9M6dpWr8rmLFHnCNKhsbmtj9zmsbviIh0RHt4YmiGqMAUPnOacNSAjAD9iqUomqX+lZzm
B/PCpzloGtqOwB6j43ZHW5eu8c3PaPdq0yjR9YWV5n7bJJ5aYUxUs6N+8OlgLfPQWtKSeHFmYH6v
2AZBvemsYKlmmza3rhsx3pdtct1K5JoQvIYy6oxWt+vyvVWZXizamlg4shnfZMnohRN5avvuRavL
WwXV5iBtPTMLXktpelGtwcuS+lCYrW/Ukzchf0dlakv5I9Fa5GYiLze0hZaBDJigbUeRFk30Xg8z
nakf3VYnG6IghAP3FgIRHdO6fJM9MWgvN2oX+mSs0XNVG+l26hBTieUVCUX5O3BEkdvo1duxEcPd
lOT5jahVADhu6ZUQ49aV1JDcISNlrYauuI7y+nGQR+ElFrWXdCqAtQyiBWcUmmhPWmQDRq2RfdDK
TptRlK6NYEiXtRYaQEeq6lspWYRR2q+VqNgq0g8lG7uVKUk3adz2G1AMOaNE1fUwWveDrgbrOhmH
qxyAMLfqOm28KCoxMqV3xJmoEvu1hm+ed7nmFUmvuLk1Cuu0q7wyLnPbQinKHdUAYykNbZ0QyOsb
sUYltGl16TbTCbG1WLCA8i5aOyWPba3Uoyt8ly1NE+SjwsZaV/+PsC9pjpTnlv5FRICYxBYoavRQ
nu0NYbfbEgIxCg38+pvuu3m/d3G/jZ9+OtxhVxU6OiczT6Yfbqd6mZtynsZq3aL5NsWqzbFGV5W7
VE9VMnqiWDsm77ZfuUqz0H8W7rs5a1qgSDq403r7jq33ESZ18Dk49cbesj6Oz950gRJu/v+01P/G
mv/6tEE2RBnks3Daiv7b/GrhyDzh7Ne/q1nGwrYfA294sdawSRh9uVU2kKUbJtiFkeGdEjPnrZAf
2Wor1ZnxIRsi/9gPS7H5hp2z3nuUXfq8dOtyz5cI5pOqT7Extv3Vv38YGqpuAw12mSzZIzV+tAtk
NuUpI0kLPeVDUzNvv8J0sVyI2o2cd0h8Sbx8oj2iZhpZDXJu95E/xMifD3oINoDE/Uf1uv/fl/6f
qNh/sWQoCGGcImYS5efff34rz/9zP9KJaD9r+N4TDKfTsKXsQ/jmefFSeZS6wmZNtteZU5dmCZIc
3PMf5Ec2t1NuKiHSbj9gjWIB0V62o4OpHyTRO/hgLK8RV8EFC4q3tZyfZy+od7WU2dHQPyBS6lM8
40lO5rH8v1/Qf0l98IKiX9E8CBsgNtBS/bdiC957SD61Iq7gPlh0rT17BEhwDSerXRtGpcxceNjC
RpXEEwSOIP7etPZgOzEWTLR0RwQyYF3m3hboNy+BIrcZ9iryYMLH/n//qiT+vSj+ozv598siXxCx
TUgiQQv03/RovwxAXWcGJ2LWwt++ffyd+PZNM90lODH7LSX6jAwEb8z//RErOiNOlrU729TRWYKx
PnF43YE5UyfPWrYzsRhz3nvLTnRxX5HAHZOZ4JFTd74y2EBxIXBcP901Q3aNPDLA09M/rNwNZdzf
pYQ9YruAIVJsXPZhqh9E/cN84eWk6578DQB9oI7w/xe7cdB5v8DbQOf+QJ5J6Kp+WthJdM+1A/Fk
A+xjbdY/jWOz7icjaDGzbsvDeZoKIZZDJsgb2yjMd+HeV7e8GO2A6DlhHzkQ97mZkhxQ5pNOvkfs
yKtgeat7SJdWd6FNjZLWPYk0vVmNQParsM/LX2QfLEUykbLBbAJPEGwVSH8rhDT9oTFfYYTQ5J5d
8O6JnIPHK0bNsaE8DcWSeqzM8ExbX3/xZaionAVsLmMIrZf2UjN1v3Ikv2LP90AVlhUbUHm1F0F8
xEB4NOYYhN07nH6BsCdjUygLTwYhR3GfCrgK2LepWclXLbwGG6Xh1zyJHz2knwn2/7lfN8W03Y1K
bqd59UqXhvquXaa7aPI/a78u+wEwpyRQqESGQfmnbQPtIfbs4yG8STLlF35on0ZdezveLR+jqMfc
pnNBvSypvJE0ZaRgrqr6o6Sbymc9hDmCkgQEYJAYbrtobh7BM5Qa1ehstnkqVzL4pT8qkouwGXZa
MHqB8LCuKO+aPOSsIJuGegH3y7kl8zna/E8s8j729Taf2j4I77eZqUpb/4YLd/VZEINzJKdamVIT
fp1qsxWWeG+LDh40GVQ+4GCqBdKjyJMPLkEua+3fSX717bJAq9ff0sneKzkBZlE+ZDvd1B3dGt7Q
9mh6GOvgbw0EfRYqnvh3wwTPB2xBUUfVt2qmdk/9aWcFLDvXuE6KMfHSM8I4ZbXCvBVmnh7+sVKi
1ElznbAznMcrc5VoxLNQ3XcfJkupWBwca4TD1ZJVboQzI1bk5vot9k2Y9xZ+U6Mu+rQ5JcTsl7CX
v7C7Xy59AyfK7kvPMS2dE6zwhYIo7tcVLqRTWvQZBGs8kSWc43JrU1ZJl+3XrP1y2qvmEGzlprJP
25oryeJzrfqmkul7AN+my6jcLhqwtwrA3z8gIRX8zoC7WPbFxv1r2xBbBn2Vdkga0SnPbuLfmh53
f/qmh7vA3An8jajoAgLVLDM4wMBMua0x5E7tmu4pEpzDZbh43XaN1mjcJdlyT+R4HyDdvUji6FGn
AzLYrN8d4Xp3alO3nszIczxArPLN/DjBdPPsxmCnp/nE4MGOpMmzIzLJ126KctzU342FrcK0Bm+6
bxNsUUmwh+I17ef7wBCac9LxvAUACvvW+T4xz35NaKEc3NNqd22H9HmU/I6m+pZvRhXpPL7HQAms
4Sf458w41X5aiQUmr7CXmnuH5V+Erh7A19ZlKGWDXE3vxquj49rO495vWQPekN0gBTqq6rGpQJgi
3i4mU5XSAQ+/Ze9RLR7bEGwiAbEvNRg7RFsdhs0Heyy821aF91GfJDkSOHaRdEVEDTLpBbumcE8p
klQON43zM3xqbL2PEJ6678L6NG4y3GV1LSuEaaiKoCnMdU+RDREu/iFrQaPDLTbvU3Yzwb6+7NcR
y+Fd9OG6fRKpV7LiV5/E+s3j7SEmHiuMzz4CYx9lCC/WNbY9qPUg542QOeYUrAyNPTZm9YZ2cwSU
j2z0nfXTM4nICU69TQmPQezugeLsRzDbmdez0lDTl5PbbVFz9Xj6rRIu8kmqXVZmbGlzo+GKa0AK
Ch9s0LLgg97sfAJLb3a1B8tqpfybukmOYa/nUkPeXML+9yej876Nhz/d1Fsw0wrd8OY/tlbdeyvd
oKtACIuvhwEUut/mQqw7GDrvIRsJil6kc4lf/cU38RsPkdgSuMnsgf1+sl5dyJB9bTYyOfcCGOFK
TndZ97ug1C1PncUhzPAOmqCGwiH5XkZybv36IjL9wHoSF0g9xFmdJ4gU6uYaRwZd2yaOY7xVNUzv
brwWziAqyFu02gBOvKY0Fu8pGTbwy7ao2Y0nO3OM/ejHW+0p85FbDLlHvaHcbn72SS1oW6kQOpR8
tUYTpL4R8Pj4DoJCy+IxKmbTQuC+0DJe9fsMhxXGyCnh/MoGdUhSvl/i3uTtGj5bZCSFOHzg/pAU
rmdYN47hVxR2TzocSumZnxBb0iIZLhoelTgL5q5LNC6ECLmNad/i1Pr3mnw3tQRVGbNLQtbPmbmd
WdjP3Jwn43KDvS8cywLIO89tm0x5qCAkWBp1mNx4xPhmnf8Mu7Ust9p77KCqK/pEfwukV1011uIi
iXxeI0WuA/85k8iQ2lYCanj4sR0xOf3lwUWyovaCHQ27LI+SFiGFYw8LhHo6TUn7HUPfwIV8XNwh
TKevdILRoWxOPVnRyIc8Kv324KXJa/2TbZBBOkVluVEfFqZ+/+N789ENG8IC8a27BKmB3sAvthvh
u0DiOk8HsdNBq04zzlMeNuzBC6UpVV9hMQ99GVwiEM477GDqPGGmq/Qyx2XYzjcZ+xNm3btVRO5k
JmUx+5E69SCzJyLMHuGcP0kvPoEYFBwHuYgt7uCxrTK4Z+coB37es/5hoaKkKX6F1P0ZXDV62U71
cKLWUDnIxLzTbXhdWv3YSuQpR66+SX3+Os09Wr7XTMyswEU45Gb079vBoYNQB7hmm10Ta9zABNcA
iYd9nEKFE/qZKFmywg7PvaQT0r1Y41iRqVMQGagapK/vg7U5wfQ6K7FDbQr4hEVFtCQfiuL/qPbm
ym+2J9+NMCvG0OJv7NV6UJToKDsr4vhunk6ef+vPc4ZOcajSHvVyFdhsMl6L8TKC9YLQR1xDD0my
/RVwsK7EtB6Ml3Jstp0t0bygqhPFvBKIojrz6TWiK1ISPE3t7JVsYccFscjBKm0+zv6zDyAcV+76
ysMN5SsIytFLyZ3rXleIYgkDZVuH7CE1EUQgzuJRHx4ohEpBv94kbd0VSYbmRmWQrWP+O9Zjf2gb
7Imn8X02bcN+7eD1FmM7lizbo8sSnpM+wBM+MYhp0rjUKUrLTHGrIH3r8PuBWdrfJQP5WRL/CEM9
+OnLOSjq+U9IZ3oQUEN4g7VV7IuHvjZnu7Zb3mwcsa2NKYiv9nw5bsGcFkipCiuKzNU8oBKeDj27
UVHztEmvTDbysIj4flBLuBdRWJpxnco5IOIgGQbYhNxMTdOho0tfErbtcOhaXe+8dsKzGG+/I1u/
Y15whlMG5o6pRiumPihbqm2BtEuPHMe8Cb8kgbP9DEvuYmj7jzHdbTUtRAN6LdbQljg/+YSbK93R
NDqEkfCLpFvwMXhPtfEu0tOvvsFRp3Zsizq1j9iHONcbL2EgWsDc/NSk3bM3LN8Yl54nBglJjbXn
njMsKEyzfG05R//pUN9skKsUlx2ZyD2yjW5+RZ64eRbIT8K2LyOJPOTVqluP2i8y4oVLi0Qb2cx/
i5mCJNia9KMh6A+Cio7TX73Eh14kuA+N5PjwWziKLvN9vHg/XRJ8bFycAj4XzPRv6+Z0TpIJQIXL
22B6a6P2hzqgBHO7XBT6pmbB5afq5m+djS8dxj6cdpOLjX9L1mGAHxGouOL+7eiNSA+05289lFmR
4BHeEzgxKfWnnVWeevLWJRw1a6ZzztZ1KuJo27fiMK7bnKusIQi+op9h6i6ib+56qa6A4x4H8cG6
UCAcwj0KF5wifSuj5iNdw48tg14hW78THnwsqn5rKCaczqskBbnfCcTRRZ9d2v+1eIlymu8cwKEd
lA/tAXuqp36KbdG6Bkm/DJyWt4j9UgcT8t/iKx0jv3Dpdtty0pZbDDPGMFNnR1ldKSQYVQGH4LCV
p4Uysq9TjhS3ucvDab6XEk436FXgwI8Mm76GdoS+oFvDAiZnezcymhuDf6yQSGHbYRe0bl9bjocS
t3LhYTZ3De4HzbH58VtPDEbggqIHhpVFTrFOyWPkFQRcXhoO4SMW6CM0VesuE1CuQZu3jwQmqmCD
62E4Rrkd06X0VPOD8e+zVxC99Rj/psAYGMymt2nUV0BVeSFde99C+Vl2i0BzKSqVYqgycnwePHsM
CbpMQtxTLL2knFrzM6T2ZZX8FXP3RQfYdWeB/xBCLoE8g6Fqu+aJtsOjDeM9lTH0eaE5iYHTYhug
6KSr3UWxQxTdPAGoE8G+7dDzT5N1VePBhWydHcRXjJZe8iUbAnGRHt4m114z1utdqTd/y2NOynHl
pVBp2fvm89+brtP5IrwFTUl7NxK1ljFVtpi75E8TJS+r+3Xvx5p3jsmsRLE4Q8rmckZQPIOkOw3J
WA2ke7HIPcilF9+SBJuVDaShE2+uUugnFcionDtypCp65JQ0u9nn56FH7yBHnAIpo+dmwT3PwluJ
9GiXkpMDioghL8SrkOJpS5L7jLR3NfGe/RSHrm8cxnFR1Q5My6L7O5A7osiCl2HgD3LL/ixDFIDZ
VTAXEkcc0zvg7V+tFwe52x5SutyxSB4pPoJ4rc9SKlOtmaX5r+6UTDcqeGzdUBchDKkGER02QVme
+JjY+qzpitjrr3RDcxPbcefa9to/plNSbIEBSovNQD3Y0+/P03iMtrZ+MD37mnlzGBl0kcwbig5D
nseaH01EX7p6BUyq1ldHku5gxikopv57mUPUmHFGfBptDqAi7yVtMct9M+PhXq7lUY+9PqHSXqSA
QXc3NAWupccBOutCJPIqN/WyThP84clUhkHySNL4K4iWstn+tJBt4Y6vvSJ1zY+30d26rQICy+GP
aPk7MduTMHY4yBjXhdiKVaaHuq6fWyBltpe3cUCfjQtvO/mpQtsWGeU/E+MQBNNyQKhCqoY8Zhgw
Ghe98s2+1fY5kdJADthdt3VBz6P8ClaLvowrs6iLpcmpNQxXMDbYC//vQMYfxHRgklnNBWD7Oy58
yI5FlOLc/rrh1VA6emqfOIbTN+CvhdYXEsG/yuCZ4fAShwlQ/VfHLTTDZnpUwlyFJI+hbWy5Lpbs
CHLikugrQeRGwQdy4Q2u2ildrm4DCuwwskCFWTR9+DX048ks/mWO9AtouD819VH2e3Der/9+tNfZ
U+cgm11Dd8qEeW9nDS0k+gH7pXuY5g89zwXT9wOC1OGNgOgs7GIUE3rctdNvStmTQ/bkblPLQSzu
okLdFQN3B+u6uQw1Kn8nL2ZOWLGaqPBZ+hee/B30wO2V03XBmk8LGyLyJlL/fVb0K9RIVgZsiduw
Is78ANpv8hVoCQASiveLraVR4a2Toylkh9wHInEM00xfM6wmNWvRkmku+tmNu35IAOBCXep0UtY9
hcco9m1tOlyYQGMwukvYojqHXdrlAa/H0mcIQAmu0a6jwIxqbBRoZYGrCJdWyRJUrsGbNzPk8sXQ
XCDzBINeAqRmRfSh8ZFVuiQMKl5bzU0DHzYaVZnrj46GlY4aWpL6rIeAoedwt1SF2UH47r62uV7V
DKlw8Do34yWp7Wc0qqwkNHruQnmZWrJf+sEVJgj28+q7Is3uejRGS+vYkZkP3w+TA/IIXnqLzitI
vSobPIi7oAzHnAEfK5H9xlmBHAuj5qVZ8ATPisnd2kEe3iZ2rNQW0aKPgnvMb+Fpm/vgEkNQ4lsa
XVcEnJV0S8+QLoIkiVfvxXQBRo0tfUQ5DKuZDevTVgf3beA+qaL00rBVPUgaAAv6GbuMP0q5ORzK
+y7q8KnULe6BhfODzkKAOjYQr0MUIViuz0S+rgGk2g4vt277rQRSsx7CNesOCQ1/Z6wGsyeEUd9b
/4sFDBxonA+IP+c+7++Z2Hst5nE0/OhDpnB6mvxpKqni/r6n0/Q0Dr13yPi4S+2AJfpw8j5x7+aM
S/HNcPsEaxQd0y5l53RBl2zHm5nV4tI1mXuQtZdcNBWPtKw7EGMyjpH+DUIUsEmMgBskokJyJm9Z
bc3f1ul9TQRheetEIahyB8MCcXLzugPDPn5lGNKBMCj/AQgDrSxq2Zk3XXbRDm4kUWf4MyVAYO3W
hJcw6SBhupsEiCYTmAwjntmukw7cQWbrdAhb4V07L4rzdCHJd437xnP/+50BlDX3wfbAuJVH4FQQ
6Nfe+tL8amzg5frHh+Dct1N9SmYHiCaF3pZNw0PL/e7s17A9m6YkKGLXj5eojbPTAqwcUEt3E/x+
+fcnPiGKFTNggpEPLCMbbw31AbzCsHW7jYIVOqgQ4cuLfAiHVd620nR3/76kkZYYyddzNi/yoGFK
nyfSBA+j2uYzNg9+GjaQhzbEIgWL+4u2GnVtE8txDhs8VKiPNwEPHv/9378vLuZ3mWY/oQGQjMAg
h3OyTmcgC+AFfT/4NTLGl2V8nBltD76hy1Pv2k8CHXAVBx68DhSy18B21tdudfyQtr+PNl5LHcfD
IzBIMGs+F7tMEnFD3QBP8D6D4wbtt3xVBnUBXkdz3jn8EyM2gWD4GadHtORubldoUB0dYX9E9all
D4m3H8gjVkfMrWyNv5vaEDEoDE0aurkZeaqpxQJDU7KMyHuPYkLafO9h2MRvLh6k/d0wdG+pSL6b
mSOc0UPHiaSd5rxMi4fNG6wRb8vDhIWTczqTD3AvBbiL4AZ3o38HhWMe+ti/0dxueUqsOFDnsG6T
IqEKcWbZpW7m+hQA5E7bkZ5jbrJjm8Vor3i3ByK14C6b+O0aFylV08UtgF9HbKT3Q01KOgCgxsF+
8BqrmoJKp3Zdg/Bvh5KpPFWfFNYDgtQs+25AbeYTgGgbL/d4NuuyS9NdFHC4ePCV3sZY0Rz8t5Gy
5JSwKD6tsGHBw8SzMkxQLzFW08M8ueMEYPQM+QHd23h8CuY+fEbXAXuhBerMDXtzjHl10aXEu9Wx
O4sh7A/G1OQgSIyHxaeHjWbbLWIWf1bNHTASDsHLwPleb8DRVmaH21hOPxyfWN4QGPADPEWLJya3
D7Pm4o9tc7atPJpQAZqf1G3dsum26yHnSlmHBBL0yeOEtQ8W3/87cpO16800OxRTCwQ9wU15QpU6
ekJCbAMaIw9l94D2f9rzad3OKZ8UtiwgFHPwg7zpsmnv6OYOA42yE+stcDDjjZVHenFjwbI6IJhn
Nq8nqkj9DjDrlDWYSUd4Ae5cDwVhvYwKM6+vb7NBvdCZe0+Lmf/ivR7OmxleVJLEx8hu6X2Im+QY
Utz6o72wsfa/sm5939J5uLVpLctg610BRsE7LfMCGo4CA6cDcMj69wtpO3fmGGdWh7ymzJNI5mtE
e/33pY3lnwA3+Ob3Jx6G4pqNOAIBHuBhzOYLTLd2zEaQjbcwLgIze9JTEU1WF5rRd2k2hGqlz8Jm
BGIE707MgGmDJr3EtQkviyBrUVPKD4il8nMdtuneLGNwz31xJ+18i1OBom4GekMyXxUjMtfQgKLk
WmAu24gENcg613s8HRn6vQkIXpRgohdbe7eE5mK0NFAtBNG58ZruNM5ZYTbdVLHFBq4EQewH3k6T
yF0bBzw3ujVENj/JXRIt/bFtvWCHcW0obMxOU90jdm7WZYD5a58EwROPthm3PzrNWtTJbjKwTyNk
DPbgazAv1luMZbrgZw2mPyNAoyoKjS4wSScnMUePJMubWZIHf9LeHnP+cem8GxAPd+0w89KrxY6L
cSmDlm/YmwWBC8XXAP5YLRQOrnYMTxF+3tqBAY3wuFUpkcMtwquracmahwGXceRCHMEwuMAoCPDH
AD8lDU4B00M4w2VqhP4lWHLjTespHHCIEE2aMsA76Yz80G1pKmU6dt6S4B7nbgY7tZLK8rC7GZfm
YwBesedakP0glvs6lnPuI9WxFEY9IJTuum7d6aTw+JdGBC+dM7A0QLSdY+kjUlLvZjXhWhfw7NRo
sgUPSwvRZUkUwKQIBBR+vjhO04320FfhbBrZApFZxxNcjfaiQ+xfgqXI0AeNrBt33foFhFm2E0sq
0eqmOaR+Z+OvCh3uAjPEAfNbCGh4iv92BGA1h6iUsO5CICy5YFB+STy/y+dBA3YjSXhptw4Ub2TG
ByvlR2eTsp159neZ4eIrWPaazb4r19qC9K5bV3WrnQ9soYUxSu83kvCHqQNULJhqL1L3czlF2CGM
zHxZRn+tlhCr5lFA4Exkk12yAv2EpXoZdKo9KE+SvNORfDV8hYMdXeBgW9P4TjD/Vo5t9NeODiny
UzkMbf3UdzY8izHLCtjlwHB2W5abKGIdGKH9inYYbF7WvG3bQbOU5oh6aM8s6H9GAZlFMyZ+GU+m
WlY9/sXLfd3aIHoxKnoY8aTk6A+2mziqAZ0CNwrGjOwD4tf3aciBL4bGAorebgCzTl0fop5YRHfK
eokODWv0MTMtMINJmStMSXYqmECf2am9MZ53qaXbbpK0zTfqTtEsEdyGUoaRVOdgXfrdkqmd2lLs
/qwIEof89yFMM5L7VK8lSAXssYmUlQkgR/Sw9I/M2r9tp9BlIlowx3E+SsKws5NZvXO2PjuOe01L
DCpaaKSh19mxw5gBvM27JlJXNIUyZtKmQvGuy3V1U1mPyE50YfZMrbnTGWxy5nQ9ZLauS07QkkJq
umfKTXcDr0XhYbgIZqv3oaB252uz5rKNmqNzwKqDNfscudohdAftFHywCgQ8Koxn8Iyw4Td2cE8x
0M1DO277LJV/Er+v5s4e/W14pMnyufPEUGMk4mHuORSbdcN+CsFIvYy4gownTcVRhYELMlnBYQCd
BZKJqolZdtaO2oKhv8IhapBPyGgRzYu4pjNF4dVokLDl99A4VKaZawj/sXfIZr8kyLKMMvNK1ACY
N2qC/cbDm1oA3gH6/26ASx9EgHarGWH7mYbXxIbtZcwQG0sRYAh8uYE4BkCAAhkyBaksbJihtEHk
ldT7TRj/tEbzXJiV3ay2gyUr3Y1Q1OwDnfED+J7dvG1yH0nsISKLtJjYOBwnf/6hWdwjiL39IDC7
OHMfugXoB9DZz9NjEmETNo1/b+sdlrm6F6xmHmP0MzlnwPTNiMGYAY7Ehc1y65tnbLTfyrQHHSJp
iQ3PChV5fOjDdSj6FYQdnVbyABfXSneE7xvr0bJfsjdPt+4x5eIY8da/LMBMjr99sPkOsuE0tfK3
yy7Y6PoK787ZG/q6nCWghihaqy6JIHfi4s4BjoPT2rDchhvt8tao7VY0WEvl2EutaZ+c0mY4sBX7
3rE5jFP/x0YAXH3/LgJQTDW8+mSCVe2O9qdEL4iOSeiPnhrwBQLmUZmHYYfdg2KCYj3+VSKhjg9k
1YU/UJfrX0bXj9iJS/vyo7qIFZDzx2U0ZgPgAVg+mhHfFmSgkAnSDpcR+zvvg3Z78CbroGpcM2CX
NockXe48cF1OckjFIMxMo23FcmefFUPMZUm75roM4DiXcYUXRWynYlZxj2Mcf4ipeY8byA8AHdaX
MO1fPMTzYTDHZQI9zrBg/mx9/xiBWqt86VUw2UReqEl/ZtKAiPfjW7NhUAZYUAP5Vuwv6pA+ogPF
pkdaY6GrufcpYGsNMCKs+2e26BDCxwZltQM2GExPQNYBlRP5vaChEQpaS+OWKwJVfxFoYFcKfpVl
io3oGkDFLtUgoRCaKtGEjA+81odhxlp5AwcAeNf/YnwM7IHPhyNF+U+xWI6+XyQ7zgZdtpEGTzxA
gvHsOE4uzSo1eGUAKRjCg58YxKv6N6AKIaOm/OV/24mocurKWHesnAaIBYX9kO1N2MzvYw0/Ih7q
MJ9CxI8Oq7hLwv3c1h/AMF8bX41Q+TwGQWYh5YjP0h/XHN1B+jh1M3a2kwKeyHMR2NWcark+WRtC
HmKn99hiBV3UXWVWKDg9ZA8c5kZve7tmSEIDlwSWlR/CDKgrw/jUBSO2zZUqgarQMzaidbXK8ZtC
/gkwTw0HvH9vM0VOrrZPU48UtUDWEe7hpszqht/wZohOG6QRAJDludFSnGYYFkAeEUEXEHt7NHVz
8Tu0XuYRD2kcGHeTEMofN1inJPW753NzM6hi6wQKhIYyCysdu3rCT/SnIx4wMCNYGk6TXyQKORTB
wL4tZY9eozBvK5Vjh/pofjez4ZryHmlQaEHUg43k37Q/qK7qI2XvdPSd+fJqFJietqVYdn4lyDUD
VfnrteDVV9diS31hoNoETws1Z5cUxH6xOLA6/0Pdee3IjaT5/lX2BdigCxrg4Fwk0zCzvFEZ3RAq
qUTvPZ9+f1T3TFex8lSO+tzsDnow6Gm0IiMY5jN/g97BdTwp1/Q2o02WgFuV/WKf1dpdDp/kOpw/
SJLl6jpWlIxcVXluRT2ygfXnOPerzRTRBCEY/CkLf0v0sdd8qHN+HQFna2FMg/b1V4mtIy6WDGvE
MIwzUGV+C7iN+9Oig6ppq8BgWQnlaXHAiebaOXRiAgxATSKQ/FtNHoCgxBnKAuVZ62vXISyJlWH6
1EuiuX2H9fKKChMPfBdPZ2yQfaS1MKiLbi+XlrSjojiF9b5u6WuKyiwvHX+saNkY3a1NOZNKu7fu
rID3qiUM1AhhzAJDvxrEaViDyCijZ7oYmI4bzReQwVT503JvTu1Tmer3poXGgKR9lykASqR3G1pr
F+BJX0PNI+aJyUep+tHDUrZJaYIZFNmlZt8mdjrTzOWn3ACBFGkjwMCm2dQR8g2E4JT0ZW1bAHAD
koOARHRZSzXMwRRHuoyIGAuTQ+Z3t8akb/tihGEfpKvIfBpz/3s5sTxmrvykhPS1bxV1Y45JcmZf
y4DRRG6oT4MlRdj4JiXIKxX+rKSZF6FcH8pa+A5/ZL2V45aeZVZcxjH90NqIt3EQURfRcC0gfT5X
9OlL3ecD4aVMtTuh/xzX3wojQs3YlDgk1kD1PG5ISSYPkEaR/rAK2b6pZ3QexxHoNcUgIJreTtak
761MeI6HtLRVVRnAXq2Ay1aUH2av3haJQVVDzymk5Pl4PhBordWSxyKSsZVqognftVi66ipP7Mew
JbrtUsqcoLIVRWk2EuCbVTE11YXfUvIK7Buuf80NdTm4E3a3FgnoWHoT/CwdNF0oS6xRXXDfDtFV
gbFIrpTPsaagiACeRR70jVyQVUi1/l0ZEeJorIrE+llTveGeDrpHfrWzstBeT2NZrwtMStABUIaN
TWPykEGnXvPE35HihNdtpj7VRt/vtQ6XjQ5FgavJjm8rkZdXSXhoaYw5cmrkm8DD3A3/ZUBgRfOS
BxU2Tb39OJqycl6oxbTt1YFsEyzSJDflptUt3LaVFHtq7SUM6JH5UoVeNx3nQ9fmZ2GRSY422k8x
52cLWvwuVH11i9rLtKWV21vWoSDjFZDnH0FzOYH6l+rhb9Fn7vOUv5byPu9kgf4zuaDdaz5L7dTL
P2r+Nf+WGPqfoRSkzsy6/ze55i58rapv/3X+mmevbwk2v/61vwg2ivwH4aM8S0rBW7ZsCyLWX6JB
ivaHNluugfqGRkPHDe7NX6JB9h82/8HcwAK+9icr5y9+jfGHreKHDltYIU/R0M//HX4ND85M9Pqb
YmDJALlx1cZpFSQ6GEhz/udvCGem2Ta+XiW7TJ/C58qK1B/IPuqHSM8JKrWhQ+Umoa0mD3aylWuT
x9bUiie/FDqu6bnYtEHQrgrikbGuEQhpJyRd4pzybhRFhC115VZmD9ZBn/ZgPHYIbaTbYQrOg867
puqSEEZXmJqVfbLhBVJXvs01QZSSrZOkbBxV6wByNkDRBGheRwu7Fz9PZSdI+3iTlOmjktvC1fPu
G9DJF0nD7X5Ms4rQVKggbcrdYI2gKYZA5/EWX7AHpdNo1Td+FN7ILdhMeuwW7uwAFiUhnyklATtQ
b1f2AOQC3Cf2LRU6Kd5d3Or73PNojQIgf+xkmbvQskCctOqMs5B41TdTqUoPFc08oPCgNbdaG8FR
CZXMLJ2wGi2S1ETMosjBVSMkxTXJJrhwRGF/87UwalZ1oOqXIjarlmiz0H9OOcUKoaQj7JWAcDq1
g0si3OKRl7rZAOQJ12MzNs8oQlDUmCwyKIsmVbhRVGMWOwkam8Km2l8p0ah+N3W61MVKxF3wjdpO
oO18YKi7LBq0ctX6iaxA/6nz+9EYxC0oTbwZwg79GJ+mBlEEjvMHou7kFl298ixNkI4JJYXaQ+VJ
+T2FusRASwbZFPAchbHqww4EuYVUNqJQvX3lTw3w/8gOyrWsSo296rUx3uBcpqzRc2YHhgGNnhRh
FnQyzKkfnaS3fBKG1Os2YagUqPFw9W7HrKfDSLto09R+cmtoI2FAiuLLPqGsuoepVVFgb5tr4duo
YJSp+mimunbXF7G9V81QPENfQ2SooqR2GyWmeOjDcrqQ5L64EG2ZU03Pyr1N8vXK2UFuqMQnotL5
vKUO3Qygu96gaFNLt5Bsg4s88c1tmXfhVZVasiO4tQGHeo9ZUJhndYZGbGOm3T1aZRkwCCsaZ1aU
fzsmfX5IiLrop4ygkCQxfUln1ExVWuApJJJeWRnbbauPol+FpqQTKk7k3FryPTSHdKtHcIPYUHII
pCvstRfscbvXJrcRpq2l4gdVEhhiCiHNKrT0gKJWBEbXSMw+dPRE9dEkaWW1dhAvIvL3/J6ejtlt
Bys1z2jIWw5iwul1IoM+7mLjXEsA9RP1wPWooA7s9GEkpPZEeVMnvvg+9RqqMTTodkpZax5P2DRu
hVaEiKMXYh12ynTnBQrblVa4E4dxuK0q2XcLfvoPWr7+eaLL1ZnnFf25TptzY9a+emUEZvGoj8gp
mrAk4K6pw0WdNFCXVG3KHSMarOs6ssDQF+Zo/izarHxNFdJierzt1rDafg0vJVtHovBfJttDgwVu
A0hesmuoX/YPTZF7GARVjONZk407pYIgEOm2D1ZbUMDuR0Dv9HTMDdwhsQv8ajwkqqA6Q73ttovC
e5hoz7EZg5VQk9vYmhk5wOrOc7svXN+o5U2dZ1XlRpGqnZVT1d3TYc5vg8KbUdZtlKsa3d1I8VZJ
nuk7b6QSRXStK8hUhdYPvQwmc5d2rXEz6TkMiinopU2aRba8Q+4/4Yt0A9vAykxvDX/E3NFCih+R
9ZZbQkPqQaM22NdhBrgs12QiSDyGNz13O+WxrJr0ld7pw65QjPSutHsyWXvqfga4ABPP0H/mB4K3
1RoUs/y2S2nh2+V5mjTyIxguLFiznoZglKkGnduUEo406ECF1fKQW8W4Vym5XUtlaq/zrOsC8EP9
BDBUya9rQ0ikG6AcLm1RR9xxU2k+ybSPDnWiqC9l1kZnpIbZJtO0cBuGg77TMnDfQZGbTu9p3p4S
ODhKE5vDdSDpxr6aNOWqTPm/QSR59kti1+11P6k+pzgiqo6SsLnSIL2sGzplm7BQTaz2Sv/aNG3Y
KiYyY/jAFEF6YJ+MUOU7uwCwmCs0NhXKdKAKII2pFuoPSOkZEejeVL8F3ZKZTp0kSO6IIPD3sEr8
S2BwBgqZGnCzBk0T1QnRtQw3LVkLiP6q6LtNZ8E2csIukq8HYckvPkY/Fxyy8CxDGPgbFnZUXnse
ZYCQHWWTjgrTGUQec+03SnimJllwHkayAegOMb996VX1vkiin20ImBRFvhsECQ7YeriU0sEhZW7a
wK2SSUDr/iXosjO6y4civMvl8pB2zaEhTs/95Gc7QTcaLlq/X0d5cSYm48KjYpPlj3ZvrPI43HVq
eTtR5l1JJGOFFr4adO/HugEpgm2nVa890Gp1+dynggpIs5YSUodMhi+GFk0wUlZF2OqbAV4eIfZH
Hz09rx+cvA7odUXrsPHtuSPs2mCqeao0Pr5YR7ydFpQV4BPnzdRvTERV+7pco6lImQvkco86VQEV
0QBpCNi4UL7S+14XCadXxJuxyg+wIg5pKtOlB02VPHr4HKWk9CNByYT+G2SmFdGWg68MW0V2lLre
hVPhFHKwSap6q86ZJ8bfmEXu4+lLDKmr7CZIYnSn4GT1/mtvs/Os2umlbFNI+OKpjZPqxZa4aK1m
IJMwOM1SEGvhl6iCOzZq2g+uin3ixfihGE4T60Ac03UKtkHTLfJDYC9h5CYK+eg4OGP7EyTBOlbv
IUYBxgToqRTfu0bcdUF5k4bwH+pQXkX6t9aEEQp8Oi4GcNDhVR0RxUUvIP3Owoo4YbwOAU3Xiryv
AzDr5lc0JTepJF34pbEF3LzJAwBZpZVQJ52ClVQDiiHbC9bTYFIPV1dT3mLwQNWZOsKKntsqEua5
1bY/pVlaP6Xg6A+Oyfen1cF9IF4qeqTM5yJL6n1rsPuzOnRyP3NUQieBAmELOH6lhoRV67iVwx1A
cNvtvLB8GXB0WYdqAWujLKILu0jV71ls1+cpcRTqlFV6DRAQWL+MmPZ5F9yjvgfuUHYL2uCeOW21
GmG/vnbTBHJLp++5NWF89MVWF951FdybWnvGkdzkiu20Bmg6U3XbUgMhbsPAG22CWvrZvqoATTOd
wpPcquVTy1LipuMIne3Wr6tNBthuYGeO0BcNw/9Wmd+KGcXWx/5azngbVHpPlXQ33xFKQfWGukwA
lrdnH2b1E4n+ZVDUG4MyXIwCY5yWX9q0OfNAfIrQeOja+sFq6m1dpmj7cTJ/1VqyuoQiamYblbhI
al6zrl/3AGViDtPM1OsBxqnocIyWuWqKn9mQYIIjUUu46VFNKi1UdqlARXMVLV35ur7SELTQ6Y2Z
EzAo6d43xy0ayhwzUGMS3VYPGVxf+kW3bzo81vSC7lN3XfnUfKQi/yHhMpcam7aXL0pdu6WvuJWy
Qy9wq6Q0NaGNUhBfKTyP50p+6SFCqLS4aqCIKAJkmflQnXdb1vOxvKXVuJaVap2zQo1XbjPURdQe
kEUbVmcVH021jCtIdPpewFcucvVQKDf0IR6VvoA3G61kWmatUNZG3AEaiunKe65R6186aMIZRaSg
Kh5KIdFbO1fBdfnavhjNlR41FIYtStLg4uIJho89rsM23NZWd1GBWPQBrxRatdH9xyAGA6sNDknW
ldr7BxFori/p1w1KWDpYNu0uVpC8vBsj3DLlBm/B5CbWmKF4lrSarml774X22a+2OmlKZ0RPfdbv
ZIF9njwwHzRH05JgQ8L1VkWwkXIEudWgI9/Z3Ad0sGM/XWdIlFuYG5VV8ijn9Vlka6uBB54b4bqj
IVYAy6VnfRcazKaCUrMyyc2k4QG45ZlsFA+xnVxao4KCAnjisiHC9p401X7I7RxIe35uWsGPHnDl
Kk/ss6ltQ0dRRUqdSdI3qlQ324SCxaaRlfKy03Mxc3LOEp36V1vTUJo0Onq5sL7U5eBOXSmvtFrI
XNGUtlP9K8atvziZxPSVqazFABp2sGIqXkUw0CpUngLaxZdiFLelhZxqznMIOja3Vknt2dtJaYwN
Goacit6+hjUixpXd23dT3+pbdSCZzE36jEmCcmFOE2AaIvOq51G+CBVDdkBW3EwTZCs+kbSv7VLs
ojQoYNxV1lnXl81Btihhq0GHhgFwLF8ncA7JZ1YcdA0CfrlrI51rp6KQDyeI42Bbd2pJl0JV6pY2
NPuehDMljQ6/FrZyaSWUss3xQrO6ZjsNakG7n9531MKft0o3K3Busr1qXSvdvdLH9winOL4yfodO
F2ypFQJFR446jBNHma2NgsgZdNeSUfknEdBBZNSx5AqBXwOchla5ldS51kQ9qUbAkqjLEV1gbCfo
iVouX9t2KN2pMgAoy5SoZSWN0+kStNjK7TV/fLL1RJ7Lf2FwG1bC2KuTZx9a2n13aG9K665r+o1g
PzqK4BrKBGTOCPiM0w0y/IHA44VT+NnJ1EDhwq1NoiegWrT1VOhNijY+mrHxrbPLb72AwDDF4sAV
/SpEy7K1vTGsqcMjFVwhS5CQj4qGLBiR1nzFvhxWhuhuuXTh96TaFYC7dZGCQxtaGnNT/thzllaq
X+ymBLCm5utrhE56ZAKyi2bK1wUQ4rrvCc70CLHETAO0YhFnpN4lzMhVO8Vf/Mq8pJAgnCYX941a
nXuZ9kCCSVqbZRuO0laiNmJOxk4DZ5RF+c4udDeFd6ZFYleHV1OWb4asutBH8tgxP/P84QKEw7op
dETFXwZPAV+abROfhhg4fyvbR0GwKbSpuy+gvrpq0X9HNeOA2xRw1I5Mxla3FJrQAx3GfWtJs9ix
dSWoa5BHSsKp5yShovjrqGDCi+hM8fqHKumRHQY2LIF07AHpSd+Hrt1Tg131DROzn7ycxooEx1UT
aG/EYMG8Ko7XLWYEwq9BNRoIAncDUr1hZdxqmdRDCRtA1On0A7rgPEFzYl2nMsroobkX03BRqPFO
TtJ7dTL3kkb/Pp9QZZLEyuh+Ah4/A2gZu+pgf0khsq0B33rcU99Ic3GIu51EcEMpZduEgPKk6ZzS
bUJi3D6AQnKtIX5CFmc/VG3Dh2moiY7tLvTgy0v8zCGm86xqATxj1I43ciPOM3qvgW5caOVjZXsw
E57GiF5b3hV3tURXuhesHp2NEWhFGRXyqokhaOc6l3atmRx3E7Y+ncQyLVChafVdXujcdOPA8k0y
vTN/hOCQ/witBO0T+cs4ld/ARSFbYkN6yaLHIgk6HtAO9kYrXVMRfvSLdlc1VL7V/FxXJUjpwY3n
yVsfwi7RZjtARUoAEComOsLAuFPlXDbbhxQ+98VQoSlJsJjJ1Rr4ukFjNdEA83aRubUg/t2g+Tvd
BXpCaulVXAa+SZJW0J0eoRirvteBEMpsxKp58glsW6vYW7II83YDFKeeQwVdz2DoRIOMSHWspoe0
AMJol539XUvhYPtmCl6chEq3bt5UUOnajn6evRX4UBYqW9QjMa+jwKlrSBWiOLGoRxq50mW6Fbn/
ErXskHzoX23Hx5KquKVR6SMeju/zCeeBhSrdh2EXEmaU+9ICiourB9FLpEClURObSjyay9+TtI2+
tEVNH7zqwRV8PuH3khpz/fX9fOf1eFN/Jb+E38C+i8NE3sV122xruzN20WBOyECktK8+H28h/PXn
eCjSUzxWNcQ8FgIq1uR3tE9iV6jSeYOCNOLgXz8f4dgXRAoWdJM1K8J+EBXutdDUjdTNZePWKPsD
aJfX2A5PfLBTo8zr+mbddLODZuZns9KTgOaa2WcytcLPZ3Ls2whKQDhYyrKC+PP7MTzq5VNup65s
IP7u2eO9RARpSlPhwig4IVK4lM/89WEEnwWGv25aaG69HyyiRkmmFLu/JIPxdR9U24EVPd1CnLhF
7VvBAjxd0VJDKXs6IQR9fKJ/j72QL4xsPcx6PXbDqiUBDlZFTxOuoYIknZC7OfrV3kxyIWoZirik
icDuA2i4UjxMN+0mlFwrtP7RRfJmPX/pFr/ZINUAg78iKi6+0xNTU3QCNTe+SM6Sfo2IO+m1O7po
LPT/aM/8eymX56sE3iNPGnYzlOLDADEwArIW1eGqOrFhTiylqr7fL2II4y4C5ZeW4uuAFYaj2ET2
QAe1EzNaqDv+uTH12aLC4KpCSuL9QAFAQd3PE9dTIXYA1BH6o50TE1rjlTRFJ+7/Y9eTeDPY4h6u
Os/Os5Jee5E+GALqio83tfP5sT66cm/GmP/5m50R+Iqtq0Hi4paxpr67scB9UvPK8v/PcRZXFCTH
NCPxcBUQ84GU4992YXYnJMKUowvGRSQw2QX8bSzuKHDZ2pROCfXXVXOOxPMd/hf2pnMsskks4rJD
5sCD/nwBT4252Hp0y6jBj4k7iP5FUcM7KLcnbvdTIyz2XDUFrWmi7O83Grn2Xst/fj6Doxfem1Vb
bDNIh8GgsGpSEJ+F+QTYCsyXIq+b+J/crG8GWuy10ID1GXUE8rUNYTBsruGnY9lDWruCDfVPDo/J
sy5jGqCg3vl+Y9Pk0GG3ppR8gc9SuL+cEvnu9xfOUDQx6+iqeMIuPkyvKrnXFbkby8WhCLzrVLN/
SqG/Dyvr4fORjp1SQwX8ipKkiTLoYuVUTagy1GBXjYtLKAkIN5apAfOxOPGFjo6jQd7SbFTYPvjb
5kS5ZTNCIh0lcV41CQpBDZltW9vRCe3aY5va+HukpXOtFQs9povjIipxnivVpT00j/9gzXRFxvzT
gMUgFhsAUqQv1LJwxwGIlggEagsoWZSFofyDG8AwZ813UzV1bfY7enuFjgFKB7xwrkHhbyaE3Y9+
eULq8thqgcYybeh+/O8y+GoLMJUSSkWVaZ1TBsSfXJKmE9M49u3fjrG4yKh0JuyJwoW6tDNi+WYa
xcFEafL3v8rbURZnJi6pgbRm4VIJMUEnkE0lfkfXP3v6fJxjl9rbcRaXGoqIYQHWEuR1/djk1a0m
dWd52t7p1JH/wUi2qmrExNwDv2Rb37ygumUbWpWXbppNL2Y2PJpa020iLfkJj8F2Ph/r6Df6eywh
v99q3ENZL1WlG47FT6shxPFaqIpyXJ34Ssf2m4XMLS4GAtf65ZymZqToFGQQzLrbEEMjqy9+0+rk
VyT1ZojlVOqa/GE0UxfqDA2vJsj2mQ/m9PfX6+0gi4DAy5VM1tPMneh5gZD8qvkdcmfZj89HObFa
YnFyYuSNUILJXO6WirrLTEDQut3nYxz78m9nsjg3oQKnHGF6FzDCMyCp80xqvgMm2H4+ytGZQILE
fQElTmuZd9VZUQ6qnxPeGheml+8NxF0+H+HoPKzZOkA2bfwkFvMQWV6CScndcczc3ADdgoZUv7KL
5MT5//VT32O57BkahmWQDLDMWF7/CcTFNrUzNxsuEafcFG423cjpBbpwVRbe9Ijb2kWBhxhULZK8
0lRoH2SrqaxvLKqC5nDi+x1Nad/+nkVaqReBJaQuc+tNh4UBcvdfrWwnWa5qnWVreGZ4NIwIN4d4
Ym1P1VW0eVU/W4zFE0WxzRtSdqg81enNgA0VDcIyvNM97XVsUDa2a9Wq4Tiq+G7IYYwviql7JSyy
JutmgUE6Tas21kDX99mARJpST+lLqTRdueJpGuFxxQF6Bg16zLetBo/TKb1I25QybX3T96P7rhPZ
l4oU1dpU6O5uwrZAFa/U9fiSLlVnQC8tTHlnjo2hYeal1Qe1pP79+d6bl/jdKiiK0HlAKWGYMiC/
RUSgAdE2AAy4ASjheqBUyN+ugqDapDoqrfHg7Sjrrj8fc1YG/zCoQArQosykaR+eh8lDBS2yZFfE
RNdjctvBiIuMZj34+rYWnYOUoGPbyZlmjbvI05xkkk9tvfmWW85bGEAocTsxNETK+edvXqjEqqXI
VmD8YsNg31u9ufJwwOus2EHgrzNaNIsqmhn6pkSm5fPpfzjuLLnAck7TFdQQ0WF7P3SWeQJVAsU1
2hFycGbNGoOx/egbSvrl85E+PPi/RuKcy4qhywr+ke8mqU003wSmZJoA99PDiUINrKH3ciqJ+RXV
f1hNWzMRYOd78t/3A1l6LZCtopy8iZHq34cHrHTPzV2E5sH2pPfy/Gk+DmYqlsF9KTOv94N1sj7Z
U6C73dZ8wsi9ukehqfihb6CqOd3Gjvez/hcmvv66PfHllDmW+Gzoxas2FbKJRAhwcwUpB8UsNnRc
D7Xv3yt5DkIcHUhE2qICAIQI3M+/5ZFZk+ZYJPLsV169xa5JAAt0ExX7ARDKBnW35zLgMsoVrXVA
dH7xKQ1uPh/xY+lAUegGWBQO5Ll48Etr/s0ZKcfak32+qgUqK4BnVuILWty39ayHeac1V7RIxuIh
KytUa36gmBAi8fz5TziygQ2TPJIgG/HrD7eT59tA9iwErkGD1rJjhdeZOLOS3z8moKy5BbA8MWRr
uXsrWK4ASYUr7GjcW3ZqXo4ogj1GcCtkp5OH5kQEthAp/7Omb4O4tdDn14W8vAG0uEeUPc05Lt5O
9Z2yuqzQ9sZECvEynsFhXd72F8ldcKfRbrqo1EvAzwnmvgkOLf2eF/xMhmB70qNa+fAY0Gt4+7vm
z/Hmg2eaPGVNSft5LTtavS8fiiftCR/1FSnJBb2oL9BhG/1ed/vVqdD34xWyGHtxIQspmBoQIr/K
25Z5Nh/nkOMsjWjSOuJLuD5lODIfmHdneR5Qo3pvmvhRaLPv7tvJ4tPUmLqdIwcgPXumNa6LgDZf
pfbaiQDy1ECLKMerR4DwkG4DFS0+NE5u+2G6Qo7ulEX88XGoJWkmvQhzqRQ/AFIFYIx0b5Te66P8
UFsTiLn8xD10ZBTOCIfSEJSQrGUNKRNmVU9G6XrNi9Hva/Ol658/P/RHAm6DloqsUYLlMVne74pH
CuYzApZT48GI7OKgAgQ6VaM8Ng+Fw66rODKbynK1PDstzLiAcpgkB1+pXyzN25WJsfl8LqdGWZyo
yNcNzzLwY60G1568G9u0HlOz+P102wBRI1SVehit0flXvD23VQdouKrRNmuQ2MyjNkb2mhfKG/0W
LUmIEiciuA/3Mv4tFPksjaBCsH6L2JnqqC4XSUM/qEJmorwJUrArhX5doGj9DxYQJVEWhvl9uJvR
bRUT4i/uYCA8UWup4apQKF+NUJJ+91Px2lnUxua3TjC9xX1gRWmiG4XhAsbHMKGTntEAr9dwyk7U
Ez/edIuBFvcBrEsE4BrDlXfWztzmuyxfDzfGCvHnDexrlGdP1MqPveOmrctzPZTyomYuZuZDZpOS
3uBqBcJ7G58ha7GNnXptrWbhqVW4Ln93P+Jajtcm1wRFZqEtew4QMJH6yjxkU7vnolXO1UrHdKYB
IWvIwYma9oetuBhrEZIFwPknpfXcJPpaTXdmA18bFAwCDb+5DxmGcjZlU7Y+qfpix/P/DNKoYyaU
voZJsxo9FDqh134+yMcE/dcoFrcS2kKoDy4OMiThFmUvz/VLR3aG8+ZHeZOskY1BzXgFwV07QANw
mwswTsOJS/fYJmGCfw+9uKlUxS4VpfJcq9xCk94rZzjaSLBnHWSfDpitrwG+/jgx3SPfDvlbgzSI
VoHJX+/vrdZAnaDV+HaIm6FQcEkp5yI86NfdoX3q1+Yhv9Yfk1fLOTHsvCXevfxIh1DEIwFDf8aw
l2nR1BsVZRgqOTcIh3choVV64bnVg4dSpyu7p4xYFxYuhHuL8eYH7831HAaeHg6MFz9E98EPUOqa
G23l59nvGtqXvTMP2cbeg7wJHPUyw1DnxG0975oP8xWGRsVHJeBcWkUnZQy8Ti32IeS3ooRJP91b
lnFikHkSy0EwfJEN2Iem9aG2hJaoEFXS7GtQwgFCOL1/fuKzfSjYsIy6wjtAz2fO/BaHYyDvM6au
2iPrswPY7UpOcoYwqTN7vEprcWI+R67p98MtDkSddCQkDDffmrozt5dW8VdvDzltO+yqflP/bmDF
9ATyd8IwdNw2l9NT4TNXw4BMt157YNMiuEHosg3P0xSdtMs9tpQ8B7NvFOeAHOT9jizNYUTVsNgP
35EP345f/IO3jdL1sOl2wMzYhZ9/umN74+1wi6XUFYEIPUIEpp0hhOTzxtkovz18PsjHy4T1ezOn
xWWCwqfRhMzJbOtilaTliyrqqwG0GJrL9uPnYx07UaaiadjizSWPZcU2zT2kqLJ6P+iZ0yPcKX3z
R+/EY3BsPryfJpG8SsK/BIoQpnQlScq+hZE/IdjRYr5jBodS/+0mFxvv7UDzdfnmeiqFHfDi1XtD
vR+qYQX0b5XqJ1LeIy8bg+A6buuEp9qHopcMMHZsymbfbY3duDGQAFrRrHXSnbet1+MaFPwh+Qo2
+NRdf3QV34w7//M3kwtLwu95Fb2L8lJ6jG9w9Ui/VO739HySNuM+uZHWNbHD5vP98evjLG9DzFV1
TSZPwo1sccBkqTPorCKstPMvZwnen9N59Qxma4WQxx0uUBieF7d1t/Ke8Klzrcvw5fMf8HGDCioa
BLGIHFpzzLKY9pCpqHb0+wGzr69lq+CJ5ev2FcJyv188YSRuZJ5TjZ6yvjh2HoVtO576PX4GLiaJ
+DhE/RVc1mclr05toiOzIi1UdFRXeKAJZ9/PStVNQ9jIVVWUPnCA2OqOKNb+JiWW7dcyksKEKWL/
+Up+3ECw66DgATKwDNCx81X6ZgONHs8RPi57kbY66mgebm/9i+jr62G2YPl8rKPzA5qhq9ShKG0u
5pd5Qz2UxbBvkNNrqmhrVME20NLt56Mcn9HfoyzOe6crvchCBFUkJIg47QdLQiG5S60UuaXgxAE8
OiVWj2uMKvuH2CNTh6TKp2HfGdRlJe+qE8a5LKaHz6d0dJQZoiEL9iHiB+8/0lQMfZZ0436CyaNG
r7hWoo6TnJjKkTuM+is+p/QSZaayHCUJtUCTDI1DHX5TEIa7zA9Uum+Tx3qLiQvMhPPqa3ZhXUon
PtjH55Pip8DPExdLU/9wmItBa1LRWvtArm7tCUi/hB7L7289xrB4z1hBCq2LY5w3FUnUZO01SR8Q
NtCyBt8IyB3PXmyMf57j35IL+c+0QK6K1+yuqV5fm4tvxf8CQRCds/SJHkgV/tf5tyz+9lYMZP5X
/tQCsZQ/8NclqECZlgoEkeC/pEBM+w9qO6TTMqrLc6ma6/zfSiAWdRjKI2RR87Uoc9r/kgIRf9iK
ZRMr00IEozz/ef/3/yCi4r/m13++VaiovPv7d8D7+Vr4+0nDYleffxd7RGjqEexQPyFrjtJ2u9F3
5lOxHVyy4G18jZqb8x90Wt6f6NnQF2ETk/dLp8Y4NwDen+hQpOiSmzpKDfSGdce6GJ3QrXf6tXIz
OdOmu4xPO1B/mOH7MZf4qzKAbY+GUbWBALbRN/lOX4ud4swzBO+1evPp/1rfz9dzMdrisldpcjZV
ymjB3trFrk/PjHLTAYebdeacKq/Py/Xu481VYRNLvXmr4I26ON5WiNddbY5Ql/e+Gx/iXb+F2eGe
aqovkqZfnw2pGhl0vzFX0ZZF9RTT1UCr63LTU8CY1jXalCvJ+d4S4lU3o1ueyJmUeZEW83o33qKW
VlWBlcPwzBkPGamHdofwxKpFwKk5bYk+/1mfjbXYkmi0JDLUyXxDuQLKuhau0KDZSk52Fm1TB5di
B/ARBsm78r7anVzZ+Qt9Mrq+gDlRzkXhomCmzXo+ENoaE+ldvYrWfw6tOGgPXvXuqQD6F0z8s3EX
21QLsjQcuxCRnQtrp6xRadCaVQEjazV3oxAQ+eJf1Otyn2yCQ4Dnyjo7jy7+yWGxyLR4foEwG7+k
kN5FYZggqVrG7LutslU35a55NJ38fNqk2/rx1K4i4jqy2JYNx4hYk6qwtogniiSeVOwFclR+W5Aw
qNv6aAPEOSUx6ijtUCjZOsOu7gYrpxijcSGvdBuj68TC0E+EqudE8MBfsA6JH0TRi30YtSg59tXU
3Kgdlr3rKajRbB00cZ/qcf+EFAmwTLQ4MTPFOnul2lG6Uek3fx0riL2BSP6btPfscdzYorX/0EuA
OXwlRUmtTtPTMz3hC9ETzJwzf/192H7vHYkimvaxAfuMYeBsVbFq105rLe0W6QDjTq3y6JBqDFfu
Kr3LVTttGEuN5QZdlrgg6zWYH1FhXZJ6j5A4Q19EKoDuO0VeVdFOElElg/Zj4vNJUvxlZEFQgGpk
ybI86k+w38lgL9PGbG9HyQf9YKJIVDgqscFTmOgQY09tldxrzRgaDL6k+Q9Aw9VDHSrjh77Km53Z
wwwxDF7+lKfQOChiUPgAERXl96RmJpIHtVyFhxgZlcrVprSzbP7Rxrt49DroOzIpKD/7KV7sIIJI
7W+1Uawid9QsUgtUzABeav3oHT1lSuBezhU4AvpOhnolrjMXfQ3jMWugP4TSooa/v0Mx7SkdxPB1
gjBScsUe/TYbYZv+HmFxMNwD2pAAMUJDfvHyDqi6anXBN6BukPz1kJIzt+Yp0LJLVpbnMytl+LWP
1PYOKPLwHRGNbE99IP/otYnyqdWQM4DtuKqhMG/VDzp6tI/wg/ufeqirjrD9+Yc0HwxmSkrEOFB4
4WzVKvwgBYTNDBPpzWm0IK5EFjk/MWqcPcR6MDhFLEERzXl0Za8wkccpwzu1QMVVzTS06BBzBGjf
VvsxQQR83kDG1Kvqk956QP2sqniMwla/i1pB+TjlZenKEmQkRTsgZa3V0ye6RMOhLHmJRFhtv6ih
OGvAUOGWYSvtipl9ujfEm6qDU/cYaWi4lKY+xAyo0VXYSzXqj72X9+g6ZsAQf805lA6ZeEoXyoNS
BipTpRWMv2ooQGK+cD347UvGrzFmXZ8QmI+mo/MIrxdkCbC7p8muGaBg2EWCOiX7tjfLxIE5fHL9
PrEOnp6jNFVb6DE4SMjnLrruzVPC4f2ejUXglg38BiVVRFCfA6TNSBaYMNQ3IVReZgJ5cjUzX0gB
WMg01BOItD1ffhGKVAvui0ybxh23W2Lui1LIqPjCdxmZ70fTy6Hd0+GGpCsZ3kIphRJigTR4LzC/
UwMXdhX27SAiqx04kkpZ+2gqVWEeIjkGWGwyl2h3wixnUEXqs69EDGAXSHkfmizy79VYUh69UZrc
sbPk3aRrCO+YAHZ3MYIiEXlnmcuOUUFJhZRw4sG6IMWVg4ZH+1L7KFAXEswO3pBL0AOHxddQmalP
O12hNmpJhts1UYL8jpfdJu1fgfDBQgtKlO+tltkzyKwqkIRtJz0HeqBHkEhqE7I5nXWMUUXMd6Xo
IxYlikj6JAHj60466AUKymogO7Dq9988Sdc/TYGkIEk21tbBGsQ7QHBRbCu9n1ZOZyr1AO1gFUq7
XjSmT01uwhfk0W0lq05Oku7DgC3g31zg89mdpSEXNWYNskNxLO0ojPa2XioDypkzkMnlXsIEFVmm
sCOk8WLYudNYBJCt9iHUoAPQ96rI1Q+ILlQfqQsyUNkotVNnFZsgtyNcIFChNeEOHvgif0xLpZIe
/UqA/jzTpB7iVKQ8XQSFPU53hRqwUsbhh6FToFUg8oEPs9AaGe9j+XRiFLmAUdqIjOxTiKbXMQqg
dtpZIajzQIcYOI3hDhlR79hblqA4mqc9jc0kO5k8VQclCLITIg3tt2gQhnsB/TB4RdCAs2D+vaMX
JO0C4jrEu8VPlFDT7+MAX0hZ1/3JgE5UaSB2LPteg8S+QXHdGKN74HMtgueVyRgduKUqy6HUtZIn
BTUkcG6SeRMx7387wF5Uj5B0160MBSv9gEIyT2ajfYO7QuXo5yW6O6qKJIea5nsoCKK9lZpceDE1
TyJSq7smgvzVU3MTNj/U2X/CJdF+CBCjO0WRVd8qiDnfWV1HuAmo8UNmacGp8soJKWlYBNRC/DpI
3ojPromzeyj51SynhuMlwnPXqt5fRpS3O0Gy/ppoW0F8LPiHchDS5xYRPqfzsix0wgDivKj1hBPp
ErqvJt8NzLz5nJeQlgPx+9hyQ4KZjr0Nyme5GSWmw+DWCVIE9zTVN0/SMFMemCXlQFRLKleSkXNV
KVjvdJPP0oUTuH+hyFqIoqdIhRYrDY3f3gjDSjGU1cduiPqjmbaZnahCeEReJBjgtk7h/lWRhEx5
fH94Rm0NKJroovKk+mk8ISNEvQXhJL2ilTB8UKMhlhz0A9g4G0arHg5rNakeclkvdjFkRm5vVMhO
d9z/zBpR0MoHeT9OHYxC/pB9xrVmfA5eqLAeY4fJVrQ14r7eD4kH1bzZPerjLCOpVk/6SKvNaMrw
VEGW7MhmLx5auJtdzQotpwuQgISeP3zwJWZa404bcabUXH4gIR4/hSh4vxjRlH2JtVZHlC6tna6T
G1w8DDJKWVdoXgGv94UOnrNGKT7kaEHsdbmKHqbBnED1F0GAQEk7CndIg6HeIFmIKp6YPc4cMRmK
L02XBQ9w68svedzEMCJS8avuy7bMPoxIh1l7hjohvoqFAjRW1ZKkeWjeHIHpxCPCl2p+EFDpudHy
ojxNMGX9qBCzgem6VKXhrhcRtjRzqJsDzQvvS0Mw96HfIc5pFJkbSE09HDtI6R7GAhq0f5/wMUP3
J6icg86zSuLEkcngcJpzld6dZgQvMiQ23Do3+u14q2yMGaxlK+fWFhmfmnh5JpVS7srtR6+D1NJ7
pedylNWfVvkh871/1y77O/Mj32MCReJjM018ubomSWoOKiFz74QPxs85Rkd3mX4jOQLcP9vDanPh
dZmYzFPLKELAjaqKi8Js3GdQfEDDTYVgrgRnu9yB9w+iPTZUPdIs2UqFFvW/eYmaSEJAQYIAUqUV
eblEQBJDLsssUT00uJF77Uv52/um7joXQu1d8jkP7ETZtx+Eb1sdXPmyBPj/m6YwxBiMqVnashk0
1yWLtECJTnlsXzpy+OBrss9pn0gP7WE4/oRI6m7OxobPSJFCsLmD0/ID5J8bR/h6z9mBs58xV1DO
jnBaiFkxBFrmGkjXyTvdCV1zB/58gAHKhsWMocStpV+nYtQjiRipZJkooC9XbvQKCrttO7pi3CB3
DAOWFz019fjSG+3P95d3XXPCFEQW1JEpJNNnvlxdbCByp9TN6GpG/nXUw5Onpzt89/P7ZlZWxHgR
aazFeBtIvOXB1Yj4zdQbENeCBzOsdl54WwvxoUD/731LKwsC7aFYCnVAmgrLOdO2QkNJkRC4b7Sf
aXprwBUmjIf3baycTGuu1hkSzet5nPVy0xClS0CGD6M7tRKx6V9pvWFg0Ut7O/sXFhZ+s6+HuGob
LKB08bHaIXN8H39E/pYWonGcp0STxE4eoEfyvjZOuG9vS/dfzpxf/4bF0YD7MxGmhN8AzWRoEzGM
LtDzp+obsr2UfjpXQokN2vrf6IRtXbrrsiTjAGc7vKhx6RPSnhDgjy7jwkgWUZe0HOXQvPr0u7b9
6hvvwaVfBS4AN4dh0KWFZWVR5uLphYdxgL6oPaWv6l/+bf5itHa3I0BDZmhXHRNjhw5Ouif08h2k
ZDebttfFyhmwIAEOYWjlmunCHOPML5B1cMWTf4SU4dBSrExO7fH9k7uAocwf9dLOYmPVse5RSMdO
cqPtu+eAoTjIs07qPnLhRPyv1hb76jVpqqs+1npn2E13814OdnJrHORd9H3zwF57aoNOKU6MHWSe
ZFnwtcj/Rm/CGpyxh+Eudn2XsbXCtQ7dQbz1H4Ot3uz1KQXSYpmYUxUgbPJieWoPLKrV4fiaiXlI
DJ2+tL2danuP7QeI+r+8/+2uPduFNWVRDQ3jqGqQy83c3LiFv7kQXT/+jytSFpXPQKSOXfy9ot71
b+tDd4zv0Ih15GN/uzWUdu1GLxe0eFmDIJKETGBB0fRXnOqf0974/f6WrdTKL00s3p22DFIIM02q
ZCfzYO2H23offIQF8R84kQWS4O1qnZ8GZV7uWaAAPZWht+gFcRpEh/qlM1hP6niAyUtwKU+9+MSE
YbHrCgj89iHkuxuPxmKc8foHLJ4lXgwyypIfMOwFy45+AagsnRlSKO5V80iV3tlGFKw5lItVL16q
QBhlQZhPzNz9mFfd/obbnDaZuY++b7mvtStAT5AGGfAtEUd9ucXDUMm5V1issIbNI/2ohx/7Xt+I
INaO5bmRxXeES9WX8xwjifd5iJ+S8dvGoZwv6uK1Ycb/zyoW32kIJx0JXQzMMXULyASm/PuAKcwt
xpDZmb9naPFt8JAqus7z6c+e9f7OisnfC2me3jI1qhFSunUCr1tTxsXKFiFDHTBxI7WsDDqmvewQ
K5+0B+MgnMK9uTFft3q1z3dx8ZK10xgFRc/ioEL1Du1T8Aw17Q1crfChueWG730bXlpspYqyBMeO
OHkOLy9PXp41TcgILc0YBY14W3zRbsNT9sW6hxvxQ/kYvU5uczBuNk7Kynm/sLo4imkEB+3Qmzlh
kLQn+IJP4KgpNxT1Dcc4wC15GDoqEmgtb7zcaxER+SWS6JaMEoa0fNpS5A/qacSyevCPXvwrEF8E
heqm/qSfmAx9Ch5jJ3gJaYUPZGl21nzuqtfsaXMHVk7U+e9YPnrNGKk1ox9zii06GLYhVnDFveIK
H/6X+OHC1vLxE6DXh8w9d5mQJuTWndhlmTAnm3b9IX7csnedE9GXmpkVoKZhiGw5+YRSt4QCLmrc
VBwtO2k/+82nGD0EtUP+/f2DdG0K2N08rkY2CdrjbVr77GkKO7OjCKoUrm9p+4gOA8TrYpgAZdri
d1p5Dy5MLSnG0tzI9VjRgImWCkpd2Y0EV9yOTua+8AJqTo+huA/aW2gLNnmfrh33penF9yuQVYpK
j1UGUg3HeUvX2lN65z9t5ZJijMaiL9YB6xMLVJ7GkiFVX/+CKylh84w2vtv1/b9c0cLrWGBRi9bD
mKKjFNDScnSVdoOacGvXFj5GSsJZJphdqyUmMiiPRlO9sWcrpZzLdSxevIDUJmnnQzGisJvb1s90
srM96eONsq95JASnc+SvwTF74ePptvKU3kiu9Dm735rKXnk1Ln/J4klM/FQpJotfEt2Ex/wp2MWO
dtD3+eP2PM/Wx1s8hsk0TFpnqCy6/J0M2T5If1EZ3/2347h4BctKkGqlmM98DrhC3I8oJHRv5eav
7xvaOiaLXCeAsSuU83k1unWUi+ZTEo6f/pOJpa/XIs/XzPn+ZoH0oovlPbwwGyitlVUY1BIpra2S
9MRxFxeVlNVu2JjI1cb5PYqR+/eXsTIQRIVWZjCYZFuXKa1dxgojXNKD0ZY1r7b5ZJ4606Z84VKu
/FT/gtD9UdhCicwf+TI4uTS4SKTy3IMDd8AgeJqTd2g+kV+43jfmrm0u0iF4EHfIlHynqbpVqFl5
WC6WunBQCoISSYiAsGtYn1VEjZIWUglEY4ctgOxb3W6xRmozmmholIPnx+xyUxm28MxQ02sCgd4l
5gdP8RxXtn4Ivk13xteAsqy3a2wzcSZjd5c8SG6/b16F03YNZb637/2ShQux6MJmYOP4JZH1AVV7
fgSy7HFrfBHVIWJyYPr394IyMPBmyo1wAiyRF2Y7IQmNCJWrWw8qALyoft04sfPlXS5JgR2HWASA
OJQol5vbZaR4je7VrnjQEsf4qey7T6kLp/G99DE+IPD7Enq2cVLc/DG7j7fodxdgsTlxhQmIbARi
EpV59mWTwfISKfLLGO1IwlzjcXTLkwibxSnY0/8uXOhmlFN7g6LDtMP49sDX2o0152ou85cEvaRm
l+uXaJ/rfo+cBqXOfWg4w1H+1jnWId+x3RKDNf9DvY8l/7G4nLtMEfr2lASLfWXYicH0TPMUay8y
HQ79YbC+FuZWK0ee7+LyI5+bXLilzJCKDKrCxo1T/0vmS8+aGP8KdXWXaSG8hfotbfYHPfvsRdJB
R8HLzvyfNF9dS70l0zrEkv7ABo6z9NWhHFPF/v+yQajhq2YVE61MP70Zrc0e24pvY6NmLDTEiuBo
Fq9opMFzWOplwxRc9glhaUaiLARd9pYzOMpJ+d7vfAflEHmvqf+kqDO7zuWmaTOehYkDiV+xMN95
mjfSIW3cphxeUaJ7LsTq4FnMwSvZr8APGOIRAHGGCbVNDwaJKX7Qo3z3/v1cu57AGOd3i7/BFFwe
T8GXm8kTxoZH/pF2ccw25PmrnOEKqc9VCLoz0/C+yZXgBabqPyYXTq5ANw0hxokvW1FAfaAW70zF
1ru1vrl/jCw2F716NBgbsXHlQ/5q7KejxYvVh/bMZLN95dZSk4s1LWIlbCm5nGEuARN6M/u37Edj
KwflJLnx3nPf38G1Z+J8Bxc+xVf6uCVX4KNJ49eu8B8m0/xSB+ptHO83YRprt2RuXXBTwO1c9dcG
IasQi2lrl0nUT/FHmU5N/BT/Vsbd9DG9Y1CW4h8zCAUaDLvg8P5CVx3LufE56DrLLjNBZhDBx/j8
NFtINdQ736Rxkj+hQ34TOMlufplh3p0Qa3S0xDb3WeEY+j9gOFu5KRRpIArHu0L1uQy9ZJQGLCZM
axx5eJSO4YHtp7C2teSVMPLCzCLg6idJSpoeM1rz3CulrWbSxpVfCaxmZ6fzl0IveBnuWDDiilM/
YSGJUDBpbcl/rJAPkbcgxisn58LQ4qKbjZynBgTkyIcltmHA/2XeNnX1bAaHDD3sfOPOr+7c2boW
V94KGmKZkXWhhPYrz9JjUKsbUyArrgtIHgBEoLEzHHBhAg7uyIglwqW6lD9ZQX8IinFfV9NGKrFu
Bji9TlR2TemvF2ahI7BUu6WI+sfA3HQXHq3m2/uXa3W/IC/8v1YWn6dXLU8t5hEAS6ruLIH50kDM
M/u/GVnsmKjV3iiaCLsjtonM6OewvXnfwEpvhHL32TIWrpeOfVAhY1EzyQ+MYHyJbyfbu/nJk32Y
Tn/DTdob+PUPWwnKWsJ/YXnhhg2pH0dDwvLf/YnamXHfBpHdeNwivllwO77Fsee2llymeh6FYJLe
bClf45ocRSrwffIHuvXRx6x09H2JfuYXGA9+vr/Bq7eY5jUBNGg56y3APXPBUA9bwZBotev7TKtn
6UMoha7aj59iAcBxzvRv2kqbcfvqFYAdVCLdASO4pCOua3VKy4m0IbhBB8ueYUvavr3XP6S84xOF
JHsbFLJ6IeaBICYvQKkucwWpi2UENszabSX/RpSZCq/TjTv39v+xCPqQmf5jY3Fa80gJ/XzCg8iH
6qa5o7NrF8/ejUF/oXMVOGuKg3rchketbifK1zK0FVCzLbGWviXWPCxW7Y4SE+JSDNNd7KR9/b/c
9jMzC5eSG4nKFDhmhOmLyOSkLyUbFlY6kVx3WJLQVFGVa3kEVRe7uhJ4VKpddmPldjFT/tx2p8mx
TuaxOPibkOV1D3Nmcj43ZzfAD6KwBL9Su9Gd9dw18AzJrn8SP8ywr4jx9FNL51dyI1fYbWFn1r/b
n9XO//3MdJB3uYIkGIyu00Mm/yyUb7n2+f37vRoOnK1u8c38uuxBLmOiDemuEu1X0mucR+AivA1y
1NVvp4mcDz6eaV4NUEWVkY15gytRD2L/2TzFpxltFSd7hD3Fo2enOyb0f7y/vNUbxyDaPLDFPwHR
XW6hDADDikmDXYT2HJrXpW7rla3t6wPsNMO+bQ+Sm5w8R9ijYbj1Rqy5FJ3WCO0uYKbqEu7eyBnw
jDKi/KDXJ6HOQls2ig0HvXZGzm0sjif4FaX0tIB8v72ru9SprK+MJWzcu/WF6PD6ETHObbvLXayk
TqLymDSuYB375NVHP2zjO83fYekZ8U7/z4J8aUGsgkQb83TOxsfEjm8tAIF7bxeisQY0gFc1O0Rb
ikOrh+Pc6OJwANWvRCtgWfBKOk0xPnsIC8ZJ99SS0MDBY6tTtVcbcT/BfuIZygt8CUe47lo7zrL7
IFMehqx+apJx46qsf9M/m7H4psYoRKBg+F1y8iXvnwqxtdX25f0dX7dB3YGxSdzpktRCrwpGOmq/
cQf1dz7mH5QmOAzRVpVlw8obB+yZB0M8MBL0HCswztnoyO4sSd0xCbpxfLbMLM5n3tZS2MAz6g5R
9TnIVRciZPAnXVtuGJoD1utj+v927a0ScLaeXBGkyfcwpKQTNAzSF8heaJ8nwQ8/yFCMrrfO6PXK
LGhHoNWkSkUctPRfla+VQtx0o2v1YFCMw1TM0n1f/u1ZwAgJDQTKnAdtmRM2OsDLQhRHFxwcPBml
XTF9PWgbgxXXezdbmRmnyOlBNS8+UglWM+wLRi+TQHSCsdwZfbzTwESM4Qi85un9Nc3h9+WXurS2
cCggfPMyErAmDy20iq8VYofCYDr5qIK6UXcJmULx1/s2r90kNg1YNvkfmGKWd6oufQaVzWl0o0F1
g6KBZuj3+xZWMoELE8sLFQ2G5FkwJrueulfMw7QDElZPcABFe3R6Xa85gZ1UHPFTsD23O2/ZYksJ
xnWYERCkgTl5kfEIqpH6U2/Os8PNzqh2qjvdGm7zV7/r6n/CTX2de1gWufbcUXtLhRf2/LBD+Dyo
RxcZVvG79kieup9bus2pBpDQ2B0ocXGn/0gIm7dCr5X0DuMw2sHZTIVWtBbGm45IE2Tr6PKdHeTT
D4PaffIU62YwRLBkD0Ef/R6T4KbthC8Mj318/zuvnF74xBgKmsNpBDIW1ievkBKuy4TuMeKfoNR8
5ZNatm4fFo6EpnpfyHtglBvebWUYiQrfH7PLPLPNFa9srGBy5dGBlCX5VT+VzvAju9W6XbvTv/qR
jXRpcpi2ZM/kqzhUZ3wETlKACSh3UA+/fP9NXn+jzwBDMMF/GJ3ovkGg18lf42OyK0n8xshubtVd
mNOx8R3G00HMi3t9D2hUtLWNQs/1Pix+zSJPi2tmMKJeJR/7aTwaX+uZTHGwB3sy7OlJtwv4CQC0
0i04vP/ZrxzIwu7is1cSKreZyQ1Dfcdpe8FNla2K7vsmqDBdbjRQbCGNKGW5iT/ZjflsgTB7fxHX
Ta+LVQByuTQBorxvjNQCjXiS9jP3tOLb4s309PdgWfNN3Hr+r73ibHF+uSxYGa/ZDKVRBdvtG7Nn
yl/Ia2un/A3NtoMAgTO4dWF7X2Zaw00mhavXeWF3kT1pllAkFE7A05zCowEq9nvoFj961OFcBt9P
xDpkFeOPrbxifYfP1ru4LYKKXFQ56iO3RdrXIQQWM3QjRiX2ZXAbRzyKW02+K4e0WOniRkidP9Vt
y0qjG2gpmd5Ga/yY7rfmcK+z7YWdxQ1oGIenDjm/MSf1xKDcSborD+YORnfD1h5I3hgZj+zgiS5m
tTWBtbHG5duatpbYe6hSuyIq8xkSx3lyk2rawdD3cbsPlcFWtkZ2Nw7Q2yt0Fk8G4Ik1oWdbCyPZ
J020i6j7UojbbVzJq9jrcluXcWsW6CoAKQ6M+R0Zjim3g2qnn/xb5UjbM3TnIRIkV+dxfHqdW3w5
bxt3ETgsrC/yrN4buqaVsR7d5A/Zvju2++xhpsHd8p/XNYaFpdn7ne3nJAdRpHTs51yUTX5J+/lm
IEV+6nf6vmJaePMqXs1cY5G0mGlaEDbXzJIZsHimIIn5huSzWKB6olmH0eD+Q8MRNN+LLnQqnwH2
QHHe/6ZrR+fc8BytnS01STSihJygPeZ5Nk9J+zpsRSFbJhbfzWtrhNqhanYtVKyRaU+/auWtV0X9
r/eXchXoLfZw8dVkeA563Seo7eqnyWSgEzYYWyrjvTI+y0WMMEb77X2Lqx70fPfmpZ/tnjSUoSCl
HEmxcKxnZW++1geBW4AQNNOlQGw3L8G8WctLcG5x8VYEgWnCOsRB0ezeVe4YxQ32jT04KIi+iHfi
Jqpn3rRre3QFGM5VqCEuXuGEaYs8h5vWLfPU1VN539XmRriyfj7+mFgcQb9IFTNVMeEx1JE3BQyS
t6ryr4Qc6X28HY4/RhaHUO8CL0jmdXjlzzr54OXiRryytYrF6QOWhAvu+TAe3UPdiFxVpfg0fX3/
xG19jsWB60ozaiq953P03a0iVJ0NeU6xsZS1F2wWG/+/33xxxgTVast4TrHLnIm99qNoZo48fNaT
jyKcqT2BwqZa0Vrgfm5yEYpo/qBLUzgCi93lr2J+qL+DpHZK6I9TERCpLR+3By62bC6CEeTWJjnL
cH3VAFtWHnzxxS68A/IV7ovc2CjGbX24RUTSdoHPMDYLlFSQqs23mbbj/aOxGr6e7aGxiMkLBQop
JeezBXcp3Jdfw+P4OYud+H5UiCRL2e7v8j0cfdF2F3N1K00ZFXTYzK+phD1qFm1pcCzp0T4IqRNk
tvIRhozdeNcim7mnMO/gjLfxXavbemZ4/mFnDjjL5Y4tYc29luyksXeyrN9wT9f13dl1WOB9IXpE
YUVfnE3drNC4QF6S8HwIbY1G4qu2l46x8zN5tQ6BuVPe5oG2XP3qLTwzuzieoFt0A4wLKO66PXVg
V8rhVo+Dx06Z7LpWBDutk5exG/56/xit7uiZ2cVBjSdCVtnoiPGCmxrNhgwWo/9kYXlOozRgKHfi
sBQxjaI+cYbi8/sWtj6ZsXi1xiQdtWo2UY92PtrTVx16HLt9mr5Ut+FdVO/LG5AszDPiVraKEKtB
AdwXVECY1uQPCx9djKVZ5jo7OM8bIUrRwCjypoSGLhmKTa//Y1RwbnJxDbpY7aOq4ojOU4jDp7yH
gJne7I3iyl8k/x/gKq+HqrgUKgTMlLckFb2exXsaeXFee3877AEFk3luQb/LD/Lv4QfMbN+n0Uay
ckZ06h89wy52jH3Z1rdpo8SyWvA5/xnzaT67/32nlkk/12fpSrsKxNNCfjK0k8ZcrnrobOszMsqT
49n5Ls1sa6dR0LR2sS0ftGfxwQgfmnCjPL2aO1DVRHdPNiiFL8d7xDDSohjwAf3JPHNDfR/eJrSg
Orvcec9146Yh2ghbGcsb9mAZpqHPNOtug8a64sloGzEs4pJANLnrn4Y9Bd1jClfQMX9I3ZqExXNi
Gyq3eeoNtvV7Jmh/znjf2IGYc3we5/l7d2tG87r4yRlBNYECKGNi1zr3KRxdnqhxC2WApNptjjnm
d2wmaU5bG7AWfZ2bWsSQsGUPECRw55K+vPF80lIxfYoNZQuAvuaUz+0sjn3fCGOUN1w0TldnRzfo
NZg3VguuONmHh+Kv7DX/IEkH6S/ppTlshyyrvuXc/uK8WxXdr6x/8y3THvrKv0s27W6ayLln1t+t
V+h6KlUHkmeCSEGACbbPqwr2FBZlUjDEOyMtA82Z6yg1cRm62MXTNivuyvMzEyNTQKZgj8GF57ZE
9KrQG+Wx1cNbITW+i0oQbsS3K4dFQtWHqTj4XubB/kunIRd5EDciNiQdAHr5Y4Cn3ozLp41HaD5z
izt5YWbxgBexjNaXxwMuBLZ6YvLo4H9XPs6qUnr3D0bJrlFsfKnzZS1ebh32UKoWsy+E8gt4s7UX
Hoddf5Bfkl33RYKXFhrLh+DRctsdzGZPlraLf27XMlZiwfOfYS7C0Dw2cy2DoZwxZrRzfd3J6+wA
wddOHpPj+1u8vuRZuhzIvUyzbLHkImV0bpoJPGTN5k6iQDMPg5T3gQOlshvs1V2/T288KIDjfQVH
db6jgHuTf3n/Z6yeJw0e3Hmok8bW4sE3srqcJGt2CsJMcafKgCH10LKD2Py3Q53zJz6ztHjnhypQ
e98nZSlNRpmZsWkTV95KldecDL0yxteA/nIFl12Urst6+gfanIxJe3Sn7Ok2vq9u+YL7fO8Lzpbz
XmuUXBhc3BTopMw6mA12e//YPSu3/hNDG3cm3SLhkD5G5T+pfq9ez7NVLs5OCcOlElsY7R36C056
mjPO5jRPifQ/Nt/ClbrN2RLpM1z6nDSZB1/mJc5UMzMXi5Ef50oRlIE3DF3WkrNlcvZiV+6Hpp9m
yDOgcElGIWgxOtdw6bpS/knzH8a8tQfVtJvguW9//Q8X4MzU4lXSBF+ofAtT5TDZxIx2kNNcbALn
fTNrb4N0ZmZxz3QpMpPcoMDHbP2jIZZf0lzfCChXn7tzG4sbNmaVFMuFQiF279MBYuZ8Xx4sl2EQ
FIWBYYxb4JlVd3m2qMVjpGuxACc1e9eloiNp36fu+xi8alsjbPMVeu80LK5YmqIykYqYyQXzA0Xf
0C5kHthMc0NmUFodpZhhyz2v+kVmGCzUCQw6aougLNWHRlZGbNZW7QiM68APakumtPGcr/urMzuL
oExJ/UHqc76Z91lTYGFIdkHsCC+da5yqj/ptuN8ijtpa2PK8m4av6REGywhtbQsepwlBqH4Ll75y
GGUdWRNZViwdyanl5F+lN2MVZ9qM++tfUnLIn3Mjkmds/w+6kNe3C2NzxK4RsBu4/UsPJXbmIHYy
gCDt0Ttke5jUcmAxM4PhnByEkCM4/sbDub7APzaXvTIBktQhSyUGuySAwdoxvRec0bIVA9TcP8FY
XX84mY0ErjLzRV6rr3v9EEiKBPlvPgiQnMNCFDJ729/8Wz91aWVxPOJQ79NEJAnvy9QWhUclfHnf
wPwpLi8zZHAsgF7RGs+QHsQBvKxSx3upn/7uhMl7dVs64voJubSzWAiKamR35ZudYZd1jupmb9pO
FZW9fo9+BDIc1Oz/ASxi5TAaMiqlOA9mndAuvDyM6hCYcI9zMGqj9U/M4RmObxqhjRyL52SB0Lt6
U2K6rWAJgim+P1SR4D9Duxzvs7ooP1tiMh3NXOk23qC1Izs/qMoM854VoRa/rEnqYNJDfR4xjT7J
7nT0AbCbYAKrf5J9rXwBRBZUphKAWVF9XLwOmWXQtygrXFnjFDfKDn158VtJOf6X+KzaAwGtcDNE
4NntYJuMYuWYmRoOAcgeZ+2KVGioeh7CCeOa7T0xrDNSz6o/yiUVLUeyfddwo9fqxf8VTNAvUqLf
crPXb5Z8YX9x/JQg9ioNPllX857iJGAiGS59P/3qx7IjK5BFB+O/f0pmk6rChJoCm+yy3WW1aqh6
RdPhcRkgTmHMJSakvaawvrf8emv4Y8UjEWZDOYpbMmAgXXhdum5A6+MItkpdvamy2rJ9KbjxgCds
LO06zmBlfwwtq65dESdNjCIXBajY6bPyVFnmJ6PIJxuC9w3/tLGoZfkVCuho6ssYqXj91erVHYgA
W9zqd6xejbMFLaKLIlfiakRdzJUs1RnzT4zZwbf9bGRfvLTcuPUr7uhi8xYRhqCksdFY81fqB1tG
jVGONvqTa1uGdrdqiXQzYNpcXPTK65RSDUIOXvwsGx9UodllWbZ7/91Y27JzI4sgMMiEwlRbjCTV
k8fo49BAjxwPEFHzZ/79fWsraZ2Mk4QomEoouvFLYggjKH2jSPwO/JX/EX0VO9iZ0E/CzbyfJZW2
Y5j1TfxjcOEwvLJgOiXHYFQ9WdZTMAn22P71/qrW7tH5oubfcFZxLk2jUE0BG7lS7EIxeRLLeIfi
4ndxnDYqSGunDpwwkS3bpwPwvzSVlGnVohPeuqVWP2WVAoYhb/+jjcUt6sRUoUgb8MBoCDzIjTMK
/sapW3PjJgJBSARZlBWWXG2VbmUkhywj9xTHQ3SjN7o7MXlVmy+Mgj1Gnbh//xOt1OA5eH8sLpl6
zCgorWrCYpbbbQL9nkKu7e1LxLMP4y64rZxW3ITprAydXVpdfC5flzoRAZaWcbpI3r1pUUW78FBC
x3eT3s+178nRHCj6iRb20kbMuXK1mXJmsn/WqZyjtsuzonuW0QdZPbhJyvjJAM9NkJW/EEBKnSHP
+bwoNW04xZXvahGg0eSah4uvQP0RokqBJXnoslmZdjNISeBmcVA9ZJOU3UyiFu263PePgqdtIVtW
Mj5eRRFYJ2J0/GFZoYKGrirGyB/gE2juRLeHY2M3kzOgTfDaIW+2WQZfCYXYWg3XDMONfjWTjzxj
KgVCiUHfOzUl+hleK9u6F54Q5fg5VZK3CzrrVzGhN/b+YV5xAjDekJHBTE50+7YVZ/5GLQVGQzNx
+D+cfdl23LiS7a/0qnec5giSvfqcB045KSWlZvuFS2XZIDiCAwCSX383VXW7rCxd5+3zwmUprQRJ
ABGBiB17J5MtESHUnZE0g51d6Hv/xHKC3Qbq697a3va3MGRlj1zsoZygxkTjsRcbMFdeZ9nF1Psn
IIWVtQOEKWjdABHyuU0LBmgWQjpnxZw6+3G3Cg7zMvRvV8LINkYF4yZ7BqLvwlL9pBT1cdgzM+fr
aiHdOuxKhax2kGjbeMk6Yr6/FLV+glP8ONZZsKDdyUKLQ490hBR+OOXlZvEguNEfBXmppjqSC3ty
M3LfWGT7v18rP7/cM/9n8pJVZoWRve7Fy6x4tC/lWj7xfqvSAlw6TA0Y+c/CFG9x6Ux9gZIeAQ7S
Go29DOzTNDf1YRlQ8f03noeuxEsoqKLMfOZr7UL3Prcwa2KCqI6hngfLu9Qz+HcqUWqv0vVrzxLa
SUFk8NFy1rbWbc6LtaTng2coWa4g35DFogZSv9133/mRbZzwPS3MUwCgLoNYPlkx6y1A2m5VGkWx
7WzFoBvHgnAGAejadLtQV9S9XqDrua2sgV0NejKPXWbiMNKO5kZaS7YT+TT9r7007gE9Mohz3xXv
zxyIVXllE1g1NqYrVWQ7SCdonjpA+EKiJlxKSE9NVXdh0E8M+YdRz08lrTKGAs3JqN2HMlkZeU0j
XLvzvc28648sdS8M+Pf1+3G8Mx9t9l7WLGi1TLrZiWs0FkYDJIUA6vGssPKBVfr1Av67Wf043JnZ
GSSdmatK9B753oNgxRQadZ6Yo3epo/D/8SJRBQMbCygEzyUCtEOECJwGsJ2j92JfgVUhopBKZW8r
r/ZlSYJPYvv1yf5nvHPtS6aL1oPk4h8G1RyQmljpkWTs+VEHeruV9Cq4vWTGP3+dkANBBgaH9PPc
yyTbMq8ZXufS2ChfLldQAgmDvE1+PWufwIfWh/trnHUV/eRzBy0cYk0YZyV8WxVVendj6ZBHNFyh
JOYT/EZi69C4a/S/tWL+GvrMwCqhCNSV1qHZiwfQ8qomZg/OhVE+ccMfn/DsJLh0AbhALAyz+kMO
QiajTNaC6ZrrgJSdeM92NFHtXwjNP99/fz3emZUZwXXiTgOMbWVdt9m2Zc88N0JhX0DhXFgo53ll
6PvlAeuwzUG5u2eWd5gWGrNLqjF/D4A/vMT3oOOnZbIUBtRBPTxMDa1BJB1FtMxdmslsQ1rj98rN
VaToJfaP1Yd/zP1+HPTMpEDeizDdYOamkj8Tu/XjynAu5sE+nSfUAdbSDbJ/55UHs6/sflF4gRA4
2dAu9JBp/gKqw0hc2zWS830U7KwNQIjdpT3+bjnOHxBJA/RCrCdfiMt+3Hx1BmbkbIQzNP2ivMoz
yaK8Z5BxG805i4wig9hLrx79NXkBzbdjk6syspv2e8vECXpvM0pMUCCtMyCd8nZqTwhCIRxqggtg
ccx72hl9TEhvhkHl67CpvQryZD1kNKtu1W8jLOqo82BMMNROVWZAlc71c15Dei1YxukeVMRLOJuu
/DYZqHI6ftPtmKedEJI4+UZwQn64ggYXAti/H++QG4KkFhC2iM8Ro398KUbFRn+eGBZ0+a3LMmiD
zlHr92HF0UE4IoK+YAE/W2UgzfFB5vfO/n02nsaLW9xSTii1duBEYn1w3VsLS6ae6PuM6Sl2LVvt
K+bQdGjmPOzWFzQGs387+AM0kBs934hAsEvh2mc7G4eHlQwUFDuoEHx8EcCs91xPC7TxhAgbke1Y
E4Stu1x4AZ8+/0/DnO0yn9IS2mI4ddkT76BmNPopgd7uBTjZZwbk54c5i/ukq4TpMhNnu4okFmAA
nXh1weVOaSLBJqmffj2rn21qtGranrMCdP4W6RLpiVoa1pRYFhYqaBkr5PGnIupGdSHM+myWUDmg
voU5Qkx7todbxJkdN+YpYebJqOywC6qw9+d/Y1O4DlBiaHBGOeac36nkM5hu0fafNP2SepA6FfOR
OEh/zM+svhhhfbYkfh7tbEksvR9ArQujrSYRPReQ3UbqFKdIBmin82JGAFeQaX+pNezTV/nTQ56t
EU+a/uS0GDa3EaJOaJr3/bBrLqzET48gLrXAb0MdtE6f5486KMfr7g/YqsIBaBV40ld1epl2/O9s
ujhv/TTSObWs1QtrCfj7e5xiEK3bsbgHrcdKdT6AxCEEyiIOdmoDfamEpeTh13vg01n86zmDM/tR
Z01bECOfEwZ2ZJwur4mi3389xKexONY8YIxgHXBBU/HRRuVaZpBChAdbVwpEk1Oh35AC3K1B8cDT
0YkL58KG+3Rrg1DBg8H2QMt4NiRxJNGTjdNbAbQAUcum6717y83AY5idLjze+orOHTRdCdUMaEuB
0+1sc/Ohy/nY4fEaBHJ7nvF+Y1lz/zS2XpfOddXGzkLLH+6YmzsejMEdwQa+GsjYvF24k8+8IpDW
ODJ7OPRY5+dmgzsBr10fXgrY1Pnov7rPKUkUQwMzOlHb0D9gKcUWRIqbC6bns2UEIJMBjwzZCkAJ
Pk4xHrJsWQdT6nszf+xYyW4CSf0Ls7q+ybM3DewtUo4gXENS92/Zlh4pR5NaABJoM7s15274fV7Y
8COHDnIBGgGQWowmz8G+CQInN55c0qUXXvFq1c5vAVYPgQc8BmAoZ5NdL9XQMAByEwhVpdUMymvD
T1idXVtg+WnmMp6gZQEB5XSYxIa73h10tje/vodPZtlEQhumCbnXtcHp47vuxsajFV9zrxOk6bmc
wUjdiuvZYwde9gf0lF9qdP7E5n4YcZ39nwL7cTEZVU6PbCh5hhhvOBR3gl0iOLj0WGdbdrKqtsgE
HosXMHN1/ebwiYWF9Sh9EGT0zcUBP7ERKL8gd40DBHAL53UYbecgU3UbQLdnPiVCBurK7ixyokB3
R4J3l9R1P3uLyFgDJrEme/8G5W4aq3D6NYZsZnID8N5T72Mr9gVk23+9QD4dCJVyDxz0YIU7X6M5
HsVVEgNZRFV36PLsDnNG2jZ0nEVc2BCfbHykyNYN4aOzB8b249KwC+SrIMYOpVAjG0IpAL9oMNL7
A/3nt+m/2Pf29o/9Nfzrv/Hzt1bMPWf5ePbjv478Ww/iyx/jf69/9j//7eMf/etGfG/ux/779/H4
Ks7/54c/xPf/OX78Or5++CFpRvBaneT3fr77PshqfB8Ed7r+z//fD//j+/u3PMzi+z9/+9ZC9H39
Nsbb5rc/P9q9/fO3d+qp//z5+//88Pq1xt/dtv0o2Wv1tz/5/jqM//yN0H+Y/jskCV14DgD861Tr
7+8f2eY/UJ1BBQMU5KiIGJgYCIyP+T9/c6x/oPQIjxUg7MCJ0kIYjkLp+pFt/MOwQSaITwCzA62U
/9v/vbcPs/TXrP1HI+vbljfjgIf5uKVRzkBYjbIUIBtIwAHWdgby1W1TLY5RAKuE9MpOirfJ7kPd
Ls7NYI00qZzgwc8HknhyuA7qVpyyVro7WZcbNYgHVEmDvUnbHfWHae1eny+4k3ci9r+MOe4PRtwH
sg88SCBjtd4Dl5/smhaMN7ltUlBY0TJlsujTwQALX3cAsQJkBFTlp3ngbxXKTKHL2+LUM9NJXMJP
QozW3lvyHa15+wjPB4rHUka0kzSxAvlQ+hbUwiH2fuOi+MemHPWA+gZqf/M1DfrXrrVpnBUs39W9
A+wUm8fUaGsnNppO7lnHX43ZnK4bu2JPXVWcmE1Z3OdlG7e2+cpo5+wCe2G3Stv2dd94icr0nc11
fekVrc7k4ytCQfNdnNf0sM3fE2c/vSK0ULWINFpwB2Gy01kBwv9+qejoHzrdyp2r6zykQ29GpZNV
zwZw5Ilr6W5D536KWsERdRTFhuFcd8hnk8RmWbHDJFWMqJecxEReBreaDyVq+yePyJtF6uqhpeY1
E8TZDBPzQMwkMjADNnQJ/aIN+yCfr8BNF/tWvvHq3n/WuItIUts7FJX2nhdlhIvM+X6G9ChYnmwj
JswWd7NL6IXIx/voRtZFBLUPOBF0dCE1BHKpjxawm+ehZjmEq9BbiTKE3JXVYIQs1/quqOzsWo3I
BUu3OCiwQIFbdcmh82iMNMaBujg4UheHwB6Po3KvxeSUqSn7IsnKiR2rnt7MllMe6ThUx7y2vlbF
ZG3ef4UcB2I5NeVJ607GyZIB5L2R9E6RyjRO03oByYoXmtrot0uAHI3rqPIUgPHJKhj9MVfDrdso
ceoX40qjZ+QgJrv94+Ka4s8faQZ1H2E6h4yXznW/uPa1UbR8q8d+W+aiPZae3x6hZg8yL2YH6Wgj
pvfb8qtbuV7q1CUDMM01t5MhpquZ5zvl82Gn1p/ef8VzNl0JyYt97lXIIJdQGmvm8TCCRvHgZwik
ijmaS+ZcCy/rr7J2uGQD3r38hwW+HhKQ0UP87oKBkK7T+9MCJ2ggQ6JrmqLOJ5AHb63qOs+9W7yW
OQyk3W+Y0aIJ3/CLR22Pbjj4XfVQDwaoocHvmrkTS/upd+8rPe6hOujfdUsFmXc+X1eNXVxB66m8
HsoZC/e6Uqp7EjNo4cuWIlFn5ZBqZUu96RpfHwV6Vje/DgT8j94Za3PlMIVjQHnKXR/xLFRUS1FS
cyzQY6H17w7I1ZOpyacjhHf5jjFsKWMKlTm597mGSvzcPA2myU+EZt9y7kPVhWT56f1Xi/Kg4EOl
vXn/3fulph74X4BpiEFHvqkIYL3ZIPOtKkon9rOyeCJDS6FtyiGZJ53IUe50937x1LwTRKlrXU/z
nWwV3XcW1NjeP0QwP9/ZXi6jER5gA5YryJQPtyDJM25pn5F4BK1J/P7j+8XrCy9tPZ8dVDeT60yD
uSnDm3lFr8ttOfv5o+UItWnsIe4raoFs1edfIOD8BVCN7mSYEh2KtthOWZcie0cK5PTAqIklE2AQ
gVx20z5WbYWjKrOtXYMsz86sKjQBGQuKvLavox7eKjU8eUcby7npuc2eGLX20mXtSRYdexIoyaA4
5N5pR7z9eordT6YYJmitc7mYXzROfFy/fsApN7IFGoi+q6Dg551Y7ZQPIB8FsdrwwhrP/cKWiAx5
EcJee/s/LvY4hobPrkvLrfaT04uDaoolJdOSR3BrJ9dX/tX7xSpr/8qunHZb98EdhLhYF6vK+qrm
YNwEhedc1apv9mDnOXAwRyQmt7sdHWzzJV9uEIpaV5LSKrYRjhwMZ8y2zJNPrJrUSz77v9et67yV
7W7s7e0o2ubI3ELlEYLvvBiMfU52pDD7fVmhmAduuCXb52Dm/fPidTT+9etE99i5wwOwDCdLdK+h
4oU9c1YJmoiJs3trtZHGwYA6cl9A57gKtc7VvnYzWkGfXo273KZI6rruXbVefPNhsGzjVCiPXUu/
20Jm2j/8den0GIspU2kH2aaIIqh57Eq9aQtqPrtdA/6/Ws+7pm9DbuTufq5atYHx3Ks6h8NHcsZt
i1s/aKEOYuZeTCDkBZaOxTuajrhq0Y9+wsEC+nw4+0eV7TwHJrYICTQYQIsOxIr22wxKxi1CqAm5
Mqc/DevFtZSO5BCIuHP9pBsBcTHNme38pT+B37k7SOkAZmBmRoo3tYSCiCBup/rJyqcDhOzobaHz
8YZ6cs87Ewqr62VZMvdQEciXTUGwEdlAjrK0yXFY7DK0rS0Zq+x2nh1+Alp1A0i7cXRXjZFhNrcB
6axbb710w2SCFsQur6d2GdNJNe5NnU9AMgZCngxDGTGgZfW10xOF/uaCRqPsq9fRrG5cgBdC4Y7V
VascfVi8poqHqmm/aj69SDH1dxM6JI95YHTRkjnNV1GND9AF01dDPhen90u7zBsDBOX7ugfwABJp
7kHPtnvUBfnmQ9Dh269X3bvW9Acn5KExHo0mwPgD7moZZ5vYWyqrmaVXobKDrIUSd7VaxLYXGcgQ
MeFHV1rNoQqKKRotA2WcWioElaC3nwdxsKdq2NZj86OH+qyBGk8wbkvuPWdNANfe528lD8gmJ86p
mU9tydDw3wxlOgiT3Dmz1ttxsDZIQAZX75e6y3WacWuIzJyqR2HbIKXgy/OvHxmr//x0gLMwyJgN
WC8Xh2+EUR8tVxeMWvoOmNKM1dcDsfx+qWwopuXUutPguj2yyf8yQCghZGNOo576EMjjiDcBIuBP
rjaaK5IFOmzVxJ/8htO9Vl4RvX9KM6p2FfJV0YCj/tOU5dnGlBFavdp0BhHoI2CRLASHucw6dqeM
arwjtlFhpHbav/84dLUVjXkewEka7o8J3PnQH4S/m0f/thc+CYdmcBLE9JsmG0FuN3SRqSa9E0v3
VKj+oSuQtDB591YAiouQsPvalte7IedvfqlFSFC1BJDka+aWddiBxcQdv8x28DIgooUu90j8H42y
wkWUbTQROqCBdv462XBodttG1apfWkN0BsJf82un0blj2O3Gowz8jHY1RAt1NkHLrIhXUoRd1SPu
1P6Nv6PZ8jUYUaqfG35tdiQZ6+a26NWXone3pVe++p29CTo/C01XVVELqbcICHbYcLs2U6X9696v
Ryilk9el6U5cLzREXMGPpAYxY+GxMCejGYq2vDddkUoVIIpys6eCFy89eaC0u1ez5+wKx+VI7Ixf
RzAlx4rqZ9Lg7ACNwqhAlis0J3JT+GYGdGpfhU49PRboKI40OCQGtHGr5Z4GaOMmjyhuI2HeBMds
FmA5GEUyMbUxTAF5qoHHcMZt0nLdhN3U1mndA/gKhOKmt5rnzh7s2DI4+rqALgoNt5u3lbNUWyMY
wAYB/x7Z4KqwewBXTTs1S7DdL7mELkHnboMCmSklgy61Bftm9CEhnv/WUWPHZ1mkFs/BijzWKMrd
ZYEzpE5FpmtXMdQpXWmgEfUGZx5Ypzr2vcJ/bJA/rQMjkY5bRL4EiLTqFWaeg06/r3Tco0M5sqRB
tmD5CZXiG1eRKydj+R5NcaElWxHq3Chwno7MylMbOcnQyrw2dMXErogoD3gycAs7VRtmFgrHHUCb
DkRJN9Vs3BjC/JETYRyUxXia5yWAMktz10vjoSAbqVQf+r7YUkvEVoND8qSWnSXcfR5UIiwmegsc
HMgOVyoe0WlIqASQBJgt89oqlye0zaDA5rgyKiV+D4fopRRWb+ta4KKfiipxcNjdqsmdEqUiwpun
YPRf6zbQMd9mrX2k9uTHI+THNtCV7x9qw/tR9dlBu05+MyFtMPcIMLSD6ewoPbIcZTZh5eTWXO47
t/l9YHRT5COK3jAhAwd5KQuc7bwUqQSfORCnRzEFt9IqAF2QIOjIzVAuHch4ivKJGMYrcTR8EXuu
QOI958ZWgbSgfODQLg6rsQtC2Xo348RvJtOf90ByBwCrTAIULz3dBPWM9rpSxWJ1VPbXYpLfcu+L
SQbQjWiI7LLO3KvpO9rX2y81blxPKBSTVnmnes/s3ripZ+6H2shA1dJhM89ue2eVwSstF3Pb6y6I
kccoQspaBwJ3Posr31GpBzK+ozKmHw3K/qExNfOjy4vtwFoAFgI4QlsOIKvRhrU3eobGP7t8E2Xu
7HXTg86yBjmvzqiX6Lk7Ba1uYjqoLXeK3wddQTigmA42EuB+1shkmRVOeaxawipovtp87raFqJ4W
QW/rfbbXPnZgr6dt3WGnNYD2JiYyFqHqgmDbsZTy8rtPEl3ZXaqWsUmypoa2Jb2b/axPR7ei0Qxi
1u0St4o7Yd9pay+a7L491eVSRcxZ/Gios6/SaXeyyiBcpqmVmqb7hNCDHANtkuPkuVuqPHTeAGIb
gI5gMDJnn/ndS+b1/hVSMNeY8B9FhfsagFsIkQte4hl8pSORJ40GyZECjWjU/UbMjTp6dIZNtwQm
IZBbV3JQZ3sb2bn9nlYb5UFhWpb4mtrLXphBx10BMEwtsioSuSHixgDlHu/GxyEr6BY91h2+jMaG
Lb5LfgzMOz7TH0XuspTzxk5YLxeQN5rwJ1l97MWypE42P49iQJhvaTMWmUbBkOou8XrsXBMqb5Hi
IwSbdfZm2vV33+fVS11mSTWzBkCJpb5t7Ft3aB4J6e56i3YbVl73gzzxMe20/QAyMR5ngt97o3Ol
XZWKogA9v7UMG7esvkN1jKf1hC4jQifAlL2pDOXgfM8qKhHOgWkt8O+lr+etb2V+WIuK3zWegOlz
x420pkM3ci8MihKk09BsjBobiiVBalUmXpxt3hEf4V47ISCa5sjoTP+mcx5Mp0MBUZE6XoLqVMwG
SmpF7JCyPIqhk1FVmg2w/dsGwuYJEkDGxiJ5zPmb5S/dDl2iMtQLr3dO1121MqNRPbVGEiAJj4JN
LDr1LWjxj0pV3kZMxu+58PubMWNJgVX+AGf71IFRJAwUqHR6To6uzqtQGNlJWZ6+dhpeJ7Iov4s8
VylqcZGuelAbOKDjR2dtEQIC8OjjyJXWdvvNlmgDG4vm0dbWKbPvi2xhEW2HJ9fuikT7XizcYTlK
iySY6izJSSMjGTSR7rI+RrdnbLvNGLmOtKM8qOF4W+jsIiw+DES8aD0FiEiC341ObvuinsOsbOAf
2uGb4vJKIdMR9sAghPWkvIRxJLAEr+vQz7NUNJiUBZyvsVZlEOt8crdtZBC0d6p6PoLMt4ysytFb
OrISeFid71yAcg03u1um5qE05o2JNZbRnoKYMXdD0LneoMXYj2Ze/F4s9Bbdqd42mKssqal2Q7dx
DgFYQw5B/VrVlhWxQhRhO1mHsfSXPy7mLOGa4PzAclJdUa9fbnO7xAlU1leduEcWsjmwUtWHBoJJ
B5wrXAj9+j/QRw5MpB2DGMJPvX4CF0nugePc92TYEIo2UiTwYhGD6cAJQacrN9mrpTKGEBNJm0YF
0Buw1UtRzS8eQGCpX3vllmfToxz118wp1qxFvVPtesQFFC3hxG2ivii7lFd9iDpDWOUIFAMTmo6T
/wJQOF65ve+9ih6QJET88MaRiAhtd1y2qpEsDJzCQlQhjH0PHuMw6E60bYpEBaCdHFfHR+HrPT4m
/Qgqc9xyqIT2UJRbfke2j8aOA5vZz14Wg2+KJ3WjmqgssywefG4iHiif7RdnKb2tM5hVjCaLDQBe
aCAm1hBTIsIgE/pWFG4UqH4vBlmHEtKzkdvmX9g8XHdIPPb5olMl6qNR8Xju2dccbAaFzm4KsBp6
FuIhjf8wa8Qxs+sdAiPf5d4YloN844xuyeAgO9w+6KV8KEdAt1HkfAzAVphNaF2ppJ9oSn5ARZXF
uZMlnmVVsTYBSfaESkrerRn4K+CWRVSOjRlytreCYtma0/gtm/yrHHFXlFnyBbXZfjcv+1EiecBw
oqkGxUPoGe7cSj0uSyyAeYPmQRcJxx7TqpMzpj1E2gO3hBJJsixBbAqSkKxA/goUvZu1NbBwqiXq
uNWEwzI6aSlw1PcsbMlxaRL6w6+xHkiNatuhmAp+yNcLADhbLV1vNw8WRMLaNu0MCcCegGYYwidR
2DJBBrxCzUCE+YOFZuNt2SiSLJMMwt4mBagcrRQNSFmoloxHRkt5FFRLF/IeiBsTfzpkqkhn373B
8RVRaoPgaB5vlwlrUDFnCn3lpaQsoKq1dM88U1e6CrYFz27rmltJISE/6g4B35AAWN6lXm5KYj0v
XdIOst+6Kr9pG8ybr4eNT4o+ZAZSBbJQewovlQwG3WBrgBCrNiUscvdV+xR6JwKBvO3WQBE6jkTv
1a4gDgAIJVY7yYCkn438Wy7sO5SwG3Ck0CFyRPuKsykMDorcQCsgoLWYCcbCskkXmwwp1ItRPJr7
Nztvy9jE3UHaaKRKX2WFfb1AkSUqSg4hv6mzjgtFNNBAtZnCNeAUZEFH3uhwfIsb3CTC+BaastjH
oWOiTVbnuRmXy3Qq3GbZ28twM/lM71qDJ1mRB1E/g0BPuvzQzctrbQLmaDJ57FwvAacHDf0eklF0
8GDzO5xt8mXZU0P4G3AHfplnGdcquApqelJyyZCa8UEGJXoA71eZMNRsxyvpVLtZDY8irxIy8yUt
WWdHAsUVz+EyHkrjq0l0tSc9BJ193n0dGosjRQ0S2toKhrAOnJts/uK1JViCSBeSJfcignMB6GRf
K8NgSW9Z6cLQtmFNYOIr4Iosgf025tc9A4iSLouOJ+BcoA/tLUnNjjbv3/iM7o+aBinYxxi6T1ZU
O1TaUHThT7WxRVx/U7o2u2Xj9OjAqAiwWCR9g7/yPWTRstM0QYXMyO9qHrnFbN8pLnRIaO5salrO
IWg96tArA33nNmSnAqTay+EK2j2vFlM7060pvB+6jcem2BpOE3uwL9ve5Apn2XGMZMdjc+oilXkE
G8g99ST/ggg8Rnvv1wxFn8i13cfScralGtyYdM6Nmp79Gcf75SWTXoGjeEFQYkRz5OKs+YQ5UFFu
XZUlMTdtRh9lLW6Zay1vFdNxQwm0CIh1m4+4jSZnRyF6tZ8zup2No2HJHC+VzBBZ9F083FTVkbXw
Ph4a6u3UCABxHeCEswiArsTTIJxX7DAeS3BLhpXRz5FroGkxX/LXirUIzXUEsoGMLxXi0tJLK5nt
3SpDqBnAQZkmCXM2ooUzfylFtRUaX0Akzt8jAeNQq7EP7GqMmLu8FUy8MLuFJBtkzWRRiNDIcBCi
phkPi3NfyzGEDKDe+Vn1UKJmlhf5ARoQc+hbA3jXXcuPM7Y8z60NUk3krNrYgkPeE1ruOOpd0UJ0
l5KFY4IUoMTE+GJ27jWqu1nkZzBXi6y/M4SkfZW6LKs3o1bfWmdqdu3Q75g2Ul4247V160tDhMgg
DykKGwvKMBJGEiXTHSGoQozKBqA8t0JZtMh5gJ4L+dHbbjES32cMNzxFQQubB9UPHwJ8TtwpHLFa
BnhwaTfoVa/tiKuebkflXSGouc9a1GBmSyUDOnETiVSPacEuomDjgi1d6+w+A08chLAQv/HuIDT0
Qcu+i1ERLW7KXr8pKP+ihlzug8nPo1LBpwS9eUBsPcKb/Rh8/dhNnToAX5eOqv+RN1O9aQgseWZ8
GdqV2G/kyHnAFLHRANjF9O0Q+pKoFrrBmEw0UTo/YL0iI0AqElv8WGSI+Stuv9pz80pEg0IDZOoC
D/sssCO1oBaNYkeWAiwJq+Tc0skhkeNikqhsIzxCOoLvOa79xQqtlt0Z0kR/al89evZohH0upqTs
gOiocgW9iLJGtwcihlnwJeQLliPUIuG1bhEHo4bleG7cZahrQZsvBd2bu/5HDKfKu56UySjNVFv1
l97Ze17tJXPmLnFGMnQBgVMqYJOXUProkpwc5IwMtdHaHj5zcKuyTUXQ3NerhByVqo45vmdpkf6m
2kREivi11yA1wbl2XSfkimcm3WEPgWoP2IMrArIqIhwcsEugRdlwECi4RZ2C0EyDYCDRqDJ7xE1z
Pt2yhu8dwGZiZRixWyJFIFCKinpe/5gQSyv6Qmh1KKGUkZV8P5bdje1XL7psSsQj7HbM3CJ1e/N7
ZaHTZ+mx2mZ5bwx5h5i6G8Ksrr4OZEqDWmPpIFWHuS6/5vnNqIWKjRJEoJCN3ARoxMJWeCodtPMu
7P9Q92XLreNomq/SL8AMggQI8HIoapcsWV7PuUH4LCYJkARIcH/6+eSq7qnMnuqK7quZiAxF2E77
2JII/v+3DhDWluFp6qhOfagHE8SCDytNYqx46EJAW8EPsDctFH15fmpyiSo49tSXS3G92cGvD7a3
N1u4sxfU+jhl3bn8USOcU04ofdJsD0uDWeWRQ993q8QmQuZWnT2bljwjwaTog021oEISmAY+qD+K
GDnBfbezNICTe9S4+xl3sI3TyVBVl0XTaVOjniVk2Ga/PtITGGTHvXPdR9sgdNnODbgjwX1gDzUJ
Xus2C9M7dRRUGhhdVrzaNsywuannjIduZSEwwXIyzImftygHx73aNIC8u3kTDQjX7QrvMMplO2q5
mqlsth6DxGQQ1kdWUxAipYe1SH0VMNjokiZ5gNE66qYwmVp8k/koRsBC+L2gaUdmVlIiAilWTapY
9BHmYIBt2DMEXKAbqcmCxwyRVpD5NDtwYsPK1WAHFSabaQxeaNS+IWscAHA8Z9vKqltWMUxytf/b
obQnmSiKgYIl4ECI6824+E0K+PulniUA3iG66JBt48FsGBbzXZZtOvfYojvu2OomXnewWySeAnQx
RN+2hTPv2s9+RKIektArrz2fON7u+QyTR/Do591nGaCqBobwd9nFa1VWV9I14yEedZME4yB3VRad
eud+afLZ8KzCBI1DJAxeBXrQElHm6EIecEQoKC80PG0UWQ7A9OD76rvqsSvy7RQXckcThTAif5rF
njlIV4aQQwIeSBw/7fdymvP0hCpuYPjUJLj+27QiNZ555+JVTl/qqmHJ1PN8ZyE+fKATAvmQl4BN
aPZlog8N2EVhrpCs7UIPLxLznkiB1rmpKM92xO7VIn/E9N56jhcgOiJ6kp05VQzsuxTxK26kOKVy
/cpHVe690AII9DFjS0D8UMRdvBmnWD0BTQJ4wID+DnTtm+lYEcyCvqYO5/G9iHZcVpF1H2r0/eN4
XwZVx7bRRNIMiEsCGe6K9/l5golys6AXfN1KxzZ1a5EuOIZQCQCdQHhSit8YaADRD56SCP5tywJ7
VpPteNH8NKUDROwaNK/tvIw8hQuCoqOW7NtSbVxTxmlXlmgemPSO4OaVIOR9xom2/EYRQZ9Al7ID
EGDXeqTtXhEWJZVnB/xt00eRw9sNoHyFbhqoBbJLGQS7fu5wTlL9Vgb5qh/K7Mmn0x4mErUvKJNo
LG++jZ6c9t1T2NLmnKcT8LJVRL1hK8bAbvt4fsgJucYkQGenn/1u0ugeBqP9HhyNwpADxdZvkBgJ
rpNTj8sLtwv0iAelcNs4xn2/Kijmmg+cZfiHQcwvPDjMlbjMpDjA0PRUYCKZBN5ATOLkHDtcgGUL
6VBLetAtsdkt9TAllR4SMhTHoBXhvpnYN+/+mi/gRXds8bbCtT9wO/CSCDqilSHeyjlxak0fb0EW
fnbe8tsCA0yxen0Qghm5KpQPovw6Qy9zcLralTFmpZplXYLtFVZAhLqAFhTncmQLeoWGd94hLsio
8xKPwTZf9ovC4qWyM3R3r4CuAXEYdgwUMLqx5R+IvCzSIs4wrJYmWE2gPw4x4Mtu1oAB4sxtswB3
Y5EjVVSBYmhyojZaehsjfX4JOqRjEgbozltbEBZPMu6vdsFOI6fqVpJHlY3llRf7lmMU4kWFdLA2
q6GigiPK/daO4bkrAWXhidwOAg2rahGJjrsAi7P3UnlFkDi01ydh33yCgcgSNISkGdz711EsVTJQ
/llpVOEKcmFa9Mgas1niIozLoDah+2nyfDUC0somuEEw871h4JcIfEeujWTlmdvip9Az3fZaAr+5
Lyuemzf4Kzo8O9DgdSF5HkVDnolCcDom5gSGI9BLAjt65lED7Yo/X3k/H+qozm64fXR7sPV4D9A8
Xks3eSuoEeUDw+DyIPxlWWf1Mq6UNVhj5vgIAUn3EEqB3Swzp4Lw9sETY77VIzYs77Ue7WemcAci
hnUnHNx9Ylo5b2dMbhtO498sV8egEe1JVVPS9tD1TMTmV8RB18ApLcZ2gOrrLBx+eKM51tFc74O8
AFynCUJAKsJWxHbdT5ieIfkNEz+s/W0GbnTTxWA6kexlABnVbdoKfzyPTV/dYl4j4cx0N2u2Vde4
G4hCtFabERhYDe8tV0alAT5fk0vUdsW+g077UjA9XgTqR3edwMzaq4++6thVqVbdinABRc/yd+G8
4vb1oAZRbnKKpR0p1Ps8KsoHiYH5hv0Asgcqh8NgJBjpgjlgQHW9qYt82kpi58dR2PDal1glyDfU
tkaH3MjiUS9WPXoYZJGnJPvd/YtjWdGD5zmwMcNg06FRoE0t9a7AusY163WUTk3epd7o3IbH2t3i
+0PrKK7BfHzwNWtvsZnlEX/8e9VViFvTfngoqkA8Sf4zs9iZQZLbpMPt7ESYR9M2pM0pIsjcGhFB
M8r6HPDp7C/B8FSVL7OwzQ079fiU+2GbznYptl8f+gsaLVBwXW3mmP8yPS581GGWyP94Lhltn6k2
nzqu/ZNoXPss6oBDx1jFm68vZl2DUztbnudQ3fwmj9/GAKF9vG6qXYw2kmeGegdQGOhwERhBfRVO
WxdGU+IVtH4KMryE2EVwKmeufuJB763C2aMPFcXbRdtV9G4mYT4D5FokEDZW55wNIHYWL0ojpL88
xHmRrXOXX5dMORDo/CMcaPS9BcO1alqxazUVjzUFyTEN0S+Jjfp+06G4aD6mMv+eKX94acMC5XeW
PyrhkZSYroF+qh/TvkVs9R0/PeWsUQd61+pVTXCyqrIQyAb9Z9sGz9yL/JvwjkEB/GLIxm92rjYh
WOITDYGUU288LEo851lYgyxl0A71uKyn9oEr0ModSNcVfuN5O3ZrIEDtS9tlzZPGpkTIuS/m4c0Q
aaCkfPA5Ck4Qdjge5izOVqQJsmOHuSmq/exUQDmWluxZqHDlcYMFOXRqF3n8FnvaPDBPOhBmY77W
ng7OXjnssxJPPZ4UmdRj1b1WjKwahHvgvZUV6yECLUWNtybSyjeGcevgM/RoFuzTKpqtrDLeTav2
eR694BC2QgN0g6+gCy2qZwL7OKoiSKU/BStRTMEZcluStgqSONDkM9CL0kCCVW9bhvhUw9pmOzYe
e5yjsr4AgN5MTRc/1X19q7Xlx4HGBzbU5UYAREriu8gj6LNTH1bNupq7Wzt/ESkBaA+kjJ/CpWKH
psexn7MSAtJqlflUHKsYvEcdDMMmLLwcKk1aQ6m8fMf5K3dcc2/fF2rArBxtMy+ubmTuzK69c5gm
eg/dGO2ZhUTadhPFlVA8QCT6rjAuPJgWPelxXaFFFzv/1rnmqhESucva/HN0RDx8PdRTtONN5e1m
SATXUvx2uFt1iwLj3vAfGjACK2FoZbUAFTsF9FTgXhR7ffugY7Gegzg7zFHB1m0c7WLc8Nbajf1W
RHijWo/zlMhoH2ZoecU2DflLdNVePe1xr4uhxfVONocKZs68aic74KDLpNBMTtECuwx2PnKP6xW5
J5bHzV3KKye3qXEd74uKbzPbhD9R4JbaeUgq4vy3Eo7oE/hBiCDUpJ+YiVISKnH8ejAFdNJe9tYO
FSprqoze6iDzUtG/ZxCybHzQKMiNIfkuMO67j9iNVVCpXzTAHCGyOXoUUFQmJr4DOwuAWse7Ux1U
6bQ4SB0HnUY68B/Q1WPSxnoyXVChfo186Lo4/GapX4Lgx7LVfgRx9yu+kGW0N427Mh1LTFwGoVyw
WvYgV+H6rmUr0nyu+EZlPSR8dftUVb/rrN7NepkvgY7sixy9X14Drbqn5odiwlIhtN5bJF+dSqZX
WcDU2ffaxA4he527mp0a4cSDQvEqqjXtecmLl7ADwzfqjDzqLgIVtxAkVIUiw8SakW1d2fhcDwpJ
sboHFt2HAEAg3YUywj5CCrM8ZtAi3wYxHVvjBfvgvqBouL7ONafZmUOZKMp+HQUDW+swkydbBzUw
PORVoANzTDVOqG0czvPjMtF9vlj+kE1u3BhXdiel4BoT5bhR989PYd1CB5FQp+m1NCASYxcuwOY7
9BUUaCMkqg/WboZRmWCpfMnsHVtXdDzNNeXHqQ0IqJkBBIWj3k7Mcnktqb/18qD4WHWMjGci5yUt
YJxDzguCEzDa4aLsZ70fTVkfvx7gbAPYUAegVEcIYJHIuY+F+iHkS08qDl8/B12O85yuyyaUt7qQ
MSYOAE0k1puhyuJnF7n42TTfArBsF7qI20JwxNdLX26GyVJonqFlnJFRcVBh9oBtHrth0xSPbreA
z8/KkDwCF/POBJGVfU/Cg4fgOlD67esClhuFT3jNEQ9bIUmzB+rU1NVJ+NUuh7xnNS/Vc5WR+lgD
Iktl2UOESKm5SN3bC+uVvWSk2gXuOa+m9ui0hH7Wz97Gjs0PuEgfB5hBPgUW0cZlCIB0E3ZLxhCg
+e9zjhnZHiz61z0hFjb47vf9oQalnkayYmmEAetgRQaBsd9v8dNY0kYetrhW2Bc++sN68eI+hVWU
rpqghIlQQe9HfetfcR/qcL7V03M8YUhpubKbyIsOvAPaiOtKp13TTJvCR75FVXIkidPZbfANsOHl
MAGqruPP0SC3EDVUkNsw9ZotGz9yETLSot9lPG+rKTc3AhsapLi1TceJV9hRPJOWvY80YR5VINnK
4SxhrxpQKgyysTYRewpj4FHIgPgo8xIoYFa3p0ZC9NL7F2oJrJ+t/1SRKDuNGJBW7XvLC7axsE4/
y5rgQJQeMNiliA8gPVcdXBNJMXAgdz6w7JWW8RqdCvUBqor2xMsKWJ1UarXAfbIBlg+mgUARFzcK
vIiQDV+Viw0u8YSSs6XLwx2tsmEn7dQkzeDpK2Rv4Prb7uHro0A2JIH2UmxdXauDKeQHhVkN8rMp
AjaR97sxX8wW4sBwBXzV3prY2hsdfkEbWl9izA1nFN2v0QTGTllg8QCaabUQm0FRkg3XAEKjq9Ci
OyKA85rR/ubzljzEshyfR/Uc5H7w8vVBHT7Z2AsuZRY8M8zHZ8tquBXUEn+bud1jiRkA2RXl1rFG
Pjo2V//KN/yl6vxH1SdnIUpnQ2AEggWwav3FS9rofHCDhICogPAF6hnnP0YqihMewo9Ile2O8d0M
UZAaTc99VsFfimY+mc/7KK5Qsyb9foNbikl0g9x6HC8jYDRoVvLwtVJZCVCC8NWMnIrEGcuAvBgJ
eLENjwCk74KNDXT3XEBtz3V3xn5irnZSF3iWhvPXg4d08LSeIKf5+tBXP5CSQI8V6tCOMkPtzeDc
zgwiOkKUk+/bIi+OMWK99nOtmkPlvrMBt6u+iSA19Psa9SOqe6/g5eqUqK7D/SF3eG8vIZlWBUgn
SFlyXW7CEMhmGJTQK0f1Szl07ChyBrWMGSBsldHr1COuBAEbCeBrvVswciRLBP0qluYBSkTM8/g5
9Bu8szuP2zsF5x8h4SOJEUpsy8F0b/DOVonRZf1gxwWxD4OZVp6W5tYDIU4F6ik2X++8sLgK3nnn
JpveAzmpV1Ay8G9MZXbowrcJwprb14OgGMbgrEElyNHkZYk0n6456TxPO+6ZJ9s1/F+4PP+TaJhH
UF1TzqMAlvoo+Gv0R1MX3PjDHR+ZONjEtjAgpUOz/jHoxfvWRx1bDZDhpL2P/0epbjxUMQ63IABK
ZWGzwQumNlxPFr4Ixc65sG2CQ6W4zhwG2DAfAO7QVl68kP4wfTlhNYFwIpcQwFnyHsNSmNYd7l+u
creh1HYjiQE03YAhJyS85vAN7P9r0TD9s9We4fVGpw3CMqDVIDH7T+2rPmpeOtt0bWJ6MwBFjUyq
4zkNBxOsJWF0U08QOboA6zWRgX/iNUt99LJdOtybL4UP4Zvx2+5QQA9n48i9TYXxDqbxdZphvvjW
Z3fKY3ioeg1B/FwDVjT4viyPHvL2Y/Dl96W23QMJWvCQjYOM1EyXEIPjW057/yCb6k1o/0AqUBnw
oMgjqaDgBGuljsAE3rARVU//9VNyPyP+dIYIH2USIqYczwpBtcSfRdSZDVDOPOC97IUI+gSQ9Duq
vM+CYM5vvDtAT6AOGFgGPD4k/6o46i/JDng98K+HAi8E5N1I6/ur7Z/WsRuLAs3zcqYfpVd8n5Da
PVQqTptFIQ+EeIcAlGrZrkHCjkjWnj5oKbrV0PX/Kmby//ZEAKAIUNmAEivO78b9f/Bx4Rj0lMnA
OMug/jW5FpN9sddDzkC09cco96H1pku/M03wP3AnP5sK//3VcPwno/I/NTD/P2hLZnDF/HNX8grW
5vaj/Lf/9dkWPz/qf7v9tv2PsoDpAV+AoulubL7/hL+ZlAP+B/ruGOzGiHNHLsX9HPubR5nQP3D7
g5EKRmXBfCbgvfu7R5mQP3wfMboxvZtx/mZf/rtHOfgDEVx3MzEsE7A73d/y/w2PMhJy/3QFcZx2
CPWCBC9mfoQb8V+PUQHCFdtUuTUxTMopHYUZ6jNfuCarMPTuGgiQ+wTt9TgUtpg0kV/qumYx6GVe
htbf4hYeiz3cAEV1YC4o8z0W1qxcyRDFh2dlQ0jSrEJK320KSSuRxhPU8AyC8BK/FuOV8Y9iihdz
Kg1Knw5ApJi3hpfFh1SozSN/XYbVmD3kldfNl65C18UKJ6wucHPUAz/oqXWffudFG/h4zZ5O3QI1
OVNYAGLWDMUnmQpvOutGDPZXp2ZkZUUW3oUrOEwIBnG3jCr3JGCnIOvODzO1bRb8eZuynLJ4N5Oe
2gcFYjK+NIh3KSqQxWXvfVi6oMpxzAwfIdfm3ahWkSJ9vSJOyD71m0LJbacZstV9PsjhqQscILEI
slyUnBaDgfRUL/AsnMsS5vAuiT24mKEihzRsZfqA25+ks7P5Zao29w86hwZYAdwbpxogh8uzW9iQ
Lt+ThZgMhb4IX954bT65o6RVMd8y4E45oNGRjhD1CcFfiB0Gd658WfvXRTta/l4UFCTvs/TvfnOB
nOgkarzeYQptGAINM7MsF78XUHHOoTdAmBwXyu1QrBPkDxUQpfi5q6HkWjuJepUUVnIPpuPB9pAy
hEhQW0V4WqCJ6Lu+3nZhGyr8tq0Nv2vAxOIwOZmhxH6OlV1NopfFWdZK9nuwHn6ZJx6dNHzDlEJp
DO2Aj+4Zice1cNk0H8nQtl06CqLIISyXCMy/qaVIJ424xFNFWyjCe6pEvunbmEMlQ/xS4WlvKiiK
OozMtwYqu2dQnohssl6J3yQu5jA41NgPihVkw6iSwFA6tXg2FjckuSTFuLZFn0XXHNPmfKwcUn1W
MXFQc/mDIWceL8w+F0JSiEZsY85RAef6CpJB6PaBLfjRSgJM/YklA9oN4ZiBGNEUYtgJJFpliViI
44k3AiiCNDvE0sARWQ5uAGEvdiVU0Ohkgc3NX8+ATcfNYmcbwYnQyJ8MJDvExzSUuA86AqNH0bdT
OlcV2IGwrfx81Xqu/DEgN+VdINkZBkOom6fV2HVjdtBx+x4sPrRZWnf43aCU976PUjfnDOGyP1TD
YAaAMnOLJW1IBYgKSD1buaoyPvjb3geMvuqg/YTyeJ7kY45wcHdlMJ79KoSDYpvJsX6AbXHJ02Wk
0JDDINv8HktffO89nZsHxMv5sPBzB28fawwvHlUXuv4NEvswXOPeP9oq9Q0c7xAhdhPEwRSKg7uO
FwRt3fDUAN3KfvW2gZSra4ao10kRW4mq6dDoM8Lmq/4C8SFDtECXT8G6gSkOLx7HF3Y4fmWzgp6M
qk2FN3e5jqOJwatnlfsm3DDxlY1U+ZZ5AzRlGqJWzfiE59W04Qp2wVKfuAvDet9EgrX7ls25THwo
K8km40sF2bySFMKW2SnvHpIAQYsIs1pu5dQX8bPnTSX8hYB/wYvUQZhfCpy33XqsxnY4Vyoc4lSS
EqaSPIBFOkUVXzFhkiBjAwBIe6gxzFuAsdhaKK7dQuAo8iV23Y1GYB00p1mdTVsLdWG7gUpggK1o
hAr/TeZ4vnFmlIrvW0kDL60X3vRgpzTAlopaf4Yws/DuDhMu2U7mFjxyZcHsM8Vac41Z101w5fdB
kQHOmguI/52sYoGkCMS+v2R1KOgWURt+eIXvFvrPeomRMYM7qCDH0tFJXpcefpUdOlpxXxhJC6Up
axzn32evnBDIYWa18uZ8jFNHDKWHKJLlYFdx7XqOFdlw2OXHiKLBGReT20WIOODPcoSfbzN4pDx7
vQ/7jPCRQrKt24ZHPzq8AGLLSm9mF0EW1wIXoTF9BDPf6B8zs2H3y1V4o3UPlYO0Okb/gcJpDomZ
kcut5f5YvUZgoV2QZp5PnqmPSPu4Lut5I3JbyO8WmLJ7jDh0ecfuLqRej/3k1RBasiUAR2aY/yvI
Mua2PfIq5kuDF3I59Hmm7c5OLstfIufjNpUI6Xi2Za6h3gaWyAlkJcFo+W1ogkoeesRUe/t2VAPK
XnG+Q1yPMR77QDUCz4d1XOcfvcNJczD5hMWyXnwbnZmcdbtRpKy8NI9M+7nMfM63i4Qqbgs3OaIj
6oiqaiPraeyR0ACd2AnQaaSSEQnJ2RMsswvdTcaWwLUQuhLCZNoRtbvP7OWuB2eN7sSu7cK1aqQQ
3zzFCFKbA2wYOIhmVSSdoflDj1e1uwTxeJeuTtn0jUmLLjjetCgz19zH4p10ulxArZnSI5tOw2C2
EsbLzDONp0AdI8OEOXZN5IWvOKFJ/ZFB/N2Nuxx+nviceVz6YNw7nMQr69twPpZQNqAJblBFmIrW
YRw3VQ6S2KsAm0aaFw5hBLSWp3nyoabBdp73kIHAOpAa4YMOzkvgGYnJo6yAG8z2vxxySKdUAPwF
NTKrCeIYxJ98mrmSl9hXWoNBLrzneI7yZmMECvU2Gfrv5FFV4Qw1UmN0D0QxY4/cIT5iDQyR2oMt
DRROhgoNA0sQV+VDhDwx1GTQQbYNsG6D6WWCIZp8F8Zf+i0CWBARAu11CxIB6iA7/6BSe+iAGqAZ
VxvVFhlUMPmkq8sIakFtChJN5S/jLR3M+3WzENxGELIKQS1X1SONtefapOolB8qvZlaBbSoLKNtp
RvTwFrYtNxh0FqSL5VCI2peg68t6X5a5zc4BYsnUN9P51ZMbQM0j2aAu5kOLnO1PD4x/gYuIh+EP
FCdM3b7hZm6TWjQixqXvG4D9I6VQ22FVKqLvvgxxG0lKOo3zc1Y2Y/MNf1cT7UDsLuO68fBXHT1E
O3UnLRRH0lsHOk5j5VrMQuZtGBcM+ufJmyb7skSkBD5NATvdYkxUY9LOLfPPQTNAxsrqCBr+YUTY
yzqIZvAmucSPQF27VrzYCI18S/s/2Jz+6Vr0p+Xp/7dcp+AOXfzzDepFtx9F/fsfF6av7/jbxkT9
P2ABj5AVGiHFSyDZ4d83pgDRTSGHHAo5wMg1h/r1PzYmFvyB+ruQY2uCkod+BZn8fWOi9A8s6YAJ
7umjsMTid/tvbEx/zru5B6UhTuSeEYXeA3Qe/LWZqRlaGVduRvOdNFvpBT8b017v5Y9tGPwLXzxB
p9qfIR8eMAT+ASFlBNvjvQD7L9Z4RBI1ZYk9IsV93z2WBYJhu0A88ryIH0WeuV19Xx+Ej25p2PwX
vhXMe40XKo81n/vNJAaImu9pB234i5UjqCYe1zvETuVXeX9ARA+4grDfj/d5yS5dew5L7xIUo3+p
rag2mPmgmapJ9eqrgxw6tfFHOFhHA1Zy/o+HWEBvGPFxF1o/eLW1Qz+fr/b1yJdUGSIOsprNNteA
RhyTH53yvmG7U1fSdp98odNqGVu9Rcov0PuswOo5+i+UV2Y3yhzcGQTR5x797QkK/fIDcM5pQyFG
xYZHnvM2jI4ytlDVzbiQwVtDwuqRbjfNrFwNpiE37aR/4912sEInLR3c3ifKoUSuPGfcLKdlgBmx
1WrcNdToR5/SK9FFcATx5qcu49UaSprg6qIAmwab4ZjW8XRYgB0fyP0hh+v90KW69Oxj6O1DWboL
2IRyH4zAs4tlGrcMkrgDEKpSYl5c/GCL4fMpCmp6qkkf71pWvyATCpCNYtUKaSMIxprLLRmD53rS
oDNaCuH+EyRn3ouDPvWph0AAtA+pXgZuXCJwvz5FUs57xRyEylXaj3O0+Qq3qZeIJTxbui2MvM/Y
wZu9v276ODuRifsn5/shDAIxgk90htaFqtgNJl+uNsCMj5i0cScm4p6VOXU2Gp48KY+2Zy38Tm2D
ldHvX52rv6k4HJBhJfoj8WGiakBMjwMyoNyo7Q1jClxP9JBDM3roGzmvAHmwvc/9d8M0PbnCr7cz
JvSHxoKt96F5nKcISj+1DM+2yaMroXqLDIgxbqqLy2J4jdXML1ZrCABhQtyMQAyOaHD2jzHU0Tvd
0r2DQ+/69YD9/dAX9Xz6P58qhpCkkBHAIa+xWaNwY34BSuElDDqtd/wLKW9Cs5Ol/jmZ4hQGcH6J
rN2JrttXTJMUk02ckFw8ucL8pFqAHC1RPhcRE1/YfSQqhx6XnlZd2ochf+gZ6+HtFd8Z1MAIq57f
ZeP9Vk1RIml8ZinHoJN4TWVOAypeU1xi2I4NZSdAy2e1yHgn3BQhmO05W3RxGruwOMH56G+Q2PyS
C/mELXZ8LaDvlRQR3XT2OwimAcWnwTyHkJkB3a4NI3socgzUM/H8WDiwwFWO/lg+EvjZu+AMVX9T
Z1C79d3oH2oz6DXKnPskhyXsMAzyCoPtdJA1XMwNhxlwmaoE6APsjyVCe8dpBavyt7mgBezldIss
XKSvL8W4yuFBmWY9wL2iP9uu39ESRBwQpe4Knb/e5JV/q1zjpxio8gmEuOuYwFyQkMJ0K6fg3sOi
cWxz96PxqmJt9PjkEzgzYqgJgF4sG6PnF1jCJrjKAT4haUonE0bua9g4TKoQsARByFbYx6anpfF2
ReTUu0b9XBh76dJkwMRJ6P7h4etzqmVNirDGbKs96u+xT81r36/MbYqnRw8qbIgroP+quVSw0xa/
8fc+loOvj8PA0FrUoOan0Qt8iAZcM/A1JP/O7SM68I5tHUJwo8mT8vL8GQLnLU4et4XtZ0gnzEfX
lkLXEtVbZ2HZzHE4rpAr2Z0Ay7nTGEh3oovhRwv8DcvVsa686G8PoVpWbkHx1wI8ZR0MUfBS4dCb
evo2DLnaTTF7z8ADHTW+Ze0Pgn8gNHtaNyUgGzEiU8ODNGxvx+Ym6KTgXkE+oIEFePMVTMUYrKEW
HZy5HCAp5GPzBMHwBWBI8bB4HNXHbX8aZx6voPr8oBDfbJHhoTGXItiBN9DrzpDpnkqIjHqBSlwk
SMQJDL/DsQNJmzYAjVaFg8ozV0H+guViH+Yu/qaRhbcOFoo5DEXpxtVvqO0EV0rDCpEn4H+lxdID
fAz7yLScPV8/wgiRQ/FSL+fsfxN1HkuSItsW/SLM0A5TIAgdkbqycoJlKaSjlfP1d0W/wZukVdft
rr4dBO5H7L127rypbFpOmiPMJ184eFQ2c9g3jzM9c/m9TS3lvrCcGCPgY8P+u9Kd+cOZFnmeVz0P
DbEtH3Jcm4OpdDui0m12flkZx0zXvtEUV2952o8Hm5cGYJc+vZtO81bNCsWn3LKAKVnzirBpIajE
P01Jsl46E2U6tjv51itiB4gZtX+TYADxbV3/ISzZd4XFnERff/fL+sW95rwx59r2WC+NA91q/qqn
RBKxfURHXXkf3kOIRVumvSpCMHdi9rVbsdncpshCcLEOxrkemAPZ0vwpRV7+YOFHTizv3G1ejeIH
ZBCc6Qiv7dqZzomX1UdIRUVMNk7zTStYTtL4mkcskkbSXTKkAnHjNNO7ZFYU5wue1P/+Elemt18K
twgLhflIq8rn/34szGF2iy7ckIVriGinXYMSWd5VPn5sdonKnAFABDvM2LeI7JV5NZ01NNlGXjF4
wH3s/fbqcrxhryy/sHs2HAupG7qG+i2cAhSUe3BMZV8RWDvX/36Vz2t1NfOjzgFTWnNyNtVk3zqr
RV7fmO1xcV0wMnIwTmAZHBz17hR1BiJN3zEind3ZqyURJLDf3OW2nr1uy2Rci6J+GhrEMZ2fv7iV
Xh4dv/8hZAY7ItlOiVG6HxKwTjlon4ii2MsNVXO1C6xQRV7qh3TNB5yuWMGdwTqu9lgBO5zzuFpr
J/Zqdz61YjBx66ogX+V8apoc5ZdhVXvhtH1UrUN7bxx52kCOEmHi9KHi0wbgF2dw+nKtBPEhhyNh
fMhynGI4up2bHQhQ3vb8SSTzzoPxqgNOitvB0M9W340Xc7HFrte2fp94lRl1mmoCNZTO3+ZIukUI
HEPeJ1h5T//9EBBBZotoSFTq+M+21L/OzJivI6P4a7me84TrsTdaOBDu3P2oJKJCW1o/K7l8NaL+
BOdA+CGXaMwXsjlrSV48+Y8fWGz6nW0D2jBV6cZTgWzTEF31bI3NdMpc9/d/fwXe7Xkr1uSybuyy
iMkQXyb2JYYdoaoX52N6LMBpwrtb4ZdoBTujiWYmPVXrT6/2hCHMnmvzV6WD2ZAwXyYES4ktqn02
Ts6+6UBkyFR2bxq6g13jZ/U980p/33nCO/meVnM3ujnYkLR67kxzZVC4Wb+GdrkVReFRtnUY/TTb
vW2YSqwe9joWvSVkY2JfEwa7SLTmZics46YvGyzpB5xpZPp8ch0b57wqlxfDKx8ja7SGjrDutlVr
VG5yPG2lq18s3SPvfWjVzc3k5zS4V0VF+1JL/sFCDQ8tNmGxDNpDg+/omztY4rS1CaeJmzWvD09A
nVb3qjOb/VrxLbP4hO+PD/a+djWDZoCNFIfTetEye71svfriLW7JrPNYr2ziUqUomXLmQ7vlcU8t
hX4VNhYYCEjr9b8fylpTqgJ32zGWPkjAkFrmL3dDczcAsvjhFAO12nbKD/uhHZsRsaaNMcX+5oIL
MZDQ+8ohHo/7ChAKCwDdz7Kzj99yZ4j0y2DdEJpZj/cQd6UHXCZSDb5fx3IwR0ztiYeZH+W0b4xH
Qe8BYVBAZI62Mf6aPUvd17R+yjfHfzXHl7qmLEdnLfZrX54np1X/+FtiP+vzX4zbmIlAtnip5ozN
/5yrM4pjK8gM/Kk6AkFej2E++bmhTkkqm2OFNQSxvb+Gg4MlICOy9UfL5ieGkM7crZL5Fer2P3s2
6jsNUZAYXE8eI9p76yLvqR8/pLPeTQZpp///LQhDPWfuihuht1F34R7Z+l4ea41GyexdylN+tCb2
5gcaL8p7wG9S58hpWC991kwUw6r4k2Zo6jNpPJW1ln9aj3pozHg6TPbR5FnXHg01LRp4g7FJiXEx
21g1LZLcmfpgRD/7ImUaK5Z7eMdt47Xt1BS0qlv+fubD9gvvd/XMOiI7SQsPGfOr/rNt2BNmJBxe
ZKUNrN6kCgfkZSHw0PIl5ZHFeds9jKAgBey1Gz56vCpTY1U/G7UtwWqN5qHuD3Wbq7s3W+udu8YP
FkBbbKI6Rjsqxcj2eAFYfs0vfftGQUvwBjumGBWafkNo1xBf1y5Mp9stQu3k5pO3X/XFxUaFujHR
+4ShYwdzxJ0n6Ek1pYC+lm+KCWAwKEngl9kax9pGKDqrxD+35fQL5d/b/GidUdmVgTGcGArrf2WV
7ZkywhptKh2UQoswl29HXAPlAwk6ai9ZjWKthfb5vFROu0P3Pt1TZH/6YfL0PJ4TM78Ls2HOqGaY
qV4N1qHop1uhcKaxjUWINxjZHgPjjrLtmXfKvktcOsilxMVKoEBYuf3ZLtg9c8Wb7MxGfh4KLC8Y
CU7+A7k7mca5F+q1GhYgYdsIYHRprZMwH/eFbj/py9C8MBaw91r5gNFhRCXqJ9trW4fVZcZKOIz1
Da1j+dzg2jgi8oLbKB3xNOXOaSKP5Fy4ZkZtmvx0ikR+s5+LONz+cFnxZ3rTaWO6dzSnOjbTzaCu
qquwbPIWKWVW4ujurJ2e5oDuLEoddm57xGgV9nx/PonU7d4JRz7Q3RbPjI+ZULbEUk3Yk3FGZ+q9
W3CzGVW9HQ0hoWqN+Fhdu1sO0FQid/te3B4Ck+58DMJ+rXsXwgKwDYa707nYDJ9dHvC5pGE5lzSV
wImgfc7OyHBT10OhPJPGj/XZqBkqaP6tVv/D60BariWdZGNNYTEhtKib9I82Tc+0MDboFw6D5vbY
S+K/OtnXsRxxHA4ZiE38yuEsQTUsKN6RT00PA+01b+0ysNfW2LWm/QMxEDvOytnbGY1N75qE6nFS
HxilvLfJKs6VfTddfQvc6sN8TOq11jDZkWPvS/mFO4p3N7fYALRDv9dH4znxlouxJWBYSkkY8oPD
6Rr3hLMqaIy3DSkvrvmLQ4w6TBVsZmWmfk4YhxZEtNVVCmcnPf/ul+ovk90k9iscVhnmtFQfvaOa
AAT0BH2Hvf2dQzcMWbBkIf5deKGVfrKshyfKxDvkttUxbUoIGHnYKYu0HglBbsCd2MxzlPUSQxqP
qoAFFhUL5GtrLLjoUcbl2obE89fg6HyCG8nGjJwj5UocY5X+2W7VK3AnM2SXEnbWymxEtGY0DDdc
hP7ZnMy7uzZrtG3TxUqVCcyFoFLDtFSAnoesEKwyQUV1h86TB9gy82Cdx7Pwy6AdWnBcpYkzSGvd
5vTfD9vP21Oz9P7R6XeYJpCYlS1+1daUu0G0l3Xw35VecQTP4ntp3ReyLX5qEw+znSEl2KxdAaSH
GDZPsiXSa3SSJ2wSH+bsH+HtlUcINg/f5nSCIYA4l3l13DJ7z2uvwbjDVrEBmTf+wQD1rSt7Djaj
fy9yPFCrePPL6XUxEA/afve6apg/Z5aw5rcLksmtRR5S33Pgb84RREUewvMZWCVaxyLViwNKdVZ7
60HRHwW9g41PlN6nYJyCLPrfCM2d2tphAgH9uUNRDflxXV6Wrvvacu9eF8VzptpXn+Lu0o8wtNKC
40E7l2Mbpd54QYpUhi3Jt84079dBfDvt8geP8IddodnqM+zN6d+abwweruXGYoGUOTM7TI+dGg1K
6DmyDAqr6oBDJIEwNtynffPmNpxYqLJhNCV6cdYBWsVsgN6z2d3wAIt+Z+g8QLfy8tBE286Ew6Sl
Ayunr8U5tdDEom4PPE4FXfVs1CWDf6wVM+vy5rVUv0RtoBSskEpwF/ECq6zbrzYfrbS218UBJVS0
CbSjpA6Tod+iqh7qwO5+FZ6ehEMv/iGlv/pdhfjUf2NGAWNWm9g36AVwx7ZXAXeRHW01PZT17bOs
wy+Z/d7UNJ+mOv23IDILa5mN4YPmVyxpNHSdEWYlE5q++lllJHtzsf3wCKMXBfL7CTtvwLYFz67/
PGf+NxLnKR4G0YcWhHmlyn/6VmLM2oBOFbn3uW3u65ZP10zDX1cr+2uZ4m7O5mhqNc6DwvhmW8fa
vrbfNN02L+aKbwMRBfMrQgoyFMO4tZsAyCVqQsvtuH/7J9Z66EM41Hd2aWPuSvIIrCpAv7wjQSaD
gNb7Y74zK/vnbJufdi3raCtyHhTrl+JBi2DZh3y9HQ5Va05XToQGCFps9W4eIAUC5pgfqro9NJMO
f6a3mND30wv64mtXkyM1a00VOnAWlg39pOv8Zaf4t7eeqpIXEMDBwUrP4Br/tAIV+gh8NBDKwSws
L5aEJmJO3fSsDwo5g0KVZAvFoYFGulyhTRYzRsvSZhiX51OoecZeZxoIYkEb9xK3EFxpcQTp13Eg
SHVwZfoMAJqzJpvAuVV1xBS5IR0hiRBQJEdT78yzRNpKCJzvIyEBg8sgdJpZ526sJwJ4WNq+LPZU
unRA7Hj9+doMYnvNawwv4+IHq9a1X769Ra6ROKBIpowrnQ9K6OitG6IvmOwuoFAXClJR7/EmPsxM
yRTaLoUr2LmvyboykaKJc9jJPnbLITKGPUpoE+4+ZH1tmTP4aHMHEtljlpfoaZTrFW3TaPM8si1Y
FQC9Un7MaefHmGuetcwhX3RSdkwIwBAro9IPmiMDJ51/69VmXjzVOU99/sNij3PkJTrk/mIFg+VD
RsuzqBqaBD5wAmiIou3U2MvPxNJp0fmvBvDSrnEjC48trHODW2CFazbM+CnmMZodVn8VEzPgTlts
pE69qwSMHvhtN115cevBLJr05j73sSyqUz4sVA1zPIEBCAwLt7Q5g+rSoGVws1Dl/82q5a9XYo7k
coHOmOavUyZPbT+koS569B6ItLAmZ7FRjfJgOEssXN7qfkVtZQ+aCjbzu8d9demWF+Xrf/3R/ud6
9nO7KgyOLQookq4Ar46XXrTGxdFq5kWbwq69atvOW3s38pV5dnvZUJBNz/hZj51Twfdj9X2TDL5C
T18RtTn2w9xYx4JiFQrBGqxbve2ziRYMF9p5ddmvs+2pgkxbQ69v2/3gFqjrvQFhU72YYVLK/WS0
F+bsRkAnvIZGmoLM2xJs78oKMIrt4akNwVxacreZdR9Msqj5luEYaTEH24X9nRTEbGZN9p1QD0Nf
HKCvTf5p9CVmKYbDWTFRVXUMc8cCq1I6L8/oU+xw6R+4sA105cgoe6Lda4FbmZzmK7yOGhEDTZR4
46tIopAH5UaKCEMoR07pmEHdywNf6uSAyeReJ+XISz2BErcI1IDBUOjx//1mKlPzZgKj65mQbD7l
h4nBcKkhwg2bXM/bZA17M9FQAdqkJCCuONPKs89JzHSXiuEy4t5IvF6ejMIXYbJYXALm8gMHqPHU
WfNP3Sv3eufYP1qJlUSZjC1TY+p/PIjBd5DhBxgkEy//YpzsbVRXX+nHdUqbKzVsejazrgmKob9X
ntkCuhp+samBa1RjRHPccucl2S+4nc/uioeq0POPUdVnlWJOW/X+5yKt300lxdF/PHTGX3DxTT+u
y9fMVxlAtpWBx9Bmz25S7HLd+HCKTlxsqqKds/wz9B+lCfmCwSxuIjrsWaXRvLrfslR78G/6cRyT
atdk+hT1iJ2mzrzlzJICtCMvuQMxHV1bE62Dk7JveRCZ8krf649/16B8P9KyS2kl44nsnvFkVzvP
yd2Ixo0RWGV6YEu4fF1BWB5Vy1n28px1TkFtngjgF2YT1GMR0bdCQzIB0iHGuFtAuzLTzP92pRtQ
UKnDaFTlwWLGGyROrp9BA3PZgA0Pl20Z3obFsMKlfhJyXK554cszoVgHR9nLXqv1aj/SegHfQelJ
SXwdE/gtjsjqy1YwVNGIBQtse/0oMpq2Kmmbsy0Hj/7Ww1qaKufRGdGwlkl98vAvdTK7bgYpX6b0
u93UPO5EC2qeEDF/H44CZxb3gSn33ZY0lyVitxyt3XE13qd2m5mBL5yjibuEc2ax1jEEMgtv+xYG
Y+pCTdZJVzTRyHBjtFjf5mxr+0UUXZCNnbHvLfHHBtoXzzaP0qkd/W6YYm86aGCFr4ZXS7EqJA7M
OP73l41B/ERRLD8FVVM7gjmitKd+W71nerhYKO07Z5n5POj2Z8kwaE0Y2aKtu+J1LlvXvHn4ZNfE
2FuzdcWW6J4w0ekhYyRi5OvY0YEZINVxkENWVjR43KKaqVdHDElR2xjQwc36tTHVdl0E6zFGxywo
+ptMMJ813XJ0ezhAXdaW0YBy7/Ib2tt0g0wY4fwnw9rBO2mTPfRRzyjRZk+7VLm8pl4rTy7PMSBv
2Lg6DGozWEkh+981wLNcP1u1GxItghm9L/RgdjJJ1zduEXnq+9LvxGtm4RoxLaM4eRgaeWPZTBJB
IUqaCFmDuM3z/GbbM/313NkcgDU29Vl5Z73TkfkVLVM6lut7QjY/J8edXrZep2ZYWBimJabP1XXO
rZlv97lc2ptHFc5S77lu6+pcTAvdo5/D99CbAvnOWrNfQM3EdZ49reuaPRnp8OnPAGBNAp5C1mE7
w1rnnyJTTwAW8Ec1vTgZmok3fB4I7njK6iXiz/0Yp9bDrWHec1hNs+DQwfslblDAtKPUEZ6SVwIu
8jZqLKR13gP3N54Dwmlhrr1lQw9swdXrUHOL7b6Iku23/oG/2aKZxFg3Aik4jBljzfVE6HeFtC4P
luFOAA1D0Q2bVW21Wqz39XlbOj/QEIdGVsZl1bbOK4hz4kHB4wjwVwe9rFjUeF8mS3FfGCccXZxh
jRvqOrOuNtUgMhmkwOZr8tbZqj1PhrkceZM5VeFsdnZuPrAOhJUQZdhjEA5W4gRGB8ZI7ZEilDTv
pdWzhoR0ekENarzovnOsuz7IXNlcc12HOwlQereO8z31scFmm6Pizi2L25BYVWzXuCy7qT4ibb9t
vopLQ/yaU81ix7bakdLidWNt7S3TvxTHKFIOsEQYUdEbrb68WR7Sxx5nzb6iYgMxyoa4Ys6wbBji
+LZGSu9ZLj54JCsCv8tGIm6QDcNXo7jZmLwJnN+Nuj3UVSOlj8PcEggNJDD3sYLLi/K50/r0Nhcj
8yD49Y538B8RMPn8SyXi5Kr5S6udQIIYu+EpgNRu6zvLVSJkgBWMSlvizCO5bwwSQnfvbet5+wcL
rZXlt9/yFe1QfeymwbzVzIAAAdIM9Y9nbHqERBaFf5b1BNYgkcSiihq0VbCw7rylfePvNmILQpYH
AC5GuDlKeENc5u4Pbj5AMQOXktcr9LN0hnOp/XGKrIc652N3zcuzUO67aNvIErN5rznEyZJM95my
x7Az1wNk5/ksHpPE2c/WO4o9bF5TmIMai0fToWOzJwhs5Y+tujcMvhHcslgAj3ga9FqPZEYWLdfN
v9QHDrawW5ztsDB0Fc8QUP3Vtp7sQsWy3Okbf2bgtMCnStQSuqTRbVxQKgkZXKjwPHj2hgimZCHz
itjxgDqyjcineFrwOtCvtdWbqozh2drY6yBnPFmskoItV97NdRIYn20vo0xnjKwhFfnTMGjaKo4q
xeLugqihwQehvGsxWdWlXRLIKfXDn52xzt9acy8ZRx45FH8nbfqZmTo9A5dWVJqISFsDClvTs6Rz
O+fb8LB6L6Yd5iW6c+GogTSBOoukISjG5vrk+x0Pnf4Quugfb7FR7iTZEXHEO1Ol7ViyMlarYz/Z
wqXuM+tHf+rCxHv8aCQucXy481nlixaoqiDnYZpNQNjN1aptIxZd9tfl1WHwk9UH8QAC6tKjEl1/
VpM6mx7omYb5KMlGhnoqmiV2aAeSZZ2uy1TvzIVLuJgeLs7hMSXLN+AKyfRLzOUYg+7OiYCBUY9w
sDmkGQ6+bsigferFPm/98RliCVw0it0Dtjvd5+ANXORVT5rUvrrUGk/oxI+OW6+n4TfScnFOKe52
mUS9YiW5d2j8+gLlrGcPSABMLmcDags/0D/WcaOmr074rKtocFE+9tOpeIwdmGUcO/7Bza5GuiP0
R4QNiSeukP/KXXCTPi4U2ovZjOyJnU+/ji4zTG3Zs0nR8LbSZnvTA8515ekhmxckBDi43Z8aq/43
i/bNltL5LGrOdKd/BnNBTwxmiZmg0cEbgCCA5NUIGFeVFxorajB3gz/MZ2A1y8wuZf3ZkjNhDU0d
W9r0VKQeFv8V/rMLPHDbmI0swxQia5YXx1nd+Peeac6/XJTnbrDV2UmseGJg++YDEuT526jZ+Va+
Gl+5o6lD0+jvKpnUh1Ube26l5cXcxi+9F9XF77I1mIQbl03mR8UGTTyz0ooAkfarWDJiP1zryXj8
YGnTh44BJUKZBVBQSq4doTvurRyYhZHZu9em2SXhal+3nWQgrX/1DJCiWo5FOBOkF7uPdqAusQlN
swjLitWu/XiK2pzB+pH6c6VbYwRS8T3lCTzMRMYFWbW2KwXEZQqwBxYKjAxVgndp2CWA4dIFhc4s
EbYZr87MGhUIAXjnVSxnFqPr+b9fTexPY+lrv2zRuqdpOuTNNiDpwJPqYTaBKmX74TCu8TZRKUsK
I1Npv2D/xQirs8eULRqlqGJ6H4JhFBDC2bdIGRpTiwLFcV78UV5KvEUnzdv+WoK0gEUk+1Ka6UXv
2BrbWv4+9V0W64Uhg8HbeS5TUlz81m8bOO6kDS8WnzRCQv8OM2nbF+MPf53MKC+AjUpQXCT3MGGd
0A7QuhUICMo87vSlgDxXRjmJEOBuQIjM5xlL0ady8mNlsAhQOMb2LJZd8i9ThZDHP7u0HHGdol4o
IAmF9arZsd3XyC36IsSCUrEmYnknygsG3BiUDXwDBznEYuj7pvE22IBr/4beWA+mzj/ogm+JPupV
hBzrAmVoPdugRuVQYOTsPDUG7MDZWk6QZlcZ6gAJYM0Qw4nG3pENGuMJ87AxZz9V40qgQq1+9VPj
Y6aMjltRvGoaSPdMPL6TKKUgVcvyZps/pGGarz3maYnfpM2z78Yq+UUnh8O6iL+VbC3KNmjmmheX
YtEOdbN8KHesTvODnb/Ipjv2pGOEoxiOxb0qtuXZmfWe50jiE6StY16dBVTPGNW7AK2dwEnpKd16
3rpgcZvfLhofvtPUYnyYTuToY8O3z9KPYravoP9prFlGnZAs1TurZTAzevznTg9ys88gDIkYEBkM
/SlwS7/do8PlACgwmLPzc1ryH5pT7aU40t0kapGu0zK4SLhOTjmt+2oIyrGrbwxmA87De0FyM3hs
VRzMFZqmqp/raUlC3Ra4vIpMBGa2Mmqw/Ibx72wHW1NPt7wDqKCqNBYQ4BAZ8ujMtto7LaB4kSZ4
BPoWE/TyzXV1kjVL8AxnXeBO/PNqLvarzP45LXeTQ8GfDXp/s2zxVwBiv+vvLsd8oDou2TpjfDKy
Xw8cAzlk0RwUCZ5zDobYY1q0usNy2SB+wO8bDwA8kjz3LrjOrjWBYQJLlWfxIg8Em5Q9WA97AFiD
PnHTV+3CCU03UpfjT2Ub+hsf0b7eONLSDCr1vMqLDd5t7xryu3lkjDL+XnYses+mzhnd60vKUm35
h31uPo751sOWabDd9etVz0iSKWeboUAyGWgHqPAr9uq7OiVWU1stDacNYAVcxDFQ8mKuqt2EZhrf
f4FI15mjesq2yEizl3ZrnLgjp6Ae7eLSsfczGw6c3rBbLgxwARbYdt/wsl2XwF9IJNFuLnv7ap6t
y5S9TyxT55SlI9ZSyOPZChK7Ei9e0tD3ectHNTBnYjkzQHbjBHYsFlEY36/eWP3MN93eYVnckTJS
/phGPtkBGGBTpU+6+aPMLO+Yaz0VP+I56S8vckRtWDSCWCqQzfQ/4rhupbWvmnrksT3m0OOA2afp
d9WstTsUiDPgAuCQTdMwUlv6nccD0nifQCbzL0Q7168VLHR/3csO2nZBak+2Nt4BQNhTgjvlZBUS
ruVsQQ9ZhldIcR+uLnnbrHHetzYRBkQfRoAcF4rM+SNN5k/y2OaI5he8u1sidMY3EdaTH8/qBhCV
VjrpUKlo2529HSM6AStqfPBAYeXW7qqHSefKmze7H01R/tCWRTw/lmgt1wMRJXgn7Ed4KRsJmW/e
GTHXj8J6TzssrEVJjM24Itwq3D0YOiIPwebQkqaMc7rd0trsxJyFvtXuUTjCx3gmyjKmWc93SwdR
U8HWLlNNxdRYDYvPVAWs8QsGqeis/vvBiwo+ofH+WusoAcEt/akXR7ixQ1/exsEIGlE4OHhdA52P
/SGGZtzVlXMzpzLdJ2l3RzAGUEdY47HEsKiz/j81xfieuEVxa8f+BCcHGo538PTZ3Lk1ptkCWQw9
YVs7HGrDTx8gfjt0OJlMdD6+AkJfto90Rp/ksID4iMclBN9x0ZoTARX/8g42w2Ct/g3s1J/J65+c
zpwZqLHFTYuS465AGjaQi4Wqd5KI4la682dHEcWiOuDKwqZEqLryvg5FDBOmxesPj8NPKxiQJrPk
jDBJuLnyWsj5B8YdKso8Y5gGIgR9IRZgyo6heXZ97ViKfuBgMr82356xUC7Xbqxph7qOs8TL56tg
uZVPsJTgcgayo2jTOBniOcWPlU5d3BcbsGm57Pt1BYk8m8kp94zAqT+NyrTveCBfmqK5kQgRwdX8
gw07nHg3eiDqkOcbChs9+YWReARZb30pLtmAkuGvA0QA15J1p9uIMQVJwgdJn6Hj2Is6f9Ktwbnq
YJpo1h4ykELjCJsofRVciAqCBi3+cABUE2HPBkRStqxIar6rgjt9l1vkkxjZEhjStM7ZqzaswCgK
jGeaFh2rRJKjCkl9l6+UHYX01NOgxGkCt8DNKocdG6U6cBWUbb3oBnIwGqbOgnxhQzavqwOHRC9Y
s7cgZXD07ofRBSSdPvQym21BFj3UFuP/TeYLQBngeG1p7lVLP8YmbqXA04pgEFUWzfhkGdULanKH
PErLqnbzyLggfcQwu1VxqYn9IHaHsF5e1hZLkcsMEzW1n2KpSHQWb3YHxB5k1+bp5BTbXArbA587
ZhznCAp2hF4FOXPKdzQrdwdqFOewhPZiyZ8mBWU4Gxg7eycuTSNEB7CjjGgjXTLNdDIX14WmJFOC
4VySCrnjAgFznfpHs/jPwkTEIUrxE+35sIPauoa4Du+ZzWLGw2sOFC+p9iZxPaw6WS/Ccv1hGGMX
2YJlwPj4fzfKo+fzP1V2tvdWmUSjaW2cVOm3v2Gz7Q2cfUUyJ6h8mj+STXxI/APFmLfggqcByUuN
XJMHpc9DzwWpaDL4+DGkLViQwx50KnhH4rWXgXPbK46yYYJUr8Z9MFlj+S7Bgbz2j+XgbMTk0F5T
pi6Z0L4GhFnszUbO0Sz7FEn55HrG66yhIjWTL90l0TwxZiNausx6a+stpDLCNf3o8WWea1hf/d+a
nhl7LNBmZMJsNeGMp2n7lFOVo08rjGsJ7JaUioNOWtgprRrrVWy1fiA3jHFTjvOySkfk2gMDdLV9
utZCtcSEqhg4Bmvqp4G5S4ikNaLEFRG39F542w+SdryQfZcKt/bJXM8zgnnmlOO6K0zzp9uRh2IT
cLHTQLJGjtMw612q79EdZz6F+rdGlawnGTgvfHxBCTIXzE0XCt6mCAvLU44ndw8+9HNVFDnpmPbv
rs9HPwKv5J4x0OCLYpetLT2eUTevhc/+pVcjuADCjsZNpFB0+91G7MR+IN8Ra6MGZk2SKsiYcTW8
lnCZ4jlPCMFb6/qrfCR6q8Jj1G3bxSE16/deLANQYBYFmAlOiOYRRI7HTWuTHWTuF9f71Q6mEdk5
G9Hqq1cKYbW7UDjyu4hQMo+unWtnFOuxWMQHXwmPkT8Bll2H9mBCTnXQfIVOsMHyuObmvw2GfziT
KBKZ1Ldx0xFTUnfIEI2UaGJE4LEifKjGvA2Zk+ydhCEso/Wicoc97nKW9eWNPvrJCBvHfcVzQG4Y
8VkxYaB5RKKRjAr7c3NXHhECc0jIb6DXSatSzsXkJMGgwYZ/A3jbFQi8V306QJBDJMKCOuR2gFaR
bk+FGNAK6hQ+PWr1oaKgRiyOl1R+GKl4pxzFSozKJ4QS/I/gYtS+5vxww0SbBVS92CAP6YX5vbEI
jzd/Y6vTgm7IqitIDedqba0TY3+royTv35lQawE21Q66QmkdhFe8rn7pRHmiDzGlEVTFaituWdaf
Yds8O85Q3ydtecI5+dW0xJHkFeMYuZ6WMc2YyAFsdjCEBhkD1P14NgZCs3Eu/Y+j81hu3IqC6Beh
CjlsiUAwUzlsUAoj5PCQga/3gZfjsj0SifBu3+7TdGSjJUU1IQXcmLHnQKpA32eFV4P/8BUA0Qsg
dnjCTTCahHfQieoj+t+DwjFZcchRi4FVOa29Le9ovJxrhnuYs9exQ5w8Y1Y6DNpgh2oySSdigbSb
GhCzMTAZJyQS81So07uuS4bnGDnNPqtxNGrje+1F6VmVTcvRMj1DJ9nF8RpzJoeF41hQBlf9LZop
olx147paK2dMxYER8K8aGH4Ww0+NGI3SWnbxPGo3ezfJ5lOWWkDS13baCxoCFGTUYOwZrSpWnnar
PdDwRQuqE9fQJCRw51rVbbfYg97PChxGhWLWKfO6dsGwY6b13UiCSrYQ9hPN0/G3uE1GoEOpjxz7
OOBQ0ASVgKKCQSZPUxbqte1L31LRmgRZ5LN4N+C+ntLCsk7Er36mXFYDcyDIjJMa2pgkfbcK/5O2
RiPI1Wj1e5PAs4PuUbGEleAJ7GVjwu61vCr2xNMYicS1lTYkWTY8ANnGBo4EQFcJsnTEy0MaAVFa
ZlTzCRESam3z3DHJuzD3iblV6bM2Epou9PiFUiyUNDv+LftDl/2oMhsQO6u+KipmloG6Llqmu70e
2e95YnzQVEhUygZslwyvs0QXBGM4k7JeuI6T0BIHTNxtYNG6U80qou/op+T2A4BunfuWdjpbUJUl
eFwOwtoqHdmMmMndofkFd1j2rer8i1E5cghO4IYO0/e8zAVvF8uX+/gHkqq1VzC8AvBzaJw2M2O3
Xq3ZsvdMUZcy5nyIz7puYvQKJzKO8NhrHi6AO1K+D1H7Uubc2S1NO87go6tq/YncNEewVhyLij5i
21K/nGz26XQ4T5yNSkl7npaJ2QQRbFeWKwel+VmTQbH1VeRwedOppVePuAjfxMZD0UxZcaNk7r2v
ZW7Rq2XnGbM/Pu+W6kAmHP/ei2Y+sejdYQPAgNNoYl8PWLDF2RBl5I8knoOivY9sPjcz4B335E2e
SRuqQ/8nzwXFifRwg5LoSgYSbAfTXzS+qqoq+9N6qsXwKSVYdQc9PW6wfM6X3B2GsP6ULArHpn4z
0Swo5OCzw1dMPlCudHchksK+3PyX18zxKy8vhd18RiBcVhqfvNFxyrWCJRVrXraIe2gePgedc8M1
HxB9e7WWJZiL6QifwVv4cHG3aGE7zmQeJrw2Xe3QEKr480oxWDE3wPQ46WRbU0jM72xux+bqm2TC
vTGyFzNrSe03wptVfHxT6s8YNptoT9h8z75NDduuPiw664StR3f8VQdz8Et2UWr8iTX2JpYFB5eo
kDrKXuDAxX5TtsZrwlNAczL2OUr3Zo0oHAVLF9NOcQVkmL4mYopkbegwU7UIWyaq7iLsEt9dT6fg
bD0ZHY3GHLotr6zxDIHk8zgoHaXyG3JOv9HDvpluEcr7EqsNbniMB4hc2wZFs0fXch5zNrdeF/V3
y6Yogm9kTVbrtGrjU/83lG0fMKgjXyx4cs3GZaxWab/i+Gh0qbLPDXAELNaoHOPQBav0R4rA9crA
+cmGxGG+snijnO4GPYP7wHhkJTn7H+Y6Ym0XcBjiwtk14w8CO5oD7axhuezjpI0CMgfXCS4pa8P0
FEGU641c9VuyP7zKCHU444jHd/TiLWqvrcwvbKP+NLM79AMEfCTrM4I2ThSL1Qm7w4uzVtzkxmWc
4leq0eudg4gxT2+lsdpBEeu+pSddEI34GRR2BmJmG67pV5tNTkzxZt9Jh6rjhayBDvAFiAKXytc/
Bj8UETw0EGN6i31b9iVX5dPQK/oL+xRKog6aJBnP5CbvOZuJoHBEy9smhWvTNx9Ldtpx8OcLndUV
x1zu1ZR73myBtSxhaawZLahqx/jVrJaz2UzfAeqdzj9K2UJj5vYUcvBupaRPNT26pMBnXghco4yY
342GIjU4kkYj6xOBUQqcSQ8PPKr1xta9JFkJ22W6woWaLGFrYgHWhik76fU47LMxueABrEJMzEFp
zv05tQg+xU9VtNqhyWI2SKQGZYYLeBlxHAhMYgNAI7dc5l/Gv4mWZzTYvJoOMCZtjiwMHkVZ8wzT
pldNUimTapUlFBK3vM0dCSNJu9Vl+lHRk7lT5aQ4cJ0ArE+ArdYllVVZedF6aE2pNdBsIPfMdYvi
Cd2xb7I2P/UGPy6u209ysAer5gAw2oPPUiy6qDKVC2nMYxgGCtq6iYFkHiIWEyj8O5xDgmBnumd7
+oLK+gG/zDlS2sfyDTNcjGlC7SwQJGonzj3Xm0BwJpSY6BSqqa8dmFd3lHR8nNXwNxpmemx7iqhW
oiohZyE7PdWyZABunX5TEanYF+gLKHvMPTKM+1znUm2fFx7Ko24MmIFx1ue5o3pGaXC2sewDeq/u
ao4eH6PlYWYld67S+MNewReuU5PeiVQyX1ERSETnPjlShm2mL3ayGU9+HgcOVMYDPsxPxDiqD3XU
h1w7aZTd7Kgg4iOScEOJWD4QI+P3lhJeUJSJtDJvgIp8H27sR0QenG20DwaxKb1wDt0lCeKoNENP
VGXpwzTwSNs2jJI5vSSRyM5qbT6rJi4GCh0euDu6kymD+TBKbbP/QAy310uxrr9a6RmWsiWPKhOq
2Zvazl/SUmifSWxbyBYWq2Da2jxzoNpQAqe/IxRIdLa7TAqylml1e+Bk0par6QKxWNCKyJFHqBB+
y84YuHhOa4E04Kqxrg4rsusox8dFw/5Ow9VT3cmvidOre2kqxVEeePRaW06LyYiA6vxhF5+CT+Jd
RAbDj9WS4Aa0JUSjv8jFLY9hDacFUz+Hy3SnkBK76a2fTqCprTly9hPkOVAvqdgVsBtdgv6pX1nK
wegriyI0Ti+Q8fZw8+nlxOEgFUJCaZcnX5rFhjtHKtTTuN6nGYcqTktHekhB/8f9oefOfMTOQHbH
Trmaaf/MDFQG0xh2aY81SYsJ940oAsKc2iCflzAemQkUh4Ch2n1rjU4/xIo+0DBxJGsb85oy3Woy
KTCys1ccHNuHt/ShIavxXkh95OZJPp1xoT5CgtJOfaaE+opHU0uch36L8nG4oVCVoM6h1JVvvaGY
CTkfsNQWJ9ZT5VKz8pMwm9M5FsF7gh1XZ/u+yY1LmqvP04D4lubTHZSSuA6IA2tu7VPOGj8Ru4Id
TLbG5yPUCT9gKFbn2AiLAnOemsSQLcQvryHiqIXFWjZJKTeCE+JOhmOyBMG+bjeV11QsD2Z9CTWb
D1QlHtE6C0dlheo0S+GfO5HEZY3bfi7gArfG+2KbCE05t30kO9SG5Kq9jyL0um2fRmDhTdHMf7pt
xhw3GlxmpMxpRtT8Dg8siiVHjZUuGYPmbphfO7XqQoWaUa8ZABz1FGdrcfupTTUZIaomUzlbvGi7
ehwLKV0d4w9EFuloSqbk1TqeVZtku0dhUkXfCc8uOL3XqEX/o2LEHxpLvwyflFl2R/RmMtBxI7go
6dcmUpa4nc48nLZRfZgJT/kmK/EqthjC+Q/2CBwPRVXbvjHTN1c7bw7RzxSKXzkl4gTefmTJNbEp
Wm4OixXUfym/OH3soKQxCJf2xwjE7qzb+0rOl2ATclpJYzJ9xCUWwfmTxs11uJUOmvk1JQWR5fzV
NvgjPc9JJBD39posCRPqg7wqpjWznC23r+ExxUIej7NlkMJ1FPpldMPv1dXwhqzrXCzQjExG70sN
zViDqK+OQqAWjAZeMUP2G2M5crLmmhhKDhezdKKrA/tPG1H9ZEyehpiAnYQ9OOD63Tix95FjU6cM
RA0j8QmzWH+wpOWxwALt4UEfSe14SW48FVHyKfeIvp3ZHPR44oTWKEdb1n+Esv46uuKu84Y1+8YZ
YKMiauve7oH9Y5o8RNXytOj29nw/LEvJ9kNooKbwpgEdcifwXG6GCBCuGgad2hk0f6UWDVxCdiYJ
5alzzr5tte5DI0z06to+VsXf/85PfVarC4r6L1eA5WqCDsspA0tot3gSnWH4skxaduoW3QP3stsm
KVsCvSZAx1WnM+MS02dazqLLCligcvApcu6YL1ou77G/vuh1b/pqyoRkyvOv5EysoCQldeNCfplb
7qVR4Q6q88yLY7bClDuabBIkfA2c59pDqa7UFhbSO8Uv+pGTLgFqwZtIhpLpNupksHQXEkks6Tey
K4nMDw2/TKp4ypw1xfYxUlyEkUnPFQRPs2LROoT5KIdtMWLW1IdfuDemP6fW64rFhfrdGaKv9ogx
F02VjZ1X4EQWUFZeVMUIO6pndjVLIb8bUe1bov4e2ZQZiiNnez3BDYrYxOj3TL5P5kmXmb5SS9Ob
aSU353/rb8I63WDUImyUBVqev3Z59owxD3tOTRMaxdeFW2ZETgD20ceVKOBbYvsU1fYPp2kMtSul
kWjT3EgtaYXWLu6ZlGYnO/2ukPi8ClemJ+JKveDgZ0ObHSJV/GT4ZkAotwOCJ0O7hWVgUPKZFumy
vnIRc9ZKB/wrI/JbKmg9ZHGLKTgFpxK1bzRkB0Y6UTSgKBE+Ezxyqoh1RvCuDmRsG9YQf7H/k91V
r4ijrFR51APCXRLjcptt+YstluWJzU9UDvISNrF+aWsCHk3vN3SOQv4oxr01c3K2S1LJ1Qv6g36O
m1n2IM0Nbl42N6LoScDi9IXAurY3JRH7xiqeebzou4EB1KusD1tlpZowLISKfsMvFV2x9qz1TLEe
iOTSIbtKN0Plqs4McoNLydXmjZiSHobeMzgzMfhhz9UqzPltAW+2nv2igvYesWhHAp72uZ5EmHe0
k0KscEekSQRTrZ8G4HssRKOwAxQyLI7Poa/YIasuHnYazNpa9FqxRQ4n2iTSEWt3Klv0PlCLFwx5
c55q5gCC+Bkx6D25d2QPNvUISFAB8qKmN1wiLBRx4HKIWuJ8OcYtiYM4Lf/NU0ZId4Ejq6fVZTWK
T2rnyr2TNNNRZYG0yM18LpToZ+hXjI/3Jlqsi0x9S8ZLONSj2PJ6g8hXukr3UaFfDfDeByujBXn3
b05wI5cGtXsIBSDOpA13Xu+XNG0PClYwKBoneXhQBBQch2SBa8Rp61pZVHl1Qkg6HTuMzjgG17wM
VhMNuI5RtoU4dNGK6L7RNpN00H2O8QYX1AwaaDCyE0MCknjDhP5qTqtywulayvSfdANrbXZM6a6p
cP+LPLYpcNfGm6Abjkt7OCwS32/BUeg+tNNhiWbjtIAL2WnVa24r5okDhZcUlRmW/aICVuoWH44p
64Ukns8VYBQ2dnSEKeMD1AjpWHWadIRrw4K5jmpPGzD/tWtGO/qKthNRA6zi3z2sNc8JVTLoERph
4iRIoieU0DsVx0ZISePgrurahV1jI1kkzhx2CwraNp754waD7QcZAiBJWEyhwx9H8PVEHFU+kTL5
zpUsD9oVK9GuIMQHpdUWnty2EnXcoEgbGKQ7iDifZt9YJ4ydPyltzAxmRuMu/WrvNbNWPCbXCi/P
ClgrI2Oo6JFx61Lr+EWYPacvuXjoC6ZuTWnEflTIWciowX5TDiYeYX2+EcIkP5tE8Y+w4Pnx3Ovt
4nkuS+0x1dswg8/5tlQxbc403u7+/2PUKjZNhDTD/f9Hg1GTE1VeHHoeO9ispfqSNKOxI7EynlKN
YjOccUAq7YskJTgeauaCso7iI00o3kio+LJW0peUaH/wL+j4NQ6aEq1BE9XvM8axXbF0XykFQx7C
IC/f0VwWug7ja4+AclRbxhZ1HfpAafai7+UXi02nW67aMep4kGKUI9fvOppen4rY6LxewZG1LMvo
NhygCL4p8q6wUscvdQxoQ1ovOAhNbxxj+aEaCdfLQ+JpsyKBXCye85oVSK+TgBosntXzwLiWSxdC
XhYT0mkdi/7Vtljms2ozWYHAk0zc0onKi3BGdRuXMiwxrXrsmLGXuaKvggSr3Wx5Myo0rqrcYhT4
7EXb3eRaAgOdmS85hfP2x5LEQWk/x+gSK9qIVXFCqAngMSjq5kPclufRsi9dm4a6kgZN/THXZShT
XxnL5YnzyD7Gkivs5ymKsDyk5O2cxRUkqTrOgxbfZpqDk7mzOduX8+SWJXQrzBFT58C6zF4aTAAr
MGIzwROiHnuevbLiPCus+LoBasAsDnNLYksjyjO3pL/ZEcxvSrfshq53KZd+jfqTMWKZig/SauHU
To9KcVX6iUIaFZ8msUiIw8e5107dSKIAqwAC1Lkiw1avsVfyG6mZ6drizUEBEwA4MJofBSbuefZQ
l7QMv1NzndJvu9d9oUqhqBgBWX9KIK2U5UOykZlo3hg5fc8GNFWzDtCPw0leEQrbDyq+uDKSxgdX
X5pU3S7sJQZGKMxzMhyVAd4FmMxz4zgnRg9iGV+SMB/57j2jh0Csv8nzepQFtdXTQH5qubOwB2LX
vygSrmc95ne+Sa9xpj4N8YthVHu4WD7cyEj6bqDuhUQPqvRNXd5j8D5WTOcSrbGDxLwg2PUzU2ni
PAvWhHXjR/1fSVQTlzMYBHpKJlxVs5fTczeJGrPmt2U/FQJYA8GciLIR+F2O9GIpuLfyC6CDIiOK
n33a7Db0vNnFPd6G1XYZ72M8VXiPHQHAtG6CFTmksBkvBoofhNuPDSP3fMra1gNJ47KBeAMcuBux
b9Mguu81nATVnW0Oie0r9lpIwqeME9Asf5Bzc/XNDsZJz3GeGuITTXlSkNLgS7BPQnpP8H1Qfm6C
59TOhL4GA9O3XqOCsJDt/bS+lXpJN8vnMAW4EF3JwOQ+U2bNx7iagVQ2h8wyjjNamBVxVCaYigB2
wWC5pxoQG5flrqJws+4nQmpxeA2P1VOh8/VgC6QQZadHeytvP3Fw+KTKgmSOXoDy7kdQXjA/KXbd
qboZAC1blS+d1XODHpqv/9LaPKlKsYuNCxt9AMGYJEpPHQmXtkCxE36WZXoa2ADZNAbrzSbZubkd
7+ZI9TW4sQkstEyD+oGGnJt60CTHJj2RMgtNjfPX/I7rPIw5/QPP4KyjHWosG6P5HdPwp3z1xkov
7CPYfzpJn9X+X2ekvxrXbJX9GASZ5OYI7M1gRDP7r0YGfFzgJ2rDgY/KfGL49UBhuJTe4CipAcxA
7KL8gp7EWGa3cGi54OgGrQRYhHPKtZSbFsv7bD8RbIszXyJjqjoPQzd8FBWTESIB6+xwmZaDlr72
xQ+O7x0JX5mFcNrc5PLS0ALGPQeWmq1+es03IMLIjW58dtVziWdFMnpIXbeifQUfFuL6uMrGkbJJ
PB53u272SrGwarkI6cgNQsf6mQiEO0IlL5/1ht360vojnS5RobidebCLWxWH1SaMzjmO/fdtDR7n
Z4kNJe5N2bh00Z5NMpbXY04VvYUTvnR433XIYPxsCWFpQcQStu6SfWFDTdP+MmFBKKeAvmyoX7Kr
SGfcf3t6tnYq7WARWp94UwvJLfYlNoeKXCWFQFlI9WSY8ViUCBoPKrH1Lsxah8KUn20d2I8foh9e
exJIzrR4CrqoNXjkHkMJjzDmTY9AZ8By0+uTNTSyN7LIAkK4hmY+D5QfqqM/D0xSFViP9l/KNsJB
lI2d60C1oF0DIZwoQzdOEvHqBqbenPdE0C5U7O40JueOnQXKA5IxYVDTp7rT0zA+51fgJUdruLUR
N12RXCxxkPJzT5pWXW5wecgqDBSa7/FJ+i00JKM99gViopq6da+6tZMGQ8lGOGYc74IBiCapSh7w
QUf5moFRlCL46h8nINdkGyAn8o7XOysevu8uoM/hxBkH8tbmsIG6FUGUADiCZVFM/WOV1A8p2D/e
1O6U4iTQsF/lt2HmSRJ1R465rkMiJtZapEqGEharC00TD/OSPZBm3ssMN1gQMOq3EM9uDcZWzCTA
5HkpOyh1BKEj82OZNZfw6y5mWw8pCZbzQ0ljMo3gvo7NNMOarXK+IjDBvqF32/SfMj9v6IkMXzbL
NTYgQQVMr2s5/Vk+V9rMkqnBUlooP3LE31O9CTqLq4aqz47USE/gV7ADJbeeRTPjxANQn51JQaXC
c6tKHmAYMJR4axwFlGC7mEA8udo8MOgXC5p9vYOLsut0BW6KBBbrd8smEAy/1Fp3oKkj6HPlYGMf
mZQ3OPzBqp7G+Emy4Ka3DUl88+LYT2Xak9bu9o9bONxc7i19Wo4mvUCSYCvFS8TeYQmbeNWumy/r
mJQGmOTk0m5brc1mNUzhjNcHy94EdK9OcYGUZQiEZIdEv28BduW5Xu5YmMTFcGRGdjP1UhI7YCTm
K75pd6O+yNvqPgPTELDJYAQ3HkYe4zM39dIdWdoOZUcmqvAktcalMnJuZUBT8ZsBDWcL/SZL75i1
LKLQ9EmI5VBU7McAx7L/RwF7jvvrIH6i7keb3tIW/e7FmuUnzGpBErN7YWzvk8gbasLwyfKt0y/Z
J2Hr/BkjZnJu03psiVJNz635PVF8b9ZoH/IjbX6gdZgaOvT0k7rWT4pxr6bj1KE4G+Wp02545jYa
lV9G95biXxuOeR2dUjv1IX5Rs9qc88jac7Q/VmnYGPJ7av6mpu721LQ/2N3VxJBUWQ7utRnW50SH
szhmCncNK5Z8Efy4HPYHEWo9AnXuArI7NvWL2p9wVYYx3cWC7YMEY9P+0auLUg0HC/qKWRTB1kcC
+I1zQLYDZdDq164hgppmT9Xa+7C8Qa1Hd5XHfVJaV4hhH4kKnSN3iK98DwU69EY1XTDd0BuyekTR
JRo18nx56HT1KCHgGPOxnQ8RynCj4a2Krp1OSUX9J62ay27pVFAs0f2jH2ofo2+OiYR5471Qq2DW
pod7SZ4KKKyl5gjhW96XhDDttKDWV0KiC6/x7tFyaBMdrYNmxPDREUSwAPBUt+mtXoy9rOaMP++C
sosc+wECW3/rdHQNCqqN+S3OeU7hB9u2k9BDLgybvmLzEC670hcZYcQ2qPtW4T1WH2o6mbmefpwW
HEOsHZh/Ann5YxQ/AUd/UAVV1o7TB9W0hUoAquv6KefmNKI/W35JUZ5Eph3b9X0ynwv9d4owKUrA
duDegXurYaha60NV2Q+TU+1mW/LjSPrVY3EqV3ar0gse9ecJKYTFyq9EmWpulGg/mIAnBDXACS8m
wUaHOLDONoIIFnMO78jlUkpWj9CpB2aqnEUiXSBCFfZ8Siz9k2pRECHsrGee66Z8rmuVpOG0gwrD
eZgjPucuQn/UNdzsLD7NS/6Om4rTKcROnTO/bj3rjwuWxWXhvAPab+Pl0wHHY1W1xbnGD6WZ7cOa
xIifBbZulIRI8RyL+Vt0T9GaIwvVT6BwsYVquAsw66mSK03JmcK4ozDbPYlMwzi3RnKo5+VA7Ken
jXNcJe79M4PKfqmVUIJYmN3apAiKUEBXXeg9hGPqxyUHwsiOv9NMvlkoBVvnOPDRfau/9w510B11
A/ReMe1TNOQ6jcQ7kBXOaBtB0df7gX/TyEOnx8TniLBnQSk6h+qbbTvdAbiTfmh0ZLWBZjywmDsp
TeQVWrI3lnA1Or9RUYW3g4XUsW+vX027drMaDUgJInwYXCxaGRajBonzWyIF3ejqc1FVT6BOfZnh
r9RJWHK5y1CNzBF0mUoP8kGuHfye/CwZLUfWEtoGTCRp8B0QV5r1TNvZcwQUaJs3ZeivHZVuJnI5
lBMd0xpq8gYCHQ66SpWIvTVHUxpS3UZLCwx93fUYq/viPdt+1P4Ozoy1cgK9TwB7o2PBGF40mXhF
azHlmrd1eNwcIcr4ZVraydh2i/HnQm1uNsxeYz0YK1nthawaPuf3qsx4li+ujYKXgt3vGZe6S0PU
lj7So0ZNCLG2tb9S8u7n5n1cINWy2nekN6pOSQlkAY+ftT45Ur1X7fatYxGlk+TrgDURNaia8oDk
7keyEarQgzOew4t0WaXxiVqkx5TSBpVjlL3S5AkuNxGUM1pUtsZkplCx6eZoiZFY5UAFIO55i+8a
+MZvCwUYQo43gfXuRHqcO9BR035N20Ah/mOnHwArzzH6Xrcehom1on7vuse2fdjwLxCGJf1uaVf6
3lxcCwUU9pljcmL62Qw5LiYJxKJfyNLNrGGs234VMQEDZMo3YKvKIgoXtpytr9TcYGHGklWANZZx
6cp6DZIIA11m2SFPaH/mNMExruIk3US9u2ykOHZ5Kb+bqhzKhWJR7oGGZwNiUKCqsTdlr7Vi7GMN
M37yEhkcyhUIIw9M6m67z8y3UdnbMXVfPVBWUvv2OeeoQtEwEdZp+OI9mm3ZAhKPZDtpk4aqzKps
2PW4deLhX0srhcxZg9+WgOevLM0Eu0CAMqsrCNHD7Md5ULU/JX7nkWoHJW/8rnnAfnuwtW2Hiqtt
AomwA1q8K6AmYMyasiMTo+8gyA71Le0bYG044BfPmEtMeZUbt+1dkUPWlVDpj8RaToI3WUeZNEcc
oHQuW5h3Dvz4lRUNr1kAofRgRud0y73K0xWLAdAI+8jJKzVojGa1CBDA6/QPKjR9WboqJBbmuOZI
6NzZ7LISVmqsWSdNkk+jpXLI45y6PsZUT0GcoljqnCKsIBMGfXJn8abv2s7vwBrTC+JZ/Ga411g0
V0EbhRM04Bhw5dI/MiaowgTsdVhUc5dSt9M2+bMa34FE5C3blmsNJiIyP8luYBOEdFE0b8OMA+Rx
qOOTyQaKVY9bCepMiR6Sqi/yQKRkId4irWdYt1zd6Kg04iBDtRE3Y4v9tezLLxCxn7N+MpnoiioK
VZI/ltDDKYbsjfTZ1NbXyqg3VlXosIe1aihi6Cz1sSY51aClwd7pzbsDVY3rLXESgjXcKEvFu/tq
yX+NFIdSCSj0gAemKpWgczgm8cy1zce4e8pLktgN4rIVsIPMyn+mBAzlJ08+a+cwtfUNmIoXIfi3
KwLVhMoz3EaFh77f2LS8yFur4a4E6ll0ZC28OvZyaXCVdlu32S7iFMilQ96e+z600rPCcXIEK1jX
M45XYHDsM6GsJGaYsCRgNRUYI32pnQJiftyLgbLuzPkq0uV5VftgIHPX5NFwyavxrEucwUyjPddA
PN1JH4EoDfKT1v4a45jRDVweIxVulDbNwndkZQzGBvKGMxndFdTCjq19H+SbzGIcU6ASFCY4L7mh
D+BnWRdD00OcifL4YDRTOPZ8weai6QwyCVjFjrzEoGWy12yRrNJK8jM8K9T96+h0+BQTLd/Psf6U
NyI9CCLRKQYMf8lKysByWw+7RH2a22664busfPxcMRokbKtMj3mi4uHEyDPh46C7vpb9rix/4SqM
PMvLr1TUKEMaEovGBi1jexthV7jFIrvaWnaNx1nfKwMKXTna6JFU9eyooYcBGg4YVg8r6ya91GzP
cZa3gl/wgmz32m1+grL1ylxKjzmLGJb42yxIolo44meosfGkpK71eEkuELBeq4nwYm+L4SRliMaw
XQ+62QXWythHPY39Qk1fvx/0DBRQ3XmmyczgUERErPw2p+YcgpMhsz6OVZhy5RidQ7jBeWPf8DhS
XefJivyCnP9K4QRWKNogIGvRPsRbvHxWTMZxvu56tQkzUFiE96P/bsSE+hY1cPKtF6aEwQdSHTRI
oH6ajorbUO67t7DR6PK4V/t0uG1phqaQSWFAVoeLYD7yIH/M5xHYcw08eJB5JpaT/qdgSr8CjdfM
CDY+z/4IWERvrZTOl66SraBjp/kf/u/hiH8xcatIG/bzTECLjhvtAYn7O0rah96kSLAA4Qxh62AM
SnkYC842Y5awTzISf+EdTscgQN1wchhsyyW728C8JkVTd1300RoAi/aL4KdqJ1TuelvXmFEcmiDj
d523pMk/xZJYTK3EadVkbXyIFM4k/VMiUg8VvymoXOwAanl0kF9rCIn6LTOgJq9SxfSaQfBpB6pS
B7VyzTTOvK9E4/Ay6Yzn1gjglYaT1azvZY7ndgVr8VPnnRMqo/QPqzfzKduanRVF782U8U6COwNw
3XyXjYUXJEEuHg0PphHz0NFS5BjMZJMqT26zst3o8u5fkjjbwWfktTIvfiPTg8aKh/3Pkga5LfEd
aiOXkARKcn2y8bJt14UYHT1cdQB1peKIfWtGL5MEi8uIi6OdmKc0lkBVI0soRvqKJ9w66mR6h5Tl
8irSH0t9V2aO/G7FS0hqL8piznttLdTdgo1qxM8JlhooZpsf9BoJOtpOxDNgLs0wn3VnKq+LYl2K
pjuqTs7Tjzxu3SjohlDId2OKKwcUIkbdnnqprFFW8vi8N+fEVJAc8nFnVgT/cCJMffIFDpwH1jzV
Z7V/HyGIR9r0TWN7aKe8+YQa82aXTnhPd1reHigK2zmdFQyrdpGE2GvARDSjOC7DikcYwpqJBVa7
aYlANH0o884jekfJ+Uuf2UdFHfwc02s8FkFrafArvltTgzRJVR1ZDAXbFuwAS5X4a/8ZAGdbtTna
FbFSRrfsWsGXcZMaRCEv6JDYkc95PdARfLP4CemGlPQSNLzXRLHgv+e1Xb8QHAkwkIPCpWCGtbgk
V49G+linzjfzcQmmxJRr8ljfs/5D+wMq6me1qRdcWE5Gf1a3z/Fprw3xhS/Lvikt1lXnSMMDS4ly
F1fDG32ke0hS5HqEZ41v8bqEagcymVLGZnimUDsUqXVqFYpD/KUVLkGiIO0iPlo2WzBB85z8lamd
0kTeO10ejJQEmM7d7Pu9qr6I9S9Xv/7j6DyWHDeyKPpFiIA3W4IEQe+K5TaIMl3wHgn39TrQYjSa
iW6pmgQyn7n33BG95wCWqqKJDJgfBwyslXpyMTyflY+8ono4S4690ZRXHdPMCO59+ZgK5iyV/drK
FGXi1GwNTJDaVhZfKXMXaIyMwdm3psQypL0LG+Q6M2TQIjoLkINJs4k4/GbM/7L2BxoCOTq304iU
i/4ipvGLSXa20nav6C9pBAgHOdXAx43tDoefcydnDfUj20FE4oLYbWibey1ZqfanlW+LZGcam8xx
4+CmNa+jfTR5qKIFu/1b2POugiRGlg3NSnLMmFZJNG5xvgmpGgrojXY8XjPlOIsLSBY3rAq3GmpS
SoHUi5uqG9dBexJJGtsv/099LR9WBrMYVswNxeaip7CF6TrBvcenYqQkw3O4JNN4SvN5HYeBa5kP
uzyreY0oYt7rHdSbtDgV4O4nBf4LT9SoPYRfMGJMoxo4FMI7DeF0oe5qxB20ZlkwYENjB8drICcn
Gm1aHsDwvJcMUdCQkTcUxQw5SJeMpN3soL5BBqaTMDc1yM+lHTCPy1TOPvYYNk/5OtVpTSjx859E
fyNahF4QzFkH/8QzSUjEmMHLJIzW7dPPBJ1Spr3hlt9qtBgtIuVVI8msfjQo60BGmS/23bZkezFP
+DoNxqyUATnNjXIcRbmiyN6E+lFMTDRs5T6ntkdY37+KJr5AzJThDNgLmL098yQonO7IrjlFIDke
2vwDxsI8oEiy90guMNUtCj1k8C6zKUwiblkiqIP+6QiG356e4eisvoDVLKMjcVfEpUTtOXTASYh3
GVB4JdXaZnGXZydUT7aBvyDiHQnXeunPwTWKSXtIeJCbVdAO7Iq2ZK5A8WXIcy7tW2ySEYELi0gB
4gA5mrfU0NZ4UiSmLvPjzH7gXtZvVnVXkVkCoXQl7aNZQuE17E8IzOwAEfVOStoj4Hs2v68JmzpA
VRtW1RCDfxMO0LGFIB3zRiF2lb8kKrxMdFyUnxJ6py7j4kS+OfY481lmOCjZS+VsKl919pnzisjB
FpmRq6ol0SeKWwP5IIFFGvjZTyL7qBXDc6hfxhKkCEOhREXVVQOdyai47B85xOvCTEJOow3r21WQ
NdCIeZ0MjDDQIppkCbFQHqkt8+WUdCHNoY7ayzzptAPOqUusc0e/NMvhUc8fcP887hnmziCMYvxy
lYy+9dmr/a9S11dgwVGb7mNrfGkyZZvAdqK7WDVd8N4nhWuk49msot9ejd6sZEmbYb7Dhzg4lFRE
wLKdtcTfCI44zkksAksSHKwREG9g1dximrIyx3ZNdtAtwGArz9e+1Tai0D8hm9+6hYpJRRedrdD2
LGXD4vxuCxx0geMWrYpIBbddsjKZz/f1eCRbmFpnKP5fFfWNhB+Ja9CuqE3xEWTdUyBuBPTyliLM
UdSvXim/e7jIWZedi5wOkTs1D8XCmGe/FO8j7VNV3swqvJpfSndrMJ8F7W9G1L0WfeutvG9VAqIr
+2OQRo/kXI7K9CMZCfvhk+EA/2gFwyZqWounebH5sg7pgcoHeYP4Lb0WuLjZ3zL0b2ho+ohQV/zq
YRyvRYhgx2GYXlUOj7C5Cx19K4B9OnK1qxs2MvqyKPmQlQyF8fQ2ZOmLaMu7NFi+zFtXaF8tNApD
FXQs9mEevxQBqkeDGlUOuxjudgGewLRnKpaVvCp/h2Nrwul1s43au4JYYTJjV4pls1uOd3MEyrq6
N9jz1AYFv4guuRPxO7pdFYGKqg/S4p3De6sm4wuavL1TCbc+vgw6vSNNjtxLV1OZ8ctphHNu+Agk
i9iwS87CkJ0WhotDWRkvwcSOaPqmMFToj9cdyCGboTp8OVbg+kxpzobVbs6N1BOVFFOwdiueIbhz
0UJmrFAO8R+d89xED69w28u4W0L9HyqCAis9CjxlvkSOqwWbsD5pyV5uPzLHvsnx1iGuXL9Qz8bK
YW5MeLqKnwDjL48RWoKIY3Yuf668b94UPckdWqMkPgjT2kr5X1co/vJS9PFbVD0MHDsFUKsw1zju
LwhV4VsY0wawkQFF8ZTnl6b2WIAgY7MU30ohP68xj5s1Xic4kYK7kyS9TsZqs4bNi5XI4iLRPI5G
kKiss3CzklugAaC5Ja8c3jjWJSDrWGEMZpcoILnFXEveUrkWqIXJKniwGDaPPAKNsZJe1V+n9oAb
bAiCkIWrUuelDwcR6Co+IjhhI63ukEM0f4mmPjPVALTF0F+FO+JghLfBkgiFvXJ1TczCN7ntrAZQ
XpOzpGytW5fr7k/GJjCy5Z2q8M1gut3gW5frHZG5LukBu6zETCUGhqDc9SLb5SlySkivhhKuFUYl
pPha3CgMCobKJ94v6+J1jB/d5/NQTrQKaELHZ4p6fo2aNGtc8nPzq/ZXfE3o8S9EmzYARqR9vJt2
7cv4xHA6p2ubUrha1x9MBRzkzL37Eb6XL7xui+L46uzqK+jdFZaWCZPiHTkxnmw9ewnRLZBrrvM9
XjI4A32OhKifSH3LmJ3gWWKbSC05sTgble84KBmdW/2f1K+1z4Hlbb2eXWePUEC86EeFW0jF8kzQ
mev8o+FwILQjMWXywXIECMlvfkVSh3mOxq+Q3mCfs9pVpo1en8xHiRHG3vK1del+rLhZV82mwiKK
sxx1wHwakQNPQNtXxd/0DpUAnTK+C8rQGTt8sXG0j3xxrvjMfdEOhyvcuIVtI37j2aUIWlEr8Nzz
o/UzwTz8gPwoeM7F7NWsCLM9GXVdxs+E6hDjnRdUa6l84KlBHoCHcwiPmbxxFJ+WdDP0ez08SPYh
jw7cftW0oygOO+bGvlQdUAmhgxHwjfYltDq+QMjwXJvvpdedMEmowaq1fjH5Wv/Ig0MxW0IZG3w2
J4xR2O9Bwqvns8I6PTzV1ndjMzkdD6aAR7Su4eHsULsqxnnSnmyVw+xFbh9a5Rn1s+HuohkNH9Vn
qfuGfRTGJS13YXppa34Ecr5DmDniErTcHqenEfImvMkkhRt+hyoAMAZVW8Af1HwI/q5U79J4yqHV
m8iAlZ8g86S/qvNUGRjfpiVE+M5JhECaMRsGPorB2EWxjoqNbUv6o6BUBAJkb54oC1r9STPQMZm2
ThR+KE5agwNra0BV3rI9sPOTjh4fDzK0ptnFf6MzBkOqqWyDlEBEOlQvJXIYSI96NNhyxk8l2CSp
j6ZT77Z15qntDqrNUL9wUPB4BxgieM5ICmJxwcQs/AaTHUQoeHjsSVPxCu3FFm6X7CxlOz2G3J3m
w/CmMpKPUKacDYlgdhKbeoTYa+cz5azFa4AHTXvhESmqA99u2/GbT0G/bUo4liy7OGl9szrNvC5h
cDJQUG/zZsdDjAqNcfgte4tQJyS7hvjyxtdIQHybibqzXWNbG5yq0Zchn8zxYJWHtvVlaW8TiZrt
OdUV203W1D7Tom1c5hIFaSzTgz+QHNHGnWdys3Ig+/q2Dn9my1VKLovqNltru8KdtTYnTC9blXig
dFeUf5m219Q9mJ0Aiul8qbuNDrLkj4+C75B7st7YqTsaa808w23h6+l24xntb4UiKdrqDpUZONho
ywyxUC+Deh3PrgzWoFnTfrHGlYqtMm+q5pdJtgVBrts1IWDITQIKg1MoYRWw6TF6o5Q7UXKykA2w
9ReuxvfF5qB9I/AjoQwFgYJYr2Qb6Vb9o6WccX4pB/WWtRsr7TWwXKdeyVRDKc6oVX3BeBheMvjY
/Qn7FgtvnoDgp/+cyf9IoWC5JGaJYlWh0lMhpbG4QKCLK85dGEc6LE/mKvseoTphaooH6q2hHULM
YBREeGHDvqQPfFVqe+D3BYgtKehXjck8ZY36xnyT/mJulHkHKoICftP1AFm2GTdi+eCt4Y9OLk1P
LD0tGKh8vsHXSvOSzwXj965BknP2yPVkqpTORW+X8zfQL5MVcbB8zYAH+XTJuWnwwrKxQqnw0g3m
rmOEx2FHypdRo256jCN9oUzbzVQIgL56WwQlvXS3CIRAP4SPBbbA1up9tTnViI4wH8komJ+FumXl
Fou9zRnMC5LBKSB2k+TKdaOcJkZpsXzuOGT06aGzzDQ2IyN5HdONn5TbpuX4WAM+SK/D+kOjK1yl
4SHkw3rPR4+DWA12ebjOkBiOVzBnbFNqGRzAbWYrw9aq2TNPdGqX+QDxpY66NU342lAOIt7uI0Gz
vIcTMtxxbc2bOschxmBiNRwXz9a8UQDuEudUytBZObE9vHNZdItoIQDiILFZqyim+m38MTru5JyG
mArPR8oZkNKpr1GqdLKrVbg/16Hlg+SpwI8QYJF6qliFL8zX6h+F6Lon7xgFHJ8sCMXa5iRda81R
iy4tDw6D7fzufBWTKyokMrjlLmRKpct54JoNI37S7XzUalLiR8jinXMHchlDYOWCFKvDL6IcTYLO
1H0l+/zRymiT6psSFgG7/H+Dsubnm2DAsar5DJFJPqTmrF8N7GPgUFhUEjNpcLevm680ZjWxo4VC
zIqLR38neoZ6iTsTXFCnvxflj1yv++ZO1EzPL2k2w29L5g31yYbXideCr63d8fAQRZJ9RecZ+Rmb
CLL+2uW0hWsiD4eUr3q+QouYdIZQpBCuxFFKHyZ/TOGyWGEdVza7NNizyDDpIXj0A/uiO3ug8sxt
u01u+RzUBsEF0hsD+zFHeeslbPCrVYdfdsWubjxzGowMXQS27jtwQZagWLuOKpKBbm9AlpKCt8ny
EeLpk9dq/2bSCmIs3Zf+D18e9ICfslnb3XZyvmxr14Jm1yE8NH5bE4w0PLTiEHVHxliJzOQShBLS
Mj9FUNBYDyZv2pPjYrhwM+f4PmK/vGivpfGTW99T4w84gtuKETf/UAH6C/kHEBeIqPauRNFlob33
Gtg4jW8G+9re9iy4qdVRaswn7JgsPQeuhTxzdeTj2DdWKuOMDe8QVyz2shYaA3YmdOHzil6g5F1B
AWMsVaI6H/BjcaShT62Br3BEYn2lPlbd9J2SWlyqs3VbMJA7813bd8QqJYObzQgjYTTcJYsHfgMJ
jA6KusQC4HUNbeoP9H/rTL5QoIqe+Q+W8BWz4qL6R1ESWz9YK7h1ePOlfE3WWers0uoyt6BvaRg8
yyRzCqzKZmCHGHxhvXUFmRwXoi7YnnN9pQzayRj3uLep6BE3ds4jTZ4woCJXfYcEZw5MBQ/gPRru
O+WEXSFkYNKvm2xtFPsG8UIxHHWyNBByEKc2dKcquijjXUrQ/Vac68SI4Bq1qJHUY4Im5WVGBj/D
7A0tj8eMuqqkhQTCXI4HrD3E2PJecNzx0lVnHj9roLP0QYcBqEEnBvdqGzanSCajcuFJ8NBZT56s
fTkWrAKgSS3lK49VVGwpaKkA4qvJ9P9dd1b9Pj2SHMnBwV8Zt1DK8JKrGqu05zDsydJgIbMzMQvi
3LY22rI+ZL7sanh4QihM5O1y+hxhigL1UdJNyUIg/nHEGrwAqUjh73jmdqivc/6YBpiz8lWqiEtA
VgOHluaWFbMsrWIymZpg3EWOvAureC9m4YfQaceKUGWaU7SBSGzRjdQbk7Wq2cn3Jc1jMv5xaQ/J
gFSBUBjxTko4VZlFXPhLbKPBGi7SgAwv2+mMXZiSaIrvLhNtMJ20kvEJ2soCSmOwJTESJQOPcRhy
wpHcXZ65Uq5Xsy4hq35pK+IxDBzBTrGWLUK7JTTadAiiv8L4XNfXqb5Mo6DPOBXlN4E0HO/o7KJb
w8leFp9aM2+K6SvDvo3Ws/hsOXkn8qcSUh4kxUb9gkBG+TTaDpx15dkln3OvbGTkBcPOYChWgUpI
RcJXn1FnwF7DfpRaHCu8LPV55vTX+/fO6iAT6buW+CijZpc1KKcxm7CzINwwbiGxgMnMpEnD9dgY
VzuDGsSDYI3MnDNrNQgCDOdjxsSHFW/TM8mWAKKHntBRwK31+hILdlm/fMhdylk+P2P1p2hInQgJ
t66/dAgubZW6eT8w+4LGRx3Hd9cy+wyvrfymqVixvp9FdtUNYAUsGH9a/cTEPug/+8pYdQ6jvesI
bCqr32Xtk2ws9O73OXpF9OERiHjPUB1DnDT9sX/L9JpxZ2gAA1liwnXanYgKVXSEj01kKRjlbOxE
TYKUYROhoA93oYzmloVbo+D4sXWHeh8vfR8JL9RpDNSE01mxCz902LhIY5uz+xoK8s1G6kCbM7ET
SFlG3Oyys5bSkWMGWx+iK5Lq2bVs6prNXcOAlt3jX1uwG+p61bdyTiVzBnNF7YHKLZXYTsH50GpI
ATUrytoNlYYyLrAZi6F+J5B7lhKuq0CiGZ9YjhKg7abGNjKzdC9BRGX1Xx1Hk0cvPMa2eI2huoSO
EaACMW7BhF/BCB4kXIQIgSW28yactRp1t+nY6KtU6639n8Fzn5AkSf8CXTuVZuoHNt9BKA+YHGkh
4vatREpRipyVrK3A0lKuetFhNNQ2wch4qzP7TR5XT4NTifgkfMw7UeofuN56uqHeMzRnl03NuRL6
TyOFN5JgN44ZbJWOgUE80/0sBqt50qINIBSsHq9lhxs9KLuDbIcvuZImrn6n0NZrKLizRA5vazEY
m2TnKpz8z2yt755M06TQvH7KDpixd0rd/esCAzM5bUTF6qsoLHeYIuwJKq2mum+z5KOSQ43VyxIq
WB6DXkNlU9kE+Y5HVYEk0PyOnJlGVc4ohVKok6rzW+fSd1IxuC9J8UK/gb/H6UpwXSFqF9sk7K/s
9gHZtewXlpi2+2hNRwPH7jo7FWN6l4MhYQGeHMBs4PlsKRo6EgbUioEfyHTd6y3JExLwMMXQTeat
DGwIgkYbv9RCI6dzpokGiBT+8DpaNN7bJm0OKeS0gtoVrz1rSPy6aySOMvrziTgznZSrvh+BBPE5
KuqLrEe3rLTe0hGKoMBHAPLhIPL8rsnisKiDKZJrWyFBPQmxuDcHR2YdUSv+GEa/aNJhlQMIZEQI
Ya0h8gZnzZEN4JlsEszWHC5gRUlHtrV+Fw0ngyFbTQyVEfDpl5bJ058fpMI8q474Zza8/5b0Pgb3
elrq3O6qJmDFQ0b9cM5nI9mTUr/PbKTbo+DPl20MxqBFYv6NjXHo4PxK1nBroTiv7JFTpegPCokb
KXLilC9PsLotGO3O86ViOZQo2rZtrG+AglhYCKyB1IXCqUyx0zDWT4PsW1jBW8qpu4oQcPEjelBc
XwDnn5RZ4r0xix1EAPaH5V5rQ89Q4l3lkNISgaRlMBjeDYGMVfwx8jwF+ngSk/3AR6p13Q1wOlkX
Eoi3gN5SpcfnMfI3Gg0dpYdvs92Ugd9qjJm1bE37MTsXaLYPW2F83ejbpuOKXaZjMfkGFXPG7i6q
fV2y1bTyUxMZ27Q/NFPvp3l70TSclIbzjJXgVCfv2oKCXNb+GmpjzF95F/ux9tJo2LA7JhQ57VrP
oCw5psgmbWhxE8WYSSD5EnKboD8TJD6SFVVSztz6PGfmmKEQeh+T73T4nJMe3vix0H7gbsKJmlct
K18oT/7QEZQ0M9diQ4hPC0VqwTo9H41NRQESt4hGqcR77FJqNRJOZOMvCdwEQ1q9yBK4UvT6q0I7
1vK5KLG0rsYIzxLbnYw1IyA0YjLRaSXMx+fWdIWcuIFUuPK0V0hzi3+t8KNpsT3RKXOYeRJSM6iD
bGVaQCbIq5XSFRyzYVpuxuG9sT81+xP0GVHjGzt6VOkHoQeMegb6LBSZfX5s2xihob5uRXhsYg6Y
Lttl4LXD7qIusZY6cKKg3Sa54RUgyErBrFImyawxIcZCBiDZQekdVsGktBHcSiiap0Kx1oH28AJ0
FRyU6Qcm18p4tqI7l1roxcZnUaBGbh1Gv39gMMncibZwDTdEnaDh1DZqUPGqIWQHjTUCCGqnYzW+
y7ZzUjKWy5mLc/iYzME+1ea9OvbEogjS3gq6OnZy6l4fgi8FuDQriGPZzexOC+LCJnQbMog5aWRP
Ccg8CohTVo6sU7YJMbIhXsJBsIgfBsZIYA2FZrzr1GIYCUhk0cfmIXMCsxteD+GEgwLsQGFtaCIZ
tIBAcUOndVXq3RJ/oJtkTFcNeV3zu4n8qvLp3Ac6mBzrqrJo7zqs2QNjkKGl1xDI0AOx49S8IkLy
wzTaVkXBRoJOFtTUVWe4Gdv805ktT8V4jeuzAWBu5cTyNhTYPwL53BCmzRl9VWdyKA3pULP+MHL7
X40kSJrtOwVIgHFfVi0gX2DXTjiiCeorfQTHWRX8SebwRhjRQZnVhxnNeyyoRwulJXEnUN1JaZEA
wFvKtYBBqpaQhe3RD+XvNjoFdegNgXQutk7PLVz6EEtv6pifnVzbpnNzmU1G2uxsHMW5T3ED/xTe
d28eI8z+4wikB5Lns8C4EiLNiZEpayTdAFbbWdC0C5re0cHsXx61OQX9UpwJCEKD/HBmqBLd8I3V
jymGwmeLtQFHYdpFO22wmSv/Cqa65uCxHz6rUbeTCn1tBOWf3CEbjsOXqcs8qtILPV5HJ9JJ6PSZ
05mW/NRMBbyL7vPvZCAl/8mtfZ7iye1qDYia7BsASgxQa0mrvjVD9S5EezaG+kAeJiHB72OKhllV
j9AuCVQfuCLFi2lYxFmBzIpQViP/aub+nUURpfnWtO5tpPnxKJE+kZ5mNtCQfcDQWY+c5WTdB/eG
uayRo1qycB871XvVf3T9dJrT+lH087usxidBGhP+e1ib6Y8Yrx0Jp+H4KtHGJTVTJLz84Jjzkzrz
BCWPhA93DKnS83htRdUdnhlrnLBnf9Qe4V4B0SVPvks3GRCyVrnxvnqooU4Ct0PGa2hE2o89Bowc
K3gx8bfctas6br0wjG+d6pBLS9KjYQ6XDPE6a2SaoQHbG3nCT5UoBpSC51HKHt3svBZy+DAYgysM
6qD97HLF+pMFHlIrpaoqgAgzQoLOXWFRliEGOY9caC8qaCVYwlA0unNbsuhPyEJkL19mJpD8+NQj
K84D8WPFPPJwXNeseCz6Cf6ty1AI0IAx3sdFyDw/oC3fh8Z6dZr4rbFrrwq136ZFmZOU5XuEZIBw
cm9smhOES/KJTedsOM11MlQ3ZgcvV2irrPlQL0sEizs8aD4QQciy5RuG8hF19oUmjBPdPjZlebT0
RWfRhJjwuoutex2W5DwznZUh8NcgJtlFrC8I80pxF3Rl+wpd9pXLa5th2NDHJwyot4pYulJkT+k4
Ds3ZrtNnWyl+Xg48pajJGuWnytwoGv201BGDdO2jCu5BIH4pkFA09ht9+bpJUcc8PaJtKx8om74n
/YQo8TqU9d5Q0neVDwlMK0LCbb10bNCp/GAODunEwzbJv+BjfSmM0fefB1JHasBOac8OLYkP6pIS
YaCUrXqFtiB61JlyLoXipoPYDs14jtru3ySKi55JXmHW/0spkY4xHw07Zs/ZqJGmtDYD2v/G+oLg
ctWW2YJDGLUxfihWeymU4qRPiDfh+E0TyvXyg6i5iwrSwZtTvFN2fqSuCFXtzZwrYq9sZpZSv7XL
peoIDmUojvCR4EBkbuccSVf0Siabg8QBBJEhzBS/QfnSsE+t4nSxEfHmLfam9DNP4AKpfyV2Pyg8
8LB+Re+10mGgimirN3DzQCNf04xJDa64EClGi2CAV1bJvglfIKwbAsS24xZcWMs5GHIawNVQtV6D
vUZmnJqjYmhjNlT2a81kSsJON2k9VhsYJjBLzGwdLviWDkpj+0cwLKXClz0yg6UIm4IePBjMgw4l
hAHasoKgid2RuYQExCWdRvLFkJHJkT+AWIoI7xsxmOOt8SuYkaqCHqFEovsWp0gW+OHs8AOqIPmy
0zZPKpKMQl/0v1UzrQem5RUgsg59Vu8QO1+zDWTbpDm2O08ZBH2SIfVregkSqsahOYD12A1tSE8W
wHarsZiwbrYK9G36ZkYcU6OgUxA8WOTBpaW1k8qbwIqV9s+xvEhQeZoEoK30aTHVa9DHGq2BMgov
6RISMmLZnrptwvUy4fztdMTgrJWRmAUaGGIYAtgm+1FGnkoo/JJbCuHKjvGa0SDKxaveWq7EcqxW
uzVZFWwDR5Sc9sYMw0uS9L5UM0Ibuj1l7yY4C7SeKcfK8gYEsJBbOKkyRkqukfVs5r9a+GROhTRv
Q3U+Tuy/mesm1c3qH1U17skH8brG54yjr+JD6JkyLhJFggUaLP4JubZVy3hY7TZmjagMbkTMXsOC
5an8m3DnzoRccSTqxg25hOaY7EuMbcUOBwNZQ5nLfw3iVat3sWoeQ73fo+tWP3C2eXr5u/xrhmVc
iq2kQcCfX0aYQCoYxIABLgHcq4g5VIEsB95h88OVuBraI/rGVY6tufmeEDzJIcNj40cUFHp9xgbk
FuQ8IG+p80CtMVcn0AcQHsfdgnZV031v/rTStRNbfqWWPCH/O/2bXvhq/w+7SK18449N4w+BDS5N
LuTlqi2grztwJs5Er6zIqeOGy9v4RFjZKcJUgZ2z2Tkhq8hanFN7fAJwQsZSnRgeM10MLeVAXjKq
HSQKd1lqfbDm1LBfbfnbIk7K9xZzMUO82eIy2/P/ZXeWffGO6yJ/n5DQKvq9jnuA6w6SLwtXwsYS
rjlfTF5JB52nifyACSTF9ICAoointYxkv5neWvZP1Aosi57lQvPO/kCnsxR6VkCiENaSKstsnF4V
yTIEBUimFDcKs1Cj9gGmMH5VEGVrZ/h3KZw0dVFECWctkJLh7kRU6fcZStnq1cFgFxvvEqp9bM+s
3yHWcJU0aJLS+RjhMJlx8gsIbi2W6zZSQGPw0OAJgOvCLzXWYWR7y4FCzOpGQ+dRy8PWRlzCfFVA
GtDkSxQ4TEfZ+nGgRQ2e8sHyacPJImroR48BIsV+CPY9aHbBBLvE4jdDUxDAfQwUoVI0UW6hNFeP
dD66bO7amgEC4+4WEJ49jq7MpEmgwZtLtj4hVMsa9xUyz0n1M5gwJuocnX9fQYBWyb5jqNO9DQvN
FgAvsMOGTEZBZbllhBkHU3IgvdbIQkeW1DcT5ms80UDiouV8ZAwGqC31ZpmlKKJcBQGFw10dMSZE
bouc04siYAoxY0FMEUR7lfAMJjBZPa4UM0GXmwKWq1gPhE89xf8bQEFvYyZtjh+3TA1Sv22JjBqI
OIlREAzKx2RnJ26MDU3jtsBYEuiFpx4YoLEmoxnxKpYxczivAb0TI1zBx9XPErm1MCs0fDfTBK0P
UM0Qpbss1bYVf4TUYDeGeIlL60YK6ImUrpotRBBBJ8uG9aIpjavkAK3JM5zl/1sInnC0Km07YJty
Bv2wOHZJv953CmbEkCiLMic3ZICCIpOdhTwWSTFMTGJq2bXBk8TUsplBTit+gcZVKP2anPO1jrYB
fYRPeApe63rFLzImedNFNYxRaU07uQUfeocM4kUd+iJu+miId7Cyl1VvYr224l+WsjPob9YiBeYM
1c3Plhkzb36ZvbRYupp8wT+7zP8Q9U9rPcf/Hv8JMJlDLTxJ/lendF/Wy8TYCDCgV/w0MHJ4yTrS
DIzio69voAz/dx6hjjEBXco6fTi1KDHkyPOxycB3xv8iFexi3xOGdeiku/ZToseK5pdQuskzYl9u
YARLhwnDUJjeCvs17a6G9BsGQEyRwBgW+WSvIufXAR+R2JV37PZm3KbqLW9f4/g2RO9q84/I8Kz5
sLr3SnudGdhqrF0biSil+A0UpC1/lPTkPZqqkZVKjvx7EFdDnJR4O1JPOfH3hEYbeKNu4eHYyuMl
DK5gxzGQr2L00CZqQ3UF6H14IKzSsqssHrP6niX/TB1qeA47D0bpTdD5jS9RRLqsR1LxpDwVwmQH
2CQW0tMK8oPCxra3/9G06bkf5iVWuM51Ep4ghLFx/68L95xyvk4iHnFs3MLviZL/GlT7OQ7gjqWR
De/D6l/iHorMVHvapCIAAICX5duAXI6JfcOEsCCfufKwhkWgYKwU84hWnZzrSK6LIQH0cSBK8yiF
pYmIOKUEG9ynHDQuFkJPdljZpmwSmXTQSQu+BocRo5re9Pl7UQgDDAfjwHulGqsmfu2n974FaAeT
Jaebs7BwFj2T7uwlt2lkLzOzMOWJYc6WDk7pmfWmHv5i85OBct+yqF3qO4vpjY2wF9EMyGykmKjL
ER3OokJ3Kty8pProDaSvxnoxWyfpeQZdNKgbAJH27KUy83aKk5wQIq6MgEjV4QRUkx/mWIQvY/XN
lSuZbyS48ah/ZiEQiLsS/87aQ0YRr/f/DA0yvP7g69Tml7y99eVfNUEUv9j2LrPXLeOX4Dn2oZca
mIm5elufP0g23URzDJf41MgBMwOon1mF9F6yQmvllyR6LTdh8rC7rxxxDICiAfNmN6Qgoagu9pal
80WdKtOvlFeDxX1X3gpqkowS1BFvJfVApLmlNKFd+bZZYptIsQkwWpnGjddxaK9EfaKjAImTPFJg
JLP8WpaU2iiYcP+EA2pu51oOn4PCHjs/OM3FKG8zijY7hP/BLLzNKTlVtrg4FMCGhOUiZeQtuaYm
q+oaoY35YSAOL52eXFpkksY3kfQusIiOdzfLmEdGL3b7xQ+EMdwM3gtp6+RfNSq0Rnsbnd8YFEXJ
SiSKf5hIrbvkqnfnZukey6MQV2HdQn3naOcoufLXNPLCcp/qF7T5o4QARwIUjqxQp0vHcM3Dgybe
WmxResVij6oxQeqZjDuMQMz45k0rTztdBBdb0Ip2g5+gNbUGXJOldF5MfnO7G638ufxPSaSHOarZ
caOepBOlV/eHqOHUnU5AGICkkz0R3YeKl3TG8gppSUmmoxrbezVBm6Gb+zE9hiOxc9OnqSrbGiQE
wVieGGi1FI2YUYXkROUI4hn4n0w4gQIGDEwLQHVDAaGY6ls7EGyK6XZKG3lmcoWafwYU/hOiAQ0i
Jt1Wd49j5cau50vPmu24WLLww4rO9Lhhq0zsYmabMgMnWwB7c8pDfG4bHfJSfLEGUjiiFsXo+KE2
yh2pPi6I8U0OVTJLJg/+r9+nz1hTWVNCFCoTBpzFVhuSO1Gd+2mQ9toSLhqOh5SyqrD7TboA2pvy
OGVLs8Zxs+TFjPZHyaVmxpjuxHS0RE2uEnaNIXlv9fCFdNP/ODqvrcaRKIp+Ua0lVSmUXnE2BgzY
4OZFi6ics75+tuahJ/T0NLRtVd1wzj7PPfnVAzazxkEnJv0dGZ/7jPFVKr8FQraBNF64CMt8zZzt
vesPuK2cYw4wy4+z3ZzYB58Sx4E5CSADPbp7BHwvQn2I6/agmFq6MtwHPikuYAdDSj5J1EjBUBtE
jmpxWAqL1dMw72Ptv9oOTjyVXaUcxZ20exfr8yFoWZDmw3CdKzaTAVt/UsSee8WXlLm8OgsPNiwZ
3Pl8AhAese9kh7uIuTgcx82wmoYOqUiNzJbIJuoy86ckidOWS49S3ZoBSpZ8LlTb3y+5rpnPVCUN
qlclrJPTtTszqtjCCcgo6pFv8hCjlClYGa56Awb7XDxYWfnZGP1+Bpu+OC6zZWG08LUGm3Z48r46
iHoTUVJ3QUNUsXLOCbWuS8YDl8D8VCsKCx9eIy04UP01yPQT9sbnwRxgU/31Sf+YKNaMY2j89VDq
KHlLsJmGyD7mnA+ppT8FpZv4ccB5zORHVYA+RkkS8WIlwuA4jF+6uk/eMi0uNuI8H/VaXZdPeJk+
M2wjRUZ6N/lXrAJZC+CUsBvze/QgdTk933QVsVhgFuGPj7VpPlp873B9Hgd3ODeOcQ7ZE/YxdJHy
VXbzV9WFZwwfn+XNjSZqUdb9+aKSAOnp+O0F6v5p5BxTGXRROmv2PfeWnl4aKPuufR10tPfb3wRa
WKnFe2Pos1WlLzZ9IEqBjeOk97aHxdLZ2TNz+qJ/nh31BFfy5Kj4NLH8a+DANh1ZocaxYsqfR/PJ
r+dd0WcvUHkcwnAzAs4NETCsMcfXKA5vvmZt2nWY7CUz4xxce0Yr5+ZygxtlU471RhF74bk7BWM6
RUSTxvqhRcsbiWA3kqZL5DCQcZ/oCYjUQ8FaFJcBBzuIjbPREgVKLn3HxUOmFrDw9q40/sxk6zHf
xKE9q+/cB/yUM5nqWBgUZruPAwph99KBG6mTr6ifDjMqndgCyxk5G1W026U3DIG+6PnqMGW12eby
hezJPBlheVa5+a6TeTXHV6cXx5jtuoZsNQWI8dXdOjGelfsZAwkDA05uQITLiX0omE4QFHsn854Q
MbmvpWfhbGYATuA3xqO1HUEVsZguABhysodBLfu4uw7mg274gA8fvjMdge2igzQ3Ydvt5wYVoWUy
Pfy05qcR/SihRMizQxinjTc82370DCf0EazKnohLAzFSP/toWBFAtxFxkCGWjKzbakEZRSEx9rc4
9ZCGkPkXpxhogHoqKq0YNDuC5zxjyAQPxYG0WO+5teU+hwwa8tCXWp5jfijHOfu2Pqct6n3QWzIR
CNhZIN8cN3gOKHFhTx6B1n3E5Ny1ZXTI2DB0nbWXojxN0ATkgn4V+SFVtGfuNB/8yD0V1U+LlLcp
bewa6bHxPLwIWMkN50GP6mTfwrMTlI+SHyDZnklLgN6unnWIU6KUnxWq5gLc35jab/NkvkeG+AjG
9Bw08waEnHsrpuTRbpJd2qGAJJXLdhjQYSzPzOCY2/U7jaQVwiw6RMi9aPp7iGDuRRYbuiF+ln8A
pAKgjKwZXEIIlvLz7B5m/elzIOXBzmpfSAAu5APek6+ChMHq1Ax7sz5GEcA0Po4na7jMOYf2HoRp
lCxVkc+RAprAfwmq9zj+DgGp2fxos2UaHyEfQ+EyncJjQYvgWWeZHWqkrrSv2aZoXkBFzcT6Wd8d
9sfyYqq/qYzuovocx5/1+MrodbyZ+dOc/WMFMlLcWy+tu2f2Rs9X9jfX22XmoTMPQh9FeyhA9VTe
yvUfjOljwL/JetXN/zWMG3T7puR7V4M5pMDDJ9KKHzBNHGc/GK6Qvf4kRB4My7c7Eblj/abVd1si
PvsnAT0V8kdbLyYfWxToi7Vsi2y9Qq6RPc8xMKtL3f2jyraiC2nduMsornAXusYvEgTWpX2TbuZl
ZIFyMMGLOKSUleUbf/g+OkGi4zZDk3S0xL2bvzgu/suHlsS8/JxUWGsx3dR0S4XnY3P6wyuxmesD
DPlHAuVWCkp40vDk8gM1NmUvFLz2ZkOLFPmTFCcYG8381TX3df/PHY4BhV/DEcHgT7DCHu5T/zhO
j6AzKoRcbCKThxYrLJ5U+Td2vFTzq0zfQU3PSAmjk9s+FO2j6QVYY6M7pX8jrY8pbibqXx8Ej2/Z
bFYXluuKDEPW86T3IEuvYKKO4Qukl+Xt5eNdyEMYoCcFHZmgxSoz6Pcn6jsD46r1bWv23e9mfeA7
G7z7rr4vAU+7oEnegvyn1Z8zZOJ+eDeY5bU5kWM3S5zqjt3AGUl0/EtvAUuzHR/cYZ95W0EOPZnZ
3SFUL4F+pKBPsXDbLrCHb7f4MGn7wFlYzVcCYdg8+9WjNW+wbZYhySac4JeiZOTd/tr6T3WXMnsh
0yksrgzsTf8nla8tVTTrRZ4BzeTV9V9SwVJJfmb2Q0DbXPvg/KavwnoY2ydmw6kNs2UFg7S2MWVe
eWjmGPfGxeweGgnlHlPvwr57GSYk7kd//gjtU6bvEV7lLVNVcnOeHMa2+p3uJTA/YyzNNU/cyIA9
TxHoPHmgr5hzMeZ5srrPid18NiYbjamgBUnE2uTOHJOVlf0u/fZyTvDNA9lkSDGdveJh4qyH6h71
4PG/suYrghSzXG6PguPPf/NQEZMchFom2vTZQzpuQ+dnHN89+RvLP8d97fh4jYzcpSa/Bnt2SeZm
RIv81Q+Au8q1UyPyKt+lfxLQZpx1hA4bx7tYFNFYGcOztkC37Fv/qW8PXf2Yzvdu89yaj9p5dOpr
lp7d5j1GkOXZ6s7FemJ6lyY5A3wX9pOf7PiHlIPRxJmR//kB2AF901BHIujDJqN0GE6Afx5C57dK
j2S0G0hIjXMizpO8AHmmRWBbPeKMu/LWGxhO4B+YvCWyfKvkxQoeamzWZrrFtDU16IIenAHh0VsY
/HnqlQGKg3GwI8co/5JMmywMlRYzN4MdJVMluLm/TXMeA+wHxVvGoJRLQHuvk/dYxh/N/KDg1pjv
afWxPGB4TI3F+2YCTzX/mCgOGCwm55Iw7A7yuy59DdTRkg9VtZ37RzZtIyZz+RphGtD+i1ccs+Ts
TQh71nX3ThQIeHCEcfcmi05L3rsU7ebB9J9YfPjMaztcBuNjv4ALMFG2HeLvcS7BoUDrSf3CWSci
cIhxtt9ItL8FGpUyQobzNGOrm/xbSEMQyAjNJdFGS+4ybSqh0437kgnnmufhl0iq7ylNNh3Fjjk1
vy6V5trrbwnuv7tSMsPQLBcbcn9nAuRY0hvn0aE8Hrvmrc8GdPeBAXEkADOuXb0mRIQc7YzQK88h
S7uM3U1GSGfVZg+mLEFRmYDazQARLEBt3pFKJCwQyngN+d5Crbug18Twm1QlIiJ43a4K7U1hNQjS
fWwUbFn+oHywDQvTBXVAbjwOJAdt/qj2psvIp7MKxrgWHozYimnlYlusefiyndMWBwp9/z5lgoxe
fSe66uyobh0Pav3/wpO4DVSAdcXqM9zOGQJctw1DJhwOH7QZPh5uVsjic7ete+OYEqPCaNc5G7pk
HVUCnZkneqty3LW2nh7huFoGxH47ZmDcTqjzU4F+He04L4a99rtQboloXo9F1G7bjgNRRjRQ5ez9
ZmYrtwlUs0KyxI3FQU9mBI6lWXdRBgXCcLBMWuHEM/wy9uo+M0ICGtOGebUQJ4siimVpRjVIl05e
JhcDmwyXPox8terJD72dzjU5JQ1Jlpqhbl9VC9kn+Ndh8W6n6bMQ+FnqhY1r5/lItVHc6wStZBFw
hCzvN5T+gyacG+ES98VQkTTu/bgMy40cgJwNWq4CgMvrHh2GGOiSaPhuB/bXK5eWbWwhL7vjxP0A
vYJEE3E3mZhg2NrfR5U17dva+qu1zol8+rGydKF0lGLV9UZ4mIk+36ZDieq7ZsROYhvg2qiWWyad
ufFmmWA7Z3QInS3vQ7N4qYa6fDH5gLNWBheLu2uwy28btg1RPs09W5Lm2Bdc8RZNZ18ksA0E6F6U
rKuwxRVROeklRxXU1LcZQ1CobHNHNiKnpqnWIfrS1dQU1Y5Yo82Uu4R6DfGWZaRGcLJM/ZZ7nYxo
5vBubmwbx/wrJROGzq3wIzIW4CvrBl/whFFZ9uLVFt4TGJYcwyK5a7mXP+qsqkjI7Hd++d7OiCpd
DXI0yqz80JHHNfVaPEQwBXxDDsc4ovQJcQBD9j81Cq9Y6sYIyUOu2rS7N+vpIVm0D0bvozct650l
6OC9kpT3jJE33hd2MxDpiYKqQrnxmxgezogpe4x4Yi2mO0WFZkLVQO74jakPQuc0ZTp+6rr5n27S
fDvraGcIS61bAIX44lV68HLP2YUdwVSZDkh3Qct5NxX8EqcZqYlmBWoZGJw1UbPLLDvvI6IjN6Vv
4It2g9uY4YMCZuSiqomN576ZkdLPLyNTu11asky2O/HPSvwnCi//fiwGICwt7pEsEqwxWpMJH5iz
wX2aXAAEcwFaS3quS13lHl0ysahBgjMcNoT5TXHPp9pYiSiBzp8s3mrHeiZfBm9Akj70mcMuI8ZG
EPYvZh6vU4sVk+3EchvVmNATpOTSwrRS+haGWYNYl4L2qfXvynFo14MJDwM97rr2GHcN1tyt1Ogg
NpbFZ62G9C4vCJWwRI17BpU/5PxgRWILYqOeLI6cUZgmIhe5KQNeg51zlop9XNEm2b0HxYWtURKj
qHe6Gqxa5W8l4zqk0rwNVpqzTmCj3JUOO7KwH1cNYRzEIEaburdxUXhPY4dEvtETmHykVYC0+0M/
5eho4/kWhWR0CTDpWyYrr3HmXPmk7SjZ/pg8A1ydLcaj/fAGfF9hQSieAF7d7Lhhfaw7KgHzx4cw
Yxf4MsjgOaCtek583uM4nhoeoPCQSjEwJQr+KomBq5nYSo5IEEBPdSuLztfo2uc0w0IcZwP0OO/Z
y2C6CR8LFnMLDncEiimZ0puuct/iNjz5StwzdxMup7RXlLd+sC4ghV46THRN4q8HaUrA+RW5ory4
Tgc+rzG87xS2787q4mOhWHwJZhOohYKnJuMWMeU5kv1xYvUJ2OIac2avHExAgaM2RctGQE/BSQ4h
w6QJbQsh8rxkNfZGVmlpm1yg+JNG4szfWhmfpFR8Zub3wBgpnhyi6yE7kDJcb2Q9/i3P6dBPFf9S
QWHWD40TqUOkIAp0hLiUZNGttGuf3YBb3U17wqNT+PAOcNsaEiSOD9YRHCd3ykIc3MTK2NVz/rZA
5yEso/U2jHGTCKI5gl6uvWhZT6E3m0Mm4/bMphSJxqsNbdobbcpdW/5EcJ8R+EBJX9h5cWbd0rlO
zy1SzNF6HOb06CXTd1h0krgW5nu9v2xTU4/chSywt1BTOXoxCyWTSxLRkeqdSo6PImeVzyV9VUSd
ldaSScUTv629Cn8dvWJZ/WY9c9ogLJ3t0NyzwUXF3Wg28kgfncp/nqSb7RGyu9yQZFtmm6lxWw5D
1t59WsHvy89OZbCFJLnUi2BKxU7zFKHqhc310Fo24HmjvfgtbKQQ2hdy2+7ksYJpFVaQhcMJ+tkf
2D42tx7rCYt2Zp0PCJieWjou153pc3m+FJfMQFno1Xu/p3MniU6t8wy86YzcdYr/aMi4O+/9me2n
r3g1hVSvkWuEJ3PYtPjapYsryW3JFCstvGksJSFJNvjlqrM18jrKtlV39ui/idlc9YrDtAsJAuwc
RNZFgefPnrinJjzULs+xr6x/2pifC2FJeuP2NMniVpH/EY89mpEQN6541l4XbIHN85Kx1Z3Yg+vO
/Q5Mb1uAnz2UsZGiB730fnq0W6xMQ5hpHh7uBFS7vDt+DTcMvYvIHMpSzFtBjD8V4g1rf41xgGg6
9FM8Xbl4zXLgBVZT/1TNAtnp63M2OcPapGyMhYPMCKpZQdZXktm7VNcDwxvosyOG/dS9Ra4EdYQd
BrnsxZtj3LqMGXzmrOvGiy9RpsnZispbg2583fyPFqlxE5tro8i+J2xcwRCDTg/Zwgza/O2EdzG8
ZCcLak7pUhxYzi7m3AXoEn42XfxiGXwsPQ99d2evW9nFmKdefTHoVeVevRg4KDkvv5NbBYepBSPH
enzhM/v4ohJGozZbEF4kET85ibek4AGaH13CAdiDxLaNB6NPCWb1pEcOizrlffPZt91jGl+Z7f6G
Qb+PRH8g/W1vo6rRxqtZYZgZ24HlsV3hO+5+7fjPSxSDr46VUoFHO1mmBh6poJ2b3jLHuSKh4JPB
exErnI5pUfCoxvjFE+CzMiM/qwe21ePhActgHDvBsjYxFGzvaYspAUAzq6I+nI4B5W/T0ZBXkndD
6fphtFGrxEF7tYmDJ4KA0Q3Gun1LkQdRZjDxnbAOYAd56JcU4hSaylRCKXSFYprsfbvL/5YPNAFz
Qms/WOticmxcNFhiNQqzdZYmT7bP5DLODMV/bMUqs+XDbPVodgxC/qwElVHJRR7HNPmse0m9IVfX
mn7BTmGRCFREuA0dJzIS36pqUlwCc0e1D15JKZLnPXajCsJW1eDkMMhRlBaWej29WVb1kpY7rv2N
UQ+/bgpXO3hsZ0AsvYMOs+27vczte3smKbxK2vX/v6JYfpu5iM9+PL25Q0HX1FZc3grvfIbkYPTB
7YMYZ2tj3IbZ+wwk92zFVPyOOe3s5VwVFcbcaWgOyF/4wNr9Qwq42CS9RpfoHGIfG7UQ8rXJsdGo
Kaf+OncC7V3QdM3KNMprWFLaRaUksTQtL1UDJsjEnVN2hA86IiadR+KAEgn0DJfYzyzDVFa08cWh
bUWH85VNtNvhn2e7w7ZWAA9DusmGbKfFgAWrJneOjluNUKJyvSUH/NCIbjxaZYh1vUfVXTvMMj1k
GNFwgtCNxaAcLsbMR2FuHXCw84A03QJC4uDeK6Ye6K4xb2k+Z5qK4dtnPB+EqJYqjoJQIPeDOZzj
/OqCF9/pNRPUeNvoLEbLnrCZjnpEsAA1XOfaJsabN+K4ycloatzsaViCbfy0e284o/hjo3npJG+k
Nb0jmqbCYS8KAOA8GMa3FSwK9sY5JUZ4jUNmg2NQIZwuMPND+mHHO4itovu8m3rEOH7waiXiXfg4
xKPAQhBnsiWuLPfbDqimEGEgRWoBa44+7BOGFKsmDeKdxoApWvs+gP7IAAJ1Za09725KFkeOzPdG
M8NOKy+kLK8MNX8WDc0omTXMdJyjzrudHgeghUlnrjso0SjUUZpqlDfoG3NIAInAFgf9+2IWxHCy
i2i5i27mgkgjXgyBsiQ5wXefDRHzViYe9vgg3MaQgFF7ud6mL6b7sunyY1ZWHMKcFWNzAlEJX0FG
+LGnMLvHh0IAbH2w+BBPMROIOgHPSjpVh4nCDvf9nP6Mioo4cLAfTPkxSoffnNjKlVdJ0qSTp6RM
X01Zq3Wi3tBa/Wuj8tJesyeqkoVWA3t/CpE1uSROMazcDi7SauURIEiH94IY6y8ZwwB/f31tKwa3
qbWWjQtsOk4WBjS3ADNl+HZfuZ3fydrdTrF9LdFvzbH4cWvk03ZX7HKJ0mI2uPFLIgeyiBO6HP6Z
BdNWwt/BRtRi2DetQ0xJhyDLmKgsLJLXtSDzIqOa7uHTMuoWrNeUV20C+ejk0GAH0zpZzdiujnEd
XmjXwZ8GUXgfKGvrlrGEG4yNIFBsRaItRkGIWaSHMckoqnNvmThpBltv4K9NvDykw6jszeuYlmvI
EqIiyLLTAWKXfg2B9WY4Rbf1l6DEGofhnFJzqO7aqfDEJW8ESBV6l2WjVVstQlrQROm0CNVsRjNd
rol1gCs8Gs0+6pG5eZDr68yXezMN4Vi1JD75YIYXcRxeUow97aFxELgKKCYtXctQRDh17PZlFs1T
iaxPKEIPqNwYbmU/se6Z+Vanvgt+h9b4yshaMlsHSwD8kzidL6Y2L8BjaRnyEEuRiebLrh+rHtSZ
E2GMT3FUNSNsQWHPRMfK+blLqaqJKGUZFXp7xeeEUlkcBEHZxghLOKGey6voqwvCd7o5/gxRS4fB
PdoaxaGyUMcIk4DkMOHuGxaaS7ENTFJOpoCvNaBoYwHBh56Rn9Dja9pWj7GYz4sQrwlGvgeagbhL
wkMknqqSzLw8t49x0F1qj+e90l12Iil7VWjFFtt1EcyMo3GXl8hu0ySi0vCARNo5oobKHPljkjFV
Je6em/HdI+uuFdbzvMS7ahm+4jDEOsC1Xqna4UjI8bBJUhFc2TZU9jxYlLUkk6UIPl5lFkZo+sNz
tGgNsBolkzms3OUreXjb4p40P1+Lwy9pZTCRsrbfDN5L1XJGtJVFiIPx7gZcQbb6JJUI13N1bwXx
fTZ2XxwxONYSTBnMDva4IfcI6r59vz8VgRus3KY/816EnXj3CAK3MQ6zJIXEiH0S0E22DA4p4YN4
pEsKUpQZzVNQyu20xGpk5XXq8+e2wWASGQrrqnnzQ4PWS/PNtEm5rarx4hJmxFyb02Xiw1IWzQeG
z2pNBuY3ystL3cLunXIsDpEk2myWVDmxZrKdDu5G9GWwbn/LojgroQ+2KxDvFMS+QOt71mhtFndA
szJ8C/UcmRhD6tJtDvW7Fcn52EpswvkAkgGsK1QII2IMPTy3brq3ywpjYUVF3mWLJ3bEkk2og43i
ei2U/+VZDIi8MXgRaj9F8oKS4o/gC72ZBnj1bkNOoIUOOyTb5M5mcCICWlzfG6EzldcOz/5lHr9d
HbCzMxgNJ0twyMhmtm/DW2xFGJvKbGbAzKi7NUfym4kTA3qSMJXpgzN3FdiLzIXOYSDfqko5rfLO
+xdOLZVYBPM2NfQ22CiSghEPUkqUxKioCRjqAAqLiTCpGzF0ASv+7pVj3cnW/Br6uEZOthgFGb1X
jv1mBsEzU60HQoPvs8jivuaMYci8bsEojYprye6qv7qXK6bPH42dERDBCW+y8U5rWF1LD4laG6XH
J00Iw27rOOSE9WHAie4c3R+mEplQ07AeMR3OYCrUZYa4AvAAaVKDnfRR/KwM4UMeJAmK4Da8BXQz
aRo/hcIajnW6sG/61WxPXyLObzZzIm3ZB62RC854X3vU6AxNzTcZdV+J4b45UbiCHziieeIB1BVQ
nwhNNfkO/fISS8AZ8KM/DWJz8RaPJ+RGa2aqnykyhwbBU4vFUVoJsbOVRylN5TJ3Qb72NcewUTqv
g5ifbEIEaKBBUjvLXad2FHI9TJPI2uZochqbOISa2AFQ+Ee/jT8kjT9SVpOAqYHtlOdIvdGEhfUZ
EtfMTzJSzqLfUSZXt3H+tM8zSNfe5Bj68+LadRqrOdW37AHPdC1ciCr1yNJY/kKaCfyKfNmJ4v1j
uw9p1HQwcNhyZ5ZptvFKdcEPiycBXVg+wzzAuxVLgpyiQR1j3unt6ICTDLEo6nhhFZKsOEWY31ob
nuaikSHN7W+ccZohfvBm2OyGj6yt9IxiS67pMnjWciONvzHr3hw/e8lJlpe9fAZFHD+qgdgT4cJ3
LSaQqEk9v6jQZ94TLNN3+LPhcZ64ogDLeusq89+tMXv3Y4Skk88IcAHtZUECJTOsbxWBTqkL/AO3
M8ev8Bp8FVSYcYzkYx7jT4Dvyu8+5jmt0fmzjyEZdqGQgapRhD0/9TyUZIy8x8v75mmfTBfIiOqY
NXl7Vexn7AIqeN8WiFhLkn8q5kgbq06mtVeyP8ktap7Shuled0W9fINf0+S8N4R64PoK2PzgtCDm
ut4lLkhtNc9siJN/dsVQ0NXuuS9KNBYikOvQ3Pcd5M7MK4LHqtHNHVW43BcKvVYS46bPkSWjn0R4
TS5ZtO8JGOOt5PPpq0odmpwR5YTCGvYm+0ln0oAuLSz0yF/hIJFIPFGqivzOSGBUpeOkkLYeewS/
DC3RLsdYFRmc8tLW616DCi966d35ZVuzMUu40aNtVbBd9noPgp1kJ6wy/ndlQakgjWQ0YHpUROSi
jTfMLQbJMUw76FHTT4ngMy+mL7lkcw0CtN/svPKs/PSTY6DkTeU6ZU2aER64j8vpUkjcl92IQs1L
Yc7llssEpGQCua80v4NV5OEGjdBc/w7aONoAV82A5YnpAvWOgdaIXE9HF5KSK5N262ftzXeydJNa
LBByQYD8zAe0Dot/MApuRdGDqeqYE/CqlCKkgO2CxUt31kQUMGHDGpXVoFxqift5Zt+wygj1DWy9
93oFkFIDLOzsF9WkztZyWY4KoO8pd+jKTPHXGY9DrcxtqYngcagwnbp+Q8RPEE17EQlOhmreM0L+
l7oOuDD8Zu5YwoMzWYma+Y/vD0dl54Kiko14P3ePDS3CkNA6tmIk188FAZXCVIGUgRkkWhMyV61i
0WGgbOWyWe5J5n62Oue9CpiBmQKwnT85ZACb1bHux0PngAKG75qvx78siNwVon6fgs7EtMWKUVxF
ObcPDZnYWEXHXaPEnsHcWUxts6qZIWK7Jx+QyLKVJYB2K0znPInmRrrDi+spKF0+emB3Mrcqmtuj
ypBOFqy2tnoRbeQdbpHZYm5hxzU7PU2SOchhF+HXAsBUaQOvCRNU05M0WnsF+ZZOZTDhHsW6Zn18
b7aMdgpUCVV1bCYSM9OxX9pbns4M3UcUD9QPdkZY9QAJwyNqKqsKphBQs5TJEmV0H1NDYZK3yAAP
QuOS5TymJUVk6uoei2zyXBe+9ey0450dkD/qJCilmYUSluOi+CW4i0RSuhn2ezm8JMd1NmWW5GtV
+8lmSPEsDIBchJL92cZxPkXnYbLl3pakLNoMGZklOcbeJKaYWtdDtdna4jk2y72GgjZgVT+GU/5m
tll/SJ3i5PiAZ5SwSeoxFVEVo7EhQIOwkYm1VlCJTyZ5f00GtVA75ZcIPTBSlX/VQGeYCPBiJzVZ
uC0fhWicYJZKF1J79NNZ4F1Cw/nuXYPwa3Sd5YCRBonB5PoA67to2tjxvB9ohAlrksMqx4AQeQYK
anijajH6pGBuEX1j+eCoXiNpFgTkpZa80ZF/lPE8gulEnz5XbHmygWjZz2bknpA3CxEccVvM2GgQ
9TjfEhtoXWh/jvFpnLgmVTg8wfFlPRA8dY0Fw9UzcJD1AWCrnr3mfLOnyiUWqnojgNlZocp7Kaz0
eRBkyRih+dE45TO5VUwpeMG4spnHsqP1mThAHgIW7CXLkttfXp65/Irs6SVskK63Vv4yjdarPc09
4y9YNINjXjs7PVDAs7fucVRWKIv5srH/QGcOYR/dCAEpuLrm56rzXuv+XZBp6TjziWQSecfoDqYF
gLNOM91t3bnfZyxbQ5sIz9rBflJCjJTmdGTSFLClJzeY6SLdKFk8nUOSSMBUbDHUjRIIxTwiGS53
/QxPT961bNuU33NjErlNVm43TrsCQFqMfJvcZ94QgDA1Bol0ODQ8lDNIRjP7F7I88tPfwKsPeRc/
VhzFzV/icX+7HbOOnt1ULY6y71oGbylcqbpYJyzLd1RtDWUSio1CbIzEfo6i7MPPgne2gHA/ena7
HlonfxvQ0Pd6Zl/GlAx5WMCXcB58IvQK7+wJyfmJpU7JjYNOs6ZOHfPTXFzHEi+kAXO6Lq7N4Fio
lOGoekSTKKKjfU1sCWvyVhUfKd6dghrIbgf0iuNDDHM/Q65kojwKmMMkAFpzyd81OOK4urOzzzo6
p13PgA4zKwaYjpqdnNZ1hOWHTD3mtt9mq/ZE1oc84MiA5g4idBSaK7kcTJVmdokCiN9/LqY1w5Y7
AxT/MgtUkM8bmrqB1rSmsw4ia4WJVW0iRsWZ54EaYCFcRvucWFuYvIzKnY62krEVOyh23zBRURJa
A6RI6kLri4SYVc8q0KCBxuy0rgpzZaF1yZKVXbElKufwu7UZA+febpzn7m5KGeWR09CvqGnOQ4zt
KyGxnAoQ1mRIiCxihVRUNvlNNgAysXjud7XncWk7+0rcSkyyTe9i8Yi2JaFkKWC7pKNBL5PHJZHd
Qyg7GjRPOj12+OQ42040LC3vcfAQID/o80/DvdhMR9MlM1VnBBNF3HPopA0cI+ZvkBvwjnX1rttO
Ub4U3tZRBXZReJ5+b9Jf+6hkvCDZLLmqS7ifg+vXANwyCUS68IBjBphAAzI6+7SfcM3kJ2bPOKur
k7Y/EKBltnZIhUUbGXC0xQSRqAY/vJcQTY2bdzmy8TkAfUAmOTU3s2z/SZ9jMbHdJ9mqWxF7UPNN
OiPgJqWUxipUjFbTMmLXLdJrZ6mtI/J1m7evrUEPoyawgJa/KOd3tgQ1iY2wIh/XW5dxYV8lYWiy
bsJ/VoFJ1OlAIrDMFS9NhmxnTPv5NNsohXvH6VAtWe0xI0MU3As8HtK+aSE9ruFeic8g7vqL6gHN
NAM9zvjOZWN009WZ4+D5/7+gDJ/ueyo53xXXNB3DR8MdsNEg7X8KNDjLPhtPbEmq+9mExuTmfn4q
BnZdk+6TM9tj765xA2OnRW0TOwCFY3ZxL+v4zSrr4UW0Wq17NbmHoO9J8hztx8guNWqksiTggXeB
YUx6LEu0PzwoR9w/04fnSs1bq4ajG3TFdfl5wioGhRjX8Re/cJj8+NNsnNj29weXmE8V6+JmNeGL
aJT1XLQZFjd+9f8/PSeOQ9JJpTdR37H9asuKxjMO95mNoLxhfHBdUClNnpEPqTr3GBg8IcqZk5tj
FeQtVe6jVYtpy767eA/n/EWZrj6z7aquAzzP/3+aiQ1z/hLXz3/kndly5MaWZX9FpudGlsMxelnd
a9aMmcEIzkkyX2BMJol5nvH1vcCUrkhKlXlVb91tJqMlxQFEBODwc87ea2e1Uy4MGbgPr339aPCy
bZ9j0B0cNuj1gEAeU7iCrzrvx8bMWlFXw7PqNLkuUDdd5zl88dpwGq78VTAE5jc5FDRr3ca9ChUi
k2ygw9bUoX/uNADV+9aoToTqq7NmQu5TERZ3G/axtXBxYlw7DYoDu9a/9LUZHWm3EVJgjvazpEfX
XAhliUs3rtR5VFcXlgSRxpHvqhDYtfDc5qzBr1UlPYWaX433YTE9FVZQXtD9667KdDxXPHFNh/H0
5G9quCCQu0bjbNJcWGN6e5WQf7V0Neu+KBH8phnWuKmo4o1roNcxUC9QCGn1HrrMSQiCYjsiKr/W
yEp04JEFepHvatkMXDtwj/K4KTaR7V/PA46tYwbqMAbtg2M09b7E2gqPaTgF0hZYPl9ppHZsWclj
mouHMU4a4i2H07FOJKqoEIdQqn1Jpp7PbJ4ZsMFQz/jJeaXgy1UtUSwt8ITzOAVUXrP/JVkB4Pfr
h9RBIjTFqbuh9j3YgkteeLLf21E3rf3JBY3PFXQxmPLJB9b2OCD5AxJoHo2I4EK6qAzpHM84hnis
Bu5W+lF1t7K9IuE6keZZXhTIQGyxdgVBhUlVPgwemQFygIo+wQAdeVYFOWDeKhwIAxASfkk/rQFh
wDPW+6+2vjEzdocnU+isJ0bcK2HazabveDsHR4FPizbB2GOGCptHM2y5/d143Ac2DGT4KNFiguom
TuyiqncGnDdnHrYHtLAmPz8qHZ06W21gOBqUgIpZ+Vo358RuyVaVntG2UAEiobYLHZRs6Fx7oSOQ
mWS1Yl9+1fSZfxhssNhuwhY4rcZTnhr2qRMDYAucZnxA5Ydfrgghf9dSgRibHkUjq5uswIRUNwB/
bTeh5SjkoqdXfTaOPMfzvin3BtxIN/UmtoWCUkVqCMRysBU8z3blICm4Rn3vwFnDG3Wu+HfnSgR2
dgxvieSmJnfcUyAS2R3NMXYBcfPQgqFHoEs/GqinVgVXYwv7qW6dfBUwt2QkLJpFJHTI5ch8iyHV
r6WBcNDnengSMjtPrGipjcilTUvrDxG0FcawiLXrURtoZ5WIaChy1vza6LQ010Zh22eU95hwNems
St6OXWKGu8bt63tpwN4QmCwsVggYQlZycGdAjT1b22EXZA71tN817E+ssNzSVEFmYohoY4+Ruy0H
k2ltJ6riOAbgk3QgZ+A+Kia7rx9wU0CEmjKUd1+Y1yDsZzZ9jgWKR2oyQhhrEiRb84e6YaKuTSjL
Ub64p8YI0JoQv0OeIOkM227PzIw6sogqgh07cTBFeNkWvbmNnDY+wPpsToKyytevn5paHB9OJhMi
lMFNcjIBnJx1mjQsGrqDmSOJLdTqGyyE5YVrYfvT3QT/GFfrhWPqF0R1419ymmrfzB9EmUCCEnIb
lql16rq6t0OCEn2DFICVq0rGK4nmYNPXxrdGWE9xlZZ7pewGI4kSpOxkMXuSehewk10CI2puCHnv
N7JoGoZ8ULrN3PYPNkqFk9rW9HMlDXhTCWEorYrGYzpIMBfuuh4s9znzEI3GctRWlYKC6jceyVWT
Ma3lZ9RMIU3wJ0kZ2Wu1vbdlmh/7lnpWDQZ77R4XF8AN66yBjRlWFDutjk4uHjL6U6omhNgWt6qf
pYE2FOmcQvu0ssN2FQY55h0NOWKmIQbUgPO1ldrnlm9+Lshz6jKuwMwbocNE+DQmj+5WIIFXtT3O
2LxC1uTX4rL1Zs0IYbdCW+d2SofJinS0caRDBXq8b3BC7eNSrdvM6+dl7SQTjs3E2oz3vtbFe9El
/N6Uskci9/k8WMTsTKmeb7mcvjawYI6DpLtq1ymI/ZgHn2vmhM+rdhfnbnutCr248GyXQjBgHx/7
pxQBwd5OGDTlG7+oxbGgLLtOi4wfJbwK1eJ44vaO3DfSG/auRpJcA9Hr9QMjBFJV6Na6tOPPfHqx
BZCMU2icAK5J+dLv5dB4l02r7y0z6q5n6FEbGC0KL8PbNtG+ZZE9FPRKmA922bVbkmaShf0FC+5+
wjx50M1S4rajk0MuV6Jsez95Gjip+QPng04lyMYl8dIGD6GIUo5FRi5Dg+FbXgrjLJ0/NGF0O+JL
2rQi8Fr40vy/169GfQqwK/IuqfKy2eF6Q8MNaD80gOPrh9f///qvRk5fxpbd94f///qpIeYQItkS
sK0qj8FvWUYkPbK1T+PRPdYQaHG3Rttc6quh6ztYw6wAeUZBQ/KuxIIiUVB43D6uW1xMto+lf/KC
45BpyNGnWE9WbjInKNQiOOpwB4+v/+IFUHu9rsH/sHhEbMH2laHEKXNhi356iKqvYh617kwNil3Q
HTVBy8yq57vnFe40f2CsPK1dH49E2GXtIaEfW/pse6q2gqCaRep8ilt1nlkopiPlsEbK8sbExbb1
u7vK1vtTrYr7U/rmAuRTYj10wmUX2CoPpkfkHJzEu7d1Xue+EA24ieAS1Rhb4fkdfP1XM3/6+q9K
0sphWgOqkPMsZjtk3vo7IYsJVDUfkjjGNzzh1wvRX/hWXPJ7GnH++gFkKB7b2tyPQuwM3yu2GEct
IP9+cwppsEgs46yaP0RlVW2EZLRlWdmLisxhV1tFBDJHvphR0ez/+FDgct26kU6Kc+V2YmacIrWD
PkDwCcsaZQxj5LZWT0rU5FjwQMEm+jKEvvzs0CDjITDPFxVptQqza1Dg3whqt0WSo/AI6aV2G07Y
LsMA0HHaV9ezwqalkB00r913o7AOrx8Yr4Qrcyqhqkx++hVesU1YQssUW0I4zAjS5bm0RFUyYiYb
6XYgk8gnu3lJqLmqGkOQ7XrZ2kE1cYoKxj1jeHvqptS/ssrPi6o7RpgJuKdZTeMB39PYjzRprHNU
xvDYNNQVZhJ41yMqzoVs6A4YCftxoVnJfPu4N7HKGAWRggi547Gkv3rl26CIUrMGSdTySAO2oeWE
hEy4Wo/0Swj1EhbEU824n7rR3VdJolDAU6nhsAR/5tmkrjl+cRcJo+C+YZ9TQTBMkSCsGdufNi58
+wFLuEaRtdQzaL8OCK8lEUGUioar78RRqJy8XjMWN32MwqOj0eSNX0rUMAt8HeHRBpGxDytxxQ/e
RZ077uQISd9jkIMiZZU4KeSnmrZUBal15cHMXGX1GbNRQrsDmh4FzMo0tAEpOgLHRaBf0SlZ6oXz
LVIlNU2njIshJrfJi+uE0A3fIozPoNsSGOoyyol6SIeKskoYB3qfZADNFwVkn4wJqI+JtOMt83T5
ZEY0lHpmuFE3eFtjKOUhS9zrKLwOn73J1FYqa4Y1mKbws+DPWGWTIJ2bvLRV0USKlcNCx+Sd5tY3
odw5NW82vWXBjR/L+87KmG4n8iZ3oU8FRKOeDnNssC3z06bFXJRKce6EVG1mRo4Iu7pgE8WUDOmE
AXdkpCaRsKy6ugTo4ZIRGSmzOrgKQXYdugJyVksxnHY3QuKiFxV5iQAkMyxgtEMC09aPXprIYykR
5U2et47mJUnStFMowhG1YgzCQwR7SWZfksAIcIopd9nZ7XBAi5KzJ0VPOgVb3AFi1QdasRtAAGmh
MQcmNON9oom1ppX6te91Mx0qp1DBkXxEWHgJEjPd5noLGab1w5u+c1BilOG291za3V3SrHvdCW8N
/UHYnbzOqjy6BQO8L6EOnxQNKdcIOsebYDSRovv9y2RA7Ue1Jk+ZxCGxUeD7eefZ5bVeu1FtMC6N
BLaZUjm9izAwbiaqaYBNjIWKXsibNEAlmpW0qq2c+br20hcHM5D1eZNoeOeSeTFhd7YJQxFduX1O
4zIQCTYRKDEo3IfTIGyHDTKsiG6A8j9LD/YDkGd/XffO+cB44wraxYOna92TFHNRS71uze2CyZN3
qm5ph7IPXDVaYq07NDhg44lJVYWW49rvSHfphmcCRLvvz9bXR2ihYafre7y3iWvn53UW1yQkeNrq
9dN0TIrz9E4HCbjyicZj56fTtdQuyJbIQDlY/n1G2pA7eXhBW3tTm2m9K1xs3HivCChgB0KBAcNQ
+m50FPMHNCHjWq8o9bAwAt01oXNUTB+volSzrnLn0kXmRu97wJFhlkxKZCm3KiWhEEIkIhTUkAjK
6vxSVNPnpNf6G9atZzGAAemswN9mwvCvHe1kImyaO9/MnlVx6xj4unqzMU7jQWPjN286h5lDqU4m
DX4XRGntwst9VJID7kkn0O/S3GOimzUXTgk7Ks+EttVylCmVIdADp2g49abQN503XkZj65y57n3g
I12WI9k/Th2TcWoPRKhQENMXJMfHGL+WUf+IDtG5nrp0rWC9rnXH9NZJHcR3LOl7sgytr0NFmIhj
AaYYmZagYykRfiENvMttJ8VFTUCx32fjla/VO6Tj2TKkhNxU5AzeBBVKLr/v6zWOZlbnqcZq1Q/U
Z+HJoyuAP5owmI+0eJm1hg4hnEGII0nvxLaxLYx1IdGvUEHRIWDPcyGfanWPvRhkw8JpxXgPpigc
jeosi4IaxByCyzKK0LCEMG2B4koAJlI9iboxd2411CsnccuV5oMjmYH1B5Xi/0nDL2SNbZQJDAEb
EDU6bPHQjA4IZ8mlHuSwtPLPOZI9uCFEOJR1DUHINfqVo3Vq69tUHdOIX2uw44r7HNqSyT9oxpn3
3+q+TJ8QgBa0iUJa/Sq/EFwDO+XOtsLKvhIFcgX0mfU20AJ5GFKo+7YfmOdoRuTSskyEKk10S+mr
AYszy4OWc7fLyiLwqM6Ds15FT1nKQH8owOHS+QUjVFOQOm5yzQucHx2zLle//vIf//yv/3ga/tN/
zi8oEnEh1P/8Lz5/4rWvQj9oPnz6z5s85b/Xn/nX97z/iX8ewqcqr/OX5offtXnOj4/pc/3xm+a/
5l+/maP/9tctH5vHd5+sMpof42X7XI1Xz3WbNK9/Becxf+e/+8Vfnl9/y81YPP/j1ycSCpr5t/lh
nv3625d23/7xq+7ory/U99dp/v2/fXE+gX/8egzb5z99+/Nj3fzjV0231Sc4RzxMXGE48BXMX3/p
n//1JWUq3koTJbOlDPfXX7KcSJT5x9xPypIWfGppG0q3hfz1lzpvv39NfdL5IUMZju0aurCsX38/
9Xdv4R9v6S9Zm17gAWzqf/wqLfXrL8X3t3o+NxsPolCG4QjXtB0T0zfnWjw9XtFL49v1/+XQ/lWJ
oxV4g4OLSlFKDA0t1QIKImbSQ5pvzDm5w6jIA7LHm9bU0H/6c3yLRZJpDRZDJtm1XRiQDtGY0Wum
SGAxlv65RxAx9jhGVkl/DsSN32jZhyaZLitdx5ctbLKnYUip4hHMExU0RVWM0TYsdyqoYRCOh0wr
9qYzu8ryZQNfmhUAjS2OPxQs/p3j3BRO/FTo466xP1eoQXAl0lxuoTvdmNrLIO6SECN8wiOYVgr2
eV/7XAc9CXnmNsZ4VRnjLlQdAB2frt50LKzziYmsB/urVM46o4KKGDpSxV4MjkneOPw/7YuI9Zco
Nc6zFg3SdCO5Wad6azJ/cklv1KPyVuVkK2lRv29nHkxNhy8Bcxg5myCZyYTy2QXmP8XFgxc8DNOD
M33FInGn/PvOOdWAF0X1C9ZfZwA7nJ03I3YVWorN9DWEZ2qVFzUa8uTOIgBNtVdlvM/j2x48V5Qj
+ipup2Kf0Xwg7RLtgeZdJOGl9F6E/2j7Fy7Kd8djucQ7LC7JoMDkwYO02OSTsYzKr0gMb8EjrXj/
FxXScurFE7c7+vmZKo6td6mpO3CBJx6W7sLepNohMmHHMiI/USlAKza+aAESIrpc68zKrsFo4+pM
3KOabvL63JlOrf5LKc7UTGDwP1vRoZPpuYuCml7ciqZAn7j3bfFgwncy7kco6rrBuKyd6Szhg9fE
GxXh/8FA25ZovLN8r4tyU/IWNc5ZICUkmOumf6T9c/TsXVJ/doJvPHNXlUgusoK9Lil4AwmdPZMT
HuLDNuqf+vGb3cJSoGrElU3wHVBB4S5E8LWJ71Vylzk3zYjuQtDgGIrrPiAqOeChpt0abndwJ3OV
8YjxNPZatU/gK/EUJrqeDq8xQztSPKrHIItfkrLbCWdTjs/kxA/DpZvVmFCOgzEi96e/hKhrDl7O
qi+eeca6v0uYTia+f5PZ/ZVU2ucgqjdKAyusi/aFUj40QLEht91kjX2sm+F/sNr/e0v5efGcXTfV
83NzeCz+L1jPWQF57P03q/n/zuA2Pr5dz/n276u5ND8J17EN17VM5dKS5yvfF3Nd/2S7UiCA0S2d
BHDT+WMtNz8Z9CeFEBKbAM8D9XYtdz+JeSFXuq5cxxD83O9/2L+xlhtiXqv/WMstR2L50Hne6KbJ
gs7C/n4t1/xGE4RlfWV1DfJNDmKezJuOcrx+GT2FbDMw+7CsnxEtD2l+HyaUZfRA4KG8NAWmPCwj
E/4dKrIQIQgYhsEWgDXHQRLw2fv6mIDZn2ZuolU63hwG3GOFQnHeOtSnhjWVWneKKHggzFcLTOjj
OPxCPAIwn5uYV/4kJesdAaobNETxkEXTDOV1YIYmdWvTMX6gDWE3EM49KafiRisQFdOpKazxsUom
y8MsoBO3vM9l56SPtkgxmYTlCBV5nFyJqt2Ns4FVXnje9NAQMAToT++1COS6NojJeCDPRxWXSUY/
4jSUJdLj0dMHWqsFljdzwywav17c1f2wYQYihnUbF4DFUOqaYsJ1S5nD3hQ8eU6oear31tEGXFvQ
4kq1jowxhaYuIbDLGWhSDLTR9jUBOATgtWZxY1MRGVsjd3R/U8l0oLc1yK6cvY7KSDBXhGLkBURs
20PiCSKdGdNJCmkPwnA6eiWsElubwyjCUvjjoZEGrbunsO/q5sBDaKytE5WkojXYPJPDsTFoDRI8
58mJMDcHQy+x5qUu6XbQ9p/uPcdp/K1p+pp2EsHtV9vR1KIXxMZmctDSSmNNAqRW1+jII2Z/JG6E
ur+DOujOSDOMRfmq8pMwOI3qkM1xlfaReY8TbJJnfiroADp1zpGzKG6QuY1m57ZbbUwsVk+sxMN6
kpM7nLNhptgb7CZo1vShG3QfxtAaK15kHLDI0MZ72VTqi1MUzv0QVh1UNkUXDRIcxnLa/MEIj7IN
WwdZe4jMKrAGgg5zFE/NFmkyPVWmwVq/1PSyxCqkEA0spIvj9iQA9R6yvXc88ybLjIAY2ThBkOSQ
w+Ls+4qzwhMY4fiQARaq3ZiPUJl0oVMPoN0OX/QMIATvio5Mj11lqTG7VxOgtSGhXI5kPFPYe2/e
tftFVq5sjIw3fmVLmrB6H7Qn7JQ8NNhTBXild4zubpQWiplpGqYQhGQ442RKA77y0NplsSBSw3zu
U0ybSH80lKQ1GQYvuNQDtaZHNH0xGmY7KBO6kXhvSyPiDHmXmac4H33PiUgv60Ey5CeybwxvnQUa
mtcAyoC7dj3dDc/jmMnfQmfo2TGYdQLkLFESiu6c7iwdLafjUbbIuUz8m5yWvzpYdUKJ2HlFqp3y
vk3OpomnpLmRweSXPXsIS9M2fpZrICrjgBnPhPVMIyitdeJxWqFOsHMy2AI/wHLPhMRI9zXmAJ7e
GBUySx6jSg99ulij+przPuEDTwNWwa1KKvYmcnRDWB/RWIpdxF05MgbL4QIU6WgwUMCrX5YnITJ/
VgWVFX6/bBmpIP0a+mQ8QNjorfuY3p59ao0NcV1lGw2I6jHTpSGhskjzN9EAh/hEGpHV7UqLQfia
G6BCOY50OASIn4TSYH9WlojYhjIccEDodUTsVlJaVW8yT3ZC4C6jiCH0l6M35kvbShwMtWHuJc1V
YREB9hV+5AB0q2usIizX9hgbKIaNVCSWv2zLsEKS20GQgB4JuAKmrVHE2kuFtw76CbtYXilEPHVn
LCa3qEHWgfQVj+1QkduY1SP86hiJuHuG+tQmP68MInBYMPagKSC18PP2SbQljTSWNtDln8MBueiq
L2vV0HWtEuZ+PdSV8KWMcjEWCxVX+AArm0Ct1s4HtXFGg3xzAhZidYESs1IPZsWN+S1TjvAeGprX
9qNgVStPuLX6YknYQxogH7YKp/gSDnYuMWvqfYX1veqyl96SNeTlIkkqYnhR6RIpKURO8uIQTQkK
0i6uIXeejJko01M91e3mGOl0/a5Tx1TdpYZ5vDdXjP4t82ugckKR8660g4wsryzrFMqfgIEnHXLy
Dg0SDPEZhQdB5gB4aF+zh3SRVGbbctqF8Chtyq7OtJs3G4vfnt9vay9qv3dPa8N2580CYiNTty1d
fqi87KjufVzf5wyeM/sl0AkT2Co/h/Dwd4+D2E4Il0pPWra02Jy8rfAacxx6zCnHOII1wKpsNV9+
fIDXv/TtvsOw3x+BUvbtEVQS2APZX8dInvjusqQzf2I/17fuA/OF1bSgKthEX+yv+ElIHeVtXXBN
n/z4b9Dnvc3Hv8HSDTTZNrsfx7Te/w1AMdwotfKj/+JtDKwdoJ4W0133VexwhS2i0+wy2LtP6PY4
dK+WPzn6n95LR7ckpbopJbDQP+28piyJFElZJKCe2KdUUkvMFXuyQpfxt2YRLvE/L35yRLaN78/3
/RF18f58acCVeC7IYN/g+bvND2pF8uGNvS42wW1895OD2X86mAHylxYGm176AcaHSyiXeau5KYw1
+oon4ykV0CJYRNeEeC9rXIaEEOdrBCqbHx/2r47qcOEq6dq2IkXv/SmGqiCRR+aHDBVyiJEAOPWc
CBbsf3yY+cp4d+U4yMGkTrvFEUop8eHKiTzVmVWRHwz1WLPOIixkKub/7Pr88/tlgNKydIoBSfvu
494cKEQkgMUcsrNqF92HKwhWZ+6JsQjvs43zk8vx49VoGjRzuAW4LZW0DOfDC2ckWem0xPAUtFVL
FPQt2Lwfv2Yf35rXIygX8jNnYgCLe//WWAru5uiSOySqizjWD7MAcqqi095Ldz8+0l+di2vRILMd
JUAmza/rm/5UXVPDTDFt3Xw2gCok9rnv/mSF1D8WTvPpALlQVGC6lPR83x8E97rQbYPUTNN7aE06
Vm0HfLDQwM+QmDbY6Gyc9CylkzKWwxEN5vbHJ/nxEnw9viMcx7ZhqvJceH/8SXauyNjzRHaSXGCx
jq/TLrexeFk88n58KP3jhfj9WCbvnG0YlLEfisShN4cOCcSuXwxLgHELgxDgpXmS7+wtzNjoJ/ew
nK+1t3cXbg969rrg1jIsCpYPp5YSS1eaobumkY4CdeH2tCwIpYpTW+0130jiPXdlQQ1EitNoRstU
4QrSF46P5vEyy8Dd0YjXYWAQVA2Y+tiKCCBhbaXGeNapsm5fELbRGreSYTvmSYgVQUh6aMirSmNb
4vPG9V6nlRUdYzOysUGEI7PXEi6B3rdXpl8Ia1/SQpVff/JC/+nKtRwbFSQrCk96wbPp/ZuK3Mt1
FHKH6p5wwoV+0n3FKrrBz7JpFqCLl9b3u/5v9ef/3+zY0B1589r/qQN/9Uyi04ee/fwT39s2lvXJ
NZz5LdB1kwfYvPJ+b9uY4pMhXZPOC2uyKaTBO/ivFrz+yeJJzg/Rubdc1+W6/r0FL+UnUwjKf9Yj
h4vakn+rbfN+LXV1U1Bszr9NCX1+RHxY4dLQEdE0wdosmnLNhb4OanJQcg0lxldtziObPatmchrJ
6zrTnz1QAyY1fqRofqC1AdHGVEnPtvpokwoUITKtQBKWvf1Q0n0/Cb1vsX9h62gs4uDWadJ12nhb
E9VcROJDrkf7sepWzPlPxkp87V1/beN3ePN+XHy/3d9udd15N/LHKsA56syp2R8pU5q82PaH3Upt
qkqvGoJcaR694Ed8tPNiXxoJCXPdocHyHEXyG1xwbktZ5zQ44EnYGbaQML7TM/ARlZxMerf6ad/Q
r096cyOdsxFGNX6ay1LrN4EP+GwOqCAToMPTW4vlGEUH+soL22FeWrrXeQLQHC1q4xICPZFNG1aX
o2MB0gkxKMl106WnaWYv007f9FlxFJ3zElT9jRyLC7fVT9Nk3JJFfnCmb7pPOERDOes2+Jmn8gYc
ZIb1BCu36nqAM+GtBvCCVLUvnnpkA9xi4InLfZPHd60aDrlu3dA4uk1d9lGefSPxQwM1wHBcZl7B
Nvlg4+GXw+ewbMifNXD80w04yLR4+PE7M4+Z3r4z0pCObdKyYG8nuQr1+ep883z1vdhxoDEReoJc
kFE/vNhpZysm5454KGkMRP1F7iky3wmyTkmWjTas57tKQcwkYMsI4O+kculFSOUwyNLIwlv8NRjS
lUNEFDZpejRhl58ze1pHWYXk+BH9O9EMm20gjK3fD2eZTDaqrg7TZJ5rbnfx4zPU3z+B3O9naAjH
MiS7Il3O6/SbM7QCs2AKG5GhofH3BSnwGXRXGCoawm+ZM50InFRaQLRMgzx345E9Z6xJSOM/LfAB
XPx0L/jhjpcsRmAqdUbL3O8sbvN78uYvGmTV4g5M7QXuq1MglFtcLRs9jbajIi8CqPzGVwkz7BuU
f84LjynYfy3Qg/AiA2BLJXv645eIDeiHq4CWMQ8jdNAsa+y2P26APJ2UaL3yqqXTRqQtE8HmZLWA
5Z1/o0FFgElyzYP5oqaxTJIPOiQ250vPaoolrpJkObQDkYek13otfirRF1ex3TargsY3gUSoqAwD
8mLj0nhK6GUVcudH1kBSdUSyvN3oEDjcYW1p9ZewdItNYQ+nVWwJPIwBaipAKWSZ2Esh8SojxSmY
pDXX5UT+XWsVq6Kj8dnlsJxEXTBaAROth/JxGNNLkqRQelr5qdZ1K4zaBx+zJDGeAhOkgQ8AINml
Yc2hNC12+Nzrd24M5xiw52y5cvR1HuELnVscOPOik7TVbsy4DM5qvTqIPGHlVI9MRuHoJ9O9nJA9
kCngdUj26FsmBzxlqVbiBoNchhhSnLN1tckaCoaNakDpdnGzpYfCSVk9zorEvCvxbRM7De+87vT6
MpqKp2LAEt0HOdRTdESbqWDFl1Yfo5bDOA0/K4bTQ3zmnvGAOs1QxzlM7tYAYwmDMgNjW8FPxb3S
YQbW3BLG6GdZ5jNtzIA6YGykPKYmck/wKenOJOYYasi67xPvOq1Bj8fTaK/wOJwb9VfP9stbekYH
K7afOZ2goWXlCyy8lVUCwoFfpQ3kU9sWQRNsB0mbmKoHFeA5TaYvsULBInuJgPDVrjjCoQtJ6rSv
nVovsclxNYkEyB4/ecI/hv3gLqwOSRji+5XoZ/yUnhfLzLLxrySbIOsoRFOCnSQCsKjEIpRU3/RM
3Nvjt8gfyeShw9vbZ/rgqFOBoZXUCR4eegN7rRHOgdCRrWN5t8r7LOecPO0iS22EaQrFGj0ve6Uk
/MaOkKnW6XY42g40Kb1FomRx4ibOtV7FOgPUXVkQQhZNmMTKWEOCHjr0mrNvaWmVC+SWV8CBL9Ic
DXqaEt8Y4uFMPOTQOkk5LAQnOrxm3F/48U0BNwb8k00MupNHLRo8aCh1adx6DhvJngajFd0N9DMX
OjmYi6nmXxnSacz6IzFldWsg4x5h23SToMmN/nUROBaWfrxyhMuth9I6RFlhrxrwTYsmfOKZdJ63
QK7i+aTNkZ/XNOJ5rWCtKvTUFUlYjLor7lJghVNB0xz+yEaPs29aDz5cQfZgXtKu7YQRadHBFtRn
D4GF3jE39RXCA56rVXU2udPV6woxWdNOFfT+Kuf3qvRv7YD/v1SozK2R/36meYlkpXo70tTn7/9t
d8xeVnd0XaBCYSz4ugf+vju2xCfHYLcmLOp7cEVzUfrb7ljan+R34YilmDbKuZ7+bXPMkJTZo2O6
82bWdnSebX9jpPmhq+cI02JRnzeM/IkAeT7WUGFtGozORnhKxLw0NbLxikRJy1rkDTO0pFmmNb5c
VQEuv3fji8657wBesseki80yfpX6t1Gc4Zvu129ewb/Y0b6v2Oc/jAKaJybdMMHfaH4oa4EmTG5Q
hcWydUlA8B6bcmf/fKMwl4h/bJt/Owrnr3iZKdU/1uo4MpiLVV4O5YdQbiceQObKXe9EzHhKwOUQ
gCbQ2iDFSriPI/bdk1ISatLrZMo1Zffy45N+v5P6059jfdjFq54dMcHGcB+9u7558Zh0knHpAbXk
Kz8pGT70ZF4PRl/OmqfZNtgt50OfAl6U0HsdAEy9GpZo6xfebjyHlLEnVWX34/N6vwf+06Feq5c3
+zGd4gg0wwRugv35YlAF5VPp7hxbfAOvj57LQmqI2PzHR/2LS+jtCX5s+uAJb0RLStbSRbroWvla
R0cFBvDHR/nL15HbiH0mbXoMVfOb+ubkEhu8c9oH9RIrur+tN97SWjEJADW5jtd+/ZO+9PyufLhi
jbdH+7C1TfTQTRj91stoR1jcRlvVa21DrN1P3rGfntWHq4NcEDfiEVgsEc9e56RhLk3xBRoEUd6V
RwoI8ivlrGQPKL+wg6sfv6bv9+/fr5e5U0jlj5BUvPa83rykrt2ExMNK8PDkx0aBtmwNEnLJo487
9ZPm9F++nnQtWP/Av9B6f//utS3O0Z7I0aW58U71PUKHtb4S+5+16fT3BcDvp/THcT4USUOAgw6m
zHwcLpIvzh28sIW/IXh1k6/VBdoH7duPX8QPjcjfD+nqwkHhSK/swxJqljBYcwOJPbR67zLcJuu5
D0lMAQCApbb0/gdXpsWEhhaEcvQ/tfkRG4/x7GX+foabeGNszHW1qbc/Oa2/uq1tqmqklq5B8fnh
tIIpELQeFXrFZbdEgR7d4zBd1Gtrk+8gNG0YRd3+vYb/95fStqhuMUfMA5MP97jnmBPTKZ4TRfKQ
5cfJKn+2isi/uK/J7OaCtxXq01n79HYVgQ7rDlUC5g9QxBKW1cK/DDfztZif/3yYZ/7VDfbmaM6H
B40mhyhFa9EsfWkRdTqZC1sfV0VLxLRTa8FyHNtVUE7r/0PaeS1Hjuxa+4kYQW9ui2Q52Var1eaG
0Zbeez79+ajZ/5kqir84e87dRPSEUJnMBJDAwlpKlv4p8pIHFowvMczXBU1hD4osRtRs9K5tLXhp
It820bSsvc9aw3MzRYZatSjN1I0rSilj1+hTq8w/GFMEw7IOyJ4Rt2SmkkFrx5zH6n7KtDVMD8Kj
pgF5KjE2aYFx8BEl6eIfYt4hGxT8GGPrDD4FAoxwIxauxF0qmNpcROZMKfrCCYRSAOop5HUeRN0u
Ul+S/IvYGA7EYnq+UQpY8wOM3xmUJlRKJq9w4QvXVlZNB4xdKB0JEkt4/pky3zxLaz7twsayGMh4
rFJMoK+4IdIeVieXmQkFvOMu+Ok9VjfqLjy1t+0pg7kQVjb4R27fv6Kra6SlqEiySUNJnm/wxRrJ
jhEx0PCpEyzcOtQOpvf1v7agQsFtKKpFQ/hNA66aBkZomYWHrJ1nJQBSRdi4kCte5srCIs4yqyVE
BfOeaGjjyfoa7Gp0jKRuw2m+lv8W8Rw7ZA14lTnZX+xVSI0CanSPPq8rogkDvfUufYLEB75Ex7Jb
vs8jpGGfx5stl7a6QIARIrUyy3yT+Q8hp5O53tLpUNEQh7sxTJwxP73/ndbSCAqPGrKIqODob9Dv
FfKKYjawvOQEOEp1h6PqxIHTOwhr7GGvfN/cysG/sjY72YuDl8dMHcUCa6p1be9BoCFoFUjAL9Z0
mtTKNgIklq0P79tcOezq7DfofaB0A5Dl2iaj7Y1PnbxyGu2koNAg8KJ/38KiwPoafa5MLM6iCMJJ
aKAncSDe5D6TYp5ibvXwuTg2rrpP95CLRXb80XQ3DK8EpSvD835f7qfYMVnmRZVTuq3b3QJ2s2FD
/24dMjf8WG4F9g1r8iIolcJQ6zw14Vo+tS8s0w4c5Uk7SG790d/MVtayo8u1LdOIfJS6RI8AMuJE
3PFlxpQwvPetcxUXcerN/G/+8ct7Tmw3VYl+Fn2vRdaSIB0lZjJbCQjWFXbSsTr2RPfovGVp7V5f
GlrcgSKB4CoYu8qpIx8yAXo4sYMX3TqTa8f+0swiZBa+bA7Z7LeUBwgdbATNDsL9yFC8M5Bfwud1
lITDxnFcu96XNuffdHEcM02E8DsmdjJWfEKzAJIVV+FCJHy75qZ09AeKGScEx/mI9pzi/pegoL9u
4uUvWHjrodN7KJO4iSLi9af5rTc95Yk92DhsNzvA6Lyx5Hkb3xwbsGsixRAFAbeFwSam76N73An5
kN6Pd/P9o369m15gj6Uy+X+1t0wMBwGZh4YJOm5F/h0ph+4UPXQ7aAFrthQuoYet47qSiary3wuc
R8Euv6mWp1HqKRISAqP8nIXKU5tWj8gNfdUE4+P7m/naiHq7mQxAKiQN2l/w/ovzA8VBboHGJp09
jODhKddap6G6S8yjFjjVMzm3G9u1U8pQzB0YEi7Noxc4UD4PmQvF4z9A1a0knqz+71+0uKzpAOAX
DmLE7/rhztPGm7r5qtbZoZjS8+R/fn/9qy4P5wPFAw6ImYnFXjelXhWVPNR8XCbDbFqSTm7Lj/Mr
I31oN9z5mh+6NLZYGoxzQ0nDsoblo/iseCaUdco3xqQfNxa15lgv7SwcEXBUL5pUFsUQgB0eJxyr
doBH4rCFlpPWV0SHU6dgNqfw10e1Vrt2SqHbZ/ugq4O7+z772N3AXzHawgHJAGGn/th+q61GfwVu
0/9ndr5BF6e2J3L4ngTd61yna5/gP84nCk3xGeGxmAyxDdyUYQh7LjcN3VYCt7XoRXqTKXmCxpNU
O1C3QkowF7iKx2yPSDjsuT/Dx+4J+sE75Xnjq665hctFL1IexrNjJTBxtHN0rn4ZNz5DEDcA9+3k
ST4i9wZD/k246eDXIoyiz3V6slUO5GK1klEBRu/av2oY0jE+9Pt/UsNY3VRyfoaagNO+jjNdflKh
hFxygvvNMTwLvKcCS1kHE5/ValsZ8dr7Qgd6QwThfUHveZHCCZKaZkWLohM+jx6gM2dVUBM1O+nD
ZA/fp9/9Ufm1jZBcS/xNoDuGNr+irDcAxjz0o6iIZtmCvbIv9sG+RijDqV5yZzyGhbtxXFbCJBik
edAWiCFQmIUTEAsIn0I5aJzxAIm2E95IN81nyx73+t77sX1MVr7flblFIiIxy9Ua1EChxhTdAcUI
dJeYG7DfX9VKinVlZf4VFxffy1UvKZg5Y4YfbDckRErnqbv3bawEoCsbS+cCr5rV4dRg+uhdafQO
Q/jgMZYVRqBaIWF635o0X9tFBGYOmi/Fg4li2vI0UlgrPQUuUXyZtIeU2W1K6Mz21lPyI721DkTZ
xO0/D+THTAYMG2WJFU/KCKBOAW/GgHIkF7e7UMM4aqo6d5g+hmX+MMVPULc4EAx5bnnybooDHZ9v
o3/T/Juq5WxbQbmPiQz6WouPGSO0ITVBnrNyhoJ3pd1OFPmi9A48P803Z05YzeDrVrX07UlVaJ9R
dlYoX1IuXYR8CNoNpRwo45fT9y56FtAtM6SNr/r2nF7bWER6QQnaToAB2kGzxI5hCS+0/v9oYnG/
of7IPEQAc4RgvyGD11QbExavaP7rgwkAH7AhgGsaYjjK67smtI1QprDpIKDxlJkHRbv3sl99eCxQ
YecdIQ8nBTDaxm1Y+TgSwHug0eAc6QAvVzV1fhGaVJW1xjYPqhvBq+OgjnQyDiJPKOiVnfZobd2C
lc91ZXXhvAJYyNJJx6pwhCPagYAgdYM9sIpdXh/rE6zZj1u1ptc28nJ7DRkmBsIqnetlQyfThiDv
xZRaHbKYDkYBKFMLgu2Y0S8ADj8pgm4aXdveS6OLHAKZUoXJ0wR40EHZw9X4SXQT5kaqG+ObuQuO
zQEOaet545vOF+rtSo2Zj0LlybaE02eJKISDwUp7u3eJQ0f/MJcwYidw//un0zxX8bepxfERPHPg
zs+bGn2aZRpFpNRbYGNKU7sbq5qv8HurWpwZUTCkQgLY4kjSC7fDCV3L7fNn4zA/CsPNR+HKeSFt
ADNs0uSBXeo1Fb8IfQgXTYPH8K1TOd4BmvYbzsr+EaXLm+zwK994qShvnxDX1hZB0AfJFmkQ9zlM
JTDRajpZyFA2kCnDcBt1VlQKQcSCa9X1M3NzjlQLbp6FMBuYh04M7wy5v9U6kmOoEzvhQ2H1t6YE
KxMztN3Uu/FUH0wDKGTfOsP4KdLlnRqCKqqGrWR9ayGLAKfCJG3BFd2+vlB4C914e+Mgk3FtvoXe
Hoh5ywCKqbwnqe0u/GUnDm3HpGH7+upCKJKHZHacyyDjKTjrG8fvrcfSwblAC2CSMEuk5dfO2Zpa
0xwVVIZ6H7FINZFO0OKb9sYZn//K9RnHCgP+iggcwnzTgeuLIozjkLe4ehCa81xVSj9ZlHYQ/mUQ
3/EfNi2urmsmLdAZ/SJELz6XHBVe58nNXPtPnmU3RBPOOHCx9uNtCiz4GO9hndl0GytlALAKDCtS
T3od6Jv95sXlYs7YyCUrbUiDOse/eX3M7aQzLLJM0qn3/2JbL60tLpc8plAI5qh9zdaY9Jccaee7
49f5ZSVCSetubut89pYf0oIKiGYKlSUqrtfr84sgaIuBd7qJHk7vUSSTz7Kb7CvyLcc/CO0npHzP
5e1429iBu10lfPt2nff3b/vz3bnYXyUt4ciLeN2JFUEOHPRoUCmUIVvN7t7f3NWVciFUXTVkkxrB
tSUrTc2p8kbq86g51gEifcKQAf1GkDKLbvMoOnRpGdp+UG/kS6tLlBmmYuZgDumLLU4TP4dbAMPM
fCO6jkph1CPXYkL8rTrvr3ElNWM7L2wttlOQCvAZGgVta0J5NI33Rt3bsD0ozb6TkaFovgvD19BT
NpzO1hIXTkdt8lQQ5m6Eln31tGrv66adlI0TeMqG55nv25vzerHARXCtQwD0Qs4TvRGVB6mUbvNB
RNcx+Q+/2F9EK49//cXLIZGVAtYMUgJUw4lhKFpeLMlX4g7aifCvSlLy2N+XlJMhDjUO86s8cwu7
v9msKL+NFNdGF6uLkbjRUwkU1ty8ElEjdrtjx0grMsMN762tJ+aaT71c48K5zazXkg5Fr6MaxW1n
9q5ldLuNE/k2x7te0sKlpabaQ+fEkuZCYHhDJe4w9+GyD9vVv9WzcfHJFjdcpfcdGB0CX554J0MI
rDFaA+f5xoq2rCwy5REiFwkhCfxIvY/gyEMJVbBUd2Pb3mYnbJsG4tCUGPiiJnTtrbSggi5RpyQk
nmEYdvJDSGqsuGiqb+RBq1f3wtDi+xSofyOmptVOgHbMOEWHVoJNopig4NywtOqALywtPk/eMuiZ
KRSfQcWd2kN3VA71Kd1vveJXD/WFmcX3kRMZRTsk7pw++5NCoJOOgvP+x5n/whsfpPOWgLJBVMUl
wAkIfBOZMdX6vIL6H37Zj80knkKKvHpZnQ0PogE9+HcXyaBrLoukkeqyu6V5qlXLmUJj2xs/RwPS
WBTB74Iwu40EYT9FwffUzIVTXad/+sZAVcD3Ht9f9/yB3qz74hcsjkqdZ1LVRyZ0NsKtHHzx6wal
eNgEmGRCFnrrBqz6wgtri+OShVJeR4Yxd7jje8kp7dxWHwebAbQb8bj1PFw9m4Zq0F6i4wOs6fq6
gbKSVdRm5nwWRU1q2fPZREpt4wqs+o4LMwv/rtRg9Dp20fEs61c5NV+D0vwkmb61ESVX3oS4DxOg
LU9CoDLLbLnIhbGH/JeATCIpfEmpH4wPcETvENr6uN0KXT0ZF+YWdy5K66itTNaF7Ms8F1IxS6jd
A5F7CgWK9pNm+Bt3cHUnGeFUDOqgIPIXHyyVphZRcny9IMm/colZSyvN3bAMN1LyLTuLL9ZAFBlJ
Enb8rPhMrurAiPy7N7INpNt64naxnvl3XOTBRpArk9jq8wH0j9qRiS87PAVHIKEbGN6VsjJH48LS
4haHWplmdUFArgC8NZXoevBNEWAMW9xDAh2kZxKqSr7ry6+GDN52O06v4HspHb6WLAyLJ8eyso1M
RVxp822bx/7pktmlBoIL4SxHdKoP5g/htAWqX7nflxZfqxoX21uXzDMMJtubnPxjejZPSKWeqoO2
4SFXTsuVmUWq75dGIIowoDtpQKE+a+y6YVh1K9te3z9T5DGsaqYMkur6sMT5FGsBhHp8wsFJHlMX
xQpbfOwQMN8BPQVPon963/WvtKj4ZBcmF/cgDdJBrKL/NFb/HoCY7pLD1rdayUiuTC2uAhRjJYyk
PAkV5bechnaBdp4WDQ7UehtOZHNVi7vQt4JOpfV1Vd6hPE9HFMzUHaJ7N8jE1xvWVs/gxRYuAtpM
LOiLJqWE6NSc4vPcL205g1uhbP4SiyjN9qm8XFRaGPLyuQm5bFPkA2lWmd9oTPDOTIobh2ElNF+Z
mP/94jYJQTNmNRzUZHISxeLyQ+TENqKUpwRG9O3a9HyclytSGeKSmWwyNP21VXVhDs3fUa1qentz
Uz8GvucMO516KsA6R/8HKILXt917BhfhbJQaM84jDErWTn6Sn6SfEv3EXbGfPgdOBiWfrd0gQOeg
w2uj4zbYOpzp7r8aLKGuO09CMxQPXckyLUFPrlMDj1fA/HiSbv9zaG59KKSEjVbHK2LwzaIvbC1u
OFOUceXV8Cg3zjdGWZEXK39PwkOU3M5I1BDwhFw81BO6zbuhuNGPzd32WMTa2b1c7+LqZ+WkRwn8
8E7Wl0RaVm1ttr/XbBg0Vxik0g2e9wsbE9pOZhX8Z5RL13fi7+5ogWSag49+FIm7zmZ3ZeURLJP2
mUws8Ap9U5QdRui4hYQ3yXyCaXTs/vn42EoqdmVq8RlNTWqURsSUWrwokrWPp8iG1WOf1gLaUPmG
K1jzaZcLW2ymafXQwMtYq6KnFqFi1TgNCYPjJxxPMLZ23e7f9z3rX+/vnVx4bB3i1i4D7OLIoek0
8NZn/u9/YUHXRGjqIDTnSXDt3NQ0kqx8UmtHDDPZLn3zS5nkz+/bWN22CxuLVXCjtaLSe2zwuq8Z
/6lc1HgOW7CylWYN4KsLO4uQk/F5oCuaq6ulDF2tD2VGreaxG+TiTyVFFF4xvgWq+kEcmlMVlSgM
NKiaooIA1Tdc4V3knyshOOfI4YijeAPh51PbyEc/VpFk8D55QfIhDrWHykM/1G+eeq386rfd3lK7
n20vfUxNayPBUtZCz+WKFq5Zq9JODgEI4xlqN2vJlovo1iu9Y1/lpwBtAq039sytH1ji0Tcl5Jby
E5ieUzck6NyEd9AqHuFQ+SgLFoQKBBFBP4lFsx/j4gA46EzxwC1iFVZ3E8aHcJ/xN7RAPKFVfT/0
iLpK40ZhejULuVzTfFou4luowS3bdcN8GpAuPc/AygTwVnP/DwbC1mLpha3ldGnk1UYWBLxnZmiF
/Bv5N/JuVNYJpvFeeNxKRubLsgwql+YWCXFtkKn6cdwwlIi0RSj8KoJC3fnmh/fv03xf3jOzSEjE
GmVmmO7IeUwNegBhim1TIUkok6dCNTdeUKseFnA6HHCkWW9aJhDReY0cc6m6QIYGqKsgnEOABc4n
aE8VH23cCO2/f7PAv20uFjgmVtlpAyWnoqJ3oEinsZbvK1OmFDNs7OWqh71Y3uJxUYihCjEIDcQp
NfZG2O6L+PD+YlZwdrglKHCgI8PLvmnF5J4vjsPcVHvt+8eD298jJuVkNzM9p28d24QE5N9itq9N
L/xH7Xl6JVYZAo0mFCEUR6DpP+V3KtrKZ3GfO+H+3wV/ExS1BKsN9I6LDfXauuhRU6HoY0r5LlZQ
e6grGjOVfDZCD9Ys6QATNmqbVfajTOqj1xQbUXqtmQH2YSYIAETJ1M/Cw8h+VeihAELU/NQ5EyOT
pQ17jeaSucL6OKNnrNNWM2P16v9tczmfnxSKAg8SMS4v/HNchrdmLp+GQd2aKVfWkiueVfASMKUJ
QnwR5DhjXVDW9Neaoj13XfmS9eqT5+sRxImMGaAOqiXpwfP7Y0m5EcFpkr7Wq28Lo9kZk/ziV8kB
CXEkntoK1XgjPAmMngjxxAVH4BThDx/6ocNUwsOZxqg2MNtUOEkU3HaV+FkZhDvTbPwdmlQbjcO1
opAMlT/UbswKMzG/SEXiNjUztYRwwrurTv0ncMSEhfJR3ix/rrW5rywtExLotjUr5NI3lg6/tGX8
odX+Jbbyp1L0PuSGAuBWMPZWLLgRMwFaPf1om2ij1rZWtbz6FYsvSRM+9RAYqh0frS645o4ZWNjO
rv6oPEHcuQG9eTnX8onLLV74A6lTJuqvQ8mjHLJLJ9r3dX5CBx4wbHBW9eKUbHjyzUUu7iLq16xz
jsABum472fXP6HIwSS/vIdhiDmezxb96P/4+RcsxFWNMgjhMOUXyoTjNb7nmnJ9kykTbRMBrseNi
N5cDKlkGk3uTANLQKxjnh9gt9a3YMXvLZai/NLGIhFOptwjBTX89pSBQCs/mc/bi7ZAg5HSon7dy
6NXs7NLgwn3HZSrHg8UbXD1oe+3IePAuvQ3AmwAG3/LTG6fRmPf3IhM0kReMgglb8a53zT/ZHlGY
P+YO7ZWz8HXr7K8lTRDSATNkVOotvniCmFQalbF0BiarKy8+lK31jNDCyWq/vh/w14/F/1paVl+r
skPHTGVZvnQIACaU0q/3DaxmFBdreY0RFxuXxwncZrOFGb6ItJJ4gKSdRk5qo6c0uAyB4T6a31v9
nK2FLQ5jW6EtWGS8Ruu4vIUict+NW6DztTB6ubLF8UuasSkEjcyv1ttTp5ufTEnfFZHw5f0dnF3r
22v19ydanDwpanWUUOcA0PanXkdVyeTcPU+FuZ+afusSry2K5JmxfggEJJjgr895B9n/KAvGPFwl
2pl669/McKP5KWIcKuE+2lXMj21xbqwt8dLoIsYJTdGjVhGQQ2fVuS6RwRoJ25pnHWV9ug3DaqOi
turpLw3OP+jiUNZNOflVxZ5SpiegjDtwckDoS/gpb0cHKvb9Vs611twBj/f3xi7CWaSmrR9EMKdM
P6NHJgMQPraDj95tu+9c4dAdZvp59N9vqrty41W0egUvTS/iWtdUKNQLvMGQROuqU0ObGM3i/YyX
Du2q2ocylG2/aPD8kwLbmi+7ML70MNDdVC2ZG2k9WmAnnQIpA8oo9Mwtz8yV90if24ld3W29b9dW
rTAjAScZkzSApBfXM6gm00t8mfLh2YpRvnaG4i7170JeMu7cVfMPkme589RgsVnpX7lF85wEEBET
Lnd9mdVPXScHucnHFoVyh567ndRPPnQI73uGtSz00swykZeGIigNBQ8Ebc4Zmfdz3SnnIYAaeNRv
QyZP0CZ2LDU4GU39L64QEFOohgw4HxCoWFyhWYeno5VMuQeHruwzmkAHBFJ31iFxK/SM7a2guOLR
rwwuLlAr+4WaZxN9WEs5BK13rFXvuLGhK1GeaTmKrzORGHDWxU2ppCCUIoX+kv8dAc99tFeeUKHa
1afZJWwtaGWQBwQbDNEmalywRy/Z8dU+bevSfK13S2xgtM9+dMy1zTMMaNA6CCbZzNY9bnXx1pqU
V3YXEaWS1bEHqcexeZD2xaP4KYPb5FF60pilq+6LbzC35Z/f39kVD39lchFWokT30i6EqMVs8DIm
HKPRGQ1hu5EfPDlx/2/GFuEkB4kfzPrfjqANO7NA9klH50OVdkPzQwzkDWtr5/IvDhzKCLN823Us
iWCbniyPKbqy/tX7s7hP5ry/nhULGhAOaPE1iZmvJWSkSTwVnXBIBAtkNEVj3KXNVohYyd1NJtlm
qQbaWjDSXC+iF5owQ3uu4rE1R6fMqTmDR/kXuix0z9C33Dr8K2HhyuDiDIppUwv1BGKpTe69AK5T
vW9cJaLCmgdbCI6VW81o0qvoCmt4ow3h8XyGLhVbf1WVarBRO8FGVv4sAwfYJMlYOevMzci8FRni
hIxpBhBeJBdlEgqS1kkkE3X6EZqkfegPn7oJCL4w/Gis8OW/Ph1X5uZH5qW5YlLk1GB1VApssz7o
zbBx/tYcFe1HjuCsJws/9sLXB7kRh7VvUlo5zaxeiJhRwfUgH0bc2kZdyykOcYvAB1p3u+Ru2Hij
rJVArswvPH/iiwolHMybd8i22YW5m+kj5kIA1L3/ZiwWlv2L1S4utBW2c4+5gF+hindMPu8KEenq
rVnAtRyUETLoSl+HJsBwXH83IO8STGmsCvkzKlf78mAlsa3caecEDg7YceXy4G816VbII1gcQ//M
XFlMbi8RkkGWFBZ8zLUjBekPcrOPiTDObGfV1yTnzitVXN81UfExt8rPQ64ca6E7VgUq1U3yRWe4
cCeG1UyZ2tR2LcCEhopYfZzaSjkwa6sci9Y0nEBKz5Ghlb+9zRL4+lG8+P2Ls2DEviWN6czBCVSj
EJ36k/dYcBgekxfYCxz5JtybkDTcm/5uC5O9antWKIFAjzFUEHzXXyxqxTbLYfGnQ1OdpGfxdw30
3Hflk3KIn1+fsYcOAkSQ6FsXcKVQBAc6LgxdUQialmO32mRFfavTea/d4BHy8qN3nAtFKRCwrYfK
SrC5MrUInhOMmb4sUHaTDO+ET412UtxuzYSvlb2vrCw8SoXK/JirVDiMB/Ug2tpeOgr2IyoUp4GI
8094HdeyHp4BpsqLQNN5GSyu9UQfyhBCTM5cDNItM5Q96kqMi3YU2uchVREeI/t937x6yWUEvRnJ
QivyTUdK1Zqsz5KOuuyu/wOKfx88wIK7V7/I82vrX70yrUt7i7KHMEqhNKgtsefO+NIOjnQLaf3H
4eh/KtwUkk4QIvcSIoH3/8D2StzDNknELH/7tnfUgXuSpoC1ln+Sk3j2Dtned00n/JTddOfmpnaE
Q0rLyt3i91pJJSyKZfNAOqNSAJGuryUkxoqVStA7QtfHsNTPsSpsXctcyQs3Hlxrd0PGhkGXbUao
LFx2oU5Tk6tYSgFQlGjkQbe8YWL9xFzYWHxBkxnjsJijjyLbXA0kom3lCKBCtBXGqYsCwrmtDZz9
1qLCZF0ua5H8oTHQy77JshIqIT0iHoUq2oK8SRK4kmRe2Zm39yJTqYO0T5V5hsb/njx3zzNu3ET7
rprs+QJm9lZZaTVxkMFpkT3TxEbk7NpgjKCp4Fkw5UcnNb+RXUKsG54880Te51AG37rt899bbiRd
RAsiQuSz3rCj6X0SD4GBbuX8sEJE1Z0+W666k+z2Wb4JtsAJW9YWqxvEPJRDD2vTzzktmucRk8+N
GxyzD9sDSavuU2FEj+VR00CE6HoviziRwwjJDscZGQmXmJ0WXOtec1tU/VJkqsQt+ZO1ywbGZ+Z4
okyBX7k22JfC1MSgzJyw/j51KWIW4db3WjuQYL84lAg3IT+2COh5JLVClwKsUw/5ffikuvlhxpuJ
6I84kfsPXvyrBqkZM56iQzH8evkvbgBpk1knivHXWP3wnO3NEziFB8h5KL0Jp80G09rNZvr8f+0t
bhwcEXVLOlMAB8Udz1Dyff7bcMUvuGIinulmv/8jL/b/H89bO5aXNheb2kNyPZHIzDZTXgowLQl2
ZyPw/M/I7NaWSInNAK3AveOWXx+TlJsfBClpNOKwkK2USGG3w71eJRvPrLVuExgBnQcyYokqqjzX
hsyw4rD2Zulkt94BadljswPVcpoZ7KKtq/023zNEnYFU2Pz5D4C1C1ut0Xc5PJ+OWZAbZXvBnZ76
ffoIfdumCuRKofTa2MKPNHKiqp1GAQMho4/Fs/o9CW6j/fzR5L3YnJg5YHr7LDhbTJlvL/i13cWX
i4pOqfmm2LW+CfmfLtxApK0kmfPmwYqOohiD6Us2lHqEb8WM2UX9Lr5HcOdF9U/ht/Aw2JPLzLb2
SS2Zm96MOm8vOWZnkm0J6iiQJYt1+cEkKFqF2WGPdGJ+gIDrN3IBPJSlzIUfK0RYeaN+s7qVFyYX
9zy2OnizRnhfNI2GYf1jyJ82EtnZvV+HtutFLU5/bfr+6AcsqnYjxhrmFwhSFjfb74+VoI0lPprK
ABEaU8s8PayzNJA9qqJhq37R0HoeYam66yHLtFGwi+ywleJ7oJHTLtXkgzZ1QC/64iUzpo3zs4K7
nn8JV5D3JgQ3ywikt5VgtBKDB8EtpXUcGBCEnbTLD/qpgSyv5rUC74vkVofioJ10Gtzxj41tn5+z
b7b94icsnrtxkyuxNtCOg1f5j+TELuCgNN5ZTw1iHq/E9AOO6OADyuLha29YXztWs6iARX5NQ1Bd
xPwy7r1+8rH+Sj3zU+PRFADhtCvX3AGJ+Cj4R8/dsPk2myePRyqF14IILYy4CPtS7zWlkGJzZlzj
2t5Kx+Y4Fjuu7rPozPOF2afgMB42zM5/drnRVEVeBRSQuVle2tQrx8jKMSvcMBzf2Qg6Mah5VvHw
yY31IX3u7MGdQWjS5qjL+orBmSPVTO11SfQwyXpoyOF/VhzY6YdBsucewCypkN2NO/GfUBm9jdLz
Nv9tdOH0rVzodWP+tDPQb3KYY75DdAqPn7jjUd+CD21ZW7pExczMMcDa69DjLrCrjGtk0FOGpFTc
bcp+qNpaBL1c38Ijpnnm1XVoZk5SDGpvG1KSnmstnCab0Co1u7RLpO9mEDKL3sa626vCeUIIQEen
uo7GY6rqt0ZtkbuXimX78ohoZKo5peJJ6GhJ/Sms0+IUa929Uo83SqbdoEz4UDTBXlYTeF3Mh7DB
Oam9YaOG9lVCKs7GeaW7eqq/K8nw0QqlvTG1bpGD/PdRRUy65kZAM28nR+m9XKvxbhDRKFInWDEr
+cFUAbKG1XijGQlC4bHXg9XlZVNJ3Z2RZvsKLWo7UPWHgD8q1OG+LEefzm7yS6/yaKeB/1bM5Bwr
6W3WJJ8iE0W3qb4LBcPJBuk2NEd3GPpfkUdJNdOrsyoJ36Ykz+eU6imLmpNkZYc6Sx7FDvk+D3Zi
L1B/hALgSVVvPuVm/hJprcj7W/scRO2LVhofLa9/LnvrdjTCvdj2EEkNeQW2szsUhvJYa22/E+L4
R+SlTFv5pttaabFv/WmPxiHTo/UXTQ5PWls/9OaY2ZWuf/ApoZNK6udJyo/1ODLyIovpoRHkYy/G
H4bAeqCVcSPl3TlCLXQIsiMkVtatIHW3Xh3+4RFzUJPoOZXa84BARCApN0LMlW/ks5eZL2gaPPO+
j07jELSuMfL5FJRPrVb/7I36J91q7rxpRMIv9m0v0Z+CJLAzBW6S0NNhNPDNR7jQTnI7qofCE4Td
0I6/qr4tXMY+H0Kpv8XzHawpM3dD7wuHvPTHO31Qf491dyuESkRhVX5sKvUsaHHuasXwrOe+upOL
0c1F/d4YjIexzDiZ9T5PhBe5MT9WnvKnQ6PvFmG+70OVSoCc9cPIUdopefnJrLzviNcd1LT/gNai
v1OL8WMw0IxoxsMUIbmnTcNTZCmTXRuC7DSRMOxjUz9WZnbXNrGCtpvXGk4ZtCmUrbmQH8wxzo9F
YJyCvPsFG+GtqcQPnZW5QSyg7D12dpyM91qQ6bs0zH5ZXfRUR/EPQSo/lFZm2UI52qVYPSCO+jPJ
0FFsDPXOK5p7oc4+CyEvZiH4Pmjjg1VbH4TGuhEn7RgqUMvJIWeq+Gq0MMVPXZQeBitwBoVyV5TA
6jqUsLom2VE08odBC+F4rwLqih3aXxQIzropfOwq/xZQP1Gbaqo9tnVn83b4VPnV56T0droV31DM
c3zEPrpRB4MSZM+9lb8ofvZLVbKjkiQPMsSA9iBLO6MTP4qIJD42SaLee2kZPRlWJnwJPcnfF2aP
bGLa7QarC56qwndhjnhMUCO8afT+ALHJRxyOA+ngZ0ACX8dMs0tdLHfDaO214SXXGD2H5ORDYxyT
vHwsOr9CVSHSdg1CizUir1URPQ2F9inqUN3J5GrahbXyIvrd77bo8x3bnzzV+nAqqnwPonnfxhqq
kKPyKEGI2RqUzrscQGlsJLt2yp5162UwPLv3vA9jUz/xP9pm1dsCkq+CMTwYevaRpvtea0vBlsKs
/FjVdbnTsil7SGX5zswCpw4NFxS3007jQdBepulLJsKtZjXdXgSBX4iBYSOCIqjKYYSGUCLQoCoe
DABANMtWUkQDy9weRbCDupd8MYfEd7PijzL1zUmtA1suEDSrysJjsE+enMIU4SwPWt+p2/zeL2aW
jLDwbURAw32NYu4wqd81MZfRe+wfplbcCZlwKIVHQWhty0AosxhO1iDYXCG0Mo3EzkSrPciBB14j
h6XEypAITYfPFeLu5qh9qMuS7tOo/FSyP/zJL4E1Plt6/zlW22cdRpMqK3+2k37wKk3Z1ZZ1G0Oi
Z2uGJ9qeVWp2OKrHQS9/tGr4vfI0VC4tn1qsmtkMQJ+Zw/iu6nV9lNLgT6nCQqYUdoCrUDOipWwl
DE7oB8LArSJ6d6byRwC6bseRiQZk92Gy/I9+hOiMkNtd9kGsv2rabS1+KFJxH2lElVTZjZoPxdJ0
p6TpvqKnG8rkcv0Y8tGaXTGMHyP1bkwTu7d0u44hXCuG9BRFU0eAqu9biFXyFkRsAmhc8E8m0JSj
yrELpvJGFSJORYtIro/L/6YXqEsLPLmyl34MTvmIDoI3uZDv7esuPme+sSPr+VkOQ3zKpninqoX2
1OhkXJUk7P3U/2lRa6LkI/Z2q2Q/vCx6aaPqU6yZdFEjpJjnrybuqw58vPBJiQ23TL2d0Vs3CIu5
mlCds+4JYkpHrrVP8hg8VHMdVdce+2y0DS8skZ28D4cXUWqPbaq9iOmE9iktRUJui7+ybq3mR9yK
dkSGX0awVQ+peOPD75qCUmskshb/LNXfVK89TVKM3Csca0ET2kN92wx/NP3kTcpR9ftvIuokO1Ed
TmX4P5x9V3OkSrb1X5k478wF0gARd+aBgqKsSt69EJJajfcmE379XfSZOSMxKvF9/dTRrRYuM3fu
3HsZeGerKLXiUH8qzBH+rU9l3554I27jVL+04sQBw3aby9xWhG+nDV/FXLhd2ay0MfGGIFhJH5ax
Or/s68wzlObAxkmEDz4P6rDKg+sowBukptcA96DkPd5kXLc6cdX4Ogi7rZWNjoF/rsI3nd2ZonkN
sFvanV7vsyLY1hwagTDZKhLidslwoj437QIHyxVNMPkw39EqgRjyKk3iI5x4t02b2WWWbtBx3MrG
rFdtobwoOiJxY4RvcdLdhLnWTA65xOYqvTI1650Zeek2ht56rFDgY6pNb+sbdptbMSZnZl0aorqr
LOvE+uAevFc7iNBe62A7Ohr5ZWsZF2FnXRNJn2Fj8Mgidd0HApuYQBB5q03g8XPqMtGtM1pdQXrY
DQLlLq/7H4YPx3ABvT/cz/KsKFuHLHahvLk2tfDYIifrFe7COXkVZtQ2yuyn2fO7XMFBE9zn+2is
8w3L+H3YmJvUEnbF0UwhKiCK/QbCkmutsJxKsTZW195L0m4awkGusFwOjpqXDuKYj81zN8YOqCUP
cKWDIXG4UkR5AxVTHNoNCFi0GYKEkmwVoe/bPoF3cL0dRyltWbQPuta8GdVInUGA4WSCXbcarAY9
eSHNtWD0klnYIsx4iGwSly7x1TfDVzobdMZbqoreHge5s8LkwvKDu54gtZOG8jaYdJdF4kEZ6L2W
yoMQ0Mhh0tNhuq5yax108UWkdDttRImtGGEaZvqHYTQxLDKzUXmH2069TajphDTTXGyr/WqUYbYG
0wvxOE7JBmDmHCfn6BCa4YB0u/MiIzzqtfC0kfZOzONrXgUuctpruEo7vcHWkoP6psVeLGJbUOLA
SW/bZD6QFCA9SXhww+X3RkvUExX1BSfBo56Xe0W2+yIBMSEDnmmgIH8jYK5TEXu86G+sDJbTeUXX
LLU8qGN6HYO5Tm80kAlKINsqw/WgjtDBBmijCCpYrVMJ4+YqWdOYv+c1PwxZfYrH4iqCbqZM4zu4
Ymk28vLXOlPfrVFsYj0+KkXkRGNTozxQgmpbukFVuqIJQo9SFQf3KrpRCt3tsQpo0T3VWKYrnAMC
r9TJ86Dw8WRaoHHAywwpgH4wUdt0Gz6A6dquFeZfN332Iqh2P8o63jEOSc8Gw2PXBNugqXCnT9mK
6MlFr9XcjjPpECY3sBsBGKoqwb+0CGiMQfBIONjHjHeJPWiktkmoRF4tSbwKDGE4TO8y0OYsdWOE
ybPMsRnIQQf9uiEjHiEYHSGj+HZEUg/ujmB7VQ00m/bVKSP0aLXJm5ErATYZupV0cOrc8ELkKzZT
TGKbTXusOPSfeJddQhRqjYV5SfLB42rX2Kll3upDfqvQsLAj2Rk7M0SPvQrXihFDbq1QG9swxLDP
1BEKoQqjK8EUULRi67UeRVHZomkeQ63EjESyWbftbRMk0oExGnYArfDxwTQozQ6Yssj0tbXEPhVI
fpuG+KzYdhCkuVHZla/cdlp70WjNAa55z2aVQ+26h5sqb0DWrXumrAJhnKQWugMnO1Af9gppNm1Z
rqms9ySytjgHrFMWHCa2bmBo8YbJBEGjhihByc1bMqSNW5TiJaZKYaM9htpOxC41dUztUIPzd5+A
LavDLGCKY74EnrPMjjLJXg1oYxzVctiVDPpWloUtWsXqsqPSemG1r6+5EdaHuM2eE5K8CGU0Ha3u
fibEvzdlL0Bu0YoMH4nApm6gfnyZl9Y96P/XdTzeMk4fBGVgG2m9bN1cphBdMofYDcJoP3YgyRmw
1w5b+qOSr1qOXRvKVpMldUyvk0jVd13aqWDzlnSV+ypdyb5tnaqlmWtpSuZUKXOzLt/JDjUWJU8d
g8T7ApAOGKlW8MkUMFWXqt6sCHBNTsiLAxq56zxvPMbDGy0CKiaRb8WQbDIDMzcYiVglRU43nRUE
xIbxbPdswnT6QWV17LDScAKCjS+I6bYJ80MTFFejUaB3m9TruDCYY2kicqWFcFOOig91VrnBjL9R
aX6FvRWMtJxkto88r+yGC1kYx5ijT2SaWFF0PcCuwIa+JBKpFsc2od1Owls6tAtXqa+eVIX+ZL62
z5PcNUm4M+BhfCOKRK7B/QhwhDcpQnZygi12jXVAmvuC5FeI/YdoVH9Knj7gpA85Ra49mnnkQtEX
GIkWti88V9c8kD+sEPYVlrxBpfslk5q/miwA9yUzLTeo/WhVgYZqJ4L/0EpCt2lN3nRsmXXZ4UCL
pLvWCYTOR2Mfj4Cf9xaA6XBLtdPSuEO95rHUw1tw8WFc3xfP4L9c1FWdwcWQomxTtJcQos+gZjYe
1Vb9WVeEOFmKqSgkCidBHe8jLg9G2qYbX0b9ptCDH73eau6og62NjVi1RV5c6wq9q3PUXjJIgNk6
8U9VFal2N3SRXZHuxxBRR/Wt+8JSrkQniVPr1YCSSAqgkfRRhEXHCZ3rVK4AtNpEKkoFDTORDMp0
gJM7vUoK/8Yf4PBKRohegiUOdXLI5OJ3TI5MpXlRY45jVdN5cENfWzBsts0ui+Cflb6mpIT+ou5v
tKC4Cf3kqVfAw5ek2VkiBm3aJA28BooJ11C+4pyd2LGRcVtRa+kNmvCoVLbwPLuPA+PQjMNWyG5j
QqdfAStsn+nGm5apysZqy9rOEw0Tf9J67KL0FZIfqUN646Gsk6uqbPmKUPFMC8TAysdG0jUKiI2g
FLg6Rx1FlhV0tqqYuENHbjWlT9w8bnSbdD6xw4RUbkwx30ThA1cwrCNT31Mta5D1g9ZBey9DEgl9
1w2L0r0c/AvYk8IopagqxJVmRCVBg0ayQnP8W0BWvpaVUIbikd1Jn7upEtwZljwoOq7a8LtCb17V
ob2yCtNNWv2RaHzbh/0rlJF3yJuPtamWtiWQRMDY+K2t9WujHx/jHl+PZBbHuUts1Lg5jTGt7S4w
qN2ZwO1A9xhC62H/wkv/po6goazAFHxNc+UGgA3VDuR4BdxGubXSuLJpRi/brn01s+YqIjV86jn4
VIRe9y3ibJ3G0iZCefMjjqgcrUvebP1ecXiJVnOZ9QeLtxVqwNrbEHdTFp3Hjmjqg0xxGKs53p92
5aWf5zDM4lCqbTShuPVgAbfRtUc1gLNwSAFAgaQcMvriGCGb9roi21TQTRrV8gVx3xFjshlZv9Ot
ARY4YfSYjOZ1YbFNNvontVOuMo7URLY415GivY/S4sbnxrGIa3VtReOL1kePGJVT0OavUYSWVi7V
wU1bc+1zOrppqfHV0JrEUUztHf8cOlrmb2u9B0HWCFGCRcoKc+l6hdV/OwlurHyhd3aQtcdaGnew
d9GvfGoCKdvx1qaFgg5r2kRuWZm5jbx2x5Q2dROerjkKJiHrHD/KLkooQkmuEPBu22vSoT4XhwCM
orU6bNNYu9S7cMOjwRmNEkkd2ZtYLetQ6A95SzekIzciwIQkUJPmlRukPPCQ0P0cLFTYMtbZ5mi+
6r0aniLZPjDUc6wouSmMiu7g23g0KY3XaobSTaGlW6tlO/SinwAmeEijMrRRC143ZdU86hCo7Zr0
toqVt6rHmbHR29zNxszaQis92yc6SnyQa8mRPPJdS+HmZZk4Co7RS8ENWOw1xkMNX6iVqGvD4bHW
oDoq7qRqQUO9Qy0nzvG/tTo+pqFauIkaDy6IVSiOxKbp6lEerWI8f1/QdD8IpHFZrfS7VFgvfR/f
EU1tVnkokNu0+muK2gESTvhpVWG4gR4yyjZ9dRdlZnRjdhYWuK/d87LL76yuiR1fE+M6j5Du6mQA
uLTg47GtU+1E49RVK1g+mQgeblV3BzOrdbvOcpC62iZYc5xhLvo0vq8i6pZNcpUnwc7q/WxFgA3t
6nyVwR4Gq86uLAapHKtFIE4VXC+o1o3VXgiC2qqpPY5pe51p9ILp1aYxUIf2I9jAc1dPq23b1dsC
GF6fHKdsjYbZPUl7x9CGtcjF9ZBWaxnRC3Po1lB8dnjVX8VFu6HkFdsiDuw4K/HGNem4Yjqc3XCO
oTxb8VDDKXuA+RBIExnKPLH2FPrxu2qMqNOVl30MFT2GDnrQ35kVzrEquanUdmcUyl6rmgMZkObh
c6z6LHBhYuXwpNtEWnfRW5Vt0fK61Bik8EYc17BV5UmKUFXbWiF7AAiT6D4qDWuDKTY4BkSjLkTY
JgPiSDQdbOoRIOLcGFCKSaopsemkxFKTaXXV0hyLW9R5vYT0/QKw87nDM+vYFgUbomRifaER7YBc
rJygRoeeS++K+JqBsZ17iwCopa7L1Or6gG8JpK5WOMRMein6CvJjHt7em3SZk5vfwMR+fr9Zo7BF
XSAW/+4pRZv8NNlBTaDw+GqRS7b0XrM2bKGxminTvSYr4uECvhEX9Jcyy+95bH5+sRlQNW06dFWm
fmC8jTZk4ztvAm8FjZ+lVutCV25OVMiGf4+WgJvJ5FSKqTgJ3GDA1sPrvwbsfz4hg5p//i/+/laU
Qx0FYTv76z+P0VtdNMXP9n+nX/vrv33+pX+eyvf8pq3f39vjSzn/n59+Edf/1/2dl/bl01/cvEUi
fNW918P1e9Ol7a+bBO/F9D//X3/4t/dfV7kdyvd//PFWdHk7XS2IivyPf/1o++MffxgYof/5ePl/
/eziJcOvrV/SJH3Jf/xt20x/NPPffH9p2n/8oTDj7yCCIcXVgA2btDIwx8T7rx9x7e8opMDOBzhG
mFUAyvjH3/KibsPp19S/Ty5Qk/OONaHSJ8JuU3R//kz/O8QpANVDGx3/CVr+f/z7KS//7H3/OT74
KP/6+0fd9Wna/adDrkAfzQAcCVYmn9e0bKUiUMJG+wUCvOlpsnMPN+p+yYtjusxXl581avWQIANO
R8OL0pt2uM8MvtajcqG9/7m7/59nn/Wdkz4x/DLsUOyRBI4bdEWQaGvaLVGfYUfqfBjWLz7QjI75
n7vMeukaTrojzmIW+mkHnIqbqlthQplju0rMQ938HEF7D8erhbude6cpVn2IsQ1O9TRCZ9JTqIrW
TaO5nNIX4aMyz/VHljOI7k9STpHZPIyZDzpzOHiNnz0WZb2p636F3XbHgvYxVfNwATFybhBnQBE+
ZhraXNDlYvq9xr3aaG8LI7hbeONptL6YItosIDI/qkuSomQnf4lakn2U2Nmd6ciV5bWoES56i3zG
vfw1kL843B8+rRB+lQelj7mobgceuqhfLcyRX6vlq3eY7VZpGBjtYCHf98fsIBu43obW7ZjEUKux
HED2fw46AC9+dSnT1pUQobMztH+wgXuior09pP6FnyRoUmTBgSb5BSBmLyw0niKpJ6jTkBulUZ0x
TDdsSBbQiJ/xKf/5GrPNHGk5S5QOxxYOLyHNBPW/b71Mu6yX1GXImdDyC8D34Xur/ahwxRhAS+i6
28bsi6lpZNlJSFwt7Y7A/MdQqPaf0CX4AfjuulYx8lgAMDZT7wnQD+OQHg1fB1cF7e60LJ+CzHwN
R/2Yxio681pxz2rTa1OxYQE/0EL9kQ/aHRIjVPGG4NSLAv0lmjtZAOpyq7uGj8NUFOxL3b9TaC/X
qohPQh0X4HpnlsmvlO3D+xq6rLhW4YsWWXqhjGGEQ0r0AJDzAnLt3IjNwh0ahhnNsCF4nDypFg6N
PU5iEL+HGt/jb67FWazLBc/hFZ8xT90N95Mhpn5ZYWbUE1oJ7hvJq6ouxJRzLzOLc0PRxUbLO8Nr
1YvBkgBPykPfPxHWL3ytc6MxC1oauskKVKZML2muFeYxWBn2w8J3OvPwcxAjq1SFVTEzvAFAPUXd
KeljEV/jRPT9MJx5dHWWjwKpE/R9FJieQu4KxUtBHq8Wff3OhNs5As8gpdSyUbc87YZfoXoBFg+S
eOCRgA6DdaG3pG97ZiNTZ/FFx6KDKB8GOIfKjUxSN2Q62l+oivrPYR0tCRacCepz7lxgtV2fZgWH
ZsAKDWp4kMNGKXJDR8/XBN1JaLlDI1Oxvx+ZGY/nr6ipTo/xYY03Ber4w4D5lAin3E5I2T5emQeJ
cxddV6dhQ6+/v9O5OTBb7EqJVW20teXp5R4gN3Spn8rm9P21z32z2Srv0wSieSQEzr0d7xS1ux4L
lDq+v/a5556t6w5KN41eCMsjFbNViQM+0EX6y/cXP7OjqLM1jeU8BGk8GEhWzR3czz3iKcgRlgCG
X38X4GI/D67l66FZEcXwTITt+LXV198/9rnrztZzHvgtgW0c8wq+tyiacMjsvr/yDOX/7/kIKPPn
R47MOhmUGOl76QOCmA97WSR3dW0ZdgYbXm6kLs7Rm7Aa10WRHpGBoDIj8n0imW0U7XvZZTEUV43Y
/f55vg6MENn4/DgBWIJtrGOA9GSHEkxWZetR2xRR5/3e9adZ92H5ocjd6FZZml6QxyhRrkeQeSpj
Yy6WV869wGx9S2bUo9Ii2YdmVu4JV3U7T3ENt1srx8C32Q4SDXbgLInTnbvdbJUDm462lkQwBg6y
sEkyXKGksyMl38g4WAiRX69Iw5qt9lorCCdRjIDPcGR/SdiP7Pf2WFDOPw+HFkVj1jSEeYK169ow
d36yapUl0uS5ZTNb7THvy5TlkuPj7DvUIXXfdL6fRtPC++90HRSxz8+NJlJfagVjXl3r0KIU1cFs
CBp0xrpVyGbs4fcULdHRzryFOVv8WTEoQSpwSA0GcOo5AJf6QqidcSr+WvzmbPFT36hgkagzr3F7
RwPKO/NKSFVOxybFKRay2nPPP1vSVTSUCuoPloc3uS50NtqpSRcd4L/OEiAv/nkkirJQg6FKTM9Q
Cw38+hYufcTa0sFyqxgQgS5/Lmr9IVSgKtoE9bqT5nMcNc9hag67keX3wNehQp6mezOAyez30+Pc
K0///iHKYB9QfBbipEt0VO4raqvlkmjJufedLfg4b0yzh/eul5vpOmr7m6brPaUGqpQUwK7kjwSt
pToAp7QPnSyv7KCFwKL5UwaBZwLwlir0mcF05/sXPRMazP8KDaI1fD9kniHQ5q+g3IU9IhsWPuO5
q8+iA+uKAoR9bKfovlEbEhP5CrjLTdXThd3g3DjNAgTlcdCFE2wSXVUhH2sYLX7/Xc6E5akC+HEC
aFKJoxbWvp5IynWjP0UUvPoYoL9iYemeu8EsKOhxOtYCHXrPxD4W5sdUAgZiXpbk4fdeYJp+H2ew
RsqwiLGvcADwGM+hKL8i+Y9iOfE48+2NWVjQmSx9EeOwC8uBtUTlMHTUS3YEAWMHNS0nPaJ3//27
nLvTLEQ0ChO92jaIcrXqEKtZgQHqfn/pc+nTXPezhqQpkFT4TmI3rken2lXHHvbwq9EDNvJ2svTp
mpV/sdRJObMi5jSkrgszA2Uo7mn0PgjvKXOLpdT47KvM1jLqkZY2lqXhTRaWHIKHabkLTTvVwDXq
YLERu8BiBcyzLpdOeOcGZra+Za4Zo4QYkqcCTZrftcNCkPwluPDF9mzM1nVYZ+i8jwbg0Ejz+0vy
6u/yreqWNz12N7ILrwEsO0h3khVIE5tf/P9RV//aT+eMUoVEiS7A+vTQWbe7KnXM6ub7iXbmU/HZ
eo+ziARUrZjXRi8Uvaz69yIgn61zpQaxIGsxBIxUhR0rgH8WQ+D83kPPljjr0KtiQY4sSS9WOGGz
xczuzDqYS+2oIVR+IETFvMAAVl0hri74mw948fcPfuaUbvBpGD6EP1UVqWgsfBax8q8Mzf6zzFEB
SaY5ravs9H1arBfuNa2vLyYrn+3oatcDNAZElTfZuukv4jg5x0LD6qkGqXopcMx0Rv8zNWerGzTO
ED1+wT0jiK8stdxLNNgVyi6rKn4oe+upZ0bhBKJoHDminMZSUCWCloE1QE4gwuH8h5RpFTYMEkaR
3GJjyxeC6Lm5PQsDoxqNZTgVeoxhH5W5rfpL1ZZzV57FAQvOXZac8ltd3XIG+JAfLuwpszb6X99z
6rl9miE6/DuZhl7AJIQLYf5VegqeJ4FLDUIG1Q0q04sd7TNvwWZrv64b5NAWMLLNju6sdXfXPwxP
mse8wSnW6isyrtvvp+KZpGKu2Qn3bS5TaBl6o/ZOyAEpLMDou5H/3jmSzcKBBWCaIiTA9VW59/0t
6vIs+r0zxlypQ8+xM1pAgHtiOFXAvyjl3e99kmlMPgQCRR2xkbToLfEGLoeQREsyFOwMmBctpdDn
Rne2/KVWqnDPqn0vJSgNNE8hWQjt0/T4Iq6w2Yo3aaKIEL51XibCi9jQV4YFuwTPN16JeS+7hcV7
7i6zxasXeRgkmTQ9LYYyEKrO8FTQbFDcopUu5DFLZLDqi6VxPjdDZwu6qYYgycMJLq5xt/XXYx24
XO4rZWEenUuC5sq8WkLUCBphhodisDvkEI7XoK7EHXpSIaCzDW7JCg7iHrqq38+vmXzIX3GEzha3
1ploO9U6OgFZeYH6m4U+tHoTUH5RJxDK0gQk9cAQsQer9qoi3oOg+/2dz8w7Otv5wWUoIEEjmVdV
+zSybBNavd9f+VxZgc4WOhWijJoQ7Yc/YT4I6ZOc5rDOXf6Qeou6e9MU+2KCzxVXcprJrlVbJKzj
pKtXhSkArONr2mdIJUllaypQq3w0HGGlD8RQwVwOFoUBpuX51c1ngYGlqmxGxeSeANT1fkLHFEcd
/E2w42zYsbrKNlrcu8/MejoLEXGqNqTSUE5o3D+llYAxpk/+NoEJDKicGnxglK1qOfpvtY8MOosc
QJe2ucpHVJz6YKupoZcDbalAYuz7+cHOfLp5yEBQGuWIT6dUG4ttO+vULxoVTY/41bDMAkQsw2Fs
w18VLeHiEOPwy3zTOXStb/zVkgLIufTwV8P6w67QGEOeAXozHZVKuJ2uO893UOIF3RSbPwRrnpcQ
Zmc+FZlFhw7HCb/LB+bl1RaY3xwYVzBbvx+GM7OKzAJAnVKFZRZatb1+iELw0tCntdw0e/n+8mc/
0iwK8LyJ1AKkImRIwi1/TN0WZEe7P91SEEIXQvaUcH0x4mT6dB/GwlKH0PfH0cJZLwAcznKJN0mu
LI3AmTBJZutcKBzee/DY8aSGRjaaals9XfSQPhNE5hr0RVBGflEnHHVLp+9WOKGugys4X0D5IlxF
l+0KSoXXvzkcs0UdNihKjjWK4e1ahcR9uIqh6g1I5AjhknJXeuTy+xudm7Kz1e23AGsYDKWvLHoY
in1cE3ux9/xr3n812LPlnQxaWtYUZa8BRCi4uZ2CUEKTsNWPiChun9KbOuWbAqUjUE6MVZeyaxHR
SwDkRqBtKYD9qrJvWn7fx2xf+SB5o4t5FJH2QFSoBkkNUBpTXsuMgv5huJlWPepteDdaNTDeyXYA
4Djzm30aKGJVEGWvBqkb59lG6CGzYUV1hHbHQo/1zPKcW21T7G4U8CzDC+BfqPX9SulgRhCMu2xY
Unw/M7f1WXQJwTovVNjseZF2a8C6nPf293Pg3LPPQktQmLTOBTEBxHmVRHNzhp4lPJNqCJl8f4dz
0UWfRRe4a9URGymYuht28r3OK1bcaVDjd/R174nNUvfiTHiZwxuNmrYiBJLKo354QfT+OiLpKS2V
TUaMxzYxnwjJ70TULCTt54ZkFm6UCA5eUdCDCzJZIQ6l5tutVNcLH+1Msv7LPvlDrPT9uC+rwjA9
H5Y0Ihy9iKnbFO18O8Etw1jcajmEDUV63Q7RiadNtkorAxo1RbRrFB9q+SkUaADBv2E6aoGlvll4
sDOBUJ8Fp7ooqD7Wle+pV8MKfOGdsgof9Jve1dxw19nt08J9zk3MWXBiWS5iMnDLywPtIbDiXTwO
l5C836v6yFdtUz0wAedbo84lpErw4pa2y8vmR2gyW4sVl5WJbgc90C4LD3RuRGYBrR2yZAyQbHmg
9x0DiCFWR3BDDXt86G004q6gbOaAtLWZQpe2MA3OROg5XnKQMcyaRyQVZXlVG9c6FGSIvrAbnwG7
QuPu83YsQlnQGoosnpQj6ObMfCmkf50HeuoAKLLWR0gPhNIB5+IZtI2H7z/jFFe+2BbmEr8FK0Hy
iU3DS0sUprptbGZuG20g4WODm7uwsZ1Zmr+OjB8Wz9DzEIz3iqN8cVmlYIGF8cIsOHfleQqTcdRd
plpSBS528COFhsLvfZdZNKlwPBqzxACWxqdbrnlF8YLd2ZHYk6X++P09zj38tKQ/fJZQ1a1MzbDf
942wx+KNLukCn7vwLCZ0kGfs/Qr4TApDY+gOuOCk/eYKmIUBJUzbDF7EwOkImM5a1e3ohxtwcZbC
2blHn61qveE1kDYY0MaFfMJ1tvG3LZBk1QEa9HayXrbsPBPP5jjCDHDfYhyA6IyRzUFga9V2d4ys
dTRtvh/dM7FijiRsGKMBUQbTQ3Vnn1bjlvD0OMbN9vcuP0sUMmpEDHQK3/PzyOGWfw8E1SpUtAWI
8rmnnz7bh7mJIn4pQBtFMKo3Klwim0NdXn//5GeGeA4bNArDr8ERQHqmnkrzYliqQMHp4etgNkcI
BoLF8eDnMHkOq5MSd5fQAwLcuwCNd+zVvayt2yoZQ9uwQI8jBrTQiGgeed//LHqigBaPVjyP62eu
xg+KxQ+FrrsKt276ITimfX2gVbzvw8yuCihZRUW5R4J5GXJAyhtFNrboxxurNaZEuIc0kiZ2OtGO
WW6saA7j7bHd6X12r6blOs37TQWv+IlnHNltDSM92YF6bipwfCAnHgYQHEhueZZ7kdC3USlx2mis
16wDPTWTmzHVH2AdcgFWyQvpTJcoSQ83AVigCd22TAlIaa/hvOtDIAOn3k4Yz3mdeH3h9BmKOon+
LOJyn9fwmlChymEhJ7FN4u8aSUDw8YlrlGRXWzlEwdpkVVX6inX5taHnV0Neg/Jd/kCpAC6D8G50
RWCCj9cnLwUN9y1KmnbeJnAfU63XoB/hOtMV0KNIVbvpqgCAn/7VACgxgg15w8h9QKu1P8bQxilh
zJuYdmwFXpM193UDFY1aHCMIvrqpll0zCAq1ndXZegSasRaII0wz7tJJHgO5/nEAsKMse2ZTS1Gh
BNtc8lwYIFl3u4KKaEUMiHnkUIWxk1IAdRGWLhpsDhXyoelrULI1flFY3YEN/DIqOMieVbxJ6nGf
C7bSe/EDnFt3UMWaELhy9WCiwJDwuY4KJALyaSj7t9LyV21cA25BYfyR+t1rohcg3xfdMaHUd4ss
h5BYFpyAyXgdleiVNgV0EuR9C9NQtVJ3ZBigz1VJSACFz43wt7nGTlBXWWuNZa5MoEWciGvgIuNM
JUTsSAbebJOlMCHDUQ4k3JuoJSFUA0PHigY7N61nSfg+VMBGyYb0itZwhwtzTOBB44c2tDZJoXra
IFWQaCBKYUq2DeLxzlIj14TKGsakvjIJlKqgkQa6APQUTfB2bcJyChEgJV1pot+ooboHnR5uXoyC
WFzs1YId8Ba3bU0OWmVsLb24g97FVcZo4ozmcKiFeZoap1IfftaDtlQc+zqu8HlfqdJCxvCxg00b
MfihM7fV1IWzxde5Jthin6PhkEuhK9C/wMvGh6rwT52u2C1DeU9vVTvPQL+WxsIOe6aQDpnlzzdr
pCxyIk3F48f+sT6wtf5e3PHL4alziq3/mI+/bGzLJcDNmX4cmG6f75dqVifhohZsJsHSQfeE1z/0
O+15glVToBgkQJdLBdmv000wSz7fy4izpOogAbfJ2xhzrLPTBNoJVWmH/UnqN7+zwXA2TZAPexeT
o5ZpdR5uqP6k5Jd0CZum/Srw/Xe2zOe+cgQmHJofJ7hy6R9YCcVCLbkb0vQCpzBH1NUuzkFrh07W
PjT7t1St1gnrroeBX+sMwihJGQAvC56YqN2OVtddFLil0l0JAxA7X7dOfjxA+Cgcd22VbFgi92EX
r8OgAk+/6+yQGfDe6ft90tJtXRcw1oTcBtT62hAicPkmpslNH6SIkL32CAobrLtFLZzUgilJF21g
gdNBlQMqVpMrqA0FysHRIKFom2BPOT3kkG0fImYopykOIf6+ZsgoVFk1q9Zig9O1UPKH2IIN4b9H
VTFfFM18b5vholNCl8a4YpcUz2GUHgMLmnUmlbv/4+y7miPloW1/EVUEEfQKTUMH5zTjF8ozniGI
IBD515+FT91bHn2mOeVH+wEaSVva2nsFRvlJdOS+q6MXc4ohaFdUOI9J/Ts2wNzr9CZU+HAqJnDX
sxSmU1gCXQOdExuCG15UM0/l5Q0X41Ms2iMbWePZFb2Bf+9Rt9GrhFqOPyfGVV6jQ7HIvSZpDd0a
tXkHNm0IIoc9aPF4PWrWlcbSkM7pVV2Ku5xXTwDLV25Zq7dGzv6oFNyI3liGuEMqbrECQgzkEHd8
kX4qbklFzlUHccg0mVy7zW6IrtxZ1QSCvJHd6dOwjxKYWfPuXpnm5x4UpHhM4NnlQM0ny6AkJkBc
NxvbF+bwAp2Lh1ksArQKzL1mDpqVsZETrmwdCNp/Vz5RYCbeIqBR0YVx5D46UPBMZvgeih17/PAS
t/0JeoIQ89kSZ1/Lo6W7htGnZjQT9EpFop/gcbU3VDAhoVX6p4bJ7eWAXktGpUsHigtWlKho9Gp6
7SGX8FsWDOrT5Yev4TtkZgNh4+IrBySm8bBUUAQ6Ejn34aXiUxzegPRWuyG0/CJ38xpgvm/dXC2Z
8KDqVkbsHEXlXoTQf3BZxr/5ZOmwqtMhdSAPCGwYeRTNIUk3sGErzcn/OJxpNin0duZLM03bL77x
4MP+WmAb1j4FgvubP186jnD3y5I2AQ1gKv6UPYEU3yb/almTX2zfVDp9qBWrndF+tLgIqEqLFQM0
tjDxvhpChP5xY0Et0fbVa6TzpzLmTNMHvAZaFv0uDeugPZU2ZJ3d6mD4QwhSFhTbLr9sJemRTTq6
WQVrgoEfLMBfgM7I9wdrGcR/TlHRjUjynQ9wFbyudn1o+hCsh455vqkSv/bzpciOVVPkabR00rqg
b/+2yfvlYfl6V4JM5r8/PgdcSZ0HlClmXbgWcKWxPe7nFOKoRrdxv18LB5nJEAtoJ4ka9xgSMCiV
necTREq9GcZ1/zfPpZUxklkMDo+rUizLiUMe5bBY6eD0/0Ug9HSl4V3tn3hnbwzbSp4rsxpYO9kt
gTxzkENdVJ2R/TUcDimF5ZXCiCGVlL0ZRWXsLk/S2odJkT7lBUxTexD60OtI4NDYGhsJ4NfnhSUz
GxIDEsAAaNCgi17I2O97uGtUzP5WacRyls/5FBidRXH7W3aR2LhjLQRnQ6Xd6Fyt/XDp/IZtpUJY
AX31Vhx5A8X5A9TNLw/22qOlcJ4gW8iMsoNe+RQO0LmdQcfeX370SrA5UhAnfR71UzNAFd7K9g40
28HkC0w23duDCL/3Cimeh7qfzWRUFeCdX6MMsllQWINsKt1qua+Mjsw6gCySHdsg5WMpGjd5Gd3x
mASTKDcSGMkk9P9hlWB98u+aiUSf1WOWK3AiXWRcGTamNj+i7vKjdcjj3KT3VIf7UYfdyYoM5vJu
/KGl0IcjnXM3QuGqMCDODGCJZ2TCOJbZUHndDKt7KGqBWshOSVbPO6rW0JPcKgGuNAphgvPvjx4b
PWNMjFFAFxivEbIr5jk3izEZ2UOzcrfFuf66bAc7oX/fI3Jm6QJ2MEFEx3s1127ntPRjiPw2dqW5
ikZedXWEGGDtX15MH72xLw5oe1kFnyK4NzhgNNglAtsKtc7FTPsODMHBhNpDf9Jf4KHUr4CPe9AS
4Iljr/G2PfRWokXmPaAZCJhVNCpBgrtil04HQ+mehyF9atCLv/yBa6tZ3kZyB2TQeFKgtmHe1G0f
pk36txm2LvFrJ58t7SWJ0hHovwglMB/MH3GohYtrsJl40KP1/g+2TyvFAlvaV3LctAvdGZJQgGSk
UHJl5+Ut5N4PHHfoNEX7Whe+2ZonNg0vRR8/pBnAXBWcVgz1oJuFa/b2Ps+NeOPEX1un0iYEXb+q
F62dhEwAZoKLogBes4NxrstztmtGX5mhbJdverwsz/1imcqciBI3TAoiETSBODzsyjG01dIXmvPe
zezc2j+oRo7pTL3SUjZO5JURl7kSDooSFmy94tDOJy8FxmNgCyXukWe2r5m3l1fnSgDIxImuaRzF
bPGSLPoFp7b9AOE5SzRumov9994gbShFTzsjY7MSZCSDKPAVbuluDuFcZ+P5kg/a/9/OZRKFQzjR
8w4x3EQUtVUT9MnO+KFb1plXbDESedSpcoBSSkAYyMVWW8Ley6pugMEVXt/zM0rg36PqWjLhYo5M
VlKYLUAl8U/cPdpbgMC1aZI2kZSKJJk5glw1fgzsBFkktP7cZKtIt/Z4aQ8hc69Rk6GkCj+WCdY8
zuimVv2TOSgYQ0/08kJYyTBlt78+h7+7ahRxOPMyKCvYj/DkexmJJW0G8QDd0s4WcZjbE9SGK8gJ
z7e5znc2K0f38s9fGSMZh27lhVnWOqqlBdw77OIualGOiASsQ4xvvkHaYq20m8Z4RlnSMjjkhaOm
hnoi+sYiPyYTtGQvf8fX06A50lKa276YTSNLw6VhkXV/CdvIq74+6DSZREtGszIjkqThBIE91YEv
R56FallsLJ+1x0ujw4Y+MdIWj5+7H/kAb7TkZ5x/D0SqOdICSrlj6gXN09DWQVxq2FHLDNc07FNO
t5xDV36/nNVqBWz91KpIw4jGVxxKLHxC7qZkW+XGJVb/e0Bpclbr6Njheg3Pb3YTIMPoGh3m+xy4
SB12ct8sCP3HrhZVm5E0EwaqUq/4DPw2tGa+tS7lxFNVAF2aKyMPSYlkL+Vh3sfB9x69TMmnFFOJ
I51wbRHozvqdYpoeKTaSu5V6Japu/z46gqlobpMOC/0YHVF50P18j8YAXFPCNOh+xLeaz3awyBIg
D2w2blYuA5rMn00Z7ZQCXmhhDz8O197PIQfZznJHv3H5EfW/jSRrJbnU5ORSx4WdpzZjod7kd05O
wQmDHbPPx2Yn8uG3sOrTTDMf7iuPKVd/O0T/m/VkK8f7ugKiyTmngEdRT9U5DTtQxzxaZQcWJ1cM
HlK8TG45qvpk3BJoXB1TaQuY1XYatKJgYXaYIRNqv2inZP+/UqttjCvHZsK+bLRfBOp/MkmjqeY0
wYsmbwJWWqD54y2irsWh9CH7gC6Hf3nZ619nkJqcQY6WMbUpzVmoBv0uv8WmcBxwnX1gxt78ZYbd
lQmzKNwW4keyL48CRR+PHo2nAiCAXQr2+oPyePmXfH12wsb43yhxDBKVXWUmIQRdNPFg9dquyZ57
sSWfsbK3Wst7PwV4n4BWRAFsgywg8ZIUGCsTQmTVw+Vfv3JiygkmyRpWNaJEEABOMvLfKr27/OAV
grcmp4ssm1BNNGgR8sY8q0kKl2zdhP9cOT0NmRZoNEl3Jp3MHcAiMxvSHRTq412fKn+mOEa9YSBu
b03vjFm2OxXZda3zB9NGA5G22iv4L/X39maZ25tH8AVr4c0V1nDDUdE2TIaNY2ttiS6n2aeZa3hT
6jnKKWFmRi+Txe6LqDkW6EUykpzjen6+PNJrC0RKHuBngvYkh5nGpMNZsbbBTrvR+o1pXHu4tHPU
QMjMI2434QhFqRjovn5BHsOP8fJvX+HWaTKWQjNUSOxB1TxUQnKEGOGNelj0l3CubJ8oy0B8sSnJ
oAraZMosFIZzzKZvwPL6aTT+Nma0rpOUgckBq4CxHmCqpZq7FCpKb21WahuZ3QroQZNBFmltz1E5
WyyM37ra0/36w0tdnMHEjNzFwX2Lg7wyUzK6YobIhT2aeJE1TftuAMrGEHvBtnpaa49f/v9pMadZ
a+QgVEH9dKx+8Tm7ob1xniO6NU4rJ4eMpRjrue5ZoTCkeIPftz7x53Bpc1j4+wBhQX9rnNYOQxlb
0U96nY2sy8PM8Kxg4YVDyn6Ros1Lf5mS7ZW3cjTI16pJRBVHKZyFGqbBosP92MOZC7bY8Da7HD8r
orSaKQW/nZhNwVAKx40HVt4qoA/wXrR3VTf9jXTjDeKnIclb0+Va9zZp00Pd6281UCvQuAdtNQWG
0Y368gUJNlQotRJEZGtP4i6IsyGAlUIOywj7Wmmag9V1b2ltbN3U1oZG2le0rDMiSMAWYLSwQ2aC
PRfX13pH9mMv/Mtjs5bgyUThpoodMTGWA2+kemkIo6Ql6Vm6sPw13W/mPCufItODi3RSbUsbs9DQ
XNhxTr624zfADXQuPK/LX3DK3BW7MvbMn5uN35WTRSYG5whxCIhOEP0DuMWf/PFQ3qR30c70YUiX
XWvwEme74YUextvLY7kS/TJdeB4MmqJxwMJ8ZF4B45VZP+iGtTVTXxc8NZkmPDm2Uiu1lobaw4fV
gRcDqoAvM/cMKp8tsIqh2JXX81UKxyR3i528kvuQ5f+ftrRG52hV2SreSp+yDlq7MIG5PFwr+BhN
pgMPBcSMZrJgoZYNZvF7j1/1wYV6dwyStX5GpWVXei3ZRXTrOrOygcqMYNE6uZbouCMLLIjEM06F
By9XEGuRmQbJ1daJvbYSpA2nyU0dePYe1QQK0EH7ANI2UMcbta61GZF2BZvxUfRwyQpTOp8TWCiq
5pYK49puIBOCS90pphINsHDhupIFZrBcEEavPvRX9OeWvNBKZMps4NEu7ILAjQhbPswSYTpWO+d8
QYDlMD9rty79a29Z/v9p5c42BOs1+PqFigmPnqgO4xK9CDitwLiTw4ry8ipeaV9pxrLjfXpNBxcn
RR8QlooG13Ovq5/NvQgKdOfgSNb6UN0NoLv7jN5V5HaPceHB3xjtuq34XDupZd6wMteTozMTy0EL
nEAHAtwbf6EjclcU3vwWndh+i0K8ujqkvUCLe+aAhZCG1isuKWhCnopgDiINaqBZ+F2qsiaziSOz
aQjwHHnYWH8S4yccJy9P1UrgGNJVI+u4UzIFBwKseBeHBE/rN/bmlXg3pHifKmJwUQvEe/E6w9NW
Jeem5xub1trDpXgnPU3hn6uzkCkAfw7PdfQmzE3d3JUSi0zPLZ3G7DrVYKgklQdzV58GL7ZcDQkf
TNEge34gD0ritW8QX/S3qgErXyTzdc2ckaaqcV/S+bPd7wG1rYeNXG+lGaR9lEI+heNUWwNPBKR+
9bsZZmhoIy/XCdvXoe4NWUe33jdB5MW/Li+pteiT6bsmiFdN7FCUBu7i+xjgMrACPOWqOCz5zHb3
dSV9ktm7BaQBBAXWMhSWOA5N4dWt8BOavsOm7u/lT1lJLz7AEp8GruxSpC81Kn1xBRWVKjZ/zdAk
cO3MuaZwbfHyNoWnZ6lrwKBnW3D3tQqVzORlgtlpVwqYXPbRDqSBIO9EAJ8y+Aw37OfQwHjL5tfR
TDW4yY2vnM4vrI9AjzaTt1TjwJ1o8y0hUPbLrDCh+YnRcq+W/WNpq25OstGfzGbc6cboWhxGfhWd
Gq+I1C3ZoLWJkfYUsLIoSyE9BitNEIUOmhCwwrsRw+/Lk7K25X4Ujj7NyqIDmzoRxQXlqvMXXm17
0q6Ls+Zn/ray7eoqlraYyUYHFSUetM/O/NC8L/kkjM0TFJTRVA2gAbbFPV2h1Wr/4eymJeMG7huh
AXkiiNrmfyOIUkHT5sBAhAJrCmaWUB68Grro1BfdRpFpZW3LZF64as+Go9M4VBAvsDi3AZAtznNi
npLavqononl2LdxK5xsv1JeR+6KcIjN58zwuDDNTs49ECorEe/3vsqdWgf4U+wsCvDtHPyCNd8c9
5bClQ7lWKJKpvYnRwR2vA9diNIs/Zqq/aWPxJ4XvOSUscx2ruOs686yl9nMHA2d3mOlWwWAl2ZIt
TjLLgRckcNshJ/fFCKfFhLuTAsPE+QxfwsvBsHJ+f1SPPsWCoo5xbY8ZYs2x3YZF5xnuiJcfrX8U
Nr6asOXG8OnhvLDrNtUIctJ2AOOCRrdMiSAdqp7M2n6g4FW5fc0BLomrl9KCmTqxwnmaLTdqxZ4M
MDaO7eo2S0zuNaUDr5qoOqIfB+5b+4NYiuOJ0qNXNIPJN2TMWqLC0yLd61r/rPaItLKFrvc8UuMc
CyoCOLTDD0ZjEPaHnbKS+jVIiNMM0QLYvHtKTB4zUYCBruKpZIYLkmHAAHjuoPxsRdNPVMN/diVo
hoVYWGFBPVm72epTANTSfKdaZurnqvpzqovOLbimQh+/eyeDAUuK4aDwNJhhqGhzwPrM1D7SorpJ
B606NNF8HFXrNLPmJ8thM1nq9THtcOO01NcBeAtz1u/UmM9HrqKYo7UxUDm0PfR1FTpN+6rViQub
Ro8X1h4uQUBgq9pNqeXHYs6fUHh5MU0ojhfD9Jg6lR85uN5C+lw/mLzNvBxqEl5igH/spG+U1q88
T+ODrR3jQunPTRp9kCY7r5rIU9yw/hrSKPo75TH3lSkxzoOdF/tUENjRNtkeCkQ/x8kJB1Hsjb4I
mwioJqfjN/Ct9EuFP5dacQNAdB32FuiYnHMkDR0sIB1y1gobdTBWBAlcNLtJPVqk/zUCRrYTTfKE
FqP51yiL/rcRadSNzQE5VVygxWON0b4VZe/rqlG5+hRHO1IkYNGIeGdNAC7oaXS2Enyr3fKHyqlB
1kMrUfTdS920TyaasT6INmHipAIWjfF5nJGaWdx+rAeOaqZ5YyhQJq1t+oAGNwi9eooiYR4DREA8
DV0MVF5qOCCzvwmPtF01KmAj9YE+kRMx4fE8MJP54AOHVdI8JdiXXTIle1aJX2kj4Fvm3KUqjoU+
PwwUHM0oLSu3J79y7KtGle9iGGC7EYNWuWOmN9Cpf9LL2NhVVfHocHhxm1kSexNz4BxrHAmdX5Wu
vgPU8JSR+kyd6GbpKuNIfzWtyIek7pm3+hPcJ59hO+YTZS4Cu1OMo97QH12vX9exuo+G9ICW9z7p
Kj/pgTqYNcCk5rTwiYNWjcnMwcP6Pugq6KI2A6WIR2zfqfXg8jk+qkp220Y6JBAUG97yNSY61/GV
8Jg9d2r7o4mGu7Ens+sUDDWKmtRuOmlnuCb9but+uG6H8lDb/L0Z0VCwqHIvatDJauvRpBGAeB3r
ttQovs6YVRndDl5PIUg7I//zwYqnngjQZHDhXH6M3Gpn/ynv0r3zrfuGKiPcR3jQ53WklWGfEDAB
LURpAy7Xn8s77dcJk+pIt/IpG6NeSZwyTIsTP/H8qPVX75cfvZIsqc7yzk97uMLsko+xWYZUjR4g
iR62RXtdteLco9yAZaE91LMdaJZ1LUwwo3Oq3LISOe7G678+n1Q5SWe9Do3NkuRh+2Pyhmf4gqKt
y/38Wd0vt4HtLsbai5b/f/rOvnZinVQomeddcR0Pk1fo6QaeYeU6+DG0nx6tlFlmzwXBOR6rvlUj
XhU3V3Z2A/FIxWuyrXvT15+gfWQwn97TDE2HYwvvyc/aHq6tYcZ9e3YRof8rPRfvC+6P5f7y1Ky9
Tc5vMVfgXtrIHIRyU3bJdUmnjWhZebSsXDE5AxRbuIOKWf040fuCbWQkX8cJzDL/nWPghIQzTxEL
h/GV6FfAe8Dm7Kwkz5dH5OsNRZPNr2DgbXZRq0Dxixwhygh6+olk2lYkrD1dCkQ69iOSBlxX1YCA
rPQTetCL7equCZPrXoFeeQNl/K3UcyXsNVnCIqsYEgpATFGWghteAzOq6JC92NxjjxBQCLTby0O2
NtPL/z8t2WiynKkx8Rp1vqGAGRfZ4+UHr021lHqavBn1lhdl6GQv0/SWxg95C2BV22xMx9rz9X9/
OJo7dq+qWRmqU3VVOlE4RlWgleYJOPdvjo1UAOsnQrSoUNGhrtgpUyMfQ7VBdFxbS1Lsmil8dYwx
L0PGRr9ylENbEo8VmwCur28uMHD5d3RS1OvaOO+z0HkFQ7A86J7ilg+QdeYueSzO1SH+6YTJ0T5s
qm4u4/7fq4ZKpdDW2zoC8kUv0XKzXefv9JTsFI8dxufo1za3/+thU//jh9WJdphGnOK1eWpgHsCf
xy0Xr5V2vSqbW5VjUomZa+hL7sGFAQUOm1PyIvY0iL3EpQdQKrMt6fOV2oQq00QnOyO0Zxgt53Xw
WVhd8Reyi+EC6zbedIq86f5yFH4d3ouJ8D/hPaitnk0EVwE1fyhxVdLn35cf/HX4qTIplFitqpTG
Mt2p7s7TsyYKXzhHPdkqoq000lTZ2EqPx1o3TLuEEo3XnCECE4jaZVfWIXlWwEqczuMTu4l3+sZI
fRQxvlrAUrSTcYwN2xJZWNVatQd86bVXtX0idDD9rbPClAPJnftmwg4skIRVxr5Oy7u6g/hbklRB
Aj2eGdcnM5vdy0O8ttilPUIzFIvjqXnY580718tTUnHNJWm9lX+vzKHMYdRh4pj3NrJW6Podm/O8
K47mPj3GVy3YJhAddBfSsn3YEmtcKZOpMqsRh8GkKC2q2LFG0a2axG5o2aOgqacxCNA6uTen/ImV
Fb6U/rg8iGvfKB1DThIV49RinZbg2Xfs99BCdZofjOrp8vNXP2rZDz8foOpoVLMOFO64j++JHx/F
vn+u9v8HMteyAL9YmDL3ES2FtNc7HEM9sYHitJzIL6wKKtoJFIX6q75O77g1Pdm4JvutUkOMvL7p
pxlw3QyuITNHsoveAaR2Sqf3eARyXdS+2ST1ywZ3vxIlAqsud6XG3ooa/tNDZ4YCZLiGm16ndE+g
nIRFPPiRSX2O2nRBAVaPx3OsDoHTdGHVKT9iPXsdnAxugMWu7sY3BXPbF+xPDtEwroxgHEKgP0JO
T+D7qyVq6+YW4skgVyaEMHI2wFci468Jw1os431fWQdu4CCpjCvHzF+n5nuQSlVGxCslV+AyicuU
rd3q6qmw7gl/2VgJy5L6Yp5kKHwDNX+m6kMeOtyDE5Nw833xNKpQk8C2Hnv5XflkbJEqVs53GRY/
2jC46IRVhtoMDOX4PqNUV5B7h/8EnG33zQ+SbrWxHZdRrWN/GO7aXRSUMAzmp+l2aZwXe2W3hStY
O3lljHwbEyclHB+THNruw94Isv6ZC3vn+FHzcx8iLd8V5VNlYqZgzESZA9fMGTqhVd35mrjVwH1x
IFJ9edw+cHdfLQTp0NVnbopq7BGwS4UJ1ctYs1CyJPw5b+cQxNqgNFHQyRiUX5KHSEw+AaXKnpUd
H1Fh7DXiA0LrQ6LJNchYepxx3zBF7CPBeoHsAxpFkLrNYYi2Kyg13Gy2K3dIUsgcVabb9nrg6Aj/
hjue4uDKbkyA6Ss23Mq760KkvtlDTyPVg0yHvjuBzFw0c49P+a5M8qPqtN441ae6hG59lb7YVeRS
Rk7cUAN0sILeRDo0whRZiYKKKX/0CqWkywP3dUNDldtmSq9Y6Jng+maqw0HV42PCHV9A0Nucfqtj
67EaZIRZFBuvW+mqqjLfINcqriuqDpSurQrUcM2zQuYAntsQGpshajZlB55Yd3Y/X1kqeRK2Kbw5
74lbWpGXLEpBZL67/OkrTQ5VpiQoMd5g6UkVmsNe1/PBnWwDkMQC3iaT6U0EiCgLmqk1xOnavntA
+roR5SsHpMxG6Cmvc9oO6JA6u0HtPQp1ytaEXjaqnJe/be0NUh4zRBxbLpSVwl5oL2ZfthCYik5T
CWO5adh4x0quJLMPatVJDc20APSdexpqmgrjMA0xQMux2uh+rb1CuuC0YIDUAxD/Ya3BqG7+PUYA
9qV/L4/RCuNGlbkEABE6bcVYFT4nZ+hW4bhcwEpQwNmBXwp3k95rfRy+aAdADM7bwtksO9IXO5XM
MJgnh5q2ZWbhMKtBNgeNGPzLH7Qy6TK7IIcBfDEBWhMOtEe97dCNajjBhnosm435WKmQqDLNoKzY
3DbQKAvpYDWuYsTgEquxtet7JDsENDSrGMClAbfAHQd6RqU7jNT2bjCQ9Vz+yLWTS2YQGNTAr4Cv
50dDtIZkkXmOj8zTb6A86o3ALG5RltYWn5RlYjOMI4sD0qvEcGlNTrybgjl2Ni5z+hKKX60D6e4T
lQt6Dcl4OFUzyMMI/7YpX7QcbAyIkj7VaLw4cPoWRvejTLXcszteu/DF8TJbgyIX+l1Oc8diNWCk
u2FKsSNJBzRSvSWnsHY5k6mwE7Mq0cFfIBx/s9oTR5jtvi2CQcmud+c7lvjJ2+iD2/PdAZfZCTHU
dEnHGmyLpX0uDfowE35s06bdWjorGZxMTRh0lUYcje3QehqO/S4Dj6m8GV8WJET5N7mGe9gOJN/I
28Lxrg2hTEdgnZaRvGuL0AHowt7XgXUAHyLoQ6dEedrBZS85pq2bXakbRjUrm8tHevTpZjQz9Ju7
BGt2IupO48Zf4mBHvhx5a89e4uTzs2GF6ZgRkAjGBFFbbVJv9Vrd2LpW0hCZj6DWBgRJ2OKrnjfY
exvrqsqTGp579Y4ZImgcc68KyKnhtt943/sc6ZaqNZoeZdC0DQv9mCbvivmy8dy1b5H2jUwvozGx
MAcG4+GUTy9Qfnm2WdNBYLh7jpxKHFUdPd4GCo436gjNYR3at27NDc+ocDG3x07sseEU/tig1SqM
YtwVI0phZQNHGsugt0ZJdiNDpbHTtT+QWXHHqvfz0XjvIxEyDSj1OTnBEEIPIOBroWmpX0UDeaSD
6isNhZ0KdWoPIrhX/VBAZdH8meUEPvf1NO9yp7pKWih3AqnlZk6FlmbTH4eR/VI7fW9Yw0ZXYi35
kqkUuTMOosw58G5VnwQou+8TuBBUYwWPpRq956L7YZr09zjkd8k8/gR6bGsdr+zrppQbpZXhDNQA
g0A1T3x6n3Fv5FW8kRStBInMglAtKPrQDJ/V8dtG/UnajcBeO3ll3gNKsFamE+iHOk8kaA5doPg8
89IDJJmXe+H75cW7MjYy1cGx4VUAF8cyNOChTW1Pj+6mekv3YK0CK/MaTAs8l3JoszBVg/wAoPHR
Kj2WYZ27MM9Y5NWgDvi93UomOUS9XcXT0trsAGJIb5Rio4uwcobINIYoGWg8zHjuZJ8YP9bOCxS9
5+yq1rZqACv7h8xmiE0BchnBxpRn5yJ51JTHeThX899SOQs7UPSNfWrtQ6RtiqZCK4zBAWNUjFe6
FcM/HbdcCEUfLEhbN6XQN2biAwH8RaZDpEynTJoWCBx80LjPbof78mDvwQ7iOvp4yY1+sO9TrziQ
PfdpkMPZIzsVex5oP51fM2yr6l/0sJXRrQWnFPlabs4GPJIAgM6Yl0BzwOI8uBw4a/EpEx64pZPG
afHsRaNVeMMHOi891wfnpOy07+lCqjLhoRpEBCNnvKW3G89UQ9o7G7O0lld/iCN/Ot45Gblj53i0
CXXL6XnRfejD/OTcRC4M1f38z1abdWUWZJ5DNpdWzWvsZHH8tzBDdcsz5wN+/8U6kwkMABP3UfqB
bWn5S13xu9ZcFNv7UgEcDaKHMe/2tVJdA614PzI14I0C6fZkOE4Qd9mpUQTJ9irzTcqv51Q/tkMR
xCLDCYj/uBGOS0skV+NkZsciN6/s3nnXq/pOoc4V1aInRwFRKyqLX2mXPCE72siM1kZr+f+naYks
kpsA+4HDwMS9gCYzTsPby2t27dFSBkRVxh3HKFEzS+7V5FiSn5efu7qUpK3FgBZaDUQfQ8XXRfEk
fYsCDtVi9Z0AxqZDW6LCkbXZUlme+tW0S9tLZEcRz5a39fs4LHfZAyTC1EMLpyQwSf7AxWHjq9be
I+0eRaeQnAHNB+gUCrM7JPNwhgKlCcJhe+BIgf7aeNHKISwzKczRAYZvxg13rPlDhxJmq+W/HUWc
jMX9atAraEvb71AqO9dG/5MWBLJUBt2JaoaUMZRvlYI/X/4pKytE5leos2gcutxR83k/lU9xsrFC
1p67nEmfFjWJHKs1Kb5wJn+4+UPb0gBYqYDIJAqHq0arxmYemolzsNTuUYW0Yk2R4TkO38jEvn6H
JaePhiZYP5Wwxin6N4Kyhig7V7VvOrrVqP76YLbkFBJESaFl+QwMPbxJuJbtMwr5apS1Ree+X57X
r1eYJSeTEaPjiLtVHCbGswlwd3s/0Y2pXXu0NLVCWxCGMQS0uHMY+sfZ2mdbNl1frxpLTh+xxp3E
ETacIACKdDLcgWZr4/hee/TyNZ8WpMVT9JMrMw4n66WBrWHzcHmgVxaLnC1Ws5nyyAGuFThIV4XB
CfTBEaT7Mjb9y29YaYZacrroRLjolREBdJbUNqhJ8yPHWQ5rbvMd6B8FhjXTDYp11r7XlCPh4u/l
966N2LJLfhqxBuo9JqrncdiPY0BM6zTRdOOT1paQtKE7Rp5UjZokoUVzyOa0/XUpEoZe29ZCWpsV
aScHzTHRBohnhRlLj9xGAjA4r5griJKOL5eHZyWI5XTQ6imhgHjHYQS8fZwoXh+fYVns55Pq2Vto
xJXvkLPBtO6KrGd4SQGMcg1aOt01aB2V5f3lj1h7vhTLvI4GXTg9ZOQEjhW7NQ8wyXhJm+x6nkDL
uPySlczZkvNBizHaV50Wh9DG3SNPuEVe7jo/4C3rbbNbV9aUnBuKDPanFiQpwywddvEEIz71Ws/v
Ln/C2mQvMfIpFpymah07Xky7QDNjw88oec2NYzcmYAtvhNvS8fhvkmPJVFZBFJhEmXkUmOUrJTeO
nQZEsd0ueozH0q0bugFQWfsUKaxtaHFpqApFwcwphILuF3vCJLO8GsPV/rk8XGtzIcV3SkcVEqsx
kqhYfXKMzINMBmCKwxY9d+35UngPRQ/fErE8vzbjneAUFhk1s13NgGr8tz5BTtEmMVpJoiuwmRPj
vosUuKvAcd0oIIR4+QUr26uceeXDMIuOUhqk+hXJYJ0ybsXbyujIvNacKRwFPjgG47a3yyNjT/sp
pLTbqI985FpfrFQ5B2NFqqeINRqglWG4leB3CXMO6KKWu1mPfCUnIQ5E2HYD3dUK9T2K48eizf6g
zKnuzFa5iSK47rSWgbJcwpBew3AELFXHr2nc/w9n57EjOQ5l0S8SQBnKbGXCR6S3GyJNlSzlSVH6
+rnRM4tqdSlikGj0orMBhUT7+PjuPREBjrUfzG+PKhG6pnuwCzvSFfKUP2p3Mhv/LsR2sithWp2c
CWlW8pmelZiXn71wLrLJbOD3nYbiHpfAedsIalj+Q0n81AJm9gADHtimpaEXXjVBXOrm89//WJNi
vHfumADItvF9MX5xZ1PmVyLgpUfPlrvO0CqAsnJ8BmzGNM1EhAdrDecaj2lh15mXJFipitOeSpQ6
DD3KHT69DrRX/XP6YQIYqqt/N81ARj0uJQzQRzWuLQ9Waag8aLNr7gZLU3fWy4QIXvQEj2f57x5g
GZTSXB4/C3vAPzeJf3RpKjKZuXrH1qmyjy5HfXELClCHa0GXi6eugPqBXiuOWPiIubxWQFLBRIFO
KCfa+NWkIdXUXMn9L4yfuYiWpfXkNhOYBTDpvOOxd+JWHqT8mgPrQjP9cxn3RzO5BhWTbWFtdhtD
+ZnZvFP8R2tMO1a5255WW97HP3NUs+dCWe4qRHWIJddmHLXbctV+qjvb54/a7rqNxULRjD3XxBpD
yrUBZUdgIvevWXrOqZyXj2TlBT0AhBUyKkaYrq4l6BYKI+x/1q8/WhAgPzMpR6DE6y+56g+4iNqU
e7C0DBMXv1NgreSu2lagtgJdAu7U5dG9NOJm2SjGUH2sZSkinPzd1X+Pzfryc5dG22y2VzK1ZVHj
uYMywtJscb+Uv+ceTCkuP38pfp0rkCrpopqDJuwffhIwpMgr13vLR5gZTL8Ky7/WLUsfMgtraFkO
OcsQAuKGceWC4nyurPQpy64BPxb3p/ONxB/9Xos2MSU5NxUsvIrvcoKgatpIIOTLAgVEfj/51c01
9sfCbZA9FyYhb5q5BlK2oA6dc+Yc47l8cSIVGCuMrdtrdqwLEe1coGTkLo57DMtxQovPQVNxSEYR
4TbtYUqzG9YmeXR5ICzsW+T89z9azyR2UvEYu3tWvtnpkccpylBfOUh8l5+/0P9zddJo9nGtIdO8
Vl3t63QIG2dnserK0xem3xyya5hJKgZyjk0qMHYfHLm9/NYLmgJ7Dq9rVNOMRTyxtZaPh9zrXpoJ
/PYqDWNn7JDjgn1ATMi6zwxzBb/XHkrR4tbSRgOncf6lofSQeV5ALff78gstddNsGnVpPZi0AYxn
KE+Z2EJ9EDTd2gHG6/LzF1ZrOtcBEaOCv4peYz2AESA0ZGpjPSKPYYUjWFWAafTrYq2b4dWAfmG5
pv+RAcVlEQsTx88uKh7lqtrY920Iid9L9qCzQLyp3XktgmE18tRXxvrfRwudi4IyNgwa4IhAMnf3
k+zDOC9/tA3QuSQolcLSUBzLwA3bWGLLvMfL3bLA6qFz+Y85lQ3MKwxENBWcgiZoz5Puxqq137lm
Bmwaz+rxeybcQ0LKFVQwbVBYMDuftOnFserDqKrY75u+9quqRDFW7uPCrwzUBE/H1NFfM5e/CNjF
aMaVKPvv45TOZUStsAeijZiQskRyufWddFrx4mZQ7ZWN8e8LI53LiVRjOiC+o6WzEpTpgh8HeGL4
pAAUIhtWff1DwAqdq4raXtbNqMXu2mvaQ9M/9RbKeGW5yrssAm0DCEbIOTtzc7mjlz5rFn4nfFCD
qXIXHOLvir/ksePH5VtV3CTj6+VfWBr8sxUkZgUFHBO12A1kO+Ad11dyLws9Ptfma1OZAnvK2NpV
2Ngtng/w+sge7WR6bZXthZff/u/bCJ2r8ocRlcDwLNDWbGwi2L8fDYBvqdesfvb4c7f8sQsSUtem
Aw3nuu4dGDTYK5KUJz21r/TuQtvPlflZN3gc+i/MiuoNrkyBY17TGi+1y/nvf7x4DXNkkTOPrUWS
+WPLAuK98UpdafWlvj1/zx9PZ8q2Oa56wKbK33ECmUYY4qqtkNaVybz0/Fn0HENqb4kJY0cvVnS6
z/UGFXo7qI2u7GpL7W78+/01pzCk2zvYNdPsYHMLSgZtvDZmFkJBlJb9++mKgkmZDeC0nVnVRpRG
VZCuu9X/ukbF4TXB7NJHzCYud0mG+qZMW+vNW1Z9O9OVBWGh8f+jQmKxbnENnZuPUV7fY2OJxIC0
v6eubIoLY3MuPUqhGnR7iTmr8zfJ4DOD5UH+ujxhFxpljoNrh7Gr6xyN4vLQSR8BQ/nZc8+N9ceI
p3ntjRCyYKbybEVqubaH9Ep7LzXHbKoisV5NYnLR3sXOycpA2rewq//Za88mamnllWYOpQbqYbGB
7jm0aXL3s0fP5mgPaT4skkALbOJfKd6a319+7tLwm81Nt3W7zIFNznqSL2UaQRMeGA0PMugLLv/A
UnvPpqdRT+kY2ymmZ0Fvyyo9kdRZdbZ+pTuXRuBsWjoAc5RajMcz+Belgkywoxrlz6bOXKWSEbcC
Nx2NQxnulZBPJvEpba4MloWGmWMxJFI/Gi25ti6tSDOfehheju61OoCFZpnLU7w+Tytdw8Ol0G66
utjmlEWXO3QhRpprUKrpjGNuK21tsOlQgA7V2ilAXV22l9KJKiMNL//OwsicK1IGlWqgreET7AZ2
W9AmhGM+Gb5Imm0z5dXPhudclGK3utuqvtZQ7ew9NnDBCBOtO06UtVc+Y+mENdec1BxFwxZFe/Ur
7aa+rXZ97097awj6TR3pAQ36NSN+fWTcF5tr2PelxptNa8cxU7vr8KOObEAM5dC0lkUSGpN+LLQm
WV3uoqVRNpvbZmYbU5WDB2eKddvHfhL/jGBH5/qRyvHKyssabFqY076a4Apfq9+X33ph4s2lIg0S
ITLD4W2tI09gKLlSmhWaSf3Dx7v/3rvcoi3AQ+61tZYCViCKkFmdn4MIc/ntF6bfXBbiTtLG5ZvA
gic/2mYHd7MQEr3AZAqleNfK3BeGz1wKUjUaFdUZ9Mfow2jKVWZJP9aE73jqyrxbGDr03Dl/7PAt
A61A2fgMIE/3vd2u4TR35fC7oI4C1/nfzy6NOCWjix4QQWjdnV3+WxRw7s7/nKmkzvqDBux13CKl
ce98X+6WpUE125/t1LKrvMTWb6TWxhTqYPXwr3WnKzej58Hz34tROudTNEQ0UNBgPpNe28Nb+D43
q0ejh3sh5fyAs/eTkRnvlz9lqWtms9qoUWBXufgUWz01OqBT07Ua6qWvmG3Wlpkkdducn+y+tHZk
edpDrcI0Ra4L1Z4wP/Evf8FCZ/ynCk4zOosj4bmuWbeFAyEcJKd4zQncDS//wEK2GwnEfw+x1qIa
ATQI++uq+YCzahhH7huEi200hH0gXJ+d+JWT/dLHnBeCP2aKk7u2yrRzo5HjmBmBQBXY+QL78pcs
Pf28Avzx9KRNnWHw0FRWdQvfUW94F87PxtFcRWFMMIJN1HkNR2KWWF4Yi+xKm5wvFf4yHealcdzx
BkkF1ierqN741LxAIfWLxefiarie4nNeEyH3IAlFl1tpYUrM6+QmqyqK/LwdiR4mBB0U5VxcWc+X
OmC2U+dIb6MG5DxWxSspJj9tbnL92kRYuF+ic/kEnGddZKdbYG9htBsZQX5m9fw6XzDpH+1abC43
zz83u3/rj9nEdmGyOiUD2qeDplbekucyxIXMZ360Qu1IVslGPwIDfRsT37sKi1pouHmVHLxw67i0
MC+ohuA8/SrbZzVeWW4XCiPRSv+eFobkWhkLbCGT2QS0LV/5UEJN2B8Lt13LInvokkHAeoXdTbgD
uNyKC4N6LqKAkM9iqFzBoF732xzgzGGF7WRz7c5sYQzPS+UUDC4KhuBnDSLFJhntG5kmV3bcpeVw
XiGXW6mmkxTPVivcJAT5XXNEKd7/xbewcC2PzuPlRlrq9fPX/bFemVpVkBIXCLC7AWpSvDXw2yDm
NfTIUhvNdvHWtupsHBCVkPRuQMVtrYrwZ+89m+aTLmGp2+HJejGELbxLKvhaOoOzuvz4pSzYf+AP
yGymVYcZCIvYEVoGeLOCAYDCYX2Xf0Med52/sdQDs7neaiaSPudf0m/yZ4h5nVdU+OEwU/yGPKOB
aAlmSuurAo3zU/+yssyL5aSyzGky8GsDqp7Oqj/zXt/B52pvXxu7C0HJvFrOiIVROTqmurdxbsrH
HsUR3Vpt9Cwo9yI0A+fZ2hibcV+sr030hVE2r6Kr8tQjXYKJnsUnEe8G/nh5ECw9d7aXN0nHnSJH
JjQbG59ZXzbyiJefvNDnc1PZCbbdtZB4ctxnkIi8Nk7iD+bT5Ycvvfb5739MaZcMHgpUkcKZ1B6V
sP6YXjOoWXrt2XSukwkWcDTB3mp/2x0JvTwJPJv+sFFmU7pq7MotSiRWAV6wk12cHdS1KtSlJpmF
4KRjOvISePFiFLtkgJ82UiHXpLQLh7t5KZg3erho50isGJUZ6bYH0bh1ypLhlRflldKmhYafV4AV
ZZ2nUsd4cYkTyCHxubbtSuvKYrfwAfMaMG2Cpo5xPL0bnMeyn0LhaqsCZhMmT6+UmS3taPNCsLrQ
M1lJZLbPtwrToziewQkI8kO+rW5zAOM2PyvNofMqMLvWWwJ/DuQBnY/JCqZK+d01AsTStjCv/rLi
InZVj7l1Ro2pNHI+4U/uRX00RYkdUpRg/jQe+6cl/5jGRm/zaarRYk6JpVO/ZwzcFvvl8hqx1OWz
mSxjy4blLr5DsaMsLb9AEXDcklAw+0qPLw3Z2WwenBTuBh1mMzVhTlO2vjXB1qd4vfz+S4Ud80Iv
s2alV59vYYZ/DNPSaEBVZCBCcvbkRh6CbMw3/faHPzbfohOq2SpFV8gVP1kwPRYfqBkBpDPftmmQ
+fL4/wBJL+zQc+/perJVV1T4sWKwv4ER7vymhAf9HbWqdV1Ze9OydrEYNl18Tay7sDrOi7/MxFRD
X4ze2tH1AM41kN9eOVcunZfmBV8FUUIUVHlruw5wm7tmoXT8s1Bziqqw/XWtzHchiTcv94rdWMqK
4Au6pFxRcoi93pcmMMr85LH7y6NgYcrMS76sIev6JsNvFMg1w0CkkDARUfv4WgnIwoSZF331RZvm
PYTPaxrfFuO9jeQ2+/WzV5/NdpeYppf0FYp84zows1WaSFBTb3VcTl3+gQUHETov1TcGl0Fy7UCD
AatleOTDEeOcGDTCZHetzGmpfWZ7OKC7dqJPhrPO9R11vloTJ2AElVc+YKl3Z1N86JOiy0zi4gPy
eyCE+y24PscBRlq+6yfT2b9y54X5zc92Kes/hWmVnptxmUJTkh7d4bFw9vE1a+KFSQdt278DwK7r
4j6NYTgHGFsLg4cz+al+QXWyivhbumqu7CF/D/Sted2ZEG0JmUiVbojt3lZt9VaKlzqmtyru31r3
tUWq83LnmH9fEq15HZpXmyn0oGCK8qkCfCFJPmmiPlk51iu3oUYgJ/7Ro5YQfrBFHFYcSSWzy+ge
K0/IkFkChToLge60gVDqu1DX0ynKrSyPnDNBqSiGV0vxZ2VxEslC/zBHTdyNFF4r9mTGK3PwfOiw
qsBu0lDaP6txseY1cDnhg944XbJx45sBYldQWCQ4bJebbKlvZmcA9H5XxDbUiKOS1LeL7gnWtqek
8ZQ/nhk9ylFI8mjulfqCxSE3W2GKuunLQoMC1VpTOLGizhKmxrvi/kzj/fHeaM2r1waPJcV4Frqy
Y4tzpUJGpH82fOI728vt9vdFxvJmiwwf09FkkoAp5ti7OobhK+lOua5fefxC/Gh5s2WmTHPHZcRM
/wEzr2DCumHh17hCZdamu7bn/n0ztOala6rUPKtW//yGke/46XPVBGA+fvNXFTi75tv7f8gh/h46
WPMCNoozCQxBARJ26AYw1o5fie/+vhyD6/PvJWzUpCvJABwuyXcdedWbT26GBm5dL3fzUhOdf/aP
2FqnRTbi/jaF13mjw6y4vle27gZZ0a5rVxwncS3x+fccpDW3GE8xyVmrsHI1HTd8w9Mi2eZfMW2+
ZA8X7tzHJ/Z9e6XrF0bv3GA8x6n/bCeWbljh7lRv3vdDce/l3hWMzFKrzSY5H6xirNsOaOdKe7cT
77Yum08H1dVg7LWNbxXF6nL3LH3H7OwwxTnsqXL8UDPBbpQPAfgWJyJ5eOXxnnt+5f+mwax5kVuX
uWYMQlu2yc8+r05GnxOe43yiy33pVJuxrG+pcIF9te51JlqfZVkcaMVggI3VvjiafVM6+iGrxcbT
EicAsq3zs3z4sFPv1HJDg+Mbea/rCbhK3XvQtDyB2YoVCiV+lXUdwXj83S6qPRCND11nHKY46X3d
y1Rgt8VrnOkvWpzBMa7B1UhWIIdTxurhHOHuNF1smoreS/2lqnKANFNtHw9VfXYbeUyafguG0NHs
wPgZYjvwQErz7d71uZveNW236XNzL6z+qyoNGjqGguRRbTOh11DKVAD8mTGs7Yihb8aEPvaOXBfu
dAJCK3Dy7JNMo+ePDWqHodlf6ckpz+3Rp3S4yQXS+bGd1WFFgAOgxV1tNrdw732rcrbNWXIU8bjn
mnVLqmZnGeOaT8YNEJiFn07jm1A1XYmsRrGRZyn4MqiNScoycO10N7pib6RkCNyqeW/JsOuBwmva
7EnG5HMi/FYAL7f3cJseEEN+wGf3A4fZHDbG5JGN06EcYeQvsJv7BMcEXxuQ7LQa4YPdAK+QDHSQ
FBRemRp6kJW2B7y72BOzjAbT6fx0cI+F2ULlBfTdXZ4ZDqBJ1ruujGmd29l77eIalJs8wFZxaPLh
N4PfuUfMtV6PkecC4yembzo6D02i38QaEAkN5VgLyHMsnF1ddLFfuDFu3Kons5Wx72rlV15qJIRX
SgGIn3bSi/yBVwnU5UChBUYmT7HrBqXQnura2Ek5vLBmWnNavY6u+Qu21w9p49wxT/u0OfVWRHfT
KO3irWf2D3npPLLG+qRNsvfsNvH1Ccg5WT7IRrqBWepHgfxeiDu5FdexNmkoes4mbY8b0helof7f
hm7B6lBsbXgGbv65HU28WUvIhlQ7wEabhN1YsaDlGly+MfJYUT+ZNN4ro/yNTfXY9d27kuAn5vZw
K8FgC5oWTveMw7EHjLewEDpkyPJ+Sm0SwHvlq+wZzBTG9s20xD2deMjS/HbA/fnkDLdKjH7Zo0wG
ZD880izXRWWDamzKUAzpHXh+n4Wp77UqO7EcyQcN7ri+dPkzE2aM8e7tLNhHTar8nerOS0bh+djE
5Xs3JqnvVlPu439/gu93Uw/0kAhOAy5iGEPTfA9T1DtTyGjS7L1kOYGdVX5khvM4eRWKqzjdSdGu
OGSC8HhuQCWIb4SLwDNtB58Q2YRFpb4GU2zq+lwOn3/pI2vCCbyCVZ9xK+iV/VV1yGfI1gxGzu+9
bnoF5vC7bNN1XdCvbLA/PLu/qVFdFaSVPQQwKoIUgtfBWGTPKY+flEg+SIGjTG3XawAU3oGaeza8
ZmvpZulXmrXi5fSWapkV1LYHCQXXdoadY70dVynXo1qAOKLBho40rPE9BbJCDRMZr5VQHlrtOo1x
EQXaYmTq9bbR60cFDysfQ3pryeGQDdXOKEw4DsOJa1ClGdKse6IN+20k4uDU/UEMEHFYRnrHWi1C
xUURJJ21acbyZjDS9SBRp2RnnhcVOvoS9ZmjUaMsTqpsT2PjZIscFfN9ehR6+4F6AraisQ6zWtcK
z076qosPo1dUfstBtJS1+ZmyXvou06dAN8UxJ9p7rSduKGkfZThR+LnRvsZ28Up0eIF7Pc0iXja/
xg6KEuW+WDoJ+mw6mbp5ami6VvBhcvOpQmgdv8En9ZgNCWxDi+I+tdrfJm7Sp14/EGLfTry+zYfk
iQu0DmnNu9IZIqnFPKTFFEk3e7Inuem9em1Y9V1sqIh05uvEaizzmhaxFPTeHpakg0hghI+TKOMw
p6cp9gTwYH3RYi3TYF/sizg9jq34gKHGw9Bkz4SRILML5o82jHRV1j6zCTyM2oPIizW6A7UoOWY5
fAF0I39F8L6CvTEm/dRueJms46Q4ll6+7dPptXTjWznpJ1jarlXMvgT4usiD7qzUDIeyp/idZJ+1
6ZOeyBMbyl1hVus2IXc0qwrQceg9WF5d4LgWWEztEKFohQd60/RB19MoLrvXpGocbLLpJusSkO+a
bF/B8N5zjQZ1Uv0x1+hONdnJLruT1O2wz7xvuMhBbG3AGiC13ce8Pg9SCYftXNj3OKV5Ppfmp5ek
t21HU6CLTJDPXcYDVELfE3SvU/UH1XuOj2rFKCHxg7CtuzgxNhPPqV+hACxqyzrC9z3krWtuLYtu
SwWDj9EZmsh0AENqCU8DogaO+n5JQkfDroh9ri/sR2k7r8DPhmnGTq1He7+0rE1bFQcPe5PnCuob
AvRZZ5BbvTQgvet3lkOO+bn1GduU0tnWwvvK5fS77pNTMyIVYXggIlQ44Q5yAIOX7RiwsRAzfDLH
wEjsEAlw1oJO0LzoCWoePF6sK2KeuByBQe4oYHMWHMFx8/TUEvvZ7jC5MysXYZF8gQsS8E6eSLZ3
Lc0IDMXeNdvcT/b424mbB6t2nzlcDHzhDLDW87JgsuntiOpv36HDC3E7tUaB5LG12hAbauAg9Y46
5dyflHXMNIbcuPftcaV8UYmdZoCOS4k6GBxOP+K82YwSFiq1F0ej2WyMMQt13vDNhPlG7PKupS5Y
nmmPdQUuzZYKk06APOcZ971Tk7BnxNs72BX9NHfHMC3QHqDFflU9qDdtKycMsuwOtQD4nSFZAbt5
tJkSvm6xE+w9bmPGbgsDzvOGOmgD/ZXBsJDp6bZ37YC4wCH1JXzLeOPdgbd7JBl9hxnhKWfuseT1
lowtFrGmCQbbCqp2wkBk2bB14f1TFpO5Kku6HgmeZoijnDAj+oJUIRUUNy0m3+c9dDNGi9hDFMWL
Z8gnaSQ9WEDnOZpah86bQFPpVeMPNfvQUIUaNKWyQD2tNrmgn7zBQl3mtx719lVtIw6qyKFk8XOS
exw03/7OkuXjYBtfmeM+e7Tbe8zlfp/auLEQ2a60xVefZhws2+wOC9EHqeip7cDG5bW9dSYnqtMp
BSDEbcK+HXfdMGwr2u5jUUYU9cqNwV5rCtVdaz2L7mxHTZyNYbYvNu0QUlbTTuux2mXtW90B8m5w
76AIg9WzBTBMZo1BPKWR2bFVWk3PdSlOINgdk7qkIR/i3/BcfDer+EyrPVoaQDkOB76jYeO9REAA
+T2xfM8zvpIYl0h5HpVM1pGbtmGPC8ROJi62urgJqWvYfuK5T1mb76SG0NuEPLyP9ZWisH8edBdk
60bzjQ4Uvc7eOM2ISELw1aRGSFOTF5Sn7SdJXt0+/gJN+rVnxW0i6Q3wzD2MN9RbT5CXd80Em0yH
ZJ6574A2dkFZhhHNHmZ4d6jpeDTqyvQd0OuDse7fSZ5uuTe0n/kwZuBaZCGruVcCe49D6Uh44KpK
+Ekhb2TVDcjXqL0rmkA6fbayOlwdDzHbZX2xa936FkScKtAT2q/aIj8qXa0GrAT+FLdGUCTmr9Ix
1lrWPGW82FmEPxhiOEnZPXguYn5pxKvOYLipMaY8yFPjeRiAyo3jvXM2blCDDokabreMOqi67lh1
5ZsrzRvaOkcC+iYSTIckdg5xDXdrjdxPsXmjy2qX2bL0e16vUwZOi8bbQxmXEW56zYDnsBlW4o4O
+rvjYdXi7IO2RshofkiM+GvUqsRnovzGJWQIivfg50q+xUUxRq0i8sxmYUE5ZLcxd2/6AWCwnIQJ
LkmQmHfzbde195lt7mzKnpMRBqNeZ8BiBzAlw8B0m1Big1eAkxlebNV4GoI7Vt9mJp+2lg3uSQFL
alF3vhz5i3TY4wh31P6MQUbUutVUyX1qV5sYiGvc4+8zTG+/SeBAyJ2+CFPLehmq5HEaRzOwSpxk
prz70suxD0gmULyHQ6OvO07sU/AnA56ZmO66dyqHLvOdpn1sTf1O1ukH5LwnN3W3dBInaas7B8Gr
KfYFSb8NJ185fXkzmjUuodwgKcBeIKTCmaW1w2YC1crIIE/yEBo4sjt2mQ0JWnZy7PJUJF0StQD/
lB3Mes5YkjJupijj6a7k7V4Ah+Cbk/UJek4aYOn98AYXKy8tcEioIvje/o4LtQKO+lhCIA4lrnfI
C7cPaJngTFUbG0TBXjQy66TDvMLndouVlCUBmDlHq0J4rYqGR62W7XMOes6QF20oOFk7jcQ1ZM9P
dY1LNXsMJkM7cmXfON6uAhsevUHvYl3/7Tat9FWHJVcj+Z4adIPReBKN/kuCrF5V47aU3PON2Dw6
fbexkhjJVcGOZj2GWj/B3F3gTTVR3actxOGuWa+yVm211MIdK/F2dp5950y+Nan5qoneWE1GBWIR
6W/chAapVewMqgeJbayU5cC71l3zwgu9wnmqM3WT4eXS0oxcsJYD47wFTZr60nj8anrZE2LLvdCL
Z33Mn7wO5oCOd+w7YwuFPffdjh9IMj3nGk4aTZbe22RaawB5+2mq3RNpvcqUPeaKr4oKY0Vz2Js1
qRs9pxFT7XOb8Ztxwr8dEMlVewtRzCpB0CZEdzN19Q4n8iDr+O2knNKP7aFGG+SP0qrsW1po0h9F
j7pGpQG0UucrLTabSCLRE6IR3zPHuFU5/d1i2edu89ECI4Y6QeuLiiGiJbhKOMg8GYp8jU38kdns
GzrIDHtHbAT9Wc0wMe2j7oc+1Jjn+rkufg9jBdR5KrhviSpkreUESDFuWIcAzM7y1ieTfnCb4pSA
sdY4o3NO0LjIw7ssYHX7qOBZhgjyru3ag9G18Z6MIAcNQwzYW+dhVdPTHQ4Lx7jHWb802aPuaofR
LWBjMHHEhO14gAws8tJka5o2qpqFWpfKjdKW/OoH0gTgYb6kibiLq+JJwy0psgPy5FINZ9E+8gRO
dNwM+gSJCQe38waM+134TgeszLrQpEibqH6SQWnYR+ccsdcieYwxdXx9yNBcBvIB9TAeTNpveK5C
T7f1cPDKt77CsQ1OfIafktoOLcN5Q4QH4V4DZyH3u6fGtklk1Ctzr1AzAyxBhyuKnqwp4APIOFVR
S+tVnXh7Y2KejwvL1UQauBxk+5pKEfSjrBAd4iiDxBf37AerVKcuhzM2HxBMFe7RMHHxUVbYGVoc
ZoeePEoBHpPU2FMNEBPuD8rANHKgsFx7Z1pa6+NlfnEPHtX0nBty2FZxhIHJWB9wrP1qCPav0uP3
oCT8zm3+JRz1qGxyIp14rNr4zqAAReMcdyBeh7Vaf8yKepU4elTlOmqjQOzDwVgPPJPt26bdwpus
RoBPPz3bjbLC2zMN27nepO8DK7GGFOaDm6kvixgvuV2uJ2EFju1Tx8kwH9JHpqnOF2A5mMR9ZDjU
mpixgUTZS6f6VV1o30PvNBhEromos36oCfPdnt0kyjFDYrUqtEv7PudVWHTiVJbeoZT0JBBnepWM
V4AlYGPh/K6mDDt2tjZLiSIXleINq1tdwGavqItvkNjWRuu8AKODuHX6ZjkI9Ow+dZBRHL3sFmCK
HK6CaR9ktbyvzge3NDE3o3DvgIfAkdBIs6DP6YulioOrtw+Zru69xkUyW23cYVqdL7J8hBY3CRv2
Iq2e6eCtWl2sCYpVWG1Fokz2vUPvekFeOma8NZa+bopppwPz6Rcm2jappyNR8QYRyjvQ1TeZ267c
yt3E6bgxY8S+DHy6Om6DrjEOjpZ/IqNxNA32iITJ0Sl7EwfX+Mu0yUdqtjtXl6NfKPfZ0LDCK2k+
NTaJSlm+MAp5p573j7YgT0ae/a5rCK3K3F1p2nTr9uU+/h+OrmNZVluLfpGqQCAkpqSOp7tPDhPq
BF9EEEKI/PVv9Zu47LLLtwMt7b0iRuTIw4qoSvdSmLmLlUO/YMfFmdNkCAG+unmOhleBtZB56s2W
9lgY7FhhaTK2VHgr1fuk2ke+NVDQbk2GYCpIUgP/fembb93QQyDzzF3sUXtbmjdWRo6orr6Dksil
yJDu2USAAR8G0R5aw//TXH3ItdhrV+4nIgGKFVfG8buu6hMN+6O6X7L3Da0oHsmcHy0VZ1wbLyYv
ro1yfrxQX0IR7MJxPJS5fjU1kn0Eq+PADY68p192pNi3gK44IZoBgVOjaLOOyq6L+2EbI6a730Gp
Ha37N73Qmyxw2sKNzOYmleOWIGP26vnBrVxQmQV9F1BQHINF2D+4Irxhlj0uLYJPxOz+OECfFAA0
B1tsLukL2hpS1wQx5fphFWDzbfHU6SnZTPsz9t6bUeFeq9zJPLp96yp4rafgCIz1c61Nwn19sgxb
DLI85OxfWTX+OY78aF1/L/l6hOv70BALWLgEWCl3eQX8I6/21mvuM1n7PuLOwXGt48mKuEH2YoQ5
L5vt9F6FNTpwwXBFDCMjI9WhEA3GxPzOZlKytyHNJkx9Yeg+buX4Ehb64i49xvACb4KxK37WD4U/
v+oGXcMeJkZEFv4H8/waLzRELSEBRum9lFUjYsu6xOSkj7uBvBoZmhhw/kHJ6g0t2z8qB76Vr008
muZs5Zsp8r2u9X2G2k8QhBMEGMSiWJJOO6eubbKwAaiAewt0fYLAqxOA6leMzJGuRVK5bL8ZmY4O
T9Q6ZnPuvWxAndqp/oe5NakbfQyAtWz4h3gekd6Im/OBukMGdPV6z49ga5d4jT8g3pY9zjrfT8rJ
elTxqsDdbWQuEJxfXDTLM2Qs4Xnyb0OucKkscVtjkFnE7yzC4+CrT7eGlkoUKTcsFQCuMCD3BxR7
PoCk++Kj/1R5BIH+fLc5OjXBjKgW5PWjpRcVOjYSXrhDUjqg3xa1Eu2MRolJfNFiiFE1eNCN2nkD
4goa+4NgyofJCZpIg/7CUjql3Txc4GL77ubt5FhzQLMR6g+Muui8vQ2Mn8PQoO/KE/s51PutXf4p
ZXea0AOqWn87PuzJwM9NaXd5LtZorfyP2uBVzCinrzvMb74eDy6i7nhVvrThcK00EEmMiPnqXMcy
SKjrfo4qf+V4SELdnij8fxOpccZu7NZRPy7odM77PPIHewH6ZoC8OsdiDlPPc9BVCbKqYPo4uuOH
bdevpcUIQlcHU9JAotC4e7RxnvsGAaUMQBy1867o5A261F9RvwLtyCqiXxuFC23QazwRHODFdoTM
Ip1LggArYkBGBB2GoPa1ZViHu96JlF8epdvGlmPqH0N6x8vKpFIOKi0hUGT1tFdqTpEQvTPLNh0E
Zj3Q3D8aOc4oQcI4NtAtsoXPIzz+OFX8FoAo0AUnfBWifNbDnyJYZLs8wWhzRhAqaIqivCys39EB
SijgZKLEYT5CEwW8MSadKJNW8CfXmncZ6B+3Nf9KSndNax3glfQ99KpjPizx2IZPpskTj9f/HByQ
jTG3leensGkutamfWkT9VHrcjXzrMQ7JnxFfeDoSfuC0EliDBR7dufzxO3YI3X4nO/Nbjs1htBZ/
qbH2BuiN9P3lIiU51CU5BoruJOYBIVHTxsbfQKD4lxcnndsUmURoEfhng6ZMncZUUcjUpa/Fx7o4
OyfEGQqhBurq30wTPOsRKL1y0JfDe/Fc+UM85QGL0ZaEq1wajAT8L4deOkFdxHvgcxF37pz4Re3h
jQxTPKF2FCBQNATFiSp1CRZ+gKCvjQBYfpppLlNKlsPmNq+KuMeK9dlMcdLT9b1ZyNV1AJ1wqK+j
WpgxrkzxyFfZR01Yq/uhftp0f+XG/qyF/8XW8FwELvbiEuLIxZSxv8xl5IXo42iFeConu8+HcU/B
cDLN/zEpH4eONVHIJ36eXHmC9T3qc5wAkATLvCqSkHJgE8j1jyYH4lHLoZEIlyc1e8i6Mt0DplYb
hZo+50s3RvWQ/9mhAdEmDRgbVCy2DVhSRgDnC/ogqK9iRYavSYewV5SbjWbWPq0l+V1ci3Rr/xJI
ZLdhq8Mhap4GvRysmncVqhvRE1kCCQgum7+lM4CxWeL0DJvDFJKzbAc/kZ3EbyMPsqaoeMoKvu9m
50rH4YDfyeOGPHbrrQdq1/NoetSe20VEpde16YbDcw3bNxKW3xaDqlkxm1eoga78F38ef20+3odi
maEMa4hs6KPRu6VA9vlT49bXig8RlUsQr3L6J2iPmRRfoFruDlOQjqlY4KfzLZAsWzyWff2CtoRM
Nk0ShM6zB1g+7TQ+XyrpIytFol36084/mur20OfBCW2P2OQ8lPh4ZN+o6rfLFzzvDPK+AN8IyLed
26NzjAPeSDriRQqXBNicxFtAC4wz9JHrva1dtVVwMOVw8Nby6nkjPiu5nMjcz5mjQcUKwb6LOkQn
2PizBduaKlL9EQMxVM9klpv5wHI5xr7TPqpgQ5UQvmFHL8cCL2+wy3RtZn1ywi2TCNmvZ/K01mvW
t9O52bqkpeUDjrsnYQpEsuMM6TZ1LEKUZnpi+zcvJjXznI2BvXnARLxt+W/D4BoFjkmZRO28U4N8
GoadKIsvGuYPm8Jbd5SfzU4bANa30WBDfFz0TUhneuCIt47qEbi94flFVjAtG2PjZm3Fg2XIuGxn
TDTuzNysbfS5cNvUH8a3TbBYl6jDtRihyrAJjpMj43lZ/2aaL3HjABmGM7NJgxKXoN89jPlyDTus
D0j6/6/3g2SR7m5t7vOpfkU23JP2dRUv9RBElVqQ5EiHp7EZ0cvOUQXnr9XT6iLl23p4rjjd/NRX
8rHZXMSxe+yqp+BA9Hbu/DUj+J8Z1MpHlqxX9CLj1A4BgAVj+1qDi+9978Qg0Isk/NMYBm68N7tQ
TQn0gVXsgvlaGgxOVGA1tcTbU4Nfa4Xe4x58opfXJ084CSnoYRqLm+3NO63WV+lP4FhRWAFI2tv7
IYLh82mnADXldVmmOM+/6FLzA6pQomBSTVxz5ywHH1UoPbKz5Ipbk0NTMDOz21rxH1/sG5GViQMG
sH0cENE40fzh/1K1keRtrNf6adi6U1c0e90uboxEGJR0ons42gKCSKs8qvPtsMn+AKI2Gubpr9Lr
lq5VfsoFT5y2PuHXdp56mTDATfjFQeVJgj0Iw2Tqy6+lIQd457OiRrAAjtdE4lROofx7ATJ+G1Ys
AytUYJiTu8RxsYQANHtZSzpGi3AAo1pyqEToxaQgv6pWyTDyw1AHe1ONaVB0CHPo93bBJWP9A0Qf
nyX4XD0AowjC8LEczTXkJrOufAVa+k8Bn4unBZkWXs6d1LSo/mNsulUgASDY6G9M+x8dkIVVbXs9
84R2wbeQNcEz6j3VA32l7jTEBZiZyJuROO2SGhW69m0t8yOwy28kpLaRB84pqkJ0YRbTedQziVHQ
8qt0YZPaSJTskmnXT5bjznieibyNbptVGzhWZR4CwhLwqKdKh/5f5a2nyYLM8buPaRj/+fjWvQF8
fr1t1yIkl42Wqc+ma+ebMyoMLw7pHhccZitDknQxs2uzItU0nMCjrVChBEP34IinJpTxyofMZzUi
6aCfetjm7Vz1wZdWvd414VqlTesewXKg18iwWITSi0fPvHtr9YekeWQ9tugeL51MhcVpYuIDwpS9
I9UAbmmACFIvcl96cLKTVmdK5GscSDy1fQUBxyBhCcd9DcSPAKMtOXuGfwXPhwpTNyQ3t7BsXwlR
J+HY1qj0xUZWTRuJ5qpArfqWMVB2sRwFBdiomwxhA3Xqo7j8qESwpYuSOTYS9UUcfho957FYFSp6
F/5s1yn1Cv8/EwY02kx+8qRMmRmPM+wAkoH3BbQWSUL3lfT+AlM/eG1/lPUYk9JJncBLMAHEfWeG
Z6xPIKwGzAlzoVIXc2ZNh+/a7+vYTqgM9uUnE/JttuOB9hhalqnCd4P6dE85j15XZP7aZhMVX6uc
j2Rszz0HSmFR/ywc97a0a+xOW49drwCYRjVeAG0Ax3s/GvckWqJ3YY4+4AVjh7d+rzizbPO54c6H
j64HJSeqo796X43FBFnaLSnsCK4PlprRz8ydsucTUKZmInug2VdYSMFlg4BusH8MDrPJJv2vetmQ
6ApqHNj1GXoTvHbRfYZBAcrBBmIvdZuAGcKZAyi4IvRjsvqJoowwhuw2kTwf423yeGTcMVLjhonH
gwAwkpSndMHODPXRt1uEOzx6u36cj27dYHJeE1bm5821bgL8N8mpc/HDKvJL/0kT5SZ8xYkf+nlW
jwOmHSE+FR0+NK5OAIKfYoMmp6vPwTa/SL780S24CQFGtejHpHf822xLnXR+/Ti07pVpFhcFwcEM
LAphQGbmp1AsV0anr2mbMwZVR9HNLygouC2mAXFD1wXesCXYSYra+lynGLwemNc6cQ7yLO4nmS6Q
P0ezNJCmTaiHpv2Ts9THwiPZPSCsIOps2uqJE3HjoPWjAatTrBT+zq7sRuX2FwAiUxv2zh5HS2Pz
QzDPS6I5uPXyTsRIiCvjsG/AcekeKE3ZFPhkwSSUrThu/l3Nhj6i0Ec8BZvtcz6Zr7zjR2Ci+6LS
4O2wMrj8xKaqTAbXOIcNoheh7K2bg2OJwo0KgWPgeMfX2Xgnr96qpJj4cxEsqFxZ8IeNFWgq5Ocm
fHQfyDb+bqQ+zDX4n/XOtAQD/5pBTgncsJFGrXFR8pivau+LrokmTz9iw7413fjMK7PjfL6OBsMV
x+y+DEFyL9ut+/xRYAhEEngmPcdGruz2VM7uwXHqlJR6Vwp336I95z+2uhevx9vCh4X79ElrsP11
eBea1udcYGKcSZdBfl4g0I87uIaC9Sfgm45rVoEF31AuqExr4AKi0O/5UB5q/TOKTe1Hx27POFyL
5N4zO08F2wc1wc2+YLjyhtUmVYfr1uLnnC60Qo+shx+J73kQLkJ6ofCXkZsmXphOAHA8Qu34z4IA
WAXkOir0gpjN/mdeT5e5RRWkaL5yB9V9fiUOkE9in3N0DHLPg9Kt0XG7Fv/5tnTTiTt5vLLmu6oJ
RyE9RAFrie0SSkXGWRrmAEfXsQ4zZrABTU2ROiV9RrHJ2e3VngIZC3wYrcEpnqq2iTVhuwL8I4SX
3+HYARxHVfu9n8LbRMQ7VkczOsiTql1ANwpIixyIN6Z0duye2fIfUxIDTw6OVAGM9FT14Er/wUfm
W1nJlBDy6FH2AGDtHLohJkL/GXq/C8DurIXidF+K/IE3cwu5irhVugI/14rP/l6aITrszHnpFQlZ
IaJxO9ymeG1YDuYygW4cywzp+rhGp8ZWzbEZ4X5WTr9n2wxpROgCycHOFjRDVA4r8IqRAZMi9aWB
Xotz9YcxY0yLoLsGHBJbqyu8sbk/oF+oRg1M3kWr35lYDfllbJ3XaoOVoeRIyQ1G/4du5sXdRgxM
AdxW9QYyuLAp5TmCewjmGVeAPLbFyZuCPNba99INFcDRxvpH4zvPaM1Fy0wINM4XAM63K0KSYigF
99C5JaU3JMiQ9SFJzNOgq494DJfE0Gt1P4yx604QVy472nr24Iwo156nT6rkQUH04ID3o175p1wa
e70DJsQy8Fv4NDtDUqhWjqZ2oZftcWcZmo2hyJT0f6paoU+Pb/u+BlJWBYAgnBHsvUo7hQleodtz
5BhxcJKvkATe5tL5F4D1TLjpfssNAGNIw/sYx4+9xG8ADwi+umE89kP403viX46GK7sFdTKi0DPj
DBxlK8bUIe5zEc5nZs0DsYnBahk7my9VtJSYHVoHYy0CwXAo5BX/bgN+9acVSLWK6ko925LcTxmK
XAUU+MiqJ7ibp8Nq5blq6IMXeOoCbOYDS2cdVdhH3KEqENtj4455177u94EANCrCuGXyF4D6hMkc
+kI16IMDaJEaHBDYdQwYHokGYuhww8LFn0FhEF5rEFT6Sw2bi4Df7isk/UuwoHxEQOvb6H2z2ow2
SPNefQhCyuLD1QuqnkzLQdyanQ7ZbgiWB8K3KQqpTrayBNGUd2fCcK/O6/SG25mmS8Ug0e1v1owA
s9UQu2H3VngeYrUBURa2vqspRsQ3L69NQC5VvkA1znajx5BAXCFT133zrQMySYeHqofcCw/9GTQt
PysDIYC3IT/RWQEsTeu53eCARCj0ZrejtrhjKg993ehgRZZgGYEjH2+e5OYZcsY2chboe4iLyGjs
8/AbrjmOKGmKQ9DyKh4blCqjUav7mvJh3clKXCQvXnxnvvLyjrrX+DA8hlzkAOpff9ssYubAA8+8
OzJn3IA7hc+WLVOiiv44gHshS3Utlx5XXTnd8q5FCbjfnyHBiUam3kbm/oEroAeQZwB+zEPZ+wz7
A72V4F5i4kNcl9O/0hf/grb7da33OXnO8+RivMLKxJK680HbB//qYlQQERsX/LgPCH27lKI4sIn/
4WwKgITL48iqjOUzPrS1hGeixcRoRwDRU1Dgj64e80GAY6gguiktpC9I5jPW/WIt4FvXg75NEyCD
W03P40SOatUrdFY62xhqlv3pYBDBtm9adIW7uD5RuJhVbMtq3R7RCfgUFPBLreyzmOVvPonPprAw
nTF+gg8iQS8T+mvV8A5zEok4RCjgR1Fg0fgZgulPyzgllY8GIXzAUQddQ6QBY+Am3LsAn9rAe5jU
BClL/Wdh9WKh3XuYGGcaHGu+Ppci3MswxyRl+CfGtcM2NF1sQWYt5Tpnog4SwnoUr6PDGUTWfw6U
xaJBrnaTQ3buA7sbtzHuURYPeHNSGBjrLkbpHV6KBCRVBvkL1H6Qfei8SKiVv+tGYrBWp3Zt4UT0
gMN1eQ6GsnDPOfqoS+VM0CsAiFCcn5q+axOunDnpFhyWNeUkLsBdPXOv95PCmQOoX62DabcpkwVR
fZkb0ioSff7psvDG6HaeSudZTS0mKHurSnvr13Dv1osHNRkhkdNK8Gd3WVnrPRegOY0S//XSJGMh
NeJp2v+CrXwc/O6d4nsuKD15WORA8zdPIghBJ1dHzdSv1fR1xjyIRyxIF8EeQYVd4L97Upu7x28B
voK1yuhMM2iBD3ZyfzCaXHPRHMFP/WnIDZx5LU5ltfg4oxuRWb6SZO5HJO73a6Jz98kN5yx3MSKW
BFtfc5cENvfNylPmWrX1Qd07wkrGUrIAutN1w6PK3umb3P43UwNVR1DZGDhHgg0E50+BeQf8s1uv
l6XL96R2XuWCtaLFowg77TOZumu/rbeiH3DEz3CnLfRctuurU9Zl3HkESOfQI5ZgAgiRl9uBO0tW
qODFMR3U6N5dQwyk1XXy56AXj+uAn3TlWaDqmGa1SckE/KOUTUREiU4FwKM4LubdhqbPqLrvpjUA
3nSuA+DaGpNeYNrI1e43BxOQui57DoR34Qv+CGgo3yyAiRnfMIRjj3IpvmuOmy8gATSFiMVYvaDe
DSvdMdiqE2eoMfIgMH6RoHGJTZHsW6SjX91bld8HhOPkbIC2rIC/BOKGpXLSggQHvwYl1Is/SA+g
eN+q/mSWsknCewNE4JS7YAT7IBWYc5NHXZFjaroLkO2EEmrp6zunD3Ud4sIO21zPKETHAFoCXvjQ
oEZ6bX90aKA3HYyzD4P/Qsq2CIwZS6n1niVRD5X0XynZLkFBXkkNlXsbIrdH9N6pMG1915a8CTYo
rCcqiJXAht05lEXcLvvaShx4o5rBv6MvWiwuLifdfik65/gRlwDTeth5MDpGBoKZU5tjGsQv4iNY
p2c2rY+BgXZXhfJGIQqN4Bu4tJCMxKaxL95SmqQv/SoxpDj7UofZUCxo9lBq1HDheCkHbDiKICp1
jwqWotpLvOF27oDuoEaycDf3URLyu+EEGPzV3miJRjeybALK4P6flha/DgQCJ8R4UI34wTeIws+l
Q/BVbkQDtlAGcQ7dW6Yw/nYMND2Xe1iDrgW4odLkWdhhD/eWx3J1fxEpmDr9oBM75l8LhEXQxtev
22J3wLgAAgBOgUpDz5GZxmvXaJ6WwvbQEC/kQjrwenRRQPsMhmmg43UhnrGMXRgNb45jX9sGJEJJ
+M1bqp2/ISUvD7OwCB/liAd2cxPT6R2RcDKVzjlsIe/s5aGRcDFO/Ijr+2Cq+mnFsOuRMe3abYsZ
7Q41AsWG1mAqFVGA/wrAHThlhXGpGbxsQMVcQjlPghGtzh7Fcyf9QzPKS9W5+64Ea9+15QvsXU8Q
TwKX4nMi4DWAKKf86VAXGosxeBasExFZQUF2bJijwgNyOzaXsUMfq6PwAQgUuzE4QdQioFIlmK+6
Yz21hw2KZdPnc6S88s1p7GdZuscuhGoU/QjR7NenafYPOP7mBEL2vVhhY2j5xcchCyqZFwlkI+cy
aDJTmczp81ONGB5EjzjQp5Q3D2ovjHkfNTTWPmCMeJidakcb4aQzCr6S1ZVZo1Afhg70Mg75+C1d
cVOsgvaKn8mKa0n21Q4H+N8g4W/m5YIioLtUhpwQX3oIpvlg8wIKvUEBLnKwXIWphSCdIGjv4Abd
F5/HLcL8iRuSq9cG7qFgqj+hgdiHZfjotTkQsB6LCzrYIPEEodesu77FljJsBwgGHkVY/9AFBwHl
83vRlWhRkRQzJowyAWpnc4bA3cq0Gr88Gwu3fJps8Q92p2TLhxP+UxjRVLtv8dZzD5g2r597lKgB
HphfuL9odMOXc2rc8KujX2wieAHSjRUfbgsr7tbr2HhbBBz/vMGdjfMGQ1uA91IWWeAO+9nKnXaD
j4LUkKGoj6lYG/BhS+a1A1IN8cZ44D6iKOV5Uc4bmfmxVggl4WH+Qus8xgNzhBsY7D8cZy3Q8aGZ
sSFQ6Dj9+QMqgL0rtzEL1uHs2/6igNRHjoXAZ7RnF2aHUetnR9T3pmUI+Duxw/mxKx0ofqgmTwTX
LRRwB8jRnyEn/AbGiqF8xeAKiuS0CvlUBjLDUpY4DTJYPKiRcujtiwF4fC2gmV4gcFYtNJi8hIsO
PJeD1O+Y0MCLpOk5tK/zadJjCSYfagmk/YLsrsP9DBwb4tdd2zqZBii7UmeKq4rHWL/KtCW2TtYB
YsU5r1HLqWrIB7rhaNbuG//+bVmqi9FYFKHbSpS75BEwkTSs8M0jMRWTOAz+YuMPaK7fT6BiaNnj
hwTtC+BsGToHf1wohhPxKOSQQeV3rCBZzaXt8OCsR1ze4PKD/7C2BomAIiIKNw6AavBTR5ZwLmHq
txVMQHOrHrGSexHw5QRJ84ln2bOceBISsW+D4SR9B5ewunrCT2GwTlXPftu6gHqnWi8gMg9D4HxV
efGIOQ79QjnCeuicOEXh7VBfgVRWVWGdcjMNO+iEE/+ZU+jeULUOaqPCDwFWRJVMg/zIlxXAhj/v
B3d+8urqCNiaRzLPj4DxPkxndbrlghwAWEOtrCoMnORpXNVrQcpT74TPWOVSpyLPUMA8axcbjNMg
4zREqsve9jQlynuGXey7h0Vk9Ka9rkAKcWR0z0RB1NogzGi1F6LNgXEfUxXiF6Ay207c+ligoBqK
w268stregmoBl+1/LusE1LOAsBpLpbOoJwNsCCxo8IrMp7MCbOBMUOK3zcEUBThLXM66ua1uTiOv
GSGRIxCFdv7cJy5EBW6+DlFeu5fACICtXgNF3ZRjFZviDW5arBmAVPvZ+4ZYMQ1M/rkO7X8bX9GN
aE+olHtFAPy1m5oHVM7vJpSodyNWAFzp7yhrxRNLvfeeGHy/ALrheYpgv0kGVUOqODowqSyopyHa
ZuWMm8Ob5GENBzw1LRoNNpsteoZkYt7iOmTPzgowZN0Q/0nzwUOelVOkdVte177LiLOBVlH/SYSg
lLY+A8Y8NkX4vlHvITA6De1wmAUa1vpCZZAV4DXxOVqY/A6IdXdkBMYL1aAF6Tqo6mXq8QNycsjC
2PiICNt4pA6euPwh4OUhsGBfsWCNzbLruuBr0cFeQ9Psufan24Y3i/gHs92nCNRRYywAM+NjldWV
91F67i2EQqyT4rZWeJqNa3dFoJdUw85QEvBCEzZWouQ7RFY/3dwhZ4FXHgjQLQo9rsDaQbZR3rNM
LK47zSCNrWcGjae8u3YHeGgAC205xxnCiv824zx4Xn0iDYtBJ8IRBXwWHilsPE19IAwL6jYfu4pm
hiGsC5L6CETGQZrgadU4BDfU+yqKCcIp18iMcLb2g3+mDSQlPqzJFsLxsRtfShhXYPepIryTQ93N
UH9Vr2sFUSHnGOKxzMduMMXh3F3Kqr9jPEOPdclc3FlfXbEenKHCJblsd3MkDE2mi0UFt4/fT0lu
2LFu/CTAYDAIQOJe+Na00wTnJwQkY+mYDMVwR5h9Hoa8fWlmN8x0ByH63eO0jk/t7O9cN0g7lFFT
S17ZQiG+BQULrU6AQu8ey2Ipjq0zwDtFz1XYvHIFEXTY+5kWwsvsXaYqu0c4695ESz4dx/+CqwTi
meFTz+u3UwCeQ0D30UUeOBRu/q4JWvhuOEV6PfJRoSx3QrjKkMvYsc8OYDDQ4m+Cz9vPzc80Qh9R
EMBXk4ftfu7lqW866PE7cspncxq6Fhtwha2s+BvzKqWOOrhS/rcWAF7X6rIStsWzHZ47aI0rJd6x
caa6rf4JcMzM3eAEUTFt3Ke6DL68scEivzKIO5oTFKlgLvhxaWYvbih59/Absnid0VI072SEQyQQ
69nkFmqSLpuMnyIe8LYxeaAzAGHbgNkl5p9Rzmnl/K9VkBrrGTVvXQ5xbeGBSh3o1XM4FBXFx+zC
RDRVUJ2UHF3wQXeZwbCVlQ/JkKH/CR/oXEc7DBhYC4D4Q/qHAAqntrHvhwdBDRbg9bGbUXDcA8sp
SvUzEhnTELqBiWG/bvgjrlXo26Yyk7Dhxo5bYRbQQ4P4b3ItPCTmwDKFxY4lCD2GeQ9SWzg0GIUR
f4QuEXZEnauzNVgEcGUCx6Aw1lUlzNYFfFNgV+gh9wcSCyt+mxKzDw6ubzLCINUM8MDXT8BOAR2N
T07nH+kyXjgll7aBuFi6t6D20o7RI1DA44wFNZbAlGPry6vl43lQ8xeqBsFRQQoB91PaU3alBHdn
rm9yAUsx2vYpd8p3OEWRUdcxmE7A6Y3wpVmPZr7jffUKigwXLaLdnT/8H2fnsdu4tq3dV/lx2z8B
5sXVuB1FSrYsWc7uEE7FnOPi09+h09owtsvA6WxgF6oUKHKuGcb3Tc3Y4gILouehYmoadykyr11y
LB5bxNGNM9442FS0rfFoxtXBHJ2zibFO0eUxYwV6sKIsH4YI8dDkthlZJDPTxrFv1Fit1Yh7Uqmx
mAEHw2XpIi0O03WLOKwIYbQS8dRH2iY0x2u34FcdorJapmlWIzSp/MmjgSx74KOG1b0MBaCpyq1u
1lcBnTSkmsMib6Jtbpn6oiuqF6cxN0IPN14O3jJ6/GRlkf0ZG1TI8eyLPkDNiZ6ed0Gl5SbuWur2
imVrsPPh4AMkLDWnXhVOimKZLcpdKuwF6o3rWqmvSopnaogc5qB71xS5wZAi4YZJSlRz0SW38xIB
1Yq2yBKEEmV0BrJndGLjtukb/dVlZQdE4co8i4aUeZDOKbV7aCBj8D0t20e6HOkDThstklxD+5U8
y0/G7G3O9JuiZQmZhrB5ecm8pjC9sg2mZHXr6wO34OCiSepIrARo+SLVjOWMTPdy0omFVk/PSTro
S8srkT2Y3MxZtJv1BHMIWptRabEwpTmZ2rh1u2JLwfzYhN1V6UG8pYn1oNcsBGaZ5mpy2bMhxOPA
ocSGqL1eZrQTcGgpqzvaOTsqwiOzom1Qh/cIU9HLVgwsgWNUmSIrVt6pGJJdbTLziFKcrPPAWciW
vDEIoahmB6mMYxzK0CVdHfYSnEMDqmaOxArXoXkcRb1VgbHWW/NcCvVU9/V7kqlrvdWbdT4MB4k8
bEosc2109nPjFWsUotgCxIr8Ngp2pjTugeSmy5f6zPX8MemEn1vk0vj9bPHwTDdWlKE57tp+AzJO
gSxhaN0B4UKb8p9htqjnNIwwlsqCZpTdE1xFjHAc7wqQCzc2bgPNRRefQhbNF/GBfq+qglutsz67
mraRY3LjzZdnwonUS43TplNwPutm8KGGAFGBxbFZuzlEpUiGPQ5aR83Boj6O69v8IoHr0U6ajI04
h9CvVE65tRt970ZQF55h3OsFTgQX61QKIgyr3hoGn4tSjVd6XKIlsfMrdPpPpuMysu6ybRPwkpVH
W2kMNnVmpyvyy0+Kbk4jFFP0a0d8srhDdkk5pbuiMxDqB/3wFI+gSR52nlTxCfiNsnzFtE4OZBdu
VfmxUs1ylkynPAMjRtPe9F50TFyxmlv5IJR1Hrx6RPBof+Suai7N1au6YyDYNs/17D1GzaCz9k0u
Ird/StkQuug64D+cOTLW7mBdcGJ8vSzqCqykCxbYTL6OmkJyYVVPcd3TUMxCXjnbRWwXp26kiRuX
8qFOoi9HA+ptOLBdyri0tu7JO05dUTyZWn3G09tZF9h16BaOKsXU4hxGAmR26sVlLWoaElJyhJcL
pkT3Veo66L7dp6phn+poT3eJlt/z988CLVjpROshRihAaJOs+CNDHp+z3t33M3M26PWdsKrDfwT9
hjFcpdr0nvTaXoXArWXxrkmh0dmxzmU48cBmKyyJuiUA7grFkQ3JbO/a0aWSieElOuetThA4tJP6
KusSxsLifG1kfG/17KRNovABvvcY9M4fa3betdR7wFHkJQU9ykhOjR7gjdKcAdKNE49vVcPMRO+o
PbIm2bjYUdImLvE5yU4tE5/KZJVpOr8HlXmdp6h2zXxlFuYLpdm7p2nXpumhG0ieggaAxMvecprU
F9X4Y6vjqDIX4iGhBpnR7XvzTP41IrKc6rNjt3vWoZw0WOl6EAw9FRw39oFCbcxJG2nvYYCi53gZ
NJV4MDRz5bJtWWXOIbfcj2zonyxndFfKsl412BWNBizHcnUTolZpx/m5dfpVOyHqUhqIiqN3yEyY
Esz4SERptw4v4XHizUeR+2F2Yf0SrOO0trmzLeqMojT3dZwxa8rM91gIxK2RZa+GDI1C2kKX0zBg
mAN1HyKuKqhlY5Z255DtLJ2nITRqt0h51iZIC5j6vq/rYtWJEXFm5xx15S6gRp/HpkXDS03Vld0z
PfBnOUVXyizYJ+5yIlhuv5oaG31se3Rj2njxiQ2ftzZKl2QGQAQH1ybnUGqz76BJRHh61ekjfAbG
JAk4Bl34bnpxOnU/JNGtW0XrRJq7vh4+ZDEcmwIbshmRcOX6mUUe4Ypa30wJE54q2QmtfKlm45xV
9ldrGve0bN4ktNbk0GqDD3hvtKChhglMQBe0dFRpX13sXec0S5lc1ScRVlcRjgRSn3aaGacLr2BA
6Gr078NWQ7KFGLfhvOw9LlsEStkbHJNOC0KbJvQCvAAEfoRmxJNjW9JBwAQjW0C7pUTw4IFbs1ma
XpPSSwyOCvcNIzE2fY1K2sCHOcc6Ys1ghSnNXOMjU0tK5q47zpm91536SUUQLvAKUN/pLp0jfGGs
F7OiAjU6gmMRPyUZhUeUdC/0r19MRS9NLx50yzgWgTgOjvFewaQbaq7XbZVvOzEx/IpuLUnpFsJv
T5G3H4r5AQroz6Bo24J+dKH3rpfiug/73aUnikPNrp8RonS62ng0/YANGpZjuJzoFVYhC5GnDOkK
70ZE/b0VZIdJj8962D8y/t5Ysf5W9MUmw8Fm3QXzR6qnvttT+rASnfmoER9lUqz1rrsTlbaR5YiD
QftlCNTmkRTVwmryPwYnaeTQ5zBqG9Gg8OfeechwCnFGsTQNzQ8Ge49WZMODvGKF45tLTys36AQy
13jpanywlFEMK911HgROVx2eqehwuyenL94js8SOJClfa6tDGxTXxIAmp9ddzZ/lpN9rSL46PqPP
POLCDDnHvI/UykQerCciu5kT777r08c48hCXhPVZ62l3JeQQYVefmwwMUVafrmUdU3w/UmAFbqt5
Ow/lFcwxTkKCWRtYix2lIWY8yc7JomFZ12m60vtoJ5No4omtw/3Ulgwt+v6ht50nN6eFxUbMZa9L
dNYiTJnfpJ8k5qxS48Qz6/Fexi3O/a3+TIprcYtlS/7aEiUMRfkEL9GE3N19BJIctPRVBALjhVvE
ZG3JvgnEOiptSPJIg953bvsof88a2BiaiGeNNSwwRnBVIStuLaPu6LJOyTJv8npvAWvu8fbBcykh
fdaoUddpM2x7misl7pILrkO8npljj3V/D2N6JTQIsS4PHvUIyTAGT87kwcjQu02DNFuRxkebMQcK
c+eKnbE5eqt2gtifpo2ifQ/ZYe2AU+5GFGPxiG9HMhfXrmU+6CMkUe+1n0ODfGeqjoYzPhtF92Aj
7RKNWDLkPJaO/iJ65Ueuvs1CA7WH8awZsW9m5dE1pkNS2Iidso9xTqPrfExDbnbtsTd7ZLwjIrv5
TmiVn2W9yRWDcEWE8tXZYp0l3f3E5KxKwn0vqCTd/CWQUJx1lL+mUPcsRPKe29zcF0Q6CgB+Yjt/
smPwPi8k5nqG9RAr/TqxWSptjzUjzCyMt40VkDfXW2+o8utJimbtwbDiurBSenSoChwXPEGRaMT1
NWK1bVLCYo5SPOjedBo1+SRG99Ub63gzxsPOZTZlp9W2cpJn5n2cEnl1nsvyZHnppwj5decGBaks
rntT0m+A/++SCg+XgvQ9MnD7yaoRnCXfunl2L6YZsbBtLVSmdp0y3rsxvLEYE4EK2R0PII+DSYt5
aIIzMATWp6jCbPRjY3GVo4ZY6C5r4FKbBkKGsaKYq4/B0neeVCucSR/npju4Lum7necz8ID89GR+
o0r0dzpmznOU3EknO5nTBRuSJKKm8VUMhm/MxXjBu456l52n/6DQtOqBj+Es7pFH8bcpqSgxnmWm
XtVlOmjlD5aWxEuh1duY6XhuoAhXPBoQjKQ3vQ74bjPLNy/v27Q89RHMEfeu1nt7Cuc1l2tTzCHO
IxpKp8i7QByiOk5oqhYBg4BlSvskjawTvkQPZHKPo6W/69qlZBtsDGCT5DHNoRoGRUhO7pCBH9kB
5xzaHkeHKaN8p3c00RJ2D7ZdfHlO/lbbOCeYlrGbZvdMRu6tPVUe6xE4XnPVSjqIxYfOeEdyeYw7
su+hqjHvQf+x1BIG8s14M+HMSHsBlDZzoENr731ixjdiRkjVnkx07LzXwC52JUV7pcVHZ5I34eRt
skp/l118q1/w4dFbVfNlIi0M8LDavGNlxXq2vasZhFsjasyFfqD95Zv29DbihaCr5HqI5KubeiAt
w22Z4WBv12W36gGIbBu7gfYysWV2gGgk9jWkMYyOj8oMIb6c9pzSR0YbHLI9PHzI59a8ydMLdDnp
zSGe6xstKZqNZNLnoQE8KsO9JcXmPCTSFinjtEw3qbIClAwqeEGRWO4Gs2bpOYnCQ12J4xTmTI+r
/iZH1kfUmB+7KBYrwwaMTSvxJ7OBG7XpU0Zqk+finh2oBLxhvPaI/S17F1atQSPVs/qXAWwzKPFK
MGjxkhDVI0g7gD3LbqpV0MVrL8eaQ8Gx2MS+OTGxt7qcN4G5Ck3Hl4626wz08rRArrPUvhbOC6J9
3ExY9KCSZNuaxcoM21cnnE9Wlvmhim9ULg70ATdR/qlXxb5upxNPw10TDRujTG4l8+XcCveGG+6G
ETHfTJ1EGWFdo0m6mZhBrDTcBTdpnd/bY3Zv0dryYu0tNSWTNdc+zaE6ux2a5D7zkkMbBwjL03U1
wNLVgXXushnLtEGrlnghvyVe19/mKb/cYNE9d4zx1ivpttmiqe4adnZv1Ih7TdZcjXa+LZGAEy7U
lQbEshhakoBgYB0pYqR0ST+lpUUPpOaZ+07ZwXrWgaL6aV6GFjIP5KDnSM/OQyDPpSOWGTZqRVN+
6YwcFk2iP41DjFkivoG1qG4bZM4DRomEwOiUUdsusPt80DUiJ1XPhdf0Izs6DJ4CxJPmtWr4NDMy
TD0LNu1UH8IBsfTk4cyWTTfS4dmh5bmAdN32cjyUeIZGlsfDSZwzTe3TbQwg0pDoZB9Eld7iFHRV
dMh/KcTKHEUmI44W9K3WEt8MiXqOZ+/yTiw9dnCuajETE0E+tHSbdPWj42YD4hsPsalznDzWcME6
nYO8971sPPFNtqqCDJxrC/9MPLhp78TESoNxDHoVBhoBO3sVFgojYHAi9VtDuvXWNPiwbttuSIVo
BVCUjfWRk/DWjvStNscl9CPe5HI2Vy0ZCwDGdY23j4wxMQxYQeZgQVnT76zlAO4UbXXDu9eCboUW
HeMBznyUU95tk7WnOBIlXofjC3fkg4o63x7bq8t5P81YeCf9fU5oadrucQgYVPZKhWuQOpQzjvGk
4cC1pHmjMZ1rpe/WfGjbBcgDWYxpLkuZMVCoph2Dz4lbC4ETCebWyiR9TvPDs8QD7qEnXQMYMxU2
9PmrVbR7QtKWWnfrTawM4g7tjeGtjYe1SN1HrG5eiksL0Ezi67G99GPTEbcFjOSYQywqq7qB6PrE
VJL3UsCZba1eEzPYxU3yHMryK9Pm19pBgehw369cPXnPLklNl0NNaI3XLOMQ3tqTkKtpfplPpvk6
DsVVkg3XXNZHjRlTYAiEOp6Bm8clqMRI6+obK3QezdLZICPah3a9KUx9rdz5mokharJkIyF4Z7y8
UtajLiIj3uTxvDEaT+HkGdGh9jCdM9dzNj5OCSrqtt8K6Z5Gx7kquwn8y2tauhvxoaeTMJILoxY3
Dxp83LIp5jWgwq0Szo6+9OtY5RtmeNsLo0H9xxB9fM+17MA6ibvGYY2zFDjM9dkpsI37bHAPqnJp
q+uPYmr+zO54WxnqFWR8MzrmddWPfkRXLHAYwlZJs5fF9GwhfzUCjjUgdfpDzVnrwgN8U7qaYHAD
Azw2FyeD7qXKsDeisX1UcbjWEP/NvX64NI8S0ZwBzndyzBlsKoionocB2Sg+Xl58wLsY9qY+TIk4
0CIsl5hHfqVhfKzIr8gFXijYeFyOqYs7aBivZZpc0+2n24MR7jROfwxlnwzZYOpg2Xfo287CyMnh
Cr81632SjHczqpJln9oTlFl6m1bNrhbAp3jIHLzQgG914ZwTpvV8nA9nLu6KcrgBPaXIUM1uAJPG
RU8snDBG7iU1Y5Gm6SeeD/jdyfqz8bSTGsSd7PD9jQxGfw1al9lL8dTAKSht7ntLbC0sIvAK23jm
JbwIw1jHggZBF+KIgIuChb0JcgJA437IyCo8e5mMEgdTxGRZHi4xHWCFg+3TvAuPngOWo2XFM/2x
a/Sax5D54CTqJSQglF9ItpaJGEYZRnFdJGZxxtN1H8GZWQFanDbEL7TwJPvMchs6eLrM9Z5CvvCK
weG7arxj23rn2aSGtTskOFa0cTNshMrpukaCW80QpkPQYIpqWBh7NNlpFNHdHMRkplEEUokIY8TM
j2mfebLd+sVgHIHPG8lBh0algmqJk/qxsSRlhlFB+IYsNQwY+87Jc+GAL/cB8keGHtGwq8TA1y/C
N36Ut8JRbzKPGBuax7gYqWrBoDHyRvLQfaQz1bBoT9XsXNUlk/XSE0/GLNkky68XKf3DFNgo4lsu
V0bkeSsMJzdl06FdmSmjgixyaMoWdyND09WQ5n8G4ZLyX0oybh6Jzt5+nIaY9kJiI3iX5aeq4W7b
NFqJMYRn9/aGKfcY+cKRyAOjwaNjYX01Mz8w2+o6DvOlQCmyE/ZwJYJwYHBFF0U6rr3GtRTVuXVf
zNBHArHZHDNXledm9J7aIqLvQneowk2kopcstdYmlxK+sMZDK13iX4GgXMKFtCI6D7Xu+qGu4weF
gqZQYNvVzsE38Gqshz+2B2hJmMHKcbzw/tV0H0NFyy56tak4VjgAqCuWqwULnT4w1q0gu4SgVGOR
hI65dBqROqgcz8W6zqB+wn5VWe68mBpLu1Eiew918RznXr9yZvmegwoiKL9x22ptCSQ09NClxo3t
YS0YNLSoo7UdCfoKLGzS9NchtrYeJltm5DTrzMORLAnkFU2gdVvqzzg/7Rychcti3lQ56rph8BZz
1O/GFsNFB922UuQAWmDuOi3aW+wd7BXOopHtrPGtohkloAK6124qkcRqGX9YYZpC8RfqvVr2U7Q3
bHJ13Wy27eB8GXD1NfB4RJ+2G5vLZ/BzHQwuKm9dQzukOeeswKLJ7U8FniF9VGI0lcB3Zu65xOyp
w5Dp4shdd0xIiqrDx7PZtTTOowZ3EdNbGUlwzb26i7s0Z75Na8vWNQ4TOoSu0l91VJZLz1TRQgvb
mA090RV7/LitclK2Kblm0WIBPBitrZLOet94+Oa6j7lidaCQT5gnfvVK20xxd1vmw73RWXvETo84
mr0lBlVcCrOVpg5xpEZ2Jzl7YDxugj5oYeIawG/rKHDozUq7X9aeemjgFdrgQn0Nx8CaSBLCi3Qa
r4usy3fjUPkVun2gEEZjYfsSefldhk9InllXLoqyRaVXK01XVxgt3FV95S7j1L4VUbYNvHkXp+Y9
tNPFU0q8y1p7jUJy5KmA5207TrLC3FrjtK5C1Djwhwezsihb47eKHUb0CYfTmBtYWmS2n9TpqTMY
0Ru1+Tol9a3E05fearukHPOTxqL/y+Q3lvFT02Rn0JFdO2EfSdO0mCtOJc3CKaGczqWZ3Hu2se5b
t6Nn3d1onXOWFipoDzWl2Qw5Y6zowSmjG9JVWr6N91TSNl7BJsJMTvdGbCwDGpPSgvFj/fBVp0il
jTFbhheyyiu7Q97XT85AoVsw1jYJ4rn4MicJx2/Lo6d5m86t3+fMol4CJB3Exm7nHRQhCna1iUp3
P1r1KjLlktp0LSvFwpI5pRoy1ZvRcoYz/18nF+GPnCHt9K56jasoZ8ZYHTCmjahx0TZPg0amIT9L
bfgoJve5gwJbtk67wUT2jy2KfeulazOsSsLo9FlFIzp5lNgMLK/BvK4yYV/pafQFrHRdFcmJ/SbF
ouqcBRpMH91OCZOqO/Qg5r3q81VYGIhEgyWtlxW12SObMW5UVCBmS8R7WA8vYxitixb0PMrXjOh8
LH2bHoPlrMBEQly8qR2ElvEOgpnIP/uqkmd1McqC5AS8pnLPZhD8Zppew4ARXzfbp0DxqJDXf1De
Y7SMRDaP401VeKDTqlhobXbSLkWxJi+wTJmtwP6f0jI9GogiFmFHuRiaDamAF/4ReAgCLZqvEKC7
ds5uA7Jjy7vAtCz0dPRPZGmLzqquc/qQBRHJBAlx6AFFVbIEZyJd10YNtUWFLzQ6ddlv5aAOcRRv
cXgQCz12TyFoK5toao4z7n5tdnww+tsxyZ9zFSKCRyC/bF1nU6lgH6d6suJ/6ML21Vt0QemD4sJZ
OFiFxX2x5WhMieeTyeFf3vSl5ivieYWtXRg0eyfoWaSWrIfG3M1BuJktutJT6b71QXiVzv2wcZLx
ytZgbQyMuyj+H6cG77kUl4dMgUdEQX5l1MFbUku2KYCthYN9mrqJY82G5oz0h37qX4rQ3DQx5pSF
gCIyYDPQ9L6RNXYbLYj4XSrfbe14Y6TNqzamq9HC1h6JJUI7D5T0gtW6w7pV1bOKewy6XeO+7Min
e+tPUlhfmLPcMf+GhfWMmk4Gsv5UMDTFSsTPXROP4/HeTJK9GThPVdygRMgJ55h+7OU8wXJ4UbZJ
EiBb5qjm0kmxpgok7hjWYRbVfRDoUDGmiyyXydmCrtuuiML7zJM70xJnlfMUZmV6yrrwbuonlnyg
ORW5dh8KjPrzlAyVkUMS3pkDKtM4mhnrTR/4UGlUjUW9ZKANOBBVm7Q1Xy+K6V66l7HuuLaD6qOp
4cOIiYu6lU8tRiKT3l+ckUc/Q8KBtSUDLLJg2i3AJ6V+nGXz0mZAV4Guv+Y5hUI30SjOjFNVSb8K
OjolrvHVSJeZpeJSJGRz6L3eG9t+wowdn+A2cJau1zwzkqb/60j4sDx9pDnhEmCmu6xGCuhGtEJE
nd+lMCSMqOBvKcd1phDruGTCJrwYsWlSDSsDL8WN5F53Rz44mkCGvJGvmFOsPM7tZdtH1l518T2g
xWNkt9e0RKivXXWio3NDIhAih61v2p6eQRg7b2mCpWMzYPcd6NdtKz9smnt+XmNeoqNCzEL6/lD9
E09egykj24KjgcO1dO23JKzpmcWI3jUFiDxHOM9ICcdLpzU28KVr5cESIsNozH2SQ4dLias/E/VX
smg/8la5a72iC50wScCt5IwnY7XoDIot8NeLm2T0iZMv7I8G89Bo43U32d7H4Lgvkcug351QxDSN
hqeeQarJRjyvfi708IZ8keH+aN+mGQnyGCR3ecviJhiTZ8+c1EaEyr94zSTB+KJcCE2mD2z4wKJ3
qDe4ND+Off1Q1M7ViFm+qU9vrT4DX5C7QQp+dA6fptLs6zzPEY61526I3wcbaAdbzQ6HIIqpzOwP
DuPkRRSl+8zISZq6aN8MF+wJcQEHNEW7TmMrOSmVfjTIvH9ZzfI//+9f97J8248UGDlYdJUk4P7q
egpB96R3m6pp/V+9vLis6fl4O8dF2P7v/xj/f24n24hUjHIDXbQ73ltMiETz8PcX/2EXkvi2di3p
Er23LtFiGBD8j8Njja7+7y/9wzok8W0dErtTUaKSqfuVSxE+4zXYfUo7B1nvf7nwP73Dt41INSZ+
EbuQYl8OT+a06twLdbKlh/rffYHLpp9/XHiv9qQzwhD7LjHP+YNjw6IlWQvmx7+/vvHTxb/8+T/e
oItk34SjF/nF88VfYpevkxXV0IPdrKelsSxXGtL8X66V8cP2IHH583+8GQLSzJhr3ix46NfevmXb
ocBVCX+ApbegNYyCa/v37/XDJiTxbRPSFPaNputVTDeUUsh9KIM/HDC/7EH6z/Ldf9mCJL5tO4ML
iEIbisD3DnRU2BQ475rjfNX59co9ms/afv6K9mKX/3frqcS3h5vacNKJeTh4uiRV5VczBZtM/vKj
2D/cwe63Z9uA4k3nTMb+pPNw2xreqXUkgCzq5hHRgr5kV8GdmtpTnsI8WtFtz2kE5ovTTqy/d3DM
blq86HN3pdAis1bkzpGduME4k6x4mlatVRzi3L7x6HSVeQz7PlcN50gWLnsTZZUrdGNRdz2inoEt
yumI3SNoYSich6Z1D7mQW83EraCH62AcicYQx56lNTFTtiWNGbt4AEtbxYLFPLMnTn+/gX66Kt+C
Et2z1kbnHPqX1Bbpx0Z6gHXRs27t/v4GP9yh7rfQFLomJ89YApFNxpGlGbd54lyX5fzfPQDut7jU
lAWbigOkj23pnvOKsUAp7g3lbf7+6X8IG+63uNRlBWx2VyQ+Re1qRI1W6b9ssDN+uvLfItJsJnXU
eHniW0cXdGzhHIOtu0w22rLwjdvO2bBiZ2vni9L/+1cxf/olvkWlsiNJT/Qh8YucGq1MumvmQAmG
O+3aQCa1sCfrvizDE5s8KRsp882hRh+Bh1xV3pl1tx0Cwyd5Wukl3Y+gPKs5ecRB8CsswM3tFioM
WfuXPcLu4PX5y2rzy33yLzHI/naZsqgJ2y5nU2VpYbI/gbahJnKokWkRsRHr79fmh0tjf7s0dowt
uyQb8uMOb39pbqfMeDWG+Jfv8MM2atv+FqZT4XXWjArXB2Z0nmPfYK0jyqHL7lhtX9xgGc8WzPmX
R/qnsO1+e7cscAqlRm5afW9FK6Pxy/8spZ6volX0jgOnxH3pD8Ax7/rbftyfnpNvJ4XCA3NoLPYY
FqyIDs0vUd38/Ze5xKF/+fndb2cCzGEwteSRfuyqDw8fFfxQ2DGFogAUZTVTKFqF9t/FEufbCTFa
wGJAuYkfhJ2fUxjZ4DKy6Nd//yrG5XX+5bs432JtOdqBmUJb+nTwLW+rOxt9fdm9i6MGpq2r6lH8
mf8wtsQS4GQu6AH88r1+iDTO5dH6RzridZqR2k6OFVpFraO/O+0pKsaNUctf7u8fnlHnWxDOdScf
PCbWPi18DKe6VThjoexhwz0WDwxdol8e058SK+dbOK6bXJbsFgvZqvhaNNm+rP+I+qlPYeqD8nbS
HtOQ/d5s/4JJ7eiMDtkvv91Pl/BbFBItUAuGjAyIi1vXfejZcGG/OZip/f3W+OkCfos/xqD3Gn3z
xHd0452h/D6t8a9PkvhEfUMD1xnn1d/f6YdI53yLDSkmag2jNw4Bp7vSqojZNa7kbAP5+8v/dJ2+
xYEMeIukBqeuoZMrrUDWMwLau0e7j3+7B34INc73iFC6lnKrNvG9h2Gj1qHPOnFaZezEQkqwwhpi
E/zyq/zwTva3eOAQtQ012rGvcIZq85c8/uWB/CEQ2N8CgeYFmbTtIPbZ1HNAoLQpIgvjX2F/horZ
b5jJVxlWkJfj+e8/yw+/uv0tAig3pvNsRYnf9wqVgwGtXB9Nw/jvbqr/pNz/CDBQsENq5OATNL3N
8hWdctHv/v7JDeunX+Hynf7x4vlU2XafNikvXrCnCXJ3MYQD2ltMpBa1lazcwdrPc3wzJKpdV6N1
ldXirhxmlNDNlnnKzrZCuWSnnLrYd/GvbRc7gHmTC9zRFMDsDM6b2XCokWeAFwafOGA4C1XhnDxh
XZgY3hubXUnVcWBA35xtPNt61SUbPXK99mM6121iPbJ7+rYoqmxZxXIzOOKtK2nJjhzzSUL3PIKN
6C/riuLyznWRaeDTObrZkTVGNmJjtk9EffLead7t6EGzSweVBeAZO070gglr7mcB7gKl2jKeuC4l
40TlYW1mYUme2VCC+JBEQ/vV5Q7tZ7386HGQCuz50OaY1Rg2Y7iiny/baFmHhd5ugaurzXacDlg2
efLC8aPODPp01fSsYX60MjwxLRkWnCeG15AJ2IbRAL7QcoxDBBKHJka1UwqbPDHwYNDkA56+rzVb
5OsCdq2fn6e2Qc7tPsWJOGL0ROsrG9Zmp78bcbArBx2PUsoCDCHO7P1bixCIUYTzZwHI1OucIZG+
STIcksde3bUS1/04fygH3hXlQLV0Em0jBI31VN4UZl5uZG0h4nSjawiCKy3v3rKW3WVtg2g9YUOv
gAhvGtX+Eht+eoS/BTotsXpXR+bkuxWeCCw1nUdMWqtb+t9L0243mEPib3P7y0PwQ1i1v8W8wWCO
KT0v9LHRoAMceFxcb9dbF9fcofujKgwnZpbx0O9HNpMj8jXK1zRs/EBkz0Mx3aoZUZYmf3nef8pn
9W+RsR6kgcFxFvrNqjIX6o+zabfeipJ23rM29K5ZmKtoLX55tx8CgP4tWuqzlue65M36aFqx5zjA
0PiX6/rTS3+LizASbBAdeWnnqGhwVBsACpDeaj2snWXxOn/Fd+L+7+/1Qwi2vl0y7ERnW4WUAF40
IyyT8iY3bbDUSP1yqBiXm+Ff0kvr23XKPafURGvBkyGjrdvykP0fZ9exHDfPbJ8IVSTAuB3GCcpZ
G5Zs2cw5gXz6/1B1FzK+4fCWNl6oXMQQQDea6BOAoNHrDnByGZ94UHBe7uN3kLO7yYG3u/xay8PP
DSrMIJD9wAVAGgJYvvgxRj9mluCDYAYPabwA1GUVCvHAL1webG3fMaHQlCHBNHZwCsZWsJDAGyuz
0cW0OdR5cfZTm//JHCh5bGy8lahjwskzR2kGsh7eTQoJoFxg1Otwq6b4BEYTkG+809ogy9b8drwV
LdOruK7gqwuceg0yewW9n0njtjz++uGssX+HSAYOFB3alr7ildcx7jH4LrIhdmWjLb9vDnpqN4fK
MzZeaHUf0n+HA9By7ngo534Ao5jGkxWnaw7QHm4LUAFHXx8CKGg/XX63lQBmQhouGDPllDDM3jQ9
mkCvQOZs4z1WMjwTci7YThOHSRIa4HuQm69iL98zByYSW+G6EjlUTAhDmsTBCNVp8I5s6Rnq7Z1d
PEC2wIWEqqsdJTu1CSqDXfEUOJdnS16W4Ey0UiFFKNhfSqrgnYoT+Q0daSuwAdq288/+9sf5mgop
ATGvQ9kILwatKQh6QKHg8q9fyaBUCP7AMEs9LZervvo2pi9NAY3f18uPXn7auXkRIj004UgR1TPy
iim9MrBvgIGQXKmAoy+cK2OJbhw4K8FOhWCv89gYA5WFPp0BATQK+ch0Bc5l8GoD5u3yu6xdLFIx
3BNmkgICN2h1pM/VXnGgz2yZH+qV7PW25jYeFF2dH178UCHYjSFMpZYTnKCqdpBhZTbD7nTjRZYg
PrcqQnCDJy0zvU6Jx24gRmKB4eSgp+iChXg0NiJibUGEIKc1etG5lMGOmw6/Wt34nIrI51XxWyHs
8fJrrKSor9ugbwkeQnQyvMPxFvo0ou+sgRqTbs3Qys+XhXjuwPiv4ZxBPOMdV7DQ1tIOlbug8eXM
BpYGfFrV09zKg1+dvjHm2uuI0S1xBTKFGFKu5U98jZ2iuLy6PFNr1ztfO/rbVDU5xN/5lEN5/xna
utkusmIHouFWZ1izAxFNe+vLfi0RfhUY30biadIE0YCRgCUyvNgHhctOT82zZC/DbAXHSsb6akZ+
G6Xs5ZBhuiI/S4prokPaWUOTXWdbkb4E2ZkA+ZrHb8+HwH4PJmwVoYUwu9SpveBR281fcwWJaPvy
qqz1Db7m8NsoUQLduGHguIFvdsVesVQ/8Ngpu0XLYHrWoX77rDU7yDXbpWdao1t8wGIETos7qNNg
622dl2v7TkgGLAtYAJBL6BOw9WA3q07xxkG/9mQhB6Ql5PpAwcDdHqjmGX4xfbg8cysVhCQcWFFi
driExIOlg+oyP/Y6R3HhzbBVQaz8cEk4tYDG17ohxG1oY2d0x0/pARD6aaedlAfoudmTj7uBrQ7J
WsRIy4/4tgtAt9NTEE5CiOrasCx3oUcHp2oHhHMntyFZqu8vT9pKzEjC6TVkQ1sQTQ79XIHVrWG+
NyhcNSgu/ezxSyh9e405BoHC7NHv1FnnaEw/0K56aOdmY03Wfr2wS8uegT0+xpFf0c/GhJrx+K6a
P0wnkrBRKZa67VpYfdTg6tTZc18xWGqUG4l9ZYWZKRSksIbIcM2Gg2q0oE/oZG54BV2eA45bHwKI
Gz3+83uWmcKJpY9SZFAD76BFuQ3a50nTg43j43y4wbj636XtRr0v4aBGPMgQHuCj0oE9l0MNm6tQ
1r3uAZKUwFb+yTZiphja0aTA+GhZCqAzdcWvFip58KMQYKYQ1301w9Ma6qpeEH+SHCwcv0myjR++
csYyU4zjRmKTNGKWtKfwerbbXfvHvG7fyNPkorPry519eYbOlyawqP13NYLZCMHPRG9OZp/DwtKL
cDRF+zJ+vPz81e0qRHLVdAw0mJp4YGO9ExWyvgZcdaQoBGJYhXRspNwpQfYJYRe7TwtL04t9PWUf
PxxdCPRcA7IffWlgMoHsOECH+FBegdBvQWpuvNn+llrb00LIGwEvJ0owTJLDhtxQryCoFdh4830F
PGlUAPxWVr5OgZm+/GJLHP63pGCGkASirB3mDkA/D/Ixngq+Q5Lggpy6WTLY8MGC9OkPN6IhZAKo
zEy494BWx9hDIJJyXtomhFHZBIXdCULBRS7ZoVK+Jzl5l2tIU4JTmdUFkMv6FrpjbQ8ZQsoISV+b
0tgFnuIpfxWH+9CS+lu/lvsFD9awrVddtuS5SRWyBcA+sQq5xMBLn0dnqdOIFQMUfZJcwNSxgzbW
7qvsPzeOkDjShnWQCxgCr3OhQ+tBQHRJ5GAMW6Di5K/zYYCWuQesKTr/W/eaaxtGyCc98MBBk2PM
oIKLYHArGbfqnAHO+tLCw4ZuHNvL0869mZBN2FgBax1yFJ5Q/ok+YEZ4ebuvPVdIIkHGQVdN4GtU
SCYBjAvLYmryxrqfLwYAJv83BUIIKoSJ1fLwFloomss5OiagE17+6aubV8gNVS9TdEIQqmAKNScF
38eRa8KLdj/iJhRdUGdjnGWOz8y9CIpN0iRo4FG91AXAP93md7AeQp3PHcguv4R2vzFbayeTiI8N
gTClUoxxBlf621/X1jIOLFqmHfiH9jZWZQUfA4T2v+sC43UIi4YD0Dh3QHoPtmL1V0BhXAf76ZYf
QA4xvQWkqV0PbxtTuKz4uSkUEkAASHEhF2Pkj5ZkSU5mB/vuAEKzG7pb8K6VnawLsY9eMbwDa7yU
TOHPV5jg94db35nLjjr384UY1+ABPbAU6FzFg3Wtm3s9Vl+1Oq/1L0/QShIRAbNQqITxejDEflMX
RyMarSQCMRNqtx07VdUf6CH8bBwh3AvYkgG9D5gSKZilN48LLa9rUIsOLsw5rKTeAMSsxaaInC1M
YBS4joHyZ8MDbtY3LeaRu9BqLDjFb2SAtVkTEkBBEqWF7FLkq9Ds4RkEmuSPslV38DfcwT8ujn6W
JEXkbJgROIZWJPKVGoR+0rqynNiXF2RtorTl3b59jyV0KgLKkmVrdfv+PXJTKL7vqPs1Uzao/JfH
WYkOEYUK5bO2HFTclEQqnOBbGGVsFtQrha6IQK20WGNKB6HmDCpCuG2N7wga9xCG25VwL3vuvNFn
e/oOt76Nz4O1dxEinUYgdEG1K/KlHHIp+E64iqAP8cOJEkIdFpkZrpQ6pJHB4tmfDNywyyuwchhq
wgneRQBuwXQcmHhNvtGU7qqEf05ibEFq1h4vRDbw0kZcm30EUZbkqmpQH5PBp0a1UX/IKxlcE85y
tJf6Vg9wOWyMUNSbE5wTBTg62YhaJw501OXdb9ChPqA4ATLbXByjcutadG29hTCX6pg2Gvx7fKm/
b8qXkn9eXpGVRh2YWf/G3qSEYweJ1NhP4Kzu4AIfwgFwAUi6ObDqEoSCghgPcA8KIYNU9TszrTfS
/Qobg/0HCalyzawWcVhmQJDWbBlM6PoBJCL6gQ/rFx36yR2pPFjr+okOVvQwGqBkQQ8tXdQKoMGz
cV2ztqwiNLIPikarFlLAaMkuWMaOwXaK3dsKLj3gEXR5ope64szxKcIjYXhUjlWLQZIApvCVCrth
3YJRDzrxsKOjG8u5kodEbCT4dMqgNxrQampupcWDAXmwSH9FB/byWyy74txbCJmhGKDvThsVgr5y
zPYxZK92ihoBqQRA5k4n0VWgN83CNYeg4pjZlwddaWYxVUgbYdoUQclijFpEiaub4QNwSnBSlGLD
jYaoQb0LDyvNaB34v3qKlLxjGk6KDEuWliR7BdFYjTX8uHXp4Yc/SUg1ZgGjcNgGxH7Izf2woFGA
n8whBQCZKTa/d0mxH4jm0qmy9D79K2mIqSCD6+wUQfthZg0kNYoTSJfVRmpdW3khN4FXDddUih8U
UAirBJxdB5UJd8kAlrE8u7382ssyn1t+IQuF+jjlcYkSLeL1foigkxLpkD29/PCV7C0iLRtaAZCX
lrHft8YL7PvcCjI1mVxunJgrASjiLYMoqeVAhkZ51iy0edqdVD3Ld0VivM3cfFXn6PHye6xtVxFo
CdetpDcXqHUHqUR4ZVuh33pwtrPg9etA5Y0/q1blbXUAVtZExF3moUaI0euhP8IaeyreGPixGy+y
ct4pQpFhAqgONwsUsNCJJg4sLU+UJ89tGj5Bsep55nDHI7DFdhtYUXGo50EW9f7y0GwJ7TM7TWR8
dKYBEKyGsnaE3C2I+KYJG+n6Opmim5bmN1pWJw7E3u8DJXqEdkNmjwO1i7Y8xVko2XHd3tZyotsq
DcwdSboQEnZDsAhFJSfo770pQQSDm2jGRghhhTF0xd7s4HgBDdoB/0xw6Og0P+la89CzAg44Brsq
x4LgcERz5fI7rp07/yGcwDd1lBqU1JDGK//AMxAXiVKTWIPagFgPnrA11QM83Fu3BeVfgSOa1kwb
0bC2ayjm/VvJHUBMJ2kHfIzKcESIgiP0J7dea3nEuaUTMhEJCi0r5hq18L7b53c4h6ziWbbglo4b
J3q/MXlrG0RIRSw3aT7XGKVRHFyuuME+PHX6TvZGG6yWO2Kzt42RVt5HBO0Vem+GHC12YHRkNz6m
jrZvXzXAcxovtOefjiJ8A6kEBDNFVdE0gtPEZMGb3ik9dg1PmuIDiHZvq7W29rHFlvz4beVVSEjw
TJJQxD51duD1Xn7VHCsnuYeYz0+TkojRk2CfPIYjlCFNCTTL5J3Tjf7OWtCIeDyIExkjG0AFI6AQ
yjxigB431U5rzHs65W5SRBBilX9JrfYRAx7bsK19sHLAfkHTv80bhZGWAl2v0E9BxuTm8KeHRkFk
FDa8p+8ub7WVb/mvZPhtCAXCb0GZAB46j3q4DxO4WkIwdnH+S64DLUSrtWge0jxyLg9nng9Utmz4
78MpEkRn0opAebXYQR8prt4jaF2m5g3cAMf+M4dD7uWRVldNyAmqasCHmZfEa2zIPjs4Lo7h/918
E/fyGPQLQHUm8YhgvQnqdIt3NnA8BbuTUsPB9yD0MWG9B63K4Qp+qH6pASjKlCst6Z14zry6DgCP
7kenlYfFOPsaBiAF1IgI1Gdq6I/FkAVEhJSpm9LeG9LJDtIGutmNHceRx6SAn6ZcwaVLkXxgLvf6
CEHVDOob0hzfmoZW7Jo++z2YASQh4aQIqRD4JfXGlTwi7cYKmCtzc52wxhv1ya6bSYd7BgcxjMBa
YmzbK9moUQr1H3oIqx6ZH/sCrlwxTEggOzlbSZp6hOgn1Rju0zSGDVF2lJTiDtpyLgkXZavFeKGB
flnTvhJIqi8Q8VLWX2VWgQGQQB0jGgdlx1J+ZxBIVtZhd1fl/RuvGQTYwsBJRx3zMjVQkOmoAgvp
9DYtoVYxJAxx3XFtJ5EKUuFZTiwY1tUQT4R/G6TAHhqjv8W35SuV2CPh1VUaGA6sLp2o6uFALJnv
kCWoQeQEmHLKfn+J6wD7GtLQIrCCSKTyEXocrrS4tijTCSKBPWR98YNZAsZHQ6Xf8VCHsN9QYTYU
zgVO+hS6R8rvIW/3XdoRt22i2J6UGZLf4HtMNSSI4atzM3TUcCIOm76O3cC07AhV9OOYJc91rd+M
GvcHTbVYWjhV3niQbDxmnfmmasMb6YIXeeo/2oHAszUBsSxLAaueY+mmNYe7op3fm1S/isPaZ81w
VGt+auf8KYA/SIfPgZ1utKnTGOOw6/PyVQVrvFfgNKYHJoyYituRBtCZT0GarP8OM6R0l36Ykh2g
mP6eaovjshr8Dhu4bHVys4Pp0mJjGkKoLgpf0yRJYQsDFbkSTBl75r3TziOSYte/IfQSOyolV8nn
JzOLPxN1ERuFAk+c3GUw0htJfp/XxtNI6j3aF8GOBR3siOraGiUdykNzb+wgmwoLlJhAUgVqz1Zi
TvmJROQmJ5B1GZmiHYqqfk0M46oAiyyBEu4MkwPIBrhUze9lOXxNGE+Pg4p/dwDAZ67KoTkOoMHi
Y1a+lXXnR1F50DM0SaBS2+O1BtOnabklx7DycSECbcMea9SqoF0uGnosg87W4BlRZF/OPWttCxFT
m2pml85VHPpg7N9Lz0sXMbag+HbLnMzZ7gSvYN+ZCKsN4S0J7wq8BtycYKUEBZhH6vRe6JhO64af
81+EZbN5iq81SUS0baEEihYl0LDn8q59HiD8UHtQ6b8fDrOFID2Qd+LlACizra/YlbL0C3727UiS
ewlw6xjzSAdq1cMJsrsbh93ak5e/f3syaWLI4sDP0dd46kzQzin1P5cXf+3JS4X67ckZxxfHuDB6
JRlRSv926QZM5qumOXOgibjazFCmTDfxIcny5DpNTW825kfN4MtnkJ1PE8Rvp5e5g5wTV0yYxsUU
+kzwXdbq7M7g0o1qhB9zXr0lWXY1pvqx4I0n0djFTRqs6LMTIKm+ogawj4V7DFSWkTLgpHwsZAOp
CJpyEEXuLEmToUwAW24GP0NKJS+c4JZ0eepW97NQF7CqHGqVdqjm+mKw+gp+jqp60DTIIMXxbQee
epUx3KPrNUCakIgatfxZJ0MK118ov4aQ+ZfV+x/+FuGLQg+7CmB/QByjEm1geLXf1gqkElPtNoCh
YZgYd7oKJ69yhFrXn0gdHJOH3jSbdkyzT5NGG6u+di8qYoUzfQaLvgTIcXAHMMDf2BFmciFkY9QD
bIF9eiS3W7DOlawoQoch7QeBaZwgvjkfy0WgUfrF0XG7PKErcfGVVL7FhVTwiM4SkI+JpL7JTX7S
8q1svlIoixhhfaQQn2sRzFFn7KMWcIAWXIC5PMBuxTZp9Uczx4fLb7FS9osg4bhGhTao+DQ3YNxt
VrYCdZY53Acw17s8wFqSFQHCGSMKagrEwEAIdBpzup9y+RgrxltfECCfq0aD1r/uZor2OveN7Ixg
bqNnhv8Lq19bqWGgWMGnLhhvu1beaJKuwUi+Trpvq1ekhUyKqMXVlRPexx/y6wIt7X7BM8+Nb4dD
b+OyYp9BnWRLI2Yt2319sH4bUZ/HDGUuwKUEYq12NhiPaaseApk3d3AtRo2tVsZdoMOtYh6ZC/Fi
IPsW73VqxicdWo/hOPpToKcwzEWtmKEUawC0VngFW0kGZTQCWpWsQ35nlPih0ZDSolSFEDHE0gyW
HkbS38aj+otpTQ6yd/sqd+WVxuMbrSR7KO9Zl5f7/EcXFbvccmumhRKDbLAwimRf20/QeIF+7FZX
5XxIU1EMqoACS9z2wwLU4PZsZ3YH1A+EtO+B1AXOwVmAP+Q26TbawivXCVRscuujmYXBiPGW2xFI
13rwH+wOg6O5k6+Eu/Tl8rStnBRU1IXKuqqDwsRMAJ/SX+eTi08X27T0K9lqTyhoAdjfSoprryS2
uutWUvQ5wVDDq3bg+9ln9+RqwdOgjXvc6tufzytU7HnPss5pXCI7ZhC5D1QDTRPYEvfGaaieLk/Z
+RHY17f4t3gqexLgMxIjmBWMFF9SaOVGFJW1+Xz5+WtF71dL8dsAal9yFi0DZCfZne3mJnJz63dv
h28QYLC3Lqy+2nBnqiCRZ6zWST4WEqhMspq9tWX6VnKUBW0F79vuFZYXD6xkNlRh9n3MHprYdGCc
7EK/9SllkG0tE+k1VItHDq1i2EHJd5NS4fsthf7BYBiuCktk+D/BBFpqxz9zY3oAdEp2wOJk17bo
zaUESr15oYFo3f1We+mxj7JHMqp/8jjCF5YBGTG5ha8e3FjQ4ZnR/eJjLr0zCp0FE/Qb+LcoliEr
HxXhvhnHp0jJf3GIOvaBcuzk6ETy4GmUoH5ZtW9MkXRUQOQkG8MVzEO2ksLKUSyyp3NzQkMCfocg
CRQnyZpP8q60Yo+8zxYDrGqbJ7I2kHC5GBSQqWcq6ve8Ha/rNn7RW3PjnDyf2ODB/G+ZnWQQ4sw0
nPnALnsSiB+kjf3OUDaqlbXHL3//vpmTJoviCLW2TiMnGAbw+CFrTYyt83SpIs/t4mXGvj1fyxsW
8mpZgko9FdJ8rKFSI5nzrRYZVsGqx1ivTxwAW7jEbdyVriQAkUWByw2oIisYsjRgVwENcHWA0XH+
VrcbSXlttem/7wQTV4XmPAn9eGYnqJ7f9zBnuJxc1h4tfBj0kVTBBw4bKZYfYQI8ZdIP11mo8utA
16D/jOqaRUeJxF4Mp6uJkI1lPr+LqEifaCWZV/o8hZBeDS3eQuM7esrSX5fnZO3hSzX8bQvVAwz9
pH6AwHU4vQ5xYrM4uoUCiXf58eennIrUiYLMk6wU+P6R8du1UXLC9meAIlgL/PvLDUnqu5T06IjW
scfb4hDNnfuzXy3EbVspuTkzUIXwBfYB26fbXOUbW4Uum+2/MUtFmoRkoKsQ4PbKh+opSt86WuxY
4C82ZeUVRJSdtg3sVEn2uPlB2TNHu7aS7qu27RBt0efYNEdTh/xjH0+pMzKDHDQV4I8MQQJnvFvO
6QbScG1jCDcQLCdhqTdoy0M0CN3DfSo/D3O+MQtr24L+u3b62Cdma46AlJhGvcs13JtB+nmjGpa/
OkLn5lgIdPhqwVY8hprDrAUPQTdck4mZBzkpIeSk0mMBu45dpxkSfDsaZVea8iucByeoPTTVtapW
HowUbjsCl/IElDHolU/3IAXtaA4hcKkGyV3XcsjuT2oCSynupdlo+CyeS6+OR2hPl8Mdh8BoN0SF
BYNjq53h8BnHwzEzKyeFUo8JyEikmxZU3dG4V0qI7FzD0Q9OOPFR1+vHUpthTpOFJ5idNOq9wXEp
nWgNDNzSugJnld32cK7LcxCdtATOJPCZCCL6WlTqohf6a9LzQx6Boz3L3S4oVeDttNhW49nhYeSq
oXqA2rcfECCfYKcM/9hEtZnW3dOIedoUfg5K9audI6c1s3bXpJivfhhgc18FO9yKn6D15veAuu7G
Gh6ATaVdyUF4F2X9tTnqL7Cxe6wD9UDDaS+1xLC6unOyvj6Gtelx6LLDXfxvDyFhlUg3WT++jNIM
IzzwQVI4nYxovTWVsc+l/gl8OrcOsz/QMfIg2X9Q6Sv8H90cPn0Ap+95gav+UofKlYnrI1qf9AEA
TLMAW3m5FO/RGmDwfIXbdJkxH75i7tz+1gChGzoPaCDIy9TQE+cVDFMUB6Zzj4opu6WZXNNSekpS
tvGpvxJGIj50SkZSwjETyZv+pUkKiCixaRltbPXzdxZUhIgOUgdHBRQBKPgVD4VGuzPz+c7Q6h5C
8UDWdYXi93mzUfJpa2ErnHM5bMJjYvDUbyF45EBe/RAbBk7TAeb06U3Rji91CAPbnkVQpiVHCJb/
jvqwhiNVW+KCnHArC+i9lKjvWV4fuaTcq0Er7zStuNLksnMGwq4p2l6u0ms3jYLbQsi3x7u+nZ9w
DQmnIn4XB/lnwKCBFA/YgswEVHIG/kYFhmsmgVupQwFbCv2URcwyZcR5n7AZulVR6AZQqYCPbvTe
ji2ifkLLyuzvpBZO0hBub2f1SSXNvgiNRzR5TzEcTMoqeBu67kVXZ2ZzpX0pM3IlM9CEOQweM4YU
HEvxbz6a95cPnqWkPZO4RFVYeMyNjRzjTAOvH/r3EfytOzgCLAZqDwTy0pdHWbkdQo/53/SbwpEF
yr8VCqEqfzWqoYIOvbxXm2RvwL4eRlCWWkueKn8YQ+QOpukM4xNBq5EMtQcfV7vRAMqT4g0lzpVd
JTLD9EUaE2Sp1G9MtusN0EKHnyFSqEgFy/RW1/qkSP0YH8MGnChMvlHYrGBcqcjwKuJK0RuGM6YL
BofXgHfSCn5TOt9Nig6jAhietbOXSDDARDF+eeFW7nkMoeTJg0gNTcXAusE2ZnTV+KkmfwPjykhP
UfWQ9lu40pWkZQj1D4VPbAMAMu7pqt/SCJPAl3GLJr1yE00NYe/BhQpoKhOqe4rXgEJb7mDLdYCp
3ZV+N/9t94NXPW2h2FbuG6nB/t3nQcX7YkLD4gtlw+zETYH83Y0jfKmtOrTBmOIWd0q3uFJ6mAgd
si2O6tqWFuob0yBa3nYTBF/T7i3TZYfkzevlPbC2NkJtY44y8pwOfTtYLO2CHrzCmO5I+ffy01e3
tZDiTQLEWg8AOhoFcGnxcq91673mb0tXrEyNSPpSodg9AeSHD8ghcElLPqkpbZSsK5dHVCR6Ka2m
90OFH8/d4aRpu+4hdIYd89RDaE2LgOfWdd7aSyz5+9tXE7xThsIIS8j6QB1x1t5ideOI/Wq6njkB
dCHEVaUMlaqClnY75YekbT57ZtJdXfX4Z0hOnURnOHCnUIbM1NIig/GaFXHp8XnSoANT7ouKnSba
7QdzvisleW/mAOHV2eKOBnuhcNT3Zdv8ltThBa6VMD3n0AgeJrdLFPvyDlqbGiF3GOBTojjA2TKa
BvAF90P+fPnBa5lDX0b8NumcdwFI+CCYDy6F7gUEjl123fiyF6F/pb8l1pb6zdopLKSNZoQZMavb
RfvrvcGFXADj32wEADoxvK6YN07hL8TrmaXWhCShyUU16jMUI3iuepOhPwXwuYEjqOEaRRLtAcZx
9BwGXrAnz2kCPr3W2y1U8HBGQgddZc+khQYoKIAPsw6TOEV96tPkbQxyAJHhIAcy/tuYTk5VJkcC
i5oeLOuWAisxm6a608fcyWf1hNb/R9NEV/UEi3F4ThJTgSNVAPfpSZl2DWyC3Bn2comKyrw0c9iE
xjdDk97TSnmSpvbh8touu/vcVAhJjWuTosHVFQdbw5/U8DQqpxiixRTmgpcHWNs8otw3H4p0nhaB
LLghHsLjwgEF2GVn3hmQlPz/KACt7H+R+9KnUlCoCgSdCxiQdcUz3dIoXHvw8g3wbfuPnZLEcqiH
flj8bfi9om1UMmvPFXJZqqajIrdJ6hvBNbDD1iBtcSxWjiqRnpLyvupnGU8OAfiCKZ6hQrtH37gV
W+uoqEKiifMI12LASPjaOwfTdhHxgkHa6MK4/WabPLz2DkLSUaWuj1uGRgE+51E9VicGhyo6bnW6
1h4vpBq9C9SyKUukmgakF9D8mB06+n0nW+DZ7iDBApRccgjutzpEa4st5Bwe93o+a0htUvIZGccf
0t2pKgRwAeaOmUKrxAei3AuyGtyYYWOhV3KDKMttEjWUtGgpGAHf6YCkNMqbqr3tYEV2OTesDCBy
RBgZi1lXgZCFnS3EN44c7iwhrNFDthFhK4ssskTGtp4T+BzhmAJOrCukq7iScR+z1exfe7wQwGad
ZzFMyeEtJZ0IA8zRKaf7y1Oz1iEViSAVl8H4rmAtBc6RcsgBQesTBx2w6K+2ky24l/qlH/yZNsWg
znc0qMgOmbuhImqD6ja8zq8rF8O52isKdOuHAm1UJIFUSato3eLrAiKNDW9sK7G5H3qLMgc0ee3L
87a2JEJYUwb+t2o0qP9JcheRdABFKw2tpNkiHq0NIMQxKJU5jL4wACGzFUR/ikbfmdkWqXnlO1MR
orkd40xra8xRKr81xdUUZhbM3dBZ3rVQki8KR00+L0/UWuwJnxuxqZsRmFI4LacHJfwzw+hv1m8h
1WVdfv5KvhN5FqasjfEwQiivTV9mODYa+lb5tnb+iKrIKtP0pFgePd9AU9wHWwSuITv6APUvFxey
7UZ2WqtcRG6FMg7xXM8YZ1HJWM652a9+AX+tPIDL6pn7uLSHnwmLUJFiwYd+NMY8xXRV6TO6Qaei
iA5d22xUYV+XI2fqvC+YzvcaBn44aUAUSO6b8oORZI1HmvGm0iDsR5LaqyJYEAPdhRvS5Fdbc8BQ
gd3mQfdCwxJ2m4bu1jT6TefGVjNYF0sSDmMAcmzFKHpr6KLjqOHCPUjSe70vTozJv4M+u2FSTXdB
MM1WhGY4THBxz9QZw2hPEQN+wZTtsoxOqaTjtlqb7nmve5oBJZKEH2mXqLh7T/9qQa4CSiyl4IWO
TjgYBbjDtT3p5FkPJlglm/HtckcPjYQsw0V3MNrJzPyp5Eelie9AIrif2vCTdNltk+hW2X9ASdVv
OX9V6QxT5iS8aml2MwyyPYUMgCEd1u/j7GokPc7gMO7LrvmlqvFnkQaDFcvNr2jBPSepCh9wPNDI
wqsgV9AJy9SbwjR/h3HzJ2kkYC0nwBLyntwb7Zba7Ep+EGkrUd5kZokz38/a4jjDbZqogCwwDT7X
pCd7npHRxrWLF/Zm61wO5LU7S5HHws1A6k24EPqjoZ1SLrlqCY2VoKSwTef1DZtqeEqpnZVl3RU3
oJaF1egsI5QeWURdMsUOBcuiV/oTG+SnjR+1pNtz+1lIw+VsFokaq8ttyeQwO3KDx9lrHDjmQSRR
20oBK8meCek4WjwSJ4Zk30KJP5v1PSPVAY2zjcNqNZMJSThKIxkwKLxFBRJBro0gbxTmrkizQxGT
U14FVqf3ezrRawOnp2XAB7ALtY0bj5W9JILoWVJFHPAE3Acp01GTZbcG6XKcYAc8lW4ulzYM7Y5s
2nTMWjlxRFT9lJiMSSq66Z3NbRhgw07+EMApKT7BuMhSUdNkd6AubekAr6ydCK6PcRdT91SHnQON
rngn2/MQ3Ot5u1Ecr5xvIphekbqOUIqoYA319CSgu5novy7v7rWfvvz9W7Ju4xiOPjXOZgjVKxSQ
ia7eFaP2dvnpa+uwvNG3p8O0matA80Z+KFNLjwurmXV4aTxN9cvlAZby90xsimrVHTUDmphp6vN6
vNGmwk+UwDEiyVf0+pbp8vPlYdZmSUgBplarJK5wPA8R99Ug2/UKoFb67eWnr62vEPpxNIKbtHxC
S0V3MmtUrLDyvvzotdqeCmEvIUGSmOCq0XhHxyJ6pFaLYjiwZc2G4xHc1hZNITvbGm7lVUQIusbH
shozODiNsMf2mn28kwEYgypP6MyH5HkRsB221H++KtUziy+C0EtiSCDWESCjRjTo2+kqaFpQ7+Ry
1yaaPVaGW+bSr3BIH0ej/JuqBndbeT4WTL2dZONdx21qaERHNQjfzKK+AX0MJyykruU8PFAZnDyG
uerItOsbdk2U+LXsarigwbGzqrnL5XZXcMOLenC+Qw5rn+muguDmFLd/+4r7Rlb7pRnbsP3xqjrd
6KOt7MSvk/NbRIHcjU+bCFVFyim+YA+98Yfm75c3y9qzlyj+9uwuQtWh6djlQQOay0xMaMTW1FHQ
gL88wNruEJLNyCtS910JLZqI7kCkbFJlY+OtPXn5+7efLiNHEhNgDpB7Q1R7KnPiRnr62a9m/z6b
JgnnkwztoUSmIGHWYwMp0q2IWfvhQmaBphEdqxpTEuR/ITeyy4b95V/9lQLPRYeQVYopjlJpQH+v
qtkd43poE1W2wJC5L7SZ7JIaFgIDGoxxxx66AkKSsMT7H2dntiQpri3tJ5IZgxBwyxTzkPNwg2Vm
VYIAITEK8fTHY/83/8nT1WW2b9qs27qrMwliSWst988zUbHzsg4yVWRUiHGa861P1bfm1smag63u
cXd3Hedzlvl7DrNjBhbs37LZ/vT6/ShVMBXDf+iDqu6N3Q4+6Y3VnTzyl8dxG6D+w9P4qQV2pWWk
ZHjOnlLRUj+2NhSNYAAsRcIhvYUVN/v35/6H3+KnYlaWYcM6fnvHIT1yOI/zQQET8Te16R/eF+vH
HMhbZhgZbpdRAgnTPFg8DjsUpH//2f/0kH4UgDkv0fvMYEUpAn4+4/NL3yHV3rR7a/LWxK3ajA9z
+u//sz8tbn8CyCExEoa7eEFtpzrUPdLfgzJppXzLETWF6PiNwD2E5yv8Uqs80TLPI+XpVCrSoyUa
rqyyYmg2wPYPi0NdY8v87z/Y7bf9p1flRy3pDWySPhLvwNvXcYip8CCkkyCV24ns0PyNaPanPeZP
kW3P27JBftz/a/lXJFTwFGzeLY3wILJ2U/53Ndf6UWBmDxeAtQXvbbHpSapuA+VX8u8P6k+v+o8K
Q7gxNGgwx2P1ntKHxVxy6/O/+6N/1AK0A6PpHLAmrNy8KKCYxpxevfqvsUn//DWyf8ptFWmCoXSA
5jBVbhIEhO1ykfOoDtw5sksC2wssxtDxw09k7IVntdQZGeFc7wIf5J/q21UEzSatl8hHFl4cSBti
NZlpCzmzwYJ/ubcPPqvuuD/Ggq4XgV8m0XYLceyqfvuj48V0KfuoLuQT1f6TaZqDW0lwSt08nUsM
G5pcHbiPnHFbwMTdAEsNn2Z+lK2EYK/BBWdBMmav+g9VoQldx3CT++ZubpGzZ9vyfvTUCxHNmLoY
oOAM179mxcLNGOSPzdi8QxkJU8/U+LvCAD+Fr9B8U0KCQmBjVnEUM2SFQsm/bVv/wHGwf5LbbdM4
Tu8DG6Njna4Ji28Oplu8yHia/tJk/nP1sn/KkO0Vzxn8Z+yKxmqTF/rEiJeMjX8IiHODdw8wgVp/
ozL/QeILROL/vhUMi5XzToCYOrVnRBXq+cltYg3B3PPtit1tMFoaNwHb2usOf819/LJr6kR/lyf8
87fP/sl5r8vCzP0N5Oh2XSLD49jztPnbKvVPf/iPGqh6q5pES0tsxA6oxDU/Lu5/dUDaP9Hu3gx0
AyEGPNBcXiUlb2QosknYfylK/9wR2uGPeucVBQgywYo/vv+o1qsisT2JdAyLaHCf/r04/al4/Kh7
0rHHdl5QnObKvfS2eWxI+ZeG+Q+ngh3+KHxq6REsCgrO1nuYE8zesjIB3RCu+TW9UYz/tiH55zPO
/inH45YonQLH75bC99o6983UREjji3zvL435H16gn6K8Si61ye0aTDaTdmRLRhpTn6f/1QfwU5bX
G6tBPGoHRWgoTkQGj734a2Js+I+nv/1TfldBTWGcAn/2xOlnT6ZH8CYeC5sni9W9QY10yr1BJnmH
8JLcRTopST1VI93VoSe78y5NZeuovskCtFOufSRJ8U0U+0v394d23v4p2pMD8TqqsAZsjzJlm/Hx
ttoCMfZQPU+Ji16+/6uw7g9v+U8Nn2gHpxsZ2Lo3YzFSaQ+Ee3/5/P5wGlg/+QQM01pfTkWLbJt8
jxTGDd94GwwHonL/N0ooZf9xrv7fi5z1n9L9/zWFTSkX4nm03c5dcGQhEDcSJBxp9WdLLkfbwK7l
rnescXfh2oK2SPc8bxIKoUyT16+5Lwy4Oz1qawgP8aAwjM53HQ039mynTTFcHe2lM6OXcsX43lvK
qDH9la21GxWL/CyVuqwSalErgLZXAiwjavhafQ6wXG/BdVrKM628w1IGm8GFKTtEuYJwf8Ms0H8x
cH4EsONsq+nBwD4eq9E8LL6jo9aBxUyXp7GfL4WjwH9pzw5TJgI+SEQ9G+MwdIrEHYbztEz7sOq3
Iq8OY+1/eQvOKNcp7vi6XLoiv9q1LSKVT1kIIbTtoiWsS2Ratdw+0cC7egrR8tViADVqkAckOTKb
ivHewoLl0NN1E05rBgTdCy/k1gnV+zCzE2tpUjA5JN0C24Fy+oTAnR05tHpp/NJOutqpo9lhOwD4
ktrvMqFHAQJo80uU3IvrKvDhRPGg9hjH32II3nvivWlDukR33YnP5bscuoexDjK7B0dEqwmdq466
EdYSD9/IqnDTgdfZxBlMzIvy4sIe7kPO9nXQFhEJSgfbkvXVymuThXkFvpAOY2lon84Kp4RXkGTI
e5RDl+61w5yYm/FT4NeKgxHJIKQZPuSoX5W0DksQXLjwBuR2QMGudChiU1ETQ8MLdTWU/LEJSTY2
1juQtQDtwKOgCpWVFCAedwQGmzrL3eDVv+aOXuBuOoxSvBXCUUAWIpFt4axIyqY8LFhy4P6UqS4U
iap8oM1d/qDrsoycpbuO5fDkMtAIJfWuvareG1YeFLKTkQNjxUM3XucAnhVNgcdZhHikRYB/l9WP
HL3jyW3N/FQ6zVdv6ldnDveuBNkJmCaZenJ9XBrZJKQf2tR2hvseLJRI+cuDw+0H3t8GaM53N/qP
kwwPvPCfpn4IELGMljTX07ucSxnxcADZtfQPcLrCJOlta7yBAcyK0mk2SuI6W3UOWP103NRL+0Sr
GkbTtkG0NNZZs7WCJiI+akK+CfPfyjD/lP3qwcFPd8zz3Cds5s49kEtsFk8DrKqR8MtPpmsWt/l0
T3oHIFW72uPAPq/jCI1S3vFElkjSc1uSUBC44zIAiWvu+88ab3LWhuYI80qdFnKNR7tI8wZQqHZ8
WwkUI96Qv6kO23HLBz679jJFQh01rXXuxrWI517tS+R2R1VOviuXpS51dtAXMXgUvMPN9IzvQ34A
MeVIan7NGYCumnloKob6Acm3JKmREtuwicaaDxJkk0bFoDjpU2HnKbc9EomwexxVkdmjtXFvOmeL
7/PctWKMKh/x5Tj5BJAAsuAK1Ll+bNfldQiDX+3snk2wbN22+LDrnEGsVZy0UE9d6BxML4BZHPx3
SGQ2fdGKxPaCKziqeGOWsYzGorxQJV5gc0pzb03Lzrmvc/++qpwL5EZ97Dd5ojp27pwbsWo27/AD
brTKH9XUPagbgoZ2EoDC2iAlrXAPohzBYlFQh/du/rb0XtJqspsYT3UAEY3WOr21ewTIs4ovNdxy
rQZIqovDYXlpVtiNwttmsJheysY+kAaoTa16iHp06X0tHrcypxKX0GefRnMvWUd9mJr5zGfvjTQ9
dneQHWJJTAdENvv2N/f1bvIneCRKHO4B3HCCejryc/q9rArsry6xxwkJ57ne5b0+s7EVR1A08hhh
yIkO6zMr1J4by44gro7WHj+yIWDjiIZtqZm3iulHFjop9sPvcHh9SsdBO+KcTbM+9g4SClV+QAJV
5BflgwplXJTO1tg1ikA1f0p4ynWAyAR89UEK1jCoyWQlyJpeKxT0tY7hnEzKsHxGlU95U/2aOi/t
8J74fLKyHt9ZWAk3NbJzbUjiB0BxervKTP0LoI54qWDKKjud2KKKnZIc57a9C2b6ZW7x9rM1wR3o
AoXBnnD0AolXLEdsWbI+4F9d16TFSO8rP/y02meJZrd2vHMzT7E3zTvf5PDJrzGMdyCqA7WKoqZs
ghyTBrtHy69Tu1uhuF3/Ywjb4P2Ne+HFQtOHfnCnC5I2NphIp271GzSVLsqVVnE+6S/FzFVXbVy1
1pEvt5LUmHgl053pRCIZiYeBowJ6MqqbNgPPOQYJjUfVaiEcmZxE499Kr5+qEtABEEIgl8bkKd9Y
FpkSyx8zSvL7jrBNWE97Q/hX7uokH3MrWpi9l/mSrXZ5DVyQ/UJ8yKR2H/0qyIbciZspeKAu26/d
bU1E+lQXcm8THCjAlOgIfIoVsGnK0n6EraktYescfR7rAF9onPsuEp03hevhXrcWYttNeBVWZH1A
Weku5Ir5UyJhEjRBk/Rq+Qq7MAk48hvq8xoMEV1++950lw8nTDOykXgvA9BSvYeTxi7eRyTLE0au
VueeqRNeHaLfh3Z+FB1YoVDaeUonQ1BnLWs3pDTbCYw2HwuAnjg8GcT4RMY5Xv112xbNxm1dKxr8
8rSy/nmEEGN1K4rrQ/c+VOVdYwjA1rTLEDBwNL6D/1y9cBQt1PMuJe50N+fOTrQKvxFmHaMVIuLG
OzI7RHxDI9PcD+DHbX9Ndv1bTsOxdMhR+yriKz0GTvnal8VdHi6nFZNW/PJ6J2m16RvkyCsn03L+
si1y8i0io8kPT4MwlxHGMV9Ae417z2ZU3pa742FtrU+3L/E8XfagXO+Dzz66OqeMawqvqD+JZycn
LBJy/LLL8RI0zX3o59t65kPsLQM0cgNH3gipUjmFZ6sjWVfxd7KwPbbo37JhOoIS4c0r8YFjWQnr
XB7ZfrOpjXUL2sCUxxZZufSYWeByJYW5tl6dhQ19LcHrmQfzCCYe8J0jieaG3HFnTkaHH6oVgjZr
2Hpt2yb5VB4HC2Lw0gZiKGytLCfTF6n7g1UuGfbGSBRAMpGap4OmPN/qcg7eQlQoOEkl3L4LQF3x
1IkrcfH02xBGg7A9LzgOlV8/cGmKaOr0dtDu0WNhGLmiv0I7uQHyuEuFM2xhyISlzit0NLvY87Kl
Q6qQb1MYDxYbk127fJTtLFJi6kNVopWaW9Yftcfe83yM+7bwsKSj+55oJ1Gh5d3unOgNWrD9y75/
kVpvRnf5pmPxaVbapgRs761lXA3Mvx6SxZmuQ0U3voMMo94/lhN7rCSsIKw2z2Mutrrp8AUjcJ5y
hgwiUZ8ok/7TvBJyMEJN3/jHKrpVwHoSIA3jzt/5ZdKBRFH1+pHAsN2Y5TQYJwa4cbuu07apFZhA
YxqY9jALv9i32i5Bhhy9FAq92MnNwzQX7xAiiiiv+QvNc6SgdbdSI5e4dOwJRXFpkyUsf4MbEiRh
jlUBsdgUcVqz7diIJcYLuSWBvh86XMcdkERz/7l2jYz7ErfZxj/mSLdpVwveAjtTXKBLWZ10NtXe
dW+IiPCLVcG+F2xXI8sC1gL3riXWmVUeGJ43xzcEPkdWO7enChfH1ALCX73ygiZ4qU9AOH11rp3C
fQlO93hqXftlFM2pNFNW+nAnMONXMcJPHwDGy1D6t/k8VUBH+kh/pN1+JuFHOFRjKpRrfw49PnKn
nPrUbW1Im4ZTYZpHOeW/jI/E3h43yGYs0sCWaLOc+6H00tq4m6Fx9q0Uv3PXWfEzw2E6z2uywuFn
+eu5Hdf7AC3bwNm7pMO5D1sXLQddgD1DRM+CIA246dLJ7uNlmbZ2j1PHbudtka/Q8anmU8/hLnCH
Cycm1UtJE9usKs2H7lyLIoyZ04l4mNpHKExjKugnUXj6GPjuwW9dtszSXeY2Wt+eB4AtHsB4uXya
S26l7uKoDBUby6ap7RIVtI/Gsuas1jJeRfVILH7Hsb+J8gBSr7UZVtA9iynTPXTgiKiI8bmm1CoA
k1nB9wQPtS/4xfWLOZ0W/ZjPfrtB/TiuXavfxppe4eJoDi2fAKdakKgLJt3N7yHXrTOu6G94iSle
AEWRxxIDZO8U8i4ylhMLia4LaxQ7063txvNq7ka6nGrfn7G7cqt6g2qPgxJarHrBXTzQEey8WLoM
uBzIgnVR1cLQ4rRFqq056V19LdoguII+9tT+p5cL3htoEJ6tam3Tzid7iE6zggwbryOw57H1F65s
j3oA/rVfQWkqxIMWfFO2ZRFBmLxD7tl3XXcXM+OKU2sYY8JTUcKSxRSenFp11MMvQRHEZIr6WNM8
wVPHkn/cQU++KdQK+aF9lXD+FZYQMc0FOKP0QZnygErsXPoF5d/z0V4Cni5DPBV/SXsGDxWv9iVM
MiHhsbCRYzIGJUkpAqyjvMyf4Y7fu2Wt9sPksEPBwyXLpf6cV566YXOLkvyiVU9AyENXGUxNBq3K
VSl5LFw/cwh/KElwR1ZnI/A/ziXsgy49goC+cXO6LQtI3tC/vORq+kBR47vBKr07tLDlyeFhs7e1
ZvdDJRKr0cADB2ZMpOi2A4UrWhjQdecpQH4DAjYCmY49wRVBI8xP5hdo7beGhkfFvG8b6IcS3z+g
dd94vWSkCr4AOLrj47yDguo77J0w1U6R8UbcrVrecYS1n/ToQbco5Xnl6PO0CIM1NsN0yYNiAi+3
DtC50hA+f++XrQVNHGq2HJzLhDYOwlRFsJlm5m4mXvvbZSmxxXOXh7UyJwXCpiube8KHm+BvdLf9
iG1VUPKdsK0UGlX/EQgWdKchSLWBRtsUrONuNOyDrusQE4o4zalqUhGUF26CQ11NPe5X6xDxpt3U
EB91udytxbhZ1/KCcO0v3U/Pq9Y7Q/mvRsPXW6PrL1xsVxTuJoqeb9M+0wMS17u/XMF33lAc6EST
2lTIbuVItKy1ORBv+bR86w4v+uvo5w9V7UPcdpt+1LZM6wXI586XqZ7nnVIOgmjsPaJqbqQALHJa
BYSlUojlnfuuioiNk6pyTkG360vApsJrUK+RUu2DGBBgiR/srfHwnZ0WyPfMG/PLM5UDIFczdkph
1wAdgyllESRcoHyEnsnjxScHQUZYK4b1cwXxIxIlPJOuyojdZ+hlrrWfR6tqd+XCzzjPtoS5z4Vb
POSLgzaQ/epY7QPUPL76Y3thvjj5vp211CQ1yk3s2Vh0QNY34SjAFKa5611yFoD5J4sndlZfZmis
fwOemlLgLjvHiXNVbPKhuGtDSpIpkO8zrJBWSTbEtg/I1zjwrnoJSfe4gBlNrFfC83vPtZION5nG
LmNJOdDSxGSTzV8tKAhbZ7waU4FxGEo8F19E3eJtqsJspFemFvS/wcy+IXbA9xh1w+qs0+QHr4Po
quxmSmsZeAEjHbcdAZiDsh4KEh+tIMAVBfyB6PHAGegbG6EcUzPETRegIxgqWC4DBMSEbv1iuXjc
gA6qGGplBKh4NgBZA3kPJjuZmDpXxHjHOfBvuSpBv3WYBbRHgZv7AsLNfqHVHIV6DODDnz6gXm4w
96BpJ0lkAWGHYsASWet7XHYBP8CCMIWBMOsEkkbnPsMlHHGZ5Xll6CFV2TyTpTMHMSC8eC4+EMp6
CjA0jyqF6V4XNh0kMnh+mugDmD1HM7fAla0KIwF7Sa3VgoOlc4CIbuB4XzkFOHH1KHp8VqJFsj/c
wpebsQf+EEbGbVV6B9uFeyMgO79r9+huEhxce/RlTzMzIp4q+74ASgzXOYTblO17YJEQYwyStXWY
oPe/TEt+tqG+jtexa2NnZiv0zvVrHSBOcTR0O1hkTJBWcsLic1MN1npH1/AKqHW7YwRKjoEDsjJ3
7mFCoTqqav3WtURC9AIvDh4zOjQb4JBmLo9d03zkUr6OOrz4GrG/PqyWuLHURjywwnlbyuppCvGI
6dqWsFznXRoyfBYQq6LmjpupwUi0X+QTPtm9pG2TTi1O0VH6VeZOEkGQdW52w2J3F46xAChuNY/Z
PMrI0vMat2q4C+Vwmstijx/uRVMz3Wa9YGkU5C1skBES5DhqPLv/NU4Cox8V+plu7D1fhkM91e+L
EdtCFEl3a9ZGxAehB0e7gv43t3FKDBbEtNBPYNqTLtb0NVnByVbFbtLhcaXVkVS4L82iU5Fllg8G
lds0IvZkzfeiw6w6GKFu7ysJmka+YuKnznzFTL7unysX9Q4/4K2VnjBi6o/jhJOTmIBGxNenFtNy
B3HDUSmb8zqMX/OS3w5wVC5QPRT8JGHw0LQY//gl0rWL8TT782ngv8LaTtu+OoAJsuED3oewSKpp
jNcJ3bB8XuwQo1TrbOHq3uIN6cEXb9xpN4SvDr+6FvyuJYsI7w5r0SQIOd/N3pdT+FivJ7R8acLH
0gULlTQpeulNOOwYdoNL7cYBOMbEgRMARYzV9wvDnw1VshMMWYvRbCGCmHuwFGDmy8cwczEvcUCL
78JM5pgW0g+vDzD1LsA3RoWvqqT2YE+02KfiE0sm428cdmYgXWiZkqI5TQTj13r4BexUjPYPIbcr
/YVsIZQXaG0I/Vh8TNT9+UuEeYwgilU+4SL3ARRuolGEGJhgjrKQalzSz9nND3W4PGMTETXNRXr8
w4BAT+BfNm6X9A1KhLc8LN5ypobtMKJ+K0ojk862N4TiJ3MUVAKuE8kekBWvciPDkfmF1AOPm62Z
lg9etxvBydYuWMLR0ejajqq5f5WhE2PGmyFTICZs+Sg1Yurzd/AJd+44nWzqfCxV+ESHI2vvtXvC
oCwbluCltIBf7fzmOOE5d50EpLuXD0B2x87oPOO4vE6Cbdba+uyMeHJnzDsb73eLix+qkH73Bcuk
Qt5OMZ0qwjF+kQl6w4vDvTtmzXjzcswvDbRdtuKJGNekwCiuQpVshZ0q5xU4mchDPLkziLhhwX52
yP0kScKG9n5QzaZdPohQmRiQCuBtbfM5Dfjy4jVEgUgFtqO8rT5nhtkmIdGIQ43ia+E+2zyPIMjI
cMbgpMfQH5VagLubLILuGkB2R8c8rjrPGhZuR3y7JTj1Nz0L8W/z2lcbn2yop7iqKpgGCzyh6SQJ
SQQafD51OxvIwhErHUxK8Xl9DhAYtN1zKUGH5+I7h0wTM/z4Zhh2VRnh3nII0aHMbKf1nFHn2yLW
/Vi0d7TAOQHkDr7DtQoODagYxoS7lqC2qyHA6IDfKSwhVG9i1yU7jiDmFsO+ftQRyZUVq6X5ha/5
oS6HfWd/QzuTTk2wLYGmmhbnWSLOpFr8pEEwSHKLkY6EDlB1+aWf2T2bxncohRYEJ42vI7XvihmO
G9ep79SIZVkgt2xdGcImTJsOnXXwQKiJnByops7+WODmQV7cZdDFfdujMJfeZvDJyaxAOXYuxsio
7TsEKLZV/6vzsStCfjESeiPj6NjwHJdYFpkG0yq3l9DyBrjm4+0Jmt8V0RmmfklbfDo2A+P0Ah3v
tsd5yN/b4DdfXv08wER7ijp6lhWCfnV5J8VTYSPJAJ8lhGJRsdpRQAVeOyuuXbY1K6hMQFMN4ZuL
fTpvh1OIcx4+O/xCy1633jkvv3ww+CffOkxii1Mcc0kcI7S8KP3iOmm95o/W4mcj2zCmUOShVLSo
iPVwX+ija/LHSjRfJi9Alla4fo9HMrRAQZLpM7dU5OBUQ8BEyoanleLrRb9wO4wppsZB3l/J5ONn
tDaBfg16pNxNn47F4gKE9GExMctlPPR037QYb43DWYOMhmsqBkCFxvT2dVopbnAu/rQqHqkD1rJ7
LML7/EY6l1Hg2vA4eemoxQVNBVF31C43mtbRZK9x2KN9MTG1T+2AVqlsUzCB4ZFaUzpmILcFI2RO
Afu9QJHQgXezIL4V1KdooE6GwxjMBG+TCxM3PbYN3dkHHQfdrQia1HJlNkKqNPH83Lpm70LKZHlv
3tq9NDjE/f8wsuCg9LaLk6N1v3ML+6AQt1Ezsqs9GAaLsx4tfN0/1urRMaClsTqxCWh7fn0obcC8
ShF7mDcXiJ2oiz7GkfuAApN1AYzQzMlmTFkDaY5hEaLPumWeYMvRlQcJN+U8ehHmLzt/HTcCCLSq
wmdn0KcsKUYDCQvGkxCvPj6IEBc0c2SYSdeuQNm7roV3bSt8hv4Qs/VlLmrEpn23JXpUVSJKyErm
+k5jMoJFX7T008Zp3vwVBl7rfmm+HbFf7aegbLPRpnE3uZis7ETnnSfoLJXEoiz8hpYUrra7Apea
VlUgZT94KNj+rV1YQ7z24UaT4rBOFi5xr3QVSSPHrNNjCi8Y1EafmOxvdD+e8I/TefJjojGPVs7J
8Bvs3MVVyWBrtSAURWMow14p1MJYaGArgUXBmthucewcXJPc/HHxA0DxIS9e5sRD8XZwm279iymf
bfpd428YoLo9s199W6VkbncjRswhRjtsDtO6ZUk1o4kXoPIG2PJEkLJvBBlSpMtnHbRfavKTDkWm
Uu9OB5IGksVQXzt/3vdBAYnKc4PDP1xQFFwYIwU0//he1pgudOHvccm3szO/YSQfE+jwGNpp31EH
Z4GrYtCP7kDuYQJGO2evV+ycqoh3qB+rfA8NGsQWiSW5i9MXp1uJmXFTYOVYtCheAIBM9YcYli6q
eY1vkLSjmgIgaNx9gYVFj0X2GiwHyOcOLtYSXjliH4cwVSyE3GreNgYsTywgliDcraGVsSUncWeJ
Nyh5KW4ZiM2RM2bgRfDZBehGite1lx8chECJYJMksJA2UltPU6UuABwmlc+28EROXpOUA90r46e0
JFd4gt4gaowwm82Kfj00Ytg4cjg7vnkRCJnrQX7opjDCphmvEYDnq1dtijX4YI5IfA/hsCEOJzCN
EmcC7q/qL7IdU4yyHgaxfKL5tTZlB7cI2ro6bM5ePXT41ow8DVv9y5HNYw13WE+DdKowzurrPSus
EwaCWT9CrqjDFOjCXSmnHUVkYjDwR1XIKw/oua/aT78DUDMMH5g7vVWF2NxuaVUnUQCdDeJ1EPkU
pOuM1NYWs7pm7O7RhlyDwL+rBp7leJsGXsxZ0HsdknpHDIHlBYfKg4OLQqvqCATKeHXcLMDf+yPD
RfcupPJpEtgAt7BL2pi3cpzIM90wez6wmibS9nBk0Ye2859nqjOlAO/x1JbhRm8WN5kaWceL4+6a
22sIKOlsFbGF6CZvnl4KAsmpuL1r0jPxUr5aw7dX/mqh/wgsDw2sjnmTdCxIBWYCGnr6qBmgHmit
mAn/TLyP3lJnRYCcg+bLi3R4Gxjp19GaPnSItZXs36hPwKcI0PUwr+z2i8ixBXY9nE305M43Kw/H
xWlGrfOmPnNcPgK0CVKPhV8EMpj50pB+BRzQfq6tCp9a6N62hWiBUaOG4cH2cygc8F3as9Z7h+Bk
ulgNXmirxVAWx1MHmUpUeDC+DpIcPCpUYjzQu2C9Kjwj06GGfILmON2L2wteTuGv0HawzBDIIJ6w
wMZShnlZl5ef0CDsJzTCBp9BMhcw7SxWf5z9CbEbdpYHgsfUMzqCdNfElu1i7V31176DnovxBzgw
8dIDyo0bLibbquBTMqPcbvLQxVQLOIYES6Q4dPIgqR0xXDyQYF/n2WzxNJ/mETc/BzuxpZrKVNAm
Bh4Awp4c9xMs9Lt4LZ2dUZJtLW96qleQQUCq3PRBA/2Gbcd4HEgTdk1cuPSgBhdWxn7FUBCHOvbL
7LQa/9vFqAilJvGqBalfiN+y12yxqg2txel/ODuv5biRbU0/ESLgzW2hvKUpGvEGIVEivEcCyHz6
8+HMTYem1YqZ2x29SbEKyFzrt4iNNlVlnHybz6L3tnNtn7TcOxu5fogVtcidaX62xvwuJUB/p239
0dxRfhYxOLUHrePa7mHdWuJtrJ75oEvHg12bku9ajqGLNsKPPGiVlqUqXccjAJJnGD+axr8VY37P
vY4hdKKoK966mQnj5WyMmZqyAQQcDu1pGCUFctVAcJV5qAkv9QRQW9bALBQKlKYf6ynUIwfHuJbX
CDF06zqZYJCmhQSp93yWS93ceeAsrH3lV+9wcWeRRXSyHnnbtHTtkCRLSJL2xY39HeGvHlx5/DB6
XrbpS/NqTDAl7bhPhiTj2s33TaHCuZ0ek1a8tQO8JNTrmoskTH39SN7Pixnbj0hJP8Zo8F4cF0O7
zL1dI5n3XddZg0XNjMWcTEkTXb2WSFgB47buMuJ2hqaNUMaAATPLjUPch+QhUZVVPqVDslH0UXjC
fOs62wHABh8xI/qJR8eMV8iFojVSMZ5D2/nmx2qbaS7Ej7iWczqsyTYJ3UHsnA4JUOdE7boszEdZ
M4W5jvzGl5iuxrrwfhJKfjLlgBYBfD8mqqfqN1HJ/dDbzS/2iPUgpoPuRhsZ1Ie4Uoeuaq5u0H4k
0k8u7uhul0rvubZ+KNO8Zu28469fF63x6tflJfYTwREo9YdsnPK15wuoL+ocMWz0J6cgkMlJ3jMj
ubVu9JEzTA2z/kIV5yXtGfRj62c6KHI3AWvGVKKvm/JVSSRlWQ4rX04Ur8KW6pl8chv/bMXd1UW+
4jJJCkDwbliurVpcqm4kktG/OXrPpD9vypkL0+tPreMeqedYUScIyO2sNbO8GF63Vq3Y50lxEl1z
8VNzP1Td0ejstUogUjR/eM5Vfe97DbA6+qCdjoDJmU0ikNlbNWGXnrX3pnQesolnobKDvcffGZGJ
Zs/Wm6K8L1LVW27E21Z9QdVvs8baNVaz8xEgcGQdDIe8EDmdzUyGU4AjORpZDV256/TxWaV0fIzd
Keuyb6Y+XQBqdmiDE9aFKse8xGxUKzLgrG0r9acx1h8J+T1X8XBHu2evTG2+0cV+92C+8lj75SU9
VHFMOuokrxExoEVO4J+0s5XyordKl/fSYz8KBuvst8ZzjfNxlRNL52nEXOiufZk87TnN7CBstYnx
nxD9oBlupjHdUfpdYyM/6SI6GIZ+6NvucRLDMUGmRMHm9EvkOaBO6Qt2vPwu6X4+dwC+YcLpN0T+
gpuIb3qpNej/6i8loybUlHaUvf/UZdbXlBX8WyDjUSvsPCv/aCLXDym4OxuGtYmS4WLM6Pessf9p
TvY94Azi1lM5XGx+rxsBKUj15yEI8KtV7hbZvBWaTnmcJNYNpU3fGMJDw3Q5SIbqqsriNHTORZYt
4owaLYuWTa8pAXr56J8i1T6lIGW6OBuuhMyBiRLtrq9eg/EbfL1h0WfuX9yE8SWOTiO1MkOXkxFd
8vZGhyllLmu8g6f5i2P0mGR4lr0OiQ123CbV+B/GVTrFG7M0w4kBQzYqbMEwNOO6XL95ySbQX3Rl
nwrCEBb9x4wKyRTqZTDFPYVfIiH1SadZr0sC5DRd6GfA/BnPps0DNjh8gR57QUTobliW1VMzuzv0
WfDR3aa1s9Mca++ySLZawZDVuCc9GC6Nre4GIaEuKd7Eqww/2yl9n8ndZp0gf0FR9aOGfN1XAlGV
y5lbIwbo8EiTL361l6YMtZC5EUoVM0lueo39xUwwxc16/gL8ybIw0WxhmvFN5twTuvVqV/2nXzpL
6fJ2hPcM+2SK105jPdUo10OXXbtJuHet+UyZ/AnU1V+lAmYDnPUmhnFdm9D0jKmh60Wb2Gm2eN0v
WpTEJPcPgOXTS6rLvdcPdWhYzXs5do9RnG1dfzwGVve9cN1PodXOTixjjQ9d0igIG7olOewd6yGO
Kirs4+U+HJEYjoW66bbGlg8SQJjH8BK42rX3AO/M7jJHEFqF1b5XhsvklvZHmjf3rkPYgnI/o4VG
axw9oxR9foiFGsN2QuIYaeZWteMyhtk+4Lkl10aP59eOvB9BbN+t2bj1iu+hXxm9YAnVdtYAcNB5
EEhVusuYiHX2D0ygC+k8fQeVTyE/g9DWjIuRjkDyrT6nxzifXaDfIt01zP57zzFu8LzfLdUAByT6
mtqhYzrArSflgD668Xd5Qlln+lJTsR3hhe7wPgf9opjppPNERfRujtWLpdeIGxPFQz+/wgadmoYn
VwbnUbqg8SykuR4/j35/1DwSF02dbdkA6Er9+Ee5xMlV4+I+iTbKmvn+3fk9iabHOGVCsAq21XlI
1zlIbxlAyQrLbUOTyyvVFQI8kmTy0v8lZ/3YosBkPg6Q+/EbLXFuU4MZuqtpTBnIfc6jjZUYqIf7
ApABc5U2vDU+sehRYNABXrUPBvWl6yYKdro9kMLiVRtdL7eu3jRhRgS1ac1raWWsirn2qsVwcyAu
G0zvBIfgqig/+za55Qq41Yvdp9oIdonr3eO+2THxoF0UF60bdqZDEassGvZ2HrbCHPedLK+9Nr0Y
wriRKPEYjAZFoym3xvzitJIiiuBBsr7BCF6LCATR98iut6pN58TXwujWOstDH5E753QrvSs3NpJV
o0dk16ijZogdGcwhcMV7kZO1o/LlttqQDHScNX07DdaDS6quE7vbKCsPjaD3HmO/g/OChRJJLy/5
jyJKjrYtnnr8cf3kd+Ew+TcAvZM5oir3cwMmu+ddt9txW0YTKubuSkZltfYa7ycRM5eu4RZu8jaH
xZe/lFscyiTTtuCWL1NLDpyTuO/WzLEL7uzRShvqC7gY+HTEJpa+EV7vsFUiUaor/b1YrnjOs8ek
6a95Z2WonAUyF0x+oI0QFPlYz/CCLAtlpd7qJjtQnB3qNb0Vsqp3E2n/K1NoR7sfrrZdX/lrKExr
dlpcfqaW9p52/P8Xmb2bArznnMdadJCBxyg50wEvxnmTtsGtJhnV4k0KW7M3UF/p58kyqH1Op1Vj
mxWAQP8zhTrK0/5SZOWPzIOd0mv/qo3k2C64hrDiu2Omj1TLeCge7WIzutGudBrUbwUJLeDPjAhr
juF15YhbXolDNXtnUTdvfsFXk9nnPqZoU7qfdqn9miHfBUcnqDN8P6/OxCEwUOKYFNnHpCeXkoMf
Rc3dZhHf8Ps+81GdWdP2rGBrI1h6A0wEIGI3OTYXeb+l+HGjpL1TiOcDiUDE9g6C08Hp0QYM9KO2
IkZpNL8CGtGb0BxcP3sgWX5j6nI70TrrCNKtkggStkfwyZCbipuj1MHL1KNZyZ3RutvZUtfWa45T
Hm9jV1+jdgV8H8A646RcKd8/ZL7YFHm8ib0C0adoj7GoN0bd7FXkPuquPBmu+wOdCRBumuXrqJx2
4Ez7ICrPnKKAyZkBjusUjKpSXYshOVtucTT1/nnymRpV24eVB+gulX/qgjQKBVj2EYHkguCMyGza
+UxZcrvzLQ2V9KIN6UgXLBOk277y5CrBIqBP5jZJSywH1seoWYfSh4wYSFYa0CAzt23yBtHxMG61
1HqdUit0E+3iTAQyG8hR+jLmUmtLGul8yDlNmsggyzFlaU1nyg1q2oOnrRuM5yJdauuqHOCH/zpA
XpvbPfSLjk1Izl+LmqGhznTltB9ZnB8H26FpJr3k0juOMZeVMbzTQ/UkJAVPlUHSDKLBigTyvvwY
qMdbN6MgghwtFToiDNirUc5rbVb3UsY7nnQXbQxnDApa5BlAtURtCxfyvzsZPmoG50VRxNBn07AO
2upm5WkA6GIc9UocY7e4joa3aQFnJkfD2kHtHjbs0AjUtsctu5qimBHI/N6DhjWm3CGL3ExwXGtl
o57pUfsJ2reSqnjizy3h4vjQXN3/XkJg5IF2I6Jnn/NiVd2r0ZU3OMNx7erqlU1820T0roDs9lX1
7JbzIZHRaXZAU6P5MPoLb+xccHNcmyE49229mped13A23Zy9KWnuA6M90RKL+ANlnNtuYvi/Mc2v
Rf+zdwC1RKJhzBloE/C9blO00ZnExXWlxTvAinXszVtj8RFnyylm8KYnboIqUlRIEj1j5ZRswJ62
qYvFkYxEe7assPa1a9GObCLoPCykolIfjwAN3PsoD5KJIJNk7bcd83DLjteuW2viK7kvNcmtX4QO
vWHR6HN1yQPJj+sAx8+47ER4a9Igfku7iF2j29X5R5mnP4IyuM21L1axiMIOOsu1nLvwve9OG/+y
+wyyNsYq32xU21DVYxwwQK0tUR6cAhWrdkdb9UMU+rlwpq2VmuehhNIyihdvAicTjCyVW5/0eHpp
U+6Q2sxPxE9scDqFFWdKpH7pfvkoU6LbKvmUlB6mAVyXDYxM1N2VITfofGCLp/QwMSQV6RA2Y3oo
R27cFqdVEOzjSZ26uTuMsXmPym80Ha5aS/6acSg6ZsRmSY67kMV2CFoEbnnLX1C1q8LTdoVT3Hwk
mdR9r4vS28l03GbDvCk049Z1vAaViy8g8Ldmob4G3zFDLRiqDSw5SgqkfQwJs798j5WxLoJhFVeI
gXpEjIPYW3l30aAnJnahhb5uzPHeVt5mbL2XWvuMioaSl2mfFsV7X6OL1b0g1IbvebNoCnRuU5zn
BWeJGVATbwGZ9GEH8JvEWdhJPGCojDnuV6WZrGUAyjIW35TjXTyhrYHuNvMkUSwuHGf6SbsKlLiF
1QHyvxXdAxktO9+hqKGlF4iPvOUOiSCsJljNBFq2Ff65WxTHokE92jh3a2HsW8LgRs05da770Fj6
kRCSndf6F037hdx85TFhRIP/Ix7k1tT6k1X6ewsrggNG6VfYhwjsQ2+4suzmMTPmRwT0K7PiaKdC
Dz4oqwe1MnLyFwuywY35xZLPU+ynJF2POAM0efLqbuNG8YeS8jr7BSsbcxwPpzdOK6MD8JcsHY27
yjqgZJJcWlo+kUpus8Kg/ENh9qu3mpmcg2bmAESolEfBJhW0uE7Fgcj8o0EARjtNDyXm/qSOjqKU
u4S/ZPJd8GIXSrcxT5HlxAQP1qfOKT1Gr5qfp7a6XJwK4LIrnEXIVYJbnnVh6WXtdkroYa2ckwBy
6GsBnt5XSOypI/T8D1XhYu6gpbnSvZXQPISGEo1InIFpZnxB+aZW2bcs0D9QeboAbkUQHUh66VZO
/q3yv3ph7EH73t08Pwym8YaAep0G0MDGeA1qtLRs+AhRXpO2PxRjeypS66ENmhHXVrVWXvrYZ3OH
V4EoWGQlg9W9pNxy4DRYqubhAbZuk3TaMZa4+Wg+HsSbMUu462Tda/0E4GB/9YZcOxXzniqOBfJR
PUmPU2G+zdJ7VXm0IgJrPer5xucNYWQFMIJztuvHovePfjCHFq5KxnH0GMgD+OZPiZ49FN2wqXIu
0RngnyX9OpXl1p7bQ+LFB3NJNPDa7Iy6LCyL6Ul1A5hHeaxN7Edje8DMu8+EEVZGugRj5CtbREfX
0DZZb4qwiQX8HJXvDj6jqWr5LA33Rxcb9wAvc+sG99hKvsukhNJJtx2DhWcZyEC9rafmg4aL0PS0
Q4UfzYQ5GojIBs6CLBugtzuTWHKveiSWe+XW8z6zu9CmmjZAHaNyoF1ffO9zP2xrkMRi5u3KOdXY
AVsnDfXHqEG4MQt+UX1oBwL0CuI1HR3OgFwHxV4w26ee2CkmdPvcuv2j4YkT+9vZ8aKdMtBh2uga
c6ilqtxlgKGp5oWUY9+8Gfo4HfkFfWj4CJ5M75j0NLgnvIFENpUp/61jw7fgYpuKi4LIan2FXAeJ
a2VN27bRN03QIFJpqivv9rEt23Jj5smbtExsN+ler3o099aTRHOHEmh+6myQwbjRNsKvTk4i4TXd
MZRjffOHpLyhXzrkCSdO6+60tnlA2XfFzvClZf33NrMrXh8J91m250zPr7bmOzuamC6Rmz9XVvtl
9vibnPIkTPuCNIqhKZEPnTSPWIE9ns56HVjpkxZ1B9kaiDyc6cTEsG5c7xeZezUKuQqEmfmjRBiz
qlX/ouX+sZTiHYUgtW0xAY2dTK+FLsNRg8QAcLynukGA69C/A7ltE6kfOuVeSkm1rWFw7ToR+mW2
ALOOv9dUddpORv2RjtIY75ANGNsjU2kwyxlC+xrR4XjGXKxz5fwSLUmNRfZDjNaL2ScvJs6LlUbt
7KpHlZIOuX50G6/aVgKPbZbUD3kb31A+zPvSNr6sXP5qNP1ujsY2xaBc4ojQJvnRF+mDMvwtffBn
vklQ76pe5wh2V7njIYXEVadNaNzIa7iMExZol93fyLfx1D5VBct4XcvXeOqviFh0sK/klSCxF4be
aoWj6eSIBG8nmH8i0PLU85Fg7N0wmyhZl1V08I7eMgob5qtQ/Rr84l6BhJhMvk2OSVIzX2Vkq9O4
GGsbHQVpPD21w4CJyrpzPsWrBB/zMiNbuto7OUIB3QTJp/cx7jhMtMg9W8oPgV3Xgci6lZRWaPUS
SDwJYwReOuRCaRDBXqCPbcePFEH+mRCAtVYVW4F1kViUbOcI/ZJEnN9BJG5jYp5UufgQEvaAxkVi
7OpoJMWTNs+bCK2N3TBPKl8h1Jc1O3f9UC1LjtSSV54OGYpAhzMJpmcV9fcko4sYsGdDAyQvIFgD
0XTYtmhvEL6xczSnXGe4lFatnPezlp3jtrjpY7NDb559GnH9CWFHC5xZPmKuZv2JUZMs0aTunjQZ
7zDq9g+E6j2MEzTX2DRblCBPnln9HCQSRB3gYp6Klc1L1Ctzm8VOsO40PScNIuM0rnkna666lZXD
P9mp9ijUd2eC9CwLrl6h5c9dXT4nE6FiwfCiOrHRoATHGHmWM3JoIfVQsbYx0GuwdObvQQTZ4Yrs
IchGGE7Zvdm+9X10DCrn5B5r6aORuWE9WZvMnfhTgidMDp/zJC5FwIKv19OBQtIXBAs/Kp5JlDnI
7VXzblrWqRvrfaVzLhQB9m87utS9jYsN87zXda954VKRgarLzy2NBV774QGg9cw/vPLoe3MzeZpM
rhq/rK9zovZJML7KZjw1Q7aWuYsbzPquLLGhrvbc6HG0tjzkH30MyuYXnHCDc20r4BstgOxpvPGs
CmCYuKOmRTvEPbKQhtOIM+Q60xRbLhIr0oSqtd73TIZl8zUQZb2iJe81jdPvtsxxv467Cv5y1Xcg
TMVsnRkjMP02wanVAlRjwfjeaoO/mlytWPl5esR1TExd1W7Qtr+4k3UzC/YXRBJ9U+0iPTo0fkr2
W5A4kBlMvYa9caFAHAjNMI/FaUj8Z9m43yu9/OnZNlysTeGe8hdzmE1OQVpbj1LNX1ExP9NNWTxo
BqGJtIAifYB+nmITSXtvbbQcQs7zpMee2xWhUl3O5VySgCRqlPlk8NfdXZKVlHCmrfKhA8F0zzzt
29qs3LBvkHbVRXtsKL/lFAJ87SWxBaoAK7KsW+biSxrM70Wj71JpgzqhYhY14ouShER8cC0oj8Dq
jQoNt1A/rhwrei8XNRDDBPOXMd97Rz8OLoC03/0yLP0ZwhJ5YDbsjH7B7BlSMC4iL8w44v83UdRv
r00Wf9ZZ80Jcg7by0QCssRXNWxmnuKosdKaqqJ955vG8A602eguro6yPbra/IlocVyqDQIpy4jui
5q6nSCMLDWFLkli0+PIPd6JF2+PJn/PY+ZtqyH6UA95nv8edYDfdx1iNLkf09IMbiNhqoVthhtGF
xj6EqlO3HhJvAnALPkpUsCvHNE/4lF/GpoVM5XN2JFC+4K/zRfOeu+hgGw/jWxR89HO/yIavhmfi
VclmFrjmxsF4zOaAPGUNIbSzyZLpAbgqwAQ0f6VR/Vqk0Sd9tZ94HeZ1LKYnsRTNWlaMpBLxbyva
k5UMIbl1TxmdAk6Nm9xNvVcnck89Rr2qfG1L+U2Z8gGzSL+2G4Mj3IvZEbElNqkOQTHB043XIrDP
mAMxO1T5VsMzmVYmmEven8qo+MxZycrUb9ZqRgEJ5/dIEOmeT18QLiwm5G1kqlnY3ntOTrI2snPv
0wI+9azZdXlygm5d+to5b5wtTdTnYAAkNA2sMjPvtiko4fGXXEJE/ldKZvZQEnsadHCt0RSqDRik
Zs6fEho+aPwwqzEUTqI+oupmf/F+sRZdBk3DPAeMMKWnCWCxT9Er5cFprKt9UA3IaeVWz2wgIXOG
uYihjbVTtgx7VMV+xLxxgR7Qxzx154brqR0gO0CVGVKK+asm6gvlahsmtkV5VIW9vyJv1cu00K2Q
pS9G4iGu8WtmlI9Dt/KpeOVGTbR6srINuUsrqY8IktqgYh4n0nqSXd+jeinM4KlrxvU8s2mWS9gB
X/+zl5U0mQz+doKPRfeUlvSM5tBd7hEqS6wpOX8ey4rytdh/nWadHzMfsmxad/XwGtM4WGDT2xdF
6l9to1rjj9wBK4aFYs5zLNPdVbqPOlB1Z6fTTr6XbMkFx1IgnJWdINackXiu6BnWmZzA2yX3hitu
06AdfTF9RCn/KOWhhQr0Z1lm51mmD17r/VDc9vwAl0HB+Z517dF3KFGfjatNq3NjMvP4rOVz0W+z
CHG7gIK3W31jNtXTwMKkJu8Z4gBROBngzfCYaRXodHoRUYvKsnzM0uZUOrBLenVzguJB5OXzvNBb
pLZtGVSvcyOjlYkICJvtyfYhBcflSu6jA5gZrgs5XbIerKUj2BE77tYomoc4EcxcyT4g6HhlmMYD
5uO7Xuh4ojjo0XvvAguUi/iCCkOe3Cldnuw2OOtE8ON2wy1QEclRwO3GEaPH5CMQlX3ar1ymHTfg
05/z7isqy7Owu91ck2VrGojxgsEvVzWMH6nN3SHmjt+kjd1tjZQTpMk2efdNQK2607zXlVbAqPLd
c3ZxzGLZIn3FzwJ5gCXETQ6HKAOuOOUR9kIIP5hEgplCi9j+5y9fxVchACJsInotp38eopo2ithb
6wuUO2g4/RuUTIzlSEG1d202f3VZRmwM6QDhNJYPZlrkT9DPgJOVvRMJoke/A9thg7NXqQsUn9k8
sH1lYO+ud/GcHf2mfOjgfnTfpesXjSmJo8MALFT1uyGpNx44TeahWLHtYFmkySIQivbdJOo+XcVl
iIYKXhAJqh7ztiX2Y2Trb0XMvuZQO4qO52i6YmtX+kvgl0eWDraPlooVd9Gqi1k/EUxGn5k+xhtX
q38V6HLqPs94GshaAcoCShRb6Y+k901csNYMUKwVjxNcrE9eKdSdilZli/0vTqv30ez0XSmyb9Ec
f6+wfq07Nz0Wc3LWJ+cZa9KDbSNELhDqp3P25TjuysPQENp5fGsYbcIsTx9LTmNbZY9eTCxG3R3N
rLg3ihG/bIGVFU6zanQ2Dl5K3D/nTkHLmn33kaGAtwQJObGL4tjSYuY8feDBYzxM3enDrPx57bNE
k64Ts0ZpVGF7C5o3p2OYefkj9/S3WuvfE4UcPe42WokTbWh/jeBdhsegkg1oR/kx4LHG2ZgrABId
sJtqBQR6BJx0SYGAtQcq0TdMHM92JxFHJhvLAGC0AspOc0t+FjNK7xpYYC6sy8jyNxrdRbo6qRQ2
3oWYuICqwT3cRTMfeovwF+kb/9L4ba4bWiQ95R78qAXlcuFQKpnchhHNmKzMGxnt3GslpqMuiF85
FB8jpC8ubFnoaxgqKwXD0ydQUJEYQ2+GKRJVghgWvf7GJpxqzchOXIWtM1eOL8jsn3xhX/WpPA5T
k4VQdch61avmqTfM4dQvYCOrcozxyNOtADXfVN4HtDmbplXgP/r33MTsPGRHSSh2qfLzWBR7TTk/
ZyzKje0iKCJ7Y8TjluLd8qAbc7/HLsNkwHiAKri3Xpo4u5VGtVW9JO13vFua9mO2y8+M6yAJhp8s
vLtgBJcgL8nZe4hX9d7BBprfRaqOXVdsCCxD+06Mpzfw6OH5jJM9iM3iooQCRxfgSJClMYsuWWd+
iwuQIFz58apwErETU4fIq55WFGitZSreuhyTfV75uERTaxlvUcgyum4MRGIqx4rR4EZcJfmcofzy
3tU8wusF8fvU5meWg13lRHuCxx57Pri6Dz51toUVuf07xjYUuGrYd1nxrDf9s5u4cDc2X5pfqltA
3vfKEKSHuGX2Ac59RBVNdzEPCAwu/cjpXk7zMYC4Xrlmf+00APw4CJn09j72IkGtmEqGbm9589Ie
Sx9qHL+NpvGOqmuX2jgpDXcODWcm0aT6QFF07Du8jmp8ErrrPxMy8lBP8/faKS5S+6zIS8Hd/5W1
8Sv84OuS8TKo8X2iSdJt9ARondoUJjlEegU6dJ8QKE6NVTtq49ks6+cR6X7b0ozAYus55T6vDX3V
gcyQRHDLEJwoOH0bczsONnSPnTyJUdBVjEPC8vq7a5uruPGvPRHEVkufOJlabEflh+dRkEs9oZcS
Jf3fUX/Gv8fQ6b8H2LvY0AvHdKr9/A7nVX91h36HZkn+BCtQVDmU6yq0/pK++O+hhfrv6fVlDgGY
SALjiv5etDtRAKNDDf73X/KHP+T/Sqv3SSylgqPaK5lseQ9OLdjtf//oP5R76MZvqdCpDWwZzRr3
/U5ukpDguRVZwkdyY9aLqOwvsX3OkqH5L4F6xpIm+Y9AvdFELC0VJc6Daq8imqmHdwsyz7Qx2XRL
TyUxStj9JiZNIKlAhMiAQsAbSrb9+jgE1besJt3Y4ZXOSx2zbJGLVdehlyN/DgmM+pbWE+ER5YNj
Oz/aAZw+bujJsedDTiN8XM8Xeq4DiL0axyt2sFTD3j3Xn3nQnCJoAY8KEb3Of2qyo/ZDyK3ykEfb
FuFT8wYhzkuD71I3swu83MZFGCek9eL0mBrLFhouMv76bf/pUVr+9398VHHQZtNkadU+sh8d8dOo
d804/uVJMpag0X/7HpZH7B8/HHwcBxhkzh4vZ7yvtvmF+DQrhKvaMGv95aH69yBV3fgt9t5tbb/G
RVsT+v6ZyLPEXWuie4NIW42etv7Lk7v8tH/7U36La00McrVTFeT75FBerbXaQ8WuJCUtcZjzZv+t
EtH80/fxW2ZrYI+VPg/8HjOe6IqoN1Xg9asBzwxxn9Q8EUSLvCB9nK3pvc6YW6osOPWeuZMDFJTr
tQ+jC0EvxamcRbhQClh3sXPZJH86DHeMCU5916roZcRI9ZdP50//6N/DYHHFEdHiVpgehpWFeqRn
zp+Ye/77w//DiaQvEaj/eIxE7HqxbvOZeA2q5npT9H+Ll/3DP/z3EPwicWM+ax7Qxg+OHR/QjEAd
G/hfPpc/vQC/p+Cb5HX8n385AuYdo+t29CgFVSFugCPmgf/+eKw/vGb6b8cdgjvmAssvkKh6hx7w
EuPLemJN8AyUl5Q11F4ZwkcA62xtRhWbHDcwNqzDpwEBf5ecUPWvffxZ1PuuUvNkT+Xj2JvYJgo2
NWeTDs1zpnmkXaljoYqHEfefGA49o+R//wl/eIf1304h2cTa3OeKtpCeiCHRkhA0uo/xFL2g5j75
OPT/8o38b7PSv7zH+vKM/eNZYsZwfAfQbF8NvrX3E/kNYmZjs75GGtq+AqvNKs2nj3w0n3A2XBfD
yJg79KvE57gYdolj7DJkaKxJ5BI0VrqmbA3HAzL/LBYw3Qx2PtrEGX6fHX6tYeXi74GbhTn97w9r
+Vr/7U/47cCDPikKs5mq/TQWlMB4Am7d+pWa6iD04i8Z5f9bsvdvv+S3824eGfPjSiv2JsBN21KD
Ys7PeVndYqBws2331NVAGBPzDm+NBkL6L+MU7HI3WNUR5HfcklnZ+WiIL66PlXhURxdNXZaobTzD
KqaUFMzlyUOm4yxKMzPeuZON0KQ8JsW4HymOUpO+k02/8yJvnQd/qwT/0yv/2wELXgUCl1ZceFNy
xY+y1UR5w6L4ly/nT0/yb0fhLOxeunIAKfMVDwurn3utqoe0j9gp/j/6b9CE/F4KYOmwR3jaGP/y
LQFnL0ok10z8rYH2Xw+t5ccvufX/eEWyFh10azVcqCHe73u1LXdimz80R2T44f/7I7z8it/mwHro
A7v9H87Oazty7Mq2v9Kj3qGGx8EdLT1EICwZ9C7zBYNMkvDe4+vvBFvdnQUxIjRKD5KqkgkQ7pi9
15qrKqb6K3ANQvKMSPyMbPHhKtL76VN89yCmU8wGxcoCKhNgoJuSEw691y+zEPkNmtcBw2jY7U6f
5bu3aTrL9O9/u1c1xt+29LiQ1pX3NtUJoNeQzJS704efRqX5VzgdfjZatXLhApJrcPyQK0loOLGG
Z57A1/Lou0PPRpHQVXRQCwZhXiPbQwTgGcRBTd9g/JSnNALrXTRDQShPCR25z6lvqG1xaKsceVho
Yo+xceeevsrvAhGmq5yPNV0WmdBPs23uaaxX/PQA4+XQ6hj7dJtO1EjTwygvTp/su9FzOtns+1d6
BcKLJae4qRjV0r6/MDP5yVLjBzNWN6fPoUxf+3c3dzYK2DVbn6aup0+oW2lrJpodURsbfWudee++
3UlxGXMwvtQYUu2GarrVrgt5Jz9Fe3tVKE77Gbzrl8m9/XDmSqbX4ZsrmfPx0dlFut0o3C70hL/w
2q5DR+xKAuaW0q2ykrfFmRlnWsx9d6LZkCCYSoVhc0HhztvCgNtMN6zchOceyfQyfXf82XjQGCEa
54pRzbytL/XVuNV36rV0C8l7DXHv3GM58uDFbDyQ9EwzM4WVcGpDBFfR8GcuTEQDWPGg0vET+VQK
0m4oev2gZrs+/ZSOvNNiNkykxej6hGZF20RtD3ZqkSrSox2Wl0ognbt/x65sNl7YI1yuodbSbdIM
9ToJ+seIHkff5z8kq9iO0JR1s7gZBDD1jNrh4vSVTU//u6c2GxoaM7TdYlCzrdUhqdbCCYDiG4jC
SkeI7gpr45l5+9v6zfRBzcYF7KNWbuucCbvuVfYKd39LJ/rXuLc2shOu0kNxZgD6KnZ8d02zwSEY
QxXZBSh6T6NdEYcVYhy88R6UxKpH1SX7N3nJRGVP/xa3wdsAAssP62sYYLet1uO/cu1m4+n22qzo
sZ6+00cGYWv6Ln+byUoPuBediJiZrD6onViHLbgQzW0LiifKtstjtB3V5emTHZk2rdkSI1NGt8DH
k20RVy8jmJIF9V0jObcj+ir0fHOL58ntNCRM5LtTX3UzgP9D2eLEjrhRAD1tBDqDdflqrsvl+QXN
sfFYn32CKvpqnPzMYUABoM0Em4yEo4VJpGgojQcU5U4F61TJjcPY9Di7iJSw87fTd1M3jozS1mzw
LF1NruM0RVKCu7v03bUKUrbU1duqQ8FpVBoKTmrAcr+MiVK4xcONLaQ2ia6LO3k3GqJduKbsOXk4
beAlX1yOBpWzhoByM2t/JlpjU0srb/yuxnOSLdXRuJFq65plLf1jPS2Xiul9CFV7akpY+4bxEtjG
3WgVd4UZvkl9h1OsAS3TeN5j0yvlShXjo9ynn6JUuzW5AGuCdWAWpfrO9kF54t16jCR8C3z/r1DH
dnUu0cQk1MyqwRzpHVJX+96zlBsQ1jqBBcZdEbYZQdy2Q8yVcOg5X9uKoi6kFuskF3IFrXDnqsWz
jg5tZdqJWLdRvKMPRPcBGsgGlTVyhlbHLi76Z5G54Bc0ZG7kL2ROU0c+xJ+ewKQheWnBVbmev7cr
MNahfy+pdAM8zMFm96Mf60MgkdWtje9pVzz6BaJ9FYcb4PlXf4gf+wRTiRRn8qYqgl3vDY2DHBp6
RkOJEQOVEcJzCROlcUQiRcu0yW4lLXsYqnxl99p7YynbRDDx1t6W3up1K3UEQqTgTQlqg1ij7hMB
7lbt2Nvr/YM1heXQBP3Rd4oCN6MrYYiKu8bFcwjYdrrjKKPygDJkkl10QXgo5BIJnaXRiQesluKg
qMY98wqO29ECgwhpr9YzJEgCsfoQQI+rb3ybEKt4vO3N+iY0zGfYbdC1FEypWAVcFBOdUd6FdfNm
mNqtntafUkH6V6U0P/luaLm7yk0luSt1UNUN82e1zotgDdQKZZfcHiC9HGqllBZVJ2OigXknl5Mg
svEea526f2mlr0YZrFF83TSpeavDHmdBSQK2Bwg2JfEghKWbKzAaQnyfSlHj3pdg0tAnkdT+Opoi
1Ahh2UKJ3aYZ3mn2cHdNQLBE0kUom5U727WMJZTBTR6mmE6zXzm9KOjO4G+TgT8p8tAxFIyHVR1e
GEbxbgTiFbQ0Je6y+jCyXAGomzcOy3iEQwkbEIE7jRsgLTMLXVsZkpBa13vydSNG9+G+CIoXpUVS
2otPVPFXUhFVy67z70olvbI6xVpYdGNAo95APbyL+f6XMk4V+nLZvhXmpgNZTjsWjfnkBZdoizi+
XseLQcWUbE+GBlzTGD0vNLnbDzHVwC40HRuRtVN66QvujGSpNcFLWvmRM1ZWCqutdLoy3VuSucPa
eGmLYNMoPeRjEyVG1C1LZTxkbnUftPpUgER6MdabEMpKao9UHfX6nYD2+8LD0RD4xsPYs2qwAb+O
evQA8Apuzhg/S2X2w3D7p6aJaMaX6Jyn8Dm5EHcpr2TuqfayT1iqB8qWD+bFKMvt6I8/rFZMb2QE
4yK98SPro0eZtSgUa6MpNOGmEUXx4mXfgG+IpfED+u+4HWX7Isy9d5QEVwPYmWXa9VdRJ2E2tSdA
x4iqobs3x/oiMOAXAioIlmWp3ukt+oZO5FtQ6qhZSybkuAGBkitltZLEeNn7msOQd6F7zS7L08dh
qNad+gVix4Xh59etm/5oc2o3mv+u6QiMFS38TGv+j2t0e9tCC6ECdPAyRzW7G7Oqf9T49bUOdWiv
1leNjAua+AI3jKmrRxUCoxqtvUX734V/4lDUe/KK8RDW9srGMwhoE4kwcpdVDpplMTTpO93Fz9qG
Lg3NTnZUuwRRNGnHm3DyJ5TjEzICZYHLFmRhNDzbjQsWpAD0ofpavQimh1i43uQYe1IrfNjI6+hL
AlMivKK9KNUBMH2PmrKJN0HYRGRXcJcqKb3MR1zcxgBw1Mbo7a9aGaq+aB1d0+nC6JdGFd1YXfJh
qNUrM03Pu6tfuqZJ8ru0tLNgL1fKB4bSnZwPtFAwHZfQ/4XUPnhE1zAI2ru4GV59k6onE+B6sMdD
AdN3BYsHqmEebRIFE5ZSQihkqHkzcglAn4tIAnKTF8EFYuBAQLUJR1z2cv5LUct7pFjbxtP2QeR3
QGAbJgusNKm+pvSKvC3JV/5IR11BjYhpI3Uq3vwSck1LjayFueX0afpD1uSLfGJiYU72lp2RvkRD
5PO1l4caQ/fy9FpAHFsKzPY5cZLkdqmo0ZbOy48IG8OySpndEvOyN9iBVDrO4cEaQBrSrY+y+hYk
K89dgRQsa/VqIqhb4IlD0/oRaWhZJK+4MAbvXqIqrsrlfaoUrzkOWfAtxCgUSOWGLLoakLp5pdjr
6EKJ68XW66FZ6vMXAbtuGM19WhZIQwz/oKTBZZKUdzLpBUAD+Dp1YyWTWBWUId5+nV9TQhGdXsYE
DpGFJ7bgQta5YeEoseJ9o8nsoCr50h6UG9CAz1UgX8IZ3Y7gc2IT6oSr5QcrzvYlVunY7WGi1SDu
gFLa2lOZNfs8NdaawJlQl9k6UrMJutddIOe0VoPRHXpVeUgl9aYVk0lOex304qeRZ7cyOKjcfE9i
7UzV40gFRojZ3iaLUYo1YxZvS0dZw26BAnFwH7QNoS8L/dnw9sHz6XfC+H5tL+Z7m7jpjXGga7zV
S+W2a/XlSOhO17HUs61dl4FiNnx5AbXZUQd335fXyUVgr4jl2CuZngG7B5oL9EnuXZ29SoHsIdYQ
PEyCMynYmEa2ydIwcyxJ4aOTf46y9N4CTOwAsI4TJGSAQ4Zd2j+A0bmuNHVDpA/5Etiv0khaynGa
Y4SULyvkgqjzDNVBTLCxeuNQkOcgdf267SqkkBbcudq0FqaeQF+N7lByXtogyTpmi8kf3iwQge1q
3K9tR9akHzMhnr6Dx5b31mxfn4ikTnAjpdv6BfDkOl37a3CH8N02yXp4y85sDafNwjfbFmu2iQDI
qpTqVNQpyWRJ8/uoObO7Pbbfmm3eA2xqTahRj8r1pzC59UF469a5Pfqx33r2HhsWUg7Z4t4o1Ute
v2rhmbtxpCJkzXbk1pDVodSicsBc+zjwkpWV+up7zYsnlanTZoIFnvHa+smZm3Rs12jNNuZ9pZDo
PFAyVjesWIpxSeTzNlmiBvSX7ev46S7IwXVwqJ95q760Id88b3O258ZUUxKHxvP2Qd0xcFWcqkze
WIIjo/eHa7+MWrycnSNFRJ7bya0aoxsgIRxWUCnDuQvvLY8v2m325ThcQElGARe1z3Ec12d+xyOj
lG3OtuoSnrs0l6mbQWCsg8V/35JgmccL+1Z2ErI+xZmp68h7ZM42sXXiQpBlOQusmMBKqXxA3fgX
Dz2bFG2wyigrqmyrs45vm4bhbH96ZDhSoDJnA0NXYcAeXdQyuttXLP+p3SjxWjdlqgt6/dTXGFZO
n+nYGGTORge11GRYhGAyErYVu3wd3EKEA6SKwOgJGd+Vlp8505HRwpyNFr0ip/HQcrd8KXLisr0V
uX6nyPVfq1aa6p8rTW0C1x/lcoaklnVxJ2cLaG33qGhWUsri+/TdOvZcZoMHWS5phl822xLDsK7l
9zp7gqDvxOHe7h5On+JI1dWcDRdguApBdSHbBllwUD3jp+xOMuHyoFmIlk+f41ix0JgNEWYPrESX
0OeEDT7HSvtZ9M21Z0efeSJftJ6HEyJ884IQ0C9FlMy/giL0UMXJo1nIT3Up39TksdCaDs+870fe
ja8lxm9lQtULurDC80/8wFNkvJXQA9xzKoAjA4AxGwBS2+NimbW3Y7nX7XeTpMzTd/HIy2DMPv9S
a1q4zVG0BVHmmJn02LhduGmr+okEyF9yrxVnHteRV8KYjQbsVT2E6BVLOsiTMezEgrirQX0EBnPm
Uo7do9kgkGYWWuIQO5QUr3OOaiA6OH2Tjk1/X8XF3x4tA1mWyCOHbtfWCzg8dK1LPXCUu37ZOeqi
XLp3lrnq3pIz8/uxS5mNA0XgN0kGm2JrSisPX6ABlvn0pRx73rOPHzRWGEiZGm/tejP496SHXjSw
uFKRL4PwL05Xxuzzl4RVknhfJVsK+h+4Z9n7DuX16Qs48h7ps68+iEpbDQ0gBqqn3BBcsrK14S6M
bZwIwjl9imM9Sn02sdujZtlGkNO6XmdXEOU33q7Ypft/Q8t25DHos+8ZDD9ZVHbNtmODo32dPHI9
gLpeNSfZg/JYWatxqVALXfSPbOqQgLK2Gm/Sg7rID9gqzrzXx36L+cev62mSZyxPZam/6xJD4GdF
l5zC2SCuuDLMl9M39MhyVdf+PK2pRAvkcmhznhZzqV1fGQYJL0Gl7aAKbhVR9Et1GO8MK2zXp894
7MpmH1CXKLXb50xARP5E+nODullJNy3YFSs506g58o3qsy+plQ3cpQoXBerwUlO1TWCMZ57LsfWM
PvuA9LGJUC2b03iDlmxZfFBJ7ZfyeooH796Kcxq/I9+SNvuWGkitpSkb4VaBlzVV1P3rLr1Nkujc
dRw7wexDErKf2onusk/5Zb80VzCpebc9SG9OvpjUobITOQjuz13Pl8r7m12DNvusBJW1sQi4b+qG
OEPH22N+bta0CB2VQARuIOGmDl57eqPtetga57pqR6b+L6nYb/ODGuUaiUKct6b/ELn6Cv+E1RmH
0y/zkTdNm02doa4lIVTceDuaGf4qqkjWw+kjH/lMtOmMv/3eLJ+oGSEv3OpmuExKeamVb9SGQvPN
GDanT3Hs1sy+/TjzKWKEnELSqWvo7wY0I5Appw/+pYP57oHPvvM4sQ3igGi9S6S36Kp6l055Olmm
HrAMO1WjH0QePpAvS6SHXCwzTScrqFNWYSyQHQYThmQ7gWkq7UXSqgubiCRMTAcX/Eys6Dh9G+3C
DXHfEFApe8AZ+2ozanQpRBA9w5bf+C70OYVd/oJAjr2nDGtL125Hb1I11gO1/QFqZOiv/F642JC6
jd4SVySqjJKr4V5Hbbo2veRH0VuHEZZxRI2ZuKGrJuzeKwXLuKvrL8DlP5Is+yyMYRfVFGUTE5QP
LKEyB+8lhruOdCBlAr3CyKXmo6liMVTklwedShE+okDv0xCf/KsBnApVpjyQJB+QVW+ayrwYFRkn
ZHuFyPCucpNNOjlcGkM81HH/gUn2wrcjHOmkS8PhJszAvJqstH4l6Y4N0DFXqC5lU+b86Wd65IWR
Z+OqIkiNixoKMjSKSFrIaZQosOr7vzZsy7OhVZJAMvaWjmyC5BUzuCibu9O/9/dfqZhLD6PGpOFI
YubGBX2rBT7CRv3q9KGPzAdirjsEpOvLWViwats2q0kDJC0xVe41rDP/RqP+2BXMRk9JbWV3kKm6
VqvwAafiSu0ehFM5gzMZ4RfEUsnV8qzq6GtQ/tdvV8xliGrfpomRdBmho8CQO4MvpbACUrYo9ZFr
WV5gx32p6Ju6mKDAgYI2yHBbxm6HcbKOfxGBBYu2tHctoMARhiL8hgpuJMRVw4Al4g0ADNwEYmD0
AwXHigaRAkkWrxtihLdaSMhtvSfFolOVl4UMOqvbVDWU40YJ/WUdl4UTd9Kn0YlXwGkMBbK8U1OV
nbI3XGkdcK4ywb4/GmWGnBX5elL6D1Kv3XmGeMaacA/X4aBHZLgV1aVaeT+8LL8XdnihGTFxtIpx
g+OMQj8z8CIJSQAcxDOo0j0fFARJ4JjOeKWNWBdafXgLtWqlp+MG3eMKXzOE1UZfxzkqGavZmD6c
TCULL0YjI+exvYFHQEHYdve5qWzanG6t5tPD/bJZk+ket0tsO9xJ69FOATnEwQcZDL8yuh2CBCHF
0six67mA3gedV0p3YH+I2yBtIg8uMxPptpSsgDY4sZzsYXZ/dBBAG0X70LvgRh6GiwlI7AbqptHx
nMlV8gvq2b2olUPY59cZsCu5iXY68b9YRYuXusZJWJtPoZJfmE19JUVUy00L2XTg0vM1ZEexvAvT
d/eKD57GnIJs4nHdEiBJskbNcH9OO/j9ekXMNWp2b3Spmg7ZlkJVbfwkOG1reJ9x1Z6ZDI98YXM1
Wmk3ZmSEVAzLyv0sAL4u5Nbdnh4kvh83xVfX67e53EP8ZdU1scqVVoF/1VaiJBMT5upfObytzYZl
oNylh5QNcThO1TYL18R2Eilmn1mwf//b29psWG4iScLKYkWEmWx95loINWer8N8/VVudLXPVrG5z
ALHo80Z3nZa0JHP5zcrzfcvLf/ruHFlIfXkqfrv5mY9zvgUUvoV80wPblpzakhjTAvy72ZmJ8ete
/OuAaauz8ZkCB2W0MKImvhO3KVE3L+m7hxCtXumfpbeJb/QlrLdnBD2v0eVkwJry8OIt2xIisfOr
ol2MK6iGbCX9v/Q+2+p0x3+7bDZZ+B30mkcm6J2KzKMDBRv59D39Eoh9d73Tu/Lb0eEFuD4S7Gxb
m2RiUFPXD3RAl/THadNCTh8KIDkEk0rJ3WgCiw6RQ5BQFkb+vk536vjYwyP1JARuMPKgrltQjGor
XmfKdZQ96u1jjKZal4xt0vZAhqBt6zRR4UYEYh2MT34LrgkH7Ugad5dgLtaCZZXt+i7fhjpMuDjf
QGJxCvtc3UGb1sTfXfBsOU7516OFyJZY96Nl3BQHuO8PcmTcREH2LCacKbg8Kpb9pyKNOon3CXAt
5Tb3ra0JiHnQpGFZTM43O5RWoo4eOnl0aCRvMjkRBDd3oVPL0NXauFuHYOUrUe7qGOZEm5NfYcfV
pZ4BoQ/CxyJRXzJVPtsqOfYJznYBimyauobEYFuvu5U6vaYOSwmHIOI1iOPVtK+VnLPbwGlM+u4+
znYFcI6MSky+R0vkgDtszVvYNvQnr30IOylbmkTTOKkp4ZLWY3mj5u4yK8Zzr+2Rk88GSlcqWMoI
Tj4yy1vSD9kKz4zw0675u8uajZG4joB3yJhbGjQrqneroeoA+G4jlWDpuVK83ekP71unJYLfuYk6
Hdyuk2wwXN6nd1VeQpfi6A4MuW2/llepQ91whbohfxqfgkuSkl+DB9LEl8H6nFTjSMFobrRGdBNk
+BuybREa+zD7EZNYliOCSRxMoMtQdtca3arTV3tk5vlqL/w2ytitG1gyuYJbsrtNd6t0ZJ4/nT70
kbf+q5z826F7nKi9ZyEczscLDyTCFOyoRJuY4PfTJ/h+PQGwmDfltxPk45g0lcK7Fmqr0gfTaQ5n
7sqxX30+FEEb0YXCKyCN0XUBUoKAuvomCeSt5srJmZMc2dfYX53V335/wtxyXw+S+MsMAtB0Jd1Z
K1JJkQ6kS+XH6Zt07AHPRgMyZOJEUyf5eiY7BqEb8cYTrnP64Pp0lG8+yi+r2G+XQCxRH4OAmJB1
1abVy6tcMZyo9PdCbtF+dBeS7Dt6SrQa5C69INsrI0YPGBKev4GAMTSwcIBfBMzIK5/40c411m5D
KoGB7NsA1VSH7pNWhMrCVos7QDVTnDMcfGsMn6ppWkLc4aJOdn+Rjwr+s9u0PkUIEobKOj5YxAig
BLsOPaohYd0uShV5qQw44vTlH/MGfJXQf7v8BBgc8ke4JPEOMmi+NpBFjQua9Ut9XW5IdfSjBc2R
M6c78ijnducq00Kv9ntkCO6NrZDPdWdXZ/oK6vRmf/Mg54Zny9INVfao56Y6qDSkwfKNnxcbPRmX
YHzWQ9kv9Zh4jARTO+G0VhGsBv01BHGfQLy/UCDPeBFhoBVaaoyB0S14cb1KHLlun0/f7GPj8twz
XfktW8ueBRG/1IGNyqFSynvDUG80bP4QIP1J/9UfCJxOoIhHT1UzIdLUVToWqyyTVpU53LBG2Frt
JPGzyKSzK0hIJqSm2HMnEzNhPwyF76GnP5eaH555bEcGk7kLOxxFbbvTlGhJNgi7YFNK3bsfICNR
C4TCp+/OkTnjX4zSVtW0hTpmWzH0APIr63b080ejQ1euRM+AyNEeZnu9jB9Pn8868r5M79Fvb34q
ByaoZ/ZyWQ1wtSCC24tA4efVtRe5m4ooiNPnOfbOa38+j6uoVdv3zE9CJ7gH3k7ivVpACE8fXTsy
fsmz0VHpJTfoEj4pV9BkNPrusWl4MLJEIGteIpS1XhOTVNXGu8x0glqM9BE27pWl1didKFCCRdtY
g/iIZCRl7cimSi3QaIc3Y1/d6B1VSAU7v1yNbO0xLaA+JJv9rqNA2sBus/K3sZahgdkfp6/n+1eN
hd6f71alGDYkMznbtuad3141ikG9l+wB5cxTPyL6EXPfKWVPEzDsVCK4jl7JCNlKK21caD+BoTvy
BYDYc8/92JXMnntuUSBLAowrPcnABnJ4YoSuqyBZ26Z7Ztf6/ZAn5u5SWMYtwRlcSwk2ELT1pTCK
u9PP4dihZ6tgBMey8DQO7dURuDnglsO5YfBIN17Y83VwF7EOpigIfpFeTlRXB0ByB7NEjs/7hK3w
I06kK0pf21Rt7hVZWfW4eII8htFUk0WhO201nnnfpvfqX2cNMTebtrVMNnToMgq0r0q6y6Vno12d
voXHDj1rntmWJAeal1OOtW3GdWQG6ZvZR2fG5CPyGeJQ//ylCF9YxFcKa4PVAKkMOFCjutBLDYDl
pz/WV+CpfuYlQD/yyBJthImK2zkxLiJkpinb7Tq48f3ozLV+P5gKMX0Evw2mPiZNc6wY5CoE+P49
NnEs13cFgKG+OcfcOfJBidlrUxrExCFZRukJckgCIVc2T4XAeVp4f+17mhsFzYAFg59zFTAvVi6c
4aEbz3xPR16GuS1Qb82QHKWAcW0kRj71HckURI24i9Pv2hG9pZjb5Ma2MFLYc1Ptf1Jck/51wVLO
25NiXWy6TbCaxJ7k26FrXLMvs27G8Myj/6ogfvMJWbNnr2e+F4kcY7Ap3ya9Skq3dUGe4apSoysg
ube2ZpFToC6gZGZKs4y6+zB8cKsXr7sepHopE+ZBrslWG4tNVOKKGEMiQMSiobLqq7e+91nixMuk
3GndBJ2ByYTAhjkw1qdv3bHhaC5N9nVvJC6D77Rda2t/Ga97WvY9+4EFGj7HA7y9yNY4AsSZG/b9
QkdYs4kBWUbYjNP59A3zz0W9NTY0NPfnGjNHRm5rtiBoW3PICqSHIOVoXTKhTfTc07fqyBc4ly0r
pdJKfIDZNqlo9pglNPksbEeCThLyWABGnz4NMbHfj8pzTXqtp3BgSpp8QdMmRCj5F3GkBAtE0U+K
iC66kkDqlsVaFT2aAZVBkgLbBaTYdCEP2m5QaDukGlF2TWWvRCNdh4jiFuTTk+sky79AaoF2jX1v
0bjEAjVKJrNdK1YSJFFpJHFy7OktWr5+X5BTkStqQlg0qXae9mPs7asOOxyKLuKzVR0mdLhvi57c
KskJzP7GsItHIdPKNWT9ZwmBNeg0f1UEFh0Zie40xHQOPUAAcj2PmD3qfD6ToB5WO7kx1pKNqMIW
OglD3XMKUFU3YFXydhKRlfo38eB+ypX84lXFNUb4677C42lLw2PaJ/y4eOxM1eF23SsS8TS2TbAr
uR41kWpkqd+nrrUt+amlWsfvpcDFNWQ/O6MBZS6MndTXt5Hmd8uw7680FcOTr7Ufktnu67aEFtdR
phrS5ABptFrmoXHbN0Jd1ClNvEqQyYdRD2Z13+BfCNc4/+olusQ3WQ82QT5cC5cYVFt6yl2Ajl2R
tZc9k9FCiqVHl1DlnYI9r1arvVpLO3OgXDG2SH9tdSsSSEmk+9keMSGke4vch+heL/Ku3AA+eFAL
nRb2AMG/vId49ekOzVWI92ZKIutMi7BFqxxXvkg/3DpUnVpryqUvgcGMiLYLFTiviV0D4JSeTFn5
iCvVafraaSPmF7I/bcK8OhqTfX4VKqN8phB4pG4i5nJ8PSlT4U7+mNrpVqSRrsQPb8Nz3mArfDzr
xp+++G8G5rkGXwE6X7USoKOuJnLWdQ91WNfke4uNH4/bIrH3ZHVcVqFG+fE6UqSX0orvvz7h//zV
/z/vI7v577NU//gv/vlXlg8lYv569o//uM4/0vu6/PioD6/5f01/9X9/9M9/8R+H4FeZVdjz5j/1
p7/E8f95fue1fv3TP6zSOqiH2+ajHO4+qiauv07Abzr95L/7h//x8XWUhyH/+Psfv7ImBaR79+EF
WfrHP/9o9/73P5RJw/ufvx//n3949Zrw9w6vcfAvP/7xWtV//0P/m2qaFl+xjMtdJxedUa/7mP6E
9LS/qbqsCpmhUDMtZWKSpFlZ+3//QzX+JvMfU1BpNwzZEvwtYoimP1Lkvym6xahiC1Xlv9g6/8/v
9acn9H9P7D/SJrnJ8E5WHPhrzft/74uAtsxvZtuyqfG/lqbPJnShSLXXRNVar3rZ2DYZe8xVYoSx
e0N/3/buXBuFNoJZn9DZTkrM7D0pPS/dBa3U+7dan6vWoTUwRmO/b9T+Z5CGqX3b2UbqOVbnttRd
VCb8oLAi0HRtFJKd542uACONN/1CGzMfLj5e/epaoXdeNFCKc5toUEKRjehddL2JUauuzQCH5ehB
mSa82uyCZyMq2sLJ4orUX28MCvnObeIx+6Fk5SjD+w4j86EO/cojD8t96hAPberKTde6prxVfVi5
Ti+yIbqCGxkPn5ZBdK26HLwu7YCeqaFGyFqutcqqG4lIRNujSf3UxM9r76K2O6X6SfqsNEL/HnPp
pSewdhrilWwcDlnRJIQYqXmiKT8g8mbFi5boGXxaeJniEQ2B114letJEl42bxjDAB13zbkRk98rG
zfVQe26kziI0OfFUP3waSUhwt1ZRW9pbkquRvk2QS6evftTYAxmUhlk+ZV2RksrrU977aYWZMpDz
yr0uFgrRPPGyLGwvweVtecg7kSOQE/dRFyMZfgt4xXZ5FVMbJGC3zWNN9ZbEzRAZt9FGC97sIquU
MdK2lZXBql1Yagg5OyfHVv2FSN8qvKXoPKnYjYVSy9ejpkedvw4kCY/bQmh+OVGPYe63m0rYboZP
UUAU0jC0W9RHmlF1rXKtwbsVBLJDjSRoJiE2e5lHVVc/oBuI5CuC50OiO6SSTtG71ngTGLOS7SC+
ktm2EjMtNLKI13aXm6DDsZ8R3UoCTegN4+WYGbzIpN6TfqkuhijKWLUmxpjdyAXi5J1eG6q/7wwT
zHqSk0Xw1teF3ZGMYES9zFbUJluCol1EiKKU0VZ/dktLS28LzQ6VfdM1sdgpfcZvDU7e6qN7QyUc
7a6p7dIi1bVxcRSOtt1pBzmQfeMSlLVd43ZRu6G9Rl+PWdsSfZOvXCU128/IUzXpspFhbxgREWu4
15V2YWVNMFQlgfAmFvNmk/qSrjSYd0UXmN5LI7xS8W78xjfpC2rNUMUElmlB4LuKwK8sKXV33app
klqwt0RIlKtTGG3py/eySs1K7ndEUEdMT64ZklCY5IP3piuW6b56xNsMpDuHQ1RuzcwkXTgcTUzG
XURORFmLfN3h2G5YHfFU+lcKXwAyCNWRs8l639jVXpSl3t0GSsIL4nQg8ovlQJJTR0w4kSQZFzPk
2ioekKJ/kM1B/6hEVJ/cK1gVNcpQo+bLv2IxZvYGR1gUf3qWKGwWAmYRf7aBkKVra/AitKPGEFNb
8GI1upEMSdJUoncDRX0TRVEbh8EtveY67ie1CgbxWHvQW5CM3ULnNKljhyKXDr2fqeG9JGW8LKJv
zfhScdtOfg8KlS7XIs6isN0TBJhDTCS3sD1Ega61RGjHSniI8n4KhXYlmXFvSPLgIgVNHu8a3NON
M8rEd8Mxl4jG7RwjC8jswGWxHcc0zFkQSINe3aWjZOrPal1Kw7OolEBcK3UTxs9F5nfiPqz0XE8X
hZlIwyXjndwGWzcH/bc02kRp75SuGfIrK5FFs4tCg2rLQC6pfY3dtClfNY8+6oU05GARHJIBdOlA
KOBoXWLJl/qtSzKjdZPohh4DeCf6EsNNV+UkVlCttd67cGjdR+FnxE2z9jPEWlZH1dxG6DN1hx5g
XK+8/8/dmeU2jqZRdiu9ASbIn/OrOGm25Nl+IexwBOd55tr6rTfWR65sVGY0qgr11mig4ApHpG1Z
En9+w733wBqe+K2UKTtzgSzFblDrcYocyA0zOcXQ26NXXSaAgXpuSuetEpvDcjHzZk4P4FhN/VwY
05S9K4Q1kL4UJXrV3Y1pOZBz3w4UzqUJpsNtRCb0u9nIi8oZKdr0oLu99MOUR/tVVUsA3GOXWupJ
M2iW97muEn+Qk6ueUl+rtXm3hGTub+uxTDi2+0iR5v20JsmfI5L/qiT6l4XO34qjf1s4/T9YEt1s
e/+6Itp/tFAx/seuyz/Kr7+WRrcv+0dlJDHd/YPuhhLHVmhPxG1z/X9KI0P+gwRkHcAgqE7ZVv9Z
GknyH6qhWmy6waPohmncyqY/a6Pbv1FokYbHhMzWwJYwevkvqiPlN6c5MA7u+7JiKbLFw1P/LzWS
GROEapOFcTcku6q4DdCJQuc9P+tO0p0T2puFlXvmJy8M+avFVeHQxBZps1nECX8HjBJERiRfhfXS
FIHZolALgCi2ZP1YW4SS/dcaB0p8GEeaQBe3tBWBcnDtNujrXYpdvdmI5wkG6j6ZT6oFysMxft7I
ajUArWCZd5ru6lwOydaavMJwOZW6a5+R+nFO9TtrR2OX6ifj7WbLjwjzPlJPBjPhOeWRFkCEXNT8
TNWdLon1nAynttit8Us3vtjTey8H8Tnr9jLgkHZXkEGEirq++Xsd5ddsgPl0jORDHvYkFozaYzXs
549EOi3ttRMGy6Jr2zzb69YkVkXeooxky5l+FMtD9BVmx4oW2QInu5mO3bE+1x/xLSBx0wPUIT1f
bLodx+/LIC4wXs/1Po+IDNnYbyCKzfQ8V77yNfqW7VbFTsiOqACTb9b8np2aIXuq6hXmY216BLFW
A8GoXqIF89t/3+z8/3lli5tn4V9f2o//63+Sn7b8/OtV/f0lfzY82h8WhYFuaqaMFEO57UP/cVXT
1Bgmi0rbMrigNdOg1fiz39HEH0Tx6yphP7/3O6rO9zPgEEC70k1DYcT1X1zR3xbJf7Y7DGlwg8m2
Zsl0O8JSvtVcf5ldMyMfB1M1Bqe1yJ4bqG7NBSRizoYClmIi9zB3svqj08c03ZBsYbr9qEksy7g2
tVCO/DWVxwfK9fpOCHnHFKZKzoAr2mNSpzN4o5rKv1VmiJcZ8ldFzj7FrGl+UeB7tfsJiFzMOCYv
GAx3REBVxQiBZg7rB7kYvM5aYlCWLRzlvJ8vrRktp3hIMMOQf0WRDOc77vXr9z+GHayoYm29ump+
TUQeXXGHS+w2i61SJelhyWCMLLZuecQre3bUyicbgpcv4U7xI1n+LKfsP3hehPxtdvr782sZGlse
xVA026CD/ftuIBs6wZRIJ+C/hPVhzDrInKwLz60QOLutugFL2CIdGabPRI/yszIa4ikep89e6Z2+
MfIHQeyP205o8murKwPRFNYhTsPwBhNKyCHO8uK4iuP3F5bDqj02HGxtqT7N4hnGEClHc0hCkJ2o
L1o8X8q1ba71AiBxhgbk8GSJ3ffXfn9a2GUHBcjvICFdqcMiL6/m259kXoZQ1hlFJntUks1jVkOZ
KVCE5AMWLC1KHgg/LHZRZ0Pu0bs73R9QcEI9q18wUWWnOApxtYcFKTpCqXb2OsrYOHUcqHM5PxPS
lsAaylUfDrDxBOppzrL4GOsgMFXVPBto4s4xEx36JM0AlDpmkKFHAaSpTV/7tFDdSr99295OXpPG
2osBnwg9zC7MUqK70bIgJGxgSPkU3IvbgOVZ62l80dVFcjCdJPvvT6twvmuHab6qsQZ5SZ0JpKhl
6dToawpBtFjfR7vzdQtaL2Hs8TYmvn4HAw2kUxl8/7JrVohzamS70uoP0WDGvK4tQSxdF+9LoheJ
4GlGm7y5xJuiIX5LtbbZMswxPD2L4jdJHrYlvQ604uWWDoGtQT1hdUeW1x2SAj+nqfCkgY3fdqs+
nbVWDy9yQ3LAoGmnYrDfanUej6pSqJ6y6iIQ/ap3PhJ2xUkEeXClacr775dy1YzeNTFG2FUk/ZyW
7CmVm53ZzPM2MXvzpEqqeZqV+YGaRARGqOuH7w/rDWDH4GNB2T6fNXL9dn3bVCebCfVxGny9qbVz
Acb22He5q9ak6009tTAhYtIplNtw3VQN4+2hiz5myvYyVq1dnNgmhLoYHE1P9Msyp9q9pln+PJnN
3fdnUj7Gu9nCARHHHQyWsG9ceUohMekECrEHrN+Y5pJI1hTxqc3VcyTZb6tVtWc1zLu7eTAfxkXK
zyOZJmxQQJc68w81Ft1dlTPFr4kXIgnwmE5tcxoU/L9A5wuHdh0IyGRDq9JIrIpi/WuUW/VQGfnL
OhXyiZYOQU9aHxttfCiUyH4gYms35u2XqLEpJ0oLnrVd9bslau4tK/to6LcutHYKorRlfKd3eyAl
ezPqVXOqm6q/p/KydiskxnL5aa7dq47Z/AEUEHN6yzSO42g/waVqn9POTHy9UrEBTSIOitR+mBo1
fhCELCr1dB+CBAjrscJFxodoVcGyEShgQuA51zb12bCM2a6zxnynWlOFIasyL8a8mpdZNyS/GyJ0
X0DyRAwewNAqk+ZITMx/jJph9BxComyVMyaL+vYJAyeYesT6tQZN06AsmFbJzIJywjcEEJm5aQQ5
vOUAcXIoNzu5VKLHWueJLvXEcNZKHo5zNb9b6JguY34rYCA4BlKrWBduNPalr0TrLfW8uv/8uygf
7W0nyGX4/k9U2pfNPBnaYQybwhVqqQb2VJaP0tg0u5BIFgxqZvFoK/yqGgTq73/MlyWGx4T+uEqG
G2Eky9/XGB/Z95/+8XezJDvrqspnXS79QU+6X72anPLMNN+kqge2QLQ6+9/biWx3JGlKrZi9eRLD
W5FX3sRcIrCJT/MRl6hPelYouzRZTVeCAbsBbl7fZ5leAbobiqDXI4FcVMnciuMSphmITmAzngRz
YqvnI0fIrDHNN0Jbunx/GKbyzQp7MBeJoXqDRNpiJ933kXVezNybbO1JAn5DgmYDHeRgG2a80Wq4
s5V1TbXkVIS2YyC8ZhxBZmB8IMnJizWw8s1zo5T37L0CW2P8Z/JXnRGsxHou1Op5KW/HFis0EXum
kIJGyvYNBPBxPc1y/sIYCrisbfkxfNnCaLfDLHw7Kh1LNTyGJ/sb37qwP0Ta+n2o+LdvJZTUhfHq
AnQlQS7ydDBlKZlsbFi9TFYcWcTuMjQYYhUQ5yYRVaBCc5U7lu7AZQ0gQe8nbgNgy3ZtUlxDo/NG
dD5FErp4KOpNL9nXNsl2IYhhlhz9pN9xnPpqawYD1GdzCHeyrp2oc+7ziPFmOJ1idKS15kOqdMnI
8uvE5H65nCj0yP+0NzOJVxnyNFxXY6e58I4Rs8ZBX0XbcOi8zOo8dcS4ENGExBMUNPtwexJvT8Rq
ShcV+vNAIMAQRoeBGIZkrdyO5BTTE/3bYPPrza/6utJZPMsqPHc421QOTpIUntlg3VKI2JII9oxD
B0nSKSf/lG0hAyN/pS/plemoSTHOT8XrUy1IZBY7K9lDOf+mzgfmHFiUGs9Uo129qP4gzW5ha+Ta
anehVO9Asnpykz0bkeKClT1168zrMB/7eEXrWe6iMPXbUXOVZmL6InPfmBmn5OSxWecxbRwJ/tew
0Gx1ox81pZeSimqjq+wayLwXkagOzh+PFLFVjBsDBKY1V7sh/MrJjWMUBaA4OdpV6OQE8Bl2u8VM
fE3U1sNox5nnQvP1l3FwOgC2+bQGlRD+DXHe52vQROZVjiCLkg/I9I6EWZK7Y36azHtLNm8EPy33
TWJ8xIhkQMm9mBjdwtrpfXJmAuz35eqqEt+cGiAybXcm+meOp4MajXfCKrGQRZ6FdY2smPum3cUE
3ub8Yh8xzR4TIPAYBR3Z4tjkARcRhXXMbOb2M+1+2QzgW7OlARLVbdVaw2/m8gb71efdjf+9wwB7
rCuIsIPthW4EfFM2pR8N4EyrrDaWaN1Rb5Hr1QFjPS/ht0IM4xeSdEnYEqdRd7p9l+SxXYlDCQdP
r+8VPC7Mlp3cvJ160XXoEJfZ+nlq520flX6XaqCKlwAzk2OPo5ulwock/jDWX01nbeOx9Ultw4+o
uS1uk9v7OemWU9n3z52MzzhZL7mA9tfBes0dalwv6ot9EqLq5DYaTuiLKyO4/T1z4FNmVccmFbvC
6J2hkk+x3e7TofDRg/oDZFUNVKRqLHdabm3ETDgx/9/J1jGZNV68W6Nygiq6U7X4FLbzHh+zV1aZ
M2oNeaX592vc6Wf5lt5pJF5uLWTsHG8vcpjku7GgwbY7wnTjo5r3WyjEd02CtYQHNwnNBY64r1dI
R3XxfDsLAQucIcF68CEV4apUqpbVkVoI7rwA4SXkt2VSNsJnysbrsJwnk7pUYeAJPlP5cTvP8gN3
t6s2GV67YvkUxVG3Uk6xweF1ZY6gP1K0OT35x4yVLwrpYPLNNaQySxbqRdcLp8rsV1XHNctccK0p
NV/hPHrNmrHlXiic9KsS8R0NPVibyoWzerLh1+QtYE49p7igAp34skq7SLGCHr6WfnCjDaZyfmNh
dC7r0iHx9Sm8heMqUANBfPfJcMch4RQFgQQglKWVCyfCnmepvrK0vjDHO50DMyo/VDPi+TfuGYIm
bqmGZyCl7jSGpyGVHquMJc4mw31ZqlNQcdeTpXCXpxrSiWhfQ0JbhgVz5XRfm4R43OY+FSz6tuJW
rq3PujzuMoXNmJi2YlW3Uam/6aNxKkTviN4V3USissDSVKBVUUsZZ/sN4Ngk7+ugucsq5xzzljct
y5OtPnVZdg3D8ZDbRB3iFT9MZk8kIfJ2VbO2hirOVmI6ej/wXBmvaRve6LTDMYnmt573ryHXr+Wy
XRKtdupa2pud9dANyXEq0ZVF72p3DSP7pSfK3rLiO6NsTm1jHEgU3n/LsO3yEAqokXERvRUSYlQJ
4UQHAhoSZKBLpH1F2kelRK/aqJ2ygRUKUkTN1WxEEtqjJGJOxHGbkxUWmVsgH8R4L0KGjW5ClgO+
tsD5yJZi00am6YoIHZEprmOVuE3MtpAi6ie1/jHMpy/bGN/1IfHGhQkdGxoES1yF0vqepL4q8yyr
EpmnWnb9KUD5NrLxaZSgbNWw/kFndJQ01a+XPuiK9aolakzO6nooG21nlRhr86vIugzPWY3L0jQ+
pzl86ObzrNXXKJEetaG7hK1yP0zbBAR3ZMVPNrDSrM4wOGrNZpTHV6OVS3C19X0bOsTxoFYw12O0
lD/rUrxX6+uyKs9y3Wvs0tr3Hn0vu5uPpBoDQ5ueVfYhG3SNJykzH3vD8tc49dFdbmmzSRsk/1qX
t0ulflRm9MFC6VjOVaBGM+N1EhJKaZ+unsmbyikkFaR08yrzJtxkJkBKcY6bFqay/WYY5HM0UrlP
vthFHFrA3WU904cxraTNrtTnrOR61+x7MaVnqTp3wrpXl/zUA1s14/RrzNb90KJpIePAlri5VulF
z4H0TvUeEMK+ojzrbP2Y2gNFirKf5Udd7q6psnyieLlrIvte5/xjMboTNcoxk+JBfqLGdTVZcW2l
/1ITWqlCebbrbNlIvTU46rmrxQseRL2neMg366zwWlf6Gyr6yMR3mM4vSVq/koB2z3vmua/qN0Wi
Hkd11lT5F4H3Z02KRmfou63BhV9yh8cK3220bL6jjdgmNfLr9CDCd2Ux3gfbIMKw+po6qWZmtJ4z
hTSYxlo2rLS2K6gmo0Tcqt1ZK37iuZG+euqHjfbVq7lwBnQZDhnEhFTLGLyhloV9TjB9Zbsar1Su
ro8SRtsFVQxRu8GkRCfifAMKx1nZZ8ssGB2Vd0lqnzRgt2wupW2yBJU03eTu6mdC7myyQjRHfbvJ
RtOP+m6iGssOuZD2qyBuoxqqu7rQOGlpwILaJBzBnty+12SnNlHqD+gFvBWFiURJsJElkm21bR0T
nmjZL2tqb2WOmKTQt3Vfjiy85s9CNtCmU3pWK9Rz621RySUWKjfXap8p5octdZfqNsXuIwCss4ca
c9cpni2P/joOh4pTf1QWT6lRy6QogwglijTlOM7NixGNV6kMlly9KEXPvfed9bbThzm19KloRkSK
RcWNqxISB84pma1TE1lofpTGchn/bQd8c8E814ex5OhcZUjDNaZUrylQ0plJ6czQnTZms3AQpMwm
ODsRLzQP3NlLp+kK1UGdAAzTYiieloC2KUwmst/ZPML3SJyQHBNae4MLLQamukQEfvCgYeeqJ1Gb
V7ZgbHMvaztf55l4uyIb3ufyQRv1ALDHXSVbW7Xo0B5MxPCsw481Ww9VXO0YcVx7s7zONO9BmSaO
OeKvUbpPq+BCCEtHSquSPPnhkFkJd5l7sdT7KJLOxB9s0hMZA2yUebEaLfQUKf3V3RKewqx8B3SJ
pUQFZ05kGlB2TsxjT9YQ0LyrKBpMWfYBYQeh8uOdUjDo7NpDHAk/GhK/kRIqAijpInGq4XkcdHdl
0G9PZlAX5ksTlR5NuB+TI1CJp6q2930WunDhPSX/lLgJyUt9SljdOpoenmw6nnCiKqUs3ghJ9msI
3Zr61EaF103xbq0/86l1yYr3CNTdlJnpFfEYkNDrKi1Z0cb8kIN0mwXHD9PTV9bnjtTTVsndQUEG
Epi1mFFNkribAL8m+9Lr7dirOdu9ctLuRoYxOCSUN5rYB2soxmNv8xI2JQMBKfKXxbwfQwLP9Y5+
JD0aa7oJV5Y1RM5Mx2we4lvoyxP+n00H/iEbi7O9ChS5teBWc89kjdss2c1gjZWw8BvLeICGfcdw
F0MzdL7CPpljHtwS/dTwl8Z9v1i+LLYjUrOSO2P2JDyUZxmz5zxPvo1mpZYTV0NqqJmRX9Wtl1IA
rqH0q6xDv82qE3Wn3H5UkvVMLqbfFeG+qbqfk5J68ohS0s4du4i4j90irk12PWnoJ8QMbspb9yVL
x9SqAgIidjMoazbkj2Y8+UMO3YX0HhZKaqwe6zr5gT5hh4ubXVQBiwBdYoGsLkkimM7ckNV+Dzog
CPHx6kniJ2H+XF+75PNGZYFB0Y77OOWo0NWtbtdb7N/R7aB5I+t7O8mwGnXdHeX1tGjhbsIFIUSN
os9tJYbzY2sHqW3cJ0LelwZQw0Rn1DeZ0adRxEgzBtWruv5Xq4T3S5EYG9V6KceMz+udHiYeu8iL
lM0c2lUdVLNMl4TneqG+zDorsOZuO8t2YDfWr6w+Gbe7UehYZh2EHcwq9th2bR1AbDjpJBCaxnca
MaCZel8PRiBYpiSKTjwIifJIkzpR+VoMjIdQkZR9fJgLMhr6i25mT9VSHZlIXiwL7d7EBScjgARo
0og6oBV67ccfCavIeA79NYoduY6IgU0Z5lhOm2afI4pGwuq8cW2wiZBLp0X7vM5v1jMPrQ4jDE5t
pUYgXokXZAjQ6Cmg7foIE2LcKmv1Od7aydFyZ631uzD3w3RyEbotx9gwZNzseeXmzENyvR/ZaxIJ
n4W4B4vwLQxnHyXRAT8+WQpDfaeSz51zyeTq+yDyH7PF2UmgCzOPZ12rNlMkBxFn2aJ/dW3kxNFy
NzThYa3QmmgzZ7/xi1eRJ7lgernmuxJDxaR/mPNbLYdua2pfltQfOpQ0zQh4Qg/9QltewT88dGRV
mg1xYSLXyGxnZB9JGwbqm9AKiSFAh2r2L+DI3WigTZ5tBhaLuiEdyZGi1alWw8/U4lHSzH3Td/7c
Kgyx1NDlTeYp47ZXhgc7TrBXqPqpLgcHu62L2tefIvUy8V1NhstcqWSLM/Uu6GQWfQM2uxEXvFRB
lT+Gxkcp9vyvaUx3jrRttCq3IP3xWU+LoFJnv5psKAnbchk3VRHvFlnbglsPlpSoFUmbXU3p9qm+
Xg25d9vY3ibSuk/68NDn02nNQ4954XszWhqx8+WvULaXDWXvQQMYGEnrM9GYuUPEVcAtep/Pce1E
JXEQ9n4Yb6U0MHedeNmlSW+lCLSEiH3sMcurjUSNGxrRJmZ4iqxlx/nw0PedA/Bsb3ENVZXCERTv
OznaJjYUVtyrsG0Ccwz3sp5ftUohQ4aE/VFNXZXxU7novlKGXp2q1S7rXL21Sl9U9jmJS6Js/KVN
PXIXC+6h4pIxDTCV7qywiW4naBAKAADxOTeml9mROJfzY3Er20x7+WiG2c0G9X614gNj7Mdp/dnQ
Kmtp/DZVqrOEocfAlSa/2xV41cscyAuLuK3QkNHrwdR0wSCOSzsHsmE/Rn0SUMt/lFN41GPpzHIk
GJdPbdfRSCBHlzaDtN63WujbdX2Wl9RLs5/DBIArjDwzpR+XhDfXNLpMe7TRetKBkrJGJ8oCdvw4
+QpQRwQDay3/TDv1mIxkgpmpgfqLXxX3c0t+BBQVzxylD22k99OQKxlxcWxH+z0p0CnlO6XHQZVL
Zwm6h2qyvBw1puyy3Zy69q5bAfe1/IgGvplqPWSMA4nr4dnFMtIVBaceQml5CUo52qULv5BuETFa
BYZ10ORdXGE+VYQfMxHQGWjWrZ8T+pMIZ56TA42FE3EAqVNNbpm+XYkwQm2EuS6f/by3LxKXlgKQ
mEmTU0ZwCgxyvpkXYrh1hkm6pIIitWR5ptcngB6OWUFOkCpPIhDDqh8WtHiG1ruzGFAI3sutlyUI
mbsfqAlRfhOxlpAUGHdHs3/Pl3064X5h7VatpwJXr/kjq77gE+wH2YmnKw28AwIusOXQqZWdZe0K
CwJR+SYpj3L6JGcfI7+6+RUK+7LaJCByK4CJuZkSybOVxEmVIrB2RrvsOYpXpBHqbG6slp1UTj1s
fqAWfUhV0zOakZdBYxRXEehWk/UPwieoo4c0RlI6pzgBcDMcuvC5SJebFvI0Um8JhbCnemVHuwWi
lnwWXcooadhb016KmxsubtNjcVbLzIvNV9aVB6FQIfSRZ8QMSntxicr3XnrRmp0dHlJNO7cj7uf+
51RAs9bLfqss5lk2dzCl2L/9StKohRL0igMq0w/fqXe6utNkg4HWuz6GLtrWM9NcYRqI9fvXvJi9
OGFuT9g1E6ThtqreW+ZWSbqdwSmC/ha9/UurqUd6MSqAInEmWfq06vUCUIbR29C+lIvpdSG8BFU/
ZziTiBsNcjaK2Os3yao4mWH4U9kFlpzdZbl0jfN0h0RgYxZM/xC61ZXTi/4+LWjyMl7+RVmciZHd
olC7LKTKxIsjupuH0LqN/LTAiJajKkcL82yGS1W/F5E/hkzqplG3t0u3KtwWsMNHk8R7O1Mvlepl
SqMc4yhWjiqEFxbRvZMOIrzGtw8tc2+hD1cjHS2nWGvbLYGVHFtqBgrTNsp5Ky7mXYG54F7K2z1g
qu1QrBJlKuPMijXLcW6z+CCsFBKqTumlTMYpY7GyG+Oqd5u51R9kBcNeldHRdpp0tktbPhIQIFiL
LJSBarlr5in82U3qkVHniy1Fy1ZKMu0sa7ESSGb3i7XlcpAUEr7aOloO35+2qtxtsgII1/en3x8a
m/CsQX8xWqW9ppNeXEzpORqbT7Z4kC1m4Taabd19f0im2HTUDGRqqbT6YSBax84j5QUcW+3qdPh3
iJq5vi2maYlyBESoBVaYsSVaojB2UF3L90qTMPers8azxkW+r1vjvlxAtCZIx52yEct7tyKiWFfe
GzqUE9Aya3TKF24aemVpvlYbKwmRbX62+1B/GMrsAGE7Ap70NC/M5ySzHjdoorPWMXqOKYXF+hyi
tJq77k5S5NqR5qT9tLMvTZcm5olzzmDRMjwL1u7++08lY90gEgXVlMkuYDPddtxSfbRSUTzWPVil
DK2m00/j5DWyJZ7q+jCIQX+0ooEZVlu2h2S1/RKR9KsU/af8ht98fzcRCxIaQ1UQa6m2bOm/ub6a
0ozNfDQHRwqH2RnIL9zTwuXPZtpDRtcInOu7+VdUh/InQ6GybrOjWhvRcUWBBuMk1FkwivxSjCtF
URYWXtp3CrPbWDziUvhPKWHfUVd/14QgnUOrZ+tCYV/9e+BqJq29GsmT7DRqVMTuBJBiqtez1MvU
B0vkydJSXvQpCc+gOFltG219l6msxvNwDQ+Aq+jWCUbinPcXYjyv5ZJHtWNozVdbjfwHVh4eECcg
LTYBgrBz9uIyte++P6xp/7NQnv4iePrTRfFX18Rv7sHbC2Dj3JAxdtwQm3z+d5VLVAorqXKUanTt
1rFDDnDXdjxMchvOs8I2QcXC6GVmxazVqJM9UB5ix43pKSsKZhGmod/zwjqVtswXta//UwjXb373
fzw+AUpIxyGi4Qz/zdQxRrY+SoKI2IwXm9nvPHqlyrOtphNapmxl/pEozM1NTbKO8fi4yktD0k0R
nr8/QGfw/v0zdrO5/MWWxCP6VoNpGlYX/GXffpq/eoaVWLIG+zYf1Ttl8gZFGt2hrAZGseN6LOst
i73hEaJgRJ+3rwxJ7KJYztwiysnKSKd6V2r7Vs3PkZHNJ53lbjswxMCAJz/rDeCfNp3M+3//mP9u
fDSFzgO1Occp8Wxdtn932Yq66wryvCJXI70psHVSXBzr89//DGGbv/nC+Dl0TgaXlWWbBkK63/Pq
q2qWWqJMoP2wV07ZISvOMl3L/G7sScTm7dVtpFsA7UsWOVAQQ+W9BD0Hf+tmc6z3yD9r4wddGbYv
w/JKzRuac98SOEvTp+rRJut+RiiKonGnWFt7QBdTBTnZnG1ITmTl4bzXkl+Kemc2tdfrzQ7TjI/E
7wWPt+rMEiMaRzexd7NzjN7L5NMCddjMZGJOFKk3aUTtWcTkJIQ7LtO4KUd+Qq9dIdbtdUyTo2AW
G70nsTgMYejP2uumHaiHoS6NY4RODH1E9WbMbhX/2pTWfrCYE7ls+0Onix5LFJ8xxk+U4vZnLh/7
7JjcA/XDY5SxxOhXwlP6jlpmfilL3OdRDUfeJRoFht+4n+38By6/BzXs0fJIB7ttn1KzeFLWcyvt
o+G+q4mA7kMCANkU2xmCvfKttJhYKtLJSPqjgR53Vukmeqm46E2muKVMvKbVYnzWU6fD27eN0ACl
DUVIo7G2gCcNeU0T1ww8i4YAP7HUnVxlrsb0Z3bIyXWksvWmLKS3XvwSpPI074dh+eyqfHKEkYL4
ekrUZjsvz5PMDbbg1zXYUsqZFuDHBASWUdK9cj4dJ75j2+3RAm0q3p/mkyG/uSQcbdS4fCNbOenL
fVM/SAabVxm+ChvnkXTnOCk5ZctrtarhA3drJ1zThyKtL7HSPxThixQuF+z8+1Uz4Q44Sol3hMfB
c5XPADS/M1TUmvFg9qhPF1mUGzEZbmxyN8FDw5BT48oukEFIaODqemKbv83sc8hWO44/dAL+4Ezm
zV09P6etRDGz9YG7AbNpnUEU+yYe3bEgWZ9ec7UfCYBjHL3PZTKSs3BTzYNjxTsTfQWXzK0d5TlC
hrCrwogZ1xtmWqQBTKibRyHeu+xrWBZPzRsHildl2n6jsrbmMfqi/RWmhVekJ4AE+XBVhCAUyA7U
mCcke1yYYbaPxMRuEhTGtC/qdCFiaC2H/sYYpAK4Wi09MevSyNE15A43QUV6Y3a+LO2vWNwCDhmB
zJfIrHwLm4E/LR8FhMm6fJ3rduOHa9AptDrcr2ulcpWq3pAdzJO3Y0Gbaa9R9RVFVxNKo1xss+gX
OYOW9iD0g60wambAqz5rzSVT8YPITLBUNAq33DIahTSbSG/JKXCZq5nU4Ku5jzPNixueOLSDNWPP
dXkWOk1B4s3djlN5w1CbSd20GYzWbfldKt6qYYWYQX6aeQymaWzKrnGi7Of/5uislltHlyj8RKoS
w63IzLHj5EYV2BEz6+nn81SdfQaSiR3rh+7VC8ig5UGS07Rh8sN1W7afgirvWJj2NBd2W38IL5GK
8bPMXiBiqDU5Bfe08dUmK6navoQlrbo1698p3RskJcStkyY35t5uRObd/C43R2Le7JmDpiKPgnA2
hlGbmZcE0WnqlZRDR4Fjs9Nw6xKi9ZR+zDVuT7wVFUhHUP9wqPAzS3WgtHmuM1A5LG1uc9NVzO4U
dXAR0NjR/M+qMWdoyZusPnvouqpArvp07NmQ1h42pV0sTAcpt+fUIeXUm+bGXkCWIvhnWfGUMLpV
RDuAuVDLE038ex6r6KvoSarf1xppw3UjOYqATPpe6348VY4FCqMivwo01UbD7vTDVc3/anqpGbaY
/GeNxzHS3aJhEZ19mHHsPEs91zTq2IYhAG8rJhrXsH+TANei+p1BAzId2Q6guA7yqVcgzsuJb/X3
HpVWPIucM6WTDr0nVg+N8X4dnFOwPHG8lv1nN7Kj8GhW0sqLkweKL0cqH+DYFRu3X6nmo2LXClhs
KQuFxHcKYYzdF82Cm8pQV/by8pSKzFHl95f3nCPqJR/aue3/lcmtZAilL0Cx5O0tmT+Kb24sY6HW
QVCVvDq76fKHxvWS9Ttr3G9M7YxFYuIRZryxymXNSguH/RgeXpL0XiYnuHCs1HDC+mfCp63M3g2D
ctGYXIIE3KndBlQMQf+P9qBZFE7q95hpn1zvOlZiB7mP0yNNtzJm7ML0TL/DkzYcEsMni8b+iKqE
5FUyPDjE5wGcLfpHZjF6evBoOGJNP++Hrt7p6nRd9E0xgz+Z20g8FrNvidCEj128TsQTTM1I3+uM
INSadpZ4MSG0XDOTtpF5sdr3LPqup7vVPgXWcMutnANPLsR4aLYawvVonSVdGzTE87UZl92UX5r8
7r8ihLNuBDPamuQVDaCo0yGaaW6qX6M4acJK7gF3WlSTvYZttj/zQ7S1RtC0Ii87TetcWMBOx0Um
8mQz66aDSk4vTgs3eDX8mjWZ2JFj8rCydLBFANpM2Xdl66iTSnGluX1n2lbZ2UBa5ai5VExunEC2
+o1qcqDr2qlA2QMTt4BF9zJWFPHTzmJRF29gOKD6LSA3ONBIL0PPHqwK9V8gWbdYKKQts+SroVSf
gjn5lVmj0TXEG16vPHJMYaW051XlR9xpO5U3Rj2hjynmsFzGM/DKCA9fBxiAAInBbj4wWXEgWOrD
Wzhu9NTLFfIrKqar15eMF9qalfmM9SjIWEkzntkY7e2hC1T1Z5NIV7E7T9I/fUjsBHa28NFI/VaO
XnP9/YzHaiOLJ4nS5yVvDhYPe35cy5VFc2ct2UTtGpdv1UiBJGP2k3Hv5JfeVtiP+iVsw62sj36Z
/5MTggtr65QAZslh1nKoQv4wF0oIPXEFc1a47aGwgRFIYb9u6oKbBZA2xvBf2PpuNSWzo86SHzX4
O0N+q5bgkQlXZTHRjiqS50JvREUj1taH9dautVK7mvwzvEMmKmI52kO/GuTFzb/SoyytDUBc0DWS
hH25PmP5fY4QOzXSPcLUp9Quc3zJEssbCS8MBhf9QE1UOuJpwnifQnsiAI1GWXDHcbY7FLgxXIZ+
OYjLx2wCKzIHNF2Ut0c/hgbb+kH16PVdPQqrLCa6mtM9788j1Mey5/argzXtU8+s4W/IvvuUvJlJ
pDicseHIbF6ZLNqO1mknd77A0AkGW73Oqk9l6TyBFIIB2AGjmWo1QCNoBFthTpkcmnArhdt2/MfA
a/ntflLCjlEDC++xuBLUXygBW11MNrP8MeeRnQiftKQzYq9G2GT5YNr1ywAy08hVCPIXfBWsOBCZ
ouPmkLv+pK8jiwoJHxzqUSIWlPcKb0IR/PTPanZ+qd6qcLApphWK7CYdTmoePmeme+rwkQLzRyZh
9G3/GntvrDH95SzNKu6DJeKcBmsL/3VrHamWWv5Bt6jtkH2g9NpGoQlqazYEuixB8MXpJHJyDOGj
sDZhrjpR8LW8ygr9ztCP9dVmodfAuQ1kYCB93alPyAg2FsSXIWrWKZ6TzK7fRovrziocpb7pBYEC
BTou4a1orwg+Lwg11jFPY9ZvxsiBgMHXUYZcJHKrDwv5MLPuhmXzhAFm95PhZOboGIG1RUzi8ssD
w/akLQIFT8Y60/YZIUaK9hC1d4E5mxDtlFi+MD+qnHEElkMIDkGl8YKc0ObJwhSI/NV730GGhDWX
7MJ0B2AG2xh5i96+LbWD0oWhkW+Wp94iimJT6ee0fE6wauck/lVD7Z+ZkDUAuX64TeAJqOERtY/o
xaEFd1HvckVgsfcdk/yqSIVpCyfhOx9EYNZkV1XlLdJGUoQVV7iK6tEU/jIN9PraDP+67/Keftb/
oltBL2YG5AlUpNC+Tzoinh0v6jYc5h1DW4Q66yyvHBVWbNZKcFMZUmu5txSqXRirNN+Zw6lXQTW6
tcGMH108mGe1CS3DBYasnazIvgd1DJmF70ImDEI2EdImc99WhfE2Ruhctak4q3SvcaRyCtJ4Sz1j
Ow5IhbB2jnctcBqdN4oew7PKzCsTcW+iwlMFIrtVzQk6TrFYQa1PF77JQSsmVwlXPaOvwvjR5ZW0
768EW79es0aExHXt1nfb2skP+S9fypWgw0eZLUideyaSa72yxZiKmVOQrkATOB8/m9N4nB+9iELi
mmJZxjSJQFSAtcXPk1+4LR5IF8mhh1bHUhUusIazAAVgsK9TP+GWbP/Clb7JD2SepPVxPGiDTWUI
2bVHuFVfwtJyLPEoMZPNqO3fE8v0FMmNfuVa88acRTszdsh2waNujk3z0aXXyMkxZ5FPcpa405a1
c1EQczNbOmq32DrP5W1qdIb0PgxIx+pHstqpFnISneVtFa64hHRNIhx43lniZBNY8QZ3nGn9KjG/
ZWwtwgWiaONqiJyk7ikkd+M5P4aicuTCCyxsPYmQIHOpMygyr5HO3QILJJE6ZKQzhWQ/qzczhE4o
dN5i4JKTmr9SVlykaPmsGd8Jk7Y3zZlLZlwxmXIaYx4dJZf2YVFtS5h3JS6PttZjYsFIxWgHw2bK
eTaK2ctqYWMaM7wsa1MM8w0x9VPA2ksAdraLwG8zmslw9IMsA1i94i4sJgQErjBgH5JjOf9Ig8eH
JnPqMR9SPUIq3al2FxO1+E0A5CYoW2ufsfKW1r9BTl3loocLjOPSnvKGvmYLyzTD3ymGlOIo7SrR
PSI3YtBZg7k62v/90q6HzgtSXJ9OMj1lvcuiV4cqGJRyu8K8S+2zho1ZnRh4TaGXlltN34uGn5ZH
Ib5LDTaYV3XZTBntm2dmHnzmMb2Z02cGpXjYkqZzSBDkz+cAkqm54i5JimtymEFGpmede1W2x8hC
ZRYUrvJ5Myo7ofYGWqhgpS5kfdhME2fx0Mw3JQF0PsAPL6sd/Hg0Zi8q0kQEkF2Vm0X2Omz+UagI
5zC/sa+icUv8RprBaWX5o/RxGLElCizgE8q5Jr2btOfWZgm24wBt1e/Mr6xbabiAYvZN5hGkuMyF
Y6qsoXHlGYNLX0GMW4FaHHgjiB154xqp8p0n67s0v+FjMoW7ot+myhtgiBJd43KnWStz8XSL5CpY
MyuUzWgksJvHIIYPTAi9KLB7ZI/tBTgmUlxJ93zLWknqXz1cq+C7E9918RTm67rzqdYzpMzLDzEp
Elx0Dt3cBw8Kj0bAON+rKjd+MQwPZem9wmFKf5rdidixYqXP6A/cVS3YLVyJcj+ZvmbQsNOAucni
+nP9VePoNbXvEhPfbv6pgg/+4aXAkPRDOcDs3MXll1Fu58FrKSB+OQKiwqcj5BnJzKwQy3ADTgwr
3dGiYNgN+WWe3l7NMvYGvLUgXCMi4MWsxbWnX1dpqC5dEdVbAXizDnHJAYT8UN7bO8zrQFgr9Tuz
pqFe+VCtFxAq6BbxFWzKfR0cDn1LIbhhtYfhISc7XViX0s6qVmri+n3lozvS6lNasSA8FlDY7QXz
HkIJLtQ/I/1Ul9OkPlgCgfzRGjseYp5seKZjv0+r89QwGN1is1VDQlnsJHbBSAT1mvWsO1uU1qK8
qvlZs2HStUCj8GkdcxP2h918AInw+gvxTS8CkT1Tw2hbEZLPdIrkPRurQfXndB2gyz9pracIyijn
V2VOIb5C38CYRWrXfbKhSG5VfzK+lOCn6hnDkEz6HCmKEY28Jjl2gvlYvIMHIqVOPr9lls+jsb7l
Lz4qSbJFRJPaGYawZKw4N2izy6Fea36Of/3oNYonItZYmCF5Y7JWrHukse2otNBbQEbhaXC0zvNp
geJqrtgqkXSUh72OrAi1FfKXemUhB5AdPmuXz4TZ+mCt4uhg2TM/9c1q1lDNQDbqf7LmSm+Es9fL
CW2djvYhdn1jRgflN4EtLg4yEQHO43xFeR4EkCOYgNId2eIlNz7k0u3+uZVgm7Sqi4dZJ8Px9Eh2
58QF5+gY4EivIxKFp2aeyBSj8qqLXZm5Gt9avR4uM33YOjE8s9zNTXQfbtRCnPZLcWOiOik8jJib
zu2ZykYwKHxOJpgoeXFm3bycmKqTNKzw8QFLBT/JF6Y8N8oZ/N6oTQmnp1yzvsEkeRBCsAKCXCKP
czuZgGhZrxFMxIPKVLV2ul9RtTmOIRRgJsRnRkoKeJrVrWTDkazDJPiJ4HPL81vDf0NCB7SQOYqi
O3QYlcvyHpiEqOAd0GA9hmIvOBlyMc0auUqtu8gONynMOXpavNhBeyi6AfUC6kNYlZwGDv8DPE1k
GtZr2n6DQbHyUUBwOsIsmKRrie2QZQs/GACOKYeKzdA+es5H7RsuBhTMAe0DQGlKBI6HhpZOFhUS
uutstqvcTRc/Ra1Z2tG3BM2ndM3Bi5k2Mfa78kS4JUZp1Xf+q35m1VfIrFSXBhzajOtT3LwEVyY8
G+1JU1ULnjCieNpAJswAoIdVn72W75Qdmj9q0i5ytNpPTJ8zfuKWY2auuG3oi6az0Abk+7He48NT
audm2pOt01RbMYGbv2fi2rwHH0P4XZaOjcVDvJPTra67sL5+Jv1MTl4VuiHUXJlKa+B5XogIdolY
seKz1K/LHfqdkawVJ3Pq+NRGfk15lYZkCUoGhoXQDT2chc9NGyabVkQfkRhJfmygwHqjKLVOo9IQ
wQgb5XVl7Kf4BxBZnBlqT2ZuXrVG57l26bK+FHggw8bh/8Z4No8qJOegjY9ZEgiuuhgGlSyssPoQ
qS1tFfSI+TOZd1hWrct0O3Tbhh+cigi5egbDSbFK+cwCddro+MF006b7nNHIDA52i1ZyjoZ1GXgi
mYLjdokf9XLNVNA8T6oRZhFCs8/SxJUyR0TOONwIo4LSGAbDyozlicpHqdbFEJk32E6lE7RXsyTl
KTgv1YHMvdE8JtbXi3BVNvrKfQVgKSvtRTA9YpWWdmtL8AqEWiVa2Q8ldPQ1oOPXSPKVeAlqN99o
K0e9aV4q25CyGBCAnTNSrt+qSxNC7bsaApJwNzH2vXbA1cvtDqJRHUdV+EKKI3iVFFWuiMGSUrL6
XfGiMDvsOGQHO7C8PEC4uCFYDJZssYr9nK+8L+2W1sKMN1DSRw0p/D412Fo+O78WYVesZ7wbtZ2h
uBOzncqWbtLGrX35CnyUPaGVthCfz+Vp+Gf9QotIH91PtwpPwZd26ug4b/KV4s/8hIe2/Cy35B6p
tnhVflkFuuion6DGUDKXzFmENZRg/arvHOPAW1lXCBT4wG/aL29IPaJ7TO7a73gJPvXtcjIhaBoM
n3gENmhNgJktSWERtCJHh6oQuAqxM4bnDiPkUlfoXf0JwRlWeXlG4vLbA9nBMLAgunol3QwNr+kx
GYCy1FQ+gAHauD7qMnoP4XvU87dI0i6Cme97NWuOA7SucaJNiAyhtZOOSYoQb0WCexZ4DEMI7hMs
AEAc082YcUCgth2b49gdyZ17pLmxTUmpMErKfMOd0xq6tuWUw8O8Nnnr9WMMnIYtC2bQqU7bQuJd
gdDf0zpz3ab5KjobyiNQK2qm4iapk50MEqRl5AFDLPpDxfQhGtV7CSmlFyDTJcGRaCwgsN/S+DSF
7ABNHG09IotWOEsN0jW1+9SUfy48CSet4SmdFGUnpV4s/mjcSo1qp9K1FlgIlaf07aM2havUS9tM
MUmZ+9OmyW5SPNJiYMYWr0+aUrDtDMQsYwCkzxcZgzvXmEByBUXfWXSepqDf0TjimBd5xG+fhLj1
ggqn6mRXCzsVfpvk0PDMX65wW845zCR7RonafWAdneO/m3jysl586qWMUkb31MqbAzt4Gn/hDxp1
lamoXL4v+SmKrlr1Ro1SIgkQfF357Obink/zph4e6CP8nSYsXh1Jbs3nkz41GcsH9LqV9Verq4bg
TKXouFXzPSpO/FJPkhK8xWJ10QWYmm10gTG4rQvtFlFmiGrjykgTzKH+J4Wabpe19E819H/pvGwT
seOYnczfdnxd/JPFxEup3xY18uEocGXm68GyGKQGP60pXSoLlRqdvDgZ9TbmKm8wDDxELe5jUmQp
/mBq6V7suHZaAGjNUgFQYQhYEKyceJadZZzxfoDdvYsMeqLljruhGAJvScMLvP+qxPeuRLPcYfia
pa6iVzixYmOKvTL4uErBVijNGmrUscUWvFEgQCPkR4LzEYTRJyGFUOCtjTFVXgU+EDDFkdvrxCjI
XlImDpL8TzeFt1bprrD0YPM1d6UPMDdsbmkDZ2Neag7hXTbTkSXCJh/BeiYNX2USujJrWSHB10h0
sRMjnZi7lC6qE575ZpnED4v7Vk5UmPICbiGGpnwyeGj6Yre89B1dT/u+uOWMq4USfvsa91QNzKzy
FvGttOuZs2VjguPG3R+UKVsHRFyA9zrIcgFwXJH0Tl1JTF2/Xl/SO9JCoBdl4uKPmONZqC9xk2xU
z7AOATDyUjNg6cxtIjX7bM68UKWybH7kAs0FxQ9UFrujpoN4AUbb4qabAVOBLhhvlIQdloYzc/kp
G8rdq6BV3Uy+qeW7rL9NgQmIoYb1i13pEh5Z7LDP+81T6pLmahq3Nvur2wx6RmFHxrcR51DhTH44
+a21VtqAj+DE07kdv0zgDC3mohsXu4fCFxqIdKSK0aUSEQtOYQQnBAt6BpN4aeCHI7MLxP4aW9Od
q1XGKmNCyLvYlnE3+SWg/7DmtqpcK6u8SDYBCE2Q/0OcJUt05Yo9NhRMxWAQ/fhC0AfBZYTBqiM1
V2twaSlMFE5cBkoXUemNntFjbRPyQpP23Uh/FbZ3En+MDh1raFnMS1/BPsW/WvpIlw1VDM4rimRL
HHr9hpL4FRzFFdmu5m5NkbENh+fYoEkhnSJ7pcYJitvHh8Uo9yKG48oNQL4XvxX13eKW7seHfuXG
MAocxK/cgapUHnU61lOPqEnPkHmSuJnVyVuIk3RZgVtS8o5MZknHo6m8dMM2bfYSKiZza5Ttn6BS
VaW/Blqs+VjU/a4rPht174sSgiK29r3u9v382evPgDpQvljNZZqRfZpOGRzV+VOVLqZ5RESh57sS
2kA2H6vwSy1/sxFLBOO771Dff03G3QCPwPjOB3xmp+bzKebqh+ytTqdxXuvZSvrF5lAf9313JjUd
kh0iZugOw0VUTlF+redNn+8QbSOSwLwmR6emMTaSNT9SH2G+FWP5ZDXYK69cEACQmBbsQlRNVihX
sonS7NeS9hwQsKS9IqB1ejUw5glNhcUMTN/LDU7z5Daf1B7KyHuvnBLlyNpWtG+oByKXhDh/4g6g
1W+6wYEHbo9BYmNHr3eR3ub2Gi6bon42wVpHY2SFj5SJvfllNQxTv+CxAA1lnBOheBKXk1j+k7Sf
tvwtKMPmYw+AJ3y14TM0n5nxU+nc1jQkzdqkAqRwU+P3QvkJwOg1+XcExm+nBXVA7CzsWzcpTzGf
R4iVjRDe0/6RmI8WNV0EtKunzyn/SqIH+nthOibNRumCD6Mw1xMHmDaVbjXeCsxE2ByIKE6h9GHM
R6ZbbbdfoNpM83s437XsrjfH0DznRs2o5ZLJx445zPTKReWbXBHZnWVs2mUtYTleNJTDhbTutG9T
f1PHH6rlHIDshKZKtHagZZugAl53cmP0JPEvC/Fyy79warRLlQKJFt5UPsN2PHBaU7WFD/NlFAqP
pZ16u4CyLYKxxcJ7xag85XaIt/WI0xAN7HySlvNQTF/i8NXAnsjSwAnEg9ztZ2kFhKZrHHKC/C8h
76oa3zWRScxX0n0UkbQrX128TOp8z5sokZOkerUbX4NupXUVbUZDOjkykul0YnSatCHUeQu3PF2n
+YyUlVFgV2Eh3gxE8dhmdXSk5pPmvrF3o5px0trkaRHZy04QwFPqYfkialuZwo+mBr7kPLtLdeaZ
6nYa0Ueda4k2MSpdnEkcSIi0LvoTV0xg6/wtL4u92DSh37cwHaGlnQOhQ25t9giUVCNYyamUOGks
czsYODQIFjyBZTQvNP3tq/Esa6Tg8vyvkzINZEmmlMfTYP5RTWzCByauRG6Yg2zrzM9AhYcud8SI
eVZpBsweBp7drHl6vurLcx28q8KeM0DMd1UGf+laBOtCPQfxm5J+E4ugTCslOWohm501E964mtPi
EtbrSFwZ7SM1r9kAXjNeU87RxBvHvt/ItfrypjjGVWWcyd8MYY/3mxJYJJj2U6ETycdBWTdYE2KY
Ow2uWtZOUheuWXMeZiwM+CqIHzctx1kVKKo3dyC38stBf0jBxEND3hWBsBE6EMXsSUhT/MRptcK5
z3QdhpDo5QBruFNzwFGUUkXY+AaxzGVFpw2XTXW7nt4Rpj9qVR9zvlG8j9auEDYK1Cd3RGRJn8cG
SeCUMUnFNj9+yZbo4TMgAa0Qa1fq26sAIwHwxvpE07uon/DTLMxUos+8eDEyAiAN7Dhm+MpG3uJI
SlUiO6GgMaUSHmpzDdMFmlHzFmTpfSQYNLvKspWBavc+GWs7oejXs1xhax8cxc+pL91ogteFmBEG
Oa6KbokI1U75Th0duPgXD5Q7aCX1+3jBdZ07Q9kGhvhpTSg3gjK1Tb39iHlpLdeOfRav5RBkdoIK
Amm1ysdfpUOapByU5gSLciVgl5ynG02Voe0bP0rHQUHvsG8kpEPcYplMZU4lAcUv1KpvuhiwKehL
7RB+RSb2E6YqnWXF9HWwjH741dl5ckR/E5EXtUHG8GFiewymQveW3AezOQcFEfDar7LoH2XACVD1
qmIL/VuF8UezkCGBm92uGC6K8RiMR9geE/NUZP1RnRBgF/qhQ2dvauKFIeVpyAGa1OcYyown9VU3
tT2zipB6GPmeOCAE0scJGS1cPVteiS8//yWWN7Hab5Rc9l4jfrUvYSFRGMXtQa85HDtZ/he35bfZ
hpuir3d1GzClF+uLKaFDqhMsFOKdykNNhRa6hOC0MAyGrDxRdB7Dpie0b/jposRxjdSV0bbkgDSA
N4pobflVskD4QR7bQlyQV7nWwhDqW7vo5sStlZfvVH5uygg+0AgOMlj4DHX8t1b81tZsznJGXcK3
tRUHbGPZBtUTKkGIROWn2FTvhr4uOtVbZOEwNtyqOtNCwE+HM4WAEdLgkAxsDQgpzSSR04X+ysr9
mD9YJ67g1lg046KgJxhNWczMWoNLC0pgpt70RKKOb22E5mSlmt1dr3U3Ngh9Ecdz3Q63PjK3rFkT
ugiCsax+dneI8ier7tfa3leYoXYcqg2SXSzMnZ0406ZvKtAOmo6oHW237L9GWqPJ2LD9GcJMPqFi
LgERDALhNkl4cwB4SOslbu4QxicHU/YfmQsHhzlEk9H8gYGz4tZ/ehpgNQAcmP0FGc0oRErcnJ2u
TZ5DgeNYLHkiejd7gRWk60C8/Gnr7yJE3ZAw0tCWKwYMV0W44MBKxRRwJ8dNhkUP3KmmciVa8pTS
VaQPmJF9dFSgLbZjUnTNsA/OHKE6JPKfwi6v6GrwH7Ij2AEW+4BCEOXdYHzjim3L8eDmRedahAej
p1stUBO1wSItvXby5NS1yE7Z0OH8Gcq1R6g2T2UjKeJbEWuraOZKWszsO8hHP02oHiMdqvUMBqWS
hcy8R/v3otbJsfrTQq2acV6TovEHNTuIh4td+FXoNKRY5W6GL8mPfv17bl05qjY50xxcapwUlWU7
C/eyTr6nTLyH3JE6i8hoL2pD94e/bmPLSvdbtV5iQQwQGGJbrJKZjwfjBWfmUIrYaf2SXqKZEZRF
XgA6BXiJd6HVNM+KrWMVAJnMXinHO9S456iEsJeCqtV+EJzl8lxN7yPllKL8tY98/NJxnlOUR529
D8YP8B3nqvzXtz79R0xg8LxbLMqw5V2VV4zoBIly9bPO1la79sXyT+i203JUq4ciPyj9mAO+Kwke
R52ylTktw1Z3BU7Z7G8ePxe+YKIXTv2sj5iLCXe1iK5UGuep6J4BtW0W0SmVyXeVpDuhfCusDtIH
5rKigslV+r40uJIkkIhiGKKubFSA4jlrvbEi0w9b/q5fTlW7TkrlqacRIi2UqWBSPY6KaQuTBIBf
LlDHFm9T0WwRxqokaTuG2voEe6Asxp+rjcFyqMmN4fZyLWP6yOGErjRiGAvbTIWWzTA8FB2RFSA3
kB8mmolOCm7ReDOU6CFyaErN7IQ8bEUHZTWn01Bbd43eN0nar+bVkkN806sGR6EUpqmpBw+82oha
0oN3S+w+9SZeZ9CgpxsG8TnuHiZ1hswZnPNYX0cWCQ6vvUQ5kNcMiEp+VxXZb21gYjdathzIhyKG
U8ufDt+hUbY2Ml+PqpfG/QxHeAWorauhO5v4TC23ebh2gIRwGqBQMCzgswCCiOZd1ckeTjG03NJB
lRsfq56LpEDaWfRDOJQ/PW3XqyPQOT+toHkrZgVduEMydrGASWVUF+P/OESc4oT013rmNdkWy7KX
d9mh3i3k+Ag84GLPqGNv7TBbO1D6jqP0uk1/uroUqK/ydykVHy1elG2hPVu+GBvWr9wox/ZlbVZb
3wpUzyCuT2GB0FpjeprKX2RCsPsSwOGXC/34ngcwwgqw4bqzU4byQQNduoyaFZKt1/Bi6XGSgpiB
ilHC4nDhuDdVFK5cJRCmg1+IEJ4GQ2RgUF7SrQB0cDnCltcBVXpp34yQsdIYYmJscbOMn4by0+b/
0CvZ+YijBP85QMHqhTqEAWTeBtIaSAizk3LMGVMww2kFjKwsLx7L1cDUyOL6DGOYacYbqdAGyxzn
zHWZoX2mJcq4GjCetSMresCm/p17XpYy6NxyqvDQzTZ28nJk2G/hdxW7kQ5UlYSHWA58lK2rYq43
0dBtkohFla6DrMNo7t/Aqdrjcp3nbOXw2FnTVkUsuYiPVwuDh7ZdwdQs65++eqA099ICSgTlXYbO
18z+0hbzxj3G/M7CVHaeN1gA8lGY80EZ3nUa5jwEzeB35rJN4IKaMHaQ+XER/eSRgycFtCEc8HI4
kzO81Uh29ORi8YH3vtId6Iib+LMvH0pxGhd6enp87ZoQ3wvN+RgLx9SCP4lifgRQFgsSdEzjLTaf
UCDSbPvqraAEWBIQFKJhh784TcjgG8HycSkvOQWTADdlM0m7uNtZ1oN0I1KvOZdHwGxC2ZJVIyA1
PpjM1JILhQuYXbBVEYSqzeQFxYCEDNQnerHeYTemsFYLO+BlBRAesfiLIF/X8qVDMRVBXgAP8aA2
MH5jCMBBKSnw9vwMRiL++tNWSlZVulMgAC3cTVEh89Un+jujYfIX5M8C71yMe7kn48IeE6xeY/Uj
ZuAAylR+aMG2xIJCBsdGsejCb62at0V2AQ106TBpj7n9ZVlwP13y8apKG6hbxuI3CA3xo2n92tjN
eGvUhxd9xa1KBJw3rLMMIAxhT24G9ic6wyluzkbDno3BCEJPtZOJ+FO2lrycVH10LXyRzJVG4c9E
pYZHwERAeSrYG7WExpFCBiR9l4q7YHK28RGKENczFfH9MS3WqghXbL1ApRuQotqv7wc55aOdz2px
HIhCeTIkGfNVBev8VTw0dPc9xi5A8Kx4w+7Un7rd6xgxWgcuodeKbOJ9Ka7El0ncZYQYGhQTB9Be
e5OMx+vFc+KE0QHj5te5rwo6HqoDGj0PaxRHhbhtJd9z/GaNW/U6xSn3ln7EvTG2SYahZgrzg1oO
no6eQ4v6TYDyecY7IWcqvbwK/9r8j6TzWnIcO4LoFyEC3rySMPS2m+4F0WYa3nt8vQ5XoZFiJe3M
Nglzq7IyT3nbEWFzzC6DujeH3YxBNvUm/WlhfSGa68V9eI3aGB8mXlPWliszbg8lwuEJl3ZNn9zm
nyQLltPIzY32XJJjSMr7PBduoRvLBGXNmsOriWytzxiOOydu0nVq/bEnye6xJlDpncUamroinTQ5
38+ESYgmE8+H+ZZwM5RtujbltWxtE+7vMeoPQ3we68AzGUv1dKvEjTlnkTP6U1xSoWHCWM1GvcnT
fO2aWAR8sDECLk4xKxj4oNGYtOe8kzRcjyPbLVkVu+1bXDb7sYT5wKEsSudavbSt11ZrcbxAUtux
YDpCilD9raDvVMv+FXSHWVc+uiw2nUToC/AgQa6WPykSboUAxwsI3U1XH1L1iNRHwdXFg8L5ImY/
DXh6FdXUCJNTiZXFR2q0BMrC3u2rhUl8f+JPqyErtoe8NuvLJGPhKfr8MRmQKwbxp5vg+Jk0iqow
4PZhWRm4uOYjYFVa/FOyCcmUttlkfet+/5fK9SqQNNfkAmp4sFGka0BPJtW4MaPm99KxMseb4Ps8
dN8qB/mYCAvbwEQqSkAl6BdUSvao5DGoM2JdxhNaLFP3YNgWWfbRytI+bWLiu6kJxEvDG8U9G9h0
njJWA7nYlLoJtTZCfhP9el8BOl7qU/9PYk42dJfJYnOHhhDuF1459MyH6tCxpvoe1Gytltw8vhTG
VrAYcfMXvP44uNO/THWDPILTz7RK5ARpyJGrdlzj6otebFtf9OklGViHvg+Vy2CdKvqagEUHRgXt
hzlnMHiwZJ2Osojh2X/lOztw7YyIs4axbcqxy7YvP2ZwovPeb3qMK3H5j6D4VzCOtIfIL4h+2FCo
Nn1xk+mksDHKMi6zEPopDede2YZFdyBiuulGAQXjIpKgLtvYLfgZaz12wsn6FAqR953hUDRvFdCs
lkZHZ0kwfJlD2ZzummHuizA7jUlwKiQ+cqPSWkobtfTCnhvemNjx0DlD34GWAoggSb+KQPHSh8yA
qOjsqQj1jVbq+s4qyfRlMq4gM7XxTyZAZ9qFFLw9J4KMqc9UOsZfPllycgUGGClVRPJPyb7E5NLx
YsQsaNpWDGX6LPJyrdsVOX8aOG01oklhTI9bBx7hO+lGtCWCflXkv/EYPyRyljp7JaSAwTqvtoFR
7zCQdikGzDWEnXhjyuXPiJYe8gKN43TDfsUBZUpiTKThX9Vp8996v8X0IQNtB7b+Xhq84/jyUnR3
ZgC2SXR8oOXnlJ0GHdmaSifh3TlBKTLelvMWGSykCPPneSOKTNo5A0zuhSEo10nu9crfMBrxsmQo
lxtI34ibA41cqwr8eJk3QQyce4SsQLwG/nhRTViJPmVNBoExogQrcaHl2kyV3iwG/669GaaiQatI
R9qU5S0fIDQY0rGTaneetJUMg2fSoq0dCcUt49M3PVkjRfCG3lj2gDpFo3P8VnF1arw6A+4aLjuO
1CD/66Tne9KSSM9hXhvhJZDwrJjJzs/qV0h7VZag7xLhkPtI87LTx/NZ0fvPCvqCgkvDZAelxS1R
d5ugiZ9RV62oEkhML40RHxAeLLXvt0aDARG8oUjJZsoi5pVxkVEnqtZ1pHTUrUNR3dLprhTHprpR
HeJi41dP19ZdCLxhYHkb22jgGkKuTDPw2PzIfxikUDdr2Tb9azy7voGXirZx293qdbuevuqPiMAI
KbUFv8p+GdPrsLuDE/M32Gru5NRr38vXwlH8q0kfyPw9C+vHPwvH6KBuJFdYqMvuQFzSUVbDvtlL
K0JD+/A6rsyneTLX+slUFvVdcMYtyswS4WMZbPF3+3++cIUl/2wO6q250KlNX1hct5JNMUQ00Ng2
rHbNzgtGSgt2ImDVJcK50x64a7WHO/314ddM7KLC8dgtsQsjGOcf4ak4lB/ZBZoUWG2qN1V+icLV
/zNKRgekkl2r/qgOoJvtxmGyzxqxXf7e0bJtWVZg3zBt8S9knfIZR1+55kjRZXIq/vHfw74YVwj+
//9pSDNDSfhTqrMo7lP/OLoZOv+wFFyWmcTox92SZPQi4i36/z9RejswF6yQLOpblqFM4smJr0Nx
51nKEwrpwVhMxFWZJRbg/c5+1O2aGZ9RFR8jnB6DkByhhtNxweXzwki961m3HSTj4jPQCJJN4Z/q
/Dm3fF90HgVmDpokkMSosw0BZGNhR9Mxk3A4X1prUwpUH2eZqkdCkoy6P1dD+R4a7o0mYNen8KdV
GQ7VBJd0uW/Lj1j70ZgOls0jaL8NgeXEmbAG+46d9PhuL/uUmF3BG54pY/CVSGdUvJDMEtCr9iQ3
2zzBRpRgIIvYXGMtCvHHtCCFSOl4sdL0kQgQycVqA/f+HQASedFASY3UNvNqX2PcwB2p9ZjqpMHA
+cup4Qpa9G3NxTaOE6zX4xBj4xIXRPZUQZY9VmUSBY51r9JjGpwBYpYPQ3nZa8A0lTosKeneVm7W
BldWQywbDMM0sUk0u/CpyVmtW303yoeGcEk6kMsrOGNH/y957xfVnbo5omkvxRZ8KaJwV1Urg8kB
sTU0QMyZw7hXqf8ht7MM6GSIB6Vd67NDq9JUp+xtCuU9qoOwNEY3CVx8JQsyjHrqRPW2qq56US9M
/Oo+MEHL5QTY2DGgZwE1Mc/FTRzOaxFfRx9c5J4IlyragtLf/PZiTtluwtE04iIIaoVNA8yNfc0e
A/qX9kvSvqVZ3JQiqcUh3Qss5ekT7WKkhFA4PfeYevQSrSzrf7ERFgQcB6b9dOF0nXg930zS9hQx
3Z77+wg8McHVnODKFdrspujmPtdqR8VFk9UIOPC6rOjTPBvGep5PFWAj8xsT7iqbVhkYASkqKVV4
GFAQiLrQMdnR+6sQdTggNMOMfBcgi5hJoPqKUNd83vxZgyW87W1WSW4lEb9xu280sJxseHJ8r7DM
Ba5TstmivupUf8fiSvg/4SLBQaQR0pv8Q1GKX5PY3YWKq9rUyVfAjcLXhgNMWgJo+4GCjUGyhTWj
fpQqLaoKFFqZVmyy7RawvzBPJBgNEhUF+G17iTNcbLFT9fU+J7SbANDGkoyqHk0kFxfSHc9qwhVg
wEJ+FFAxI7JoPVoXw7qAaO4F3KN2GDr9g61HzV9y4W709dMkPdThEogOdLOx9UziZbVyyWrX/+JV
MQor5MCyvMgptmLCx5QGa6QrSk5mQuh1c780oMTzK3KFe98TmSWwb1fNoY9OCZZTOgTlp+s+5eIQ
lAe+G4JKbNywFMQTzS7be6+t9fEso1+xi4SjhssEjoCjOcGwNjpmbpOyVgfGGF5cPQOhXJomiSlL
XrildGr9ryLYi/x9CLHNCytZW70Cdc8w0vTvmAI5zMnMfgQZhPhPAaAsG1moVa6zMlKSS6tI3mTJ
FafMewamvCqy7Ky7gMsqb8j+59kLw35QeElyT2DV11gSL80MpB6ftOV0NZXRQs6RU6OnjiXV8D8E
4Ym7FCtIHG6bEWflvymQt5o626xsIUXCAXhGayzQQ8gn1h/aTtv230rlH5Masd4dLuXTH7/4ssb6
wfjQLqEGxdU5bVaRtJI03Ps/eXONa6dms/LskF9J5n3sR6dSaBa9DliUp7pYDeRAGPR6LQpkKOwJ
f0rWzJ6AYzBddFZIMHILHzBxUaHe/rdNS4EkobAV8LwqanY02R3MfXhvV1xdWruIHy6fuuawwNrM
Zh4G1WCvAmpm+SwbLHh0kowGzI1LSALNTrp356bwupAhRrcQazfxnar0UJNhKXK+K3YG/BtM48ll
vTUvvobICvmqdm3IdFb0ybC6/G1E/p03Kz4tXB91tChxX7UujULGf+mgMuMd8z2F7dy8N0nK8Ppj
6AlBAdVkGp0AeJ7Pe+6vKXiZelL+0CFNlRIDG2eklCCLKP7mAwXUd4XX1EfLozTxM+k82r7YAEGA
GjM8dS04savwrukrKVcI/VdIVg3MsXTZxq95etRm6HRRvZJl7MGVE5BGMw0WlOwnfbJVRVuOvrUl
Kurpku+a1S1TMLB+AOlAZWezvfvOhDwL08aI//aH5QdDuuoGH4UJqY+abmV4B/TPmgiqXv1WEksJ
fptI8RR9w5olOwVrF9MrBOKLPhR4MWeCfsqb1HVn/UiYo88/euzD04dJaIBpqcGG0g/0U+mHPaDk
lhU7CGZaPDN9KhXzjSZkLNW2WAP+JNxEY2ib3feEx6SVoM1Vt4FQijIxpItDT8wsUPUtrnqo4m/J
URQWESHIMEF8l1krVzsWDozGeOB/y8iGZW6Otz3uPYWisCfIQw2Mkyv1V1g+jfLVsIW1yFftdKjM
A8qFLRp2qf4VOsOStsCgBLai1VB0th2SH2t9YNTUXqXVdsrXRW0PN1hb0E0ozcZ4ZplXxSwklSns
SubO1D0FU2eylOlbkuma/huuwLyumsSLhvEv9fmw04qkZiWA1PxXatR9zxFqL84t+jkRkCXThR/o
3pchgQbFIPmTQcRRJWlySEbeJaxdwYoL5k+NKoi9SXJiafppZjIsiScz3CvJZ0Z31XFAK+PIDpFf
AxsMGkbJc259UkZbw5aubyR18OzobsVpraFlD/KRBWDoTcGiHzY97uDsGUwOJhaz3hG2NYYNfR7j
HpE/WVKwPH2g+yG3aCZD0oM8HjkhVdGLpE2EKipJfxa3oBmvhJEX+3aYbMpKLgOy1sgO2+Gqao8s
ZHCgOn1t4zhjvFPM61RysxAmx8FQflP1ryyhcZXH8g3OpFtWVJ3VmTeLykNS36j0AOcZiQ/lmTaP
lv8Wa+z1W8nJOiKbZU0wJlZD4Brl2mRbRZ0tg3Jb9UQlvL7BmuhNxgl5lHPZJK4XLJXg8u73FT7z
8BrDTyF8Ye5AxZHTvaba5T8soLzf0oI1sys69QJ6bL7OYxrTXayfsNWE1jGK7hFHHPkbrU5/qz4w
PF56lcASsENc7UXfmTKq7g8wZRZ1FRMsgef1kao3qL/4iiblXM8H3AcoKnt/dOAQE7dmwsSw4T2+
kBwK41FYx81Rk+9asZeZgPfXSD9nMFnpB9QfQaZ3OmEA1Yy1+EKDQ31DbilHT+IC+A4/D2MOzF04
3DR/FfdnrvEtzndo0JO6r+IrO1yWYDB6xl5x9VI45lsOISjxHfyeL6nkLvhNtE09PoLxaJDnJmnW
m2TE90OyYTWKybCeWDS1RxvcjHrNa73Plmg1M60gJd1CZYcTL3U71RwYJdwBNnEy8AqxiLvBE3E3
U/5IG3G6jPllTL/18h5EtZN1gCRWpGBqfaVyWkynAdMhXFy+OvZLBFB7PG3YmBbuJX7a/pqanjJc
s/4TQy9MlnPVu77mdZUT99DcvMC3p7bcQ41NgAsj+V+1lgN5rReHLP8X6985WGUkRXmVl3vLOFoK
eoGXzHQFTolewboTa0vXXVVeH64akvl6u0/LsCbxgXGlJE9pmc03LGY3uSEpA+xlHzDMwP4hPTCD
dZjx/yAnhoHDEMsAmsK+bb4dusuvAD3+i6YExMCAu/LOLrI37TlPvtHx1XzdJA+cI31ygAQYha5V
nJEEgpAG+dxoYINBnFkC9zybbw5twku0ofwoqu/Y3/v9a6Qk1cUNk3dFPdVskug8Smy7LVzMrG12
7Pw77uPS/OqrNQ9+p6xl8KKSazYnUXspw9ki7P8KMK0KFFm7tPjEHELWh0HLEas1EWvS+bNsACOw
bmS5mZ8w77RVuZntkJap1soa3SnaF8xFYiyEbGA39HmZdzwvNYuciYOEo7UYOBgGo18Nve4VJXG5
iArP6tE5Iscsq1XFPcG4emT6nBUriee1K08w2yDMMaOph1VDNIhM4yjgzllODbOxVGbyE8nBl8zK
HSfX9Ja1aM0jh1dIWe/jzhTQMyfTkraB1Z67OCu2RaTBtGBhE5E6GVkfjsGgdeObDRFgAx6urQrP
tQ24ecynPM686i7Ea5fy5KjaxHYG9hAOYE8r9iqxPAKq27KmdZlNUo4oYmVECmOKVw1DuJjgJ6Ku
1YkbLcSBHxJhbrKQmKW07GuJGRfsSWNacvFJpq9iOXhqFoJ1PkO06liISlKGD6n0bzsoG8eXtA+s
5OAEr0y7KiLHMMaV2pGnZUZc7vzxXykZbqXj1Gg6jlJgJMkgrVuNC7ITyVvuJpoSGK4yht8oa+1k
wtrXPCQkcMJ5QUSkAu014zBAlaOmnBfM/lvlIornYF4JWA+MFEJ+iwfHZ2UEtmkWW6Xat8KxA7CC
/q3gqMbIBcko4jU9sH+LTbfQYCupRuy6K4zbFFRUyN8WeEZem9zyRntMEvRnC7DAtzjqttr85DN8
kfkEYxtvqUhF3T3D8DfJyCC0hwJzXl90i4JnfjC3uSpgEWyPQ0x6KnENQcE+5rXoI6YJz5FYR5c5
Eg5ALd+1sluxwCWeHwH1AzOQsdtH6kvvfiNtYzWxk0V0kd2sIodzkY1/IP21BJspbgbgD3gk95P2
sjhbNdZgspCRJgQ8RKIT4ku5NumyL+MLm+l3ei8b29wKFWrkWcNL9RhKc+Ch90Tu/E9/tphxRycD
cLKwZzKmtdy3n2PwLXDjmHvq0CBc4ynf6zBTZYlIJk0UmTnjoguY1QqcgN0rCPdzh5fQRM7Bxe5b
VwWnZpEjVCxIHI6dRzoXImiuYeraytOKQoBp4RSv2RwsdQ8WBWMFx2Vh+uUi6t+yj44V/L0TZT+m
F/oqMhdM/IJxZgXM/n3vtflT71G9pX+surLz6NboZ6jYSjwu6cTkhuyg9G+Yn8zEcXDtBb73DKld
uTYZ1R4HRiZ+GsI/UUUbLQzqSp6Em/YxYfp7W/9Lnn9BJDyZDmvU0W3SSh67XlajyQ6tELRw65At
1iWPdmWI9gLKJCePhYjAZQqrY8pWmfQtERx5J86DvhzilsU3tfu+GU2BY9+kZzqG5jNhqszFD39F
iQE2qySAZRlAOARM3vy2t20p6vD5NrYxiE5bDR8G0BKXWnZk2XIPZrAhQ3EkUGkKJy48AWe2JS1a
YeOXJ7QCPbuX7dWSgpUWPv321amLjuuH44vEIIzCWaMBAeSvX+bwYlaugpeMQl+wNgFlF9CiVtZp
pm1TfGpM+pTfrPwp+TaNYj9PB76BTncz3o54Ts1qVwsfUnsmOZ3lVxEsXU7nr66K4J/F4ubiywTe
BJsLXbbI2MOTnoCHgPLvFDRBdTcAeUcAX3AlaC46DiFoGPLq/XM0KIURgnNR3sfpIUpfzCbqjrkl
dscMioX+M2C/UIoPjcmmNLZLWFiHOTypzRu+wg2V/hX5bUzcmmlQ4LNQJUTXS+6sOmC07kkfrKPN
d+R0ArhY1p7Zmt5+viWiPvzkf6pDG58JgY3xS5vuoHaoVudMpNIBOtPusUlj8wTScuq6b40RtPQg
sCr7DntEl8WXDEFgofxQrIUUMDX/LuBZB4RI/gM7TAIx1RUNFTpud+jOBgxfnAQ3HV4yzBkSLy3L
qX+YX/MIzW51rs7dLbixvaTZBIf4g2JH+u1wE5LUSlnasI5x5bD64i9bZRty5TxL+AB17S2n+S8a
UDvZlMi9mPU3SMRh65Q7O0TPlv9qdpIpS1Xyhr/m3eesjbcHDtrBulI2BMkx05PNwE1NOnoZUOCu
yg9UdXL1fEP+WZzIW9OuQwZjmA5LB31ngUB5xJ23s2u7WNV2uU53pT0t6X/RlJIVF7ajy1Vvg5es
0lO37/FGLrNb9UX+/x78sa4M7hSLWUntJJfZVfd1vSpg7CngTzwL6qPhCiis++yK2NpLLothQcEC
wk6cjt6SpBhFBLJdJHg8pXz5VroSyq2s7siNlNayvwAIfiXs8bJ5Vo3AK0y0hhubUXN2DQxn+ZsE
DEM63WVhlDseOWmVcj8/3uWzAcQCHgmUWUAOLpdJ5O0iZce39Y7ZDgpa4QY/Ec01SDQmqo71tyR/
lRGg7d9JvxH/4IAU5olv2uKazI8wPADJ8zU/w2ibdbcwAiK70fqPgbivEkBBib/TfAhWbAa0tVKq
F3sEJ75K+R+ASY64ZOs2N+lKq8b8OTLsCAXYj688war4iYWFpnT+in6aaw6P0Vg0/gnLdpl/atmR
qaWlOha3p2+rvc0rQCJJYDglmp2h4+pZIlQgzlPdhSw3bb26XpONYwcK9oryMfN2D11WWxFLRZXl
984/VbKq6afFP2NxBGblgQ48xR8TIwl7FjzEn+EPpwXKnL/pd5MT8ZMTlw/zS5Kv29ETfpmu06G0
ZOyjdYBvgDJpeituOGue0H2X2YGJ3y9J6ubGnWvtTAdRiA0wVbymRVLGqx5gUFlbk0uIn1Qozimd
lXq8v1SwRkzeF4CgXQUTmcad7vD5o+JEWFiobPqI9KN+NLip38WmR8VXBusIS64E+HFNqZSUQJ4c
Gr0GALS0jYd9LG0noDLyhlr3De/r9m2/xwFfd09fe6nFxgpWrXKgJZkuyb18yd80+ME9fSjH4axe
mDCioZLaZZtwtrCtE0PQ1rzCiVpWrVHyhiCnUAsGJn1HfvF99G7hMLHsoY4oBOj2ypolmSO71iIa
7GX6L6AxQXAdFgZFwyHAwUZofVls7bfL5Fv7nc7otDLzBWyaXrMtvptv4elvUVXaxWclAA9imQav
xFCYGFJIuRPq3b42MKZVbO8AV0whN504C6YJTyFztWExK9vgtz/whDp/4JaAp9sqGpSl84mMXCc0
wNnz318IVQ78IMSsPNO4zzOsnUiPPjHSKcAd9C+TecbOb7OfgnNMi0ZxPeohhg/kb3y9IPdUbv04
ZngmIAUPaXU1eFCToCx2w6QdircOwlYVrrKoJp6p3LK6PsnUoYAZuz8BgxKusJxbmCudvbffpQqm
HTnszpb+5nyMbeIJA5U5yPBL9VGpiuQGCgNqCRxLUgX0AQqQk4DxixU16qGShF886Ws2ymwEdL1Q
unX5rWh9jGKsLyIZkDdAfOYWZkWOd+lly4xcmu9ajb40jDkmcXnlr6/MpbmXsPjOzSqoZqfOXkV9
KrVbC4fJPGTWNedYkYYbulZt/LDahUU+ynxo8n9Jl5B82Ck+aiGFqepiJpUQN3wYyCZkmdtUnHr/
aNa31FjV0/uRaEWerQFRp0G5XanhFe1iglFSajRgu84gFYHQmFkAy9cGO01G8AfthamElnxO7WWC
xeGmRET544W7znTYfw9uqOGT9qdEUuvMbCmnKG3plXXSFGg7DVKezOVjbSYXjT6EamwOoKIw78jx
aYw4cPTqVqNSldumZ3ZtkCfbd8qGVyRZKOHd+5h36+2IpfvS2tzJKfOb8tSPJ8DBSOC4kkxWNPQs
btkSh2eEtGP9NEmI954U8BKkg/TPct6xp9XUOQ1wlo+wPcmOqxGRJeQm62PudOoxxAX2mGDuXnaa
tKiS97Y43MDhNZk+o+Rfj6TG/8fyHbdZdpbwGUtQj+BWPSXpnfDXtTNslgEYTvFEJoeiMLAIZHwV
5gGDj64DZtsicjXmXTF2ERtzLjpr1NKzFp+s+aFLTjAK/XLIAet8onjeeqqXzrq+qUMZywk9dpL8
UTTXTGcKL+9yZwSQ47bjvQspJqSnEH7yj1IGHoFPUlhsOssX2MZwC3a1yytyemW8UlvrE31LSV/Q
R0fmL8NSNN2p+5vULb8bU7IZ3vEocVujR2E4E4N9TOaW3wyZAZEEKTCPX7BVqmwtRAdNWNNPTRXb
r90q3dTAgMkeTU7pH4PhE2ih798lBQB0vsDuQUzhlk3RtutB0GKD68yHiS8zYlezFnz7MKK0YWsi
o7EKM1BWbbcA1HSI26Pc3wL2O2vSVeCd38vwU1KaP9tAukP7jLEwv42fg0i3kLwg8Lf0NvU5kD/k
aU+toDJa7D91EvSCue6FDXbE8u1BhmcBaglclISJUltKyYtPStRRja99czSyXSLs8GzmEpaUbTJ/
kI5lN5QqoOXj6dzgBiQMyD62dRPuC+UMn7FvzuzlFYc1gnB36CVeDdqaXVBYUur+lAi3cc1+3zYk
6uoMfJTJtZFuMl5qfFoCkjlmLt/R6I+b/C8d7qJ197UzBxXHGZHSbVXvOsAoArxeKERoV8BR2MgS
xpcGiTVy8h9oUU257E0PcdoxR5L1XJ+r1SEfksLmZUIjuYTRguExxqLG5kTZJjUPwQkfQwNEdCYe
cPCzfTTv+IaWAAkoWSz1uyG2ma+nAlztoZTXY4UuvIj3bwF1I0sefKUoB9rvZOUGG42PWX/WYHp4
by+w3Has3D7y97z3dCi/dFRjvzGj34FM17iK+mcX/ObCljUVvX6c9RekE2i4YG6wbKMcuxHWLNDL
ybOBhLB5i9XgWZIdo58MqM145REjBAgeICCRb11bVp3RIzGloM0JvrjZQ/GEB9YyVuYAdhNDoiPO
6H1uNX+oPdtnttBqhPKJXsNjQdWBeicLDjuQDaxkCwtR8atLT4K6ttJzUu0IWDNMcyXxgHRLOlz1
hAD6CyvF/+b63Eh7Q3NymJ/lFo+SLm3sd7yIqADbReEcUqzp8zGs96YXiHtsKU1vW6wGodLp0u0I
DJlMnurG+k6ADcmSMsnWp/cnCooTnBZZfvIRZvnE81YLX0W6NlrcNd0yBoJFioqXRAYlZ2hPKjuk
CfJuyNjxLsELUfWf6LfNRNlAI34Mu5ViopzvWlwbtEJVAUF/jdbeRE9LZI3JBjKCnJOh2yBHpfGO
/MFyZqmIhVp75UUfJdeOogLRIfMfcGByGT0CQN7S1PEUkoohW0Y3vOLI5V704w1ONp45XzyS5IsA
OgIRgCOhL1gJTyFnh6iOMVtp1N8B90hprKz5ICar9qEQWWe8q/5B+eomh83ZSzV3tMmdiHcX+tZH
Z1BwVcPw4eWKkz19qxIzHVpHgiES92Z+eDd9rE7HEa45MyjA4JEY2yBawrMboSn5nimt1egN2rG+
hy9aHFrFClfDE55WxqJj04GWJhJKIY6LuzhIVliXNAxtIu9p/kmYb1OXclL5pa4DetwXLpUSpgar
Wkl4BUProjcnTXf81KMUTS3qcBf7GefwGFGEe5gkQt3BXMPSokFfiCHcKgYc+47iT7Ql8eindGZ4
rKC86Bl9zjIwX+O/GBeLxhqw4MvEGoHHhDmgRvQIT+PO5tjBzeAbbP3CCbMkF7ds5t/ZJBQhl1s/
yYp9mQYYBwxmfsX0pbbfLnM0xGe2ElibrDiB+mQHJ4yEFmOPpH8G4jnyfTsUxtUmDFn4Cnxky4HU
lD86M8WItklrMQJx9vLjo35PpUCZy4wBaSKslQiyXg9aQZNgSC3F5qvBbT04GkRrfrXIRIxkHYra
yLz4vY+TSCs/DMDE9E/ivr2mnFu+16R3k82X8z0iaBh5xs6indHniwjBShIY0YxIjpJFirvBDRWH
JPh3jf6R0Eao/ZIyIZhqBAAcCVulvRb6wcR+WHLtR3TQLlbWGhEIstAlwmZEST1Ha5Y9LwbLQn75
c9vfQtmXEo7933n4DduDIn/F5jOIUzDTr5ExdKngEk6Z6/xIIsHkVyBljsh4WJSOBi4jbIKx7JOK
6OAb0/bSTGLK5WcYDPZR5dYqK3AO03eMCVThHBwAvUDe0dyFAEumL0G+WDDKwqfE3Z7mL2J3izi2
oMwiC8lwJKpx6b+BaTSONbMLAfXojbivMQyFIP4T+JiqFNiiqtqUxEssyQtqDAjKfW40tljeBgrA
rv+aWdI3lMlNxCpYz2+fDkIKgitTrgrnKxOhtgo5FHc5q9gEg81gGLqq6saKFCUSl7WFTPOhj1/N
cIHfn09vDJHdNITiYJAyNNXmqy+cSvFQt4+GIxpJjCBAvsSyzHuF7wOLCkk49jATZUQtE08UZPyn
ZK10RMRKO1PAmtWXUd/nCZb49M/EYleM6nak8r5z5majBiXT4xrznm+gzzfSQ2qv9fSXZT8yb8K3
S0a22AqNpPPs1XmjKKsm5MANlWXKyheNWXhDOMTU8YyTyVhgf5YUNv7cZh4KOSg3A04Pof030vH6
sNq4dfr42EFnzUgxlCgssv9vSK291EFn4xz+bTFhlfTTusXavGPRUpPqdzG45iVcKAKU1QxwDmKW
0lzU4BaSlwNnEJR7rJ8/mCpHF0CL7/8kykE0/wm09yFLT8B61uqRnTJK9hBJGEcRyrP59IuXNP6w
L5iAwItHdKEGf6MMHUG7p027tJiUQfmZ/AuceRGQSUt8eq6uU/jznkZxv7DCYVGq1lKIrQ1+eetS
4Tnp+DrHXwDS1UVnuKQSEs255Sc85LH8M6jXAUdY33woENEk5uUltorQ8MCziA1V8nAYoca2+jFL
V6mwV+STzu7M9KcPQzuDApBit/TNcAGhpHRbbc9SGBZ3oruY5spPhEWMCZ6ySVRoR6eAXo7QLxF+
kmS4AQiowd3hKhiAaGoy1uq6Tth5C9oF5my8mymO5/4raNaG5sp0PJTukf+vVYpl5rNU0eRWqsje
Sxh1Ik+odzLML2UAfqgfRBzVctCv1DhxKwEccyuwRLFaDq3iceoxZM5B4+a4FPzw7Ca4zaFNxrss
307WNWZXQfHIUwjkAWyr3Tyti25vwKdGIZlI3iQ0ZFyQN1R5Hm/TgMSXcmuc3vdERJMdtqNdg4GG
njFVud3LnxJvD+5zQfyeG5bUaVhZsM1b4w3Uuk9BrDhT8S3Vsd3KN5YTpO3apG/X7/mEp3h+RI3G
0GZvJMBdgO1NZcbt8W9Srj34IYAzbb7qQSJEPo09inPMCZhyO4jHnKhLQmc21MrRSP4a/bOSr6pR
Y/TO9jrsKtV6A5wmDGMJsznAhHgG4aq5fsK+PDY9Fsla1CdQ2IzNW1vjIWmy707AWJgHLmGeXv2J
UXw7Kl9J4yH+H0fnsdw4kkXRL0IEvNnSgN5TpKgNQpRU8B4J9/V90IuO6ZnprlKRQOYz956LpUwa
1or5r+IosxxIdAjKCbZeZg6mr+jf6L09DrEg/jYBWHjxb2B9k9mxkQebeSBsNvnXTH+YAUvTAgvH
u5ouQQhvp0xARE+DmILHd+WAxJJVF9JJLukQzZ+/yJjj8b8m68j8GSatXutci+AsiIAerlr2Qnsa
MtYZX5a3jSAnxERDX+oeNcsrSd2cHJbxK8LXhjaEoJHKO2jswAAXirMI1qV+pyXg+Gm7W2e6PYoD
7VKnWN5+QRpnHGlBf66sa5htVe82VgdNPvpgnAFPKd0NeUmKSke6fPEfGFYMsU0tplyb/tez+fLh
cFIT7lSYhJa/Kwj0HLKnxGTLWwB3OhnNsmoA6tJOaVjcWPd5zd5jZuwB/sGfsAetTnPD4DmbApGN
q8HUvrZIkPnoW4ZhazitYKJkVskmnSLMYybZu9xcyxbShkeOZa2kmHy4qXS11VuCKrk0kELnPo3j
munPCOFauQIS1YjkwYzhLGTW3cjxNG8lQ4tqVxUjZnLuVPtcTpHtMBCWVg8t1HW0SZBSyiuv+UPL
OANRwQdEZawI5hBLKXjUxsrXaYgPoNHLZONTEgzwnvXyT4RrEj9s4xjm7mCuK/mDjNgxoao9QiOL
kYObxgJQgAl3XVnidxdI5/CTKlvDPiwc5zcfZIQ7s1Sn4GSPY3L68VSO/IGUd9rBqnPwFp1C5mPG
qk+RQ1x8ZWGMSNF2HR90Fbg64Q18uYLO0LqU3SukwvZqe+sZYiMrFxVPSCmriwhsrNQy42XmLFCD
2cp6KP88mqBuUwHa5yK10+e0qVPFPuFnKNgjyvKX0UGqathtKfwD0Tkv6V2boxr8mgNPifFlZ+8s
/VQ0/EA+jst4hf2k5PAfJH8WnJy0PEtZTSIoSdCVMcsRPdvhe/SH+QxFV9I/CvIWWiiQYWLNLR9x
pT3MNU+BTMiN0MCWNQCeCyR1/V9jHXpHQ8wPZ2DE8HHo8AA2JuRMGHle8sp5tHyEIeotIp+3mrI5
NwGLMcOuaN1/ivGvAwDeGqjnx2/H4s2d7BAM1dNikiSz8Lf5ItDUkBDGw6KNN9tBvGufuWsyDBfh
hclZ4V06zq2yfkS9AcGGkhQdSQ7A0Wwg2m4FcUE/NfY+h62zPWZ0bIDfGXZiGcxI9zSqe52dsZrM
RZCuhnBjyisl+LBEgJGUbS0un8CEZMn1NpJh389M7T6wqYrwLxT6r8LOWCAOLuoDkihFx2Um+H1A
e/jyHsViTlUmndhG9Bg7scojpepJdAznMTpFg27PkOaKBB6DmWCJuIec3om7iUjLRgiBw5YfETd7
wDnv0NYG4Pr6nNkkeT5DMQeWtpJRC+K9R/t5ReA2rWnRvFPzexugcatBrVkP/1XiBndWBMwvSp5s
BmKA5QioI+lyC80xriBwT3Ay8ohionOpXmwWH1MijpDoOonuKNmCxe+0QRKIIeYq4rfhvcR4Ef2r
rr/KcJuqO7W/5NI1LrBAsrrhcotgE8oetSpda/0d0Ja2JkAPpJIpgRIyCKDKGsG8b6wCW7ARzsNM
p68FHZf+xh8Wozq0+EiS9VXDnqstVj1uNoq+Ys94T3NerFhj/9eCPYV92nk4tPH+3krvvezqhRtb
uCUnU6RfF9XCY24iVfTuiWKvIuyrKQQl5FCkPu9GZCdrI2P1UC8CB8CuazdbmDwzklUtdqdL396X
pO4y/C1gDHU1ycliVSIOk5lfUINTLWKF1CnFUuqwnou1xjplyiT5YDTONr631qIOBIIb2+AdZ12x
N8HCU2BqN9+f2tCnAg8kOin6Jgecr40/BdrfoWIWgYwdjelioSO2KGhA1MhDTfpby8AFo70FF7Kz
NYI4SHFIkOcCvPOJ92WlYbHaHFQS260vg2/A6+j3/XmMryTHam3W2bUsP+UCAGhdbuVguioxjXoU
RzU6OWlHlOMsryj6s6vTIjo69/WzDn8lMVWZ/IEHvPmsEfq341iU8wtRwZr61PMPPGb0K1zeLFDK
wEJV5M+bZ9b+hgmlI1IP27lWJPxgamClibCmu5iECxmOysYR95a9VdpVJNaNs465FSjy5PcsH7dZ
fZCGXT2+NAw7yGzJnZkOhwoNO387EgNE4LAEfZbXicYnZFN7bQFZUs0IWCARXU5C96EwfjaSLzPd
FtUrJTyHMC3F2TDlbwk/TTZjdyyKta1MuVevwaAx3SodYr297W/qkKE0V031NR2vbXqwIwJqEX5H
PymrE6f/Eb6+aDkg9fg4NCeNOINmFyg6u8/pZND88A44YRYzwI2RKNS1wWzfWwpbWzAi4liutZ+0
+GiLZzEmLFZRMgBWboE2E4yH1FcwW8lmrNPzc2QXj+Gcs1bVuq98+Ax9cyFPkaqVPACYb96jk6Lu
wz3jW2uvRWfNR6/DDo4vLO9jtwGcrof9SZc4v8YvUb7mCXY3gyGgmswNXMOGfYsleMk24QCwrnkH
VQmEb89ygmAuZpQjuiJ/n1C1OviZS9rHjjgzlmAeAbk5itp/QYmHOPppwVLlwz2QxKwDvtzprPp2
lvltJXscjQNq9gFqboN60+uRZTK1yn8DyHQ+BkO6oOIJo4QROQowRkG9+CuxIA/0Uk14sqPHrE63
TlvSBE8JEr/acMuQSSnxRwVKOtTNjVaHW4TEDIgKNpFeejM6SmBK8KR7iFKQulYyqvpIi29ZYyTC
9W7ji6DW4jv9/8knjLU1ESWEqKJs8RGFV6G/xgyHt/MlJUhjp8r0LPcHjlmlPGS8YKz/pAg1Lebe
SD4ztyacgiJNHr7BUUrNzk5+m1NF3h7GdSbHbXkowB9CF6MA/lIi3gPrI5MQbK8mMzGNM/xnPlLt
ZXvRXM4fNiNG/zJVgHJwA8C06A36Z2QsvA4mpWF5rou/HkWPbu5U+aWEbIi/uuRnzHK4hvvMviJE
YQ7h53iNt73nRvWB7qimozU/DFTfYzpFjz+18U0yTJZ/IZXaaWIbOuyP2q1QTlCvJ5pWLF8C/c/H
wSFp+aQnm+WPNmmpSAPk+ofAG2cGphIp/krxGZhvXFSKxSO0wOu6aHu3R0hEGLZ86LpvCzXONLDa
dBzG2i034ODyumWUrXuS1uZsYSZmRMYE0isYvB/Z2o8tGW9zMOyDZczcbNzJ2Q3RaYYHj4g8g/jT
lQ89YDzjF6aUC2ZSteEszZNby31dDRO94e4LjCuHyeTW3TV2D0C8paXcXZFJdOE/VOpBsZwF/p6B
g1c/ElxbAggxisxSMTF+MrsB2Wtv3dwG4x18kh1ZKMjyu284FETTcCC1EmMD/+4kp0zfRwRGesdO
fIfQCNPhi896bjLRFKQ+1tmDGHhX1XFbk4NlN2w5aw5b/u8SqnPNykZQPeQILzTWSIP3HDlNGsyn
FNJjthzwW6eMVbLhWZhwC5EXkcPTJF+V81Hbn5ZUHmX8lCOb6ElPqTD3JNLSJwXQJwRwTaRBXFzg
f2jCpQkAWBYEDKkZ1AppX1NP4PGANZMscjAf2b5OfTfk2MihX2jFpSU+h0Fl2n4riN/53JHtsnDy
lEurPWzS0J2tkbn4JnA9m3gNYv8TZwF5Nqq8Q9SEu8md2gQHzFy1d6liarEHXdPezHCptruOJwY1
kZWe5W7b/eQYR/2U8dQx8XhftpWx8fQbX3uubIJyoafvUVpkzWUYl65a7yXMpAEGYBUrhdXfAn41
vYQeHIHhbrb/ix4QFnbc1dx/6NSJPVcIusbSpit3Juq8Kcayto65fmEWkE7XbrHmrsqMf50MgMX+
DKszu6jp6xmsnQLsWWvuVk7lmzLWykhKSt9y+8XDuJO9I/Wab+46jxHJVi75pPamfvhf/wdrRHdF
cit4jWQJApkEQ0+scBlZJ6tTVyBibxFGcasDYqn+M8FMehM+pqbIJ4ZVBwXvWx7hAvKcsAKn+yyC
q6Q/HPXa+TxJkTqXxQKOIBEI0kGgz8Q+76Z5vNR0B2e8t0zVk+PRZLyTAoC6rZxtW3WLCvhj66ED
z+Zdpy2L8VbZv1BltiOYgvBeYHBBGJHYHyQEwR67Bvp5RJZhqt9OQq20lS/CO9sq0AOAUqNzVT2+
ki1sEZOZEnF27MsFGMrgPBk4m+BHDZ5OwVwrqHeqtI/Ke+LFqwoKp0REaQk3YIk/xmF1bLGMDMYG
S8q3REPOr6Mrn4m21LuTZtNcJY8WJRG9gikDsxxunKImtM6wXFnTHLVFcfdPNdHYvJvy2amfRUZ0
5MlB3676txLxV+Ya3dlsCPtQlnYIQTHxXXXwFw54b53YNtm8ucJXNqrIeSa4TMRPVaKI5IBNxwsp
HqiLV8kYzTbTBQMGaBERKIlTwaIcUzCojM0l6dKFwpxHxledb0VFeM3FYh+HqxH/69QIHxeEXyrQ
+bxfyJSytAwA+czyIDxERE00rtMAWBCEAKx9FfO0ZMwNIY5WbM965WgBBRrRegVVtWSctEqcYCUS
jhuuemy+f4VlzZQGQGNau2lBX2xuuvDPZpfeQd5L64fMqKao7g1fd3Hv4qeexQvT2kWyvVQ8awbM
mThLxp/6b2qmcw38lZ/RlqIGmzr9WYkwpoLUH9LdaYIsRPRsYMEqLuSuJjqJXNAarVhnDHe5jTZo
OgmmkryTKXiY8v4j1V4aFVSRR/dJKti3xnrSTCBf0HxjXjjfCB8nifukTCj6YI+mLa4epj8vt+Ow
ZwWZ+DxFzKrqDOfhtsAJETCB//a1TYzUIMB0OwiyI/MLxnUFwfEFH5/cv8yIsD6IrdISCCVIQh72
A8pBeriOyBi+uGXHvFqKrjJaTvugjluMdbGJ64vSObyo5lyjekYxlywzmSiEr6pY87Nb/ps0tHF0
62reKj+1epCQfocgCPA9Z0sbV7O3Vcp1MQAwZWmDxaIUH7YMAJdyC9b3HmM7mXhhQOoVD4VLPZ4b
c197Kuna6E+9shqczRydU8kmmCM5UFbs1NhzSLo22xSMbAzn1RQk3i6Cdlv5sHIw+3z3n4V3CCPI
Rsz9ZYS6eGdogltkMTk/P/k1DkAb3iLxr/Qeanc3BfgQu14Z6a9ibJsCGM7a0HeC1GfZILqEGQ0q
MzwmHyb6MrQXafRodeAJ5U2SPhWcasGxZ2LQ2Y8AUhEEZkZeHJKd9onZO45WbhfkRA2/R0JLVXb1
Iyk6hUn817MO7IWa4oooaLg0lOlUmQp8+YmMnPX/nPacjuhL0LAGCTOxHXGirkRTOHB7eXEHF08j
RgQSh4a6O1IOA0096J2cN11dNViCDUD9Ptg9K0C3zNWQGz8hsuzoy3cObQlQMvzwiB6U1Feev6r6
6hBEVHvbpsIVwcDdvmnxP8m4ALIgLW6jZ96rUrRVDgxQmFDOJjshkWgMudp/Jv7+VH0EyGWS8p1m
H9i+nxrfUup/G8UzRersUF77bFyZJzexMeMIHxJtk5NJm5DfiLKFD9/JzoW6NgyiPBgeD6SuDvfe
WYvhnpJcOF7VdhkYB8PZJSq5hR6RrMwOmesIvZmXiKSGpxh23oii1X6YybcBA8qRk3XD/L0Liara
dy+tPvfAKYqHmp9SKqpipYSbtLpU4qpU1qzUZoKjW7lpwVPqT5HuDpRVervspH6GvblikWgjfB+C
xxjep6hBL/+Q0+8WEEBT3VRrn7GtJUvw6GPMzPo/q2NvIpg1gQBstzmWyl5+Vr23nEXkk3pkaZM7
Ul501qdBi3SJ2V3PSdsV1zyc1EwDoCc20SGKO+PMP9S2zKzYLPNTnNXoSakFNQMpPYlRKIdZmR4p
QaEPYDKNIuryO7MoVAgM7nrcBf1N4o0rd5OxGZO8RK7Eh2H8xT4R02yIHpZ38bKbCZnC+26580wV
BUGLnUwQFtE99fra7pV607ETQC4MXdRMHNan29B/NuxNs/iatYxc0p9AefPQG9pHhQwnsCBIb0Xw
DFg4D+3J82/kDmuMA+z4iT8WKkthkd8GA6iZNuh181bR7TsrAQPPVF3D3FZZjKTmn6w+WWu6YmCe
vdIZneFm7I1DXz6J81SyMxh0onFU80xXYdv73nn51Zcv/SOKPY52w4C8xJ3kYCo9vrllVTStNhRG
emp+dUhML9nGMxAbYL9FFkk2FXKWPStdjJg51G5BFJt9zgyaIDfPb2AgZj3hHLKFShXQbqYGC8V/
lHV4agxeLH1jSfOg/w3ctJ8BzDl58TGX18iV6HcmcXOhYzako1vWyKBiPC/Vgi4R8c6WPT7ONgwM
9EpVs+XmAyPGRhAeUwiGYtneWREiciABIn6wKECeBmSY7xcjcNJ/dv96GAfnmtVkizaV56Y2jgA6
0Y7E40eWHUJnhy86Y8tHoICPP31HF5vm+5RNfo60SHva2ZN+Rs2hSx9UEPYcOOm61lYsyqej9eTD
WQy4JMYviygdBQ9FZCCs02cOPGeinj12vWXK6+Qs2+bSxB8yM4nEPJnRuYt2PP3uOPFR5wWwVINP
x+Tu+0rkK7O6PrrkPUixY+5v/WBNRJ+k7ye/O4xLrKOzg1Ssu26ZJBdh7ymvIKrPp/iOYG7Cekp2
dceH+2dw4Ppz6nM/WQaIkzHxZNhPUjaCSzKQB0bQ6s7RT5lzSSHEUsBx4GvFSRt23bjtkqU8kAix
iAPQxAuYsKRKa5gAsYwg70JUETBocz5VUrlz59MAPWmmuLZsolLwDGwIuULhg0rZa7+ZGLjIKpkO
ihzP4kqom5q9Yl0C7Zyl3XpwHhKtysCEvzZurlVu8+Cpwv8xCq46TJU3zceDy9dUL9L0uUBxAjQM
GwPlyK9SnBxdW4TpM1DPGhqsoEznAi9i1ixL8a0g6gb04+Oy9IHY2Mq91/7kBJsPsc4nQGcKU14o
mlgSboO9T3UGfdNd6u/52M1+EfN5a+Y1qQ4dM3TE7oR88vEQBM1Kpwc13N6rYd+y5bN7pN7xjnlU
YZys6lY6expHCIMR1jRqfCKucuszJdE4+enbo+Kwvx1r4HxgFtcm4z791LPbq6PFyEGAoTXZjqDE
5Pxc/UBmmSR7YYyjbVcPTJzIKlqa4YGQjSbD8fGhJHejXlk9BXt1rjqSSxt3LF/hULiiOvcBmidg
dag5+avQN3R/ZkfohvPiqmDKU00rSh5ejbuHAFpLXbroMOB01Dy1RkrTTyfvTf8uoz9NQkvmrfXm
VIuX7117lSAlbBM8a3WDk4vhYPCo4ouCb1Eqn0IcUiTxygDrbqm1vz2yQcd6ST622m2ZnkJALyqc
7yjUFhoOJ4cDnypn4KOyCsJAvVdcfoM1I7bxx2xfsoFLdEO73skni0wwjYN3Kg1RCffcABJdlf8P
zi9LSg1m+Zc/fulsNccPP3hGytEd2KMZOEdidZPWI+pQ/CmtDnzvkGPEaS5pdW54WRR9X9X3knaB
DJ08OqjcSPFPySbGgpjXbgbzPO2Uapwdds8jfaubUx9iwyKNWlX4EA2c0CtkRHJ5xmzv0VsMyVZB
5qY8M0IpOj8nA57a3IDm0x3Cr4wn3UZkBxvC+BAsV+RIuIbxawZMpBasjpZst2eBfmrKWywboFw2
lXNUuEFgfzLpS5h65TxH/NsVZNqGi8f274qDnHrlWNfRZtvDyLcygJMg9WV+Bro5iKc8L4sMyxOw
Crm95sXvRDAMoJRhlcqfCqb2PBxduh2kYQrmq5CDP32OyqNobw2qamUz2fbXzimHOxIjQyDKM580
p0DMPI73In1F+lX4wCqfWbAqsSrl7dSgGhqSH3cxhjvN3MO+oR3Uk2KjRIzY1Vet4W1huGb9Srhr
1TlVkh2e8+y7MbfpsIVJ0qnmsTe+9R70CbngrEjiXzIi0S6QWpSo/wIeSdrvaUuTYz/tCX2djttr
TxBcozGDGtD+UC5bbpIdAlY3rE2FvIuVg20OazaLgDSwsSMJBQbFmeV4Fzu4lcW7jBd29VUwzIyD
dY9ao8ssngr0DoeckFqaA1MsaGAHmelNh2DRJM2bVGLXFJdY2VUe+KhhS/mvmKeBBbZOkGR4zdXV
lFerYjpQ7qqJrYBpV+Oo55hlO32FganP9qGd0Coif2PwowB/Ekej3DqRQBV/aogmE0tZuyTVhXFG
TrssjJenHDD4h6zn8Bdh+lOZW7EJr/Y5wmvd+8ycg188CuWhEPQlnxEZJdxrsUCzjQBghZhEs7e+
sWjGq9W6zPSZqoEipMJRsk0SX2JQv8aqMSGpIIPQPqJJ4hHlCzlczeR+7aF4MPhqdlxDocws2hUl
RLDtYMpkiMM87v7B7rSsu1nLswKrQtT+snou9FOFA3G81n9MmGl+A7TA2l7uPxqdf4ZxrqX/WZm8
LNpPdYT58xzSbq6GEAclbKiM1IZ3E7jG5J+idmpY4EwadMki/CXbq+LegovHTMH6lV6TTkgPj1lz
HtJvlF9ku9903Cw8QW3j7AqcoG0ZukETHJPhZLCQrKYdpXLLLJzpm4A8D6BBpf89TANKHSTYAKgY
J/k1aCDvYf8GesZ0GoS+9+CPxenkStjrDHle4Ovh5kBgWM49FSIR59MFO+HYnVnHkWjkd6wu3FhA
5xMdbw5DadHPsy7AaBK4tbKxrGALPkb3D4nKoZE9C/9r0D6rch3ndAxiZzlEELL5BRvB4YWMj+Cp
J/qYIsOijXUKgVrLxq3HFWFzvEmEPzLCsGPIfNQqOmZNabIAzJAdCPRvtcVUzWcbIgOHtRnv48Rh
balUgGdUl8qohVWn8I7VDNL0FFP+cpR3EVsjoEGEq/krFlnkVoaa22jvNMAAjhopTHbS+DvtlANx
yy80B4vS4ZJWEUdb1a5yyGsLr1phzQSyn5GBA/pBTEQ0zhDKiJewXDN/51zfiMCI3N7LAVridmsG
1l5Hrhky2h3h2jY6nRGxW7kOLfgQDhsZ8m4asKHBaVLRKMVRjfIU2ah1GR3EdkG2TlhiJeaylP66
lmJFYiiy9GvtUEXZpTL/eJCFdG4RJiXMWdlX+cU/nclLO1mzcnaFG5/gj7R8JL4g1oUVjiqWTQWw
7UTsshuo33V/t7wXYrKYXo4g2MaatKNuiLGEVQg/haRt2hJmf7Mwq9P0k8b0SVolzaWGvye5MPg/
pWGj8QdQFeq36hhFrlKSj0YPnZcTX0jgzlGGZ2X9S/VLZfyz2E6r/kk3ull5XaC3VQYXJneQneCF
KdDxwmWBHwQoC/MRlykDjY/HFL8SuErJt4zgcLNGvcQxHxyDfGWBMVSTXScE3Ew0Uc8SBrU78pjh
pniYQi3vW8eOEoG9UBJvF9UBottJH+psCM/yIUmjlTaYhlv2urEPhb9Xycar/wyKq6K+dd6DXDES
JxhYRANnpQofxpxnUw2lo0UzA2pNdryNTYIi22iCA/sRgbcAPMX0HsfMXi7+PHr3uMdnhHmRXbkn
zzvNc0tcmiYPca0yCIDqw50sDei/hx9DYIOPkQ2V0xuDlovGexheYQJCkcN6Os2IBmOBhCrslBrP
YNrIyD95BRu+XXBftPJeJaiXy8OB+UIgq1Q8FDO4OEQ97EvCyhYgQZnKQv00CLTtB7q0ZAxCMr9R
hMnGqt7KPQdy6BOAV5LDrLpukoNxIqCidlk+v+SRJ3QedNDPOhRoEMYy0EKZ9K0BmErPQfUa2xJ2
6E9m/rFg8QdnmYFgHOVraxFwSXHcGbge9v62R+gY8xmX7QZ01tIKmN5k6yA9lArzdeMjKBGcxfAQ
BWb7HsShMmxsDoiCX65sX1qqIDt5FS0FFAkE6VH0/LzFcTCSvQ0fpF9lw7XlcYZD1DY7y9gQDB33
G6wZhmAaveWKFD3oDbdXlhVZgE4IGDtV1231lEMLsVe9rMTZ9tF9IXpgRqLF96ri02detVFtMRzs
0l5JCKM9gkBjDKdZwsoLbSieNVk7yzJmtXVrEbxLGMBb41CcpDVw/jV9J7UOBAHyY8Bt07k2Z2l8
2+JQrAtsXaq06YJJUDABro9ackkt1a2poA0L2M54D+LTFNdn8uEN/jMK3qwJte7cOAwp4ZFCNfFf
FmVzwbvrC2+ecehWLFIqaJMy5vx4zu+JqiCBzDUpNvtmiZGq5LMrjzoxv8Td8Z5Om8rR2oYW90S1
4KQe+K+npP2cRMRJqy5ThcvPe7JAK8tfMemG950APiAdav1VjY9+vGKx2iT5pi02ONin7xPzJT25
8gUge02YWCSYKCypqUVCzs4ch2nBSCMJzqPA26rdWxRWrYqNcNkaJ8afwdivTfUwISZAocQkaf4x
UfWE7NYcxnq7xiL8SgJnLntrYeOBbry5LbsDTvAJUButhgmmtJfjlVY9hdOvk2oFKA5YtB2xUHeW
jDhsh0QUc4spxG4vk9wFxRpg8AjmaHE0TOOlYEPwvzv13gpOfNjkd1o1NkkdvVCx0RQAJMmZ7KHA
QQpHAHR1SJrPdAz5odCe3BIHd124sMxNMQWfF8020x6Qw5H/i3bvWbBCgGT0eDNAXToMkUj/oLFj
VceAw2ZuWxwQJin6IcW/JoibN074aKB1EUYedCv+oTyDzDVeUaPIKcP9DoT7BXGvhT8TbUrU/Gtq
Nr6AO58V+E6FtT1vJLAMaPicNy28ooPAEO1HO8QFKguWiHetjHhyoIIf+DI8+gZNYuCpa26EL66f
OGzDL2JSWmqSP3rcFHay5RoriA1y8QGLLanTZv3Tde9e24ODdKhPcGwh3q6INCWeqEMWCm1/3yhv
fVLf9etaWRchhRjF5wBmsCCuj9gUDWXFsSqWvNZGvnYNlWrmuxI7uqiogmBxs6Sd2a9izeXTjHeY
O72OGUG2rvp+0XUEhQ2fuaB7JtRCD4xliIygz8m6dDVigcSzatEOvhOoO35P2fc5qL9FvA1xUob7
gneYtPWuzhaWdaUIF4TbJ+sKS60Xaa5WgJjlq0mZYs4yhBgWvU9hIwr9LIdjqkAiZgne4syJsfxE
6ejC/phNczon07ZmcU3M1SRhTrhRJOp2i2kLsbx6cp50YOWA/t3+UYBKYxZJw4PIj3BDZlo4obb2
CymwZ4W0HVt7vvDMT2QzPD0lqk6mTCh6YjwRvk2AB6kMdrRtX2Uz0+1LyeyQg9gT/7J9mntunvEX
IrHAXI04FHoTJh/jHrofgSL53vXsCXvWwSFaI7aVeXDLu7dSImGqQlahkBEE8zF9LdQTRjKqpYUN
fKvFLyZX3dGk2zM1Sm/ma+VEjkpiVxhfpecvDUVeCh/Tptw/CyRSg/9qQEpNTj/uWRZTHSIBZLQO
/x6T7zG/R1iiOuJIxjFm7MJvy+1SoZVK321Q0SYBK8gZVXPccW2TF/xMmwnv1i1N/LQK9kMnRxbi
f4d8IpR3uBIwDxAVDm5vNv2msgpPs/BDQp8ZQ8B5aVEN/CYV6lLNWpF/gB4a8gFennpYV85Jq/XT
2B+lnJOG5bwS5Fszsg5wp2xvb3vi3hc6PyCGFOKYmFzZf8mrUKsHgQPEqglCVSwS+nTIL7Fu7rMS
T0u5kK15l/xNYUFAnkr9E1dmDV5UniQJwWyhFOxSNz7G78LZ1tMCBdM7SNweaeGUu7secKvVO0dg
cyFbfD1Z5MH/UJyxiHJKslKASWCozrZ49PWW9WTIEb8eIVVzG0K1j25m+9MFx9zASWhYTNDQwTfJ
QiD1iVqeOH+jFEz+87nSrdtxgKp6JHa7x8u6DEO3Kdh6QlPiAaWa1+7SPcbiPgNC9ebDYBdoCzdn
uYbHEo5x9GHg8pUaHlyXVOwCtA7w+4gZ9XGksu5YREl/Fb57AWpxV/CGMOXkQn4vOvax8c+8Cbax
tGjHVcFREWE/jTVl2Q8cDeGogo75IN0tLp9mhXsF0VsB1tyn4NMsY2WaFydCnsvBV/IY9u2zARiC
ZpjKavAzelEdPDSkwfBbxoDbI+echuoRmThgqBbmUNJxoqlTV9nYH8DIS1G4zXcqMB0Femyi1ARd
FRc7m+ASoDJsjVShnGnlsOgY+o8NQ6IgWbexvCy9eh0P2Zp9f+aZrlVVTCSgxZfoPFpSe0ACLoNc
Bkc3DUiiGSQwM7o52cGzPz2aUn7ZCHEXUVuADfMj9a6dnQ1BBbUoyq+44HeLUK5HT5PLx0RxbXts
hiJwNaPesGaomb7JiJ69H1386uD8BfylQvRPGd6cH5muQl2hXsLwk9zQ4lNe3hO6uX7NLzIks0WG
JMzl4izKhZG60lur5+jf5mm3KU5AMaW3SLB3L+q1eUiQ3M38b5IpNLf7Ch1i2Wd8UOg5oYnNgr3G
CbllFXaz2Q+g2GDzi0cKT+FPgFWaTFT5Kq7oG1V4XKuIsSktMifJnOlHt1BxF2ZblkA2DBhqcmR+
rvXLK6vtbD7MY/XDTS9REi/lB7NP1vEUOQuFycYcfJC9zR/NL7YQf2evmldPetMMz65HmcplCACN
i3Q+SdAhtW5Naxl+uaDdhg0HhzAZZs0Jn+2xMCyHD8d20yUrBBPz+EL+zpfqewJTryqIQGy/Z27H
Pt1NfoC2xBdA+DX//iXNF/UXw1N9GXNXnCFLoyRiPrNklqb9tJvkVIPbJg8N8aGx1P252+w1bKLb
QEFO5uazAyYHdanHM3mbAXhy23/tuqoXOGqJAl9Ij/CDKEku7vyKTXb8lB99tak5PekGad0oQj5Z
HZQYnt5OvtY/iGfIAmQB/4o1f9iLdWyKObs5p51JtH+8A4uZ/4EmR2UGtEglopQWLLTlfkUJprwh
4PBb6cgh9K2ZvnV7yT1HVTYqSzAzPB2huYurI8yueKeiqUEKyk1JRRT/Kq0bCqINOTuxN6vkiqyo
1FtswcwBsL7U0aEs9yHeogrDFVLXRd2tIw3i18rrVy4/RGQeFPmamZt7otzY/CTWqjUBx5Go4XaM
VRNzS6eLGBddztIoe4gZybwj7gCOhSuTgV7601dLwQGcrMX/4LAJ1WKdiEeQbG3I3YKPCw26CWPG
CJZGBSSH3KvWUM96CjRGLBOCrAcJZlD8YYTfUtAQkFXz7g0np4aOB92qpP70OdzOdgW8TO0BrICy
4ruywfu9FR0zJg4gnUxe9nI1/iiTT0jXdiI9uu1/TJ1Xc6NKuEV/EVXEBl4VULIsW7acXijHJkOT
4dffxZy6t+6LaubUzBlZAvoLe6+NgSXmA8L3BKb4PiENOET7hnRs+SXD+YbFgh0ie75kNu0+rvSk
oKdfHFVjuk+iu7p4Tt7a4T7DWQSKoJ6vbXkEOzPGl7l+Z8+W1eghaLZneh2zeGBlkGcu0l7mPk/g
qBn18Bwm2RO3nZdCBGADxgBZOU+YfTG1+C2WFZ6u/S8fW5a/Tc6mTt/ngSETpZDOfRCWFkBPliKI
2EpCAqxIexrwROMW4N2UjCBy1ONjHbTEZ0wj3yK2m3o/Kj/oY/OJcMrN8uCyh48pPTZU0BPeiTAm
kybsWUGFPwX6Hb93noXSpk3eDgHBJ2aCBbVa+oy3ZTDKd8tmU1S7WUAfqg19QxJpkITDs+WqM9Jo
DPALkY1nG0NQ9Jm9+MO9SPLLJMiCPWBAspztVGwXGw+rJ7ZKPI8Rhy0iU6/91r0TN3HL7AE5aPhu
hO9986SbaEDQ2D2xXumh8JqnPOO2Fp8jmSfe2ebDlfpzSgqHd1TUlMm1987lcEmpBKf8JXdJ2GFA
1p38/JxbuyH9ldkP/TYT3J7cdZBb6l52TAi8B13+1dp0C0rW5ZKvh9H41NwwA6Jwhvu9zmdyYNnT
RQG8wHmPBGOlK9yKqM3TxwJ8wQBGHpPKIpxJYx1pJkfYNh3ctdCte7/yxUW648EE5KbNjgCX6VGV
AWUYYIQfZGopBiMFNLQJ5mmvdqBC2eQzveuzhfTd8A1Si+VLLHml1Qi9fCAVDgbKuHJOGCw2gzj5
tEzjiWcLg/m7wr1nJNpppxFth2nYO8t58pLwDYLnvsrEs5V0PLZYArRMQDajVjIaxVDAyAiFgcio
PyKwvcwo+R4RHnlqUNh/MwyfctuSQcSIDf2f/wcsrX9EUTmJy3omA1Jfe8SAbnXkqKeN8IKSKhkt
M3lf3/WbQQdHzNGGmjX+yl9gM2Hlrt+ktqbXxULzAX+t2W5GIxBo0TB94/z4wVXefotr9UE+z3iu
4DR12wLDLqMTdWDlar4wqxtMoFHU3Gu+vz68Il3A+NwsmfNEMe2wIIaMAH7lq/paW58IclJA2N+i
3IyC6mxlnqylZ1pDwdTEWsF9p5+k+sByGlAo4y3Mn1S4QeaI0h5jxgl0UrWTaodtj8cMK7dgpiB5
gVKSTUfvg8rFjX4MPIy4Aynbkp3og8iDUI+cfhU7ZxzcCtVQd5nodAREIV93zrW1LozALH64t4Gb
05BRmc6CVurLGNciD3qcHILtJ5VGEDuXCbgkz+jBfSfehXruwFwV6fAe0AQZwe10NNUuGbZlyNCC
U6O79zOkWZvEXU896sG9NwNXCLp5oxADhQtPpKwJWULKk0ul3uG+dYm7080IZzkHj/3Qaz++S62L
69G5SQsDOYLoDqBEgwg1CykIavVMYCBbKdBcTr3L2vykFo1Q5xfwcWGdkDtUy4egC6kvKBkhCGqy
hyqqERHN0DX34RJIpKzLlpNHRIFx/GnWp70SXFMsUg00aBOyE9cle70CCMp6jbEcP752D6pGfjAl
80BmaPwxgurjJHmYLVRcGHOUz/zSZIbP8eWJ16oZWV1qXNn0SvnLNJ4NetKFzVc13c1sOJmqTRMT
A+9tQxRwYkBTcG/1pCQzZHv0BNcU26qeIbIS8150PbcT7QcXPGQ9drwfVYeUiiKRCCAYC9m1oIBJ
Nah5sG41HunTwYiBg5AIlJa3iuvMXBa7aMT06G+MvywfXh6T3zYl8KL/xpXTorxwmiebdrOI1UlP
ym2OxcgKn+FvgIu5S/C4pS4qj8qztgRrw/J7sQ07qLkO+5YYZ5YyeljehWlF+uIEoGGm6V/2SM+J
NW8BNF16PYeyhMUb46e0kOXV96mOU0TPg2vh8B2OML5CLJktA2CjwwywPErZMmbHHqjsRO3N4dj0
iLSoxCq6bG7xhCW+TCSwJcHN8DnBGvdJ6erqr5rDaUAQMJN4owOjteGw96m3ZnVDrfFrU945E5/m
s4TH79nAXcHZvRdQM6YNXci6TBA6t1X0uuvm4tBFJvRilGA4nHUg63iyjVxsJXTF2HaPeu1wf0+X
cvHmUE/LcH6M+JHqIdszFdww43yIHAwUNfChiC8vYRJQybOJkcAj1aICfmY4EP+ZyZEnPNivlXet
vO+YSdumqDEiZunJn7gt0KZ2EttEVQcMipFLW6QVF1g70Qy8+bgZKhB5EuFSyaohG23Wb1jYB4zN
CfVlIo8qSrfc1ScRx1tn8fOaSIgjJuHk9JTOcRwp6vADuNQMnnY/41f2mZB3mCwBeaHj6bdGyd2e
aTuRVpgOSwPb987eWNV3af01OkL80Xi2mvuajZwp/7yYaAO8whaTqYknYuz/zrELG3hpTACXdE+x
24P/eM/wZQreKJN1GvXtkPlvEgBHYn1GjDsrybyVgHAVv5FHstLkJ1dZWP+kFs+qfAk0oLR6CUBF
ph7P9oQ1xNK2FE+s9XNCbmOigrjzeiEDDS8gM4yV15iSSR0hGm5/UEtlh0pAN8K1OWcbTTVszU41
5kAt8wLfeI5h0fbFW8RKq/xShbvWxj+bH73hJODpE3OOR/O8tinQiZWio3svul/Nwe3OpqZIDLIL
FkykR5ATQk/nYJFb4cKZKXG5agroB7p29FyliE42G8tyZlCiscx0YcDkLjGPXG5DenbGOwvb+AwG
l6XGYQKJ3SxLvcVvrwd1ucGSeqGacBt1lfGpL4+2BywtZAuMlHHLAHvfs2qvGz7TcaZXJhnS/Z6w
MJSes3K5eCP0URNr7LFHtzRQz5vY0GcZbayYDrMpg4aDPKaU8Pr0TPgfsZKL6fmTSI0tjLmS8ymr
kYAYqWufzFg/ZCqyX0yay4FHmZfSTug9lhDjV1K4E7oSRCAAhta8c51HK9aW7O+QwQz1hE/2ZlSy
nGLrRY9WfeIsVY57alFbYE6ICXiqXRwbHtrcFgysXvpXx0icNboAHJwuy7MqoXEkaZsviD2XHejN
m87gSsQPOP/G6NL1h664JvouIah37bYxcBik2yJ9DG3nvbHBlGS12HUt3mN3+K0dC+1wMWK0MLuH
aWEmQPbfRJN+Xya+s/LbIihqx4AONgdZgiKQZGMYuTSGk6N+tCg/sDRhGjeoZm3lyFPn0Eg3vqal
m9Yg32O0aXjU0OEi4ipC7VoME1MEnmJt1j2nLEB3QuHWJYpqBcyBD+viXvse76zj6p9xZyHCsjOk
YZexSd1jrt6aseqZY4ysu7TmZBGgx7oR6K1HjZVSGEdtUhzLKXwyx+izkOpmOvhywsoAsKHtjdTn
Coq2RAcz1O/930gTu6ksJnrBCqoMi2U9W+5lRE2tnW2ymdkjEYkBQca7Nu1/ZuVm2yzCi2Z6488o
KxYsKYt89DPmCNmbyACjprxv/MEHZyjx41YukhRW88IIfEDnI8hTHygLQbeCcTq3UDLcK5z2GsUk
ypG+JYaSqirDqII8k2hOECs+OzrW+5n7wRJqx79oWZewPxO5LisyGIgI8T6zmcKvw0uDTE3m9jqM
sz3Qq8GiYflGgD/WZyC2TfJELB+bAQyEOzFgiftAWkU/RAgMZAOeCujqouriIPazMhRjyXmcHnwT
cGBELI7xZ+u7luWxCW2iysNdqleItaHtxrlLmg71ROk/oly8r8cAOqeVftWL+meogiU/cqMnDxpz
r3ZfoAbxOU90AxNsCjfMPy8ninlbWjrG2DyWI+dzKNiJewjPz45m3RQHf4HWi9QhjoRK/9DLDI1W
LYK899CZ9NoXYzJcxA0JPMQ51HBx9ni3kBrGXvPT7p17VkqVyZxtvQQ5Dwd8cuVwMHhOlChklf2a
pG9a8gQXA3OLWgWgOBwFpRhZNqMjId6i6pms6kk8g9JMZqAOZLxWFB4jEZcE2B8aImBmHrZ6c00Y
UblJtK8x9G8lunLPK4H+SOus45gKyxLbbAMp/4aNMI7eVPyrkodRHAd6YoXHw33j1NgnWbRfXFFp
j1YmqjdadajH1wRt4YhIvDfvBoanVvtGLMOKhJpaPC7+SRnvDTym/TrAXf+Uj5difkirb8bBjcXM
CDu3TpCnCd34XJPAKH9Z1QpnuNRIzVibiJM3Gmj22g83tf6moX73Sx318rQXyU82wxHh/0C6zLPq
GQ3IPZK8kNPQ67vNzBneDi92eR2XwnwRDCe4ZSPaqzL0r1hygWGI89zERJl2EHEMjY2oPs7pVWjf
On9ssQ0xcudnT48zn6E5JxxiPfh5wj32EZouEOuYLIjeROAPdM/BNE/Ct1t1m2Y8o9qNrHYzAgNR
wGudR8q6+4TA++wpheHbLjNAm4lipN1aRswKex6sPx+WBjp3Tf/GypYZ0HY8APk8EIdlkmfjw0Jz
014xwxdAwMfpL0qfzfShy5/SOcZG5mxM87lmB6D+BP4I7VLj6icOPf9Osvfev0nj2TbrDbDN0IGD
Ne1ndcxcBC5MgOWMEafX7tXyGWn7bPgR9YftcNg/aEuYlQdrzlongVJspZNvWCuU2O5R7ermNelw
sGtfLd72OdJXGMxDIorMHxu4bvdewOvM0o+eR4mO3NVG7NbQQ1o3orODjFwYq37q2Od7TDfBAYv0
FLOsF31fAFozoAiQyEEUEepdrCpT9zyUAXiYHZ7fJmMqfMDmonT3iMS/9Z7D5F6joWRBpSd8xSGT
AL5QM1NBoWsIC6GqAa5CaY1GKSailjUKplENAUX8WeI70vE9tGLPtHguPzy8lLAMFZvBoxcecoJa
yFGt2fxuTLnV8Ov4GwNNeH6GRBLgxHZRNuSMszF9yvkAiI4EgzTZ8wsNHwZia3eSW1EG0BeVFSy5
YFnAohk2F2rtNjz66qDyP4P2CTFl9kYS1ZifXcKI0hPrv0kGKj2knP71PiHbZGTPYrlfM0yE9k42
V9n/bMJi34n4KZTHYXhnCC/Ug0XV5nDnAQ0eA8xKDK/xm2p8VuOjMT9BqImIkdyY9qnim1qWMAaz
9phjrOIqneuDBx9Pg7ro32wkWwU/Y48HkSjf0jrw/J5AnBu4TCxiBzhHmAln6OA7DlOQrfoIDp6f
PEchX92nBrfOKeLjNqsX1/xtmqu5zJq3BfWP+S8MQHu0NHlZBQDf2EawvAF+X5bHpctEp0V/Mod4
0PdqOkj3eRqvE2EeidN8dacamwQmvxjopeSkI1sJTKsG5Vx2P4NXPhqxeacGlFDKebBppHCbeeOh
S4gCMDe9fpWoBfTkJRLshqkogRdskWfO8pN3afnnUBl7fcI4PuLLvmHqea5utbf1ulOBO8DK7x0c
4123GfSbDqBFoKYm7IXpqH502rPWPTsWtKhD65Ndy2MNfXv0qwBsZ3z7nsDlAgVKemD3OQRntP1Z
GT/G/FvatfQRVsfrUqerRulU7VyqdXTC4aSDEljqRzo1dWyZ8zBsq/NbBaK5bXquKA7EJx9Oi5YG
Q+oTtJNTo8XkVXYspXcNYXZ5nU2rQqQ6qF/FIi5j1TAj9UY20ZsgpWJJgTj4brEpF6udG85BFBkD
SeF2HWiZQ5lotLsMZ/hgchQy79ezGck9bD5f+1qoW3CTGLYmCEsIYOcRvh8Ssv9msHqlsUc/bSbz
b5n2T5zUt2hwXitr4lOJmuuO/TymjvJRAnukJIcCQKj2ve2vor/8gNQbaderfidI16jXRbnXXukP
nVcmgOOTvPX5hpLYAhjOvz6uAybJg7HDzRDWAZ4RPhHscL5BmR/0TMrMdfdv/cBUTvhb4EXcAtlm
sWbzno/AfjAQWECjWBGPG8ywaJgJGyMrokgI/tuwAILFGVWrpSiDHYWiD4HSBt15lGwyA4nHSr5a
wewye8G2car8A7qY6hYuAPotJhEKvob36q3qgBQ2/Xej1VuCcTHD+zveXMFb5Cmx9DWb/E99JpBV
K9JI10gF60MIA2/aTsgOiSkiw2E1/gTs5yVhiDe7DVpvl9fmSYEHWKPjYvOE6AucSnLXMNu1Hyxv
Zb1q9wJUoVhjA2cxxgONAESA+XpGmMjKvHVmMD93j2xS1C/GbLAStUK9sEpYRXCRrpgy+8zVN/13
9ewoAiTX4C/YS/7yhpbWI6T3XUqe7GKRWN6sg5G9Bx9at06P+oP1QRwbf5zluP4+oL4xgI6sMjDO
0EaxC64ReWLIII/dxU/R74DzYHRRx/rLILpdW2HD4qOitKE1T3Ap5RtMLOMrTzMkfwBx13m6A0Ni
+asJdCDkPHTBcNS4LKZlfkEDizZg3fYBU15lL2IrD8iP3LvzdeG0etsK3Tckl2rDX/OXpeIKDddS
rTEVRl3Gqg+Sp/uKkNKZA/FC9+oQrPgZn23sqT+sMlu1xcLj0oyn3JTsr1gOcdqB7UwfFQrMLmBo
q47incKGFUP+iSH+EEcsahiKLsGT6bhadvWgO4gbb67uW/LGFgU0xftyWzyrD5uBMGZyGvoEhCt+
BHCvlBhEU6GvcynN+MoY9zOh/Sk/+AaM7g91/hKkGGOX21FqUzgr7C9oNd4RxUdv6a/1Km9gJ9un
nMjJVYUqjifAUtkuIcTxMRFbmhUov7CzFFL3Hi3BuvQpaxipLEyBhj4M+jhOvXDNCJgslOULEDS7
yTeHC/uE6A2EA9pj2FswXtcD/zjsfvTiWwMhI98alCbmoAbuX64jJCGrFL4yE0muUeIt3pAosDVs
nX/V2s94YlbAkqn6Ye/KDX/lRDj49g7nYVkFNN2usWWnPiRgglfL/G3NT04ayAqAMP8d7Br3r89d
RRPYbcjDIM3VgyaPAJcEapMM2q1m74nKFekWuY1eBagYapTv1mfANEaW24XyJ3aRfeDdESK/hdwr
EWaU5t6ieyFzzl0T4Tb127l7YK/Q9FvMx7vFWjOu8Vpznc3zfWgi4H4w8jeYAGgCbbKl+GI4B3rr
0Fp7Wdyl9E7t+I3H4C+oMwDPjL05jmfra8iPSfsU17fSn+CbsNJ7mXHneHn7rBOqu57h1yGyRBEz
yeTYOPW99c/3PRkAWZH0TXa0mSqbD7nlomF99NDILOgR2PWsmlwfFhV7wzH8QqHYQe0ycN8ERRHC
kzpiLdDUxWu/HIIMLeJc5xjqEIShem8saZoNEwTkLZ08WJgfRfveGfjZo2fZg8WvkAtj/KoOiXxw
K3DG+EPRjShqxnZ+ItuG2c7Codqm4V00/MXIw8b2kBooAhnhORNhk23NDGTXuS4lGPL/rERsOloR
4/+ecaKRqIeQPaglWyQETdbsOp2ywWmByE9B33fckQO2M7AFRH4fU/zmZTtsYAvEaBQ72rGsYmoS
3RfxxSDoAq6+yRwo9l+E4E5kGpAzNpp47OvGEzYzjyYQM2zVOF/VHhyjjTKB+XbjHhqmie30oVvf
ODMZimtIEFk2eO3zUOOUQ9M1SOhg6dXo+o1ul1hks/6nLQj6DMfuLRqZTUiz2ud9/5416HDNDqWM
E+9yZumpxqjBnve1V9HjUwL43A82cGPe1+L+n7Tk0aqx2cW+9ZlOCEUsQu4aLb+L+ujixhYTzAjw
TE/M4STLR30Q9wrZpigRxTeZvtgOOb2sj3768ShB8qReWzMIsTraVxgB0opjpmzx6yTC2NRtA3Ni
QHHSRHealT+6amwo7gZMQyAu6qGFx6CYMhTJ3hMJ7qAQ5nGeQN6NBvg6VXKZh/BSl35HeiiIoGTy
X8u84pg1ocXkLF9SahiUkwz4Quzw7UCYFdBj12L4lCntqHybxZXTQROTKZ5YnzpTpYl+sUWOv8JQ
Js0bxDfHK94tNCoUWYdM53GeY0HqswlNOCvrzmEzjXMzPyQJFoOhruW7N1JNIggYRZhCahWwAHSk
FtDHI5f2qND1/DBKvFV1ztXQPUvB/de1yMKwZrwoFYMBtdqvUFa/RZyeGuW8dXo2HNuUeVVi5IcZ
f31hTnAvdG9vInGvB0LIDHHubGtv+dlnol6tKWTyoi2zK7JBPMVqVqLcYygwrJIlJKAwubBd8yIM
+4MFiQhqq8JbiJM5qT0+oojujzZebqUA4qxi/UGFEUVQCOcjm7MntNGDY+w9kkJ8j4PP59ZVfqO2
qaZfiJ8NwcuBsq4YNmtOjw+QhZVZlOvC5f3ITHvjUFeNbrEfp+yww4QbeHzFP/Ahydnz9dds+YPl
8n8smUpmoZFsfeZYCImmrzApvsMy/Egm0dyJnKy0GAoHlsmpHipkXlR8DazUtTuPF2OKf8DgQlDq
FEos6e98E8GJJ4yGmwNpNvSbZGjfHcP/CkfxkJT7dMlHYHroU3lxl1VD9dORSIqxREmrR12cvZrT
0jI0tEMhC7/MfvQMQTHXDQ9+Q51hligpJrkczrBvPQ6Osm3pGzG+cEbyJEMa1qXTErL23Lao5pa9
TBWjgG1xcesS3UXtLLFpQ3UvGn0kMBkjn+eyisJLcbV0wq2ZCzC1KA1GpLboCLiEOGKYJPX6kuMq
rKD+hOycooPuQLxuM+1nNB16HgEQRMIXlBn/ty7E2GX5LMOL6jtsfOIrLHSMvgYCwW+fe0Nnwlez
9bIZOFhFLMjViXYJStVhRikq62XhVcJ1HLLvdnTXcmrf+il/M5vwVZr2y03l/m+WDfW9brsXo/Hf
YrdgNTtTAQ1pzy4+DKbKO7usi4jCQ7jIyG+flOEPaSYfhUKVSw6p3dHYmoTfCYQMuqoKlqcwS+Pi
LXcqEudYWxVGxN8V41EW82PcHcvR3Q2swWpm+Pog1SZdftxcEGJix/apTan6JzaziQbav3KfhF0f
w349CirILtfHwCmP0q5pqw1KnZoerMz8nxCwuOtVx+gvLExzO9vQDxQVal44YFwcBuvICdz4Lsf6
ukLTH46QA+IWVEHhsff0nDJwqpKaEKB+GHvfnY/n42CwnuLhh6LN85s/rQwlBeU4w1wmhMKCo+GV
CiKIp3ZZV54LGk49RsUG1nI2b5Gt7sZOfiZEuPU2famH9Ag4MzJIod6smpaQ59qHPxWbyur/VI9+
Wd7pBc+PKvsF0Jlr9O61ge/UtDALJXkW2AaFtxTz4yiZcA0tHbfVfY6myXa5KshtJWgqBlAo46Fc
o5pwDinjdCSP4+rBjjek9VLadj8MxPd+Wn8Owz60k5e4MjvoD+iKhN2geZY6pHq0BJGOMDLNEcjj
U9xlrJaMlsOpcd56X8oNTycCdViX4bybAGksGLboyWlD4BmOohxkg+no+HNCjEmFQRKpA+WmaSlx
9SZilq4dq8n4iylRhdHiGEzEfZWzN9VsMImxzTNq4CAnVxFGhk0iNC2BpxlrahObgAsPuV/0qjsg
mMseBoMGgNLKmZLXDWHOs5298e1A9A0nAFAcm/pwS5L5PVPz1RuGP4NUrHzI77rIRs7BQ8+uOXKl
kb37eVk9hiEaz9l2IXjM82ag5nfN8ZbkWtAJVpeZTd/iSss5C4dHuM8NxAkXLhhVHB62yUgQy5eX
e+PKcFApKR6VIwuaja6j+htlfvILHDapPjtPy+9sv6eNqsrx2BR2DTNUMtFHDTDNHOCuhTm7asCG
aaH4ifB7ab2Vrys9HHbS75bUT17g0ZXJYF1k1exKtzOeh6HOLp3ePvWxMxrkCkfNxesn/eoZ6Lsy
nKBr3/H3vYjHd6dJXzrplX+x81MrY+fmXFJ96YWPBU/aXRvb+lpDtT+1hn9OtNxbOlIBB4+HBuvD
/30RvX2uUh7lpp+z0LdLQINO9tX7C1u59eVX4y0E8YvSaf58xwiveYRXbnBU8tlDoVVjNL0SJH02
GiafQrGwdHUdJWFZGf7RjOOb8vsL5Ut5UrbvXYqawGHuZTYeruDSNGbrIFvaqT4jQSQaLRxa1FRm
FWP7YGfSFinETMuUj1IXCCn6CmBjJaeljn4Yc5/DOAd2If06exQ5fq14JtvTKfovkzFXU/nhrWqw
001OJZAqaEz0ymEmtBsZlBHRaixvYNaEAYSV7cA2vSW+P72hHUAcRsqbMV/jlCPY8YbxIZ4Mksw6
S5yQRdn3cWsyhJwyieXGidjbhyQtUROzUzFvTdi71yx2f8PajfetgLVd9C3TiLbXvzIhwqsWYaZm
notokArs8d93R0jUQ1GFFtNR93dqJyhIdm4x7qYBS9rR3M05Z7mKHf/ixM9lUwDHG1M9f5yLUbsZ
HpDuXJjbNs3BSKBCORGydYnsub6rxqlBqYRBbGgN7WXmAcVGti7uXKuEqh57RGUQaqo3alp3tRy3
WkXqzyBKRr3dkjFQaX2281RFqlWGCboLQ3Ju0uI4zvkzA//spazTcYlRpz2NtPx+Kp+5o9xz4rbu
uc1mhtS0TnXPMViFs0S8xIurL/vONM0Cw63Le+q4bo1IK0CloH95KOxD5CZHv4pZZutkwPK200BM
bKcbhJHTYNfEhLOR8vBqWVSEow6UrFrLLq6frJB2uLKv/37TeuSep437g9GRNOgJqaI3MLZJXoZs
mN7EkKwbz3BOXtTzFQszbIKGA/7YMEX99/WAijIZfpZ9up8ST99U3GV32fRh9sK8OV37YjXWNtfZ
BOk+yfZdpK75TlOKajNKWg4MUrbNSqAZiqVBgM0Y3hcOl5RTF8dGw5icdhRIXh+OPunN0KbLxDlN
DR83EaKWJpKLWQ/JRdZli2VtueassSm3xpCfcnzB1tz5oCa6q/DLP3QJHJFhjuhbjVP0mqf6A5ve
6bGIXUYqmu/dFjteP7YGtbV2/+9bjY0eGbsWP/daR3pQ13uBNrPZbhAt3dUTOp62OFB6fFZTMd/m
lmCAFOmZLEb/rfS/KF/7W1eMp8Fxkm3Uj+FpQLbX11G2tSHCM0t2mF4tF0rEvMKYjLxcR8xxZIPC
vzKNc41YI29MfxfOfDCJ8lEQuFDVo6r/ageVf7uR8yp9E93ZmGBIxepJXDPVzdBcpoi6xBnphfrK
nfcId/ydrScF173U67vRzl79Ef9FU5jDmlZGBPhrymvCEGzI2mfPtKsnZWLNtCNvfCh6m6ZYV2zs
3SQnGyPzZx496KYtMT7kLdN6rCDtGROXuXG1LtubGeMga7Bc1HAGSTu2eVePtfM0Lf/CVI9sFmwT
IE3DMmJ5aSmy9o2jvRqu2ZBl1bLlXn4VmtN9k8qCiaNEumwBUitN8iDm0QNKx+tGeYyShzpSdxnV
k8cjZz8UHgSwPqeERRKT+Q61yDQ+S0uprY88NUg0lAtdwyNE2vrjwjvMCgtj3/LSOiRz9RYb9hgD
4EVo/Gtq8Am+of22hqi6aWNabR2r3nUQo+8m3SCmF42dKwqi1tN4PtSCNzeg+nhSEdyZwSp+h/BP
50l4ZXWbnTwUH6vUwg3dWPUnzvm1nzuwwrvIuvfmqQG0UD8rrwKbJRrtPfMlq153fOin+jOZrBoV
KKHhiSuZNiYO4+jImYugKREbZFFVgloI27Uzu8VeM3s6K5exU23UzqGOCeKZQ1InVF0lD5yC+iPv
/8XsJoPVexfvKlrgR7oLkuCGwqJFjc2dZdLka4497TNiwBnaZahF45gIxayl4ErJHROJcZlBqj6m
OVW70cZq79XgYqwEVW+Xh5KMC70/424JT7VCvOgaIgkGv3Ufwqpsdhpl/KqfFZk7U5QTEDnnOK9q
C3ZrS3RpIvFP5W4e3v97STvsXVaHoDmvyfn7dy9kFaPmmfLU8cPTvz+l2Q18G8YwygSFORvMQQ1L
a67/XvC1mOxEFhcuY/ZIN2+JWvQUukOkLDo2rStfnJriTbpReUhExHIoTtle6lRupo0C3padAS8y
QcSWAPCYnIa2NSL0QsxV4Hi8ud4cGzyE41NSedOdYxZHvVDDY1oz2FRlew0LqzwYEaqftPU5zjs0
ol21hWjQkOkYRwdpZcaXLpBCyfjFEu5eOr6D6i7t9qJPxoMU3YNqCWjq/PrTmHP0XN0BrHJ4sEbg
DTL+1TxTHiq9wsuIeuQh8jOsLzM/Z+56b1N/9mKjBnrl2P+9eGPxaGUt1DE9tne0hO+Dy/RckMv+
3uBsMg1t+ponki8dx1nXbm+9WgsAbi6r4S6v/fqlh2AKCKnX2/zomLho3OVFDvktij0YvEPtH12g
Acd/v9Jb3cd3U2X7KYRGLTt0i8wG/3spxhpDappFf55vzveefsIEtjd8/cMaO1yl4B+5Y2PttGSM
IGwU5ILwUk+DuGPyxth/WMYS2Qzw8v8eKpTAZIhlgk646BeijAZjcDT043+HiQddCkDePg9ntE5e
WCcnV6asbSRDLHALNGaJ2VsnM7StE4xN6/TvtzJL4l1tZsxGiurOWV70LM6Y3cUIKqO8G9DguOe+
KnE8LQ1fqDselnOmNI7Xe3cJekLC5HV8YQKgMJpAbdwNNjY22GlZORPJolfjHV6JkWALH0uNKz3k
M3WHyZj4g57H9VaDlukKh0l9obmPNozy5TfMd9pr1PfNXsk+WVf2eKh8t737V3wqfRao89AtcTsv
4/icoMilFC57PtyqvcaGSwAW4yc3bAC5zSWQhhF0RFeK5LX0MtQG1Mk7JudthV5Q6JDPKonv7N9v
NcDbh77JL1XLm4RJSU2xfGv0lP//5b//hvtOtArd+qTDnxnANDZjtp9njHX20M6rf2XTTH9w5uFG
9crKpwOJAe0aRk1uQf9DImreLMZfvCXS7v2iOTgcy7dyHBYXg3Mqte5BoknbtXklXtzcGk8ZyVV3
0sVp0UPM1DOfHzmbIDOnON76Lj56naQKLgem1UlcQB0M4x/+erVKPfSmuatzwKQND6YpAvYPyXal
ZUD1R6vft6puLqkH8jmzo/skInSPBBX9WDoIAP+HsfParZw70/St/KjjoZthLYZG2wfSzllbqapO
iIrMmVwMVz8PqRob7sYMxjAKlqVSSXuTXN/3Rq+9V9NIsq5v1tDYdX0zq1QQT0/AMR/4PAkYirSv
VV40u0nvuAaRr30pnOQ0VeUmbv0M209uvUaSClbbdJ8QwILEh3A5SpI6E7YuxUv5nDZlTd6u1FwM
2yY2Vd1Kh2fdhiB07JhQsQAbmYx7ce1TXCNBe7W9lDPMTTnyLTL52sTuXiK722q5a976DlmFoepy
+/HkMRRXHdafNgzPSaBrj07VRjuVGTBaGmiKrGrt7PeGdtac3t+Paf2jbdhSPOaIl24EgBeGm55M
qZmYEyXPIZ15IwmDg4iIH/YPTjLGT8vEWVhEV4LsGLiEWJ8H3rnlxHYsq9mkasCVX7pzcD2/0sY0
1B0kCDLFz9jOZwuVHHEomOCA66nykbvrTRDsDCmPUVKgGaxTKhpRf8apY5zyySJgMBU08/X0qpXz
h5x749mbrFe/po+m68hTSufMaGlnPR1EtrcKE5WRUdBJZN06iR+tyDJClYlsoCcBttOYEqwRAvJO
H7y0IEt0+G43kKztOIc9zBO/1U46EcvpTzO3gqteI69e3vhYb3/kuryaotGOehQyY9vIs/pZQ451
zSBnNEkq/Pd2wUswjLN5b/mFZTvicJofreqfz1fTtz4r3UdbUjHiFxahqFPQzF4RlxCW0DhGRnDp
KgKRlnnAmRN6HHDyVRtFxslNR3zkHtymrfSYtr+67jdaFN30sqMgxN5FY1MQGMEuUlX5b9R8wU5j
9gIjScQ2CLKMdy80ilPeDOuxIOwjn+rf/5oFu8RiIGy7t9gj1DkHGTz5BktXalbWSrQm1tfOgVUt
GCb8SfgUlevZ2rMJ7TFbRUdqSGhSVAes1GxY24bL+TAI111JXAROIrHiinTjyhajRgznEApFyiMR
uRiZ9G4bJdOVHbO7GSkmhCLjbQgRD9BMKalYNrVDOIZfySpFPppF9VNcpRdvoIwq4gBedQP539ns
zmyGizC4+YY8bb9asOgKaz8ztvGCrTx9ijGqzIGivldjJu9qEuNreumncZ0J36Z4wwhoGJIwm8QE
d2AuT4SzfQtZPl2/qonwbzGCpl5PYhe6VMMLrNeS+GhmqsjbFgYlHhI4Ft825SxgYzIymDMK3wbP
zkzuiEKMw01j4I4zyY0eMZE8WEYO/Cksqp9MptQFtjAgj9zCOGeOhVoUumcv3DnlvQnNo0iEcexa
E+9RWSXUyk/6fPqzM4Tt6+SHV5ngK/j4W6ASn4ckz29NxecmHqncal1l57sKTy5OJ35sw0VQG3RS
XIAoHxMDAWQPdPn4sd6VHfq+5YafcC8cgIH2UcMTVIrIXn1c9o01rKxRyUOChPtjoSaPhOUzzvbL
mdLywqyLOWtQPAQDXp7SjPpbHaEGMyP1Oc4ayYFF5N0YGqRKm09N6tJsAjLIKj6gLU7bgdYVQsPt
efEP9YTMLZgkFi9KQ4J8dPYdx6MjhLx4YRPeHKQOneanl2F0iouhBVLsUH2WB7L7h7Ot0bT0MeLW
U/IeBfXrx+1McAFZNQ01sqoU9NWZzitKbloUOao/jnWDKOIh1tVWMzUqU1MnI67AERsDzIzK2Lo5
AJuc0KoXu6Zj0F3W8kG9TikZiYN64kSrnyK2kbMx+gfRULY2ZuILTXUh8bA990jdyHMqUXOmiriE
QHCPB1G9d/oJXsbA5xiQUmDOR5BrKgpNqVVIFZeSWySHnvsNstu3LqyEOk/kxjwE0STeZQ5o7I37
Mk8zgjs142R0Ed4psj4JWEHEh/wAOQ5/GUwB0JntWLVpe1yWCy3zTx/nku0z0mNGXA+V6u5jifB0
+dpGDO+jigEs7N596iEil3N5+cNTKI+tkbh0L3Xe/jWDmKOA/5kkRtJW6KfA5+nhu6TffjzdpwKh
sMrDkRI+nkShbXwOw04922ly+3jrzH67TK3/ml8noXdrOciiPkkY3EF0+qmbv/nyR93b7K5zNaVt
J8MJDRdTnYvAcgrLarP8f0TjWLswSm8Jz+UryEe9jluY2gWKsDoX4yOgw6yO4ofzdHhyMcARWGNl
7jOH+UMrHX0rogiXQFdc6zzKnswiSO5BiwCXXdlNVf6m24yXYda2xMcqhmkbphiAiHhM/T2vUJQ7
XY4bT7Pcdu+MEDZEWZGCSOLFmNG1OgTB8WPIjiviSkcu2VpqL1ox2Qe9qNI3HvruYzYEdDdXJlxJ
Lc2dH8CxNpP44isdx3te+TqhE1myt5MO4rVqz3EFwZCOtXXKStQTHtTROjGqexh031PYtmtvYvBo
bCP72jTE4dSwbdlIy3ShV/tYenOOjvc1x2gBBcoutACMDIk0KSKpO1ZFc1o2+w4VzzLkwKr0a0pM
gq2BGWA3ge08cpnyvMwSDcAmYPK2pbpUgMBbWWhUec4f6qZ1kyoeL4HsFLo2i+TlqLEo4JDZPsgb
bzsUmHNdy5LHVouvWgRyUgWFd85dw7zbevVcmm4PU8zwDvyTgmXr/aUhqzziwXYK+vwekZB1DwlN
rqfQOhW6CqiFbghYmZmCpsICG82SFiFC5yGqBpsMEYb8empBgFZFRV9FG9qwJgSmUUNVfluucCbX
gVgBSaBdiugrm81M840Tql9BqYlnrQxQNcvIRajroa7soABXy3E+2R1BUjH2o6L0UIrM3mCR+fZ6
uS5N6f2G+sZGXNT+rpZ4QAsqRK+mbx9tsrAIf64Rn7tojx3RGOTB5dZJGwnSE5UH6yekotSQsSiX
U7Bf7mcx1kgx52rQME3TvSSqZoqD/BDjPz+FIxqZ0mUOKrDF7Du0r54ow+MHKm04Y70pDLzNMh2g
4kX4NS6t9M0MUCfJGpG/6aH1WVBXH/GdOQZzl4w7t4qh/uHJ4x0gK2gOs+DXGfnIJAvM7hEMevgs
mR8fcxO/YxvItTV24qIFxQ+zGiuOAl4awtOuUy6rLariemuwjx8viVDeBTCGZSG4Wboc7wK/AVT4
7EqCon4sJeYusTxE835K1lpPHjwQ9XCTzY9Qs/JdOxooTjUkbjU2S8r8kPm21XjNQLzw1QkWXkMX
LtXwZkJlQfaVZT67u5r+JUkGbSMzpz5MRK7HTuif7Vbug8rKXvIGRZffPcOq3nOLqhXuVLL8sNrf
9cBDzBlq6hzWqr/ABt+xdIzUhc3/VubrLcJm3d2WiY/5Wh+Qh6WobbPeZzCc4iwmaA0J9DQDOt2M
7yz/yzWRasWmfQsGxNmsyrhrlInjJahNa10MiMUml/4J1nBIB/Bpzl0ecY6V7fQk91b9gOmmmder
Nh7oFwAmQdZbzQOhNg+EU8uvRKHN0JMNrc+4FFhF/7B8oUyd9JZGkqog7aujau6ZHmgowGv25wCr
S26IvgLlEEVI3bRvY7REtF8+Rl1F+oMEsxQlnF1J03lUhVdAVLTAWTTehO6QZ1S0nJrgzNhidQqE
XYFK2tPZ8k19raxKYklj6zALFxfcx5uWF+7GHJFGhbpnnqKxngG7FxGazVVKGh3NIFWrSjuHjDK/
U7f47rcMFgyc7nboMjqhhYf1qKGFqunzvafb5DLz4z0EqoBxBBxd98Kr8UcpHtQ63Yx6WB3LPjEI
lKrCSy+4a2IePWbL+urkG5Nm3POUuhgSRi9ZEcImn33sWzBuD6Pr/HTx/jBf6WQEcRNvdSdsDzBi
JPwEFb2/Hq3Ty4AR+2N2svI/L6ze+vovMecAhLlxVDxX2GQQzMI0dntNNW9an03ftTir71VhobaY
F6LMjfVD420KJWcaWaIlmmUjmsg94gN8IuXpVKjGfrh41bBXwAckmdN+4gLPrJjECzLUOvmWJgzz
tcce6IiSTnBQ/LXt064Kw6K2bgng4NQE/BQqru5j5D+rgQa6aICvcCntzlNVA3Fj9vaqbIenfrjh
si8vnZ+r515aW3swjZ0xn3qImLt948hD7PCmA6BZt7LvIIJMpn6r61cyWhL9X1VdeducEBM64IiS
R0XwkHVFtMcbWEHPmhRsEFNe5FF0dfCvl0XtsmuC6dQOddsckP7eDb7x6G3Xy7dqOkRkTkTN5Fjr
8YVfBDto8dWcFGhXwj+cc2IfItNyb01UKnq9nM8gvelrDbOiyThedWHPtkAaIKMr+nkXOeRChQwO
SpawCLudFlNjodcuUeeCwi1cSlqgyWOVmsVltCmoyInltVTWPiwvqcWlByNu/65qw2B3hxDLqM5j
OyN7jv7Y5uy1hEzBDuGTy+LySODjF0MD+XYrfTjRQsHz1GI3LqkRz0sbvIz2NCvP8PqL9KCHSBCN
HFtfEHfTazd21FL04uhLYV8N27vniONoX27MS26Tzbn8TEXekkjpsgGweVhnJ8XeMs3LqjUH+A+F
Q3yHVRsni+ZhT6bTkS4FNK4NSZBasm4i5KKSafe9Ja2Rrkt5SK1G7LTS5tcq6oHWdronK5cwllWX
iebRc7SWrE4zf7CSLNjFZJHswn52GM+cadBaybYNWBTNxqlu6fSBji2YmOPLfqf3z4mt7mMXdhSH
Ap0e5w8NnFZTYWHvGwbUWt2c91mXHema5GnYJceK7Lu3Cjh7FpB4e5RnnMsGMV1jRrZJxjV9qBqU
s56p+/tKA2eZV5u+JyBNTapA309rGre0+ZpXLZy/kkeOM4vaBlPbCxMvdWdC4+kgmfgRAh4m7BOW
pV9KLaJncWYpSoZ9rLFFQ0A+mvoeqB4Vgn9WPoJxahwFScw9YjfyzOzCErtiPukGglB1mKWjsgLz
KG2nwaFNXHTSjqhhu8nYcX5314bp4s10eLC1ElG63YXhxcYrOzBWr6ROpmeSFjxn0Aob8c+ykth6
6EjbMvsUVHs36ZbiKc6uxqXuBOHo1qgnAIIQebjwk+yQ19pBxW52U7NMJdfED22yWCn16d01tXSX
Y/nkoeBTy+USBTO4yR3vO92yLl9kzJWYcZvdxsTc9UmZfq46ua0dO8BBqL1i9ERe7lLS20/tiecG
SHr4nZgEAAVmTcYH5Hw+NThxgb+rMg6EZbXHkTDiVSBQbY6tdXcK393mGXHgE8G5SV5+jVzt6oOQ
AZjFz7nhht8dyi6E3q9EMlGSAGGI0vznLE/Z1tKnHk0bnvF66QfHKu9ehqpeL15tNyJN27ObnUO4
/2rIZbmLKEWkoxLF+8whBI6pf/fRY+CF8ytwMGZirep3SYjYm6QvKOP5YVoVQ7izZyqjzYZDnnk6
YwYhKGEl2VOkF2y9sNAwxlPvZaljLti5WxC4euD+8e/NzG82hcEZqpsUivPmjPPbFMf673Dm5ZY/
KrPdCRpJqqSuvkSoJolgx+syGQIsyxwE775pYcEgXtZmRHOl4DToIJjHwfiauhqQR1CPn+UYEvbr
OtXjclmVZa5fUEuAhvKrjpXzonG/X5BaHSaJJMjNKtIssM4erZkcpdm5PzAUQ9s5FyWzVau6HhxO
HZRyw5Ouyi/2FBJ21ZfO2tIBRtu2std42JrzMtwpMqFvHZVfgqjh54IY6d3A5LGJxkqclyNF0Cm6
CRwf3URpfuMlWlfIBLpqMJ4NG4l2zw6L2lejaR7P+LqZEkpvCHE/1fbgI8NISDZHRA291VCvYCEu
qlM1flUevVNNzPbRaM6uK3Lj0Or2jQy18Gz1yMuWF6BoDOc5Gznc3WDY+OBvn9HMF7K5Og6GmmXT
E0iMTl5atzCnzDdm/yZ8q9zZWdQezMEF9mWu1igUX2XIBh5brW0OfoORTxbr3vSar4GEy+QhQ7xe
arnnIOu7rUQ1LzUfpG+Z9MZweBTAUKt8xuzBxWmDmfGBNKqJl5g5eiP91fOD1dzRWHOXF6Xvex6t
dTH2h84Mn/Qp3Pa6qZOL51MjHRXHD5Biwg/jDhqJ5qBiugibL70XvOnjj7qOvxiDTczTvDvwKPcP
WUqFGuAUcpFplFtL+9nrpKcP9O1OLsNPDvbPcuzUW6sl4atMy6c+TUh+QXAAuxKiLp8VBPEwBUeC
WUFwZ2GgFjXJi8in91DDPIp+osbf37P29yb7zfJw7c4eXnGUloR0+ZX17k1AElyhc0JkA917NDxH
R/u501I/+4aID1GoAky3i29lEq1BZp0Hr6qu9ZCX77M6xHA8cV7ev5qkXMeiXniyB7kV0133Gp6O
HNCshzxCOk3fuM7k35rEcO4ggHzbti+2hcRajipsOvagpdtkIs6l8kriKWr8Sk0aEXY6IZ4VIULP
5SXUDeZ3oGdAzdSvwEKxTiFMJUCbh4YmEjJePNQElpMNsBL0aaXjRHpoN3k3J8ighgrSUVRrkh3n
FuvR8ct9Gmpk9xIEuV3m6sQNCBUZcTlplp8f7OlHoFnJx6KXVNVqFKb2EgrCQk1luNvKUfesKtxr
GNm03WYky8Tf69ztz16F+Xyq0YwB+DCloYsmRXbMNkEQ4X7v3OYYlsxkBSjOrUJKpnQjfDFNJjpE
Q+dQFmKHgAsVf6rTzlbxfHEF9QY1qs07mfXDqQnUd9KG+0cSVadjrGLtaOn7zjL7DWSWjreDF2VG
AbWhTW/0xPEvY4sT3SqaD1jVsY4XYZ9uo1nz0eNWmrp4+O7anxmK3JfRCXgTfHmNfLgnXdfqXdkr
3ldwBHpByaXLCwfb0Xy/I86g1IxSGF8mFAwF6A5k527tiVS9rtfHje9mBmrQF7NLgY8TM8F3S3wD
IIBru6uCpZs4VgZe4B9MF8sSG7iYk22j8K65Y1AMboFbBVzdQeZBWczK9ZCQyWNfA4WB2kL0GwH1
BTKo36K4mHZaT2MPirXjMFb+MQq7bSyKg0I6JHazhLExucbVNHlXfSj6U5f0m24mKGTQ1uvAQBHv
VUa7K7TkJhI8gcvdIkp1641+OJq03W70XicgT2A2CONh0wBFZ4/vQYb9Wbbp8BTYaYtUjsDotNIP
ZV98N/ogvUakSs6lvssV3VHIepQ5HG9NjnSBimPnFPOr1vQkIs9TFSDInNLT7qsw6F+6JgtWdaO+
OjwBVnkyvOURKaKjqWWrtI3nUFa7PiyX8nKQBWZabhQbxHJYJKCA6QJO4al8SzX3yzT1vCEWKrG3
FCp4Hlp0hdoWPoHKnfmsLNx4OlnmeDTKyXsr6bhEOrapR7xKM5O5AGSgi+8L2Dh5oVxlMsdM7seY
pEOjXAMI8cRVBupSanh2OW6DdZIo+7EMedAupFCeIG5yh8zcDrEX09+g8Y1DIOumI4XIbsnZ18ye
RTozuYyL8asHfIPXbrOsLtpYFo9txdy5PNLZWJyrcJx761AkpbnjY6zXFwf9y56on/pEbwo5KzAG
FblnkuikV/ZFhHzzQtW0XJRe3w3H5e1uLDNdkX8nn7WfcSqR7OZkgxs2WAP5/xtHb/ydaeOdSmOa
VBh92c88EmFb09VWaeRReyHbrwYNayt3SO2Vb3beUbe+WpNNa7SPqysFqjh4I4YqYeI1k41OQxt0
xwrvdYJkbMYjdLJ+vBhl/EjB5ilBbl2lDpH2WbQrZtmf5nks105EzYdFyN0IEAilofKjVrT1Qxfa
7Mi597GmStcxb8AZGHAChm/Mzj4VE46GIHEH8auRbYBkGfx40EnpdsvkVkY1P41TtHvuy/FRyOCZ
46+ah4jo2MrpW28RSDwVWvk0DmFwsQpk1x+wR97VxAVrffU89kW+CdFYvVng/rFRwiqGYXQSKj5/
EDSJwDGq0eUW6+5wCH3DJ4/CBTWWVnXhkquem9qYKVb8cPM7ZehRf0VCRJ1g0DYn5Y+/i57ahhET
/t0b9FeZTfr7ZGsw8YjRVTcLGVP/m2SwU4OtzqVy5TlK6CroDRQwmjQuKQ0AvXrpUHd+nhQVKANi
rYdF/MI78eIRi8c/LsGRBvKrTMN4dTsgByg3zHse6r44khnZNB7tLFZ58cj6TUYdpG0+gWH4tl4a
99e+yUb0sIP/AniAgr2nsZltI1uQP2nghY8672OYgFf0zslFR1D03HM/UEhYfu4FWibcAgwbjjmP
wlbd3jNihM0Eg1ucoy/vGk0SaeDFOJctov9B2zeJwFqcjk57KEos+cuRicKQkFknJCBD10nQoxTE
J5Yzst7ZpDoOiwTLvETCEAXltOvbgTB213uLtP4zQuY1qgC6kIbJPfrLV1VFJTjkGHAoTHgO3f41
CAgdINFDPsdR+kjcCvRRl2LbdZphP+TaF0sp+HIGEMQl/EIDqrhd3uBAhQfHCWEjXq/oYiqmqiIu
Xtf37hDD7oGuoOJOrmWDIT6dnOcSo049DON9NKpTkNCXKTvUW2XbW5tlCs7pNC+RhlJzByozFd/C
IDyYgSDmIcoIeO1cdWCGSVlg9xqa6XG+qlsyEAhRqGbBVRObFz1o7H0lQL5sB8nHcqq1qX3R+uAS
QdGSP5whmJ7nqjoI4Vl6az0zGte8YYBGjuytNO13alOcFHlTQyRaT4KW7R9Uil7H0sX3opLpPm9R
TFuxHnwusw6Igmg1TXpvlQing0/kCwHPVJEswklyiuMVS+XP1J3TuUCDX3JL+91D8tqNaZOqRwb0
U2NOxXvRackhbJrX2sMemUym9d6VLrr9ocVpqFtEzsxj6jI2LM9HzYNQnoowW8vQ1d6SxgLJN8Pt
x81tFaRpgP6f8ZTgZ/V1Qn5mZqeyGP68gIRHzttk5wokfsuqQ9EY5qzMNZDT8/ulJgFwiDQ9N8Ju
lpEtm3dOshp9SiiX1c8ws281v8M+RyGUc3saSTKu9CGqvnjoZR/OADbFHVE5oiSJ1fVjbChSjc7S
uDfvsdHu6xo7OOln44G7cjO5gzjlTGab5WKra4fKDoVObKJHqzfIiSLF6NoWSYyohnPIDPppM83s
eBHZP5dXx66Bl1MkM3fRz9WckiFw0ccC7ZQfSJCN2BaNPZU6y/O6iWl4/UC8Cy+CuJCt9YqKvXmI
6WoEcjEuTaA5e+R4CoAR3xSevHlnQWWX4aaOwKDc3tvoFakFtpkmp2HIxc4kR++KHHhck2YVHZPy
VmuhvCchLLrTuhfDbMl+dH7UuUmV00ACc1YTT9LbuIEjz125o03HZNY+RdAOu4WJRbC2r6snTxtu
xLyNX+uoeiN36sTEVX4xyxJtZiKRbVcZmxqZMrVM/Fc8h9D7lMSDH+LE6p3u0Ix5zoxZ1ISWQjt4
dJdmk8w++3jG9CA9tR4qnEo52CTwUm7Krhy/YpSvFQJqPwH+iPEHbvtJaU9BDHxJ8FnTSW1dWr4L
60l7yJQR7NkZtbj1tcKvV1ZQUUxRwVP54lGWfSQuUjwo2+M1rWZHTPlsBWP2w+qwxiJsma3RlEnx
II0Py6UwkWN/tC2oeWMa0usAXEBBQXSqGpKfPq73fgq1A4gkLQt+pjY2GNKfoxqlZ/Y48bZW5MBh
6FtGB87vDDmMhQaohFKubWYixDswDyTtnSeCMw560CGrjkofiwXRpwspAvhY7MNYX7Whwoar25/t
KU3upSfjO90ZTzOGno1RQf5i5e9bN+R1yA06aCz1HpDoOGbhzY+ftCCLrt2Eoy9NSHGPRLubytJ6
dC3kNJ4TqmccIg0EFA611GDmXq7yj8cbBDAKZiQzHCIvmLHVTQuHfZ+I+KmJ6rVFUeB1+SNCUdk6
tEk2QOPrTBvCTYsedzNMbXdwnbLY9wXNKh7uI0ST42nZM4rK3+WFVp1hy9i59JEpPQvEXtTwhqpR
4atBt56BwEVZZgFmxcQmTfrti6oFuRjzYhVRb7/F72iZNRHClY55fhQICJSmtkpDex41hLzqTgVH
2c/GkyxMsvcwL25eFyb0fjabyEA1X0ax9ZqURN74Q4q6kCjbAKvqOy6CbFUJGJzMc58iD4JnQZSE
58HZBiiOUGaxGJAhZgW+vh85mfmORNLmCssnQ6J2nINpiyh8yZXxKhwaz/MIScwjYtJsfK1VYN4C
V97whOiLdB8R0oX2iVViNNZ9QHKxg3qNd63lA3+iES9hvtYsAe0qbDT3HqQttRlej8QLU+VD6BLM
MQoQnM4K80eCUry3hpCWbq5ga5zy1fZc4ywLyyKQNHKcQ58MTwYpRpeaoMxWMwL0PiHxUyYwn+eR
x1zDJoPQfB+jAQsNuRILxo0zijyznPT0UbSEK/UgRWHkOecwssrzn7XNcczD2LhvntcH740shxXb
JMdqQ2vcOE0E/7YNqyaOqn3Gw5t1AgFx7UG/0YERVzSwVtXRSIxzYel0nJmYOWl92vUTUZKSKh2C
rz2ysjNCNWcWIWabShy8XNIkv8AhSwtgX73wxCTTrdOlOulzPxsyGhB2b4xWHtpnbjomyyFMu5XI
zPH0ce8tMqJdm8IIeF0ZPqUKQWbOPvgIPD+RWjB3VZS6fh9iPzzkXf6e5FO496v4O79N+IyUqH1Q
sUF2ie2Ubw5483rQBnTtillA71oaV80Yq4k7yme7uaXzxFfSKnTQXIrs+jq6u/STzGeNVLo4ITZo
npwwq9daFv10cazeOflhBy093RJSyLmaF/6xjexxRWwVPI2kEMFQ2cT20BBg31TTEXkhmTtT+DmM
p+yH8IrvQSR4KexZyT3qiiKWJquPXZWIU9zqR6OnKAFTX/3dherNwvS3lVTOu0B1IvPY/uWM+tvM
ONAm5yb7LCqfUtLEg4czWnvFXsULlaM0Xxk1JwFOayrYiZx7NGZOEGtNQo3XNGtDVQ0o26JM1VPL
e/ErSqCsEuZyahL7iHCr2g916r6rPkGwLILwq95p2cEzCJhWnUG0v+pmvZIwyHyMijM4erzKdAh8
7oOYntD6xZ0jFVWdGWsxmIq0dSPc2IJKnprkbb8htasjAeFE04euIvQaYQ/M8HERu45DLK+R4Q0K
1KsFe360SnwQ1LXiAW6rc6R8dU2biOyuXJv+jB61hkR0oezwPYGS0iy3xc9KwhRIE5VMUbHrTPSg
nW5Gn83eBYpKs+TsqWh6J0UVmJPJmfV8pWb3Rx90J7stJbQ51pAkgS1DtPOsO9hDCoSkL66n54da
gHe1KhAIWArnkgc4UuaPVJblpzzBjcBqKt8KVKQrW8AyjkUfERSDJsjHWC5cR/vz09uhOBXzqm5G
iDktgzcmYWHJo2c96txnQUFkFLIT5TV5fzIZziEdpJGJp8MKYZoDC5zf6rpil4WUftW5r5EpyQ2x
rE8x5caYYAqCZrIouA66OZwVzBelz1l9+gAh/PRbssgJW+nQ0eGlR9Fl1q6I6+5ouVt97Pp1M6OP
PJ8tuOLuA94m+pAYCjJqmoHxVnW7yOr0qxTe2wSF+hY6bn808B7gYR6utdZ1Lwlqo4e+qKb3IPGI
YOBrSbtkdxwCDcVng/jGC3Ikm421gc03viQRcGyX6acxaL9Msw6xtwxkgAQsHganUS84WL61yDPX
Ttpgxped9jb0hGlDuN8VPQrI7LFX1a35xElP+nqRwq5nTfSkEdbo48LiOu9qwtoKc+3zTZXdDah2
sn2yyAcMLyKctyZhw3S8+OplNZ6XOP3c/ARvG84pgowPHMaaUmwtWSHPgAP0O7SFtjcg5FZJjwcx
RG+88Wb3X+jIglQVxYmU1CZJi0Fw52D4zjiGkb+phpuN7ytNUjqpePnkjMLFZvJbT3B2FFFvrIZ0
vC9E5dRG3iVNiy9QL/1J6x3IcoqLM0mYpBqJ1PSVvU8R6+7xoZOqNe0ACdI3UcKe1ypT2wVCnmiI
UJ0OE5gmhEi1g9o6qTM8FkVCEOWQFz96klj8Osze/K75TBPA9CCVmdxiV4vOmN/sx8d8kOJ7QJxO
zvFG1j4VHm5lVWf6KigIr5tbqDfocuePUp2mS2tID2I0qzUPxZRDmhg5rdCf/aEwXpEDtdsWPi/1
jGyTRSRqh9R+jdDPdMUOr7Q1ffPMOR0KpUqjXpU+VqSp4xef25fkFL7FnJJDvbZ5AKqIPPpXJRBD
1hTfoWR+Qg8Kmtq/ZHBdQX9I81fIvgrFzOyMEat+uqO5ilx01hfCaAcfovkqNWJgdoP8PWrPqI/X
NlpvMOZ2ah+bEuFxQsoZUVdgSUNF/Ud7Htxfj8k1rl+Peg1wNlTyHOS/TAfHGT9sRRVtqeRdABqt
QWUALxThDzXBbm3mEpLm4Iyx+/BQ8mvweGW4JJ4yY1oijWVXQKuSVxJuYqntaoHKRtaFfZkyU+2N
tns2YpCJXrhoLWrnvfLII6hziqcm1nmcw5yaTm4RXd5rj8ScPH766z/+8V//8WP4z+BXcStSglzy
5h//xcc/inKsCbRp/9uH/zhHP9jtit/t8tf++WX//pf+8VJk/Pf/+SX/1280/zj//L78839+vNW3
9tu/fbDO26gdn7pf9Xj/1XRpu/wM/CLzV/7/fvKvX8t3eRnLX3//9INI6Hb+bkFU5J/+fGr/8++f
DGd5oT5ep/nb//nc5VvGX3v4Ftbfov/xF34h3Pv7J6n/zdMN5CWudC3PFZb76a/+15/PWIZpEbrv
mo4hXCE+/ZXzsAr//sm0/8YJYdk6/7ENIALz019NQSYMn5J/k5A+gsIu3ZAzPfTp//ze//YG/usN
/SvvsluBl7bhp+FfLz/e5/n3cnQhbc8UwnNs27FdWxh8/se3e5QHfLXxvxIZBbFqiZsgX/notWX7
2KEaCjzcMff/Tdp5LUmKbFn0izDD0bwSEDq1zhesUhRaa75+Fj0zNllReTPu2H1rq+4uD8Bx3M/Z
e+253PvojGomW5eHr3ZHBpqCQiTSn0aQ263arQXoikTrjj4EecvPQZdTrCOOoLfR1tRQOftpFxnk
axp8E8dqo4bE4OpwvRty8qCbT+TuKuys0YFSkkDnYXk1L3qhNneZIXZVIJFeT6LDkD9jF8N+jy1P
z3exjAEbT82k+LuOc82YTzuTkk6YTF6LK6BP6r2aTiS3jh6SZSfT2v2XJ/w/N/LrjVse2zc3ztKE
YugysAD7zxsn8XbL8LHw88YPvfIu6SVcxmDXYkyYR4BtfUUDWHEj3by0DP0KnMpGFOFult8pGIKo
N6jtoVYkyyHxlyo7dDBSJ6eU7aURuLE9uNAXvYhSZ6zfI/M7VFMIuvtQB+YuRawZxhdG7kj95JJP
TiBW/i7HqffzRTIBf7pGIf95jWx906xXucZyvq4qiVufOD+PoJ8Z4WT6zd2gJyp1Z+CI1zS5DYu6
R3BmDHFuEF6mr3O8UkTdKTVcy3RnFg781a25IpLIARjnwfN2Qs/exf+9VP6xUn6dH4psfHNpmq1b
ssK7xbFumUBf3iwlk1ujkjB8NyPBo1WjHhb2iJzy0HsQuoZBPSM5AqcHxUOXNAIsgTDMwyN+7DLz
oerqu2BSHlX0wzDA3Gw0tpL+EvKBRsK2ItRnb/fjSlj5VkuijQrElBHZ5VAuNH7Z2HadctJ+z4n0
npvtDgHZUSb5LR+f4wDAMJxDeBjrOE+2wfA40BePcfD7drAP4dpmjXYYOPbRX/OM3rg3mvRgIPaM
QF5PIEc4kzgywSaaErHtKL0mw0ZslqReHQfjWSuIpxMVwcbkmdNcYhtxjKfqMpZM7KvwUQdxqVHM
d8ys55z+1jZsldBPW0DLRZG7RjchkI9jOspY8OEB0y0ri9eCiM3cVG9Qa7ylVNH7yfw1pfuBXOyQ
eBVUh46mpPsakwA+s03fStiUyk3eW/uev9kyb1GeAl9AoK/B0Jrq63Hmgaivk1ZwbhMsaDniRXIU
wzY8mDHmIRnMXFtdFdMSA5Ie49pCmpmv2wJMhJ3v8rm9Uxog+MbWtAy4n8M6D8nMAD3ijy+heDAB
3lIaIyAW4NIwgXCxyHsmgzmmfQ6M0xORBiSNLUBlIKsiGqCz7of0AVHh1vbVzSzJkH7HCxQ+FEj3
vYKfJBtwcI+lWMRa7hgX+OUzC0LHU9hA2vPf5PAzN4j8pfRvmS9lG33S9HFQEN377UDKsU36y5Qt
lWoeB9iq1xBTU7Won0CacuylHnnXiCf+30Z8IGlwpPGlG996bfpVlcaBtedAENerXk3AqytibfqR
JpvYkeZA26p9KVMqh4kC32uA7E2Vm0Ah5W4apaMIyPa2YacmNvK5fH4pNOu3arRk90rKqhm0y58X
l++Wr69v4MkSDYBGt5MoBNvNBgoAkyap659H+G5l0ZlvhqLL5BNYy7//8o6rOvLQfk4r0IBkoyDv
gILI8f3MWvLddXwdZVlpvoyStD5OAZ1RCkZRpNeYSNOfr+Oflfx0G/B1CPY7X4ewGswNLXxsl8LZ
ShyjfbQZ1sZaOZi7n0dSVP6mv0bSIHDImmJYinXyUPw0R14+ZXw3nWk1zavg0N8hLN/WL+VVsFdv
h3XwUdwPOzjUF/1n/zpsIR2fu9zv1mZqWv/7I+yTD5uqKnptaflyudaGJHKPBXIVu9JK3KoX01p2
l6aSY3k/X/u3H6Kvw5587QqMpiAPufYwny5TkV9JUMJRak/2bQ3MFzVO5o9uS/CZ6d9Xxo1mxhwX
dthQDmd+ybdTSlPRnGvsMA395Hn3ScoryyeHGyDW7S7zihWq8gPqoxXIh4tgLc48d/HtiOyUTEtF
TK7ay7z4MoljOa5nqVk2moDI+wZJUhJWoNIGtKLVviBsccRl1il4pJvlzGRv4mkHI41TqvVw5uq/
fW2//Jblt379LWKYusTg8Xd7Y7NuLqvVfeAs15/taBBc8B088wafvfqThUKaeyo+EyPaW2wZ1yD/
XSzRR4P7ra/SveSe23+Ib6e4YbIBUYSpK+rJNVo1coUa4oLbeKMLIGE9eOSBbmkIOHi6PdlRPV6s
c095eXH+ertNodqasDmbyCczvM3quSQHunLjHR0QzSNl65jt9F9QYtyfH6Ky7Np+GupkV1d2PWqj
iaEgFq1I5n73N7zDa9lL11Bi+Kdk1a/8dPUibTI33GPzarY//4Tvn+qXqz2Z074CTmgCNuL2z4ZX
u9kldvzL/Kl1sK8c20vi18+tIOcu+uSpQrMZq1lw0cOKorAbAtLuyUA1N3TersKLM9f37Rz6cn0n
szYwNWrAy/U1Xno/skQWF+3TNd2QtbKmHpY7wdXvc89VfPuB+DLoydduMgWtj2UKKRtyOLjAcYv1
eTeuyHQ+5BdF65y5ynMDnqyFKOP8mi/58kXqXbz+7rylFrqiWLlvV/kme/sPxzs5GASiIZWtYLx4
R1ASzxB0vFsfNLfYacdyU5xb679/ipZiGLyXsqqeXN+oNbOq0jz/59s+9k57FG6zyjZEe7cO/old
u0nAPLrx5ucL/W5ci12RxodWt03zZNxcTyLEcTP3NcAVBQm8amlrGU8KR4L/70imLBhIN23FMPXT
bVhM37iyFVSkdEndjnhY6py7Xr7Q1HPH/uU3/7noLCMRe8WdlOH6nLzx5C3MkUWiK9FT1oo9czfd
L7DiWvNMgiJ+vqrlXf5prJN3Hei0ZBc2rrWQjlvd/MYg/PMAfz+gPy/m5PWGn6A3KSIVl8MYZ08v
6F5UjfkRPf88zjKh/7oQTVdkYSmKkE83G4HQ2w5uSOXmJoEW0eOc96Qwsc8s7uZFbGmJM/Phm00m
VwYfTTX5ANqacjL12kQeIGOOy4Rw5Mv4GNxC+HDy9fjUQI91sP2u7AtpEzzzsfeCa32VrM/N/u9/
A8Ql2TaBMwjz5FNIe6YOqG+QpuHT/4pIPkzQxEKt9QqbaAYQ2VFpPo3+0uzBxzV89v4Tsg5CpYmU
V+ytiGAlK4YDr+Ii9tmZzf1G6z9EnO0XWeXPj+jbufblxyo8wi87oiwyB/zq/NgyDFY0SrCsnBlh
KZn+PQu+DHHy6uRZX4p07DkrZZczPS36E/suIGinI//AljEWaPclYR49xjLcURtfBnpbxOhEWxgO
qHOkag314Ewd79t3gBKorhqqZRvqya8iLnIGE8e2tJCmfQKJdo6x3rzYw83PN3h5l/56B76Mc/Iy
Z5099YhIedesO3RxjjHeldXtz2N8f4tt/Fy6prPvO61JGko8zYnGUySOnWINKT3rYlU+GffVc+sl
1+2m2xI3kr38Gyeqvz+ipqwK6qAyNWmblfjPCYRmq4eVzVoCjdPTVqkbXpFnTZGNiIzD+ePEd/P1
63An31AUWYXE9m/ht7SHiqbPmG3P3Mxlyp88MYUX12ZSmELhqv68oriqFbCxUeMyJTnfO+pW8lpn
cMWjcQApc+b1UP7eOZt/DHcyQaJRknITJAfbnnRVuvqVeCaUGQCgi515VT+21Sr8hbDHmz24f+65
bRff5W+u16IHIAtZUZYF68/rFRmFzLgba3cyQnJX0k5ZJT36WWy182eSoLKSL+ugOmCkpVzWzcdO
0Y92PuLYN3eJTe1IDcmOkopL8MjJQFfRJ/SWTAFhD9uhoK01lOGrSe5pRkrgqukk6Pxj9ZxRnRxi
ydHj3tGRoIzZMwomaqLSqrc+OKetukih0hi+CqhbK7/ysggw25RCTpV9xC0aHF/KXDa4yPA6BAfm
a9WFYTW/UiveWRF2npRAjvyRIi0x2bdZdk3J+RrdkIcYA5EJuZ6fEsawqeA8akYfSRpTmqQ4xwnZ
U+oI6+t0hff6xghvgRgRepvDKjMfmlm+l1VaoJgHy5tEj/dy9zEqg4t949Zvm10s1a+I6q/04Jdq
NZuW4EqwdTeL9ln/R3L2HBNtN5UR6kFtlUHaENcljPI0QdubkALSa5tuyInoNsjxadwyz72K1G/L
uFQwZnXW5OhKvMG35+VW48rqb7sOV+14Yfupq5H+pxViM9Mmz8s3syFSsn8xEvMaYPq6JLa6gd/K
HV3HFUL2gtJrjbir6ldUKUJsAfq2oRgx9uRZFAMF4wcCRYl6fpyL5j4hqGuO8scO5zr8OXQ83ljd
5Wbq1LVFys9HK64zImfl4MqGRxqIG7IabDjKyQqt014i1C7Up20kf4BNckrAcLP6XnW0fFWwWwYx
qUBh/9Htw74jLAqGN2c8IgWU1r7MS08ppcsig7pIYm8pkNrEI272cdHdYW2AG2AMwBOSy3nEFjyi
jFxIoGaFqabC0v1uhw8zyQ81QBIdVbMdvguMLVmrXSW0UidJ2aZzdxhl/IDpoetR2DekZdc4aNlF
Q9inVY86TboxmTxjdNfT+JKN5qCBfdFjwoEayFWQEc0OMk6xTdV4Hae3JecaR578D9mON4iXHyww
vIqlutLkr41A3hS9Apw7JNVIOZQ5GOT6XgmvRCrvBj1ys7Z0FveDPoGgQ41gq9lhCBV3GHTcNjw6
VB8DFuJyZ7bFIcZbIOlAXfVXFOybmucld/ZOgVQJeGHVz5uWoII6pQpDUm4lQwskC622SpLHZoKY
u2PSkCdT/sqkaT1M6l1Va6g90idcfrzQRXrwSy1bD76fXZT4XZns0UDsrHrwp+cU8Feg6m+gXy59
gsPYvN5rwcMwP8UBk8FcF7DnoUsQTkwvP3yFBqga9wqZYinLjJybT7O6fL/IpgD+t56ibuWr2oPJ
/5zTADRJY5nmHLN7ca/k2utQFcjqYyciMrNIjnFhe/IS2ENUkp+B+Gp8/6WK3sZcgXXfrvv+RSXY
esRYCKXE8UOU+ssOW+6SD1KX7wIoegnYHOQHd2ST7g3/KhABmJd3eYQcWC5o4uJiQPtGY3+lN9lb
pBsfatggSD0UUcc7ctHk0m4A7hZ0zTpROJB0RrnrmZh4Si3VuLC77jJAxRZnspsQAaTpnz75OEVM
WgTSor6JVzEJ41MW3Ucwt5XfRn4xDWBYbw10qOYQe+1A5H2reJVKZo3GFyMINiWgDeNzqIy1ZGJc
ybFwDOiviCa4s63AU+kIYKxyZw7uiE6cjvaRHmnP2kDEs4WgZVH72Wawq1PoD9kBg5LTB+BmyleT
OIxQvsJhcJi1DA+0CmwShr9cfqQtfipyLg2Z1ZzCZWTv1PgV8xb6aUKZ8DdZbY1u7jhDOdN8/27u
0zUGPc3pyuoyiXXHIkNWo20SN6Hbxhd2+ETbww0QBUbVTkFhnG6q6FWSEMpJwL6s47IRRs08FK+z
FR2N5FYWd3bGDFf5Pts4JeClMgl883fbEBuJIlhSkabHn8B3cS5k+65+tVDPD7gKAbAtEcnBZY0H
QCY7AsHuXRKq92VYiLXZvYrIdCL9s0YG2KgPGdbpIQtWCoSUGeElOEY3id4yCW2mhWNn2AcWOBWD
wwa0eGv0Ojt6BZ+z0qeOWKGGVCn4oXr+DFjl0sQaT5brUZT9NrFhzsALSgf9RTEb1142iO0dlBC3
DR5ScVs0pNvFg/Bqg5gboeH77eGHvQ+GmW2CgkxXYISEdgrCGVtjGhYWvIELEjN80464GsxHaICZ
p83xpz9YpMYhoOvS3ONS9mpCf6oSpAFlTfYUS69BWTkBuIoze6pvzgCKzTndNkwV5YFxcuIkziDE
8mCxS9yXR9Iqt+MuX6d3PoUIgyPRmqhhDx7+oV7/PPC3uytbWLKqmLKlUQT5c3NTNsEM99pftqfK
vt7VV9mm3BEIpB6KDQnGm/lxHh0s7iv/XXFZud2fx1+aGqd7ya/Dn2zuCl8ykl5DYjqu+2OzYbXd
NDtle7b8+s0pgyWcrb+l0ZCWrZMzp1lLc51LdU3BLt8pXuqa5G2F7rt1hSjMqS8Ixwvwj2x+vjrx
3VbZXspLhorU8a822AyXv2oISneH4rNR72rjN2JTV82u+a2rvn6upd+tcVdFt1N19/PQ35wDlK8j
L8e7L+dWQwt78neK2q0atl4vhnXm2PZNy8ZkAFs3FVVQ7zkt+ICInIEVpssd9Td1dgSytZKvG3f2
EtAAa3nLAobsxfv5ssQ3JZM/hj2ZMMEEwRXkxTLs5BFI0P0eXYAWh2hjtav/7hsUrgRJd5+f7459
c5b7Y/CTt1RlD63LBYOD2HONPRIcN3mF6UCzor4t7s5Nn28n7ZdbfPIMeY/afGwZLu5kD8n/tqsh
dUrxmd6E8i+m6f89y5MTTtjQZc/xsLmp/26S2iAyIs4JmIgV8j/nxzG/IuQ3Etui/azqJ6lKXb5S
Ok6L2SDvb+U3kD5x0ht07km8oFGV/tanx0C+SIvQxRK688WTTupj99j3v2udAw8JRGTPxTWgFDAF
r34rHcJwcZDvhXk1aL1XtjeQCLrpYopzKpdoeWf2eWlByAvZqGDuOkTIMq7G4KiZCdy+oL+MMY9Z
rjEY4I770gsS8tiSp5wdpvXGXjfiaEKkwJsqN4/10uLzMdaBM3iLimlj5HdyK5fIRhLXj7VjPyIZ
n/Mdm9PHRNvmbYXw2g34hkiQ4cy3OL+wjENdt2xVipWiZw9jkOAVu7YzqO/TSmS4uVQIKzTREq9S
QHQRksL+rHRFqFpeK60SjcS7MHBROcI7A6hYlUA8pByP/Vuk+q9Y1khfW1LUSGZ8irpdNj4lAx53
sqn0aHQj9dEwH2PrMInbmj7x/JFr1SqbXq1i3oMwVNngjdsGKbxWHfOik8Fm73ABFq4AOkCK5pL4
kg7tNgPmCh6M/wD4s9Xfm0Av2Yh4MqnaJkhGAHq4oXo2jR4datfqvWkm0M9ctu15fIFd0JVt32v6
A9zhW7XY6mn2VmfEw7Lfr6oHH4w7RAVCXh9Nnc521s9AuBZnFKLXfatjK1AO4+BzwK6OkvWLVD78
52RNkYcYCnAqO4RQcAhmorlLyGVIP1pcGyT0DQN7A/htE2wHk1wCHzsuB5YueA6K8VIB0FNyVFNi
JDdKeoubYKfwIEsiCYadJRMRNyXgVxpgxmVJHuE4rUzy5sCd+m+ioRj18+KlfFdJsDFLwCGybEry
J1+hET6XgDFc483mYOmo6+Z2gB26TTyMTFCmXB3+mkelYw2/f3aF5DHzVmc7oOd+xvLV+vJtkMK6
RFbMBg3f+K65Iap7Nay1dXdHfujq50sW337gTUPTEDWocL2Xf/9lrNAPUWKDI3Tz40T5q7gJ8cuA
XFspiJLWqdeXhBS+QDTdSdvmAOJ6da4Z+e0Xw7Q5VyqqiWvk5KarFBtUUTXMdWu67+U72ao4Tgkv
V3ZlWRzwdJ655m+XbTr5iF+EUGXl5CsR6KKJqOny0Se0C8jWsI0q+6Hohquf7+0346hCNW1VZ9tm
G/Lytfpya2PAvOOIn8q1q/sZFF4XbMxgOjNnv/s20EAiQWXZP2nmaf3SygVZMvnAnL0g7pRoenoE
nrrR1uO/IQf45lktMAMbBge6QP7pz0vqzarOcZpgSInDqwJIFgSK1VxyNiee0vBzyjrndt7ffNP/
GPLkZcC3BLJp0pYNhVjnbrw2iz3ZGQ648g3S+A3pZZny6+cn900r1/xj0JNHV/d+aUgRgypV7dZz
sE0l/wIL6UbKPoXfb6Vor5KUo080HPCZw4Vytf7xP/wRJ1spf+Ag1EXc7EXqotXW2lyjSnCn9ayD
3XdJWXB198yYy5blZL+PGkwx6M/YqkUX6s8H3ECbzzSUs24dguc1Xxs8DpZ1CK2HyTbcIftdd09N
WB4VlSpjiAIkAik4qavluG0QqHfm53yzEvJzeHWsReVt6ifzDW5Fm4UZPyd7ZHXyxkO+LXbWmvz4
8yvhMpH+vnQctxpich2c35+XnoxjJ8Z4+eYCWMi2xGJxvAqug9Vyo8+u8cvD+2E080TIxWkEZCCw
Yrfy6mP9j44pR1G9Sp3Rw1GCQNpFhPrz7fxrTAvr5LLwWUK1OGWdXGERz0k/JVQClRTGu//WC+Xc
A/trgfhnCJ6UJjhO0Tv/8yai0ZRrFdaqG1IFsN8rJJkd9Q8tFxtBUrAmIb+tgcaTw6qrH1bGQX+s
CXkb9phLruADeI0AftzITz9f+l+fueV3YWeg+W3hQtBO1nyzTA3dkNhT5sSdZpW6qyd46xDtA1m4
WklMVhAep9E48wn4+/N6Mu7JESETfjUDxaF0Im5kcp/nd0MGopRoblZT7qARv0iJM/GLQvBD1tE3
BM1rSL9MAjWHNL8sRxSykrSd7bNtor/6Nic/7eRRlaWfa0GO9kAbm8tMfSZw5xjF0lbG817jpzRH
lNaFRnrE7udnIf56q09GXibRlw9jZksq+U/cFHWk9jU+RHlzrc8cSMfrYky9Bvxtl1XXXXqXmOaZ
j//ZwU9eAuziNUl7zIQYFPGQ9ruWgJp5ppqnteAEq2NGgJX5EqSpJ+nWmdH/3mH+een6yWtPIKzq
F8tNN+P8kHVoV8JLnG+L8c2JiBvArezqCgkq2khLQaPDjpJVJvQ6QcgdfPZt76okT2YqvN3UWFdN
fkZa8S9mLFtBJiInztPuYTKEUxOmvMGlbt12YbpOdbGuS8szAQCbHciiKHWJG1z7tVj55Z3ogYbx
FYh0ggeBWMF6WCscB8yyvS5QR/88d75dX+DOGQp7KtCmJx8EWXStDlKncg0dw/EkVqV1n853kj/e
Am9MizN34188r/8b72T3kXUmWFSf2ZJJg6dA06nAkabV6NZtt6IZubIFkTPJPtY1oDrke6moI+CR
hsHd4D/Z5kcF2VnMz1BWoFgT112dkQEI8c+y/cenhDlF+LWCcpHN7F+nlkAuzUCpIlrK+gMQ95fM
QBWbdrd2rT/KosJ7EHMWS2GPpwvxoVelK4nF1iJSszARTLfGo0UnEugZn/NrWfN3Cgm9qRrtRx2m
p3jXjeKmAUgIFHCrl7UXIk4M/EM2tCsmNHjgghK4vbSIbof4sxvMX1FGPDNspDwrnRm8g3FP7KdT
yw3zXccZ8ps24kOIZ8uYEDwW0o0SEppXaXcDQLspumRRXCtaeyuT1lUP93S6d612QT1rl8YUM+zX
TqQfBoX9Chx5k70KuQIHEd42RbCDEgAwtt5NkJdCreMCHgV0Kw11uyW0Z8tP7qMeQuCiUNEFjQJq
zyqaVos+Y1tfT7P2ASnQpdGF1b8iZzmGryLD95muQcK6PCC39yGgyo0XFpznkxFj96Eg0CJEMsaD
cmo6lzYliPEtsyKPpKs6erPpT/YcGJe8Qy09QJ92bdq2RQD2vD9mSEE5Os/ma648Uk1xKih8Vkl2
O5EWINndMdjlqo37l6Ng33oF9QRcu4Z2P5ElqCf6Kq4setmFNyqJZ6cEE2K6EiymSfpewWIdiC5X
CsOZB7zzHOna7tMnHG7UNP4u+0IbOs8Hla92kjuN850ZcrLHiRnpGh0rygpKs6HIv8/0SiOzkfwO
lUg+2ukJDVvVbFdJPtyXYnkyev4iGwEAk96pRtPxjetqOV3yCglDupps/ZlUX8dqjmHa7np1vLAw
1qh2ucPw7xQEWADuooYjPAnOtJrelNrjOGGb2Zbj5TR1bB2ke1/Kn1Q85TPwRiHTcIVz2mKLSlBp
xf2qHEjiGy5FegxAQ0kYiuTw2qrI8daqLd7E0BFVBYUxc9rktyJd+mbkaRKZzpjcCUIQt7GJh1p8
VpTU8mq+jkt6QgvcWKJmpEGFaS6E+aKXO32sH6uG4CaVFG5xDUcKTbh0lZXtOoKFCnh627TTLi39
+4wJLlfmXptvyAu4H1vlUrTegB1wMOXboZY2ZhPfWHl2xYHCyebkmpx4O3jgkuko8abOD5A8t4b0
G5O4DCDFaaIJcxSlNJsDUbDu06dE+RhJpddtR2jHrAPtC+wQL8Oq7KXrWR8OWHWH9KMuSeBUIDO8
dvjXqiiMVqMV38fNcDXC+DOnvahMyKr1Cv86XWFzTh07yh6C1veWqW3OLVwpWmyy/jTXhHGk3Tqb
x4M+iBBPvbqCVLOxe/nQkUrm59epphMkQcfUni9l/xAo0u9JVR6FvpNjcPwGxIcx3hdzsFGBtJEX
MMYJ5oL3qZI2hf8oAmJ8lfnQtLmDj12od1JuU930gTyZt11CtFAlrohMAksSOXBG6lgQnXYdVO9N
/DtLnoRKyzWwt9XUbCFKm13g9P5lFEfwJx/q+YZC/DaztP0MHVwOsTSVHygz1kpW7xXpZexLtyY2
eUpAet5azLbSfrKDmykdbqJQXVcdsfQaV/M2zM9teVVbN3F9I9SrHmp+4V924Wc8wPZTHzCyRXR7
k+xeLsOVD/NHfcxDDNNhlvFl/UV9k3tK4DA+J3v+yBIcqv0tbV7yyvGUjSExTXje1WFc15b8UYLs
X3K5iKnbQ2xzMLPvlAyRCW9fOOWO7S97bJUcsPkADZK/45qNL/C7+Y48rmetro/BfG+oL0ABvBkU
RhEFUAVbsJXgGPCtg6hPpvQg9IdAxjYWHrUM/AE2t3wkzlvvPT3GUGcsATwQx1R7o2ZkafWPUqw5
WdA8+5JZeYl405unqiO0wdaPlj5trJk3qaYWO7kiSjds8WpwysYSdWsTJVE1VFPREZjVZWVObtTk
jj8cMmjVC2GqQI6SW+mWzN+LWn5SfPYgE53Z6G6Qfhna/F6TXDTiC6kNd1nvalYQqTrK1U1svhra
G3gTso0jGr/QpX0isGdYIIRkfIy0VQvZo/7nJLm5asZ1RT2bXCqHVy7Rbnryb6in6nq1NmlPCrLh
yU8B8jSv7C73CLzCzg5Y3jAcG4K+IF4lvYDCOtgN0MDGqSbrVmjLJs/eDnZ3aK27Xucb1e/bGDui
2CbxjW9ZkL34NInbZPhMlHsTPEYc/jK1nTFlj13W7An8c0QUwxx5BMTjgdZ2EpMGmT1ejO3lPKtr
MwgBDvHKmBZYQ8rtQj5osNRAMTpkkQFmMym7S8a6FVfmlG9HWsesY1S5gSz5jm8vTAb/XtjjqrKf
Y5zUFniENCf0rd52qrn3tWu1/5U2CVM/guAXrcFZEvCCjAkZjd2Ga2AXgfShxAb05Tejfav5qhMq
S/aPmIfNaLGTUsKtsPaq4V9oVb+Vq2BdjNsFNtTJ133y3kPq9cv7sv80/IYF5xBrr3W6Cf2n1L8P
R4n3420i71gJPvTsSSqeAvJCInygYUL5K8/v9GTeE+XsNPKjYjxZgQqJBP1D07gV4q92EWjySTAB
g+eU38sHgAUvI/yVKJ0nFrym4APeXGsmoXQ0ze0xdgIl2UV1uU8JcwAx5hb9O6LOK8nyrxJRtN7c
CpDmppGCSKleVTmfiaXoXwXZvLVUbaH2mDxcbR8Ed9nUPxT6grbwdRay67GRZRSz/lYfUg6kKIPq
cDc0v6pC3BCv+8RdpKMeTEhbGzG5ErkSHfmGCnqkGqJyX21TRd7L6aXV5ffNpCA6Ovpjtmo0oH96
XZFBtKmQvzQV6Hj1g3sft9jd52JcDd1DG4RbwESvuvlLm5kLw942UpaLVlCr/2zqA1b7dS4wTxTK
LsmzVawt1niUDlVM797IHM1XPgPrPbJR5fMMBlrypnRVFLe+iZWltNb2dAtQ9mqCKtyZv/2Q+WsU
WxtdC1ZTyODeQh9u7kxL7OvUG0fFNfI1QSR2kbkyU88SRMpUR1LFNkPhb2DpuEoDj0fNsEZGt10H
7STRCZXaNGoAr6N5ThcMc7mVEuVWNidQPjprEpwOJ4zAtVHx1S12DcqTpigO+N9Op6TUhr9FehH6
7doa9Rezz9hHQsFIch890bYz7L1ay64/XZbVr0lib2G7NX84h2zFxHEYyMPtt2F/LSIib6LkdUz4
JuQXbZisw0RepxL6FDJc9YMQtOUU/2WW21VkTgeQJm6d6TuotjcBCqMAxgY4LDbC/Q2JsuuxuNaR
Ro0GUDkDXXj2okfV2uecTi/dE0vCcUdWFgj9lqUkUAhRrpxYbEhZZ6Mn34Ry5iTGK2khjtm8IiDz
uuReNPQVpuSSXWzyTnDUNUDq3ZBpSNMIG9PQOY7toSedKm3Yy1fkcIUXPnpvTVQPPe+HucCA5sjr
mt6T4nCjp9RywpfKv82Cgw+hWpXHFQvSJifmOHmaR+nQkUwkV/fF3KxN/M5GTH+t7XaAPIs2D1EH
XhHeCWzbqguntcj8IHeU7rY7EFrMe82x0FEzNKTSXd4hSicCR8PZ0z8hmUcqoq2icjH1EqwjMANI
yYeSAtFm0e7R6QeR5fQSlhWdJCOdCWOSJ69jYVeJhc90FClK4ZWZ/CDXw8EU+xLzTndfGBfTNG0t
lhor6FyR7khR4OPB9OO8I7mWOd7awW/Rjiu/HrC7E/YmJTJJDQ8KHdc2f4DvdYg0aRXaxXqwOseG
hQ/QBizZKuH4b6Q3BT2uyl/3LKZRe8iK6zZ4lruHqFg2OTE6ztGZegmDMyT9x8qYuS1IiBRWCiN1
5mBfyICT0KZCuFHjo101XjuNiJ5eC+nQdzdVeDPxq4b0CtmkO1ivNh3h0uqpgvGnZLBk+UesB1R5
H9Q5W6NdYxOFusayYnZ10tGMQMTVtzrkM02TrpKM9HH7Hrjlwa8Pfc6S6YMXJw2ozoetqGqY4SQb
hW9ycb8cqchnAeF4a+Ri1SfyrpweYsLlMzzrWuLNowB6s9UbxLgDwiuqQiDA6kdJ3djGpZaYa8X6
bfQky3lt94Fs2jP1GMT6DTBtt56SbaVaWy3OH+Dd3QLp/4ggeeNkLov2OpIWAE9i7mXc66EVrzr9
0s4O5SK3okFb15UXgDMQkUFjLzgk3AnfTGcOLMO+qbU1MWEkelcoRI9AKZ1xJFy7M45EL6yU7nIs
b7JUIhQ1k6FtdThpODIXOajs3iXF4WkexApUmpfTByerkainfK9mT+SrefXYuwk7viB9CvLbhp18
WpheF4n/Yu68liRXjjT9KvsCoEGLWwApS4tsdQPr7qqG1hpPvx/qkMMsVE5heMbWbGlG8qKt2zMC
ITzcf3HbNqdMiNiV4Ws492QFKZttmgpUfoA2irlTAgEV8tG1aLGmFoyhfJp/3AZrg1svZNcMlY4F
Q6H6PF/lyPXxiHDQ/FJ3YSWyPxrta4X2LYCp/KiEwE7Hkdu/FMKWcjAZCxPcBPmXZMCQlksXObyV
8s3Hxgq1CmPuiek0xIwPRfbaUHEY8Sj9dTWIQbG7MRWgfwCKkDCM5uUc7Iw+5BX3gjvuczl8kdp8
7TdcqgWf/YZl6b0xxGQS4lkcJBCYAdXN9OFGCic7R5u6aIt7WFlsBxAr3KERIi+kU7PkIKIBJugJ
tMqlWdJcdeIYBGufrJVHLxVmz3/fosaFBqk5YEBNrdrktZ8WroBkog8sQLA0xwj+tOpN3fqbgQbU
58W1i9Wu88jLalditVJLm8tVR+UgDriGJT9bpFNCOj3NMDioz4NCVhzRAHorxDdafeiV7/GASBHy
3VJ3LCXJwYpzR/kW7DTQ8Dpeq3d96KrOK0jTuCNN2aKcv6jf9j6MQNWHIaU9aW67AYsLhvTQ73iC
gKU6YtXsxk+r9NVLJWuDMpNqaqCp1GXPuAoi1ZAbcSaUejvKa7DbbTRMnGwz7mG/f/4dPmK35jGe
RVt0DUJcvlWe6OUbg6PD18DBb8hRC7CGEhm3Ldui7bvc6itxlWVTahF30RKQKDIiqU3cudcK5iRy
wYxBYJUcc4/W3V76/nnASw2p83EuGgGhqcOrR8rd7TD5MzPFAXG8ttvXYizWizyKqtTJjCm5Du55
hjjTVf57nkfZPlY73hS7z8d08Yiju0Y/SQXPoMmLgFFFwQxr89KFkLJpXshQHJ413wHlXLdPwkF5
/jze/E2W1V9Tl3RlZimi6rT4ZpNM1Usd2G95fj8nWAmi0CpPQrJ0ZPz+xgc7D7b4YFELrsmXCFZo
7XaQvY1U6afPx/MR0MAitFQRuWQGI5rLEn/re7HXIvf51vbmnqQ9uO32w3H4wujC7RrC9WJD6Dze
4tBrR6kv8fn6Kx4cFtd41B6EXbVDmn2F0Tx/+uW3sjRoxfRg4UwtMZn8CkWpworzddccwiOV2x2w
6PUlOP/kz+LMe+KswZaXw5SkEXFICSrY72QCrxg32t3Papft1nrZF3aYIkuazN1NCo4i2/tonVqJ
XhSANM2wMdCEp2EV5LIWYbHsKhRWZbkG/0gZe4+zC5SHtXNiLcRi1+qlWo6jzyDw6duo4lNMh/rz
hX0xgixLqi6qXBbKogUtiIEqZ3oEpqT9IRi3JU3nzwNcWsmKLL8RKIEyfwAcyVh0ZZ7OGES8wux2
F980NswJKv926NYra/mjhoRpKMA8sDoGx4wa4OKj4FKLA/H8URpX2upOuAnUfffLu242o4u+u8nL
amu9fD7Etz79YmUTVDNNi80iGupisxqGkgsTcsH0ul56JXJ1KCpzphtJAyX8eOaDqcByZFjtGHPH
gtN4YB1S81THCVJSPpDZPQb0W1RXXVjq+PJCIalf6oFEn7fIiIx7KIBKhQGGsm1PXi2ivt6YW6Ul
/cHDzGpGt8SormqSXeQldpGkTtComzp4GptHbZroDM61V80NOg1vB+P+8xm4dDwqsqXOzm4Wl8sS
gpX6FR4VOMe+iT6MPzENcJFT5TuH3+W9dliJdiEXfRdtMd+4NusBsr40oL6NG0q0x+gr2lsQDVaX
0wfk0bycAIzMGEAUWJbXZlL2bWuM5HX6zeAKtvG1/1Hu4t10rLf1NWB8fPdsoLIrF9qlVOs8rLJo
yKsp3vJJDvO4+eY/4qfLQ/oBnS8UWNTf1U/xOjsKh/jr57N64RqA6ixJ4FBA7SG1/v7AHBqjwF2A
rh7y8ntlH6NYpW7l/X8MT2dGFdFEw+JNLmlJHVG8Vq6kjJ5kZPwO/Zch/Zop/zE6b45BXgiiCAyp
uZTNqSq9URuTGNm1jzjkfULGCN/ot3JEo/AH/rHu51P3Ue9rEXCxIMcwVC1/1ubAmYLEAAbRAZt2
zrdVSsql81pBuk6lq85dvdTmwKwb1zxDwuHt2LmI8wDZcCgoA/6FfeoYh2K3hg65hL3Avh3lI4wD
TOmDSEcaNF2PJSP591E8SlvFjVzrMdxYV+WuucIY/Ej/e6/u4yf/TlhBOlx4Vr0LPc/GWcrQGuTI
CTACVwyba0OfNkqh0KKNN59/v7Uwi0vQbErPyyUmtRq+RvpO6HGCg6fweZBLR4kCXFBHSMNQmMj3
Y5lSz9CmDoCvAhFyeqp1NLTpOUsg0T8PdHk1wntUgC0jpLeEldUQwxM9BzA+Hr2dsh/27bZ3PTs5
ru3li+cU2xjUraHL7LnlxFFTwScNMHG37VyKYhzF3ovhYON2m21St4AhtcrlmffS8rI9j7l4hir+
NJX+HBNjlKOVk1EMV2y81LV2Ce9eqsufT+d87n2MxxejMiSq4vIKEAvLbyQRtEBY/LYS4BBe6xQU
2fAesEl48CX4G/A8oNn/FXF5+vcGeJ0gqkldh+rXhAlW1pYnihl7KYEcqplfM7U9hJhLx1EArfQx
A2WQaACeJjKLpgnsWih3ff1Uis9duFLpuFSNAeKEsAFyMIiSvVEDz7ZkkuAu7GEJ6SZWtxlCeWsB
FyxaWrtjpx7HgNJHkTijjwhMbWwp2Nl64G8NId6l1g8feklOszKsayezsHxEgTHSpL2eCytiWxce
oAovNeQmIJmBW52LCmc/08fAoJF9cNLJBGCjvFNACEWgnkb4MV2friS5l/b2ebTFOSWqginIuCFh
ERnsyuJx0MK96KP+r6xc0hfz2/NIix3nBSi9CxS0KfJXaL1zW/e0bfDlnMroRhx6F/VcavjSyZui
ZzSb6bhIuyh7EaNi9/m+uHRonv+SxT6U8igeA2Ue8zTBjv49gtAK17bCxSAyJybIfjBmS2RiMYaj
h5PifJR1rr9PUcATNsamc5KfilM5/V6/Xb3vLl2x4Nb+K+ai0pnIrYY8OjH7I5Kam8yNj7Rd3Hrb
unizPWS7cv83ZvIs4CJ76JQ0tIaAgJlwF0W8ELKv3hqzc20iF/tBRF+3R2qL/cAFqt+Y5U1krlzW
F1965xO32AWT0IaGmBJDggbn0+WPBcR/o+9QTtywFJ0RV/le/jLk2sYQu+3/bhIXG0MO0tIUgdG6
mvSnE1uaybgBi2tA3bVpXCx6xRJqK1WJkmaqC0Gc/wYH1VjJ/y8eJ+jxoPSGbj0yR+8PL1PLqrJC
hcKNBpjvICJ76IyZGm5Ka21AH4UtSV01cZaUQ7VpFvF8H8tTMiELU57n1lO1VY9zUbe88Q70frbU
gRzMnXb9fq0ceWkaz4Mu3hpJoXKrTmQoTdJhvOPZOnzxaFw7li9VPRnc/BhglDOD5P3gYFTlamfN
JRonFTbmEbzgzJUbHLne1Id0K0S7tZzo4tCoP/CQUoHaLoVCG2moJUygYAaNFY4cr74ouXGw8t7+
SMBnPNxsuOgYvHI+CIMim1Elgzcnxj/qjblDRnyTQgdUB6pq2P3ZLRARe3Sx4tSv6BRvPt9rl9bn
efTF+hRjSgEFYEv3Wz3dRPlDaBxM8/HzGORWfJxl4qXzwpGoS0lc5IuEWdJSMKYFEjNx+9NCVsXM
8OXwdGDC/kvQSE7sS45Sj4dOA28phw6wgJ0oUPgooz2w1O2UgA8Lg7nuAW6Tqogo147YB/d+g0G6
qTlYm920unT00mMZt8cSgB/N1Cs0dDCzzK7jMI3sAAm1zHoKICPaKBk2tmfgkQXvmd45XKToPosP
XfwAVc8annVUQ0DUaIcQ53Ybu/gf2gBWM3gxTHSaSow1r1tsRI2nNoCuWjrwMKAsP8qUkMumOvoI
b02IW3SgEoPEu5mFz83xqrO+WOoXKMEwBG007a/bFtSzB4m1gt6Gt7rcmRuzEvbyBEZVAbTllwex
TCEyePTwf/UJ7q0l3FcNw7RGf+77ZCtn5TaSzCt9erHynxLefXZqTVhVYvBMeUlt/YMU9s+ZFLlD
iveebriVBfJw1tkT87Uy59uj/5NPvWx+ogDjTx7lLqp2/UZ3kA1Bx9N0cO/9MhyUPTzXPeSEh3Jn
ur8BPD2EO0yujuVhfmQIrv7Y3GJY7qbSyjq/WNZCiIG8A0I9HKXFOdU2Qo2UAe967ya4L4/+MXR0
W/sT2WjsrWqW/TfRtJlWRiMaatD704pdrlrppIJJxmByp268Q4povjNsRDfAxxjgrPv5HlMu1Xyg
RekozFkwo5ZtS6jSeB3PD18pAvOYvzQTPOamcSoPNEB9X0qDk6GlNeZHGtEFyA6JzvwgnAS8AwYg
ALl50oNXE5y7FoyOrAI/MU8ILm2AUYNBx1Eq/5ZXVxULtyyHH3KBz+ouM/aTdGuViLQYjha9RvVv
CRi0j0Hxyvguvk/Pxvf2Uj57BZS+mWXZyEEVHER0SsiMH+JTvtPdudXWvoBqOKyWDC+9F/l8Cgca
Dw9x2foqRJR5EGCcOzeda2zDTfNVRkZr2CW/fH8PXJ/QjRNsFDC74RexWqmAv91pH/bSWfzFmjXD
0lBqn2866++G+3Jn3La9rVKLnWWyAceOxVuTeKYQ4r96b9b2LDLIit6iNyCuHOOXb6qzn7M4xY3J
yxLqxnP3dt7a5Q5MpPecS1fyQcKITNz0yNQAUXWiG7PYyfVtlG9X3/CXXoNn32T5aFWxiccPiDmB
CaIkwMBa+hxD/jzG8e9CyFZeg299908+wdsb+mzZJaaRWsocjlT4rQlhgg+6mYHUkqO76Kb++qvJ
Ju/br5or2vG2RrvgKUKy4XGtD3Zpi89akqZMzck0lt09Ka5bU+iYfwGJ1kHAPFM7hv24CaSbQMSs
ttFcPP7+fH6wXNx4Bt0elCup834oU2LaaOC4gjqp1gXXYMb3vnqMxvqgJNG2qiGi1E+ilmNOGW8U
4HKCkblpAlBWB+wM2ezzX3MpXaH3LeuAJHQUFBZvH9pzalHVVLbTAuKL4MM1AT0mY6OUGtvPQ11M
p0nIOFKxVEbYeJFOV0NimCnaeG7xTfqG8b3mem5+spBnKK9nYIZ6hX+S97imd7kad7nr8WAp6fzP
S67fjD9Vnq2lY95jZEgzV5wr0T/D7draulgaPh/tYnNbUhX3XaTPnXfB0dBTbKLUUSFb5OVjEj9g
0QhHA7NJ7VWJbxWIMH535Zm3aXynKDmGdt+jsYFru5afXsocTXkWT1UtmoFLXSxz8PtazEzWPM6v
upDaZrH/O98ZGwCVzumMc1isKc0ItcCbbxbtqbmO983dnHfHZAfDJj4YR5pR+/We9sX3DBv5v6LO
Az87WCAu4+4EGYVyiHqM99imIvUFAtShr7H7O+xznhnn8RYZiSfUotUbxDPu3tTx3fwm3M09e/m6
ullr683/2PLU5ImGaSlYBP6zqLuMgtFJqcFiCuOvGGuXxbM+rZUoLnUOz2MsXi6h7GWW4rNNooO3
4yAGwSFvYb+4a/ohF4sheNAhz62IaJUtneCyPjdw5HhLPfRjsY1vpJ12nO853MhW7ptLy518cbal
oLMgfigXRKHZTRpHvCRHN0Uc7HyEej5f7xcuUFUil5mLqWSLy9F0dSpDeUROV52Bt7xPNO1kwBPQ
pd6p9YfPg12aO1UiAVaADs0ef4vNFWRlNeZz/SNLpntBnTCG92CPNY8Qz+22uR2Bx8awHDvqSx4m
qZ+Hv5DAUdekDcqUSsBhFkd4OJleIYaQTzhGNmhIwjGJNug0OqlsuHoTOJb/NwjE70IuTm88yM1R
8bsKbXoOqwTaa8ighXA76KItzirmhf7Xovl/YD55V7xmOHW+vjY3P4ulB+X/l+6S7Hp8OP8be8nb
1/7/OD+T15c8C3++d6Xk7/3lMon54T9E05qF/2hxUHhmy/3lMilp5j/YZthTce6DEjT5VFQVZytJ
QTL/AdUZMQvAAvhCmBYn2D9tJgVZ/gegMTpIosYzCFEh9T/xmXyf1OGQSOtlViRX4FiDNl2WxbXB
s9Qxao2TEfeNDQ0mc7JJNndJ5KEKOqVfDB8iRCOZtaNJ3uvZdN3/dSKfe/G9P250oKaUd3jbEJfi
JNCI95dQCyGkygNrPCW1vE874CchFtgrm3AtyGJH0LUJ1FT1xpMmbMdS3JbRf9hI/DiORfKidIoh
iCEh3pRsHJRxI1elbKZuq53x3Xj5fNbeJ6H/jMZhgtLHpfvA8MVME1qixbX0w+/HYxhKMCCjkA5w
svIGXOgd/jOYPuM8Z7MQ9J7ef6IUQeWhUPx5aJ0ruZKt/EodSiZX3rV/0H9nmxkmkOzA6g4rlclF
ivJXaBJtCnaYPCPzvlgdktEUk5xO48k8dYBX3rTrtwWMQ7u+hk+2Wot8+wf/nTb8KyDdSE2GOMr2
ez9W2cis2ozL8WSlMntex/Z0bJStNgxX1qgW+37AHFXWj72iwUY0v5iR1UFZbTeVUlyFbZyC+oew
qBrwBEsrvhZq4Sc+fvfYyCpul9XXpQlZOusHR+wG8qxAaeyyRaQlrwbNLgbUAINCjl1l9FC509PX
fOpVhGitPVrNMKvadme23UwptdKVJueiYvRx7POiO8sHkzDy6BTwnZPrGQA+XBWb7s2Dc04z1t4Y
7/Ozj8EWXzYaPbVVGoIZxszcuW1VbmFr5QG1FmSx7ytaH6GKW/VJgoaWTkcgubY6/Pl8Ly4SjL+G
AmLBUlmpuPUu4WrgA5E+g2BxggNOW8DYe4cZlJg8qqsispcOMp6cJs4HsxKGsdiKuAXhC50Mw6n0
H4z+i6j8+nwslyYMGyJsydAdAVa1OMWmPvMbfRD6UzWGXxPN2A++eK2O/sqRsrxx5kMfqWFJ5rqh
nbIsI+ihlXiTpw6nGR02Q5+VXbBPt2tp86XZOg8z//nZgh5C3YK7Mn+YBgX+VrN74fnz+bq4Z85D
LM6LCZGAEVrg/O07t3nGAnRv3Ahvqm1Q5/7Ksv5b39q1aVts0F5vA2x/kRUJ1d6dGg/5eww8u3Dv
T80d325bqdYEWVxa2UYXj+HzUS42aw6RLQ4FYTihE/INeixF9b3pahuqHvmz7xQ7b/P5vF78clhf
w6GilS1ri4Ce3+tlURjDqdMCJxZ+iOaPzwNcXOhzDQsdTF4iSxyOjK3tlA4JKxCp+0mqtrHyYwpe
Pw8y/8rlZUIxnCSNzMZUl5UDQcvTXB7G4eTjmjhFhZ31lhNSRdDCb2qh7j6Phu/JSrzF+hibGFLr
fBCNbUCBtk2Pg48QTp8gdTl7HwxkKDaM0diu1PrghelVNOHR3Uq3+pQjKqP7DwlKO7tBQFm/Su9T
I/sKQKfedqZ5Z07dDdpqnR3Ew6ZCst4fxnsF5yC7MlEvrUIBopCBAcZU5I4Xx4deje8Nv9oUCoRb
SaZm5atQ8fVfPJkVJ1MhxvuWepX01rTNoxBEam7hUQHhvBzQWFc15EgnRcbiFp2RrrMOQ2+Rj+oy
LlhiDpii1e6l1tsLefJUQ13s1XHaYnqcYm6SXBehtB2rei8HkFYFJXpC0sDcWJESHYq4Tu3aQAyt
KX/h+XmfoYTNk+mRDinWC9pDGvo/Olm8lYvkSpiyvSS2Rxn2t9FyfwgQOpOZ0ojSjuX64YgYjakP
t2rZIp87WifV6EFQjtkxk7t7uSt2mm4+tWPyoA0dvgSTTH+jVa+qYoC+z8IwmhbeKroEodgckL7/
XcjGl7wwbgwaOLYXIpNhjbsu0PchelUotFh/rLg+qsOImHd6lGv5q5EXB6BzeA1GwUs/mU9WUB/T
EZi4Hr56uQ/nUj1kaVP+GBJdWjmVFtXCv+4/y5AxTwWXz/8uLo24HZh1KRxPjWvuGId6mt1a2y1a
Ove5W97DAHeR+lkJe3Gx/zvqshszaUre6EnOmZSaL4ncPyh6iBPL2u0+75kPe9jAIk/XQOUbS0SD
HjViF8xhBkuHcMs0jsM1qgg46iinzzfwAg03TyS6vDISkLMZoAVS/P19ldTdOPFp+1MW2kKGJaby
DKZzVoUMN/phepBgCm2M2+6Yso237YG28UZ//PxHfJxWfgNlH20WjgXetfgNRhwOAOECprWpn02v
fxx04yqJsxXk31qYRWZm9TWAdF1jqFlvt8GpCb4Vo7+yRC5kZgyGNENnSPMhvFiZ1ugrViMU/WlW
Gc6PM+i936Z4bVl/I599F2rZdA4pDmtZXfanqef9rJbpl2ZSvpN4/C/HtLSu80Yx66PSZOauwz3y
3Ju/sPXZ8X+g4Dl/hfeL//2g5PcLshMDUzBzYiXXozO4/W35xdiWqDVXX4Fi0soPHvPvKF1sesRs
Np8vxEWv75+74d8fb5nr4hBYhkgz9yf9pv/jP3o/AjQzju0OJ53p0X+GfEM7okOT5kt7gP2zzpr7
mIS8H/0ifdQKH/fwLu/J7UYnvw0cOtMestHazgD6Ty3tf6CL/fG4mWNSFWXJ0kRfPnjFwjNEvyAm
ZQTFAc/6fRY6cM2X8lv2BSnA2pYxcH+yXBS+Pp/vRZftX/MNywHtY4SWxXnLnmXLpiIngymyWYw7
1BBhWb4o++prd5yBigAjjiRK436V7KBcWmKcfLMbMknS8ivrYRh6gqz3pzdXjLfM0riND7NCrGgX
u7WG+sUVfRZu8U0nWfKloWdFjwGpsuGJT4pHooAqiZZJd0WZHtpuTQz04jfV53apaTCzH6+QPixT
3x946t61GV4Fgc+1/qPS16RpLwZChWg+6Rjj8lk1xkI8odnXn5qkRnYwxXYLbaeCTjEWU5+vlst3
FUpn8AJ0mGrLrnSaJXFYeD2xXMOOa3uW5QZD7GCA+Zo6473/jArKLOAcO/wfbJI1WfePjyF2ytkP
WJxNk1BhW9p1PW/IGYpnHvrtbNuy9oa8eFGdhZnX79muwE/ISAqfMGLxGliK3Q3Kplo34Lx41pyF
WaxLTylz3SyYzmEr/pmZOCTpuaO/JGx6tJJN23LFtTbMxb1wFnOx4bsaqGPu81woc9LZxpgo4EUQ
0tL40fSqV9PKMEaoT58vnLWBzmv4bD6pyER1EjNQTD+fNKvf4mH9+HmIRSP5nyfZ2cAWOYwaTz3L
lhi9owfOcD862UFyi22Pzbq0gbsFwclDS/E7AiQz9moNpnLhvczatGCMwq0CfrV8vmZjrYdyyaIJ
DuDhrktwlON3FX9KlG8c8Wqt13lx35+FWyRTZm+UiOZzqEnWkZolRheVDT4bXay1S/nibjiLtEio
ktiIa91IuCOycZN03gGP4E2MJ97nX3AljD43Xs8WSdTWWtC0HGQFYp2Kld21PjhUTXn634VZ9IhV
NY5UiBbDSdTCO6VM7/tG+sq1vFLFvnhS/XvS9MVJpXRqy9OJO11tQO4MrcOlh8Ko6kzlK5YgEW/A
UF8tBly6V8+CLs4tvTCmyWqN+XhE2t+tT577e+b8y3vr3lpphK99rsXhZSW9EhQDmUMYK989U2GA
1U1FifLzz3U5Qzkb0/w7zpZFG4uhGarNfOdM39rjXzCC6qnbywcYXMYRjcLtWiXqQoXv3V7WFwfW
aAgd5nd8vXrTuZNbO1NjU4GgAZEhK2avoU0uFHHex1scXk1nekKbMkj1YcR71FaQyVfsGcqqbbU9
UpNIezoGEKDJEV20DjbCQ/aYQSRZAwJc6Pu8/yXLY0Us/CDnUjp5N5Rh+hEYaXxVo0LT7bWN/wz6
DPMU6i6evU7sXVCT/nmGn33rxUmD6EYzWClJU+8k5sE8pkckd/BV3Sbobh+bnbml67RZWWDzTvzw
3vl30OUjTm/0qcvxBSeo6Ihf2t1cmU4eG6fA1XetA3LxJjwLtjh9ZA9NMEpRvG8MsNJyeBAEFM8+
H9FajMXREyt51htJxUUkI/6INHBUKPvPQywIov/6UkBGAMTRPH5b0Ge7Mvdko5zUbH6QIsSxs277
rbBLjn/zcTSLIgHiB3tnLuupSZAp5aTzIkwDx0DqeJzti5xoi4GS4cTXGDvOyRLSbKugmI8nnDpT
FOmAAuKQaVO/P3kyy4pKeYiHkxkhTNSLaCw8eNKa0c3He5woAFUQm9BnfZjFmp/CRtZAuJJrprih
xNJxNIwrH8W/ehj+4/o3uAGFJ4k1Qws+QHDCXCZ5D33eQXhfDkkAs9F0q/DL52vjwoCsuYsEc1jF
9Xz5pEwmupe+YhYnSf2dJldVP+Lr+HOMq5WNO5+J7/ctMfCOBFIkmYxq8Xm0WK4jqYngtSroD2qq
0uHYku61qXZr0XgN62rlKroUkOc5zT5yZFAdy4BSVFRiqbanrO7tKv7pIyKJ6KANatSlHOp8Po0f
V58m4l1lWjKgepGqwPvVJ5WaLOQQj06JcUD4uTC+e+PKl7oYQqelQBn3TR5tGaIYZKOexaLl184E
WonFtqSvJEIXg5gUOenrzHSmxfrGAEvwjVBpT5yKdo6wuVockvD355P18chjslBNm9tGs8zA4lit
OKcgxmfFSbeu9fJH5K+J6318NrGQJfYoGDYqi8seKagx5PXaviFrFG1k0e1C7OC1XBXNb5pkiG6u
bFW0Ji5N3NwyNWR0GvjjxQJoEs8YVcmrTprYdltPqo8VHRjMl81y00eIDqd9DTigHnel5Acbs6PR
0tL16SX9eUxqbOxalMhj88WcxWTQQVBtJcx+d00Z7uNa+JFG8XVq9Qgkt/XMtxQcPcOHrsWyXTKO
w5hADhYekkh6NFUsiI30VsjDn3osnHJvOGVj8B0/HKS0BT90EEuFhNGYyMROyV6p0mDbzSYC8dw8
acUAy3iEH7esQkTv8xqBZOPUm+K1RyXIkWIfHVel+GbVwzfBVOJt2iPImuieiwj5STDrq8Tr2h99
Kx3rsLxGy73o/cNEm2vEC1ieLPqi7Xe9piHTD/1tMqLiWo33ak+TpKDt06vBwZj610EVEjuztKcO
0d5CCXbChEuhZ/mgW7r8h5L4N7pi7CWhOeAbbP1uyv57pU0hlBSZpmR/I2r1xpeQKc0147kogusa
PPiuj4xfcVceEVd/7vNyRFq5/ZkGGjrJwXBotKGwm7QhfZ28CBX+/imqVMmdEgtGDtrmCQ8RO02S
66ErX/vO7FyL9zL/CJwlZey3ltrc1rX5anbSuIOUPmw6s6xQ4s6iW82HVpVqcKyiBm6bOcW3kdl9
gUN+ExjZYyBCPNZD6rb6gxHE3xr6Xchr/64ta5cL8aH1pWPca9YhTCe8DYfIkWpggmFT/1I8nK/K
qfjG333sYDyAWWwkN5QUJtp/oZR5m3iAJ7MkI0XzvhqjdFuK5eOQ4qJdRcO+sOQflVZ+sabhOUjN
b0kN9S0b0HkVtBI/aAsqW1V7DwiuP2ezucrQlxgUCBJ9yuQO6firUBEKp+3VRz4I3qCGYDmNKVyp
kW/s43Y6+vCqbCHonvWi6nmYUpAqO0lwykQ37bCdqk2t5H/CdoZ6RnJ7qHuv2o39ILpK1YpgQqzG
8bTUQ/mhjb8EidIi726mSIbqmWMl1U8B8S87juM/SiB/6zPjzsd2Qx6i3m4sgFBChwoZNgu9V0Ki
R9w0CiJ5FwXGT10Svif1+DChw24D2bo3huwPpqrf40T9mtbzEWIVwOsxZvphWkW0tyz/WmzaX7Us
7M0crfYMxMc+nMJidjHaRjNQdpC6EiApeuYaifLs3wEauEJyefKaPQvpwUL2UzFztpp6jfqgEyU5
krdev0EF5mtctbITK6hNFEX6PUNjfQqtb55VN4d+TL8VvTjYrawcFBMzGLEZfk+ZvC9SRDLx7ASj
XqJH4xuFHQ4FTEFRdCqUvm/YnyM7avzq6xV6s4pyX/Tpfd3q+a5NJniIYgi5VAa2n+ICz22Zlfts
GO7oKd43rfrQhNpXyYRamzUIMpvokZbDbLJR8t4KmpnR63e/9BQpzAjxt42S6tdJJ/+IqxBzzSk8
apUqo3ye/JLVQWG5an98VF9vJZbOZGsmUleWokDri7p9L3cwRbrya1yEv0oDDfWAXj2eGkCSFaN9
0RLRsKVBamxkYx+HCb3qLBYOmVp8sVID4zjPv2sU7clXxmeum5NfxDfizMoxB9a1qd16fnFF0fTR
Qh+XYxRtfNgdkx112Jm2chY742DeaXJ4XyVIr6tm6btBZjSYs8ipzTEFqWk+8gDEnToLkUolnV6k
qn/tcpOeS5k/tTl2BXHUSLZl9N9EPTYQZx7v5vYsTkVGbnta9ppkMz/LlBI7HqpmHzTyfQVM8Sod
xA6ZevAwXVkq7JH4paiSBylXZCfToi+lWv+UPPiumZG0TqV5HVsvvAkz6R7WxabROssNKuMaD4Of
YZtfNVaMN7qpnZI8+SZRU3fq2r8jM7o1C/27PBefu0ZJnaqKI9v0kE0TivarHo74PwXirjMwz8ik
8D5VFTcI1Oc6o/UfBfK119fHaZB/NOwJJIYzqmhSchVm+ZVnJTctrw67G+VbFfhGlaXXJF6YB6Av
H0IHANQhXIWGHmM0553SWkfOPiqmbdBJIobr6R8cf54SFt62DbTR9n0sYydjp8STWyLV30fNVaN0
M103eygGOq9lIFFRk3TUSFLLjfv6Kq8Lkr3iT5z0zqjp8U1vDcmdNdT5hi6LZjcyhMbRK35ZCYIm
noHfPVcaDlM+Gz7nzKOd/9JW3I1CXsMKTbOfqma4IyY0k6mOtuSPSG0rzQtIKcjHU2I8ikYZH8rG
5A0cdqMjapHv9D5snFr66ZcoSeqhuE9CbataQ2bL0XBbZf4pzeuNxgFkRxkNAZMjXWumRyicWy3t
GlsZhcOgyKhsl3dxiGVNVUMntKTsz9B5xyrTKrswuuchzoad3ACaF4ToiyV3z1FUnBIZ0TJ9SDM7
GJqjMkhPYhAOjpkWRyVLAAkN5WAjW4c63yCQV3T+tlKiNrZ9b9S2QtckNgCq35VZtXe0msfrWCpi
Vy2rqybmAvAFoJIVu8HVhUKxzRbjoIYmFe2NMHc9r/ZvPaUxUObuxp0mhDTLe7/GvkoGZT9O1UMa
55usHd0KyZIpH2XHE1WI0AZ/3FdXHPfPMX9d5lTwg7BzhALHijwllUCt2o0H4dqSm6sJD2I3ytKj
wC2pUP1XB6PYhBmNOKXv3VYH8iJq/n0xavGmMhJUXrXS/Fo2klLYvoFcaWlGPolNdpOOASJiYX3j
B3zdDmBaFVrpQZbNu6ob2rsshrFmKNZ9UpdgucT2h2zJB80Kwh+hYKHup8md6pqW7kx564MzacYH
LSjulLqX2dSG7yCVAAW9Q4UxbfGy1SP4G2rDbo+y2t9pg/hLiSvgPpHypcFmpM/EW0QAUZ6jn2Kr
YfKoaUONgzqeOU3jRdey3j6MVnfdFA2sq6TYpnkTHrNZN7/MRYzHJfMJiVb1biwwEBLrWLgRas9G
c44WcdzdaEaVOz1phft/CTuP5ciBJdl+EcygxbZQKK2oxQZG0YSWmQn19e/U7s3MNbt7NskuApkR
4R5+2LcXHKnDT+dlT0uL1xU64DZPuBRL7+xOdwoMbfHK1FznNOZEIinHPxqAkpMRLnBHBP9EML2e
ZRr8CHuTjiwRJylInmAEGc7LBf2p7Q/t3foiONoSzd8IiEToYShToGHC2U83fj6f5tojGiWPTagB
7bCzizil1qn3/FYlcJ6Z1OwUzgM1zsqeB8EDw36yOXjc8gTr11n2QFDcKXbSnw7tBg4LPqoe0gDb
j6/jnARHVuY/4i55bUdYGVxHPEBmK/NjkBvjdm7zKEF3LFJOqz7XKO+WaeP1OghJn9D+YJToExjX
YHqxp537wVPgtW/TqL3UcfPYLfNJ5veKB2dRO/HEulAXBsGcXLp/Qe4rVqWBAWGoYh3T9jZBD3ev
7E0iDsbh22rbH8O2y71WgAORTk/sd6npYTIO6FuD9tjrwEyCzLPOWr9cZ3NM16ayq1vq2/1r70t5
6hM9O9Y2fsqmT3i/477etH29RIXXcj64CQlycqAnrstmO1pd8Z02ZbmxpvYElkMepF/DPvCptoXm
61Etpb2doZmtSYZToQ1jfoGB6+f1FosKZ8VUfcalsxnyOEo9cY3drt4sev2ZKG2IuryVa5any7DJ
5oO4g4K6cn6x2Crq8G4vJMasMsd505P6AxdPc9a09qZGNYaqLGlEy3vL1DUcFcG51MC/i+WjpFob
NErvVd9ZL7Fojta4PJiNzUtR2cXGM7tnt8t+a58PO3HbJCrHjJiMmfqvsbThbDo9Jz12LnhkeRsV
6RCcGicnb7xoCR9SOIXdCjyz9NdCZcRHONU59UU0x5h74iQ/eEhI66VgvXiZ0luDa2DlykKeRt3/
Ek3wkvDrrkWQnoKi2bdZfsh00v+75NBB7eqUycdC3EocVOvGdtnQrTVM+kH9YdrDtNY1EvqTMQcB
ZJiPdtU9OX521dz6PY3125IGGIyUeTN7i6mhGdU6prUJ/8VgZHj/+n+Oa2WEn/bXoq1elJk/NEm8
9Uve6CHX3mZdajBF5q1n5Z/OzGcwT9bGd8Zk1frlOk2cXS8MFcmWE8wbrTcfU8uqJRohShrnOpok
qVizuacG+clBm8lx3ll28tV0ZGjImfWQ1gP9AUBMUGmtzN501iLxOsLBnGujxxtoPZtsNE+1WB4o
0ND/JrLNan3vK2s9gdwYJK5z4UrukcH8GCR9mSaBQFFkwMcpj+US3DwHZoFwAhx6DceApbcPflr1
Ua9V5Sr2S6xYuhGp1P4dNdmsFqeeH425PY+FenIcoLCB9TRl7THNi/09Q3Kr502/8vN4bwwAx6dc
UAtWPJoa7IrOWmCIaIZc67l+Ysc9TCabc6Z9NgVhI2ltfvg6lfRgXts+qcPOcDYlFaNsxC7T668q
ByJgy/TJWrRtPOZvzog9xnQ2blofUl8+VpxKq7F3Lq5Zf7VW8U46ZwbccuRbLechM+2wm3TApCLs
6Kgz39hkdRmmtYxUI09WGRzzRg99Iz5nRC45hsjZK9O+dXLZPCMl3MM4BYO70zptHQTFJvGcdWa5
mxHGeQqszyBzkWcjnGPzIzX1Yzx4ctXO+bdN2TC7xk9vWTvlJR+Arr5sKz+rON15trDCbCgTLsLp
4gz1y5jwUffNjLtRHVJ92BLWTXNq3i+63htXA/iJsEvYzJ6a34DFTymdX6uMH6TsvJXeiqjRi4dW
h403mGFaEfpPhuiqkNqjJrNvayY4gNiSfHKOfpn9c4W2d/R6n0jzE29MQhs0HmTrVHwoE2QNb/5x
l/IJyvpXkU5RPMurpTi6NQoCUy1rYyRtG/KRY7XXNmiYSWh720LPmKq1q6ZP3AVgl4KG8FdPGZHP
d6/s7pJkuc69EFx1Y4TQlTfNqs3pQhpr+fAUTWerC/hC7pMBUS7XmtecLr8BEkmi23XIaOKL5cEe
p4U8wZ5Wn0lYmX5rkqBIk3YiKOJrSrQLu60LfTT0IRtg7UoJTkNbxMQNNwmnjWG8WUb33gOS2MZD
/FzqNtsnfj0c3LG7mVW8S4KyCD2UjLDP/bM0A+6rpHkHrZZF1T13uAPX4tOvhcks7LXkJF53ASSW
OvGSbW/H6YZtl3dll8+J7ZO0lUe9be+1RXsvJuMzy4poMqxPZQdq5WtBpPV9OOmVCr0m2HNTMKe0
Sa9V2U7zCdHpK2vnutO/oSyfbaUn4ZLElE/jrpygH1f6doI3N1bmRgj9D1TLLef0hbTKprmiSOrr
OmxaTYVIGp8O/IxVSlGZaPM170e+AcqTkbjXYDaSkHHsBt7IsU8A2er1a6M5j2nWCPKn+n/9NC9b
b9GfSyH/ucP41Yr4MM9At5f8VcJyVba6zB5BvEucXu9U2cSxXnSv2hY9mB/XOVSmfZajcw7seu03
NFBxamy9htmfWQHyAyvTuAz8fHUFJ7nJVHnOveyD2+RxdL1hlSv94C/6uZDOg0Q2Das4OGQqP1bO
/GHl9U434k2nHof8yibZrw0qx+yKbdojRdeOvi+mi0/l54llTxl27Rv1RG31ZYC90FsA7Vm9ybo2
bLAfx/WyGcsFr5Eu1EqrQNwErXGTYnzwBdOsvqzB6KbUi+XzYuVh2zXcAHP7Xir/aKUYT2ZRb3sw
R8RorKi10wGE07AeFm5OwHh9252puf75swP7Z9nSCmCBTkNFrA9A4WLIVjmJ2EcoQ7oMGW1+WhkF
sUc965FbXWbejtXpN1U4WysHQdmwRs0qUP86VvCqgHjQ9jETbRO4p2NQ7NPMn25cPuZq1kk2YhBG
kLaG7VsuPnu7oxO1APEi3RB7TZXHyoJirKdA05hfoqJ4/kM2uuDlai0K4Oi2hf4kVbdthHz1cgGe
MN0N7vKJxY9DLS2+YkaBe6PKzn5eWMCoquXWprIL3cL4sNxOnRRp+qFuCX/LWFoP48qEJlVu2ALa
1gMFWzYsb2aQPVkWVzrF1ONoM5yL62Qb9PHeHcd2ywv4bi7AdSCaiW2BT5WSZWAyoS3eZSns5NQ2
PEJ+MN7HCcTJNJCQ+OEMtxSjoqkV3cqDLwrUmaQePU4gzYkPPRu25lht6KFvQZ4QFhYvBKj2CNS2
XVVRDXyQaM7y3jg9+WLYlAZ/z67G3OwbXc0CHBVSu8zP49K/mNTyBGAZD3HjHXBBv7T2CNGnBniZ
FJGQrRuVBR0s2StLBMmAut9YXp06TnZ5qfpN03g0tO5zOZt/SAOcnln7WOaZR9kr38qyOzTN8ho7
xW85lckjwdHMqBDjKOznF3PQf1one+gJrF+TUPGVybhg8rXQivTtuVxyQoxKTmIjJonLUcYtaDPw
9XX9007gQRdTC8s8OXuZzo/IIDnlY7XTNfnQFynW4yo5FdV8Mv3s3UsHG5e+tZxSZV7gDq5l2p74
25zmTpxdZRRhYdgbvuITWNlPDVM1WuryyRHVbfZbItAlZ6DPjCdUquSKzbwuDHzaPv7ZntHZGdL7
sBI2PVULnWYw6m89vXesOL0IxSt4920a+rkiwh3BkRbM8k5O7T3neGAYkzwMgc+5VOqAb0trl/vd
Z2oRZzZmf47TnpjX/mZWD9FxpqBjIziveQvjwiB0zOm+iqSOt55mMlDJu2Et4mIbF96W4jwyh3jb
u2JrS6L7DefeGm4cvd93npxJgZpPY8Mgbm4wNBvBg0gLUm2EfzWLmnH08ue3Pq0qkfOWDOvRgsnd
PPZKkJw+py9FlvE/7OCjJeDCQ5VY+z4nPIRIj/dW5P80XW20uTWYpuBlMIpfpXeXVgAhE+pcVsHv
IGvKzMH9qwN2nmFzXGI5xmsr5xypuOibXJzpWfwT9wN0sgmEW6MvS2h6ciQuLn+srN5YjQ2iQuLo
H41N46cJN/Ji/6g0Jk7EUUzRJBgCTHORbas6YImm1pDzql9IhSfLY3EiZ1+l1N2N3RegiJnPgq76
ql33aHnOsQx6PpnkYs7DUXXEaQ3Bh6iqHHRcyoy6oTQejPTJN5NT7jhkZmUfBN7diEb88xprkwfd
n5HGah0vNtXGDNssEA+iRylQvLEGVhDezfJJanf6pLqyo0MAiXIJZyirsxHg85DaOfb7dDUuTO4X
DEykKLCRmy5MNsYapbUi1S5pNDrBgvzgtg7WhqA/E+m0nbgmpDccx95n3CyMB0/mr/HSU3XUbbma
Ynk1XfHYCIPfRTQ0w504cXh7XAJtupqaYmtmFD5pPNzAv1SruhNX5rQbv3AjnbZQDubBNeUuDyiM
6XwauXwOQY4RLk3qdSzGZYM6tZ77YZtMeUq8mBv5TvFhF/WL3zhNJBfmDfSM897XPLiQmUFO34wF
2uCpIP59M4jiHxdGNA+EbjBA7hJzp4/Whr8UHbCtnY3UOBaGNTBQY+XJNOoTmt0UTnX2XSiDNLMs
e/GTZAgTW8CSW4pHZVDUMbc72/dcvGy06whKLEC0liGpsr14tVh6vpkGt14lQpxF7bdg7wySp5ZH
e9I+HbpYMA6grcu4TYlhqpj/uj5yVftEGsHJH4svCERHgFKAyMuFFci8uPJfoqVoxK1xHV5eHQRf
UaVxZNbWx1zFDzhgtmMMoRVMG79sb4R22d7IAbkZwXLt2vimSvlQWMNOy9iQbmPtr+2A6ybGdy7b
f6R0TSC1hwfCfF6qWTu68UIFyrrd1kzcOaTNhXOZ3WRc62smJtvCznkwQEqip4EvYlQUUZRhsvLA
eC8iuy528VQmDXJY1mH4twwQfFp30bXyunjGJRuXj8Wtn6fO3/oxypo/TMckrx7MxQ/CSbVOqJXc
BHL8Vp3xXjh04PXQH50C3G5SyuPMPC7QvUPRJ2eCpy9WKn8EJ5Gau+KQJqYXBi1pmKgpZ900j7IE
ljYkYkWA/B0265wdM94ofdw1zAP5g3ImF8WA9uz9m0f7L63cbSxEvc7H/v6sl/u2H6p14dbXQm+g
TWssrWEZHWBq1hlctg7lq/Z+3VLfCW/8YkrOqV3dst5fEW4djkVNoTk12tppXVbiCqf8dlQHmtQZ
trkYLj2d0my5UaGGH6c0Hi1R2WtD8/d1S1unio9e97duI39it61XypWnYJmPo58ihZnMfoEFHWVF
ccFS+t716z6yUWtysXxrlIDWmPN6uGEz1se4AB+MdvXr9Gj5sR3mrEutvPTTbhZ/5S0OeU3cWkwM
P8Yp5q1ur7lv7hignZhMv+cNXz0PRbsiBWPrGPJrpNC12xah1fLe8yl7dadpMwlJWq26eOZ4qjPo
pTjDz4tb7TSpAzl2lvkjGGr9M09JpiToIqM5kOPJEUlPWZ0PcO9G9ukLOf8aGQ/W5MPvqTrxLjV1
s6qJYGvdWsfGnfA4i1B5PYR6QVKlxfKg185rW7YwEEvDW6sg/56H6oYz4L1QjBMy7ACrmULNteYq
YmXkxJZlhCIbZeUYpX0SBTaExoXdPi9+iePqMugLe37zxYnjU+xmZYiVvmBY2x0Co0PYoidvBlDG
yqofZdMYK7J01k2RqZDgHBV51nC/HqctpdKjMIhCR2ZtGUdeB8PcVklwMBh/xqaadnNTHDoVH8s5
bUN3SRkv6fo5XogVl9aFLcQltHl33KRHVfEuYrZXiFWf0m8iV4wH35k+lXMMUlSsjLc9Z6vQ0/yL
6bTnpYG9PVgKPEw/XIjWRosp5p9GEHwwT+2XA7OV0VcJe7WZuPWmeWMQfWqJRoPd6iIp9eplHHrB
bzA99mN3NgsunFbfStGflji51IMHUdts/vqiW1Z6U+31YAAsm7NH4TJHBcGjja9ZwNSYxcxjazcX
isPj7NcfVT4Rd59/MSuMBi85OqI5pMraD9P0Tx+bA0v0m1nIw7hUa79aflAzk9XSubvUyQ8j/JxM
m3MUpDun2J+/62E6KYDvXlxDyGFAH+o9A2q/bdY51gam2BK8bP5ocND0CQse2EDcst02MwzwRI+j
etaP1X3OZZevfSL2viXegzlg0qVH+ox0ozODXTwbwE9mRanKjpAu3yZCrMJM5B+iSI6DyP56L31V
ptmunLrY9TlHTdu518XxT5MVR1owVoRHiMOg2UzcBPsQuuDmcfdcfPiOKdEMZrTwi41fzoFTq6VX
4c+HYFbbLLa+WwpRDGfPZtv8apn91erT0e7R3Ue956TRYiCyDGUtrBXki2uI0Mtnuixfdey8t3rx
XMT1vNFqbbvggiJNCZJNYh+DewCsPR76Fix66e5Qinb6HYzZdY+zPr5NjUWYRX2slupZ9LxzyGS7
ps83C/B2twhAGcfWbzu4bEMNCQvLKX+KoowywwAhb1PZ9q25Zmy7JYn2uxaeDOGC/dp4AbQeyTpo
5t+JNifoGGHW3RDVE7pKY6Q7Xm5IB4gPtqK3rpk9xwKbgv7EZk0k/Yw03HKjBcOWJsg/6PDGPVfi
t/GmJ73wmPfMI71AkW74S7wY00JFkBdJNGT+vujlUU/8zbRYv1LHoOF48lCa079J8+j1KdVEtbDg
UQxb5bjfVcf70Kfpc9qqU5VhMUwSdQpS+2QLfQ0K8sFgZWmbLNnr1NOdN6QOto4byqSlRpqfh1Ld
gQlEkd6ZzXH5UJbGL7FDl3Lw39spfio6qK6B2BmCbOdavw3D3FFfZO+dJ3ZTA3cdC/8iSJlL64cm
gOHeu8vVuw+VYnFrS0r8ilGu69sR2DXYs8ZD77fXuHMVQOACubmQfdiYQMGN7lwG5rulOLfkMB2K
YdizgX4bYjp21FrQ9jaivH70XKJ4a2Jj/PHNSPOt008PhA0d0MYOyZC96UuyK3g5VqPMdrnTsA+W
0ahPcfIg2vqln3B21IE3MwJI49ATapvqHTPKXtEPpQ2zzpE2d7L0rZMAf3WUqk5WzAKd02mR2bZk
mBoKtNTkogICmu1qHW3C9VapGJ+9PjhXFgJgY9BpMO8ZnTxetYGzrYGZs2hfRpWPABb747qk7sG0
M1fXQTeHFYaEcOyKJ/Do54RvYefGekKpzoM/b6mRm4x9gcJb69OtpmNXhbp0Q/WpBc0roN5z0txL
7qLYFH51FKNYDQy308k/OU6nEyD9IrXybJefcTEe9RpRm+TnMmddTxrzA+3KVpbVQU7xwdfaPd6B
fTGjbJt/sZ2v9cm6yIq0v1ZG7WBF1Zi+jGn8DOlw5ejxPiBmpqOnwD1Q7DRnOGE8PPmJ++j7A/qu
5698l+usav8mUzAowmch9D60swmqrRPNirLPS0NNsbk3uNtlAuHp5o9zM7+XOZJCzZ0eCh3cvePQ
9FER7eYxw/EBQ7nMjnxikcs94SxjxCIkIyAzar3aX6VpfHNdGeL6u+Qj27tD9VC76ak1g22uIFB2
Dc31lyaeAyugoZ0/y668tsOyTeNEhiIdwpzMHCTdF03/Qdy+tfyIWiiCrlJz0+nuuZPTR2wXX0vl
X9zWOCaZeFoSSjx1V2uqeTWrai+G6cFIGDBnhMB3CCYpuGc96ZM1ZhLSCvxqPwkmzJ6kHjZwgJjb
0QXO7TX+bk7elSB+bXlxkNM6bAZQ+EIfs0TTFa9mkPzaFRAKDW2jr3adVJsGD9y6SMqoi4eXu0tp
sKzIdYcXi01Fwek4L3LjBcPa9cmf1fD8cS5gFY63TU1Vk/ZPyLpbz6k3bgDQDc63IQsmgdlVBXS+
unW3Dq5Bwr+4unkyHbmVA0mTScIT7Z4C6dCQdNtg1rfsrG9MCrWeK70P4ohUVOxb9CrkdydO8YBr
ECQ2EGxBseAMF6POv1pZhkxKNk7zNBnloSidUzYwx2TqbpjqjUHEWnnVuneMV7S0YNV5WF+mwVjP
mI76mGoJBzhz7nKlNRS12fKUGYSe6CiUmR/SGWBzMze98ZQ703OFPmMykRl1vmubhJ2qN52sTzh+
nsx5+IsbHl1HvGGfuFnlJamDn9j+cujWR50/ZepWn5bMTg13trO4UVVrCHw1mb7YCXtxg249bwpV
vSE44Ix8E9OP5aAHe/2qRqnrC4OVZO4iLFkGlaceyp7x0eSGZAqESZ9FY5PclJouRZHuNW7Jeh5P
eh+HPhPKxSvfqtnZY2GO8rwPaz14UGVwP3mZC/IejpL2zMMSpAXxKhD5XjPGjRTquS/+BZ5xnjtj
LdoJdg8VgoYhMp0vyzJ9oUcx/oTLan32PRYohwsz5tn3pXXloz/WS7Y3nPRk5fmtuJf4abVLiGRa
cUGuzGK4zVofdjObJ/mw0dEPelLiR+qhValczFnMvdLq7X6XizYOUxtDzGQyt5BLaOTug6PLbWs4
T5nCpbQI7znmYF01ObHsbrB3YoBVi/WWpjUusHxnlj4Z7RXd5TxeM1xB0MX/ApteOR//gcI8igQ5
clo2iyzL0LKtbc+JSwNGmhZXjzMwnDPa64x50Vc2xjnxzeu9ViJb27SLK8+ZSmKzjVcTwRZNV0Zc
6BdvbHZCI+gLfMQqHeMbW6U3i6FUj/G+U8aehITXQcuO9+nvqhy6v75Lt84ovk2YPI0gfFZvdrOY
jjhPNoEKnsuKo6hsdr5sN05cbQ1GysogN5Z4alMbcU/p3OzltKckf52IYEH+6yMrs7VV3NUvA73S
3bGsoy5OE59/YWYXfnePfLAZIls+H80ce5jdmOnO6JDee29eC5m+0iPAI0oXOjADMXWa0C0VpyeN
aE0WVV70oJT0Q1KTnOIFPiOM1OHLsvpBX5xz5brr0pCHzHNuNr0hMVMnCz3Tmvtd2wXnLImZpEjx
icUrwLVy7rRpX3nqyE23G2T6Z8TjsUtjxDP7ZOTdrjLF3lPDJ5fzWzqNb14146uw4Sd01vC0uP1P
4/vHJKm25USknO08UV++pEF1qc0G2qbvPLBOHZoy01depYD0tMMhc9XRm3vaMVP+45N9KW3uJbl0
b3wd91DV/9QI7ZFaxKZAPzYmtKxhFq99I77YTTOxwHBdtlW/BXT0owxvn7WUbOaCM1iv0nzTGv5P
4FW0a2iySSMwAZjB3g0YbPuO/FQ9nsDKtiO0LSbkRf3heMbGG/qXTMXvgz48tG7qrQJqgxUzHCTy
djr77rNvpNPK78YzRVnGO9TsAm3ZVNNCb1eUl9HryAPtTfrIBuuDJxHyp/nB1stnUuL0qE2LNHQb
xJrKOMYj10VhPLXpdBQCgpHtR22OWmL4xXZo598kRXp1NPIb5XzIjTxCljsY7FOugnRYlcTOyEz7
c8zk1qXaN5f0aVL5uZzu7ET9xcC8heN077l15BnYdVRw1Mj9WSfSf7O0wgxzxYJPnMa8y8k7RAx9
JXnYk6q7NDWlnRrbXW3NXCZdsxJ5/eWb1m/nDR9VelfZUwuiWImpPLHeW0Ax1ZxHtR0fhsI7i644
dbLqQwRsBCWU1FvR3cE/znnAwG33jCfEXXpFZDeLj47jeRAEpbjQqepqfB6x7SYxZdmcOXuVYhrk
sX9PU/9mddqvathVtV1Kw1IVBca05rWx8zHMLZov4sc/grYiAqhbd6Na2wP23UTf244iYBo3oVU+
z3M1rWE3H/VloiGeMF22IxSwoi0e0Y9QNceGrKE427N0daGo+itT+9NDqHE76pJJVB1G07oJjblh
3XR696zyI0jQMmTdbzLTf5q69m8otRlBu9jWoz/vRiX3nsiDldbf58Gxx+efL7dC+pc5QE5xUnwU
kycuDNPOVonz1rVizAiFvzOnNETyYjXfcz4yS9JixP51bKfdoDERbLCncIlpaXNOFm/dBqBt7eyn
b7j4KxfbsBl/MK5LGW9bOH9tl/J9wS3oz6oL48ahtkOzDvHScm/3brcaIKBQDnTosKRJ0QTsrDbA
V26t59Z5bZqOjovXoGUgaAzj1kkrlgWG+SPu74E6NaVTt2kdMa8tFDivpnqnNu1XbtyHcp6+627Z
T0G2F+SfsQt0ZUh/Ymt+HSztPsbeKhc6X6UOtVW+MYr5iS1kU72CWVATjuZa9/kXJ0iwQzo9a4U6
t7bGoxh4h3LAPtdA4wKLm+jjVvOdGylLh4lagB7Gf6zq3l55kzbsRca+h5fjgeS9JZoK2+fW8+u1
O99HK7jegkYgmS5MHWMrDps0/pnQYnGR0ChNy4eP84vGqwg7vQBah4U9axh/q9G7FjJ+dTkHLE9t
9Dm+ldqA+XZAp5psm5fA8gMWuvVllylzCeu25nRMlmSvdXa+qvqe3YbW/fTG9KkwJE5Jw/5QGcJl
pVM6Zka3cWf1Egy6Fi5BWkVsk/Czgvi5MGN8DPKzEMm5UQ6YKwYFdaMTYTiDCM/y16pKo2qY+bLF
YatD2+BIRIHWp3NlU91S5tq3ccFbrQWiPBMgWly6ANeWSKYbv+bNadVjghc+tArYNHUXB/uitv0V
LLZpH+hlFuqma2/zHEl0GGSxMVV8au+1IMaoHyG8vWXIah1nzhNOzmTd1mhQCn21tJ6w4ByaXrdC
T6l5xWDXYD7GK2PQGdgc7z5rs1ywS2ZsJRVEVoltlmM6190tXMuzMLyJ04K1NNwMk5J/mk5liU55
SyktmLPoy4Yo5bBunH1py19rKl8qQ540c4Sea/rfytWhe/KJeeKuqsbthMEx/VhS/1JSYw2kYiHb
7cieTbFGkHXkLP3VLSiyvPRjNJqdFddfhdn88jDibJX1uUvrx6ZA4ZAzN7pdzGuvRCXIUzrWwQ8e
+bW/pDs9x7F7tHWrWWkleQb6yHlZHOtO7QOreHHIG1lT0ttRGWihqVnWoWDaHWGEvFYxiduav+wz
SbpUujj4phhRIviqY5/FkZLWo50NJ7aoTktqPKbNYq61Eg/KEJjfem5GWUsJki4MRRharGo3cbFe
DE84I9m+TGKCtu1Hb6IpiWXyVjnmEZ151bZyL9PuvWM4xGDo2TPag6tj/23Yf2V3xDzmuHISU3uy
VXYylP0dzNk5Lcb3shbnWqMtzQtKSp33ykrGNT1+/d+W5v/japdLRLhBnqcNoud/bsE5gzcnvoqb
l3ua433XuyuO88v0XR6nEMTL8/h0XwSWGrVi9N9QX/95ycsDDOoQGOFb+n0J7P/bo81yUc9aZwn2
aKF2y2dvhxT6IsaQ92NjRWx8FJKf/t/WvP/vjiaxdvxUljQNdNj/Q5jBwxuYjSVfyvFNddqr3gxw
jrHs89D9l828//TxspVHECKp/FCb/9dqnjRYmU1No39ZfFNH03PBvDqZFo1p+xY4TbdJGn1rtOVj
ihN1O1baI/P5B90ewBFIdQmywF7ZS/sVj+3dzeFQ8JLeR8Af52kz7IO+BGTdzwenqN9H28Vyc/d8
dQWVcDl/W/+PtPNachtJ2vYVIQLenBIEXTu1utkyJwhZeO9x9d8Dbfw7JBpB7OjfjZ2DUaySVSiT
lfmatqWwnlDrMMfxPNTWY5KYh9KVAajBVPMT/9nrLXxgY/WsC2awzXwzBGCtPKcg+ek60UyM5LK/
44A8ZZL1VoGBuctbgbTN78Pt7cl6zzCdfHANZLFRqdQVeTZXTRchG2hF9XmgLdnRJ52KRSoFTVlz
HY2y+u1wSwzDy3AzoniTgjzKSpVVIKV2HeO0qIqPhZd8ux1mcVSmCN9Y0VgH5owB2kSF1ERxVp1b
VbADEU5X9gqdwa7Gt7pZ0TNeiCVBcZ4EeSe65nxhiwLHVFIRqwKjJQAajS1lF5Qa/AvWCwKWt4e2
sI+Qdp+E5iBVL0hVxyXw7I7tWxmwFrlUu4a2N8kdCcrKRlr4WFehpn12cVKkrlyxfJOKj1VuWv1J
UVEJXGMEL06fpagGHu4LStiNG7mmFsfl2Su1b2pQHDpf+Wn0wUGv47c2yf7ia+GgKaMEJiNvPBfJ
MnKUmgM/q89l8FUAGV1L8UHWoM74tqZZKxO49K0wG7b4UJOm+ZzCy/0u6oUbctTC5ymkhBYdEP8g
2WFpdHtVTAv6mpmOd6PMcY7vIIL9c4d1Lw2yyPf1EhmW+hjv/qPVV676RC4OyOTOUkiVFuj8Ifqh
o+BCgCevKvLGkbqvdeYofbNyLC2oPTDdGu4DIgIMMKxnV6RoBRqC6PSX4yN6JHdUaTfaPvvgn/6d
j62u0WXRqQdD54fYD7RtWp8Xi5xKru67hl+cZR1+AiWpYeKo8Iq9/YGkhanTJ41IbiRM+VR52mwX
cQYrgW3K2+MMa8dQHWUXOdS47fE5kraUVexy0++zp+ZgrIjmzC9DGsTGFBT9gMn+YT4+L6DMFnp+
95bn4YeitmxdPam6+HtQgdhUpvLbL6KVPTY/N+YhZ+dG51KPhPjcvlF6cYsDl55XP65M5yTNdLng
5zFmJ3yGWlyPeH37Fh6DA7nTZpLcxELzuTmsRFoZjT4TifIbr2AFEWlK1kjJ7NfKzuxk39rDLts6
4qe1DE2eSwvINLgMSYV2Y5gGTxL5eql4utWhCdkVb7oMP7hzd3XZ2gpJb0+FAFe0U5TcB/lD1Mv3
hv9aqL+sIdwI4pdepxIClCmtf1fGryxvnmOwC60BdSV61pRTDAhjZXLef4brnzrfpqCF9Hrgp8Yo
n07zUh80NNbFg3FciaTOF7JCFZ05MfEv4ZJ9J6VtFcgT8L/mLDfsUGBI6a7zPMVxDcPfmhNZwheb
eKv4wieOSgHhh67cZC7VfXiMKgxiCL6K6QfbwujMbcJ/nKwFim2J0g/X4v2ri2lzl1f4LIFo7Xiu
e+1e4VPYgTG4TxHUKgdwI1x70zpWifk7MkRt5xo04SlbJlsgdsq2GqCE+yMA7YrujgLK7T4RkOFC
89rdhb3SPnmmZH0ItVKxG1/IHkq11WEoUdXsDPnBTABPF3KQHfJUMQC4okVNyT9/QJuj3VNBpeAI
MH+XFiF+9Gn4Ix2twC6r6oXeyiEy9RIoVrblQDvpAc9Bb+KbK3K2DyZb2ModKEKGUgzMhnaXaVC1
Di2mJYmVX0Mkvo16XYHo8MOtT/nWsyImV9t3Qpg6olWqT4neF8fWL0D3Nem+deMHoeG5mNZKxxsf
lGgi15A0C3QImlHY4lQExwAH2V0qdAjkUZ3YQrzLnqQxuS9b72uk++CfO3lLCfckmMVuqnm6eS7b
3UBIhYd13/2qXdURY/rjnXUPh52mgYW3iux6/S5urVdjxNo1LOkVZRV8D7P54hs5QFjjFPgyJZNe
ag908ql+YQ+z9RsA9SRQgBhdNBtqeKd2gKpXO1rcY4oH1Ra5HwVQqts4RdO9dJL0a/DLV+hIr601
AotX3ce6KBBTszQdiGnVHStX+OZmfUHlH7zMqDb1bhw6a+1OnKdK0w4g8yOfwOadzGyWq+tKH4Dk
k6r/yEYh3ijSd3PCx1w9IkGw1X94dginDyYLiNfdyv5bCz47lFQwtV42EHwSepM28QuN8Jem2Ah2
a7cO/BY7eanBzH9YezjOT0NGjQyTKpEFTOnN/OLMdNHv0iQsz7n8Kx/oW+TJ2ik2TdzlZTKFMLic
0cElFI/T6wNX9Ya+DeOhOPcmpfhapl6cmXqzG2njGmn/ubPg2niYPGwjLJUdrQSK5Uv0+Ffm+P0R
B3NekixDp8xJljpNxUWOkEuN11d6lp31B9GWbUR46eejcf5jtLWT8lA76Nk7/rNrr6b67+Tn/vhd
XoSepSeFinO1MRbZWfEEMLiNcQIH8CS40iHsrJNKZ7mi1GOmYeQIQNwn8OxjjUvuygwsfWwEt8iU
oLjjOTXLxlKp0VUaRPk5HBWDfqaR2QJCkBMNyn2Sa7PfhkoSQx2LVYr+0Wcvyk7siUNQsOIr0MU0
7hVlv/Kr5tk160MnMwSnr9KJk+bJaJ8h/NC2Xn4GM/dVCL52Y7Dzke0wlIKujIDJ90eaDyoVLoCM
TqC9qW0H0wjP7epBhFJQduopDh8mEOLKL5vu19nK5ffgaCUrOraR5mzlBmpLr8bXs3PS09kbi0Md
ArXN9eZNyfQdmgp2T+3WxAgZ561nENg7i/qf50KLvf1L5IXzQZcNA5UvEDXYyM8WEIXNphB7LT27
aWlLrY/TBR16SVc3ERDZTUvXC8zvDm04pd2Po7RLpVeVHQegAULgxpVesqCyDXAeXqttFU+Hg10N
AM7TL17W7JHHhUZbO6Ok/nLrfiVJnud4rH72volCGYaEljSviWlNqIuCITdndTC3lgh4x+LaD4WV
SZq/AaYwPJ24ZxSeABxo1/sb9S76jHFbn1FTeTGTH5liOpUU7upiZR8tBaIcwaewDJGFMdtG3HaR
EmtadS4N/ZTB+MMZcNMW2l1fr0m1vnupTYO6jDXL9s1CNOg/CFTbUm3vesYDpd6XNn0ZBjDnQXjA
y+PgGt9TS1y5D2X53eKfDgkZTRMLOTZ5Xkb1x8AH5GuVZ4PSeyTpD6MZ0f/qGrso1JMunCJBttG4
dESe3BAzmQVrYtrQmc1hC3wzle/U/Ub5c5o/9OU3eGRPlp6uvVQWDnV+JdUGfqYs4Yd+/dEVxIf9
bJof/148oRuBmzQACEzZASS+VrvJCDXbCR8gta0sgneV3j9fhiIzFTzFoso8WwVlJEJlDSgKIIFw
nynZXm2Kr0kFe6VR9ppWbgNYJa5k7ZJAOI5FTYMfFSjZ+FLE8t4PV37O+6Odr3Xxa2brpNbywAd5
Vp5N5VUFH4qa48r2WoswexMmbumOYuJV51yjs/A5Ri/l9iG3+Cn/GYI6ewqCRPPKsdPKc9XoDwEV
3iZgEklG/RZiB5YvlaysjOn9sXo1a3OZOQnlBmjuhAzdc1l7dwJQ/8YRBINek/wv3+2sFyot2G4o
uKtAxJnNn9BaaTrSpj4HledodP86GBsiznG3Z3HhsGU7yFPBD4rcu5IzGXMfD2bZnhvLpdxdbyk3
bZvs8BdRjMl2CR+zSWzwetuRKrh9JafNOY77X17xoQ66OzWvnv59FFRSmC8SJPldJydCkBioR0GF
D+bOaEpb2QIhPPxbE5rpy3C3Koo+FZCoil0PxhUKr1Sg5J1llWY5cKn06wg0+vZYpPfJxHUU+TrK
YALTCTv0H3lCPNb30H/og3ypN7Xjfq4+DIdEXIm4sGGpWdINmrpRXCKzA6ol4wxUiAhnbzhUdbIr
ZXFlFSxsHyKQT/OBUMKa10X1kNahakTNeQDtDN7EToqjwSHnNc9WsHLSL61rU6MpbYBxIw2ajyY0
syTQVNaCmn4EMwrnHJ0dUVoZ0p9Zuc75WGk8iHipKOzVeTYqVZLbUqooUIouj8O4ea0eJv4aEK+j
vDPevgHje/GmNvBmrZa4kFZcRZ6+58X7JGxzqlVJVpwzEYeJwmngZmT170COVhbGQiAqzCrFL/Y+
OqHzqTQNIQT8Wp9zeHqeJKBKhTWIiUpF225vr/qFr6aIOrVmY3JCYj6vx9TrUiKFLoeeEE9KNcxb
i2JPb+5vh1lY6ldhZlNXqqYE0E6gzOxBKg+/swBvB3j/RqG8y+tRRSrWoD4wO7yRLB8SyZuSoaf6
GJzUo7aXnPC0Vpxcmi4eGtTh0EfG5m3684sl4FVpkihwiM5jiWBnRDHsWCb9yj27lNkpSDwrMgLF
VNHmtnmSJyteKAn5udy6e/0t3CKDRdEv/2n+gvtoU8txDBhoG1rlx+qpNh0kX1jy8sqOXtpql79D
mV346O1ErhR4BY1687nHfc5Femdj7MKd+sH46rIBH80dm/z5f1ChXloxF3OgzM78TFcbkGnMAW4u
glM8VvjzWA50AiqQP/JHJEl2a0VWeeEGuBrv7AYY9UyXLd3KuQE6p/lofCJXfQb0XzyoRxxXHixH
eSbbOVhv+TNbpUGG8BcU0jUzlLWhz/akOwheWmRMu1AAofk+ims1paVVfDm3s90YiqE3OT+2Z7f7
5rkfVeE0jp9v78eFm0ch7RdJ+WkycXlfb5QaybsgaShXFyks9REKQ/BYha4tegAMPtyO9c6AjPyA
97+OVCzdfOoBs12JamwXc4blZ/HknqqHxAameZosob3dmh/O0qviKtZ0dl+cAI2bh6YQms25/THu
TFh4X6eVOcHYARBsS+pkmJ2AmOxW7oSlb0ZlCENGlYMaS57ruEHV5CoJHAdcLr3ycvmey0oBGrta
84pa+HKwT8lIOLCpQ80rGTE0ODdLeUa4CbDeOHeMnqrjgOQyKCSK4cfbH29hsXOMSgpHtkgZUpst
dk/v3aKX+/QMYA2uyqEEgHc7giwuDIlxcJBylRJrvj5CXoi9UonJmSwSWJNQ/srV4FsTJIKTttYb
MoOviSmBrKP38ASTCLRXDfFLHjRz0nSepF8L7dnzOir7onvg3z8NzXCSJLxtKtXko5tFtVM7n8Kg
NaJtpdJaH1XUTXKRYiHoPEePre9tgbZUoiCgAlmcF2CFCNsYDP4uMLND1GejHQ1h72SpWe5AFx8a
3nOP6Bqo2xLN3l2iI4tSgRf70FY9as1DBw0qEADXQMq46/qUalxDU1rNjBx9W2M8qNToN7kkgSA0
XhEFb4Gg6f7HQdZIKcL0nHZJ8snwZeEou4Kwlfu2RtE9yB0lVoadDxngNCT4BQZgipyOe5FbqPro
S/53CVUFOyxA2iehUND3gfiuTWhu2BOjPcSS9qgNkvzoCwrtZLLFo2o0PXgQ+XsRQGByO1+0Cz1G
VcCUPnkdciOhBLVDE8PqfgzRWAZXCmiwTK0C0EX75lkICmWj1SOkIEYHyh13hdTvlZamBrKKb14v
vRi0u/gAxW+5FOknu/p5KIX+0DRooWhc6fe1EdcALMYcw2WgeEPsPiGore5QwRO2Q9C8RGMOTaz4
jpAroh6or9pW0lqHujQbRxt8CNlyBEYtjOSDlCLl4Fr0n8R0/A08Kd1lrvEzgnvaG16w8VF127ST
1q1ndaYjx/HwJMEe3IyNFThBomUbCv813yER7QD53A1iwF/7oAMpaTSwmbRc2iLfC3VFj71T6+aP
CKJ/MvL0CeglkBfhszqS9bZZ1WyBTqEcF7fxgySI6hYpGdzW1ImZYqZIWMbRM///kxeIAmqlWIB3
1Lo3ZqJ/EpTAMTvlJFrhAysR6yS/RlBEcorftQfl14JteoIYQpUylMtd0nSek0qtcIJlAVPTzOt9
gpYeRDJPfeui5KvsywNNmFHdp0jbPDUl81IIcrMtzSGC+Ct4Nq54rLVRjk+jAbfNigZ0XTSB5pRl
fNeEUT/qpQkNcHrpWViCFl1jOlI50OJGNGxT9xOuNtIfETiI9rePioXDyMKVU5JlhX+o2iwBsAAu
RxDDkrOSHwP0KDs/dW5HWEjtryLMjjv85KNaZdudlSwnrf+JGjASi18H9DxuB5IXItErlmWZCiiA
n3lmL0ARGtJEyOhYZY/QSE743DjdfsqkPMc4hDvBth60vbpDo/VUHSF21GAw6ofusHZnLswqKERR
kYHqUo6Y3yiJWo8Gapj5WZHB7eZ71fh5e6yLAagqG/h58IaZo/jyCrSzWgIoTWhKDazvNFupkJvc
rrNH54TFAVWtUbOhpHx9+45VrkDhF4uzh3BqIH7V5PRkJaNdWpUTRIiyh99vD2nhyroMqM1S78md
sklLvp40pr9bM0ZrO/eezcB/6kz9GxonKznU0hReDFCbpdspJkCjVwT0eFztaSyU3y5s/5WLeCGF
wQpcZndhsQA2dZamIU6nqZnok9LnrR03jxEaEWn+8fbELQ7kIsgsP1MjBLrkgLVQVoix1YMTRcLK
t1l6J5gy/jSWCGRUf/c+M5G4BcLtZ+d2NzjKNtzJuOsKQBA3k8T4GxyscT/a8ExxydEfJzzAfdJt
hWCLs2H/5d+P9+K3zN9orQYu382D7GyWCBqCRoCMdTvC0mcjISSIzlHCXX299rH5s7QhTxit8qOs
j4ImOXhC27eDvLPBIoeHovRPlGkHXuTViKOiMyOHGW8vaEb3g0Nq8ajb0Sl8gsi7Nfbpo/QGMzbf
ryW8S3v7MvJsb0+QAjVziRwnOZQbE0Ed9UnBfKKc2LaeMe7ENFhxG1lsOP8TFFjD9XDFVFN7uYwy
TNakXc1VsHU/WI71rO8QGcjPq55bS+fJZbzZ/vY7LdOzjnjQ2qC02GK924GH4mXN1IbJNt1Ye7gj
Mv8q3KzN8O0VZIny9WB1T/BhWNLYz/zuAbDBHrnZgyh3h/+vNcR74jpOjLBiK/XEMRCghPLwMSaf
nTAahbBBeuCIYEe07Q7lc3gXO/i9rTxlluolrGGsWsFqcN3ps50y5KIIkZ5zoeSjwrfcMM/fhnNm
T2aYvQPbpLT9Q7Jbq0otnXmXcWd7R2rzopCnj4sZoKZ+Rax15QhYHdlsj4RirxaiSITpxEPD24Hw
Zbd3rNqt9Kg+jY58AKBXfdK2tz/p4sqh3mb8gbLjln79Rd1OM3Kk/vNzrckHIfS3sNtPtAjWTp+l
GeTDEQaDZHrUs6upMX09DxstOwdvVNxs7PdIj4qt8DyBTiY+iPzx9sAWA1KpwD9VBhk9L/FRryiK
vvEAnAzwvRUpUjapoqwMaykIYFZ8oEwNJsD8bZ016JEJEndDqFnI7R1Vec23cSkCNZepAQRWk1rl
9ffJPDGGHwalWk2lfdP3yDqrK2tv6eS6RAXNNnUSp4g/uzmbOte1TdWoKNGWL1xWry5qB3mbrWRC
0uKYyPN4AGA69s60TcTnJ3K9eLqJMLlBLdVW7eaX9XHqBBVHKYK5v/FXeo/ydN7PE0zA2P8NOjsi
i6ge2lbiEoLhSJY+vvIYrvbSq3JQv6Fxsa1Yi31gVx8wJkcaP0tXq45LlS0K6P/8hPlEt7HhxjU/
wf0KPOUnzhYAIYNdcC62kL1fhxdcSTJxswYNX7p+L8NOn+Pi4h/iCB1Dn+mekFeh0GxyXwPh9aNA
ZqtCHDVa8/FdXlD/jHO2ZoHRIFw7Xb0aSBvLrI5pBvGfTgvaUqVVrizf1WmdJaRxqjZJmzGt6nO7
HfotTSskj5+A9NsoW249Liau/+c1C/bFUfL6MwHboARlzr4mVg9ZkGccMDpKOaL0VakmdV34juKI
vKv/FyeNplgqaG3qa+/obQi2CkUKt+nsRQHClGjbIXVx+8Rc3pcUP0WSRE1XzNntKsQF/rAUNM6D
jRrLafiW7/rDj96OcEbdlrZwXEtbFpO0qdz6/yLO7lV07oPOmyJy65EzKdvC9nfp3QBPEGWltexh
ukPfHQEX0WZ3bCqGeWAKcnquTvHxQaWU3X2NnqGHH62v2t4yMd1UD1jv2s9IBt6e24VaAWf4fwdq
zbLRONcaLVcM9J7U8dSZ9b4otI91oHwK/OD1dqi1SZ3DeGN3iDPM9Kg+3vuqLTvjARo3ZhTUzvmI
q8TLBWTe5Mf0z9hmJ2vomWlulioFZt9j9/XmeShSNKeQ/YO4jf5uPnzzSuuQYzPgqVSgO0H7lGfF
a27WODX1+t7vUQcpOXIjvW6dLpAh1EnhnWEiPDSYd1mDYd1QagjlCx9QivykC6j2h2O+ArZYAijQ
dFTAC0w0J15i1ydlo0UDxuBgDOsdlmTyRju4H6ZDBB1MvINwWF87mpcaK5cR5+uibEYrxKsnxWE9
PyK7eHIPxTHkO/1tLIPDSkFgStKt2egol3qtrg2YD7C9u8fmoT4gHLQd7rOntdt28bGp/TcW9M/r
mfSbRIYX27PVcrv4nR+9A4yFvfecsr12zY/4rbj/47t86iQ7+n57A0zXy7ttTlrxB5MmWXOYkeSZ
Y6v5ZYqYSbA1lZcAJaVYW2sXLSYx/0T5A1u8uFWblDKcaJGYTfkSMkhj+BdHBmg+bDShNZv6HJml
qahL4iiYnjMlplrdmqVt6M03AKY/K9UftrcnbelsJJE1JoAqWPX5pOEsUOIWh4iwNx6ozWLTc8x9
YFOU5Fv5U4CCo5quvSaXplBnr5mKIZM/z1uYRRyPYDC89Ky9+DKu3M1+0uXfFCAW9R0uFJt1eMHi
4XgZc3bjxIqGPU9PzAb/CBSUjunOczDsdJ1hq9m0vFfmdWkxgl4VYQECooYBcL0RsIApffR8k3OB
38nGKqhcoWGLX93H299v6YK5jDPN9cVyNFLPrCvP5+7uUS3qrRewv880R57S0fxyO9RiwnUZa5bf
pWOT6YIhJFwwGl0s1cZE03G39UZlQrEjfUw+JF/K/RpTbnG5XEzlLM8T494oBZwFzmqJUpb+itLP
7YGtBZjlPxZ0gCaVCWAopWNa9abUVqZuMQKgaWoXNEsB0sy+khom6FjSGKSnd1Sb2CEdWYHBLlYS
dN6KEiw0HfTb7EVPW2JQ80FJeOj0222QOclJ+VR/Nxy6UlvFQeveouG4/auFfhF2lgUkeqh4WaAm
Z4rcG4UmG+Lxm0xxV07FxSSVJr2IsoSBGfe81QwC1uCtSqu53Sk7azec3Q/FL3OLqIjDoYHC5Xd1
ZWstPh2nI1ED0iFzIM/2cNj5RiePQ/IHpRPfR9+iNzfa/LmvPVuwhXP8iBNo8Jr8rO2p/PU3U2tQ
ZOAqg+oNNet61aCwVzfoQKArpv8yPA2RyqegWH1GLa1NY1ozsjX5Wv9ZVxcniJqaLr05JpZqOtLS
NFjt7iH6JbyZL5TWf2fb6KVfu+MWTserZt1sZLqXN3jI0qyT+hel/YmiDrJe/3pTX4WYhn0xLEXr
E0PNUg4riJApmK648fa3QyyNAr4Fr0DFNEFnztaHx4O3RSYpOQ9p8zGO8r1cjR86y9zeDrPwgSz+
fkYD6IcUbnbs5gZG1EoWJWdT8z+oY/pq+d3z7RALpQL+Yh0NFfjqEApm3yOTIiSLvZgjtlZflDjB
owAHwjpBV7Vo7sIWHatcHrzd7ahLl7IFK4Y1Z7L+kLq4/kaIH6VNM7rxWX7Oj76N6vz5B84Ur/X+
f8C9TV9jlh4SjIwD9goqF/MDZESeRyejSsB+bqc9HO7cn3S9+2fthNvjOd3/RT5qoR014Y8BIr/D
o6f4R2sVVbyzrqMYmwu7wu2dqlwDpC9kAISBXmRwQrwHaFYJ5B+gD/G50EU7ln60mnTow9+xu9Zh
XzoPOYj+VCVB+8C5uP5cTeAZfSKxpdyvqGOL8gmYT424gQNQ+LF06mpnaOh0bgAaIWJn/OYz7r3t
WuV6uivffUdr4oJJ8FXF+aIxpUEuOl+Pz1mpYF7QfjLa4CMmFrsksbBSCtWVvfF+l9OdUyBPyorE
rTovKOMcH9RJbERnH9sEU2kgIMVO5eZ/FYZ6Lztdfs9QlKS49oISUcgafXa9MDchoo64za0cJu93
+jQa9rg6dR2hRF5/w2QcgYWII8JMMI1F+SEPBwSPP/pV5GTYGvqFc3uPvz+8ruPNkreyjiOhUdXo
3Ln9jyYPv9JGWoP1vt8BxEB0RYUkaL2vkY1d0kgFteUzutN3cVL+wt34DEQSL9kuWKvoLA7oItjs
IVEOoWREXRadOb0o/WMiY6Qr32ihHnE9oNm5GLtIxdfYKnIld071mKK7Um+8VzBzfyo50kphfvrr
rncU4WCzAPCcHoLze8yoEHErKB0BaAkOqG8fJown1h0rGeriRroIM83sxY0cRQhh4aJOGGm4S8vg
g1U2nxBHW0GUrIWZrXD0QYaWJxGTp/4WlG9D89mK3m4v6sUFdzGS2aLGPK0uvcCPzkrAPq0/tTXS
xOWr3q61B9fGMns3DKPkj6IUR+cyR7fN+EiD1GmibmW9LQ2HPBMKEFcIrbNZlD4V3Abl+PCME/pL
n2r3LcA0zh99q3RrkKWl8+cy1mz7FKObZLB2wrM82GHlIv3YAc9UDeskD+meP/M34I3t299r4eU6
4f0N7iwDqBRV7uulp4Ylbi2qHlICi77lrxL1ZrD/H4Vv0r53/Dv1u7cb//WT7zrkbI2oUfangxee
VWPYN3igFni53x7W0r69HNX8u0lI76iVzFwinZDv2kNwFPb1fg01v7w8/pm82SeLmlivWvyyQJlB
r9aD4Dvamw+BVRx0zkLn9pje6Rmhi3T1qWZnHyjlNGqnQSHc7Uj3yWO+QxXHzj67R+Cw957t/ai+
iytPvQWy8VXUOdhnhBTkZ40ScuKil3+nHCa9GWS9D2vFjIV3LNcuxWYwYVOBb56+5KLbDWAup/FJ
2NrvsJfcgkP+jl6p7WJkaouHNRTD+4wJ+B4oPqSo4AkDCb9e/S4qA7j0NdE5mCx4m3AyA1Yeey08
D57gRKrw7fY3XIxH55HxwVtT5vdJgU1pReMqOjdCUt8lkvumSpHphC5ZDdTqR4zq+79ZNqRoEmxk
Nrimz14wmLSnqHxE0Tn/jHfbN2pTm+A5sYW3qcvabfH6eQBHsfZCX6h3T8hI+liU+eDNzSFcYABi
I6iF8Cw+I3v51N4rW+37ZCHutLaxR3O0fqumBi/1xXytEr0ARCW4CcoBtQOy/3ku56mm6vkmG3NE
iFVVUDVA9xaBoji0a6zhclml06yg2F1l/WOboHGM8B5aCF70WYyEs2iO2G7IRbFBK4gSEfZLG9Fs
TlGKt2Lmo1eTApVEe723toUnyKj0YhRQysi6e9IayXHhcXE9mNl5mQ1o1JrYlJzFfbbJNqKjHI4a
JKhf7gcBkI+wx+IodISf1s/m0zpUbSmru5zK2VGqWSkA/4bonXsfJB99XjG398TiCTPBUrhj0dRA
Nu16E3qDGUdJTfYjJwLu9JHivg6KcpcH8qsMjZ461E4I+zdVxOSi9eXX2+EXtySvRBU+Ive8PjtV
o7GPMB92md1c+ZIULA49eFYFPOvwisXKY1zJ9ZauJgvRSk46FFfQwLgebet2olp2XLgCMLERFW61
jh+19E2Kyn06xBs5/VIU41/kMZdBZxeVmGWy53pmeG6LhyzCUgCeQP01X1Un+wOOmifMl4Fmszmy
7aJYVUPgaJ2DQ/a2RrdFuMOYUnic+LIPxrm6Nw/jrxzpJg52zcb/Qst5bx1uf9al/PDih8yFA0If
gZGMEix1NB9L8U+Z8CXth5WzdeH+l8RJ7QNpERLMeWEZg4l2pHXE/S8Yx0jsHkdRRSxLCz71vbwq
ssvCmE0twSho0GITgVjNplaJKhfSUsuZpqi/E08dNurQrOGll0f03yDzHl7vDZYLpoog2NdtKklE
/X10weRkHyq1O97+RovBuJd0gDF0y+fdrtzSc1cbWJWWlYYHqzAdFGOznYgU9xBbK/t8YUFIogzD
1YDSj3vK7JRx3bHxtZ6V6Xf9drIMC+DRpKtE2uUwBlphkDogwc++Em55JJ4eX0kqnnMv26R4KwXK
Shqx0NHQGcx/o7yH6jcddc8uPBeOycvUABUJZnmHFNxGsoejdeL1sBW248pzeAGFTlygitBUpvLu
vCI+uoIYVxREz23Xn0S5/1Cr1l3td/K2QqpLkBVwp2aAwV6G109RD1/UJn+qR/FotvS7BxqaMhp7
Cm7h7nS75mF7N9CBdzrBwpIyG3ax50E1jtU1evv8lEddAxw5epwi2hFTYnJ96matafkIuftA9LFt
wVzEGRXliA8UTvfZB6yT6pUTd3EdXMzU7MQdmwGiY1+H9KrB5+fHqJPQR1ypjKlLR8JFkNli07Q2
CfFcCmmegVsIfvpesXY5r4T4k5xclCY0w22M1CJE9Xvc+jZKL98DW9+4m/QPShXXmhUG+OKhgOoe
dW/gEu+Ik5iUWYmhEFCrPjdU18umetHKdOuX5QoAcvkTTfhb6peI0s5OBFTPtEw1k/Bs9vpRKoDf
tljblPpK1WV5Bv8JM/35xQwO6EjidBsRBgOH5ovQivbtY3RtHNOfXwTIpKDq5CrmzlUA6Axvqttv
JLxWbkdZStOQ6aJcP7UZkdGfvSM8pQ6x/uDMGQNyJXJeBcusfNPVD3gn4JD9oLpftCZbWYB/3pfv
rj0uJBhlE7V7fklAYNW0fswJm7fiITZ63E6S/kfRCK88TfdBA/BD8eG2pp4QbhWlOmYWHjXYRHhK
+DbwTTdd2xzGRLjXM5wcqtx7DEZOSbn6WODJ2Qbyj0ShQwurUfzYNe0HoZSEnV66e4RZDl1IIdMP
FfcvVgXZnzgVmkFCzO8J6rIRrnKsCh2PvBLRvyJeewUtFQxoeXMJIXxGf3h+Wos0RuBi+hRannkB
5UfVmeoFibCZNLvs0ZmaSf5eOK5B2xfEJBBTJEmZLkCICXMeoOf66ig3WvCn4R5CaPE2dJWgm6jO
fzSYtT0erzYaYPv223AMHbLBtaf94h15+SNm+y4tYssbc35E6pa8m/AytcjKdhYOHI7rU/1uBnK0
JPdAOXbq50bCE9AdmpMc6acg1Qq78E3xkI3haDeNsPPaNcm4hSbfNE3kI4iF8d95/0SWizgNgz44
k/p8lIocD7FBe5HbAR9Y2fyteeoPwxyeDL3ycfvrSCTc5K4Ild+3d/b8/JjuRup/mmZOinzvCgQt
ICdxBAF0Zhp+1IH1G+XZfiOXTMHtQAvYPgYMMJKIvMzhNl6fVJY8+E1jFaQPu85R6TMWKjAF9Ngc
kcacczva/Mrnnr8KNl00F8diLOq14rcVD1cEidGWpQ7tbrSqthWgkom19q5bqqRexZunGK4WwCRm
cFOhrD2GWxMD95/Gg77FpAsV0e4Q4i21Ju21VOq4CjtLNHB11s2sn1KynXeA5Swd8GuH0D3so0Pz
EB3i7cQF6nbyk+ducHCyI4zVznl050p2rm7+BpR0Pe+zpKQY8loxQZ+f22Abhd/FfBWXMQ1pfiVc
LCNjBqVMEhn/+pwI/nHcuSfrrjpbnzyn/KQ9ItZic7Q8o/6P6cdWWUmAl7cs44NQirYgVcPrRQVu
z/QhJpLevwz2BJXzt94D9l5O/T8g5Za6XZzf/0STr6NhpUHpTiNa/qP+PHXm+4P/Xf+ibq29ecie
1uDgS5nKZbhZQlTKatVUFuEE13XkCGmEvNze3pTLR8DFkGansoohbzf4xFCi3XQjucfxUcnt7IjB
9n6VgjhN0LuVchFtduD4YaPUppyGZ14V46742OwLW/4yPA3WZtJqCdbqLItnzkW8+ZkTB8WoZMQz
K3crpACygslEPLD7FvM9uEQrs7m4Ey7izc6cIfKtypVI/UZv2277LfDsL/lL+BkWzXaESGacWpx7
j+EJFZyPt2NP2/jW1M7OHVEKSnw12IQNiyTA4q927/Hl3rTJz0osjm7QH4J4JWNfzmguxjs7WzA2
VYVwYH7L7eCk8mbydPB3Bfzd79hqsgmFY4FY1b5agUyt7ft5XSQPWgMmSMgzyBl3MlmMVNnKx9au
EMNC2jz7dHtyV+PNzpl2UJGG9NgmvcA2QTd/T225+tw78v20cNeSpcWdz3MeOWNUXakyXR80Mt4R
QS+QjQ6NfOoL9+DK+rfbQ1pcqv+EmM+gF8Luj5ogPKcwxsnpN518xJvIKdInz/g/zr5sN3KcafaJ
BGgXdaulNu+2bLf7Ruh2d0vUvm9Pf4Ie/N9UUULx9GAuBhgDk0WKTOYSGfHUybbg+d8qmyvKmUFu
C9NF6sJ6hsHu2/Ktu6128YP1Gv1WTVcCvHn0xts+IN8yv9jjqYRo8/H6erc/4Zl9znn3Qz9Leo8j
w2b6ZBP05U7k/zOV22Hq+SBydsIFc+5bAU9Mu5RY8PxEnvLnAq1cyU/ewQvthgfp+4KIH1LrDvVC
XzkKgYvbRwiwIwwcg+mHZ1qYoMxMNIgmv8pl/NS3YLhBp/L6lm66HEzmMmpwYDL4Ep7e6zKkHSQK
NIaxa/fg1dmBcXsf76+b2VzJmRnuicoLBUkBnNtrH76H0q8p/w8VDtCUgbMS5ag1T2rbKO1i10hM
staeQYmTP0wyhXZpPb+q3eT9/WIAegZRODBAIGbhbjYqonarpzBGC+04d/WxAOzjP5hALdLEfAdA
3HyGnhdhPS7gcHpVot7R1XuaC6aQVvIsLJRn1c7/s8C9NThJqVWEsMCYC5TcLTx6Io9F7GBg1L5J
PKBAoBVreOXewmySBh1M1/5dV4cWw2upK3KWm5nl+c/h9pSg1kLiBmWQDFM80juEPebEG9E73mtu
wqaiduFNugvVwywEPm9WYc5sEy72lXsykQFtazxE5FSeYo/F9v0xO4mwDZtvLU6NbtsYsAT7KRc7
JZk2JZ09UjYcxbqO6msOekBoT0xwI+bNhNzBdJmYsie6gJueDHLdGIYGNhRtFS6sAQ7AbmkB09aL
fBpuQZd9asFMuEf7yJ934W16xKzALSTuRycfdvRF9APY0vjYBjOlKBeDpo2VjC+fw6zCc7Soc/pa
ZK/W9DM1/SUUAZi26pwgFwADPhJiZTXyrS0QRTPVqgaq8YdmW24mo571UWWLIEbc8mYY4EPLQzdZ
p4X7jJmWLVTuOsAMISSbLt/AdCZwMZsnBcxBrJuJWtMK1UCyjjRWIkO1+xieSO3gYkouNG4grQ2a
Bv3AMjEriISfafMynBvmPDX01Mt0Yqqo3ZwfJEgVofwZZwBkq15l1InTQTKcjNR281nyo0oXFfk3
c/7zH8BtbjQAkqpkWPm0s53a0dp98xLiSnZ+cd+AmmfcHTBwJyijbJ2cc6NckjHFQ21XOdtuciSV
5GgFBE3V57ozd9cd+2b+eW6Ju4dw9ZUdmUx1FsOXPqw4ReEMN9RdiAs8FVLevyd3QGdcwVQ3K/2r
QK1c3ry6aDVIwACEOzTKbWkqP0mbB4JVscCLv93ovoN2Q8YIyaoDr45WuNgRYJDagwyehXaf30ku
0KpufJPvhG50K2hBqQDXz1JAS8qD60vSN2Za28mrlYMv1546jPLFWuTMS1thbL1Go3AOFIxhO+kE
BfVZamSQGdaAmKT6oYCs9BFPK+hBOuMhXuwWYvNa0DTxLZEaEe3F5n1CTRiiKzKjgeZ/K4FEuKIl
KGGFpf0EXZNnCL1o7mCDhFK1wISigo4MRJLNraQNu7AjVHCyN+8Tg1mivQ01aoX//JOVkVk2kc+O
ruwOx9qNJpcco2N1U3t42DECD5ydSI9wM1I/t8pF6nEEKXOb1STGUwXtQ7wzvxvLQcXAZYVJaHlc
P4AbHhl9DAUPHArwqr2qjlujFEvDgGjGmp0pBSui9Xzdwsb7BYePQV+4YzZYx92i3sJ/KpeIvhpd
A4Vw5OWPUivqzGwYAW5OhzwcGupAx3LOocDUi1Z3evya9qaXqqjkGj/LVj1eX8rWkUA3ECzhrB+I
0J8LtqoJnkJKl/grjQKnkmsPO4gY5/vag9A45kedanIx3iAa2N5anqHbKNCzrteqKh7lVggUNqri
SfmRomxr0LtGNIm15WBBKsH0SsElDFwgF2j0FYU4NMQiUbxlstQmsLesoKiDGYscUMs4XN/MrTUR
5B0a5FEw6MNfLx3TMGMbEilIEfC5ht5+G4ryAGVuYUiwccbRwmUqMUDH2isAninnag91EClovKl0
xjfoy0G+7TT8HJwGc8Va9N+KGBc2uXdRLpNmKClsZmBCjvrvS62L/BP7HtzTcWGCO/PgJy3mYoGJ
0W1uq+MAAcbEa94bHxriv1QhPHXzfJxvI5f4RL2Zp7r+tY1FQH/kz/kp2SkWmMUmv5JRMRXlNlsn
BM1WyJFAKoT1ei/fXyTdJEmmSgp0e/SUETPoeeKaolrQ5uk4s8L+ftaaAUVUE0odljUPuu5oifUm
TSKS561KM2gd/l0KW+qZkQRzlJPU1FjKPgOJvNveDQfWbBrB3SIEL4v2jTt7htlB7SiBMTQVXUm/
QUAKOl4BdHDrobpYEnf85kpr6iaElfD76KON62PO9zihlmX8aITgdvY/W531s/3jzl6tpUtmQTc+
CNXotJCTDQ6herqxM2VHs6frjmn7oJ8Z47x8k9b5NGswBuD3t+zYHLUD2mcM3jr5EyB1wqsl+GA8
PhAS9FGljDCoS3a7r7GtbtROP0BXJPIZG+Hm+UfjQYJSXs1JmuGw0zcA6A/tHsEfODOdxSeg1hHi
rjfMMckzaB7D7a5Hs9XSJAVGYVNAw5JA85YDOKjhniLMYWN0dH/9u22hM1gSi4IfZrEB4+MiDTJ2
1dTkGMPpPHV2pG/R/XSL8YRDt8/uKm/ZUfQgq116UjyISUh+v2u98CF6BI24hTnIk/SkeulOFslL
bhDwAFWhGagYQYXLAF/q5d035yxerCakeFch3eT097IbB8ZD9NwdJ/hskBH73Z/P5SC504nczjvF
x1hP9Dkf6YMwAVg7OwR5BtD3KKVAgYkvj0XmkNsDVN2D4rOhDn37mrD1GjA9R+CHzHwQQz6Jvgu7
m5d3lyk9gRwPMCrMr/FJ/ywh+MvlyA4i1f5MjPAo9wD+at1JaatfhdLcpItwZHl9oxCJIdgEqhl0
lPbXFT/ztznoDOdJCi1c4dm3IP/2EvkYgQXFQvEcoeh8E/uRp4gasuyA8SsFsQMUtyHGYq8YUyYV
HBXDYlqBmuqA88956gx9fgva7pta09D2atV7q5Irl0jRCBm6+rnJO0vgmPlP/IWgALcP5kYBdllF
O/lSg/2jzqPXqU9viJbekkkX3DT2gJyvk5nAyAiSVobkwet8eaLTacmqsh2jV6VQj6Xxouf9KTLQ
Y/+8fqO3vuL5fnJeH5S5NtJAC+Wa+Tsdvg9TuJOl3L9uZKNiZGnooKsGoCCYruMLfGmEe0JkaCBA
bebJ/IO7sIdSgm/vpe+V85H56k+GTLpudAMpcWmUW9o0QchHqRQr6NArTVxEpl56QGvGN17MffZR
/2ZVgPihO7FOyXJaMgf0le+anzyJqhzrmgB+CdwTcmxWhuDD/ibK1SaMZiugzS9b+hyjk1J/LKrm
VNriRoXh5gAlCVa/fs4vbXIx1zK0Rr3M2PIJdKoybsknhsg8zLPQJ+keErP+sh939eOC8m6HSSvN
HY/NnX3s9hVoa/5eDYb9GGRVyE4BPeITEZOkNFI1/JhOoxEGZ+KntKX7AXIH3vVlb6SPl5a43N4K
tTGektEKsltobGhwSKz/Z3r0rvWsU/OspJ75//EMb3/hfxfIXde+pLOU54MVVMtLsyRea71X2eC0
euQSpTjWlgqhBkF3fPPqnm0q94W7NOtJ1GKpTVPuIgkD33PjxdlwEGzp1+tx7ouQjoNBloBRAYJh
a33oqKygLzE2dtBUfbRTozHxorlW3noD5AdtVlV3BdRC9kmpL8dQh/REVuuQ/Ubq6U40REm2atEo
SYfFG+U6cssSOu/Ayj+begsoJBATqI+Vrh5Kd13U6l7XQ3+4AemCq2ZW7s3QF3fsssJ8CY0O2mgd
Mwh/l9H82c3xz9KmJ2smx9SECkrWZqabN+VNUqq7ITa8MAKIOVcfo5RgGEw+mlZ7CymW0behkRL0
thR6Wmsc9Wa51ZPiRNOuc1JpfKyxPAcCJZVvaBnKDXmrOt04Dx4K0I5k5sOdGg3vEGej94vSgIl9
iMsnEDlqEJQGAtMrUynEvAt0RSS8jKVte1FJjnZW/urlxHTUhbR+m4VuqRkvUgh9e/R4Ii9c4oNq
2UfFiveU2A+LEoI11FIIm8m4I1ru5yPEMCYU2ltTRqNLmXK3ybTPdMx+RgXZtXV1gyv/bKcG5PiW
9ygrTpHeHfQF8utW4uOK3vTT+EPJ5sfOsD9bvfCZpkESQ6bUkopT1+Z+M+c7u7Bv7D5/0KVshwG5
XaZqR7Ou93PaPNImbm4wNNDsJmUCr2JlJLvcKqfbSW9AZafpiSMPBshLVCW/b7V+7p1i7MFwngFl
uEgZPeo0NR9JU2mP5kSWZ2syxvfYJlAA0cYkvTFzaWeYTSBNJXXLPvloJPI6xU18kJYkcdtcGx/i
VIRU2rxNBkqRsmJj0oGHOyeMkLeaKjtIod/qFQVEWOYeQw7yMooeJtazW90nCzUulOUUJiZ3+bYn
ZZuprZbYQR2a3V7rrcWzw/yuLtvZaWVgY5cC1ZMws+p7O2I8XG20b/IauMk0Gz+yZdRdIIGmGyWs
94ulJA6h4As2zGXwUcL6Jk9jJ3hNVvnaVzgCDT+cENQKVs3BsWkMjKqjcDUNc+Isk/VzlNPKbdTx
1BszRGrAoWGW005v6e88s38nYXlfaUhYm7YWbN8qK/7nt0BCFQwXNrRiOV+LmeGhwxCfhHc93OuY
OYt38qO2Z/hm2xMxoq2av7w1zsu2WVpM5ZxGaMCiFB05RojJixPYyff0yNKsEZ1oSNcbbvuQP4gw
Hvyh/DLOxiQVC8XQ1Yj01DR9NxW2FFgIduvpUKZANus/BA6eDxX+sYL0EfqnMiq83HksqdQvkYYl
TjsJ0mKDG6PKFfnxg+Qa36FF5IafPXDkXo5mkIhEZCPOBT85eg9AxiM65PmW6mzW4rpapGAZcObb
WJPdMEpQfiVKMPTT4FxfK7+h7ClDTRnoAhycNQm7MqaYOqAzCYiVBjQpIP+khj/Cuvz7IQ1YsMAj
BsFfBsbnChx0WCBRQnMSJGbmmH3opt07pgYF4c7mcv618tXgOc/BGqmj09JiOeMAcirzV93Ht2oX
VoJtY4ec91jQviG6CSJOJrd36bEgu6qlSmlbQTpNRy1sbqIkEzGh8SeBfRrMyKMXBKzvmo9nlqpm
Llg4s6jF86hgLjCr7qJq7KDrp7/9/TE4t8V+y9m+VZMO+RYKW+UYflPm7l5NpPdRno/XzWzUJC/X
xN2soe2JLBWwU3W6jxmD26yNvbAdTgapDujUP6Frs5d7eUSXQ/YWwxKky1vng4nsoceKcZCVMnqW
UiMcaI+4uzOOUh8eNGnGcC7ZXV/n5qdjJSidoZxsvmeT1hMoPguE93rxIkWRW3SRMyqfcq4IzrvA
EI8Et3uUftIJYTaZIBcmo/JgJd5UaB9zUgpMbYBS8O3+XZTFlboKacwbPWPhNZ4Z+4ZCBw092++h
Z/kIDTwMRHnqrnNN2ZG9lPnGvyeRxw8AGy0CBRR2VoiRPjPaEmEWCiyFfFtEht+R/jAOSBu7Yr4Z
iSGoamxuLpJUtN90Hek457IwZTXncVfgsEDKAbQ+Puw7UKOD7qsA4LVtiSEN0Clf6z8yIS+z1ClW
1uLTxfGzBTlSNwbjQGU3H//hbOK1+D9b7LecX3Wi1BrAE1ZQpLc6RJSK0txBx9eLoC543dKWk8So
MdJ7AHwgts3tXwyNSTMpiBko/XgstOU+6USxD/9SMx8JyVMUUtgjtiJALOPBrDJkoYFVdcc0RqTY
3dNYuQuT54K8XV/Olu8woZaEojIeSjyYlxuHhnaszRI+EkHGYmdQzlRASwht3OtmNnftzAz7+9n3
UcquMGQNZkYIW+nkeYj/y8OCbNHE3qFvvaKR1pe6AeUjLADeUrt61d+HbYeBp1hyZEtEXrdxtHXE
a+hdg8mRYBjucjmQskwoRRM7UGZyGxrGa50OB1tJnwGn8q/v3AblCh7LM1vc0UYYI8dZPFuB/NT7
Y+MwhqDEy90aNM5H25Uf0mPoALUTO/GraDR847Nd2OZeNl2pp5oWshWYhfQMVN17XfR7wfrYCeOi
DmDYZBANflXU+ZSMzDqRZKPD1Z207xUZ92MLIVS9toEUeqYhdWwoXFKwFMcL2kc6CUai7NPaFJzQ
jeK6bqJuCe0/dBjQt7/8pJWkSFKswS9qWndMoFgZ9ndyBHKLZPb07r23nq6ve+PiwR5wArjqqLrw
PVlNbdM+NxIEDeihDN1LYbdIqzPBqpg34jeXaGAdRzvHsFeYR6ONJ02BM4RfRGLZYlJMqp/bonQS
JXGlWN9Xxc+ifL2+tK2tRO8Id4NxuK4yXyOTF6u2IyOYzQzK1pqlOCnJqGtV8WmsLC8xjKecCMvP
G27TkHGOFB2806BZ5b5gX8SdVI7UCPoGLQM/ep50f8p2i1d4ABNjzkKbH4zyfvYYiYKo9ikyzt3S
qIvrGFAwI7DNnyYmp+uYOgl4UEszcuL/khGwtgwcD2TE5RW9TdsSiKjquRE00uzY8UceYnQ/EdEr
fBVsudODmiBOKF4hVAT5JqcyFSQaJbajaPdQJ1XAguYic6wXIHZYH6hzZCDJ3krVwasxgkXfn9T9
8gpgqHf9SG2A2JC2MvACnly0/viwpS1MklhZqAe0eMHZU90+GyD7+jItPlibjol6lJf5GMlguL1u
ecPVf5FLoDAKvtlVcN3TwZaRsOgBgDWO3RRuNWO5Eeo31RApAmMbpwilKfZNkR7BJ7C/nz2TU5Xl
bd5VejBOlWelH5JiuKDxc7oIpV8RnIdfGSsIQNMVwuqgaSKYfLw0puYU6osqBpUjAKLcCPVWxyZQ
8dU1r6SqIEfhXxJmDBMeqCthF8HZwRmbS6Oa0TMF+NsAjjj/gwrg9e+0bQDdUZwPhozmtq6LMHet
FhQG2julf4wtEWkG77D/WYEFAkLM3ePrcO6FtiVKXUVMX7XI7FCQhX6WXWXvaWWKCIg263Dwiihd
gByBhZqXX2bsUZWVQilGNWr2zR/Wwbgp94jW/fgQSgyf+5cx7dfSkAuALsOQccy5jxNV2ZxPIYlf
s1RDeUaVP1pqfbv+fTa3D++cCm121vDk1jSThqBPBxujnh21bjy0Zr1TzU7AwMC/PV9LOTPDjsn5
DcplMraDGUPfg9yohrzPMwyHhxndq1XiTlNKoaJeiaAJqyANZvHYIRhkvWJU17gdNDqSJYMxosD1
oO9HP5Jdq3SU23Ff7pX74s26k3cVKCt+KTUmK0Rvz8aaz43zvEH2IpW0VVFdy2qo+GS9I5GfVgUk
hvkjVPRdbymC87LxLS8McknzhPkHxbCxWpKpN5neuF0PfH7Z7a8fGdG61MtvGdN5bHN9BsbGto+L
1btWqruL9qJ1IG+YH9Tl87o90bK4I5obRVpIM5alxSAEBCI1BAM2RNcEb9mGp7rYPe6IAnBg0yab
pCBptRtrmm7zRQRB3VgJSLURfOFLgN+Yv2z91MVJWlsArhktCgq2vygHbRLVC7dq9BdmuJV0cWYY
ZafDzGk+NUc2vKfdsbLJ1xCB4NBteUVYQ8xsEWSrK6oaVLbhgiEZD+hfdAgndzpSNLgZUA799THF
gJaIen17G23E6AxvtKJCN5MmSpQFB7AufsWNfuxDEEwWfy2OBeeBhf3PDE/GGod2JHWRDPxpBZmP
aXi1rQRqTuYtkKmJ0zftW0zpvdzVu76careqFVFDfSMUuPgF3IW2ofccdz1+gTylfgMVYT3vnD4F
YrluBJd605SGUI71ddDr4N7piIJVX0vB86PVxgFd0UPW4WIDUTY///VtRiMLSqwGRiQRvbGPe/YS
GF2F8rUCQ1n4Y2wNNxq+Raoov9q4yxdG2GrPjEQGiYYow5nsxn3cv05Q5v0Pq0C3EiPHoFxF1e7S
QJUVo6qmwBkO4Qme1mnaDGf9Lyt1XwcQwQbwOZhdXcW4agE+pSiE4yvQdE7pSRkwkFnfDt3oX1/N
5nYZkHi1odiDxXAfP04xUpOSDuesz2ZnsSQFcuci/ZDNW3tmhD0rZ98EDJ1K2g8wokqPs/LNML7l
hSgY3HZ98KwAumA8dqVXm0uQKQEPE5z4Mb/XvOmw7I09o2JJvUg4G7bCu3x9ICR6Nkh3MXPEJ2LJ
0HRjAXTrl+srB0/VndCz3cHXd8ZpvLXeiif5JmoFHnfza2HK2MQwIyMH475WQyVDKzOKwQKKgv8D
lSTB4d506ZC3RrcJxIfw7NzpViPSy+ZYSsFEJeSTYXU/qRp1+rHzUaU+JZNxausxQBzg96XSOpVS
PkNJLXH0SMTbtHVqUAJlqSWwFqtCaAU8wLT0YKkl+b4IFwdEDc6yiJ7MrS2FT8LYCway1gowAIFA
Gi1Ww0CfhpuiW17ByhZcv2NbDhb9NQy6InFf675YJGwULRzDwJZ2fZ2jYf/RY6hBROy9uV+M3FfG
CLeyylFobYz9qHUhqi2lW0eNmwz4t5AbhMV45yUIdvKB//yfGbahZ5cZdc+4AN1LiHtmglP6gxEf
MZlPhbgmRNh3ol785gciAG0QpriCuXfOXkazdOgWHAPpXcbnl8Afdv37bGENoKXwrwnOP0F8bVLC
AibkpyRoWq+8Z4lCdEqxrKF2bWhT385HBl324leBbXah+O1EjRSgWgxeERR2Lpcn6cvY9HFpB/ZL
c4QEyl17l4NIqpmd+bb6HvrLr+sG14cRJVUV3UJcKGBC+UC0i6mtokxiBXP63tUnA7rBRn2vaqJn
cv3ZWOlWRUUVD4uMV+RyXT2wwFLcoVBddj+X8Xc2/by+jg0PjManAZws+KTBfs5jr1GorewMOLfA
cMCM06NHcqgnUH8YoIsZ/sSTp3p9CtVZUWq+4s/HuvC8QLESPAnsQnMuUg8LsyfDZAPqSO/JCaNJ
O/PR/AUp5l3kVt/prhQtdWsvzy2yv59dObR1DVAowmIHPrfuyKb06W/TIw+Ka7jDHd3JogR27Uuw
Rjww4PFFeWAFgBmVSs0Gk5Ag7yGvaCuPldb6TaoLSu4bzw3s4LnGYwPY/mowL9Z6fQRUkQRQxJww
mSe9t6Zr++COHRwEiKBy+XtuMSwH7QQL3S1gvMmKW0xR+skolJ6gwcyGAWOXnvI9deed6oknBDau
G2ZQvzSVFBvDotxhMVtjrLXaNhBcf1h0dBR7dMLi2xKr3vX7sHFGFPaKgYEE2kqriTKIL8ZL1xMj
yArbUVE+nBfrcN0E87SXrgonAoQwqBehDLaqceehWkVTZ6GLUN+Hqe6lnezY+akGOQVe/911Y1v3
Gy8/1OBQPGTiAlwGVDU9JZlZm19zDkC9qD/Mxa0ewmN4ALS1dPogy/ZiNcmtIwnmK8ysI6PFFADv
kAcMWGSZmpiAuU1ea+6g/oHTAY3H0rEAVX+QxKX0dVkF4Jt/TfLwinlcjCqVYJIJZzJkHf2NLjmG
fcAzzYgdmC4HVFXetU6oZba9XCQa4AEGyHiFPqBpVpdzjI/afZs8zUvhQu+QaXqzt7zSnX0U5tYb
rgXFgv8Z5LFTUldIxlJpBmY7R3AdKI6mHyQf3NReGTTPqoNZLcv/D/4MRWhcP9xEFHH5NCcrzDpv
TBNl/DFzclSiyyZoCuFc/foxB1IL8nTQN4PK6oqhA9lsqnTqoAfqXtmhaL9nqBXzZcRbBFEVdxS4
z407zyadGJsYeEdWiMywxaBxBErvYFTa8UDCLnbQdywEBdytI3Jhhnt+EDflZKCShpEGSsHk0O8x
0eV3TjL71VvhV3upEFx+0cLYGTp78CIKbvp4hMVEa1A8letvCGZEg/WrDhYeApx4Ha8OmJvWj5zS
tUC4xYYWAErdu1Fev1tjSTDBVAHjXQ+fZWkTd66tndEoYEOmViqYJGAxEOdQ8buR3iCQ2GCEDdMs
mtq4076SyHafYjLkv7DOsXUCGSHjnIDwY0XEYY5hMszAqwfUMnY2SEm1yb3urFd9SZhAiR9nH70K
FfgYLkgPG12Gv06BHTWAWk+gaZBT07GG4n4ADyrtU1/PbuhSu2Eue1JN3VrH+AFVPDkfTlHyU6or
r2lkbwC+XFaSey2FTLwhAr2ujxW4c9ChVQAOJehKc8eqIsmyELU1gmQ2vAgtgboQfNGNuwIkl4Vn
C45GJqsqRDckYWgvmY5Pqu3An/XUvYMfC94UAr0PJmJt7/rOr70pplChvQnHDWJhNJ8vb0oo1REJ
F6IhULuNs9KblfuyEMl8CYzw5dBiMLqWJjEWNTwn9KOobhRhw2aF+0M0jy+iYEoJHg0hPfdx1HSI
UWeZtQBYCOVb9GzsdMChwYH+aD9bPgqfT7LizDv5FjOv6NnITvfx91tpMCYPsLIA/sKXdMgk1whj
aj0Ak6mjhr9l7c1QIsFN2dpK/M/xD+bxoLLJRTVS3Mco7JVaEOmRFzEG+eYzr02BlY3gCRQ4QAgw
tTmNrOjobJWCjKrt1UB90v+kOcABnXUCkdofedfdTwBhtS42MX8Q1SDWkcyFXf5xxyOrGhPgooFi
9YdoUd4Gs9wDbOtZZuJlVrsb5UUQlW5dahQv4d2QRqPDwp0bq47ytMw6JSisY64/xXQSlAc2DLA5
Wx0VCNZ24A0US1sk0hzKgTFNu6XMj1n+fP3krYj3cPYvTLAs4uy9s+XUbqLOloP4aDkqMlnqY2qr
qBz7U94zwlnJUQ7mo/RW3k5+Irv5Z/tSuaPs6IJfsk5XLn8I58d1MJgNSYK1Tlq4N+vCSY3FNVXU
I2phILgOlpgttq0ojGEIgv39bNFkAOOyVpvYVxB5azGIypdDB8J8GpSB9iP2RYWkjff+0iD70GcG
mxIsNNBWkIOy/ZWNJ22a/EG9TWcdRZ4nNbR3Bs5O2CyCYGbrTTCBUkCaC6atdd4EPdAmtDIsdH7q
wExQQCfRRqkYAx6aPx+gl/B6/ThtfcQze3w6USy5mcct7I2ACM3DT0sfHFoe6+avw08ohwAWIwNY
psormvlxye2yaVo50NPqHgOFtzrIe64vZePuMZIstFp0EJWtuvi9Xla0140lgDric5vqN1ZReX9v
AsgOoOMAf0Zey3nkcUwKZOjtElTozEuT/V605tt1E1v3m8FScdYhrbzm/SWpHIYJaKgCcodCB+vL
RpiNJYoTBgwK1xx6cDeUoEczX3LqyLtyV+zpexEdFlEItPH+nP8S3kGrzSxLy4JfUmC609Rf+ukl
l0RciCIj3JYuOsaNkwRGYngOzYbzan6pjYifXmRFvbzOUmkUVOnMGb7qt057N+xOUSqi/t40gnop
OjzyBsZoGCXSd5Y6B0vcvCVD9VlJwykP8+P1E7JpBmIT8BEYG1nhfaDhOLSYSpwD6Pnua0owdUaj
D0laBHY2XAPKQ8g2DIzD485yXyaelX4po2YO6jp+JpNxk2ZQaZBVA2jCWeD3Nm3ZkG2zmOTtCnQ6
dmqejWqO76OiGBsrLkl/jkXiGdCH+OvdA87HQFQPgRf0ZbkgGBIkRU+LWQ7S9KB3oZuYEJv8cd3G
hic6t8ETwvYtNSmqvnJQY749Wd4WIhpd24AsYV7i32XwM3kQpJalMMMyymYnaV51OwBPgcno/Cn9
nbxbryDzzn5Yf0oPEB/XCq6vb+uVQvgE/WV0/lAa5cMcEz1nPP/LP88xyRxInXnVjfUUHxq3eR0d
UUlm2yCg3SgjAxu88u16NKcpIbmMQhtEfRHrD7ITag5D1YE6ylHfwUEoWOPGkWRsl4jwUVdE0sSu
4VkEUHVlXZU0lYNh1x0zkPYMsWPITn3H1FIZ326S+VLi2I8iWogtw2AtQfAIXCfGIbgTmsxjAWCC
PgdoojpG/2409E6mH2EVCi74hiMh0NjEtAWijTXSu+nkJCnGcg5a6Z2Y97n2ZzBeBLu4Ebhd2GBJ
wNkuZprZzyUFnSYbzVVix/rJ6JHzo+KnPRqAdCc8KsyVXxZKGFQetW0QJaNvxWe5SxsbaTOZEyxq
O/33MuwIBG3A4eHWD6WYkmvFm4J4HEr0aCyxigYbhLhc4TCkAP9UZv8VmlaP6qsiuTGKa78q394X
ft85GWbqJ3SXhEvd2Nxz03yuPejqVM8dTLPyKFhT3cLepXsmP4tBZ2iiY+BcEABtICdQfcK8kckm
Whno6XK1tplgBjSTx8B6YFXL6NQ54648/oOc+A8LRFkduFZQkjAxdD4DjmWS2BS8nF+nB+QZnonh
MFD76btuH/+OCkfUsFvfPYZsYfATlrythmhbQi1rkrMhWEbNU8BZONn1vjZ/YUhYcDHY63l5TPG4
Iq3HcB0IZ4CpudxIJKJRSHXSB5Oee5V+22a5oyw3S/UWz7FTha9Z9qRUf4BfF+TAG/n+hWWbUR+c
XUlFTzEkY+DUMHxyXLjajaJAg4y6vRcfltcQnYTOEZ/W9aN4aZYLJ9RGKatJw4Jr03ArcAk7vQaF
5uvbuvX9cDwZXB1VGVDUX64NkDWaZOxGtCUoF6KnAqLRVfun0d6v29l4fzEfA4FyFKDAtbAqYpqZ
AVrkROoCNfQpCFD8LjAOsYdN/NZ+1qVTByF4tjOfAYpE12Ltt9lsDvrymGDELeQfiHpesnZs4j5I
6Gssv9cRRvGB+BOscNMKQabGOFBRBeW2Mo2HTFfaGSvcIwlx6zu7hXpF7EGLHVxMWbVPPdvTBNdi
45DYbFORxeHyIZa8/H4ovWv1UIdtAHEXHEPbsZK36+vaWNaFBXaCzk5/WCVJ2w5xF9S02cu5dcjq
9q7LRDDhdf+TMXUC6wq6BECF+PhMGuZI7xoLCxlv46T5kVmSE4avVgzh3sYSnMaNkjqsYa4VY//Q
jMNjdLmo2q7bHINibZC+/UOfTRCY7LTQqXIXtSG0xoFPafw8mBdoNZxyL9rpz39fE8WPwJwagFGM
Q4zHOqBq0fYlidtAT95zo4fWmu1Ns+jwb4SCBPVWpD0qZl9sjS/MS0URY8RcblD/Qk/wttgxLbX5
YdxJ+3wnHXWBMsj6vMAciwPR4yWo+HJ+WlKgDt4PVhPY4UMzU0fRnlIRu8faa13Y4EcAkt6AFDiF
jaiKg6yV/TIHyaYhe9EyCbz/5nJAdcFIqMF9wd/qebQxADNPTTAbOWh6PrtedctFpIu9UT7DiqA7
AMoQNnHDv260rpKq69A4zex9n8wHuiTHh2W+M7U3dERRlpRdCEy716/21jYaUHjGHUBLAB2sy1tQ
mW1iD6RrAqUB50tu+LOROKH+ltaisdet2417Bn4SwF5Qc+LcVFQTybIXsw7icNzbobbrs3Y/zZU3
FM1Rjehfj19hNh5biXUxD8g7fNpJQzVq8FlSByofxWlNUalnY+vg5RmJIUpoa70Ys21mXck1XCqr
pw4ZMRCoDJEn6zn0GSuhbvqWw7qwx6UFg1xmo1QvTdD38n2JGRStk57oAjpbXesLcLJJHpF6EHqF
8uyUQwnYIKr2oFCSHTWyHqeEPCaLfQDj2Iec5qkLVOjktPlo+nJi/Rj0Jfv7s3Xxgzk3sEiDqkwm
NmiOvynpn6F8kqTHcBK0zzdu57kVvnAgtRGKMYMOZ1OUp67K78mi3SwzESDG168sJnzQu4LILUqy
yOIvL4o0KpQsTd8Eg/47mo5dKiq3beDe2DCV/f84u67txpEk+ytz+h2z8GbPzjzAEDTypKRSveBI
KhUSLmET7uv3pmamiwQhYrreuru6GEgXGRlx417kYuE1z+tjo57JhVlgfdV749t4xbGKMgKyK7CA
umwjPbK3YUm8ZeYhBpucGAyROzI704thMFQ0XEQUNtHDlQD/q7jMciheRMp1dIh+qOBHeh9MO9tL
L5cdD1/801j+1PIkprB02uS1llUHKOOAJflftXm6XdKCnPOqqHmCpROYbriCaZckjUZVKnqMMN6Y
W8kuHX2j+Gyz/Kid24eGCS4hUCQgBWxM4omQFbosDGN5kGPI3Abddkzonobmkl+bmziUvoFoAkSY
w7dONyKlgdi0JSuRT+8OXZ1fBxJOuNr1D2YZvw5d1dkkGJnDVPI9oNGb0g978OUDyNip+hZEqAzk
J3HsQ41adnpNuUaIFReQlWNG5wjWqNp6wkZbr4gHNrrUNs38uyom731Hvsl6cWNI0VWgAmonMhY5
ptm4dSfetGhqqDRrC316l7MUlmP/rUpTy5VNcpuUdeUl9Wi4gZQNdirnYN1T0SlvyskA5jFoWwdD
WjisbnLv8jabO1Uo3+PpzeGI5xylJfgTQ1QM+A5P7/rII5Ido5GAq2KEtRvjAQlq3521EDLMXHYn
Vrk3OYqY66xGg6SBkMEqNNtSoldTq38EMtlUne43NFpdHuWMc0L8D8Ze3msKiNTE06JRyiJsGKpD
ovdOGm/qUV562pznTZDZ+2Vi+gKuRzMsKwbvNGx7F1yz6/7NuqlXo1PZzf3wvFQo/Xy1TPzDib2J
v9WioTJbAnujZYtb0aE/5NIWnwLDUcHCDVapFIwgutt66YNG/bi226fQkcBieS95y3oCM+iJ0+Hz
DNrRgraSkOpGhQVVfXqorohfuZxyFxrsNzIgW9Ku2Y334BUqnqrebfxFN8Yv90vTMckhpVUxNpUE
+7UX+NBqU1wlvGN+u+YbOR6hGm9HtUvRxfHEBZE/Fou7fL4vfcBkR9NelKmaYIuBFh15s3w7rtWN
tI3XxccS6/eMh8PSc9JvdLXjYpp60lTNO5nHpGWToIV4gOKzZZOEbogUvJlFYGdDfF0E0VJAN+PB
kZrg9VAZBRXcFadrrPUUyCorrQ4mVQ5iq6zp2Ph5zRYCltnDilK4xl9H/G46NdMo4CjR27g66EEA
UsDIRdbCvewP5u51oKTAeAbcK55h0zpUWI7oT5Cj6jPBGu7Ka4565Ypemq94ZBs6jb+cY5k/JEdW
J4eE1sIg1mj1xSEZUrttHUhaO/G+3eHZBFIx4FB90N9d0W28y9z/QjNgzkcBb45hI5o5JyA104w2
iW7gCr4Gz8uG+ZnfkxUXSeUCSPUzxCwuz/MZQT8KHVw9+0+Lk5g8jIe67MH9guii2ZA7EJ0WG2WF
zA+SPo3dDHbzPF5xMRwkCPeGBwJDyQfHmgt2NdLbhLnC4fIXzTxKTj5ochM0NWq2TMEHGcpjX+2V
fFf+0NulguDsSh+Neyo7MVimFWkFzBTfBmRLiCOt1UcDaIjaTlcbnhil9k2Qrnrq5W6Cxp7FVNvc
KTr+gslhjaI0VFSw1WOvhevynj2ig73YccUhxes/yHfjTviNS9bk/Y8o70IPaHrJSrTTIW+mlgcd
knyj+JK1C2mTmSwzdtMvC9M7dsxJI1uZVh7GfePy/Ru8cMBOA9UwrhFV33brpUHNxccnNqfzCApM
pN0wKtVvNsquWRv36oprbOQLdCVz3hWATQTGIHlDNmXi1cdU5sFlUIKzoXo0tWIt9uoqErsFMzPN
ZphEjpvhGQ30R03i43GUQCTSYWO07xQtSk8IitYK2EQML2xtaFXwOhrbI+oLV8pSbD5zRx6bnrxp
UnCllyb3BoJJNkICpEEl/7h8vs+oNz89DhJFJk9Zcqbl09uDsErN+0HCycM73xajAL6VWIlTBKXm
R2Fh2Bajb9C32IM3qrA78IDbEtjbnMvfMXv8jj5j4urlEOCD1OIOIA72SgGXri3GnLM2UJcEGTKv
nE0r5gKhsU6zrjyI4TeJZXbY/rw8iLmgChWJPw1M1ktnpammUVuinmSiPK4X90lRb6XA1G2xk54E
udoB/7+U6JsbFtdjQ9MeAKp47J+uILMGSrK2hNWMrEG56DLh/vK45o7asQX+BUfBamYkTS+GNY4a
8EHEkh3J2IVQub1sZdZ1IBuK3gUAYVE3mpxoY2RBSlqsD9cP7q6J29r5lbWtfG3hXM0FhIAxglUT
6RFkKiczFtVRX6ggoILrAGTTuou7D6bETkB7p2CvaPF3SCVtL49udpWObE7mcBCYRpUcNgl9zJIr
XXm8/PuzD9PjQU38lDIWWpdoMCD6KDBono5HhH4XOfGrVTr0RraJl7z9jk2cfTQrQEIXrESnG8No
FZmZHS0/a8PE6a51pJf8FgGS6Fbf1edKc4UfCzb5IZo+HBATAvgCki90SEwXT6zCvrT04lDkdtC5
8BIciyI4kPFNTad6UiUA8kRXXhsvRHUXjM+d8GPjk1XUx2iQxwrGIaD01B7oitxm2/ChveJPJ8UP
ai/7gb7j+Hvoygu3+eymPRr3ZH0TIwwbWpoFTgcu1nW7RtPlRl4v6jLNzi8I4uBPOMhniqWohlSv
NHCmIpEWbMMbtK968GXIrbiNJ4MsQdiqb9F+kZ6Oz9zZsqJsAFA4Kljg6zjdSqJG44rUKp9ZlDrt
CjGel/jRlbyinvVSOdFfl9PmVx+vVPzH5OTOkTISkVHAYvLOwR4azepWWAc+ypF7FWPOHLaKMs7F
Uzn5reUuAqpn3eqR/clOLkurEsIR9pG06ojzrblSvdy/sxwZQFMGgah4nSwKoc0u75HRyQ4e+jLO
Y4Z5DiTQZZbPqggXaLa2lCw9f2ct8UYmHRloXEuTpwPLeqms87E41H3vgHNiXVLR7tO70Fi4nmbj
XOjFQjFUw+E8K0dSodKMgFnFnxicEc1ue67JbvmiHdtoaeqel3bsDEgYWW4eFOJxj6TC9HlvyJmE
tlPMJNfmQ1buinyUHu9Qtp5zaOl0LzQH6Cnb0H/pUipe5Qh3+Vv01/Eyp98x2cYiQWpAK/Edmizb
SkOcoFRRMEptIfh52f3NPdMwZISK8PhAAk19gxDXndSPEkyhBaC+AXykt1EvigwbRFJO8bPZGeiq
l92ocVRrFXv0UV/wgnPX3CcPAiqaEMo6Yz/Czo2JTvEJHDlTvNT3mGtkA1pPdIeN+baMmZmBmXxW
T9D19y+Lkzd5lgRB048d3ARE87QVz3uod8Gdlq+5toW2ld1sXyDp+2zcdYZ9ecZnXATiVA2lb/CN
nzPGYy0qbahyTHgp2UJ9XYa5h1boBStz6R3QSWEvg9ECyY6zyCugmtDVCj9AaO2IbAUok3YdPUIh
fiO7nBnMXS+6vxn/gNqtil5YME6Y8hRnkiIGq4NU5pup8+I7QFi5amxwqFcQHnTiNWR2HsNFbOLM
PcMrxnBKOi45yNKd3jOdWBZdELQIH6wBG1dx0jpxLy+aNHNVn9iY+FjwbAgRy2FDAvKptdvI1piN
f7ZuOUCQrPTNcCuBpAQ5X9i/QazkL+ZX+Tgm9+nJN0zCBQHAa1mr8A3iNlon96Bjhrqjo9vFq75q
P1CUX1rPua2KnnQeuaNKfob5bCDWZLVhWRwqq32PZWTZqxgAYcl4vzy7swv4y84UcKkiawLkNexY
EIaSpatYXsrCza8feBkg0gBSDRCin+4RPH/ldDRrDAWBgfkz8wAqe+x32TpehR/B2vJzF2dQ3tX7
6DZ5vjy8WR/LE7mcYgZ14Wkg1Kuy2GZlyKOSGizI6bZMbbCu9Rt6G11bDnSBt1mDRm5SOvmGrDNX
Fe2l8gAf4NnmwchRyUWZEzNwOgFKJicceo1D0peu2n1PUREwrcEpk1XWLGU5FoxN258K2od4R2BB
u+atGUyHQHuuBClGXrQo+y2x3M9uH5CA8VwH3M4US9R3AalKQ80PImqaBfKmYk+W3Cm/cc+m75eN
KZZI1LtM70MhP7At3UTraIu70SM3isPD2KU4ZHZAkJkHTB0QXVQ4TtdKpx3Izfo+P1D1g8WpM+ad
c3lLzi0QT/rDADgn0FxzagGNKawqVSQYrPygtVumYI3KdwYglrCYzJjzIui44nxpQJedNaEYo9W0
bR2XBxNN72PwkuvviZH/zoB0HG8RNRMYmgxIbXMJXJ4M25spt6Ggvqmkj1bMhBgdBWTDrwuIXF6e
w7lVwoFCvIKWDRWwjNM51LJUzw2rgsl8YDYo2dzGzH9ctjE3d2gfBjYJPE5gfZkMS+gh6jiIUXEw
pcaPDfOGUsDPrXIplTFrB1IUCAA5A8kUutJVbUmGIcYToolW6DQX8XoBPEmUS+peHtEc0BCUcgra
MZHZ0s+Qf7mo5uBR0sA04g4/s5tojRYQaOeS0YFSIpoxl9KQc0+JY4PTo9s2xkgFAwZB7RLZAJaB
ztEjK8OR34cWxQDQAripr2wuj3PuhKH3W4JOMAfPTOMvoCwDlqp6DlI7dCslNX0Xm+SWWNEtkt/r
rFw60bO7EU0ToHDiynDTA2DFUJpnCkbZpi+DeCcGL5fHMxtQqnyfg9mOKypNnFKIlrle78f80Fij
U6qWh57UaGdYuLlMGHc4l7VvDNlVAF0Th5g5mKVZ3a3a0Kps0CM8K3G4jStqQvI1XVzkudgIxBpI
WIGMDFcAX46jfGYlm2mYt7gDMnQwG1u1DNxyBHIjeQY9vgWhTYUpdtv/UMfnhL6BbXP1O9Nj4Ibn
sHUQz/APPP6AXNOiMBuwrRVHeC/X/apHzQt0MIH7jsCQjg48rVP4S5Xw2ZN7ZJfviyO7WV+IbaF0
uCtwbDdjbEEIpZOfwhDphoUhzs4xdjL8A/Lh2AinptCzVhnpUOd4Uhg2r+ihb0twOFOR4vTXw9vS
NTj7MORH5z8G+aV8PDY5ZpLSNp8n11VHBwK6Csig+nWLpgoLTAY/iLdoVJx7xCBJJpogJpvhD8kk
ItVyX+SHCLHGKqXNT2sYc1uXo9hVteRJ1pNd35SQmNf7ezmVr7tE0V4agwrrrEoUX23Jo9zF0Nkr
maNIqZeXpp+3tUd76yFvgNDT4vL7SNsX3JkvYa5eoWvjIzQF4pZ5cqigLgn13uaxKvQdNtvW1OK9
OmovSatsRFW4z8TUaQtplULWNB/KDcnwvIv7cNfWzTYKFMFuRf3RaJBy7/R7oaMcHr/ScBMqI/PL
tgCmS7SeVahrJ2L+UYDS1K5z6abWTa+zrBdQEyLVrPfEa0XzXtdLH9co3HQb3Ec12+pSChCJ+T3p
yaPa1vshG/ep1H+kKrmOobXGAuLkASS7MBV1Tu5ZGiLjNiADmDDfMNkKiFg/j3uvaMi1wYxtx3Qn
LejVyEQ0qAbGOh7yW6MtnEHudk1WeVqQrCB3/hjGgC01/Y4KxQtphuchFtEk0q3juiD2iLJMJIqb
dJQXwBgzzVmc6Zqr8YDXFmnMyUXPKDTzhE6nPD2tAoy2qv0M2z6Enp3d3hBv6UjPXB1odYbKFPpA
8aSdwgSRjqYNVwQ8BALbiH3oS9nomuJz3CIL3i1xa8wN78TcJBlCmK4GSiRT3I+d1x+QGX4zPAMP
IiirLude5jDKKvpbcfWjUnOup8pwszSQxKYHqXQFYD5uwPt0w55kSG+WfnBIHsNrPGr3ODtN5nGF
7sJfOuN8wSbBPKhggdHlTThoXpo4MgN9KoquYILL/GefaU5Klfuy/yaKgGenqKxE2a5RjaUbYsZ9
nlideLOQxNmoo7QCrgZrXxLhFaIpoa2mOH2dcS9TAuYgyx7jLLWTXLwGqNKJK81umm4pBJuJFfAl
4O3kDXIG1uHUrxYJYYFQM3pgxFG+ReviFo7pPQ/xBBWvYg+L7mvKktHZXf3L6Gep8MiZF9AGrxql
pJ+9xrFix6KbySvrgfdzSjokBSPdH95iv9sO66UF/4y2zlbcAuTEwt6TzwqqmkLiWESP+qGu7OS1
v2pu033YO+pL/q758qqy++s2dMh9t7YOC7fmzAUNjtdfpvliHI8btdwIXc8UlI2W00XlupW6dd4n
Tqtm0IfgL65No60SZbgj7EHVEZMmNSoyRHLTfL/wMXMrz1nm8UzCup81kNDSGuosV7JPiJ6xQgeT
p8WONgJCom2pR/1gufnsM30zmXzA9JDNB5Uj1Iqm7/M6ASM8GzH5qqBuFaRisPaJsRq69rtBDc3O
9eZNrn+24M60lcoXIKAAtmlx1ebNdUCGGzxHNpLMPpKwuKoC81mLyV2itq7B0kOWW3hHJHg8pDla
kePEFYYKJB4QsoY6O+COefNDMPJ6YTfPLCrIgkVgD1Gd0M7aTCPIitO6TlN0foWe0mQuqga2NogL
PmPBzBTtQ7qsbUIrSw9CkLlaIG7TiK4CMVsons+bAeTG4o8Hc4qmDMrOzDSJpIfe6pwxaTZGw0A0
Fqwv776ZzYf3P6bss8v5rD8i1PPEbBFBHYzwhkhvSraUWp97o5xYmLjYtFAkQWawECmN3xcSkNvf
5dFvzI8qEZ24SL0QNIOK0blF99aEup9kol+qPwbFcnT28/Jw53A46HmW+XihO3LG62mEES16rcSb
BOBAG8+l2DbCdD30/XtTdD9rVdvgHXhbhsp3EmjPaa8uPrb5gCdHDwAC3k1loBBwlhbJcSSTsJST
A7Gymyz8lmloKdcHJ0Uc1vexTRrVicQbU6g3fd2sq3BJ41Kb/QLkftRPnCnEIU/dnzh0uh6EiGsb
kfkFK+kqy6V7M65MJMvleykcr4o8GcHIK1Uek1TV01vrjpJ+JcrpDzmq32kijDxY3GopqJ7BBAPQ
pGDaKdNBPC0FCrUrKaFbCMoGh7CtpRVw2Hd6kELkR7XKfcUkr2chcUhkPllGTbyQgUV2zNQ3EhNj
FQ8Mz7NERQLYMhO7UshTJYUg8JXVDVBH1B3gMhH9y+U6QjuvH40VuJxChrdIHe21OgvcQmZvfWzx
3CO105EuPL3nypJ41RoSWAl0DVJjk7clODKLOo46bGvKDmFk7UhGDLuTbzWxdA0DohH5N0DnVjkQ
L6QNbT2N3HAAPV8HTa5aWjORQRYOsSSGREi2U2JMqJrfaC36XNTKE8xywT/OBZUWGhTB1gYGDOWM
CX/ou9JkTZIc6LfGrTbFSngAzTnaLwH2pB9L9/uZA0PaClTgwPOiionsx2SCiNLEZpmY5GBYty0x
HQusW+HYLg3q7GUIM9CMhNIZ6NLOWRo6oVMAaNAj3J6tm6zZE4RaANylzwkAg/WV6JYoybhLqYXP
5T05xNwscEZoTuFkbdP3QNKGYZ2rbYQO4CGwkyzedGRlCk3jDC3YqeIiztHoVwe2YKirUVJCt4hq
iPKIjezKYyvZVYAWk8aQXpMCel8K0pS2GDT3oZlsqzJ+ESJrL8IxX8tDs+1pfFNriddLQgN3pX/L
+2KdZeKDGJc/YqlC/UcHKMeI0Bdz2V+eBYh8mOCSR1UU1J1nsUmbdmmT6UN0kKxXKypscINsNeSO
UhDC4rF82djZE4Ab09E+AGA22K2nNcOoG9sE7ZKYU2Bapc/eMrIGQbB/2czZlQczKPKigRyYViBT
Ji+NTqul0Yp0ckjSH2p1PaoLAd3S708uPFkd4xxPU3LQG8OWzBdaLvX/zVgwdZwuHjfjUToF1lFZ
zLsUIL5DS6Cv0ihuhLD18iSdIbDg0XBHgd2LH14AAE6vCBQf0YIPguW9CW3QtILrjRJP04gv09pH
NRnHSni7bPL8blY/2T/BegSmEOR5JgtDJSh+i0ks7wvabUCWZtfRts7KfaYpjoKUZhCKnlne4m8D
a9JbzoJ5cXovc/Oc/h76fkjZTvP6qGKjcYlZ0j4lMYA0/QqcZm5loJYr9I5R5k6oCCsj17ZBUi7Y
PlvQT9NoH+VNYOe+ctCoBWyNLu2zLvGiUXJ6srApz8MwmAB+EHsG5U781OTOL4NeFaJOlPecQKfZ
UDf00AOo65skX3Wr9IHtIzd1qOAn6gJZ4dlFAMvIwELcF0XrmfMWa0wAslva51lol/J3CzilTFoK
as6nEC346OLESxKl1LPoX280E7VASdy3bXljBvQ5hPbqwg7hJ/fE6WMcXOMCKQpQ5wCrfnooQjGI
CWoI417piWup4lYPoIksptZzZeoOScyroeyfBEig21llZg6eP3YPwMfC2TyfUBBZQW0TNPxAkeCC
Pf2MQCtrpAJDcZ/UUC1ubzrjMdMeL4/17PzzIYqcfR/lkvNFK0payX0Tt3strl2mvCRBvg2NfEtz
PO3k4lqUwr/6rsINA/QNNgri4nOBd2lUY0XHTbfv8SwwK+uqUpIVKp9Plwd2HgVxO4BXIW2IdhDQ
jJ/OXq6j7NhXJEavRufhPQ9ip3ZdrLvV6KEB8C8TNXBr4PpDfkNDODTtPhmHIQHFqR7t9fFaJfe9
DhwVGnjT6C/D008NTZ+lppLVSc+MaC8PACOX712+JCV2dsK4Ba4PoqCij8032XZmzZ/eTIv2VC+E
nVGIlpe2/fhxeX1mrZjcFErhIlJhp8tD6GAJgtZF+4rsIlTs7AGFtYUDdO4M+e9DcRKxGzST4dlP
jXSdyRKSYLLiTXmD1Pj3InoRPOQ+kWFFi53sAcqY4Tlzv0QEPT+6X4Z5NHuUeNIqIodjIkV7MXwW
49RWctG9PH/naTU+Nvh4uECwxpzdokOUZYpFhmjfr8J14oXbEty6yhpMVFJ/ZXzquRS+9mIqG9K2
tu5dNi+f+ciJef7nRyMUTZbqozRGuGdAb+lQN782DFvo3wu6KcwVRIg4n6CXj27h53uo6wK21Ule
cLP0/jivVH1+CUdXI8N5TiVSh21Ah6iP9spe9QOf+apgG3QdAWzHiRRFEAC77RLuhe+ckyvi1OgU
ZcPABBFLUhvts/57Veu2WW8WtcbO354TI5N7SErKQgwyFu2h/OrzBoS0+6DimxbsIr/Fgw4pOwD7
ktWwYzuIwQRuKDlqaBvSahje8+fLKz43Yi6TiUwGnMNZcwJN0Nkk5Q0+Ru+vQl3wZCF7ULps6fLl
7mU6szwq40RTvOIzcQwgizY7A7zH8NsSOPAjzwrt6plTuakrcS2D3nTB4txZPTY4qcGA0M60kPCH
JwI3maMqiUvkxZbMcxAc1vLYyuQ6ylotIkQqMawVvWrRop9tx9pRu0PVQca9dqpdtOm98s7cEa9r
eldrPevHX1/Bo0/4hModHdkIPDLApyFxEqRrIhXvjVbdBMGSivvcdEJngtOL8sbbadKpiZBbtNA3
vZfLyMvC5gDuic3lgZwHLUDjAJwF4iBEy2dcRQWhlVGZGtkLNSSlMlY4CXmiJPdHk96r8luks4U9
Mrf5ubimiiQ6aJimT5Yk7PMGISnZq3UUPCdjCUahkWfKpY4uXFpzpsCNBII15C0Bwufn42iVUjlI
hUKWw72o3GvN6HaDZuOpuWDlfAoBXwcCDZhMdG2ddbnT3JT7gVYEYQS4iZBIlyi1hyz3Gkt0pDJD
782SSPc5+gjYDMgYQuhCArzujH5vTPpWxLuf7DnWPNnlW4Yip9NA1ULxxMJdrneeb8VTg5M7Si0l
BvosGBSFfDWI1S7Vmo/LW3HJxGS1gkTI64aUZB9Raz3QwRmMRezHrA2sEV8piHFPAYOKFUGOx8wI
roFPUZVtUtr6neqODpfLUV6gqbbkE7k3OnXCmLkjk5P4RUr7MICyBPb7UYom3i7Cque2IYBaFmpi
XON0ira0ABwaITtC9hwaLHqpK0WqF6XjR7vWr3rHtCubpm7iVrHx0oJoUK13S/0es9sSKGDAtzj5
5NmBSxjKCAXrw89tCSKG1ahvOXPJ4FZ469ltvloyeb6gBrClQIsh9YIM2HTUyOyxQitxlQ4mxM7q
25p1C8d7JigChgGXKOpj6GqAIz71IoWZ5gx62cJDYuv+6NYOyNx2iVO6OToQYpv6S8wGM7E2R00g
rccjUvAGT4KVOCzAy4Ua0IP0Hvir9g5yRsTVDQ+vlKdyAwKUypHhMX1j6Zl8vofQ4gr0Heo9QA6c
6TsB4tq1SdAHD7WOJUtBp6uggSb5PmoH2Rrt0Xq4fOR5AHJ6NoCe5O2SnxV8kJudTm1HA4uiwyN4
SKDxBB4mO9dKW85bhzQ/gONcWEl+0s6s4TJVgKNERn/6sIyMoEfvth48DCz0GugAB43gSsEV6xYe
zDObEsy9eL8CmYy00bQZKRGB0k+FPHgIjV1Ofvbxv3Hc//Pe/2/4kd/966Prf/4f/v09L4YqCkkz
+dd/XkfvVV7nP5v/43/tz//t9C/987b4oPum+vhorl+L6f958hfx+/+27742ryf/4tEmaoZ79lEN
Dx81S5tPI/hS/n/+t3/4t4/PXzkMxcc//njPGW34r4VRTv/49x9tfvzjD2RPjrYQ//1//+HNa4a/
d/eaRHXzev5XPl7r5h9/GMbfuSQBcnXo00QyRsHJ6T74n+ji35HqAhoORVvAGABm/eNvSLw05B9/
KMbf8TrnaGsQsQIiZWE565zxP5KVv3P3ovOsEfiCQYz5x3+GfrJIvxbtb5Rld3kElOI//jgNRwQZ
JiBPY03zDFI8kkQfqe61URs7FgudsIwajhdYCOZO992fBqYbW9dT1icQk/UkIXtiSb7NR3UBPfbV
T3OPcRRCNbmiJjGYOrw06kCEFiKtbcWj7h8t4r9n6r+YGXPyQEkCKepyluueqfe3hWrtIgWZSJS6
L//86cH/NS+Tq3cYwL2LQqLuadW6t4I7GbyzQTlcRVDiu2zhi6WdwpVJF9dJwATNq8Ry1xeFl/bJ
a92xhZ//avb5fz+a/VAVSnXsM90zxkh0ki7Q3E4DFfjvffzE+yptLXSqjG0TFE3qIFW5KeX20cz1
pTTYqZv/Nf/y6ecrhWYMLQdR0kDfJWjpTaJkR0sMp1GucuR0nMsDOb2+ftmZ3Je63EudWWEVelV3
xFRwMtp9a0FpZYqhHQrygJRvunAgvhoTL4kcLYkhV+DSaALVa1Dt2eYUONieJD5L8RCVM22jZgxk
SJfHNSnz/DmwqRxJHYI+y+yZ5tVVbLdpuU6BJ0jkVZNft/kNGBFZbK6SfmUI8sKR+WLHGZPznndj
VWcFLIZdW9hl1V9narngpiZ0Gr+Gw+f0aO7SKqXAtdaaV8qp36jCprcKX6UiEA7Jus/ovgyataZV
m6r6a4+LXyYnLiCIWR9UQY7xSPRHnJZXUVYuwI6+mqpJXJik0EuVuGtsFOQYMtXr6mCB4ucLt2JM
zv2ogq1YFmNwFKt16xgtG3wtqLrNKIXhgomvvn5y+IlChFgaIs1DuXRDGmOdd/rCtv3qpyfHflQr
a+xEonmW0VwXaftchM1vbs/JSW9bUmphGuKnM7HbWFmcOOYYLqlUfvXhk7OtD3EZpGLQeypR/dgy
V0z5zXt02rc4dp0m5txtxEMJ0IPsJ2K3vuwl+Fb+Fd7+ucX1yZFFg04kyoKpeayTFNc049YODaH+
WRR6YstdqiwUJ7+YHX1yekHr3opFDDt1PLxk1LpCucj7vSFMTqmsZwyyiNHglSFbEc28UeENbDGG
Z0ub37tLpwUMkgxUA4AKNmJL9oOWpQA8KfXv7XmdT9qRa6NmoZdAbQEXFPQPUqx6VVZ9uzw5kzLc
rwWeHFWBNmOpDL3qGR2uN+FZyGMvUO4Vobyj2lNVm4C4rxJau4Yo7Mwy+r2zpk+OcQolkJBFrPei
UtupqQYB3naBeugL/zZ94AJAzgQElEhdFbkD1XcQsTfxTdotpWm/2qqTgzwoGXJVYqd6FC8r22xb
AMHZ6+Xl+OK3NZ7vOVppWdRJqUdQfARz2eho8Qgm1mxcmBh+ZmfOsjY5y3XV5UXetIPXjeV6KE0H
8quulbM1GFlesHvvERK4l8fxhduYJpczNPSNVow1qKTshuXsJlFTT+31h7JkCzfkF8usTY61FCtq
YUFuyRvlQfciKAs4eJangIim5u+dao2bPloNvRoEGXCw3usU8z3V1H2WWgs3JPdrc2sxOdIVchFD
0rHBk/UBzUi9tIqxWwERvTf6eNVV4uHyQny1oSbHux2lSJHavPcC1vno2Xqoab+wxnxPzg1hcoSR
ygFPvlUMHrpYnGQAPt5sbMUktqQhVa30dha3K2PJw07SgH86Km1yO6eBNpZVWPaeLAsHViW2Ufuy
da+3zFYScqVI4w2SAmDdBou3dtVXukv1JVnkr2ZxcuTjsAp0De1GXhEl36ie7qQsWridvvjpKbAr
NK0wNfkeS6iQupZa9o5OwiWqky/OoTo58gFofusA+xi9aiazAU10GnBvMJKOdhy33y/vsS/2sjq5
uxUqZ2ZSYo+NieBFNPeo9k3IMl8IZRvNsAuH8QvvpU7OeygkrSpIODG1NKxz9MTFkXwl6dF34P69
jDSCraTJgm/5alEmBz9ONFoKStNDa6j5loHm2FaraIHS56vf5v/9yKmkJSQ6VXBgeyN694AxtTZj
lMTu5aX4ar0nx520skDFEtdq2xq3Vajt9CB3WKJ7uriwXz/zjDPHXp0ce+yhFlwSFCYy8FrVxEV3
91qjDbALQ/Haxg+Wkr6gCw+bQIyIPcApUAJipLDa5niRgYjSUZniZGILpqZ8l+Pxyf+fstNuGJyG
QDSw3w+2Ikdu3zwIVWjHabXgdb+a+4kPKRUlUc0mg/ZYQKGTrT+MZEmt46v355TLt49zozbCDBGN
LDwa4k9NuzJbxU20Jzn/niSrFP4djunyOn/he6ckYyrt9Qa9NXCGZugEeubk+VurR3YuwNNDxG1U
wI6y6Hq/2FXKxIsQBXwtTE56bxCeLRGtWFXrVGNlD0L7uXZCWdldfG12W7FJPV0u3Z5ApyvdoJNB
lv4ap8SfF4AycTMQzS0EKcIEZzEpPEMfnTTNswXv8sXOUCbeBeE1qGKtZPBYZfyM+0ay06alv/nj
E3fSNa2RhErUe4rMOw9C+lrS4f7yTvjqw/l/P3InRC5JV4pYm15tD+Bl9ztdeLj80xN2iF8zPvEm
FhOVlJhoQ+brXhpuE7zh0gWI53Pl+Rpjj+Wj4gDsaQ/DU4/Ec/b/nH1Zk5y60u0fOooQk4BXCqp6
bnd72t4vCk+bQQxCgBD8+rvK937fbWubIk6Fn1wRLSCVqSFz5VrjC3HeX36BLS+3lpqiC4aw8Icl
q/34YzFJtJN47dGJ55eAiOMchak76ow5y05Ubfm5tTxoZ5FjgLtcFrXLK4W8vIpRFePqNl7pf6WD
8/9Nap0kVA11mtLBXlkwBcXMXBV38zrvLf8bzmDXhkI6qiriCJGxABown3ENXUj732lC/e+7u9Yy
EIqKeLLq14z4q/yCNk36pY+b8uaqyf7FEf/GkUEU4DTREJgsGJdDs5Qgd6eHWf1FvCCLgv4Az9td
0TYm2rWiffQAODB5EGQ+GY9zMRyoNK8UZwvlkb386tZcWEE/qLqnaoW1PBMkpdc+Tk354bKptoY+
//7GVMStsNbTfsmccnil4/ytcebr8jCuFfIyQoubM3ZrNhfFyQnyoxrG9Lq3tqKZBRzVKYK3zl3Z
JkROH+drM2B2pT43bh7KtVuycJIk88VqEh2Qn5dffOPkaeOxBFULE51acYHlaTX2acA+na8a5xvb
FKhMVjtHww23tEkUeFgD0eZ62Cfm+gdb8qc46m+VmE9r3+8scRuu84v18Y3rFDQKVGVWJBia7sta
rTeOCHcCeGtoa39e1gqUGSvHFlqN74aq/Vyse/cvi5Tyf5eeX6CGN69dU1DftSsWNkacu9z71nHo
K6nwCQomQ4dzY/PozY/zfGLj0avez4yf74Dhqm/G7gdOYIvay4eeo/cPp99fW+WbF/FWr16qGVEN
SuT3Oa0emTOkdNwD3GzZ8Pz7m+HDoo90KMmStbK58Vv2fvDl8bIXb9rQCm2/kSzCkuRmpQDNSeAf
O00SAwILn0PNcqjv1Hg2Ia0/4ejug5qowWFywe9VXDw6Evp4wYO/rofLr7P1pdZqoEdCeKCxGvS9
e6c9wBni/w7h+P+dxdrGixXVMxXQJQtW/RnXlTuGDt7Lb70Vodb23dUU0qJUojU0974O8CxSkW8F
8NI+CCuSy8/YcDG7IYKVSMeGJcNGSNyXlbO7doZ6eVn4Hy+Pv2F5am3jUKrzhaDSzQJp7k1EX9Z4
um73oPYSUCpZgn4Hy3COYz+OHiRbQibT617c2rWrLgfdr3GXDLLujxC4viH5+Hp56C2bn39/E3ds
jMqONhjaad2/St+8Hwr9QTd7emZbJj///mb4soh94QYIPeOCWpshHQ2Sn8/XvboV1poOIC1YFhQH
yuV7LdcvXR3+Ferhx+XhNzyeWnEKuopyMAKVDcWnF08EdcJQEHCc4kvExuzyM7bMYwVsDbbC1uWd
m7m9m45suGuqvQbhs+f9Yb2mVsCySLSrZOsCcc7a+1ZqfmiVcxPmHa7HPvKt0V5U/dmDQKLy+xS7
IJAnQ4eMN9HNJ79m6Mpaj2u3l7v/83cAuPf78Hx0BV2R6c4oMhZyjN7P6+vcNKlLb6MlPl0zD//q
9QnpYCBlCWMBMfYqTHsgXfzXdUNbsQskpcZHIVnsFfVDHTvv6rbfGfrPt0T0lvxumsovF3T/461x
SgC/SP2VNC3OZcOJ0wfwKN34/Xojm+728of8OR6iM57rbSirMRyGQoAcoKykSat6MbcTmrCO0JLx
boO5andiYuurrLCu0S4T1aHCUtp6/oFMzXLyfDDzVEYNjzIaxgML5vhg3Plv8DHtKZ9tfZ0V7WZB
s0CY48bdMud7pKOHNSoPo3smbGNfrzOgFex+E8xyPF8Dgs5Pyig+cgb5CA5mVZd/v/yIrVi0gt6A
H8CwGKX2KNcFBOoBkaxQx2+Rqbj8gHPU/XtV+RfYcxhJRTust2jZPYJ38BjRJulKYPGBavFrSEcO
O16w8SWRFfYeugxY0cJY6C9/WDQ7ixYM6Qjnvu5DzsvNm41pRm/YPKE7LZvq99PylxlNYohMVxB3
V8b52Mud5/x5hY8iK/xx5Bh46OVr1orQeZcX/vqR1lF9VVIlsoFyrj+31JOYjrEshi7Ni9o8Bz2O
OTtvf7bGn6bbivlFdm04Rqi/x371rp6hYj9WD6MLPvMJgihLubOQbU22FfIjZU3do6cocymIbJ3o
eD4SN2Ww47Rbw1ux3RYBddYOO7kZSZf0VV08RhDeOw7c8a66XQLx+rs7TZ0CrcpSIb/eiffKH181
cqrJZVfdciErqMNQGMdHO2qGeg+/j2fCjk0rd0pYG4PbWLiJcggj1SgM1MXwsyvyGoe0xbnuzW3Y
mz/XA+ExLlO0kH3C1/bj+eJ42SobZQd0sv5u8qGKvAWEo4AVhd2TWmTijp+a7q6qwaakntf+GKzQ
dtorBWz4UGjFsSF52y0M65EnzE/lzEcadl9m1uyBLTciLTw/98165FZujV5nfM0Q6Tbh4p+h+Zyj
IB7V6geKCZdttrHJ2QC4cZo6J1/KNesb8YnGYNwV8UFJeuiHxr9yzq1YLkg86kLAodBdN6M8Ga8n
z4G24uUv2HJX93czVXO4DDrAchpE/T1afF+Et3fQ3DKOFcKF9BQOskjtV0N3x932E1HkqciDU0/3
uIK2nMiK5GFAglEzrHMzXW7AcpWyjh78YW9P2xjeRsPNIOFZmhA+6lJ56OPpLox1Qr1lZ7PZMJCN
iGO1BmxG4wC4EojOdHR5DEo1HLo8T0ff3Fye4K2HWFENXtjZeEBYZGoCKFfKNJ+bTw5ZDwXK65cf
seFD7PzoN6GW10VQty1moWfVt3MtJxb9DtBoawbOv78ZGvDSqIzBcJK1A0BGnb4xmOg6IjtH8K03
P//+ZngQmS1dF86ooUz0S+mRG+B0rnxzK2wZ0yasWgfnX389xm11lAE/oDnxeJ3Nrbjt+FBO0dKi
bkZAyYZMz70O651X37KKFbhEdUAMlwG2914fBl28b3j+8fJrb6zKzApY3gyQYXTgIt3YNKDecR4L
3IES30xVKpeluAHRy45XbriODYDrFhKOMo5R5A3Iya3CgxPpm57kVw5vnad72ZlYFVj6Z9/Ipz4o
9e1Q+jelLvc6+zYi10a+FatXOT6A4Vkl2B3M9lEiVQ31phfkXj9fno6NmbaRb7jbkL4II1wNMRNU
tfe8Uzv22Rr6PC1vQssUqPP3ysPFxjNjEqvpNh79nYVza+zz72/GjkAng+IJHFQC6jGWw33Mgp39
0CLb+J+UL+hK3o7t/keKZfDVeM6Zhs8llwdNg+w/K/q/i9ZFSZFP42u+DsZPxphzLwn6NTDJFLsE
9I4+KLT7KR/6ZIpAfXnMFZnqU48imDpEgcifFNyj2SnxbBnBWgEat5VuXaG+ZsoumXWU1pAWuc4t
rAUAMADZjxT2jT2pvs+5llXS+dGyR4a9FZrWKiAl0kPEh2/ogrzzXX5f0xsy7ao3n4f5wyXLBsK5
XDMFhCroSOp/FPvqF/V96QSnRcfJgvoKQAU4zMpovW4TsZFxSyFbWXuNztb4m+zZy7iKD1fNgw2H
mx2gB3DDktncjw+z9o9hu3c83vAeGwNXGzVPwjFAv7TiQfYeUvjs0+W33phduxGZ6LJl3CB1Twvy
KSLeDxxcy0SE8/vL42+9+vn3N9FfhCOa+4dVZjwcgADj0D1Df95er9/W6L/Fv/OfspjzEWq9Mutp
0xxXnqc0EnttSxtLuo14c2tOHd5gQg1aOF7jTn+OAFEQbnhswMR33dXZ5lsfQg5hA4kmv3UeS5q1
YJt/X1eNIKfL9t+aXyt6+RKX7QC5qcyh7T/13C3HfGEmiYMlTy8/YWMObExaF1eDLwIlM9GLOpkW
cujq6xAPoNv43XuWdQGrB2h2Mu35x1ahRAl5iMuvvTG7Nqxs1bNTmn6A4eM6qSU9ieqHkT+lGvZW
mo2VzcaWNSQvnV7EOotQkHYXNzXkB9CBInp/LmODNQLZyeAUdVDurF6xZR05JHCS3KNp5cV3SDcn
pmtfFS4YOQhqg+aR5ep2HB/Ba/cxxl/FYjzUjjrqwPsQT34qA+hodHeoTvbc+TFy0ISW5G8KmlDk
BiLwh1T1eg84VVbE7y7bcGvqrWMDVwHpYEI0prQgcZpRPkDx2PWOl0ffynF458e+WTv6MmdgPUXH
BeX9KQTIGG1OMWgvzbGK2A1aFHu0JXlkOFx+3kao2FTCODa09YA8dbZS9QCU+1c0cd9CN+efy8Nv
OZx1BFhyGURtJKAf0rA48fr8KYD81qGJumNtgh2v3poR6zDgU9Evo2qDrAgACx3L9VEFeyWQLftY
S0ke+kaHYEMHAnh5mlxcgKfyGJbRdTuFDWLrfa8XAqw9WU7IkMgGlI49EMQ7R8WNl/8XiK3xalUO
GL10RcZCcOFXxbmUsuOrW8NbF/eu5GtYTQt6CAv9Tk/jIVT63p32MtEb02oD15whDI3P0dNexNOQ
FHn8k4fN3t1ra/DzN70JswqtrE6k8O50ym9ZLG9AdbNz7N3w+V8Mam+GVlBdFp5AN/jgVd/69aNx
igEp6OZQhE2UXo6rjYZm0DL9/v5+3Y9ToyXLci2GZC0/lvBLdw6xOOqPEzdPjvK/hfhvyCG7xa/L
2v8i4HvzaWJ1DRA7FWgGAudZgF0IBGIf5jbeOdVvWc4KZN27lZwloIpnFaVGFAkth9TH/YTsAYO2
nmCFc1kyTb0SPiVH9h5EmP94XZl6MBtyW3In6s779B8O9zayzV+hMtwMaO9EujVA00NwK6oom8r2
KcLh2Gvl4xSMe+RIG35sY9wC9OzmjId4WE6fBm5O4IW/Lrxt0rsZOxFEp1e4WFA696MASX6+8u5I
477/cdmNN6bDhrphvsEznuPtDdefyEpvGSc3q1s/9XQv0LceYQV6oYMFMk5ukIUh/zKtbhp26hDK
JVFr/HL5KzbWwV+8R2+iAo140iyAQWRrJFJZuye69Pd1H2aXh9+aYivU5wVyekM1s2wKnTzTSryM
tXtlveZXq+ybd8+FqSfdwTysGB4dBSkD19vD1G/ZxQrnggbo2pjw4m6Qp7wz60GE7Ln0d3k3tixj
RXMIgT1/LQ26+810YGH7FDTddac8G5g2TgFr8lIHGZm7B76SDIytr5fnc8MsNiatIIKzFeD7jFcE
CtHg3EiWqXjIqWp2PGZjBbKhaWNe10Phwy7DXU1T1O15Fbxz1yHtmldXNde5/S/dvDeuw+S0LL43
B8iUcugXP47kYDQk0a6z0tl6b0YPwYAmZg0rRYv0X4BtqI9gF17udNHI63YzenarN4/g8xAVdYg5
VqZGMxatP+S5d9L9+OG6T7ACN3JIq40ABQjpo8egFndiDdMYvnTd8O7vr0/RqNs1jWZZM3Un4/oQ
colu6Cp2NuOtI4bNL0lKdMGjRQDRJeRtrIhK3IWrE3q2fzaL8/cazk81gkJQJz3rS6OzvSt2nr2R
hLeRbHleTGN1DpHFH4+BoTUaC6ovU8u+eYw/tcLsqRr8GXkEUvPfbWiIEw7dgm/0yaeuecYty+k4
WDw+m/WLRz45Y/v/GMd+Ixx7y9D050+CWsjvT3LQTFKOtcJJ35+awzrgKKDKUWZj3ouD8v0RYlXo
wLnsGn/e9EKbyDqIRjrHZ8+byLx+mLlqn5e+lNmQm6+U5teBVMP4/Pg3AYRd1dCAgIamachrHYaZ
IM1V3YuhDXRzDKA6CFCWmdh7RmPtgY/y5rJx/rxrhDaqbehph5P5xDIfp0zt5hmAkel1Q1sRT1Ew
LaMVkzw1a3ezQurhIGuy50Jbs2oFfGfc0R3WAuxka3E437cK07x2ZXQSS71jm61HWFt2sEQL16pk
2S/IQKhPGvmVcgQWq1fdHq3ynzfA8F80bucGat7ivMTy/KNBL+IhQgeFWso9dteNB9g0broLDXEl
pqFlpj40FScod1TL96Uk8ffLM731CCuciw5sIYUPpqxulDpdF9I8+pDcOQw+UlmXH7Hhpzanm+wc
g+Z4zIVTLcGRIzP7DEq64Nt1o1uxyyftz5MDZ6o0hAdo89AE3bKz/GwZ5/z7m3WBL6Yww4SxRce/
++H6bMrirpmva6eAuvPvw0u3bbsyxy3U7WaTzFS0IHQJ9E4IbJndimFIlYRUFVg7C88vnbQycpUH
FE7/O82J/ynfhZEVxb30e7w+2tQh7HSSeZUa8Ds4jb+T+956fSuCWSUabDOwPfYa59CoXB9mtqzZ
Za/ZmlnrxO26HZDZEj7Zg1Ht0Fb+lPaqVzfdwve4ozYeYcPTZIsnjA7DGtrRhyJannvoHDYoMl/+
gg372AA10eThooKz33tF/xwPNf04irl4f93oVkoMEltzXAu45urN3ztBbqPau25HtOFoFalxImrB
wQhd9w4iHq5JAtntUbtumeU8G29CNjQyzH0PZglA7oTNVkzJzNYvl62yccqyQWiqq/VoOkypVxZV
IqEqhpLYh4VFtysuPgFbXqEO9Fq1Ld+Z5C0fsmKYqNYNS4JEEnfNbVc1d1E4nYg3pZe/Z8tYVgjX
M+SfvRrfA3qOEpvXSI/hpKedl98a3Yrg2eRqiCVSzgwaolAWdc9i3jy57tWtAPbrlYs2P+dscz9P
e5H/DGJynfPbYLTKsGJlBrkEvuh7ByyYfGl3LgQbE2oD0QoSTP/Xg6a4ORIevkaTe2o8ftVVNrQZ
2WoT54SDhzhTenx0iPTBDtb/ZIq715ndBqBB0lPqoEZ3N9jzb+OyMFAi3aux/Ooa/3fCEQrhv8du
QJamAXQe90zPPKplft9BbYRP9KRl/4JLRxL30QsHLTF86hx0paPXxOkYLiDBATesx1nTn0L2yHHQ
W+k27xCIp1Fh8ep8hCs3Jdj4ITAZ1KNMx8p/V87D3k1lw9ltujfj9jmLgFvJBr8NEleE412sRnXd
Xs6sdSCKDSvbFvgYMXHQcvW3Bp9/OZC2PNJaA4peIFG2Ymic+E4c1Jus7E5Vo3ewzlt2sRYBJwTu
soSyUxYM9FGz+nPI5d4OuzW2tQZQX4p2ClEW8pZKPOBkzA+BaPdInjauEDaqrQCZUAEGaFQUI3E7
RC2Qx/ENXP9nVYZ7fLgbxrfZ3do8aAI0usE6XTilReCL1MSogwCxne/M74aRbGybgQbh7M2YAMnz
H7mYVVbOhbjOL21U2+wX0HYZMXgBHbxy9O4jsSftvWUaazGQ5ZTn4OH2UUMpPZa4LKrLpKY1SGhd
XqBYfZX7B2ezvTkvLIb33B3wGHD25kCQdoDgO9V8cAZ0LVx+xEbG5Hecm/OfrqsgRurCTcdG/WBk
fvb7sEsqv64TyuafuRvs5Hq3TGaFch77ZV8PWJwp1+3rUnwPK5ZKxfwrx7diuYZcmfY5PsSZIDjd
s1sm+1v4187pastTrXD2fU6aXCMPC8mBOfGW+anvnK+X52DDNDZQTeUOX0YnxyrHxONauGk/6VPh
RdftuzYwrfKCRhqGV4979xgMq59MUCRKkC/dwWFu+JCNT+s7wGuXFplwQtr6oBh7DpbhNtRlOmoV
pE4dX7de22i1yunHce4wx2vr3XecvGN1vEdst/URVkhDpVkTbOk+drH5YY7DW+jXHTXNf+31TbxH
1rY111ZIr/Ww0pHiE2TZ3wvW3E2A30RtuNfUtDW+tRm7Th4Nvo90O9Hm0VTh+zIOX8wyXXmFsaFr
higFXg6YSc/Le5Bhp0gh/nM5DLZmwIrgwCeyBwEY0sT1iUFnqaqdByd86uL+rpx/XH7GRhjbnGqO
44OlZ8aKGrbuGbO9HgnIXXeW643Bbbya5/M21yHzsyCu2sPiRlmI5OF1h1sbsOYUvYHoKRxH8eIl
KPljqM3ny0bZMLwNWEMuwO8Cda7w5f6Bxex2CCKd5nH50aHFTSuKHczGhm/asDUhGmBMgEhCwtz9
HLdp5YzHRq072/3WV1gBjI6CQisFkmfaOchHQnL9FsT96x2vwBzpIYkFRs9h7+S49TArjMe+15KP
mOqxNn465Cw8tHQajuMS9wl6YFkSTEGXXp6fLb+yYppA4F7Qs90a0b8OIn8k0V6afus7rF2ZtMPc
C46Y85DtXnOaLui1SWpAKRrXvZn2eUO3vsEK7jjHSb6ckSyYCvmILuqntdjDW259g7U1EwPAvYBA
ZMZ68fnMv9VI+b6v9cPa+iiakR3/2vgCG0XW+rpWjjqfVWeSAsx/v2ATumqCbQgZIx2urpA0zzgF
kVUzKpaQZdrr7duwj82DVlc8hLwYXtwEN2Qlt3n/l5/Tez7+DK87xtsgMsGoXqvz/ZJ2za0HOttE
V+W6s/BtXHVsETQaeSSE1LufoRE+1UOfNu0nRcbnle8ApTeWJRtKhhUbEsyh52cyZt+CZT05KLpC
aPe6g6kNItNO7c8K3NIZOjihso7+Bqze4qCHcudouvX+VgzXkTd5eedD0SEPX1HSO3pOk611/vdl
59yyvxW5k9as6AYX62pMRNpInk00WBN0+t1EE7syAqwYLmKtDYN+AWBQ6Nxsx+d2YtfFrY0UG91S
5e7i4P0pUOTrtDwPZtzJmG2sCTYwjBaFOmu++1nTVqe4JOCx9HYreBtxa0PDfEgYQ6PqvK6JXr14
o9bv2eRETy5amk8RSPYPXA39dXuzDRIjWjjAdcNKVeMdiry5aYFpbOK9kkaEG+sfsmc2y5nS+QRF
+AXnrqLqXin6pO8Ma/ltXUieLtrwAw8Uf3anYfekugGtCG3E2BAT0FX61M+A7FZ0SWqvPbQttCA+
+fmPpQLBqPiKw00iXb1zANwIlV9M42/u60CDriLyFC6JI33vFs1TNJcP/SqesbbvBEq8YUgr2Ncg
Vqb3ME9N0N+ofLjzhuLr0rpZNJXf2wb3CArFn1SM8MXL8b/l41b8696hMTX4qImFT6Ajvq86s7Nv
bHm4FfVBzV2qJsDw9Sg0TYYWfcljP6JvruDBaa4mJ4U5+29XfYiNNkMFJA8YB2JQ6OAnGMZNGkL+
6Dor2XizlQHj3xTAvBoeZb2XP/H5OjGW0AaaKZOT1u9RyZe9du/YxKHT6jd7ZeSN6bUBZiNhYpyl
8rMBHAaQS/MDcMPFY1Fk11ndOpYXINYXNB98MHjMUdKHc6JJ2O0E3NbLn39/E3C0WFZcnQFgoXXv
P3YELPTo27quuRrSer+P3kULqIUmmKbVoHHQqKshyQ8qqMuG2VgsbB60wWFVWQ4oUde++uaB1zWh
IrptO3FTtcWVlSgbXkZRpG7iGsfuZWDpDNhVUjil2vH5jbXIBpAFZa6igqJJpxviU7yC0zFaBxDb
o+0J0XUkjSrvJCnkN9/P97ot/jzjkCf8fU6aYdBN7/Z+5gOKHwBF65u9OPvzOQp6pr8PLbVDkHxG
WZmBAl0Vzqe8bLqEL+vO0r316udV8I2ziqbOncZF9dcrQUQcqc45TLS9LvmAW/rvozNDjZ5DSDax
MD8wCKSghLVzQP6zp7J/wcR6ZNKFcIAS7cd0jPOHYGhSIsukh5rVji9tPcOK5KafhchnQH2aCjdo
v4whw9V8EsJ9JJruNXVuzbAV0EvO+thEIZyHjs+6mU5TG5zyhu/dtLZm2P19DtpahEsOhe8MAdw+
+W0+ZQqtdTsLxtbo1kbsuMPkBcbB6O6o0LWhn7pevV5ejLbGtnbitTWVBD89RD+bxdzV3JMJhxbu
juf/eZ9nNlSsDwqv8qB6kTH1HawvR8of/NhLcYMrrqyLQ0T9d9v3BuIsfQ8cfFTrr+EUICtjiuF4
2TwbjmOjxHB/bvq1q/3MwQvfLMESfg7LRT0QZuKP1z3Cit9YkkYoFNyymUP8wPO6x3B274pSXnVV
YTalmWTQRW15fw6w8Ab6sem0285sKUH/D9qK2VgxLqO2RkUSdSrdPmjQmbm0OTawV0Ji/bmR3pE3
8TEULKlb/2tF24++gQxYQU6hrk5MRZlq6HWsAiyygnzEeUY4E07I3NMm4WVNjx5ux2mk8/m6SPwX
ukwP+ciV8LNpisusYn0FMM+VuGJmc56J3ggVRxi9bYY0pv5JgdncdF3G/fHlOmezwt0di27BPzRc
rs7469xR5/y1jPdSKhvLiQ0v67pJxAwxiA4wel8s3udY7vWKbg1txTmkU00cnDOvDufvzkOH0R5H
0tbQ1gYd53FLxx7bw2jiNJLVY+7Lq246zMaV4erJSDBHSAJ1681Qo0lkln+BfmJRf+Wyn3b8cmOd
tcnOuqGZ+rUfkUVZlvuWP07mNkb7dDGV2bx8uuw6W0Y6//7mFJPnQ8xA844LaBGyv4Ngyr/Qmi17
HSlbw1vRu3ScEgLh8wwEjPfNROukbOudV//zeZWF1vZM6NxI0RTnsJ2e40U4h4Gjz1tKL1mH6NbM
9U/ogHYnQOna9LK1tmbE2rPbpg884FZ8sLvP/pfayWlzMLLrlySu3fAhrpqxSHrRDO8uP29jowqt
wB4brqte50jjRPlzHSs/GYrugwac6PL4f87jMBt9ppgHUdMSOzm68+kHMxYzTZUMwUEdKxBCZP1s
ApK0ah26g2hbsif/t+EWNjStW5p4KEEikgWsVckEr4NqaHQdvzuzkWm0RG8+xKewXLnsM2TYxcFx
+F437NarWxu7NymIzeTcy3qlq6RleOvZafc4OLcm5OwIb8IRmAdSgjAL4Ui9B5BpPztxe0tq3GBm
hsYCr8+AH9mD62x4l40jA0+94fF4/pRF3Ra+hObWcii5c3PZubYsZcW+Ma3fkrMa6ViDT1R0vnlF
qTbfAQ9sRL8tEIprTRTLaojARJVj5xjPE9GWax8AcldDLT5kFemTMibOmIL7hb0zUxOpnfTq1qdZ
6wAdOsPrCLkn0GkEkILySfzAnXbYa2M4O9O/86vMJlSjuMwEQ4n4YBUwSMabvoP9/BA0zgsWm+yq
6bExZ2s8jDTkdZh5snE/TEEgn00kzHVN1syGm+FSnAtSwrlCVhyGPFqTQTrRzvVyw/420MyVozvn
OeyDma7SpfDuZF7oKwe3IpwxEtfRgsGduOqPlDRfx3XZy+BsqGwwWzMUdz6iNMHoCnsVH9dDvq7P
uHi80Ia+hAPK2mX+k/D+rq/rlxFN/F6J2pskYIJRI00CpAMUJPJEQb5Prfxy2Rc2lh0bmYb2zV4W
gAtk3aSOvzqP1Xhb8Z4e52YZsMXpWwc9izuhuzV71sIwzKBiKfM6yNDJvgAyH/197ii7/CVbY1uH
AtM5Sy1ojB6jjkP+LoeeTZk6vnR2LLURmbbK6CBkISiBpWiu/tacPxbMTQcZPTut83rdJ1ibPh3Q
Erdo7AHG8PJATF+CsKrdy7FufICNTmO0iTszYFWeSJVGlfPOWfV7I8WYKreprpsFG6MGuojcdwnu
PJV+73nuyeViJ3kFCcGzm/xhcbTxaXkcrTTXyM0TPzLiUEa+rBPiMQdAO0rvhQJhyzhTlZIib28X
wEZB2+Qvt5Xp5dGd+uUGulXRXU2W9WPph+ImX+kAep1wfYdG7yIt89DNcqbZx04OXxa6qtMwjOXz
upjxPp899J+XWt+PXsSeazfuXkQFsssqj5zEh6z9czAUgDvFPl3uQhHVj4GWzV++aqqTExX5czdp
7FFj6R7GqDEn1Om6R8Lr9Q5oZZkyUw0vygjkpdsKUg4ont6vegW5GJL61fww4a1B04RulqhuzKFj
ov3sDGv7lEOdIRFDjFu6DtFWl+Q4ABeHKHchfCpo8VfbnbsqPdYIqHKiCTnxQ9CwQgmSf+Xl1N2L
AMqvYTiQ59ovCVhCR30z8xGi7ixWd0E1iKR01T8OBZZ0WsR33qK0OFeGpGYgNAOaSZxk5QQHSfrv
jKzrXytoxDIpB3WIi1XdeoFak9hZSZwWvawPTj8/j45sbkncOg+V4yxHNUIqpyeifOe48ZDFAMqk
7ow+X+WFFW63wS2ELp6NC+0edJtVh07PVWLy7i4OWue0RGw9UpSe/vZnOZ28nnWJrmV1GFugetVZ
+ZeujD4boBmQQaf3FVq1U3fpwhSZ23duRd4Hxgcbp86/FaH8pkTVPZhA6IPb6vUUxkubMRPlN0EQ
LWm/cLdO5maEkO2EGyanQQu5zZDf9L2jUdYVQ+oOusoi0+VJoBfZpv2q6mNdLf84yxq/cxtcTkHy
tCKjEbtQ3PbkAxisxHMDVkDEZxPcqrB3DzSgeH1kqJJxWIBijNEQ5Dk1SYsiUieXTTL1u25NRIAe
b08OKLlPRZGatfq0+lDE/Lsvdffctkamxey9OMEyAs9WRZDQgwr3wavNSa7rZBLljv39OrV8QaKl
Y0nR6RxUmWJK6VDWR7l0CurNOJ0cpY68rA1Lga4q3Y1RUpAStyDALsQnnLbW/GEN2BjdC9IW+Tux
CDWnXkdhtmgpmZuEsxjXuypsY51GUbmMH8VajwadiV4ZD+naUEofZOCUmH8AsE+0cF2ain6sOWwM
Wv2DkKHrpfX8fzi6si1JVS34RayloKKvas6VlTVPL64eTqMoiAOCfv2NvK/dXdWZCnuIHTui1Wrf
hTMGFEI0w590EkPuLYOIJ3WD+gQEIP2+w8V+E+Es3X6JOjnu2tVpdXbttv3gGaZXvdlUQUZtpSKH
mSO9TnUXycsyhkGYLzQdnlbWVZ8GSjE3XC875lENV5F8WiEPEQsn3+F8tWVlFFgOv1qahOFuntT4
HbpMfsJ0UR+1HENWLKEd03wz1kHew1F6arsa9uQLjMrXfRaFNjiKylAEpayXGO9ApyuGJWgYLelu
EZWrn7CiNfJcjGPKitUTp7DmWrP7tIaOB8OojoqKJlO2W4Fh3WAO4p4w7w2nXNnE1zDc5pN5bFDC
tgfbu24sRFwtYU5Ao1CQVYclTZmxgbWvXmayLVvp+nZvIyvMtYtMxvZNNbUoRjfThSX8OcZ3Kmeq
9skWh64ccZOmE5ovkebK9+n0Icdu3fbC6Th7jPqs6j/jbeLNDgSBbgKLA8LEMm9HmP+dfRqu+oRd
e/rTV3Hq3qKEUTxrMGxN9dapZGyvdd1O+PqsnVyfQ6Z9+lsBInFvQm4DfxCMgA3aZUv6jkXXil+H
rGpEEfUD7ElNFzt9Y61pKDpbtojHCSA8vJs3TLUudnbJg0yXtrJwpmL9ck20Sc0nvOGmOYf+yLp1
ucTaeEbyObHaf648SPUpW+FciBs4uM0bsL3Cfn6YGzerpyW1sd7bqd2q+thi780cZ6QB8pSFrk9c
Thu8vrbceG8w8Z8HzfqfwS0Yw+V8hCs7IlG7rmMJfbsufOuqmtFSNOiWd2RTYXv3aAti6AMyznAc
O8HLpuqjz4HT4TGpaQshP0wv/tB1YuyIzxCPz1JEc7CbKjFuRTQQiQTjLVbm3NyZ68zTMCvXsOlE
OUFdvMsncB8BWoZBcGM8QlCq+WBcPk7ajmXaJKwuuxmaYAc2eejsgBuhfd7aUE27MFxmnQe0NxBX
Xzr8Mq+qnkOvbcKZAwnS8XNvtrG5jsaxLzcma4wXHdMpXxEzqqMSpg4Pdy1jWUpb+/GPbCZjj0Zu
m86XBh/nIamXPvjl+8CMha5oTTAvBvT8hLvaNqcR+wnzs4an1lSM89rGJVZgUp6TOLFfdZuMweOs
4cl8SCOafUwyCFJcYM9I3nofv9bDurCjdJTDMsSuwWXlMJEsPeNuxDRUr6gmgqzmRUQoX4uY01mc
tq6z7GWbZ+VzoWxj8t5W1p0Ssc30yFDI4dH0bJ2ulfEaS8yb6PsDHN1tnYvEdDxvCWQ+L0OXreFO
mF6FL4GZPdhZQk7xHnaMvSg64tPuaY20aXcmaSU/xZ4jhw/D6kAnkIMwJwOVwuqtyrLA7oKWRfaF
G+zm5AjlGZR/ejt0b9mWdEHhgfelUIzzS6+QA+7TRmBr1iFWR6nCFaoxnIqrGmaTtQ1NnFtYbXQ3
J+L0Xtots3lmYex/9zHSSwn1dRuXgR23lyiOOEE6zUz7bbMZU/cADS0rG127a1XPdVRk6ew7wJmU
rQULnIGn1IKlyL3XWbYOed1WkPvIMvIvqiD/AcGZGIcuH1fciycoPAU9zhhXZHpkkAZWz1DHtNNx
CKbsq0mCkH7KlEATpWgHNrqf1LIsg20EmKXVJd02pZodrGZGe5XSxGq/yAmTsgwhmx7HFhZsEJKs
Q/es776bNxbLnhWtEMJDkWwd5L7FaihfSyST0LjyDklAsHFwDSgd61CNQwkfWS6Lzk0u/ossN1R7
LkcizijCM5VXEFwIQSrqlfyOo368ukrDm7tKlEp/d5kbzSHBCkP/AtpTve0rPw/0uKVJNeaJToPx
eQ1HrBgyh43gHVA7bCWmngW2iImZUuzJYwPixYmBh+hWJmicmTqqVDmKVIM6mtpouBeJKCYak67/
KQz/twtTHLwOFoxQJolr2URn1iyhscXox3XG1Q8QTW4e69/JQ9Z24jlRtItLg7VBm2/Q8FdAYRNn
SpuOrLkSmXFbEIofuAYcDgLHLZ6xVhnNJmxek96F72ODAunQwlwvPGSGDepRaejQ5mqMBHrdGJVn
iZAYvyQDxhBFYkQK3RcyKY4kDK9pFGapjId9wyRd81S6KkFoC2du8nAZCBTiM5ORq+tC81x5NSFT
QVNT70dulX5etyRMzwwWVrpYvJnsNahaHFrTgX6Zm6GGjYwYGzXdhQJtpfINdJfxZQkGtK56gyjV
zsDobnhkS21tgXvPxLHfWgLYpkFwOM8cSScfBrPYf2OUrKzoLMwby6WbOldOlUu7chgEhbvIRtwg
8wl0sOg8hGlly17A9Rifwk9vQdubptigH/+AnZCZHRQNcYacTTXZO1bNUd7P0aoeNka3m17MYsow
CenfxkS0hxn20KdwimhcmPuWVhhZUIpYocW8qidIByyy2JCcp72P2ZRcQcKGyt8EpS1+YMTzcM8q
lCcnGOl2WcnSQIgXM7tB/FE6JLgubvTuEFOCL5vSAMesdq7C68JxqotOuZZPedegXTmuG5j7xyxu
FHvktiHrHp/NL5dEoNTbQT2PQiUBknCqgJYYAfy8hYBKOA3Tm/RrMJfBwmN+lkGW1DuWViu8tSBv
0ZwIJYbe8yGh34NlYVWgtMcmK4qlKRmPCd5ly4uRh5n4bdUM05utwZwW6vuErYfRLz6ArK6GMnRZ
qTpuH2SEKWsRCZxHPIoUrvaQNY0eGqH9cjJxAx31HMIpfCslN/5XRjV0K/NR9kl/DEVPA8yGZhhy
pFs7m3xZmBR7A1gyKQNWjf4Yax7PD4gtrX+FumZTl8sM6m+xrSinc0QgbY5Bx2EhPHIYvpWVD7cU
N6uObblB66d5HVJt+ks2z+t87G3IM9xosQyv9Qg/yUvERzX+Z7Re6KHHtob4NQfdJsq2iuP6qavU
2r2whSB6QDqqSkstMehNIh5+9TScH5OWpvbvNqRNCFbTUKEw1L1FBp68RFsYSU1OWQ0K3jPLFLPF
HWsZ390sZ3OFf06U4QJq/9APkUpOutrcmvuhZ+Ydr6W1j5CCWeVHVRMtviErpoJbCBmICmavMTNF
23Tmlnkh5JF5ioxSjTZRu2CioNNjIgkJ0gaOAf4dbgGDBcdkY+g/otWSB8KTaj5HBiMGhB7ibekG
xNQ89UTxJztJvDCUuctUcKoVLcYqsWjYWR+2T9Ap7vgT3OEWl0MDB8c9H4ysk26nM7wWNBlp4IsN
vJ95V48O4SpncjTRZ+U3U1+nrILcqu1IXP2Z2yrc/maLV/P0j1JcqGBXpRtnT7LyDnwkYNYgDtWJ
Gt43MOIDNBor32BMHaM1E8tqxXzou6Rm4e+7uITzlypyQ78+obQi9VpkC2txy2eQnKAnthE0RlCt
HdKuoHIKJGBvtGI3SEtDZQ7VmwHE06BVeFlarO4Dj8WCpeIltlzZjEa5HrgJ83Tp1ugLdaQYWN6A
vi3+G5hH6+oyvPb9AgcycdSaTqdFtnWSpyvy2nec+TH7zuqRTi+2bjR/0T1Hix+5Fd1zS3j4PRph
m9LBrf0LpOER+/bZ9qERj06bxgnIZR8Fv828uNJ6Kk9DTZsEM6dEHeLJICuSEVM8EUp2Eya55zKz
Lvj9qISLaiHqpuE4gvocryTD0iXJXmeJoJaH08ogHLCwZbgRhFZaQj14yYqehZziHA3ulQ5Wfqdo
RlAa9dDrnFqJWNpoVGgEbSsI85E+rOPY3Qydu+PSAUGaJxMHoHWE5IKF8PSQtX3zhyZz8OTNEJ/q
rDMXGCUh6IR99gBPPv13sElVYlute0Rz1u77cAlv2GfOXu4V5z8tN3aMs7tKDIqKv6JDk+1oT19G
5K0TuGwwK0TACwo5mAALK2buHlS7praY3KqPHW7d3yVw81GTIXyEKzMpV8anWwLQRxSsRskKW2L9
w6Y4yxOlk0PS2vYlTJBUdLKlnzDfSD+M00sJbaPwBk6SwxecsC9eybk+B3iHr8Oq11MAO7EXAGAJ
RKLgnUxmH75CuJ8eRpj4AR7Q6K4qZLoLdqqWv8LOqOm6sdf/+SapT3WdLDut2/ZFj1miLhmv9EOl
AAysaAxQfpJlPtzVPPYApvD6ZrOecQqHJZdL324NXqhv273rAhRWWGzLSYKty26sPPLEgJ9qTa47
vcw7KPiarpQZwwlJ7lG0WDG2meBM1vDuOnt2979oB9u3CgYSoLfkUdijG4xj0j3LtEJsRzfyr6FT
InJLHaBGGg/0aYwM9zvrMcjOzQJTYChRDi2STKdjpAPS4XfU44SEDkNitMt0gFzyLoka1qC7AJr4
rCDpCaMRgVxEI1Kit6kfahLQW9wmSw4TlOiTNPMo4aQbDQALVhcl0C5r5K6JTSjyAFYbgL3iLr6x
SCaqiCcN0QmizIzaz6wpQJnYBucFduvvNjJxseGadOXqSHsEVtKJ/YCK6gH13HRAAPf/zdP8C6Bo
c4yWXu4GHhictvk9G+LbPHXVXkLx76wbmK3JToboaWCTk1eiGYsZzQPPgxp2BCXaHX5jesZbykDa
0SdgDyM082uWTLdtoZjykrSFZnfdMlkYVwFc8sMX2r0nj6x7opTaN7H59TXcutc6WWcgKVH9lNRA
Ols6KfHtuZrPgPlsWkxj1yAJNdMLa2L1DiqAojsA23aCcUtMfgfjogpbt49VAGhFdTw4hJPZCoUL
BGPzYRZhsWYrPUHHR3Q5BzD04tew7/MASg9lL0P+C7pErsSyW/yCVzM+kr7yWLnu2avVS/0XI2uT
jxrmdgmYpvkKrPE1tLphMKZLv+HGGeStWhSoibSGnTDa4bBeBoRYJaF3W9u0hOEf+uis7h87VqFr
9fZDeGXKrI2qoh3hB3Dukdo/mx7rtGUDo5CquEMIhdtaXvo5wrRmAKyZwegnsW5Xie6VQCv1uKgW
XjbwucAl7aE14Jd/qJQGgOXLuU7jZ99jRKrrAM1wP70p3V+CTl2CZPsSbICBMGUwKJqacwIwEYnl
Py/sUOBgHkYuXufMvwS8vuHSnaMYkUVWcBgIl/5VDt0VNfx7VK03oevvagY3hiX4f//fVVj0l4hU
r9bHv+4/TGSfFqvOXrAH1j0jY5x5jCZvo+6riyFPi/KhL5N1hHJfNx4c5JqLHp4pw4ROnsyyZErd
107r5AzYb700acBPXkYZ5IXi+JulClj9GM++JJU5tH14gUbmB6vFawMb7xyF8weKyFM/xX/71IQg
iix9OSHNF3A/n3K9hLDZAP/Bz+KhYZ3ABHNWZdq7YzvjphnLH5p1u6L9f67UAqSsqouoZqfMVSXi
bk7gpbmwqtnNYfiXr80Huv8/jW9g+jLZnKJcANz9VaXkvIV4vVg7/Tf3mMbX7EhYUCRN9wOY+AKM
/SMI2YWsGArq6a0WoAMQpVBWNs9ABsFYS45VG/wztSngCFEV40iegmmtC0xIHkWQHf20vaIlvAJ2
+qqS7Ldt5h8WqHcZB+9AtyDmnn7ODeB5MrNjG9+5afKpX8xbNvmlYEmHbqbiIwxHUFRXkdrpFLiS
r5ui6fqDm8kPFLVZnkkTon6k4ujJkkesuUQKw005oiyFVSkkVO5yusndrJ7skSPQTcngvacr5HUG
7OiZUw/Zb+gZJE9bOu/6NtqPEEvvu+xiVb1TPWbtmSQnoPG72MujqquDsXCKAS5kEXRJlffpWIDK
x3If9eHeQwhKu21C9Bi/VY0n0iXDWbr6WE3Da7ypYwz8HvOULMn92k/FxKfzFov9avvdEs6/DFSp
A+4QPmCFArerwLs4X2AFFHXRawj4AFHkKuBuZgBfVtZ8Ypzzw1mPxmQOfjURVTkakaPQwwd64CQf
Vrvv8bsCDODClEPldjsoY8v7c4cq6EVjGEdclAvj3uBRePGgxUsMf+QGb6oUVlsu5YepauQxrrvX
cWrfUKqOBbYydE677lcIH0mbYPkgMcnBk+GR0wYLwGt1bkT4PE32O03ZJ6hTZ5027yzD5OzuYocG
7xAl7li76kEMTZvXqbq0QpWCq0PvxN7VzR9okO0SFu6Ac1+ybJYYIDUIfajV40ofVeVfUGqm8Eqo
yrpPS2rQxMeAR1wT/jTBMORaJWi2QJzL+3iSOQSYJHA815eBmd5DLVuE664uxy3+QhJ4idmyB2iu
cgHq4cmv202I+C+KpQNMFE61Tx+z1f7LJGrLpjn7ZnqMvL/xfttyXq+HSqHHR0GSBsvrEmv8WX0k
zj9KETxY3v/1U11Cp6MUSFLoHpbPNhJQnEfZJcQN7oevJNGHptMfZkvOUm5ll8FndOTwrHUklzUS
cTwmH0E/H0mSPUD24+3uvSxhio2V2UsIW8OAQTQq0Mm/IZTHhpAj7cQRePdDT+o3Re05W2WZ0P51
Y8m+w1QfM9mdn/gzvIr/8GzGzQOroQeDIvcBewqRG/O1RhPSLWkxk+Ffn22nwWzPXb3QAnntpbXq
kYjhMVjHI79L9tutxfYGOdERiASC2UsS+T0wt2uTpDJ3UfDdhu7JtuarWsRrtFU7tMTHRqqvfthK
TpoMqI66eBO9ATa7cjHOuZTLfyPOe+pI0UT+1dfmU6/i3Il+b3l76iTfidSc6Qb1cjqfXBqchoxd
LUX0qGlWAUZXe0qbMqb9YWthxkTcEzj2H7KdMHMJHmhosPWgicB9ZnskIfjt2hCGf2Z+dqRqgHkB
BQerOirQ7D/f3xpI6Sco4u+qbbwOCnCzjO3XHPjnUbBfzqAsXL0DfhmcA7iF+aY7hBjBqLgF+6l7
gdLDV48A6bP5tJCxjMYK918/8RkHlev1hdfLJW6xQBJstUT0TY+dry5YeCsx6ThqwV9XwQ98qn4G
626EqiWfxuGBDMtVjN05iEI0s9kjmuXHbR1/3U/spGlBx6Xe6a07kBkg2kDP6czetZyBopHw1PXy
FSyz6+rqLo81hStziB7SYqQ7hPSkM/3BPPueU+LyNoif6r5G+m0+Mi4+YOv7mCErec9KSZfHioq3
AaRmPVO4gk27dFmOLQqx+5peWjYoROCiom+xmP826fyDN/KKQgc6tvMehnR/XV/XhVPLzQT2WLHu
2anssNnouEFUbgLEs/b6Ad5Bf/yQFp5HkDbCxcj66EJXMRXOYscBlutvsauCEj30bZn5L2Blp7Gu
2h2IlEfswB3rKv3uE7z6lEQ5B6a46zE/zns8oFCPv1daf99/dlUQTVjWC+XRP4iFw84SjxIOEk8r
DY9KqifAPkeI1bxM61jU8/Yx9ORqzV3FI1AnuFXmkD5l+To2powDUMjs+ka5BFKCSMuSBy4AitLI
fEC++QLB+STPCMz+BDxB/EKucba8k2R9n7j+B/GsxyEl31GG8R0ShOrk71jr45j6x3Y0F7EN54SO
+1iLl6Xr/1uZe5lq9bvu/RsHLJLEzef/D7pqzGGrkvMSJo/zwm+tw2ELI/HkEpocoEldF1RtH6Af
iLzrxWGAw2+JWQeSH95qPbLLBIdinNdDNrWPAxWnOK6qfAjoD7ZY9i6oknzT2TUZlzHvgbXGGeYw
bS3Kuu0/EQCuJKa/neaXmYS/9dSd7hHMevmTVVmcJ+N0C2z6oTSEJSpQDRI8twzeqtOcPrAtRtPV
F7GtX+oaJXZ2j/G2bfEfASZJstIgUyc8PDRAw3hI82Bt+xzH+iOr/ZqDK3ac1+Ud+j84hW34J207
ChAajA7eynzoYTbSDphySTI+Nx59k4OZE7qzF6jaXtZhQC+amB0eRoCwmP2QSSJydOFjiMQy24CX
YC88EQ3QUKw2B29QoARBrwUp7kuNknhOkj/tHD8QGc8nRVAmpOyMofJuGvsg3yKagqYVZtd03N5A
A/hnI325Py49xYegaX8RR7O8Rb6eZpfufVj9cnPki9AFvyzBP8i1jdRnPQj12/bbu8BcAC9jQGHI
UcSSXwDG2S+U43CQh4Y/nja6aEx926bZL304nfu0UofWgIQLUP2sFry1MONvLVCgI3NhkgIqnfRv
0pilzhegXcWcxZism36v56jO9aR+RBzzghDzkMACbMUzqVKaQf5QpYeVbd/3AJSo9b+BE2QMI79n
tZ6ZxLhkNsmrrpP3EQ7oBfUoLjDiyZBPs68ZlJHF6Hs6hPUw09dV+mukEbGQLxoDCgevw27n2+jE
XNPem1GVy2AosFFC9mvM3Z8N5Mm0WEgW/AeJxGTPEq0PFe7pQ7ToKucrbh+UTwlW8Qk/orrHcQCj
PMf8mu4w7CA3WS/2x6WuKjBcwrC46TAONQnYuZFE95pTa9cvwbksF83T/UwB/IVxpq5BjxHCtvYh
IHY5rSXJwNERoF/BwdKkr8a2O6xnYzdusE3/sHgtM+ATDigttLjfvV85A2rRJGUM5dot77IGrTZJ
VZrlbpPisXV9j44mkAfMKcjn1PRuP6NGPrGOgy8iE4cWKOJi38KzAQJA6bDLNqzgyXWDaVvH5E+K
Qfwb6m1YdA1R3GMQWmNuB0J2pBx0lYbAFQ2khOIi9sEI5kwUDf07kavdMMvyqQaCN6cvoObAqgGm
H7qE2fJ2xucyoAMpzCKG0ScPazUwUA165kDKgfpHXAyRoD8Q6JYm73xS/XQ4cQ/oqaYLoJr4NEEi
HOOrZPsQSbicuwnwbCYlJkt0vq7BGDzXSyvoVTotoKbJtBG5iafxu5YA0x+kGiayU/Mszg04CrtY
oGBYhgUBJNLVY1g3o83Vkpr93SU6/dKTZ0nJQWJqyg7r0+lj1C5qJyWLnlAXsa7oqjU5tXjPtyiL
xp2bAjpAEa23L+3K2NnaIXmDyo68ekz8r1WsUSe4jJzjoa33OPltOWRBemBwN8q5xI2QFNtFrI0T
cCEU31FX03MWon9oMsCOIknxC2bgUMMAslB+p1fswzVa93BdIt/9QpPveQr0c9yF8gygZlz3FR17
tDt+uUlu08Mg4tnmZpO2WDsmPjdLOM/DymaHeTbmqKbIAs0ADcwpn+7oJufTzJR05QCACaosvMFU
BU0VxMbebDethQLgWj9syxrDU8x3+2xF67oxn+QRbnyeWAk0vMU9xQ5ve25oaooEdKRj2iclJtUS
8MJwDEaLCYw7uUgX/j4OyeAfjFJq6Mu2jU1uFf1AszAU+FAib9Pw0lhyjHi2Y54/A9INcSzSTzgI
vfOg/VS9RYE2PIkRM0vIvjyhuHyEnFabdxP8DpkFsJOmEMEyA/5o5H9Cw/+u0bQUZuaqcN38Qlr3
MaksLHRKZOFBhyJpcMXU8WBU9mCTRhZ142/WLZA4lP4f49tVxWOTB0NwwPt9JGFgrhiuPEjEUN9W
V4C8h3AlbQEbKFrazPI9Nesp0ey7kxRireIwm2C/JuyBQqa7Cs0jEODfDelPXkX7qtc3PYLEJjr+
TGr/kMxjnEN2Xh6rqCvSFqAD38KDY4LlddeNezg8gPFEMSAF2MjRLRg0eneiXhhbFBOT3oHQ1Jbg
ZqC6HErNdJ/zFqlBC/bRV9t/92+9uOBgRvc7gEibscjKOKdlljqcIbimzfqwTfZIpnDn6Hqow+gM
uXTEylkFhQMrchuC86q2f10QvElE6LILIP2wDQrj0QDpyf9xJB3ydbIfLY4M1l77pxn8w14NMyBm
u/cJBnjh3avGCiRoB3/7GYF01aLPqSDXZYkfk9XvOaGHroVvV5giRPKbmVcUP/Eb6PE/QZ38rAze
lT0PgKgAZBzY/v7ZM+IPekjw2ht26ih7JBxdwloDDPK9NAWEhh8YDtkEuloay6vB0z6QlOs9TYMz
loABtqrpZcm22ybqhwnU6UqiY+6jMMkdbdMrXvNbA7WVEeKJuZ0mvB6obm1LBZvIOXty+Mm4y143
Eb8JhrlkGrxUWj4M9VxGTXVCHmzBMPEHYH5PBE+dCZ0TAqWCKb1Asmo/B/UvqshT3VRwm/Tn+zda
OCTXVPbVRvY2DeE3o2Rvg+wdNEpAxzVYVd1SJnWITjjAVLiVJQfaElXjAcYFufb+EyiXAJUAVFET
HVDk3u5PlM7mKU3ao6mGx6hp/2JMBf7aVobj9DwnW5BbsEKgLf8XCsrlmDWffFkOvWyOQQQe4WLF
Xgfy3Na+QP98tNWzj8RnL0BtCUjwh4fpS+SiMhjHXDfm4/6qWlgWlqBclVGKobL6wxrySIW+hJQ+
RbwK0CGFf6JwKe9/oYGr+gxga9rm4K8fQaLdQ7ISBRdmW0gOD2DXl3PljxgoIjnzYS0qjAxUgBzB
psJUP/iIzwqqXCH5ILw+2QDUGA8AGWZ97DeIVSXTrBCIAAHBMdfL8/1z6GS8ghWFaXx3Q6f0NAQ4
d1APazP4m04xhhngcvxeIecxp7KkAUjBPi6ktRcBukmbkUJM0yvhaYWyadoOXkPsmQb+jOO+o3TZ
h7O9IZkX44LmPgOwCugNBTo5ZP1v2IDj9wPFzJVkxZjpR9Oof5hbvoSdLaLMl7XUv+5OkmTVCLvA
OOvlNNDqTz/La+KHs6Y/M5FP0WiPbRAc2+1XxN2p7zmeI5ZdQQQf4y8CFxw+h/sgTI9Vgo4tHcxr
lqojtOpg/wa7dBF3xf0p3M9H43y51QwDyjb8GfV2MO6uY1chX/Xq72K7dzKom63uDrFhf0TL+t//
vwKk9vYMhpdJYNHtifPo2kOzpt8IXhdspP1OhUXjQCwOWidtPssuT9P2LzhU5hKHXh42mRx9ZL/A
xbMPzUTWv4TWYjkDlVFDbuYGDKYqYh1uHdgYNgnXc+Ar+wUmQQSOAEJMmIEvkxBweyABvp9GBUIG
qJf7aJbbBcVPdguWQX2kXiSn/zF3ps2NW1ma/isV/jxwAxd7R7siBiBBUqSoPbV8QUgpJfZ9v79+
Hrhqum11Zea0P42jIly0SBAEcJdzzvs+x6mX5CNE8boxu1G7FiPTiGpTlvKGMZ78gbkLeY7LDL24
14auluSwUfNqFuoBqWrzoxoRJ2VRdjXk/cJ+sI79bKJCkzZQoBbCfS92s1BCwlC5KIKtqGG11qUM
5/gSMacMys7RD10bl3496w4Vqq4l4G2T3SRK7DVxbKIiS9F0EPQ9L5rV+pqU42EZwnTrOkl3cJK4
mQiHhleztru9qraJ3FdFGN3G4XhfOlTehyizB8/UFTJ2aycpk0z+Nu7QeS+5cdHrlXVIZfZYaYJK
WCirLzFZVboCsh6n4aPT1g9qhTG1HLNA0CXUWwztOk6HzHPytPEad8r8YsiMvRZXCETcSPUsp488
O2motiOU2ed844k+tFf9FKvbvtebnTtL3Rc6EuzIFB9NCulHH0l8MJGbh1LqCo/fnF27pVRJrEIx
i4a5uOxL5z7VtdNgIu516DFARoBSZ6t5OmfozWl17HTlozflRC6xUPZzpVQssll5NzZdHAwjG2+U
0J31BiUDHULe31h62z+3Q+r6KEJXuS/MurzrvpFJfgnV8jz0xZpKou6rLsajbasv7qqPwdRMBruu
2x2cFqIu0TxNtDlCL+7c83zaR0r3yYWRmNfzMu21suAqTBdqNu0cezyYivrFsaPBK9HLHjuDzLXd
DaVvg1HrUvMusop8vwxsXSvXqpm0xnyjTizKScNb1aJ5z9XOZuGS/a4pzfA2ss0nqnfIFbp8Lecp
+qHIKrmLmYI8y5KvujaS59WXbOL5QnNKmJwci4k1rhS48WcruphRinj1oLF6SpI7DblpX85q6Yt8
5kcTvEWLgcZg1itsPYv6YFj5FcEzPZLV6BUacu4PVGS2LRopD2Wfu0XHftPNcxr0EdVTratcXMgO
cdbS39a2mbOAo8CxbeMkF3FH6azxwDK9RAIkwAqqJdYxg8TUL5Q4eUbAfSMK6y3uyxrzguab0EjI
HRFzykWSw4/H66Vs3pJYfEWgdVfmvUKJjZCEIWNtDLcGVTc5T7HenLNkyf3ecLkBJfK7pZy0E8gO
xVdpjU6rFZLLNuU2qykGVBbF29pJdGlZbtDkZSc7ZD8eZ+OTRkBmr099bRfnMRyv2bjep5R7Ea92
TwWcAdTv8hpw/dlto2eo0RnqWOdJWx1nkr2DSJcLrZKXKKhHL8nae7S5Gcmutf+uioYxKqMYU/Vs
P4lyKi/ShTRE4VjkI/OLfEmOajkGS9wc8OXcZo28MZUSV/HUGqjtSuvUudoHRMDWCzvdBa2Fsj0n
Qbix1/1Sr4dkPed9Gy9iOxsU0eLQ5b4NpGahvXJba3Uu5LVpJ9LxprxAIDW1cr4lEx0/ac4SX9ZR
dp6YJCs9izzHHXqC18pn/jxmIj5XlIaxqVkmPoDo0pT9o53LQ4cowauL/Kupp7vS5UqmGdOINalP
xrKMuAEc6mu2fAwj1DeVYZuBSnzpraz/yUl1j9TtQWhYdAzlwjJ0h+xfvRd9eQjn5dS16b42nJOI
s51UkW/LLjrlZnRbatYbmr5d7gygF+255eGymcSVL8zol6WDDoPdTecWh65TMDIbN3E3zQEd60ae
GpIGY4t4tAnzfW9T4EOQQsUndjcisq+xdT1wSV9EwoRf13JTFOgFm2FbmwaeAA35yKRzsdaK5DBe
zIplb5BUhdsVJh2FyxeJoMGbFfbucyoGBCTmbeTYKjGsjg0nKUkhjfNHESlvtHA9I3r5UsRRwvzL
/rsjuekI8hBlStoC0d+7bXUXC36QtNSOSotcZmKgrb4/K9qtLOheuvsh19+sUEXdO7GdnXI2pdNz
NVePblWdnUFlf6DmX7Javrg9JQtqGp1ngxGq5/7anHMeLwyFVamyDbZ9urGSlbttG3vfULcsl9eR
hZ0ZhwXEOKX0gjDABLnLTdGoWAZORfe4OhjZogdz8dFnxhmlo+9w+IokyyS5N3OQ1GxTB3Ygi3ti
CxfRWx6ol48ge7O+e+WWmFZKQ/jQT6CZQ4o20HDzrzwdyb00kY/YEoUSudcRDwGTTeu2QWSlp6iY
AmVA2LtMm7hfkEekSO7YwuKX0oV2oxpkIp37aDmHWcokz2miBDuuJ89Q2YRKu+2WJ1rD52Km1Mvj
PJq3Of08pChJ/8A959pIvQwk3Ofc/JIZ04F+hEgLoveufeQnO+z+tawMprUVGKivqe/eojnftIVz
HjKHZ731OQu1DH1nRcAk7UUILcIwDaLq5WYeCPfjF/6fMNi7ax0VDmotus3m5WzRCdutsq2dJpc6
uXSEcW8Up8kCafNdxiZs8FHUOlcl+or7urMsQVhEDZ4S43M/mLcDdpeUK9P25N8pCWlW6I1avMd/
xDxHz0ZKLQlFY/GW5N/ILj2trbazidyTi8+4p47ckVWZex1tcEuVsiipp8qgLQOtzM6mXBBds/mV
RYh5P3+Z1eLdHMRJZZXkgEiZt6tHdfUsd+ZToX6Rbcg61/phHQfTVBxJL3vrKMB/c8tKvrM6al2x
2nvt4NbMHoXXm73vyOlmjNQgmxVEJB3Z+HrPs6EaxR6p7KYyEYtTfczL9ArN1uVoWLcqX0RaZs61
HXXfE17AjWur16JU9lE67tIsD6RNBZcOfYqeXRsivbXniZwkrndWfNYpuamcgWRePUdBqOT1JlWU
TWkM15aRP2IFOJhte+JCoIdfe4azo2owf9gLrbdYPbpNpu6cAd3y8qRBffEKxBgqARv5JAwB1nLk
hi9WeRvl03aa3I3U6msz3w1u97I+RIqWbDPyxZFOjrZ9StYWT7HA0DR+rDgXtYS3J1VKe/09tzFF
4RKqJzXTNjZoytlub2gTuCKN6+J3f2dEusWlJExyjam9u0m6L6ruXI9de7bGEleLcVItcZzQfiN7
r34feprhvLlaf78+AfkMVcuaRyw79UvNFCRoZ7ASyXKh3JYdQ265Rea4syGrGEzM2Pv3fU03grFZ
Xo10vMrMYZ8vj7nLBmSCvc+DhsSWKIqa2mXBcCtG1knN7WEMxXtYnpaCk6OSVwY7DNH2m4xfTxDj
56QX56rbGk3sSYh0mjACJ+lxdFTo9JbDXBf7CvpnY2K1rP2YaLIIL8vpLBHCxKtTkTBwfZAwXd5m
enLgoBcTusEssx+ibtmz6/DUPvQ6XKuIdi4qSz2Os3FlW8rsG053v2b/4Ndz61NhXmdxuFHGwcuW
bl8MbBHoLg0Hi3TUaz/KU8HpkuBnSxseOnvyjFhuy24VTi334Rpa96p2//uAWwGtrZk92Qz5wrhR
52yjREXgMEnRTO/3pckhDatQNBlxAhTIiVx8ARjFmbyGZP6GKIikk+pNGcI+lCFsl/cNqbylCdYP
pX22Gx33WC36NpvFJT+hZt/FjRvaZTdxn9bSElKOa61nyLnvoTsSHXS4FqbDutlIUjKhGikQWq6g
oPPNZQzAI/kYDZ/CqQ4aUVz0SrZbJ3Q1fmkiA0/I+3qfmBkv13tCa1rfJjVuzQmxsL7hyV2nj/UW
m9W8T+SrRmZ9/V7bIiJZP2LQZGI2w20Xz4HLmjI3wTqjcIWRF24yHPEV3e3KIjslTb+tF7r2lV9i
ptkJHOI6bSdFcka3+MDPtTuVijCg3Vb4c5JcRYMWMEcUBYJPHLImCwRqPAqh5pPjhui7CuKWCinM
5HeOe4hc23cbO5C0QRKzE6StvUH0RESmb5ABHfg1A7owf10uU5k+mBPOA7dgCoAD7lmVfpmTHiea
2s+2dbfOrzU80SFt3hupHVsbORWlyPBWjan/V+eUB4s5lGTFrl2w3HZfsjK8ylIaRQ/zZr3wFXUg
t6i26wlkRr3hkReD5jMzmvxLtk9WKW/1OjmkVFT5r+vtZvHVSkTjjJwWZeI6j0kQVEs8kYrRPWxR
R96J/YB0TeUDRr+sbHFrECT26UhCqzxJrpzkIY/zrygAKS/kHnuEvLoAlRBwCkPebkghEjK2Ktmn
o6OzVXSvabeH2qPhlllXLppSvy7Di6l2Z/beAIMLyoYeliKdhG9LAqjMX5N8eqUrxYPTud+Y+9Bo
Kkbmp7JH/d9SmnBDWpRaDGYjhNM1WBSftNAhG2juqjGNIeR05OzW5yezXwcRPgnVum96jD3rBaRy
s8nDUd2XFNLy9YBxTIhLmHXfrrhdJXRvDF2eRU56RRLFmUbe+7JZGGSr+m6dgde/0y31QR3Ljzac
yq9qrl7b1UyFx3gp7JY4ob0btdXZN95W03IF5ea6MsRXa9QuLKXjqdDpyqOUwzEfJmxT8/v6mFC/
/ZaZ8hV4Ltc2dt7GUr0ZS4PcnUlu267u4H9WgSZL2hLpREypq9ysTyOF3Ju+SE5jUT5nqXxOjJad
QX0VkWElqRBwEQ+RMm3Nwj3Yk/ZsNeKMC+fUuumdamaXttXfK5S+DeoiCMiU+6wasYfXyY0Wusux
psthgL33oq+bpyjVv0yZeIkM/dbM2QgkprtTBaTWwtDijTAmphy3uQnH5rqYjLO0upPN1oB4AuZ1
I/iS8XdMc2r326zAaeMUHTv8fCFsFcV7OYQviOlOhCsp6t/ChidnropRqrVZTmC0jvu+smZPxx8w
A8WRqJxrEgM0bBI3iPMQoLkfZD5ov0NCO6biiOXDJRdZGK+amnReWy3kder+jBhL9yKjemFqvxe0
ZdhyO546e2moMYinTugPbOCvYXjcTk71FlULrKK8DAppb/nJW1ipuK/t+zTWryzcNZ2TbEeH7e0k
XhrVZIZhNmMFJZdb5+8tzifEP52+0QTdz6aeNBBNE+ScfxtVhBpNF7pHSDzrCea4SCy81mXSS2y/
lGrMzpm2GkHD3KdbxW66Uz6XrzUXI+v62wp3H100Qx+d5vU6gm2Lss00Nn7e6I8TO4Y6I6xZJ6J1
AqZo54UFI2cyp8rXDeWrXhMYtZQdsyZ/rREUtFP/kphz5SdF9zKbyRuZnZKV26QAMWCGMb+WJaKU
3sFE1hrarrPCB9duv1D5DyqDyrbKrGrO5VM1NaBOOsXTluqiat0bpnhMaR3zreLe9jK9ZHP2xarD
V6wVumcr8sJxRoTI5h25leOc508dqiA03Xu9t48gQzh1TiUkb64uyYWjPg/UreIvWewGoZo9VDl6
LqSiqQ8XBm9mfkhUietNssGoRXyr6UxSwM7uEO6XvuzRHxgpE5scs63al099L6gVpndLLj+cZAys
VC57JR6nADscYh3UhY0nnbqh8x4rfBoT6iqdEx56fA2Mr8EGzRBdWWql7iSW96DvZL4JNVo2m2OU
+MiYCwr8wy1gwOyaRAaq6JH4I43Kae+S4dljfU5u7TxBCtZ8CCw8HkKy8ZEPXzamFb3rrV1cdMgf
KGNLGcwNUjSrVq8soxhOWbggHF90dGOROXpiKgcvdwhy3VTLsLXjWtWqLNmpqfUx630wms1bUzu3
WjIfmtS8DePB3KUkdbG3dEXiiZTZN7IsHDZzbsF1BwHoNI4aFH2k+KY5Jt+wybqIg8Py8n9Z1oC5
OzQo6bmi8qN697WWE7kiq/WiRjnJIr7B972b8+xQN9QCi7Mw2o+/BE753E8K59hqy0hgsySFc0F1
hjBFuNNPmCbfA6eY4Ej+gObK1b6wuOMcHSD7yshRWTz1kc36pGZvP/4F3+HLGSvV5g/fESW0kRpT
tKFY3vaaRbldWOea8bxif1bkz4+/5juQHOMTgAfLrk7xbAbUPms+9ZFLtch/wmf53qE/8Xdsja4q
lb7+AjI3ePEiAbymszd/7cQ/cbd6o6vsKoeKnKO48ByQrdoS/jUq0edeUpVUITCl0AOUvrvvhHNV
oX70/tJ56yvE7A/3tZBUp5qhMLYO/Y132Rz3ntVrP0NtaevF/RdEnM/NpCQivTQZGXRZ0VINcltR
s8McbVAY8WI25RbXSfmoGIUYUbEK4t2pl1OxGawJljgk60IEU41C4a/dps8dqJrRSKpuAW6ChABh
Xl2LbYLA4Sf44XXA/atf+4nPpenVEod2Rq/fpi16sl/hcpdMYj4JBItp8OM79p3Rrn8a7f3QpGTR
4JIWzl1J9EEyFWuAeq8rX378Bd/h1+nrAPrDI7EsKWm7WAIpNNYazjPxC3mAqH5T4/d1tOekHX78
TesR/9X1+jTam5Kgh46uYESj8K2eimetdX4GxPwOOEz/NNyH0gYuHXNsgripupVkji1E0GBEsJrU
m46K449/xPdu+qeRn8CfMVPkF1vsoi+G03tmUx9o1P6Trjjfu0afmFu6qy76oNDyKF67eLs5NJ1x
+Iu0us+tpgDt4FnrStbEdWO3XqN4wj344wvznTP/3GxqkZqGbXx1gdjKG9LWfqNFufHXEI6fe00h
15sL3aTPS0d7lw1Q4faxq0vrrzGsP/eZwuBqawOUSDbSWnzW8B7Doq1/Mkt877p8GsBxrQ8T1TMe
mHA6rn0qiE1vfnzJv/PQf+4wNcxSDROLRgka/eRjo6V6Z21INEwYBRsTIAMWnx9/03f2A5+bTTl9
1dSKRnsEFujiMm2TigL+iLCUmBHno11S6lvKn8BgvzPlic9j2dQsuj7EYPnAQNJaR3ueGuVgqFri
r5Hcj3/R927Lp3GMDmN1sdbmNtftxreR4A+0G/vJWPjOJCE+jeIxwqQkaXQM0tL9okCAKyN5Gbvm
4S+d++fWU8WcYBK0aZZZJZOvJOOVgdPix4f+zpl/7jw1WrIJbYczd7QkUFHF4d+7VdLur234tPX5
+sNi09YVZui12znw2tmHGRUd4rwSmx+f/Hfu6edmU86i0ac0pFF6Shp7uyaCtEZaP1mIvzMEtE/j
2DRdC4MfoPt8GqqaxHhohhetioTF0+sSfT5WtQy9pKXN0T9+z799nf89+qiu/7E2dn//D15/rWrU
/lHcf3r59/uq4H//sX7mP9/z50/8ffdRnV+Lj+7zm/70GY77z+/dvPavf3qxpe1XTyf5j3a5/egQ
mfx+fM5wfef/6x//9vH7Ue6X+uO3X75WQ9mvR4uSqvzln386vP/2i1hJ5f/2x+P/84/rD/jtl7tq
6OO/3Q3vr//9Ux+vXf/bL7r5q2sYQriaMF1qhRaTxPSx/kXov1K6gp1hGrph0l2HkV0CV45/+0UT
vwrdYg3ViK11CD2cRLd+Fcf71XAc13YdjSovHHXO7/+e3Z/uz3/dr7+VA/6NpOy7337hm/60x7GF
4BQM2sg4jqYbnOSnvU6pOVZV46Kt4mGZUh9a99x4eEMdm2RKPSrI9kf6k0GEriYFgVuhKUUPxXnW
ddSrSnTX6+gIfPKCqKW9ou3hf5hTVn2Z2k7R9wjya1xl5thll3PcjOUmMcwOVXylRstEzbBTjWRj
a1NXnHsYa+EzzBg9I0uQCNUhp+4OJcQYRRldZdmV4WQNiDYtpaA4ASFFd0CP1Y0xVHtkI8uyMVvV
Gvd5NrQWxWajWplfpVQunLztKS/bYdFcNV1aE4NqUJNQSzquVIK2SfTZj5R61HzVTSn7tkVpoKdd
Osl7Q5c8MDIdIgSV7Knd5uluNtEQ4YGk3kaTLm2wdyUprfRr3EIPOQh17MlSwD7f4nRO7KAondjA
v4NiZ9sqq4apNyQCXs8U2aD6Jhwjykd6S7Fgb7kAKtk8N6OybdtKVNtsbGWyUZ06sZ40IH8eWvqE
TpDYdXLofZHalRf2QOoYPZ1uhrSSj8uQU6wXJi9UXiN+kjGy9ujX3P4EpKGJLpMIBsGBrMvsUv+q
ZuM27dppPJXkISKEFCMJksKk2HdYK+OvkqI6Bb4pTe07YwK35nXDSL0Jq3phB0o+wx4by0RbxYl6
OyCUF0kPb85psyuJxry+RApbavvURV68sdWwRTNio4qn21OaXcylQ9JH01XU4uY4NHfTyGqNxApE
ve8ODlLquOvUyaNJ3xRDJErnMrC6gWK42hlSC9pREX0ADa19aGjvzWqPYrq9zKtknK+VRYzllYVi
Zjy5cT2sXjO4e9s8YVSgIR7l61CimvdCTbGvlcGB4NiMWR/oiqlSg2k6Ow1ApURT4Og1OQARqbb1
deyYVCdNBU6EYE+n8B6aKRh1PERJ/c1IhCZ3fRfN2eOiG5GFDqLUyPIZlTp3d0psUGOXy5KQy6Kv
nDUEbg2U9LJq0zr6CKFyiwvgjE2H7Q/iG0eXSOgW0FQzzYI8BY09RgYrcxLzJeH34MuNHd3K/FDa
9nUKxEmtdsUsE+RqmD/MF2hpAF6m1ISJRkV0Kbs+UGpbmbNAgSeDPGxQZLyDD5HYWRDWSTbxNfRb
y+pNXqA5ch+A+DbFIe1QxCGCH0IK4MYM5UJwIB0o1DkznCxBGzFai4vgvHC02C+cShXpVsUPYZ7L
pkopl2Pht4yLImZH63eZbrmoKNIBA6Z0Cjd2ueRTrWBzzlRYQJ6l1AasRBoc52mEkWCp521RS00f
MQOgw7wPR+qez+QnzfLa7PO0eraRMD5joBZXUbaAhshU47KLjJuWwqJqLvVyzMXkaruhM+kKZpiS
FO/SCB3JYLXCJkrFxfCOLzq0XWOTqECcxMSwTRQ3qdCmLSN4zdFthkPZ69Bw6OSoCI85L8PbboTV
Ns8xMXPdOoRmzCJUFhOngWsQK2k0HSsRLpjP3dQs/FSRDtUSrWmfVw8KkNpxUl7s2KasPuArjI+k
wgeVedmNqcFhrc1y/KIGfigp3OJosgLt435mXKDvc/WtVMwa32yUwdRjHalxNHStFlSLnNqLSjpq
txpJU4od4BziwC0MSW/ZAa5mu5uNvjECFQOuc2vhEh+ParvM9pl8LACmmvSveFVIa8t9StcAdqOV
7lwCtoHMK8d5ar4gYUyrQGJTmlABLXm+KzXGwKWZidHe0YEQfo7PdKRSY4FwkTADtkbNLshd1fFT
OWfvS4ksaGthICpQ+hsd60hnzEDruzjUjoV0XYaxsArtpQc44Z4QdcftQ8TVqbcUE6H/k8t1UnsH
Kq2OP/rOipGYFEZjnl28NW9MAWl+GE07NPeQK1XAGxKU3xaDCpgD5LFuscNcgBEr5IGzD3nk9uO2
y/IM32LbjSVl6boE44BSbd4NsaMsyNdEe6646blPejecfIHIlURF3IJsaMhitX5VUkS6sNza0bxI
1AakDC0HnliYPImbCGheepkvesnKy8qVeEWSZvIKlYMN5rUFK7LBjFQjccW2hqJ/budTqeA93RoZ
x/cVym3fUtMyG+ydSJiDcXIiZI1UvNqD1el6eaDo5UxHI4EBr3aESszhtoRG0sjx1ZlKrPp5VlFW
xi1gZZ6YBZeAvYusA1wFbUbyf2FE1CoWOb+26fflO20OxbUWI+r8xOmUb45QCnTfepVd6pAxSNO3
JQ4EfDGakwfgRqvpzS57e2NJAxVS3KrL+4QpQMGrABb8BTiPDWuaBkkZFlbZvaHNDbMNNMgFqkDt
xOPOGrr6NdRc3TyFOGkfkY5PABpDjChHnUJyviXH4rg7RbMYY4MrECyN9lRj/bb6sTsPAj0QZroV
rAATX2lQm9Gf9UTSnVZNEbIyAwlpNWZnKm1juctVQ++Oepe681PuzqL81kkDiA69J+AHIR3AYcJY
LxAhyIlSl4bWYr7EB2U18KsqzWSOrFBuQWwV+lZEQzqTbDQsIJtV3z5LfZDYRUiKz34PJbM7WBqY
sl2nDU0D2bcW81ZmQliQeMj9U7PplGq30IW43UvVcBToIwn0c2oneQuAo4sjOhJaReXDmUhx+xgK
onQUCsnsVbpIEm5XpHfb1BXZvLGAUsbB4sRZf3Q0O0dtoIxjSFJXxKMfmzxtu7RG3LXX3CRjxinx
MG5/3zT/j+KGy+RrW3XVt/5zVPCnQOKq/ijv+vbjo798rT+/8//H+EEl/PpB/PA6vCd/+9/t61vy
+qewY/3YPwII0/zV4h/b1R2hwzxbg+h/BBC68avhmpqtmq4uLI1I4j8DCF38qpm8mfhA13XXWesi
/wwgNOtXjD+mcF1TV6nm6P+T+MGiUfqnAEIzHR5nyyRQ0WxHGJ/yExGM17zD1eFFkgkCehlWLLUL
3EywDVD7yh9I4eGvE6jfeGWJ7obA805v0CnrzQEb5iOi+5sor0pfa8YmQDpi7tzIOGJpehzs1b2J
mCZpgPGU2G1nVGm6nDdzfkWi3vaSGc5MY7XHKYOYgfL7MoKh42lFcWMDaykSd4eS2+vHizFLEPyx
e97w0Oe5n71GY8Jg1QsENoyEujPPwkq+svo2W7Oh8K21V+YiHFShgFtCW/hW/xAqeENLY2SOQR+r
Ltap0YYDRfp9jkR2j+AqfLTm2wWXHO6esPW5o1+1rAdmL7VNb4Sgv0tQaf30DQnBeEG/racwCYe9
MdTwhJZn2M3RqWWawy/pIYjFvWPhncpFE9h16gTNy5jA9WkVVOA4bmxhIP4ziEUmszoO1VdcqMwr
5LziBrynLKzzYLY7p3iqVYOIun4yTRTpsMdinIYJg3tCf2GIbd41qyN8+IqkFrhcf5AWzOr2g33Y
RzuMp15UeFNUkPBwWwGEWWBzgMb3+GZRnCAvRDivTkDvQ0fdTXa0oJv8MAmNV3U7HU1Eo22Aj17A
cjoWCEgs1n+9wKeukj/WMFNpa8Xdbeo9cEjE5IN4nfuRIOo8q3ijE1BuexeDCBVq7Sapl/tycINe
OqcBRuNGZeftxU1/tpHteyhsezSiRvKyMWPkBAKkzWaM8CyxRD2k73EWnW23elrKr2bdgzqVd43e
IoZdQp7C7lqr28hnzSjQAk04z3UTxzURNFu461FF9ZLsnYTYjYXh2jbzB1KmnnlJoJrb0/Wg4t6N
JAJRtLDlUx3px5kVJe3kC1oeG2NCegMEGsxtx1PUEzYnlXYRaIn2VsfTTpXkXt1wQt4iLg0TIUax
nZl7sSmBkDF1bYNE4YZG2McwxjIzJir9bgxC37qgNWYf7qSyFD6Q2XYra7KeKtvhXT/QlKVInxzd
tYOyjHZ5EgEvF/ZDPNOKp9Im6t9GhagCgxCYbhsF241BwHSsMgt74l6Pmme3Ch8Noyx2jgavN8pa
gBBWfB7kXsnHXVH1kBQaHyS7frRHHHFI71f2QQ5OL9rGNdu7qgLjorKftWwaJLZauhvm/B76D6jT
BuodzAtiShZAFMnU8EW9bcz2JWvoUG7Xy3SqigH7cfkcs69Y7S7ErbRPKFF7Jd0uNSlAkE94q1z3
rTOMx4TYfWsUNe1o5GbUv2ZDesBZ/00PozcbOtKi7d3x2Oi7UcNM1JclYfhD2CRbAd4iI2zCgAoi
DlVN6utVeVyEBPRUiWc4A+8VQDwPk+Kq7a7ugcTBzHSCpFLvXKvzGidFWqPpT6LrG9Rd72XhIn9P
q1fMBfKgrltUzaD90Qi4h10vailNfSQeU9P0K9zD91bLA9NEMdvkxzbKrFNdAKghtbexwWIrJc+p
SKASh71yzlK1DxxT+RB29qC0qbw2VGBXbRbfspO+tuvuIyyt6S6PjJdJIg1OzPQJ8UQw9hNOMwI1
MxWcumy3SWrSfGJkol4IwDb5jNhisPNsN1UXYJew4MXIcer+A3CZfRBLPMNGFQuxwzNeI4b6aj61
yAGkyeAPaWXtF+0BCYQT5Em4YSeKEGhxHxvQA5Vp7rU5PwjLvZvS/trS9PNGdZ8FmujMrZtnQR5s
0yq97dsNGo8wG7121IpLIwmKjNB2xEO4HwjMTlrvPqFPukwtwl73pS8bHJa22vvpXDueSYLlQhuu
QEDjDR1a8zBNEbBSg32Z5KDGKgR1CtAqC46x2LLUINfb+yohCk2RfGIBpxdAn1fHNP6iCHXtlLME
WDuVWzk37Xky831jRYEB0c4M4SEuBpYQuyAvHR4rNbWD1tYUOgWtC8p8D1Nqh5sn8noEfDt6LjoX
2aIc8V5Xan8wGrfESipy6s5NeMSTtcuZqe2ou1U6mT4bCZKkogYaPJeYYWOZdwFMZ2NnXcTvU+/h
ZnOhOzbNdk4VEdQLOa5lqvBddahN1flliRS2e27VnawuaY+Mr12qkGMpTCNklZhxKrbhe8OIOk0m
+tBN5hR3TTWGx6miC0hBMwxPV+ILpa8Ftu/LcR5THF+I42Jc3fQhp70JGFU/drE6QtE+9qrTBOZI
J8MwqqYTXhkkoTL6SEGDnSTrTBW2DhdColwcpB1dO33+oMp6uvj9FVnDrS3G6jJu7MKrO6U9qBot
X1zdmE8hNs5lfWWgkO4nYXVKwPR3TrW5OuSY+NB6DgrIqYF1uRz1nU6s9oV+g8zkmd2dzPXl/yHr
PJYbV7It+kWIgDdTek9RXppkqMyFdwmPr38LYHXrdr0JgyAMQYoCMs/Ze21oQHvoycUjE0j9GVvi
0mmrX47fFgio9O7UqkV/GvSOz/O93JiYJPBS2JCAfFar0spW8+p52Z9e1AvD3smkwuDxUVJFPc5H
mtf/teX82vygVc1TKo0MCpoosBDx1t/bzltk0AAazMG8QT7WYBi1+JDqHfOW1N05Rl1B+dErIGw8
fC/Oz+bX5rXz4vyQe8nFoOO9TeNxGenotnD+pJNRRRViCfjCY5yhw3COxhB11JgcXT/O9oR5mCda
7uZpfgb9+VgpYbyft+2mHe7PmOyupa+WW7fzjvog05/4rSqsTkXw2NatvndkO2wYyGRvwilP9Win
P22PSjME2PixoiK0iBL48dyg8I2Sg/jm9dXJnA5UAkAlGCSOHqlaa/cD0Ror3oTt3w/kDlyK3W7w
H+3GT5cwSiixVp+uO5riudM665CUk0QLE8nB6ZPsnX8SvKqR/1oO3NjMGurM/HoQGvp6oGa9mxeN
UrkZGcUkGxrIrfT72/yyL7twN4a4iUMELO9KzfAlxQJkOdZjEVfibFX8NGUUPjWlETylSo1lxGj1
3fxaNm3hsMW8cn7oCc/gamrou3lRFYEgY0O9bzHvNB/DnLbQywfLlifDROqniZxh6Zc/BPlvTO79
QhJR8VSRY7JV1VbsHUrXV3+gZtCESftJnjO3dL/4DabmRduAocVHLriEKG5mkOdTJKdUMaGleGoK
btP+tKeNW+7OWCKqrwFl4dJDpfsw5tlFOA63aFoa2ypV0kezgRSomiVuRkWjYguwa9o5KjFbOemI
XLitPCTxbX3IdVe7MCzJVxlcIgBR1cGJ+vw3V+xbRZ7umypUsZJaK88S+cGRsXGwCcIc7KoM/5k3
Be+wtMu8+DFOxSQ5JNqD6FV3p8VKtotjOWLGYiyaANp5brKKGCnZL6IiHY+Csv1L1NCnDD273QdT
SLNwFG3FJ1S381qlV6NNFIY+UDs2hgZjbk1DDIC2WXSw+u7LuOHKN+3ba5V57CW/AE+105fOMKKL
CAeALqysmc49+Fp6mPccwas+cXtZzEvzg3RfhqEXT/PWIy2P1vGi23wk09BfUaK2l3kd4jdU1yKM
T/N+UQdUyh4Vcf8AoaMhLYmGYHc/ibKhu98blBCmM04oGm/93HX/fADpJnuqcPwtpzO2oxDGqTDw
Q08bAwHuz0Ukf/GfaqKuM5q1k0T8ewU1gBrh6en9wZ2epS020ryX9r+3seLAibGesfl9TyVHjA3Z
Y97l+wjzFrgq05MbcUHHhjMdW8mB9sfx17/e9P503vFfRy1TSHgUmQzKLexo9h7v+v8ON61qe6rN
UWXu57Xfn2Ne/NfOIV5SCN78/aa9vtd+n+i8Yn74/ixZ0jA5swSJHdNnmTe+n8z31t9rOm28NLma
QwcLLmGkl3tKi8bZKUrj3JW2MyxakiIYMkThlpJ9IA5gEwqtlgDUq15ua4aRW6UD01U5ZTdQjvrP
3igvMKdVabb+15p5NcWorVdK7XA/BLgwG4tpcXIApQ0rRmDGed6OcpO2YlytL6OucYfJnvvnzOZt
lNH/QL9f7CJs1nLbkudy0rNocV9UREM9urRa7mXANaebdgrY6FZkprzpWXnt+I2eqqGsmSq4zYMY
y+yUMJa4zZtFvnHLmjg4tU3QBEvAZY9unrjH+yKxPM+l4unHeYf5kFEkXzCf9cf7IYWqvzpBWR3n
o80PYHbfawx4f45hdO3H2A3BfYv7acX2p6/Z7uH+Ll4kf/hNYRzuh5Sp/0vkcvizWPbNb4Z09Z+N
XdsHc4mp7PD9MQH8BovaYZz056QSPKujrePmmL6K+YE8ISwLNJH3923A42QLCj/qfj6leRvpmpgg
YLnv7yemAbhd+E4q/+yTT4VOJkEQ+/57XAUsMIS4KLy/Nn9R4E47cGCRt/s+dpIQz5GMrrm7Hxv+
+0Qpwfch9bEKlg1pWdxGxnZ3Pz8rdYGuap38sxwZpH8A7Urvx7z/BesSsJfbhn+OCb5LIQqwENsy
gUDk0kMMi7p6KMaHwOTv70cBJfvphwGsQluGWPQ3eWuHS8drze38peYoMaiX8625FuUmmh2k2MHE
UQa41fPrVIjx+PnBtqoGmkTTpjHxC0fP8D/Ia8qWHrSkrVc47i4tyZSymAH0WqNdOxfXQEGNcjvv
JBizb03NEvj80gqINKlD91+HgHgaZ/klo+vL2CEkxW86Z3qRdP5atVkV9D+8mIljlSX+/WgUeMzL
YAyrXAO511QOHeHp1O4/3PClovrAcDIxNn++7ryCNE0gjm3CsqBAdn+PeXOrxbNZwYjtrJ4y/PTe
8+tVnFLaVYJ8E/jyVzEo3fSbJOJKK65NTTM9zQzqNeY608qjQZjQPiZq5BIX6VaPWgH2e1zIYMsw
J7+hkctvfk+6kjfUcmuaH31rQTchkWhe35L0d62YtZaLeVMXwNjJq4dLSjlqq4wZ72belIkrk9p1
fi0wovATGW9Q+AmQWUWRfmpMzdhnnV7c5ocAg0hMQ5v81t5Z6F5Q3mzivE6e0VyqyaXe9eal6kb7
plodaZKje25NIMPhZOIU3j7NZXcqati/gJd1QIgDcSFDcImMzroRCO8+cAGqa5JkbAWlbeq39YWo
K+pevXZ1OjT3vDFoBS3H2erxH2p7VFaUHpiDXhlEjDgGfJyGWKMMiH6t7P2uqc5FnSqrPM65vFaR
vNbIiIP3dtqrsPNr2or6VDidAwsuJ5xGg9vHKo2IL8WXDPWokJx7+FnGYLxPzbKjR8QI005z3NoF
XrIOI5nte28KhLMQ+NS2oXQWWrJHDPJWJJh4DBsGZmZCDKd4v4uH6FfU6951xO5UtI4NpVg5IHL8
IGvrhRAai3wdjKirBiCRR2xkYLV8ISEwBNVLHhGLLyCliUPZqQlxAcE7OULjw/wVRpELTEfA8caK
9whxhHgQo3iQtW8tGRmPG7qnyk0bN+RiVTddjzqEDqNFXGSqXSv4YslYRLcwF+GNlnJ0s/gapWG3
q8Hlz5WYenMbO3BOYe0n24ArGxhvB7aGpa0dwiBXpZ3o92e1kPqaXyrGcAeQn5dvZIK1IiTWftNq
HpHceWYAmVkRgNXeMuYxhCyUIST/0bpO372wQ5OyBnmdKZSDhR8lYtclUz1LV+U2qNR1mlrtLc71
f4hn7AkWPrUgIkVXRZ8NgozNkEh3q5WBfWvU/MtrN0aSxx+i9/EQBuO4BlfhfEBiPickk+7aHHwY
BbH8IIiKwrbE14+TiXwbzzzR7au9jRMwbbacna5jZg+9/JFQeR/0qK+AbfDsTcpcfdvrMFWZTClE
HmvJE7EFjwEJqVidRh3PJD7IYYijQ0ER+y3AYWLUhf+pEzxFOTTWt/OiYhEPsiRFQXtPzT7dq1Xc
ryUsyI+gM09ELOTPneuQ5BOaxjLXPR/6ntIvrJbwhrwf5UPg5O3V6TUExcSkfDQ+dfmw7n1oEnH8
RL3p0cAQswmjftzVfRBPwGrr1dUSarQY9x9aP822ePGj/Zi6a3CCO7xGeHaW3HF+Z8I3TqlaGifu
+da+L81t5jTF1t9apf+lDbV+AuBxJmXT3M1LVV9Bw55692WvrN12+O101ACKUiUNPhn7zaRdWuRm
d23LrtlF97k6k+punllX2Nqx+hBIHhtMqqN87E/f20Tzi3R9yxNYlu/XQwlS8L78vce8uixpepu9
ygzwe5theqv5/e7vYoIh3kaJ/vm9899bzwebV5PQxBWqTQ7zUb5fL+cqwPehU4hiZNdqcOrms57f
7/uU58V5a6Vxqj1Rbbvvff98+Om7+T6leXUpnadiVNztv07we5P7fs5YUWU1uWbfz246zH3z+RD/
OodxcI9dd/jXK3NlZXr4+6SL3pT0Akyxvh/0rz/M93tkhebh/e5//b+P899d5iNkobT3486hDcvp
NmjJJrtpr/Zf8FJ6mIBguTUxtX/B7xySthnPVtEoKxvycx6RHoI5rDlCbv1RN0P7D8fI7cr8HdCi
X6jUO15glSJZICT3TOxHeSjA6W1716xvbqrVS5on3SdUlmNVht0/dhBto1SYX8aU9YV8o340YS1t
YqiSR88sIAMZCYG2JfTcrGcO5DdG/QvrHxp73jwIglf64MG7Zww5uIWhuaYIrXDomg5oEv4/5xXz
JkxQAfrOZzz9H5jVLyvDTINIbHgeQ4TqA8nTp/mNuzj0NlbfNY/zac0nWNsBvQN2j4boWNZ2+8kl
vV6adV3f5o+o6mp5mD+2TZYlsaytQc8NlJDjOtZvTdBSCdt/pu/NtU3ndcgAUIV9110UjLf7vgMt
A3OwftCIUVwS85PDY/Ef7t+SCeu9jMOfSoCyJtWd9kniiN2EZeYdyX7wjo7mlxvSd7qnRhJOJMsx
/KkRBTWfsWzDB1pe9NH8Dn51lZQHCY7v/oCAiPwawpr31LkjInrkWoWje8m0kEhKj4A+uvLFso67
/hW5DOl8bbVzA027pjKG/CFrb53FY75VhHA2piNrkIvQ5FLmszV2wUNsIWzxnnrNk3i+o3FdSes5
GMloi03PP2sd7QWj7aButOawQ9tQbZzWge3TDzyoFGVkbWxDhQFaqymwOAFylKWMuCG22cfolB9h
RB2llkRQc6/eQuVOiMY10iUMg+psuXH3GJrFQbVLoEuRX2J3QJSA7KeCvuq5G1GpBrxZYZzLMTfP
YV+uSdYLV74XqQAaYu0Vouqh14yXoOU4ZdLHT/EwJKt0LLdlgWOeWyr078Qwzoc8Fs96T8poZYQM
pDJKB6iaX1EoeHw5WcUo0qZjxujbbeuQG1P80vqR/yJrgIb1qJ/GjiZjTs6F5z0bwKvD5s0YwRLb
FUlbI8o2p/V2cVSdXLW7xm33gpHzginvaOkGFAHwWV4iTi461SqrtprTv1jc/JZe33G3r7P1WOU/
HMvHpOJaUB+sH61Cp1LnR7DMzeGGOuZAGFuzQoYH7Luo99L2nxucP2TZ0P71gqVgpGIwiMyT6LGq
uzcNXWiErz1VGsTntIjgBMAaQy22okSSLczBOeZKA9O/ABeQC3+Dqddm6A95s0RTKKg3wh6wnhoE
P0tq/xOgKTl0jnjln8bMXmjmfOaNO66KjhZhTmCv3z9GDlXyKI23jBOenLzolhBZVkOhHXLHv7Qp
Ne3exUEbPzuF87sBxr9CJw/yKVX4ExOuW4GEsbrRpJFIurWpkxurmTuAnFAcTSx8nhutddrSXcEI
p2OGCbjWe6eEudO63CeZgGaxMCAudB2zq8TYa3DgIOcaa9dU+w2otYPVRDZlVvDW47KxhgbQmFYu
rBC6eLgaLiohLhaVx6KPziV39L0WwthKXKSEKfnYb6rOKIpgz3alF6e0kcqJgKnunINcO6fjM5o8
/MeOX7zFuoEZLK7KreIr42NBH7XI8+WoajSYUjK/WlFYuzzKvTcZh7eiU9Qbsljt0fScoyXyYSmN
iI5gOZ5HuwD+rYeg0+tuEnOFmXlOarmrMyWCtDJ0Pw0/dUmo1KK3QB+PRGs5PyoNzJwombdE45Qw
QCt+ZzMpwvXNkJcrIVFVpaBj16qEByrPZOSN/lLV3fjWNeRr6AKsli1+lJGzLPGR/yBCsYIIVRsP
bt+bu4Lc8Z0f6NmtJb+EYKdfKC3jCw0AezVqcboOVTPewoiS2Ir5ioqCpvuoEyox8enOtcIgTbYi
OSbthCsruMPUlNESAqceheYvyXHwPkqhKCDfKvGEujRdlxlwE6dpjQP5UDc/9YqPscW/jYhZTlFB
2cmQJSAsBrNRuYoGQ558aa2xLXqbyFbVPfJG6+DH40XmgAQCIensqRYkEFI5FlYNrzwtkjfGnuOq
G8wDZRbn0RmCt5gizKeIpLtMW784Gf/zOgX796QGDaMWJGmusrZ98AeZHTKVEFgQ3tVKrRWm5a4L
3V83nZXqJPUhjqzsIBwKILEvH+zGPim+QVsG6fnJYq59bIYXnUvU1Sup++ONcIgLysNrHPprSVa6
4kMQsNL0o+wdshuQ/IH5ZLEuxls72j7AmoHcSqOqdmQqJCTN+uKmoObFGvum9IN8nh+S4dkmWhj3
beocCzIYXwSlLLSGVH3LlO8E4BqA9FWpOu2uNsNhhZY0P4+IXFCKjQeUa8aJfitad3pnlPjFIjQ6
8cZPx98OEI+jzp0igtP0pCgK9d+CBFmZFuYmaXzzwWiq+qzZ2To08v4I06U7FsRoH4n/+/Bz+72g
u0npQky1j/gR1X30GE2Y5NJ5gCLNoKkogkNpT5INTbEfRxvtMfdK/9iOkqmkXjzpYhyvXUspclA+
YuPVyLInmAEFbWgF1EJEnJodFRu0TdomJdBxW3lMF+NCVbmEC/VCa+eHkaHIMc3RuXqVBEWXlc6e
jvy7VRXVjXsbKM+3cvrukMCg02AWt6tTXb8vKrq2b5GS+0QTn7LCw+VsyQcZuPnJ6KPgwYihcMLl
yOp1TRzMM5K84pYa48ryNfHI3fGpHkGad6GjPirimaS8+hrAObtYzL+IrLxyruZeabLoqMk63BAk
R4e3sQC9eChDlMQ/0Cq4JEHmfFDRerALkkwKAfkubM8RGsLnSFrtcx+Fz0jbD7mpyo/Behsiy/xE
CKKtLSusD4SiV8ChQIiBFwARhK54TU0CvH3Y9JsoFsq6pHRxnB/6KIuPTfgaBvoytTt5HenO3JiC
6w+iutplkhIykhurrMjax9L3n8lt6j4MDR1rNyhkXUyLDLAIEYE3SKTWAyGzm8aC54CsSN8YvhXv
yy2fcSSiGwgwrRIyK+xcLHPiXc+TQ+Vs5wERRBYtQzPViqOGFwS6qBV8JWhCmrJ11tCB/TU2VOqW
ZWEd+mTKsPGqCWEv0DRkRC3UkLN3mZCSv6qwV+Al8oPl1dQGE3Vfj/mwqZD6niujoNHHdG/pGLp+
dUMu1lrTLf1wKD6zoiFoWiqLhtbDM19muMyDNN1buRVvs5oupYhNYzOQ9bhoYKnurapKNmD9zL3h
h1+9RdCKYxdbpeqUIw2f4OIiD0D0MOXVIQW/RUUkViNQm9UQj4BDuSVvNEfml9y41INlHvltdCcf
OLL0Kj67O13enCB7oZVy8b1GO5KtSB6MHjPPz+IUyUK3UY142Daunn7a+SIeQX7BjfM3Y9BFR5MI
j71Blkz3o+xNAGGJKS8qXdOvnn9qxjT+rsINfQqhEVZOb+/VeCDRqrLUS5EcceQTbOnUD6mTiguc
HAukS1mt/SmOLDN1GnFWXoK0zuNdZNVICxz/OS81Um8SLX8Oqd1Tt3R6QKdmvkxzRT1wH51kzzGY
ZBfG96ATQKzoFKAGrAUnBcJWWZiXWJQbtUZSTJKjRwiU6h0gu3qAkrhVchssuGC59aFzFYFyHOB4
gjj7pzty7dyU8pOM4/E1bopxQ0Vd/zJT50cSxij4caxH1hee9ezRmUwHLqyNNWEvOSMitCu2B9zE
cmt318LhtzslOVRGtu3ceDhaOH3WPRHbx4jWxCb3wi+3QE+QRrG3SqfMXWMkrVVplUOhNIw2bcHw
zfZN66CZAyO2pg5XXQ00p5KED1ZN4KyCpq/Xet9FlE6MdouPkshMV0CEaT31l4vAvYJI+CB0ByyQ
Lu2TSporWi/Fexg87BNj/xRnBsQKAgcXXUGuhI+BYyUNKndBG37llWHu21ol/WvK1c2RRC9bKY1t
nvu/cPMjfB46xhnSbM5oM+QyDXs4zwIyFRJCc9cFRv0gYgXcYwBunq4yg6vp6pREirGsSa+wl4pX
eashoIc6arZ8EmlyUbrMXxMFle+dOB1RJDEFgiR/HbSwehKJte7U1H3G+7Ux9KRZgUqZQqJ6c5+I
gEyiaPQ+Bi+7ZTrSGQeayNk1KXOZ0gpATrn+A2rAKxYr/WqOqruMuKkm4Gt+09K+9Y4zoLSAxYr3
KVnXGz+X/bkXIfJHiP5kvj20hINkOnmyuGveaz2cdHm2vpHQro78ofXVwIkPav8DEEH9UKt5d/YI
R+cvz4yjDcJPGpI3VwmHr8BsNg4Uj1j1o7NbKuat0aHQjKGLQlMm+lGRHwaX3g99CYm4WebCK5dl
lw/rwtFjkgRCTl6WF9cn/kv3XonGKH5YYdgy7miGTWJjbQMoTgbBdJ+OJ8rhULvAZ5OWhmkDfaYg
3fSgky4BE6rrzo7ufLaNV74yGjGJZ/D8B6UOmEmhmV1bPfybMiNgrjz0UWO8eKEmqdTQcNPSVd6o
7rFShYPau1h7alkdeqIrFv2jk/3MULGtfMK1OyxJCJn0+oABgBaiDnFvWkrG/KLWARE81ZjuDQ/j
nXBCAxU5gdBVnTUH07RRdRQ0jKYlQt65HwVVwV+7Y3LjdF+W3VI8DhvkEhyHnjsx5FoyRT5HDvG9
ZrYI+oGKOa63JTeI6R8KWL+NYobRoTk9DC1831+KZpIGVbinhJoKTEq84XlWtgf6jq1eJtCQ0XFa
NlpGVH14n4YDzct4p1VI6hSwVMJLV3CwcMoxlIl88eSjKqNc6q2k6vVHU1EiaLE2OM8k1oAHoT4r
AWmhH14NHlNezC0Rt4fCysN9XmzQn5AghoZSRfQ55Ju+8AaKK6Sc2OTVC5JQ0ourmsHa18qCRGBB
4bsYr1XWvneAInX5ZZbhNeyHg0IiDmKYV9ghG0MjGB0EsgizKyWuHxGfsocl0yrGkSJMu9OH/hp4
B1Mr9JWSEFVLwgaRFXl5SZyeeojpk/+WV8eY95BeFyyINtS5UJFPqI3HAc/rLgLSt0F12A5hjFyf
/NTG+GEE3B4MECaEclQRkttKh+kHcN0l77WpN45Ejle36k97IMHbstLnKX0VeBcNfmltq4js1/pT
byvUHDHWjKTVEFs21yb8peYIMkv7VzYR++IyPNQ1oZP6Z5Aynx/JJ6wbzF2aLJdIwj6qisskuUJ7
F3QT88l4aWI3WOBtdJfMA2440J1tEvg07HR3V9rha98k3dZjlA3io45XxbF3WOOgW2rHvON35gcr
tUBzPil9NS97itzkHwfJL8xLku9k3qFcSMPH0gVzODhi65uQdvGC/RZBSoInyOy1IxREz5kFlZTC
D3h/AQDLR78XUlANvA+4+evYKgmMrc8ov+R+dGJ4adVb3wJ07kQIIhAcBuDaICMchNqP8KuNHh7N
XjlXllZsqWEUo0E8LXPhpsg1QPacYWl114gwZLSy+lVLJyUr85uKtCTLJRdRUCve2w7WKs+qTmHV
/eeBZhSE344a/6DmJ2mp3oo7lLvISzD+tatiMp0eatfoyUemgF06eNcMUkQZhIeLovb2o0Q6kutv
DLWvQQ8WXYmf+rogAkXUi0R4yQRzPJhNJ7bB6P2k2XOsZGXvQqn9TPhHAcZY4kVUNYSsGzOq0n0R
O//oIgWOPRDIUOXBSferVx3y27ZwIuY+08MwwM4JO//igjNok7ja5vBuy66EohvHK4vOIvqc1MGB
m7yakuKJl4lq2aLvpl7btZSFKx/ljA1EWDF+JzF8Lp0hcbmoKfofY089CrcpdgLXwJ/XwtEzjvNa
m+i3Dd/YP3rs52DOCN8UMkJIzShHDW1vaUUAA22Oq0cZM6ko7fHhuu/obbgSROPOasuTb7vlbj6c
56Tm/cDz4vwwv9nfb27WwtthEUJoy/8tDT+TIA24pYPaHEYI50oYQVqmiJhnsCc92ymOojeGg19d
wwz5PpaKDoF/ZunrxtQ7QvMaVKj85PM6+61MZ5EZxSbIrWKfTV8yjqVdiuySfB8f69abGZsHy43y
BZ7UDit3GZ0airxAe+WwMuH5HwV6RwTgA6V8blUrWqxQ0zMlWZB45C50G76hJdL4GDMh6gj5KGjR
ghdEfB+hnVbsfg3HbYN6w1pWBb9Btbm1bbVX0VnXVrKiIgaetSRo25IDQ1Cq2kc7pvfVmJNymCQn
LihXDEb5tuqVB35Vxtau1W0OszBhuKl3Jk7MAckIE+FNNTrveHmdhRXYwKZtZ1Fbg7bIoQMy0FOO
UpJAg+lwhxA1gYIL9Khtk4quYvumehmUOj+CWKW9mi5+cCEyZph2tW1KCA/IYLhyB6hwDC7LDkpM
GYL3Z34vD16RPwnDwNLi9gja8RvH5OmtiSrJj1RW1Acs6dg8Tdv4EdQeebC199qYTryt9IAim+vF
z8IrPucNmKLhslbI7c4HFTd42QGmq0vljY7cbt5CoyS2NBnsEdHjKEz7NKrSIDd/OBDVyaL7oYdF
teIHQ6srysWlwA9AvChv7gcpwK8x+KAMTAQrhumDCLrsMZs+zrxFmdbPo57HL2Zqcg+1fWNrce99
0cLmYd4An0S9IFesv9UewdPmkBpcUmznY2TOVTvS+KGDdVkqAcMg7kflOVCYHM27RvHz0LjFl29l
8bou2+bYRFT4KyWx7m+uxd7B56rwRmmBCgadj93YNe4TzPEf8xEMtfydhkP9xK0125t4ozYjE903
J46BBvLeqcTYqDqOctU93TpmXemtYsorX4KywLSBPxj5KlGkOFmxNC6uSTbs/XM13arHG/FRBozd
xkrDOM/V44bqj6netGvjkWRbZNWLS/D1LshVZ1tb9fjSS3Gbj02/gosQ0XX8GPOK23vuAAoehw8h
gpUT5c1znPnvXEjUpdAZVnjMqdHRyUXRV4xEUzoDhTs2XF6VXdc9h44wVp05KNvcCHZNNnRvQjSf
/miPyyG01sgOJcMzvbg0vvc11DGI0Nb7ctwuxWsh9UvSygBtYUnMGreqL8XRD0Zot6+Z2yS7CrzD
tuvj6D3SxvW8QVmQyGfymzqFNt9gkKOGHtvB/Yqt7JWJR/RsNRTyPJeUpqAbtU+7JkuI9Z3rM9xR
6+iI1iF6TDFc/tkxFCQ2xp57A22FarBLmSxPe+jFS6I3zacTmvGGO1q3hyBbPvdJ8DKv97AiYHOt
7WsWjsqp1lLa+NOHaNp0AyLFectt/jElefC7MFO0V+Ep+3kD1+5B7vS5ezZS4VzUsMSdOn0v/Pmu
iRiblxxN8s4JDIOJZZV+pEzK5j09v25WTd+GJ6vs3ZPrKk8FsOOskOlTyhXvqRwzc6F4o7qfFz2X
YUCtF7/mpfuDTd0iwjR7vO8VB+HB94qJntha+TLKxC0TTD+4sKZPoVJJOBiMRRtp/HkLV0HzqhTM
hqYtaNTZG0c36tV89Pk1Uzw2uQwf531MRpVrwmaQ308n6LSKRYTvz+9TtoibSWKBQKvsj1xU6rec
oTFEjuSpQwGGT6GmSZfWb0VNfgbjnBpZMYtpVGhrrbRRm0yLgisoWal8qRJ10luTPbqw81/JlLKv
la18zEduydbYuyMFjnkf1Ihgy+qs28/7xLX2kpL/+FBZafNCvWm6xtVvbhYX50zCAp53IksopaVv
YpqY3jfRYF8UucoUdnrf0rK2fpTnTyVTg8eGNtS8k40x7uinJvlQ005OLYhU01Ri6KedMOoWVO9b
cZ7XSvMaoQV67RAZXQnO+pw36hvaaPZUQp4Xg4L+aZ0Hw/3cGVO8wGftHixZyxdtGBgkMwqIqrY8
2q67r7lk7EflPU2sx9Ccw1PeK5q0J0HtMS48d4nKqGaU4qvnsanoIIcOU7KUDxd2Ol2GacX87PuB
EfsUuWQ4dFTYZH5ItB4x3vy0GSBMJFEcbP/14v1pqVDFxrew/97RKMeBonF4iR1qDnGq9QRaTW9a
EYVwTJthjfe+oUcwvRZjURwgvVfpjl7Wx/yaERhTBta0mu4BXPxpIMblcaVXHeXGpgqHBQD5DmHo
0J11xfM3RMxTepleiws6CU0JoSrTfIxkdBrTqbqT6WIjtLz6oKuyQE40tZ1S9WR7ZKlQ/bRB1pvi
Irmj8ePIlhSO1M9GJeVTaJLuVN8MbyZJnnIyajc2auxgzHZlV+8NwL0k2dcM/5sY7RpRzNf5QXSy
vpLICBG8yay/V8Sxrm2UyiIn53/3IO+o3ESc3HJe4SPfvs6HgqKpIGIlm/H78PMzrVGIl85M7e8V
weiU61JBhPPXHqR+4jyLiCL8a0U5IFkOXNGs5rec184PmURSWHUOgubpY32vGAORMF5uAqI5/2dF
1GLaoIkp/16BoFBbOhh5199HmZ9R+ebypAU0Kf/7lczP1B4vIZGi0OT/d4VWo+VkTkf95b8r5tMY
pyTqTtP47qcV31+iSLCj1oVd31fMa+c9BpWgxEBG9t8rEBVTcqzQlH5vPD+rDJI9jNEY/17Rye6X
Y4fB/q8dYoRbbWM199fliFu+9duzrUfGSvdssl2jcA0daEQO0ZKsJPR1NLRbR9L/JHLUXfkldX5i
y0jxfvd88hZ7XH/LhL+M4rsrKEGCcMzOX1dUGJhTqGBOFoTI4nQt+a8TSKIZ+O3DCAea7mL7q3XT
XKpdfMBTh6jRs/ct99CVS+4RLKO2NQ+GmeinXlKd9x7ModJfCzoT0nJpVBEBfcwR7+MJBsfeZmSe
Dg32ySChYYXTj/DTFXfvfJd71v8Rdl7LcSNblP2ijIBLmNcqlLcser0gJJKC9x5fPwvVE3NbnBtX
LxWkpO5yQGaec/Zeu3KbWKXIzddl6ITUWghbxHtSPnuemBaO1WiEUDNRteFd07PiJF1iJSX/cGyd
w9IKfms0SDZFVyYr2T/4YftQ6xCifMaBS8+JK3dUUfSMNCymJYPsYpHZPdS0Ut2XLIgLEZi7Hmd3
UMUJwigyrFtbvHGU/aJif6X6/6XRuSrpYxAUxgQ8Ngg4d8KUQnZa/7ZiunKRUutoKPMnpcH17WU+
LX8neM6+/FZpnwVm2AV5UYQJrqNBFQRZsA800RARBqti1NWf4yiGd5Im8dpW0t9d1m3zLHhucqX7
NEhYtKyj0l59i01QhiKYySGE58XAnc1qjnlYjLCg47ZULyht5vDvQ+Tn/iVDxaFhMWPNJwzPUCE/
C9ZqE4HynuKpI63uHCVQUBeC8anAGsLIdsEn4Y80MgI15x2EpFRzyK6b9+xU16oWL9wETfvGVwbn
xBU0yKm7OYYo3RHEdD3adLC0tV8I8tXTMH/J8pudNrPDj4CM0MMkrqTR76YkgKYlwtyD/bJLaKst
W3bps6qXhPUiWEUV3fXbJgysozA4Jw+15INi6WX+lZA6G88zVSd/sLnOLDXLXzQIF2eoQj8VBn/o
6Ssk+jbb43j/dVSCfSLsAXshf6u2TrRl1mC49/80Fl69pjRM1/e/BbfluIJG/aYTiroPkmpa+l5D
NA55tAfetvnM50P5WKfB8f4rU+tyEffK9M+vypwR49tOcnLa0nrOyuS3VCZ5uv9bmk8/E0vW5/vf
Acx/aYoouKh025BEtMUK36RFVLnxywjrS1mQUZkj324SclGLQptmuS8M7CmotVOJy31ceIahLfLW
DNcEePH7v/6BnlVunOvdAW2ldiLr6jWIRnPdj7hKII9v8yr5aBwcpT18LxYS5q8YsSrk345m0wxi
RmKxP9jCPo9dfMFJTE69PXmuxa7uBimN8+SnHu0nrSHn3junVrsPzaNsor0/SWYORLv2tPArUjqm
YYUW+tkp42casAdb1L8dEbnqQxuhwJlZYQt1Qz/NYfjDDtMWtX3iwDRx9fdgCJWW8Fi77l8LrZ1W
cRRdY9pXC8ehY2G3dnZOIL9V4rnLaBSL7NEjPdk0jNMSYP6hzwR6VzzbEbZ2ixc3423GOMaqZaGv
14jSC8hTsD1jTZrANgyKt0gEZ1OSneRHlwLYGGLPLfgkeXQqpsBYlC9NTXU1KC9FEXrEydfNJvZx
yKb+qymFd83T8Hc1CIYuIaG8Zqbt8dgAmtIIIiDfblv7rVwhC3gK2+pzjjtfFIWzqZvuRsDkWm8Q
O4HGrVcI3CGV5dJcGqm3nGR6jIppxZloB1fINaX9Q0kd1Oc5OVoR19BUPcYeR5qkSc5hYSr8U1ms
6AITfTWYmxzR0V4pq2ubsRQ0UJ0XpC70wUabAtes8mNTBsyu4sba5oGGPCnW9hMWUpkNCPw9RXHx
Wn+OvFMj8k+1Wfr7sgtWo1+9p3byEU5r2/iyhhoU2FD5rh5pjQuNZdGiYF40ORlaTkdedVwRB64w
cwXr/qW1S46TcuG12cELu7U1ByRW4wXSAXTtOB+W9qPTisaNpoFhVTPgwCi+nNrK3JwjFEcI9cNr
yCwQ+QvEPLcW3c0qo13ZkhpnKuR0lWbutp76Ky8mZ1Pq/iKED7WaTM4asW3/qMP+MqDQejJtDSYe
UjjfC5xTk4yMKkebhoQdb+iwlzeIfA8EX+F9L+mykYS3yuewSKwwV6ITtpJ2PZmUxKHlwyPjPex2
QvvCyq1DdcpPtUKAll2JPZHhB4aqz6rRmAudLITNCEyILY7sSeSIiG2CNlEOQbEyc4IhR28olnYa
bxmJL33b81bezNpS+qJYZZO6GnIqHVpnmAMJyyFclXAWEb3mxA+v/ED/JPF1tjajuJodu7rV/pqa
klQA8yVRvY+GKRyULnUzGVA+7RAFatC60uB/Eikh8CgxkfeSG8M5DmIuwanqCdNpCvaDCZ1u7hzv
v4VCK073n/z/99P9z2RnvkHtozMkmfbGUXEypv4df4qzyeffhvn/FWQyP82+qXUNA468IP7i/m/v
P/3n4f5nDXowKE3hfsyZdJoecnEL2dfJavr6ZIpg2ZkPjdob+/vLUUkmc4XeieV/XqffQ+YA/Pau
iI2S+Okp7otklVfCX8omt2CHMAuoGG/11vQwRMqvmikA3+4jWI5FKb7wMC+UOWkcmC6362jl+QNp
LvkDAn7zOJjpMcviLylFuC6lgUwE7EdgJfWu1lEY+nZCqBgtDDeo/JV9H68pjX8DV91sE53dWhGB
f7PmPytEWPE96BK1i/JMx30AvRF620So/mlw9E9Jw+GKVEfbthNCN1BY3qMmy50AubZJUWAiUg47
sfDiHogMgc9BF+H99EhUC7MPJ3XsvQIQ7UwIk77L++mhqj8zJVGPKFFJ5sQjYlIlMsXQCEvl6JFw
NKS18QPOlxuTz7qa9LzftiHLLLHsF+I3xwe/qcFhacO1SZpNwEjs5oeqtoIWQQE6CXdU5nyepE13
YUjWUxqX6trx5yOtpWBlFW200b0yX5HMixI6LBLORWJ47DuM80aRnUTLeLoZx/6m6g9hkr4PNGkv
wnGKl7YZ8Htl4e3+WxhsxO9grIxrrY7cuvaYXNXyK7JKcaqS4KkfpdglGIMvWaPFbuw7Kmmgwz4d
0NqPpl/tNJGorlH6tWv5OAgV3t6KviLec3u43h8amqbnCWNwMEigfrl8QZK3KCjotaiWl5oCE18T
xDChKP0KPQlDOq8w3lRzWjvSeSmHwdSZKZNE5DteTNbOEOa7uOzNOfd9D6suPGAYzvMFSab2qsBs
vOhF4S1y1Yj2Q9gYWxYxYDomBJ9GVqQae8WDAXVTQT38Dt2N7CTAm9cCBIRLhgOjRWx6y8Lm/CY7
K/nAAXnS1TB6ttonh2EqgVVWA+8S7VuekiRaGRs7ZkMsHBndFFE8w+RPjswOy+ExsLrwDdyNAYBs
P8Di2je5/7sMzWodzFonldjIddQb5ZHYlMyPirdUi5QdOXKIb/xTEvC+YOmGLzGtl4M94abXHQdU
ia3A7KCi3sghLV2s5/VDWujetiIl9wlWWb5u29FaGq19VmtVnr0+VI51rfcu8IHh1Uc9owJAIL7O
/zLS5Et1JvU114XJjM+VpGgeUyZtBLLlw64rPVKoEJavWpqpK+biyhkcasuY51bNkq6UWXhq5P5D
2TSr0Mu72/wnScutp8gWJqIVnwTdcM6orVhLSJZ9oSrHpCgMDPzUGIg1i7RwTolP7W4Vkv9LIGzW
S5WsLK33LjpSLSUcyR33Aex3gGf2hV2/OCLOz3WTynnilkGqw60PRAJzv6DhNnT+TbWsdA+JscZH
5QdHVCL2zssaCB6ms6hnLVnVU5JRKkR70U82cGWopSiOrQXH5JaYWS3d+mE5rPSEHunYtMVPGBkv
kz10RzMlyKxMyNzTiOJRWeA0MW3jPrHeLXLh6zBi6qJM3jbq1L2FauiJ6z9n1qwT7xn6yTbU2/6Y
KVmy9eefsKYnKKn6ZEcg3l74qA2WIkr6oyDbSipxs/PyllXX063tUNH5S2p4PUoY9ddcrypcpYQx
c2iJLmgddBgNpncdYp7RmISYQ1OnPTpmZ0mHMCIt2Xn3MIFuGiTz7lBqMc3ieFzWZKU8B7SNDCh9
B12htgyN2jsOjOxdy05sSkWMdWWX1ltol9C2smOTxtwj867QzDKqrHkHbbpjTCVfiuZHFuOsGKXT
Xfq5mE4YOlvjdPXLRp0zZ0PXqSai+hqn3vlK0ayTOnyHB9TfuuJY5Gb0jnVA3WqSqbhEZfiDhvra
9h2TrpFl07nXtJtpULYjL2w2qq+/wpoobmVgvaXM/pALKJyyGFKuxtgalyhE5ZPHVDtXa+VVVUC3
9EZD7E8KIVbvSWaquEi7GGUD7oxXMRbyxQq1d2lhF1GcWZkpdFeikt10eiAfOeBxBHGik2Vhv0eY
dG6FcSZiUzs6pliFY1ejqBq105icOjPQfuBzJIuv9dqd1/ecWMqGOHuIy6ifs2BrccZGBtHpxyqR
PKTRbcRTfqpiZXpMa2bndfekVoQJm6a+VGigdflkXO4PTloe7UZzDoCRozVMIJ1E0bC8QjmkmoN+
sLMsOlF2/lvk0Wfbheky87RfEZlxD+Y5QndmiEY+3h/CJn3VLe2opbF1iyY01U0FAKtUERYoLUlN
oWbtKrtqiHsP/Q06e/1ZT+2HjJ92+lhm5FR10c1QMZ8FsOfeQ7QJvkrIW9XH58HWvYfc13/7gQF1
0ZaGazI1vVESfComLrl61oYmffYJzmXcpH31xBhIQbscnMAFxzuKuWQ/zAMMNmZ1F5LJsXWc+tmo
ArmWBfcGpzFsmWRGvXimfmonQ/wS1tAsGkKQ0eXiB1n4RawiKFXDqw1wREQ6umvAzaVda9dKAft6
553U6CrrqHTeimiQKzU0d3aFfmcQmrY0sPD+CofPqlWbnYWvcmclzlYPnPjV0AplE5vptMIqsm5m
XWMHU2eF8tZaVq221+IqOe2lWdcrDcERsma2UgWwWZXF0ZFlA2m+amPaATl2v5V633iuxx6YwmyZ
ZeTg6bSZh6IWF7Ba9t6Mo9b1R698jGW0TSqPdLhoqN1AptGTD1UqhHGxH1E9nJJZbYv1JT51yrBk
JL3AYHwWpW+/5TpQ3jwB3tLB/nZxc64YLWfbth8DUCigwmP7MZlkfnY0Z5X0w7TD05E+qVmPUDwG
8kqF0LZVuGqTZB8yzIpHrNtSXYdqX7zFVWntfR2A6ZQzUiGYsDugyQZcmkn9VuY0q/xyqPd248/R
ujmscgYUC6iX6YsKkGwPfTqCgVxgR836D0yqftU7v1u1YwqRlJual7mSbe/vosZuoRHX9mtRnXUm
06cAemdGTYtkqYS/5DsTWcbao0PE2AG7a7Sxffp7cagykoBQcx2cInbHDsuSHbYMd7rC3CLnUckY
1BNXF8JhNshlkiE2R/ZsuTiosmtNFFcTtozE6i7YCk1AvKvB1fZzVyJQlCcb48BKs8Fmde1e4lYz
bN1/aMy2eNG1gJoL5zaL0Uie13tqWDcgp1kc/LDQ6tOHIPBnGIvZBKT5z7ndr6OCJuIE6WU91j3F
R5jGJyf7WQVZ+RzpXbXJFYP00PkhMGr1U4ptPHtuGlvqnFgFic/zzctGN7gR3Nrt/V6+/9rlFelQ
QXLA35S812blMrGWj0Fh7ScnLg+NKMJFLsKEacEcD9sO6WvHaKfrK/lVW6GbQH8mNbYuOEAr18we
rQ/BbvWvH1DOItwdNno01md1fkj6WejFBBAcgT3Nu7Lc3X9CSLGU/ijOkRU86rODRDEa4eJHQI9a
qk9m3x8SmTiX2AhvXGbIZzynesgaG1NFCyUFadyREsHYtSKNXGY79dZp85JA0/AT6xQRdAYzfUPT
JF9LE95CodjnOiWpdU6fdxKL0rhJ1o0qCIOTtra24GPvdWLhFoXCSRxtt2fX5ZY45+PPLlrhA26u
ouZzbSoSi/0A6ktRKXv0R+3HeKhGIra9dqL90+nqITanYeNX3qMxe0F6r6ZJTJO509r8OHrTIstN
+RiOYrgYctwV4wzVrZEXYqbVTiGV85K0X2vHBLYhOfln5Gv+SmfXPRRlpV4lkpYF+YL9L4DslwQo
6KbgCl4mqUO3huIeBPG68It63Sr0cKceHNYYKk8BoTUhn99guwMhBDsFAPQBD7Fwe99S3hmxr6Ar
5y86oLtNH4tTo00xdfdgvkdJjql+Gj/8kozMyR/LB82jH+sNMto4Oa7NIbDiF69th71VcUxJ2Xg1
LfHeGhbZtLfkm9b3yaplPT8yr9dOw9Chma0FU+vWeemaMV4nBfboNAwDV031dhebCMlbi8+hFbRT
g655buv+J4fq/qLaGEtya7RRw2GSIsL3Ziu5Q0coUGgFZOkHOnn9fH+IvKE9NkWO7JvNwC+9AhwS
J8OmTATQ3gahtW/A8EHzibQEWvT9z6Te/4CnLa5O5x2TLLFeBIzhddQ2MUi8fUku3D8PnrBoI3YK
8UvO0D62ZgDsqG3OjD7mQ5Z6svrotTEq5v+jirqtMBK0Mp660XIDOGOoyQXZCeXBAae+E5ZNNTNI
lZu6k8h5nLIJ36K84pRWDg3J5tpIhDOR03odPtqoAE73h15kb7UNolsLq2ppNcX46ot5qTBoQjhD
fJGxp6/hDlgnu2Ez4/AzHQ0IDasWJCXqRXtw+2xOBW+Gt7whRt5LM7nsq7J4AU6duQ6bLlI17X2q
vfDiGVN4geM1bPux+hnOzqMMJeqxILtm4feN5/p5NF9+iGLTWvTbMZtwxQ/5efSNaCuiFsx+5+mb
MlBNt+y5e8f6QZeP7YghVnNK+cBOj1yoDWmAJIbrQPG+GF12ZV48YhGMXM82EWnHpnWFc+gmbUOm
t6quRJ3kp4glnG7/jtMlwnM2nZVhM/+RAhggjtXl3fijFAk9jZAP1ZacGSNTGx7AcH2M0nd2RD14
y0D1ApB5tIp1PWW3t6b42FaQu1tuqAk7xDqeGa40x9aSKo3yacQ/1v/UlcJ6rNIuXaQ6xFKwd/17
HsNvDsN3FM4fQPDNk2rgD83QFJ6yLspdIbnfchVtkSyGapU7+jMf6LBIyxxYeffTTGtvIURoXWZ7
9j5q6+dy0CdeqM/NZiFLcxRNPTsjBnqsd855GvKa/RujAFpkslVjWKGISsYrmqZdLkDdt1qKp2r2
GBkQTesAo21h+Oov6ip2sLx9x0766TPBuJZxxZHWoIZIo+pWKoqHCjk9D1nfnyty6zZo5igyODYc
yDjYhmqNEMkfTkoVeze4fDAOB/HZH6DaXyVL2EvZ0WnOonild375JILeu+r59MggM1p1DDfO0bgZ
iEGhLR32D6mSyncxwQ8vAQfeYgXce9ZV7VFBKuYOEaoa5ynIIueiSPp/wICTB3afpaeqfsSGuxhb
Vp1e60oXq6a1rzldsfYk403vEGQoIkVa52kYBaxJPpUFhxIa+izyYtQRCMrBBdahbxhx5VfL0z6G
pB/fIi3c2TFJJLYSjW+hX55bAloXPTywdXf3OkwGPivb8hbdgAKiK8OvkIC2t1hE3hpEhbJWWGyX
uazqHV1DIAA0jPBNZ/LGpuFfcRpvjIyCAyLOe+B1GLq7dxSjVEi5+AXxEpqd5+XEbERYhuUPFXDv
TrUVuWhVQ3msaNaAeR7khg4FCD+9zH6IHL90gStqk2jBZ2VU4StJlJ7RtrRQnfqM0JJ1pw7aV1sd
7E2W5wSxokVdloU0t42wyS7BA7lpec5bFjywDKBRceqNopJ6X5fGU81BJedr/kEbBkil5VpeXh6E
pI8E9q7e9QOTRi+lBgKZv5n0+sMbzPwgwtx0E1X4h2HSlIUh/GhdIxW69HFjArAt52XV/tCLzLWY
HnzVtrWYko+kHIJHxmPw+zqWZqcasUX6ykFrHy0r95fMjT3ibVhmKaxpKJXte18ozdXXw9+TRirN
8BJY9AdTK2geEskotZ2cVdo0pNCoSQsaKaZryUx8VXh0mInDsG/pmBZu1ZlYi9s4W4MNWyc2U8Ep
m7qLJKd2a47A48lDfjbbkmEYibSxMmj7YppeoXYAGyp4n75evgh2hWVKZAid9FFcoto29rXN8LbA
R4zont6O6AC61MZLHKYovaIcpG//YjuF8Qsm/Kmr7KtflPfzaLgfDHXbWoN/uD/oFrDezCmOmayM
M6j5r6EvCRUj0wHd3oAruDAOeWAW1/uDSrdWB3BxtjxUkJZvr3st806VUMqNF2D5IzJOXD3Eg5tQ
AY8GqUZrgva9gZvoMOJoxIsFgPvRCaf4KQv3ekwWOC159m69PAHyvaZlkK8wadbX2OrfoCiE60a0
7RK95HThrHUoK+LAU3zEE3rDKxk8w7X3fg2ybTGFsg2pOlJFKuGFM4EFMvuyWN/7LWFWVaveKKyr
IGR9hQ8VgK8PkapCM3xCiE7yAyXTITTNSwowbc+cDW1J0u7up2Muj1Pc6A2y3UZZF7iPKaJyWtl1
+GEOprnNMR3RYrl5elv8Sukgu1VTqqxKAkwU7ELigDaknfkc4eSmBNuOVKmXx0ynHWlaaba2IrM/
Gv26kJwyKkUDgThGq6RKvCW9WuvmBDEiq6BgNGnRv1LGaacmRbTPSjulJMqUg4iybW/iVJb6qWiR
JfvSiiBZ59Rzg01vn3ccD+Z6wuK2priOjxqNcHBOOSHtaCt93vFDm6XxkpQbvbK55xv51FfmK3yi
YVUk7CTpVDwwqytZpdt33+SVJBQBO7OZ1hMnaoa2vbftZHWGUJM9JmNeLbQOJyYg0F8czvE5OuUJ
jwsXrLQkKsr6Edm58VMm3IkC8RJsv/ALL6OH8VQJwMTOAsPWc55smGZlzDEEY0z6K2yqy2hOxe8A
045Wef4DjqbITeNipUEg/pnRTl5SikXXGrnCUJb2VSsfJ2fAcllbxq20il/gtzelkN4WxNdPm0SK
tUCle/Mf28xiauQF7bFU0CW3Zmys4QOhohU5h8cWIomCdhbC5kuf4YYeu3aW9SrZAoiYea6r+DMJ
9F+hHurHgNna2qrZt63KK7e2GUyu7dTx2lEZdnD6B/yos9IZ2XM3qw0tu1Z3HLm8Retp+6wfy4/c
Lz8BvibvmVVaC4AV6Fg8DwpwVYcnb4o/dB+DYWcE1iqFdQfotAVW1dEMVkyHuX/vgM0FvAo3/FpD
VFeCSoNLUg1ru1O1ZaXqaKMj6Md15slr0IlqE9LVWVABNIbEnUdaORYp0MIELIUVDZVSpelPfklB
HWC3fr2v6BqhJINAufAONSDmfV43/uH+IFtL2xBaFpyKLmNW34zOYQwL56DOP9XtpLhWBWmU5Zwo
l+F1AlC072z6nrai+08ElcZnJTU9hFTBcHNaPmZCNTjPxK29JW14PMStZ7iaimgc8tHgAuNKjo09
fPg1XlTPMeBsWOpqarhAkklBLOI5DXhhFdVNxvcVgk66IKELsD/GKwyRh9YZcMKl6rUenGhnjvi/
UK5CXpMiobtjHbQSaBWo5pwkscFaEwSXr1AM6EtRsWhqWqvjw0DdKLjrszqdXN8y9C2TzR9amx6i
WvcfZYTalemxWI3YsFa9p47rMJFyEYP733KCzSFb+zUdHTVcRVm7nO0ALqtMc4uppXZB5z3n5sCV
WWQWznzlcyKdazu7sKTSVQ+TUmFMSAEy8d8xtnSGL1LVj0XfsNX66lfd6CCRkmzYKqT4KCXXTaiR
1SPxLyvWe+xn4gDRdNf52BOHktuawVG36lJ/vhfncjTgy2vTRSfEtlFL+kR9DmfAd4tSMLIbGN+b
zFfl8CaUOHOBTJTLiISxklBg9NTU+Jj7l/8K4/i/cXn/jsfT56zE/yQA47rTdambqmOhlDEQqMyB
pv+KgZySNo6NHp2B5hCf5UkJ+CEyD9RULJeTYW4tIplWveT0iMEwOHEkp8ioteYM02za0ff89Hve
UNSQf1VI7cBxa2Oh+LlSk4TXKq8JSnKMn4qGqTiAlr1h4oTwxZmWTk/yQ5nh2mqjWDmxdSgn2+x+
xZIvKR7UgbrWIGXKCy52Kfu/RJpqc2zH93cuTcN0DFVRdErGP995Xk0JJVhB76kvBIdZ8om7SRRX
4j6KNWZWf+1kibrLIM+mYO3n5gi0VxUURRAO1Vrzf2a1kvC95hF6TZ+OLNado14PhCH5zngNTUlJ
OlZ/Ca/9M2H2/oVZlqNqilQN00RE9+fL5uxUTuAbck7t4wngmbrPwnQ3tNPo6jGQaBr903JK7L/l
lP8Ztjk/r2GpxJ/YgI2Zi2jfglSbSOReQog3mEDdWPf0VtSY3poKJxfIzraJ5D+ROYTd/Pfkxj8z
Z/95Ql1SbBg6URtQlv58o7Ea5J0VBLxRaJO7DoVu+RCoLUIXw8v+8qHe007/vBgkQxmVukyb2+jK
t9tADnYk64jTWugNwV4hCu6U1eODp+J2IXvKvGqZ07Gc58qzYTApQnOrN5159HrtDe+HciFmfVuT
tITxNYacwNDmL9fr//+9Wyx5ki9Bs8jY/B7qrNvSMxuvp8FCJbXDDYa9KM33WAuB8+gMTNj1zmAO
osv/XiHuEbZ/fjSYPCGKmLZUdZTj3z6arkA7xUkRsJHOPjK8On2WPbEWMqszQhA4rXFV7Xe/EMaj
A5eGzFrQO1NbLRsjT27lqPVuKst4ff+1hZJ/0y31ya//spL9l6/QthRTZ4t2GOzo5rcbgzrNCdo6
TZf1FCt0eNL8yJ3x5VQWpmUH64KKCfah7VcCZX6Y6NkD0uZpVdVqfKDGdtYgjNRb81UQdlHT+/1L
WO090vuPz9GA1qNqGu/OlvNF/e16NtRBk+qULplkHjTmrKT2FM4utwJtVRvZzC4L8w1SwYQsLOWL
VEf/yVPS50yM0drs1fqMIL8+5wZNgZGYe5ixxOeoGafJtNebhVLEyQYnq76XIlh1fbouEfh/WGWZ
QO2KYXjFCnr/+SxaZ4P7l6vke0iSxSXiOJrFRSKp9r8H/uamUjj48oEc1vJJorUQfv0Ze71Lw3Tl
x8rOj9X6q9UWWhXEP0KZvmRweZ5oKPwlF1v/L69EmorBhWo4zN++rxsalXgaqpA8YwC8JYyGqVEA
NfQKgSc+iUDQqAiiEEdTyOYYOdkPo04ud4TBFIk1Rsli49EMImfD2oykS731TQ/BM+nOxsQA1Jz6
nTbqgRtk9bQv+qi7ItktcduKdGWQHZTqJRIo7IJOHI1LwB5I59XY38H//MuHfn8r3y4p0HmqSo2m
OZZmf7vkQfExwZybTpQGACu4wHaGU25JB5gOTKTFo6j7r8YpjS1Zx+s8nHXrFp7ku7LCHhpvqegB
Q0otvRj2btRU72yUdKGGyLhJ1fnb6zXnuPBvr9dkq9Xpp3DgkN+XEmaQ6cSmQYdumB5yh2JMjbub
WkfTIgaafO66GFtFakXbcWiemC15h44z1kZDx0lq0NsweuZ73kJ50ixzWMII/VnpYQDWUELJ8win
QfFLQ1gvNslkCqBlJVEiCd1a0kFNACMcipHhXO423TZpLIr/odilTRwg7QBZlnR8g4MFlaKJ7ekQ
9Rn0TNLD1xW87nVQZjDKDFhlPuKmozk6dAD1GvZhEES7KBynZdbBTlbTAMaqZr50eZcc27r7SDmw
L7wAQ13j2OjpRPgY2L0CYM/ZQTAo6DmPDKD6Rz+zAZ3o4V+ulHsk9h+fvFR08G7SmRdxto9vm2mN
PI6Y1yBd0s02KEo9Bqk/Qg4tOWPXX12iBEtV9unB79QMAUDBoWjULwrRFsi+v5JUyFsudP0vqenq
t3tV16RUFVZtlVk8L8z5tiYyaW0VGiyM9KbSWQ45T97qyoSIDQ+qTW7XBtUYnu9RbqdpPCl4rdJ+
+upCYoDDtvv1vxexb1vs/Go4T3HkILCMD+r7qymcqAmYJZFtX6g2KB1iI0N0rxECJKxycxe77cxi
/7+fVJ0/+n99NbpmapbFriA1bD86J5A/9wVp49krHFSHJsSyB2/qhhVlTAB1g5mjLrqfea9F24DO
966ESeXM/+AvL+HbUfiflzC/AI0Eb9v8frYwIUUTf1OEy/AnDhl8U4Xy1FvYDtSGHNKhyFYqSfEu
gqsnS+u2/0y8/vdr+FaH8BJ0uraGohoS3gbUrT8/hVpaVR+NAA110X96zDqXTt5+Jhq3+f9+IiID
v33cugQobLBwSg5Uxrc7IRhDwBNVhMfCigjzi19aBbf2CDWjAvxcKg7HmvpDhxb+v5/3v7xB01RN
Reo8u2M489r4r0KrV6g4WcvEYvAK5izzO0xEHDGD4ae/PNV/eY+2Y3NMl9p8ble/PVfimZKSmZFZ
ofvjMi/T4Sp7Ge1C/1VJuzcDLdOJjHBj6yd3w5pnn3O6Tgthe+OPVsMXrQew+rQi3fU0Ox7QrNrO
0SxCbBP1gLXW8+Fd5H27ivPOwWKRbggocZaFGuoPcdJgB0daCARs7dv5eOg5Ao5+CrFqxg2W9ixI
0PchWoozoMcVU9at1UiFmOoQmj7uG9cL9PhHNShYJn19FxPEhKZ8aGeAyJWclJEGVdw+lDpLsabh
TMpzMa08v0zeahNiuh2ghtPsGOxSrJxlYk5nUSTTX77RbxURlyzWCNP4P5x92XLcSJLtr4zVO/pi
X8ym5wFrLsiFmckkqRcYSVHYdyCwfP094NQtkUEicVvVZWUtUUIgAh4eHu7Hz5GwZ5EYgmjW5y+a
NUQtojoMDBAi8Ojn6O+UCuhDol5TFbhWDXUafeHDfrFdwCCxOwC9xS3giw1NVCN9FiCI4UoCsGV3
T9L2nsX/vz3MV/MRRdwxEc1xnMyp9MSiMAJIFtBiA72LuOdw4sWXywF9T2AXbTxL9InB1PleBPhk
YYJfPDCWVIV2pwJAsoKVpQw3bFlFJTEgJgUDUSWNgVhZOHp7oJ96I9R4dtO1MiCG6pID/HIOIQ/A
SwLgspAvwZWVGnccZHCj8yCMBAwN7EQK5A3lpEByCBnWrdz0QLAoGkEGDZ44C0qU7SqN2E1foHEs
BJSqD+rj7W/AfbMUOBNxCKnoVsS0qWOBZOgrigTQ91R1lqLVLDZLgMk2LDNoIPBST0MUsuuELZNd
gCKdPigSMUe/RC0pz1Gd8hjJBnfTNuyUOxDtBps4HUYdBKBkdftF+SnI/Hx+iQo2gorcEaQVcVP/
vA1SkISh/Cr4BpFkdNCm4C/x1a5/g5hLNQgsKFEhlFg0sW8EMVvruQTCALi/0hgj79UKIJZlVJrH
m5nXoiYFetNBmXQ4R0hThozMr0bwMSGgb/FHZQBg2dZfiEK+7mMsM1AZHJTDNUyFiqLTNClaDYhu
vayGe24k67Dm0WwiN/f4axB1EBf8xteTAFqyCu5JIm4PmixRxsZFwBeQYGBAiNe/72Kkbv9oF8sy
/NN7rkBlefq7AJrRIwXV+kauoudv8NuHAS0o4GKr0IrnW4CAZKbPqjF01FDBuG0U30wRSQMRq4r5
fQ30u6ZRfYFDWg2nzGZyVCkbom1oyVF9/XKwORGpIg6ZMAU3oM+mh+RvWDclIBTK6AsbkNlCud4I
cu+IelcGLcPm5386LQU3d1y3YOWIplXK1KUAzRRRo6EUBc4YnSlYkBNDqcNcntkU7nzeVHDAqipz
uFYD3EmP1CjpEOaR6unIU2TnDHnk93CQUYZDEHSifXte34ymTtlEWWPhdEGk/Xkd0y4vB6CpJvax
oTu2KcS1kWILesh9JmpNFoyD/+ptkQNCSV1AvAvPJk7W8yEUwhUxDMWg8XQIJOoJGI+M1OMhuFtE
wMxMYi+VnHO2l4HjrWP7ZN+HyUsis3u59iq35nNkDZTsoEQcDluleCWd4LKACOeaH+ymYnafDKnN
Z7V8yhu51m+v1dfDEW8sTjcpBWGqxFMv7w0o+ihQwQSrd1JaLAM16DQcifmO84SKcmqy/sTHKwgn
0PYshurfrZ2saripIFspfXEeE/8BB3Amo5Oo9RxlYF/fg7ZMBm1bpHUOquCezVb8mQUcei2CvEbv
xPilaBvhCFkgdeFbfrEc5IQ5ThGRz2L5r0m3OI00IFE0CF3n7R6L8V7kQ+pD2SroE1q4xX45EnE5
EWWIgQBfiO0nUmbKjHFFRIwGoDWgup7Q4Mi5FqlvC/G5kxGqoNluacHpMgH4KJHT4kGBok0hEWKD
z8baFhFhZCBu9KGWxKccoCoTs45cLR86K2UB+Y/QVWmobRq88mDUqyMfJ52qPZZNVbiA5NTbMLtA
pPSIeokPrQRda70QzKyBvEv7EvwyI8ipbtso9+VCh5dWWITM+AemSl9y+laoVRmYPL0NCrDjid1d
r6XNShDA2KOhRdOU+0Kxiwh40WZIoa58jrkqWsjEfTkE8BJo9IWqOw5VXEcobwmdXxV3BAEh/QRN
AV7wTmWnlm9NjRZiELqKNX0kDCZgorzACl8CYw93+jwqUQMeUWZft7+AYs9FX3ZG9EToYyqBkhZO
B9TD3RsJUBdPkcDZRAoJtlrd7OqGtEjzoDmRH0HsJaZlswrYIDsWHL/18aGOcC1oZk5bJAPQ9hoT
bfjBMUVrQ4ELWo5ZcZCnlp8ADa6bCikqMchY4MXj7ByMSFbhnsZtRjQRWAuf+UvoBbNExQJAaA3l
C1DgfbbNAd26oNnsJtts0HssczUqDwQyO5p4kH1u3RcpZ0PLFAKOHBKSuOAGQBYLe3Q0xnf8EB6L
Rtvdfif+PVb+dHThpaZrg6bgoo2IkNowtd+hXzqAg2zRObbOQHoIUOEPtYXgU4W2eB3JvD3S377d
hbKqIyXLuSB2C7L2yLfSnShoBwm8ByswQoMIOQzyE/ztY5jVMfghAQKLvAciV6nZ93l3FlioUkuR
kB2QSQPFvqy9QMGBv0M2Bd3HACNLERSQ6hEUBWy3KgYgZ0HMB14xVehWaUVUBKYT1KlFXwUDEe0u
M2sPgoYgxjI64IVWhQ/Z90qCwkSKeGlf9h3o6wkqHDicAf0nWnEYeOVnht72bcKAlpMM2oYZPdGC
LqKkqylgfCHB9bcusnuF2SVKk64rrQrMDvUt5OzrJ/QoJHs2DiGSqni7Imh2aaAwR3SNQgMBVSeU
3JFZ5rGFeND9IYWiukJBog04EA8yU1Q/za7stqMmjxs0l2vbtAgcwOnRNSaxV9Ixjy34EO9IWYZ3
qNn/UsD5BmzQJom1FnIswJvIIHI95HXnQ0VD7e0mAd5aEqIJyVw8dGkrop1xAjyKxN+oJEqMCt3x
Jlq00J3HtfdBgtQ6g1N+xeQAO9ZDPNwHNToShpa/A8X3W9lDA6KA6PWGL9DrIgoKSPF40d8EEiNt
Ii1WdJCHocUe2YojPxGfjFn+M/WbfJ2XdWWwSECB4RlM51A55JVKBB5egniBlMcunHCBxjN+h7Yn
5pJmj3I1ppYcKcJOLdKjOgFTYgKBaig6eK4G8MLICcwOKQc79nnVqLmSdRowNu8iNQaHeT6s2lh9
A+efvBZJhCsLkhg9Knz6O/11BJJMfhSkQzcxivhKW/7wBzMGznpL2OqIRoAaJftOcIoE0L46wF2I
JSRY80JPzByZL+SGgc9NA+GVKcPgwgY5LBX9mtuihMrUMBbkIIT92gMNCfDG2ggKegG0LK3KHQQl
ehK0oQevLwgdgbM0QTDhb9U2Lq9ZdR+AAt2I0Di5U6shsDm/rVZlArCyyoGBWRuT+BAn9Q8pzfKD
Fsu/ZCnI75oazMFZc6incl6Rsb+UNNR2ajw+iAAIAraNTjWu3gVcDymOCACFNgdn98iuCKsMZxDh
1GhW8wxc07ydN6gAmwfVDybQEkipl7zulzsh3KKNkxw5sNEc0wpMiyVQkvqoasFKkLj4yGrodKk7
ZinP9yUy0VRUGZBZRskUNwT6CKwRuIJKWEFrAjT4fA7xehkAhhOyPAhTk8Uj6GsqG+NN9wIFty4W
xfnpfT4EtV43FqzMI6iddON6oG6Q5SKIUAS5WmkxwI4ABZRGhsN/3zfoti1j2KMUXomUQY+ayZ5v
+2E6VoLnQ/aP4+EOpkwOXW2EUmBSKR4YoEBwBY5tDyzgEQ/NC8QBooNOacBqe2sM+/vbw9KrjmER
oqGGjhIgMAo0nCRSmRBt+hh2BDlDl6rwvlNwrCKFfQLI+PZgX1LnGA34aw3VXhz9qD1SAaGXhHxb
Q8VbJ1mbb0Fp67khBw0ptk0HM1PBcQBaOM7JVWBJeAF5QgYtvQuHMH0GT++AuAM3UHHKINB3JxAN
tGGet+AF61Bey1NEoH6uif976/g/n9AQ9f/8N379ilpchWOvoX75P5c8xb//Pf2df/7M57/xP7vw
FYia/Fdz8085b/n+OX2r6T/06ckY/e+3M5+b50+/sMCx3Ax37Vs1nN5q1Mne3wKojulP/v/+8L/e
3p9yGYq3f//1mrdZMz3Nh3DhX3//aP3z33+hLvLBJqbn//3DaQL//uvyHHbPX//C23Pd/Psv1Nr/
xbIKytECL/Icoqy//qsDTAs/4aR/aTBSTRQwADp0MUiWIwuGAeV/oddyCicRucggjEFoXQOLOv2I
/RfIpzRcT1WVU9EYJP71/yZ+/N8A6H+/2PfwFipGh2AH0mYqz/JU0oL4nMqwENBzC5c79K56TFf8
EW378ra5Z+wPq/H3oB/hXZ8TJL/HmO4HH5yR6FcshAl9zpXv2n1w1Tubebr9ZGrv/X40FdUrkNRk
IIjMuYKrnDyXPORubrMv/q+lNBmSnHjL35HkP0O8I1I+vH3Xobds5GsWrbpMfAcpA25ioCudHF2W
U4Nl4ZshMCmbRuzRuBZIPaTY3gsSXr1KoL5tVq1SgTEo4R2wYcR7QEjdALgmqxRKxOUcpLszLiCm
D+Ifi8BjmBxDArsuUCMu6hgEGwoIsaBxkNhECqCV1wfo245xJEcJo6BPXmqdCDD8VRULocWhhcIO
YzBJqKH3zoXPA6LaRz+iwBsNiG569/1Q4ho+aS6MdyOjRfaIjKfFhL1vpGWUmODwjXUPwjRrNIGA
RjevIrsBFzKqKiBrSju0TqAaJhksmMudAmVRwwsQR3aQ47RViCPsAF1BByhfD/dIp8RbWVSKs5YS
KIz0Vf4I1na0fYM4UZfyFiCMLqwtL0LRpopwVkkqQgcdYswC+HshLdY0kIxlGQUFbjnvLLFQJZtF
cwSEgKvUKvwSLVl5IUPlPkwdhQV3zIA+PYvxw26L5mJ2K4ImFfzqkBVDDwlnjF4LvqhBGY1KjMVn
NFx6ezbgk5USqmQN2BG0EPqiX8GR9hfRZ1H5Ay7WAPgQLGcNA0IIwFvMMYqUhcrr5yPyt3lRpwZg
6EoL8jAwlOzCFXrkO11weBOYods7BN7lW+udrPqD9TYtdOSkaYPwSmH41dsAzJYWDQtP/5yG+v3y
VJjBeQjKqr6E9+DdEt04UnmoRCDmC/QVIR+mbFGWWhjq85n+e6hpgh8monkZQkQmgVyp0EGFJiA8
CPL9aof5MauciM1/lN75Pc50wn4cRwa6UwMbrYsOJH4bNi9IkEsO4kdiouo8bn2oQxnQMNYW5jX3
gagLalcxqALF9egmcm0XAKdn/l2aPN7++nP+ka69DriAoI3ZH8ElEuGaA6y2uFLRGyDKv9CURco1
/EHUX26PNjcVys+DGwaFzwE0qUwEYibtBy7fltatbz9cnJ7ynR+mXD2Kg8hBgn7eFfTGjLcHYjPu
YID9ZI+u+DUQ/zqgEmuIKxmdhXBXRwHX7o19aWqOdlfa51TP1oN1rgx1v0ksdNBvl863mXnTiQ+V
bZEcrvFmoxDqGdlrAEF6QvUfJTf/MUg6pIM8U0ZGKYJB1q8jEgwTfXSLBs6gP99e2Xdj+GZl30++
DyZftwx4YyEC5KoOCLgNTu/12NDghYSNby8tEgUT+z0PylcQH4Qg6GoaXdnxnPaarZE9N0Dcs/LO
2n22IhvVLgzPCnY4i9bRwuLNbQCWchu+iqQGhJlGt4d+Dcc8DcN6rI98tS+kEIIGtd2DT1ThF4pq
c+EUS3kPWUFE6YHcw236RLRr0avRNoQaaRKl0O9uNXlLAhSNtRpE7FqYeA9FyPqOgq7o0+2POWeL
lDvxM4I+zgrzBQLenrSEhFhx0150bj9+msd3psJ/9o5el4ZVnfSj23WxpXkuMiULfpCq4P62D8p7
xNjfRa2VvOuDxeCn0IORouAE8KmSDLWZqcKN7tTGIQ3CrAqa66AJEriNV5Utmik6ALNZudKhARMZ
XJ1yOsAWoQ165dgO05pYSDKhPUVGc3YoyYkVVGp2EtGpSFyAlAVhYRJzy0P5qDFlZBBhYHlkyMmo
vQSAgr/w6Per+5elxy2PSq/20ORDNaoa3WHT7TUbyg4WengMgFgszvrF/MRsN9nCtqHqDX9/jAl/
9vk7a4CBNe2IcwNS1NB81dldsuVWKKgjQXPkMOT4rL6ybn8vPzS77sy79eq2gU0DfDdLKl5Bv0IX
QEB6dPNAcyLIaFXlOZUhbEM0neUPmbhwc/g2nMAEKW8UVrmSK9B7dkcFGlwZ4Keg3kOarYiKHjhQ
JKlvz+fb/YhxKP8Dh8B6GdJjrkrQxsynvxqv3lfhEm5v7vGUv6k0yOaBVmFwu9aFRBPa+fYgHF0w
OSqJ/tsKKGeidSRPgAEdXOiU/mAt9ekV3b3mmtPlqw2arm1kJ3qh9xaksPUjq1cGb75yRuMoZvsS
v0SG8vP2In7vxbGK/GdzlAlKA5DcGlBvfeqiC5F/RFKkM82W5yRgnO+S4ky6v7Mcn5IcH6+rc2tK
OaKMURA1idHgDiAIzYDrVCN/Xw/pUllscgbfmTjlJEqfFaI2wqqO4EgzmOfWJlZq8g8yzr3b6/W9
L+UQQH5eLySpxjEl8uAGbm01bneqd6XTgaZlG5nZStvJj+UR2CGrMFqdd9KrZELQy+aOt4efWUA6
EYaEBijSBnjB0FcvaKU+o0Zjhqn4H1X0/rFKlXIRkjwGaa9KAwjpJja6FEEXyfknJlCrPzR8lfIO
mZJpDHpcBhdKIKZqRYakExMcHiZa0s3GJGatQ9BP98xGRwfFOtHltWw68To00Ni9QRijN0byJ0cu
viXlQQhXQzuXy0DlAeVOs0tBTF9FIGD7s29FORAflQocsjBGtTml3WFAH28SNQvrOJnbN5auUv5D
TomWViPDuZzaGYpySPNfferrDYpr9YtcPcrJsDANClr+2ygoD5EKhFOhqsrhwML13PRXih0iihU2
qCgdYjPbgGVqwaVTyJHfY1EOQmxRM85ajBXumzWEnszkUrjqBlLw+F96AcOug6rQxj/Ga/8CRcet
ZioLY8+tKOU7yAQczQiGljeSO25xpFjRatwpC1vr+/gVbRGU4whLLyCkxPNBMdJcUGdZkQfmDSAH
bhczuDn9kdEpVHSRI5Ek9jxGKUIQKKDXqEPBalwwupkIQqHcg0yglBqkPuJIHsKqLzV5FgAcIrHl
QXFIyU63pzDzIRTKQ8ReD2qTaQoCdICi0AFWGaynoEZR0HO0Rc+V0YHA6c/GojwAIPttUnMYaxTe
wvbQQ1eb14wW3SORQ4YVVO8Xwr7Zz097A1DtxL3o4fNrz2z9phIfzbY4+MejJ+1S7QVN2iapWRRk
l8J+CmH6z2aiC/QhU6JtVMbkyn6VCusi2XkcoMvniEOptDBwO0KEj7ollBkTMAudVIS+whr0fay0
AhHPwhLPRRg0eA+ZvaTjpz0tHLz7wmyfudXwlPN6to8WXNScxVBeg+/YVuY1jKDeceYFlecD8HTW
EgTq++s1di7lGZSK6VHiw+OjNcinehesEE5vk7Vg1rsQur825MWgErvx18MRTKRo03y5bZ0U7OWf
LyhTPsOrlI7XYow8oLVvH14hAHWCRNEmc4YVaFTWo50+g6h4K+vNldkBvuKE971BrtrG04M9CPzM
zvZ3ilOu8/PScnCTxX5z9NClvyYDS9IIWmlXOzOgrIMOxl42kNXAcfDImvkazvnQLtxZ5oxHplwO
D7wPm09eswYOszJBynsqrkJqcla0W2qeem9/+W5GlMcBZBKtoj0GIWZspRt0nVm5A1FtOzNVB5Tp
JjraT8O62Ypm6TYGtH4cdisdB+dHYhX3t7/17ExpV+RXMqlAje0KdrxirTfFIZbmMOuls5Xqn/1t
TJQH6nj2b1/X2ICKYV61I5vqJTQKnTU5I0AMxtg/g4U9OX2g79aUClA4re99cfpwXXou+qvMnAcP
NXMw5g3rhRWbPs93Q/D4/Q/JtYCJs66YYiD/mj93p3Hd/epdZSWf2df8wjggJLi25+Tt9mj83GiU
k/GBhVErEaNBGtWRN5cTmgCRzjuJ+A8KS/YhNuSDbwD3ZKZmbV190zOW+hfmFpPyQBHQd6NWYexY
Fy1IReiNtRQwvAMFvllFifIxzYB2eHmyu8YGTZnoQJkBl00Q5lnVGvoqp8SsDd+uLdmQVoKN7ikr
wr44ynr1zJu5DUKLg7Trt8gI93pusgvRmDDj0yUqkBGFcIT0DV4LqGsrs3u3vaIvf8Ppowv1oVWq
R5botIkO7dor9Nj1/lfueofWTt3eapwVr6dr3lQc3sbN3epWwRpkMwuG917B/W7JKKcEiE0FmRy8
W2X7K+K2VuuMq8KKHRbpcc/UdtU+PIqPlYGeDUd2VNAG3TbCGRuUpt//YPFFEgZqVCEAU1IWUmch
+qsTCy2vpkC0x9tDUHQA/7gJifJD0CDMJCJhciBWsZND6XB2Z4Fd/963HpCIcHpHtFmb29Tbpa01
lwyRKM/EBFytxCyGlFBIALuLcwWacdVaxOQNtIwagZ1ao/7GodpQm4UFImuntBrzHtRLDmfU60A/
L0x+JsKVKK9VIMeZDwLehDsgEWvJjmgUh9LgzF7n19AqMLq1clcei120AKecG5DyYR6f12wweRVk
BMFlcGobsKIXtpe/pIAmVu1SOXHu1JYo98UKhUf66bMCrmOl+3iTG2vpzuLNxDovbYy5M0yi/FTQ
hqOMbhD4KW2fQ6Yps70IHG1kDcpGvRbPoXKKm6VUwlx8K1KeSyHoauR6FWv3yjyOFwkCAbwOkRy7
eCYoUh2K1AxGfVgL524tvpQPf2YjNDodSKWiqSYbqcz0NPwazQJ7P5g8ImeUZgvvHyH345vVgolM
G+8bbzNhWD5ueqlvwBgFGJaL3my1+gH24Elk7PZk5p5NOZRxjLKwF6YljETgClSjY+47KF3+2dMp
VwI1dU8pGgkHNGAvXI8II32bONpuP33uSkX3c4GmHOKQBAsjcXoKivKdfyrseCee2Ufw73PX28PM
HEQi5RL6vqtyOZGxcYZEMaWqRlq24R/HDJpqmuo7iEGMNMIdteijhSHnYg2R9gqKlKVshDHLq9Lq
4b7de9dyFx1iBG5mewEDjTtuwjWU0n7VK35VbCCl5rRmcx8gML097bmiyHux+MNZI4TRODLAo7rd
L8n0drj5CI/RMcr00ekhAPxL2BSnah/cyafbA04m952ZU75D69G+GwJ76fLyOan3YEfhvZ8Q+rNu
P34utfQeaHyYT5ApyRiqsJYDOeenZlrL+j45gLRmPf4CNeI5cwiMaJtbEOCUccUqDxAwWd0efWaf
CZP7/zB4xUMAoktEBFnpUwZsbFgG6Lhamtq0RN8s3QSl+/j0sgPNcZ/DXGSH3zTr0MqNWp/yqCNy
qMHz8zO7gr6sNcVBxUJ89g6v/W5MynMkaEQaCCgdXKylG0SuOK4CT09xSQWD/DH9UYo6cnRGd2Af
vAcFIHYca9dwLZ26bkUyXQCgi+jgTJeNcNf/Eq5JrRcb9aUA9eGDDBLjbXC3VBaYW/zp9z8sfh6N
fj8oeFXU26z4Ei4cBHOPpaIWCfxpbdTgsYrywkGzOVZeM2bpcKPYhP4Jw97Zbz68tK9kKdO9O7fX
8MTvuTX4pyV9Yh/RPSu7CMARXqSdehB1/x7krzoCI6Qh9mhgQPy7y23GgXzYApBq7ur4Hrh9eJkR
rBViWcPAIP23mswqMFgjsSXH02XzTTDqQ2BBwWphs8yVSAUqVoH8eq32qCi7ih5aIWLq0Q5sGeBG
2TwWumCg5qxrprwhJpZi5y+YtDB9uO9MmvJAyVCL6LvEB203EBNBLMGjOyU04n1A9HCrnci2dbgt
/8RfmF14ZEzxrnqtt8GP4g53jRCkhLYEBN1js0l31aG3vK24VKGe8Y3vRvJh/WWmafM2bHCQojoR
+BVIsaFUDLUeGbpwtz3UTCBKU4OgChIIQ8/BQ3E8KtMdVDFQ/Sx1KDvWNuSkQSYspdIjK4vawmfm
phP0m/XmKbdVyAELrcwawfarKAK/bjIvPnrJz82Gb530FXQdY2flC7t1Llp4P2s/rGEMjhuIXo+4
UPYlWCF9cPoXOjPWOsfd8aWbx6dAe8jTyBDG+9tLOuMg6A7SPhPGvGAwotBBr7ME9Wehrgt5MRE3
E5m8lyg/zAiskmlSD1i/yibmYMWrCNFPsyIvjCWuX6PTdDFKHH7LXJrFZO7cnKhoSEw7SKb6LTCV
zmDV+37LbaMzOnxMbiPbjQO6lWGbObfXb67yRCOoE3QcjYUCDCT0zS6+D+HgVngrFVSCQGldBtle
6mqHUwMQppWWn4yntIZ6QdXsong4RYq4wJA3t/sod5QCkiy2g4A5F/s2tEn9VLCCXoPD+fY8Z/zO
e975w3fk0yYCUSvWVGFeCLmip8m4/eBpI32zwWh8dU94hi+ZAjcHpIVLCIpGZ1W7avyGRMPCN5px
G+93sw/vHjNa7Ss93r1Fe2kAEqVOYCC7euIgekAAN9ZADn97MnPu4v1w+jDU2DByBDr097zzIX8u
N929f6dYYCh+HK/kR7zgKOayO+8B8YdxwH9Rl9BCnUwceBI3WQdGYqomeExx8EA1VEcMTHRZZ7fF
PZhDTPZh6QSaM/j33/8wNIFmb8oFGLo6CpPeiT6lvvwfyilb9Rv+VXhWG3BPL0P45r7eZJEfxuOq
EPz801Q7gznESPmNZr9CZIp0x2AXTmg+KYZv9NZSpn1uPMp7gMF66LwB40Hoeq3pF3Deuktw7Lnk
Aw3IBaV/KyUsHt6gSj3sIUGsRyv0AyFUuG2BM/v0/WT5sFryCFZwGb1l0M7bq0CfQdt8wbbnIp73
OX14dCjmTedPbpXY+aZfVQcwwWwiEzjDPdmSLaRtzO6griIr2Iip3m3R9Xl7TsLM3YFG2Eqk7hqg
9DgXH+QRfRCsDkza6EHsQudAxlasGM6YilwrBh0ExSlDvhG8wE9+B7Z/a9gKVl2aZYN61JCYrGIo
ZngQjrffbe4KSuNzofxSFl6HBS8Lg7NlA4KFP8NYZ07aPttqd7xJdsRJwSe/8IHn4lwarltWRaWi
wxeXmuvoxj8EE9T1ia3sRsc7Q21WWye4sOzB4f+U2gtznFt/6h41IOqMuWnI0vLu4tX0tUNgK/pd
94f+jJ2O8g+2VcZ8H6PnhIMnQ768u2vW6UZ46FetGbuV1ayK1WBWhrRJnjNcEFlHufxpPpDG7Cqh
0nXlFHNJgqXlF7CeAsUN+oZtH22CbbBwPZnZlyzlVTIQb6dshZu93FQGmboXkoXU20yExfKfly6A
kLrohbgRMCpjyNCqIFUMxtWLx4xgkZP0HtSBDbn8oSlQcYYInehhmLxjaSE3oftOZPNrIMsc9XR7
hJngjaUuOCN6fzroCqNOzkNglvMh+g6ahnwJ1DizfVQaR5uUaIJS8w7bxxprizwqB0jencANYMfr
8S64eucGUqB68Zwv7J7vzxNQ4X3+PoNEkFhmo+leWm64TJcsCQX6t6WU1MydAUwHn58vMmTkhpxM
7XXxSXgIUO0qdqwJ16P/vP1JvrddlQbLghkQvJggBnOHTn2IQZYfJuTu9qOnl/wa/YFK5vPLsxDu
ZEvOR0INOsC/kjPZeIlBFnbGjG9W0SP5yatw6N8C5QjDuuOhP3jPZA2ceHKU77uTv+k6nXP6WOch
NT4a8svt+Xy/GVWN2uYgu+3BYoURSYsuOb1BFLbJ1w3YBo/tQtLz+w0CUpPPk4pULgmYAktWW/1L
sg2Wzve559I7O0jiNq/x3FDIofjTQg7jAXSLt9dl9lNQ27oA6bVW9CrrViEScNlFvUNLHprO74jh
udyGcTIrPTCXJaLLuV1BQ2CHnm8KhsF45XAI+dCSxMc+Qe8bl+ptfFfI4HD/qcaZLg4L2LkZS6ZR
r5CjIKFUYfkAjbgXj9WuXL5jTp/gm11CQ14ZcAKlvYfJ+PvhGh0h34d6jjAY43N8KJyFLzQ3AeqQ
TyoNBIsQGXCDtWiV9yBNeuzXMWgydLlE7k6M9GBbHpJupSKqLPTbo844RxrdqkC0p2VZrFqznvI4
95yTrNoX8HXcfvzcnCgHMHgk6tkOYQWoF6ozKxmeposvrbLw+BnHSANcFUaotSIZELWAfBItulD/
WLjOz5RCVZXa5bk0lpDawKkBnhbuRdpBkhEMZBAOufNSvbZVW3OBYPozl0KrTwzQzyZsjSNkuloB
lLK6vfozHoXmjdO8slM1xsMeRENwM1wHJtHDdCnN855p/WZX0GBVkEVXWgdtGBfCWyi+S+hJCDfN
JTsqWwACNtJdZhaHGkiUXAeQELBs2Q7NAPAUQGav6ra2Wl1ZL9Y3pm3y3dtQxzzy95DqiabELFAo
mc1ueCdGisu7FFtIUyIZPViB3WyCvbzqVu2KMSGkbULexZCe/mi1aeCrB0qcLp2yHIyGCJqpQUD0
gwOE8vbTZzYqDXgFtXwdlkyOxIYuuMwewng6tMJOtx8+YygTN8LH6F+G9LDUl3g4dGwkPtalJjQF
bslQZpyAQjsBRmbA3tojoqxegZ0As+ZFFVfduNaSPzN0GsQK9Z9sjKY6kxCmei67TfLAZOmCk5lb
ecoTxAMZcznDwxXQ0A5K/gwaWLMDnUCmqqYcVmBb4hYCppnGERQaP3+IhlE8IVewVJGLFkIbXc75
SbE14IWqbWf3enFBeIAck3zsf/lP/XN4qCOjutZLl+mZ8IlGsfZ+r0QQveXc3mav7bXd+xthj/qR
KVm5G22gHvwqA0+TnVhz6fo0F5nQ+FW5RncYlHaR4QeeR9rmG8VGgLANUTdqDOaJ3TZ3jeNZty19
psILWuzPK8wrpQYOCbhazr4SG0H7rrmUTnQKd9JL73rr3A1W+Tq1kUGpHHAo7blFjPDMaUXDVPNI
qVUmwgEPvWE7rFgb1EgLx9Xco6nYwZO4vIA0Mevy2dkTXpN8yfhn9q5MeQbIOXpKXcMgJvGOVB80
o2lPUPxEZ+DCB5nx27RSS1r4oPeoJHwQU7wf1/w9G+upA7HShykuReIG8NYB0FNxFcH+N9H0UZwf
0FV7WbqSzmxwmbozMJJckqjJRTcYMwOqqfsiKYwIbpDP/J0kCa46LvjZublSriT1JPQLSphrCelv
fchbKCBCC6fo7BKazAsrOmcLlA9p2bKRmhRBUdzcQ2ZHr/vX259qLqanORzlgukELgw5l70GF2HV
IDvUWzXRkx3O9D8752ikaV7LrVK3DRLrclyYqQeVTlLuxhr0fkV9qrzGkAm6OxZmNC38N0EDDSBt
M1UKmintJWfanRTKRgGiNAVib6Br3yeBz+uxn0KzNK4OkM+B3mFop7224G1nnK007bkPObekHjVI
daM0B1HKs7x5I5tsQ5zIuT23GTOgYaAQpmTkhqmQVusfGOYxC863nzsTK9DQz1zog6Hzp0xhsWvG
n2A+1eXocvvZM+l5sLp+XpJRjngpE3HR6qK15JnpPdkIG85CAqFHuLMwiDDz0aff/7DubZ9EjEKQ
4SI2sRU91os1t0rXke3ZSDxpx2TBuuZWitrtUcaxKSvG+L4xAKrpk1IFOtstXHdnKlBQcvk8C4gY
1ixMCE+vdO7AQR42BO4ba7aq1gBDbJGvtVrculbZFRDHTXOtHHAaLmRTZ2CVKg3i5FXwZ4l5gCye
nqQG4hTxmm1VN0QT5pQJ14zQGa3AigNde1IWAuy5SIHGcuZxFGDDwqSTNbE9p3aIG13CbWqppuSo
NgTd1dfBVf7QTmgM5zCwyCdk2J/dBuJRm3jnIV1xZE6Jzhnsg3YcTrcNcsZOaOxm2JUiz6gweib6
IRCwk6Jm+X85O5MmOXVtC/+XN1cEIEAweBO67LP6zhOiXOWiEQgEotOvfysdb2DndVZG3NE5x+GT
dGq29l57fcOVVr9/m4uc7Pj+HiZ9Ja2myrGe8tYrQ0Nbx1JlT8BArhTAilOKEmVKI4egaxNkVKG7
fYqZ8f2DXajG/oe3d9r10tElzhUqmuL+fjjUh18Kbw/mDOvxkF+Jmi/squcSz7qqQES28J0so9op
AFT6GbnlwX9gtbu58iQXNopzgecEr+FTzffU32pvMZu3kE8Ee7Jq0N3gXLnIb83HP3ajc0Wn1QBF
xE4KHrEBBW51ukgW84P1BmQCbKkMGKLvrA1bZQ/VqnwCi3mT+8GC6Ni/cgeX1t9zPSeEFKienx5z
gJy9D2WI3u4A3VrhtcX3wq70Wyn4x9oLBC/8xiykVRTNIJE9gv975Qtd+OVz6WanHe4xGDzuyboP
0t9fCfy5LZo/0BQOW9aba4oT/9/bx7lMUxNd+dTCwgsK7knuEWicxmHofVe/fP8oF2Luc6Wmk6Z1
xhku4G77AGSMu/nw30lMvd/9PX+8ftlZdlE0+OnR+nLcr4FNIMxeGTwXlrHf/Yl//LYDkj3hC367
qbYVskyj/JXLp//ulZzFBaO2nRwG19jsCnjseccZUDaLosjtxwNk/N9f5NJydS6nzOGKLhcTV5Ht
TtU3DdDBBfko7acU2ig3O1rNtrUe62XN0C3d89crl72wtpwLJ5e0yOp2wmX1wxiRXXO04uJuZa5A
M4Z2Ov7+Kpe+zlm40OUuKUCdgjpwdFd17cSeN+zz6Vqq8cIa/Fs58MfHJ4Kx7IQ029dLFiuHf0pm
J4INm9m3r/UhXJgX5wJHvyhNkHVxjRm2+3n1PuVeQF3ILvPjNF47PV14T+cSR1F4NUCzWEZatraB
SqnILUuvPcGlHz892R9vadC8Ss0WTyBmEff+J0GlJ3eubfUX4tpz8aKQI1H+afFGH96q3etg3NHj
GKLpLoYoAafm70fShfXvXLFIQGRQNTjrCJ+Hdxs635Ok2Nhfq4NcCmzPFYspnPht83QsspYgv80e
gEa74Vs3Yq/1+/hivbIO/Q15mB3MsPJDswt4lFXB1ZrCpVF2djoAEK6C6Qwuz8sJaK1tMR40JOjS
u2/LK+n+CwmH/5AswmhzAhQbT4geUXnELht6qFVeOXZcqrD/1g/9Mcp6nf3/yc/jQW4F07NIvAdY
W8beFAyR3qqQPcK2AJ1d1/Kvl44D5+rEQee6aVJE5oC7wSG0WJuwRQgqI7DKYEbe31p3ZeTCTWrF
b8lpWVvW3w/GC6Io71y+aAllFI2FK88f6IKpusiE+iYPrThb2TdVQsLyGc3YeFL/wMF8BVo0GONr
ocAFAT6MgP+e0H4BtjeM1PHc2+xHg6+pEztMYVr6kK3TaHnjq+UwHCAEjKC5F/fkTndBiXxJuXOT
Zg0LWRnkv75/E5eyM+fSxyzHSmtRrFxTKCKRjDt91yc0bFf99prXwKXv/Ptk9sfQ6kybA6cHsVV9
9F9hVc6LcNxjNj6nkQyrndyniRPbSQqBGNpLrkyXC6vmueARiAigbWeNPFxhfREFlZW3wAetFR/f
v7kLe9fvEuAfDwVkg8wbFy/Ov8nRItXvr2nTLqXzfwcaf/wyn2CUV9o4/4i99Y70KWbGi/qgSW0E
7X68lYfiCUM0LlbNbbO3unUF6OzWebP2y5VXdyEoPpc7lr3dd6ULtZDRfLqZFerhmlrh0mH89zD8
49mWXsu8c5BIHyO0PpRj2PZh+mncsj7QWw0ewgcswvqXaTtt3WvJwUtV2XMJ5MyIkS6n8ade62cJ
RTlclD/ciEbpRsXGjidXO9uMf0f555LHsaWmljMK48M9SB5ewFYzdlJxkFjTrpxbL4zrc+Xi4C2j
qQtF966U9bpGh29gcJsF5ljLK3v1pQPduVjRky7MkkyMwOwdZiQkHkO4Imbhk3mtwn9pATbOEgwS
7vr5MEhjzx6y+7INysfpy36e7yScYZHTlqemH/N22YrDFFVVACv+wzVz8Esv8PTnfwxBbpddnZ4k
H4N/rMo31X345ZXkz4U14VyU2JtzWWl7MPaVCT6FgQaQFj7eVkDEtb7XC0HAuSCRlazLFgtfppQ3
sw2uySN8YIOcCBBVjm559/3adiGaORcnEmm3xeBhbRtdN6iXx4HZIakeCnR+MRZ9f40Li4xxdrQQ
ujIAIj0tMh5oXJMOZHut6+HS7Z9m5x9f2K7h5GSkkuJE1pIfrrdMYTWXWZKJTj30FalXbe1fs7j+
d2ALUMbfF2tSk82eD+/WUZMwB0B8HN8n7NT+pnBOnXOfTu7E37+yCyJ+0P3+vtbUw6hZF6Pep939
BK8gNF60wztBWQ0+Cv6+TjdpH3W+AKZ8a+0LQyS5nV0JEP89toE2+PvaKXiC/rCMMFjEeSR07IkF
2eK0SdbwNJa1dWXoXdghQGr7+zoFIFty5nhGsku31pd4ROVzy8IlqY7d2rxrHgUPHsqnK2/00tc7
WwwKH4ZfYoS/8RBmawOub1PcQlSanaxQYDiUvyPtCIvMLpyCK+P+QsQFjPTfD9iYKXA6JoU/Z6m3
81DdZA66LLEmBTABjp2x3iFnCLmd1T3rRX24ABx9/7D/nnHsXOXoMa40o5PeM0rHo4MvmszplF6J
qS/kQdi5wpEUTHLlwJTQwDHSjMi9uRYRkmnPcpNDPEOupIcvjcOzdWMRHkE1FAJARfMgcx8XVcLZ
/Zboa3vTv1cP5p+tHmD1ETY7sJGsh3cNflTpghF4MyBWqdB19P2nuPAQ5zpHXkrGM3RFgo+wG+df
jbgxi0Ob/vr+1y/s3/8BtXFSV4EgWRr7xWwhme3vuMbdOzIe7CJMFcDSxXCXkvlXvUwP31/z0hOd
LQ9eB8N6k2FDbyhNUs8PwQkO5lwFlTKvjN9/732AzP89cXSr2pkbuAQce+6rJNsAj3V77bhw6f7P
FoJyAR1OnPS5g/oAoiuwxZr7q5FcOS38Pln+Z5YeEMq/b35xqd9U/Wl23Lnb8s1bIRl/MDdmxLfj
rrqpDzhiErjQ1J/27locb9q/63r/uiz9+7K9Z2eeUhYGGjzOQ43euY0PoJ0B3K30fwqnc0WQ2Qr2
Z0CcISmdZ14X0hKoJUBROhjpzsM900t9256IHBLpBxsUktIZt6OyZr1aCpGiYYENbh0POQw948bL
kT4Q/jyGRTn44MBTjrY20+p1iVqYP7YxmoLgo9JbwH9JVSd1nyFfwxDNLnkOf1Ei5ttBltYccQtI
kYCR2bJgIWKX031aLWTt46feYORoBraR+68j18aq0Y61Ao6nzAIgJ7pfTpVJcAws4wPJPygO2sx3
AKCAYCISuLxIiJ5aI+4qc77POXh98HRHd0yJqT4v3GerIu+HF6gibCsuxyZfK9wLCVsqhl+mVRIw
53VWOCDUsemFmo16mCTPwQBsaOQrMLfbWucHp5zNaLDN91y7A2p0pXarIF9Sdw3aI6FBmc/zPRYb
86ctypqFtVdycCdzrh+w+zdsB3j9cL/AkHwInCkdjjapkLNC/29zO0LABrmRb2NVogK82ErAozgE
aC6LySKn0KXzEJUuysijLIykcVO3w9eoLXRmIDJKbKAxwrEmBIFR5m39frYi16vQL+3LOShADw/p
sKQxKIkinArbjXvbae9cPllw7KhFWyeZUaK8CaaxaQXMJxlyFp1RvQ8jQXQgOpDTiFjCvBeI50UD
VI7t98tOwl0/abzFyMPBqnFBhLX8E2RPc0exKq7MmvuxhCg/mIe+XhlyKt/Sgdu3yhvah4rXOiQp
c34NyKTcCQHWoH06opZ1bR/BNaQvdKioEdYqH25YgTeRFdKIFkWNTTOht0a4VZ/YldkmZdpVAKyM
6X09dHPoT429wc2UYVEtMvBntiSuOYxwPmCNjCmYeklLoCjqNQ6sQ6qdWBhgcQV5mcrIyKXeUMVg
XGpIqO+qxToaWo03AA1Nd1bRD7cyT2GiaBZ9CI8LbGEOd2/8aZBQ50mjup+9XjxXqWNvFjgxY4w0
JNYUWN7ag8NdByjwBwP76WYhHI4BICdWQV0z/yUzHB5WqZS7DqP61hRec6wKYIsazpyDKHoS8ozx
pOEaxMis5VAGEqMMGwebG7N78OT8XO7saeyCStpqJ/FBQmiCxpUcHOgqKIF3qMTojTNmN2j6UNIO
rRQ4eJUWPybPeCnqRj9XJTd4qEjfojfD7gp4FqHN7lBCo77yBgqUkZ6GoJt6XgXMsixA3D2SFHRS
t4rPog39XPcq8Tt0fZjIA3ZN9sgHyoLRRT+uBW/5fImkhptg475nYzWGkiGZWy4Pg6PWXW/ACZCH
qYTiEiRWOptLIoB9CpzUB/aSlfrBLNMh6gd/iUFFzZLaFKs8y9dyUGHpzF24tOKHxqiOqargBquy
td05OaxT1RdKrDQ0FJITfX3IXdokg2FmoZDGjHfvjL888JsRj1uYql3pB/geYV00Qxs0QmF9UWTl
TnUXdHz+Ek7TgeWi27hbnBvGqjtw8EoskktU5m40jTLqe2TgRB+KYglpr24K7bG1dDWcAYGf2tod
BC6uDm1e3lR5s8/UvC/y8Rmcc5gh2dNrMQD2MBO55hPyiEVmQ4k+SbSYd+1rR5YUZ+wCJKu5DYq2
C5rKOkJP1z+PIzuZI2RqDYopfeEeOVjtYgaSuvEAX1e9IE9TQswwNGOSNyzm9RxM8xx6WEN5Xh7w
yCBLUtBI6BQUVXZMDeOtmQ3EuGm7HrPhkRN4upRQsHHX3DVS7EjWb0eJWeyJZ5ezqHKzJPXtOc4n
Q6xqI0VWqDDTaGBp3GEmhgCTJRIpiaYbVx1VGOeQMNyW86Rj7HA7vBe6qsouKUgbWxVoqmO1BlIj
hvYk9obituzybYMRU/QiXlxn62Sw09PZsRPTEdB04LeNyJgLGmf5sAbR87GBYWDQFeYUgWEN9Oc0
w8k2d4NGgUY6st4I0r7kMLhI5bGdU7SR4qgWIrjeVB50Lb55YwF+FJBMr7AWo9HWDSHvAVaWb2Xb
IfPZb9LWC2BJuupl9xudlXijf1x8riIwXZPawyowQee7xha6dznnK/A2b21X30qYqeugoRy41Nl5
RveBE8qh/7loKY58BJN1HNwW/fIFrNb90SaPSEdgkg7N2rO9vTGUMsQmkqOwjh6Roqq6YBjMZedw
BWmMRRAIecuD6IF5zSflQ9vo2NGpavfqzwgnW6DugO4uy5UxpxtS5PHoLXI1TzYw5oAfC8LX8OBb
IsYx69OeQqOFvCloKpWMcp/s2MIImrl6umLSvTOVdc/8NGprgR51R28la/JkODUhpOPwyuTyZhhT
AbREN4RiKg41vAqbsYpBQiueqFGzLTwP4Gnb9Tqw24nDd2y8KzL+oIngAJ9OKQuoaa+1izYyJCH6
xOCYsiClwlKoXVAigv35IXUqkDO6Xr1bIAInuYBfX9HGlZXBjtdKLWAgOXa7su6fXNbMT1LrVZXO
SUaM6o3YZFg5yDsA0WmYIdzUYZAw2qghjAgCaNPJW26iPJhZzkffw7iMuis2jpt+Ei+pzQ4Fydbd
ovEQI6wPHL/M1zkDUQ3DLq7bPpFpSraFEBuHjeaKA015TJX5kE/5kQoXWiCArDetnaZxD+lo6JEO
M4YB8OX1gdWpuOotc1uSgX06FhqFBov2a2xmm1F4gYtrm3V9q+cSwOK2Rtml7hJ3AQknVTnW6iW2
c/e5SemN58516EM1w732eXHdcG7tD1o7H9kEGWybLyIczHQKuwnpr8xLy8Bl+V2Z60dbVMlilTGA
B/3GUT16PTJ/rAI0XQZegRUYY5CLjKxyp4cLAjWmeLZ60KfdKYscatZxM9U0EktRxqXJ0DfxAnHh
x6j1wRinYzcOkeB1UvkSSXM+fBh5ua2W9EjSdqer5mDiYf3ejPtyvgfWGgY7PH1wiF+E+YJNQSMu
MQANVs7X0lB5yFw7SvN0iZaMKqQjoXiaiw0M4sjGSP1qg3jW3lAoPEW5yKQfaiMCvxPg2qHKImV2
n84MEepgRWXpJE2ZWTExnPulJXHTqyVgnWgfGq93bmnZRK3LD6T2d+6sN7mNaNVD36MH01HRPw3F
AE2jmMIRJ7zAVpbccdUDRTihXJ6N7Q6l+VuqyaOt81VqTOEytLHu3Dhdxthb+sQH3Tew3OkA62Mb
0D1I5Htg+Drn0Saq3OSd+2hX1h7vq8JiNKy48KN8LqOa1XFB/URL+BUDWq8arCAI3RFtzIFJpx46
QpS9fZYB+AKYouG7ocnLlVa4WXzRe/B/sJgYYx+M08+uFWxdABQYsD6lW9ab6HfO0fNTw3ToiGjv
xm7asCv6Ha35XUemvS+oAs6PHeEpG2bNjPFsIqA1UCwsQhjVIChIA1+ZP0bSr1hhBSAybjUgh+Mg
Iy6QG1jK6WOZGzTulPJVN5Va5Qu5NWf2NBgQ5WVTk/hqjEAJiOqBhgIkZMjQIqcHA8EnoVZmTEcw
yrL8U4M2F7pmgaxir49t3v50CX4L54eb0nBROzTLxKbe1uOKBxm1hyi10BXQoh7MW/sX6/FOZnsh
W7KUq7lmn70tn2sut13lvI2sOnoFrPsz2oK7PMYj7xGw9nlgD/KmRBZi0TA+GSXD1SENHfw8pF6/
ZhONeWG+2GgrqTqCai3NdEIAcl4tENMlzcyzsOD5TbeIImpYTzde7v6kszWj3AtgpGs9mbTx7+2u
sRAT2XY05/ktN/SRec4BtPbDpOAgmgkXDydUnJog1/ig0rfgZlLStUFb2bcWzwDmKiNTYVdtrB+t
Mx3IzA81be+mUQCSZ4Ri+dlhsNSK3uXjr5pCbAW9BKU/VPEB4eSdMN+d9BdJRx20jn/wDbKxJPpZ
xK9h9G4ESZ+brv4sqxZUQQ6YTFncZK5ZQcm5oN0kb7D2GMiK9tb9KCUo46N52gOtzInszP0JF/7u
OEmCeqPDLQ99pWN5b5/2d1n/4OTE9ZSxFGasDWOVE5xfK+MOcNAtOUGWAZ8fELYEfmYcWfXJqXou
WuPgLXM00+LT0v1dUeOMDa2JmpEI65bPVkAX1Ki4LtxbhzOwrGa+4jh8pD5QNYupthM1tmi2g16u
dtdiNKI5rSKmZIJbDWeVxUthR+jyTWyD39iSrudermzB4ES5+Csc8DZVg9AO0KJ2RyvurOZFTZAb
Ybha01aPZcBLDV52D5Z0160a8cxAqe+y+0ln4kQtx97d4O10zU1hNIec8zgz0oSiwRDsBfgueSgv
NbBkM+cmSKVYiRaBEHlCJLtWpsOjlt7Drw5yOZPHfFg+zXRGrOXGo1P8WBDMTxk7WjP6H6leOdUn
wz8EoaFT0TdsbjiQZfUPmg6f9eC8dXp4dn36DElhSIn1KKBWjspu2LopUg+NvIMF0JS1oZ3mN1m5
3DbgZRN3MEJTIeTKc0wJgfVDPrvYnxv61dnlk5V7D0adB6USUdk+jyg51eOX3b32w1PfWtDqvEz+
rQOwM3Fel/GTOyqYO2DtrMeug9O9h55EwD1bAI3hFFU8lVkeSKwlbbuES+4ni4aAWA2/ck0/ssI7
TOId7lzbpaSg3X+i1fRotl3kLPmBWdV745MFuV6254s4zhC6ojHX+wm8aZNkEwCo+F7TAjsl+wi+
fB0xMwskzv99tytctjZtC8wh+2dGv7S7rkb12PCnQlivHfzyCweJDZzvR5DMlIfTeO9HDv5/w7in
/h3BvznDTWfyEIv0xlXw4mmKFU4EeINbRp0YNCqgagdkoJvAb4w7b4bt4uCKzayXKBsVxXIEXQj8
HcY8ixt9bJb73jpMaLro0CWJl5/l0GuoLUhMoYS7YP9F0sfGuktbEaFTPcpg/lI2u36yN82Ie0Nz
d9Y/ssIOK9puask2fc+Ccnqrcv1uNnmQdojSnNvTw40+NsY6XowH5OyjsfLWXffFxg52lwpTvrDi
aR5vPJz88pNDAA5XdqX3jnYOfGKhBIC0Gv0nx2eRVyKCTZGfpD9zMn1wbM2zSPFXPkdIEAu3jhY0
AhY9OmHgWNOhC9UgUyB98YKy5Y5XBxvnxtlUmBmoYNdz5KLg4qEaw2QVDWNxJ2i9Jb1GJFZhNoL7
YfKt7kQkjTLJnbfG98O2m0no6BfD/nJqse+9add3/cOw9EGXz3A/nMk6tdTGYux9RM4HS0syT+w4
OhjWlQ4ITm7tDAKUgjOW/WZWuNMJMFf2WhQfjZ3GBnUeGzQgS9XGC1A+aQVlaJe+1GPxmIHBkc1k
nxLz1VQ4aHbPc/3esOJgwfY7X9xI0ae0xUBKM4yeHEF30TwAh72jkxH0ldpn0npeiuUH+JZ+KxP0
mcbK3hLZvJapNSQUh/RMpcggOhhzDk3DejBXdQZdSXo3KhvhBWwFAiTFnpFYBEPVdsIlU5/4wMem
rFgoiENCy3RjMSoMg9wd9xoQ5W0n/TxQ8xh0SxcNxgKzhmGr8l/WgC/mZPmzwIBJYcyJ7I2C4TAd
Ny4mTznoKPf6UCNOqMBUdpGvGWu8ajYEskIhNa3g4m4ep/oETilie6qQ/IRXytIFvdBBNR5Pg8gj
MrJAbrF0E80zbgt6ZM+9dS3QjxHzjvkSO7WHFj2PImchEtdLw6mZ7ghpoQnc5/RYiiZeUuTPhhpB
yxA0DmJyaqw4Z2uRvYMaumIzjxvnltUt8gpGaJi/ZloeXL9YSdGu/dF7UgCLTsUck66ObFjtOPDJ
zKwDSfH9OxXa40fp+reqgljaeccZFlkCcXBIh7g2FyjeIW4vJqghJcBiRIZO7SIVVqNfk2GRw0LX
F4BHZ4ZcYZIcGmub889TGgfirAl5hzXzTGimNi3rI8+qQrO+7fObFDO79zYQW8JDD2I7QJ25gZ1p
wgApyo9ZLE9eBptj5n8ZXfswGxCnj0OA5NR29rp3Dt6Pj7daZAp2Dzjsqs54wsGojlBSAsSI1juW
pR3OEcUQ0Yq+avQEz82NxGcfJhjzYCqPMjj95yRyNBdZ66LpnlWt8PHzTyIKTGwQJkv5TIabQcDM
u0sdODKWR5AxDzOAviF0kEnhV+hv+DQdnE5N+dwaZqwq4gZZRmJFlm1mzzJQFGE7b7odSXm/HtvP
oly2gGDEnIojdH9hkRZ3tc2Bb0BpJxX0Af44b3nV7z3DR7KFO5ELcHDvgVXjuOPB4u6+FVO2ER06
wAHF89a2abw5tpYxb8SLV2ckaMZ7N/c2tsNjORiIfeFfNa/HE1OvwUknaPo8LI07kw3vxmB8pE3z
JhG7B54jHudpsu8tw4eg7naU2xG5XBgwrxjfzKSK05P7N+oAcm21c8jcR6D0Nh5kuCQVq0zBGiMT
RrBMboIx/WTC7nhG+g4m0gHjppFwv7des9rxkVAYbGIlXGvH2YwWDqShD94bmtqLwvuq28FVe0TF
443s2XS7FCMS0ix3qhePy/y9sAkSKYVQNLB6HDZSTtrE08p682c4k2eEvDCa0ydhLIYKPFakDaRk
BhaaXljx92WsS1XMcwcHPKlGRnVC9S8wwp/6ZQ5Qu0AN+G4KsGReqQGfikpNtWSN2Hz+7/8Qy7SZ
7ZmYLn9XZXCoVK1vOfN+7h7leDC6u8K7Vj8//ca/fvusfCnt3Fgqapk7pEngNWtQqzssVo66SOE0
+a05NUgQDlAsTEhTwrUfa5gtf3kaLouhNIFCvaIXuPCM5z4PEusUyoAmktzFvs7vLKwzvZVeqZ9e
KNufs8g6RV3tMuYgjzilyGAzuZlgIvtqqNREaIJKQyBxqrzHoQcGDqoqP78fHr+7Kf7xds/tGsaW
o0taGCCQ3uT7m6jepicyUvAzeu7XqNwYK3CYjeCFhHAW+YTmeDsFD0MEV+5VEWarryz8yIDuQB/C
NQeLSxW+c4uH3CNWT1hG941ukUcTtbuzi54Dwerz+0YTiDNmpE65pCG6FKAaA/+39qNmkHuNoB9l
sR8oBdCoyheQ1hRSRG6JTXE8JWLLRuJQeFKdq4ZANO1sixrLrm80MF1ze2yjpfWQivEOiSgFXFsB
RA1HgDTyV78u14VLI5otq3nI4jYdvuqKFShYobIi+5FHToE8XlZ38FZVNQ6gi4MdIStD3foHpN9j
IlExbLX7lac47UphsSuj59LQPP35H/qgoc/KCoJxCCaRtoS/v6SBLrUf1o0hrszwSwP0rNwrDKQ3
WUXgDWCMaSLp6Y0OHt33nZEVYBWN87FglRumDvaDcSyuaYsvlLHPPS3mzqssrttlP+jaHYKZl0uM
haZ9SPOC3Ay0u6bkPD3IvybCqS3lj3doKM0Nx+3pPnOyrVD6EaKr5+8n2aV3d7Y6CiGmhQ3M2Kms
dR9Yx/sbHIBLM8pyl9+NvZ89FdLHXuovCxpxlbrWEngBx8bOjSwMogEzEQvdKayYgWqbh9aFmqrp
6affjZvh5HKG9abpxbbpgEAcaqB5ePZZ1FVSZwJndL+GEG9CPVY/T9L4oLlRr0u/v2LYcMGHgp27
Xkw5qNhZLukp0Ucwq7VvjHHfZQwJVn9BVRlFcoasb254+AMXsXqFFAV0iEan9i61jSe0Vk53E9jl
m7zBWwywQ9HNQLh6R9E19YIZAVgRuoyoN7tYFn7K0zO8gtEtYzF4/bUV/MJAPXfUGFBDLw1BxMEd
3GHtuvW8KosJIX+x2HHrGfMV0ciFuX5un5FO6PNk3G8OXNMxmHprh1reJzGGl+8H6+9X/4+J4J4e
8I+JYC2mbPQJnKQTP6FrFHQCtT81QMLSb0WCRw9Kdzt0tzh8gTbkI7UWEEjt28SFEBmUNDSiAF4W
odqwRu9NkEMyJYIJ1hVFaCP2eKfg/apVFaI94Aa51GO1Qm58nwZwic1X3qlHZzWshx0KWwkoDFdW
yAverezcwcP1EGu7DZ4KPbghjuwra2XczVERAzPbraeoCFnsblAWBKLMjhTaJX+9PcH1McFxaefW
wTXD/gttKezc6KPQA5/16Uam0F6pyEdr4+kVubDgReY3QfUyyZ++/5QXup6ZeyaW6SYfhbXTtdID
eRCbn2V0u3yMoRmK+Frkd0Fc5p4tm75CFamzFrZPfbUaJD9q3v6q5mqlfb3WjrgSBV66zNkSKqdO
9LA4Z2gZs2MLuabA1ziyUKOPeaYeaFddA2RefGln8SbRCzfcSeu9NOfQnuzQXp5qjrXRZ9BBvBmo
iAzpysQ2V9VwQ5uvbBIXxGDnjh9Dgxo5MhoTVHpuhB0uJChC+CO893N4ziDzUgvzv4tkz+0+qLE4
dlVBI8qQA9XGO13A6dMf3w+6C+uTc6abaxdKrQoJUfRA9cdRAoJnW0jPetcm8qX3dLY8MVZ7CPgH
cMu7hmw07xw0PxTz/FNKz0aiMlt+IONqxbMLMYvBivIN0W0Wuwj0kBBGJt82LZlIlZtB60GegNMN
fLwr7UTzqL1IWd38BiuCKcERw7mpoVyKUo6mjtZujMhVg9xoZ8q2lZcbO9qIOUGNQR8yKbw325Iu
Oj5gjPVSUDeLCu2zfUUK+wtwa+Qk9eIY90yWzdf3r/rCpDj3IMGBttO2lUOC1zGIo7aw3404/Cyb
9Ilw68pguSTvPTcjKTrHhe8truLUCiXP2SuWFTJiajXNrD+4bc6P6ZJne7S5LiiNQTWBFjgRlljn
/rst75w0RxHAjGp25/3CesgMlh3v63Vbj1d+/jRy/rHhOWdL2P+Rdh7LsSNJun6VttqjBwjosele
QKZOJkVSbGBJBRmQAfn09we7uiuJw0zcOWNWm1Mk4UAIjwgP9+/nFCTZ8Z3fb7hiizQE0jma7uKu
7nonXcpd/TrnnK2nYpkFAxn4bqP0CGTXEe4NRQXyl7y8xk37phHFnRcWSLzzoOEnIaR13e6lwTFx
Y8iskNJO7rpN06pjXqH+goR3F2W3e3nIHTHOHq/buTDfpzSSqvGkrBObDlg7lOnHnNFrWx+Zlr/3
9NELnDVeSvvO1z2CY4d48Kq9X6/KaMZRXej2KW+kRtEWRbgY/QIau+j0gqV4RtrN+KkLbmoKHFGk
uvOj8ek6MykPfQIbMcb0VpNM7GGvt80lE2OPnLWNppZyXhZoG19YxamdQcePA4h+jZwgZZhp/wun
oilUpGtUbQCQA6MofsEWO0as8PrLXxo24veXLysw/BFP6jZBdc8qqB2+Df7H9UdfeufJfOZp18Ex
4527DOXE8R3r768/+NI7TzYhAfX8oUEa4kYiKLfHdXbT1obWz3jzS0+fTFgWlzTvZJpt+ar3XlOs
L1uVMn8vt1T6PZ8whYMEuFfqBynNtswLUATNBMmVWEtdn9Of+QgXJblazoXLLvm9KSBEqessKVtE
PJA2FO/4hwG5vUgbOnQPojEnqXKhzaaMkBxR2Byph9F2KHw/ww28F1qFACJG1OXhXG3DxS8ZPcjZ
RPOIJCSRz6KtnDSGWB2S8Kh2aw4pKHH15GuDVYixKWYz9SAXhu8UIFJQLpGkkuKCJNTih4YFzcZT
pWD5W2NYHK2efUuSItE1SUv0irdL6hsmInY+R14YR+oPC+kUHNJrAmv6BG8eZUZZWkjtqBCDkgwI
b9XcyqtRbzLjPS5EVKaskDhkMWo6xzaCVp5nRFjgcC9Q4SIK283ZWvJLo2sy3/OCD3JKElgJWpOI
LlU7C9fN1zvi0idMpnuryoxDiSvyS48ysq4jQ+4txHp9FDUghTn9vYaawkJk5P+H/gArTWKmyC19
7yoTnPnaQ1zEbD6uf8qFlXQKC6mFYGiUIqHbugTWdliVuKpCDlpF5opELxmYnClUoQ9KGlMKh4gL
gG5LytbopJXezDj2C1NuigyRGDLiQcLDB7BjgByntpuZyxeW6CkkJI3aSiQtHixhT4RLChvw7PiG
L5BMYv1e20/mM6AseZ1ysJBFgbCkSWjXcQjwAYoEcArKZobRpUPAV/zuzG2kSuvJKPug2/6A8l8K
1c8PmjukNZBXFyYmksTKbGaRujDrpliQIWkA2Gy5aOvjOpvTD634ntV311vrwqT7qt4+/wyubKMh
KOJthMoQpPPi0OcbMTHEziqQMjtXcXfpEyZzWw5QX9OqAxTmyNEvNmq4bKSZ48SFqTAFfQRCKpVK
WOPRXYAFVSgBHOBws5Ds5JQcr7fSpRDIlOcBuinEfaIQzDVW9shmQ+rrrcClqJzyg9BkGaXmgPDs
otKzyK6xytu1xwY3Zhq3EPymnfnWC9NyivIYooJD3UaebFlbGAP9VPuZE9+l4fxVq3s2DqqgT7Qi
ock2r5ENiepi5F8i2dOo37ynKjO6wWxm77N+XhSn2A65apASmhbJdiDMrNUTp6yZNuNeLoyzLz7E
2WfU4H0PgaLHW20ALh8ZDEV0Ctq5SX/BeX3dKJ8/PZFKLk/xdOyl3Kw71eKNx31W2mnoFCvAtcH1
0XZpRE+2670PoTNBDpNtmWaGzN1XUoIDOAoAhrnl49I4mqzjfBLGuDSIkm2iv8XDjnj3v/fmk2ku
RjXHZQlKLaLWx55Wx90zav91I+goM4ZuTvfqQj9MGRx6Xcmp5qOBdKSm3AMlhBIN3MRmiHuVM31w
ycT4/8+6Oi0GDhK6yANDnm2VraEbcKOn6/zEZhgfF4IRU/4G8qZSXw3xCfWnZA+L6Kg4weF6J3wN
9h92nVPyRpNnYQAeHp4tQ9KlOuVgk1aiIb6Ipv+sLUzPBsT8uq0LA4kf5+FZMyFLpgH0EAOJocjG
gKbzY9LPAeAvNdFo8+zZAWhYegkSwXZ4a+6F1/zTe9Lnbj8uLHu8+P3Z4B//2fw8mp/bKRv5M9/q
1twp7FKzTGawh8SgQu6CZFsI0lsOfw3gj/N7LT6ZunImZGkQpahmkonBokPL/95OYKrvhQytFisp
HgynM2jLeqdAq7jkl8NpTgjjwiqqTEEaVMCNPG5f0Ryf8WCi1i5cY/KKt0SyQTgqV8FHvbjeSheS
fACz+d7BccEJmjg2k3/q3tK3+FP6rA7cbSibTHC1N7YVnq9b+nkkKVNoBpe1XRv2MBTjXuxY3nO3
/B4VGCDAzhyLLn7KuEyczQNPrzJUs2bJFh2e7URgzGSLZmadG+Vnfy95ViRb3qP/u+YmUxrLGOmT
casWcLFnEJn6C6XQi+eqSnVb7gvBSSkuEhSGkvJESpjdpGW9DlHmu0LNRQYltWFOlOHnaaRMORrA
CTKh94V4W1SVEWiSgYKe6732s3tHsvn3NpWUKmNiPj4ZJUkoDnryH2RcuqKIZG6JvRAjUaawjIpv
FalS4APSNy4xkc6aaEbySN7Ug/eEA+317/h5v6PoE28gSJzceKOr5wPUUfpNBh01z+dXSsJVv2li
sqbrRabyfAATqr6PvU0VIzm5nFOqv/D+U0oGDSpxDOXg/YHUL/UXqtoQJpp585/3UcpU+SvjVYqk
nybeDuHGixuryUozhcxZO9xeb/1LfTzV/yp1JFxEYoIlKrBQ7QDieQIEQGerpYM0ijYwUFZw3dSF
qTAlY0hp2/Veiv05x5Bq/MhmpfjGkfLrZkGZCn11RShzGlIotmiY7r65oVD58Q1lz16qffNSvV5/
/Z/XckUbP+vMh1Ee/EFcOMLzHzzihi4pre5E764//MJk1sTvD+9CT/dCD5/QJQ6iuKjs8Gu39Yzw
LZ/bL1xq/smCTgARkBjF+/fj2TjdccXvhQiVaaJoMtZt5zGejOz+bLBRG9AAt/AqCm6YG7pkACFx
vZUuTbXJPEaJVMwNcd1thPiFx265YAu/Pf7Ws6eZoDT1MgnV4riPrDccTuAxh4Tep69n/9db99/+
BziGX0mz1T//B/9+A1ChDP2ATf75z/uM4r//Gf/mP7/z/S/+uQ3fyqzKPtn0t779ER78p2HrxE7f
/mGnLGQo8/ko+9uPqk7YlwG84vib/78//NvH11Pu+/zjH3+8ZXWKsMDthw8Cyx9//mhMDxbGnKj/
On/+nz/cnSj+bpsNJ/oaFvXHL3/0carYP/6Q+L9rok50XhE0qH9K47RqP8afiPzfiYAf8KjaQ3qX
MCbVpBm0F5CTLPB/l1Qeaei6qMhERJ3iH3+rsvrrZ0T5O6SPBCib6CLyliVJ/uPfr/eth/7qsb+l
KELPkLJd/eOP745XVkRkPhMd5UqjCCkEUCdRSiGVY1luOWg/e8MiyWOjqgSXZUAOM2lx1jJ/mj43
9X1i/moK33TuYECa4OSeg6moh9yDotSVoXXDTNhlkqL0LysiL6giUWWk0k0nqxfUacZyFLPnAFIo
CXuvgZQVlbFgvDtwfbuUIu5Oqdlzw+trpBGDYtFjLyjFu5hjCxIKTl6LW9xrn/73Xy/yMsaTSlQi
Ta+cUeGbcyFKxg0NdTsJI/tYad3rJiab9n9/+39syBP/UdVxAColbDCLNwcrgb44CBJId0NNmzNH
Rv2pO88+SJ7sa4CJYHKi65xBwwZKRUW5zTz1aeaLxjf+a8n79xdpCo/pIKAzxy392aKUIYbe6Qxf
1BHFBEII8CDV4JJVhYVbilIrkzSHETfh3q8b/vnj/mN3CkXW/aTvUTbPoSqIe9BRlkgVOjNSvzv5
Xz5tGtaVFYGDLhFMqDH4ImmJezkkiHSqc/1LJpjCX+1M1sWS1FXHMtiJj72dWlVhhLGdgv+UWY2J
LC2zdAUkGIV7r5pZxiao4T9NC7KkKnB8KgrMvvcerruAtUg09J6DGpPOqozKpL4hgK8soITOYNSI
lwK4fs1IHzJQJv873372AmM3nw0fuS0zlD/hBdpDulHcbpPvPasxtD1/0zpgVJgoFp+bhKMb+2XI
ntkc+/3MJmtKxmXg4xnQGLb6nQfJkcoN7tI9NVHPakaKUd4Gtp8aKLP5X8J1f23x0d2fGW+FKo8D
4GJQA8Gs+oiU1w9UIUQO6gbcagkt39iZO/lNYli/2pwsIUk6yD5YXWhkEzKAkPTBhTk0hEpbdwsn
d/393Fd+TY1rTTxZSVCRAGZLiK8MlvSI6+083xM7PlBTNZtFDCElXBOCQQN2hO03pmiXJmfNEVMn
B4o/P1vUZQKqDSbr9JaScaT3tFDB4O6FR0HgnDptloOktmYmDo6KWllcI+uPwJJanazMxCR/9E8y
1jgiKsA4TLmtcYpOjnPgoAKfomIRNa/d3JFszsTUbwSyV0QBTAg0c4iwEGthcX16jgNj2o2SSECp
UWWd8NP0ZkS3O5oA2GoM3kllxBCQHa8dtHoxIK36uqmfnK2s8byk4Lg37sS+z4tGIKypU5iStc6K
2B1rkF7f3Vw3Mgn//GtInFmZQispN/iqnsCKBAyNQRA01s3kU3UJRLyow1lzE2FyFfSrwckarOsl
F3kxDDIL5c9HIEJMf6O6ot2/zvq179GzX21NxgPQjE3FhbCF6yeltytbNfhj8QIwn6NZrVMTAyWX
6TFrwIkuzdCZ+9iZLpzGg+DHux7BZoxH8QNFVkg3uKuxj7zehT8ZUXheQYmGqqIUc+LL8kwTULXB
4LyBEvE/C7ZiKL2+buOniXVuY+K9AGIBREyvgXLLUXWgPMjDXJ7xTxPr3MJktKvMG5iqwEJZ+qYc
rz3BBZfcUlUdwCz3N74G1ZMSjinAZ06zmRRkXwURqzDm6a5VHhrcTF438NMJBSek/xiYNBfuGBpO
TNAlXM4/ZBoL4CdGgFBj8+1s0cH4sKlLOjc2abmGaF7sAxJnKA/5JgoNsP38yuDtcVHx3ZGyeKQq
9Dc04OTFG//x+qf+ODL++tSpwtbg14GWiWjLvAB/JTbS4P9oYOIvlCEkMhsNRAIK3vUHBQGM/9sn
kO+O1kPwWetrWIgJHR36mOF23cKPXvasj6TJrjJTcqS7yzCRLMMFNpQvKHvfqC/ZBkU6riibc9cG
M2Nimk5aqAFyB3TY0wPN0GjvNiCjDR0zmoo3PbBpCHzfzDf+6IcQHlA1kfAgD4w/P9vHCUXP56EG
m42jrSBteje85qi2vi/twaZW2tqJyW2UmQDXV5bKL6P/zOpk9xgLLFX6AlajJQp2TXAMQIhzxDUY
oFnupNx4FVRDkghMnDUfoGaK1w6AsOiRjbvj6y3w4x5POXuX0cedtQCqGusat8j/2lVqR2BdUkNb
YXNZoL1RshUvObMxiYOjrb9pkHfo+PPr609r3rgUID6iS7wyLeRMJZ+U+lDCHeQgk9euZ4EFJFBD
uQfsD5p+KKnFJZmZoABMASFlhEwuWGteb4qfx8JfLzF6jbOWiCVIWcYdXiLikCnYvbcicu2g4/x/
szIZcYhaBBoVRitIlwaizUIKiOEpz9et/OjhiCbIPFEA9ZYmDgiggErqG1jhsE/QlFe+mvFwPzfW
XwbI98byON+PeAHDRgA3pOOdAefNQZpJwRnH3q/z5C8jEw/EAaKaFTGMaOVbJD5I3R47kU3Ub4tU
nzE112CTzpd5RDroaKrOumVXI9+rntvozzXZpOc5qWrDVkaftO1DlD3V6oOfyDOj68ewnHLW8RPX
0gp5y3cRvoNLkfCgmOCDAXDVLBjUWbA9ttvH4o6gdnJ+kzzXghNHEkmixKpxyKkM5ZyAa2b1jN/8
qQF1xGoRyiVEJtOUr0QWEgVVPli2AeUtgCmRtB7lyunMUPjxoH1uZ7ITKpou7P1xIWpN3iQmvMCr
Z8WowozvFacEy3wuKXruwya7Ib+uEynyYFApe+SyiUCHAZyNdJvrTuHHENXZh02jbU0icDzzsevy
T7XZWPxRThwIKdqjUGtfbIt734xnAzU/TeJzoxNXVAscAOGjp6hIBi3TzFaVxC0q3g6CwkogEHr9
I38ahufmJo4pykOUpAMSgegbA1lsx/R0rhl/Cpbqgih+hQREeXpPqAWdDEja6MKXnps63UJwiyVz
fauemc0/fsuZoclkTrIgS3DBjN2JzzuShFsxcW45+qF3gGeSeAnRQwHBlcmsTYIg9OQ+84zMf2oU
YGDIXQkSbkF1I2Sf17vmh2H+zdZkXslKLaUkHW3RR5KepPxe9WY7Z2yTyZrxzchkLiHATTqAuTwc
1QcHGscQm6ugjghCs5lgCELYKUJ982/49jOr4jRjSEn8tgGJxQN3OzaYNhgUy2LTzsnu/DAgvpmZ
zCXIbQ2ymMNMB4xf/JQjnnu9i663HvDO35d1n/geFVUYCDsVNKPEVjnkt0AlAXA+97qp66NBnOad
ASI5sLCCqbI88CFSJLVFO1sU8FNoXNdQwIirP4Sj+GnZCe4taJGnKAMBp9AeLN1JLNoCswYRO2FV
nkCgHWvucDPQL5KXOdWWH04034yP3Xm2oxR8ThYgUITuEo/UvxNkbCuEvSe6abWtk7kL+R8bVBFk
1FDjEhR1R9+tNbg8VzLUoRk6EcwMlaRN8MTVy+u99pX9/Mv8OrMyGSGNHGc5TWAl3QTMFgOL3WCP
4VljpB9kY2Ewh2O5Ku7mTwkTUMlXZEzH9QYYgIKsCurXgfWsOQFVlka4vmcIILIFlucWNiizebmF
rohNXdENlVsRwf/Wt5MT4NFWOBuNJrgxnjgYSUeark5UUcBxUVZxLfytU+UwQiKN2vqYHuCcnTpF
43SAbwutvUuyyoMPFVVO10EhRLFZbjBwwVInKmLfc/UG8CazTAJEPPImzRVT9qqe2ESi/mBEcZwn
JhWYV7klAfgZghS4TV8lnKoM9zwRvCeOgqFskD4P6D2HySPaDLAY3s4E0LTBdFWjipS2ENSeUiwC
XJOH0LfQ8qYUrUaRI3LCxXgtrHhxYPKtDqUTFLUDn0BHGrWQ99mbJwUETCSA2dxKadvWFgFNBV4p
iTj9psvVsEUmRhjkgdMMCgrbcsJU1VYrCtgVTrU4pGPv1K+AUtNFt5U1dckJIqCqYOYfBuAXCw5R
TT2T94IoNW4veLrDpYkG5HEL4SEavzeBwuyaxlDwKOre4SAGgiQlpTKFrnliiVqAdc496qUOXl0G
fC0hH7HcLPMhfUgE4uKAucSh6AY45T0kXZDAE7UvqqZaYamAHd4/oOJ63deAamSR63nqged0MwZY
N5fJJsVA7qXHUn8ImwjHT0h4xsz0ucZSkQunxPqpBmMMGBeX0NhpeyhjBG4l38XRq1JwB6EGmDM6
Bmpi9bJgtQoIfXLYWGnXQGAEPWcMNbcuAXnNyRbw52UL8jEkP+wQ3ACg0sFHFQpsk4LehP7Mohct
H7zpRkDNWnfy9EOh32oBgNZoQO4I6KxRQrtU3oFJx2oBc2IJ/ryumiKQLJiTxYFTN0ULTHhicK3t
V8tBvWfsZSxPTTu3iwE82KYUuKrXMKkN8J3j/pMV0IXPBasfUF2TWEPvmQk4s32jIRoYL6UUtGWA
cAOTwpW1MeICfGlQ4QgIgumrD7EEJs8mbCqzkjatdpLCmwEY3kFeed0azHguWgrqJgSeX41KA3oI
urSQofHQ02oxQBTP824hu2EM/jMvI2cMmhheuerVRVwHTqStPX2bK+lCFPasziFpkxmRXBhxb/LB
Wu/AoI+NRPcMUMs5fp+1wTKuniF2EvG52fGqUXr1uvNQil5DZIWZSvPkdZ9KjjOlWWSRqRULBpEC
pPsieV4jGX7BRDFGrb7SestBJ0IMINEiOl31yrHMhtaF3Xc7xUsBaleNHvm7BKGbG0AzTTl7y4M1
rnM8YZsKr2q14nEbIi3axPWx2CSrHvtT8OW9aslF+6oDxXad1vgJuSnpJvNuQ9DBo5u+eWnoZyS5
FXEGEKFI8N5GL/7wpDR3HbjD0GnTCqP1jhpK6zQIs9TVCfAOXPMgLDgMtlzdqwielMhXBFA8Uh4E
CHwBvI9JBIyJ4XsNWjw3QCAwGuRmILs1QmVm86XkjPiKYMe8aubcAZpGFqa1KTcIjTWpBV01VNpV
1aYH6C019fyBhEhPSMwqfe08W4ksscMdpaxCC+fOZ8+taEFQB0pFjk/gbnZq9ZKWH7y8or2GWiGD
RgAMo/KN7CSyFrTcQMt7IdaWBnQ0VyUPHVj1cb9ixTrtGwN6csj7RdZvutLgBuUbSFCYChJWy+a2
5TQw5QEIFXtctZ9IeqibXSk9JsyBxIgTYgMoN9uiMaAX4FJieT1BquuiDfdZsk/IezTswWKDwGiI
RmFBZhK2g2QQJgwKQwb+s+N9069fVWzHq9e22nLBA1feo5ycRk7LL0R5kyP9MXM1EJqR+qwCMhls
w9Dl2CbI7kUtMhGwARJzM26w9TYyUvGlS9cKWEfMVSsHVOQodRkyQFl4j71RFu2UBNJSBKk1h4CJ
t6WQAM/uUvjtesH8XZSjA4QQuiMAz0giAFY7kDVD6VEpbuFWkgEBptIt2GtHSsOjr0gn+cgVW8XF
zqDtGDJK9AJSLHAlNAem13+pAfPmvGHld0gAoTeKH7k5rqHK6jVR3uUsNulAbDWirgx9Ex0ES/Ii
QvtA5B8guwaQO6DpKElPg8IRqq1aEkOLjnxwCLw7ZFZio6XavrDNoanUelsUSripWFqQGoJuRI43
yqBxo1p9lFiVDqcZAzAGra1U2bQdFOPG/9NaaQa4PjZtVbHsNSBhO4Cdkx2n2wn2rEmA4EMy7AdZ
2YFaHlX0joqAlzExvkm9o+BHEGDRLIr2auPIHhRiIpBlS0JmBsoTLkAOpdSCVQ+4NnpoVCAFW14G
O/woYpGUWOKAwbjrutr0aGHG3ROovKYPd9nAowEupnWP5QB3QJLjwN1G3WMKJTE1CG0FUHDvJImo
h8zIk+6/V94yKtijmq27xD/IYMSXwZZHkTIv3NSQtaDQmFCT5wDgYKqL9aMGhOsC3gWw8U4Hfpdr
u2RZyRwCw1xR9YYGqMdRbGWc6qE1vgYpkaWG1Me3NXfXUrqCKtRByVRwMJu3GkmzGSFmxSBMD4SL
4fFpsVJA5W8G4S7m2x1wlvuyKR44RqDNUiwK5r9wov/OdPiprgmpNRQJira5Af0sjKzgFotsku9k
XVzjDzlTb8oT9BfdoPX3SpCuIg+qOIUET99lSMp2GwKxjhaALTG9odm40vVA8aSo7MKNcbQpCiit
1foaGlrvbe27cgr/hsrMpsrswitPA9q1HVKT68THgeQrQYw2DbdqxNQthj2IoDH1HgRgoDQ1WXi9
gkseCT3U+e8xL64h+IzNw+CvympThTsGCTAv2vHA9MbFCYBV6DE8p+QBMOmYc5KCWhBNqbUF0ntM
0qwyFfDLsjJL1YbKild/5GJr5PQVXk+XbwbxMf3ggqUmBbg8/SDCxlOOOXSKwlcorTXk2KEYSSpM
pthVZvLpaWgcvQYpG2egWjP03uLkg/SkVhEKaKFqId9y2h0WvLzBTmWVtQ+o3ggPXH4nhPu4d8lb
+tLKZghpqWxAbz5gYRmoqyvrADICvUshDXLsqaXB7yC0GVpEvUkGp0bXl2hC2fTSW0G+CYAHutMQ
io5fUnUtaYBQm2W3zrV9VK8yxYwXEvRwbQkSKcQa6c+1Q5DyAsk2MAAxN42gXCm2CNh/avZPJB2r
0CoorDBT1u78Yush2n0MwaPmbUCTfaCscUIOowXNVqoC3a8Q0H3ggWNELEsjl3Ibu2oBte/kVk4e
IMWVNoEZFgZFVCwQDp70HtSGItrAs/TYheBV7yDz0nd2U1KIW1k40pgSiuCUDw4g/Qqw1+cgP6Tq
CRzjwocEc/uclw9tRy2WvuYY596tRJdRZUecZjctPDbWuKEOsZiGhgyfSFr2DI0MhwsXGu7a8hjj
B2+K/8vQkgJ5iCRHjZAjkmPTYvNbeBCkXKveh1+fUA4JJlVcIFqJq9X+BG4p4uamWt0R5jT1TUcB
UlWdsL8jw4teL1punVRPBYN6hPqRoao2UaAugztEhUJAJfKtLIpNVL9CLQdbKR9IFwJEuo+bZwGb
qWZdqaZcH4i0AvHK4hoEg+vQwmYYW78KIhyCKQsOqj30tSc77VZ5aSro4nBuAZEvgEozuz0qme0N
FjjUOBcohgCSKYPuLmaPkWlY1nBcZ7UMujU1OI0YhIJMiZsaSbrXUOrta5AhQe13FdRAe99qQNzQ
UoJDxd6sdtL6lcdOGUtqQCG6g91NOdiKKC95FayRbdAKi2LvN45UupJgR/oawovdI9iMQrDLkVU2
bGLJqiABU0Uaor+2D6BE01noBElzSSOagXbDuHctWuF8GmumB8E6F5jYcqEAO9FaFGeyDqcii8I9
ImfrVnwJ7qTkhg2WypuBaun5cRQfe+dRbIeiysbAM3HiDAoD4K/kAVtOSJogH7Mt7apxeNUGrxUL
Yd3Bq90MFHuqLXLuVN/AHjLrDir9zFM7Dw5tvqf6It6jPzzMhjYDjvwI6kWDDDKoi4WQE9hgjSnh
CT3Lq9GyZtBYIbZaw87HnDcl1HKjNEQ88tyOtrgUNLn0iWGpyKHQRDEVXeEFol0oN43vsk8vwJ1d
nTnSsKufoVWgFDC76AdgrdfKppFvMaiB++TThZ8Y5BMIgqYBd3+pP7W7+METPlBmq6i2FtuSZgn5
nlVbX1gie1neQC8k9G2Z3AN2DVWW4DHEQQunUJAKM4erVmLoRgAlIOtQeQroScZGXvF2mQ45Mjvq
LMmiB4zDMN+UrVskC+hbMBUqA2siLht9Axx1Av2E1I54M8zAVDci/gYTpS1uIQKOWuwkt8LPgD1p
cFiQh1RdNDvWG6TLAMZhowrM4++z6BHFTC3dpf5NGJrtbdrisLXzngl7SeFyXoLICO6SCnitdZSv
ygxLKap0nyXJrcleSlZDYkOPxwmgu5sMO34NiGFf4BhVYdUBNz6QnCS5Fzgr7My+NfCbRX5fMLfi
a0setvCO5bvYrrNbFYXymRM+RgqkfFaRbw4QszzkETRX1yEWiHgN8aWktvR+Vaxp9Eiwst230BkK
XIFYJe9U/rJMFzX+fFt99J91thS4ZQO/XqJCAoKBiNVuA8mI5VXVbaT4LiB3om+rFHDRDzycrAoJ
LtsMRCtydVwt9FCmemkQqZQg8biI+QUWWlwyy8Ne8hY8fyPsvGzDL5t4qaVPKijo1NbITu3sajMu
an5vVvF91EgofVJMlp+Uwk2wDiLeNICRJfKGUI3wc0yy/aDvE3VTfY6JPhDO40UDhBGNswkSYnPc
MNsVYPeRsC7LpYJABYJw7SLGGKMOtgNt7RQQ8wSxvUgXAvSbBMkcVHvAhCgpNZCy7OocgMYnzUeg
xPVbKwugVIjZENVYvJZD9kK6VQGOOXQDIWKFYzION+9RvuSRGsrWBDJXR06wMrAabxp+w6QHiKsw
7NaIJQgm4+4JduWJxcUPGvdRB8uh/czYQ12/SfUeflZ4qaAmJPf7MndTTCSNmbx6GxZOn98knauN
pGmrak4Nv0ukD6l0Sh9j0xweUOxsZKHFZNzDMLN4TZnLKDyMA867z79DeGOs3Y4VHLDt7rb6SKJN
NVjVqj3mwNbv4GAZ24vJrZasAPcXqQg5WCzEUJQSi4XqLcQwMn3vsa6cvrhl5TaAP+jvBb9w0v6o
5A9y+wGxj7h+boJ7rh3MLFoDzyJyz4ViRdV96D9G0OZNXiJtQbIeN8j3EGaKC7CJF4gvGqn2Xm3z
9r3j1hmFlpDl+SsmYK5hD1CDCNxjCSncGhEUruoM2lg66sUxMSrQAT8gDQr9zSLFzmYh3am91cgu
l0FkTTK0wJaBC4/fKoq7tuIx7UuDLEq4mFp7U8Tj0EL/c1hzsdXrTii7IGFiCAv6a64uFCg9QYzZ
5mUcqKGe1hrZkR8MOd4R+iBiMRbuMhSLls8KTkF9toirNY8EJzpYnIpsozWQaKzfN6ojdksfFJPm
qBHs0RDc6Mmmau9SiOqi2qmAyq8fWT0qk3plJfvQe8YqHkKwZhlliwgkZO4DAg4wtI7ztT7YHpDD
KKiGCM8u0nCG2lNldKoHDcfUHlGDMF+WpclSZD/FrSFt9adCxYimoCa6iHSw7JbCvaMhqO8ot5KH
K4VFUx8GHHDjrSc5uiohd8T1/cDEWhsOZhRaNY4cNg7dMVb5dxwO6tCGRpNQWsNdhOXklWGbtfEo
5CYNCMOkEPfSFjgxi9FCTgwIh5Q6PD/WON4iqT2069x/K6oEkjPriI0rgJzD/VVL1rjie4kHFmZE
97hfsiFUm0JOr9kjSSXw3bjZoA4e8m9CYZSR1YBzV7ryTko2dQ1pUwxiiITcjztu+lIrHyBA1ZHT
Fbv01FarrLpPsH1ru5sGsSndCmNstneabHcl1FYMHmEylJESEdG4BhKzbsYWao15A+7/qfDvq2RL
uxuEozJxQZoev//Ua5obkEe9v6nq0MmyCGEm8J6VZVbaWM+R2lwPrqSsOfYUxLdy5IyRK7AhsMeC
DpC0lJGUpqWvSXcjYQUbA6bSe+R7Zgrlbwo9SV0yC+JivkAPJgrf2x68qZ0InVYCrg8mOxa6t7SB
J7JiasGzpy/dcYDqLTEq3YllB8EraRE8Fv+PtPPakRtrkvALLQF6c1s05dobqaUbQlJL9N7z6fej
/sVON7vQxOzezAAzmsk6h8dlZGQElHUi8UQOMZgRvqaoD/cHZk4c91Y37fKq9WpmVK/sQHeKxJkD
7Cnv1fJWuFuUtaCGJq5CWlTjmXgsgYseM9S9m/5QAesJx0Q+m72NyStTaChPXe4E3ydTxh7pugMK
VcovEULLJPDWlQpYmUrnDKPLvn5uTjKWMEJ1NM8aDS80IctM8/dAejSVCbfe2wr9zxCEqBGulbDm
3XyjVeCpnavFBzwZleYB+644vdMtJ8aNt4s1OArccMEpaR4XHHghfu1qzEIw7fL3ZY8TVWeDxTGm
AopUYfMg0mRv/OIHuLUdytmNfvWduuP54sv3TXCd6l7mHxWW1riLZS+eT6l2nyd3gF+QC3nzAtVp
Z9wzpc7N1GMTOT6/I8PSFN/7p/6HeqeSnWdeg6C1uJ/DY5OeC5BXm2xf5zkbHaYYMzkgy50+7CwL
RpStYA8MdBruOzB9FI4xnarlmzl/AQS1+le8uq3qCzrBsuDIhaNHy75kQFGFBu1N1OBKaMuZ7Utf
BrIqwLoJD8rsVbAWt5EvU7Mf5jMGnYKsuPMMEReczUC3fAYrXayTpm8aIB7oPMfMn7b/Hs+HsLrr
SCzZdv4fyIeR5ra/NSSdxVeBB7Xqmhiakd6GNwMPvqeEd5rf2uh9dZnqhkbs+Ly3mm4ncpF22ZME
BGZ2ZxIqCV2niOYZ+TB8ZfmMpddV+ZWpkTG99MWhwySr4SQj7bsuMkCl/fC97nczvjI8PR+wSptv
Y/MX/liR2O1A33fJn0LcKfgp3XI2dckeCxoOVK2+xtlRGJwx+ZI1rtjjSu+qj2rsNqFTp4jsukF9
L5FrDccMY3eywXuYICI+P1StMScrnKo+qqxBwx3k20nDYAivJb6CRxKawxvRXvXxYZJ+JRWgU4ml
r6k5MadvGKo20nH2DKI7K/kO7y8nBt4s41uZ7L0hNwyCL2OBsaWYYUscgnZJ+RMGWAel5PEo416K
7KY3C62bq/GNFI8/1bp1gm68G/jnpjhjghRVP4Kl5FPLln5QG+1kJcZPajiD3bXMrTYgH60l/XNk
Im0vG6LuaUUX23jLybj06otbZ5LM0jFCEXI/xXX8UAQpWUEvlkC5mmj2AbYYYnYbTfj35G3Mf4V5
hZ13pCipoIqnuh7C61mLg9vGV0nN1ETF2VrG2745IpndgwrF/uBpWpyc1KE4aiLOalLwSJ+feZOk
/UEOsru2Lft9IenyWRVB7H1FQ02CJ5OWV05h9XasFoLTDqKrFZhPp5WXIH4sWdZNrU3GTi3MZ4P9
YvThacyiR8GQj2lWO4nCdSCD5jcZ67JOxGtByCH7Ac03AfZvSS97WRLjvpC0V9ms39K8+a1T1OcY
++hc8Y91Yd13MyBlMvPujYdjqJtnTHN+t8rymkAP2svCMXckA/Jdqwi/uqD/EwkVx1UQAdFb4sma
sMWQfDw6xrH+1Vk1ZgdordS1FdwaTdd8NawqfVErPb+SQjJKfB5Nj5ay+KHJuIhqnPy8bsCdIOYP
PocCq0KPhuFWaUshdMqu6p7MSJWWe4LyoZNNYjGgTlik8a9iEKLgagjmwThl6A6rX+imwAhpHCW+
kwRuz8Ek+/zaKR1k6TGnhdnfj1YadOdCEEvpGYpZ2tF8r1Z1cZfUE/mJPyRTQNuK2f+kRNBx6WOM
R0Rc40614deinabJ0vBe48Nqi3Gi/uzTWCZPkRouK3SLtJ+FoQjdORCLKPKyJgRZ7Q0Nw055jhoc
b/r0Jco6azzMrZhPx16zLGSMtRz+JPbpifinTvOYeko9B+RLYlIMp0bHWAxXFY1/PlVFN9wOwdjk
LMblHM2lAbArlZIShfCg70pKIf5g7iP0P1LeXL4B2B+NinZamlPT8xCgdZ253VTXAJNd0Qb6aM+K
WCy5ul8O8p0ih/nwJczzjGzLsMbMuq3TsfePqHvM8iExJv/BrEI5+kkz3YgbGuZz+q6lXIuPIjIM
3P3Z2KlYB5Z52Es450b16KL3UyzPEN/nS3BJlQkgS1iKsPDAZEclqwA30jmTjoZv5ULgZoKZkE8J
+AaH36QyyseHIaKj/itG835akxuVTWO6ud/Ur0WNbfI+jAqA1TxC5eyQxX3zC5HZZtzXuRr97qW4
/9P0ERVCuD1TziYbcZngzR0V8VGxBAHDl1YwrQKwEXmi5lWaQyzi/FbylVdDTjTBscZS0L0SMct4
H3SW4LWjYkQYOEdqZw+yOph2aojGwIu7NiJPHYUY281CU7G56oVCO9a6VB6kOg1u+4gWJM8w8ZLn
fuQVJg7Qqz2MOPUw28mRBaAwsaJzT6KLcbanouyxIQyYIHDqCbP7VGUluHnWjyFmusOUn612luMn
bTQs1UP2VOZaa2I58vQo9r9nkaQYTjVp/ndT7KTXatC4+TPsIUcvzRpq8CXKN+Z+DP24PCitWMm3
ed6YJ6Xl/h6nQraLbIxOXRZZ8dmPEiFz5SodKAVkLb4gs4A/LQ3bkdy5pe77kEaGgQd8PKpT6faF
7DuA6dFLlSvBz1KZMAqzRD8q7D5Idfl1yM22+lGWMoUCU9QL30YnFpqs2PN31+rnPL23unhKf1nK
zPN6VmPO9NCQhB9FzlENwCCIDzitL36RtaJFhyxKQwRvqiHDtTwYMCeSsqr62kxd2p9zfQRR1cdm
nPYFA2rcggVY3HXYs8RMbYdZbT53GYyFlH6eCidEDHv5GbSHpxIpSOdLabsT2rLFqjLAfpBnu9CO
XlhF+i+/Uxp1lzWDJh2GQvRDENaCc1Fpjf5FRIGzdMo09k/IwSvkm3U9U+sMtYwB1QU9JBTu2mOi
9/X1GOIQSoVrUJ26UMrOHasZYFfLKtZ1EcM62DfZhN9hVkszpoB9NCn7erbA8bDbE5S7VG3i4GBg
kT3jMqpGTxpOsry8qh5UWejqvOLWUbXF0lLUYtsXs1qwObbKyZGbbCl5l1b0kgrUsAHXoZ4/yUJf
dvsW20q5CPuj0pXdfEhGmBhfcDOXgYSaKaWib6AWnfdogSeJcG/F/vQ9wOD7BhpV6/82ETzMnGxU
0KswgiQUcR7U1NKZ1F5q8fPlaj+oudrJ93oz5vm9VphjVWGmqc1VdlLR/xe+BfUkjn+agNvgtk0U
v6x3FNfYT0mmawO1RUv/OSpmMV7R6VctyXgwt/iSVB3P2EKtzQqum2qMpKIaf0q/s7Kwyg60KEXd
d41+fe0B/6dIdLRMtAQ3Yu/0L0bQNdG5D5oEqRZL8QtW7jxIrtYZUuGkehw/yX1iAJcwnfpOVlve
CNhWZVzWqV+QUWejEIzY71ojjEh57LBthoH3u20nXPJyXZwku0+KvrDrfASm6HwxtWw5HilGdGI5
QAPto9TYVYpmTbsUq23MHiU5ndw4TyzwJoRxlINiDoCukjDHOfCbpUiHQq/E8YDxpmKChmfDfRKo
TXKalCiI3LEw5sKD/iGVsJEzjsVJsSJoDfEEyTbvhiyYzqaZaCZ4WLbwNJBXkuTXNjDxat5VE38O
yKJTDK6AQK4m4Ypu9WUR02gdvTKtQfvD1OOgf60xr8TPMrZkFGizLven34NPWQsz7clI8vtC80dx
9jIhMjGCrWbupytZmSLtVz2kwNF5JlcGVu9JHQcVRRqsO7/lWtVPkC5gAA3fQ6EsXoNEF+f7eG57
Kj/JGJdu0La1gRNz3uIiORSR+AUFnni8D7AMGChkofrlFXlNKbwy5M7CbNiQWBgBBCZcFAshA4xP
tXjaZbWvT04TNF1MbpQpk4f6tx7Dfeib4UWPcuur2I1AdJaYWJrbsMxE6o9pmT8OplVSORITGE0K
BJQij8YJR6WmDBDHahLaRvgFeP8YkijaFgbh+DgPSurbY2XqudtpRvmznA0R4dhhnFMqEKmvOaI0
9ZMtqBqCu1NbW8lxCIe+2av+DBrdTlWMmWeuNO1Zkc0pf2grJcEcSCkCcxfH7Pur3IwnfLvDUca4
rePj2MWU9KYz62mc4jPZU6yDtCWELqQicz6FjThYrjCGHZRRa6bo0ofZiLy2NuXa3pxCTOEh7+N3
J7btiEDWVAH7zBEsrttKKOLqMJhFJTyWc6KatpkPpgmxQQpDyvetJXUk6np9kv2BlQ/J0ljcdEOK
UnEuPHdm2DMGsbe6n3kjFIE3Y2yN13hYU3UX58YJYhl+h9/GywOAM+82qmsl+NNInT/wFjIgBuNE
kuSDJ0idkOOCExqFM5vaEHm1VTRBd2UoQ4cVs5gnYjC4TTS2kuxiDtcMr4Y4C1pzb02zP0pX9PCO
AK9zOUSOgB5EcBvJwUANpK/N4V6PS9F/LrC4NykMD7rEignE9rFr81F5aNrIKF0RLRBKcUkQk8uZ
ul5mT6auYN7FmySzHhI1HcyvWPwa93GpCTdG5qs1b4ZJQqs9jMvyV2lVVk1hlf5KbLYBihR28AOW
LHQ376aSx1TgBUWtGW7XlmridqOgkCyKqtg78Szn6tFkgzWnIEBc4sgynvzzJGiqBekcT9UUWAFb
2qOUTGPsJVwCzX4uY1+6LcWkxTnOGHvpWKoKRrblIKkPZWCWrxM52QS5QP0Ty8PjPMWaHUYtrG8Z
1IOHl5d2mqgd6KXCcrpDc944dHHRPVn4lUuwX6Kq/RMmvCW9Yuo7auCJX+luF4QhiWY4CurLwAmT
HOgAnotrsi2j3s+dGLVOEeDWZGtK2LYubQHhfCxMrdYP2SQBCXd6hNM3PbbK3SQoeX02UEXBh3Au
eS4JfGb1HJmpblxJZptABxoMFUGPoCfhtnjrYogmJlRSLcscJ5dWuRoAS+LX7ljcamlbMc9pYDi1
/jUYZUy5uYmhoUWNJtdHsesMkhg2aO1IY5hgChs02remr1R5Lw+CZn6Xs7RU4L5NSQ4s3GKnvIco
LVpObTZjyXNASvMTTygrOmCjqHOd5UqcVO6URUmIp186aT95/TN0QevgysxsP1LzJEnzaQSITVV9
OnRqNvKA9VshavelNnXIoSbVLAPvo4Jb/8KWNc6+j7Bu6ocmKOcOl/G4iNon7O0r4GhyBF146Xqh
7R8VU+F/Yyf1IPTPuaWXoIpSrXTAnaKe60cTnWXf7nMMP0+JlQANl70FtBjHVjHfToIsdl6Rdoh9
FNEU9w9TU8bFIwuvrPZiIZbJk1gY8Uh64Ydy6TRaN/HU1s0G+ocsjmQ+/1XyLPOTpaqwHOiTy5gn
/2hOlXlVI6Zn7k1BneT7/+KO9+saGGLHosbfLqx1Nm02ZGlr92qmWHYUlTp+FJytgrPBBP5IhIUJ
K+uyzhErydqaCBsNSocqLN3P/Qvmuki624G79ApG8i56knFHAyb5v4REqslAlkk29LW4TzpONO4u
XVopTGNPR8JuL9i+N9tojNxTsfi91Qy/JtyrrPpFG+p/Aq6VfjhQyVRKAsIpDRJ8OXvh33aT/A2h
KYYmiYZkqWvJBEmSGkVfCIExFq/tXqWbD2w6TzFMquJIeKTnqROAvlTpRkaqFZQxl+tvnZYls7cx
vQtD/C23e/VT1roKXTo31hDyU8RTdCi+w+3eaXvrhOLAXn/4PNaaGk8oSzRUxIYkTUdcY9WmERci
utfssB2loaIsTzT23VhhvhcE5ThU/kk2txSr1p0u/4nI2adD3BaNdQP9UI6xwKMKqaEUZz1YDJN4
PcMlUr7oc7U1kxf2BsP7J9iq1QXmtCKOEsGoLFz52EbBUPcpfHdOBamPmoe3pZNyYaW+i7ia0FmF
zgmiAdej7K/yFpbg8G9bqzQa7xRVo4/CXD6ZtOoVwva70HA3h1zaGMZRSZIMHzcKDZ+vjPV3WqIg
9WKqkqjCcl8fK8OojF2aY0Ihz9J3f/oRiS+4zZNd0H9HdfPzYOueiXWwpR/mTUuBjISwolgEGyhU
RyCdAQjZQBnx8zAfRGzWcVZT1+I0PHHMU8CThcUZGr4kqf2gHXNoDiDXov6ARts+bIetlbg1wvVK
LAtpMkCVd2HjCreAu3bsLCpFUDHMR8kOsNsMbsUt7Y0PLe4MWLZMTjQZbTjdWPfI+XlZV10FzWCR
SFuiQgzA87F0wtot9qpDh/+yD/yn3hY9/BbU48JUOm7tiuX7vT3R1j9j9X0VIwljMUEAc+INzKlq
+q+i0Yp7NU+wU/ElY7/xoS9MN6p4JkA7V5RpKsvB8GZBiaQSmpAy7sZVXvSQNp+d4VXcUumOtrpG
c2Pd436Ei/F54PWuQZoIZRBZNUVZQdVkfZ6CXUQ1fwIeiJk9jqn/JPb1byO0hzY/Nsrz58E+NJL+
jUYbjmqYFl9XW40ys+Dn142o7uIr09X3ES37keu/9qfJCw+1LZ63u3/W59s65PLv30ysoJpDGESE
9JvRroGu5HLL8vJiCJOOHs2kcGBqq006WWqppfGsokYCyWTWVYhqxePnU7e+95ZhqFzyaFkxSTRr
vR+Gqs1qIpQtvkdsEd5oqXUa5MzDRFzzeB6Mtj/kD5lm2Z+HXe+DddjV7LXQXdOsB8GboVQL/vSt
anUQ2MlUcCXQNgXpLs2kqiPWpasaa9FajXIqRd7xSzhaL5baAp3nNo13+566NAH3k0Nt3dtqwrwY
1aBFTKTchATVsjffLJEh6xOsIAuiUn8epLOvv34+ix86w/9O45sIq+OkARvSBrFUd6PmRln5UxJD
GutDSNtBbDhzlpE0xd2P2g9vArm5mhvlqAjHlmahIdp4C1/8om9+ymqx9q0WK+YyWNqq4X7eVe03
S6M7acs+RFk/Cv+OmU3O8cKbm43xflabEk3hruNbBpkzuNmNDA5xnZ2NR39PI82pfoKXRCnUAeQ+
CtdthefMLgN3ssMfkwPQjG/V6NJY7uT21gf/ax719njnt+k0e0uiwm7V9XXLY5KS/9aCr+yyP8ov
8zR91/8YLzh9ubI7/Q5/SQcqbu74B0ZkirK+Xd4Aw7jQhFl+oeu7Wx4H68Ofn2OIPFk4FzWaTdfN
1O08jWHbw+POm/qnb8ZON5A7Zqq6IYTw4TmxDrS61AvfNyUjIVBb0b+fxKdCsW7jXHk0w/qc6daB
wi/0p8rSd6ZkbkW/sM/eDXP11AyWMmJBI/JuOg0u0kB7GEHBb4TedotoDuwtyzGePt95n4cEKny/
CH2yJCpHhKzlu0j72gjzxnb6eH/KHMiGhdivghLN+t6eIl31BY4VtDJBFmEm9HRnhhAeCgnFNxpr
Ph/Px5Uio7XKRa2SPmtoWbwfzxyEUmzSkrkbA/EQJMlBazF5Axv/92HYHAamD2A+tEG/D5PVNRkj
VVaYNXsjazxf/imGofN5kAun4oIBKLqBJIeoWvpqMFx2YWfJvbaba1qqYBt86/TmXFG9FLI5P6uJ
nDoSrU9WL3+NBgu0P/01F9FdGcV/Cmv88fnP+Xgwvv818vsxt62KoY9Ji8UIDzIxxh3sDE/uafCg
+evzUB+aoXWyjrcjX91zY6TpNVge8wv3bA/J1l40OZUDXG2nOMY/FDtzAm/LNfPjZpB1naIr7cey
iRbK6qvio5t3lVYywj4J6CGpnwzZ3JIauDCNsEt4vesgO7zhVx+VhmSqrS0bIkm0s9xjfyVA/h/D
W2Hakvm5FEo2LckkCjjw+u2qjphS1BqEy0IV6SEcscv81fZXUrShG/lxj/NA1kVF5gnGXfZhN7S5
r6WBhtYJ/UJ9C2TlS3h+A2HdZBEp0Iw2/9YKWabp/Q1FTMuUaFfna8nrN2WrUWAPeoWY6sskfCnN
L3EOwUq4GhXXpIiOOTbpdOEpw7fP1+bHRaKQgPHOlFRJIWNffb9Yn9Q2T1R1p/gUZGmJy3eyhjnU
51HkC3P691mwIGQopK7XoiG0atFYk7pzWgey/RGxA1pwg4Pm1VBeduZR2Wsn84VSdXel2dNRPVd3
mVPufaRiXzeUnpd1v5prZCREVgsiQfxltRvrWByGWea3jCUNLXJO52IHLZZaemEPE6TyoYsPg1HR
8hno/1aQj3XFwrKoY+nMA3je+2OnCQIlLM2KBIy2TaH94bePn0/1BymLvxFUUUYCQVRg9q6et2Or
lRmNcupCOkYogA5sObThCduLMCgdYpVTvVS1I3oKSs/b0gd/4Z319HIe/G/8ZRu/fV5HSp7ICSNU
OqpfNqWB/Gh4i/R5HnpJasu/rD1cejdyrGO1gdNcCs5BhOoOH5jFvF5nmN9wdIQpbw6qi/UuOqRO
6LVnc9iP5+Sa/ghHsmkGeBSEA41Kn8/8x8uau00yVJaUjCPA+n6jEjqoQazhdjGhunJrdM/mls7w
xyOQYw86H9kn42MBreY2bUojgRuwy1VouhZLWD/JTX1q1Xjjtr4YCeUKeRH9waNptU7bLg4rSSRS
Mmt2bJVHaEgoZnyvdGVDO/nCu0BZpg2F17/iQuJqwcqGX/Z1MDNvj6I9OpC5YidEM5oeLJQDdkgG
OFuKSRc+FVLNMsLDEkAIGOX7eazYl2Pfc9GLAc2eknCIQELSLaDgwhy+iyK/j2IOPLP1kigQKL4Z
4uRVdDX1WMVblMT+9dp7F2p1piE0MmZmQChtsui5rHea/EMWsv3nUT6enDDZ2FU8oy221zpzRo9E
zQQrk+nkO035KRSvhmQ8aiPZW3yrlNdT/e+ncInIjY+MiqmRz7yfQjJkOclmjF4mGV1q3biujXiv
zg8QJjYW/AfZGJ06Aw97TbJIEpQP0FguJ2nc8QgFiw+fUtoFXvxn67Y9NnZhS92d6dDc6U0C/OUd
ZaSbdr+FzX28it/9AGOVvKS5pi8lORgOs7JPEYcXUS75/AN+UKheDdJYzaecG5OYLoNs3B5irbdI
YlMrMvYUqd1N1bCPKJaxIAIk3+xsYN7VcVUD3Ue6RFtfkv3R6zvODjvJnyGBOhKkIIqoW8P7uOOW
L2iS4Zsa9i7rzDoXxMaE6QRPGRUTSGmHBhEIceBhE51zND2i5VF3o+v5b0O7N1JahbvoyUCIoIez
2VnSxn6Rlm33/i40OK4pQqIFBFy4Bh4gEfVNO8MFVPeKZyU2hmyhZ9kLvKBDz0eoYFP//9IUKPg7
AKxzuhnrg5u10yMFt3TZGsXPGfAw6OrXuYeOSDV+YzV9PEb5qhAGDOo8PB7/3sZvr3qrb6ZEg6/p
P6snVLMEGwjblW+Fa3MXfBv3gDnVbvOO34q6QjWMXBA6ySCqvB8dSq4HDakBcqnpTtsvlQr1a0wP
7mZR+ePEmqTiKt8T0tzHd1WjpUPZBIRV9zq24TuRfhO6aW/7Q+3iX4anMcrU4U682v6mH8/d96GX
n/ZmntPcNPNgQC5O3bdH6aAfF/y83Ddbr6ePy9UUkYKlwqxjQvRBsRBBRCmSpGXt7IMDL/PYsWz9
llC2nV9vHXeXBvU22GpQSFyoOSjZ/wzqHO1bV/fEw1aYC+/hZVAsUwvsD/3m1ZGH5UjQhD1xJnv2
8iv5T/mtuA893UGx3Gn3HSyfY2tDYEE/1v18g1we4j+hVw+AhtJkNqCi9Xc+k1O0HzzUcjzj+HmY
jxfH+xGuLv9OR9wiVwljItnTF+ek2TIbvPBGex9i+QlvVmBZJwPNBYToPcUL7emZ971+5JJ0Fdv0
+uvhp7z1nL5wIb+PuZwDb2LS3pAq3UTMypW8/i6haW86LgcMpH1bdtKblBpS8jg+U7Vs7rLHLf3t
i9OqwD9QgGoVfY31jeWQRfG8jJnWi0m6S8Y/n3+3jwcZA3wTYDWpqdFIY7IMcGyE+3rMD3WLXgzE
/s/DXP54b+KsJlLPlXCIdeIkX0aHPsN9cEIggUmkqmurHk23GwfJ1syttnac1DQJ/h2YwhseMgO9
kRtjWvKP9zfr+7lb5SdVng3NrDCm5agSr6N7rUaeiw6F3X8WZewK33yaZBt7MDD93bj5Lm7sNzO6
uoL0IoCu5hO9m3I6BMKrLP8ik5IV9EZKyr3Sslq/fz7iC3NqahpAjb4wmj7SqKBOK1I4zljMX0do
esg0yXwe4cJyfBdh9dWSETsJ2Jn07yVB76Tw9L06Vs1zLg/64+ehlv/V6uuRvQLBUIIG91rnXxJS
eqIhNPMuUGkINCM7q65bugp6aevavjRtbyOtjuC0nodYi1t6gcvXRHm0zA2w8EKNm0TozVDWh+/A
E8kMCVA7wmNwyB1cCcRj7GV25QwO7W7jDpFrfWP9X55AjiW+CSfTGufQJtNH4JMJ9KtXOQXXQWSx
U35LUbmxKC6sdFOXqKRQqVIZ5ursWAgrdAQtIkujTp+z8jyK/r1Bkyld1dqz3PXAd2Hr6EP29PkS
UZYv82GNSIZpYLqATd869RN9tYPFXrLg0RCkv8bC92N67o/5cXHXoZDITUB59RqgwBsc5Yt5lg/C
Xr3Nz+EXEozFWuvBcMTz1nF64eQxDSymZBXgm924mpF0jiYdNfF5N8SJcBBzs3zM0An7NWltfhuG
UEyRZMln+/PpuPTBEWsVqTot1pVrnDYAUIPWGXJXWHp7b0nYqc7N0F+XpkjT82DSpvt5wOUIW08/
is+KSi7FKlszc/rWKodARG800izUNGh8tRASMmit0D3Yxjf0ZXifR7w0saRtpN4iyQseXvyiN/d9
oItjGIis6SyeoKbPoXFuR7G9aXJV/BMq6nBVy9SL/w9BqUgxQgt8YX3J95lCbVTv5p3UI0uFGmKt
njvUfVQ6PxPgr8+jXTwtzDfhluPqzRgRGRPEviDcohk/O7o9yn/90VCAWODY+Hv6HF5vHRaXDnaT
mTUVPB4syOXvg9KuqFUS7VPoHgyI+VXGLhi6fq/2CAV8Pr6Lq/RNpOXfvxleO2vyUMpEWqSgSnl0
Z2p6Xfo9He4/D/T31b5enri4wtbk+LM+iPxGkaaVXcrpYF5XX6JD5SY3RURhLfYsd6klCCcLTCOy
FVqj/uLcW6SCSxfL2x+w+pI1vPlIX46nGNG4wDxEg74xmRfAbADKN2NcfTdVGdh/GSGMR9Q4lJfk
AYEyW3BRYlQdBJTd9p6M1603kaiLy/Rt5NV3xMcs9P/O7kKSgJPj9Wf5W7vbIZFDiiY4tEVuPaku
LdK3IVcPujCZu0IoGWyKpICAklyr5ciLv36+bjZHtnq5WaUSzGlFmAFnA+Ry7OQEZ0Vwe9vc+bv4
UJ7K601C+qVLdHECoLhHXYAS+/ttkeR0P6XL2Gq5+taBagdG86Uysl/05Xk+esepmSFbuqXSfukI
t5aCO3teoa64epoEHeTwYVmiZSi4QfHcR/G9ln+JM/kcwIyPtgxvP7A5dUDhtwFXe6LM5znrJgL2
XgWLILT1k27a1i8NamPoVE734t9af1odAHV4Ee6zV8oLmwznS2fQ2x+x2jVKNE9tMvIjwkk76G3o
hNMR9a7K2KhbXPyob2Z3tUf6AEbFsAwWKPUq97J9t1iYbuZSl7I3JpXObDBUOHJr/KKf46hJ879x
JITa3ArCfWLT5rJXfmjPPhJ59r9tZ/jPd/wnpPx+vUZdXfqTgEykpaL+OB3iRN64di/vwzejWq1N
acxaU2kY1XIRKqFbP/V3ypla3S5FJBnlIFRobVR9nY39vyzBD/fGm7irJUrTKaKky72x9C6IhZ0+
Wg/BnjY7r7yJz6GLVFhVbASVLy+Vf+ZztSSDTovquCaoup9Qp7Ls5kF1Ma1Xf2voF1CWRaOt2LU3
6D0ugMpSlk3taV9e62f5SrivnsbvKDRsfYKtqVgtYLmZfAuAePlV1c1SAP+7htsv5Y3yBekAPF62
+O2Xt+Y/87A646nFxWNisK464WtuXMtGf5V0vRtH9caMXwDel5Pon0irY76b6GIelhXsX+un5Byd
LFc+KvfyS71r7fQaKHVjXW194tURb+pDoaQ0duFU6H9HZ3mfHOYjPGsk9lzUWK+U6+JK+iOckIAK
HOv18+gXg1Os1SQVpBPo9v1+heCBiktG8L4vQi9XNPlAy+FTMMwPUV//HCw6wZrmtgrbjTNQXrbp
h+20pAfwPoEm1ryVUBkBHqFvcQgiQmGXt+EtKpAHdBMQKcpewhvRSRzBgT6M4tMBAtSt9oRo3xbg
dIHpyPd+8ztW33vGXkGWDX6Hukf4EyMrCj0eWhD7cGPEl5KUt4FW3xnZB7lLRALN4YD2TDA/jB2c
oETCqWgWhYNcbbmDXD4q/xmbvqoLYkvehdkyx/1L8aN9TR30I+za1b5LJ+0UnxMvvRa3uJvLCf/J
d/2Qi5ly3kUyMWty7cW6PnD1Y+MJ+9QdDsrx8+V7ebe+GeHqvpnlQjZ5Ai0VnQAsiGduYatHpGEH
x99pz9HmG+FyRDxClmIvDDljdf3oc+YPUUpE1K2cpe+ksovrjO6Lxa23fN7CDC7UXXnJk3tRy6Yz
70MnRJ8okW6U6Uyfi+SVd8oBATDxdj7pHjDFtHX6XTjZLSjPHAbga8aHXsEpbuD+oVjDrhwd/4Sy
w3IQCfaIOeLwlKF7efrXtuO8GUDKRVoTYaigFbU6g8pOapJ2wQt6L3mQdj9HvORGDCFdjdoKjSwb
t9eFdOFduNWS0WiKzrMcPKTM6nsrGA6d/3sWtsxupQv74F2Y1TpRYROH+A6Q0HbSLvPRFdUxAimu
R9MTxZtw/GYYLyleChKhE2vLavLCfblUH+h552i1PqB8ftikdEyzaiSMTHJslrSqtnUJygqSmRt7
8OJIl34kShKaRMn+/R1SFolk5Iu/jLwH3HGlg+FmV6gE8xr59z5YfxfLP8HWVIdGirmeOTx3bBWf
iQMtiBsI95r27fNhXdwJbwKtVqUsD5EBt5njuoldvCEQhdrYbBcX4psIq4U497UxNAkRUGhCAGRA
4Pk8B4//v2GsluEQqFOOTtO0G5Ab1yX0wDeO4Et4Co1GyyXOWD7yEq0oLZQgZRjRHxkLj8BFDjdN
ribhTv+j/TdpX9rjOI5s+1cG/fnpPu3Lw50BrjbL8u7c84uQq3ZqX3/9O8zpmbJlw5quC1Q3uroq
HSYZJIMRcc5x0gVIABA6KWaC9xzInwcj4l02g7Z44jbO7cH+5Nwml8/Zd5lc5kMvBpJEp1RBKxhv
5uDjNcXObG0QtbkKOkijfCdKNpWBpl9s/M4gxgIZK6P9rh99wNghFQGm023y1rQI92J7HlJyfdV/
Tddkt8jt4A8lXZCggDIKkkwV6p/AM83syuvu+28z4uTqB7dXDHU/zEQBuv8g+9KGt9tzfdWAgpAR
hXHkJn5ij5OEXcAr6EtOwxE8L0AnhWn4FPTZTDBx9RQ7sTF5Z1COvyiPYWPgujW4xqyaS3+ofGt1
Lmk9Z2rywFAyUJCpFUwxUvokywBXpvHCV7+9svv4303cxEejphgSlYclcMptsjDe1v1cUEs/4mIb
nMzbxMfAUT/ITQETHcrCIltZNXiDpLiyW7AoFjzI2riZnXct14COSI0HQQouHuCqzy8BNVFqsIbB
rSWoRug9ek1Sg6z4naxLLjieDsp+rhPzWnR7ZnLiHWhW7kU81QbEDTzwLXZiAwCvy7tky6PNhTWF
h8CazQJc85PTcU78hNRaG7LUKMAEj2iE82IHrcKo2SFhfGhSAxhcIBABy5jt1biW1D0b78Rx2jpp
Sq2l4xWtckns1gnX4LbZUmG8fJs/oiseAVP0UM5iDOhhMfWn00FP/AmPuDDlEliOw/QVUDkQYEeg
jEP51cqqBPw/5ReIvJ8ZGVW18TfqV7SvUpZAYSeiO2tygwlVqIGbEMb9qjQalHnDEXJPzI6Zqwxc
DbVPLdEj7+RIUzhQ9qghaOAkiPIEDVmXI1rg/TULNt8OouAg+AYPesuNZsopcxvo2r1wanyygcYC
kmOpCuNerLOSLX4XRwhhOeSJ/+D9BXnjLLDs/AbSB61+J5M72UPBSLpBo9u2DylN8aEFL/Dt4+7a
g0mDBTBxaJImYR3PZ1XtIb8R+jAh890rk9W2UKVLmQV/foJyay2aIJBx81hdRGF8l0QYI4iyDFB0
/HUABcYqodtQA76BnlPnX4SoZQeKN7Cnj770QsJ2ObLRw+8MFsgJZFQQdcNdz21gn7BsI2KwYG22
+nW7pC3peP+ioK888s7cQX/dZU/sTc4EeeQrYH9gL1o2b7kNIm0054yPID+eJQC4gkX7aQvVRBCq
4OE7reumgtCgngZb9G3YHLNDu4utCO1wEBIwuUduk7zmD3MH7tXzVgGM8U+jEwft2WBEJwaM9nEG
SYbELMjO89/Vbq4llc7UxRl3YmiycmDQ8qLSR8AEGk6XR5emF3bmmLsRf5/yxJCGGRaSqw9EdNn+
e2STpdNitQSSDAYZhdyXINIdwC+vce4IHRUpWZRg0tKat4IbwM2sOVq1m3HVawHcqf3JdkhLNkx4
upz9DgE5anXhAZqie0TFRuREFlnMdcVdv7B/jXjK/hNENZBH0Y8DeQvInDz4B50xav2FAD2t2mQz
C6y5vj9UsLQCIQIYtzQ5fHKRURPQOQ0/zV6ZS+sftPApOvPIkGuZREAMRVhDNpVmiM73vgKOvRb6
miBeXoBdHtdzZRdLain+rSP1xNLk5ViUnOaDRQnSYxuoIwh2s4gfoCJkKAd/n+1/r6p7NrTJHcwU
ABkOdOXERWeJRvRMc0JQ1NDzLY20Ygjh8scZ/7y6IU8GObmNO1UM2SiHzXDQlUbPl7ntW+pn7fau
t+4NsBdalNhlwKEqzx3jV0+dE9sTt+HYWipSupQsXoOfAaD8C8HxzO4l2MrPYEjH49Wqt7E9m+2j
E3lxCp0Ynhx3GK5XVyEM1/TlahAoJQLv2wPRJBntV/UULG7PMj3VbtmbnHpDLdZaQAfaoDWgUZ5I
Cl4uJdVL8Hum7VzHG90Bt6xNjjwSCByanmAtWqbH1PKWH42ZHMEPNAvTmnOeyeGGbplASggsVeVR
TGpwpUMuSimsSBwWHZjaOy9e3p7J66ebik4rUKxRDMlk+xMu06JEQgDHQndCtCCoucYJZ/GAq0Dj
Az4T6tIj6OReurl+56umQSkA9C8aI4G4m6xiEo+kBeUMVDJMKIgCbYSnq4UbDKDFQgRwBpm4OgNp
gubcHvO1WRbx1sPrH+hpoLvOTzy093GQCQDxvlri3oRehkAks9eCbY+ukxCaHLI3g8ClG2/qQQoo
uwDB5QHWmbb2qUyc9FErIb6qCYE8WYo6uh4VDRCTDa+o5u3xXbsiwdQDrjDkwi8xZKnfcloOull9
5BkobPjeKoihVHPbyNUAWRVA5oZMLVBW0yYrj6+SUA6xeqwL1VJIbYDp6KfJWvpult7TfP322iSi
owtQH0kUAJ+cLBu0MRol56EQoBaeJY4IcxJIN4ZzxC7XDlHsBHoTgqgO8fC5d7RBxTOQ3cRu1yCZ
Lt636v0QV6Asnomkrg0HXYYCoGIcOuSmD4yKSURf1sBemxNoo0tqukzz/E4Y5oL7y/GgEMMCSYjX
DFCn08oP2u9ykMHCTuTJEFJr8nuP+O2+FzrxTcmIPeMWl4clzIGHAbVoFv0b077NwfOAWPQgSgr6
cwN9agthqx0o30Ng/XW+B5gCIRzKBYDdgWHjfKU4X4g5cIHCVMA6QyJA25B5vz2cy62k8chGoudY
FXn43eRGrTKp9foRkrtBOS6DYXTrsp05ja6sD0zAscEWKsvomjofBQ/Ahdy2YCDweGScfQUM1Sw0
gCoZNNdgpk6Mvz4imRbOAapGc830KIqg3JGqKTTaw6JZqp28B5dmPXM2XF7PaEXAAYQKvYZRTbdQ
Gac1aUD6A/6ld7Y9xAn0emTVZNuHkfzGAlE8HpxN5uENk9lrQE2ryQVYTATxWxu+i37Oya6kCDGY
EwuTgC7ny4FLCSzQ9yMBf4A9QhsZZ10Fsj4W4nKaNQ+AuxKVn1udOF4mcU1OKDsLKl+HjHfSJl9R
UaKkBpdQ7LksQQtReQedwdvuMTtc6q4n2aRYSWsPTwKIbQL4pAq2BxzwIl7QWA7ifFBskr7ARDKb
Ebg8Dc/HO4kFeKFuKiH6c5YHgEp49An90yxao4RHCOeCjng+4rrqqierS2OFk+GSfJCgvAJdycxP
123bQjY3hbjlYGUQNhByeT0zvTw+7zwSwDgphacsCsDHTrdfySiBD/4YyDj+9EODdVLVY5ADa2g0
GNhZQN6V7Me5Pfp9TsYnj2OvFH7Tg2XREF2eypaOsluq6DuDfi0AUWj7DrJ1roB3bi4J8pM9vzXY
yeas4lCNNRnGQYJtd+oKKnwt8uufLKTsIE1lQYaFVrQonFRLnB69zcCCQ4+zwt1rVKgzKQBpz32r
6x5+sgSTDS0masX0CpaAengJ6S51X8pL7geQyVmjug/lt//ALB3srcmY7GgCUnPQb2MyaIsxBzH5
2AgtCrLvLdCdK+jJne94u3IZn3nbZDOTMs+9WsVQk2XoQITMt9Btsizs/mueiPLaPYbuC5qi5BQe
WOxzT4tErub5MsNix3xoxlCWanRNrfhFXTTJ2m+hBPTX95IAZi1Egxw4UC72UhGCqohLIaBa2pR1
jyCPGDxBjGHRLuad+UriC9oZiAhBmMAJ+DU9oTp+BD0atGwi1f9qffUQRqXBEQGajSqUeyG42ebx
p4/Q2+SZXDJjhr0foBF4e9BXzkmgMyU8lgASuuxayDIwwUh9hI4oBhrueRmwZp6CdQYqPvXM/F4z
BQQUendE0Jiz01Y3oZGGSoBaG4D0mQpFlfRB5oIHdPzMZbivnMEgXfllaHIGV4h/Vc+DIQnsLkrl
G5XarFvo8VZSZ/AKmYlOrrw7NYryQfDN4p/LiJhru2pofeDUXjVNh2JkuY9Xo8PuvTtU+CG1En/i
yeSKx9tLd+3gERBKSj9AKlAxTY7DPGlInkUhYhVk2RkdJEXxPrBp5hJNX1+D4s5fb1c2pYCmKNDz
4AEgXlB/tmMMhBzPdHrLtDs+Bud2rEIJXBoe8qoXZyLZK8EyHRxoXClSDH54fgKQLGSofhkCWMKC
cRHClVHVhb/hlXhwArmEznD+IuArBa4oCQeFJYlI90KTukIr6FU60/V4zfdhgvJVyirQb5PDjISc
moBvotPzutT5FpieDoKwcnK47RIzZqZtQSOKTElYYjBNDIl7Vi/Z3iggdH7bCt0/k5tHOBnMlAOl
D3Nwooaw0pfPcfXIVOJWC2v07hz98Kmbzetc8zlZwPmE1IMCd5jMHcQbPT9rpE5nAhANlozeQ5Gw
TbIFLocZZ7jmcajSAQ2FBw1QghNTUlolQlkiavRUFRw9UFAUNPP25F1bohMT0+w/dKTkTmZhQmOg
Qxtv8NrQwdJj37YyM5BpFq6D9Fmj1AgOAhVt4ly+aCRmLrK/LIdrwulIJqGgjydoUrYYCfS7FmLT
vo4s2QFhuMgr2VZjnLtyXX0oXb6s82zG+DWfOLU9OfrGRi4bDTIlYBZ0Yzg6I5RGiZieCO3MTF49
3TWQkf0kNAGrnNzTZUHKogYZNjhapMTgbNFIHW7FGB0yxR/yR3Vf7Hxbu/+d9ftldHKFyaVEmChF
oOX1GoSKHRDFzByu1yJ5JPNARQWk6M/9dX66Np3UpwrEGXX2UJvCc7KvoNallwHYIXX1M173FiC6
MhRPOGOWC+aKe57ZnrhOAx6hsSfUNvRsSP+WDXOdn9eW7czExEN4sGyVbQYTtB2zNyHnTJUhNMO7
679VNLsd0JZ599fxGdqZUTruk9cR1wQMJ6c0poM0USCiYlMd5QoybezM3X91AnEYIikCIrGLPBIf
epAGVBHiQHXQ7OQ1+l9nDvnrE3higm7Bk7FAqBb9ChJM1CZoX/bhKvigrUXE6ezBTD+4r271O08p
xKK/hjXZa7EEEuwqiJGlkJ4hi/dW++VXz/CbYcxWg4xGFBSAAog7CNW2z8gikx86voT0N2P95e2H
7wH+Hhnv6sscWsQoZTpkGDunfWiIT5P25bYBepFMrtAzAxNHYeoxb+WBGoAMFgiR9bhFr3caLjO2
MoUacrf1tyrO9Ypd8xoIctEeVXCJXdAUe3GdxHUDbbouAC0g5KC9v45CxZNGQeVOAOkyzddObtA8
qGK1zcFRnHmQnehQOkA9zX8fJRLMOOjFYGAJ6W4JzzURgPAfzNiJfzZQBERpq4bSdJNCJ5HPofbt
qfe31+kybwYCBWQ38VoBcwBY9CbHiKIh9SyrGfpYYvEukhiDL75bls8NGWrYfSdY3dChWIFHfiCY
M7bpZ585CWyj5IIsLtikWHkajXC5QqBaCqHyTrRFV7RQ9zXLwew+VL3Uievb2dNtixeBHfrK0LcG
omqB9i9ODbI+1MH8qJD0IHoLpVeF2RTB1+ArVB5RL9SZYPViD8CGKoENDCExEEHTRLUolmAIymJw
y0GLzg79TgTpWGUS2XtofMUlLQQohzAHNkhCj/DtkXKXxiGSi+oF6grILF9Um8YRWn5pPqigCO72
HES7+jGApm7jpInvMi2P4QLLKCuWEtcLApIaEP+ZgneslWyh5FAfr0ozrFsr9VecN+faFw9Y9I9q
4ImkqDDKlj5xOmZQJb9Ke1UvAiFw2TyHZgsD+eRCLD1b7f12wclKM3PmXYRUPFRNQENHiwbgyJgu
fixEoy9KMdKHdfbJs54LUTq39yFb2ydaYdye/4somBrDS1lWJSQ/LopVeSnkLcokil42HLHFivUg
DhoLTgpB1JktfGUyKckK5lIQkEy4aMlVUz8GFQZkT4ugD1xUSQcrFJMk0LW8bWqjkQGeAqZUVOda
i/jp/gViToQ0D6QTeICPp5bbCBLNOYgUQVUcjdqDFudatkThtjhq4OUCc7LGjFB0SNM2h5Blihan
qoe8jBHKTJwb0ihl4KqHzg07E9Je8X0w8CG4xA2H4G9aKRSTIWVATwuqcT5EcBckyFAPgysUnqgT
prWjgEXbQ88ssi6biTovTYONFKVQWYKH4kDlzoMK1PeqgO/RGsClwa6TAwiVSMWa8JLdstFTkRWr
oSh36CG4u+1vl9EukiSAZYD3BVJowgWTZiNLfACFP0knRYSEcPPKycJR6vpt4pWm2rBGGWmrpkKd
TPkkanXfojwMHEQBGdB+32BXcMpM6v5yv1G2VBBwYA8gXTXtkYQgXsKqwNmCF+a1BSpFEMGA6CcG
avkzh93FTUnliugLBgA6YEynO3vskSciXQnlz/gpZ55D8nx7ci8/nzKG4roXAJ+lZcfzRRWEIG4F
L0XTuSdw2EqF0DRLjot+44g6N0Q33MmVP6LnweMGvE8QEwam1gzbpu8e+EyKLKFnZ87DyyMKxiBv
g0VCyy7W6dxYFw9JS6DMqaeclKxGTvb2NfhhFgoR5/Dtl5k8yDuCMR8XEio5SMZOZrAJSm0IO7Dl
RMvukQNaFGQPD575IQFMKdFM/hz67/JQhBwG0stgpZIpOdTkhimlNoe+bM7rjCwaRZ0HutgHmY70
2lJkgN8XvX6OsYC/yBfwSP1CRoFGUfwlIza69qnAZSrorQYaZ5FpHSnl7j1sSyPMQ1YXpArEJSiG
FiIQBUDT7dCT5XYR0KV55pJAM7lCkRdBrLy2IWMEif+sxLHpt2M/c0pdbs3zb0rjpBM/q2UtCqUR
37Ti76NEhDqqhKwGRNVqOZw5i6+bwisDxW2EXdOGAOgGQ+YlgimfZ3qrj8aF5EGphMpVD1Ix0yJC
v/dZQPmzAiCDRqoRaiXTiCuVUxJmDSKuPNS2Ut7uc7RDoJM/X0tE/gqg0phW5Vy329URojWKA9MX
3qtTV2tDVUb7MkaoDHmni3VhiaQ0Ax800PnIL4MiBh91cIxi0cpF6DcnKbFEhAItIUbL4inUavKO
EeuZWPdyeysSGIURVws4ubDnztd4CL2ypxrckA2K0CbBMnaWernN8V41M+uXL2lMOxXfhLIT2sSQ
ITg3pTaCP0CbWdBN3Hsw4wpm78RgzPA/2cCqDVbPv2ZZW6+O78QoXZYTHy7CAU6UwKj3yj3zru/Q
9EdosJoebTkDvJWMOft8vwx4zgc6mVNpTLKw52GzNhWdfUQOxLdisMuJdkWFoObsXfMsii+AABp4
cy4yc4rUQ/WDehZb8UfRJ4VREEjdq2kvGEMuD/bta+4S4knX8cTe5FjoBr+ACgfsVVawR8d6P9pZ
bni9I4RWYjMW6BetyNf7zNJiUwJJz2hwo0UO82WYKxcG/SrAH2BD0eaoiUtxocrldQiZBkobUVPq
EcrYoOrtW7Mv9smBmVV4vLzkzy1O/EluU77uElhkc6C1cWEU5V+P0c5NTNwniSqfqVOY4Bhb3aLQ
u8yRGLEotxS69KTBqL9Hq7ADd7bf+Lon/ZrOycqGfN6UZQHLlNQq8BZlfaB2Q4NzhW9BsHPBrY1B
Jw9z9/DcrE6CDF6Uhpb3cCKLKRTVUTpBwsS87bbXTIAQEPT/LI1iplVCr8q7iKEHQRO2gU6CPtYD
ji2t21Yuy9nYHKdm6Nc4OW+SImaFjG5GtP0fIJbmymbvdiZr/icaKdQTphcZpRtEOAk0HFpfzo0F
SLRW44hp8xvgtToJaqebfAx0yVvLozQDv712kp4am4yMLVpJjAcYy9q3eNjH4RdV+ro9fRcOiBQ8
MkxI+FCm5It0hNIkEqRFUR/s8Cre1lHsfXhSLywlMGC7/qh46ozBi0H9GMTJKULGFBXdyQz6eFYK
A4FBVWkdFW3uUZUY7F9+7k2sTKaOC1ItrXJYERflkrZ9CQvKKTN72dFve+YPEzuT4zBlpSEswOFJ
e+pCXQBgMDaQR3V5+5+CiHNNfBd7amJvchg2YhdDVBv2OLVeMVAyLfxZDpKLYI3a4PGiQOKA9nFO
xoSY3W/bADb8x8bKjkFqcCZtiWYepdwYPrM1a/KOZ3Cf5WzwcNU5KGcGWiBFaCFMTiVUdwctAyOT
rgrM+BBqQbryxSaPDCFP/MC47fpX51LhAEdEMEZl0M73st94QzuEIlyfhDoEdQP05922cAkZxlRC
mA/EHHhogzJ54uwyeAZIBNUq3Fl61OrF2whRknaVvIvEliHOjP7yVR6jG1B48d5u2762sZHcBNwS
LQbIeExedoTEfcfKyBEPjciHS6kufYNRlbKy4xTZUR18o2H212cUT30kxkV09EDmaLJ8jQdynpjH
nu7E0jd5KREXGnS5lrdHdsVJkNxC+IFmWRrXT0ZWsYQZ4xB8HWzOuGhTOsrhuBw18nDbzBX3EJGm
ojTGIH+8aGceRz5k+hBabujTeGu7dIc2pjl2/itbDTZwaqMPBF0GU3+HCAfWL8PrhFRy3hg+F6W6
0LWgsczRcxmCpBztDaWatTuO5GiavT3CaxOJ5z9l/sE/FyQ1AOiEPeMnnZ4VgFiMdXlfjTWkX6U4
mssEXabBoCSDFw8lQsZb/EJ+M/STwEeTdgtgLnDcoylaFF1dPuFaA1eN9g0+SdPb9nPp9itDBPyB
QxEF/duXNfRWAwdjCeZAPWwziy0Kq1ckQ2jnetEvwgKMjgf2EO3vCEYuQp2McIPAFzCjckDJgvYn
YN4jXoBWcGiOcyqHV+fy1NrkckO2okViAtZau1zzRuw0h9TlHMZqnjnIK3Abckh3f151//ej/3/+
V7b/56VW/eO/8fuPLB/K0A/qyW//sQk/yqzKvuv/pj/27792/kP/2OVf5K4uv77qzVs+/ZtnP4jP
/9O++Va/nf3GInVYD4fmqxyOX1WT1D9G8E3p3/xP//BvXz+fcj/kX3//4yNrSE0/zQ8z8seff7T8
/PsfyBCc7Bv6+X/+4fYtxc9t3j7esr/d/c/x4me+3qoaP84J/0Xpp8GchVISCjs4ibuvf/0JTn5F
VhRaB5AE2CFZWQd//4Pn/wsilUB7oOyFCgEKz3/8rcqaP/+IQ80NWxL8Ubh/Nf6Pf439bJV+rdrf
SJPus5DUFb7NeYTCwApoxJDwnjiJH/dqXmhFu1JAV+Fp2zgTHnph0/k4Ubq9J1l85z01YOZZ1WQd
a8LLyRz9+T1O7U5I4H/ZnVx5bCBWNV9l7aod7LFxE+6O7bIt8R+4QHXYgjd2uIrevCQ3ZV82K6V3
lMxlWKsRj0XtJPgLLJiK5PGLBQ9hkxBLG3Ijk3ddgqquqDqKli3U+KWJgavzV40Icpr+/fZ3x8lw
Ftb9+vJYldO3hKI1bRr5QbuKw2XPfkXSexK+coIlDokRkRept4v8g3DfSr9tPzjZCXxz7PYsjkut
32rDvtNKQ0m2zEv4jt+lqN5lozPya45fb2pQSKZ3SvwQA9xepjYvuK2HQrVBKt/q3ey1+I7FwYxC
PVhmANWSDXlFXhKM0UD4FgheB8ezJDM3K6sBgGOkAkprsD6hF5rWZ0PgVCMztsiO0d8hn0Ef6Hhw
raM1WKFq0cq8J2hUGApv88k93237wImKpce9yPk2SR5I76aspQgPMTjAO9bqkicNEW1cNbpKQOwq
QUXVqNodm9uqb7eCOSTuawXYmhsDLh/u6Lv8yAiGAjQw0LPgRM1sqWJtz9vWg2aiswJvwEI4xMOu
SMzMMxTZScp7GASbal1yJlfJRu7ZUemKxbpLt2L9WBA3HhxBcrjckQOHE52+3RfNTvVdrliw7VJo
P+VsQJey3rROmtkxfqG8JQ3HoINMaWRksZ46LPJ774HZPFSgF4+PwbiRNgkYPpCAsxLNlI5VZ/iZ
Dh3x3KgfGXGDxhm9Hkyx3GmljV+cmwVIAYd6AYxB+NKh5QXRR/smfrAfDXJOkUHQ2yur6IiPKMu+
iU+Dw3DHXjE80Pzm6Lj8yLyd+o6S1wtZVJjYSl4yvdPdhc89X9uFxj1RJXHW31beYqjuq7QwRo7o
cVeYnhgYMZad2YRQR8hWQM0AzPom8zoHjrdFIpmYpwA3m8lIeiTrgmIGiSMoK0IgrjDiX6BQhayF
OUjLcHhETKELMaTU3Fp7rMD3bPN2a1VLwUrc5EFzeFeyNZuSdGmm7BmsuIjfSTjztJ3cYb922CR4
62XU32pVa1bMXbL33AL3VrATttJGcMm23xKXbLh9OoNanShJ/bJG9/lJbiDqS8TlMayRdfNYbMt9
f5e9Bnf+QrKibblNX4Y7YpUbdZv9nkXIjZ1b5AclGbtAbVbcjnU9V34cIXwU7OKNvFZ3kpts2bXs
8E/qVri/fWgh80g/+9dj9F+jlLRJEqlNuobrOalZCbsC3FJYXvhXpXNP2jZ0+6XsJvd9pgetnj4O
LgfpVtkabcrYJLql3bj4fzZ415aVS9bah2C363Jf79AYsULzVWhIiZ1UTuBtak3vOZ1BRJPjxVJw
utiB+MnwecuPDYYYqKSgf1+pjSK1Ah7ZLERCOr/RoM/3zhGjO4S9CY1EiIIUg9lERmRxFhTlFSTb
jfU2sw9KtehjuxnwWDGk53wNTlEWe25dtwe2NNjCzuuFJDtc5fpbrVt51TqBAKKgJ4U+fA/A6mPY
j/GA3/SpAeqgCIx733JmBIGeLtIDu2EBBEdf4VtxLLba6r5aCKkeEF1C1JQZ8aZ2KvTnJXrzXIIS
bj8wumenDGQ0jAYmlzCwGzOd0zUrKgzVzKUFxFsZFLJxlCSmUjsNpMD5RZG6TfGl4fTN8m8Njcof
Sf5SU+TXt88uS8VRI6f/4DfdinmJGUOKTE4EW0wKFh7fadA7/cW+RxthGX6jKiwmZvmBNqYXiCG1
kdkzevre79nDI4gn/GzVx68t3g2pWQoGIzv4jyZBV6/uJQ4r0//IawsOUX2DwWH8CLfoQHB8p3gU
ioMm0ntEMLBImlOthlVM9O5JPrJH9pAsg3vhubFiyBwG2JLJJnMao8Qmqs3PEjEm2E9Nf6ftMftc
h+PR1mrDL4wWvgLaP5y9oV4vBZMi34gjbUoL/L4QceMPqDF3hmoJkAaD7kMB7Fi+bu3e1nZQCtmv
gObRad4OCwVoQaxHhrJMngtL2zWPMqi9Qp0zIyQtrW6DS2+pWJ4d6qqLIeZLDUCEARC70MTNHej5
07Djtv5rFS9q7eCj0D08VtgH/j0JIHQOGn1WNgbyzn5pq+KYv5QvcIICv2JLjBblaJaVo2oG6L5Z
Q7JKIJsN/5u1CbHCh2SFp72ttkuVLOp7CU/rYMfhEZUBVQKsq4kPkInR4O14ZIc7NbGFA7tHRkUl
R0m1hSO7hGzYW7SVDsUzdxh26poBk09qCWveKgxUaMwavEWjfi8bvpMdmWfFltZ0MlF9NDz3tV5q
+NuRXYChgtgQZ94oRq6/cAYUXu5l6IIF1uAU9ktvfPSWag/r+BNYtPClfgv3yda7a57b0ugxJOgb
7WO38HX6aaIO9hsXd5YZGMC1iW+xsKhBAEuMoDB5YCU7i3vnQFtvgsBR1kV51Wqxng+ihYufLQxx
RHihy8MRftfjDg4tIiKa0zVds1EnWGG3iZ+oeWXPKAYpZIVEj4FIEdijEXrXumxXdyBOB/Z+WMTY
sib6QNbYieMiXaeBlQe9Hq8li9n6h5B5zF4Vu16jXts3Rpqa3TdwDbm2HOD4/IZpF5VgA4MQCnav
2bxqSdCLeEUnmyO6gh0hWgJQ7ol7EhzRqpeipKuLpFqCpX87LpttsZXd9JFZjfvu0H7wEvAGThUY
ZWHSPg1QR8KTIefR6tFHlJvpgYeOiA/pCyS5F4Vq+gCpoa+jwaPTDLW1Gq+aQu8aEwBYSXDKajXW
e/o4ZI2Cr3Q0EiqJyY97b9j2gzUues7qejd/Infxyl/V6yp2s/yR515y5V2LX2XmSXn2x/ilYhWn
qMGTBJIUwH2qe3/4Bgk+iazoITkkfX1fkeRdIZlV+waATzxLT8rOiTZovkSAiuqyrFrDgCZTKtMU
fDLPLbj8tac2yVMjK4rXjK/WimbLOQ+QH59iMFj4WC++0i/1RTnye3Y/7NIRzcCI9yAl/FG/+S/1
sT34z0W3T7p6wcqtxfeF0edmwCEmhIZdUThJbXjhq58sJMJBjElvcr0OjCx8EMtlEC8TYoYIocoj
YaBzd6d+1Z+irCNqRotS3K6bbb0TX+Q7BDnN8Cwy8lKpA73q+SVXhvqAM6JX9OEtDHdtu/DbpcY7
iW+Lx+wz8lYtceRIz+/UR7Z9j6vPgVsyz+lj/SweWHgc+keLrEL09iN/8c43pqAg/a6D8haaoUYO
ovT2cWxsj9hhjswQ5hDRZ+6ZStuvc4TCvuxvtOpT0AwpNsXczDuUto1CWAYPedJaWSHq9ZNoKhsJ
tA/g1sGxjUMWrJDhQtaOKWcTbwURugJc08KuYRZ4GZUrRM9VrMtr0Yl3xZ0HfQ49eASlSVOaSWGk
jUEGIx8ASdXrHKGehawfcqY9AlHfEtsVCx7V1OpEqwduPYWHoRr7gtsNQ/PWoqkdvA//M6h0qcTH
5mQ/pC8ymNGDxk4GgxmWrWijBkYUE1Fm5y9YwRA5XcABgRr2V4pHRrWQuOOoHaR6pVQGzjmsafTd
An+259f1Ac2OfO4E5ZsgrBJvnYrv0D/38ACUlpXq4m3HlQ9hSYw8rXWtc2Lw/Pd6mpvoz/AyU+JW
QrTqk3cuiHQZDB0NWCaIbATxY9pXutx/QgIc16aCAKa2md3wiLPxoIC1HrueWQnNVmq28UG0wmP8
Ju3yZyF7TZ7bXM+ewrtsJzx4o69zNcRV9AxEcf2Re93jTEJ5PH8Izayw8gIvrSAxgp7WKUhsIWMr
AWOCJtHKFDVH7WojQ7mbdObAPTURWfkcp7Nta7DLAbfeYrTifVnpyeAM73524O+gy5W26NPH86Qj
981dQBEruvrEbdj7Ys/jMgOJHJDbgdlDFwkMYYfuQ0BPf6LD6YrQapPlGBpgY7ThkPFHZknrCESj
T8q9alf7BLLvi8wzPTwTaj2+q19VEMSyNsMvtHyliPdlvgpFAxwNSmo1Zlw5kZOaxTvAFsmDgtt5
1dyRQ/LFZEaPPlzdV/UMcRjwGe/hd7TuX4IYKvaQSwjW8ZO3zQhAMGhUMTjf0SJ9/CyeNMRkPirh
NLDh0T2q6IlgFLi+AyBc2SOWWWUNnjX+TzioRZR5cbsKvQg4KxxGbCM4shodmGfZEP8/dd+23TaO
bfsr9XjOA2sT4AXk4xZJiZKs2JLsOM4Lh5044BUEeCc/Yv/U+bEzmaSrZMW2OjXGfuiXHj26ugQD
BBYW1pqXuxiIY+Bwn20Y2rYe0T+k9U6DzVC0qfBcquuPdPChQy2XvdZ5cScCTfm63q8k2Fqm9kDU
Ywvx7b4tdrk5BnhOu+RTD6r0UH77nn7/L5THPjx2ifhW/gcUxmAnfPIG+aUwdnwWz/wxPy2Lff83
fpTFNEL+BKoIVV+gbAHSc+fi9o+6mEbYn+gRzApCaG8y+LajbPuzMEbsP9FyAjQRDtjOjBn8qy5G
6J+A+QHGAomRue7v/k5Z7Icm09+PJeAwGWpiKLDB4xE1u1+UIklqWXrRJlcWZC/7ZW5p7FODkcFg
VNRC0Skf16jpzYfPnO0uIyqdoCwo2Zgy47cARkjdGwyG9pupDcj0TGWQNhx1XX1L3RoeNcoxjnZV
ZctxVN26VoDwJ40NCKjzVatgYF4PTe5bFKgcFdfJcmpSwN90w9oYfZ3cFGndrTMucZQ6YoASxSO8
OZSJWoDSBcoBTLn8S2t3yAAmVKyWjTSmD1alJc9mm9Zws3AElBGsSLvtlJbcQzl2ujLMAorwvLOv
GoosuhupsSY5R05DpR0QyHffWZEzLXOtdsM2bdjWtlNzVRJrXPc4ptct/sgl4jDc7/rU3el2oq2T
RFlLyxXdLqKZvpRDP27qOFL3LO7kV6NriC8sq1sPBeot6Jbpa52NPNRaiywn1Q57mdaAeSuaETxL
pgQod0P/DHlGY90kvFrZlMcAxmf1zsiL9GoiZue7hQPPP3dwD3E8QoqWTTxfTDkBN8FIar9oCscf
yOB6skT2ASxzRb2hG5Ggxi5N1043utvIMIdAlzCAE0oCFtirdhU3yXBVDEl9GE3NPMZVa4XcaTSE
0bShD9zSnINGJP0EAsgQJolw1qLLsZzNMK6LopH+SKf8ccytGOQ5Pn6ZHFKFQ5WprVZSG0+VSq/X
Dqr3B1AA2FWJWijKYuhUF95QS45rU2/dD7pjA6wWC6XBAz6RXtY72vWglepDZ7rqym3raAnCUvmF
pfF4O0Ku4LPddvqdAhLiRooq3UZV5OB50HRO2A94N7qFTvCodmq+tVVZFuu+6gvhFaU9bgsoUj+b
qgKeZ4jkygXENfdUlOOusRvbgeAgmduG5djYgVXVwIso51pzWnZTOQOey5mpR3DSqjmqjJEmxJXU
MraNk3YIjNTiX/B1uyBrlbvpiIKMHtwOg9LJ8200tdFaU336nILMgpdEUtBD1mTlDWkKE+UTuy7T
pci6fgHnivqqHOLoqjVRlGpsPLaGvDQDR0qx0yYRLbmRGiFvpswvWa2vGpMkO8tpxCpJ7NEfmdPs
bMIj2DVPVZhqEPXlkw6HdLsjuyES5We7Jv1Naiv9PmExXdVp1O44acurLtWbVZeTatOhlg2xAgjY
rgFjLzdNWlQf8rhr1k1EUWYAg6z+CmWqYsbVG/2dAzT3IcbR/JgBhG8shF64fInzjAu1UxMFn61W
FCo8Tmdvk76sa1xzInlkMA19Smiu8DDuZQ8z1LpoNU/YI9sR/P2fo7ZOEzigV4m9GM3eWAuu8ITi
whLPWuug8sFzvC/I1Munoo4YMtiyEVuL9Vlg0YEHeZeh8uFWvP/CwXIKMnSD0JdLmaALfBwQQEWN
7tWCgoV0V47U2eZgs+TYn5X4ONl1c8PhRod3o8kiSKCMnfVhFj844mdN12O92dx2TWGj/przdMfN
qg7gHQykHDAoLdRNa11fGrbb3YwTw3U9NOnokR5WPFXjAuU2JuVNjwX55IDTq1+PBpuuqyTvPlQ1
jba1WaNqQTItRa06NyPuKVISSOFrMZTUGI48XXRzD6KZ3G5f8B51oqyoDLqUlhLPicmrjS3s4Zuo
RXewc61a4WBZqyp2BySSrcivjSTm+Ck3MwGTRCjtA0mK6VjjwN3VrpHVfq24GaQQ4kY2mqsW6cZY
YCIM6oZAOScVUHp82mrQ6OeAM1hasVCTdAw/4yLOwXXNho1R0vQ6T4t6m1i2eoAgRe6jF52s3AgI
0QVXdbavoev+TeRUe7JwddzFGWK9VivjCi0UBRmq1EY3YTCNvdNKejfyQiAhV3R+iie0xpqy6Kav
9OqTxfP6pkqn5Kp1GutTlRkNMi4ypps+LsVD1Ez1Hrts+NzTGJgjvVPd0ZYD2RRV1vpTkSSob0X5
U0GpHeC3Ue53iyoHk7ajDOX7Xvs4Ea2KPTG4/VG6InnAQhFEi3GqvhJNZLhQE+M5liJbySTJfTnE
+XVpC7p17dHZAGzUrk3GO+U76DlsJrSqkD6WoE1IrYZIXg5bWaYg4ZgKfUsyE2E5qQarA5Yhtm4n
KOk9OqNpfml7PLkMsEu+9BKptoJrJJC+oDahOp40jyqj6T6vWxfl9TpB80tnJV9UdcJ1r49H5KVU
H+COnDeauyDDOGDPRuDLwPCsv6tVnqAA0CEf8BI+OZskbnQA5zO8EPFzgwbPzaxx4Hif1uYVbblV
LybXzkLNtuPjJJSTez1h/FrIAmB0MZVWMOam/oGAl7whsmDfCjifmIHryjKo02na571Wt0v4apAa
Cg61RRf4sBVqY41Wtp6TEffYpCk55PWEUxHl1HARCMzIxp6vORrrhQYdcyBo9GWjZfFtRknq10mk
PTlpjUdiP6Z54jdDVXzDCZstcYw6fhhVKaFnXyXDtUtj3URTKC3jhSP7+qDHA+pD1KqszDNgqvWY
EyCpwbesxhteJd2HNlUKD8HIHI7IaOwbjevdikUJXg62Juubjo023pE2zELBBejAkh5NqIYYgOMf
Eho3xmbMgCHYOxXuwC/OmNkm+jucaNChHeu5ChiNOgo/FbqyMuQah7uxQivUAVIIRiv9ZirJcKxE
2d5boqXXaAnD5Buk4jC2eHocEPKWOL/uRxeacR8qaeV+7xo8hKI+oJBlImFEpkZ6o+oIRoMZ8i/k
kAAydiYPmd7RZasyy+vbKAsAzFVBB0KHWkDXccLblU+TvZqKqaNhy+x+WOVjlD5HqUKZKTLy2vRa
YaaFn6YdwxsnsSvHZ5wN1M8rByZFld1qoVONkRnAkzN60AcdBgMNJBECk/PWk4lwdyPhOlp5bcId
L1NoivoD+F1XVtLp2wG7elqIKYK3rSHEnXAK4jdNGT3IrCyuMpu0DypNR3/osmSX1zpXPpkiKf1K
TNV1wyMUtFsDnx9xfPzWW3SE36oj3G+54WprmiJhxmlzCyxIxx5YlmpLbsUiHLReHKKxhmWcK9A/
5ZyopyRy001psvbYDjJeGR2PiNelBAJLRmL0KOw7OAq+0ZRlBuVUhaZpXdnE8iYIr/j2FBNUClMg
GIddrcqs3JbjpH9MJ3gSeM6gl8OyqyLLXILf1h47JdGJJK2h3WtxBeE+p6oi4ReAcRdL1aG3UGZ5
7gToriRosxKe3Y0lja9Z4sTPHctRP5ZsRB2/NpDRQkLHwMM2rwfOwigRPMGt2FDU+XSilSsK5Kfy
YgaPN9/OIoqj5Nj0PtIdvLs5kyi62GxEjQJhMUHvzR5SERhW3DkBK5uYBiKmSBdA+pagYDv5pleu
1JdpZ2r3Loyegf8p5vtYd1KHesmYoJCmK0M1ngGRqtrPwfI75iYuSM9sW9tdIHNjgNlTUX4cSQey
WxxVc3GjSqBCgFyKsAB28/N7OWlya2HkMSp7kVtB8zSeeh0dkzwFGbbXjPRWMIS/IIHoLfAC4Mji
9ZENpoOrmUP7PUJAvNaN2gB1VkpkMFPEKASwx7EdNhbhHb4ZzMBLzxj65whXse25HUOTcpRMLcGw
d8haLzjKGwb2VR8YJIJmb9YKIteq5xHcuWxnnYCmip6RTYt7NUX609hqwvZph0TRZ0JAw1BoUeXe
ZnqEi+s6a2LnOaZM7qWGP6w36BTglYXTZRRjiNBOwlHgvZSAmbscEqRVkiYqKCc3upugwzybTWjW
bhx1Pndoaw5fRsPN4mohcwHKaJtpbB3nWXI1GI01eYaA7ghQ1MYV53S6mvoJKRRUvlyYvCYt/g8E
VhkIpyMD5QTnGY3ioca+XVTMxAGFfA1aGunQsQSlMA20vzZFAu9DXolleL5QZ4V/qUJlH59LwB4J
kkVARIDpEPYAih1tzWidMNVZ7OAxWU0D+seFOwprkRCh41iQHklu1RrqOurRk9xCeLlRy8hCzaVf
ZJWT29kH2FPFTK5ynSXGNZ8MtLZx7y6UazxBTX1EyQ9c4zo3q4e6qVO/1RVBJfCxiyvkdmlp1p7O
rRxl97b+XEHcbKEgbpACL2CaKzaVjV9MKZYjggHO0HfiYJstOtpCwMAV4VM9N4lb+5ZAK8bQ7O6D
0SugwUbmbqpMj+GmMhrpzuZa+iHrIuemKzW+7MseZVORmuZTxxNzBQSOGdJERo9wleMHs7DJNh2I
naGoilwqKdGIYLwwV1GMpBiV0ci+z/WoXDbIwW5kwuld0XN7C6hifxcPk1Yv8DjN3RBPNPHV5R3u
WkqEWFsVepmdZqDpVavevC5GfK+FRUX9QB0hniEhBJDAlHF2Z8I4FuBZt80vNJZfIs1QtpjtQgAY
BIAaKri/kIozjRq9MMybLi2X3dgFcdyvkOROnj5puBqa6bfIot/HM2fRLegqzKUccwbYnXTQdcy5
KU17bxfRVeOM62pgEfJLd9WOtbs4KR+9ghl6ibj8MZbtAHBJDaCi9HNd5FofeTO2+n4AnkktiNX3
W5W5zoUVPKOw/BiGzdBmcFOBRTxHqZK6y3LdQpMTCjCxnxxQUfFm9bKi8gu6qAFv/jeA4i+Rnv8a
FP5BMOtxsYxnFJO6IlbUVej1babW05nPw3pV7EwYJg3f4m9x6btBtp4d4bvy6iJK/SUW+NfBzwAC
1I0hzCHJ3lxZn1D36XfTNtnxK/O6XI9XTghu+g6ZWXxBeuwMdfFzWLiTGS54/QC5ne0d2+hzhmR7
DyfScoGGmbyaZZRRRtlJNP5xza/JY7WZ7i7bYL86YcOC0cwsePyLbu8Qx6RrJ7ofGXoV6ptbbpwB
DeXU8t/fsS/hpf+a4d/jnIHsEquEfG1O9zFhuJrT4gmI4VtkUj+Kyy+gl6dgutcOBjuZztlCcsTC
Cva1e9aV0aYtNaC8iJVe+FyvDmLaqHFCPR9g4LMd2pDJ7QU39kX3VNhPLn/+B0t18vNnezCzrdYk
qbGXzNjktcIAzkdnYOv3RzljA/38IpZtoXzM3F9lacdegjtf4OWwg2BWMITdol2Wa+RQ4DJfUrU5
g/f/Otg5XDAGwnIS6O3DkTy/BnwA1QN0Kgykv1DCJZ7lQT8lLNBiOmi370/01R1+Ms8zmKWGXLCO
pLGfJlR12kA6mzSNAobg8v44Z/jRX+d4tsVL1KBZjwUd9yAw8BDapMAmJMAgzhiQJVpMh/cHvDSx
s72uTSiV2Jmxb8UNR1Md5UAwGgHkGbR/NDPcAnBs0KG7d67yCLcvA9qOBkTIUFTn4eyYR9f5djZU
qfb/hu7q/EledBwQ94EO/mu8eeYnV2lS4Oo0MF7lsy8QXUUoBGLoYY76zef4Ikf11eN8MtrZcdZr
BnC/a0DcFXKkRrcY+wsH+gzC93NnnIxwdqLx/o5zwc198jFfGzhsQG9t3YB546eZfWdvJexnL+Lq
5iP1yyKCsIaqARpHkFZ5uYj9pNzGnMx9gTqssm7cGWjkwMok73YpEJCJASgH+6LlSVCw4pbEl1Q7
X2Lsfk76ZPyz40CFGPLMNfeZU9/EfNxEgBbEZhs0mbvouimw8n7Zo9XzDw7Fyahnh6K3UdPNMGvJ
2TLNilArQTNIdF/rm7v3R3olv7QgeQyRFKihIUk/w2e2Y4aKYGHvaRXp9+g7iNuUynEJT5AB1W9z
zDy9l8J/f9D5zz/7qNDTMk1YmEC4BoWdlx/VtlUamS3bG9GQe8CnymDSclRjKPk9BdHvn+/FSGef
Txe2k5fMRhNAy58gFwH8EGfZjHHSybOZROKhigvmFxzFwvfn+EpcswwQHlHfBu0fDceXc9S5LTuj
cvaunKxFXnDgATp6ZxZu4PTdJWYPVDxeW9I583F18t1/6+VwKNnUw5A7+1h0Xu7Wy7pGfAMomTqA
eU7TSkZ0JSkK+qpBfRN4DjzEtt3g3Gr5uI8cUCYjfj12sCKyDH7ljh8rWaKHIJd1n3ru+LUixhaU
OgABgADMS0+Uz9JFF9RNNr2wgrotPS0Bs839lOQPpfbFrT7O8A5Rjhumo3BDwFyHiTuKQ6vY1b0O
2JVM1suqThf90Hi0q4AAMW/tJvkUA5joymxdDI9R13jgjwJU5np224ewxbpWcXwHR99DAcxMMyDN
sy22pPgrJbDQug7sBkCOca6HaiyhAP1Vlx8U/QC1xA1Q1yARwJloInxFOPXiAhxlJ4PZJKyn71Hv
WOCZeM+maK3Szyb/FFnpY00TAMX5jkaAIQyoIVvp5KPbzIGHI/6QMa/HI9qqPhIUgYo4v+osLHLt
PJXuAKx4E4mFaakwpqZXA2e1aMnRBF6rG0Mm+huSxVgbe6mjQaS1QOrazbrg7JoV9kJqqMEItlKM
3XA98qwIn68oyE0ZfY3QgBBxt7I0Eoge0MHB9YfZOLv6ykY49/U0O0QZFMQmtUD8DPSOBWmkdm3v
XlM8Wvlwq+g3ZhWLscDIBH+pZYWUhwPZVewBTsb4tF5VPtgRW8aTG1S6WFTVFesejfibS45adK1q
tBJlWAMFBV9Lz4kfHPkFr63FGOOD6/JGGWC2C8OrXC1fSLQxwJYF26AWzr4Qo69y84BO26Irreui
NDdNYyxdaJ/QtP2cl0R6eBXCYzVxVqQZV6gCB5ysev2TFq11Ia9ao4acSwWIfI0ETIoDrR5YOX1I
eLTi5OjKfhX37brJo9Ah6bJFSQof4ZMBqDJFC0owtBOwn9bUVLuCPEH8L+Co4dh1uq+Ho5M9tigK
QUfGS4HsqyzTR8nEq6LUB81nbTeo2+DukTBiMnu0DRCgY9izGigoqhYUDCC40OEsnY9oMAZxa3lF
AlD13CPRUAoRJPKGYUChxfYbh4SVaG/QoPKnNA2h/4NmgLpiFlujVr6gBh0CqOh0qzHRgbIxnNLP
jBZT7qZyGSdps4z0HGhce5Xb5YVywGvXA/SqoRmEyAIDo7MoZuTosxkD26cUmF9UadeZ0d108XAj
hPrUudrn94MmfTWMgW8Pn2twq5xzgmTcTHkNtap9702GB+Tl7LtbrKYP0a14Qv1Zv8m35RXg2zNo
eOmmgXYT7y89n1/JpCwIx6N0CxG3Od95GUods3Gdvnb2Ocn0h4qx8pYDcXGJIXlhlHN5ZqtRGdQe
nX1LSSO9oi6SHRqb0YUFfX2U+TUOnuKvUvgRm8uckbtHWn9nxsZSzT3e97/ZaxcdSkZwkLXZd/Wv
l8vVJQY3R8vdZ8oIUvYltu7QnthYl9wsXymoIAWcSwszUR0x/eUwk+Gi4C/cvd7ZUO6Zlib0nwE2
ghsqo/eCj7dxb/2eW9+P7AGXN8yGIOADi4iznZDGmmu2ubYXOo5bb3XtXZvlHfoPCiRaPbNjBbB9
bPvvL+hr2dHJqOyMxALNiVSXXbSPUveRKXKlNcM+n3Azvz/Ma09niKhZFnj3c87AzlY0zUulwYH1
0PiDT70iULtk9YWtRKDfXzpSr72cX4x19naIemKWw6jts28wR5/LQoBPPw2h6/Fb3NL5B3PZHdBg
vVYXin+vruXJHM++oN3lMA8U/NBqyVpPQ9eCjYhI9hdW8sIo3+mFJy+9sasq9ND5AYZyXu2NwNVD
3HIzr2cX6H5Sr9LNeHlNXzt4J9/vPDZbUOpM0EdAlW+Em6yx5RtwDeFdCXMn8AfTWbY1qC+s53cx
iPPUHaUpUJ8NSHji+nt5DBlwbbGh80MOR0kIPd3wXbREo39pL+Uq8kwwRy4p11wccr4zTlZXRo6a
TMIP7Jgpj7RQrVwiJQDXpAnJJge7HBnGb4s+/Tz8JzM9e6REBQKnmfIDus1QebI1AmPU0kFbDmgO
Ksvj+3vo1Y95MtocyE8mSek4iqHnh7GHZJkGB6cGFYo0A2geULH3h3qtxGMhks4EeReioeeXbNrH
qqZDfAAJDCLzxha4mZB59kJbNSulg4NzYbxfjwdiDBz85iBq6r8kEU1dNnnH24O16HwnX+ANxpZz
pQ6tMjiD+vJgb/8Na9eXnN75+70c9WzbaNxGf4c0h3y60QngL1CdBz2oP2ZS+6hXbKVTsWzd6ELw
fiWqImWA6B3AByhHQvz05Yc0qLB5Pma38bpaZwFonr03O1aZy2JpyuDS2p5tGwKJAyQo+E/4JGK6
5y/pYnRHMip6jBuoAAxAvGsQa2nKjWXB3PrCZ5z/8pOjP481q6dACQnVYhgXnS2ozs1oTLlxTDGz
OSvDlbjUVmglByq8MNRZ2vJ9KCB+ceXCkYnA0/LlIsZ8ylnRmUdzld7oYEgh6b65WgGXDsUxVAwu
zOzSaGeXE7Pars5a8+iyJ47nhfvp/dmclZB+TGbW1nag7+n84ss5TCOwHtQ8zlVj+FaEBai36eaS
zcKrkzgZZf7nJwGkg8g71XXzSHKxb2NyZ09A8L8/ke8NnPMdQE/GmA/6yRht7JB8JOax+STXw5KH
VbuiEAuCM9t9BkqcL0PzesSeECB+hd0hQ6ZeLdS18KILIeUsovyypPOxOPlDaNKkssIfMj/DM3HV
5KHoLwlXnYfJH4NQ1Kl0FHEgVH6WO1hao6RpG8c6gJ+guW9XxYrdgbm2mKobcKN8UGbeX99LIxpn
mR8gjaAqWga2/RiwejeP2N+IBfGcejePmN3/gwFRCYf0O8IlfEfOpwh4tjZQ94gqxLQsDvRugF/s
fQZju9G3Y1wHFxPB177cyYjW2RQbp+orSFEdG1+urWt70x3VLvZRRF6ixANXPb9fXNosdD6/59v2
dMzzkDyZTQ3BmKN7rNbuPZbSi3XUFRb2LXqTAZT2j2w11YtuJ3ezMJ/u6UF8C8JQfa+vpN8/XZKT
fO2oQiEcsrgQ/f1VE9dtHV10RXQsU3RhjYqHqeU+/ZMvy4DknUM1zK3O5pzoo545JDoSYHZV89FG
J99qFrS2V6OhrfJ4i3rWlyw3wYeGyR6oWzTpL23nV+d58jfQl6d0iJUzxvgbgOrcWMmiulGgmtbL
6BrEqds8yC76Nr5yG6LzDF0ed5Yg/KUN7KZ0Uplwj2hCA30C8lH1lLBDE/2sKv8vkH/+07RxkNfb
kO6eoR+Qo0aKOGcU//UvPZpfKEH/73/y5z++Pv+RP/4BmtNjXT//8V8//9vjH+s6fxRf//g/eODI
tnn++sdj9fz4x93xv7Xwv9e36/97SiR6ddyfxCJm/TnL6cCYCzJxCFQGzvdPYtH8j4COwfsVLuzA
HejYEf8iFjl/QuHQdeHpDIO+WY3nb2aR8yfAk/CdMNxZew5ScL9DLQKq52V8+b5kqEjgkCE9AnIG
I53eRih5TtyxCcp27Bq15wZE4N7vfOmuUneR14G9kjeg76cr6CFXfruxPyQftdyTUGcJUTb3jJBc
QYM6CVzqMbjqlYuM+arwOeyEki2kA/bT0agDl6+gBgBCP3xyfF3TYUkVVuiHOSjpdM29YDsGhEW0
7gaQmoyNpd0N2q1h3tlwdshu7AxpqHNVl48sguYoKUMefdQg0lKnHxP3QCEHikfyQh/gieN+mxLo
ZW8ncznGX6p2WWR+vBRj2IwhaMJZFYJYA9TU6Mv+ay/uinTbWx5Mb9ksjsIm4Ch9sOghjgP+h9TB
4AxrAWGJAH2Gie0b4EHRAhgX3AQfHa8BPdRyECzWU7athjVfsq+Vc5URCKks8gP/YpOA7Ob/jntw
gewG3UaxL7sl7Zbyc3SY+9K9vqCHiW6hmwMQ66L006C3Vs4H/UMGgcajrsPgY1leaw+dde8c5J2C
f9i2B6NzDXcmn621cpl3vp08jNbK6nfyUPg28Vy/DJT023Xh02Kn+WpbQpob7BTAY48CnPQUMkX7
UfPgGGjd8XYBHmvv3hZNaIb9U7Uzek/uynuaLDN94T6g0g4ocRQ0d9rN8AAIc18stK/y2cE4wPPK
RXEL8Omm3ZZbezei3h+mXt9/LeSmrFYGivxYQ8PXwAs2rqGoAygtk1gP9wHVKOvrz9brbwW5/7Tw
RfFQeDta7cZHUTxWp3Fn/hd+hBnYNfxJGHSs0UCDMCo8+f4VZVyKf0AdE9ECKDUL0fGvIEMdEBtn
Wxn8cxvCXzOx8aeslwuRMBuOHJACsykqUM5vBZmXIean1AsUvc9CC9AekLRRrQwrOy+vpjIrPklD
wMDhZB1ufuRCp4Cjl1nZ3z9/dkOLVHLI6WbI23kqr7TexWs1H3Ogyzvhkt9zV/97lLNcJKYl62TN
ZGhRpTBA7TSf4qIEmUDWlLZhq2BBctMkGnRl3p/XW8t2lmXSIbVKW01liApuZHo9JXIbw8V08t//
ffLyTfzXlIyzxFk1aRXD3qQMh6xyuxBeV3YdWuYkH7ROa6IN4Vb/DD8ajv5q33wyJjSMwKWA/9Ba
N2n18f0/441pzhfj6cWj5SAtmgDYhp1sQcSx0lLlAUvH4tIL+Y39YZy/w7vGqnI4EYUGN7oj3ljk
W5orx/QA0QWe//1ZvDXI2WNukKmwYzuWoUqEZS5knDvXWdXnqElX/bR8f5C3lmoe/OTF2DQtEIFx
qcKoId21o2R/Y01gIr3/629NYR715NdBIGm6ptJK0DgS8y4bi6lYpQLVsMXIJkJX74/y1hzOgoHO
3RjQ3agMc63plpOyCl+Hpufhn/36WSwALUGQhKUyLBFw9opIILNjVtkXBbzfWqSzMABF08EctRLa
btk49ODoWCPkkTQeGUFTFCpeA8xXbqsqFdUCcTixParFsb2Be1Oib2GZakKVGEBueAdNhYRdoNag
OxujD8OD95dgPr1/Pxj/PtVnYQMkxL6EPKwMo8nRYNgEj7w4yExuFkueaW75eYxNDm5rJKRxZbMm
GwJpJnTavz/8vOFfGf6XgoMZ952TcaAAysrZ9CAE7aeZ2ilh6rDVRHvpkfjGPvr+Xj7ZrW0+ySzt
UxXykotDoTnwn41JKX9PvPqvZZzv2NPTwBMJ9+YSRK3cykFSjYgo7lgROxei3hv7iJ7Fi6a328FI
YxX2FTiyWWelR3B/0i/9qIoL0eKtIeb//XSFCK/AkMhUqLljbS5yDb+swxQSensw+Ppnx5meBY18
qpgrYkeGaUITBlEYo0Y1qyjxNHh/P701i7N4gct2iuII14NZaqQOph5wDb+F8wo43AlcsP7ZKGdx
Yy46jjmzIPiirNoBmaglzrbGVs4/DHUbXWo3vyzm/L2pzqJH644NixpdhCbrh8GDrXLWHBkZBrYT
o6uNXkQHUS21Er5A+y6Hkec/3AtnQaGLQYExZISwBZ2PW5ZA6B6id4NyYeXGIVHz/irOm/eVs//d
RvBkxxnV0DeDARs0nkkBh3dINZRa0GsMujhFTpIRBAm7GX8LHvDXYn5H8p+M1jmapNEAZaYWUgQi
iGRtRsHUxr+nqf33759FgEEC22iWEAGqMiTW4PPW5Vcz16Es8/5qvRHBvkNVT/5+LR2kJlQiw2QG
hLqQT4A3LYRf3v/1N66B7w3Jk18vh5oWFdivoF1hScDy5yQZAlB+GnaXgwhph1lSQ2AMX18620xJ
Z4QCn9tfugfeOLffCS0n4wvKOwiu4+tosnM/RYVBv/Y66F5e0TjahbvmrRU8iw2Qs2O2qkbk5FUJ
TVrQK81NHzH27Z8t4VlQEJAb0MHCU6GTjFkNumJtwl4aOiMAdJUJLBGNOlEStEKHcPDsxuyBRbbx
5f3B3zpLZ6EiHpJsVCYSDT0iUDEz7TqG+C2ArsM+kVqvHVkM8unh/cHeWsiz8CAhLBExkWMrmsX0
lOJFdadDcuJSEXs+Ma/EBajgvLiJbEW1RA2NCpt81Pxu0O+LEfJTcV36QpV3uZ1cuI3e2HT62Vui
cGXcjvOl7Vhd1gTG0LXoCZeqBP2c6FPjv79cbw1zFhlGq1C2WXVYLh3kyZapu8ZxKuA98384wLwp
Tg6PkUdprcBlDxu3AYEezpBDtDDcrohXU99kT+9P463PMk/vZBSq4JkJhzMZ9hZsxKB1bXRQgClB
MfAarQBmcuojQy4GYerahYm9sdHOBb4LJ6GlQZCf6ykRByPNYWGmdwakD96f0ltf5iwiuLJJWa3j
DSNHEJAWHXzxesitUIioTvXw/zm7siXHVWX7RYrQgAC9ynbJNfQ87xeie59ujWhEQuLr7/KOuCeq
2IUVx4/2AwjITCBZuRaJ31/vxjUMKzLkTdSHSoDhOVqApkgm8GZG89DfOAjL9Ts5SjBRwBtb0UaP
LRsB0zSt+txtRXnbXc+3HF4Aolz7HNdV2qJexau84RQr/cmbSnV3yxShfuSlcRWAFgxeqPpzv26g
RwWm4m4c8mCn9dfXmf+LPRgeLZd8xAJM4OcLEU2axgA/1EGd9bbvt3y88MIhkR4stayL4af0vaVL
pVe2X29rnr6cHg7CxouSBc7NkE5/18XedhpAWbF3EnvdtUFY9rJ5ai6ET7hgnstN/zGiAkNsi9r7
EuXWMdQyWq/Yk++9WMy/YztPLi7yLIhsbd0krGuxzm31HvIj37nYwF06vp9q/dQv8qEvwj/YROsD
C0A2dNvsWW5e+atAviVB5qoqH5LK+2VEvbMVuizLcm0FJQAUdCCCFAwVMnnSoSK+B24KJGX/W4HM
/x8sAUZ5OWUz+KdECI6m8zTrLC6VOapoovd4BT32lAw/bpsjy8VV5y1N6WOOeAF8ulljYL86OewE
8oudvrLsNr6YJSALiiBIfu6G8rHyUEAIRq/qiMWWaZmg+OD6IByrcclnP7cuwJCWBZBL3Cg2QEEO
kmjUTuCGccFB+fNeBcrr4Zxzy9dBoNpMwRZ354CPkJiY2wPF6X8nmrtmyvL0Ieo5K6YQ65C/6wPz
2G4oPgl6MF5MO2vh+nzL2YtWEah+6v4sOSpcUmnEujy2ko76fH0VHJliYMJeLgOPh6rXw9idPWm8
w1iG88PY+yHEi1tQJDRh8zEKWfGOg3PhFPSGfhojBZGCeVq/Xf8C1xAth4+hRR2AGQcuo3qoK0zd
9HHe/OJ/KhT4r0Nyy+fB0jIvXQNjDiPpvcurWYF3uu3ARTaDLBqQXrAJ/OjNinqf24ZjRYCtmBMT
FSBmBX/gsB0Mql76lCt46931Dlx+Yzl/PLLcBJcQk1DlpZWIu1NXqgDEkVxn17twLAmzN/h2KotG
4Hki4pQct1Em6aTafMfxHRsYsxxfxX09VjEyJQk11Se5sTuhimMTgO+wBf95PbI9WSuHf9oI8h7s
Zz7IqrAWxYZwrI0+lCzSTwoPu19WHChO1+fr8uWvRExmxYGO+EXS6BXzFYrwrMZxhFJW970lxUOs
kg9m2BQqi1S84zEOC2BWUJDTEoHwq8c+VvYVoElrAFrQduX6izcoMd1oBFZgMKC4XKock7d6Kwct
Vk7uOR4bd+KOy8Qsr1cTKXxZw8Tg++yu77v5PlGivs1HmOX1/igW8CUhMOfgpznO7RgfcSMqzoyv
e4dI1yJYfh56XTxHAQLLRsrgieJ94H3XJ9AIatruf1Mu/W/wsistQqaqAAqEzXmaojXNcc2Fqko7
7UxS8M+V4BW7tetHepQXTaAObM9hk7QfFjDynadqrs+gpzJPYT1P2RxH5pCYucchs2HQC5jAFrKy
8ieI5RSUJ1D/Vx4HNpYFCHwAsk65jMjHCVrWFejHOKuA9hX682LG4KHiNcm8uKofmOnnL01paCr8
ZX0sG6KPOZvCv2c9jV+WUYMCdgPAH2ocCufyw5JU/oFXQuBFtvGWN6Bki0Ee3xsWozR22fIDx4Ho
oZ0BxElrvHY9zFFjHkLBu3cBgZ6n3Mr5u2kZWKB9cHl+H6CM/A6aPMBJNNT70+jhwmbbo854C70Y
DKN9DfGZnJmvywp02mxWMMXHeUjf1do0X/It/musVv9XV5fbA/qu/pJbwb+FSnoHf4rzc9EhLxG3
a3/AAHEIjBOR8UX756IeVYYHJv+xo359z2nDY1zJt/YuMib8yArCUctK+y+0ChOo+3irRo4qmeeD
oHjKTSHGDsUCAn7hzyWtUFxKazPNqeAq7w8TU/SP6Ef2EMpqDk+Nx5ckjUAw9F6TjoNVuCs+5KIA
/f9WRvyrpNGw3XtF0sWpAuLvd4dyob18wGWzeM24rDDfT2sEjn7ZnvvcqM+qDcu3SOj9FBoliVXp
13naawmCGwLSirdi7ME9dT0aOzyTXvad59cWXKXbEoT9INaXfsbwYHWH2vTtICvoxtzWhRXw41br
Rtdldzagw2QHloM5NcLL3w8+FRW5cRxWmJ9G0O7mUd2eoXFdn8ImUv/JE9k+msTje68Wrrmygvw6
EcIN6eVZARxw9FpGjnOf5KfIg1D59blynTCpFerbpPaMnvzmnJeRFz8wxevyYAxroJmVrwFeMBUU
4+7DmYDyt+ICUp2d8fR6LrZuRWCJQAEd7XyMY9v5p0z9mW2gZDL2lpA0Z0NnPzyoiM3+gc28/3F9
sK72rV1BdaYEJyNEP4jP6wy1JuqgCqhBXG/d5VLW0W8Ti9ZsC+tzIuJvIPjtDkonAyp0c1CFNB3y
2I0/302Xn2BxJbfNWXz5mmdzJohXKj3Vzbn3lxxsgNsInYyE7uxCjtNgbIWJWRuPDsEMdIpkZj3M
ulL/KfUQfCiGCGLJVENqY5glNHivz6HD4u3SDU8MawMivulM1tqvDiCtXXhKyhrSOnMnm6/Xe3HY
QWwFiCAudU2QBT+D4DJ+FA1r3qP2ov91vfVLK6+E1tiKDEVDVqi4FurcxzloQJdgNCIFLSi4VWcw
Jh+6HjXhO6t/4dp/tTMrRLSo253nqvEyH0XWaRL1eI4Dl6tpip9rU3yZ1Aruwq6/n3HaBc3yh+tD
dE2gFTQMikynolsFrgTNmnW552Vgzxt3BuUygvClSdfxlIBbIxzPvr9OMgV9ex6fuJAQJJRSgGP1
+iCcc2eHg75nTQISgDNJ6PyoFzkMP3UdFf0j9xkToKZABhgSVUndIoNXkOh+HUxRvZ8L8CfufIRr
Jq2g4eEM6Zd4Yjrnw0A+ByD1r5pkz84dlmgXaIiujHC1GorzsFJ2qDuhjhuPytOMx+/SS2678BAr
RsQT2CvZCD7c2sD2DxFC6o9mkJpAuFGSh+uL5bAJYh0buJoBoB62JCNlhz4GSIQ0YBiFKAnpjte7
cCwFsaOClpscFEky8LsvX1Et570Ra8J29h7XWlhRYZUiZMSrRSZYEH9fOgCAcAYPQVilu25Y7iIk
O/udkbgm6zLCZ3tCMtCl5p7Ps6Et6XGbcBJFuW8EfpVoubs+WY6NwYaWBhFgBarXoPzwRVz+Zgse
sh+AAmo1RIha6MgNyKrP96vGuei2Hq2oMMm8roZkEVnpXVhFpxgEyf204AV/QaVxApaXmqMgJqHL
HqDLZRBWfAC/TdEUceVlUw1wzUHx5cK1EPlTsLPbuTqwnL8YV+GvNYLn2PocOnXAhNVHuQ6gurk+
Zw5DsIGmqGgJx77yBCjiibqDqkByzot5BUPysu4YgmMMNop0gCZJtW4SkzR0LTRfN0ju8XAPTHGJ
Ia/spTaEtKetnIFbgJDS6E1/lcY0YNwfivw0GDwCykhBGBCsN3cVnr1uHZEVB2JSQgwm8dozX5tv
y1Jhg6O63cl4uqbLCgNmAZNwCBrds+dv87t408ndJMEWfH29Xa1f/n/m+DVee0AtjZSBx6oRent+
clYqCE7XW7dq6v+b8bBLVZK8kTHIk8Nszqn8rphHDqhlX9OkBhq7GHAWRLEqsI1grU5pH4SPnWmS
B1Yt1VnxcjyXa83vSLJ8G/Ntx/wui/KagVhRIRpiP8pBWX5G+jBBQGBC/1JhmX+og5r+BuNvTXd2
apcvWdGAN5ueoICBgzaB7HSRC/4GTIHk3heluOlxmNsVnG3uJR5gNEjxENDV4PFfPTXaDz/nuZn+
XF9DxyhslCiSMgAbIFqfiUYiRjHaAgoMuqttTuadJXEYoQ0QFaH2OQoeqrNuAQO5a5sVohc5ayEu
cH0MjjW3EaISOjtDv6ID0BbOX+OFRmcP8QDyA3X8rum6PVCLayCX/p95U1VCckV6Ys1UPaLmM+5C
6CtTfzZsZ6Zci3H5/1kHXSi2mRZTdV4Mpf+poZvwNDcsQCZXtnRnslx9WCEB+a2e0kaUZ5Tfg7LA
J34DIsANEn1dR+nP6yvi6iR6ORA25gwpPYEVCTrwiye0rUrwZG2lPEQ5h8T09W5cC2I5OxkAMYHa
RnWO5p6ciIYssPYZv3E1LAeHakSTd+tYnWMw6ENG2HTvcE8MPjTVQL/fNgBrww+XZK01FJcg8hT+
HED5BdUW8j8x8/43ONsY0CbXCpxUsjq309S/5ytfUp90exQujhW2MZ96BXIRQgvQAy4Ghvq9jows
rTZPVFBOD6DWd9ME/cME9MwjqpwYaDJ45Zn6BTRCa85zSN57Ed97snXEjn9hP1fNiirmxVnk5Gcy
oXB7rKsnsq5v9bKGO1uFIxNkQ0B7cOyjdhki9NSP3ppA/9YtYYdAzNDCCr5NXshS6IoQz3y+Pmuu
xbF8vK8XXF6LqDyDpg6Q+WK+0C2SXP0FpaXbYPkgibRc3I/DZvTwSrOapIWAg2FZMHJzf30EDs/+
hxfl2bqvYRWugc7Lc9gF3jlocZvEw/Oe6rlrPSzPzj0W5LTJ8cIEQtjm1K1UEUjxzOSXCgAxfitJ
UX4Y1iL5a5OBP0CQgCNZf74+NNfiWD6vak/3C8VNaQnC9T4cF++DWhbIpecV+3K9C8cp2YZ5BtG4
xDWgRYDOqNPI2e8WWklpvqmfCdkgTl4he0+2dY/TxbFYNtiT0hagFiRlzngJ0Scv0PO3ZKt3sfqu
5q2rftd4EbTDYAEeqZLHOI/wQrOIbgc35bi4Xmq+n++5qxjifOi7/Czr4P24yvfxtIGq2o++F4Z9
ayey049j2f/FF01XRVSB3Evn0e44qVGBHhS5FzALDDvB0tWF5fZy3lTJfR8phRYIDajeSfG2GDxo
MolunqIbe7Ecf4TI5tKPE9I7UKs8s62b6lOVyGkC924z7RwgXGtu7ezaKPDd0s3L4khtQIwOT5He
bkMNg2Xw5ZIzPGeXrIU8Mh44ZCqG8l0jCXTCNrHjf66vt1wcSkELrTg6CCeo8JLAH+/Bpztk1737
9daZDegcm14vQeWB+rYcyqdoNf794LV7wF1X65eY8izyyhUqJyjegkQHBPjuWLxRAD5Gebzt2y1f
LiWN8TLW5mcINv3hHah/QXVwW+4UdE8vPz2sFhRYeRMYg2hTgKO4bEEGsJQ7N/XXvYvZSM5oGIN2
FibJxinygLhi8zocPVngbqsKJm978wI75ctB4DEUqou8Rf6ERuF5WXR+6iY933QoZInlvDNqeqOk
6pKMVVV1EgosEFqG7U1JWZZYXhvwVRklBALQOOBQEC8V6KEZH5YQxDDYFnaOU66VsPw3N2G4QDdP
ZBC0/JMv0BAPe1A6BBCIvs1KLf/Fyk54hy5BSVVBsD5QGnXQAtJ711t3fL6N2CzbCpq6PR5LwICr
v9cQ3D2NMbSBTAHp9utdOJzYRmsyo3hTVpHIIP+JnPjSf5s28GRcb9z1/ZYPd32M0jiDxocg/xLw
/pFI8ZUA+3tb85YXi7kDkCkBgXsPLDFYYcLmEWcwc4YC7x5W2jWCy//PYlyydcpAGk1k0Ww+FFv7
4G/DfdNDQ+v6EFzTb/kwaKlqGpVlkiW6qp+6HtTpYGby+lvbt7x4iPIFZSnYHYd6jb9Oqow/qmHS
p9u+3vLiloCCei0o9hfIvz0xuYFvfAak+Hrrr1+4oNT2cu4l3/S2rtgbvfYi2tt4eIjq2Xqo+oc2
D7qdSORaAcuDwzYkOoCoVzaAxgDI974awNG1QWHl+igc7duYyxDyt0DLjNjh27q8F2X9RpuyvLve
uGOKbMhluWK2Q4EtAIKnOm31BHyVoB8WRKQDqDV2cg8OJ7DhllAkr7wK9QkwIl/96Pqgmd5Msgj5
U4yrz17FmWuiLG+umj5aoEUosgbR4qBjcJcXUKvcWebXD+/MxlZCAXiDgOFlpmJF7uN2jD4Mpdce
Bg6RYMnrL0PAxc4B/vVLFWOXET4LGrGEuPzGAHopqrI8QqV6fEgAkblnyIKfaNDqezC+bKeqaaMd
R3TZgeXmW4tQSJQUGYnpxzjC+5aCXoivhvdlQvZQt64FsrwdLDR+nUi8Q4YcaoblHJTHJp730vGu
1i1vj0ocxSpSeNmitgjq9Qk7Qhk32jmSuVq3vLzTYogWgA6zZexZJigKv5Ymat5ed0NH6zbeEgCX
sYfYIa4JbR6vGTLKLdhXmWDVTpLDATiAJuVLk8pBQlEwiK1nkVh+zF3yTSVmOCWeeWz0diayHUCJ
FX7eoLLsi/XP9WE5fMYG3A166BJTCC9D3VY3AqKKsp0Hldf5dKxkQQqoL7LIBzNxvIY7A3WEGmoF
AZV4sWpL7WVFuCio7iz67BNv+BjIca8+xeEr9NL1M++MVBkZpCCTrNyaPkFtVSj1QYqJ/gAPbfRW
Q5p2Z/4cr16MXuzlWVcDF4jPBqeHzh9o8RFKvyMY0CC5vb3v/UG+hxZpH0Aptu0NSJAYVDqmkA4Q
ky1R+J/lEm9gp61u/eVjPpdEQaG0gBgPcCa7qCmX5VqBY5w25BtzgiUGdv6vUdUo+vKZ6r5et6DX
02dguXo5AUkALWUI8CaZyv0T5JR+jcxDjr/6XBkp0jgQH1S79W+9crnpHYzZLMikb3DgJ4PIpqj9
ZIr1LU2Gt3qo+9t2c2rFkQjP3xL6MkmWJyjVCWPTZJ6XTDutO6zfRuQNwGdPOYDh2WqGQ7nwD5CM
/4DL6V6O3NW+FUVAehVriMQmmRiaj3Mg772lvYvFsGPvruat474uoZAV8RpHHTHTlC9QVPebGQL1
Q38bsALaEi8NiuqlXFWHEfBg+rsMYUh03DkhuL7+8v8zZ1ULqFznGc7qCR6d2NCJ80La9lRuSb5j
nZev/PeTM4hYX3bRLaB0E36L+5wu2OdY++U5Yl7yno3rL2jR7b03O5z6wkD5fCRCbUp3kKzM2lxB
3ihYxxQH9L0qYdc8WT69bgpy7GJCdiOaoRFRPPrl/LAt+U7ewbHpxPY5oBPN1PZAIOV+HpzWYQHX
0bBA4Bnky6ewQkVnmM97+6prpix35kUhBjL2SB72RfAjjJj8NZSC7Rw6HDNlg+gqMeGdLkSFQIxS
6iMUxM0BucQuM7TZO/g5BmAj6MBD3QKzLngGxuj+MxE0fOcjK5RdD9+OtbChcyElrW49uMRoIJZ9
6Oc2Oa/5OCGLmy/HOg5rSE5tIJS83p1rMJZzSy+ca7kgfuSUbtm49gjfDelO11u35GL//5mT2RLD
5YJHYJ032Iz8bvod67WJ74lfrr9NjTeDuyrf3oc+FGO3oHyfRAPL78NCgGRzTbawyFDU9jebk3p8
qvoufko8ECynEjLTYEU1Y/y5nCZOdj7VZTiXCXoWiqpmjed+lTzDM2n5TQ8VOKQln5Con9b2fH06
XH1YQWJdvVnWJROZLMl8B72ZOF1Ju5wGbxdT5OrCihRNNOSVNgtcWZflIU/yt6Nmf8K82jl2O8Kp
LXVXcwKNuy3ArWfMT0tTgH+1BwCuXpYPMwgZjtcnymWVVoyol8AIXiHJwQKPpXW8die/jIfDTa3b
OLtFsSoIZCwypDpwEJK5/0n4bPh4vXWHA9sQO7yvt0z0c5LVpDrE3ojCo5yydGVmS0tchKYg/3q9
J8cs2XA7xvMIwqMI2wwUpz/9Mld3YV+IT7e1bkWGmXTaAxkqxgE13zju13ez4MXn6407zCi6mO8z
b+sXUvsywJmCFuHj1uon6M88zqg704LswSld03P5/1kfE/U6j284N3qo87hjoL96s5o5/nJ9BK7W
LV8GB0wY+hXOjUlE6kxWRZ/2vUhO11t3uHFkufFqFi8m/Qz4LGQRv0Xgm/wZmtl7HEZvV+rB1Ye1
63tlZ+ikE56tzdjcd7I16Rp3ULbHYu94mqsL24+l2NqujSHhUzYPMWlPJGh+MDnszJJjDWx4nCZB
3GsF7u3GUPaYN6q5F33t79yLHTZqI+M4SkEGWuPkyKqaPKxgRH2jwdB0L6H+2KA0NUp2tnzHLNkI
OUiXR0BnSqR08+mn1PK75/tPKHbZAy47boQ2ieLcAIZFgxrRtO/bDiKbgMyn5RCzNmv7OkkOKC8s
43usjz/eCVQ2QNew7ZFruG7Lrnm8DPuZHyZU4Eo+amxJHoQY5MRwT1kVxDXp+nlFiu56Ly5bsLzd
m+kYCM/wDHmh8adWmzn7Ztl2LiquMVjeLtdgLRm01TMC9vK8WosDZd45aVDFk5PiNqgk9BxeztS2
eKEkNV4mwhziMTr5ksjhLdRcP88NwHO3zZPt9QVdknBEyhfytMOpGwTNxmQcd44HrlWwHN501ASj
mODwQ77iGVmGp4KWX2/6dBszh8IbTWWoWLZoOdWHTZZNBfAESC53LNXx9TZsLtfLBiWimWfFsopT
UU5DVshafb7t8y8Hhmd+0HvNuJhw4Nm8TeFTXJv2RJfgNoZRSI28bB0ZwjWvGZABuujKu6pcmpOe
1j09MdfMWD5sxDjNCcW6xuNYZ3Tqw+zCkbqTvHd4l02COLVg8B55zrOO8ffQIV3SaUzeEFbPEGNL
ftw2/bYLkwk7djNAY1dM1begL6IPeu772472NiRujJC8gCgxRT26t35gYTEePWAJH0G/NO5sE641
sDw39GfIc/sFItzEoymV3Vp8pbIEhPC2CbJ8159w/5pIRDOu1zk/reMImRhgCMcd+3dsczbuLRIF
dONy5AlbPsc/DOnIeat5ft+vJv9wfQiuLqxkm8rVQFBPgK0G+9enGaLfJ5RrVcdi6ffQm45V8C0v
7hhksFELwDMRdkNa6WlK86XfS/S4Wre8mAoDIfW1YFkXIhOTyM17kr0Y31+fHlfrlhcPIonqqiAs
u1QsHIfci47Gq4MdF3C1fvn/WXxbWkTl6bJ7RTk74eLwF5Ts9pR0HRHCt5yXRNvaVCtuzlqqOU/H
JCzuy2CZsw6C4sGaNPHO9uiyIGsLhnRhbfweg0CG/ryt7LT1w49ERr9uWwHLh2uxykbVBldPEId+
lS2vqjvFw7HZOadcDP2VbKdNWDiZttFehdwUlHKPnkeeNF//HkzzA2/W54ZvGXTRbzImagPdgiof
ASulDEnDqJZp5I1Nk25t4fs3LQW1yQuZJ1CR0OF+MqzBkC6FzLaAn1ZBb9oQoN7x0l7JGrV63hg8
eUU+5lgkCqgoEPyS25QpqI14m+uRN2rkODSypU2H3meHIpn3yLFet9R/5Eieu1sdASXDcwQiPHYX
h5nX3zc//sZQOr4z/6/7HKSiXs7PFM1VP6w4t0eMfFzbablrwdDfKRrde5t/U9CA8vjLToZagUdC
IV+ljIciqhFFar6A6MR1d/vn9PNvf6A25k3ojTZSaDw81kmRgx4vBqfTmrOtT2kAxp5HqBx2TwAt
Q76haTnYJdqhoV/7PvHGPyhvCL/nugf1qyC8v6+AhPmbkDEJTjzRcq9OxrWQVkwY5Bwt0qw8azvU
kh4Zxj+nKm7pnA4Mihw3be8ADryc6RikeitKonDdb5fpi4jC5Yc0mn69PtOOQdiwOT4id5rnIWx9
KN5iypHwisrHolQfr7f/+uYC1dWXXz9tm0f7qeWZ32wUnBlUfp1ATLUTNl2tW6GAQ7wl8IG3yYpo
IMkhSaocck6amWTHEF0dWPt6OdOw6UHOkyF9k/zGoXD7zNto+XJ9clyTf/n/2c7bVEwb8DImWb/x
/iHSg39aKgl4nuD0pus1takNBWh5gO8vkO4Sda5QEANgczrUZcxvM09uBYItxINcgjr7rAOjSMZW
KCO0stxjj3DNUPhyhnLI1NdiBii1q9WhziNcMJYLMHhneS928kqYsWFzid+EM/PbOAs6c09F0h+K
JszYODwUcsqPRa9vOuBSW308goJjvggvhqpjrDPp4fGgJsR/N8VmuM2YbPCc1BW0xpsR26Juli/x
4gV12pRDAqEWs3rfr1ts8vqE2SC6ZjIsKgrNsrBv43u9ReR3qMbJP/QLO3mJQi2y/oTKKJHqTlZ3
1zt1OKGNqQOpg1YcUjoZ97R5SCThkHBbtd4rJHO1bzn5VhNqxqiKkY+vkcXm/hb/mJtA+qfbvt9y
c2g4AIvCMWk+W/E4Gw3qEHn93lu8a0kuo3oWRAYykDW8QM1U8FU0BtRY6pwUSG0v5ARq8yPDtXwM
djGaDo9klr83W1htU4fuCIHCA0QNNShFvZFJsKUysrMruVbEcnszj9DYWVGMQbpmuSv5NJ7jPtR/
XV8PSwf8/183IST3cso4noHJwjnNum1O59i/27Q8QClza1S6iCnlM3lUYX9vxint8vEJz1q3wdSp
TWcoDa6gumKXrrcArwRRkkLBAiRW0yhucxcbYUe3sulHTmgGQv0eac7oP6KGzOP1uXMsvw2uK1U0
dJEKSDbLZjiBFXM6jItoUmyKO/cThz3bSLp+7cimwLiURbFIh7y5E5Hfp11cnSGeDe2d9W1i+LGM
9tInLmuwcXQ4OKqxGJFPRe6tpllT+213quay79PIeGt1KMPaE2ndV4kB2f7YrYdNGNTLUV92X3Qd
Vig6077YdlAdDuO3QXcNEhUSlfZIl1KA+6oKxNC4eu5xdrpat8JFjJILoOQKmg16vMNG/bUm0046
0NW0FRpQVpwsJkaet6HrdgLB0nKYJr2H3/5HFvmVzdoGyFG/HTZicJREDRufT3yrZf4DHIcgjeFg
/x3SufSC9zQvRy8VjAiorJYthEb9YvRZ6lHP9w7Q6griY2mmMLgbiwT8dHUZxuphNNv6y484O3oh
fR8LZfLU4JTdHTQoJunORuByHivujCXQcF7J46wbh3Mgmq/luhZpF8Z7tuxaAeuuUHbMp0lFLh3M
fwdY5hQ5kdsKhKiNuKsvacbc0BjcShP4GPnf0uSfkoD/fT2yOL7dJsFrmIr8ZMS1fuHxhLrdUR+9
xt8rrL7s5a8Yj015hwxmGLBxpBlkIdQ7JIfqIl1BKXvsQLF22mSe3BZ9bdRdXE4VMxAWz5qFhL8G
vD76hzrKYZPXp+mfV5PXRnIxrmf7PepEgYkFlUWWh5C4PHlxOzeHAHDUzwHYUt7KtdnIYyNVq755
Y1nlp8aE7duKInIdoRoCapUYIJ0Nikkb9w4qn8c2hV7kUsFWCslBlYoj/RHaShOFwMim9wqcXCtg
BR6vCPOSiDjOlCq/Xoz/Yj4sX4a0qJbb7oM2mm/NhTFlG7KsRmGQgd4TDecDCT21p23gMlLrYNJF
SwLUKXLtkyIg8sWJ574pwmhn63O1bsWHpF5yiLj4cWaQWgTvUtI+gG+32nvQdTVvRYcN3H7Y6i63
Zb/K/9b9iJwW8uD+HuuDI7zZGD4GU1KLXmPsWYSlerjgBxqWpIHwb3vPojaGD+TSqDeiimaiwDkk
1WAl+lH0or7pGZTaIL6NQXmvnhQWQObDfVTE6sCoancgrY75JxfPeOa5PTSV/FVNMQrYIvVgVtWc
seC3Ya+oDdmD8lzTAhRNsj4gxVF4SXzkxr/xIk4uY3r27Xxahk61sJ0IFIEFmKormadh15b5Qx3P
9M/14OayIOsEAbysQcUd3vrmcFg+kZz5H1m4lX+DXC9vT9f7eD3VTonlwqA6AxK9RoAeR/YTh7kG
jKF+B25kI2uCk10R/56TvPw+Mx0sO326Vt5ybIDhABHA3pzppCiGgwzAAI4j80h+Xx+TI7YSy7O9
ZWiRq8ArJjQPB56O8xRHB2JM8h/KOvJ5A8Di6/WeHCtkY/BQVou7UjHirlyX6m2JE81fFEjaj6Km
7W1OaAPx6pgyMfQh3jM9Ot/HyEniWTCos9sGYKUMW95Pm/RDDEC38XgoFi3egtyM/8Vx1t/Zox0m
FlmOjvKTkkI1NMZyVwyF7DQ3f4ouJCSNTb+x+9zkjXijR3xIagBN2pOCdpiBjc5reBXBsDaEr5y8
o333VjXsaLAp4jxc5Ts3QIctR1YkgDwgT8pWI2dGg+RdJGdy1zfxHpzX1boVARJCJCwZJ1gzB8UT
J3lwnou43vFDR77PhucVk1yXtg2ibGvZfJjBbfpASRLcQT57Po0qEXcJF9WNrmI5fURotbXg+wbs
pW+2Q1GU3XoE92kJgl1ASvakilweafu+3maQ1+dRxuGMF96NT1HdNIdy5bf5o43Wa0gemypfomyM
y+2+r8oeIjhkj53NseA2Wk80Yg3moCWZ39X9Xb0ARM60P9xd93ZX65a396B0h1ZvQ7JLyeSQhuUS
fF4hdrxXheRq3/L0ugfBrJej/SL6SAyTb4nh3W15gPCy4M+2XCA4pqDIKxwzx4UCNUV+Txeh49sm
5jKgZ40jYQ8GoBEnHV2a6jGoyxK19B3d+XSHn4WWFy/dugbtgry6P3XSHCpRGw7kXWfgDIRs8R3z
VfKtWEL16/pwHAUL1IbgCUHL2QQ8yuq57Dhw7TOYGZBk9Zb0kq96M3dcQm4hhETjdOyjGRIYYIKF
XNCxK2eypATqC9MpLHBXShMd0u1QURCW42AwQkpWVD6YnlA1Gj1wqYrf1z/aZTxWgCgqcCFBUTXK
NMNTYrr2ba1S2lXbjQf+0AoNU4OHMOlrhAZVjcchmMjBa9v1eNPn27C+sCJeZ2IsqdHhckaFk/wQ
y/o2+RpqY/oazRmYnfwwA/vMcIQyg3poDR5o6qbao0NzbNM2DZ7ucS0fOhIi0Va/22YCCFtYvqHj
9Fm0QChKsoR3/e6L+f9x9iXNdeNIt78IESRAcNhyuKMkW5Ily94wLNnmBAIkQJAEfv131Kt+euV2
RK06oqtK0r0kEpknz/CHOv2R6McsSE5xItkRljfsvFlCi72OxlOKT3X830/kD/f/R0e8tcduRsPT
HfTgbEyKSA7T1yyo1Vww2cPiLwpi87dr50+/60MBMTC5MXZk4VFyYcs0GHkRjNTdMgQVvKYrc395
y/70tX0oJXGz1P1eJ/RovF+wZID3x5KnmWlZMS3CrP+uHn7kASLSfVnN++u2YYl8QjpGXbZgf/zl
Q7x/Kf+A2fwnFuS/qu1oA0ikDAuOZEzToo3ipMSz+XfU4Pg/Qvj/+umk0xKQaIi//d2ZztUBL8U4
/8066Q8P+iP9T5i9MTEoCEfEX0kYirh7E6xbibQILHr/Zjz/hy/oo9mdICIxiPWhGLz36AnqfVUk
NVNP//tc/Omnf+gCXNoO0aiC8Bjrfn2aItHfDvv4t6S4P1x2H73uVpkOu1cmPKaZ7nI/LUAZF0Nq
mxPTBF+Cdl5XCNRJ/Rep5J8+zftJ+a/H3THKXb9u+H3bBkpFZMcCa/LlL4SBPz3u99/6Xz994xFS
KPslPA5LJ6oojq6z4IeNty5PEtBX/90T+XCq3dKkqdin8DiTZn50yDX+xM32N4z0DzUjoP/vZ9Aq
oVky4jM44brbvSPpNVChG3Ooiv7G/vnTU/hweXuoLnak2lC03U300OhF3E5oS378u+/nw83d2nSd
0LcER0S0i8MIrKsM2+FvGQz//P3wjxRAhpYghG9GcNyN9AeRZcLkq3b1BWEjEHj8m4/AP9IAhUvh
TRba4LiJsC5j5KddfbT+u+w8/pEEmHDdGLAbQigNo+lrQ7x8glzvr1Dpn76h99PxX6cg3RRXq6px
xvimkU3GTbkhDA4iwD74y1j1z3tO/tH5LuE9Blu54RGTKXlS6EmLfZ2bPCbbeiUdk4hcC4aLmdbh
yTL3N6bpnz7Zh/OdENFM3Yha2CE7hOZ6nvlr5sKlLXaE1+3V/374/1xF+Ed6YBsZ0sD+CxeeY+4c
hltXEShvDptvdCXXxf4F8P/n2ss/8gR914cYJ0hwDAdENJ78iKBbCMelHaraJnKuYKrQUxgCvzfA
//uj/fPB5x/jjQc4462TlMGxQ6ImoCO4eS221Yd/99M/HHyfJGsaNO/m/7tpPilDwmfh3PaXd+4P
f/tHtp/txgY+cB09honV1czbV8Ry+r98MX945h+pfnyeqYH+F2dGJdNxD0h2GuXgoUtM0juYSP07
w3j+Mc54llBR0LGhRz1GwM9mp96t0P8GdDP+H+ra/9+t8fTD4SepDEb4+NLjzprmdxBtHJhqurhe
WDh1CDN86mbACWe+D+ue79o5jLgz6fxjLY1YS9fWOvjEN1g5Fk7Lca3g4bqDnoiJuC5g54LUiN7w
2XzNoNsM8tj10VoGxPb5DmuFpW2DIkqhg9j6b0a7a53U43XLWH2fMuvukaVkCqmTtVBru+c6nQdc
bFOYk3TacsiJLntnvoVzsOcya4ZiaNe5iLl7mwaCCEUdbZfYZwqUfHULXGcvM6yxynqoT1tk25wM
ZM7jUdWIU0toJTOkOConCgU27mrkV8UDchiG6efKth1W9wM0iaS57zb/S871exBg+Myd/oWUy698
CZ4WusXFQK3P12DZijCI4kIt2400FDZsYTQeCATQnCL/FjRfWTQ9v6yKfI5bpku5xp+RuLrkutd3
dg4fhpA/iQlGKZyiCRVTzAudzAhjjoOtaJR79c0+X0iwv6SQSFZJhrDOJZRPqRie22z4tOKfV4hb
1eVO9/U4LTIrZuGYzAdnEVRHBpWzbnPPzWLosYlwo/SNvd1r/lh3Ozm38DIGhs9yGgf3fWZFDpPu
J4ko1EL5tMFWdZ7LNOEkN6smB9W4N2XhDt1FgcptEC9gsDQXm+1d3iUwiDPstef1Bnt3+kvV0X0Q
jfyOKHtBh9TBmYyB/NGxXwElMwxihDgua3atp/0ibHZBsvcbF/4nMdFZDyM77tGS5l0skPBde1ru
aExz6LIUPqJaC90OP3SfhqVdI5fPNVzqkJXUn8cEvukA9vkJgSzjpd1NW4Zdt1eMDd+Srr0x0qR5
vIQ85xwxHBFtf29tNOQ9Fc29baYHmEP14FDyMR+WZM4VltB50s8/4dDkymUSa5WI4GlK1r3AY9sR
tDnY3GVqP+3G1lgQmrRkVogyxOCYL/3yTLl9nGv9iZMQlOQFGC3OUYpdLggTNm0fG2RaYj1thpJ7
eGIHMAc+Nn55DGErlisNtzrV+jmfknC5iZy+xaH6lUzBKWmStNDvEv8VUVF5wDJaESPXnMrli4hG
TGfh9GY5/wHdGWAhy1UBM1T4DVM8Rduk31Y5mkoGQ1hNAECKLmpVHm3D95lmyIslFjjO7HMTjgsO
nfwVKUyRYEHf6Si8X0WKLMfVn12zyiJLhhseZQc43QxXr2lTcAZksl7J1bXCn7Q3nwbTPngSPfgY
xwaLf3lUBAUvmOXPsLEMlGepD8qk6G0VL3iyZAcSt7YMSe+LTYC9NE0NKWLh3xa6Djl5N8xH+Mnn
ZQ6euiS7n6hbqhE5m3mL8lTYAKSRzYC9bpolOsS1+mn01oNzq8GNmTqOYKBoLQRcTnJvZVNQBzVS
Sh09salrS+Wi9rA464oQEQPnOYw1kk5dUJAxuhvjts1FnLwpFz8vcw31CYy68aZYm68wlzmGEUxh
s3TvHgFW8ctkielyHUA6MrEs+BqC/ftV1z0CMcM6hP+InnV3nyH1MSr4ZOhLx0VvwJZa4ltnUn3p
LOsPBlSSBz2j2thgGdciiYBhFwkcn9t8JXFzwPFvXMGClTz3K+K4k4bpBo+B6qMI9+g0wVn2Eswq
OBlElRxW1ke4cWL8FbW3/jLs71nxdYgCuoNCcY6jaHnkbtC6yGro5CgoksD1JqdugkkDa+wa3kU5
28BRyuFOm90FVg6/fdvy6zKBs5EblaijQsBkGeHXdrmNWXvllnandaGJzUOM5J8Ji8JvY7uaK3QH
4++snZt7nU78MWzS3iMLOwzvm8y4O8nQzRYpn8b7KG3Iz8ht65dGbgmebko+cd8Nxw0xLA3uON5f
jQMFPZeTdLeJHoy6nRAChigeHo8kXyhjN1mybCfDul0cGmLYKfOLO1Fr/Jc1zezTgvjjG+Igis8R
+tjH+djsdanpe5bF5LgfK03T+VcCp3Obt90+wTvfwWRwt/UjedfuokLctRt/mxdQUMbZjEUosj6f
lunN1fP2MEw7JCHM2JwGgf48IT/uAp+gW6hEXc7ofkxj+rUW7DHFC5TD/E/j8sJnQjqbLCc7PxPa
0RIWN8C8Dd4/nsoX35I3jxfpGjXm3vYSzCmYOn8ZghovSZx0F2Rw1DmicGg1BWGQjw5iD5TxBz4k
l5rTZ6hG7SEd4ZbcOekunUmmfN54X5gZya1ixk4eQvQdZbfTn8H/jkoOjmuBK++H6btPAwFqHetk
KkAUDq8u0oj8TGNfMK7ue4VAy1HNIPFLLKuaObjjMVW4y3FYZ+RcnlUi7hbEkkKLUn/ZFz4isJpW
ESD+crETxwW+6oL6zuXUyDfTZJDqurgvrFtXFPVxwf2PIUQQcxyZ6goVzyRHkOqd8EtT1IMgBVbm
JPcZ9GmjYk+dcKbwAdoLZffxrNr5BzbDCKRqsPAc0Z3kji3HLUbjP6fGFx3nabEhdK0EX/nL5KCL
74WH6VkgfqTdishotTTV1IfPMIEd8jYMBbjFMio3vklAsdlajER/X+rwJ+SQTW4G58pMk1PMpxRJ
80NfLj2YgPAlfB7hjZQrQR+CkKkLhCGgjy7c3cajSHHTst7BLEh+bZJlxEfTyaHd2XaY1DQ8RuC3
5n7Zj2Mjg8OK+w0ck/p2BSv11755neOSD04gJrQHQqf4MGvBT3VLCbA3aHKyOB1FkZopOTTBghxI
JOk0JTK2ux5V3vXTvRoIzsXcbVjRjcgSGG65YlKfUmjuD51/Py6YC9+Tzl3DP7M9mCdoHuAmWfDB
JA94ydaSUpOeWRa+j+6d/Ln6uT/HrfQnMFFd5bZG/wjidioSldrP6RqxC6279OQ6r85zxv1jwGj0
ydBdPdTI6e1zunDyWndGPexhVN/BlzM+kGxuXyR0vifEwdUPSN1dygV4x6c6a+Uv+DS01djO/jbN
2HKF5WIDR6EZ62ZZj1NRB30mck03VIgp9Y+KRbChS+V4Xd26GVzLiBHffJBdg6YOjjD22aoN5sv3
znVbaTPhI1TG2d7iXacvphnMl2ZCfzOJHp14zzZI89yEIxy3z32o+8fFC1qNq0uh7GWiwFNB39dL
oGLaKHZNieeHZeAhXlm33zZmqkvLYvm0hl16EYq3XZ7yFhoc3OQ3qumm7uCZGsqmb9KCJTUtINDs
S3iINQeYQXGsvKmtqB/YeczoVHXt8mOqSf0m7b6/ia3B99QwWsUIp33N4i37lAERxJthh6cFeTUP
ehz0Ic1qVQ2ZbI/dMkzl+3O+lYjwQmeRSBBEa3IyezufxGyhYos0bHZYvF2gvhZodjworFiSVy3y
+wq0PHuppzF6ZoGPryvObpkapu6mdZnLjiwbthxj+HkBU78w7256dtgS8ARjWtokJvdZwuOTWIAe
515mKJlNXdNn0y3ZfIIhD1Lfl3jZKoT6ig7pqck05Flrgq/xAjej3ENAetv3CbmMQS+gOpyCLaf1
2nzu/cbvsUG2P6N9CZ63kLOr2MP6x07r8Cvtgix87nijAPg6QZEAYFxHvicDvszDHLpaFoSYhX7v
s1C4stuz9rUN1TrdduE0TZVyUAnCmRiWhEXXcvKCHMNaYD5phq8dGwh0EA1Am0u4ciKqrrGyztGs
s6hkQ2P3C15zMV9YisDTgmrZ8iCfWN3/jkDOQSknAxSHok06d0LkZRDlJuO6LY2DWwD6VDrN1RZm
UEAMqm0KG9mZnpBeAI8Ri0xn+YsOyHq/mtX19UnUa0jybu3W7wkyVj8NycKhc5/XPr42kYv9Qe8k
7PMOfV+baxdN6/3qI2q/LcDG9wKMEvRJSpqlP6dSZWG+kWQ0oGpS3FkSIWoIt+zehYdzmgyQyDQN
RiREmU9B6fZ6x+s34BE8EFxDcKhtNdIVIOnP5DE0bfJTwFB9KyCmDNWNo+BBlHXUZuMlskMqL4os
6ZTLkYRLkU1+9ndRHbIB8k+V3ahwRmPY7dpG95FgULIi5Qcjg8/4glszWbpgrIg2PZaxgvjHbJYj
chI4w147ZZG3h46wMDqs8b4/wG6AsFewUrGSpnxGHjbyJ6O+GtG+q8MU7WS478mMLY3c+7oulQ7j
Dinqcz8XK11jfVThxNRr0NslQIfJWIjRw3eBfYBpHusvg546LI9muNtcUhuGaOM2GNs+ukHs6UWT
JhyPszMzHkI/dv1+lpmIwnMtpiW9AwyQdGEuzEazYss2YnLL8Nhy8IhiBDW6XrUYP0f9s50SJ28d
54u/o7FEhHjug7Z1r0yyvi1qkqIgEKnD9DI00qZ5xi2idrH172do/FHeK7ovmAwCWHgM+UBacZpp
3YCYjjYBMY/baFG74DxcV4ISsEZxE+JUNt2Ke3jdsFd89A0LyMt7TDY7WBqimQ6GnmHsdVP02daW
wR8Z64ucbyStb5mLqChbibpxUsZva46l+Djgbe83vFRdk8WV070hQDu4VOcUVOTgtUbMyy0fxsAg
pR4ZT3mQ8qXFZ5rgR+RFmLlDgFQoiqE/lB1eb5/Nax7PNttweif4hKDyr9PBhMvy23R8fV00nJTL
DX679amXoIXfxYrQ9EIp3P0KsPn3NUcbx/Yb5H/5sCRmauVtt458gftFKsazXOoxrOy+MokQNT3Z
56R3IXuihqGG4TbfXLGaJg0QpSmS5hJzBnvjiOB/qhrm5/SmaQN1b4YMW1OMm7U54FbG3MeYHfrb
njiSXCwarh6WBgOSwHEEk/UMlZ/9UhsRfyVds7ZAaqjhxRrUWEYUyPBozAGT9OTe/Nqy6A6r2Xb6
haCQ0P6C6Tr+PIXctIqmJOveqBfyR8gxH5YQQi0s57vz690cQD/2adzB9isM5LbkMyKHtSnTurMd
WqpAYhUPwZzDZUAj3AtgfwNh2lUPjdFmZFM69DIoBbZru8/w9hj0SxPAgObSyWZ63fus6+4jSWek
GHK9jJWSUixF6mrlLj5dhhAPSg8CQtXOsdzRjfk7X0+bO66jdOQiYjd8nZtuae7XTa8st3bbpjPe
HTblzndZWyLPhO9V6De1Hek8hL/Z1Aa/zJri3xtDNIlHzHYmudGJCQWm7w21yI/W8tt5hU7jbPmi
gsvE/O7PkR70egiimshbvDEhf8DKwQK7glY8KiyPt6iK6dzZctgCzPIMR/07kmaN+xUEoPt+aUFq
8jng4yE6pizO4ImYWDi1r0LEAYhOgYH58tCO+hotMvVlGC5JV8XbPpkbHlvfFSyOSHoWdIwD2OKp
lB6ncMUwkAG8weRBzOYPLWL9fsZGbKqMJqUj3EG2FTfYoC/sYvZpwRn2uK9KS8TAqzrxbVYti1L2
CGDOotTXfMBbD7vXNm8ns0dV2utsryD5mDEkwNSB5NgoBDq3AjDsFZ1B1N40A0aKotfb6svAkiiq
QEIkd+ssuu6YNZCj5KrzLTaVoCGa3Mgg7q/omqflhLEwMseVqdaVAhUfk1iyN921k5EfStLt1AMt
k/XvgBGyVXE/U1l2ahDfBO+bZ4iNVVi0TtHfSQuGWj6utl/KuU3YXLZ2Y/fQMMy/3v9P9L3Il2wq
3rZkKONINS8JnGXD3Mcx/7ZEwaDPO23jqdRuXlF7W0HCqeDCsN9Q9W+8WrGD0xjja6BqlLXojoAL
NvK6w6ZgPCSL7fujMXzqLvCHivFQEDdqaWFrtXQHlWRt7PMex6itVgOToYf3nI72rBs4P6Hkxo2+
txnCmwoshcL41u8KqqLGmZ2AUrEHDAKKZRQrvWAQ5kmpE3zeg4GdLVrwdNSYnzq4RuEFRDwKfLBn
/zytfYuAeEz8cU66aOff9QCl42cGK8L9EMFiZ3gERzVMGkBl8D4odLfYh6RXoCFxDt+lL6LnvT6J
BlKoas2E6M96hoPlz5A3aXjJ4JAM4VM4Dv0L4rXFeEB9jgE5aklhRY8DqSrS9EFU9ptVzSdcYIiq
7glJlcxhpwpfeTQgWPjf1KCtboVDrAUORtZn85tULFYnvyfdDmGL8uoKE8WdvVdC145FjOtL57jU
py7P0G3i4u5Vv91j3KT4B3WP5cxhBJj4CR2dag4aENOS22VXrpxj8OPPLbrF8BIRmcwXBWQ1uoy0
C0/IvDY3Ala08qyERO2xlHmMnzOUnBWTIYKF5okzLB0Ur+Vp0WZIwIdW/HFzfkKfLtQQA2DhC+CO
Ya3rvO/psJRxGHFArZvQ+ufCbUBKfJtdfY/kOkCFUkX8UcFSQOEKAcpZgcXRhAcsThdURWjH+hLe
aZ25bOlUv3S4TtvbAYm2EYbTbk5yOCT77I5n3Qzytwsnm09ZupasodsVeRrbmC9qU6fZZOFPIOLB
Z4DbyQsdnYpxeW5ztQ/zCjd7Mfv79yZX5a6VoEF1MVDpRC7ZfTu7TeX1lAA87qIBwaS8fch4zGDw
Eri3RKbNC66V9dojE+9LTcIALW4n5+Pk/Yx+sje+xgANG8N+DJsDJW1SQRkx3AabqpccVQmnN0LN
R2LZQq463PrgHX8c2kqLun/t5w0YyeCW5KZVcHwpOks44MN6D6qxDqzBHZsFFQTQ9nkMqbQYijR/
FgbYRb2C9Fn1uidVshh9GfBcsXxIdYCXp86wsTc9MmhhJJscZr5vmK0R0gPNk7GfHKPzUz2M/sCB
UcjLUDdwmQ+tBbIUEfqSNdbLg5lHgc1Da1KKoWAHLkxTah06ntSdYo9R7H6KxvnCwxpzsQr6L0TV
SB4hXf+5lgs574TiNcxSedsMG0dYSJxC0mi2ZEXNk/Qu6rBBaNYw+IFUKHvcVkiu30v2U9/vvPRY
fl+5V/0Nxe9FrZnax2Te2T2yRurvgVa/5ZS2xbpFu80zmNqfZrcGLMcFuAH/3TIUCZLAQZnhksIO
7WnwEXbEbRBbWJTN643vafKqY42CM0z8kDWReRWLNN/tLJvLErXLT5GkQOL3lC5QsmICyvdU7rcJ
hpQfMNKlqJn7psXBmRE6ZFiKNqygyTK5svGQaaFpnW2Uu5VTn88ubNuz7VKRVlLX+3ZWdbBvB4zz
b73vnvou0hV0duwujL1IixBarGoCsR6dIOa1QzKpJag8JJBJjvNGgQ+77TH1zfCyMybKbIEFVZOu
7SM8o+XvCTuYt9Qv9KcUHs3rLoIBVxLXZTAbgRlJrPrcbsHDkhIseTv2RnFR34Kahp1zF7mvbOh0
EejMwNchsqVgbELq0pgV4UbqJ5Z07+m3g/OVdhaOhy3sqLA1WnNPgCwlIp5OQrAMwAKid/HnRocd
g1qVyfr7FLgay8AtPeyB7wAedeKA+3d5gRgJ/Qs4/XeNr0/JzoMq2JGpwIkf8nW0EOeLZP0eDA25
WfG1DUuwXUXgtpO1UtsKigGCTRHS8H69ExBfKUzFKwNJYWUMMs2WVPFDTEgw51ymyRvUwnGG7FGt
DqgxUaVJZG8swnPOc6Kyw9LNYI7IJCqwh8R/XYvhMnQxucQ2NWds38KTG2HFtaPTgsvOHpdUpPVT
PGX2nAVhjGPJMZRDDPqGDG2Z5Lh7/ctAmEcyHKI58B/7n0yiWIUSw0uCBUeewcI6xwrSo2NYSOnR
TRyDFsPpwibzOQ6i/mysNwiA2XEayRB9kgiWEtizpdMRAWJ7PsIVdAQRQvkHtPC8lPiLK7utbYup
nZDPcp7Xa5o17MW21l5bDFnFPpI+34YFAzTt5f7mU7+dJHJrbgglr2PYJ8/rWu9fpGnu0yiwEPVj
9aW6vcMMhCyoDn/TYyB4c3Z8motUj/NhmufpBeh++tnxVr1g6WOiMl057hUEaJaxXuKxmvlqgi+q
H/EuBasWxzRhaQX7kLYEhVvCcZSnukIzFVUrmdnDInhWQropL21vPXrOrMt7mYRwyHnHM2ozY5UT
7eXkKbtbpsaWo9iGO4CS8tiGMizDbP/RoCu4RXJ9+9kPKyuhM7CnVtO9GiVGGxmSrEjm9rV27K41
M2aYcGDFoPahEAiOejflbo4RrcdSL/1gkVqeACmWNYBFYOoOm42AZhjoyIbHWEZRy9+2mbS3mRjo
ZanjjQJ2fgf9N1ofKIjLZYeFHP60ro6L1er+p45bn8dsGZ43TVGXsGE6s2Spf7V9aK4wc5guc/u+
gYPiI3pO3M6wJ1oxyhfJ1MCTud5Cf7u/J/jyXYA3grHzIZAseuE8mSxmSUj2i4QhNmPv6JewV48j
R9NcpECLAHJ384rgqB57l2RHecknCQu9vGEw88rDabawxBCwf3a20T+RM+GvdO2Hct5VbLHpM4ih
B/By1imrkVzt6aFdxTkN7PJI4iB7Dl1jXrseu7YZ7WmZwvLpuPmRQNjX6VtlcRihUpTXMSLJebR9
i5dkwYJjACTzGGVM4C8kyLkU+NHgeOi5qkWM9V6qTNXQ5hG+UtlhI3vksAhMk4tsswxgBOlZlcK6
9ruKQvieIZyr4EAqYVGRkDscdJ0ngPLffESCx1my+BQRFEK9bdllRQ7EYcEgf/WMJLeA/cytcgZL
JjqcENjaFLBt8z+AzrVVYNf+c8DE0ziG4rL384Bdudm+61ncQyePLdekEZYFrs1RSbKe0ZG5Pm9C
Hx96Hz0p1IW8Z3N90hYFy2Yr/daKMXxyw0Zg2D4NL3HUi6MUYYjOGFsNENDcjzoI2O8gTn8tsG7G
5mKek/LdWwFbnQy79awfD1YG5laEfDtwZFQVGR/ZnUWFx+2kmuDU90aUIMxA7iSyeDqm76EbMujV
1cPP7QyKSPM9A8h1v3YxfJpnO3zf2bIe5crdY7rF08WHC6l62U2fssmQ0qkAQuUhKwfT+SpRHWhG
Wf+CrKE6B9GjK1OCw0q7HcBwi76asj75BIrhfqjbrbkVdfaaxEzeJ+odZMrovF1Jk8TXwQ5Y/AG3
uY+6aTus/QqMvwvYWCi03FXbTHiyseDwmY1QB4HRAVGD6MpUsDYwP6GJoncky8jBxp0o+2wHIRod
8SXjYYxggsQ/h9jOYZrr05sWlu3PU5sqpPGSiiH9rBxpNt7QEG4H+CWseZNp6iEVZz/WfpJ3ahP3
Y+CiTz1FsI4G1nSDdQGv9Li1p4jX/BkZS9l37k195wYsJ8duVmeoKP0tIqvbC5iXYRUEsgLFJPnc
oxesCFHrMZS4HXOqIQUOJNYqytbfRsTw3qh1Vz+VBtCyRz0wFzloQIlrW/lIhtWmsf6T7WIPmIvr
G0ycyckAYTzgXODuBxB1ntvN/dpnC/NE7fl1G7HG7iXu86CJQAqYbXzmwklsTLrDOjtx0KNmhwik
rZfOLACe+vQ5iofsBNnRfgeeflb6Qff5bMG7AUsBWxu4YqaHFYxD9I1uvQUQqe4G1psTSZvhCpyi
zY0VE8boSeA8wA1Ogc1cmGzFxiH2TTki8uzbrLEa0Z0SJa3RAMGQICw2B0yhxe1yE4fZk4C3Nwg4
Rt8QLBIemxWhnTmgQHtD26y/2Sf/I9EtgaFL/TtxYaU0Ew8hCz0sw7DrIDTg+ejD8QD2B1B6jz6s
bc1h7+r9pOP1xzxlM+A8QwvsrLaj91N8Bw0HAQ42rOLkVUQq7eM3HJoePsr7dJOZwJ4wf21oJQZx
BLocPRKso85QwmN9IJKXgSPms4Z2HaMDohRXCs2xC5w+h+J9seGwNtn3TQLT4DavMep/GUdq8hit
6TnDGFtYYAevwI6wLkYWwsv/cXZmO5JjV5b9FSHfqeI8FEp6IGmzmc9DuL8QHh4e5OU8Xl7y62uZ
St0tRXcqGwISgQx4+GRGXp5z9tr7eIVfvCxXb3qmE8eSFIN2ouXwDw418f0sU+PQczBt2c0JTaPR
aF7kGOT3JXbXb56axF0p2IHZX4mrJO3qA3J4eRF9d2sEEr9Tt752FAIbJpxpVPWOth+T4GZwl2AL
KvM5CW+O9bTMXjSqjtuCeLZt0aNlKq+UR4VEsBeZ/S01uPWTYZImMTBFFSN6t7HvWzyHsrH8Arzq
d5mDRqX547hftJnHBIbGNKHABRhYf0xN6VpEH+TeUfhBHc5rnn+tLRqY0WT1ZrYJUnPNsdwayJlU
InnO6U5noM1LetAtCKiSQUxOE5vVt7NrMZpOXRlBbw3M6SwvEkbdnuvE6c99XiaHRUm106VPdnyd
4bHDIXzGaNeGvs0We8M1VSRTzdjRieh3q88Codlx3Tb0GCJ8m3PkaK+stVhl9eu6mMWnpytCcQJp
pye9m31mI8M9VIsXumUiYi9xvixFlJJreutuSIWK85FjrvRLitJ6HLarrvqtnQRvrQ+R1OfBHGn0
Woyy2ul2uv6mStSvvmj0rU8A1INfJcFlWN0+cscRwU2szjFY9DeHVonZ6MCAIakOOv7naNDEDfmR
VJhGO8ZWNTMYJcGV6qz+VvmUs9PaP/XMHGM1M8UC3l/jpBbVBxmIza3fpkm4+lK95AWBvoZliWOx
aM2h9Isv05Uphbf7nAeOufEsZcGg+F1stUxyBrPRN2YLiVcTe3NWybTXSA6/r9lCF5MnnfPI4lab
9XQB4eAwkZKAGTcLLH4d2gzU1SJyW5ntg8I0eLqYxdnSFGMWg+e4rhvErjn512BoMnJyP30wdM5P
Aqtg6xLlTdsV/0c8ND0aKTvq4hU06VDBMUSMWt2wLqvmOFwTp4ZWwfOhuYRMmutDPZfTrs7ZHjH0
LTaemnyXTM8eyJPT4Ebq/qQcWz+PSqbvphnwqbJj3NYThF7babKdCzd5mSq8OEmSEdDmjOP9xGP8
mGrVexeg7Y7jiu9ClNxZq17Gbee4CDB+eSo187urnFfLRe1RqWOEhgmZCnCwCYIEZA38mWeF1pLL
VBvyqNuWe4t73rtIpzAvLITPIjHq90PuyoMNZRiLIGjipbfr06gzqLAnlYeYSifW3UvmHCksul1U
Js/J0g0DZDQACb0+MNuFFDKISLQMWtTUG+RGt6EKajaFunP9nuRwCLBuepiCnoQphEQosUdEGv53
CskqvQxiCs45D8Hb3C2cfaaS+ZveEFOE2mE0t9ctsOHUV9LlcKoYZLbOtD57uqBDS6W5YQqi92fA
u+AOeAwIwzB7Ag+Teb9yex8R8JY7kjQyyEl9C8vQX+o0+SlzI30CxXFib+JhKE0jP2WsXUJoJGcu
HVX/IIitjIaWVPAx09SW2WZyRrQ0QttBVxOG9j0dGPjJuaGrV2ndEElUqwpcinRVQIzvE7/sAzJa
d8imVERONt6Lnjcs16vnYh7tXS6g5DkKymsu4Af6RR65rnbyK7op5H+s9jaeLfUurujG5Mpxl3VZ
GfGqlci+jg30mX+/Kq4Rq+YtHvXuuz9332201hvfzSsK0PZEjtvN1JPO5LQqLIv2ebHW+5Usstic
QVwsv9962vg6ePpzp0syuRRlxrJqd+2yYlwqa4TsoJ5uuKQslAHLipzG/ar7Tux6XzMi22IQzlLH
MazBInf5kF0qJV69mdZolW0XerbbfOlsYTxT+7IHEw7jxvK7iuYXqPebj8n1qVblqEO6BrRnBcZ+
yTPt1RjGYed3sts7pQg2KCrOXvWBHxUaEAbAJkh5tBar+NGIlszkNZu1yEZv3GkjI9K1TyfjRh9R
S3s6np/I6u2lq6gKat1yizDR5jYO/oaLWdBV2Sh7tiIWPZKT7cZgYybzDydlptp643ug++jB40R7
sNTyQYci/CDfrvzo0/76qJfuqU+ZugEAJtpxaSqL4maBzZTGYH8FbB752aQNu78aqGAeYK58MSoM
GBwyGsvotWEy9ZizvtkmQWIj60tiFiytVh+SlVZ7n51h5MZ5y8HOJJyOuw7qfmzdDqF+7razXRS7
ZE31iLqyPDPqNC+5msV+mfuKErsYoJqJV6+3hpW4PyEcxGEsELpyt+2fZSCmfa55YCg1R2tfBNZ9
Qyl/VAP+0Xlo5theK/nkzvrCiJLvFfsOt6oG1f/SO0v2A3WRKJC8CnQGmQTcvyLZ1M9syGxf9MwJ
NtZk5/HUaPNJ1/V2DJu5WMM2bYcfMljbPnRHfTG21iJAxlgIu66bAUqV4LFCdFWY1om3x9sxfLIx
hKktb2dBE00zRiWRXWjNtJPGEsszM8kSYC0fTbDuNTA/loAETHDVfCbEqRC3iYukyFOnBbOg4LzJ
/NHcVeQQP6TdoHuxQzQyE6WcOQfdrhn6WV2+QCN1Ndq8N9KML8TdnZe10YOIEU8TgGsU9bxHSGs+
VKqXL02gTxcBaUBzt4LGkirJNDVChoTHdrvKmzeVswRIIY7XnexqpGtBvDPSUO/GDFUn04Nyk+Vl
OkZd1dnLiz5T84aBMlIvWhjabIqloijMuNXGyG4Li6Guk9tbw5zlRHNSNJ+QrV53jW02aQNab8oi
fZ4nFhKlo9vERT2KzUodyOinHOkUKIqnfWdPzV0yON4GpdG6aSo0rEOyeoEXtYAJ7mXSGUxTmhLy
t23cWg/CfgiKY1CnXMDKQhXYuLVkGGaxkjCnYJ7RrblhtbecAWD1UCQZU9O+5k2JBuY+Mu7K1mli
bIvS385sPp2210rvbjAaO9h0vdXfAboHh3FIvSauVb9WEeSLFsS5oSERm1KUFuXkKD5slro4YUsB
Xm+W0lczcMu6YCHI3SE4eEK4HhGl2GJ5Qco26RKOtz6wPkFLx+JeMB5bQjAe0z4tfuOaEYiZLTds
ZUuqSHo5862xGfMJla+vwN8Y/a43Yiqafg9iX6qQgRqvU8I5rmLXbazkeWzMIXlUtb80b1leSasC
UpjLfOvWqIbf0FjVtPMExdDI5vmly3f1Wph+nMhavORp2d01xPo8iTrzylBjan/Ta4KfknOVUsnx
M6+KK6NhrG11qn9BJ7JEzNSzXw+STShtVC1j9m3IDTOJOvbTyGM3Z/0S65XykLaDecg/kXlt+94z
PL29tRI9KXczHBgR9INWoh+4LsgmSyWvQsls+jxME3XFuReqdrZltuuzrRb9+9wUYpdpnR0bZmeS
njs+FFXGb5Lq+T4J6iomZmd88sBD49Ho7mm41ckl4mXT22qg4Bju86JJANP9VGEMcOqtmnI9rGFd
Y7YbM4XlB42YHzc3qzIoKIpqYdsfW1NvldMaS0jFxswZ3XiDoq3enEXe80As9sKU1tNgO+poy9S/
HVimgHmvg2hak26Xtg5H7mSNzysjNgRp9T7pAGBpAZhcZ3MW+8ivYJlKCzPfzHcFwU3XGpHMt6Jp
HtGhKDdtWdwrQ2tjeAS59b1sjVXZaJfZbiE1HKzes8ROqSmwE6qJZqvnecLGWs+mdvV6c7kZ6S9u
02Cc503QecYbUqXOCdsgY5lJ230b80UeWmgQgiG1rjvDSWp9VENWmxEFehPn0+BvNJ+OACcMh11Y
dkn6DuLZn0VB1wdRZMw3gb10gPdq6r+EzsjcgKw0oinwhYHZpcRQUIpeAfEYisdEMMxba3DM2wA1
gzklFxT6rHxMnWHcyIZ9O/hmbNj/Mn8ypy499O5SHfqldX4UjUlRaNbtbb1k7TmBxXp0Hd09mZnk
qTGb5cBDjYYlNKTdZttG2C2Jeqbcsu2bhg2MjmXVZAtT/qPDvSvPLGir/GY99Uqu73bPSCt0liVQ
IcGcSZwj4x14GA4bepUXx3STLu7diRV17Nz73hcgOW07Go82lSf90eTFhnLIq/UgqZ1U9188pvI7
U7CAbhnFQxJo78SfFEhyRbYlS/emaqg/1mX1DjahtltOxoMH9hYT55hsdCaXdHkNb15z6/X52ZK1
vsl1AMK8ngHYdDGe6CSwRRieQ8dqfTRCgPU3Zrlr5NCGuT3cBXYzxWub57ErJwJvJv+y1lTMXZCW
x9z33Kgb3SXWxsHDxNPe+JN5ARzatKVV79ex2PfZHOce4F/TD9YNOSV3dQ1MzRKylzKrbIJ6G+OV
dWsfC1p/aMvWjzSZQUh5zhM657zRCNTcsHv9A7Do4g7rzplq7+Bo7Xl03GcfsJXUJdUj9WQXrveF
GXSNl6hPzXBJjH5vMWNKpimNfSvfOHP5NGnF9z7Tqc4QRNjAwrw0O5hOdk4GgCu8aBf0Zy9MO0M/
+O3CnjSOujFEI/RicklshCt7k1hipNTT7q4cKtw7txi+ZKvrDlObZU/CbW6sdZwiFuEWkWGlOfVJ
c58ozF5NmqGH8s6Hilkr8siQVWHe2WJjd2B9HU84ZK3U2g7D9fRxCl1cqHA+KlswN+OpskG9k1Bo
g8ckmj7NKlqNpxXjdzuRx7q3L20zf/iGaOM0WN4CKMEM4RRtOrUOIliZ8s2es62zHgNH1zK3sEUX
LajCB0R4a7P6WbWZRsxY1tx6P4IaYctTeH+I7bVOpF219yxKGJ/cNGfaJZWIyX+Z4my2FyjV4JI3
y8rNbqfByxQ4L61VslSCpmnaQs+cpW60z5pXXvylSiMYq4BF067+trhz+z3z05mqrDYuyNdlfsY7
wVmIJH32GofJsEapuCRLvjUT4P4RG8AylK9D0Kk7fD+Ix7ALkXJT56gsaeytwFreZ07/J0S0NM47
5vaBMG8nXFXIYLMejrbXIUsLE8CyxUHUZR8U2BjB0iETD72mGzjSQP6H2stUNNdgzSdGCqiF/fR9
hFk82tj5Rmn72yQ3Aaz66T4HveAx5z9Tu4KLaIDopeBe91D6U3eZ9vbcDT/q3lz3rZke8LldbPqW
vWFm5U0OUAIP9pY3xbOetG9Fk55qEKFdAFV8IZ15iplHy9ifmuWNF8/YrRTUsVaNV79OO2rHrpia
KdQXx7w0JqbFrOAu9aoFgA/mITvjF+eWHDusjaMNlO1ZZryUgbMvtNk5d77XnFG2qfKzafz0Wj09
aIPb/Fwdrg/X9N0bjxMpwjJlbEGvs6iQms08cmrP5TytX8Ib8p4YbMZ5iJQuiEOQZEffzsW7rMmc
qCdWTlW11Xyrcg5E1ytQzZyfeBfS0+Ip8yfSvzo2WVLua7pFsEkyuy3CEPejyorIYU3MzYA8ybf0
nYPQsC1izEjLcGBZ59mTCc2OLir7XZorNUfG2tddMg5+fqlwsZQRi9T1n9XqMW2zq7mbHlTRG4Aj
eRC8qGpwnj2W94qwa9rl0miV3AcojWJXdMyDkM91cWfaQf2dCyctT15jeQ+plyoX0tDBSJeQ0za5
M5aNazrLKVGdeyaEzLjXIfebqK6UIphI6HPsBHWHgcDVvjcu63UVBoqFfit1CrKbrOpOlFX2PtJT
76WU69ewzt25CIp8iunY/Vcp1lbf5dmyMGTIYWKl7t2ZXLRDOOcT8zGJNYF62LCfIMACJ2rq1QBL
Q/6jVss6h3lB392YUHZPhcbgxRra8oxPYTgwq4Eewzt16RJTu6wF22f6THQJZre+Vlsjydy41bWh
5zX3zAeKTlcRtB+INwdy+lTa+nAQtbPsTJKuIXNG37oA8Vb31uTXsd/NmBvGxrpovWecKVHhEgQh
CdArwDEzXkns+cHwVFPgxplxnerput/etfCKRTS30o2HaSyj1TQRF0aBYO8sb7ZJ/zeobnwRma9t
nSW/+qZm/z6n86XFsRBLZuzy27pUP3O3E/dlgHkXSTFpv3KjpZoYoOmp5snGSPXuYpi2ODpZqY5O
1zuEFtm46pJGXSxz1bZcI8XGcX0w5XW14pE4m5e8XNhEyfP/FiH60TEGsYfkXcFyxGDsC92WuFcZ
w0Nlf+p2zZAlox1bnXKOfMlMr8OIERql+6hj3g9b2eH3m5m+dJaZPgH2OIciXc1HAlvkZugg4I1Z
jpEsDcSjzMafQDmEO7ldNrByFs0ar0PPeOFKKjDO6/jN6MrpHziun6SlV3HWsIR0TCHZqc0bSh43
PRhIrBwaDFQt0zQPrAJmkOAuY5QAq971hqOWENDE+MFjSG2Hku0XztQzxNRo0tmuregryjtmvv6W
xozMfTQg2MEZ6CJwz2Jg6NZlWfDJzrzrVCxR56DPZOiZCcosm5S35KxQpbtI39k63VTrIoB5XYoH
goNiNv7k9OUBAqswklt4jTninc92U6af07y/RXDOGYdCYOXDQMnv+tajfRX0ykr8lLQ3Ya0KAs1l
ZnA7DmK3yMoKdUwr0aiDNkFKG5sUAyJ/JO5N25gVyGTg3cyF8RwE0osaKKu7mZfvHfbjp3W1qNQp
rZ0h9Dvp1NnW80D9mAsx+qRjCY2O1OhBynSTA23SMPgakxJvuXVJxGzyFYYWY2Z3NWsMxryGbEp2
wl7nsrdLZnNlLi/UE1XYpzMRvPPeVaBoqQOeZ3TBvlcFn2bRiNrOdUm9si9scxJRKzF62h3RoYnd
8vhovZ8cBCx2qlT1VTm+3Nmr+4N6uL/tLMHLuTJowW0xnmSKu7kv9DtWzfj7sfG7gxBJEfpt09Hu
mgOPenAv3wK9we5EQYSKU2tlwuXlDMZNCQO4y+F5o0ItKHjX/eRiJiVJre23Yqquqz8oIavafhpp
AblA3Hw3ByJAwIHDXWmRj2yT+0ZCYRDxcDsxgp74zdM6Bk6oNp7BBhzsfxUFv4WIz/aomxzo8SOb
NE9QpYzOyfLm7oGIRu2WR/OyF/3U0+F2IxRj6nAYzOBbNWDwSK++w7t378MLnTTHL5nUlzbFr6D9
Y/J6qGZZPyjwqinVHbokzohgZCI7rbYVuXghQuojQfqXA56Aj27n+ZnG3Rvo1qurL1WE1sGdXjcK
tR7bQNvqNSO41XuXwVLsZzYp3awAyw+qlFOssankxlVevSVhlr2qNGqMEsqB/1WuxGtVwXYn2RKx
sKO4UbpKKdzyOjZ9tZKZMlp7Eowep3UwYl0F13yCxrnYGOYiiGbmxiY+Ntr67NiJ6gI7desUbbkV
Q5ruysS4LaruokGzRZaBM85XDQ9GhjOHQQfvWoQ/vppY4xAaqgEcrMr3yhZeKL1kuc2TJsf1WVMW
zlMoIDg52XS54dS+zPV1+A9ZO/SAM3VVeKdx9cynMaNtKCULiUfRIg0tV8N00TDa7msGyrk27ZhS
jbseKuuuJv2XnmSUYW5Mt9DFr9qs6ZuhTLQQFG24WLzusWdXx8bKXqHeh0hX0NetQznSL+MNQ7f1
cfC99jyQ8diaw7tyg25bYO5l7MYKFzUw/UxtdsUnJtVHwqHhrHBi+EIeFEdopOfqmbWc3x3BU9zN
VLsFe5GbuqjkziqzS2Lb1mbynUcnnSSdR7B3C7vcrEWgb/W0SXk7umfb4+Mt+5eDqn7tC6jM2TGX
Tc+swPEwzHWsFdhYUCl7bykEjG1RHZIhG549aX1b+7WAZ0B7qO0R+FIGPwx2O1PKGXVke1x4y1rg
b8ffizu85IgI0nbf2gHzMCEeLaX6j9yuj64plg+MWsUpKcz0aJi5H+MmJMe26T9aozBp3JwetXWx
btkrIb/3qim2Ky3mW15a8lTjedg2GBMfyx7HnNMDZaeaDiVjOSZuDPuWnAAk7gDlDxE+tOjTeFLh
FrQnIzJd65beoiJ3gSmhZOE13qS9m9h3xJ5S76hdq5v3qTZuORmPYOEv/ZCdjZxnHOyciIYW7Njj
VQetGzf42z9TVRc8RKvrk0qGvlEMMc/VG6y5UKd6fmMSdkEjx8HaJjomWaVdklXGbTpugkziNJm0
GzaXO5tJDgxlRxPzZLpz1xwSr5x+ujyBCeLw1Gah1owV933IengzDvz8B84pGvuSOFpsh+SDlIXR
bIxxKe6EGM9l5XMF2FxVqcYLgVf1vVvNZ87CdwcldZtMAR6+TLPjwZ0gsWhvQU4rseU5vqJ3Fukm
TYMwH1rrJrAyhEAjfcZswU1STuvJL9xHq13mXbos9wakHYEODVTPiua4FkVJy479vO2M+kTt1l3t
NWXDyDGRL2JiccBgAhEY5gq1rbo3Xww/iRPBJwuC6WsThEOZpOc1wQAKnbRGmB/x/nRs7GVxdrm3
a1dFU1rpSIEUMFWJMcVYG/AmQKHQanSBtjU8Z+maM8lbb2jDrqWTzKMEFn3j4JwO9cE6l2Pah1mB
hukuWhvVGCFCptZPTWMZ4ZiYdyxiBz0pmTkWjo0LhxFdlFbZW4r6LphoFwpWvdMiQd+18Qvf3wKo
15FTVV9Js76sgVtuWSZyFXzKW1uYHUBoC2pXwLEKBxNpkHTIuOa6NexV3QbF4kYZZdNLb61T1Goy
4e5a0tjqkHu9vvC3ZKC0J5Q1M8SH727bHgM9Ii8WwsA8LWnvnSALZoSyTGx1uEBOpfl7N88JRjNV
7ix7fJFFedcxTgwlQ7GrG1/sTbP7aHz9OcsmLIlztkZEfpZc1UjZi37NzRie/dHrN54tsfpcQf3W
pK+uKoqkan3xZwIg6PDYApFoKPSO3u9WSCtWauaMmG1ZUaP17WrvymqAAcYfGFixtlAthKpYuUk0
oxS3mafzJmaWW37iuhzemWTVPZK7kxKcungnPEOcgPgjjU/BmS7j3rL7aqdNnWbEC/OpZmd2OthP
KjUSZ/w+GNGunDpPDnOaTUTJFsLLYHRUx/uoWX2wc5ypCW7sOXXUyTB6+TInXL5PhSvBTcwyGd2w
ca1k2qKTiwHFIVi51Zifu8ybdaAv6A/xR5nfvxetdM3b+ofEsGRyDMv0aK5drQMTDwJ9+e7jo/r5
r3Ohfie269c9fou2KqV0B6+0sVbwUUqemduxlShrluhffwvjGo/3/8o9+iWULy1NiW8Xyk3otm7s
Kapzg6uOIVe0APAR29OInh2CtSs+KPbbz37sFpeZXmJWl9WYqnZHXIu6/9c/zu/FSf0S4sdqB25p
Zk+7pGmov4KOB5szf1aufFut5Q9y9n4nP+zXBYAaJUXhI8PvutquKB+T5MVkWCPCMrXx5rZ5wT1u
dLDn//qX+r2r5Jd4rzTrvAIUdd1hc2N4oZVrPNm9+fhvffVfVwAaujUjz/brrp46N6blsfe63og/
yPf6nUvw191/VAN6auYur5VEIIM51fETMez0vOSP8tl/5+X5ddNf2QeN7gOW7BojqNhdhg/FpCbM
sz/Ipf6da8r7NdmrNmoMcXgVs+4+M6d9YbfxQjk2a3+0kfR3Lijvl2MAEaUkn6tayW+zPrsETdC4
0V4sc9uJvvn3LiLv+ur9w1EDvjzBQbAUui9cZhCLo21MVIH9v76Ifu83+OUUUGRzOK2erxRnV6nb
GZrdQlDFDmJiiZ3eSIgW6drNv/fNfrnJC3hJ4Yy8IYN02GCo43WZSEY4Lmkqtn5b1YyuZPo/6Xf/
8an+M/1q7v7nKBv++l/8/ZOZWy/SbPzlr3+9iM++GZqf439dP+1//7N//qS/PjUV//36T/7pM/jC
f//G8cf48U9/2aA+j8v99NUvD19MgMe/fXV+xOu//P/94J++/vZVnpb26y+/kRVWj9evxtlX//b3
Dx1+/OU34xpD+B//+PX//sGbj4rP4zX5qH/8X5/w9TGMf/nNtP+Mxc0jZYqQNN3xr4u95q/rRww+
AtDlBy4Vkm3g9/jtT3XTj9lffnPsP1/dsMR6WixK9Ixr2t/QTNcP2cGfdd2ERgs823csoOPf/tcP
9k/vzf95r/5UT9VdI8D+/vKbRwDEPz2PPJ2sO9NHUdId23dt69fUQs/Q7NT1gyASyXirqfGEg3+b
+zpetEe4nCqyNSxLXJ3XTCM8DMcSP5+BP41dpTsjJeUGZx9TUOLMDhDlkUZO2YLRMXHV3mV9hSzf
cveSqvtSHGhYKZwNRGFCtnpWd1V78L14Wd894wPrbOLKrVEa0SLHre3quG2BCxHoOvI/wIfyiXVH
i/lRfTPGFaVBCwssFbP92bnM0qtkIy0JjvaSrSBkxXAu5GHgOyB4a+TsyAmlrXpXI3yStXD9P7Td
az3lD+9VSmZOH/rqYgaPot6RuWItRegB4wkDrMG/r4ebakahwP4y7FBNrvQY9CVoen/R2nun2XtB
GmtejEcAYui9Li8BxXxK7kg2grl5S9h431q+qDndSvchIN/NikX70cCu2zlNB5zsdVQyHAkHwcbH
di098q+pdtml13adf7R6n6A5Ov83unXgydjoH1pWMc9IoVdqwLSP0vgJXEiuD0MN9SV7mFvNepgK
52hnl6zvN8vUQE+eJ+WElGmFM4fyihmSrJfb046wGMC9yLlmRRDmoo9IBja/Y96R82G9XmOHevON
OAysIYckZa9nEjNUHMVwMkEGTRkW9quoPgOLwZk8Oh7HJ9kKAKD7SptvO+0ggN4dC5+TiTaOLDuq
4LCSasiYnHAH4L8g29QChZkBzqqbm6Qnd8q8r2guWl/F3jWOw+Jn1Q8Qnby6JXblLm78PJb7xXpk
/w+ArH/okzTqh/JC7Afyxnq0qo796RfffVy8JCoByKUjLwHxVTh5w5nssiR5CCZmbsYUQuHQ+ZwJ
Rxo1fDgH4+og8p8CkgKsZ8t27mQ23a/WbQDckLV1pDO31Kdb1Z/9XN6RwIqDfGSxYbVZu9vWQjC0
i3O1Yu/DRN7464Edlz/kdSi5XfwzS13z5D4TSOfbvj9o487y323i8X1xlDX5kyiSJbcIEWIY4oIH
I6c31hHdWCo+5Cu67rNfcNEUc5QrtdEZFU+IluSi4OrQTjp5fXVNhmRzhckIh7WCqEeF18QeRPfO
6qfIyNbN5CqADyCOhUDL9MOzdjh1hh0P78uok+/6knekn7RM5yeV7SHO1uZldZE7z3XrhuabnyY3
GSitKVouXu5XBC8VVKdSGLvS/OjXn5b53MEML8vd3M+MYYttR7xwJZ0TXjBitiP3mt4yIDRnFvhy
j0ds3TCvEZZ/GtpuD/XwNI8/LDLL0lrtpXj1AYNtGjePbbyN179qNvn18koHHrP2CsHdihrepz7r
3dMEIJgz9ETLWfuSccj8nhdHEs+y9TudVWSieJAWU4vge2ndr0v5IIFDF7zZ5DGFDAi3bvOcgCn1
rJrplH2axbIlPJocjkfHX0O8hdvWAMdyzH1ZMxzMbTlE2u1iXPy8YDZU9+QgCVKBf0pOIjRUHFlH
nIvM3swtoNmhaL8PnkWLS9NqM1eFKnKM4JjKZ5bpHs1sjBnA5PgSA+Y/brZViEfE421spzzaHBdp
T7Lbal2SwdvqqNQ2tn5kKLyWJ6IP3bAQTJ+xDe6Tfv2eV1M8eaSyuc25H2afCMjsQ1pYbqtuk0vy
GscyNTejFyAPGi63y1hMW3MlUc9DwAoHIiXITLAN5ockLgYFFowWMN7wLk4ws6bFcZ+IcGh3RoJu
4jTLXd8Xh7plCs5mYGDM9YdNpFRoLi6DcEfD1XVEosWb6Jvf9E58MgRm1Kf52zRQ3tF0xIvpmVio
U+2TOIGT5wA7gLOfBjd5rpyi3xE5WuMYhPysHZO+uDosGpEzJBGW2EQ2vpXGNbSJKclhKFtfi+3B
Wjau4CDHgsU8YPoyhpUkt8phxb1TqEMB8LJxA/HIquT7TpAgW1lILoN0v13JzMCkgq7H7M3rDILu
9GvMSyN+prke7DnaSbqcihY53enu7HWvZXKNiIW7TgHUdGCgiYoQTziCZQd3qcDbOInhgkCxVWjf
m0TLbbI+DmDKiT0pYm9cIgdEJ8468XPowHHsdhPoTnmFiPRD5wKub5iSkYDXij2LlwmdWEwRdYvo
wnHcDc7rmLwpmuiQlJFw+m+OzmvHVWyLol+ERA6vBmOMc6j4gk4lcs58fQ/64ap1pXO6q2zYe4U5
xxyzKxIoOG4qXEVran5mNEYCrqAouQIB6TfZbOX7bhgxAYl2ZNb1txx3t3FWvyI1VNFmcYM38Dh3
PVJle8QZ4veV+DtJ3HqYBEgNnM+Ic90OIcrWiPBDNq4G1wrMrPHH4YYPXWrMvRmzA2MfcYc2btz7
JjtbEod9DFROzrr+IgUGk1x8aWI2g4ReJE5vc9jCpXLVeCFVarJe0qmo/cyYP8H2f4GQnPBEm3yx
CHordOBmlz9bLNib9cloZDTDvNEsB9tAfgEBLjlabd6j5r2bEt4AzMwydHBvEjmTO+AauEsmaMNw
ThI1eqth+eVyGTksGbsd3jLzRWDAj2qd98Nqxr0hKT6E4f6QxFnrjqb8GhoG8K7YCLxgSDgAu+86
D3tfBjaAcNnY5Hi3/H51xWBhkNLmVSvL7BTV0tuomaYjWCC1einfZ21Te+MWdhL0zJBBVCSv21md
pExzys5chudADaNLsCTaOZHOTYfOq84pkKwp/6fV2FdMs/zR6l7E/8KoqecZnRTBbjQr3BZ4pBRl
CB0dM9e2S5XxIubqAzWs5ungKjcxo+ptDPa05ZnCWqSzxAvQccM23Ym1eh4ZTcoi8+QggYjVtXil
RjPSfI0Ue7vvuhQJ6uhhWgn3/cR9zB9DZNjEwzEAaILqAFbD0SShlitP79yF+RdYjO6M1IwM08oc
3KRTsHIuCTVgXfr8domboIZhAauOom6reIRtfeiOmqB0bmuNRysph9NQ1ntR7ghjnp9pYv1revMs
41zDkndF1OooHSNliUWG7KmtbwaDM1IKViWELy4jpLvUQgct85LmWChAmVAGJiYws8nO4D1TWrId
r4OWoavLCnODfXEvdf+WCnLZQe8v8CmJh4FoyYmpjYYTlvVFzfws+oykb708KNKvAr4u2jUUDeTK
2lH7MHNInYZLR3FpWplf8oLSPyyOlijshPRPT85pV53zAZUr9VKLRL0CM6dfB8nvGIlWUFKz0idP
xB3MR4AqcywKj2jPDWr+fzPbF5aSPs5vT0Z4gh/Um9mA5dYh6+LPosv/Mf7baDkPb+pyzjAm71wJ
OnCAfLeS3pr4Y85SN+fbQ/XYLAfEhrbB9zugjEnrOyW0MTZvJbVrZy3wcj+retqyuQU667d4FK/I
up56t9g1T7+Y+0qtM+X/aIfmHiWXaUEQH3g6VBXqHHCEMJYjAfykxdZ8uwyqSkl87XtMGti4AYzi
s1Kwm/nScmezjSwMMqcgHlTxoEvlU5WQYWqWdZ3DchupRJxLZ2TVrOs/cKs60HhsCNHo+3eLYPli
M2Mbms8sutiYHdtc8MCnydQ+jOzRr4naO6p6/Pw7My/cRqKcsKTDUPh7au3J9NSqu8YTI3feocJa
nCY4RUic8uWC5NcbtIXBzl6GsTeRH8Rv1rAUoq+YphquFzpl0HPiTQTa0UMFAZGLPPE7Sl2ln7ZA
NJ1s6uhggELOzjL9pPjq25SGawHn2P/2OLVmtA3ojLcTt5iO005XwcpAADmEIVJKljdXES9HTNmZ
nQaWUaZangxzl+pv7a6RGkqb2xLde6JC+v4Fod+mkDROuddAFyAWhi4Ini1GrU2AxSeRpX0WJ46J
cHiJL3XQ4Vwazm2TnuGzxDlOPMP0Wm2mr8K8CYPoEuFdHip1F6hGs7o6XvvBYltLh6GGCA/FTYnB
fapM3MD7eo6u8ajCLeCnkDXKVH3boQundIml/aDj2VVgaV6l8lqp3HbCVQzvpnodRubShriPLITM
0hENjDwh/okbV1R2FrZRIEz+OKnOgHi2TU2nGX/0+Bigycqbm5nTALADSYLPNEodmc+zMkY3rluq
3pTZTOGyKED3FtihWN1JcH7o1XlQJ19Z0QiRASAG5IpS7EUzAn0NaAC6b2eSkNa/mUK5U6aDIhyM
KGFTGVJ3vXN7oZQGca9f04IOrcNssFdZ1gqJ7mei4ovyiZeRySDCLmLGCHzL2fPG+ftcnCW8qfQ7
pXGLEYPWiFcsBL0hBcGoHargXw/RjW5z0C8KYGfgA6ErGS91CPZ8qF1wj/tajlQ0O9fYLPkG3rVm
eFFV7gaDbeJ8kSV2b7MA9je6FFW/r2gvUsVvChU0/SlE9tCM1LnM4/TcCUwvHoanbDwnKh8lQqZM
9DpGeaVPPAEpMjBDxFDqvu/8uSqebZ44GQ7cTKUbLSa7hfzFKuTRCeozIOggXr6mWjvLdPATSz+m
CjA5i+lg8KMq0mvAKaFGHaday0NENJOke1gBdxPiy2k65KtCe7gjbkd59b204zbrqGvilugpOtgR
8ObU9ARF5V4Qe5VU7TCLwksix1DLokuIX7ww8+ukcttG7QbrYpF/jCY26LDaC7wDNRRS8rK+MBUB
zMZ4OofGEfTiYdorHF5ScgnlB9IJz4gQ8COjWALGbQgR0IZN815oVhaGdoSDoDc7S118A3vKojMA
zAVAkSrNTE8LWT44Flyhbh/FAgIjkJy8zV1aFBwz4V7Vm1vFxYxR6pjXBZr0VyAym6k8zFIJ5xCQ
110znlrb2ZWMODOWVxx0+m4l4SGLmkufuoaCGAZDf5CCR0FLgMDmZohY2KodFBZbJL0QmL76mZt8
9OoFg/QJRuORvbxbCAZGsHk+DXHphGAvE0C0WBK3hrgiiV8mVsN53lFNMhMKQ9yrufIzydDre77i
9lXOuGjC+hAFwg9x6dsJpy7ExFtsgGOihcxzQFrmRyKC2m62Wvkz6ciu3ptEYS2SUv++6MEfE2Hm
DiqnPTr5srWrZHCVOkbg3JfACNSDNP/Vg+bKiG0DugT2Wd9VAuFtLvdV10hcJ0hRDArZDDggLosc
0bs8N6co48qRGidKW7fVprfZxOSKuDFsL1m8IrwaJhLDO7LZy7KmTvPowbdbCuD3xUXWwq04GHvd
wuei3tmii6No6+vjvpwFGqaOmmNQsm2g+lkhOq8krdxSGUV98ZFYgh1RKrPgpfb9nay3ORMPLBcx
Af51TI6QzLO8RM0F/3ra65MfIl3vVNnP0pmPKnIb5cg4xanFUzDvUpNyFaRQnH+JwB+yJjoKqvaB
aOcM1AnydHiL1puMBWKs3EXUlmijz4uG+oGrk0QADTOMkdGYYixiNLXXipP411Bix1B6R8qMEFEk
M7O6JAii9xMk8Y3oSlrjgW3dApjbCGWx+iZcKA2+EYxYZSY0rRY3EfKr9iyYN50DkHzo6jcrlPcS
7W1i+Wlp7UqcAWIJSY1urAoOLZp0IH03zJqrjUPAa98pl0rLD7DMHuVIr3hVlvJRCYcu8Uv4rbwV
vHL3OEAWJXL9NF9W1D9VmdQ+MI5dhazb+usjL6yCDU6mr4F1WA8gM0DLHONVRlDkCrL8iOsX7tEm
eYM70RtfUXc2rGcuj+j9ZzsvJD+H6ZPnO8ZrOgt84X2po7eYqU2zlNw1KAfqCax66c4LZr8cVqVC
ZqQ/FqGXxEiYHqbuhvg4JVfn80cyZwVH9aq3l3JZG80OSRvjUSAW8uA38yNLGXe0I+rNEX8sv6Nk
pN5qQi2j0SPkQqK5M/rRUxH5DGjFlCE5xazs9VL2wTOw3paxc5ibLuXwkIlyiOLXgWFVHFzzXt7c
lhI8P5L6qnp2mXlKKhQV8ODGEHLewYxwYCXvVqxu0TXAGxrdSmmxT/WriHyjzD+hRcmmSruKl3Np
+B/noAwQVAIvl/CltBwsq7e5Xysvd2lvk6wyUKYmXI2/6Q2/iitTquAe+057xdHayC6rbDNriF6I
KgjibTbO33X0l6XsZxSftnLbEfzS0Ny2g5uVh4Kgpwn0oDw9W3QGYm/zuqHaAp8n6o5mlZtpCLbY
TDehfIU4xydXbMRi4YpYbccfhjY7kcUMgGN1ZsLYZRXt9CUNG2/WTH6TgiPVoqFLbvclixDYolBE
b6pW9EBzQusPKXvo/RzbV5deEtTGExxfCZNdwutWRuVt7pq73vJXaEnzHDQ4Ooxv3NzBJheNg1C0
rgWNRaAeakS0bNYmRd5a/pYcfVxL7axtRcVlNkTN2u4H/ngvCTYCmwoWB3gx22IC0GcMS7XGb7Md
4IatNux0HDVAvzdBccGiu1mMgxLv0W6cCrmAXHoZiSpr0zPWOm2wHDV0B4tpXs1YRe22DeMfVWKo
o55mvLx1OngJv3A7HqwxdSyMbkAQNuN8rtgoRyuh0/wx5Xgz90zmipEJdL1Tc5ZraxVV/WXTWxst
XkKmhkAeaM+Ed80BwjjvmT2aZpCGvKU9kK6m6ykXPxae5Wb+Thtrq1etN8j/YEXwbixMpnLPqD0Z
yRl3tZhuciRggt3Vb4K2U/qMEgq5Hh/DVJ3GRWQIV9vF6KImtJO4O03JBQWWEQ8YPsLNOvS1cIwN
JIpQyPMKITqdUrp2H0Kna2aepJ1Gdo7h7I/dcQEnYRrvRBZtEp3Q2xAM2aXT96gHmQQjM5+QoRSD
078mqGhjxCtid8wpMeryUOlAeKDtl1zB5oVYL05O36SSBluKUOy1aC9IGT0Zd1lXPCvtsxosO+Nn
E+NzBiOzCBv2I8NGyk/6ckESskV7H9I69dm3Gr8u47w3lNGbsa4h7Wb22X8o1i1cxA0umC2tDMXM
Dt3GCojayMYxifepeEZuv2Whs4iztxq9e0aKbM+2syXs89M8U98ZizPrj4EcEcaz4ZRx2xxq4VMi
XFLl9K/8TqcST75hsTtpEv4o3W9mPVvaqD6/VywlMwSi9WNpvkYLwFNKISQpW5Wxmjkonji9Q4u1
uy726vhQR76IpgeG/j5VQoS9Bbwm4TgHwNugw8iyaWsQ3jl7OoNJjfnoxnrDRYfkaYh57nJoe0DM
+AS0k0L2QVLqh2z5lWZuAXW2Zwnwy55IcRI3JoZjCACBRMvDLp5Wg+bg4pDaDlL3WVKLruNeQXVz
pp/IFzXOrR6RamF8w7iwlQ67FDLFUJx3S1qc9BQtMt2dpKWP2ND8RKqxQOwknR0DdVcIWzsgJ2EY
XSv6h2f5pM8McLZY1l1ZAsGvLSRWODE7IHPa9tgeK+jTOckOefKjJcDyTEgMwqmqnxOVjDL3DhRZ
Pp9P4Gh21h8Uk9Tv7DxTog7ztVXGXbAKkCDTMlLhzqjfID3Qubf4zydI6tVpxmmSW2xv8stszi9G
V7sBIEuC2FDhoy8F3GPZhD74CFU3lonlUfqIook67RGlJ1MK7SWPXzHJb1bLXVbcKulaVE91+hog
GcFnZmYCi1QY2eThuMdMg4td6P6gs831CJFVqY/sPje5fAvgd2ZNgowehWtrbaX5fRneZuzXhie9
B/23kYNImSBeFrshfClL9ZEhyLy0nFmTiLRBHV5SeupUFK9VNaDO7hj3Lv6owtU3tk2Kk6437yFk
rjV8pTQPeOLABs7gwDMHE8qWMS5qyBWvq6D0fS4R4exLjFxvbj5QuuOYYzqmc6drM16k1qsZBoUW
Zu/5Y8GnF6DngXe3qWTBMyHpltPXQruoJq/zeLFw+Ui6M8u5D78CRhla6PpNSdhC6dnHyGDOiCxb
VIajicStG9pHpkmoQ3vfrCUmVLrokn0DUfBsGokfioZbpLj1taPQHSwzfB2o+TXORTV4a2gJ+qnB
M9NxbyV8+g2XdrhF1sycW3hqtN4JNIIE6exkOXSVgDmSF5VNHCIdmkEVjT5yfKBGRXFN0ifK821r
MaobW6zYs70GnE8Bwp7GfEYF+iyRzHYxP0iMvSUr9Tr9XZ0iCkgkZoZ5GiWimXToEnTAJeNLmj+x
CdwoFJzCfOpWsE3Mj6x+w5X9MjfTd58vG+sMT9FWetxh+kFBq8iA1RkGv+oOS24wpi7sTH4x4mqb
di/WoauiSx9VrlxfZXGyZ0Ib6nETiay3g0cpX2IJi0OmvARLgUt6iHgrKegYBg9/qdFe2hQc4BLt
kmF4C/iva61+A5HgGuzBANXtwZ07Axbeqv5p22TbmO2hofdZmuSAsC4y46NRQApRWSevxz80XhxM
2mQz4wfCceyGYK9pCI3x+cgqs2zs2Qy6GW7u+R4W+NhKQzMywJSIvVD64CL0hm9OAr29h/1RXHbx
cJmsZ6w+IlfiwpWGH25iIbqk8avRqE5jukv9lmQ3M7nOaN67KzbSQ61vxjv0afyV0PXaF0ndp8NJ
DnCakdmyaa3UXn2JJvMP/V9NqFWaA+MVqOwi1W1lxZa6lixTCKGRHiMrZBZeIDKsNO7331xSfT2u
PalsXQJo3pJ62pTUTmzuGOkat9G8dgw4cv2x5P1BGHPgYe7I+d5hbCpWHUE132MEBHWb/LNmeaPV
pQvLHBml7BiStB3gF1XSeZH17br4KJfUXclXCZv4eqj2KcUGe0NfXG2Y3LCyRhk1ZXw3j4IHIyzZ
kId+rLLU5YIvmmmX1a2jTy0pINleCT6E5Q+6DP3ZxM0IrUeO3vMh3S6t4WCf/2dIHANEsAV4Zgiw
Qg+6HTGB5FPPUO86mcK/0HiAQLmr8k3tjupoOikr7rZk8qnLTHPfSK6hIgCxsbi6It+NXnDI2dlp
xpcseT3T+g7+ZBv8ivM71TxkZ+NNAS8USp/IzDZt/w9ww4mzQGWZXGGzSVNSiS5I6xjskPPFg7cE
5cYoJPhTFT07bWw1flbpPz0GaAiFSKo4663OCbNuZ3x1ckQTjF01/BiIqCswxYDu4Vu5xSacQeAL
yAO2wwL6vMxscebdlQ/xpxGUlxicNPqEJOvgP3yV2kcxWpsuj36FmssyD64WJvR4/NIE3+rxjMmv
CFhPXYkIiWdbkH9H60y2wBvVN/KS1oYp9WP02dYE4pKwpBUSRpoT2++IW13tHInwmE6Ac8r6Kknt
JNJfC+MlzP8KoDZNgCI+f08VPA+StJm5JdUU1RkEIkIF6M3vJY5oWMlAivbNFNkSaIYmE0gvBaui
fptVezaJX9SD6FlqM9ZIC7ql4UExNYeXOYHaHDJLobYbrTc9/9MKPgMfbJabMANuMzcoFlvjdkVR
36kZC02wlgrqDmpt1CpbNRKeKDE4ATgi+Vpo50agWnoPy5Km1iAxMNPxnZwxTcyc64kXZZEj99Pe
UEc/zAavF6JHW9pmNl6HTviWO6gXRu8vIkY8vdsRAegvOGAQ4iLETvdd3mxDc6t2hisU2RMP/S+4
AQYXyApIWNOW32xAo/eRGHDDzOGC4Bto1a/c4HWnNzBZGXXqdCH5nFLqVVsTNFI7zIJNhegCOuxJ
sYK3Wb4JhurGUnngLx6qNGMlw2/x1hNURsPASv6jI/5NTmek6VbP8zUw9CIsCrMQYGYawlyuXnJL
cRNYb/e+Z5SHM2qv4aBYiEHpAQdBMkvAIUyKN1btS1owrUJ8kPRvWUqybyn8GhiXbNN6lBipejGx
TUm9xIF4KUevpNxQgwSIXbvm3tS7bgI6NedHBu8HSRPuiTzv26bch7CSQpnSkZlAWUm7pt+J7Xgu
jX4/Rhflp2ToOxKkhWXX4WPBSS42VOCy9FDC/oAi4Fj3zR8whCxEeLHou8pU91G74ILEBWBGh1Jn
2oMoPqpOgMJljrNQAJqKpx33xwo91PcKWAVYh+T7baRGdoPS9AG5OKLBSaNZgwOMYCO1bGPzRcA5
ysCx6R7m1H8rQeccyCHYj1Avq+S+YPyzsoJJXn0zuNZmhZH8+BWo+GNYVYwMCNkt3K2UPIsZhbPZ
YHtBaJX3d/QiZMflO5FSQlE6fPi6LTOkFmTpvVtGP+HSkoTlaWjKpkxR6wjiPxYCTh7gJGukfYV2
iO2knQW3EXNhH1fXTmqOCFi3gyjtMXLQUXyYI3LfXMf+D86Ff/e0xaTpVfMaSBBsw5iGG0aCluq3
ocdTImMkR7kRXGth2MwUzEiUhkcaWR+NGVL3jpg0X6RMZe6GPqsfCSH6iXqqEx7+UgKMTutYq4ec
vWIhqEdJ7j4nUJ1B+9JQbMaJsg83NUdA7wkaW+YAKCgvE8RLGIKCsKdiwosduEuB2EdWm006EDoZ
rXPvzsfRtCcMIhCiA2XJ2LSvxfrmYcad236/GH8m8iV8ZrsG40iJ8qggzRWKJvbTfJsZho1h5RWR
n6MEpjMVRIXllnGVhsEpZmrQHf59G+veZ5cCIEgkR+9YtSa7qh29BBzyWHzgPHAA0sHeDQWMZoLd
l+7EzIKgvAuLkpGHA/ZCJ9S7ub2RL3ZK58kJ+NzJqbAbmmswiwNSiwAzIOyObWXGdiBB8lqXcKHw
yqHplOlVl9a98wip8aypC8R1i4lxcOADOUsBD/fspCmBdnF/CQOvlQY3IPwKGPpWk0NPAnjTtsOG
QLgt8xASdFC8AQZVJS5PubebUvcrubgEeeg0XyYPZI8ycF0VMWlHFgQZunwVRvmSdevlzlghHm/Q
7rYj+i3LMO9komHQYdJMZ4gA2SlvdROyD8XCCuRG0AQ+9+qREJrZlgUDhA9V/YgXClGDVkR0jHG1
DsV2IR9YMrwaFL8NZIlaOoG82GT98KygSSNe/5ZV3uJyqrxYHe5CqnzILaWSUug7CEuMbERA550P
lXlX416aZqqiImeatXjI/gFZ8H/GEIMckdkqNssBR9XC/KKWIbeDL2/q8RybZCxOyn71ipOM46Z0
kYlbdCaVeMoMIfiJcVzkNGVZGr4IGeFcECBpT51rbRW7KlJss1v8ZPlJEbDhn7O7UnkPkv3AfmtW
31Tht2KQMqFgtIp3U5p3YcKmu/6ZlZ0i0x1El477M5hbp7IQ0clPYQJiXhH/pcW3KlQ9gxxlw+4w
qFplsK9DguBYe8vo6Lr8RMAsxMUEViDsa7RxKrRl7XMp4CQObt3zTxJCm/arsh5yIniVptkB/lzW
/It4J+lWnv6NBUMhdZtY9B0opGc+2VFC8KW0t34xf42cQQo3A6Vsh+85Lf6VxAUrg/aI8vEQCdqG
8vEEfXE7KtUOPB7zsI6Yx+Q4D1ClxfFDAnQjjeD5gE7OpLIJLErwIDjG6mE9TZgdNaxSDYdZtXQ3
kkxeI51T31A1Jj3ScYQcYY2QDEvT+iX54aNhtF5q5OUS5XDCnXWDnECfMH0uAcdC+1XmhNzB3T2x
oE6V5syBqmkPUciBkUiyvUwdGpUheCcFizSlYZND4El5GkIIFdl87Zf6UZfRSQOk0c7QI1rxsMoZ
zWoz4h0dxO+BeW0DXnnJ/rUToI8qUDs7hbowiQ03jatSqYGNPg4pPAyi+tQ3hrtXXevjAz6TcLcM
NK/6JL6OlvoD1OjYRdHH0IblG5ylbbkYryTWzXiutNojYovpbdewvdbnXdDMzEbxiK5CqvCuCST4
4dw0OdtRhfHINkL1EEc2o1W0xQFsF8hBB6XTPvtRFW1NzYeTxJedL23jZDqUj5RdMVOF7KMwM9co
k6s1QBFDhM6anmNuwUy+KRamdxNrqR1CjQwc7S0gaGQKFFK0tO7H7IWAotG07kGMNMmyELEmBY9f
rn6VqRj55OEG4DokYp1i449rWPc0sGpMQOl8VOlgiOtstVhTFWAD7tKseot4f9OWOaA2wyBFimAl
OOMoJ5co3YrSArX9VThKEeM/9ceSzx1ISCl6D7PbhM2YygdacsxLUu31AKs7lp+a3Wm+VuhoePgX
ooTECZ5cTO5LK/RkA1MtlD48AttSltGeQfUP3roJvmRU7UXq2UrfF8BQwBFygsOrkZUDHNNHQFLa
AdZf9lRNRCnyKL7mMc1i/kr82KuKLfRcT13lqOSV7PBpDh1HmD6p41umt8WWxdaGEYTljEKBrCW6
jnJFb9jvh2k9EcqO0N/MS61O2UFPXv0DExSZKEkRDrPsxQXJs5Y2zpCQEBmkrHcmJddhcNEFTy3j
RzSoCuUlO3U9a9xQedRIkkHRIG9kNj6hfCQ5aJKukZg0vlRPXwkDKW8sG+ZpEwHXCNaEJ7ixuZQK
Ui9AxMhSKtLsFQr0hwt+fRzdUfGcUL7M4TlmdauQFdAN3wsztzwR2fejdi6YBHH/EddJxTZv4Uez
2juthRXDQlsl42cebB36ewPBSobnElAIGauFcuD6VsWtoXGThUyFUDDAa5GGv4w+tClQ9KkvSth5
BHquSVTDcm+ZdVnhV43OwVzN0to/ATBnz5onK9FHgC5WnTSCtkEPRKCyoFMbhhoYLf52COICMTvB
T0ioJ6+NfdKM8qJzya7aB9r3gCZb0NDlWC8SkOYYbpW2ohdJngq5+Cvm7J7MCZ/ouwRQF4FfE0R4
wDySQvMNkCgbmZOx5xMYmJvqe6HhRmb31J25YJvqmVdvJkOjAYDIqmNdSp8YddZ3tzKaNsSZwwUF
WLuaUVG7xAONZGDntafghy7F9hgbR87tiqVdriROKn6O4syk8a1kaKukIkNI5CvBU8dwnJXv4Ghs
icux1Zka4CKdMNMXRFfkfGrQNpy4OMjVHy2EQHEQz5zuI6IDadPoF4PrQjHSPemRBcjIdfRctH6F
DGeOYdSMRC8+mDjN9MDdUYRg0DhaAO8B2V06u1EX7CZ1N9LpG9rnIN0rowUAo22i2dVZbZfLNlIU
woVxMid7Swi2FPG2ZVa7vLVsgdtRZfQc/TAWtfPuiN6BA7+xmc2m8U+UlAzpYJViBUg/c7JRtfIS
1Od1gSSw4EB+XOMxzTEesL3IWbmJGcgl/PzCwN4LOUJcu9OaBd4fgzXFCQqo8W4xwu3j94qPZtL4
M3wrJeLnsnb7AXQ+IttViWnMVBFvC0NpTTpXbXIolWqjDzGybSaI1XvS7us8tbvATzB6MISqpEM4
/MpgD69k925I00Qef5pE6khWSPMEC2zfQoHHKdDRo1fLXVhp+lHmCM3BCJ4yYhGD875I0cllzzwZ
/JQWPaoe87hVm++lRkYvX+vop479FpETOqN0PM3WbzAwWw0rwoihEoxbkxtWGTWcxCIQqQ9j9mBS
EMTh5L9W26w74H3GS9zQmQtaB3X3T884XRaGnBNJ7fqvGNEYwkZe+C1o4evCTwAuSeqLOO0CrrM+
av0ADHtwiJOXops2Gm1oKrtx9YcSlFgA2iavVBHWZAyMXAlYd5BNNnw7trYlI7co2C0aCmWVFCOO
kl68CfXWEFDTSBdAopvW3M0I05p3KdQPY/YdUs32nbkJytcJvqkOXWEnkjqwPjoLW3YiFDdiLTp6
9Q+CV9m4Cnkide5bTDbDUNqg75sLN5ffm/SPi5b0zsENOS0VWIFkym76BIRHTWkn2VW+V9Lnov+2
gxdmn4TkUOGVceqUlo3+VM9VZw3oqRCSgNIRPWMgQ9pYihkWD8vSqbqa5d2YxdaTWrqSph6+57EK
nVKW9L00a9negAZINFe9qY2CZotOyNWCLMIakwhOs6rnYOve4C/uGLL8KqL6oS8CEuY57llLaMHD
0i4jTZJBkBAoeMupRmbtch3C9Krnn0jLzdd2oJOCMf/eQEjGwQCubexFRjVszUuTCbKR76bJPLPa
1l767lMuEmNbkBTojBOjKVO41XoR3tXsG9Z1xgKNo0oA0uAoOmi2tBj+8mp+08lvY5W2foO3MkNZ
FOuPNmjMXdTrONTbD4nF6lcOuxxKm7jBVZ3SWK6ohJ4DX4hEaQvsP3Rz0e5HVDOXUKovc/8C5N9R
+UGIQWITcpNiXgbkExb/HdYVDG5lNtImlijxa0pFryjuRXrsifNMDBZM5p+Z7AzxOpfpc8ZEBAzU
b+S/oGOmOZa7ZfzrDK8Zn7VwNLMfVUhuMD9tNNEGxfxrOiJ11TE+9dteYRCHlGbUBxDWYJfUe4uQ
JMSmFGU1euNTMb1ag3q2rE8B344w/L9YXC9HBaB4Y8L3jMZjo/LbRLmfTshP0HGP1xKGoiPTyBI/
+wFz4rzk7M+7hp4ZOoGtaTW0O7PkmG/Rv7W6reuEC8KG+WHculO1Pj0Og52ANL/Wcbsnh4vS1yDD
NtHzyA1LTTtkU1LtuPnfyDlqiWK9aD3+enPhywlb3UtSwdpRKYf4lo5xkZ7jgfMOHRGXnzSysYLE
kHWUXkatOaUgThu5qqa9VfOCECiwzns09AskKBCAYFwzITkGrDmrmcOZd0HayMwa3VqZbTAZEwGI
4atZDeVJ7tcow5Sw837JjqbSM7pgNX4P1DMLrPuaEYwvDmqFsiq2lhxNaTnK6kbo9EuTMyvP6xHA
ZqyjK/TJ8JqccSTAdZUdt9NcnbIF+TnyaC+q0y9LRqBAQSztqOn2ltEufFMrIvkJ1BeW4aUJIQho
dGXAjDo2TPmnBLmNJvNr1sSJ8Stxkq1GSkBas85Os19GOKseB1kmry0LFX4gPg1MPtJrGWsjz9CV
Xy6m2jMnBv6x26ywiaZBPKP3CPhiofRz1p6bmo+TphuEh4KTPYhWcF/BQCKOvMoqoDHWkWlbjVHY
S0tiEmHfDDkG8I0N4+TV+SV01dqdUCmG4tS6dNTt1khJNoqj7IER4z+yzms5clhLtl+ECNCTr+Wt
quTNC0NSt+hBB9qvn1XqE3HunXlRSGojlSEI5M5cucMvwT4C4+dcY00ooREtGqN8V1Q0kww8RDZ3
vijurzRrUbdAWncYqjXNi8GuUwU++gyMDcoGxH2ODhGTae59RoLdYaxLdm5hcvz92q6ljRyRPU4Q
F/CG8iHLQTgsfj/9/ebvh9zxpkNqDpqx5O3T32/qWjBKsfpLUAfBgcPH4Cx/P52w2yiKe4gwumXa
LDmws5MpmWm2UskDWHx5GL1w/vfh93v//fL3T//X937/VOvh//1nlZph+TWwLHgLLl2e/sNEZQED
oRZEKEymhKyevgag97d9woZvUY1WeRS1TP/zqSw8vN2BbPTer0OoU1F1xHlYHv/9gcHyKkkr+Pl0
ENVANs6R3XT496GnfjoderzBJjEd0ure4fczIJ3/+ezfl4lT7S0ceSLti2MMDfzfB8sCH2f6keBs
aWdHB8sVwqxzZKI2b7FGh2rSR1MI4oW3D07KrI8Ci//zvRD02h4yIFp66nGr1d7x9zPO8chQ2YQm
gZ5hc65ZTFqRFmeLUG6btHsfQssAixhrfepyP8f7GKpNaVbpDgH0ChfDPvojHUhsXxOH2etgH6mJ
+v++jsdoPsav//0Lv//q9692iqskNFzaeqjzOKHh/ucDpJLm+LfzGDSFMj3+fhgCi5PQf7+2eA6Y
j3YIBzb5he0Yyk9tNubRcRSxGh9u942P8zj3/mulNX4GziWmfS9UYdyFMfqHSJu73vLWs5G297al
kwNj2w+TXBAuMRzqGFv87aA5gDiwUs7RQGi1M4MD0H8cymR01sOII8s20vjkpuYnBh1n09qS4jKL
nucEBfP4+4GAZ4sKJLA+dFV9HJPC51MaEMxOBXotlqHXWMdobr8ojte4ozHL4JVow1Ksqyh6jkK7
ZgiX9UePAReCFft45Q/nsGnEOkZhBP5Fxk9W/bHpMMbUQj7MvSt3hTfvqWTDVtCO5d712KMFGE0r
dyKJnCHHGdTzlMraOpSIrnNZU8we5R6j4w48ll3uk+HJjX3xEuH3hkxEcdjsxFvT5MSG1zzce0GC
0TcV25758tqag40hxlVp4bC2VcLZzOJspYV5a6hPEM7lQLuAoKaJU++CjgBavCe90bW8zTKSBxUg
m8HKz09lRO8X9sRreQYqDS6QVvF14qDSJwaeRj9HJqub9kJ5zO+PdloYvnMoHdijZBGGZH5SMJT3
FEevED36J1cQZ8Ga8vsXpxoZ3eCwuVcmbher1O7WydFa+wBFZyKU5HOeWfc1mNl2KKE6AardJg1o
wwqt6X7AuMVuvnhvqHlfgx6pAQGyBU0t4YK+UfKqBJtTupELUGD+fA08HZGy7ZHo9fwug3m4d0lC
enjaMoiWOxNvWjynP2UeYas2jOxaVvLcz5X1ymthrsui8oALMpq0jSrasqXtViawf6SN7IlivRYr
581rGkY/CpDq0cQqTB8N4hD6fwZqLLUmgQF7fHEKqlTbvJ8+aCyn7U4110hnD5Nf+FQ5eXSzCo9Z
Quc9aJOqdhPhCDDWMh5N994Oavee5s6Ks6FVbP77vTq9qdKmg5OqG+nPaSVGSKmvIDnhdFpZuU2R
RsDz8aEt4hoLQvZgWhLepePFF3c2T6F5S42WnFhbxdNEF4rcFlXQnEZ6qTeGbpC1bR0dC0NERyTy
YltaICC58WJL50ao41NeudGJHba0zn3m2gymk+B2SkVSM6do6wRedcY5U51BIlXnsqqoN80bVBU2
2ptWjyZIx6K8q7WvSEA5zda9SWptU5fnMKxx83odhhiH+EqEWL6qum48seFP9hYNT/r2bsxmvM+U
dUDT6ny8itrS9dLtoi8rQzeLgs44EpskiDqazGeVoDqKVmFBMHy0O3nqqPM7dWYnGRN2SDP+2eWW
cgSO6F1jg6lpiNlv12JRDwgU3md5LJcVSIz17/9VF1DvHdu+QspFMlJ2c28K7V2VQzpJyNXQ2XKv
Ida+eZydmKR6XC7PTutjSqWXZ2GzAXTTzrt6rtM+ZF74mmNEZzLFuIefIX2dgMyMxTGpU6JCnW+i
pM7RmRoDA1sxY946vRuhWh779qFtcnSiIvDvIpKvR6m99ghccV4QqQ3Xk5T9XU538h3Qsns3Is/N
S22viikO74CT+WuTHSGVVb2xEjh3dr4ZL4kouveRFbxUegq493GsM3vXfG4H6KK2v5c9azNe9GHP
jOTB6giaBtI9l4E2d+MwNAu6AXL8RdNTjxWfLmfEj7SDOjoX82flV0+DSQg8TGV9FEmRPgH5vCZI
Jrzs2TN7pWIdsovYmzLrV4aFE6UWxbligHqFQdV60ZMPqflWPNwQSYUZ2dW4534XqdBBNC+qFCtD
bD64dWvvtD9wBMb215ElJGvoNRONzAWvdjd6w9Gxk2yfS28dUsizcBqChPZUxsYCzHm59mP6vGm6
Z78aafuQYUgw0uTf+8sjxSPMoQMEO+LAHMb4rMWphZzHP0nwAY5hXb1T9yUvloNtU/WPEqKfkJqh
v1t7lzqexPn3DRVkyGGyTMeVk0SQYfFrDn2QHbl9teu68ty3BC/9zThV7VoWrktjGGKr/BLn8GDk
lyyOo4v7GJWGuEQsVhsjGdSS/ku+vH3PZ2+xM02iD0GIXEwJmIOvx/Lu9O1DTFkNnPJZ/ruip94+
+6U573WHiX4s734vuHlgjJkW/Ld+rwmCiPZUCTZ2UR/EWAgCpB47NtuLMRTGruHNCa0xIQ8k+xcw
heaFA4x5AVDAbkAVSBbUZLu5ndzpUCf4S5P032etBqcbd5ghkf3X0RgyLXX4sAqAOlpTa+AUM62V
77jmPgMVEMWNuRy1JAXYE1IHl/U2dlF5HhLMbD4qWmaBBCE9k9wmLGAxdV+vosrfWikdXCFrzFVP
/k8be+nW9fPwCMqil2l4Q+z9DWIjWhmttQlD6S1dKylWyQwsvKB4ei1FsqnxIu8YgV0txpy4CCXp
9rDARQ1XmDM4EfuxJCzlB/6xdhBXLLd7S6tN76n4R5rg6fMqsZ77wueGgqILfGvp6DDdkddOD7mD
WbnNHMJa3PqDFkMC7MlpC95tMxXDZTTpHlftHvMuG53JuRKJeqi7edfGgOQM09iYklNfpYOHOYme
qGHej9sBqzSU0A/bKYJHx4DBbTY5UNx6HST4NDurwdNYxOHBDTvIvGTQlJ1IVpX5MjfNps+sDLEM
GH7eO/cFXMrZV5z88G4N9k45qmYLO5UbCh+3hXXLBYzild7hM+fP7ixvZpLaJ6gj2PO7Q3iB+nZL
/WAW6U/T6JurJLVLGBf+xa44k0s/oc2nnwjQ0RiTcYer5b4YM9bh5nojtpqTJocOXMDF57esvPzS
9YptBrV1hhMdq5l2raxTjMqKF6AXiHD5uuJk7PqKyjDZpsusiT5NuJW0U+AjcFV4BE9o0vd4u+3M
X32UUsiGIinFXJ86a3g1ItxnFaW1Rj18+B6nLd1qFiMb/7rf4buVFYhYbdf7WjIatLHcZiPht9Rx
Hug3DhgxDTDgPe8suWrWRuKalC/Z3m2ihNiQnYLAfxRmtArG+S8ND/YCrQGzF9z/ZSrKZCPy18mF
VIJZgc5r2drHaLKOkvBByxp5b5XDXWu37SmyjbtIBc3LAEaVFC0PfaruIZ3CVZWec4k0ct6sbr2s
OMcOOUZT7tZUdzILo78ROICbmJsWKgA6Y7yPKbHYMOa4uWndGF5U8B6bYFtApJ4CJ67vQhR0jBnm
mloRBJdQYLJs7ukkFO8SlrLp68c8Ni9V01CIW7QHQeiPJLY5r2Tg8OsO6YXtWrMjXS72nRwOypCQ
TwqwEoMzP435oB49sowndm0vnRXf/27/fjd9oaGzg/DNL9+qsJ8MLhvYUm0ZQIy4hKxtdwsaSI+2
mMmYEtwCeNKdhDY9u+S256cMsIryPGIbZEyll6mc1ialFhvGre1yzr+krl/cGPBA6NEIywF1Pfb3
Ydr2V//W6WdW5a7LR+qkOIBPM6fQXlLzi3XiU8YhfBU5fmERIPfvBkC5q7BZDXF9E6tJp1UAhgZ+
b3y1HTt4Ija+7Vi7dvo2pkaDNCoeeMI7dH2mVXYw+OuWF7axU3zhxAi3dut9eaXtHOX4Z/YdLFjT
QVN1syW4/W5AcltlZUVJWecQR5+OXTq8ayWilaxTDGaTuZ3GkufbtAnGDs1fAYthBV43Wfotpsf4
fnbwcyU4UcmLUAyQI1qB4ekfRy+boToiLafdlaAwNTpG8RZP5o9he9YiT2FoFibiViEx3qdYwkOF
Mx/06qLDXUxzBsgimOeMlovxCAWEtuSrttLXlkPEWqc1QGmU9z/BdKWD97sEKdp55Lko4BgZuzjp
sqB2gDI9Bl150YglFvKNNBu5mn2KK+ghe6F0k4EirE/PzT5Mj0ZYO30PGKpuh67FEtDV56AwMObo
Eg9Cx+G/FU9VRo2OTvO3zule4jJaxRNqre2Yj+1sMF+msqXjXp3rN9mYf41iyE+asHdgchuUbDzh
itCN7lSwo2uro5zJX3UGaBAwg3EG91vXzsbp0wSOb7/RnrqfO/UeOwzRewdD4RAxuPbR5MlRsgBC
31gmWXKYdPpgsi1typ+IBmdaHGvwqAaYgSD6a2XFWzIBovBjwlGo+Lu4s6N1FUDlmfzoxx5MSj8z
YvC2MP6WLqUichg/DU88q0FhBlfMayZ2Mq4ZnywacftgsO+gLLAtKMs/dvtmu3QpTE79VQds3sOJ
O7gwmo8pZKtjtO7a7UpcYfiKKosdcd9L3BmIYNCpl/RCnDQj4nKi7RSLN1nkOdyMRn+nKMqa60X5
JFxO6J1k/qLaNw48RHUm7p+e9QBiI1zdAwf9bPKapG+Uo/CzwIOAf4viW+iw8/5G5WhtoxylKSV9
JjlFwgMxHozkO4vcJ+25W7ufX6aMoVLdFhbKAkNCo2aYYu9tj2oA7fbikKXxs6APgyR0yg6m/HS6
GGc+hcWL0Xcut2iRAYbeoTZ1ocLmPjUdpLq03iZJy+Lio7IGN3RES4UQGGq5aSqC9EN3+70Se+9V
xG38HPfBGFsv9g2n6jrjKnO/m6zwDsFt7EuZzoqJ9OgDM8gl1VBt/ZKyG11Dw6CCO6IzYlyBhV4N
4DmXiYWTEOBMYlWc7hgAO9SpbNhTMWd2kXNBRO8qgJ2+kRFvbId6hXn0MR29Y4RxsPdnqAihRnvr
KbPEaCe4AW4yMT1XlJzhd8253wz8QN+d4T1MKbYUzi152HzbNzen+amNnkKv2vvILEw9nlo7Y+2h
0yJmVPxqRZi8jb1+mrh1An5xd34s63XUeduSZcstOBeRyAdeA55WFdfM9c4llljFoV+m146u3KVf
8lqnilNbUUV/8oaLpPMqohvyVJMCAM+RH6DNYWinbi80HuDSyGVPUVbe4qKyEQwq9Tg0ODaEWnaG
J3dG/CeKx+8C1WlhJ1jbOX0ulcJyzjKHh9WoP4MWyxmlD/dzMR2UpElDqeQpwTM6cAjjmaQwkCbV
JV1G3F24K4Hq6V80mLx9jLrEZcxwVhZ4OGCLxetpAncCPuWI9mUts5qW5Cx/puJhh1H1Q8qHQVeP
lVJgEijGXPqdRXuFe3ticCY203ToS9afMATxWcf9poOSypSgubfT+N2HHr5wuEkt2lYd82Yo1kXy
OanMXVsWcBZnGu9lQmLBpGLVFoDW2I82Wy/Nd+yq0IG5fzetrDd65EmqPXsrRxjBEs6SCEj3edmj
SmxiS4Xeyq7POLkG+b4IbKKA7kNV4R7x0/ZvEk6L7pYmJDKGR7FCK0yJmzqW4WKTux+4BELVkM3I
6u88ndxNY3fQIcLHW2EDN85zhi6+6jomKfVQn5Gc7lMiD7vm9vz1HowbY+QgSjP2gS69t9lwn2Lf
OWVa4HMYu5+6aMKVS2usH6rv7Jb6s+juWY4EiGlStF9NU1sLNakYooP5h36QK9Y5jbAI247il7uM
hslFeeNQV7SWx5GzEZH7yi85MyFM32DiFyCT8NxM9nwG7Ide5huohlwA27kyVl5DgJXU79ELmIPC
5hqaBPdnSoXS4NCHAjGpuu3wgPjUOFhgTyXGRJEZ2IjJhexl2ewdSg8fTklD2sLDklCJHGcMlFfs
U+QOhHztg2pcMzrgjdzU3p6b+h5MdXOk0pK39wzKOT9VvJ18yx122didAhYpE0Ocrbw3I+yOLM1H
Os9/JpeBHEhEXG7QoygQfERpA3QYW9y5s4957pptVOi7vPFeM68E3aK2afkVierMtfpBvReIHrRJ
RcqGQFPB26ySRz8yzzktlFM0XMHj1+uY/R6TTYftImEeHjnZY48hioODirRMB/KnhgbWZu5y9gbQ
QBV3VwAKH8TgkEd6Q12E5X4PbfXZTz4ldtW0sRQG6tK+eGk0HIpiXzo+IZjmdWK8ygvofqYeL7k5
2+1q7ORyEuyvKc5Rij1Bbt0N0GTmwdhmSBMcAttoySNHEHFHkk52/zS31TMeH9r/Wrb/sVHLRTD7
+tByV2dj9oH3DGhHZAM9QDY6+nqcFzwBT7jUgyINrgX9b+VAim3wK5iGpveAYRgjCU6LhUim14Co
s8NCn+vLYFovbsTjN9gah4LB3NwBHMy4wjmnTLiYBXYrLBiM0x6m1iI1IQRolkr+8U7O3LAC59Dg
08zjAoKjs6K4sz6ySXptRobx8GDWNDU9K86KVRpXuyyvg8UAeMXLE4Rci9BZ1h5nYX7NBMa0HbVM
njMSNTGb/9mOWKhvu96HQjSsBV7OxMSsMWMr11imY01luZ/ma0AsMa67jNMRMMTJhh0GNmw3D8GD
EZMocIU3L4fWiflhKLqlbmGY1ThFW4xxDap1hnYK8p9/3PbBrrZCgC2CI12XmqBA/NfCuB88GouQ
GtyFDDK8u82rf6P4mH340rbdR1djMXA16mtebjJL74zcemytcb7vqBVlt8i/nnSBOd4eaVKkd81Z
pLlr3jUJBQfhiMtYT/GKOQz1MDBvx0FiJmnyb2OwWE39aD34+Sv3DN7IUWBgzBx5MzbuEYmyXtuB
ezHr7my1L05mGZD1+hU92Pji/WIT9fRa1fjPlVE+hAgO6zD1zt3N7VsmlKJDO33UJZikILeweoao
4lMrTy0AxRATzDaITLxphfGRzozkLc/cF1Q7LbrK2HMRsqyk5pK+pT8VVT3cBSKgiT6LNd2j2ygB
WVmhWOU+4eXQbUiYhYJn2OlJODhNxUaNe7U/5w/M7YgBBUSjRF4+dWXIicBCj5wraFdW9F0gC7Kn
hHTC/OOpHs1LaSFXUxF4ppfe2Mzo6Kh81dY30YhlSk+RanqKiSu9ofg02AgciLIjxC9s5tMUkWbn
VhXnlvJBdtNFdUlH9la0wxQLP6mcXYpClUfc2eOGvsUGaJSRkPyZrHhjZUruwhpZvmOiOtvdJ11o
wKrua9JxS/YuhKwtEozgq48FBQqc/bLVEH0qGWJ6BVtfmsiv5QzGrhxAOwShuco9BpKKglpiy4w/
xgJGRThvmiJ6yXErZLfpeqi6+4KbdESleYEHDt4YA/YjTfXZuu3xoBpx/qR8Tm0YUrEpEesG1OjN
/TE2CKCE9J4tpKuuOhN/ZFEJciMecHuftjxRnvRgfHTIaMsyTKZFGhjX368gBdLck8MjjZgprDxG
KYs2GfJdxJIZWlJTB4lxq50IO1Jhx5JOi4sMh43pQuapckbilkx/dDuAoIVr1+Kor5P4B/QkVjfT
p/XTIsvX0tjemdWBzZ3auQGGn9Qh3mZWeJrixO420sU5K9W1S7AzUXTTcDxMNzNxzKXpQQXsDX8f
3W5XieSV6yIyUsoeNmWv74ykP+CJ3PciG6/JNP7UnEzZF1hLz/S4Z7ZkB8IQd3bljccpIzIGIzpY
UVpBMyIZRyfhxnR7e8BuqcDa3Dg7Jds9K9cfSafHjYAO0NijsdRZ/5PM6rUP7WJtibXmhMBlOoBd
Jw5XmezrBxtQpZ1j9kgx8wThmVER4wc/uXm0SUCwLPb6r5TRSwHx6dTO6iOvMup0hL73Rzc7uo06
hX6N1Q7iYJI1xZkp2Wsty2HpxDEEIbEILaRU9i84dGiH2NrU967SQryy1Zzo9soYasycQqkBYprC
JVda0zEf3PTKpnKkyGAxjaHBbkxRc0JjCdvoo9AQH8Qs5XJ2dbziP7Mw95EOdXbaiHfUfr62MGK4
9kEyzcm4paOd1cSaV6nlkbul26xPsFlWhZ0trYC3WayLaI3GwlukONANhzQTOyuX8ks2jDwWF0BC
0wEdDElj0f5s4+WbsMbXVovPRH5XXJexFDHLLo9DquYx1DTA0SfNEQmDX1zN8VXmJFNmIuIRRifu
8gmrKtGBYmjons/GzSyigdogOEPz+EM/ebEYu9bfuMwfqCwW1zx1ojM+WyA56esQJNYmS6wE8AP5
8TqCFkS+o26n1UCZPHFtaIEM13CO9cm2I+7RkoxZJTYe9CCOx1Nl8Obnzx7iAecRLI4M1i2/+oBt
UrGtsjB9NNVtwcCtk1UF/z4lbFhHV46Eyc526ye3NCxmYvHWHlmau8m7y4voWuQYWmzGfWA8OKrW
YLa6KM1RSMp9U39U6YesaViqOOoFMy3SFXfcqXS+7JDH0SqILkN8IyY62dqyjY/RyR5a5ZDvVN1z
45IonxWU2AqIBf4hVm4UkSzHPhcEnzS54jI079ws+8Z//yJCd9OX6cfE2WI5mv5lCOnXiEaSoZNS
XHIS90JbD4eJhuKlQdM0vXdPeVct01IzKMSsvpnauXse7Racczntycycsexj6O9Kvc7U7C61wt6L
8rzIDFpRaKVu6duEXcL7fplGLh2MpIE8NPYkIlbf0vtk3Q5XPaEFGgYjHOtdv80ZDVIqmFL96TQ3
c9Ltb/hkLLPoweglt1acoN5NsvWbI+OqcUFwkFU9wzZpamhP2vipmgSfax5+FElMLxgZAwCc38QV
MJbCb5UdDZjoOCYZp1p2xnrI3K8pHx8x9JCNrDc1zSSOOT3mzPFXnrgPxKG1kEjzELFX0VyHVaYq
afEyQN/lsPJoadsXYegcI/bpKkzsQ8yCgjNLkxrAij1TWZoajVpOEdwHp4UNyWQmSNR7IRFN+0kL
lqD+MA8+m33hDGtzmwyUZIZ15u9qDPkyVek2kOkHejFNHAYcW+30f7wKrIZLqE8ObbGFAh4uegga
YwGHrVCY7WsiRdjJeUgo+fjf66T88fIwgOEdzltvyF5qTMhD0XCjVoCT8OOskz7GWg1UaPADhF5N
iw6RwdlhMuiWiCwC6dqtSDaavPAiMHaD4cNwwxLHC2ZKXpLMzYixZhwwcB9+0gN1O4Ne89hDc2rs
i1Tma99g5qxrk6fCC5oFVusIBXleN61BxRV2TSyuhA4mnJXsuwz6QFmiaCpDtQsdtnoVQcLeQR8K
SQvHMa4xM8IkI/xbLD42/uR5+VzDElOmSI+dCVqApA+vQtHiEKGwGzfjwrbH91xl5GDs7M2162Zv
t9GnTEhWCk7CXbumiYhOPV31O9ORd+Hk7cqmeTJMJGlGhwAUonPHcZeQkfpTNdEIEMt/t4rgs8wc
0LbVRfrpUxfjgs5ErUAoUSQKdKC1QG8N0DoYKzGVd7itcv1zaUhSRIQrGXgOm95tSA/RA4yPM8XA
gBokscNUmSC4C7DX90AigkLe27S3Bv0g2PVxxKbhek1QrWe9ayy4CeNldkvnxv++FxlJrAynsGHb
L/S2+LyoXr6M8y8R/s0zF7eRZxAgQKUEEkj6t5EeCMeexEqMJyvqy6OerJ/E7b91j+EwrsZu6ZVU
IRFwN6Jg20LcdAUdqqL9jGQf8raDdA7MuPCwxUbEYxQ16ou2/hJJdxBWGezx81zcqKmOk2bbpqz+
XtDeXGuBTBv9xQRyTEcoc0GUfBFhepnNRJBDEtjZvXfcZJw0p3pfsHKgrdpYc5myNKRClv2YQ8bq
X4L3frD/uq7Jfan32V0hiOSj+xmyhV/2+HuyGRQv6QoL/2K4zeQcLyvFaGjANk3sa9zYNNAx4O/R
qDx7oePxd916LoobgX2fcxGEPUHz2YrOeHo2vBDOFvMBkTs5sYCRePiBmgG3sBuZMRbWYxoySCqQ
9j0fYd1wfLKkzceYk5cfHGlQqwUfnofQGiXZxxSYW2CDOXN+VDBRGRoaS6ftjjnHx+08hU8dTelH
3e1GeIeH1qw2oKDivaPH76hxU4ZqgYfwopYBvdiPuOpxiQ3ZKWdlnoK02dYD/X1dQASvwp3Z4M1d
utlwEKDLtH7sGt2ynEQr23YCxiRLKOCLFAMRTpYrWhK1nz4gvRrydyfbWz4UZl2SD89BQ3ZQi+El
R/2BxxZcbFfeZzbcnSb0v1iV0YKtGWPMxM2rFR2GpWikkLpa6Za3zRxCGaiQkdg6EqC7AEidPi24
+qu0q1kJWrj2StAozNxe79h2oAuYdryyAvWlKv6DOH+pmZcy0MSilSTNshMaZE5Y76AnZqDLs0PS
E/LM0MKspMY40dd/NSLxMBh/BwFXTbGK8hCYW7fcT9oJx43Z8B4fZ2gTRExcKr4mhzrwukGSb4hK
DkzRb+KeUQPjG1GsynHa+DmYzLZnSwFbfc2U7lT5rLCdexY8Rlp7AyJz0bh1irJcD8XorEx2WkmP
cV4lGvzeID8KdwTWDwLDxjSmUHYG9BQAcLW/Skd/28zgdEoOGGuVipdhYtGaXTgYxG8gP6C5+Vgt
Sg3ia5iL13nepln5Vw/ewYz4abljbSdQVvwg5NfIZvBnMMoSM5MyHe6VCI50BQfQlzjARtLdy2i6
VyO8EQPTDk244N6kemXvIdejTwIJR0eB1V73dJQGwmek6DB9b591Uj822ImAVwBy0hMKWWc9cr7a
dpYBBL6mjazt1JHjBqKKRXMbpx9kDZJQI6YrGCuncJ6fWGnaRTbRHZCyoreJKxny3A7GGUkEk8a2
SbAKOI2z79mEL+3Qh18LB2dBxd19Phy9Cay2m1xkSpijn98oJxyFubd7XHKm5JSsVMfVZ1vnBNWU
DRYIf0WcxaF6QViMYMaE6Ttz+k3ArIfrJvPXtzdHRVaGSVaBk2Icz3H5LrlDLm0mTtz36zcTdady
yQmW6fSS5J2m9pKVZbBLOP3LJAaln45/+C1OeeJdbiHgYWxPQLifax3BdmrWWRL0u1kJkqBo2rkN
sHmOhnevCaYFlreJ5uONQKytQq8EayuvTXDp4wBoUNK+xD5c0eBRxcNXBl1/U73NKbuVSgPk9Sr3
zszjNzad1bI0G2Pd2W+soAaeyOE6a3EVoEMxuyA713dchEdvdHZY2DuMgC4hm4DJPC3nfyqDtDM+
i+gmI4h63MQGR22qunivBOhIpgk91QPkZ0jrk5HZSsQJE9FE7awbmzX7GtFct60q2WcNJOD6GMVU
BTeJadglXW0B19pyaIKSZbr+tnYccL4aRPFsqnnl3iaNWrwYeRWQnkEJitoy3ovqOc9H0ORQe022
TGyioIxYDGWY4mxlA+M5nW/d5J6NBmjoo8F8kXpfbOcDzd9TTdVwlD9EhfNTzMeKTErAmzxBmVw2
ceADA4Ks7g4otDHyDjtssn212+7yIji1hu6OREtvB3WAi6j4R9+3X+XMJZ4pSpVT91vYoPwCp74b
DIOERtQ9xRZ6QdWrFwzwRJtC1pgZtXXRFOFKumgmHnIkA4CBGZTHlGaATQ0f7dPOmC/hP/jyI7ZN
jj8+5UhH9O72KewCFHnHQNVnm5WtOg+uLS92U18ZSmAk8O0/hWuc/DHwN2g8ZCwaEs8t0IV4tldz
7Xy6EdlEIri3tkkOSwyhKBolCE4UKlHAkcY6A/nv56y9M98XLNmLYSfE9De2mtc0drYcbB5GmkMq
MyQba1+5snu8VSiksQ+8LXaQwYkP+rTVM9DpMa5y5RnmLnK4kDzEEgXUPEoKd5GrUGypK/Fhn1qr
seivVmbWV9GRc7TjZl8w43SLttvmUX9n1DpZ1yUHYXoU975TfY+MCMTEyCqNPUzBHaHHvL9Qqnyb
qI7gA5RYsX/hkRqZsZc2eg9kmj27x5UZoDh7rfmNm87lSWI9oMJg3c5M04EpilWp0u94FPeqzB9T
u3+dQ2wDaMLfZWCWa83GrNLODt/Fd9oE2R4r+zona2dajV4RJmp3geuuzRGIVxV/0grkwZtRJweM
Khm60McKSXLdIOYINX9aFJr0SlsDmg6w8jPIOkdyFofOFs+Ycr5iaJXraOjfpmRkBhA/S8C3y64g
nWE8zhNCgYPJY84KENAaSWBAbptH+jLnPAf2h302q7LXMGOL3mCupX3JeDebCUWIPlJeLe+PGptn
q2GrLkIqS6i4rkR30BkHkHJUH6kPb7Ew3v0xzbgkGfBnTWytayd56K3XUua7uU6yE6b8ZReuDSLQ
y4xAl25B54vhs7eMd9Xoi53ZL63BRrJPrANWa0ih5Wokgsq5/ZPI9KPR4PZpexOMqJOurRLPrMEs
wXM7DpKGvGNM0K9MNJd1whMrO7vEWKEuDbdcMaqXSTvVwRv4BG3oYLjDJanxf3fR/zB3XstxI9m6
fiJMIBP+lizv6EVRN4hWS4L3Hk9/vgTVosSZkc7eV7ujIwOZAEqsgsmVa/0GXfzZ8m9jC/p4gKAS
VD4UMsWYPHS6Sy2V1ObYPvkeqVPbAXvspcnHqsC7Ii4rArGNB+8vhP9dbroabRzoLTDLJqUpgTIw
NnEnOwLBDgeIF2Q9ogqBDsnGunHznkq7ImXISiI2aRYfPZPExzQ945UNMKsIjwjC5Px7ZrWW3a3t
4HDUUUSwoFmvYswY0WgVrOSnAFquMpAdSX4NIcz2Rq69yf6Aawq6uRFJo+wjkMdq0+v8S2RFQK+D
HOX5MW122834LZ+Si5d51ZXMpksPBGwV1TFJXPEZQGN2lB5El5q0O7cnWh2GtQkTaO9+bt/oUfrB
eSAn6O2QNUUBOQa8iHWUWww35djezqldblxCcoP5jvASc25Ns/ZGRlm3im+GWgU3U/DYG8m27Xvj
YqHTZEtI2G7HHK+H4OSsqN6LKv4mimTXNB/SpPzkhG2IylZ3W/j8SdmwMj3npTR43VRANVdp2KrE
cckFNrydL8U3f6AEJKt6JYaY3FaGClIAVhxg3cburAcE6D+UHTpMyESvcpvFVV5p6z7qPtlJRkJl
GE9tm+abvGvlam4BJDtrESOB4bqWu/KE8bEU2qojVFsBMnyKdbK0EvunlVYCdu36CQW4AfQW8E9o
N7h4a3b2JaZKv4pcR25MEEyJguKJbPqCFQqBRzs+dtHMb0cSAUt1cUylNStBVxjLShrMQVJs0ktx
hdq8LZ4iFxwcqW19ZThknyUuqFfIJijvIG3fooMODGENse5zgJVU5DsvlomaYu+SS+jdDzqp+m1p
U3osUM86wHvOC7u8BtFQo4vSfCgLLwPRimRE0EUrR6k7pCCcYcWCTp48FFq16smqUC2BytmZaKB0
sX/IQuZtPca317It58olGPENUKt+ROW3bbpdbMjPwTApN3N0BytItwhxOMiekzcY76Jo2A1xSwJM
qXhNEU7Js1N+qkqHC5JXmGIk1tdgsD/NLl45hR1R3mP5HIqMKcJKTueCgvx12jIJFIb19+S9xMhe
SMg0K2S1FIFMPiLXizk5CKGVAYZ/NWo66BhHEbYkynEZjkctFcERebQVhg6Q/kLoWFjCP3emY6+Y
LvfMetPKCLT9XHv3mkGOFwKGV5tbdCa0qyBOTqXyNaO2AZU+dZ/I6YNxbGduTaGRBR8qDEqIFXAW
RAgRQVMKdoSTlfN1RBIevx68egTUOkri1KmexhS/3TlG979BtJNMYGvdtcYXq+i+WVyITZ/Z7kok
f5cuCX1ci65TkBSRD9aRhWF37fVodmG4Zfa2sh/PoZ8V+oY5xCeuBVPpipHFkmm7sNyULXyO9VMA
WgIctrFpwYFda0GubSaD4qUh9a1eNAKVCed27iu5FQHqCsVsXLfdeG0a2a0VfHSG5ow0ytFGUC+u
njT/G4nFW0NmDyxgIzQnyC3b+GvHVvzUWdT46jL6Cqfko8Q2Cb3EDrsFISwkVRBA8Pp5M4XUg6Ko
lDtdM56wJivs7OgU8FjKsOT9Kks8G7idk1bpnVaf8o639gQ+q7dBzzkCcSsQ6XPwVxUAoWwmO6fg
Fj7lXbPr1AvFzY5a3X0J5IT+NT96EaNHA3bnyvriltpfojScTR/F36xYltte6gDHzAR5jJk1N1PH
Oas7+0KSc2/BCzwAHIWE7OvE/ybJ58qG0EqK5EzhjJe0B2Q89RHPDl9MS/s4soLY2H3xAbjnQ+Pp
LQyxe0809WaW3Tc5wgWtElw5zBwoSsnNliphDvAgwH/sves47Z4Cysx14h8f70eQP5nATwC9RgpX
gTHuycF8Adq0zoPPvL6QEVcyOIo9+desvP4GR03M94rtEsbT8yxSgDwvrTlQFEUpSy/3EcpJZmZv
wwBQV+kdAUYAXgzKA3E+f05x6CBbwmtBhhRRYvMaD4G5S249XiQdOMYMTWlDveChfc7+ru6SXe9l
LxVRQaSscufkRcy8krRxU7gvtWRZPvioYBjh50RjHvq7yu1jGd1VL1YZ3ArxHBifeOIOA7NgigYQ
+oxUBr0DkJoLgdEqLuvPNmISDc6OwzOEWQz8uv7J68czZfpV6SpABX8iusndkH+sKn6FjuWA1dRH
pBwSM73GDpsXlE90qm/HFvSwWBu5t/FuqI2sLQtJiVTcEXh8qntz7fq3PqlMLzDvLJRKclzKPYVK
sEdKEJ1/9FPkjKPsAQb36HTfAoMyaO8Z09WAg8/gib0dx7tOhs9WiYwDgWrHL8OK9KUAdU0Yf2V0
chs642PQJIc8AcdZ3Xay/yLFk8DuiLfJVR4l6zjh8UR11LTvJz1gjTJdhZp76fLLNLEEWkxG/0dG
q/in8v/ikfr3P2as71xW//+8WLdfC2Vm2rz/qP+DbqweDqb/3Yx1W3/9mr/3Y1WnfP1Lma5qQvzL
FNKUngvAGbaIwBT31Y9Vc+S/gL3rgnnbcqTEsPWHIatr/MtymMHByuiWbZs6u5pXQ1bL+5dDxOfi
42q6puFY/xM/Vg83WCIRzIdyZTRrSdSGPF1XH2TqAnbVO/fhwob8o1vxcHbnl7QJqiPaW+VxlqB5
Og3VAeQX8VdcBpdGn3BIxDeBg8K8K49v5yxjg9rxdvSyVdr2RjbtcIKIVu4KnZmHBcUE7qB19ePr
ZpPN+jHOkbMHOjKtX7saiCNHszhy6f+0+XoSIuLa9WD51KEq9UJNySa5+uScloZHFuLbsplVXddj
8EawnqTUYhPMog6icZ2TFrmI2UyUO5YDqVxPxSF3hcQ1CSyj+rCfPqfNlVB3NNqoSyA1kdRotZAQ
mniPdfUpAs83uJF3WHpLIwl1UbNZ9pYl88I0mPVJS78fqKteWbvsWI6xqmjTMacerXKalPAskM3+
DLqbNdUcl598M75hpR4+joELNsUBt9ySW/5kd+MnxKvi+9ZVmAwNx4tAsZ61ATXLFH54lGXHZSSx
5vzw0+1++3qv/Gzpy838b/eQY1q8caXQhe0ay/6fHKwdy4obz3QE6uNy3GRIRB4A24Go6iQOCNAB
2gOSdt1h2bN0l60omydUXUkm8RSwaFONTClEwlwnmF76P20ufa8oIfRDT1xnwahfcGeIwGvgvEnT
KZJUIclfuaW7HyRCom6LGS1y+6cMxLVyfjylSPczRWJWYmKg4Y669SmmziUioX8kDcPCgxwn+Es7
f7LlvImH7q+pTVCXRiDuOlBAZZlk7slye/cE3889vXWXsTwvrS18h+el97bz7ViNgqSiXgQK4LnP
UfncWDoU94Xyrls+D91bX8AvktdL/3XXchRLMxCjZfvPoYY6/+2kZeunY1ovS/dthOCXZps3aCNm
55QMP0+9eQOqPQZdZiftNlZBfjm44z7u0fdNR0yYpnn4ateivmtLJHunGRQKNRfI3z8a0J3OT13H
Kd3raGoISNUhw2yQTQ+ptdvAsy1AuK0K1Cgupb1/QNLHP/SqkZpZk6JMqJfEbrl2cie5C6cUv4Cg
m+4ss0PjLUq0P1muK0PyX95+rmFKm5ezabqGBT6X/T/duf0IXWS0jPQsJM+tPQTN1koIl5jhcQg0
yfDEn4KhnB6SckY+UCURjcD3rqStof1goFkti4vV5xHOpGpzJnW/m/3uy+uYV26dqBYPQtyhSFY/
6EZurSBrItuKexCpmSGkVNwmbI6VIdZgoMersbbuqzptz0Ywhh/CJPjYpNkFsE0Pnj5ug23mmME5
ymCtI6p6XnrcoL9/qK1f/eKZF/hlHEHdytDVFPV+XjAmsmwI2GDbNtU7H0D/CWuyGmhWi2K+ahNH
lKe+1srTa3/ZDEgFJQlw9cAoiU6KaLh2NEpjJjo8lyruPidRFVyPk/5lhKDwOKKyMGjUeYPZ8G6T
vmIVM2mHTCu1Q21nPi6BanM0HMciwmSz8XWPhZI66nXzpwOMvB9wdQZhMM4IR7ltfSkmpUkA20dc
jTK28I2zjl2DZrTnOt2NsHKb/IMXPOUQHHeh9zWpMIyE42zmp5Dy7PfNSIdcRtjVbPQijFSIXOx/
/3N7+rsb0dSl7bnSMlzdtPjF392IsF5jaSIKfdCHgWCaxMjhrSl17Xt3LAo8CN76yzH9Mvju8Ncj
l0HDwsliFDlM+v/yscsOvLqN13+04Y/9+V8pa1bReguDnxJwe2palLpiMO5rs0Oo7WpgOXcaRMl7
FaXr/tAAQbC0pgGUp/bEiGKC/HOj9PtBo5bne8eOdq9jy9mqMauy/X7O2542SKDKlvYNBB0+Bh0o
PkYdrUHDApmpeAVeMTObS1bsYDjmw9K31eDS5ZFEZUvoANzbuX2SWFXib3K0q0lDXq+AaQ9a1tq7
Ys7h8ATyedlaxrpy/oADJwm8aLrpbLKd2EKe6gIWpA6RbelpahJYthrlVvqH++L91Mp94TK5Ck/a
0oAiqV5gP72gRs8K/AGI12GoJxDL8yBvg34gGZQ2yc4JcuN2GROzQG3PAMqu53MLPM8IWQngw0qm
pcID1yWOCTWCK9VrfSsBe6Q2C7MAA0dMk/dBeRkSVrpzEXzLuo7EcxUgD6C2KD14oJsag0fz1z29
CeMZhcHuyglDjEgRgoTxUmQ6EuwOKoTugCJjXTfuYRFrsTviEfxtOagvnj1Ze4ckm72jZrPCbBpq
lVKimLh03xpSh98PeRsjdvCOdbSfO3jq2XSyyqE8VKREHMcdT2kB6Olq2WynBPOU0m8w+iw6XuGo
Mx4sdVCuN8m2FOanGvEjCHYVazHPx64BHdXMD2ys4n70x6n6vudtLA5BJDrU0i10MFY6qWAU00tU
Cks/u7OMLnzoRx9gts6qujblvuwlL56qGsrV728S5/0sZtmC9zQUK8Ojukog/+tNkhpTNCg50n1n
NykAhrTDqmwKa3TPG+R/XGl0xhWGAaexTCizFjOMcMf7MIsO7Ztp8Hmj042dttu2rj2tX/fmeCno
oV7tR+S6VhGkTSX9XN/jM3bgjZpflp4GFVd5931YeiPaGPc4kAABK0NkNtTxS8PaZj0VxXRxKhMK
iQvppc6824wlwX/rNUpxYZFd4OhBH71bfYBTMM3ehyxALc0JP0dNHqxFO+QQExJxB/yvIAXYhJ9d
ffiSDq12n8kcgxCS8/BvzhmVC0+RwZfGp8Z262bzi+OX7eFt3Mb9c+1gFLGCsBavf3+tDMnC7ZeQ
gzWgKwAB2a5jCMN7Hyy3hjbXEgnXPajTcu17MkOcBazT1bKphUoKklmeOlERgf8pWBKFqruMvT/c
jSUmU5Vb5iep8sdFEIab9wctZy6f0ZvAwXWtYSJUKw9z1o3dPCcnsSxTlrGlyYZoaIlOOMYOo+YU
mo2xi8rs9HbIMm68nbf0X89QnzryqUsvn2sUObI+PvilsY79prkAZyPBldbIiomeZ23pLnts20vO
U/pt6VRYvF0a1SxdtKdxD7GGW0PHC28ZetuZdBRbsnEAf/LjhLfzWVuKVVvH4WrZu+x4+4BJQtyw
HGLSZUeB0A/UfoQkix4Ngtqp3d1cDv3zFLkvRV96NzUssKcg/7aMOqiz4U9ZUoxVB0UZ1srl3EEe
Ud0aRNeVh48AVWjTPWSDdG7lSL54risd2ZKAInvi9I5iMuMwonYvx5QNpVgrJ0NvFo6iSsFilono
9hq65K/dZQ+6v84Z0IBznluD4i3gESj93drPPf20NK7acgbhFCur67CUyPD9A8EIfisB2y796pzr
RX2eiWywos7I6aMyU66XPUsDeQELkWWTxCTCPoXz6XVsMpx6J8BqIsWuh3dycjazCOXjjFjuY0/J
CT364H7plTaYCb5zd1q6qVahoY4j7W7p+ry4toIS9Wrpyu4FfZj0xsTKxBLGcORJoTJf1iZLqxl6
QaiH+W2va2qwNV+PyQTAxGXHT8d10UXLvPo2zDT/VJfwRxb5JdZLKRrpTbheup5y1oHNireSEmcS
Bj8lVF7zvHRZ36+E3g97DzkgCBZMD0tTLe/zJiuioxY+dmJmxojkcG+gHj0rWMh6Si1KzVFFVtsg
TUqxraM8MvQueKhI/wz7rUFE36lZuQ7fG0B7qIQkN++GnWyvo0JxGX89eiyfqSoWl+X8dBgOodbi
dSshoEjwLedYIELKI5WaQ8sNpIaWnUGO3k5dWGggOa3zfXdBXXyG03owIZm9Hvd9SB0DWfwurHlL
Wcl4ni17eG0Cmy7symEL8fqbjIxdxf2wj8god3vD9axjzJQUwh92qAGU8y0lyQmguNDvlwYdvpkL
O8z7pesPZnUDAR1BghaSHq687RrdF+CbljdRmcKTrarlCKEXXT+kKqPW9L9Sq/sKYTf8ILShXjtj
HZ39WOTHuHanjbSK+aFw7Y9dQoIVqvLN0vQI6NwI20D+wkz99TLGxWMlopq3HcvYsnfZYRaki97O
gA1IadHTiuQv6VEUrhobhm6WhhZm4QgdO04Uu9sUyZ8hD/+KdBJO4RTi5+HUxcVD9brRR/toIpJr
rEq1flRjWPDaxyIStQEpnYPVWKeOW3qTOnU5P0zwwPn97CSsd+sQw0EDzzINz5aWpUvn/eykWTEZ
/GiAup0SQbJaKZ8LBPoS6qz3+Fw6Dz7I3hj08DOSjdPJqX1IXWNePuetHWyhqiSbsIf/SIotWpvq
5ybefo6CwNzDYUC68ceYVxe4lqhfexmK1RZM3+fISzWYd/3rvmX4xznL5wzq0i1DP8b5Tcz926E/
xm0D9+elB1F22qUaSFjyie3BiuCk6HpW3LsYbNwjBjKuJiRHNkt32WE54y2IFO9kuHZ+X8qxvSSz
vlt6y1GA9BJYw5T73j5oDnHFS7Ig2y+H+HnyqNK/W0ht1XFp+qCrjq1quqQPrjOAhqtlRxMb1RHh
qDDaL/0stDGTGBYT+fDBdNFCqhpLYLBS0J0zA9n86QNq5YSd44Q/uiAeRb9DDx/0FlkOCWCZGj6c
WDeKtDuCfP/O6hJvBaoIAXI1BlrGv3NAYeJfVFn7pbvsGEDLd9SEb5azshC4a2GaO8cBXDn0GT6B
vlffUUWrTuVIDknYCgb5T3fZ2aojUhdzPXUE9A6OiP/pFmiP3i2HLUPuLG/MpmzuRiI1gMsJq2AM
X7Av8qjjFwCqLdR6uB3zbDy/7mpM8/uuZbDOy7HYLoPNgB+QPn9SFOTy4nWE9FaH8YUt8kMPdOMP
iRJDrcx/SiEZDoYpji4Nm3SJFKT6fw2+Swt7wQ6T3E2XWfPG4rtgGP5PQwnz3HlReMgCw7t02eBf
t/jSN+0MAiFN7ftsBiMQ2Aj5FzYwZtGOX2EeRx80tG0LtIkROmyzfkAt0klXiyqlV1I7hYVmnhBw
tFda5m4Gf/C3nmeJZ1LFX5LRufFbA0NTmCV3SxMEfw1zWaIdxLIIOkqx+/174336gh/BQ1FDt6QU
kpDXfFdFsPgLQLUpDemmBDhVuzMMCZXcCm2zO+gG6Nw8J6cQF/iO20Nm7MICTftR7859iTFxbY9b
J+3sgwwNG4FS91w7GZL/bjIdPSMiICvKfttloKGt2V1rVLWxLfHxCIrb4RDEObA7iIuwOZKnZPSm
/SyDr4HtD2BbCu+UVvrLEOP3FYROfx/ji3ZVTHIFYw+RPkFCH36DQ+niRKLHRFmJJZEUxz6ojZvS
m+7BkMkbS2ruHorsxxCK1I3MxZM3NuOhccziVphgzXVgWeBRAC/BP7+Brpnt+8D+VPXjfHYGZz5b
qkEtDCojLCaQP2gj5I2vPYe9z8UlcjxUfh18NJtx23e8aw3WcLdzMr0sw3CgxNaQiLktJ5GLQzm5
keM5mzQwu902swftGTwGqD9h7PrSgnhaob2LzGdqaPIlRUBzzaIq/sP68/2ShleeZZvCpMhlGCYr
UFVj+ilJ4QAULBof4ckpVlQn15kQRPmnsaFZX88x5OpUYhQbSyAK5AWx+lJPs8QS8oyaWwWJGLvA
fxoZOlw6qD5lZZZHHx85CAX+hzZR2LC0Ci+zrwUX0DKB0shJ/zANLsnNn59p1+aJdkmBSoepkPzY
r1+oTY1RcwZMp+sZqK2fyfi8NGEUJJRj8M7hRrM3y9iYdAE4Z2CbXZk/AN+DoBd2/qauxuzB6MMO
katopzde9kD2YzjBgktQvo2xWhqZ2aPIc87vYnk7A3UgDH8rNKQArjr4vue0/wIU070QRLiXZavz
I21LYEwaWe1Ymrzy4VRNHiKsy6kAc+zraEASQhus8DL83cB400j3T7cEeS5YoyC4ww632Pglwg9V
n1UPJtr0cctN04s+23dGwQLVn0DOLJtL03t4NshITj+NqYgC9FceW39YMjvvUtHcXiRFbc/kBQZ8
CLzNr1fDlzFiT0babGZbpxqf3sdTlpyyxItfm9Lra2AZJtyOoAnu+tb1Tk45HjL15fQJ0wtn1gto
6vAWrlmAGjvTRZghsld56Pgf5GC6sPwjXAErrO0bPxrWIdbvKBZjpJRF3hXqOnh5w79HHkUbIWFg
GpNB9hmdxzgOpi0YtXmFDqXYBQ0Y7VK964vScXahaD+3gWZg26HGlsaq3RV+dd1p6WEG5K+SCp91
Mhj4ecdNty4SicqCVqKnoFcxeBKW4XOWX48zOKI2gy6lp+DMa2FO5xwScAFkHjAucASCTmPVTWZ0
Gqq+u2/LDilLQIujDsRozlpcrXMoOK3wi00PIAYLEKZLVaFDArPtIYJNHbmsWN2T6aS9/H6W+A+P
FYVT3ZXSsyhoow/664UUU2UOXgHKJUCzM1YZPKwKpFIhJ8G39Nusrre8Zx6rHj3yIYmPXotOJf70
TnVw3jbRXMEeQg2C7KgJX+pppcVhdSjMsjosW0uDDriz8d35jEkaJcXXHW1obT0K0ZNZbkMbfFFQ
M9VOah0wu+54U/tZT0Z3Wne4F56WZhROdhoKGJFAVI/ppO8jaQNxR1oHNY+6P2m23p8Q+upPS9dG
AUpO9sEToIzemtk32j2mVpR/NAd8nNG3ey8mi4gu9KGSwqBOClnP4YIPSKeeylTMO4kv/R/ma+d9
mM8jRXDPhO3ynnMt8e5KmAijatWMH2o0yujQBTP5Cgt8UtmFqDNrbnDnG6C2Y2HJXeTZzVmbwm2g
pBXNsk8vWuPztAQIz9oz1aOrZRAtoRR3ztpexUNvAchULpWW1u90lgo3rYeTa8M794nlkFWeqJNG
h6rjF8VOFq6VOwQ3iHgGN04myovKOiqBR0RQAFrNwXTMpVPdgNxcCWb1R4k73CNOBweADsoaFcnr
VqWrC5Wj7pak9KyHGpUila9eRquUmwnJJGALMRSmqd6iRy9OZWR5N8uQF6YJftnjcy0pjF0tY2NL
ib1HuGG9dN8O/nG+Q8Rw5bKe3k5WW9zC0Dz//qn5t9iKa2XpoEC4Xhaaasa7ADP0zC6WHuhazdLT
K9sj0wWzcEDEYQ72CKsP17PqxkFwLlx3t2SDeFXItTbBI7YRoe9CyzzA57EO0qiAqjEzHUbvhcjW
+1yXSAGJRHuw0whLvx8F2SwMVeEtw3HTJu0B7sG7NyzTO6bYmoV6tG8mvdgbcAr3Y8lCVuE3ktyA
gIkWocVlIaBpAYpp885GFPwAGb5BJanrD56T/tzkSUv5821wOQa50L2LeME2UvHjuJRJVbN038aS
bADg/tZ/2522ybewKbs9JD8XyDRzmt0W7Sb1ova6yTx4uSDvrzvEfYqNF4Gk5DZwoiRfFSyrUISN
0fZNW+yZ1DqG5SWya1ExXVc2kZ7Q0RIEfetftHb+SJIHqPvUOnu9dMW9ncCYLvJPv78L4Nrwcvw1
JnFZYABvBvXj2PJ9JairJ5C4rYsZX5wDUos6Y9c6JMHXleEeMwvad5DCxJtYqMBQnkMwNB1L9b76
e4mRCzeCBeJGjw3migdUMkZeezEKBs10D1viymym6hB5XXgI4+tavUWXJpIFpphV8kKiaLy0JT9h
MorunHszack5492lLuegR4cUGUOz1a8jCcCnt8f5lGTF92bpwlZEwXoG7NoMzWkCqnhiUr0NtSja
wnyGhDmk6f0oPHjnirw1aUprBTtvOOXycwuXbE3espJzfBpFvWrLAdIpUemORrkm77gQi/7YKq1S
+2Cr9QSqG8EhmMUBKRawrgkG3gbegGcf9K6kvIfdrasjY4nQE8nnDsXHqE4ART+C/cW2QMkt1Yae
nF7HqZhshekH134W1ysUCAjO1P0hImxR9Drbt4BRMwQayHl7Hcj93NCbrV1UIGURLYQIbOTHtm2o
xLFgPYs8kJiSpDBaungz+TUOaQL+eeD5ByjczaYnnwlUN8sP/IE5V8bPDgLIP3qsEDiY9Y4mAvew
e522PiaqjyOJsa8hyZDcax7DSvuk+UV5Xnr1LOtVqeXzNvARj9WIfrYaV/k4KEfPATlRRAKa+oHc
ZHsGElA/zI0mEHKHqqPNFFDwN3rQYVvXY1A9gErG5hvbWbyL+2lTEceIWqsOhmoi1imHpesN2V2U
h/0ZuZm/xlqKS5447WMbfqDkOG24UfECq+P5ZBrWdCKsd465fpzDEK8fEWSSEIGmiH3tD2GlYf37
A+ValsN/NMSV70rupHW1unStZmM3U/N3ac73E2ifg66aWsGVlm4w3jh9B/26AV45Vmt9auV2DnCt
ATyRbyEhoO8hU+8cqlXr6PTeeeliKRweNcfYgBw2jvkoV5KK8waoOoFciy95BRB6berx/Bg540PY
zd4uAuF6Sgi1qSWw3C91uFXuHyrKhvhPX9u1QBsaBAG2Qir+vFiDZBRk8C9QaEcYfmPP5vDgizk6
xU791TR7qg4V+AOH1JYJlQfgB6hc1TiqmTWT15x8rpVdgqkWcGGqfxY+8YMbzAjp+b3Yt8hSPM2o
O8FY5aZlWjy0KpISSZrDgkS/CxLqVqqy7VK7DajO/uFbmu+qbGrNAAyaadPxLMu0bHXxf16S5rL1
JX8D4s1oaBtKg9pSTTX1znaomPf8BBmzJCT70vOgLl0RuFdZgV5bWeAIa0gPZXwdm6MuH+4GOXSX
ODA0TCAEvxK1sz22A/FV0bTuzdJQdEdovHSJQhgquwk/h1LEV1FaZc8DjP6obr2L0XngjGtK5uFc
xU/oRAjMSG+aaEPY/VdLMexD2MDEpubDtBKBvxcl/3SNHM0lxHjNLY0/LHf/0y1BHVJwQxgOq3f3
Xf24MNLA1NwBhdoAyFeWB+VrI32kqgWpF+gwbn8oh7C5qr3aRkr4WsJvWqPDYKNIa+rg5m3v2s1i
H7mh3r01u8S9ZSdgoeYEjMlHv1JUt7MV1LcxCXxATlwVlMSuS7376MYfl6e/Sxqlgsl0iiHa7+dP
U0VJ76ZPzwKBq3IUOnf+uwyVqEaQbS5qVT6ZrC0V8dIikY8LASBFCx5DWp+WJg6QmmD1W0LC+mds
SLBw0jG0uA6GLD0aoyfW3H5MtuQTzxaKFHlFQqqP/G2VXUCtwTyJ7Fqi9elF53KUPADRvEFtuTyR
IUeiTY5ivej1ywAxRT/I0REO4BXUdoEjpdMhx2Ej/+NVqAFIJcofBukOQ95LgMAspBDrf/G8eDY/
MqLDQtf5gX59XooE/WzUF+G6D3zrvp3kCdVkdK8q0V8PjriZNaSw0KBAhtexg4s14gLQ+tlz4jih
fmVksP4tIwNIUs03pkX1kqQN+rEtCuKHCEmkRnPNO+Sdskdr/LuIS+cBtp0cwolYpJoOc5+0G4wP
npokGI+aG7Y7V2h7P2zWFX7YqzlHFdQJe3GbD+NLjJEWouHp36bAKr1wza99gtGEjO1PpVMctPYl
ACHrXKXmH1Jdxn/IRXiOxVtTmiYGYu8flbgp+Fbh0EB1I8oR6u83ER856OpLLFvLGPWL8tqMBm/d
JQc78OIHSG4nYntvdTMHKjhL5nmXK2skF4KOzwLisJg/YAMYBK52MPRKHue+xdczNQ+Lu1A5hfiY
FfmjNbOyFBZpR2cAjlmjvjdr5U663gwN0uUWt1sCDp81/+8fIvnv3x6suKeT5fWoVRGG/nqXzCWs
8toiE9MHyL2kU+ZsnGbC/lAmN4UTDA+lX91BGSQEgqG/r7MiRBtE/8KPg/SzQKiiakfzZDauth/w
KccZPLyEURriFdlc9KD7NoDSO+VN1+/wOXIRUEd2a04HfW2PmXZx0UTc/P47LTPBry8GTxewsElP
mUi/yHdhAJXKqJZziZ9gAHm7Nd21p4kM6JhlnJqicA9FMkOJI8JrkX4gEW99b7x0dDF6DveA+Kl+
YJd6S1V/uq2bSJ41IMdoT0XR5J3eGrez1pSJUdHoBeWg02Ak3TEOg/EU1RWWncsmZL/xNKhmHupt
PCL2pXssgjrLOGuFFpxUySgb4vTQl1goREF3tshO7dD07o5NihtCJ5GJsbHQo8a6wXkTgAe6o2uP
TNcV7kT9UTRUfn08lfiqIzxF4IWa72SrRhjaPkTg8pJoYu0nFQXfUAzBrQR+/togGfa30MfkD+9n
Q4Ud7y+DJLMDyhHavHx/GTpA8PDxsU9K+LlQTM6APde15t+UKeI3/d9y7j+GTq1dhlZqOFaDGUaW
/ET+yjiG3XjuQS/vZyb7vWNNn2dSNaelGX9sdSSXriq9ctaWNOLDHJDR1Lr4NKgmrqdH5LPis55N
3Tly6vCqzcWWy1tcuUV194eb7j98W5DyQif49CiaLIu9n8ITMwudzpu4mQdjFjCRLSSPPWc4abqb
bKBH5f6VRyX22xSEd1O+tTLqaHE1rMTEnaDNmrGP624XQnOiULIftCK7zLaN0rjslDkV164vcPHM
bNQRSHEf42F8dhDEPIYQhK8p1NTopPXe1jPQDoigRbJQ1BPW9jSUujAwr9IJrQsN4KFqut70sMd2
Hr2I1cTSFNgInBHpPE/zhPaNga6aMbTTjTFNuHTUCcKzvLEHt79NIiR/UXlHjlGtGWxvaJW/5Ach
cwh+SAyy1JT93g41cPh2Eancqb2Glws2BlvCP9xp5r8HwCTcDPWjU6cC1KEihZ9++xKqJUGvX1Fk
ljty8CjRzXj/hbBUJpyFr71G/D/Kzmu5bWRbw0+EKqCRb5mDSFFZ8g3KlmeQc8bTnw9Nj2R7Zs8+
+8IodCRFI3Sv9QeSUVbE430o3hvb6W5DtAwLy9m4+H68YHKBKH+uEbcs7K+Fnuvz8pa0WqeelAnC
Ayol5ORGb1aCALGKAbevqOO+A8AWehi6Ne5eH7VoH4wzpb3F7Q5Y+LLscn1nKriuQ8+0ddMFLwe2
S09SfhrFWCFNk+26IXj/3y/FOdNvg2nQ+FF+jysINBUR50mrjWGRNTLr16xK26+xgaKFIsb4kKjO
DQqw0a3moSICv83Z4nQSPVh1195Utbvy1WxXGnkMRaAMdnYqgZOWdVO77KenCXFjtJAWZWHlT+aE
72ycIms6qGj+ZeO3hkTMTi4DSH8nB1vdjuGoH2w9v3MhYuCqXERoikHf3utxchl7ZBFkBhxiTL0t
62hd1Amipp4gUzavLvtR/+L14ERkvKubg14lBFv0/JRTWAz6AezKbPI2IuZfKmKlCG3c5j2R8rQy
4TzZo3NfWZ5zP0XrmngbGwZx7MaxQj8yKf7LssucV52/PfVMcsYaoM35uff7ssvFw4jAmlJu8BUg
tTmk97ZffUc5KDmGLWp3eTCTxnunOhlaqO5x65slbttdbZvGgvhOeDGr7jEtoxuAZ9uiDNNNAuZw
p/bIQ4fxRKrNKV/NxoxXvM9wzGbtJAyUerhJu8z4luZmeIp99QJgMVxhgdBueQe9VKSbD10Ce1so
Bex8v4SoXhg7Nsk+4UMkCS308TZ2+s0Y4mEh4x12jPWWM/ruccIDKfAD7cYlSGJHhtgas9OiPAgl
Rh7N1pEmEoRn/v1alj/Xbz+nTRJHJyPP+psH1a+3NinXtiQLz63dWGynSXmt2wLx8RbxByVmFxaW
yh+DU77lCLmw/8BROu/sZkNsuNuCSTiJ3n0M8RaDDF8iApI/+0lE2nnq7ioBtEVj/IPh4c9kGOua
9e4Ky0DvNWVbhd5syTIM/2pdGwLe1lzpYTNYtwhInRqk/U8V1pzHsCvekVw4/vsfbs6LlF/+cJLv
iA+YOlkyw1Z/X5hxN+XF0HEdWRPuZNnYHoe+1PdlOxuphdg3KqqAgo42GHhf60aHkscrz0E8u0dm
shwg35tNoT/E4+M0OMa2VIt01/g6WrYwWPvRhUjXI+EOCAotLDeGv4N2AeoiyW2ZVcUZTPcmIj0A
cDI0N2NbAmLheYoeAWR+chBwr9zxnQ8UL8OE1CI20kBwhve6spGuT5UFfyzQkjjs1oHSZw+piX4T
nKbMMdODkdpQpWbPlQwX6jJYe0POlnOoUArNomhfOW5H7Cl/rOY4NyAL49CUIBP//Td2/hYvYm9s
2fJ2tUwePb/tIMU41VGnIErlu0Q7jNLFrEx1T1bL0srrZ7HlucjKRCOaCjnhhFiScRJ3shrFZFzJ
5Kk8eGaNXJ+S9etrncOWsmD1uAzNKLvLBPpsHjJVGz3psjtZB44dzzk83tas870TWmyodyjGaK8Q
9mz2VptNl9gV2ZJ1p/pu+AekAgjVlZ1xQXm6Q6oTCrPJVnyhNiocxR7wvTxrh+k2dnA7/6wXuof+
iiyPVv2n6Iz+duQVskDOKX0I2EdumlRxD43nNydU4pN1Zk7dc+a331D/xk0T3iHisDOqGfPSEZT9
2K4VPbKfRzThWcUQ7EIByX6eHORW4k7Upy4Y8pt8NJ8dRKlINWXRMlHs4YAcKeESMIQnDHMOeARr
BFW6/BQ7Uxxv+V8qNpFLFs4iCTugwZxq/+Whginj324ucmSWZpvqTG7UfyeJGUUGBd9Kww2c6uDk
44vRNWXyordptRsUxd6MvNffrPJJT4vqq2ulaGOOlYfyrjE9KqF3qXW9+mrUU7fUHaGeRDqdi4Gk
HnIE7lrPa/ceSw2c3NK2f2Pn+DhWPt69Scn/NLrVCyeezn6nmV/AWDuLUBX+o9/gMWMrboF/LR6W
IJ0egsg4GWlYnmUpa9N862oN0j99DrYUn28gJRjeKSB817GPMVbRqvlZw65jx1XtryP8UlBS8R8J
e+lPc4ntEnraNcjnUgkfOy3+hkCyc3Mt9VrLJtbjR5kblaFzj6pexZgCUkSQp78r0w6/nVG/uFDm
kJNxvppt0N36cD9Z3TqopeoV6ixpoeAfQRT+BtUM9cYExrp2g9lJqB/Vm8QlQLRAeNWZWgE6L3Xu
ar2HJ2ab3RcFYeGG6/pPRG2RDFOcbzoRApQ2iS5Eda2gdmuPN41HXM7w2hBPteH34aTODTk8iFr3
GwKRGh4EXrJLa0tZ+nYIzS/O/EuFezYh7tq7sdzM3wvApId+cocjz3R7G7kD7DYgqWuzNsQd93qy
0usWsTITKZS0HfM3YCzvARi2d3giey6HDEFVvrxSzzrXPVnNuLL+8Kzyvh41QPd6+y2tA/jKgxsO
hxBBIRJ2nMUfZ4OPKei/P+E0629XOrxyQkAq+2BXc93fiSSZFUydbajeui29Hoc+/KSHULe3aVx7
ZwMYCWDPMB43FqskLhYCYXh8YW+YGPeyS2+Nwb4snce6JOj9eSjnouvq9QGUEBpXfzXiwKofzaD6
0VcWhQjRHJZ9ZPmzd4/HwdLRapwD5nGfDWrhQmH1gaMgsjoeJWpMHoyw/bn4WZcovjgU7WNHBKZc
pH7I/4ApviaeiHboksSbLhpZJRTNxRHCu8caoTpbBhJqst4k2rnUU20E1u0P52LkJednWmdtMI//
3nf6AbadgEjINfUeIPC+lZtweejb2chFnoI3xfOgFvU6mffowwD1OaxZW81x9QaO5TIFkzA7TFTm
IR4wA+rQw15NEhs5GmweRnZ49SZzahT3/fE5F25206kJ1vBNrpwGo4G/NTT3sqrRMBUbkQxBK0MT
2240XNzY9N2IrtwXL8S9JFZL7cIOsN7VhBf26GBqt10Uo22k8qCBvfkVH856V4bqs9rZFjtDtcBw
3ChA7Fm8n5MmRDbXDwGphHH6nlaPTpsbX5umVFcop/k7nIVd3JhzopksT6G96T23VwPJtwLJ7+hN
fZQHVYEXmvv2UCx0W9RHbT7IFjtr5s3mXO6S4NCHQb6TDVqF4EibQq/le7rLIkAeWh8svTgHTmjc
lCuc6BHzaHReu5aFvPsM07bRNbc1nEyLGXh2PdWCPgMJC5MhjWhBiNA5yuaf+sjTJA49REoHkgHD
7KQhK80Bt4Z/vyv//vpxNB1gKRE33bYsFra/Lmp5V4ai9lW0l0x1WmtBxVZs6moDrRH83TIsSAEN
DStEflDvj5wUxCBnPaB2gZNVUurtzuwdULDzAfeEeBsrCguGsCBSOnksjeWp7iNDtgDnTLC68/OD
rJRnA5Zi3WSiGmkkW3Zl5DbnQ25mN/zC/oMa2fEi8EzxrELqWllmN1y0Gk3bf/8hNAOo0K+vYoPH
kj3DSzVNYwVGMPLX34Jd3qD3uLAgjeIt4qkgxTZp3/wqNO+uBw3jF99gMRYZOrJCjodaV2wgF4AA
NrJbRm+y1sTbZXdtJxr0XPeVOH5OMRuW9Llr38oqI8LsC1lIfacV+W1UYx6oBxigYjxb39bEx25R
D75Nh9o45Mi2X6s+6sPMm+sTbEV+rRv1btd2obYPtcC7FSbynq2a2UvDKPW1LH42jEq8UZVOIREt
3FsR5+beL3CZ7dAKk4dO98WxRrQTqMp8aqAwUC6Gsb0oNRAKWRerRAuji9J5/hseQOM69jDZkMU8
dRFDrZNn/uryJhM1sSHeBG+uwG+X3S8JHGMInxGdX4mqDt7EUIy7YghUYLjMNpTQAKzv6hg0D4pA
aHhAaroTYrgEs+ywYynDmleOSuaUHgLPoUtgFmvZKKuyTmDRM7TZXtbZyQDfALTDQrZeD2lw1/Sp
fZIfYI5KutXdGnriPKVnGeXDtKq8DsnTLE6TlSnCcisnC4NIP429CQyQnqyO11ZRGRfHVL5M0Pwg
Eavmg5pF/caHfbrq0dp6sAajuk204VDlxB6X0EnQTPp7XzlUF9W3ydFstordvClIxbMRtPfq1Ebf
iXI+GUg5Pvtm2G9MiOqHyo4jpP+UfCl78Dd2Wm+8q+lKjy0iT2nqIKQ3YO6qGNNOFkMd8SovG5Nv
Fm6hde80f3ha9E2aG+RWN+HDaaEhMh/4ItNaNoC3/hapESIYIbYuVRw2+0xDMzhQULgAw4LDYzx1
Cc+4Nr73ujC+ZyX2knk5wkVzCdxpd2lheaMJtuxxao4xFL1TWzN9gLO1VxpDfyFLQVA6m+ylLKox
UVsLbz7gC8EZOZDyaHQ8Xi5Op6iHSK/R9Rv4ktokuocEJ8El0QZrJ4tNXNfHIgTH22PNXKBGVpwH
367ObCQJJRDQ3RR2ZqxkUcSz/d8s2S1vKXkjAi7Stjae31z1XRcA3/m1HEAB37bw5xaf922s5Pq6
Qix15aTmsUHR8sIbXDzNJQs5iouZqfoTyJBrm6gyXbYVEMWubSio/w/j5JzqPMu/jZs/XX7Cx+fJ
bwbzrLhVrfbrZN47bVZ8QyshWU1Vbp5C1EkQK0j1FXt540uDli0ZUO3dD0mAdZjsXppRCQ9eiBGl
p1r6sxlXF9mjHvLvtl5Wj0OpGNsR72IAq0H4INCiWsgeudsdbAAqr4YxmWu9qJ6msAe6aaC7D2hD
2ag8yO5M/OmWBeDOV2NqnnmBoIP16jk5ctyqqTxZQ2e9kmpVl0owDHeRYs5uQejvymms1vGu05RG
oH1OA22aaU6f0+TVnIlUK/eYJvj/5aPzL3O5Fcgk+ZUcJX+e7yHmqhW2CWnEusFKdP2UuNZDEHP/
yzsZqho5TquCW5WZDyIKJ+RIWBohlBj3ixBHlZsyjPSniq3NgoTUj6JslcXaHpyZ4djtM7f29+Ok
E8MwRzVZThg6oS+cdjuMyJp7eTAmJIkJn7lgQEzdfDB5Ph2sEZaeXyjGQ4UICD7i/ICll9/3rhc+
VGH6FnVi+trVY8smJVYvOKoLQrBxsJINcR+ylRPKM1Kq6S7HGGEL7dF9RUwUy15GGkrI+qhnE8P2
+nSltmm4G9ilOkd2flDjPupZkqg8PHveXpIBRwR6YfYj+vJKlO2QXuBJjvUZ65Bp+Kqoyp/oHOf3
iotYcDD1aAdwsTzEmCK5ah8/KfMh6oH6O3r2YGEX/hSZ2ADiWngrO7QZLIw6iPyTbMzHEteM1Kkw
qaavomT46Yotbl92VIsL7y/SAz5eCkoCfynQta8oFxeggGsB3760EActzOpL1AzofMbWu8meF3RH
p98Foqr2HlKcW8DD+ZOIsjfZwwqGez1tQFFa3dOEm/Yib0PxZfg4803lT1n1cSJ7BWYvvnxUXU9u
cTGxbidspp4GPAGF7UORK4r+1GQE9Y25CEhS3yKiOGNL2+KlaW2CYqXv7rEdryZTR8WtqdZu6RC7
7MqZR4j8Hx4XIAoyUe5jvHets1r4ZFLgGqawjpvqlGrRj0MR5dDB0MD+rE90fnDZ47OuxvfTUotu
3+FCD833Y3zYp8q2iNU/eax4BN45sFnCYkVtK6Rwmx91itcqu8xuAcfPXWSDy1t+tgHff1bJsyL+
1qeFdkuizb32zCzvuUxKH1Cu/dIR5Dtg1vXqmIF1wJfRuxRJ7l1CGGrLDCf27UACFU8lCOxYBwMx
lc2yYyJs5HDKDu+9wjCUReoo9Sn04h1pbPc6DQAGln1JYxCKOKtu114yqT5ACb3J9oIbDBy1v0oi
SntZcs0Y52NsPe/I2dR33Xh2JhaZsSKgElm4vt+Wepdd4qw1F20PjwnL+ewiD7XpWkfPdG/USV1W
qH0ata09+pFV35tDtrTmUmG3Gg/gdGcHg7jIkh9E7Cmqknfi3JjZuYUhc5JsZVHYEBpUhGjQ0y7f
PJ89VGmm8Rb6wPBYCOVPSymq73lMbEp09RvBHEwK00m5cesUN02FHWTqZ/Gb8DPySnSt3OyPFqvl
R6ezlQ22QyhMhmVzcZUZiJP52fdsmziwhgxNFxvhYimBaPYWPXi2pbJYCn07ZOQiw7waTvIsGEbo
SR+dS3CQ5kFLQREpvGtkFyA5G6Mc7WPFFvtczAevSzOcWgprKcMJsk6eZWXrIA8XXiMRn/Wy0TSC
5yFWh31XIzCLxBvBis+ZxjxQzrLu2kD24HOmscVnqAxMHNA772uaD94fo5Yt2NqZ7xM/HU//NHog
rWyTRw8c5Cbtjn01yL1uKKfnj0ENIphgc813LwXdJQc5yMtt8NdK1jyRvuuVKp4jNHF1vxpfwyTK
DyqJt1VuGOOrW7ACDpPaxJb5b93E3C39tVs/uwvnhGhlvT1Y2SFt/RdTw5cOjff6edLB3hBh7d/L
yFvniGWQzSzrlYcS7PcBlVL0ewb/hYd2uGoL3YQZ6ERbWzWnI5jB5Dhksw3VhDkjtFinvURlgrMb
oWC1qFcoL1vfJuGZyAon0cMglHGD5k93NNS0vRFFySa/0qtHUAKA3OKg/h5gyueKsv7T8usXNcjF
S58nOJbh6nQbRYaysbJhF5lElrJSjF8c810l7UjeSst3Y+QNANPy8UtUfJfVXuD+Vg1TDAHxYWru
S9et14rV1zvNU7PXKsHrR/ErwmpWeucP4VMhzPTVrSO2iaLzN7KIdsysGqsM5y7tyicg3tgyMLrz
5dtHC1d1mWWvbqpOCOtG+bGL9ey+Dgn7GNoAtD4q9Jfc6LeTXasoxaP/0ij9vUkm6QVDnWAfFi1u
J3b2pIF5I25CbjHNiFAYRDENqIZadBvmib7LDPGHLNVV1xqLrEu6k05wR9Z9HtBXiW+VwEREiUyP
rMc+Kr6V9cRFCFMpGxyI7LFsDmEbjq+IjPo8qJ/1ehhvyqSBVTRXt36QrkQ+NST7+vE1Ht//Y6/J
s3/MFY7vuhYoz5kIiLFUtb8TROrvfNsJthb7xSWiB3xA4aM7X4D+3FzLAJjThV9CN1GGyb4rvcy+
C8dqAypFO7tzVae32m2Pd6dsyyZUEuxpusFdtNhqbLWPOHg3x6zX8y0v0PHSBC1AI+7SZ08ziUCU
uftu9SHAOo/LnR3kuugr+z0lS7Xo6h0qOelTFeFME6p5DlPFx7LQrovdxHrtggVMtDLxeX9NNPUZ
Qp7xZ1Tcmmy5kfGNVGRuQYNmQmv2Sq7+7Wz8aP2P/ZTOeEWYrH4Iy/altabyvksjgbmIh2GxgGyV
RaiUNWlinMupiO/00fkjJunzNgqcS5VEHY9eG/lPo+buZX/LMTCArh2LO8fI3xoSU7bvA4AjC+9n
bDlBczgPbd6fYeyuB3OMn8cpVA4GFjqreprst1xt3qMkxGUa+gOvRKTEdRE4bz0SuXCSnOSUeJAY
WQvflXN/3njpmq867RsBEVaU70agGG9EqfPQOQ9Jw3+H5xurVtdtpPDmuvng6aFx9D3MCeaSbLTM
+sdZXZADCGsz2cm6q1ZREk7NNm1qTPzmIZ/j5GCho+UJ6x2zPLEzcMM4fh545jT/uag1Nna480GO
yKPE3E84XqES/+70vXriX/LkmOggIkQVH8e5iBmTtbRF5exkqz+gKh1OI/nIudVExGpTVUa2lkVh
RM7OURxrGVhZ8sQvj0dpFmObK2eePwNK0fu1VPYtyiTxUXYdTZDY/pxBmXsmWZA+xeSufVGYG8+P
8YnGZOaBvQRexzzOd7JY4oqCb1n+LEti7oFPMKyV1lWPss4N6mSfGUitexLCb+p4IJJgulxHlG2w
IbufrMNKw7PTjdXbULXuDS90X9PetZY+F//FTjNnGyntTBVrxakemwIScl48IRxfsCbNp+86e0Z5
14C1+2k4i7HpguzLj+GKyyUPaaZYmxrmbHrF7aWEgXkDngHBLoBlz6Kr+r0fxgoWJxSBYxkbP8ZO
RbbqFR6LkelPO9naGQoGlIkG537uXNTNa54F1a3AW/N5QPWnMGrw7aXuPrIoXfQqO0CYfeUOJ7Xs
DAEmA2qPTo9Wwq1OPQWcIWvBl6i0y9mquzzK1glrZR/12AckEap7QUhAVoehph2CmJ2mHOT7GXLj
igLTcp4yRwwNblu39pMhuY+jgIyRopCAm0NO8jBNL21WDveyMKT4rqSJ0+/kBtQvxh/9QzNAUztP
X/AqGu7NOHjoA1GiYx3Ywd7FxWkdZlBJIQGbxrkHxnWTgdv/qU7hNQRtGN8V2dvgBz2L+SAbKjBS
Nzg9LGW91pXqEQOUQ18G2ePQmOe2bZxzpTfZo1+k4QqTNncrG0t1ivbJQLRQto5xau47y8GJvO2j
I/RIe4NM+MPUmtFRVilt9uNM1n0WPdfBxeGzzz8NgXup7kiyc2lXjyLstbcqbgowwnm8AWervfla
d8TytXgMhkyFODk1yywItbfWh59Yjup4LgvPu0ty5UUO19wBw4HYqtlDEbTOCx9vgSZKjvEk9Bds
HdZ9IZJHsi76ZYynJ/kyt8dQ7LQ4J6Y895KDnBrTWNn690GyVwq4O5zV8eCd/oAntDMs6bMozyR4
QZ6JwI93lqYBPAHKYGJeDo76/zn2t6muYIh57Of0Nm+VNQbH5cLtQOuYWadW11NncCYgkqi3TWkh
9hZvQyw0ZOW16acBqT5GeGfgFiMr5WHCfDc/XScE7dtvs9y5LwoMeKLR98e1iVDlog4RwsNLolfP
eAVNZ8cttzwqB8Je6Y8qWV8b+biz/Pz9s/46NGi553ub55jepDDbi7boz1DaZEEOtfVg5jcjJwh7
jw+rPmYmM/C11WKQTHPVdT5doH07+uI+jH2e5A3XS+wq8Zk8xKQuZm3E0dNP15JskIeqKffwt3Q4
c/T9rLchU57TzvhO9jbaGXKOzy4WPy72zGg4/PQR8rRuvW6FNV+I0t5fE15Hs6cBFas3YnEty0/o
oLid68y6762iW7SAadYyyyfzfdiw30aejXbrnAvU0aU/GYZ/95kLBP5WrOWgJki0ZFm19i0B6PS3
Ac08XM5h9UaxBgpZrz8n+fgUK2IxE/FYHfN9pKnGJirc5lQm3msIbnp3LeUZ/ukiNNAWmFtDm8sn
j5kVu5j2JOvkIYUDiVO5miLWoYoUY9nh52bZu5yHICLrbMNI+XKdVdbJGWSXMHDKY5BEADU/Plie
ytbawCQSdL69bhACMHS7PQbzt/IUDxMRj+gIyFYO5jj+WYxcHi6qHSfdcIwOW0MagDU6ywZsHRQN
WmSdZacQW2QZ4dsZBYUa4bVStv+YPEQNamLrKzv2fvwM8RdcLmjahzD3biDuNmcPG4qHJkNHSVNm
zYEsBXrYFY/TBK722jjYkDM81d/Af8ofGjPrL4iArmSjnMzr83ZJnhX13nk2Jw58RIPjZ9koB2EV
DyW+em0Qd9rJrJab4Qa3gDb2NtZWt/8to9XV5rVe9v2Mvn/0/2mO5q++n93k2Uf9ZyBe1qeOfZ1b
lq7fQ0A4bFP8m9LohkVYdSejML1V3/1D1eQ4Iemcrr6TXaHG3skqWZKRG7av/zRQziVn/hiI0e8/
ziWn+ej1Ob38WNMsr9P/Ohd42fDm1yo5UM718Qd1k/7Fwc1k82u17Ck7ffwF/zDff/o1/mGu/+EH
6gYV6QIr+IpPydZsbONWaZCw9tws3Vj+bCo1rzaVznTv4uwP2SZrzFwxllbQ20Bu6dDFVX7CieVR
libyVA9VhuNK4QftdYVaEvZbp00QLHkbLz2ie6eCYPqwwEQJZ3CRwcOIuRpli2RcXRuaBkU4lq28
zGT3pNH+Gomm/LQhbVQuZGU2tzgDoLFJ6+BCWOop0axDKBr3zg5CDtAPdkpaCgT8/qobcGVcF4WW
rmUX2QAEW0fNHDj7ddg81nDzY+EW40lWBQ7RwjILcbAWzp0cJBp2EogefPusGpCz26CEjXfU3E2O
bOsUbc64cDafdZNx7/lg/Rw/u5XpKGMacYmlJFNVHyXZptRoAsxtMnU0l8pM/N7zmuLqkvsGAGUK
Gzzpxi+hgylJqUzOUQPWzh4jfEw69+f6GMNpz53iEwC26FynKia0mLCufa2OzvKgxkF8PfMbbMTh
xRbL3xvmzkUVsvo2ja8/DZjrZRF4H/DhIF7947xzN7cWy7rjlpJf5NrNT7qjQkozJ2GRgsN11cNU
gwPkGT1aa9iuf53K2gjTSbGUvcJGmSyUYxhwrZUdfL3yxBK8wI6/0NkO81ShrLN9h6BKHRmrDpzG
UR7qJHGPI2DVFnb3X5VZqhBvgTnvdY3a78OMBzfolJDllD+5OWhJtQcxNNde2+Qs11NsgsiEN/2u
YbdwrvAhHnsY0KVeRfYqraZ22wZ2uWib2ra2sZ1+hx3a767NQ4O2nRKopy4XjrUdfNw3MZB019fm
poy904TZOkLPs73mPH/pGmtDH7APnfmH+Wxe5tm4Rrezxrasg7r740wxxFgvcjV+jaPe3FWVFuyE
ivO876epQSysD24hx4GJhYD3WRUUdnBbVvicZaOJ4SG9htRmQKdCkjD6mbHkI7ljNWtcGpqlCrfl
7Ne8B03db68HI8nwS4TdQqL+lwbZ2dGUU2yFyUEg+KdhRcYEWDQayJbs5Ryy5nO22rSgbTnGc2+D
VI4D9UmpVdhV88HPFW9cFPb4TYSKt/2pTp5WI5K1MW6KsuR+DJNFBVOplVXnyrKtWUDbxKQlqw8C
qX+KDdcHMjz9fJDdRIQY8K/1dpOaa56y7dJqnIqU4VaT+tIpFhdrleXaGohg8CAb++FHI7/AuLD9
+mtSj8tr/kLgWHA7F6+pDlk0lennIioOPxd/G+vRquFNsmi4vw/k9qYHksViWWL8tlP1YHoQItWO
Nu/ohWyVdX1SH2OcYW5llT9ZxlptLBJdHuODQG9vu77cf/ZPe4BkbaTmYEiZsjfcBnAsW6SmezMJ
4GsLi4DPOS3t/Gx5brICdEb42B8ofjbMZ7IVp9B2ZU3ky1ayufMjnBRl5dzn93G/ThiTj1oGYpja
VRwq+kYzEtcBV9CAMR/aGGfLueyb5Xg7FbtQM1Pk3+YqsKY/usjkj4kb3FpHlmmpIcFEZEyp34Pe
cTZlFNSI4uvV9eDrebQAQTXCeOoDYnUm7oxWabxMWWZvYuH0G6Cl+osHDXJh1P54csJe3WPWjRml
QzQoEr5B+jYxzznBh1nBIfzmz6rSeUHqe3LiXegr9bYXRvzoeu//D3TkP3Vp9aHfoB3wVbXQDwOl
ZNZsfn5fIYoJK5ZCv2Kk5FJOHkg+/1RPViFdTbg7HLLcPUWWU3xFwU8lQ6DFTxra0CtAKBbXTjls
xVjhMZTU2ZFg37htaqHfailOuKlHarXrZgWOSk+/ko0+B5F4VJHiuGsrDQ5a1pgbGZm3PIO0SNt5
J80e+hf7ct2to21+6i3EFOUuXY5puO024by1/xyTF0r/4pyJiGHs2RXeOUrS6cbExYxgbdchw9PV
DyoR/7lwPejlgxL69ZxNoL30xXIUFaQcwuKHyof/ELvFne/ozV2HrCgp8nwnv2hEqBtib2BiZc93
MAYEkevOSPayaCI0IgeFY9I8FHqxk9Uo7/wYpLHnvmmjGI1TPCSPgT68BI3j349hHtyXJpZ6JfZE
K1knD2GiRag96/Husw7hiYPuDs5Jjooc1CqBAaw/J/KAVu6EHwhkyZlcHoQTaKuq4EXzWdck6p9T
55Ii9AtcQDp88LC59W+I2yEjAAHOv5FlAu9o50Uk0MY2CxEznzvZRoqwyGcnvcAgzkKFZ/1TJzXw
c26Oub/sGaS8inMWF+4qHb7UetEee6Prg7UbxkdZxFaG/Y3RPsEtAe2eltlFHnBvzy6pnq4J5vQn
WTVVZnPwh/6uMMPSPFlZjhkqODdHj51VXGu70MSBIQ0qsYEqNH6xnSdkppK3IkviHUHKH9UZZod2
y9OvQh7AVomMpto9EgUtV53q7a252LVYtoHL3MkeTXfbVFBfGqEV9rIdOr77bwckHnc4KK77zN+2
3ca2a/0Pq39uePYT45yyWy+rsi9W5qeIxIkbVRmy9aD9oQ56dZIHhTXs9Sxw/XBlauksWpg0mNGD
hEOI8ucHbuUSL8cjaRNVOJqjPbkcbVROkDJkoZpA/wCKvM0ypV+WKNrin05jYeiAftVQa5F7mvay
TvGtmTITwoNx4Gnc2K27Yh1kfGkd7Du9zuWbisq/JxvzPfcV48vgsoZEghpfqTQDMBCi9SQHRCrm
0NiHIp/bGqC1/EbF4Mk9JX1BBv+jONY+Kfykjq6tkWyVRbNQTtfiR+eQ1OSd30c+gjP+H7kaujg3
9Dh1Iuv32HpGcByjDF/WRtcendrOL65q72Wjj+U9Nn3tAhtc615WpXH4vdSz+CRLToOWO0OOWaJi
qsqTlOSY5WPH2Sb5jd3VWbKSpzAaJzXRj9dWP+pwXApVXgwxr+yhiizYEXEGwqb8KtfnArDfspvr
qw6R8wRkdZLpPb+Dh1puJo9BQ2go8opwKZsyG99wlq/TTYIsHpaNVrtvsEMGL5zWWIem7jdS/gtN
a63vbo0BjqFbOSmrkuTmR9+MZBzoat2RfQEYG0+FSpAyq5ubbM6hA2TaE0DpvpA8AKrljd1FLWIY
iZnj7azIs25rgwR10mfdnQeR9KSDylpIfJVuie4kMgRjG6/Tn2RRtjapENeih3LRYqj18hR2ICVK
EVcbJbRQi2h77W4iHIiJVJi95159MHVPf/mnHmlgItI4dRn5B+LjSf/CDzDz9inIg4yHmyL18WAA
Uf5bgwygD9qzHMQiKdCv84gg+DHADMl3NlakoBo5p4cr3r4mBtQ15IWHLps2iFrxjIcaA8UW45ho
LioDfC4EKP+PsTNrbttovv4nQhX25Zb7IpGSLduyb1CJnQf7vuPTvz80HVNRnLf+N1PTPT1gQlPA
oPv0OQ5l77ebDCPzPjat+mbTiDaNktbXcuFSthrYkz0b5FDiZf0mtBa65Sqo/20radNvZM+wMFeR
JDW24hMiK/Hdr4MSQEDPKCGQnKagvxrzUjaqfwqrfLwieIn8ZIUapzEUw6NS4rstKKVxSceH2yZ/
cIfrYDjhw5jOhyis7Wg7jY12bLzwa0sHYLQ1NGXc1wn93xJ822cjFbI1OugR5cqg1Pg0l0rbhn6Y
cJvF03iVcBmCTvs8ZhB2pmpGFzNfh/xPqmqEIDF1HpRf+J7kf9LoM2elmU5280mwxIlPvgIJhv70
Z9zt+xTbWPbdv6v7Ptki18r/pDVaof02ejD12n4IO81+CKaJRO3dlple2MUqcqdqJ+YYZNXPmGg9
ZjCOc6zrj2A/PqpGRe3IBFt/sZchVUJlk8GpvJ5kRZwyNIBukDXyjH2dJ8Ol7vr+ctttOF9LWBjX
CMmhPaHq0WvdPTUw0wKQrNXHueX7F/dMEXrblJV7iyKL/6lLUoUy4Kx8UIP0LFF9XObwLKvTqq6R
WA37tFnPtm082WFmPvWNp9EOzKv34jIXl/hrL9sPTdo9il+GErqXtTeO7Z6qMG2qUTfvkL2AMLip
E9QMR37aMDI8333JmDXP2TKIr2loapAQGZI06ddu4kNI5AaVfVmUAl+qqFVRIWhU2IZH/WyEo7X1
4mL4PKXm56ow7B9lSnsScnxf/zO0HOzPCpphP3gFJYfb/gwNEEh+c9UscPrPS2ixXLX+91XLdvCQ
lizWFqiHJ50G6Y1T9/m2KgvOpouvmKL2AJH2RDHmbx+0Cc3jhIqhsURImAxRNdIGqpSXyvadJyML
g/NYJB/GGfniOEG7M6Vr/DGzCu2xqap5WsnUmwZvbah5u6k7/29nBjXQo4RPMehHcgHjXqLF92Z3
tzABxJ52biYqawCxl+umS0N3r+k7qjra2Sal9BM76lgPhQNd1hj0J9WFTJ+Wn/wDXXw+ZQ3NW4sp
C5quzqvOKMuj+Djj5B9S7czrYfPsLAbMEHB+I5CxkjWJSgNP2+hdqmwlRBYyVfmgqR63oOWjvAKq
Rtixd/dPR6512mtjMtw+XTb5Jj1ERdBOh/unQ7C9GrQ6Pqle+BIO+vwoQ22Cl1lVgHurcVFmWBZ0
vgT+KZxFKQrS4Js5jYF62xI3in3w5vAj+qfqY2MjJEkrITSBBnJkkCTN4TxeZLA7b7xEBXUClDNJ
h/3Db1fBVo0SB5VBcpGSzstjsz/TNmisJPMX+V1/9jOe3UYQpw+jEtoP+nIfohnLemP6ee9tnAhZ
Swn5XdzdV1Nu0OeFhma5nAz9MnPplEJWzb6g9zGsLJJUkHnY4cdwiIqHthq/3fIUS7JiXiICDgon
8f2KoI07/OgFXnuMwgwyPWQMnszcyFZemM3fqhYYsK7p6SVtG+VQ9Urr0kxKZnwFQhO9T8NxHx3v
LzGakYZ0mbm2nV5hfd6hwVU83F0ym4v4f30VGod3fneourXiG880mYPdpimHumTJ/XIYdqU03wAN
O0wF5M+2V1frGiqJXWol1pMdDNaTBzHXzsy8ag1hK1qVLqoKD34F/fwSIgNAwhi9nWGvpwHNOAa8
gnrJO6zoSEaL2ocRR3Re9MaxS/XK2GhIW1xUgsUnYSFISdQZKnctqbS+re0jwu8v7zNuUfVtVvmV
x1BCfgCsAU1kM+uf0Zj11wOKw8/ewn0KI3/+SPMrbE1+E+xVtabnZ+YFPTOtHxP30+XI0T7chwz5
7QeQfp6+i5ur6xvqWRY5n6q7SIfSA5bfU78Mgd/wzyhTe4KDU2ZZluog3RdKTlmeoL7YOWn22RkM
TpWk/89NDakA8EUkwG9Tr/5K1Rd1gEVQBunSYB9VA1o0fF9a3ySf3S6w925keHuDDPInV0uvTh30
f3olr6lZk4xPFQKvZ99F/sKh8/jPYCvrAWR2G2durXNBwYFqE4yUoBQGmigtmJzbr3k/9WdvINfN
kxFXbzc/F+9hvjLSkRomzVpC7gs0ZJez2p1SJYrPrg/rA6jC+Hw3xWcvCzKTIfNnwBBAiEmPRka7
KcR+FzTM9bOf1fmZVErwwU+jv9QJzlCx5uVtn04KLe/nZ/EMfa+eo9h7laVbUMyLXjw16ea+JzLy
cD3UAUmt5aoyxFpzpGYeXcRSbc++IHu+u1+IHhnngFDWl8xp9i2VzGu9DDKzlgMdmGnztuCOPt3Q
c/IK9k0nUVfb18gMnSuqbO2RZiWodv6xfUIDa+PkE9KxS+xtu2sYTyEs4qefV3PQY4xiMCBGgFhr
FaGpsCkaZEr8RfdKmeafMliKm2lvTApKLyNUh1GOyJMbmPMmV3+Ysao9ZBSTHmdynPOmcAttY/Eg
2wokx2ss/5LP08+msaVNxPXdL3Pop48Jr+B77ntLnwf90ElXcEhsij/FkiF1YMlcyXTye9BheogU
gKs83kNkFuthhmbqDEGxhmBpNTevptJaH9PJXU21azzbi9WHqbOGDAIY2GLWrWKhmjo85v3YrGHz
qXYZR4gYNDtqqTz5vGNtWdhNpgBktvtLZLbO8xhEzrXi/noL9ngJO7tJ8j2RxSRynnkJSRH8qj72
fvQ5cVBxWqlJB7oAmmzhy54WS7ixhU0751dAP0WeUXaBY5mfcrC5bZOYLFR/u21h03ZynzdfSz9W
vu7xotsCm/drHarNZaqbCij93Dq89cmyhDsat2Mv9/SNRMvgB6Dbbza8deRjuoJjw3IxGRxaZUBO
UL9AKO0UOV3y6NJucnAmIHCLZShJAk6BWbAMExUMnl8j1Z+Qfk/IAXDeA3vSq2/MGAYsWtJjB1Dm
P+JkRw7VFU86bo6V41tnpVjUuWYEgGlRorHI3CmhOT4gWj4+6FrIL+6XmYe5kgN6teMV8Mj+Fugt
yxIDA3LWARf+e4/lm9Y2nRCxaFUobVdySfSVKr8qrojQeNdWV19syDtONkI7VxmmJoanUk+OIBL5
Bxdfb2ZownU8F944G09/CckKnWDU+v1esLcbBSKHJLrEjVpuZnozPjlhDlUGQl++VSuf6Kl97Dtr
firLnHPLFPnAtTKoM2mhtIfMhiErbZ6hMamP1TgU+86JtZe61H9IBJ2IZ8po2WuYef0WNQXjbGdh
Q6bBdsxD7XvN4be0JjeGk34hQampKeYrB+T4G1IUWXlDg2I7Den20OP58c/AOYb+pfJiaA2o4+zj
1vpTWdhKZHAXppK7KbO+6ehWQCb6nf8e69GTvUe0+k9xReTYqYULA8qvy+n6AOQTgkfx5/5wacYO
LeWm1J5aGoM3TeEnWzFpQdOeMtRtaMKs/ri7ZFaPE0rknI5DpNYQvSlmvm/AK/sy89UnCYGvg1sA
b3drMWVBzXgkuIqxkYsbU7bP0AwG5pcrxyiOn6xFvh7ppfFSuTnIu2XgxpZskAfWNmrVlvpKliXQ
mMpTPsK0GDrBtylMUA8TDVbHrQ6qN5GpQnJvWhRYK5HcyzK/pzNpge6NoTU+dGX42lBVerRAx774
ZRhsjHnIDlU89y/RONn7InPyjazmyBI86qn/hyxW3B4fNCX6Q4Ox5qordnw1l2HgpYzbv11CK/T3
gszGesoP8cTftpjejFSfzMJRsR9mnqdyEbR5gO/Lpbo53KP1ED6ALrAeu/i1zKfg7MLrcraXQWa/
8/0uZEw7OgvjefP/3zp28Drkur4V9YO7MMLdlNlNJ0GWxSZ//VMrIfs1uy9kat0jQKxpMB4Td79W
rE7wprnQPYejYaE1pLrFMewL0GzwSK9Hdc44s1mxcujmKjtDqpqdZTYvK0h17UwHDLen2c1GU1Ee
q5wOsoE8T/ULnWZLQi6rE+cBbQp0+sr8w6RNLwoFxK+JoxnbIVn6VgdMkvGrLvUqGu364AwXTrJB
ocn7kM/WvoUv6FwvQ5zlU3kU2xpU6Ic6fdhFgx4dHTElSAttHwbgJf42rZv8s2En01HTKmp9aelT
hx8SB7gBgjycaqBcqJoM0VbLP4+LJa57nJhWZ6Vrxe7Lc5m5x6a0us8AFvuDEi0NRo3Zf9XBvLsc
RP4YQIFuW7VWFkoQ4wPf+3cPNZA/srbgWRGO6RO1ppWaN+HT7Pg02qt6nq+h5Jg3QRA/3Kqm7VIh
lXJnXHD8H2H9Ekv8Aa9oK3qWinVjONrasKEYDhJ/+liozXymXxf+btV7jaMxuQLpsM4TUtcrRLHa
zyQXIsq3QUYNFjOBjmVX0wUCBj4115Y7GbtUurBUlSbKPGsP2RT6F/HJLMu0L4HpIZoaAip2lkeP
tQyV6blXyx8/p9mQn+5+lCuHB8V39xIAy+xw7HX07cxa8Z4DH1BhDPs9icJgWLnNgIbl0lTbRmGC
OIDylYbyK5RcprOZy8h+0JARoMrgzzseGOFGCJbLwqhXakgDkzW3+qfJB5sh5n217932QUxZFVNt
6bbpCjuJ/0cPRUXXRO4fLEWfN9LU6brZAG1GHqNYSctnERl/jpFbX7W8S770h3GYiy+2ZipblWMy
j9bvswN+SJgnAKfSj2TOuzs1RUsx4KQP4MqHKYDdAm2yEgVCFEAcr7VuDBhpMEBcF8Ro7QoDRljX
FsfOYUbuAZYMK+X+F4Tm0xh7Ie24dIsHVhl9Aq8F0e7iC4JghH/771WZia/wFTogHFofE73w+Zr1
YT2N87hzkXCDVSxA8bMO5wiFRQXb/dGbSEeF5lwjq9bqx7bTdr5v9u1KfBm9Sy3sT159ixGnZmn6
sSfwnX+oHZgeEcKrqlWPeOzeWGgEymZ+hr8T6kY/U5FqcsJHwEPJNkAVfq0EafRoNwpVc9XQolOb
RCQY87rf5Zmafpzzwl6p1Cf+9JRo60Me9j/PMR7b0YvBGZgmjxA+oXJpOqc22R5iioiPsV6k674N
8w3y8iiolklp7ScqOyYH5dOURiDI7OXZ5/KLONHZjtC2O10GN8sPU2Qk87Cih2fgLctUrnHbKtfR
CV+jPEZ4ZrHEH+aJfYp5c0Ufr0AX1LPiD4AZEhgp0arXRjA0c1P1yTpyXww4bJ7qvL8EqqUdwgql
2cSqeXmW6ZshLL7kHu/Nd9c0c/IELuYsrQ1nxLLnaxNyb3FjZdhbatTF29Cdnhu4IE7xsiohvFuR
4FNDMAkdOOfWdY4oUFxIgU4qxbFQpXVjfoGbiGJau+NmqTybgeI/I/sEJETXvokl/qyKTBhXHX+N
iIR/C7P6sV+rVd7vJa6vGv/a09vMzdz9aFroasZhpu3MyS9f46nbFVTY/wwV9APsyJwviufVj3QP
K2t5vU96d5Xwa/zaLGT1BipHpy7NujO9J6+BgvRQZo7GH0WsHhspnaYzBNAwQ/5oo5TqlF8Fn7XY
1DYTsJ5r0lndYe5LEwXOCL7k0fjUmCY0XiJ+iWBMfGpBeqxutQJvIhP23u6XdcVcajNJQh5M9gNf
trfl7GdHqTtHWnpxeSs551rCg8XufH1f15SXOieCm8wdg9Ot3KQF+kebTuRjW3W2s7GhZNoblY1s
SjUA3dOGbIMiJfKTHMjIMrYFgE3deDVj4zgoWfyjN0hytUGWvNRKMO0DAJnHLJ6DTWnxciFqDyYJ
Zk7iiMucxJZZTj31p1NsGZByjrfgea4VDedTYbr1DThllmqxUbQ43uTjws81uVdolnzIIfsWVMSY
zKdhGWQmg2cgnGzHYb+66cVWGknLDpkbkXEd6N26ab+2DTfy3Fl46yAuGIWl4JfvHia7xL9cA6iA
C1Sw25XLESbr0IZSRSZKbBludmg3qEwm7XfhWq/ghchX+sJ5deNe5zhy0vkCfzr56u2TX/V8dxNi
h6Bdpk2K9MPGnMLh2tfNgN4UMyQ2ePM3OmUrvqBSUXfI1WmCazoa9vdAifbC4nveJPnxnZ9M02Nl
9uY+8Oanwi6/NVre8nIcGJ+cMv9WjEmEZowoEHqIAsXBuIdcUwdzN1sbJYyMF/AEoCDgt9oPvabu
gi5GZYb6wjeZ5TSS32Z3X3n3GQ2UdpaCtmxXas9eMl4Cu26+eD61/t5B20xMyFhQrk1i6NQyq/kC
iGLhBs36i5iGDygqcT97bVZeSeD9kD21YXMPq117I0HQMcYo83C7E7PRuo8ZgPtQL5VLO+rxUzyp
GTCJ5lUsGfIm90ECGuYhUHrvlLumd0qXwaOmyIOl39OkQAGfNNfOi8sFeKJpL+Yi3uQaabKW1TxU
rUseqM9i3TZcUrfpX0IvK7bIlQ1bExGzpw5Izi6j23nywysgo0dFjb19DbL/Wi6DPkfhAcK9YjXa
XWKtSHqWV0ONx2PTq6+isyGuKve8Y6oZ3+wqLTaTGUFsmVUV8D51uKSa9tBQwP8ort6foBF13fDk
tWkEnOSBvpFE37pq1ZxkgObe3vMuDU1KHp/cuvwy1Gq/AyXU3EjqYRaApH7KPuWl5p26hbdeBh5c
3TaABZ/7xt++skZnuEz0o2yal52yWLJ9yPx/badcUm/IRfKaHKNw2cZoGsvgqgC5VlU4N6uMf3Do
G1gB9YYSq9MFLN0CxO2Q3ex18JPST9BZKA75MF7wEvo359a7hT6gV9qFun7IGkTM5A1jbqKqf5CX
D3nPmI3K5U5k96upJa9WZskqsvLpqXJqmv5ynYS3TePwCgnq8NEq80M7ORG6437/pZ45Ed1KiUiu
qUcrVYwvNoeX0CytTzlt4NdJV/4StzqTCAQuYWxnc5y2Wh7GG3XJ4eewfR1oFv2KKDnwmnDJ9d8X
0Kr6Kpb4RQpcZrILVuavYk1SDFiG+yI0KOtgag/ocg4nWqOHUxsEP2daN741vX4gQx9HH9x6djz0
AoAWIVPyGtZTdUz9fnoq+xdqWD2KR8uJzo6Ah83VzON3cnma2c1LU+bQUJN4rI9xFVCKLIxh1wHK
4clkxifaVI/gD4LzAJPoqkUV+Kno/FeXRstXkJLTnqYU/vBaL4LLX29XKEWEtCYm7ecKSAd10+jV
LbzpPIZhC3CZXR48BZveBUg7ReGLgabFZtLH/jyPBTWvZaYuw913N9M698rV3Wa/a+b6atY/lU3e
XhOlLHncV9n3ZkTN1JzGbySz4m1huYBt1ISDHX/yaaeYHFsBHMRN0L8kLci6LoMR77aK8O2HzPZW
sigubYguSWplFx8QE5qqVlxXe5rc8/pZcdt2pRuQBboDJVIZHHCFSAc7fOZU/S8Gqfod4NpLo7bD
p6IAdjPGTrt3dKM++QvtVhn/mF07+Rw7XsBjb15wMpXxxZi7YZ8ZubdttTjaehDYbfrZCZ7qYtMg
CXi1Gy+hZGZP2i5R2nzdTVn45HQ5TrWPv1SjUpDGY4MMWmoqJwQFnpd/yHybxzzL6jo/eWvwdEr4
ARrGYj9k7R8BIKOzVpv7xl1+1lLCkuHXwiy//tL/u8oVc8A6z+yQ0tacqvWhd60ft6d92ZTf+Zzk
OGhg1Gjs+KdZ5ae2MhvIG3O6mh2lth6tZZBZ4obWozdl6gb6GWudDnM6r8R5D+zd7FCHoCzF/ybE
g/p5D3byhxrrFuTCXOpNSK/ByV/bmb67rwQmFZRx5hbbpnO3IvkMee1YHsYC3XaxjH5yi81twTCJ
WYS3GxBdR2748cOk7tubvCV4akQvO9g5YjiMxQnzFFOYnsaHMXq4WbIQmdMXSDKAbkHfxTE/6f4q
krNjV/WP0KlJOsXO+MEZtGHv+5F1nEy3uPrcvDZQFoffDKc5yp40rp6TsuLvDbrd1E/+qrqpp1Du
9x8Sw/2Rk0s5i8siu3pxbfco1oQIxQffhgao6a1oW41N/IwQKjhc9Vmve3+rUZ/diGlzqlwphpEc
o0VmPnrkgG49J8t8HHLlrLXmXhn9bWbU0Zchnp2T1Qz81Zd9t/YCzTpRM0aUxRxDOO0UTqpdhWRK
Up17rab+mrhXH0qJk1f0+als650Fc/fRzxCYUDW/PGqQD66LHu1taEyQ9YDSdfIOjR19nkyn3mZL
URP8bIvknOssguVRC7LGR7hpeYmSYV7ekO7m3Rc016lMwtuatkT9Z+i77ZVHTbMMl3xKePYU5+J4
issdnARYsp1iM3+I57B4kFleGNTwxQZfVjzwbj2fnRxZOsL81gM1eF+87YWR/qhZyh8DHfR9kHzX
hlYD3D8l16Byo3MdwiLaZnb+BbDlVd4CoNl7dfipfYriHIBrEPtHiAjahxqdqo2WTv2XKeDuDtNc
9ehPSv8lt4JV1w/2px6qvmvXT18lyjAb7xA7sNCJafFSvXFp5zmK2SeAhxytfJ6cli7GybtFUW6t
d3YbohQGYVlM1vFot2Z8yasg2ipzYX3iUAbmsxzzv8bqhUem9T83nj5VtVu/1hG8Z0qZpbfd6qga
R9I38YVj5s/dtR6l3KeDYtmdpVB6RPbKnMsvSZ7FLzQrIyefxdautnggZTOsovQu/1l2NP87VW9d
NDgnHxMosgHUsdDwF6nmQfFttlQTls6yPjlu7R3GMaE7KtX1TTWZ/TXtemW/sNeSAEjKBzsp1J0H
QOQ583wDRVzd/+Ik9XdQWNVfIbD3GzvPqFLb6ozoZATTQqtScEa262k496MznBXeoCgEz0exLLBb
MA4HZVyt7jE3+7aWGcl4lqVG06CeCSEIEPMWJFfxS/gRmgHFE79HG1wG/prCiz1eFTfKH8W4u0Og
CZdwhl2iyVx9/25BgtF+0zejVzlrd7mkY1WZSjUqCo91EvdIG+ttZKx5mjyiKWl9Doq4eYgCOnYm
8pCfU6OqDrbRQzS7rHpQem3LePb2shq1NW0X3CfOsto4LoJErv7UeB3l6bBIDonDj6ZE4DZp9BBC
+V1rQcoDNCh0tl5LN2me5P1DUNaPHgRXwbozSv3qe0BBqui507SIZAdDgtBlDLvl5RaVW+UzyUHn
HOUNzduzAi2m0hjxUYJlLy9BEPe3prm7X8WgiLUdet3e2Eh8BNyKwnyP1kS5pgLYPlJrBX+0pJjm
IXW3yLTXWx8ig48OWrVPU9BvKd/D2zdZVMDSwdWPEqzwqncyVFj0SugLH/ySBmr4Mn60ThUe7/0W
clJe/KbNdy/+++H5lz8buvrsxe7BRPHiLMPchJRxfmMGZqzz0uNmq1uc1RqQHy2B8336ZuPdGbul
vgVtl63k4moBe0uFmsXmXkHgtcpex2Ocre8liPfyzb+3JV6qFbdihthqZh7pvnePRRRQ9kXiczUs
4llW13j1fhqddqUNgFU0armPfqLR7iVTCUpWY5DrIIvr9Gzzoke3909CveCzDr7oX/x5sMKPNOxY
iPZAwba7E+jdd4qPhv15V4z84cpCrdaoIHqFdiw47V67yPkk6K06aXg8WObNkrVflqwtkQL7gjX1
Findn78i6yiztyAsvK305CL4dJiaaLxK/62RDtXOM0JvI4t2lmUfIMWStduwiL0aOnSp0qpr+z1a
uXb0URZlT+IgcZR7Zn62DPcbN9ePXWIoAPubnwNHO5LkzaO4c8W3VfLRmrqK/bbZSZheGFANyTps
w8OuRXiboxNk5f9MyLy33yRoZEnsfEnl9CL5/WZdprR7+D850q0WijFSURV8lRDHU5eKLV5nIs2G
XKbPzmhbkU2RqRdlFKjUaYHmUv52WruFbYWKO7Kstb7Qj/8iEBIqobtpLlxEdwYiRQNMlSahs5YQ
CQbN5oMZ9KeNtHUbaK09Geb3W3ueWGr5/d6lLfWdoPhx4ya0fkZLC/o/9r/zcI1b/59ckbJCp7nQ
YKi9u4uc1gHaYDiAFZh1SeQ+9ugJ5kGane7+obK6eTXo3bAz1GRc3YPvF9CWqyx7yZ9kICj+vnDu
de7KVMlyZk7mX5ANKNdUs2jyXsy8HQFjLrPMm9RDbSd/0emGkoD4UljvwQqHKMkG0ZCgmBIGl6Az
1Q8pulsrXuLh7a8S7UO9LIRq9VAvlkS45qRv0tyHCGvZIAMljVXZUcvux9Rd12k/3pIgdqN/SgJ0
yYsyLEEcZHq/VSuj2rgqut4rsDpwJXr1kSIFKd5CH3e9XwHMEm6a25TvJr4x2wh1zXsWG3G+Y7oR
zhubZqZ10dGo1q6Dkn4seCFbbiyFsXAk/m3N7mwPGyegiSCk4ni7r6SNueXV0jrJLeR3dJ5ePLXr
FkDmRm467+5B4pspMR18tNzEIrQ8dDbwgmnjhHqyesMDKrvn6ckAsfQg0b+7KEy32iqZeu92r2zk
hiiByUImSlfACYajRyR16clzkssdYL+4isV1y6EvZqgMyUXNIJT0o7ilPT5pH6a2+XGr72n5fOg0
3bpKec/kWbKBlZB38RycM2UU7zoveKRsAqeWa5/Ec3fbZuftYnoHYEciVIasnf6YVcXdCwA/Wf7t
VTQ9tmIKcF9mMtzg+WlQkf1Hf/yND/HGT7ViIpLsBuUF5jAOAja/fzHDIt3dkv6/zFuNwKEddh+o
I2SMLf9qk6nEH2SwQrOBXQSVhnQR0hOfTaOO6dXJRazQQMuY3uMjjRT+xSvGmL8VGso5AgvxJo99
9WwYtGTJj+qX6aSdv+khg1qj7B1eZTCmILomASnhwtGt3buFPA2zXWhQ93q3MMB+QgqDKsavKyl0
L628EcEvyU9JQstu2hMF9/kkViZ5AMljuSzEFGCOxfA91f3qUQYyK/VtJmagdt8LBTjMO7+YmalW
j6ix0wg3gNz+3f56KuL1lJDRATYUrJdjyHfHR9RlTKevGVozW02H84nm6/RJc/L/c4TrIzhTWMNT
GbiI/pngU9D+6Xd90w4nX1dXZd7S6xWPKSX2Go5Rc+FNkMGqLeNct9ZGpbvh5hI/ZLE9++gsrzWl
fLiZ9212ab36nUGDyz+3aQvvArzxCYBPS93eN9zjCjMotwPVjLWsykKjuU8uwMnjnbK1GGyq1Fl8
ujG7LqZV+dHpdicSytZg4XfltfW2kEmDmfhk1fdMaH/LtYeCBijGCk3RUH+s7VZ7rLPWmFZzBbsY
HLhrpC7wLQs63KvTSmyt18J9NiLGXfUkjzeyLpcwVdVY125MR+GyUYaxSKNpobt5Deei5jHCxWTh
dsWbXa41DjBboxq9o9aOwQfb9V/ccki/FiYCi/o4FiCoovTrhOyyRrGFPGQUP3AvpEaLUMAuU8t0
XxVBsy7aUTkj62J/mSFAX8gzYcZVoCs2Pndm/jw6AFP1KEZbIK3mo5tX0Up8Mvih2j6ZUNO2UArc
/Jrtf/cGioQSoE3txrVciwYU0kiu5JKKkEatRRr97pMZiX9ySQJoFdtaAn3X+hn4Dun6brMEy1V1
koVHtAn3kq7L7wm6Kftj6MeYZmkSzbIoKTwx/167ZfvuEan2x1gBbZfwu1s2sibXu6/9+3qDmlNL
MPK9Zro/E6OSHRUzUZ0o2MjUb52d3/jhcQSKWu3uadTf7buvWqr7dps1Jry9yHJbG7S4ydQ3o3Hr
Uv9YlbVLdp/W1PphWgb4D+qHqCxxim0m5BXAYRY7iZHle6CYt8FWEDwLjd1IzpSkNoMeFNFtBrX4
v3z/17gwQJmeg+leLhe07o/ZsdwdiJbssWs4OKxkKoMJkLDQMkTYbC97vPtlJr659jl/Z8FBXO/3
S0gb2dD3U76kIMdn3PfKbJCP5Di1SmNTPVu8c1AKg7vOneZNZaS8KgANhMKEGcAVr1jJVAaqCnCs
QB5cLKt3/2+D5TLeAiCT5ftV/9OnB0a4UiOwcPdg2Ss7CkPLTlb/nUOoqqyhvJnPyMiteBPtT7pA
wNCxn89pqc3lUaYSo/OU31gVCJx6QFyBFtxUPd+WEQZb0UBbbJem7JMz+Map0rW3Q/FPU1bf+e7b
5CoS8s6XdogtWnEGO9HyGapPJ/nqd595v7Ti1sUW7oJh5SwsGJZiHIIMxvWqdfMLKI+FSmHBi1Wz
flt461tiusY6NM3oQgK6hC0uuZLMlkUtHGHSQTSpT0gBDb1HYjqx22hhok3OVaw3P6dpMM5QYZdL
rdEI6SFtUNttVejFVWWCvj8sFA3YTu7wuj2O09420j9hmWbFqDkpW8vwM7IJFZqKwnp72yPrjpnD
7Lww5sl/nxLNNm09rQ3NzL//w2UVdkQbYlD+j2Qwp4VzxARYAZ6flZt9/z++X/H9SqrE2SoGD7yD
sbo9140DHe2AyrfM4lLRy5XYt6l4Zzs2y9U9Ht3HH60VpztZFf8tROx6QIxifZsuV6dfoT2Pbnyc
pjE6oSIdbALXrzbjkvLoR48mQkVyHLWmIzRMIU9WurqH1HDJgIgJW+N0dFOO4ou/iOgmgTlzW2mD
db4Plm+BVu+TL4Bhgv07/3+aQNyts2yVEI/9IQC22/67X/Ec+CN0umSHOYEWOzJ7fgOOVe/rugdO
q4coX9H37m0ivsHNG6dG6eGQmpCMSwziUfHVWAad2uJjMFa8fi6qWYvLVlz1HCT5/nY/dyuLehEV
p/X9tg0dV3O754vv9jSQqUcr5WaKlXj97uEwF7zMaUVfbUS93eAD4AOo7JVHVfgEL9TIoWIeqfkg
625xXsw3YoMqcFdFl8TbeFkW35tlCR/VoNyn8fhNVvMG9EoJm6hwM+ULaZPMwHWiKwc1DwxNM/KT
a7gW+RDNKRJOTbT6rCRMBmF0opcsX7umHm5SRQMJSkcIkh2aEpxlNut6cKa+tZCXLitvpoWbx8B8
ZZdsUAKzWTUq7dqxQ7ODuTROLHQzt5n45izyTyOt5+/84bLhvqscjYwmshTe+H8uSMh970RthLpA
X27vHzZYZXygCfmbYH4adSnD2cOr4INodBnQ4Fp8ajG/SsQsmKFfcf/pkwuEC8qInO6ba8qGKYXd
Y9L+H2VX1iQnrnR/EREIgYBXqH3p8tLusf1CzPjOsO87v/47Stqtct32xP1eFMpFCb1UIVKZ5yTg
uAIcGrZ9y3OnzyNAC/V/qEsaDCnBbkjHZadHVfw1AIKDVzFkl5F4KFA8EG3aIk2+amFonqK+FcgF
JNqXofzDzSQTAV4e5BhhexTIAX0If+ttxrckrT42zhUtnxRqELSQZBz0v65WZtKtwZWPlgbOehml
S4DHsNfQzE8qq+lYsF0vC9JLvfDWORkzrR8OM2h/tcoGAVno9uzMZYqYZjSA7ec7GHiWHelHUf70
u1vyX9O3Ras/LbV+jasuc+dDV+xc6zuOqlBGK2/nLva7S9bVUx+GaFH8bNgovtK06blojPAa4YzO
d3Kj+gbcHBygC2ZdzKkQz2iyPpC+CDT0qzuTswFhD2qBvo+gNUHXMAqrbbywS2SV6luQOB9qB8C4
gHNon/QabMGkF20Pzt9qHM9W+zmzebrRikQ/0eCA7PMU59OYe48ymZSnMqcA+Xhdo3zWGEomd5vH
02tgtVyFDNV179zrNHT8CB0MfmhMNthaEgf9nrzYhKK1gFoOHQ3VLOzT6NQ9mCKlkmSaNdJCs4iB
0+pxDVloMLseMB1K/n1I8gEzC6qJdKRL1Dp1VRXm7qp0Kw8+q3kR7nDEwRs4QnvjlAnDOJl41eI+
TTvdEDnYAks7Xx3Iq5BeZFcizWpdM040o2FdR94BmzZm3/IDLSNVC8ANvAq/LSGl3VoNquzAa6ij
CNPVIqSc5EAzqsSkWWnV7KTE1buiwk21JqAYq+3RV8WjUEpUy+2F7+uhCVF3jfpQ5RYaAqf4tjn4
M8ppSm9EthRHcWMbn4NEqwD0PbD4LORAShZPdekB9RYo+6QwkE3eFebw/W6lWoM6Hf7quMa/i1yh
S/GM0hSOEpfpaxfiaKu16w/4OJdXNBKX17zBY9JTcoEPKfKGsbZTujsfigC2njUCubhUokFTGpYA
xbL4VgnAgIILZG3/N/h+673TtdkVp3poFJJNgCQObFm6DQ4dsytv8LSf8iMJTGpm28H2lvzQ7p2j
F5FrQECuZmyTYdZRVgW0TcPxulIvr1OMVPVoTZavbpxm693Tvcj0hZPxi7rZu5sPCpRSJnFn+XfK
ua3rflPk+3mcjYsBkp+2mMa62qGPNtjg9HM+500Pwlya0oCC6PlcKiXJZPGqhE9n5fSwhsR1ITCx
59WRlJyHVe3dLb/TPgRZ14esR0pGH74agG7cc9nTky6o0aDBlEWDFmCAVkNFZJwNAIzulOTYSd2D
QenIRcWPMrbtFnQVVLZToFgCg2iW1wG9yCEIyaWMVP+CpiVQWAd1Xq4+cz6gdEO5A6hy2nSCpb5B
+7R3d2vo5wvxbT6j4Ubu82gb1/e/QHQqEc1w1hHJe2EexgIUFw2OcMCuHaT4XxBYTdNw7LA1HCrA
nBZNtvogh5mCZvSnN83WJSbgvVtPerdZ8ur9GDHO6wrc0Gi5JB8nzWt0/MmQAJqe0ITXfXFFj8aw
gqEkNm4AJBwO9gJ60cqNnpa+X3wjQ4dpxIGm6qV5uVyGObSsHTItHRK1JporQgHu+QmMc5e8j+Cl
Nx2OKsfhZQ1Clq6w+lPBJ4kSicB0DTJU+TcTaDsADJNRYsnSN2f1MRETAA7kMLg8RWUcKrdbkCx0
HinvpqztGbQBOmeYjuy8XFOW5evqFG9iAAYcLNAJSCWfnrDdY2dyI+PrerlMXdQEb9qhC9MzLVrX
k/dD+KEDRjTYDXYoFMRper5UxgkUuHii/DrgMME4NRYIrslQ585P739fQlZUQJl46tCadU7h7iKt
2ik1z8Ie2J7LL/Iy6/DF3srveJJppgals+kJQJZ1jTJZMtDsVg5qgHJP6d8LQ7r/weXucu+FcTKg
rI59+g8Z75zfn74X4nGlTk8z0jZjBp77sc/wz/TzF/P7X9TdJccGnbKFU9lekQFxBZ3P/ckCoUYG
5ELASYi3AX0oUCqZPOcBaROPprSczLEBeP81HMlkppm6hIpzF/fhiuTzoHu4FOsre2c1QHiQ96lu
4beXJJf1BmnJ3dXV5daf/+FSLU7qgTGgt2YYe1wz6wNIisVZyHzDok/DUVgjwCMgqYHHDO1RJJNz
97ZCH2JYfl23eusL0vC71b5qyMvmwxo9NIqy8fCSgBqQgMXb9V85ZNj90JSGUm5OajkY9D9C8kJb
JGVHnV20NTIQjz/GKLu4jXakbVhpCV8totkaiYLexR9QACPAguXz2kYtYYLTKRpqwV5n/65jdQTg
TfLhU/A/LflfQz/4PYj/r7t8WPsgqlA6OPz8ONb1jUjCHRLdaHfWB4Bj5RaeFgCnLgHTVnioAAaC
tpugN56m5JMCm+qwjO7zkgL0yhvmDEfacjENwgKZcNsC9knp1qg4ix7AVGU4G4qlhbYBAiO6Qlv8
g5RUsSlikD3I3SMNrdzfrZXA2IY1qMMx/iZdLw11gj3PxrL+wrbZOic8RkMucpqq0VfI3G6zDAFO
kYARIY3koVOCtwWGyUXAQG5koBkhK9OqX0OubcRvhrEvlj0f8x/AR0FCVw4s1dtd24qvgP0HD45W
ILFLhqoYh3hHTQarlmtRtq4he1CfgxokR33No8/It2rHSRtmCS0M9KjIsvcpUC32AEzKLz0SVpdQ
q5GTzHIPxXb4XyYdWdFV9+pCutU82m66DUZheOTjzhpoV1UwWqNEWrgs1V9tmjk70qc6klA9R5H3
mNioUORu1j9ZOC7rq6U66wBdf3JQSfZE+rAdh4sGtO4HPRl1ywEhWwz6KbWgsQeLSahWY9Oi4WSz
OsqgtmWd9DACIvCvZ0bquOjhHIlExwTKLWq+AMyL8yXlq46bHsJZeXEDF2G3j4aqPoOquT5r/c/Z
JEKgRYEM6VnUebAjK/kplztdh22wAxphPjET/ayttjOMIVhFvQutGxlE2eZAEi/mHYnKwGvzOGZG
eFEq3U6WiwNKRxyLemnJnBMlwGhGAyWqXJmtopkyPPiFprMA4FM6ks/DEhVGRcUGJcIBYFShyYDa
ybmjVTviYx4BnXWtBAOA0QhieCMAIAXK7m59bWTIOBTjTutd85TWKNAxSrRfeTSlARwdqEt9G8gR
1UivOrWubEAs0zRT5JOu0HAq5imzioXe6p8WioP6g/JUxccGj4AzDYEsSxBO9iqSzuBGsyvH+R82
c6sBjBpcyKD83tO9Lft33/WKSHvjASuvC+q6fuO2sbMjWPcwr7pLVYQ/SCL0d3Sl3ATw/IBQCdz3
HG+PeBPXoxUoPkUTwgd0u6+ryT9kqB7VNWs60YK6TuJjnXTAJknF8jlbwGtnZ9UeFHbpxwD9tLc4
MJAPR4fSN+DVcr8NW9wW+HS+OA2gAcaCfUtTZ94NJlCqyA1vBl5ZTs0fZtv1qLPaMGsA3fZbvw4d
NJfxjMQlKceI/zxLvjtWRr1wuNFzvfbJ6c7yX1O85xyDVoRHC0QrFxr428xgbdx5KJgGh2uIsgtp
YKPRZcClepvaeQfCgcrR/Q5YJp0XNnjVvLPTNEI/xAmk7n5kWFHnka4OF+xOyV2v8fAj5YIOdc/o
WQXgAcRZffQ+W47W2NSocwcz4dWtXVSixAb+VyXeVTGIeIcqH7ECXJFuBbxKrSy4oG2AVDQ8gF6h
SyQB3y7aX+8Qsv4/QR0cIOubjkV/Dm6O8i1zHL8UXVae68CNQE4opzQ0Ap/qOzkd+vKMM7POB+cx
qtLfHMlAYhUAoilDv8LaLyKy0UWfoOwaQcFRgva3+k/Nqi33WElQvK6eOPq7lgBsoVUSr46FtMyW
YaMdG41dF1pNg4PO0xrV+fuF8PbIkeIkwJrcMdCVeisVyUJkJnJYGU6WrEXyj3hNKhvdY0AbL9AO
BDtxlaxmklfuE3J/XUpR3hhSyB+QGj9pU/7FX9jA+cssYPOwZjrRYFqDi/aSFrXWKMxMc/yqpE20
+quDciUdCBLgqXxWWZJMshHIXms41Oe9rnYtg5vb1em3MR8uocT1hgBgOAFnsNfBlDIeC3pllq/H
NKNhpJdpJadv5la+Qjf0JqzMNMtkHJoBlQgv13P2JyC2+BqflpFRhXpYRaJySRZQK2hlD6ZRt0Ny
TZYc6Ea1nKnYgGZ2HCOrJUzm7oXeXx9c0lkMr+ULPDdGzV8DdbKeYeln02sTIKMlPLLwoWZDDwwN
abr3pauM35xJHlXTbZALhVC3Mc+5ACyOXEzKOQGEaGzGKO6m4KR8uDlu5ca2qYF80FhFxLdVnAAU
3gSXxi1vRXcK3CQe/0NatAmhtpxb6JI0RTZtQCHeGeGNbKjL6k/MHNzjrLXRkKOMCqg3p6Cq+TVG
CcS1qwCVU6ExeiVw0VAdCegtDAAtA/asYVyJrCUmepfVp494BFpVfG2NoQUO6jg5AR/Zs5BCrjxu
G+0ZHA3tmcmZEh/N5BOzbAKjE49RRqvjZO/xeyZJhj/S0AbBtfyaUd8wd99MOX0fGVZYecru8uoL
cOvzPbDSwwuQtMMLzR7EOMMzN+n6ZZvFAegVlA/NghFnjBu1xkWBqznPQP1A0HVFjz0P1qnVI7Zy
52o+dN2on3DSpwOkodP2rWvuSSL98GZUOpq9JyJPC2A3ZX7P50FH8dUdqLX/rltvi/XgdOA6CkxR
hgKmScrmUiKX0rwoNwIiiP5EGhooV5wUZ3TKLqtaJYARxAEpzNNQNqgXYM2J3hLsLEYrJGi2PY3e
MNS7iHq5eHjX6HAS6GUFNpV3LzJ3by7qxaZxIn529B1paDDSDHhlwHOzY7yIPSTDoyRvjkWdolv3
N4l3WkAZeny74GsLzQx7+sEzq/wSTABvo5/XrEccltdRs+rU74esb76kV7/TN71SgU202Rs9CKIA
pq+fjQx0vf46rfWwPtJ07LJLBDibw2Q3E3qKpOdk15bmA2MfpRp18FMbVHIKqAzh87kc10iRAADt
JAuwaCU4iuP6iMykZLhfggPe9pNP4CvWgI2c9YdJ1liTrufdNi2b7EZS2lrxNdOCJ5JAvV1dowG9
8+5sX9E9bV9pZmp8PoGeGVFd+wq241e9kw1olmBZCQZl3bc/ulzH0Y6kIM57VLeO2txdmBTxjfvJ
NOzsgwE2pBdm6V7WiP6ZGVPwOYx0cCrAKesycNxo0xdako12eGHpwvFCBSPqe4C3Ok7NhqxmsByc
Hv3+JZAdB4+1jn0BkoJ9EQneSOME7QwQSG0J0d17kKVHFRiQZYJhq5aSQa2jmWFp5SFPrU8kCRlU
uT34stQGqY/hHB5CmjE7pSZIumraMtqFdl1iIMFYNTqzIoCjFlJFw8hAes9RHLAjX0CZol+IpoAa
xvFU1wJ5ZdpxnnQ3J7YBF+FG9Uew2EZBH/mdBt5sS6//TMOFgVriYw72MGvvRE63yzMgHKKzYH6i
IQOSEpjQUuS8e6Nle23u5/NYshNw160XUTbHUA/KT8CawYehBxV7LF6cLLJu/cJeyEdDGeBZmyMQ
pg/Mepkct9p3poHSKRkB/Kco7O204KBb+m0Kl/RYyAMRGoBXlQJPjF10PEcPpBrpfObBBTX8ryvI
EFnLpbLtHpxvb3ojHoDpLJCAtPShQR9jWVhXR+Aj1gCAYsjMdrMCAFB3f2d0BxEY44VAAFqJBJDV
hXOY0bsEXEaJCUDK3AHIuemgM14hA/Bisa8l4+CZKvU9ygFBWB6XqOlG/0N6pqGSsyBragMULqBg
FbkW+t2EQqj6x2xbQHjFGZDjLAY2lK5xRtdUH25omkiZZmRu7cgBhSM5lXiVTDOmeXdKclJrrHoA
Md6jXJjhc8uLcq/iPlyrbxL3WOfcn7u0nHdmMs7bOXWxCckmdEHjexHnQetB6KixIwfZV45aIpzl
4z0R06Uv+elRXk2kvVtwNyUTLbXY3GyBgRB5d/Hu1rcAhH+9IM+2FqgCUDQeLHdDKx/Pk20MOYrL
YXmV3/P5qft3FxMsPWv8f/dzAws1Kes1AT+wcQ1w5Lx3CxSwZECe5Vnwmbd2tsvinB8E8l1bJ7Ys
X8eLMArznKcqtl4hhSPZpjNkBUMzE7CwuiE6ZJmZwwsde9SmRzOQS6MHiKZpytHKluwtCTgfO93H
Gu0hV5JYPcRHPJFQNyaNbx68NP+ezHHZoIs7OiskTpqRzkA1DyB83sxD3X9OKhPvjUM3n50ync9L
Z1p+HxzCFpkrNCd1vUdT1sVXxxysAyCZw/gEVpoOvd1FuWkka9Uct/3J4K5HkhpMSY71W5EM+B8E
RGY2oMIwlj1RwKEAyOEEptaWo4t+tM+iyKerMXThCR3P5wE7x5te5eEtqydjb446XgLedDTTwFgD
0uvLg7ownGjLMoAjUU/l2mlZdqPw8wkdu6tM7ZhgOkMFoezhJM8pbHeRiz06gKn7Y2ChJhxn0lcD
hYnAs5XTVcZlr9b3O3UqqZhjOZBDho29nRvWUanIg4ykMyqtAmFlyVB59jMsGbq6iy5NFr6I5E/k
u9AZ5oTujS8s2GgB3rzdfraBYzvqfjpm3dbOup6jr961n/QKXV5T5V5IIr94iJMDQLTcDWDp3H03
DcupNjNc4JBrHQ4L2qXW8eTD3iljlrNlkuchk5QaZBhZF/iWGYCxJYrYOalqdqaZQGsJvmXNeKt0
ZIizEn+llEZS5Pa07yrzZJqTAP9UCyj0vRa64kO4gBvBc8rsJYic8Ew6MCoIFJqhgxUJrI0tdLYd
CFTFFkhQGIFgaJsaQYcmcF4EXEDbwocIPY74JM6AXrg2zh6HzeDoXpb5D3C5/fag6O6MiHzu5HQC
27X/sBKYnekmK3kIljvAWqAEubhoRlru0KaconLjp44MDbAgOhTkw4cGK27KC2chKm2m7DCOQVB7
PAAI9ExTJqdmxYG+PgHUUNZste2CV3SaqiGVJVrIoKJOS/qQyGeABfQuCoScYTS90YkyfCeEiY89
I/fLLMSf+23ggK7COfmbTDPulssJ2ADYJLbGT3MFxp244tYhYrw9aTqGFDXtAKbQ+vY048c70WxV
kp08SRk5Mbpe1+nDcnKKKZLyp3D4lCO8ulwY7fQSSfqgSccTHY7RjP4sNIvezgWV4bc6cimdIXo9
F3xYosR3HdXl3zWHreP6tVk7KO512UGzUaESgsfTpz+TadalvaVpTZV36g9650V/TLI0VEL3rozD
P/xXkCmncj35b4BsTs19JYsIxSXYNx1XbzKsPg8Li3TXBol9HkXegu0DvAshDw+oUZ74H2+iloZx
90lj5ncjaNCsY+kJko4OKsJs7iK/gGHQ0S2xymERBatyjg1A004pUjhBi8egci+Ab9GsstYkcKJF
q78xJObOGes/iybwu7kH3TU63AePSwD8dVp3IE8QwCTKgGd4JEnDYdVldlI2gH0bU1ImQ5X6tjsG
mynQ6h1gGrMeZ5hjoPnU1EntnDQr8OfbWRO48JRBtYIqqwI4Az1LdRhsuwL+MOhTp6mvt5HuTB9y
5gbI46MlsAgMoI2J+Q9CDh7bwEIjnYQTZgD1YWhhuTRl9VOHb2b0tvboByGwYR6ZP5yuqXao6B1P
k4RHG+RAM9I9iMpFMxAbHTFYZ0gcNRVB6cI2uwzN8gIi5P4CtBnQSUrGkXac4r/ivHueB3N6FkD3
2/VDYvtAbC+Bd6N9G/GsPQOYEQUBSYnqx0QyhJCsBvKZ3xxN0OwCWiWZ/Louo497HY+XjzS19SX6
iI6DIzrfcUAsra5UxU37Hzz5864p99jEc/dTJxxQvyGP1pbcQLFT0tg7oNmn2zpC1hqPGkBtru/b
SRBuojZHOzG9XtObOTZJIFR/fT+Xr+qrzT2jAb9ZwTRpB0APf7UNMFt9z42sPjzoV6BN5feweyBY
h4clpOvjfdFxwNHZvDB8XtbzCbgjFXaR4TIDRqKokY2WWpKFVK52Uqohj4FOs3qudnK1ab09m9Mh
bawN6SjQjM4UUJDKcCRToLt7IItuNaY/66AvRvK+axdUG8jTSyGLo7umfZ0pXWDm/cZhmo6jYbzP
A/oLPkDy1Eyf1txpSV5N5MXMBAuCHJtObC+0LXfYd+G4yd6oneaC2gPf0NAYjINv1ODU4bFA2QFJ
jW1rQGyotcKjaacVO42F09kBjU2KgoEL3nocoPdja0RDwplkd5v0DYlBEQ/cSxrTPccpyurlbmnd
OOGoCjWq5Wz7KWpvcoESV5yY1B9oyBw33k0F4MGVrihRnVtMKCPWjRupjeqPIXL7y9QCQEQsobON
we+BstixvSIL2l7JQDPS4SRjQg25g08VPB7cjG6aJhA7DPtRy57AoCj2oWzjiKmXI8iA4tXmn7Dx
axDifX2hZTNOtqUvEO3xAcJ/Okk0UCAZg/TgrRv8vO3NTasF4QUY9GxBg62Lswdr/kQ6FIJp7ZWm
QSnAeZ4Wp7YH45GZI89MA4lNAagUbML+Wk8KChu1fPJcohYdasK7taJPKuiI4U4GZbRxWuXVl5ZR
lLGY8RwFXuOyGbTgR2aKr3mfshcguFfnWjdjP6q4/jLok7Nf7DrZpk7/3QSO9aXogfg3sS98RNM4
CRXA3XBeH3whqQWQ1qc0qZad3Y1IM0t30oWTpgEqJmkPoV4+C1S9gHp+BulkynIvAEHgkURiUwQ6
V+4VMXvVEUgEuKledQozYi6tT2VqD0A2YCh+ycPm3Ess0UHiwwmCElUymcnyns4t+7paQ6TayNB3
bwy+S0Clas0a8vcyWSpwPdtGeDSNESwErZYCrVgPt0OdtJtVrm07BsE1F6AMlnZHQ1fbmN4My0HW
NQluEZpA0EoQpfyU0NSSDaQk07CKjURgupOlO4l3y5lmiANaUDfKD0S26Mppgk+BZupb1uMsaT2r
/7U64D2dScf5RaLp2zZva48qAB4dRblslgYwIK5lgn0SJ+8FdpvgQ/Fp6kqMPrTPgKGE5NjhxcnR
HL5s71xnZzQ3LtBi/C5h4G5J9XFTV4X5IpCG2s54fds1AMb6ECLt9xEUF6GXuSiK5k2bfKQhHxfN
qwNh7pVOq6Nqw0EztS3myN6gvtQFsYcV3KxYq9HiHm07kWo3UtEAjKhuC4gA4K2NoQN+B+k8m+xD
6QCyj5wttxgOpnBtbxpq3QN4zXCpZLavzbQLy0X/kVV2+bIg+ypTgt0yAm830j8KkuwiO7lF8CUP
xdbk1nzpSrlhupuGYdCg/rkPvMZxghMYCZcL4zV02OUtF1cO5E5iM2rfJrsH4Pab/i7iGivpAcED
CmKURFPshzirvw38iW0yxkj5qdta/UlB1100DX+aDK19ykfdy92FjSdgk+FMnH44dWuZSPN9CpxN
5BvHazPb86bXJwMNIyngbkipLGD5MXyL8hgjNr5jZ/AdkCa7D8hGdMdWsMgDRjpzUQMHpRjHU5Hz
7hK7ZfcBL9/dhzbHEwk15eWGdDTwPF6eqsheF1UMG01vGgEGH6L6e6/8ulkHiXE4Rl4MwNQPyqCu
86a38+KX60iDVqCmqQEwBhquR2T1i+DvAozGnxONzQcRpdN+4dHwZe7MZ2Dw5D/y3n7XIQFus+UA
1VIv/GwaxH/CGMf1QK0Mn4U5x/toCQF8XI/sZgegfWsnrntRBkgIK5a5bAfZqb6Jul2ct3+RpPQk
0hAFFXouaIrkermpRACgJInrFcz2uGmiXPM1vUGSXuF8uaC3Pzmmhcb4X/C/yIN0izHfDKOcj2ZZ
lD72GMmOEsmUXEZ3Dkp0LJAuLUCdJVUZxfXJSMQLqVRyGt3Ihc8cjqMwmasma1gG+q0d/TVdPdlA
PJB5uF8hO0msl+abbOXG8exPZE+C4VQizR6WKp1c32QAClOqKbaDfaThaFZyKOfGYkme3c0K+jPl
gfU0jv2juIL+BOD8JWd69JnJ0p1ZzD/RaUQjSX2rFBuoxxOKOOGfx4yPx9hEO9B6gNFlGQ5oNWxq
ZmCGCCDArBnAoojSbTY5JcoA8BlLgQi1KYZsBq8CanwMOQQcWCrYwgP2WIqq+IdEKgOy2mQ/iDq5
oAJQv0UWgAvbGjCrJM72wm40KwZQ2FhIbdphxW6uHIqqdVGD1Myt68dRDDBiVL9WqEFAXzIvz22L
cki0Sj/rBQuftWJKnyJWf8LXbrSqxqY8piWY6ZDgavx4KMUWRPPjZRLgXiR2xSjNQKGVoRZTcjWS
noYUVQhgP8N+FijpJ56PvcdjczxPQ/ny7wfGdLA8y0a2uuoiXy/LdnOHs6J4BGcbhKBOni8bAmkh
dBUaUiAP77E7/RqWdYGGCKSplzzCEfOv4p1OAzxxqBV8Qzoa0nFMd64zAhRdbpzHJJO752bcWujx
RVMJtstkwEmce3N1fxARgPzdNgWMFJio1NDFzdaNBNAu3/SWBmKrmkty6AkU1g+GppXcVT3KOchg
Z1G3LzR79NxmrG8m4KC3wkapVGCkNYDsY7u+JVXGdvFQaKsPOTp2W2/RjTzj0Tfrn5Yi6/y6b5Zt
Ix9iTRXqFxY36NtRMs36CTXJ7QD6zYXMQjfg/rbGqKIf48yLHb0uOqXJQKGQxz2aenHGhi2D5acy
72waJk4S6DVxbnr3EOnzxkK29BRG43TibzMSyUC6Me5QvKRkMqslKoLS0axLwUOk638/qJX/wxX1
MZrXW6EVaplaAUTkn7fy4EPie/dIOsPpxVFvbjx18YPKQR/6xgMTswjwEjrpPmN654PdEgfG4Db4
HBUlvnon1nhVpC+fSdeYBoCqtBT9jq3+eVwAvdzac7Ujox4WmdcMDjC1NT37nLL2O+uS+U8HGy6v
BejRDdh8OspwLmZu6CjorP5azF47cDZGQGP4OYyB0aPrDJ1sSkeziA/iYJjBD6UPKzu6mZXjPiF7
AHKxgyRaAARPHHzQrC740I2DBpQQneFE2OCYNna1xTOWbaqwMzW0hOTjQZQ5EDCkOy0Eleh8aYr4
UpAL6STjXI6P2pg4X4okzw6UalaZ6PgtJ205+AoeDOAPyYw06cktqVJgNZOclxK22QodC9s7YMVO
XRagVxDlxKEeFR9o6ADse+JZ++LORr6qSG/KFxITufpDgIccQBQBWwCmmeIlY23xIRPJdBoL/IbR
4YMGQ3tqTvhGRbk8us3P2ez+lcxVXvrmgCJQZS1nUJL1trO1gxrbVpA3A9eJqIPV4JpBjCNN5OKU
LpK//VF+JZSFlmweDG2Bp1FrBi+kHyce7cw6RQHE265D7S5AI5MC07jNxCarUfdOPpVhT+v2ZBZs
2S1B/K2fo/w816DLAqtGk3hTZMzbkEjlyDQRvUMnWeQGOeDjdAFEJareE/mFDWj4J1sWHhS2GQK3
OY6uYIPrw7001FaAA26WdOFemZ0MfLZtdqsMwE4swM4QGy6q6bxE1d4KGxe8cT12Uq5p1RuBI1Gg
KgpjeSqX6lDMeN+cez6JjY7jgoM9ogiQxKKM9Cc2AnoUxLLFrhuXASTEch0N5rG3reHpTp0guYly
79HnrMyO+CvMN3x2ow2gOQEXoFvXmZXB3+HY4v4n8T1wyslPBgsPDrCLeXdw4DQlrPCsA/ByYIFp
4F0zKQk8fBiQ5AvCdMeLfGPP3x2zWl7SOnBwlJZXR6vU9E+WUQGCYgEe3BxlpW+3sexn7eceZVUA
A+9M/TKhJ+zSxTFD2sMA9r6b4e891A4AsyIUonTCDL0JmBg7t8+HS+04qImVhtXHlkqy9KIrT47L
kWqCSulpxXs6cMUBTq4GFsH/4EyXxNfBZp6i+vRwK+oSNNN61Lo6RvM3awcQD0ZCe471yeNALDwn
U5k/c2C5bd220LcG6mefFzeML1PBsMsxKgH4xtkTyK99FjdT9+LYNg6aFqZfk1pDQTEImgTOj3ag
2L3Tg414RJGUW6By3MyqP5a8A2ltGwFGEEQbeyTcmwPekV9WkTldcW4XsKYnS/4DLDNeKClkTJRl
ydy3e7bjAYhHFV/AmQZ8yN3U2v25n9LhjKKNYZ0pXePqZYDzCCAtGAbYh5VlsWf7kPC2Tv7JJqC/
6xootHhnBZ+tRHwAp9n8fTRYvSG9JfVId656MOa+6gOeaWCwMQ5BU+8bre2vQp7C950WH1sDoHjE
Gk+6JJg+kgepDHlsj3cfzSMjDaE7fDTxHHmMMYN/2RTgCZ1l+rC0wxEIenbWeiIKhp2edEDorPuk
2C4uuq2RrGqvrhz4miiU0yEGxEsvgnPEA6wWY9Puh6z+J+coU6IhlbMijqsdWqUGD31bwH9WZpq5
SxFdS/dRnUk81LaXyM+gGSs9V3fYjpSVNdTXu1CZjJ/J+BSPfGi2rg77Kbp21mP8KY0ilFWAY2dt
UHgAxbOmFK0KyRTtgTgQAh1bNjE89jOsTg/9DiSCl2hfV6BRoiVFnqJ0N3KOTg28LgByXfCCxq6h
FhnXntAe26Vvjsh23bImMgGxLc2v0yAMkSEDTkQs3e/WkFMsy7sCqwn3JKJBDcwYOcq330pnZ6qS
FdXSblkHxDVVL6t8aEYDFdY+uDz4rQGVz3uhKczDOhLDofoOuuFq5+YpA+HpZGbndZpEfY5sVuXi
XbrSbX+QpnXaymfdnVbUPECCXDqY45Cdq3IZ9oVePinVf4UnU0uR16mMOYEFG9UqMtB6ORCsJgtj
oCn4GTuPbcsPw7bx50Drzhla9yovSqr+zBw7K3akxWFCGPjuUJ0qNCkeymmyKo8sNNzJqydpExkk
oXggp1x8bOYXf5WV/XH9XSi7B/yXqQEApNITDeidIC9Ig7Z90lAr82Tggc+8IEp7zzLCaK8ssfQh
MR35rVks+0grmoq/riUj079VPbooyaZWu4smzsjvb5VqvZTW5uyA99HvykBXCiw0W0U4548NVFFL
QKNzZn7NKxRNLY6NNIQcprdZDT682lvdUHpce2QnmWbxBDCBaIpvaokKc+cmLzZlA7KwyqzugHdN
ukmdKvfJujqSmWSKs96JWtNbY+ajBAsPuAVdwi5DBTmxNa/EzGDwNJB2izYiaNoL6VbyZh0tFYcu
T/5KuFXtg7RmV3M0w91sB/ZRNE7xmYf8B7CNir+0ZpQ1/QJ1t9xipyFIAJiFBNmfPAECHBzA+ox9
YcrYuawKINq7qMnP9R+LNVvPGSoSP41WvGlbzXomVWW0Gz0ClitJ6aIjlcizK0n2Mk0+d4b02GiN
wDO50baa1rrbXi7Hxqk4hrXmd9j6n+ghnqZFttWjHsi9dVQ8D0ks0H0pUI8jn+kWkDU/WdZXEsg/
zv+Pse9qklPn1v5FVEmACLdN59wT7BnfUA7bBJEz/PrzaOHXzJn9fnW+GxVaWsLjnmmQlp7Q/9TN
zDrTO3+owmQzcbirUQYqyjAI7PRhRTfD+xRetra7wgl48dVwMlSENPjd4eBR7CPwNA9dkftXMzdQ
TGC99aUW7Fc+Dv1v957L3vzddtZ3C0rH81zYtRS3WAusD3O5M0xr23bnufij9FdAhKBiqVDPEQ6f
N72fBpsF9WxaQD1gc52CBq7DQrSsN6abjg+a0AzgnceV+M67eAJ6Lv8GobLwB5xxIIbqDtEDG3Id
z5fQgIIHBqrgLa4r7QXSiobHJ1Y9Q/LDPQWF+U/aKxeNIa7fsjE3zw5Q88/MgHd2iMLnn1wV0xtn
lbZ9+Uhqp3zWggnVA+hgbWgCx+rhHstqI/xGejnz/Y0opvZsq6ZXZKpcLSTpimK+lXFvVNQrGogd
F64MZjBYzWq+piycex/GdCgOy33oark3C8V4iHBuiJ+4gPArDkc7PH0iH6WyJMLWiy67pJMN3NOH
4kx9oZINPQtWcVsDnKy6FPvXHBoCmxSrLIESy4fZak47dHBpa/Q96e6RDh/YK8GJrii2qPRxsy1g
7We/fYpT7n+b+ilmJu9qlXpqIOTdo5huomwE9PuqlyV2UKYbXPTcjeA2AoXsub/kUIyHCbb8wFv9
X8pqJL/Wtu4XnJf6W3jKR4AOMgi+mwxIzXSUxyC2Yc6n9rPUaLn2DfjI9JwYTgC4piWPUAj9k2Fr
yY5ZeSm/M/jlrHLgRmGcWMRYXVXWftmN6ImBwi/1/47SNgXe1bCACA0Hf//4psOudavjEPRO39xA
a1A8HXgOxXUMxr1h7gKZJAD+4SGh+z2/AkVz64DCrr2/Uyk3w9+7J5smP8zPAHyPd5osk3XOLZge
as0xj/RUXLBm2MRVZ+9yZ9q5tuPeqWFGBeGuxn9n4/AnZADxdkvMbkUJsAVDYUPrmp1ratDiVjMp
d4A1DDyZ3fyQw8ZwvtvoywQy2rqDwy9IE6RO1G6IzESUJWI0uUKUWAmy9RKiK0qziQhFfYbH6MyG
YjEeYZ0VQHsmqOFA58cb1JBj7L6hn0QxYtdMfwdmOglxayzTjDeVBefqsM+80iqzmyuD7AYFi+zW
97A5aALo0Bt27JqrXA0bBTTKsyz+QXmo0GJASyv9pDXBYZlLV6ni50hnt4TnG8GbeJ2KSZzpjsu/
qmnpcwTzO5iD4mdY4uOU1SuDC+BD/w6EnS93WgpXQ24w7ZTKwt0EsklBK6k0KO0jRgPUXRqK0SjF
qNtqxeiZQet6FAMFS6vm21C/gk/Sn/4ysQRlu2rKevvfbg11pXZTpBx67RIgcrOwmjfdYZHnT8n4
0kRui1p/ED0MLAC3VuU6F1hlZ/B6n6BFAhLL3ufVLee+vSqMLruHXKR36LFkd6u2Tga27meKCzxs
N3BDgiEXudm5SqU8MBgIx3D83MxB2Yh6UzEAxggc0YIoc5X/QZ7ibe9cQZgaIaYKTLHqFfYG+E57
9liBe+sm6qfv5KOyeKZ86H7yX6GRekI9Bv9reK+AYZ4DOTM56yjKRshFSVQiu2KoPUPgsLnTK3al
GDWmGsWP09mWnMOUkEEJ+QppAAiRQiFktcTmu6l7lCEKhRKumZQL0GLk2Tj1QCUIamjUTKUri219
jEfaaptxse1y7AAcq0ggJ9yaV7CbUJUK/O88hnSyFknzusQnH+hHaUQ/KUSDlE9XzRT8MNSkJURp
eWFsbduCrYIqfaWqCFaFXTBfUQy/nF0uIQFMg9QsudR1C/2rnne/8CLKDlOb5rDmM9Y5i+UzpLaO
kA+wzgHOuc6o1Hb7mvM7hZY4XWnDiHU85U0pnD1jC5pANNIHaQkQorrNMscOjG5vM+P/ulddSrBI
oXC71rTsNOMpJwHykjXGb5WJI65g8FE27WInvQ/Qe9Z9qLSMMsvuLSQu79K28y3lFRPDgTLl5a2Y
8yCLINa+Nqpa3H+UMBZ1DDzxoInxSQWj7Ity4/s+jBiVjMYyj+QxIOv7JH1wt74EEuDJQK9vejCU
xjpkuYCdKG8PFh4pBwfGE6AzcfNGzaQ0MyoDx64ljgLXnwY0w/mus2A8UNzmpXnLU3BpW3x7R+N7
LzVtV5pYwfLeqZ+ABmyemCkrIM+Fv6MYNYH2OspAPqAvKCGEtqOPgj6pMOgg9mqHBwrR50bxsvcj
wHCnf+VCX3DO7UFoA65eurDBsNNN1Qb13qoi46vN2Rtc1vN7pdv8Ba6oqMp0xtesyrQdyPSwPhnv
bQ/TC0HC3qhuX2Y1bwg0JBdABoLd1MAmZQ7Owt+USk0a+jjxHuD+No9rU98eq6w+6cIIz6mEI2QI
PuBb7rtiHQZSHvI8it7KSYHGC/uJ6X30aDr5SllAAvm7mMNSmbpGmU+Qqmv7SycHvJO0xD/YPDMB
bCnkbl5nq8U2oEOXEAvZC621HdNwrmlTbqXut3CVLpp8XwbZNXP7K9SjIX1ulZC1WNaSVVVObEsL
QQlj1y1nbrZaVpCN1KLiaSVGBhtISgXUbpUFljj8PxVeSPCFlGCWlBGeCVpfsllcZon/t1yKdfCm
8wvInUN5veDmyW5Q4jUGSIyLGihAFHrsa2cY9lXAiGYFm9J2N+aRc6UBaspGyj1KTfGcvMxo1DRo
b4KEYSlLXdyJGprvB+4V26ep1j0GyCUaPdqAMwACYyFhoWaSA6Kt/BGjcuCwE6dwO8ArkaJzH3aQ
W7sdowPFyrT4MzrPoWwKMjjqblCWQ51eVfdcK4oPVZXeoEY3sSPFuiw+2PoUHj9U6eZLXclw9jjN
WVOinUeoujLnWccmbi1trTpA7cf46rbubcg7/ug6Lp/tuJjDpc3qY28OUNJQWclYfJyUDvbNrVL9
4TfFPCnQ8mgFA4I0cXfQUfI4yurvIK61K6s2HYgd9sVTHIcv9cSKdxhriY2FevN+UmlibFewz2WP
AIeMI1a3g9FcpT1te6A2v/lQIN70tuCwIm/6Lxkf/8RtiFeBxMvWdSjMY6uaLoW7w3zlhOJjVw10
n2Kfun9TPt3q/+P2lILT2hr/5E7EvXmjhmmWeWsarM4ktlX7TwOB8atoy+66hGGUVB6Hyn6hUItq
6M0q958sPGQii12VibdFD37WjF/yqkoZhWTABu2M2H8jjfgPcvHU15uua1Z0SYk9t+fERn2raq1r
d5PWhA98+uJqTtyL8PZ+DCpEVxG01QMUPW5LyDGiB95TsKT8myqZiTMZ6aCyoGLUjJHpetjK5Fvq
0r9Sjr2zyVsjxaFClwQe2K3VvrVAtzXrY91Zpy5u853TO8FlaewyDVEpb7FFnCLzV5DyfEex3LKw
OaTEKpdf6fiSjirpXDOuASpllQyBTsDJJw0MGpAcdpOAV4tQyzS8husCa9W4rEJ4iqpTT2sECBmC
KQd8GTDsT8hc7oWzqerSBPqay9Q5u4qlYDqdcw6jooUJcP/U5vk+s6z0hjJqdqOrcUiS268lGCR9
Oo+wyd1NNbDMS4jSgAL5aQsfuGl1J2ooY2hw5Aw5IQg5qIFlVhSEwxq+FuN6idEPIJOx31ZNF3jL
rRI1l1m6v/dr8bNPBY7QKRnAIusEs5H9p5vM/wGzbcFkG8ZDrZh7k2LzObqtXbtSgu6eu+XekJ2z
L8z6pQuBDKUmiNwJi2zClHaEHzUVsnRJGPXDYIV5wlAY4uACmLl89HCf28OtAbvOmMkHxSw9Ua4z
5ZvLk+YopfkzV6mgoAwX6cu9qN34UYdj/OgCu7031R6mq20A3CHiqe0DFR5LL6071MyAWOvMEZLq
YX5dyCBEGpHGnzHfeKRR9cUqHetRiMi+l9PdTNomBpQBf/vAs7zO3d4vrV1lZJlHuZWf2Y+qCoy1
X3TGhro0AObsgONSJzkYEFsG+DrJ13nb8pthQR64aesGVgzoarngt7BA4/TttK55YqxFBlMdXkPY
o1LcidQPDBxjWg6QLKqPNVS6D43+Cdhd5xA5UwmLJpmk+qqMgvoEbNOw50O115KiPkHfBAgfXW1Y
qE8N5TXOMBTzlP82vMRS9ihSUBESWIG0Pur6Pk7MLoFCl2cN/3MVRMmAgdbTUkjMgJCKUeDycEk5
FYz5sNu2D3oNiCE8st5BDQ2fi0h+DSbXPrpqySUmCXYAeHLTYFQXYRvtsKJLrvp9yQPPMWS9ASkJ
IxTEmSROuVQDVSdtCw8wCWrkf2K1qX4L1A8ZTsmy0KMOgJZAxv9No25shjhEj8YEu0IUDgoY368m
HnbnNK+6M10tzRKDrF62jWQKQiQggZme/Ab+AAuToBanXjV0pVmtcvItgAnMjEiANSjNjUCBB+sq
lkDOUwXnhvrz9CbEEF3SUIPPBvoObbEhfmCgxbssU3J/ZQ9yCcW48EEcIVagq6iBdGWydjzG+J7q
KXj3C+LFkdG0hekhAHQKfUEDCje/geV2vObllHhxEel7rPDDZ2zu/AuwyFfiMtcc/po4OYF2lz/u
obsVA3YaWSc3g/5pMYhmM1kGnHBVzEw14NKzC733XR0U7s7t+F23dWyEQ0goQDF9/EYDdtZ1cFuK
dk3tQOZOKsmeEMV1UGbVZR6Jzn6ugIteTUYbYDMfalCfRcHguDRj1DqQx1RUKgpi2xitMs47HLgU
+alwgo9NY0bQ6VqCn3JSNWXqbAf4duBcwEabjomwx2NYNhM0atBdYvDuwCdC/VzmtyYEVeS/5S0x
WZXGIXe+F5ndXpo8ay9sGLGdon4Vo8BuVZA+zgacPqsGb+bsAvlZYOrjERT1AAidKkQTDpeMDPIS
IGUuvmGL3WDljzrqto47wuIh0urnDqsFGE7G/YFiQIlrR5xS5yC4FZsERqcX2WgwSDIi+Ga7LUD4
rhQs2vgSq+8Bbo1VOlRXILAA/mu7ZNUYdrJn3EdZcXxayh1UpgBzrjpak3H5VAGhbqkAQMPA9qOD
Wk4JORScLqd9fgPXpl/XZcjW/WjjF+wOsdjgvd97VW6B56eZ2SFJNfEkMidY+3mUoMJQWU8iDvTH
1L1QhxJiALs3EtCLTdWVeMG7UP1TcN04FSm+U+oyVAhdB2uEnWk09yWUigrSvAl8eA/Yi21JP5Sa
UEIXd+7XhfOSuYE8xnoaA0AAzhMcxGslG/LntSQzB8AFp3qhlxTFeRaO+8iFZxMLemxiSh8+Qqh6
yxGPJrpqEv27MGrzANCBuzFc6LXqnSYfsDTFezFPdU8P+m+o2xaAocjhwS2zf9giMyD+mFwb7hp7
8AJ7L2NWunVqlgKNEPR8B5V3/+Bq/jGtRuZZpvvi2mmnQOw/HNNmb1kJiYRO1/gO5p7Jkx/JE/yE
+TqDHs5ambLcQtWMYd3dYOwAJhyvOGAqiMWaUZykBv5AF/NDqvnp2zgBYmSHlrywKE0edWDLVahj
zQxBE7BWMvOcl8z40DTw8jj7+NCFaVenZZByecD9dpX2dgnfh2BDz1TXmX6zxMfhsXrC0sORnq0j
PTGXx+znYZVdSetqdnINr1K+0wMnvk55Kq90RQ12uqCSyC7YMDVq9BVQrJbIdjiMGi55n/ZY5wKd
1dCXUKovHNlSVhWocAZv/VuRpep4d/JP1DgDgEMHuoRHM/Tm2RyPVIa/DIKF7J/KAOvTdojfGla8
EK20xnIbZncS3qtj7u9k2/ETUVKpoXjpG67ngBO6oVimcmkA3FTjYFrVC8WH2ujddY+bpOomlLHc
ablJ6XTrkrnNk8g5SJ49DAjhD6u9hkBYn6MsH1ep6oKF7B4zDfKhtYgnHGtAYgfQjEE1dGUCuQ2h
sDjdLLGIZck5BwsDSpl/EymYDlZyLs3xgTWOvaPBJU5XJsPjUqtAZUZdrvXAnO/WEOEQZxmD8Mog
kJgVbgW9GzTEjqYrfPd/O47Gt5/i+GvumxVWAmhpKI3bd0fq2W6Zu0yJLGMzcDCbiTESjB12MFm+
B5JtuFDoQwPJpAtlFE66n+PAVK1xYl+tl1ct/rBwYByMBYyZ8frVtCQ1V8wE8adl+qmHQ7WJg4H+
z4tZs+NNr0DWS6hPh29iiKqDGODz5PO+3S9MQSIZwu73zwAVyGmUBmgGrv7MmJmHFHT9/F+3oQHH
ThNAAToXLkxKbcdY1Jfp6TiQMI9TosYIjD5EPCwbz15DYq/A2/oAH3TjFE6ucaIr7LWsalugsgo1
rmpPMQt6EtVW4E92zumyCB8aChseETEBKWcblD/s1cy1/MTOLLICvuAS+iR+EfnXoXQ3qAeKI1yD
8GdCbE3ibaaROa2SGhBSrJqeAl0v9kY34kQPMH64oYY18IaRbWwrMGsPdOzgOyk/z6Pkhkp9Gvnf
eR9OKmh03amFTWkPB/BnGL49aXrMvnbg3m5bJ8vTTQPQSoET+gtXRtLkJh07RnKAfxmgjpTiG0Hn
MQloJ+UkNkzWVqOJ4jNem/91Xlm5ct1XULMkvkhim80lafhhZoRQF4+iw0wfoS4W6IfZMxpg1X8l
q7l0J2BvV9DFXU2qxG0lY3ZnOFwrJzu/UoiaNC+dDWuE7VEX4Lz0Tld9kXzIpXicGzC2glKTrQ53
6CObP2/1i6APOa5wGl5oP+nDXz526s6p6ldj1VDosQXOuVz/Rwhfxcs45vxlLAHPDzR72lPXhkcV
PGqmaENd7lc+wEYDqrlAg7wIjcl73zdwD0ePMqYyg1ekf+OiQv28in4kSeHleEO9T13Rb4MkSQ74
5U4vPk9eKAECKNiD6aV7M7Or6KCRuxyy0GEKNQEwmmaC1dZyojJkKZBI0tc2jjmE57jOQ1BhTIAJ
l37oQ5K8bn/RoKaVeLfT5ed+TvPiPMm8gYkVcJzQaRZTfwcbsfDCOEl+Tvo7x6Psl40H2ir3SwhO
Ci0ApNoNnyduAimABcqGNmhxEvCz62q5xLM1AS1EAak74nlhSRUmmthRj5qAiF1L31TwbOqGrIfm
PbhCHh388A6r88Y1sYn497kRxZa0Hg/e5dxoiNxgBwFtkG06rT63/vQ8/rUyB/Ogg+ZTCpX7vuml
B/qgjoJZBesVlUP+5qhHwIhQPjjLk3OvjtidKSk9Vsv00Kquoef2jgduDJ10nMdHuRDXMK1v1NP5
u4h0ZxdLOd6MwAzXhcGL96FxLrYWaP9kTrWfnMz+llfR4KFIqm1duFPjftC7LCBvvB9A1cMjNIqG
vYPy6KocBfiDFLQnkI8YlhNj6iMHDk7WOuKJsxZt29yBIm3vpY49QgZqW8rrTa3htEAdnX5oWrkb
mK+dC71DNcv5WvD4Kwwn47e4iTocvFTxFm+X6C2acA48AUJzFWmTfglxqAkcevSmtOFPKeBcHqUl
ydiuuQPyNI3G7rDvAu0kEsdc8yl6YF/Oz1BB5GcAgFGFsAiuTYEgicq9yoG2BR6p8zjl+xCGTrBZ
guONCxeuSZ5dmcACNen16ArRJM38ZRr8Vpt6cLdygJwd1mQX+GYar0WB2j51RcY+dml0SWYqeemG
viF3WDlO62KomqeCDT04CxM7MEOrn9wepF7f/EZj0Aasn2Qf+BCNC0rraqWoQ0VhvoFCafcifKM9
BR1Ar9QNW8199KnlUS+qRPcSlZAqmMBMw0FX9zIYUeK1eOjs/5w6C27hj+3vyS1d8RJSehHEJDbg
LI0nODqBHgniJsoJwHxpML5zxk3m+s0qhKPrhZrCKssLSgGdF0KucU0xhh/4Mqpm6YqM24fM0A4U
pwwa/NQFNecdDro+fJtxX8pY7kG5DbTUtlOND+7TAHX9tICIJ8zZBuBImyL2gkxk1yBq9bXG4+lr
GoY4lxT+P7YFIz/s1n64UYBqXZa3t1FG33qzfBnVS5BU2Ji6ymWRwZJ8zDcUWwagbH3AUyo7z3HG
NjLp+QG6Gvw0iQaoY7qc+3WonwxmAQI9JUqaAykqFJTKNPLzlM+z+xKUbL9MjjTH5EGyURRvL68h
PQGQw7camJytBDJjT90Ah/id/x7UernXmJZvE72Nvkkr2MZ9mH+B1MV4hPAv9lUqnovpJRi18hpN
464SMb+XPsCHpY3DRaa1/K4lFr8L6AYcxkxI7H7/E6Mr7JRbGFjdaSazTOwNcwYyhyzWTRXA4jhu
+FEJrnzHugmFM2jAPRuQvdtywBXPEG4MTgWsYXeGlMUjDWzmZTzr1gw0QI8+GCwP77JKccJrw3Gs
1FusV0YHrzzVg91MsnaVzdhEDmNp0KUbaMKBk0OGZJRF4w1+TeADh+naic1m3aZGcG0TVp0q3w+2
OEEJvpSt+W7VuvXLKiesqB3jfajcP6lJVFXwa0uwXFOpwufvlSzqtVM29aZRInCJIuNxFkJjJK0N
uKyopjU7/2N/onFK1XWR7gBAvlHiMoUG5zwxwG09jcNXV3P/SbQuexqmiJ+GFhsjx5X196FutoNr
F18hCZLvA3dQtqum+T5V32i8M8CjxL2ggxV1zUtQ+Q+7nervE/wDPFlNuzgTDYg3008LGpfHZEjr
B4lpRlL/OfoWanBVxXam6B0UzyP4SsRu5hypHxbsTdfjbg1Jz4Osq/A22V3rr91xP9VAIM+9sQE0
c8zSBn+aeHzg7VRd8nH6ojPpPzVDlp1z+HF7mm7wa+1MP6kaQo2QKf5MdVSyloJJlBjNusABKj54
AP6VEbBP7r902ShvOLrCkz4/jcUzdYqiSw69MF6bnJuvY6JBY77To9/910ZE9e+4Zb9LOFl8wYFt
iOfb6Fy6ViTHppmmXQUnvUfY4tPiMtK/9R0AeWoSGCD7CXYU3/F55F7ZBdbD8EPw9jIdx7eFBrNa
06lBWXLAQp+aobpT43SRccrguJ27fuuuKAaiUYSqaVke6t75kwfp9wraaZBIWGKUHPsp7H4n+7zE
s6Jn0BrnUF4o0+pOA33OfkxVAVgY9AMOogNuOYbg6rNbg7ggRKqE+lhTrnFK+tpWQl8VAPRi5xGm
t7iUikw2aXvANMJbWkmc7jDb/9I15k/DzNnvycucXPsSthzq7FCFRkWorh9TkwAMPqYnTQT1g+K6
lX0IgXNW4KAF2tR0zFCPfO12CUwfY6nffNXIUBvPHAU+V+SmtaI0yByisGfhNJHyKDY3CQ6Nw0RY
+D5j7pyciBD/077b5T2YdK4psSeW/bVsOxSMLTDQoMLAD3kWPaGS8ie0DFYMntQ2pES8ySg1iPH+
zeEdSuQMZcJdK1IILPvyH3pLixb/VpmCaUpvcGokvD+BDrOiI3U7yEbemW6sqEezShh67MDj+Dir
SCHjqqGAAK3lyNmBBm7vCi6zw4ADpZVtifqJmgknM15eAlvRsqSZY321j+1Ef1ACTtXTgz7hCWiB
Yph46SgSr9GTPxOSMf4nLmA6r5uhEoNTEnAfLgslDzj3rYqB+2q8Q793ekobE/tdmyU/wz7yQBQA
N481byHWEXg1JXc9hHMR9OAKHYXyBtbjqhvhGM7D69z05i8lOT2m6ktbOukmySDABnN6YCjoi8tp
uIghDzpkhlcMvg8qV/aLtVhr4pfNr6OV8Cv+3PkVFYR261sT9qAqNudmEXu1nfLu1Bweh3hQgIKJ
A7Qit+9FWIw4fdUhkfw3JmSR7Co3eOjO1Ox6FJW/mg1EIVs7/GGA3+eZITMvUJA2rkFRQxTSqMMf
haOdSkjpemHTuEetZNhOsDq6+bqG79h0iLsk2uCBY0oPbihwP7IGqGBhx/2U5qid+sWjUh2KwD6r
gmK2BFO3ZIUHRwH2ZPyedHP8JzYgHiBDq3+Bcna0dfHl8nxzTPsrtzOoA+dGu220Pj3U2thjb2C+
TBEDOL3QOaoSXQ/+RvQ2V1MiAcWQQIBeOythogIarrg//ruP/8iTLwCUsWLbPFuqQDrVBehYWTOY
Zx3qaKnrG8dC9Wxse4s15VB27GBZaE/fBb66KM/oRXkc9S47NAl4YraGbWhZ5RumD1CLUt2yBcuH
rqhhyYD1Vd50niHL/Mp9A1rfUwUCruWMe1SUsjV3A+MVDpMfu00IWZFlNAT9exO34/e2q7pVbxvG
nUexeU/lENwGKA8sIUPFy1I8o9A17JvEsS7cMsLXMt2WzNFfo15Gr3m6rVUH9qnT09C91nV2sjTp
3MXU6K+Tls89vbP010wkH3p/xzRpyJcRLIgc6KnK0L4UY2HfrB71FyaDr10XtkeHdyj0qsE+j3OI
vUTmFqziH3rrWGvALLUHON0/mR2M34SpqSpUH1wobpXyp+zcj/HJBeuvH9weDzIcnqkPLQsy7Qlg
87UeMv11DGyfeiBvYueixv5m0pjq6Vi/vjKUwM7T6Oy6weZe42ABFACH9sb2VdU0b1ObjacCasAY
GsY3s5EcsgeiBq4eXRx4SNm9TXo0nGQmJy9I5Pima9iyODwIdkatYYMH1w3wq4AQOlF/wt/HqYAJ
NZwo1PiHfqOHLwnefnDuqd6NSOaXpWHAe3zoghDx3gQhHqL/O44dVYSXBbwK6YWFAlwHNvFkoD73
n5fYElveYtMAYWM7GzwTeiDvlas8J/Tqew/9xk0btdURFvXacyjyF1pyhWWfe8yykisErCsAvANr
RQN6qP2Aoyx7svC5npgPxr6v1nDwS9/EvnFvJmAKG5QqL30r/jQclPtLXGFHCzrIuE2qQoM/H7WU
lJ/yMWDzBJpaGVgCaXU3P1LpsdvpU3w+0eWyQPrw3P1wWUoXqcmY/llGLfkCejA2M+HREjjvadR3
lzzGQVcamjGISSzYl6rrDnUAtgtqFjRqRU6L49bwGw3GPM4u5siwOPKyKYaXmA33K3VEQE1HGpdT
hapvNmH32ePkdkUjfgOrJzOKww11866xgTHUwKgy2eD1ZhfvA71LnnMnC69mxq6g0SXPLk4Fn33Z
2KsIr8sDxcQUNucpkN9wGLAWdeg89S7gi1kHwwKtdI2vVupXWxv/ix11QcUHYTUYgdcw4zdoFkdw
MXHKc8TcvcVz98Zci9l4rHTlBjhGGByr4NKA0foaaLq5jmKo8xuaYV8iu7EBSIic+SrJJgbhG2mv
+1LAT4GGKTHp47cUGsdenE7JuYbQ3qkNdHMLZn39JCAD6iVCxN+FZRxsMzd/+2m3rfQy/zEqK9ms
HBgo0EYH1WUCnFAjDcYPnejui3rpgkZp41zse637bQV5FsvVwOCW3dVOZV0BBolB00S5DZTl7uFP
CsQzFaU4Ttb0aDmWRHngJvtymqAPoNgsPh5kkifmjYgsmuvWu3GEKOtCdeE5bM/w099CRYahjMxI
fW+Wc/g7f76bqde7T6N2bIHAh0Myb4HxahyHYnlqVFuC8M4Dk+guwVBsFmgvXZWQmJlzqauFbbMH
9qLz4A8G+gxWi6uoj9izhTL+vefdwWnjU2/mxZfWnuq9HyThrnd8881xba8cLPHdCpp2jXVHcJ4g
IfsI7KpaQYIo2Fqo0K1rVZ2iihQ1ThofwjLsDkvpqlGiAjRIsaWrchOUNA5LiNLoln3Ff1cptn84
yla8jiKC9Ry8XOyVb4PiIEAEE6vQDcpdLSTD+kf1XVlVN1i5mjv4cDZz11HpNJBrabZv4GG0ophN
U6KR69jYWcHHWziSpQc8zn5QIv2DdIemtvQDyq5fl5tSPDPM7Cim4Hm+J8W6MYaWRX9DUST9FhYo
XgA09Ks1sY7ohC+eRdMOO6wDksPQjfkD5z/uipdR9Ys1R96K8icqdS1od5m4GdArPWpQ0AGXjHWv
dlp9C9TNsLE79+lUvvk3bUvaJaRaMjlOuW9QI19UTz5Ib1MKnr8ZkDcoz61CoKpXvQGRyrlPQ4Dy
ld44uWJfJuNzg//Dk92E/iUfsF62tYm9Q1Ep8bTMTi/CGYfnEAqjFB91wEPCOjX3UADj71gC5DzD
ErSyblWNojk931v1Jpif+tSHMM23KMQ3bXlFzG+DXLr81HFnnjbHrNzaFoL556JSawJN6zzSjCNV
N57b0FVai9EyS1ST3MYLtRyfG0nLTVMljsCcvJKgHOX7WRKdtRCsTYUvWprFDoBin7pLbKjiEHjR
5NXxdxBB9FLR1OxuFXlyxVISfnA2BFrwe8Li7+9VPwaeBY7e+VO8TPT8midQR1CDlJ8UfsBXdCls
iDO5opsHKnPQNqlpcQ9YdnmNfHHujETPPFk2OrBzpb4bROk+VTbHLiZh63m0gKzcOhdZjWcURhPo
5j6NNqiL6MyRYjA3uVOFG+07Sbv06jCCmrk7QCx3Fpf7NEw5tiFq0B/cfNNpsOPG+/8UKlFZKIzY
V01zgBLnUIfSbGAMKZYqfVq6ioKkhQ2Si79INYOSaYC6Wa55NsRlzrI0AJehgVaLs3XsRAYoJLiz
2Sa3sbGcc1GmDKii4qeZ9vwpaE32JBlURp3YtnfUDcLKeoTgGKkxagygs7dwkEnWAOrwJ+ZCy7sL
obMbmlN1bkJopOKgNFVH3xShxvdNbOBDe3wNcMTGoYPJoGvlx0V30nys8/6HvfNochvd0vRfqajV
TMSgGt5M9L0LGHoyvdMGkZmS4L3Hr+8HSFWlqvp2dc9+tKD4GSBJEOZ857xmfYe34xIMyphIWigS
O2unucz50FL7bOuS/CbJJbCztWwj4/sDP67YDVhW7/FJA8oCHhhXHYo6ny9r3x/Twhh8gzpKlYcS
3+yIHUWO1Svt00Ntfbf21RhSiTEog7VrdV5bPdjWptka+m7uzbvPfrFswZMDwRHELEArc54uAzaV
jyOQBUkc/HsTiZ3bkXzhtHRnMoxPYiQ0xpZmCa17a45m7wkl0KjIF4Z9vfCL8Zw5wRBV7ya5MTdq
qohuNdba3ZAPwpUeGtu1BetLu/vz/NDA4Xedvw4Gte4TpVgf89eNlvnJsv+19TnfmJNok/UFVjdL
Rj63unK0AQy+M1fcrn2ZKiLjsYyqKhwDu5MBUyEeJNm9KNNehz5f9AEi1Y8wsNAObZ6rFIDi6Uc6
b41Tf2p/ZAXgMyNaukxdxz9C1hnIT0JhHj3UFl0ZQDXFXlcRhw+0uA9ZUf253Q5huecuXdutpDP+
Od/vIwJsRdB3ypIdaKQgOgcqQkBLa0z5newlWZNacOTWdEKl+8Z1GsPxnzNEOde+dbLVZqMrjmPr
rX2jKZ0LYHrXbcvjrTAfOED5zQjKgmBPeOzECqzqyIm4NsUJme9Un3y4pYyG6agj6zaEhylTAdBO
bflDYb5GDJGw//SpN5+tt78+AB9nISL3F3TxGuMtg1pWiafel9MtyFUy82OMGPvQIMu+vFtffGDR
H31jLo7baAjPn4P/5dx/NcW0inETdkkGQMYidu9KyC6R2OzKSCLLhQDkaRDzepOUZXjbqWC1Miuv
n8Ma25Kxlb+pCxuoynBEBoG8nxtT2qphIx+swURERpxeqt7EhRslZ5QTleY+qqsHMUiit7jFY0zJ
req68PvqlMZC7a4DPpFDIWbTi4LRw6ZR9AJ2S9x+bmmqkojFIlmzuhGrg6At9s1ikH3Jy/aqNYIm
wDjkAaYs7jl5/rWRxfapsfTYDf2iua7VVtqOoyAeWA+gJBcKhyCzKCjGuYyOcCge4wE2pNpgAB5E
7bAvA6ymyoWtFiUiL5pS8ZSCy7b2rS9pc9/m3Efg+1CG69obRKUDr46mGjWsiAA8R5zGI8n7e/tz
fNZ0EGF6Mp7FAbSMIXFXqeRhxA1Tz7cqJa3nWC5vp2L0b0o0kjmhzZe1+3NWi/Tjs6zWt8Kc+jd6
NF3CuBLfa7TyrnRFtK4158736+ARoaTqLFusddfVv0RuwKU4o+3FQRncVBzmYzuI30L4n3eqP5Fy
aaxxGwti+6ALFnzdJHv/FxMyXV2MUkVy6OT5TlNqwr4dSGXkvY/qwdJcB5RhEk9pZj0JYowpnj9O
nkgED1tZ1O6yPjPO6MvfNrOh3s1Grt3pVX+tiJyP5aoUJWLUtcMUN8T5xkwaGy25EPwYL6oUhye5
9k0EcUfV/cvA2lynrJN7rQMqsbbR9ygOgQJgtNJRS4ZUMxpJuLGGPL9vqaMfA5k8XpIY2X2lZ+pd
LDnr2NqTxTIq31acntY+QQwnT87qkBIf8z83/9jbpCt3M3YXSpfdS3HX30WxR9yYnPqw2SAtNu2z
ZUHPyZac1v61CSSBW242whCGf9Pb1ZLVGxu5d7lPdg72POpJEsCdf4wYS0rwo92Yyg0gsWq39q3b
TWua0Fgyhms7tYrooIHqXnezdoXjIoSHbYNbzjlgsErwkfArQajLfkFFIExvphb0Zscy8auSI1/X
D++G2LVOPgFkCVRAS3PkS5sglOqHWUleBTBSX8umOZL+7J/1sco8JLPqE/XGFqmB+NrXWXDOqgQY
tUraF7TeUjRYXjTRindTSeVsbUZNuInJ6j32TasCTIW/Fi/TUMd8HiIjBXw4aWdTawNnnQ/NVF78
1uaLAJ3sBqT/17W/LnEbjeVc3EhSzGI/H4HJNHO/x+vixztt6UMesd+jCvjfjWrLvHUvoqae00pG
pGXJZzU5nhhxPKKc90cWDJZ8iEzbZ3t4a+FgntaeLgbok+tlcMraQrGtMm2vC6NVj6xqdDdO9O7t
xTD85q0VM9NlpSMTihagclPI5Ouw2liAU2vhAZFLc5vKLTDtuSVRGZvHfGqvJnLk1+uLFmbqtZlU
rmS0Jfn63/u5yhTC1SHcffaRQq7Qfe1Vp6/lc5lOLyutL02Dp7jQtRuZmuKVJUio6C60PmvoSkjk
vXzI+ll7SuWXtVvNGmOXyvrgrc1l68xI9RtWYfVVBXP/p60NPv/Bqob6lMjzi1ZKzUNq9BvQ2tXL
WMZYJiS9vBFSq3wZ8vaIOEKATLUK3r0O0J9Y+uNGah1DoXK9bg61mVQtm1ex2f20OTj6I8ILwf0s
NUTFJA4KwUCzREy2yaQEL2ZtHdVUE++aTC4veVTBSF76+04p3Ebxx4NgDOpz87b2ZsaUHSwSAO7a
jHwDCoBVKZeZ8xolFTTF1owmjprmOS4nJHk51A4xi3nOpnn7mctcZ9SGuNXmCcaDpNpVYZboRMrX
OkpBR7A9T0alLmSIuC+Pplo/Nbla3+RaU9+sXT5d1dI1G6Vvw/gBxtRBTjCGqThaWgiLYX2bzj43
bal5+alvnfhT++Pt2qtlSW065mQUR62Z7UKFUGHNuvwedq44TNF7rFSmE1FxvwTII538DEKA2GTa
SyMhqN/V8nvhG5NtUfS70bO2BSjUhFvIV8J9qzvYfNWAhbX4BrRcwAoQOFGattprhojiFAXacyKS
z4kp5AHQCLedJWUPshjdoohXvlkmivd+aE3XeVHpx0RHhnId4GwJAd6+GmNawzZb+EPEqDdxy1FY
J6SJ/GKohnnHB6n3ERflJm564bmVuo89ZH6jO36fTWccoBGQ9asaTmx9MbjzboHhQ5zXsDjbTiVF
RT0rU3xllrYWUC78aE9UUbfK0v6IAvE3A5A+wszrKhP+lj/PV4OYpVdwpyQiSMoInwNAJdKr2O8k
u077HwNqUs5X6TLwly3WgcA3GChrCQE6Kg/rrsyoldwazYl9KksPkyDoLxIYehfVGxJSFG2eVFA2
StQZL91Q1tt4KKJtlJnGSz+RE8S67bFGIPlQt5borv1qNT6XrR/cNlWeXiAf6HZdTvDSBGHYiYoq
7CC8Tc5gVtK9YFjyWfWTl7Xlt9p4JwKHWobWl1KxThx+8UpoFek+R3TfLmILVzAekvtONqfl7jie
pd6wjroJxH1pfehNQhnAkApew0fzz/NUTRjOWJw+NdPcXsYhUnfRwlMRIfM8S5zCdlb3w0lempTB
/NZCZgKvVsj9PgjrpRuIReORqqp2a3MczJtQN+oNLm39NluZNCumH8VVh6X7cOwzaSi2UQH9UEdz
FPQZSw2/POYieCCR9NztAPcK+X+jOLM0l/YspdVdV/nNhXtw6YHeTO81HT9YXZn9L00snA0LaLJd
T9u0LJvrdCIFCgUQYmTv19eZZZanoUwad1am6M3XDeKbaH4RTOlH7B00sXK9HIUpgC9VhBLoEI7L
50sQV9Op1MDfFSPHdxwh1OspZ+/yVldMTr0hrSk6560tyZ1w08qjuvctGKQWwIInWQeFbtbKW4zK
bwaaBtV09b5Dnd+T8Vg41UKQnTp5trw4zIx7Ky1ye1zEY7+PyCh/s+qwsGVBxxg9BIA1lsJjGvjC
I9y//lCknERrE+catAyHWNmszUTp0H6PumpD3iR1ZDEdPMEyo5dYMF+zKvav496ar404/6rIavwS
t23lGeTYdjw1aFIlMvosfpI5kfG1n1Vn3doaStNGJWw4d0be3Y/Gj/ltrbTbsUzEzbq5JKZXFQ+d
u3yoZURTKJrptxMJx9uw79XbHmMZoW/009qqggKazIxI9NoUOmaMpmrywOrD/brVOBjomasmt4Xf
90G8brlCi8T51Bjqx85H3BrqrNrIYYhUnDo/x/MwfRGjXHN0vehPKAiKt+nv/dPSb/7Rv8z3TX/6
MoJ2d8Z2+jG/40pO8UY6EKzX7ti3+JKpJprbyiA8xjxFnFBTw2O+/Ca4891S9p+vu7qaHksirqW3
QCTpavLNj99tnPqLlHMNa6jHPHWmmEBAk8EAiNL0mMdosMrKkyzV/inuIghJSzMqfbBfaObg/E2z
tqAD/BcbdYq/6Dmz63UjrdMLniLlv9qIkod+50vGLjcnYdtrIfpXcSZc9VWgOAMPwC+lIW+iMe6+
oXz6UHZj9tTFEaILSZKesyKaj3GqxpsmkaMHa6wiW6HQ/y1RUrsrBcHT8pASiWBoqFfzorW9fgLc
BSkNiokzyal+soK6qtx1WFzagmgA5QdwF6myvrHIb93O9QCfFIDnmzqNngjsBEXb5FKDRHypBayp
umwYr0stT3eKoo1g7BvpMhSDbFt+fGOmeX2VGUqwR9Fe2hVkUq9Qxg7dsNTl50TCSkqcmu+DRIHX
yIr3KWZDX5a7O0pc3CFIIttShxbR1ARm6Bjp6MzcmzChWpqJgQZe1WFuMfQ3mlwXN+j+iVp3EyVp
f6Ngwnqd+wFLr6W19McidjpK1RKk6TtVNOt7mHr1faO2O8RjquuPrhl8twCka78Ohib+fICsDHcd
VY2chaQYfF8HdXgv91/XAcxaa3aQHf3W36Mi2j6GUj7sGiE2Fm0XTI6GBjZEO7/m+NqiECL5BxYW
6q3Kinjtt+YMd4MxSMErqskekAXKPe14/5FvEkVVPGbi/KNZtv1H8yNbFZpU6pbJmom6zTgMrqL5
/iEVJ+kUy63lJfIo3LU6kYhaSfD0M9nVFQQTS4sLTa3rL5aJc4QUFt+wny7sxmTlHKoKEheS9CT0
gnK7UF1Oa3/RldOXqdOfrFzVNkYzZO6UWix+Yv1Lh3cDdmV+wpq/tzYDLiZHwt8a4XcuIkU0pzur
DVRbFUT5doxF7N5zCwVvue2PElpfkEqWt+0itzxl0MvbVOjsvvBf1prVZwnrJ4z2OpKIYutCWO2c
tfk5+y8VsrWZLZMVOf558k8VNrmp0J2MG2dlu62EtrJHVXmpoJMUFxrBHeE9fvDf1uGgGDo82Rfq
W77MMZc5g5RhOKyPiUNWRpntMNSt8/pStXgDC4kxeqyt/XMs1gyvbzvJaPYIZl//1PfxtlWHW7Ly
yf6vOyOgVaE55IGz7jstp+Hcx56w6PcrCO3grFp9W0X715e5xcm9NkOIDIr1IfC/9ldm5BVRnF8+
pw4hVj5lHuv7dWfrBplCNtdItXKz9smNShI1Q0oefr8O93E5BFxUPnEQK01DqawfpMF1RE2FOXI/
x3/aCCVmzSnMRoUb2CnE141/LMUwu1YtVbOhlvRvulSeFVQvHgWdwsuETNZOrTvlQSuT63VCC63T
NrlxX/t5hnCN6Qtu038PpEb2ZCUxN2MtU+aLRQye9fkgAlI7rE0tVE1HsuLvZTUldhnFysMo5sl5
bfpcMvfSeEPaB6os1lquFOXhyxz4jY0ilH4xlAEFxki6+HDGXoa61DetLGbbtZn0A1USIh/Rx570
4+DihRIkRfNxqNfDquaQpciO+ftojrVFL8NUndlaTIjWNp9dk9DqGycJ3nIepNhW+IajJxKY/qVv
fZGMKr0K4mTahKPl258D6xaEtsmBFejt2u+3uWZ3dT5telY8F13TDhBHpMO4tNau9d2c4VSUFe7a
iLKxvUQkTi9rc8hiYV9SD1r7P2b8MciRkTf4KCLl/kff+m6dzL0uca0cYfnPvvVd2mDnKvBBXKwB
cltHnHW7IilFH2ljm7QcMEwjty3dis4r+PJjAMaqvKf8eLOQKjV3HWE3iaepMZBaC82TX3/5t3/+
+7+9j/83+FZcF5TWi7z557/Tfi/KqUaNpP1L85/3iNYX2brNH3P+vMU/z9F7XTTF9/ZvZ22/FZfX
7Fvz10nLp/ljz/z1H5/OfW1f/9Tw8jZqp5vuWz3dfmu6tF0/Bd9jmfk/Hfzl27qX+6n89o9f34su
x1Pj9lsQFfmvP4b2X//xq6Qa64H6OE7L/n8MLl/gH7+itfoteyu6OvhPG317bdp//Kr/psk8PURR
1gyTQqWi/frL8G0Z0X4zFFVTLf7JiiHqIiN5UbchQ+JvksmFji6vocmWbPEZmqJbhlTrNxUNXlQ7
DUu1ZMk0f/39y//pR/z8UX/Ju+y6wDe+Yccae6JMvPzYy7czREnlM6CNSnxgiKYkioy/v95GecB0
6f9MpRYGlDdUW24Q8R0TvXfltnbaLGBhUFVHaErFLi4Gr09w/0bXx/cK62ksh2wX137jZWU0A/7s
PbVGCnH2IT0mivUu+PVTKGUxKfo589AVQP8ACxiqFv7FH+rNiGsFdkUkLoSZE9aS07fOaG6GpHUh
OeXOLPFQh1VvN/74UssluvLiVyg2LPjx9Z3aYz206DQoxsbUou85zAREHXdm0haeFALSqJTx1Kvm
GxcROpOSvPcHEvep6uohhgNaMNSeEjUPDSUNu+99WGdg1tDh8NRucuvUvza67OL3aYyuFc6j6vRi
GdElSq290eVbNK13Wd6fx1w/CLOVX7W+7gUauoVy3mOk4wcvXUOGEwyq4+ceCF0s81BXsjFwKLwo
byqnEG6tTtNtqxhcU7ASB00RRDaobnplDqseVzVnLBtkLgrjq7Tc3sxAEl1jDifHb9W3wDdl7rFg
qxKheOuGCisfJSFjWQ+NE2jFLcyd0Fa+p3ggFWIN0Vt8CxV12BLL7hM5QetTQBStc1BoyTadpZNZ
NCJWXiFpz7kZiPmb4Cs2zo3XhUNhwwXUHTRzWFVODyo+W2l8qZIAe7VcfV44YbBFLj3Kc3zOBihq
+N0wxDfSPFCPiPLxZEeV7d7Q0nmTS8N9M+qPlHt5mM6+7AgGxP0gQLpE5osOjY7gWNeeEmn+ijjP
FQJXOAou7jlkk+XA04leQSNRuNJ18xVRA/+r1RWD05RYORrGvT4qXwV4hdDhhgqlPPMpUuvXyRI4
PEZ53aE/7Zplh+ShwDmPOdtwZikHt70y1VsTkKtd41myyTQcOiytO/ktxPe0RWUrQqglGIyHXEx7
4MrQp0YTPoLJwoRceO5otWKXMlz3uUTEvap6fPgMydNRz0I55UYUvkjJM9WJHJrD/Ih5gbAL5QXb
6IfITu6DwfJMPzpE04SkhlbedqOk2cUI8ryFVZ3r2E3P/Va2euRnxWFLnlmCngHkslYfqpECnFbW
jwqwAE5qREHi97ycbgx52EVW9aDEi6c8DJO0CXAw67RHvSvuxd43nUzxD9VgnUzE1HEGfJSVwjPh
d7lCfT+UEKwjT03etaEBGdKj4o5xbyQhcCD7i9SerJ/7vHkygVAYWfVoya2bhqTPIgHpDJwcbBWN
cezm+ydN4GdCEcRT5equkSrfnpr+3KpopKHZf8rH6oBt1FtelpEN92ZT5spGWz42mkyvUt1f+yJ+
CYpVvTS+sh1RWKrCC7ykjV/1JoWG5F3JIGR22KpiJ9ECaIoPHB531qJXUJCI06ADWeJ3BfZM3AVm
duhaJAODYEJOwJLe6p64xESyYwkyhSB/gJ5R2L4/uEFfbacufi2SbnFZ1N7zNEztzIKLnMp4qU0G
li6oIl0hpflcy0sRM0nOWtHLR2lo9i1UJGyXMAlqp+dggGUQkJgtVH8R5VNxhEhfwdrO9hyHT2GD
KXFqxo1n1d1LUoiYCEQ2qkJljP5HoM4bTaj6XS9IpJ0MLA9JIdp4KZwmFULBXEUcoCjwIoF8Ppr7
Z0ENwitJqBOID4iuVpx/9lgcW6sDxZECAQhHjesY2ig2KAgB70GTSnRmz8I54nJYrKclKlsC2JXh
O6vzlPKbipWrXt21M3pmqu+7WJGAuwgO5CDOKDVGm3Yc9xmFpbHuBKc2RyrTgy5fashNErkFpW4O
OWvYTocFKPB7FENhum35fQJiblU5QrgzCje+gEVEb35pRO0lCYI3njtIj0Y3xdjGCz/wvtGchoM5
8aiBUKHbkaICWlMNTxGzzm7xq4IkLkDfgmQwq6w7isY4CnhnAMzA+CxO8vjkCPWGv6XXvbkH2Yi+
li7e5YRclDDLxvEL8Umqla0gBJfWAG2dQW8VEsuRGlYvZg5SzAKdFQMDNStkT0LRv21DbsjS/DrF
4z20bdlGFlNx8KRlIRKnzxGuCq4flgmVjHnDHcjfmH6/1ZNq8pY7Fwar5abQTKDukT9tBZTsHDMq
ugs3ZWGnVdFJTTpEbqV674exW07V7LazGdiCkiwripCsTIfsDexvu2xNyChBCoIKj916GDC6NsyD
oqA9lonmzszwDsUMsiY/BVaiIbMYZ0N6JaSS5s5EJy5qakdN8oEYoiIjKvG5FvGimszq0CnJjE5Z
mGMbmzmAXc3oOiIxeKC08QLe9ykOddiRORjhKkj3cml951FwEYvGxPTj3s9mEhZ5mDojipJUWHoI
kdZrkFMwj8LkSunq+LFIMScTumtW+F9nLEFblFetuUNaFWq81MXPSGmFPBbgVETd/GCkPlpB5R7F
TA/9fd0OTJ6kRgibpVTeo0aV3CjJvUBoRXvQutt5kd3x2xmmGZJX0nhljWCDFv+Zusm/F2lS2GZa
g5KLAJEJpOu2suG/x4ZA1J30mF1Nr0WHxpfUjsEuDr9rQfBMOcCNe/0xEJSRx3J/9q3Mk632VEzC
COokK+3CotoD4MzORQMehj7cpp38/2P2/1HMrkiE038Xtd+9Eg7/cn6t2yj/5X9t6tf8/dv//jmA
/7GHjxBe0OXfLEMkfBdVU1EsU1V/j+HJhP+GzDvaNpYKo55AWvojiJfM36DfSbg8a6oom4r8RwzP
iEgMb5JLIwjS2PP/SwwvsU74KYQ3FUvWLNGSJE1inWHo0hLi/xTCG3UCLTufFHdwBqIou9wou9DF
Xm0r3FjfyVbtfE/a/3S8fiwkfl44KH9eN/znP2r++Y8KOIEg/s0fjU/qQbrSL1Agr+bnfo/T9Sbc
oAF90K+w6bhO36zbyNFtfzcfDKfb1JVDODl73Gpc7VrcirfR6/J/8fb3n1D77w6L9edPOIc1amo9
n9AYL1DkTCjgj+Z34yo7Nt7k6U68aY+ZYIeusuOW4Clu5ZhbyU3d0DWc4jRdR9vxyfIE1CRvR8e0
kWjdRU5wbxzQ43NALnjGgWQMMksblNGkzBXd2As2uBJq++Hm77+M8a8Pt6qZhsqi0TKXL/vTb6w2
o+mXqCe46Snfc5P06r3uFA+ZJ7R7KyI+tIvLcOEWjajfiNh44/oHtFWVTfVqXGmFLT1b72m2gZfy
1NzwgHWQYptrO9o3Jypoi0ThRjnMmatVjrENd+TFL4tQh010sTefhZvsq/ksu1jnOLItbMH/nOVj
6gW5Ex5iz9zIO8ENt/U3Ak+hdZHw3wxH6+Nu9qcExM+nnCQqfMnPterv59znQeAa//kgDLpECS6X
lxNdn/cyhXk8bp/H++ZLeDdsSaQoeAY8z8hZVrD1QxwJ92DpxtaBKyKIdrBTvWbb3kFkcssNHHR+
ad0JPPMrvqU6T303+Bbs54O1ld+NA6vaglgJ1Rcnoupql0e122nh1VTa9Q6alic7jTM+pU/1m7+Z
NqzPdvmr5KUX4YZorbg2XueHinziQZ3dpLSz6/7RgC3KOWK4nWYH3xXNib/t8uQiHofc7h8G1/hO
OenUqQ5/NnmJuUDSh9j5+zNJ5l71nw4i90fJME1uG6L5l8sCycCCQhUHMQzdNHoVG9tCbt+0g4Pu
1h7alpcJykB5jRgBP/EOON2BkqLbOqUz7cLt338a9V9dpJIlcvs0RGRS1p/8p/Na7AVkNQogAiij
POoHCizb5JCdh7PWuOOdXzja0yixMHf8r0nvEWUBKCFDcSUdknvUWTSng3tpW1vrJrsnDblFcVS0
Kx/3DFvsNt0OOR/9gnqlWm2aJ4NL8/7vvwBqfMtZ99ez8uevsBzwn76CIWF5SIZHcZUNfrpT/RYU
16J0L2tHOYaedRWmm9y6Gox0q2ulY1BuAKLqWOXwCLfLEuatbmZ3skaQ1r9FFN3k7VA5bbc10R4l
9+kpz1CLJZCgSJtDsLLTe2kjOgR+26t5b+yQGRjOle1vR3427O5vkRcZT8WFRRPaqOl9jb/cqT0Z
V+G+c5DDLOACz8CfLibMvgNZZ792ZqxWYrimtv+Nj7fAFWR8FMrn7HvxfXzOT9IzGQt9O24aT/8S
76ldnoGC6KXTPvsPfWfP11NmG/fsoDhWRxxHd1njQMHCeuo6mE7hN3U8CVwD1otcuLPqBgygjGYP
1baYXfC6MtGyZXgGOQVWlVL4tfKkYCeqV0IUIdznqoXkmIaNdNVgjzjBnvP4wVf4NNu2PWSauYla
9AZqaPCUMZR6fEWg/aAM2677OhFA2sWr9K4fMOR57zzNXV4rr/DyfXN8LDzlxdoX3uQIe9MTduaN
9hJ9173aEVyUsrz8rF4GB6NHr/OaA+bb7nwdHwQ3eYJCtg2Y03BFB+WuQbqBh8ISeztawZ0y9RLX
dyD+Tk4eegP1c9t4xkBLTwEo2vlD9dY03Ge1b9DWbhUcgJ3xO1RzN/Rmr92mX9JzjRyOy6If4gOy
azbcE3I5dkYwjgaCrXU2/LnJTvflnufWJr8GpEiGZHZJ6huyjViKhYUF58SxJYO8ib7UL5nn7zPy
CdvIG3fDaAt30kZ3yrvgpjnHph3e4aT8YJQ8C3mb2RQkczf6sj4sm2OMj+JWOc5POHS1x3knHYVi
Px+xzbnR3qaH9Iq/yJ2kv+vOhPTgB9jzPdCqTb+3nqcDgrCwiuVDykoB/Krte+IFe8ZNfkpuoYds
y5fwq+jpr/W1eYhg2992t9UFYOiOSufoGEcQDQTPT2DNvkjHfIP97Zd6V3Pr3BkPKAsibmB58wWZ
F6twWeuHNLPT7ITgkO/ax9obv6OOmYUuVC1f4Cm5fElqdDwXdMcABP3W302vwyWJdpm8aSmHBWhT
ONlDv4OUGDZOv5u5fEYneQg5Ui7oQhRBbOsW6opV7Kbk6CdHKIjQLH34r56f7mZr13F/1aAukXC6
7kNPg3gmg5q2RUd4Vg9Gs5O/a+nG8s/zJg09OO6ASEMZKpxTvs9ftegiXqyvlB22+RfpARuR6b7Z
95fu1H+ZKgSqbe063Bt2x1eJAEm5nAHJLQhV0hhydQEsD04tTE99b/vf21N9z13qWf4e9LfioWy9
UjiMCnfKJduy4VPcarNdfh9MlDwc7UAYYDpV6A5EO1eNYEvRVZB49TzZkc5+N6zJpOZYzrcqChvW
o9hj68MSWL1k4QHXOSECLaJddZ0bkeoFmUgRsO0v4nAGqYiCm+gq8ykVgDC9lzyWrS+t4pmFM6Nc
BmcfvyOyGy6CKZfMi++4mY62eBY97ive7Prn4THajXcIClzL3vIsFl+rreUBIP2S8psEdno1AKJy
+eKJh8XDUX5UZJt7IaU6jopRLEcYImv+dbI4STkvDvEVV4nyxqkRPEhvXWV3iR150VY6lDVxoL8v
vik7/zpxkHLmFnYTuoj8bZB6EtNLwufM7Gwnns3Zm16TW6Px5lN30TRPkt2gobL9PNYuHmJSe/BL
Z8b09mLtY0fjdkZdzfgauMN+fMCZ7ELi0bX27QbXRKfcUlIlrsq32j7ynfGF+2rQOPKt9HVE8fBx
fO4JUh5bnMRnz3pvdLt55OaJ6MiJ/ZISPkvPk7dcNnttV95xusqkXDesjrf9KTnWd9nW2MmetLM8
T7WN23lneP3O38Aycfx7uNi2eo0qoCM5ige2kOenpw424KGNSmY73g4qaT07OhSH4gvK0a/mYzuQ
tCMeJXntdl/Im5bLxb081YcLYg/mIccB5il978OLUT5LFL/KXSu605d+X+8DGX0QN2328wlTtKvZ
hQ7AQkbbpS/RI3KvTuZhLnIXXFABvMI1iEebrRKGBV7CygIwFPeCZsPH9XhchDZn5t30bLrS1jz5
XxGxPwBv5scMCgcte7n3kKXUG9LLtqFuLTxtOG/62gnzo/g+QqtvM880zxaq5RREjuFVvet3GbK4
m8SRtsqhuSfev5JUO/e4ch8n+IF2UrsKWQndNSysn23EKVzTne+VneDNR4QIzsjnO9E22+O9tUen
gX7xCt50+h/snddu5FiWrl9lXoANenNLGz5CIa8bQlKm6L3n088X2Waysqs7T2OuBjhooKqyExIZ
wc291/rXb/ZJYof35XtKSs8XYPlh4XLRY3GwvIRtqt90bnco73kEqmsEWbBcou9MAGN7Ave27OSh
PEmF/Yk467V91t1YcgCYXO04erh+n0vOervZcuZuZKiS/ZPk9e/xSQuaF/Ne9ck8Qlvh5TRpsZ84
2XZJbNFFOMAhLnlkD+lUJ+4oB2TyzVziQd03aW1H4KSPZN7UbxZUXdwV3RJFOz7y0UFZApFf+FjV
+OG4SRfEb8MGtV1+vHWjWeZYB7ItOCFfuzMosAj0i07VFl7BpC4qYfRbuq9du9HvmxQ2qd17465t
fStyDQxatpIffhVVEDv0bZXL5p1VnjHsSrc7hU8sOyLgOqd5DLemy+PDT1W6wrJkw8PcxF75fozA
eBoesgsfNGTdjax3KLWL4qS3WJkdlBXprdyPhh2f87NxBYJPRRedPFdKdgjYSwrm5JviIxV0Cxox
fuM1fYIq4BXbmtUX2lTSIKuwjp3160d/lSMEfSRG9xbg4a0f2W4I6gsT9nPh8LrZyaYJOGlYFLfV
3Pmm27nqVjvdfn/nTu78jK6f20w3dCKvQIQsfVuCau7GvuEIXviaHIu37i3ytGvE74Z08zC4uC7Q
zRaBQG3nc4bVTJbuedhFc9dsLd2ewDkd+HfiQcqDJnH5U/Rq7DRnORTsPONj7lkgh1R06ysBFeQV
XdZdgpIl9axX1FmZXXxOpDRTwuzza/+ksG98covrWXKGS6rZEEP6xiZwQ98Luxhad3TJEje76Mgm
ZFu6Uz+13bBtHRI5Jcf4Fm/VnXWI7tHv3I1vMM+U92TcyaTaUhZrnrbT4tnLuk3M8GruOP5yssQf
c+E5kd2S00r1VlT/FLFiAzX8ahSnSNi2lluol77dG6cmOXW3ReNmXnwPDwrY/17zm0C/zBuD75p1
/BY93p4qylAgAqqndTMZhzrElMTOYxtN9fe298Sv4YT+6Hm2XDXyhs/8nZFUSBjGV45BhekoJ/le
udNfeV8cmdaaUqJ2htI2nrIRQwe7OTNOu/nssve3PmOnaOEdhD+FYxx0GlrMbFufbisjPenYsdjU
FRucUawDCpluI2xySlCNrkzg/bI1Ysn29XU8Li6Pal88d+fuAnnMS+3MLS65NzzwgDYdCx5bTZ//
Osj8jyw9XnHxATEwosxH4116h5CKFTZCXgH26z2zj/IL5my7utomxSDVSb/SZ7zscS5KnzpihnyZ
LttdZE95J7APYAd4NPL6r7bElYl/C8Nj9IBqeYfd3vSwvicvyFAsFDPeoBwSK9ChQlOebzs3O7J7
c6DOThRQMji9x0xx23+MjvrJNul8suNap9rDZZqh8e5wSH3inwPzjND8toAHx+ItTG5bVw1eMyX2
crACpoa8IBToZSD4uq/vEZIFzQY8/oQ7im86+WP9WN0Tc2OX38dTclkeijOtirBjV/oBUYVebp3m
29aw/kA/Mp/86kNUBsV97rCx0Ptw9f1Mxd+94RtpM/gbyTv73mtucjZZcRMjRk8/pY0d39HYu8K3
6j4P+oCEsW/Sdxmzro/y2FNsMNE4WqunSOcQ19qe4NYx302yCwgTe6MGxlC5ZUIz4WDqqoyhC02+
3/UYT9mtM32k9voVfcu2QsDHC7SnklnlZ8dkmfNtW7viM+1Nbc/Cpi92Gf77DqeWE+6x7W3d1CCx
8sDzq23taazRHrLrljbczPLLPHcHazedxY3mFG5fnaJDdeiYNnmRN1JbK9nOemOzSw0X2jjPgCES
NWLnheRCUMhlPmBTXnjqFrL0GQ4rFofb8o55ar5LH6t94q5HboURVOqGhZ0eSfG1JYnIZHfWLsKD
9hCtVyzBUKl+NwPKPdqW07qn0fZMwxsq59b8FDZvg8vsPaJsEjZj8GPfKR2CPd3yu/kxWX49eelx
cNSAqbfc+mgDbcBKDgV/3ku+sVWDJN+onJu8fxPrhVKdQkyxKWP7F9Er+e2l7nSbzqtjKk7d4TQQ
pvvJU2md3dlNNlbnRXvimoTpQY+CxVecWxdp0qaS+E1PpwRJt4Xz0GwLF/Qz6CjqbMURghleOq94
fqqvrA+XycQBn5aLfGg35P64zQNb6t3onW4PeqFGFDcqxFsn3RmXx/hpcnmsFP7urRsd/S+oh/J+
DJZN5GAOC2JXXFjsbBbtKTb53dW5bU6ReVVGgpZ80doKmKqaG0ZtQ7znsYBD9biQEQBlSwykE7t4
WblJLffm1mm+61uqLXe0b/jZeooeQxfxyzeFs5LGrziyc9xPj+R73kqf7phsOIt2FIShct8+9xEH
qN3lvnpfrk7xKlAH4aK8Ly6lp3O49A7X5wyxbzsXg/O96Na5R2stuwgG/NxrWdx8hE1/zACdwfvS
oNsAa4hBSHqu3eyJXv2SmSqdCwxq7Onu1r1j64hOvnFhoQib6mn0+edGvMuD9WLJDjqLXejonrUt
gIj4CuXUGRzj1ninO4ZdAe/Nq7iJyU5347f8sY83hU8tgy2dkwfC/jeIEhODf8KTZFGSRLj6CqOD
29//hCetaRlFSaSDrAP0xk7jcDJ5yk7xlk2z+c21mEH822vd/v6na00oSS0r4VrQbnwNJABexVHf
GkHyGu/ix39/NflPryap0KE0eEvQI365mhBj4JYCYpMG9GLSyC130ZWAOnveoD4NKGeYWRAtzdFF
5LBvXX77ef8MQZZ/uoNfEOQ0Q8QLFfJ2B6ITbf56zhPd4FsBI0FfP/37Tyzd2FO/YoM/X++X0YxV
wCtaYz7x6BenISiCaGvselCjwf5fXumXeUwsWwn0Hj5ZeVhoktdNudf4TLiPeP/+Sop2+1X/9KFY
mSxPfA9E4/Yl/7Roijnr+lnkQ9XqLarZLqKjgUveCzyxoPPo28fWhWVDFLFn7AkM0OLrlG4ZQoBV
9bSbx+4J+Wn9qbxOBjwYV+XoK/dReIEKVRlMODBLiLR9rl4NQkgGeGCNawh+/9ntig95uYFHr1Zq
4wLlaC+9myw28nySY2q3+/omvK5HTvgP4UDByM5s7LHaPskeiThuwvF2rrfJHmk6KOYnqROXBcjK
HXbZE5pI3R6Cfq9/SefRxWoOYHOkIfjWHwjLCKZrcq3denLMN3PxwCgkvwC0gteQggo58UV1cOlw
dcjhzgBn5LPdA4P5Uw3yJu/MnfBh+IycPog+uZR+xGlYvOkXgs4BKe0VVI8xg/S8rRwT/OLE07su
+o8t1tjnPnhFeCefVh8m7Wmk0co4lYB93pEF7OaNnfv4fp6wAfS1h+IpfxDfFwBNcJ+DGMQPUM4A
2tRd73P23U/7m+OjrfgZ53f9fPtR+Ul4Rm/Nrl6/m7KzhBtifLzQbx6jOx3EY3ZOPIVgpDe3jceZ
6QV40hnJ7K6nHjNJVvIxU5o+14dbWY3bt35OHhDv80IP2+QBBL85FkEGjHQ7/Z2WycL81XWbgoWC
erLHCozMG2+5hNvolhPikKIB4O/UC4NC60lDjpjYUAVAtj1Y01gH3eYRum3c6X77mD4mvrmfUB2G
OJY7OMvUOZJ5G7SMFcy/HrAyoJ0HfR8X+zaoEbR9YnhCsY+1lzbd5LgyuymSDtKrthxHaEBkOybI
aEdoJkV6Xnna6pnSZXqoXitybRjAxTblcs3EzSkFL11tdfFlv+JUT4/pVeNbkenZ6hOH1cZwkuMa
gI79KCjzIN+F19+NdZQ/29kQTxkWZtySrqu/nBppl1SRju0+O5vkMyb024dYscsD74BXnCyGXdV3
+EhetBO3zeGGMXGGUkuItuTNj/FmZM7DMStsw98MnPQ/2/V/vrNfz5goiru1MW5nzORNp2iD2yKD
BF6fa7IH0NzdbhEw+cpolW5V4dtKqLWHAz0BHZj1Y1Ar0ROozB8/o0fzMDOqmnxECwfNAWInmmlv
0QyNLxWwPtvCnXptX+ST4CKs8acPw/33O6Bp/NnIR7UUSRcVy9L1H9Pan3bALiV+vkktxXVRp9IB
EQJ6bmc/7zTIcFTbI9hR6TflM9bATiPuUsUtnuKL5E5Hy9eswAyyzY1AeGxHT0E+QcuKLRpoYOlE
7hLZ/WfUH7rlLZresRseHsEkdU4pUr4AB0wX97Lpe7Hxexowp3RDkqzpapurwo6kfUZn9djeJcy7
JraImDwaainfuAwA8TD9nqY7DfQ56ey39UV7UQ6a9mXuBjAZZITPUnPXpVuRwTENwXvrJjwvNUAg
7BsuXQJINmoZL9yRZnRt2WKFi+moR+lz2OGmxfycjb6WbQxJBTMYDDfD9GVw4tY1QPIOCCxHr/qI
arcCQGdrT891BIpnGHYH517MaY9ib9gsV6JWgXWwHaQvQ9NEDX0r/hzFRnj/2uyjNgC9PW6E1KMd
+0i9ym0DPMRGvIR98Tl1rE31gWMdvrTaxTo0H+lbs8mPN/hLAtPaiPTJkT2PTMTUu8GjHYArWnOA
GA/hadpg2zY8C5eUqj0NYq86qwW9tBgS/kHXYFdYP/hasAZAb3/dkTI/xKgS/2i7PhqX7JmsO0a8
M/eISxH6CWpweRdBjV28aXInuEAtM53kiQuNdG2TjeeZU4WO/BE6YkAB+nG77c6bXbwYD8Bdty+9
2aRHkWbxtGzIg3LybUw6jV1tlHuycVAGC6/ZM9/dnicN/uRUGzk74mJjQ93m8YVH48CWxg/OvgIi
0B/noHXq47QPvVuLEwYdZqOBss0Pkj/xxKuN9KJTP8ibPJjPs6+LvFx6gIaKejh6Gl/a2JUDkzdN
YWnJOyDZrfhjFUj+beYDfO3B9dwtX6tbUl3OzMGYvc1+RSFEuitr8YZNW36Jiu729voA1U53bB4n
j/EV066PFvhfOTBcO4cM4uA2sjkRxkTJOARKYpt31uDUl4aU203uRnjdcEiYbBgLEPGuJ8fPL9v7
8SM+3/DayT3dut0YZVdQaB6Ya4+G/j5fvDr0sJ5MmNiUdmKeVQl6u27L+VUMNwoyEWLDjTtJgd7o
ZY/S8wgAx9CEfqdxTeVkefxhkXykZM7k69shkR0z+1g59ptA3crghxEOEK7lV/wRwHa0C/VZUTZF
da2TV9U8IGqf6eXjjaBuuwyu6jbLgxA3tycZ8TX8uhWdPWth+KKGwnLEDb8vzprYPQ8g2zEF/FZ9
1C4sGrKbc1v5tD6Nl/xCNQ9D/jO5mx7j8FXrYN3gvGhDk817Bz4E5cbkJq/juxUgxfySPwGg9cMM
y9TLvjeBtkdlhRyR3gPi6Ewa2GI3i8/wh1AIOraz7q678KycbpjkxJit3t9wcdD/fe31Hnh2gF2S
U4FMDq/6BY5kA66s+si2PNnNfKZy646Q4fpd/VxeDE/fKgFA9H31LVJ5WwAk9QGpuQ2w6efvySVy
bi+ZtRtadzoAGRm7kjvlMfHMr9Ju2pY2JiNHbfcsbweQiYtylF+kIkgOxl31YhzVc7Utv3Dx0fZQ
Qil+ene5DIxJDLtFX4Peijwxr50ZcdALUpQah2R8NZMnzGYYSYevC96g7b3UBHH8ytCnwPzatLNH
5QSjDzrNBdJ7Nrj0Tp7EKNlyxUsIojgw12FfPHQ48XuLT+8LsvVRb4yjdu2/Or/ZZtt+j8Cd0rG3
wWNd41HhgZBQ8XhjId0qEQQCfNZN5tBGAwWvXv41+ZPbwtmR78VX5dh7YKKJHb8X0Jyg5yg7Umc7
X7nGT5/r5jYkIdrzVj3BZqqd7GLAKd9GjrmHriDb0Q0guF/cmWmpcL3dBPDE1oS5Eu/THYdHfkTL
Hjraw7CBS7HDPyHzKIGKltKsusjtgxp7wvTevus4FV4sqsNv6LjVIWCvVHaSvqd4S7Ax167lVzth
+umIQABEZeAvgr99/oz5yXaenfiOpr20BcpH5nePQ29HkrfOkVMtV/0tZhQ2IGnDjJAHhNtm64SR
hljXUUqnAwyPbOOVHGP+f+tSPQv7hGqGCdkcVHuzsDsDS1m72ST0RsBY8qP1ykdjp6x4ujXQ7qP8
jMlQS+SM5QumN4HC+M1tEXLaymz3k1t+jaWn3oI8neZeuAyb+Tunq3QpPkTRke+ErfabQuNGxfm1
0VItXbMQNCgagYF/bLQMudXaCqWqqwbtlhEa+JEQtMHwOxTgz7rUn6/zC4PFxP99lRLKmdtJr+x7
MCcrkDxxo/yGNWj+eeH0P5/oFwRgjMepHgw+0a0fLjbJ7sX0mG265lvUwQOwXpSXdtse8m8DhYNr
vdSMWIanBseFLaXPxtjXW+HGSIAoVPvFMdlF38UL4y/SOE75l+VLe5OpLNOlt/wL+cP1VucmLjVG
G0DH3qlbqiGGb7JbnElSKkCYKghurUNOpNc7BFrfi668X9+EG3GlA7vrn4YtsPxfv/H/SEx3rr+X
9337/Xt/fK//LwjhgAEQDP4LHZz93n68f6u6n0m0Ej/xNwathmoNTEsmugG2qmFKNAF/VcEJ/JWu
oTyDXiuJ+EyzJP6mgpOUvyCivxFo0bnddHCs/7+p4PgrUVUNCQ6+zn9YQE1/v7XLX9+gv2oX/1wF
J91epJ9fNFOnjIfZq1nK7Tfqv3DipqLIV1MxSW06ULFF13GbY3Tk0ciGTEfr0U2Ah3/6ev52Dz+z
GaEI/9lFDU2yECApEPF+ebt7PYS8vmqCI0N1tyUdS86sh5xF0Ja4EpglMe4sjwJytXzoxQBxrD3l
O1PBKQhqGBFjttkbUGqucvfZiXe9mQVlM1APUFjVRxVPsSYMRJks7Xpk5+6QzpXHWbkQy/K+MJQg
Qo4SdfRnw/Q6K7xKir4bI/OdIBA0wbDIoo6aY8blarzE+LemcJGsIQz0bqb7L+vtsjZeoyX7SNCc
NR1xC2TU3XVBItduTID7qGIBUPabapWCZjQcs8V2TkINZAIE8cw30sCEFKhZaRqnDJttjmcAEUXY
8pqQ5K1AWQRnlfudIRR+3c72pIrYbZzShAlyLD5GximyzqWSbxZhu978JUX82ZZ3sFOnSFW3JgN2
UKjDWzqrcXKy/DkdOQlANIyE4wFOlaKMjm7k5670zealxVWiKOiRWpF9XttGTbbBSeBhrGNE1+UB
kwa3jZOHpKGYQ2vdLBRCIXzgTPNCupo0pJVFs3FLexgj+GYVQptMQx/TBW29qQt+zVK+pWp9N5fq
gzDVe02m0u1l4Rtym68VLzBdWt77UW3sEl8YuWjiO5YO4/6u3cqN/tVmEiFzkEyUokCYkjh1HAFT
Gy1tMOPUfHGyuGDhVo5+y/GpEG9o32aZzm/InRzcvasMiDyczTLsMUb003pHouVrLT3M2K9JdK+J
/tzDd+0hBUKi0+aPfv1WUhfV8Ujqmv4erQZGB0Alxsay7kRQlinysa14k3DCwtIkpYyWYAFQNGtK
9I6FRr3GO72DJSU21wqS4Lgw7mZTVhIaBZXhtaLaHRZzcrduJeWsw+iMboHpMdwHLhYTxCtHh3jp
tg0MNkyGlkniWFY2PTOgFgPbXnsg0RKOL8DefItY1oqDWo2CK5vdaotj59die4z76a67iVb0LISx
1Vw7SEeCrrqVEnqlgp9wBuw8J4FSUcaZ6jmZJ5hK3JeheykRXRraKMky94YBuc+KLuq4XtfIuMYT
RvmUKx1z2D7Ttxo6bDMq3oVEeWQAGbZYvCv6+yjrQZikbtNzlivGh7oWl5k7VbBe7SrcuyqR5pnh
WGj63VIdKk09qUnJlK9DFUUK1NK9qOK6webxMhHDlWfZXo/bK6p+wm0KaTnqi7JPRSx91rrC43Ce
EP5IXjTKSF78cCTu2UyC1jS/dY1wECTlU6vEg8FspGcvYLU7BrrYIoKk1hsa2451mNd8sGvzPW4L
f8Y6C9XkabJMf9IUoM0COt1JNSMvnbM35ghuD9/aFKLMVtXqOw7dTihipaKJp1XjlZIvdW54Vt3d
tZl4WTITnY1yzDK9+w0a/mvhdNvPkVZomm6YIl/HL/s5togkHihi5CKd2zDsDG6dR39Mf8Neln8t
nFCEiDdrTFO90amp1P5YoPWtNQw4CkU/CicpOqh3IZwUuHjuZ7KFJwPZG3YQw2TiwhL/d5jfrSz7
w6nF1ZF+KCLOgJqsqxy3P+PwbTT0YxzLEfhCxdr8GKFs/zik/qM65f9N0f9/r5oBIP3X5cz90CYl
Av8/ljP8yN/rGQVFELpWy6RYUKlSWGF/r2cQ96Cklw3mXBIOL7e/+ltBo/9FRNRgWSbifllUmfD9
T0HzF1ORUBFZPE7NQDb0n9Qz2AH8YWloaIAkSzZ/lFo6IKXxCxocyTKDGQnW1ozBFlOPuh58ZNW8
aJpgQUQwcZDaVqkS3mUole+WyqgDtVREolAEDmRTyknaE0gScobRjPDnE42ZsDGIK12GqV+exyQW
pM1w1rQudWYlH91pVudtoxTRJiNy7UNNJTICKQteVbzcSEe2opPZy+BKYRh+iVYmuTJWoHtpRn7O
rhz7BApSq7RVYh0LqamdJqnXo9AAmFWmbN7hUl1oUMg1eBBGVzLoNut1bwxDvTMSPX2TsbSA7jpW
bGXZYHYIDq3pjP6wcWpTFeGKWMN8jVtV9qKE9tUyY+zZ5qEE78/VzlXmkIk+R+RBWY0Y7IGS5TnG
3M0zS3Xao5uW4FAU0bxJb4UNtuOMJawUS1PSage+rrkxH+K5U/cq9oOwPURAgLSa26AcBFjfUdLi
oR5L8WMqr6TJ9boxjs4qgH46udmqH+Y4zkDk1RpL/qDrWb2NOmMQEF0uGCfg571md2qYrJbdR9oC
nSLqgb4nWWk8rVnFArW7Ud0rUjcHdVeMnxJxrQhYdCYUiVF62OaDppHGAP1ImjBvUOkk+148t7q4
OOKIoU5HCBS2rzVD+D5jniMqET6WMUfGIEbPVW6RWs4jtdtIWZ/yQVM/knEQqF2HGqQw66a9WKva
EVtTqMlpKfIdR8qzohblluSYyU7bHEDXUmGHLDhbbIxqBq6IkYs2eAK4pRIVzGIa6EjyCLQXo3o7
auUkXsUV8SusmgXFZyXMcDArcxV2vZERiJsJohak68LlMBY9rWlWBJUMx9Oc4fY2Uj24ZV6t0KCV
ctcVWfnWNmHzhZ+BSozDvECBltY7K43IF56UDlpaqhzFUZ2cdcxg2xQ6mrpmUpNLj/s0anodWhZm
n05oQCYuygYcqCNxwJMTVKRinWZktzbKnSL12VNochTb+NBDFOhF5S0P+8yrBjTnVS8mu6HILD8n
5/wQK4V+jzldvcvkBjxosASYgIa0XKyhRO5brxjBm+v8LctzhAJCu3gF4utzl0kEh0Xrui1z09jU
6VxgizB3gjNbab9VB9TGuYJf/zJFk6tbCqCe2FfRvptwntcJCTpoGO3BprWMfSvIjDBaC/tgwTCi
o6Y22HgQZAdDcyHAah109bnRy+abXM75VSitbtuS93XfTWTpkK/M0D41ZbdR9I42fAgx5KQM82Rc
/wPC2GrYa7m0WWszw9umMTW/M8LlaVAKBVl3IS5PiSQu96Ewp+e4kZgqR1Y2gEaQg/AmaSPBqQjS
v/VTZBzDOJlmGOw344e5y6MXoazCyi20jLdCpQlFHT1qJVFB7C1jEfaku7Tpvi4t0HwFN5aKSjfH
g3sQRh0wbFSz/aKuWpCI6LzzNIrSgHJYg9U2WCbMkjmlTOs68TWKxP6cyEN2ZmMqkILfKuLUikWU
FkrNXqeoQmMbWYOhnYlh0q7OCsknLTSPXVXUIcsTj/naD30UTJWGQ2dITpQftxVtjxEK7dMy3roD
VWpatwuxJobsIxnRbrHiBaBDKfW7do5r4T7ChFLAzyi37hqjtu5ksTVfxW5IJDeaMRb1BCVCbx7h
wY4Nnlw9DolVvA1pmgj43lFWOhjTJKsrj5Jaf8498VRlvooAH5U+D5DDZUugbGzvRFxT7KhoildZ
LTBgaK2mxpm81HUbrgdRyrW0xg/1lAjv1QzzSSSoylnNnHW8RDxu662ZIQvQ872rg3CdKLTtsYvD
57GUFKjinVJ7YkkKDnfSfq/EKaM9i4d9PIf4x5nekofcJEw7PQt6orH2E30r8RmEDaY6yccCugud
hjQlNw0YN4Hmpgs9bEWruAq9EPpV2r/TPlleqS7QhVLcE6P0VRryxrXWNPWXtkOHwgqCjF9Od0KZ
ofGbdeOKNB8qVa9cB4OU0lbCtFsqII7hwaX7qVLTqK1lKsEMa2ThNKgCvGchik91ZbLhFWpF145L
RxOEJMhBkliX6aLH4ZueY7etq1MGu1BKfBmnl42wCIvbNtVnJipgkoWqBnrU4thiRdMJZ2Vg+JZB
lXTLXVqSdfLDqh5sUTd5e6MxPliSkW8i0oygxZrKts+YtaztJp9nt5uLp1UNjzgv3Iht2UFnYcwo
UdY8yw/aKj0qS36UKzzwOQmu0tJy1ukmvv9p1h9SBdL20B3zapy3scWgIir2xqLhkM7geDGOiwDJ
omFoopqkQSVmv8fv62S0pCNICQodJO6DK/PhPfRc8I2rzMUhG6tIM8KtNLzEcvtVxNOlUtOtieO9
PUoz9AVx3ERFfdAihnvsGG8FfambYbtsqwVAthLxVdsJNubyEwFIhsrqlWc2ljkZKSx6qXjGc14s
vTVsMhxbZYKH8UfDV92u4a/A9ovzkbcb6MfWyhWpvjqIKP3H3GSqECVaVG6SJokOLbYMqNeoxSG8
z6OBa7Oc1h9mW48P5TgsTKPLDkuceZ149VB8d5hEC4nhWnppviSFquHpk5ru0HHy27Wel42b4mvZ
2akygSyreNERMcOt6ymOGZPUEciKFyrwSJtKDDvEpoSHt6bCecbVjF1RH8wjpkJwA2Nrvo4WDvN2
Nq1Mo9J5fVDp3e+EIk+Zog9W9QzIQDiGoYmwTArmlJOutj6hCqiI6xA7WIxoD0rWzhepjaJnvSa/
Fj/97FKDK0QBoWTTTpETbVf1pJUh2OghF+dKvGX5ra96JSvBtKzp9zovLQYRpAq8Em0m3BN3VWRu
0+Jbc9RadiinSmTuRpNRbtK4wQ5nLeNUslhFfs2sgglVn1tz9SEpSwgDv9FQJ2eJ/hXeEDQHH2Kq
CyURzId2ElK8v6lle97tsFPZ98Usx014TaINPiCZ9RBnU1XwyhqEqxSLkb6tcbSm17KvJsSMUQlj
V27F5RwN2Yq1iaDGjCuBKLD7UafPjE37GQMsBmLSlEuCvShddl7MJNmG+L1wrrCtgZAohfg8kXaF
Z9+aVc/dbFQnksIri4mDYT4rI352zMDT/oxDRbExewz8V33g1woGFvSunMoimlVNeFul3iJvZIzf
9SmSMib0EaRgErGtI5JdRBg1H/cBQ5cIBwrMP8xe10+qUilHJR7idxnMxR0wLjpjZWBAJIgFZAdi
OFqXWSiyc0skNcEg+HLeLNnjrYJhtmeoOhKjlljrJKqNTSLJ/HiSV8/9XIkIjCJNBSLSWj5e1bXV
87rwk2qrczeI67Nzt+SANRxscPmzeMQyuS2sJw7bzo3Y2aFBxDw+uZfk81ot0aeMnem2UCS8DxMz
J5hayG6LoY7CFa5E0ZWuMFW19R6miix7Y67ketD0SPnxdZnW5xFX+feowJoevHSMH1YSXQ99reiu
XuK+VIlMTJx6kr/z7kPJAhv71onmfJbwCw8PKr0L0UdLfRWGRthleKe7itqWl5oKe1O1K3M0QTZw
YVkAXZPwVqQtKsd30sqeqjTatlVDgUSQ1bhfrTWz/n+3jUvfzWZOlkFG/nW3/UCznXx7//Zf7+W3
/3qoPt6j6ufG+8dP/92KQ/wLaD8sJ1OTNEy7/9F249EhYpMu37AQOnP4pf9ouyXpLwpcRdPSdBWP
DImh1N/HCCJjBNmUAIt0gKIba+p/NUaAtHtjROKyp/DrxF9gJ2nmMAAXsGA9UFcazP9Dt9wMPsJ1
d8YTIfR++pb+ZIbw6zTN/OP1frBPf6Ih4RNoKXHH9cyOpgxULpUe48raSCHAxj8ex59cSP7TK8my
Sgkh4XPyK+FJt1pinhjrgaEjPyZn+yC+59+WY/zaQPNGd8kQw0bK8wbn7crA/AyvCVFctwFr+J1n
AM/4j7DX7VP/dC+/wF5GNBXquHAvffkwNLlrJd8yBLf//hP/k6nK7buF4WUwdQKPEW8OjD+Da42c
JrW8GpajvylIxxFwOLlvbiGOfA6u9DQHqBp+8zjlGyrzB0Dvl2v+8snYCpU1W7gmQHqF3Pzm86H4
1ZP1uR6gzAWFw4denBSAEaHndj4imvstpnmb0v16FyBTBkYHuqzq/8Q/n0d6yJb0YKfO5u+Egx0U
GYlRZsq7rM2PoPB3pmW9Y4ps2i3G9juZsiNREBUDGmDZNwxwMoaAefOKw/0Mn6DV73KOPDc25Zdx
6Z7aeCFzJ7lPl9Yb8Bm2B8NA2G+NbyPHnDNkGJvFJeC1gKma3Wv/Td2ZLDeuJGv6VWS16RVkmIdF
tdnhqDk1ZEqZuaExJSYIkgBIDCTBtn6aXvWid/0G98X6Cw4SAfGIdTPUXWjWtbJbpnMiEJOHh/vv
/6+3dG8dAUGBxI+RS0lpzJ+AKiCZN2plofctDinUgjK/pSo2bte4uFZS99rQlTOIczpeYf0wU/tm
HrvncE83ZsPsV0Busbl+DcMABveBOiRYLd55c2htGmbmfktzhqL23EtPD7vRBBluI7VbemhQpzEz
L4nQQJo5wQ8lHnTfU8fXZpw/+Su/O18NQ9gT3S+jPP5tqqPfqjW5nNrej2ys3A17ycvMTojMRPC7
IkD17NhwU2jU+OTe+dI0frtq71kxSWqZ/hN0Bl3HzjuE1ainRzi5QBsBoYovsxk4VJW3tXBFr5fw
rYVFiiIJW0MbXY/j7PsiCn/kvgVcZXYznw27Vug+eq7STXMFnlkluoOPqr1SRk/JBJzGCN8YYgIX
2ryxcmW5hUcJ6eL7bBpcenmBAJYKy4YFm1gS4QJCWUdYbETF3jAFrhjg3WcpMnwFSTqelH5nPF3e
KGOECcajn5FVkFfCCcPbvxjNjZuZFnWMeNFdhkrWXIzSC9cBjTVf2qA/ksEoCc97zvJFdzAwCYm1
8fgGJjEyhd7kaUzJYjSd3Gv+6NKP9LtFz4VCTeUtxUs8Imsx+WlMxiDQqbYf2fawAWAWBdJFC77y
J3MYIlAQnpuZee9ZSgMZSViboRBbwT9qUS2eUUCvLhJQqNCwxcjQLlDGbszGENmlapuQMZVqJtA5
c9KZDuMuQvf3cESC7pqkF1CutvVUBTzt+APDyb+P5ysiLZaZN2zU7BtQFYMZU8b90IZ+L52kv5ZB
/hXW885I0V4CNX/U0NrWo+x8mI2o4Uwno2Y8Dl+KCcLbU4MSeso07rVR9pRaE7e1MFdx05tTu2eM
Ka41Ag5jSCDqiBU8YJHWxpbsuC1y1JU4cuJHswiGFnjyznvUlI6pX3ApWEq6i7NjFQzi7n5nd4ib
keuHk9aD5ahscdXZzBkv3ZUHsBPk5Heq6rIf5p1/A5NDE26Gy6Q9uk/a8HUCjHLa0/GF2hmeIRN3
HZ99POp3eRVNA9nr2potGGlIsJQ/ZDVL5nNYXbxmb/Ft0XvOqHf8uIODJpZAtW3ikhDutyvTylwb
q2IVoUPWsoH2JLfJeRyBiia3B7fN+Nx99i6MR5zshOKmI32TY3g3zft9i7/vOQ3qKowQnqBvSmDc
ptUJLrzm8sL1wIFRW3Z5DCz9PkfGcsIvrOIdgP/Q9IpT5EdTsiSJ36MwrWi7yxYcW1cOOcVzgP/U
RwRteDrI01O5uUQI8wq4/BEU1Xt0h/gCuNt0MnUqjlnlCyajkeY40AI2R1f2BQ9hiKF+TGEjmz8S
LqSaE2qK//wc7/f4zjHT0HYnuAgIl3LrrigTyUCwtkQBafwFTMcxZqwDa2pCDcZeAk4itlV5TbkP
p7rp058gqkH3B59MECGA6+yKutcjo3uHlhHz+dabVaGMdvwij5QeKDy1O28V7agTf1PwTKAqoKh1
8XS0vwPOp21rmgHFHsmBdw4J3IlFgkKgGF1wQ9CkdwF6vrX4BndFMzyPgZbe2cDDj+6bA3ag1G/l
pOSau3TsgH5FsZhKmejki30uCl6MJgLQF865e8zpPDCz9OjyiMEqMOKK06llxNJ7OeZWQL+1ecM6
Q1yDWgj4rX5TZN8ybo8s5YGNU+qw4nH6ha9PyaCJDqnHgJUVGLVAgCZUgN/oT8ecS62clwRChWW1
DWr/eCWp2jsbnxcLYzFE6qCZYt2Roxifif0z7BAge1reDfsG1zwYoJsIXP+x19I75rN155xLy3BN
wkvVywwJSyfzF5xEsJpZVy0AmdzDlac8W8+9i+TB/EFkEgmE5jhrE8Me4XpSA5pjmlbtENqnY2DI
Q3bJdnQxC7qjE8GvrDaAN8J98xyysjuX4tUreN9gaoC0b4UpjCkDPrqjDy33fo+V5VY8hwBkAN05
gnfDW4FUoCIRAdyG6O9fOEGHTu5+fxW7lIc9e1mM6C8sGnrRgPGIOrywqd9C6jH5DYXi4+qbcp6f
HaUKPHB0iXJZusU5chCkqVywMy+JPH1hikuHwjh41YeNlMsGEPU5Ifb74Pto2VBejhymAw4MiX8e
PyATdcAnFb/BgRE+W/SMHuQ7atOEZQK6HfsHmP4OG6ozhrW5Yf04hhHWxBxWHo2OxiiFfeQ/6122
d5/DiKjgSTi9pv/ohy0qQtDealiXFOhQcDdvTlei5v4n73Gu9+Doljo0Zo2wimsRFeD/qaxwDPSJ
aDnocGPyMwHIrkIDoNx/PLEH+wBO4WE+XAQRKvMaJN4YKW368PNfXnRuz772jhVdH9ov2l4X4u97
k+iOHZIAIzhFfPLhKDTpk8bHYzjWQcW5tdzlyl3ZjGFojRDfTru53v+4hwNnzdGA0QIGwcQyW+Uh
mLD397KpT2avAMDuEY+dgz9QKLLeBSr/lonz4GA8ncpf2yUQV3WQDcAv0UShK9iorxXP/zlU84eP
R6OJE1rZ1q6u8+hgTDodVU6wragE32NWZFMFvzoT9RGiqnJ63CU+cO2W+hJmc2/19UkwzEeir2UH
Llu4YIct90XQXgEf74y+/cmtW+qvsqFNP/c9uhPuP9c8NHTjARSjHYHt91vh08czeWBflDqrbO1i
GQWkOhhcSjWturz39e8Twi2h/fhxP4eus1JHlS1ua8RzooSOoMDKm1Qi+WfaWXBNCbdttodnSXf2
dMzOH9iIpS7F2PcWrod8eEzSmRudx3WQp03LH3w8qkM9iD3oGcQtxDOi0oPiJvEyHyoIhPRuvQQk
eOh3P+7i0ALtd1G5lEeqM58UGl3kudtCQg9q3l4zt2BuKo4Y0sODwXOHfsHEBatshSyezpNlSPGS
4IYn3NCMtJ8fj+XQa49U3FsXlU2ACm0SpOoIKxTr57bvUarptmPk8pbz3p2SzH6vdOtXHlGHV8xb
PRseueX8BxKDzSRD1hRymzidXk8sNKcX+vk0Ds8QAjoy3/qh4w7Y3+aqJs4A/XZ5TYE2KZqLxjDH
b/HbP4OMoQk+S1TYhBRIz8GRt7PL9buUwncwx19EKPuoK3zIwBkmoD8iHoaGNFD5K6bmfKrF6hRt
hBZiWRB9pNeC9MnuqLtyk7+117rYQlVjaoDEIKoBkbku+Mv3z0k4cVIzQm0Hqbr02plRN5wtZ3fe
0OtjeFG4Mr+O9GVHXQy76XiqtOxJeDka51PCaHbbzgsyhqvhd3MJD9vURskjzCiuBv+QQPE0TKeA
3J180pmpsBiYvvkNfYYvhdE7Qy70TgX+8vEWE6UiHw6mssUSsG9xOpvBJXflPUPscOFeWXfQE1AK
fjx8cShUA1+JwZNBVREfrjofZjSj1ttn6vQuRbS/NYjDBMPa6Em7g5cYUmSlhTJLs3cf/joyTrEN
q4tmgxOFaINEDpu1vGgrVZtrMzeBZ+a7C1tjD97AywiyN+0eAaPujCKmOclwyiKPbs0jPXuVB37s
+RORoQZCBkMxaBqC58W5PYTNQKGqc6HdrcIcFL+bPiSeigRwaF2idtR2Qu1ZV9Xn4Si+HU+j86FO
hdWRSXmHuCb9tDcpXtUt8IzcWc7EpHS0DrpxUOaBPrjKjjsFh7aZbUEQQdiIqOQ7JwfDY2R+Dvvk
2qOGZPLObonCuLi1gOT443EdPKFEyHQegxro3WqULA31kFg5vS2V2Tdivgh6R7ao+zVvex78GYiV
/wjc6ZlrR2fjML7uzczucNS7WDjhOd9/lc3UvIsK8GOkuL8RgutmJMSvepF/v3QWd4VBkXUREiNe
QdFnG/0kng9ULVw2PbRRPh7KwRPDu5YUrYkmASG/8r5NlKGvh85cafp970pMnvddb0OvKsJuGa9p
HtbJDRjjXwrsyB/3TRKpemhM0sI8RFgx/suo8uSTBAgNKl9IXqUTdKGmce9pNk61drDUQWj0ksWo
CdwBjjDf6CHtFUKxVriLfm7kz+Y8Sa8XGqAaI8+cK3IZcPRSzNDOPIqh5nN1eYmIT9SwEHJthDHo
UU0B+LWihujHYhb9dABRn6lzast7PnpokyAokPP2om5vvPoGoJmynF4CVxZqUa3J2IGEuNBmD65N
7pJ/TG9OesuzfJ7Cnu2PvLbpDUHAuvaynQbz52WuczVCF9UlFTI+00fKisRYCrRJB5s5dinY92aT
u7kKS2WSwH0YLtxFY5irWRuF1Mn5BN259nxo/UxsZFJWkWN+8fzlt3AM4hpwU9LguuwEoJWhJrbO
J2TY5vASqnZLncOZHJE8o9bG/AKc8Ietg6LKVmSbM7SZvyRgm2EkJGHUHKsmy53NolY+X8ExAc3o
tKCgSMmX/XQ2AoYVg9H1tBSY40qHhkQDLdyx3YnzaPQgLPFSCszi0a1qFz8mLlQtw5gPgtikP5rn
X5Kwh6oqxbrLuTG5VZB8hw9CRdS1FUQTjxLnKEPENye8nEVIkGpwPCxjf4RmJFTm9sqDdzcq7LOQ
tD1UZFl+myqBSwA86Q2/eiElb7PJ0oFEWiR5fLPAR6LOdz6eI841H8/O0lgdzOfBIBxBxjhOwZAV
cKfFI/fSNFf+eTiGc900X+Jk9Ozby/ulUSDbs5rB4KyGlNmp+Kei7C2b5cNWUZD0DBRfa46G0Tdz
aLfnGey+kTc852JrGsbsPDXIPwDOeSI52XZz48aawT4Kgq3jKKpy7i+nD85c/T5eRjc2IqaWKKEK
TZVavxlEybGrJE1qx2BF4RnV8MzFberPv89C+8Y3qFZReg9A335NPKrwAzNlx5Lvi6fuXRiPYBSd
LhuZNp2xF0aIKZnG5UJfPOpD59Z1gz5ZQAqis9HXIJvAZLogAcc2urF0iM+XGudjugR35ib6A3Ct
pzBc9pfu8lY307wdU6u1VPM+LmgPHXNwijm5NcKgo6ap+c2wp361p8G5k3AI5khko+jpPA5j+wsS
od0EdGfLz+ynaTwnJQvq1x1Ps4bhZOOmWxjDBkL3iG8uPfhszGXW9h0eWPPIgG0peuENW9xN2JGt
3Fj9TOBvAfo95iRYDHOyGkE2aYS95iSBSXIcLr4M58aZaXG8RsV9FEfIXOio1y8hB8m8+6U5BG/m
ZGdzK+lgz6HwiyygUOaP8cQnU0wp5MoyUNybk6U35jexAoJ3AsuVkyQvsRqfD4semDCOPJqAXwwT
pQ5Lu9F6I1TTev0xuw+wMfGbQL0aUwFvR1GXcCbAVrjupuPgFnBuc2aPz5PlvJsm2vVwNfqtmOPr
wM7YBOEC9bVQ6eteqlP+FT66I5+gTEqW2clcEi+TxUNSIBcOiKu10l1k07zUu9B7vgc4ynxWpgtS
6Yp5NR7C6ZiOoVEBKqw1HG+F0pqrXavRDM6LIDrrLYorIPZP2lK/R0DuYQ6tvxf0viyA+o4m+dcx
AvXIBU4hGJ8nF+MlBN2LVT8Z5i+JtbxTndmPkQlrAkqOD1M/PjcCAOZKsOgAooE1OO9RfbvAGq8S
+zFcgYJ0s3FX9SedPEwgRilG7dT1HqxgcRP2RjeJN72aDfUze0UN7xzRphHe3HWsuDf6Sjuzkfse
270nJSJGZbhP4QJseZEE8cUqKqCZVpY3nDqrSfK/6NhT+HtUHfNvpNAA6PoYisZRgj2N2PrzYvJb
1wSP4RySmMwkcRYjHz4LECHQ5xDorjqjofbbQVK7Oc9m/cTXqAzUs6I17ynAWycF/E++GZE+to22
M/NhpZzO+gjNjaCjVe96gYqGOMWvXnrRg2Oh8GeTpjNf6eepbeRIQEAg6xkp5LP5YgrfdPJtqXK5
NDR9RCWkMkfjUIt/cRk1VjP9qec4V8nUhvFkBU4vcc/GKSQgzjL9MVxQQUA2e5JD/Z4VL4qjfTG4
F0xnsmo4xup2llDUsVIpCFWpHV0k0XmvGHW0BPCdn4ExWAFSRXd6dbHSnNt56OONpTAnmqPiluKf
6zgNfuaqPeOLl/dJQkWpFbg/liho+taMQzd0HhdudjHuUUqqxzk0/PD/LOIECtlZ7LV6ORJalLE6
FtCPkUfhBwVVYP8W2eXMG0aIr0wtoZYOSE8zOJxJ4c+vJwYCodFqoT0UC0hNUwc1yWJuXkRL3ifp
Akts9CDKsEfOA5VKBVQfWdcBMvqkp1GvMwJmeeYmFICGenIG1LOpm9EgcBcv08S/ULTocTIZXxj5
8jz3c8TlU2Qzoy9UmDIxjqhJWczAIPh5Gp85BdiDIlGjZubGVBRkP+15aFy6Q2wtwo3Yk8BHSCdZ
Lh+CYTG9prhg0ohUlC68CLSJZqffzEwIrA+Lp9jteQ3VJI7imZx8fYhW5sduk3gxlV4aOE1E2Sx0
hUwTwdvKU7TItLE1CpfEo8Y/Q/tWX1yG2cPHXQiQXbkP8lmiWBILwS4iKVD2Cik5iO0FpwU9VAf+
NUqzPSUBXDFbwNsRxL/D2ULggJvpDCybP/LP5iulT9nP5SKBiFXNYPxYqlQA6OYRn/Fd/LzyYeId
sBdDWg2jKcqrfBgQh27UwQfrWFA0Hqv3fxd7Ed1Q6Q+ygFC5u0Y/7HXjTBaTZEUsFS0bIOArrY0g
75GRvI+ZVvqohMMKM9eCkehDZPMEZyHy2leoNbUXl8dAeNqx8VSCKMFEGy8JrgBIg6SpuKGoqYlP
s2asgXW2FTwcQ8cdHV0lTjb1tSW3w3qhAphAAKI3xTPYhwX32HPs8OgAokBXgcClV32O+XMKPEPe
GIxO64CMss4WSFt2IbfuoAj1VCCRiO7pttz2b+M07+hCocCgQFQjKuSpvJTXJH97m2S6WE2wszag
wynxe5THeP+fW0iI5Ctoa7QVdRHpzSLWYLf/8ifnc6/rSogocPRQ5VUCh1UTBYJbIR4wu1g1eP00
BIP56DK6KM6sY/nng1Zhr9dKLCdOgeuPlwzY7LoXq3MDciqh64LERt5Suovz9AFKt8XZsaTZwTNP
joTycIfi7eoTNZtrMa8FBmt2KVe98CCsMhHzORpIOXhI9vqp2BbDHRt55NKP3o0fyXS3Zl14KIEE
t2B7vgtglz7GcPseqbveQm9Dq9hyU8PtnDp06V6737KOm0CRD5ufYBzVbwEsfte6U3IpOTXArbSF
DgWeeAP+7QvjXHD5HdlV7wKPla+p7KpRkeazocHXZK0EHrtJZ3ydgtsokJgerQnIBMtQCOIAv4FU
z5Hu38WxRO/UYwIJdznG1eRkoI9Y5EyBEI5Aa3NBEd7UnZ3Nh2p/4Qc/Vkv37uPhHlzut/6qwJgo
mhWr0OlxlURfh2jqrNzHjzt4d1GXB0SVeOmu0qdKkM4MOvAn8PzPvi9nt4v4WHz14JncG0Vl0zp5
PKMIhRyEyE5Bszf6sfwatImWNyiWmhO7WcDNDOPqESfksIew129l5xpU2s0pgeOGRNYquBQMdnl3
BMe4CSAFtbczSi2PYxTeZwMqc1rZokE+Cxf5iOFCfgXUGUUgSEnA4eWt+WPGsMdtG5R1x2zNrvwf
KSqBD5S9qI1jqay1bS85YZXvqJjCSUEx0sxibdO227XbUGR3ZhfOFVo33eTWOie5NWpSp92ETZF6
pm/WTYZHdEENutJ1O8md/oKGI3xW+ZegdRQ5c/AYAy/zAJdRWbGG9ezdS1mk+MT9mSMoQAUZZQKR
J//VoyznZn41h//+DMnRYeMZ7tNu9hgYUMhrjyEJhL72Oz3XG9NmeiRievgovH1SxRsYa8FYM8Qu
Xbq/HOfaQKolMM8+Pm5/szc8ywDMASCrGk0sonS4CMd0IhwqmBjjG0Q3247Wim+GQjiyZT6oOaA+
KOeaCA3z2Lia3qnQYH/8HYfsiqZRfE+yiBrZqluwwoRGq2QIbAfYygzltMg9hiA81kXlFEx6em+Z
aYzUvUaeTSiigSTvULLYWgzbAhkatI5eDoeWcH9YlR1vOtlsVOQceDG7UAIhMbIm0Fa/9777TfNs
/DC6PnY/HvQiwRcLAJoBxLcKugphgPfhCYDOECpNITC1QnOn6ERtIQvy8bIddOf2+6rs0Yln9KiV
oy9BQzNjwwRoQogb79jj4n1ODOMBrT1POBC2plXFTk8X02EvFpDM0fnwVuBNeWZeEF5ERIEq6CPX
6kHveL+3yjvDnai8Ft01ABRFBVTrBeAUhZYMVBnyZXFnen0UM3HoLtfIjcD5gAz5O5iTlY9HKMoD
W/Ye3C5cQm3jbNJR2uJuoMrwcfWIblc7vhw3Pl7D9busapb3+60cjNGKgLsq+i0u0BIKG0V72UFl
Gf3XYcdASb3hd9MWSh+PkOv+QLWxezGGXRcpyT+ZdMCvgiUG5dZ3D8jRKi1GI4UgJfTL3anWKB6j
zvyMgJ4A5C9/jlvIzx8Fix86ooJnD8DkOhFWcTgm2XQ2CQxGL6DT6f2iO8ImrODijs9VJIfGLa91
9NQcMkX7fVb8D4jq0izQBUB92ETdjoJ3uHNRhkETyHS7RSvuwDF1ZHYPPQigoQLwDwmh+u69B51G
OCJCI5wA/yylzmHR+eMHASLdcPPYa/bwio8DD4/nLgTwX2iSGOhiGpfBtVB4gbR1rTh67Jp8j8rB
MlhwDpH71wnvVOvYonw6xxbGAPSwd5DcKs8Byp1OO44BfQr95vbWkfv/iDRq+6mtftZvR+Rpi7t8
kBT3gzSfZK+8kOKvtzE68Mgf/NE/tKsUPdzQyWDd6NdiOvjnP57jPMrEF/hBHJVKW4Uq/Gsl5mtL
6+/9qIVJn2HlLzTtnhL7RyoG07D5saUmcUT1/vrPGlWxorpVhBPWP04w/e3N0N/NwcfD20zmx//M
RwPYzM66Nli8YqSmADJQE6fIAyvxOsb9KVDdU3L4lIwa9Rs8hkhq7JZxavGmN9YHe2/QOixkwIHt
Ne1ovRYcL0hqyKbOkAHH45YfXO5TEP6m7qh4JfUauCe72Jp1asNRKwrVS4dc8dRT3ifQznkcdvHb
zHGdTrnAnEktu+GdUr3FOXa4zcQPD3Fvwyueh6kDe4hvuPl77dZf5FWkpkBTT4lJwzjocWvsjd1w
oVDmLy4kButf7eyceLBIDV3RrVMHpgbVqOx9ymdghGDlXbumYzdwqqXGjsEjSq1BA7+948urz8wA
/MFx1ZzNxq/d4aeSTXIKdB0DBysmCKLSznc8qD2oQiAstVn9zVzXyfBtzNAbbfra3/pPOHiK5pzC
MQulrUX8bf0rTQEExaeApqiV2JyxGo1deuNzrUFDYcC+8bqz98ye6eD7wpWqAjKsp9kT0QS5o2+e
ChgjuYvyjc+eEAw4HuDxdQ81WnRpbx73jtJQW9/eZSI5t7foiu2degShCXJtFl38nTmu0wwY0r6O
fQoKSSdKsDVrlUed7kAXrMM+LTif6zV4KBMk97ytneLk8aS1yveccPA8LD1glZoed+nHPHhhJC/E
T1BD7+963nkbI8dTfv2rnbG35S86xk6oglqHt5O9Pwfry37t/dbV3suee/Fq50fGenvTY933ZkDn
oudtB+H725/rdfoFA77UhaeJQ07FNvy8paErDidD5U7gLtzsjtqZfek4lsnQ8eQgbasMnXWnrpyX
zvZg1O5lq4mqdKl1d049StMMzP52a1eW3zqlrAN6T5Itm9/mlqnRrU/pjuQcGMapaxLGpK66tAHQ
ThJkGQ6UGZsfc1OvYy8qxKSW37BPcfk0wnbbmF55BhTrlM0PucLu6hfXY72mwNl80Z+/84hiOwaW
H7mr0uorrnsKUI0INhGA9a92yw+sVXL9TetUw+jrMAdstnjZ6dfwhwn+4BbVzurbm9X483XXbd47
0Fnywi+tu+6dug4VdCDXNr/abXmhRyh16hWVmJ5tGiQmt2OsPPZEwJvsBgnMunp8fJzkJFj6KZAN
ahbRntv8StsAhwjrb+rr7VEvk6eZ0i4/mxx5Ggh9Bb/HvqfrCuk/kbTcubp1s/dQkUkuPOErjTcu
uj/bdceI7k2BWHgNHmMPyNduX9Rs/T/B9Gkw1rH7tzdbeQYs9dQyIDFGUm1jHmrn83FnSW4Cyz51
iWSB0dg+a7Dye5tAJ7YrUpn4vjXdBKICW+oS4G7XOQVueeAKUSAR9HYJBNb0+hPQQqmRU5PLgx7O
LNJam9WteH4iso/nR6B3++qp4QGQ9QFMACyCWMMhf73+lfeBsIJw1UCmXrtHL091nDbpW4BwN0Vh
kA8ezO7o6inMH0RDzDewQ71uAUfaBJK95phDNn7wFJDedA0KViB12GyQ2j0B1iBiKUuAeAG6BAY0
uQfj/cJJgoyYbbC9BOpnB1TZ4AcZXlQbBPfp20bfuwhBN+MtreH+tUvxwpAteRMwOLI9gFv0svVT
XB6HJD8pBdwGf+r39hfFIFKb38DE4QMS4Nie/7IXyCVJyaogbN3+arf5RZ5KagZ45mowS1GmdvgJ
SHSE0CjKoLvg6Lq/GsU+4R6VnAIR+0SACvt3cAoMLgHTgP8ZXsv1r37nwJC9B008XvjZYCl5A/Ht
WUDHJFjCFQmj7WYKamcHd2CEP4+FifQXVHhUbW4vuqpDTJiYvxnst81vE3es0UkwZW2Bc2pZFrSE
7u6sc7fs7QKXkBmpALL/tfOHcWJljQCnnDwXO2D7GKbBvbFzS4JyFyGR2l0BApYmdQWQAIF+A4pR
KCk3v/LQVbIDlgHMu3ZD10S+QmrsePggHkj7o6d9YOyWdqrrAuxN+H/9q90USD8CsXuMjVDgzq7h
Te9tfIUqDtwfITe+nuoa2Tt8ctnVR0pdCKiD3d4sftn9AxIjAGEoOfGf2o1elHxK7X0R4mHgzuve
r668SzkDPo8u+EfFb3O/1GgH6NLYblPc6nj4lMRtdkD51t88jgQbSu3W396cxz93eIB1ET3g3PP4
Wf/KN57iEhdwcYxx/Da/2k2BNPJD0ZkDG04BoH2bMVZSQSZPYLCOiAjV7/jLrr9J+RZF2/j92wUu
j10jLiRiPoQAX6cGc1Oj008GS9ICkgTm1UcEGBH37a8cBHEMcFFwZ71Wt9Tu4UOaTnISeP6qiHKR
CGBweze/SdQLwVBMY10xrxQeyI7dpnoJUC8ymxvzTyxhbwp47ZwyARux13ptftg4JMfOm18ICwBq
PIh7sfGNyI2hbl07x08684ltE6XpAvVTXm8Vl4hwGLiQTVCpTtbO+gSDD8rL4Eo/6O065PyBOUJe
vTWF9Ut2SMNcifRrSIAJl//1Uts/7wDh4NoxbAKi69NVp/WXP/DeqYPWNKGy7TufDbU3eJtrAM5B
wRT5Ojc1s3nSoV6FUAeWEzHI3YVffvMQ66WsiwKfvXxA3eZA1umhYhe8M5FMEpvrX/nJwxSYBmbC
0rbXQu1c320c6s9fPiKcjR4nee+t11/eBIq4GYmFcz28HZR67QIcE9nbn+edUERF4ePQLrBtbMX6
8t8ag9o5voA3JacApZ1TUwS8Lbf89AUZ6ACvgI64dnsfZXAhesFu/PPtz/Zm34tQ/w79V7oHdA1U
DNkuEfrZ/Op3FcrOAJkOIP3UMJZtn0j0k+YSDkJNr0BNGvNtsPjQtL2C+gQzyJ4XIMAOzAu0Btvo
ao1cIDD6kgsv2CoA8zsGhWzrXznmQaEXZR4oNe/w0Jv+6jQFG4v054efiBfxLMrad4+A8vLD5gIY
Apo3XIT1r3YzgN6o5CYA9UmxF3wuOw+nvAkU/VTHOyTsublg6rT60sEe0F486AF22rt0T/n0c+2z
ORA73dmH2tn+7ctM4gR4p5R6GYS8Dk4B0HiCXiIlUFu4h3ToXwHaCqJHh6HrYOxXgIMhD6UosnbH
35W9AmC00cD0AmnagrvLvp+IigMFqjP229nEJv78BFD2gwcAP5vAz+3d/VQ8kecFArH3OK7Zu0d4
6lLOr3jcCeeOxOcbuH9vDtC/w0IiRQLotW62T/biMwHwkMmm0PNgspOAPwRnELztgiM1fP3ILj9M
bkTAwI28q/Gn3MEl1bfz/LbIkhpd/tYmJP3nx15YdVfndt+VtZQtH3kgRIY16lzfcqE1O/2ObOxL
oNmF5wfHy+ZXTnmR7eEH5fDuz/XzAGWzfRS2iQNOfdPB6B8mwNao+nmt/K2dDZAv/DQIcNgUdDv6
m5O7dwMgNnYqRJFFHqBuNwCPEsn7j9sPwJtV3vcGDgFoKgufeHMsarfqgnVS6t43KebiYQukZfOu
rYQ9ePQREqEYvH52X5rbA8YuEcpEl6fk7fHUR+wJVsMdl239drt0fZegrwS7AbHTwaPOMwhiR1gv
9p6C9bryhEaE1L4H5AdXHyWOe1U8e8YOBghBfAGFd+2OPOgjybFj6HHncfcOF3YoDthfSv+cHWvv
liS5Rj4fyhqScwDECWf/lbh4bfxKZkAEfJEdIOSxZYys0fBd2dGL4kZD4Ft2JVxll5cdoEL8Aw3A
NhxcP4grWjGSO4Bslgh0OUi0bC73crjThuIHkhNCfm8h8XrZQPC5klMAhxMoT+q4nZ1jX54DYl1E
REiK7/KqNToD5GglR69RukLe0IG+ffsrGQByIvgBiKzvyD42V06NpoBApeQUAPN2yXZzBx4sckak
gYwIOL8d9KV2oZ+1/peUIyCwzui+UOjzN2kPC0QA/H+mJfzEmlkA6YtAJHYxcNBXbh/+lYsALhSV
Fx9pj7eceN3mQNYVBPwEkze1LDvAt0hw7fmCimMh3GG5FvS3G0NRv/DHJ7z+ie86gB8weeXRiy2g
q1yFiJesf7XLffB1knaQam8yW+bbRVi5B8F+wIQAD2D9yO4o0pAcPAy3Org+EQMorbwrqsDgd3CA
ha5/tbN/0nFPoh9Ilwjs70HoL9sCgUd4Tmo3ckvW9YOxXQCZ3hLaDHHf5rncDJ6lWWBLNjdD/a5+
aY4HUto62V7u/c3+rsS+OBewoAmej613vLEyNXIAgepLnn3hAFLBTOprOwdcpnvbgAjBKUaR8Ofu
6qubC8TbTXYKBJkRR5xqts02KE+BoHsTwGdrKxVUo+WXhn0TBoDFCoofgN/rX/naUzzKgFRcv9fU
1+a9UaMpEByVUu6/8G4IAfOafHvm7x0AYgREGuDD3NVB1c4MutLuL+A+Nv4uAiD2QTkLooGL5Z/g
H3jbJTV7AwjhcqltQKaHdz4KdodjARbRYoqfhAjK60Gp1xRQuSE5BQr3Ha8g4D+CN3vvDMAFoUIA
Y+rbeFONjr+uy1p/B+QrPoCoZN9Y/7IPLB4GEBwhcVe7V480y7GoZDYwbRAdbP2f0rILuk8ePFR7
7Lhea2f75CGvYmsLiq9d/KtyARIbIhHC4kOGsPmtD1mdToA0w49CosOCwIcwYOXcC94jAM/udppr
NGqCVpLWzhJPO5saZoFpFr/K2Hn7Eu+gFuwNCFovg89ySU4Bj1/e/GQB0fBb/6qbH/MAFOTNMdjM
eY22Ad8uOQfsfa59HDwRQNu788ShEIK2PIveCJDqtQF06cefCH0j0kyl155525sEFO0oeITdzapr
DGArtffn2D9wXRpkH8T2tva9cv2D/bMMhr8tL6rT3ndkTaBI7onAv77jsC2PHZrjNeqTkqdX81Cv
E0DJuuzxJ8RDaT/sjgddIBH+ABlM2e+WTqxO6y9N8grsee347FDPgsls7/QrIP4tkwAwBqCmGwCG
WskNANkTlzwFz4epzgX8jaoI7TUBWr/4P1e45BxQ2iG4LeF+2Dq55X3AM0Fo1iN3Wr+0l7TIkcIF
QAiMWPiOy7jsB+ImClVTLM1mp9XIAKzTNRjkP7/8ALmBe0fNY6fwVB47ZeA4mdTE7W6A2vl/Gggl
2cgPoR1dBw0H01HZ/PEqQviNgtidA1y7HSAd8SGyB57boqTvLay1dwPg/1nUPWFla/v63QLT/vwM
sMlJAFH6iWb1+ld5BEH4ABZS10iLv/69Xl7QloD0z6cAoBO2hAgYNf7rXxkAwCNBEF4JM7G+aGpk
Al3pq48EBwA3kt+VpA9WH4WLV9rv+iFgdRGkl7P+ZHgRqCcDzCzunXqeBRYJEUzftiRg42TXaNnF
YskNXQCghd3b2fbyoSftJdDvGMXtmd/cMTWaAWnkJwTOEDgCbhb/J34Vn4+nASw3bI230FC9rN7G
Fv250eNuA9jGtS9e9nu7X0S9mRIdprvt4tcu5ymAirJeD9cey4us7a6yqez6KbAcEhIj6bMDiNfO
9ktTnMNpRym/h7bvNsBRNgIC+8yzEGKZLdFv7bxf4jaSdhBpewidSPIQAl3/ylMgzsKaBRdajLpd
/Zo0zRWYPjFm3d097suDtzAQlAQL8YO6jV3XpBf+lFpfgX7fvW3KYxdxL8y/ifTT5qqt0dWnS6d+
yHuIdB+Ib3b1numnLAq0P6EQkQer2W0n7fIIPSMuDnTr3m70vbED8WFScHl3f6/fppem9tPLfu6O
IbpGe1uTzmcI7j6cF9jwBB5kb4EB+nHebdTc68pigOKo7HWGQjGhHMCMBxmMFCHsgF+vUcW/9nnr
96qjFktyDhTSNoiWIFO881/Lpp1rDSZfKtteC77rZuuQFpaeA953hDPWHu4Bv4agLurlgu5rG/St
nYuP9rzkHABbFc4NtWs7RFvJHIi8B67vG67lP/HI/xcMZroLSzeHweSlHWVBFgzSu3yQFPeDNJ9k
R/+Bv2/gZCCaK85f/vkP6MoQ4QPARJJOqJGKQpDSv/i1mA42XW3+JfG//+tznEeZ+BA/iKO1cMPe
H3dCDusP3/7r2wG/H8ur7MP7P22GWfqY9vtp+Pu/742S6DzZh9I/+n99XJuHdWlYuw84CwZJP3ke
FuvxFNsPvemHg3/+ozGYBKvBP/Y/no38Nr3//Edp8vf2+EetNuM065/cB8/9XVti8QX8Qbbl9uTk
oT+Z91/iZNfYel9xE8k23c372SDsT0rfLG4c2YbP4uglT/rpriXxwWu5U9mGb5jgpO/npS/mCbDr
SGy6P1vA237UD8vNCuKSjz/40Kn7f3TgQHzIGxKO0NsAy0YnlbQ6f3g6myzDS2kZRAXB20f+2eJ2
k8EgmvSjl11TYkMKLnLZhq8Hy+A53rWz3uaCe1e22Yd+EGUnt1ixZHDCZ59cB7N8gKu8a1r0pIsI
m2xP36IgG7ycPGRYgtJxJZku33qTz0v6k5O/wkFSMY2bG+Pvv5+PeY2ff2h4+0nw69egX5oa3o8G
oFAc1b+dn037/74DTE2L9H1Zv+P718RnpUvn9xO20V+RH1cuqQ9W9l/cOI04SxdYm11L68P7Cbam
MYiC0mYUzNd/uw3/1Y/Nkzx6CXYNiW8VwDLZZpvDfskkiriVbJv3g2n+axI8n8S/T7Lh4KQZs3q7
ZsWHC7oi2U5agzB+TvoZ3Rzv7xN2YBPXMYnL9lcEQmTH0YzDOIlLhtf6yGr9i9vl1e7+FmY3ep2j
3QeLZRA8ctKf358OTh4HyUvJnxZYfNmWW6PgV5xnpR0vkvuy7bb9YprtmhHTIHJr0o3OcKRj7N7k
pJsH0aBkU+xP2CbtJMiScrMCWiv93dkwiKdlcy1KSGXb/cqx7/bDX+WWBTeJbMvd/q/yIRSlhdKN
DivXgEDSSjf6biPglMg32/yP/50NTl7+y/k8DpLSqQMZKd/85SAqSrt3TWEkOxdXwa+qV0BRh/zX
Xg3SOBuWLhdNFEl8wvdWZkHQTsi2es3Dxu+nPGB3bQn7s46nyzddxFlW3g5C91S+3Ul/UbLBSGx8
SrOVRj/hFF9zkT5X3mKChlB+DnKsbz8qG7M1xbh00/FKWEmedrvPXO8IUccp2/RNgCO+a2bd6mcY
9nWrlYkQBCeyX7u5NZVGkKb9fNfc+quFeLds6/e4+eWYgi7ok2SbfRgUz8PBZFJ5Nwu8t3TTuD7D
k7/W3tuuNTEd6wpq6cYH0cDvT0rtiiI16XZFuKJ/cjWIo9J+Bpj6CY3HxCnLO4+CqE9oN38phw7A
Ecu3+jUuP3nWZavS8/sf/yM++RqH//E/1yGh2+Q//lf0HEzLc218wlx/zaMgrcy1YDKWHcDXfrSq
2lF4/eQb/ua/O+CCbFv2ext5Mg6i/kmnn5Z8DAQ45BsnGRFUHOR1taTsR7cJamRBVLpfoc6S/+Cf
7xx6hIg+odkg/NX/tSjvYgGckp2Ih7UNfXh3vgVRlmzbf/0qBqUZJqMvSFjJVjrgGsCvHH9C/PtC
j+gjwU28y5XtZxE/CCj+e9IBjf4wIRa+W7GNI7P7X3+e7GkW0yRPd+2IVj/DU+z2V30i6Ukw3W9Z
E/UfshvuPCnfUkjcfEKjadIflPwASDQ/odmkP9u1sl4woXwmOwEXcVK5qNdlVbLNXuaLflCKB62V
I2SbvRr86kflQAUsvfKz8CWsbIPPMJR3/azyJBW4ZdkpeOjnL8HJX0m/esmJohDpxguCbbtm1o6x
UIOXbXWbCxPffNIOA8LLFddeIF5kO3kapNlJox+Nd02tP/8zgrE/BuGgZCl1wTwm+71dMi/Rydkg
8IdZevKQ/3oJUkzcc+nQmJT6fML2xvH8dXKeikRtyTgDHVjT+8qP5q9f+cl1npb2zrb1T9hA/+2+
/dC+f2y3/vuJWOZBEp08VHeqQxGfiUY9Sj0ItlGydjyN8O/zFKDVICUk6yl84FX8m1AGf02wz2UL
8gn36V8RGJ2ktLc+IRbwVy7OW6lVUU4ve66BQflBHu4aWluhTzAXjThlYtcP1LNBshr48ZwnVKmX
T7D/fHy/4sCJ0mjpOcknPnCC0ucan/C5rUEU9pOSxf8M03yeMA1lTMtnhA7baRZXDocQ85Gd3OZq
8Dwsz+1nhA47wTtgjxDekf3aTj+JB4fuIlFqI9043vxz6cUrqoRlW+0Gv8DaVHw5IUEi3TCY2Cgd
FLuW/g93V7SbRrJEf2Ues9K11uBg4OVKgO3YxviyATvSvrVhAh3GNBpm7Iuf9gv2fT9h/2Hf8if3
S+6pHnqXaibBoUuOFSlaxVa2p6e7prvq1KlTdFbs5sYVBLCvUXfexSn8WT6sxDqA7MVXl9jaoYvQ
SQ1wFXY0IMoPH/c8n+PMYYtg6yJC53sx2jocIJITPt+LTCV8thWBVbiMU8/ArHZc6CJcwnXtqRV3
iyGmFb4MVyp78KxBAnK80tk0910TqyQYuhSDxDyomT9lAQDvSuNcz+I5/F0PqJGASa/y/8b3YIKk
E7dndPqg5tf9uD8I1DPJGGviBrLjUn1P6Er3zFz5eUiBT6RHZ7ubnZ2sBPx6HYOjlW5HXBIo6bVJ
HxU/KySu5j5FpGO2EqQzG7ptfZNmuZcXq0hwhN8jdeX5U1YRPnTC9EWDa8hsoloRMOCBPTVTPedZ
D4moY7Dw0Fzbxzx4JR4UArqU2YSVXQ4e+DEe88sDMjvhpjZ41NlT8dW5weiDtr2yQqd8MyPAnDmX
thw5eNyCKN7V88nY8LBRgspzS1xO2F0HZVNsTURoLGaOCyqepNygJaKaQZz6AKcEMw8gWEwE2p6H
9xZiYqF7iYMZ9IKeGsVjP9JDszkJf65rluaBrXazCWrWa86KUUFC80fEugg/8rkTEtcErOijSWbr
IHnzo4UkCQTZG03IdkC1C+Llu1ma3w/jhLBc4y3EU3FKostI4/gICYofD/F8F5t0wn2FhoBT+j5f
+kyRQ4GYYvj5L1AvVvwW243EfT8jakCLCZocUGOnVk3gEOHaCjWizbdZF9Nu/up0s1T3ZYoObavR
4Pd6hemAdEJXKsepqX1z6EXbNon2YAKSKQoeNlVPmiXuSQ4mdFQigrAvToJK3TGJ8QsBagIrezrK
/YpoicLLszSej6ZUxeGVBEjEw2cqmVHoWgYr15vhG/guX3mzhmRO+LAD8J9RG81MA+oc4QP3i1Ju
5u/bZrmhltyP09xNzyIlu/2P3Wj1TZqj7pxNFm1X3GP2h6FuEZk8obhXuaFsKPiqs8JoRPAj3gJz
5E5GFIZu7gQab7gfv7THZbfyy1zI0EeDsMjhEbX9BfMQNdvhG7P5Nq/D7Tg+ajTeNiDvC6n/egPc
CfCTQp2rV+iEFDXyoIyoe8NMUCJt00auDVRYZ8r2jBHIBg3oejfzshvtSGD4tskf4qwkwiRZvNBb
omNGZhm96cYQhJlPfip7B4myLwu2EBWoR9QC0MlLCE4SaYeOMS4WZ+SpmkCYd6nSB70s2QcJ/uGZ
/qTdbpJdUrPo0L09A25L/D2nbGGxND1KUZrixatfFYl4Zrn12mtEYmK1Pb6AZ95WszgtWf2GQKi9
nrtly5OVkn/acjdhdIUfmTU1auGbA9khBiBL0E3PY+D/6yUqFFNGJ8jDJe537CVAawt/i3PzuOHM
u/Gsu3kokJ1so+hQL6fRBWQfgIv/ZwSJk2iICiuNSnPmhVYkEjOXZooMLk7yVmYSFlpWSNcz9Huk
tAGyYBAiiD+60exSSQSuXQ0JGOQP+MAC30ZnmoLseq/KTr7Kbjhqd0zRV8n9CjVz24suob7TU1S5
qnmhg5VvDN3O6/gx6qikJH0gkVO51l5BrERG5VbNIdLAw0LqKhC8FFhkPqrEjUIL/GsMZTYv0S1x
4vd1NlIaR32JIwL8O3xJ+mqRq4heYVsNAz0bJB6Q+GXCAgc6/LPlVCVJ6bpIqOIVql7ncRLP1b+i
1nIE0gzkHe11NaSTBgfkWEWdfD7ljroEFDk0M2AMzFLRWS98L4aQ9+GzPaoIjJojpe9NVsAyP2B7
4ceSj3OWZzkHfKsS0gYf4KqVeGpVCS98KzBEP7Twpe7pMVg6ZUYPMolEar+T6MUiTsm5KE4cN2dy
AGpIl9TryJ1AAhaFGG9ruxlCmwDF6ToJ8jJwC1oR4n57DvRA2QTcLFtFkxx2MOTU7fg3TIz0e5VL
bAkRkHqdd3WuX/mZIdPfIQY7O6jFaeC4XngHGw4c8TRPDS+yL6pigl6/YGCUySJaXc+gsW3BiJ/w
L9gNQeMWBdUlcy7SgkFj2/CGp6fLUL+gZ/RR5zjx+S5lCKr3lPwfJWZEkc8SpYTNKM8Qy2gG3oO+
7QvqQfxoYTLICLBPCPVltWYNrTKPD9E/Ci00vpqpee4L9dRkmsZ37tu0ME2JsLX3QnusXMfJecJ/
LGWmlmXadz32+90YZbvxnPtjY+W27ofNt3kdAP3fcqsv+2pFfP3NAuCtNL9jn4yAv4rrTCM7aD3L
tkrvfKjdfThfSiHthgqggZrrhGcJqccOvAxQJvcfl2aLTDrHxwQQWNIAhHqDAnriJkmnhkSddket
CEsqCV8lygI6nnVIRAUn5h6SLDyxKMHed+OWK3weC5gHlLN9QW4Jsj0g4DH0rHPuWEmIfZ1Dz4Ej
gRKEtEvYsbd/CI6cYe//9QFzILEeXwFOQgMWZSjZkhS5MjdNC7hKKA30URCYmQjdDhjFtyqhdFKA
JF2dQW2A4vTrGJmnzTeoSqDrxVOu8hF3nqoS3GdAOXM9VuMC1zF3cDrZ/CXKz4aQpirWpwO7RBqz
5DCsbkc+G27FMz3ZYqFuNepVoUhPGwKvLCpOBYS4fGck0qUu73GrwVctPeQhoODWc/8P72YQfe0J
W9Htt69cG+knT6IVjZ/CZ95BbDFS3KTqR+HjDhT3iqoS6PiA+hicgoGO9AzPQ1Qlir8L64QLk00/
/5nE9yu3DAW0JGAn9gV6Ck/gdUDQ+pJQji5eoLgFojdnti78p82XWDdSDfXyPv+OepJxHCXA5dWD
Wi7j6Of139T67IjenOjlIqecuYLWdHQzaB2cty6GF2w+1GO7iT81RJdozos2XjtNbzNeOSVvFW2W
Xgavs+BPaEzCIbvXAcdNoFht8wXMVNwP+5+KLVSl3Sn9iVcdCbiRrRTaRPyuFcgqQ0ZpksCRXE7d
q9sQY6dF7o62emDS3nNVLIk0eHuaI8mzOVkJXc02ekNwOULqQxl6ZKDlwZ0B98CNREsrUeI+SDXR
SmZ8YImLceox+CXqz9HJahJ16T+D1vvNpahISAiD3LHNSKpIpPssbYTNV0KF91ItuPlWJOL57iqd
rJ4o/ckmLJGdLHD2rvGaJ6DNrHvU/odlgYeXjC0QF3YhJTmbbi+JwHd9pTywR6KRDGpJldn6RCQK
PRDGovkPP4bQGTR8+6CnMNYPPIKpSEAmGFitPPQfLdrDZ3wdL7hsN3olh49KVRjQiimLICsSJYJ9
qI5sGbKELFEf9UrILG9FoSI1L+CrqQWODbe+1rGQwFuHU6V9Wk9VwrcYqk96e6WhS+xeYf+Tbqg0
JPTdOIWPJWDPBGKQW+hbB9reumftP+ebp7u4ZDkkEOJbHWcoiHJztOshcdRdZKCSLdYf4ubolZoI
6NUF4WU51WVM4kr9rQQePVgAbkxKySRHFRKdDvZKwVYZI5Q9VUsGaxaS1l8eHTjVsxK3g6meIafq
cCc3X9piUBOQT226X+1vmfZ+UFEX5Mzkf7/9sZypFXWOHU/YYQM1guMjifqyoUaLsQO0yuH9YerV
JrpvC4RKgxi+/Cx398fPJ1qZFcIcHf2ClnUcqGrWa/WqBFh1YmZjAwhjCLoVTJo3bm3WwSOSoEZ1
VQ5qMdNtREXl4XFdhsR4kOiDESQRD5bL3JkVWdr6GQJ8Nyj5TEpGFji7r9QiA1myZPCdZ/eeeFDZ
/8a7ddO/GCUoBPj3/wEAAP//</cx:binary>
              </cx:geoCache>
            </cx:geography>
          </cx:layoutPr>
        </cx:series>
      </cx:plotAreaRegion>
    </cx:plotArea>
    <cx:legend pos="t" align="ctr" overlay="0">
      <cx:txPr>
        <a:bodyPr spcFirstLastPara="1" vertOverflow="ellipsis" horzOverflow="overflow" wrap="square" lIns="0" tIns="0" rIns="0" bIns="0" anchor="ctr" anchorCtr="1"/>
        <a:lstStyle/>
        <a:p>
          <a:pPr algn="ctr" rtl="0">
            <a:defRPr sz="600">
              <a:solidFill>
                <a:srgbClr val="02477A"/>
              </a:solidFill>
              <a:latin typeface="Open Sans" panose="020B0606030504020204" pitchFamily="34" charset="0"/>
              <a:ea typeface="Open Sans" panose="020B0606030504020204" pitchFamily="34" charset="0"/>
              <a:cs typeface="Open Sans" panose="020B0606030504020204" pitchFamily="34" charset="0"/>
            </a:defRPr>
          </a:pPr>
          <a:endParaRPr lang="en-US" sz="600" b="0" i="0" u="none" strike="noStrike" baseline="0">
            <a:solidFill>
              <a:srgbClr val="02477A"/>
            </a:solidFill>
            <a:latin typeface="Open Sans" panose="020B0606030504020204" pitchFamily="34" charset="0"/>
            <a:ea typeface="Open Sans" panose="020B0606030504020204" pitchFamily="34" charset="0"/>
            <a:cs typeface="Open Sans" panose="020B0606030504020204" pitchFamily="34" charset="0"/>
          </a:endParaRPr>
        </a:p>
      </cx:txPr>
    </cx:legend>
  </cx:chart>
  <cx:spPr>
    <a:ln>
      <a:noFill/>
    </a:ln>
  </cx:spPr>
  <cx:fmtOvrs>
    <cx:fmtOvr idx="0">
      <cx:spPr>
        <a:solidFill>
          <a:srgbClr val="02477A"/>
        </a:solidFill>
      </cx:spPr>
    </cx:fmtOvr>
    <cx:fmtOvr idx="1">
      <cx:spPr>
        <a:solidFill>
          <a:srgbClr val="607AC1"/>
        </a:solidFill>
      </cx:spPr>
    </cx:fmtOvr>
    <cx:fmtOvr idx="2">
      <cx:spPr>
        <a:solidFill>
          <a:srgbClr val="BE155A"/>
        </a:solidFill>
      </cx:spPr>
    </cx:fmtOvr>
    <cx:fmtOvr idx="3">
      <cx:spPr>
        <a:solidFill>
          <a:srgbClr val="E16B09"/>
        </a:solidFill>
      </cx:spPr>
    </cx:fmtOvr>
  </cx:fmtOvrs>
</cx: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08BEF5-3743-B04D-9D34-00DC8AA94CD4}"/>
              </a:ext>
            </a:extLst>
          </p:cNvPr>
          <p:cNvSpPr>
            <a:spLocks noGrp="1"/>
          </p:cNvSpPr>
          <p:nvPr>
            <p:ph type="hdr" sz="quarter"/>
          </p:nvPr>
        </p:nvSpPr>
        <p:spPr>
          <a:xfrm>
            <a:off x="0" y="0"/>
            <a:ext cx="2947988" cy="4968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US"/>
          </a:p>
        </p:txBody>
      </p:sp>
      <p:sp>
        <p:nvSpPr>
          <p:cNvPr id="3" name="Date Placeholder 2">
            <a:extLst>
              <a:ext uri="{FF2B5EF4-FFF2-40B4-BE49-F238E27FC236}">
                <a16:creationId xmlns:a16="http://schemas.microsoft.com/office/drawing/2014/main" id="{9372F2D4-9F41-DF47-BA89-E8B9D81BBF33}"/>
              </a:ext>
            </a:extLst>
          </p:cNvPr>
          <p:cNvSpPr>
            <a:spLocks noGrp="1"/>
          </p:cNvSpPr>
          <p:nvPr>
            <p:ph type="dt" idx="1"/>
          </p:nvPr>
        </p:nvSpPr>
        <p:spPr>
          <a:xfrm>
            <a:off x="3852863" y="0"/>
            <a:ext cx="2947987"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AADF0E71-A226-7B4E-9658-D74B12A1E58D}" type="datetimeFigureOut">
              <a:rPr lang="en-US"/>
              <a:pPr>
                <a:defRPr/>
              </a:pPr>
              <a:t>4/24/23</a:t>
            </a:fld>
            <a:endParaRPr lang="en-US"/>
          </a:p>
        </p:txBody>
      </p:sp>
      <p:sp>
        <p:nvSpPr>
          <p:cNvPr id="4" name="Slide Image Placeholder 3">
            <a:extLst>
              <a:ext uri="{FF2B5EF4-FFF2-40B4-BE49-F238E27FC236}">
                <a16:creationId xmlns:a16="http://schemas.microsoft.com/office/drawing/2014/main" id="{ED4268BE-B243-5B46-A077-B5A8165944BE}"/>
              </a:ext>
            </a:extLst>
          </p:cNvPr>
          <p:cNvSpPr>
            <a:spLocks noGrp="1" noRot="1" noChangeAspect="1"/>
          </p:cNvSpPr>
          <p:nvPr>
            <p:ph type="sldImg" idx="2"/>
          </p:nvPr>
        </p:nvSpPr>
        <p:spPr>
          <a:xfrm>
            <a:off x="88900" y="744538"/>
            <a:ext cx="6624638" cy="37274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FC435568-BBA2-5246-8A4F-9BB0109EB6D6}"/>
              </a:ext>
            </a:extLst>
          </p:cNvPr>
          <p:cNvSpPr>
            <a:spLocks noGrp="1"/>
          </p:cNvSpPr>
          <p:nvPr>
            <p:ph type="body" sz="quarter" idx="3"/>
          </p:nvPr>
        </p:nvSpPr>
        <p:spPr>
          <a:xfrm>
            <a:off x="681038" y="4719638"/>
            <a:ext cx="5441950" cy="4471987"/>
          </a:xfrm>
          <a:prstGeom prst="rect">
            <a:avLst/>
          </a:prstGeom>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6" name="Footer Placeholder 5">
            <a:extLst>
              <a:ext uri="{FF2B5EF4-FFF2-40B4-BE49-F238E27FC236}">
                <a16:creationId xmlns:a16="http://schemas.microsoft.com/office/drawing/2014/main" id="{80DECE2E-480F-0244-9E8C-454EF055F346}"/>
              </a:ext>
            </a:extLst>
          </p:cNvPr>
          <p:cNvSpPr>
            <a:spLocks noGrp="1"/>
          </p:cNvSpPr>
          <p:nvPr>
            <p:ph type="ftr" sz="quarter" idx="4"/>
          </p:nvPr>
        </p:nvSpPr>
        <p:spPr>
          <a:xfrm>
            <a:off x="0" y="9437688"/>
            <a:ext cx="2947988" cy="4968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en-US"/>
          </a:p>
        </p:txBody>
      </p:sp>
      <p:sp>
        <p:nvSpPr>
          <p:cNvPr id="7" name="Slide Number Placeholder 6">
            <a:extLst>
              <a:ext uri="{FF2B5EF4-FFF2-40B4-BE49-F238E27FC236}">
                <a16:creationId xmlns:a16="http://schemas.microsoft.com/office/drawing/2014/main" id="{D3FEDCCA-B5AE-844D-BCFD-F57CF9AE8405}"/>
              </a:ext>
            </a:extLst>
          </p:cNvPr>
          <p:cNvSpPr>
            <a:spLocks noGrp="1"/>
          </p:cNvSpPr>
          <p:nvPr>
            <p:ph type="sldNum" sz="quarter" idx="5"/>
          </p:nvPr>
        </p:nvSpPr>
        <p:spPr>
          <a:xfrm>
            <a:off x="3852863" y="9437688"/>
            <a:ext cx="2947987" cy="4968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0494F38F-96A2-9B42-B67B-997FCCB6A47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Richard hand over to Simon</a:t>
            </a:r>
          </a:p>
          <a:p>
            <a:endParaRPr lang="en-GB"/>
          </a:p>
          <a:p>
            <a:pPr marL="0" indent="0">
              <a:buFontTx/>
              <a:buNone/>
            </a:pPr>
            <a:r>
              <a:rPr lang="en-GB"/>
              <a:t>Hello, it’s my pleasure to present today.</a:t>
            </a:r>
          </a:p>
          <a:p>
            <a:pPr marL="0" indent="0">
              <a:buFontTx/>
              <a:buNone/>
            </a:pPr>
            <a:endParaRPr lang="en-GB"/>
          </a:p>
          <a:p>
            <a:pPr marL="0" indent="0">
              <a:buFontTx/>
              <a:buNone/>
            </a:pPr>
            <a:r>
              <a:rPr lang="en-GB"/>
              <a:t>My name is Simon Bryant, I manage the research efforts here at GSA Research, which includes a team of researchers and analysts. </a:t>
            </a:r>
          </a:p>
          <a:p>
            <a:pPr marL="0" indent="0">
              <a:buFontTx/>
              <a:buNone/>
            </a:pPr>
            <a:endParaRPr lang="en-GB"/>
          </a:p>
          <a:p>
            <a:pPr marL="0" indent="0">
              <a:buFontTx/>
              <a:buNone/>
            </a:pPr>
            <a:r>
              <a:rPr lang="en-GB"/>
              <a:t>GSA Research is supplied exclusively by the research and consulting firm </a:t>
            </a:r>
            <a:r>
              <a:rPr lang="en-GB" b="1"/>
              <a:t>CCS Insight </a:t>
            </a:r>
            <a:r>
              <a:rPr lang="en-GB"/>
              <a:t>- where I wear a </a:t>
            </a:r>
            <a:r>
              <a:rPr lang="en-GB" b="1"/>
              <a:t>second hat </a:t>
            </a:r>
            <a:r>
              <a:rPr lang="en-GB"/>
              <a:t>manage telecoms channel and supply chain research</a:t>
            </a:r>
          </a:p>
          <a:p>
            <a:pPr marL="0" indent="0">
              <a:buFontTx/>
              <a:buNone/>
            </a:pPr>
            <a:endParaRPr lang="en-GB"/>
          </a:p>
          <a:p>
            <a:pPr marL="0" indent="0">
              <a:buFontTx/>
              <a:buNone/>
            </a:pPr>
            <a:endParaRPr lang="en-GB"/>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a:t>
            </a:fld>
            <a:endParaRPr lang="en-US"/>
          </a:p>
        </p:txBody>
      </p:sp>
    </p:spTree>
    <p:extLst>
      <p:ext uri="{BB962C8B-B14F-4D97-AF65-F5344CB8AC3E}">
        <p14:creationId xmlns:p14="http://schemas.microsoft.com/office/powerpoint/2010/main" val="22989651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00000"/>
                </a:solidFill>
                <a:effectLst/>
                <a:latin typeface="Calibri" panose="020F0502020204030204" pitchFamily="34" charset="0"/>
              </a:rPr>
              <a:t>It’s no surprise to know that Private Mobile Networks are growing</a:t>
            </a:r>
            <a:r>
              <a:rPr lang="en-GB" sz="1800" b="0" i="0" u="none" strike="noStrike">
                <a:solidFill>
                  <a:srgbClr val="000000"/>
                </a:solidFill>
                <a:effectLst/>
                <a:latin typeface="Calibri" panose="020F0502020204030204" pitchFamily="34" charset="0"/>
              </a:rPr>
              <a:t>, and adoption is on the rise.</a:t>
            </a:r>
            <a:r>
              <a:rPr lang="en-US" sz="1800" b="0" i="0">
                <a:solidFill>
                  <a:srgbClr val="444444"/>
                </a:solidFill>
                <a:effectLst/>
                <a:latin typeface="Calibri" panose="020F0502020204030204" pitchFamily="34" charset="0"/>
              </a:rPr>
              <a:t>​</a:t>
            </a:r>
          </a:p>
          <a:p>
            <a:pPr algn="l" rtl="0" fontAlgn="base"/>
            <a:endParaRPr lang="en-GB" sz="1800" b="0" i="0" u="none" strike="noStrike">
              <a:solidFill>
                <a:srgbClr val="000000"/>
              </a:solidFill>
              <a:effectLst/>
              <a:latin typeface="Calibri" panose="020F0502020204030204" pitchFamily="34" charset="0"/>
            </a:endParaRPr>
          </a:p>
          <a:p>
            <a:pPr algn="l" rtl="0" fontAlgn="base"/>
            <a:r>
              <a:rPr lang="en-GB" sz="1800" b="0" i="0" u="none" strike="noStrike">
                <a:solidFill>
                  <a:srgbClr val="000000"/>
                </a:solidFill>
                <a:effectLst/>
                <a:latin typeface="Calibri" panose="020F0502020204030204" pitchFamily="34" charset="0"/>
              </a:rPr>
              <a:t>2019 was where things took a big jump, as well as 2020, when the number of customer references by country announced more than doubled. </a:t>
            </a:r>
            <a:r>
              <a:rPr lang="en-US" sz="18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endParaRPr lang="en-GB" sz="1800" b="0" i="0" u="none" strike="noStrike">
              <a:solidFill>
                <a:srgbClr val="000000"/>
              </a:solidFill>
              <a:effectLst/>
              <a:latin typeface="Calibri" panose="020F0502020204030204" pitchFamily="34" charset="0"/>
            </a:endParaRPr>
          </a:p>
          <a:p>
            <a:pPr algn="l" rtl="0" fontAlgn="base"/>
            <a:r>
              <a:rPr lang="en-GB" sz="1800" b="0" i="0" u="none" strike="noStrike">
                <a:solidFill>
                  <a:srgbClr val="000000"/>
                </a:solidFill>
                <a:effectLst/>
                <a:latin typeface="Calibri" panose="020F0502020204030204" pitchFamily="34" charset="0"/>
              </a:rPr>
              <a:t>2021 also grew, and so there has been a 101% CAGR from 2016 to 2021. </a:t>
            </a:r>
            <a:r>
              <a:rPr lang="en-US" sz="18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GB" sz="1800" b="0" i="0">
                <a:solidFill>
                  <a:srgbClr val="444444"/>
                </a:solidFill>
                <a:effectLst/>
                <a:latin typeface="Calibri" panose="020F050202020403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00000"/>
                </a:solidFill>
                <a:effectLst/>
                <a:latin typeface="Calibri" panose="020F0502020204030204" pitchFamily="34" charset="0"/>
              </a:rPr>
              <a:t>2022 has also seen these numbers continue to rise. </a:t>
            </a:r>
            <a:r>
              <a:rPr lang="en-GB" sz="1800">
                <a:effectLst/>
                <a:latin typeface="Calibri" panose="020F0502020204030204" pitchFamily="34" charset="0"/>
                <a:ea typeface="Times New Roman" panose="02020603050405020304" pitchFamily="18" charset="0"/>
              </a:rPr>
              <a:t>The top 3 fastest growing verticals in the latest quarterly report were Mining, Defence and Peacekeeping, and Manufacturing. Manufacturing, Education and Mining remain the top 3 verticals for customer references within our tracking.</a:t>
            </a:r>
          </a:p>
          <a:p>
            <a:pPr algn="l" rtl="0" fontAlgn="base"/>
            <a:endParaRPr lang="en-GB" sz="1800">
              <a:effectLst/>
              <a:latin typeface="Calibri" panose="020F0502020204030204" pitchFamily="34" charset="0"/>
              <a:ea typeface="Times New Roman" panose="02020603050405020304" pitchFamily="18" charset="0"/>
            </a:endParaRPr>
          </a:p>
          <a:p>
            <a:pPr algn="l" rtl="0" fontAlgn="base"/>
            <a:r>
              <a:rPr lang="en-GB" sz="1800">
                <a:effectLst/>
                <a:latin typeface="Calibri" panose="020F0502020204030204" pitchFamily="34" charset="0"/>
                <a:ea typeface="Times New Roman" panose="02020603050405020304" pitchFamily="18" charset="0"/>
              </a:rPr>
              <a:t>Although this does not represent the actual size and scale of deployments which varies by user type. </a:t>
            </a:r>
            <a:endParaRPr lang="en-GB" sz="1800">
              <a:effectLst/>
              <a:latin typeface="Calibri" panose="020F0502020204030204" pitchFamily="34" charset="0"/>
              <a:ea typeface="Calibri" panose="020F0502020204030204" pitchFamily="34" charset="0"/>
            </a:endParaRPr>
          </a:p>
          <a:p>
            <a:pPr algn="l" rtl="0" fontAlgn="base"/>
            <a:endParaRPr lang="en-GB" sz="1800" b="0" i="0" u="none" strike="noStrike">
              <a:solidFill>
                <a:srgbClr val="000000"/>
              </a:solidFill>
              <a:effectLst/>
              <a:latin typeface="Calibri" panose="020F0502020204030204" pitchFamily="34" charset="0"/>
            </a:endParaRPr>
          </a:p>
          <a:p>
            <a:pPr algn="l" rtl="0" fontAlgn="base"/>
            <a:endParaRPr lang="en-GB" sz="1800" b="0" i="0" u="none" strike="noStrike">
              <a:solidFill>
                <a:srgbClr val="000000"/>
              </a:solidFill>
              <a:effectLst/>
              <a:latin typeface="Calibri" panose="020F0502020204030204" pitchFamily="34" charset="0"/>
            </a:endParaRPr>
          </a:p>
          <a:p>
            <a:pPr algn="l" rtl="0" fontAlgn="base"/>
            <a:r>
              <a:rPr lang="en-GB" sz="1800" b="0" i="0" u="none" strike="noStrike">
                <a:solidFill>
                  <a:srgbClr val="000000"/>
                </a:solidFill>
                <a:effectLst/>
                <a:latin typeface="Calibri" panose="020F0502020204030204" pitchFamily="34" charset="0"/>
              </a:rPr>
              <a:t>At GSA we look at the number of </a:t>
            </a:r>
            <a:r>
              <a:rPr lang="en-GB" sz="1800" b="1" i="0" u="none" strike="noStrike">
                <a:solidFill>
                  <a:srgbClr val="000000"/>
                </a:solidFill>
                <a:effectLst/>
                <a:latin typeface="Calibri" panose="020F0502020204030204" pitchFamily="34" charset="0"/>
              </a:rPr>
              <a:t>customers</a:t>
            </a:r>
            <a:r>
              <a:rPr lang="en-GB" sz="1800" b="0" i="0" u="none" strike="noStrike">
                <a:solidFill>
                  <a:srgbClr val="000000"/>
                </a:solidFill>
                <a:effectLst/>
                <a:latin typeface="Calibri" panose="020F0502020204030204" pitchFamily="34" charset="0"/>
              </a:rPr>
              <a:t> of PMN, </a:t>
            </a:r>
            <a:r>
              <a:rPr lang="en-GB" sz="1800" b="1" i="0" u="none" strike="noStrike">
                <a:solidFill>
                  <a:srgbClr val="000000"/>
                </a:solidFill>
                <a:effectLst/>
                <a:latin typeface="Calibri" panose="020F0502020204030204" pitchFamily="34" charset="0"/>
              </a:rPr>
              <a:t>not to be confused with deployments</a:t>
            </a:r>
            <a:r>
              <a:rPr lang="en-GB" sz="1800" b="0" i="0" u="none" strike="noStrike">
                <a:solidFill>
                  <a:srgbClr val="000000"/>
                </a:solidFill>
                <a:effectLst/>
                <a:latin typeface="Calibri" panose="020F0502020204030204" pitchFamily="34" charset="0"/>
              </a:rPr>
              <a:t>. Our research shows that </a:t>
            </a:r>
            <a:r>
              <a:rPr lang="en-GB" sz="1800" b="1" i="0" u="none" strike="noStrike">
                <a:solidFill>
                  <a:srgbClr val="000000"/>
                </a:solidFill>
                <a:effectLst/>
                <a:latin typeface="Calibri" panose="020F0502020204030204" pitchFamily="34" charset="0"/>
              </a:rPr>
              <a:t>deployments per customer </a:t>
            </a:r>
            <a:r>
              <a:rPr lang="en-GB" sz="1800" b="0" i="0" u="none" strike="noStrike">
                <a:solidFill>
                  <a:srgbClr val="000000"/>
                </a:solidFill>
                <a:effectLst/>
                <a:latin typeface="Calibri" panose="020F0502020204030204" pitchFamily="34" charset="0"/>
              </a:rPr>
              <a:t>is growing as strongly as the number of customers, if not stronger.  </a:t>
            </a:r>
            <a:endParaRPr lang="en-US"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11</a:t>
            </a:fld>
            <a:endParaRPr lang="en-US"/>
          </a:p>
        </p:txBody>
      </p:sp>
    </p:spTree>
    <p:extLst>
      <p:ext uri="{BB962C8B-B14F-4D97-AF65-F5344CB8AC3E}">
        <p14:creationId xmlns:p14="http://schemas.microsoft.com/office/powerpoint/2010/main" val="837108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Private Networks are growing </a:t>
            </a:r>
            <a:r>
              <a:rPr lang="en-GB" b="1"/>
              <a:t>all around the world</a:t>
            </a:r>
            <a:r>
              <a:rPr lang="en-GB"/>
              <a:t>, especially in countries which have </a:t>
            </a:r>
            <a:r>
              <a:rPr lang="en-GB" b="1"/>
              <a:t>dedicated private network spectrum</a:t>
            </a:r>
            <a:r>
              <a:rPr lang="en-GB"/>
              <a:t>, such as the US with CBRS, Germany, the UK. </a:t>
            </a:r>
          </a:p>
          <a:p>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b="0" i="0" u="none" strike="noStrike">
                <a:solidFill>
                  <a:srgbClr val="000000"/>
                </a:solidFill>
                <a:effectLst/>
                <a:latin typeface="Calibri" panose="020F0502020204030204" pitchFamily="34" charset="0"/>
              </a:rPr>
              <a:t>Although the </a:t>
            </a:r>
            <a:r>
              <a:rPr lang="en-GB" sz="1800" b="1" i="0" u="none" strike="noStrike">
                <a:solidFill>
                  <a:srgbClr val="000000"/>
                </a:solidFill>
                <a:effectLst/>
                <a:latin typeface="Calibri" panose="020F0502020204030204" pitchFamily="34" charset="0"/>
              </a:rPr>
              <a:t>proportion of 5G deployments </a:t>
            </a:r>
            <a:r>
              <a:rPr lang="en-GB" sz="1800" b="0" i="0" u="none" strike="noStrike">
                <a:solidFill>
                  <a:srgbClr val="000000"/>
                </a:solidFill>
                <a:effectLst/>
                <a:latin typeface="Calibri" panose="020F0502020204030204" pitchFamily="34" charset="0"/>
              </a:rPr>
              <a:t>makes up a significant number of references, it must be noted that this number skews towards long-term expensive trials and deployments within educational and test-bed/validation facilities, with a limited number running real operation in industrial situations. </a:t>
            </a:r>
            <a:r>
              <a:rPr lang="en-US" sz="1800" b="0" i="0">
                <a:solidFill>
                  <a:srgbClr val="444444"/>
                </a:solidFill>
                <a:effectLst/>
                <a:latin typeface="Calibri" panose="020F0502020204030204" pitchFamily="34" charset="0"/>
              </a:rPr>
              <a:t>​</a:t>
            </a:r>
            <a:endParaRPr lang="en-US" sz="1800" b="0" i="0">
              <a:solidFill>
                <a:srgbClr val="444444"/>
              </a:solidFill>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12</a:t>
            </a:fld>
            <a:endParaRPr lang="en-US"/>
          </a:p>
        </p:txBody>
      </p:sp>
    </p:spTree>
    <p:extLst>
      <p:ext uri="{BB962C8B-B14F-4D97-AF65-F5344CB8AC3E}">
        <p14:creationId xmlns:p14="http://schemas.microsoft.com/office/powerpoint/2010/main" val="2386770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5G Fixed Wireless Access has also </a:t>
            </a:r>
            <a:r>
              <a:rPr lang="en-GB" b="1"/>
              <a:t>really taken off this year</a:t>
            </a:r>
            <a:r>
              <a:rPr lang="en-GB"/>
              <a:t>, with operators now marketing 5G FWA broadband all </a:t>
            </a:r>
            <a:r>
              <a:rPr lang="en-GB" b="1"/>
              <a:t>across the world.</a:t>
            </a:r>
          </a:p>
          <a:p>
            <a:endParaRPr lang="en-GB"/>
          </a:p>
          <a:p>
            <a:r>
              <a:rPr lang="en-GB"/>
              <a:t>Operators investing in 5G FWA is up </a:t>
            </a:r>
            <a:r>
              <a:rPr lang="en-GB" b="1" i="1" u="sng"/>
              <a:t>129</a:t>
            </a:r>
            <a:r>
              <a:rPr lang="en-GB"/>
              <a:t>% since November 2021.  </a:t>
            </a:r>
          </a:p>
          <a:p>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a:t>The </a:t>
            </a:r>
            <a:r>
              <a:rPr lang="en-GB" b="1"/>
              <a:t>majority </a:t>
            </a:r>
            <a:r>
              <a:rPr lang="en-GB"/>
              <a:t>of FWA services today remains 4G, with 5G FWA services making up just 19% of launched services.</a:t>
            </a:r>
          </a:p>
          <a:p>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a:t>A large number of operators are still investing in 5G FWA services, </a:t>
            </a:r>
            <a:r>
              <a:rPr lang="en-GB" b="1"/>
              <a:t>just 99 have </a:t>
            </a:r>
            <a:r>
              <a:rPr lang="en-GB"/>
              <a:t>launched.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a:t>Looking forward, we expect existing LTE fixed wireless connections to be upgraded to 5G connections.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a:t>However it is also reasonable to assume some incremental 5G fixed wireless, thanks to the additional bandwidth offered by next-generation connectivity, and a push by some operators.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GB"/>
          </a:p>
          <a:p>
            <a:r>
              <a:rPr lang="en-GB"/>
              <a:t>With 5G, advertised speeds are much faster, and the majority of speeds are OVER 500Mbps and even 1Gbps and 2Gbps. Impressively, we are seeing speeds advertised up to 5 Gbps.</a:t>
            </a:r>
          </a:p>
          <a:p>
            <a:endParaRPr lang="en-GB"/>
          </a:p>
          <a:p>
            <a:r>
              <a:rPr lang="en-GB"/>
              <a:t>By comparison the majority of LTE services offer speeds of less than 500Mbps, with more than half offering less than 100Mbps.</a:t>
            </a:r>
          </a:p>
          <a:p>
            <a:endParaRPr lang="en-GB"/>
          </a:p>
          <a:p>
            <a:endParaRPr lang="en-GB"/>
          </a:p>
          <a:p>
            <a:pPr marL="0" marR="0" lvl="0" indent="0" algn="l" defTabSz="457200" rtl="0" eaLnBrk="1" fontAlgn="base" latinLnBrk="0" hangingPunct="1">
              <a:lnSpc>
                <a:spcPct val="100000"/>
              </a:lnSpc>
              <a:spcBef>
                <a:spcPct val="30000"/>
              </a:spcBef>
              <a:spcAft>
                <a:spcPct val="0"/>
              </a:spcAft>
              <a:buClrTx/>
              <a:buSzTx/>
              <a:buFontTx/>
              <a:buNone/>
              <a:tabLst/>
              <a:defRPr/>
            </a:pPr>
            <a:r>
              <a:rPr lang="en-GB" b="1"/>
              <a:t>Across LTE and 5G FWA services, penetration by country is mature</a:t>
            </a:r>
            <a:r>
              <a:rPr lang="en-GB"/>
              <a:t>, with penetration across most major countries and all regions. A notable emission from the map is </a:t>
            </a:r>
            <a:r>
              <a:rPr lang="en-GB" b="1"/>
              <a:t>India</a:t>
            </a:r>
            <a:r>
              <a:rPr lang="en-GB"/>
              <a:t>, although with India’s latest 5G auction – operators have announced that a 5G FWA service will soon be launched.</a:t>
            </a:r>
          </a:p>
          <a:p>
            <a:endParaRPr lang="en-GB"/>
          </a:p>
          <a:p>
            <a:endParaRPr lang="en-GB"/>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13</a:t>
            </a:fld>
            <a:endParaRPr lang="en-US"/>
          </a:p>
        </p:txBody>
      </p:sp>
    </p:spTree>
    <p:extLst>
      <p:ext uri="{BB962C8B-B14F-4D97-AF65-F5344CB8AC3E}">
        <p14:creationId xmlns:p14="http://schemas.microsoft.com/office/powerpoint/2010/main" val="2050510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 coming hand in hand with the growth in FWA services is the launch of CPE devices, and new vendors offering those devices, which we see in our </a:t>
            </a:r>
            <a:r>
              <a:rPr lang="en-GB" err="1"/>
              <a:t>GAMBoD</a:t>
            </a:r>
            <a:r>
              <a:rPr lang="en-GB"/>
              <a:t> database.</a:t>
            </a:r>
          </a:p>
          <a:p>
            <a:endParaRPr lang="en-GB"/>
          </a:p>
          <a:p>
            <a:r>
              <a:rPr lang="en-GB"/>
              <a:t>We saw the number of 5G FWA devices at 245 at the end of November, up 18% from one year before.  </a:t>
            </a:r>
          </a:p>
          <a:p>
            <a:endParaRPr lang="en-GB"/>
          </a:p>
          <a:p>
            <a:r>
              <a:rPr lang="en-GB"/>
              <a:t>Beyond CPE, the rollout of more devices is supporting the growth of 5G. We now see over 1700 5G devices announced across 24 Form Factors including notebooks, cameras, drones, TV’s, in-car devices, and more. </a:t>
            </a:r>
          </a:p>
          <a:p>
            <a:endParaRPr lang="en-GB"/>
          </a:p>
          <a:p>
            <a:r>
              <a:rPr lang="en-GB"/>
              <a:t>Mobile phone represents more than half of devices announced, at 883, up 48% in one year. </a:t>
            </a:r>
          </a:p>
          <a:p>
            <a:endParaRPr lang="en-GB"/>
          </a:p>
          <a:p>
            <a:endParaRPr lang="en-GB"/>
          </a:p>
        </p:txBody>
      </p:sp>
      <p:sp>
        <p:nvSpPr>
          <p:cNvPr id="4" name="Slide Number Placeholder 3"/>
          <p:cNvSpPr>
            <a:spLocks noGrp="1"/>
          </p:cNvSpPr>
          <p:nvPr>
            <p:ph type="sldNum" sz="quarter" idx="5"/>
          </p:nvPr>
        </p:nvSpPr>
        <p:spPr/>
        <p:txBody>
          <a:bodyPr/>
          <a:lstStyle/>
          <a:p>
            <a:pPr>
              <a:defRPr/>
            </a:pPr>
            <a:fld id="{32D281AE-FE99-4D09-BAF4-E91B642188C1}" type="slidenum">
              <a:rPr lang="en-US" smtClean="0"/>
              <a:pPr>
                <a:defRPr/>
              </a:pPr>
              <a:t>14</a:t>
            </a:fld>
            <a:endParaRPr lang="en-US"/>
          </a:p>
        </p:txBody>
      </p:sp>
    </p:spTree>
    <p:extLst>
      <p:ext uri="{BB962C8B-B14F-4D97-AF65-F5344CB8AC3E}">
        <p14:creationId xmlns:p14="http://schemas.microsoft.com/office/powerpoint/2010/main" val="1715888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Of these devices, a wide range support a number of different spectrum bands – with C-band spectrum being the most supported, owed to its popularity having been the band of choice by operators in multiple countries worldwide, followed by 2.5GHz, which is also popular.</a:t>
            </a:r>
          </a:p>
          <a:p>
            <a:endParaRPr lang="en-GB"/>
          </a:p>
          <a:p>
            <a:r>
              <a:rPr lang="en-GB"/>
              <a:t>The majority of 5G devices on the market today support Sub-6 GHz bands (83%) as standard, with just 10% supporting </a:t>
            </a:r>
            <a:r>
              <a:rPr lang="en-GB" err="1"/>
              <a:t>mmWave</a:t>
            </a:r>
            <a:r>
              <a:rPr lang="en-GB"/>
              <a:t> spectrum.</a:t>
            </a:r>
          </a:p>
          <a:p>
            <a:endParaRPr lang="en-GB"/>
          </a:p>
          <a:p>
            <a:r>
              <a:rPr lang="en-GB"/>
              <a:t>Whilst this number is low and hasn’t developed too much over the last year this is not a fault of the underlying chipsets or modems, many new release 16 chipsets have wider support for more diversified spectrum covering low-band, mid-band and high-band capabilities. Currently, 49 chipsets/modems support </a:t>
            </a:r>
            <a:r>
              <a:rPr lang="en-GB" err="1"/>
              <a:t>mmWave</a:t>
            </a:r>
            <a:r>
              <a:rPr lang="en-GB"/>
              <a:t> Spectrum, of the 94 we have in GAMBoD. </a:t>
            </a:r>
          </a:p>
          <a:p>
            <a:endParaRPr lang="en-GB"/>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15</a:t>
            </a:fld>
            <a:endParaRPr lang="en-US"/>
          </a:p>
        </p:txBody>
      </p:sp>
    </p:spTree>
    <p:extLst>
      <p:ext uri="{BB962C8B-B14F-4D97-AF65-F5344CB8AC3E}">
        <p14:creationId xmlns:p14="http://schemas.microsoft.com/office/powerpoint/2010/main" val="474353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Firstly a bit about GSA.</a:t>
            </a:r>
          </a:p>
          <a:p>
            <a:endParaRPr lang="en-GB"/>
          </a:p>
          <a:p>
            <a:r>
              <a:rPr lang="en-GB"/>
              <a:t>GSA is and remains the leading association representing technology and equipment suppliers to the global telecoms industry.</a:t>
            </a:r>
          </a:p>
          <a:p>
            <a:endParaRPr lang="en-GB"/>
          </a:p>
          <a:p>
            <a:r>
              <a:rPr lang="en-GB"/>
              <a:t>As of this year GSA has </a:t>
            </a:r>
            <a:r>
              <a:rPr lang="en-GB" b="1"/>
              <a:t>9 Exec members </a:t>
            </a:r>
            <a:r>
              <a:rPr lang="en-GB"/>
              <a:t>and we were really pleased to welcome </a:t>
            </a:r>
            <a:r>
              <a:rPr lang="en-GB" b="1" err="1"/>
              <a:t>Mediatek</a:t>
            </a:r>
            <a:r>
              <a:rPr lang="en-GB"/>
              <a:t> to this list earlier this year. </a:t>
            </a:r>
          </a:p>
          <a:p>
            <a:endParaRPr lang="en-GB" b="0" i="0">
              <a:solidFill>
                <a:srgbClr val="242424"/>
              </a:solidFill>
              <a:effectLst/>
              <a:latin typeface="-apple-system"/>
            </a:endParaRPr>
          </a:p>
          <a:p>
            <a:r>
              <a:rPr lang="en-GB" b="0" i="0">
                <a:solidFill>
                  <a:srgbClr val="242424"/>
                </a:solidFill>
                <a:effectLst/>
                <a:latin typeface="-apple-system"/>
              </a:rPr>
              <a:t>GSA produce a lot of original research - Members and associates of GSA have access to </a:t>
            </a:r>
            <a:r>
              <a:rPr lang="en-GB" b="1" i="0">
                <a:solidFill>
                  <a:srgbClr val="242424"/>
                </a:solidFill>
                <a:effectLst/>
                <a:latin typeface="-apple-system"/>
              </a:rPr>
              <a:t>80 research reports per year </a:t>
            </a:r>
            <a:r>
              <a:rPr lang="en-GB" b="0" i="0">
                <a:solidFill>
                  <a:srgbClr val="242424"/>
                </a:solidFill>
                <a:effectLst/>
                <a:latin typeface="-apple-system"/>
              </a:rPr>
              <a:t>and the </a:t>
            </a:r>
            <a:r>
              <a:rPr lang="en-GB" b="0" i="0" err="1">
                <a:solidFill>
                  <a:srgbClr val="242424"/>
                </a:solidFill>
                <a:effectLst/>
                <a:latin typeface="-apple-system"/>
              </a:rPr>
              <a:t>GAMBoD</a:t>
            </a:r>
            <a:r>
              <a:rPr lang="en-GB" b="0" i="0">
                <a:solidFill>
                  <a:srgbClr val="242424"/>
                </a:solidFill>
                <a:effectLst/>
                <a:latin typeface="-apple-system"/>
              </a:rPr>
              <a:t> database, which I will demonstrate at the end of this webinar. </a:t>
            </a:r>
          </a:p>
          <a:p>
            <a:endParaRPr lang="en-GB" b="0" i="0">
              <a:solidFill>
                <a:srgbClr val="242424"/>
              </a:solidFill>
              <a:effectLst/>
              <a:latin typeface="-apple-system"/>
            </a:endParaRPr>
          </a:p>
          <a:p>
            <a:r>
              <a:rPr lang="en-GB" b="0" i="0">
                <a:solidFill>
                  <a:srgbClr val="242424"/>
                </a:solidFill>
                <a:effectLst/>
                <a:latin typeface="-apple-system"/>
              </a:rPr>
              <a:t>As well as the research, the </a:t>
            </a:r>
            <a:r>
              <a:rPr lang="en-GB" b="1" i="0">
                <a:solidFill>
                  <a:srgbClr val="242424"/>
                </a:solidFill>
                <a:effectLst/>
                <a:latin typeface="-apple-system"/>
              </a:rPr>
              <a:t>GSA has a dedicated Spectrum </a:t>
            </a:r>
            <a:r>
              <a:rPr lang="en-GB" b="0" i="0">
                <a:solidFill>
                  <a:srgbClr val="242424"/>
                </a:solidFill>
                <a:effectLst/>
                <a:latin typeface="-apple-system"/>
              </a:rPr>
              <a:t>group as well as a dedicated </a:t>
            </a:r>
            <a:r>
              <a:rPr lang="en-GB" b="1" i="0">
                <a:solidFill>
                  <a:srgbClr val="242424"/>
                </a:solidFill>
                <a:effectLst/>
                <a:latin typeface="-apple-system"/>
              </a:rPr>
              <a:t>Standards group </a:t>
            </a:r>
            <a:r>
              <a:rPr lang="en-GB" b="0" i="0">
                <a:solidFill>
                  <a:srgbClr val="242424"/>
                </a:solidFill>
                <a:effectLst/>
                <a:latin typeface="-apple-system"/>
              </a:rPr>
              <a:t>and a number of focused working groups, special interest groups and forums – </a:t>
            </a:r>
          </a:p>
          <a:p>
            <a:endParaRPr lang="en-GB" b="0" i="0">
              <a:solidFill>
                <a:srgbClr val="242424"/>
              </a:solidFill>
              <a:effectLst/>
              <a:latin typeface="-apple-system"/>
            </a:endParaRPr>
          </a:p>
          <a:p>
            <a:r>
              <a:rPr lang="en-GB" b="0" i="0">
                <a:solidFill>
                  <a:srgbClr val="242424"/>
                </a:solidFill>
                <a:effectLst/>
                <a:latin typeface="-apple-system"/>
              </a:rPr>
              <a:t>Notably, the </a:t>
            </a:r>
            <a:r>
              <a:rPr lang="en-GB" b="1" i="0">
                <a:solidFill>
                  <a:srgbClr val="242424"/>
                </a:solidFill>
                <a:effectLst/>
                <a:latin typeface="-apple-system"/>
              </a:rPr>
              <a:t>FWA Forum</a:t>
            </a:r>
            <a:r>
              <a:rPr lang="en-GB" b="0" i="0">
                <a:solidFill>
                  <a:srgbClr val="242424"/>
                </a:solidFill>
                <a:effectLst/>
                <a:latin typeface="-apple-system"/>
              </a:rPr>
              <a:t>, which announced Tech Mahindra as it’s 50</a:t>
            </a:r>
            <a:r>
              <a:rPr lang="en-GB" b="0" i="0" baseline="30000">
                <a:solidFill>
                  <a:srgbClr val="242424"/>
                </a:solidFill>
                <a:effectLst/>
                <a:latin typeface="-apple-system"/>
              </a:rPr>
              <a:t>th</a:t>
            </a:r>
            <a:r>
              <a:rPr lang="en-GB" b="0" i="0">
                <a:solidFill>
                  <a:srgbClr val="242424"/>
                </a:solidFill>
                <a:effectLst/>
                <a:latin typeface="-apple-system"/>
              </a:rPr>
              <a:t> Member this week: </a:t>
            </a:r>
          </a:p>
          <a:p>
            <a:r>
              <a:rPr lang="en-GB" b="0" i="0">
                <a:solidFill>
                  <a:srgbClr val="242424"/>
                </a:solidFill>
                <a:effectLst/>
                <a:latin typeface="-apple-system"/>
              </a:rPr>
              <a:t>	and also the </a:t>
            </a:r>
            <a:r>
              <a:rPr lang="en-GB" b="1" i="0">
                <a:solidFill>
                  <a:srgbClr val="242424"/>
                </a:solidFill>
                <a:effectLst/>
                <a:latin typeface="-apple-system"/>
              </a:rPr>
              <a:t>Private Mobile Network </a:t>
            </a:r>
            <a:r>
              <a:rPr lang="en-GB" b="0" i="0">
                <a:solidFill>
                  <a:srgbClr val="242424"/>
                </a:solidFill>
                <a:effectLst/>
                <a:latin typeface="-apple-system"/>
              </a:rPr>
              <a:t>specialist interest group, which announces today </a:t>
            </a:r>
            <a:r>
              <a:rPr lang="en-GB" b="1" i="0" err="1">
                <a:solidFill>
                  <a:srgbClr val="242424"/>
                </a:solidFill>
                <a:effectLst/>
                <a:latin typeface="-apple-system"/>
              </a:rPr>
              <a:t>Airspan</a:t>
            </a:r>
            <a:r>
              <a:rPr lang="en-GB" b="0" i="0">
                <a:solidFill>
                  <a:srgbClr val="242424"/>
                </a:solidFill>
                <a:effectLst/>
                <a:latin typeface="-apple-system"/>
              </a:rPr>
              <a:t> joining the PMN SIG joining Nokia, Huawei, Ericsson, </a:t>
            </a:r>
            <a:r>
              <a:rPr lang="en-GB" b="0" i="0" err="1">
                <a:solidFill>
                  <a:srgbClr val="242424"/>
                </a:solidFill>
                <a:effectLst/>
                <a:latin typeface="-apple-system"/>
              </a:rPr>
              <a:t>Mavenir</a:t>
            </a:r>
            <a:r>
              <a:rPr lang="en-GB" b="0" i="0">
                <a:solidFill>
                  <a:srgbClr val="242424"/>
                </a:solidFill>
                <a:effectLst/>
                <a:latin typeface="-apple-system"/>
              </a:rPr>
              <a:t>, Keysight Technologies and PrivateLTEand5G. </a:t>
            </a:r>
          </a:p>
          <a:p>
            <a:endParaRPr lang="en-GB" b="0" i="0">
              <a:solidFill>
                <a:srgbClr val="242424"/>
              </a:solidFill>
              <a:effectLst/>
              <a:latin typeface="-apple-system"/>
            </a:endParaRPr>
          </a:p>
          <a:p>
            <a:endParaRPr lang="en-GB" b="0" i="0">
              <a:solidFill>
                <a:srgbClr val="242424"/>
              </a:solidFill>
              <a:effectLst/>
              <a:latin typeface="-apple-system"/>
            </a:endParaRP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2</a:t>
            </a:fld>
            <a:endParaRPr lang="en-US"/>
          </a:p>
        </p:txBody>
      </p:sp>
    </p:spTree>
    <p:extLst>
      <p:ext uri="{BB962C8B-B14F-4D97-AF65-F5344CB8AC3E}">
        <p14:creationId xmlns:p14="http://schemas.microsoft.com/office/powerpoint/2010/main" val="1976116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Over the next 3 months:</a:t>
            </a:r>
          </a:p>
          <a:p>
            <a:pPr marL="171450" indent="-171450">
              <a:buFontTx/>
              <a:buChar char="-"/>
            </a:pPr>
            <a:r>
              <a:rPr lang="en-GB" dirty="0"/>
              <a:t>21 reports and</a:t>
            </a:r>
          </a:p>
          <a:p>
            <a:pPr marL="171450" indent="-171450">
              <a:buFontTx/>
              <a:buChar char="-"/>
            </a:pPr>
            <a:r>
              <a:rPr lang="en-GB" dirty="0"/>
              <a:t>10 </a:t>
            </a:r>
            <a:r>
              <a:rPr lang="en-GB" dirty="0" err="1"/>
              <a:t>GAMBoD</a:t>
            </a:r>
            <a:r>
              <a:rPr lang="en-GB" dirty="0"/>
              <a:t> database. </a:t>
            </a:r>
          </a:p>
          <a:p>
            <a:endParaRPr lang="en-GB" dirty="0"/>
          </a:p>
          <a:p>
            <a:r>
              <a:rPr lang="en-GB" dirty="0"/>
              <a:t>Call-out the reports here.. (Slide) </a:t>
            </a:r>
          </a:p>
          <a:p>
            <a:pPr marL="171450" indent="-171450">
              <a:buFontTx/>
              <a:buChar char="-"/>
            </a:pPr>
            <a:r>
              <a:rPr lang="en-GB" dirty="0"/>
              <a:t>Satellite – </a:t>
            </a:r>
          </a:p>
          <a:p>
            <a:pPr marL="628650" lvl="1" indent="-171450">
              <a:buFontTx/>
              <a:buChar char="-"/>
            </a:pPr>
            <a:r>
              <a:rPr lang="en-GB" dirty="0"/>
              <a:t>Investing, launch plans, and much more. </a:t>
            </a:r>
          </a:p>
          <a:p>
            <a:pPr marL="628650" lvl="1" indent="-171450">
              <a:buFontTx/>
              <a:buChar char="-"/>
            </a:pPr>
            <a:endParaRPr lang="en-GB" dirty="0"/>
          </a:p>
          <a:p>
            <a:r>
              <a:rPr lang="en-GB" dirty="0"/>
              <a:t>Hand over to BEN to talk through Major themes</a:t>
            </a: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4</a:t>
            </a:fld>
            <a:endParaRPr lang="en-US"/>
          </a:p>
        </p:txBody>
      </p:sp>
    </p:spTree>
    <p:extLst>
      <p:ext uri="{BB962C8B-B14F-4D97-AF65-F5344CB8AC3E}">
        <p14:creationId xmlns:p14="http://schemas.microsoft.com/office/powerpoint/2010/main" val="1911127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Whilst much of </a:t>
            </a:r>
            <a:r>
              <a:rPr lang="en-GB" b="1"/>
              <a:t>North America and Europe had already rolled </a:t>
            </a:r>
            <a:r>
              <a:rPr lang="en-GB"/>
              <a:t>out 5G services, </a:t>
            </a:r>
            <a:r>
              <a:rPr lang="en-GB" b="1"/>
              <a:t>this year in particular saw the launch of 17 new </a:t>
            </a:r>
            <a:r>
              <a:rPr lang="en-GB"/>
              <a:t>countries launching their first 5G networks, which includes highly-populous countries such as </a:t>
            </a:r>
            <a:r>
              <a:rPr lang="en-GB" b="1"/>
              <a:t>India, Mexico and Nigeria</a:t>
            </a:r>
            <a:r>
              <a:rPr lang="en-GB"/>
              <a:t>.</a:t>
            </a:r>
          </a:p>
          <a:p>
            <a:endParaRPr lang="en-GB"/>
          </a:p>
          <a:p>
            <a:r>
              <a:rPr lang="en-GB"/>
              <a:t>This brings us to a total of </a:t>
            </a:r>
            <a:r>
              <a:rPr lang="en-GB" b="1"/>
              <a:t>95 countries </a:t>
            </a:r>
            <a:r>
              <a:rPr lang="en-GB"/>
              <a:t>which now have a commercial deployment of 5G, with a further </a:t>
            </a:r>
            <a:r>
              <a:rPr lang="en-GB" b="1"/>
              <a:t>60 countries </a:t>
            </a:r>
            <a:r>
              <a:rPr lang="en-GB"/>
              <a:t>investing in 5G and planning a launch over the next few years. Much of these across </a:t>
            </a:r>
            <a:r>
              <a:rPr lang="en-GB" b="1"/>
              <a:t>South Asia, Africa and Central America</a:t>
            </a:r>
            <a:r>
              <a:rPr lang="en-GB"/>
              <a:t>. </a:t>
            </a:r>
          </a:p>
          <a:p>
            <a:endParaRPr lang="en-GB"/>
          </a:p>
          <a:p>
            <a:r>
              <a:rPr lang="en-GB"/>
              <a:t>So, there is still a way to go yet until we have global ubiquitous adoption.</a:t>
            </a: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5</a:t>
            </a:fld>
            <a:endParaRPr lang="en-US"/>
          </a:p>
        </p:txBody>
      </p:sp>
    </p:spTree>
    <p:extLst>
      <p:ext uri="{BB962C8B-B14F-4D97-AF65-F5344CB8AC3E}">
        <p14:creationId xmlns:p14="http://schemas.microsoft.com/office/powerpoint/2010/main" val="465523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Of course, the launch of 5G services is dependent on the spectrum allocations being made available by local regulators. </a:t>
            </a:r>
          </a:p>
          <a:p>
            <a:endParaRPr lang="en-GB"/>
          </a:p>
          <a:p>
            <a:r>
              <a:rPr lang="en-GB"/>
              <a:t>This year, we have seen a number of auctions for 5G Spectrum, with the most high-profile auctions taking place including: US’s 2.5Ghz &amp; 3.5GHz, also in South Africa, Belgium, India and in the Baltics: Lithuania, Latvia, Estonia. </a:t>
            </a:r>
          </a:p>
          <a:p>
            <a:endParaRPr lang="en-GB"/>
          </a:p>
          <a:p>
            <a:r>
              <a:rPr lang="en-GB" b="1"/>
              <a:t>C-Band spectrum remains popul</a:t>
            </a:r>
            <a:r>
              <a:rPr lang="en-GB"/>
              <a:t>ar, but Low-band spectrum, 700MHz, remains the most highly sought after with the prices bid for this frequency band, consistently the highest.</a:t>
            </a:r>
          </a:p>
          <a:p>
            <a:endParaRPr lang="en-GB"/>
          </a:p>
          <a:p>
            <a:r>
              <a:rPr lang="en-GB"/>
              <a:t>Of course, a big trend we’re seeing is </a:t>
            </a:r>
            <a:r>
              <a:rPr lang="en-GB" b="1"/>
              <a:t>2G/3G technologies being </a:t>
            </a:r>
            <a:r>
              <a:rPr lang="en-GB" b="1" err="1"/>
              <a:t>sunsetted</a:t>
            </a:r>
            <a:r>
              <a:rPr lang="en-GB"/>
              <a:t>, enabling more operators to free up spectrum capacity for 5G networks on </a:t>
            </a:r>
          </a:p>
          <a:p>
            <a:endParaRPr lang="en-GB"/>
          </a:p>
          <a:p>
            <a:r>
              <a:rPr lang="en-GB"/>
              <a:t>Unlike previous years, </a:t>
            </a:r>
            <a:r>
              <a:rPr lang="en-GB" err="1"/>
              <a:t>mmWave</a:t>
            </a:r>
            <a:r>
              <a:rPr lang="en-GB"/>
              <a:t> auctions this year have been much rarer, with just a couple having taken place in 2022, and at much lower values.</a:t>
            </a:r>
          </a:p>
          <a:p>
            <a:endParaRPr lang="en-GB"/>
          </a:p>
          <a:p>
            <a:r>
              <a:rPr lang="en-GB"/>
              <a:t>Next year, we are looking forward to a whole host of new 5G auctions, all of which details can be found in our Auction Calendar and Spectrum Pricing reports.</a:t>
            </a:r>
          </a:p>
          <a:p>
            <a:endParaRPr lang="en-GB"/>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6</a:t>
            </a:fld>
            <a:endParaRPr lang="en-US"/>
          </a:p>
        </p:txBody>
      </p:sp>
    </p:spTree>
    <p:extLst>
      <p:ext uri="{BB962C8B-B14F-4D97-AF65-F5344CB8AC3E}">
        <p14:creationId xmlns:p14="http://schemas.microsoft.com/office/powerpoint/2010/main" val="1776920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a:t>
            </a:r>
            <a:r>
              <a:rPr lang="en-GB" err="1"/>
              <a:t>GAMBoD</a:t>
            </a:r>
            <a:endParaRPr lang="en-GB"/>
          </a:p>
          <a:p>
            <a:endParaRPr lang="en-GB"/>
          </a:p>
          <a:p>
            <a:pPr marL="228600" indent="-228600">
              <a:buFont typeface="+mj-lt"/>
              <a:buAutoNum type="arabicPeriod"/>
            </a:pPr>
            <a:r>
              <a:rPr lang="en-GB"/>
              <a:t>Private Networks Western Europe – Export</a:t>
            </a:r>
          </a:p>
          <a:p>
            <a:pPr marL="228600" indent="-228600">
              <a:buFont typeface="+mj-lt"/>
              <a:buAutoNum type="arabicPeriod"/>
            </a:pPr>
            <a:r>
              <a:rPr lang="en-GB"/>
              <a:t>Devices – </a:t>
            </a:r>
            <a:r>
              <a:rPr lang="en-GB" err="1"/>
              <a:t>mmWave</a:t>
            </a:r>
            <a:endParaRPr lang="en-GB"/>
          </a:p>
          <a:p>
            <a:pPr marL="685800" lvl="1" indent="-228600">
              <a:buFont typeface="+mj-lt"/>
              <a:buAutoNum type="arabicPeriod"/>
            </a:pPr>
            <a:r>
              <a:rPr lang="en-GB"/>
              <a:t>by form factor</a:t>
            </a:r>
          </a:p>
          <a:p>
            <a:pPr marL="228600" indent="-228600">
              <a:buFont typeface="+mj-lt"/>
              <a:buAutoNum type="arabicPeriod"/>
            </a:pPr>
            <a:r>
              <a:rPr lang="en-GB"/>
              <a:t>Public networks – 5G FWA AND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026F95-6645-4D84-B47C-E7B4E1A6F545}" type="slidenum">
              <a:rPr kumimoji="0" lang="en-ZA"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ZA"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1631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5G continues to be rolled out across the world</a:t>
            </a:r>
            <a:r>
              <a:rPr lang="en-GB"/>
              <a:t>, and uptake is increasing. </a:t>
            </a:r>
          </a:p>
          <a:p>
            <a:endParaRPr lang="en-GB"/>
          </a:p>
          <a:p>
            <a:r>
              <a:rPr lang="en-GB"/>
              <a:t>By the end of November, </a:t>
            </a:r>
            <a:r>
              <a:rPr lang="en-GB" b="1"/>
              <a:t>as of last week</a:t>
            </a:r>
            <a:r>
              <a:rPr lang="en-GB"/>
              <a:t>, 514 operators in total were known to be investing in 5G, with </a:t>
            </a:r>
            <a:r>
              <a:rPr lang="en-GB" b="1"/>
              <a:t>243 commercial services having been launched or soft-launched</a:t>
            </a:r>
            <a:r>
              <a:rPr lang="en-GB"/>
              <a:t>, or 47% of those. </a:t>
            </a:r>
          </a:p>
          <a:p>
            <a:endParaRPr lang="en-GB"/>
          </a:p>
          <a:p>
            <a:r>
              <a:rPr lang="en-GB"/>
              <a:t>That has increased by 40 from the end of last year. Whilst high, there is still a lot of </a:t>
            </a:r>
            <a:r>
              <a:rPr lang="en-GB" b="1"/>
              <a:t>potential for growth</a:t>
            </a:r>
            <a:r>
              <a:rPr lang="en-GB"/>
              <a:t>, and we expect many operators to move from the </a:t>
            </a:r>
            <a:r>
              <a:rPr lang="en-GB" b="1"/>
              <a:t>investing stage to launched </a:t>
            </a:r>
            <a:r>
              <a:rPr lang="en-GB"/>
              <a:t>over the next year. </a:t>
            </a:r>
          </a:p>
          <a:p>
            <a:endParaRPr lang="en-GB" b="1"/>
          </a:p>
          <a:p>
            <a:r>
              <a:rPr lang="en-GB" b="1"/>
              <a:t>For a point of comparison</a:t>
            </a:r>
            <a:r>
              <a:rPr lang="en-GB"/>
              <a:t>, there are 744 launched Mobile LTE networks worldwide.</a:t>
            </a:r>
          </a:p>
          <a:p>
            <a:endParaRPr lang="en-GB"/>
          </a:p>
          <a:p>
            <a:r>
              <a:rPr lang="en-GB" b="1"/>
              <a:t>Whilst the pace of launching new services is slowing</a:t>
            </a:r>
            <a:r>
              <a:rPr lang="en-GB"/>
              <a:t>, the uptake of consumers adopting 5G is accelerating. This year, according to data from CCS Insight, 5G Mobile Broadband connections have doubled from 0.6bn to 1.2bn, </a:t>
            </a:r>
            <a:r>
              <a:rPr lang="en-GB" b="1"/>
              <a:t>helped by availability of services as well as mobile phones supporting 5G becoming more available across different price ranges.  </a:t>
            </a: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8</a:t>
            </a:fld>
            <a:endParaRPr lang="en-US"/>
          </a:p>
        </p:txBody>
      </p:sp>
    </p:spTree>
    <p:extLst>
      <p:ext uri="{BB962C8B-B14F-4D97-AF65-F5344CB8AC3E}">
        <p14:creationId xmlns:p14="http://schemas.microsoft.com/office/powerpoint/2010/main" val="3888764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Although 5G is advancing, there is still a great deal of development yet for </a:t>
            </a:r>
            <a:r>
              <a:rPr lang="en-GB" b="1"/>
              <a:t>‘true’ 5G </a:t>
            </a:r>
            <a:r>
              <a:rPr lang="en-GB"/>
              <a:t>– 5G standalone. Based on the latest count, </a:t>
            </a:r>
            <a:r>
              <a:rPr lang="en-GB" b="1"/>
              <a:t>just 22% of the 509 </a:t>
            </a:r>
            <a:r>
              <a:rPr lang="en-GB"/>
              <a:t>operators are investing in 5G standalone, with 112 operators in 52 countries.</a:t>
            </a:r>
          </a:p>
          <a:p>
            <a:endParaRPr lang="en-GB"/>
          </a:p>
          <a:p>
            <a:r>
              <a:rPr lang="en-GB"/>
              <a:t>Just 37 of these operators have launched public Standalone networks in some capacity, including in markets such as North America, Middle East, China and more recently, India, although coverage is still fairly limited. </a:t>
            </a:r>
          </a:p>
          <a:p>
            <a:r>
              <a:rPr lang="en-GB"/>
              <a:t>	</a:t>
            </a:r>
          </a:p>
          <a:p>
            <a:r>
              <a:rPr lang="en-GB"/>
              <a:t>Next year, we expect to see a greater number of these tests/trials/investment roll-out into more commercial deployments.</a:t>
            </a:r>
          </a:p>
          <a:p>
            <a:endParaRPr lang="en-GB" b="1" i="1"/>
          </a:p>
          <a:p>
            <a:r>
              <a:rPr lang="en-GB" b="0" i="0"/>
              <a:t>As well as public Standalone networks, we are also reminded of 5G’s other benefits for the enterprise networking landscape. Indeed, private SA networks are also developing, which is something we are looking at closely within our Private Mobile Network special interest group. </a:t>
            </a: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9</a:t>
            </a:fld>
            <a:endParaRPr lang="en-US"/>
          </a:p>
        </p:txBody>
      </p:sp>
    </p:spTree>
    <p:extLst>
      <p:ext uri="{BB962C8B-B14F-4D97-AF65-F5344CB8AC3E}">
        <p14:creationId xmlns:p14="http://schemas.microsoft.com/office/powerpoint/2010/main" val="2567912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5G is more than just mobile broadband for consumers, unlike previous generations. </a:t>
            </a:r>
          </a:p>
          <a:p>
            <a:endParaRPr lang="en-GB"/>
          </a:p>
          <a:p>
            <a:r>
              <a:rPr lang="en-GB"/>
              <a:t>5G’s real potential will be realised by the new use-cases it provides us, such as Fixed Wireless Access and M2M/IoT communication. </a:t>
            </a:r>
          </a:p>
          <a:p>
            <a:endParaRPr lang="en-GB" b="0" i="0"/>
          </a:p>
          <a:p>
            <a:r>
              <a:rPr lang="en-GB" b="0" i="0">
                <a:highlight>
                  <a:srgbClr val="FFFF00"/>
                </a:highlight>
              </a:rPr>
              <a:t>These are two areas which are only just starting to be realised, but have lots of potential, in terms of impact and growth, going forward. </a:t>
            </a:r>
          </a:p>
          <a:p>
            <a:endParaRPr lang="en-GB" b="0" i="0">
              <a:highlight>
                <a:srgbClr val="FFFF00"/>
              </a:highlight>
            </a:endParaRPr>
          </a:p>
          <a:p>
            <a:r>
              <a:rPr lang="en-GB" b="0" i="0">
                <a:highlight>
                  <a:srgbClr val="FFFF00"/>
                </a:highlight>
              </a:rPr>
              <a:t>Here at GSA, we have two special interest groups which look at these two spaces supported by dedicated data gathering, reports, surveys and industry collaboration</a:t>
            </a:r>
            <a:r>
              <a:rPr lang="en-GB" b="0" i="0"/>
              <a:t>. </a:t>
            </a:r>
          </a:p>
        </p:txBody>
      </p:sp>
      <p:sp>
        <p:nvSpPr>
          <p:cNvPr id="4" name="Slide Number Placeholder 3"/>
          <p:cNvSpPr>
            <a:spLocks noGrp="1"/>
          </p:cNvSpPr>
          <p:nvPr>
            <p:ph type="sldNum" sz="quarter" idx="5"/>
          </p:nvPr>
        </p:nvSpPr>
        <p:spPr/>
        <p:txBody>
          <a:bodyPr/>
          <a:lstStyle/>
          <a:p>
            <a:pPr>
              <a:defRPr/>
            </a:pPr>
            <a:fld id="{0494F38F-96A2-9B42-B67B-997FCCB6A47A}" type="slidenum">
              <a:rPr lang="en-US" smtClean="0"/>
              <a:pPr>
                <a:defRPr/>
              </a:pPr>
              <a:t>10</a:t>
            </a:fld>
            <a:endParaRPr lang="en-US"/>
          </a:p>
        </p:txBody>
      </p:sp>
    </p:spTree>
    <p:extLst>
      <p:ext uri="{BB962C8B-B14F-4D97-AF65-F5344CB8AC3E}">
        <p14:creationId xmlns:p14="http://schemas.microsoft.com/office/powerpoint/2010/main" val="2548643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855EF7-56FB-0540-8C2F-C913E662EE46}"/>
              </a:ext>
            </a:extLst>
          </p:cNvPr>
          <p:cNvSpPr/>
          <p:nvPr/>
        </p:nvSpPr>
        <p:spPr>
          <a:xfrm>
            <a:off x="0" y="0"/>
            <a:ext cx="4075113"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Shape 3">
            <a:extLst>
              <a:ext uri="{FF2B5EF4-FFF2-40B4-BE49-F238E27FC236}">
                <a16:creationId xmlns:a16="http://schemas.microsoft.com/office/drawing/2014/main" id="{BA6E2623-5BD5-8447-96A7-98E5DA1D8530}"/>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latin typeface="Calibri" panose="020F0502020204030204" pitchFamily="34" charset="0"/>
                <a:cs typeface="Calibri" panose="020F0502020204030204" pitchFamily="34" charset="0"/>
              </a:rPr>
              <a:t>©</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20</a:t>
            </a:r>
            <a:r>
              <a:rPr lang="en-GB" dirty="0">
                <a:solidFill>
                  <a:schemeClr val="bg1"/>
                </a:solidFill>
                <a:latin typeface="Calibri" panose="020F0502020204030204" pitchFamily="34" charset="0"/>
                <a:cs typeface="Calibri" panose="020F0502020204030204" pitchFamily="34" charset="0"/>
              </a:rPr>
              <a:t>23 </a:t>
            </a:r>
            <a:r>
              <a:rPr dirty="0">
                <a:solidFill>
                  <a:schemeClr val="bg1"/>
                </a:solidFill>
                <a:latin typeface="Calibri" panose="020F0502020204030204" pitchFamily="34" charset="0"/>
                <a:cs typeface="Calibri" panose="020F0502020204030204" pitchFamily="34" charset="0"/>
              </a:rPr>
              <a:t>Global</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mobile</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Suppliers</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Association</a:t>
            </a:r>
            <a:r>
              <a:rPr lang="en-GB" dirty="0">
                <a:solidFill>
                  <a:schemeClr val="bg1"/>
                </a:solidFill>
                <a:latin typeface="Calibri" panose="020F0502020204030204" pitchFamily="34" charset="0"/>
                <a:cs typeface="Calibri" panose="020F0502020204030204" pitchFamily="34" charset="0"/>
              </a:rPr>
              <a:t> </a:t>
            </a:r>
            <a:endParaRPr dirty="0">
              <a:solidFill>
                <a:schemeClr val="bg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24A090CF-2513-5246-B978-6AEAC369EDD8}"/>
              </a:ext>
            </a:extLst>
          </p:cNvPr>
          <p:cNvSpPr/>
          <p:nvPr/>
        </p:nvSpPr>
        <p:spPr>
          <a:xfrm>
            <a:off x="0" y="0"/>
            <a:ext cx="282575"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ctrTitle"/>
          </p:nvPr>
        </p:nvSpPr>
        <p:spPr>
          <a:xfrm>
            <a:off x="513806" y="609600"/>
            <a:ext cx="3117668" cy="3431177"/>
          </a:xfrm>
        </p:spPr>
        <p:txBody>
          <a:bodyPr>
            <a:normAutofit/>
          </a:bodyPr>
          <a:lstStyle>
            <a:lvl1pPr algn="l">
              <a:defRPr sz="3600">
                <a:solidFill>
                  <a:schemeClr val="bg1"/>
                </a:solidFill>
              </a:defRPr>
            </a:lvl1pPr>
          </a:lstStyle>
          <a:p>
            <a:r>
              <a:rPr lang="en-GB"/>
              <a:t>Click to edit Master title style</a:t>
            </a:r>
          </a:p>
        </p:txBody>
      </p:sp>
      <p:sp>
        <p:nvSpPr>
          <p:cNvPr id="3" name="Subtitle 2"/>
          <p:cNvSpPr>
            <a:spLocks noGrp="1"/>
          </p:cNvSpPr>
          <p:nvPr>
            <p:ph type="subTitle" idx="1"/>
          </p:nvPr>
        </p:nvSpPr>
        <p:spPr>
          <a:xfrm>
            <a:off x="4990009" y="1813254"/>
            <a:ext cx="3289663" cy="1241822"/>
          </a:xfrm>
        </p:spPr>
        <p:txBody>
          <a:bodyPr anchor="ctr" anchorCtr="0"/>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p>
        </p:txBody>
      </p:sp>
      <p:sp>
        <p:nvSpPr>
          <p:cNvPr id="8" name="Slide Number Placeholder 5">
            <a:extLst>
              <a:ext uri="{FF2B5EF4-FFF2-40B4-BE49-F238E27FC236}">
                <a16:creationId xmlns:a16="http://schemas.microsoft.com/office/drawing/2014/main" id="{448779BD-051D-8C06-9922-40B24BF16F69}"/>
              </a:ext>
            </a:extLst>
          </p:cNvPr>
          <p:cNvSpPr txBox="1">
            <a:spLocks/>
          </p:cNvSpPr>
          <p:nvPr userDrawn="1"/>
        </p:nvSpPr>
        <p:spPr>
          <a:xfrm>
            <a:off x="8616950" y="4857750"/>
            <a:ext cx="352425" cy="273050"/>
          </a:xfrm>
          <a:prstGeom prst="rect">
            <a:avLst/>
          </a:prstGeom>
        </p:spPr>
        <p:txBody>
          <a:bodyPr vert="horz" lIns="91440" tIns="45720" rIns="91440" bIns="45720" rtlCol="0" anchor="ctr"/>
          <a:lstStyle>
            <a:defPPr>
              <a:defRPr lang="en-GB"/>
            </a:defPPr>
            <a:lvl1pPr algn="r" rtl="0" eaLnBrk="1" fontAlgn="auto" hangingPunct="1">
              <a:spcBef>
                <a:spcPts val="0"/>
              </a:spcBef>
              <a:spcAft>
                <a:spcPts val="0"/>
              </a:spcAft>
              <a:defRPr sz="800" kern="1200" smtClean="0">
                <a:solidFill>
                  <a:schemeClr val="tx1"/>
                </a:solidFill>
                <a:latin typeface="Calibri" panose="020F0502020204030204" pitchFamily="34" charset="0"/>
                <a:ea typeface="+mn-ea"/>
                <a:cs typeface="Calibri" panose="020F0502020204030204" pitchFamily="34" charset="0"/>
              </a:defRPr>
            </a:lvl1pPr>
            <a:lvl2pPr marL="4572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2pPr>
            <a:lvl3pPr marL="9144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3pPr>
            <a:lvl4pPr marL="13716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4pPr>
            <a:lvl5pPr marL="18288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5pPr>
            <a:lvl6pPr marL="2286000" algn="l" defTabSz="914400" rtl="0" eaLnBrk="1" latinLnBrk="0" hangingPunct="1">
              <a:defRPr kern="1200">
                <a:solidFill>
                  <a:schemeClr val="tx1"/>
                </a:solidFill>
                <a:latin typeface="Open Sans" panose="020B0606030504020204" pitchFamily="34" charset="0"/>
                <a:ea typeface="+mn-ea"/>
                <a:cs typeface="+mn-cs"/>
              </a:defRPr>
            </a:lvl6pPr>
            <a:lvl7pPr marL="2743200" algn="l" defTabSz="914400" rtl="0" eaLnBrk="1" latinLnBrk="0" hangingPunct="1">
              <a:defRPr kern="1200">
                <a:solidFill>
                  <a:schemeClr val="tx1"/>
                </a:solidFill>
                <a:latin typeface="Open Sans" panose="020B0606030504020204" pitchFamily="34" charset="0"/>
                <a:ea typeface="+mn-ea"/>
                <a:cs typeface="+mn-cs"/>
              </a:defRPr>
            </a:lvl7pPr>
            <a:lvl8pPr marL="3200400" algn="l" defTabSz="914400" rtl="0" eaLnBrk="1" latinLnBrk="0" hangingPunct="1">
              <a:defRPr kern="1200">
                <a:solidFill>
                  <a:schemeClr val="tx1"/>
                </a:solidFill>
                <a:latin typeface="Open Sans" panose="020B0606030504020204" pitchFamily="34" charset="0"/>
                <a:ea typeface="+mn-ea"/>
                <a:cs typeface="+mn-cs"/>
              </a:defRPr>
            </a:lvl8pPr>
            <a:lvl9pPr marL="3657600" algn="l" defTabSz="914400" rtl="0" eaLnBrk="1" latinLnBrk="0" hangingPunct="1">
              <a:defRPr kern="1200">
                <a:solidFill>
                  <a:schemeClr val="tx1"/>
                </a:solidFill>
                <a:latin typeface="Open Sans" panose="020B0606030504020204" pitchFamily="34" charset="0"/>
                <a:ea typeface="+mn-ea"/>
                <a:cs typeface="+mn-cs"/>
              </a:defRPr>
            </a:lvl9pPr>
          </a:lstStyle>
          <a:p>
            <a:pPr>
              <a:defRPr/>
            </a:pPr>
            <a:fld id="{EF3FA175-F106-4542-8F5C-462CDDF48BAC}" type="slidenum">
              <a:rPr lang="en-GB" smtClean="0">
                <a:solidFill>
                  <a:schemeClr val="accent1"/>
                </a:solidFill>
              </a:rPr>
              <a:pPr>
                <a:defRPr/>
              </a:pPr>
              <a:t>‹#›</a:t>
            </a:fld>
            <a:endParaRPr lang="en-GB">
              <a:solidFill>
                <a:schemeClr val="accent1"/>
              </a:solidFill>
            </a:endParaRPr>
          </a:p>
        </p:txBody>
      </p:sp>
    </p:spTree>
    <p:extLst>
      <p:ext uri="{BB962C8B-B14F-4D97-AF65-F5344CB8AC3E}">
        <p14:creationId xmlns:p14="http://schemas.microsoft.com/office/powerpoint/2010/main" val="153865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84AA4B-ED3C-2247-AA76-9FE3F4636478}"/>
              </a:ext>
            </a:extLst>
          </p:cNvPr>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Rectangle 4">
            <a:extLst>
              <a:ext uri="{FF2B5EF4-FFF2-40B4-BE49-F238E27FC236}">
                <a16:creationId xmlns:a16="http://schemas.microsoft.com/office/drawing/2014/main" id="{2715BB04-C0B7-D24B-94D0-F9C7AB563640}"/>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6" name="Shape 3">
            <a:extLst>
              <a:ext uri="{FF2B5EF4-FFF2-40B4-BE49-F238E27FC236}">
                <a16:creationId xmlns:a16="http://schemas.microsoft.com/office/drawing/2014/main" id="{42855928-7819-B842-9DC9-A6D6E3D91539}"/>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rPr>
              <a:t>©</a:t>
            </a:r>
            <a:r>
              <a:rPr lang="en-GB" dirty="0">
                <a:solidFill>
                  <a:schemeClr val="bg1"/>
                </a:solidFill>
              </a:rPr>
              <a:t> </a:t>
            </a:r>
            <a:r>
              <a:rPr dirty="0">
                <a:solidFill>
                  <a:schemeClr val="bg1"/>
                </a:solidFill>
              </a:rPr>
              <a:t>20</a:t>
            </a:r>
            <a:r>
              <a:rPr lang="en-GB" dirty="0">
                <a:solidFill>
                  <a:schemeClr val="bg1"/>
                </a:solidFill>
              </a:rPr>
              <a:t>23 </a:t>
            </a:r>
            <a:r>
              <a:rPr dirty="0">
                <a:solidFill>
                  <a:schemeClr val="bg1"/>
                </a:solidFill>
              </a:rPr>
              <a:t>Global</a:t>
            </a:r>
            <a:r>
              <a:rPr lang="en-GB" dirty="0">
                <a:solidFill>
                  <a:schemeClr val="bg1"/>
                </a:solidFill>
              </a:rPr>
              <a:t> </a:t>
            </a:r>
            <a:r>
              <a:rPr dirty="0">
                <a:solidFill>
                  <a:schemeClr val="bg1"/>
                </a:solidFill>
              </a:rPr>
              <a:t>mobile</a:t>
            </a:r>
            <a:r>
              <a:rPr lang="en-GB" dirty="0">
                <a:solidFill>
                  <a:schemeClr val="bg1"/>
                </a:solidFill>
              </a:rPr>
              <a:t> </a:t>
            </a:r>
            <a:r>
              <a:rPr dirty="0">
                <a:solidFill>
                  <a:schemeClr val="bg1"/>
                </a:solidFill>
              </a:rPr>
              <a:t>Suppliers</a:t>
            </a:r>
            <a:r>
              <a:rPr lang="en-GB" dirty="0">
                <a:solidFill>
                  <a:schemeClr val="bg1"/>
                </a:solidFill>
              </a:rPr>
              <a:t> </a:t>
            </a:r>
            <a:r>
              <a:rPr dirty="0">
                <a:solidFill>
                  <a:schemeClr val="bg1"/>
                </a:solidFill>
              </a:rPr>
              <a:t>Association</a:t>
            </a:r>
            <a:r>
              <a:rPr lang="en-GB" dirty="0">
                <a:solidFill>
                  <a:schemeClr val="bg1"/>
                </a:solidFill>
              </a:rPr>
              <a:t> </a:t>
            </a:r>
            <a:endParaRPr dirty="0">
              <a:solidFill>
                <a:schemeClr val="bg1"/>
              </a:solidFill>
            </a:endParaRPr>
          </a:p>
        </p:txBody>
      </p:sp>
      <p:sp>
        <p:nvSpPr>
          <p:cNvPr id="2" name="Title 1"/>
          <p:cNvSpPr>
            <a:spLocks noGrp="1"/>
          </p:cNvSpPr>
          <p:nvPr>
            <p:ph type="title"/>
          </p:nvPr>
        </p:nvSpPr>
        <p:spPr>
          <a:xfrm>
            <a:off x="827314" y="132595"/>
            <a:ext cx="7892940" cy="725847"/>
          </a:xfrm>
          <a:noFill/>
        </p:spPr>
        <p:txBody>
          <a:bodyPr/>
          <a:lstStyle>
            <a:lvl1pPr>
              <a:defRPr>
                <a:solidFill>
                  <a:schemeClr val="bg1"/>
                </a:solidFill>
              </a:defRPr>
            </a:lvl1pPr>
          </a:lstStyle>
          <a:p>
            <a:r>
              <a:rPr lang="en-GB"/>
              <a:t>Click to edit Master title style</a:t>
            </a:r>
          </a:p>
        </p:txBody>
      </p:sp>
      <p:sp>
        <p:nvSpPr>
          <p:cNvPr id="7" name="Text Placeholder 2"/>
          <p:cNvSpPr>
            <a:spLocks noGrp="1"/>
          </p:cNvSpPr>
          <p:nvPr>
            <p:ph idx="1"/>
          </p:nvPr>
        </p:nvSpPr>
        <p:spPr>
          <a:xfrm>
            <a:off x="827314" y="991036"/>
            <a:ext cx="7892940" cy="3776227"/>
          </a:xfrm>
          <a:prstGeom prst="rect">
            <a:avLst/>
          </a:prstGeom>
        </p:spPr>
        <p:txBody>
          <a:bodyPr/>
          <a:lstStyle>
            <a:lvl1pPr>
              <a:defRPr sz="2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Slide Number Placeholder 5">
            <a:extLst>
              <a:ext uri="{FF2B5EF4-FFF2-40B4-BE49-F238E27FC236}">
                <a16:creationId xmlns:a16="http://schemas.microsoft.com/office/drawing/2014/main" id="{096795E9-FE77-304A-AA41-404450561B69}"/>
              </a:ext>
            </a:extLst>
          </p:cNvPr>
          <p:cNvSpPr>
            <a:spLocks noGrp="1"/>
          </p:cNvSpPr>
          <p:nvPr>
            <p:ph type="sldNum" sz="quarter" idx="10"/>
          </p:nvPr>
        </p:nvSpPr>
        <p:spPr/>
        <p:txBody>
          <a:bodyPr/>
          <a:lstStyle>
            <a:lvl1pPr algn="r">
              <a:defRPr sz="800" smtClean="0">
                <a:solidFill>
                  <a:schemeClr val="bg1"/>
                </a:solidFill>
                <a:latin typeface="Calibri" panose="020F0502020204030204" pitchFamily="34" charset="0"/>
                <a:cs typeface="Calibri" panose="020F0502020204030204" pitchFamily="34" charset="0"/>
              </a:defRPr>
            </a:lvl1pPr>
          </a:lstStyle>
          <a:p>
            <a:pPr>
              <a:defRPr/>
            </a:pPr>
            <a:fld id="{E5813F9A-E0EF-4D49-BA88-FC539020EF5A}" type="slidenum">
              <a:rPr lang="en-GB"/>
              <a:pPr>
                <a:defRPr/>
              </a:pPr>
              <a:t>‹#›</a:t>
            </a:fld>
            <a:endParaRPr lang="en-GB"/>
          </a:p>
        </p:txBody>
      </p:sp>
    </p:spTree>
    <p:extLst>
      <p:ext uri="{BB962C8B-B14F-4D97-AF65-F5344CB8AC3E}">
        <p14:creationId xmlns:p14="http://schemas.microsoft.com/office/powerpoint/2010/main" val="2745545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1F66A1-FE21-A940-84CE-2FADFCBE17CB}"/>
              </a:ext>
            </a:extLst>
          </p:cNvPr>
          <p:cNvSpPr/>
          <p:nvPr/>
        </p:nvSpPr>
        <p:spPr>
          <a:xfrm>
            <a:off x="0" y="0"/>
            <a:ext cx="9144000" cy="1906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latin typeface="Calibri" panose="020F0502020204030204" pitchFamily="34" charset="0"/>
            </a:endParaRPr>
          </a:p>
        </p:txBody>
      </p:sp>
      <p:sp>
        <p:nvSpPr>
          <p:cNvPr id="5" name="Rectangle 4">
            <a:extLst>
              <a:ext uri="{FF2B5EF4-FFF2-40B4-BE49-F238E27FC236}">
                <a16:creationId xmlns:a16="http://schemas.microsoft.com/office/drawing/2014/main" id="{E97EB900-E5AC-6F4D-B180-2F85FFA0B3D4}"/>
              </a:ext>
            </a:extLst>
          </p:cNvPr>
          <p:cNvSpPr/>
          <p:nvPr/>
        </p:nvSpPr>
        <p:spPr>
          <a:xfrm>
            <a:off x="0" y="0"/>
            <a:ext cx="282575" cy="19065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827314" y="132595"/>
            <a:ext cx="7567749" cy="1530742"/>
          </a:xfrm>
          <a:noFill/>
        </p:spPr>
        <p:txBody>
          <a:bodyPr>
            <a:normAutofit/>
          </a:bodyPr>
          <a:lstStyle>
            <a:lvl1pPr algn="ctr">
              <a:defRPr sz="3200">
                <a:solidFill>
                  <a:schemeClr val="bg1"/>
                </a:solidFill>
              </a:defRPr>
            </a:lvl1pPr>
          </a:lstStyle>
          <a:p>
            <a:r>
              <a:rPr lang="en-GB"/>
              <a:t>Click to edit Master title style</a:t>
            </a:r>
          </a:p>
        </p:txBody>
      </p:sp>
      <p:sp>
        <p:nvSpPr>
          <p:cNvPr id="7" name="Text Placeholder 2"/>
          <p:cNvSpPr>
            <a:spLocks noGrp="1"/>
          </p:cNvSpPr>
          <p:nvPr>
            <p:ph idx="1"/>
          </p:nvPr>
        </p:nvSpPr>
        <p:spPr>
          <a:xfrm>
            <a:off x="827314" y="2039772"/>
            <a:ext cx="7567749" cy="2727491"/>
          </a:xfrm>
          <a:prstGeom prst="rect">
            <a:avLst/>
          </a:prstGeom>
        </p:spPr>
        <p:txBody>
          <a:bodyPr/>
          <a:lstStyle>
            <a:lvl1pPr>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Slide Number Placeholder 5">
            <a:extLst>
              <a:ext uri="{FF2B5EF4-FFF2-40B4-BE49-F238E27FC236}">
                <a16:creationId xmlns:a16="http://schemas.microsoft.com/office/drawing/2014/main" id="{A679A7EB-FCA5-FC4B-9A90-4438548D7B18}"/>
              </a:ext>
            </a:extLst>
          </p:cNvPr>
          <p:cNvSpPr>
            <a:spLocks noGrp="1"/>
          </p:cNvSpPr>
          <p:nvPr>
            <p:ph type="sldNum" sz="quarter" idx="10"/>
          </p:nvPr>
        </p:nvSpPr>
        <p:spPr/>
        <p:txBody>
          <a:bodyPr/>
          <a:lstStyle>
            <a:lvl1pPr algn="r">
              <a:defRPr sz="800" smtClean="0">
                <a:solidFill>
                  <a:schemeClr val="tx1"/>
                </a:solidFill>
                <a:latin typeface="Calibri" panose="020F0502020204030204" pitchFamily="34" charset="0"/>
                <a:cs typeface="Calibri" panose="020F0502020204030204" pitchFamily="34" charset="0"/>
              </a:defRPr>
            </a:lvl1pPr>
          </a:lstStyle>
          <a:p>
            <a:pPr>
              <a:defRPr/>
            </a:pPr>
            <a:fld id="{CAE0FF0F-7CD8-D343-8B17-7ED8C58F67A6}" type="slidenum">
              <a:rPr lang="en-GB"/>
              <a:pPr>
                <a:defRPr/>
              </a:pPr>
              <a:t>‹#›</a:t>
            </a:fld>
            <a:endParaRPr lang="en-GB"/>
          </a:p>
        </p:txBody>
      </p:sp>
    </p:spTree>
    <p:extLst>
      <p:ext uri="{BB962C8B-B14F-4D97-AF65-F5344CB8AC3E}">
        <p14:creationId xmlns:p14="http://schemas.microsoft.com/office/powerpoint/2010/main" val="32808361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12791D-0480-FD4F-8400-43765578CF22}"/>
              </a:ext>
            </a:extLst>
          </p:cNvPr>
          <p:cNvSpPr/>
          <p:nvPr/>
        </p:nvSpPr>
        <p:spPr>
          <a:xfrm>
            <a:off x="0" y="0"/>
            <a:ext cx="9144000" cy="19065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Rectangle 4">
            <a:extLst>
              <a:ext uri="{FF2B5EF4-FFF2-40B4-BE49-F238E27FC236}">
                <a16:creationId xmlns:a16="http://schemas.microsoft.com/office/drawing/2014/main" id="{D7FA9153-5C0D-A544-B79F-D1CC6AB614A9}"/>
              </a:ext>
            </a:extLst>
          </p:cNvPr>
          <p:cNvSpPr/>
          <p:nvPr/>
        </p:nvSpPr>
        <p:spPr>
          <a:xfrm>
            <a:off x="0" y="0"/>
            <a:ext cx="282575" cy="1906588"/>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827314" y="132595"/>
            <a:ext cx="7567749" cy="1530742"/>
          </a:xfrm>
          <a:noFill/>
        </p:spPr>
        <p:txBody>
          <a:bodyPr>
            <a:noAutofit/>
          </a:bodyPr>
          <a:lstStyle>
            <a:lvl1pPr algn="ctr">
              <a:defRPr sz="3200">
                <a:solidFill>
                  <a:schemeClr val="bg1"/>
                </a:solidFill>
              </a:defRPr>
            </a:lvl1pPr>
          </a:lstStyle>
          <a:p>
            <a:r>
              <a:rPr lang="en-GB"/>
              <a:t>Click to edit Master title style</a:t>
            </a:r>
          </a:p>
        </p:txBody>
      </p:sp>
      <p:sp>
        <p:nvSpPr>
          <p:cNvPr id="7" name="Text Placeholder 2"/>
          <p:cNvSpPr>
            <a:spLocks noGrp="1"/>
          </p:cNvSpPr>
          <p:nvPr>
            <p:ph idx="1"/>
          </p:nvPr>
        </p:nvSpPr>
        <p:spPr>
          <a:xfrm>
            <a:off x="827314" y="2039772"/>
            <a:ext cx="7567749" cy="2727491"/>
          </a:xfrm>
          <a:prstGeom prst="rect">
            <a:avLst/>
          </a:prstGeom>
        </p:spPr>
        <p:txBody>
          <a:bodyPr/>
          <a:lstStyle>
            <a:lvl1pPr>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Slide Number Placeholder 5">
            <a:extLst>
              <a:ext uri="{FF2B5EF4-FFF2-40B4-BE49-F238E27FC236}">
                <a16:creationId xmlns:a16="http://schemas.microsoft.com/office/drawing/2014/main" id="{543AC548-392E-3448-A49E-7F54ED96B5B3}"/>
              </a:ext>
            </a:extLst>
          </p:cNvPr>
          <p:cNvSpPr>
            <a:spLocks noGrp="1"/>
          </p:cNvSpPr>
          <p:nvPr>
            <p:ph type="sldNum" sz="quarter" idx="10"/>
          </p:nvPr>
        </p:nvSpPr>
        <p:spPr/>
        <p:txBody>
          <a:bodyPr/>
          <a:lstStyle>
            <a:lvl1pPr algn="r">
              <a:defRPr sz="800" smtClean="0">
                <a:solidFill>
                  <a:schemeClr val="tx1"/>
                </a:solidFill>
                <a:latin typeface="Calibri" panose="020F0502020204030204" pitchFamily="34" charset="0"/>
                <a:cs typeface="Calibri" panose="020F0502020204030204" pitchFamily="34" charset="0"/>
              </a:defRPr>
            </a:lvl1pPr>
          </a:lstStyle>
          <a:p>
            <a:pPr>
              <a:defRPr/>
            </a:pPr>
            <a:fld id="{BE9DCEB5-7066-6341-B9A7-89052C3E352F}" type="slidenum">
              <a:rPr lang="en-GB"/>
              <a:pPr>
                <a:defRPr/>
              </a:pPr>
              <a:t>‹#›</a:t>
            </a:fld>
            <a:endParaRPr lang="en-GB"/>
          </a:p>
        </p:txBody>
      </p:sp>
    </p:spTree>
    <p:extLst>
      <p:ext uri="{BB962C8B-B14F-4D97-AF65-F5344CB8AC3E}">
        <p14:creationId xmlns:p14="http://schemas.microsoft.com/office/powerpoint/2010/main" val="3380410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8B6D5A-F518-2D48-BFAD-12CF7C9D3D3B}"/>
              </a:ext>
            </a:extLst>
          </p:cNvPr>
          <p:cNvSpPr/>
          <p:nvPr/>
        </p:nvSpPr>
        <p:spPr>
          <a:xfrm>
            <a:off x="0" y="0"/>
            <a:ext cx="4075113" cy="5146675"/>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GB"/>
          </a:p>
        </p:txBody>
      </p:sp>
      <p:sp>
        <p:nvSpPr>
          <p:cNvPr id="5" name="Shape 3">
            <a:extLst>
              <a:ext uri="{FF2B5EF4-FFF2-40B4-BE49-F238E27FC236}">
                <a16:creationId xmlns:a16="http://schemas.microsoft.com/office/drawing/2014/main" id="{FA8FA0B1-2AE9-9E4B-BA87-564132EBE423}"/>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latin typeface="Calibri" panose="020F0502020204030204" pitchFamily="34" charset="0"/>
                <a:cs typeface="Calibri" panose="020F0502020204030204" pitchFamily="34" charset="0"/>
              </a:rPr>
              <a:t>©</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20</a:t>
            </a:r>
            <a:r>
              <a:rPr lang="en-GB" dirty="0">
                <a:solidFill>
                  <a:schemeClr val="bg1"/>
                </a:solidFill>
                <a:latin typeface="Calibri" panose="020F0502020204030204" pitchFamily="34" charset="0"/>
                <a:cs typeface="Calibri" panose="020F0502020204030204" pitchFamily="34" charset="0"/>
              </a:rPr>
              <a:t>23 </a:t>
            </a:r>
            <a:r>
              <a:rPr dirty="0">
                <a:solidFill>
                  <a:schemeClr val="bg1"/>
                </a:solidFill>
                <a:latin typeface="Calibri" panose="020F0502020204030204" pitchFamily="34" charset="0"/>
                <a:cs typeface="Calibri" panose="020F0502020204030204" pitchFamily="34" charset="0"/>
              </a:rPr>
              <a:t>Global</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mobile</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Suppliers</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Association</a:t>
            </a:r>
            <a:r>
              <a:rPr lang="en-GB" dirty="0">
                <a:solidFill>
                  <a:schemeClr val="bg1"/>
                </a:solidFill>
                <a:latin typeface="Calibri" panose="020F0502020204030204" pitchFamily="34" charset="0"/>
                <a:cs typeface="Calibri" panose="020F0502020204030204" pitchFamily="34" charset="0"/>
              </a:rPr>
              <a:t> </a:t>
            </a:r>
            <a:endParaRPr dirty="0">
              <a:solidFill>
                <a:schemeClr val="bg1"/>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169936CE-C464-4A4A-B09C-7B413164A7BA}"/>
              </a:ext>
            </a:extLst>
          </p:cNvPr>
          <p:cNvSpPr/>
          <p:nvPr/>
        </p:nvSpPr>
        <p:spPr>
          <a:xfrm>
            <a:off x="0" y="0"/>
            <a:ext cx="282575"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360000" y="133200"/>
            <a:ext cx="3360234" cy="737200"/>
          </a:xfrm>
          <a:noFill/>
        </p:spPr>
        <p:txBody>
          <a:bodyPr>
            <a:noAutofit/>
          </a:bodyPr>
          <a:lstStyle>
            <a:lvl1pPr algn="l">
              <a:defRPr sz="2800">
                <a:solidFill>
                  <a:schemeClr val="bg1"/>
                </a:solidFill>
              </a:defRPr>
            </a:lvl1pPr>
          </a:lstStyle>
          <a:p>
            <a:r>
              <a:rPr lang="en-GB"/>
              <a:t>Click to edit Master title style</a:t>
            </a:r>
          </a:p>
        </p:txBody>
      </p:sp>
      <p:sp>
        <p:nvSpPr>
          <p:cNvPr id="7" name="Text Placeholder 2"/>
          <p:cNvSpPr>
            <a:spLocks noGrp="1"/>
          </p:cNvSpPr>
          <p:nvPr>
            <p:ph idx="1"/>
          </p:nvPr>
        </p:nvSpPr>
        <p:spPr>
          <a:xfrm>
            <a:off x="360000" y="1008000"/>
            <a:ext cx="3360234" cy="3759834"/>
          </a:xfrm>
          <a:prstGeom prst="rect">
            <a:avLst/>
          </a:prstGeom>
        </p:spPr>
        <p:txBody>
          <a:bodyPr/>
          <a:lstStyle>
            <a:lvl1pPr>
              <a:buClr>
                <a:schemeClr val="bg1"/>
              </a:buClr>
              <a:defRPr sz="1600">
                <a:solidFill>
                  <a:schemeClr val="bg1"/>
                </a:solidFill>
              </a:defRPr>
            </a:lvl1pPr>
            <a:lvl2pPr>
              <a:buClr>
                <a:schemeClr val="bg1"/>
              </a:buClr>
              <a:defRPr sz="1200">
                <a:solidFill>
                  <a:schemeClr val="bg1"/>
                </a:solidFill>
              </a:defRPr>
            </a:lvl2pPr>
            <a:lvl3pPr>
              <a:buClr>
                <a:schemeClr val="bg1"/>
              </a:buClr>
              <a:defRPr sz="1100">
                <a:solidFill>
                  <a:schemeClr val="bg1"/>
                </a:solidFill>
              </a:defRPr>
            </a:lvl3pPr>
            <a:lvl4pPr>
              <a:buClr>
                <a:schemeClr val="bg1"/>
              </a:buClr>
              <a:defRPr sz="1050">
                <a:solidFill>
                  <a:schemeClr val="bg1"/>
                </a:solidFill>
              </a:defRPr>
            </a:lvl4pPr>
            <a:lvl5pPr>
              <a:buClr>
                <a:schemeClr val="bg1"/>
              </a:buClr>
              <a:defRPr sz="1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Slide Number Placeholder 5">
            <a:extLst>
              <a:ext uri="{FF2B5EF4-FFF2-40B4-BE49-F238E27FC236}">
                <a16:creationId xmlns:a16="http://schemas.microsoft.com/office/drawing/2014/main" id="{1863D293-7F72-2041-9850-7DBE5BA25A93}"/>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16525A7C-A155-E345-97AB-ACED6C75005D}" type="slidenum">
              <a:rPr lang="en-GB" smtClean="0"/>
              <a:pPr>
                <a:defRPr/>
              </a:pPr>
              <a:t>‹#›</a:t>
            </a:fld>
            <a:endParaRPr lang="en-GB"/>
          </a:p>
        </p:txBody>
      </p:sp>
    </p:spTree>
    <p:extLst>
      <p:ext uri="{BB962C8B-B14F-4D97-AF65-F5344CB8AC3E}">
        <p14:creationId xmlns:p14="http://schemas.microsoft.com/office/powerpoint/2010/main" val="1636171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DA59CE-FD2B-BC45-B1DD-7515D62CED0E}"/>
              </a:ext>
            </a:extLst>
          </p:cNvPr>
          <p:cNvSpPr/>
          <p:nvPr/>
        </p:nvSpPr>
        <p:spPr>
          <a:xfrm>
            <a:off x="0" y="0"/>
            <a:ext cx="4075113" cy="5146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GB"/>
          </a:p>
        </p:txBody>
      </p:sp>
      <p:sp>
        <p:nvSpPr>
          <p:cNvPr id="5" name="Shape 3">
            <a:extLst>
              <a:ext uri="{FF2B5EF4-FFF2-40B4-BE49-F238E27FC236}">
                <a16:creationId xmlns:a16="http://schemas.microsoft.com/office/drawing/2014/main" id="{F2E248FA-57E6-BB43-92E0-22A9EB3B8E95}"/>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latin typeface="Calibri" panose="020F0502020204030204" pitchFamily="34" charset="0"/>
                <a:cs typeface="Calibri" panose="020F0502020204030204" pitchFamily="34" charset="0"/>
              </a:rPr>
              <a:t>©</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20</a:t>
            </a:r>
            <a:r>
              <a:rPr lang="en-GB" dirty="0">
                <a:solidFill>
                  <a:schemeClr val="bg1"/>
                </a:solidFill>
                <a:latin typeface="Calibri" panose="020F0502020204030204" pitchFamily="34" charset="0"/>
                <a:cs typeface="Calibri" panose="020F0502020204030204" pitchFamily="34" charset="0"/>
              </a:rPr>
              <a:t>23 </a:t>
            </a:r>
            <a:r>
              <a:rPr dirty="0">
                <a:solidFill>
                  <a:schemeClr val="bg1"/>
                </a:solidFill>
                <a:latin typeface="Calibri" panose="020F0502020204030204" pitchFamily="34" charset="0"/>
                <a:cs typeface="Calibri" panose="020F0502020204030204" pitchFamily="34" charset="0"/>
              </a:rPr>
              <a:t>Global</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mobile</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Suppliers</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Association</a:t>
            </a:r>
            <a:r>
              <a:rPr lang="en-GB" dirty="0">
                <a:solidFill>
                  <a:schemeClr val="bg1"/>
                </a:solidFill>
                <a:latin typeface="Calibri" panose="020F0502020204030204" pitchFamily="34" charset="0"/>
                <a:cs typeface="Calibri" panose="020F0502020204030204" pitchFamily="34" charset="0"/>
              </a:rPr>
              <a:t> </a:t>
            </a:r>
            <a:endParaRPr dirty="0">
              <a:solidFill>
                <a:schemeClr val="bg1"/>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3A14C03-471F-2947-8DAD-587F76C17C72}"/>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360000" y="133200"/>
            <a:ext cx="3360234" cy="737200"/>
          </a:xfrm>
          <a:noFill/>
        </p:spPr>
        <p:txBody>
          <a:bodyPr>
            <a:noAutofit/>
          </a:bodyPr>
          <a:lstStyle>
            <a:lvl1pPr algn="l">
              <a:defRPr sz="2800">
                <a:solidFill>
                  <a:schemeClr val="bg1"/>
                </a:solidFill>
              </a:defRPr>
            </a:lvl1pPr>
          </a:lstStyle>
          <a:p>
            <a:r>
              <a:rPr lang="en-GB"/>
              <a:t>Click to edit Master title style</a:t>
            </a:r>
          </a:p>
        </p:txBody>
      </p:sp>
      <p:sp>
        <p:nvSpPr>
          <p:cNvPr id="7" name="Text Placeholder 2"/>
          <p:cNvSpPr>
            <a:spLocks noGrp="1"/>
          </p:cNvSpPr>
          <p:nvPr>
            <p:ph idx="1"/>
          </p:nvPr>
        </p:nvSpPr>
        <p:spPr>
          <a:xfrm>
            <a:off x="360000" y="1008000"/>
            <a:ext cx="3360234" cy="3759834"/>
          </a:xfrm>
          <a:prstGeom prst="rect">
            <a:avLst/>
          </a:prstGeom>
        </p:spPr>
        <p:txBody>
          <a:bodyPr/>
          <a:lstStyle>
            <a:lvl1pPr>
              <a:buClr>
                <a:schemeClr val="bg1"/>
              </a:buClr>
              <a:defRPr sz="1600">
                <a:solidFill>
                  <a:schemeClr val="bg1"/>
                </a:solidFill>
              </a:defRPr>
            </a:lvl1pPr>
            <a:lvl2pPr>
              <a:buClr>
                <a:schemeClr val="bg1"/>
              </a:buClr>
              <a:defRPr sz="1100">
                <a:solidFill>
                  <a:schemeClr val="bg1"/>
                </a:solidFill>
              </a:defRPr>
            </a:lvl2pPr>
            <a:lvl3pPr>
              <a:buClr>
                <a:schemeClr val="bg1"/>
              </a:buClr>
              <a:defRPr sz="1050">
                <a:solidFill>
                  <a:schemeClr val="bg1"/>
                </a:solidFill>
              </a:defRPr>
            </a:lvl3pPr>
            <a:lvl4pPr>
              <a:buClr>
                <a:schemeClr val="bg1"/>
              </a:buClr>
              <a:defRPr sz="1000">
                <a:solidFill>
                  <a:schemeClr val="bg1"/>
                </a:solidFill>
              </a:defRPr>
            </a:lvl4pPr>
            <a:lvl5pPr>
              <a:buClr>
                <a:schemeClr val="bg1"/>
              </a:buClr>
              <a:defRPr sz="9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Slide Number Placeholder 5">
            <a:extLst>
              <a:ext uri="{FF2B5EF4-FFF2-40B4-BE49-F238E27FC236}">
                <a16:creationId xmlns:a16="http://schemas.microsoft.com/office/drawing/2014/main" id="{7BC1FC19-1053-BC46-8A8B-938E38E3C57C}"/>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78F22E5A-82F0-A94D-8863-0012B0393A24}" type="slidenum">
              <a:rPr lang="en-GB" smtClean="0"/>
              <a:pPr>
                <a:defRPr/>
              </a:pPr>
              <a:t>‹#›</a:t>
            </a:fld>
            <a:endParaRPr lang="en-GB"/>
          </a:p>
        </p:txBody>
      </p:sp>
    </p:spTree>
    <p:extLst>
      <p:ext uri="{BB962C8B-B14F-4D97-AF65-F5344CB8AC3E}">
        <p14:creationId xmlns:p14="http://schemas.microsoft.com/office/powerpoint/2010/main" val="3467522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F69B39-117E-154C-A713-E2D9CCAB3D37}"/>
              </a:ext>
            </a:extLst>
          </p:cNvPr>
          <p:cNvSpPr/>
          <p:nvPr/>
        </p:nvSpPr>
        <p:spPr>
          <a:xfrm>
            <a:off x="0" y="0"/>
            <a:ext cx="4075113"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6" name="Shape 3">
            <a:extLst>
              <a:ext uri="{FF2B5EF4-FFF2-40B4-BE49-F238E27FC236}">
                <a16:creationId xmlns:a16="http://schemas.microsoft.com/office/drawing/2014/main" id="{FDBED872-F4F3-1045-8EB2-8BB589CEEFA6}"/>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latin typeface="Calibri" panose="020F0502020204030204" pitchFamily="34" charset="0"/>
                <a:cs typeface="Calibri" panose="020F0502020204030204" pitchFamily="34" charset="0"/>
              </a:rPr>
              <a:t>©</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20</a:t>
            </a:r>
            <a:r>
              <a:rPr lang="en-GB" dirty="0">
                <a:solidFill>
                  <a:schemeClr val="bg1"/>
                </a:solidFill>
                <a:latin typeface="Calibri" panose="020F0502020204030204" pitchFamily="34" charset="0"/>
                <a:cs typeface="Calibri" panose="020F0502020204030204" pitchFamily="34" charset="0"/>
              </a:rPr>
              <a:t>23 </a:t>
            </a:r>
            <a:r>
              <a:rPr dirty="0">
                <a:solidFill>
                  <a:schemeClr val="bg1"/>
                </a:solidFill>
                <a:latin typeface="Calibri" panose="020F0502020204030204" pitchFamily="34" charset="0"/>
                <a:cs typeface="Calibri" panose="020F0502020204030204" pitchFamily="34" charset="0"/>
              </a:rPr>
              <a:t>Global</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mobile</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Suppliers</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Association</a:t>
            </a:r>
            <a:r>
              <a:rPr lang="en-GB" dirty="0">
                <a:solidFill>
                  <a:schemeClr val="bg1"/>
                </a:solidFill>
                <a:latin typeface="Calibri" panose="020F0502020204030204" pitchFamily="34" charset="0"/>
                <a:cs typeface="Calibri" panose="020F0502020204030204" pitchFamily="34" charset="0"/>
              </a:rPr>
              <a:t> </a:t>
            </a:r>
            <a:endParaRPr dirty="0">
              <a:solidFill>
                <a:schemeClr val="bg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6410D122-6637-A34E-BF55-6CC31A2C0FFF}"/>
              </a:ext>
            </a:extLst>
          </p:cNvPr>
          <p:cNvSpPr/>
          <p:nvPr/>
        </p:nvSpPr>
        <p:spPr>
          <a:xfrm>
            <a:off x="0" y="0"/>
            <a:ext cx="282575"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ctrTitle"/>
          </p:nvPr>
        </p:nvSpPr>
        <p:spPr>
          <a:xfrm>
            <a:off x="513806" y="609600"/>
            <a:ext cx="3117668" cy="3431177"/>
          </a:xfrm>
        </p:spPr>
        <p:txBody>
          <a:bodyPr>
            <a:normAutofit/>
          </a:bodyPr>
          <a:lstStyle>
            <a:lvl1pPr algn="l">
              <a:defRPr sz="3600">
                <a:solidFill>
                  <a:schemeClr val="bg1"/>
                </a:solidFill>
              </a:defRPr>
            </a:lvl1pPr>
          </a:lstStyle>
          <a:p>
            <a:r>
              <a:rPr lang="en-GB"/>
              <a:t>Click to edit Master title style</a:t>
            </a:r>
          </a:p>
        </p:txBody>
      </p:sp>
      <p:sp>
        <p:nvSpPr>
          <p:cNvPr id="3" name="Subtitle 2"/>
          <p:cNvSpPr>
            <a:spLocks noGrp="1"/>
          </p:cNvSpPr>
          <p:nvPr>
            <p:ph type="subTitle" idx="1"/>
          </p:nvPr>
        </p:nvSpPr>
        <p:spPr>
          <a:xfrm>
            <a:off x="4990009" y="2083220"/>
            <a:ext cx="3289663" cy="1241822"/>
          </a:xfrm>
        </p:spPr>
        <p:txBody>
          <a:bodyPr anchor="ctr" anchorCtr="0"/>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p>
        </p:txBody>
      </p:sp>
      <p:sp>
        <p:nvSpPr>
          <p:cNvPr id="9" name="Slide Number Placeholder 5">
            <a:extLst>
              <a:ext uri="{FF2B5EF4-FFF2-40B4-BE49-F238E27FC236}">
                <a16:creationId xmlns:a16="http://schemas.microsoft.com/office/drawing/2014/main" id="{B95281B0-F203-D04D-BBC8-10C1F22BCC99}"/>
              </a:ext>
            </a:extLst>
          </p:cNvPr>
          <p:cNvSpPr>
            <a:spLocks noGrp="1"/>
          </p:cNvSpPr>
          <p:nvPr>
            <p:ph type="sldNum" sz="quarter" idx="10"/>
          </p:nvPr>
        </p:nvSpPr>
        <p:spPr>
          <a:xfrm>
            <a:off x="8616950" y="4805363"/>
            <a:ext cx="352425" cy="274637"/>
          </a:xfrm>
        </p:spPr>
        <p:txBody>
          <a:bodyPr/>
          <a:lstStyle>
            <a:lvl1pPr algn="r">
              <a:defRPr sz="800" smtClean="0">
                <a:solidFill>
                  <a:schemeClr val="tx1"/>
                </a:solidFill>
                <a:latin typeface="Calibri" panose="020F0502020204030204" pitchFamily="34" charset="0"/>
                <a:cs typeface="Calibri" panose="020F0502020204030204" pitchFamily="34" charset="0"/>
              </a:defRPr>
            </a:lvl1pPr>
          </a:lstStyle>
          <a:p>
            <a:pPr>
              <a:defRPr/>
            </a:pPr>
            <a:fld id="{08E0B9CF-802E-A24E-A70D-DDA3215AA45A}" type="slidenum">
              <a:rPr lang="en-GB"/>
              <a:pPr>
                <a:defRPr/>
              </a:pPr>
              <a:t>‹#›</a:t>
            </a:fld>
            <a:endParaRPr lang="en-GB"/>
          </a:p>
        </p:txBody>
      </p:sp>
      <p:pic>
        <p:nvPicPr>
          <p:cNvPr id="11" name="Picture 10">
            <a:extLst>
              <a:ext uri="{FF2B5EF4-FFF2-40B4-BE49-F238E27FC236}">
                <a16:creationId xmlns:a16="http://schemas.microsoft.com/office/drawing/2014/main" id="{A89A904E-3740-EE89-E035-E276FCF2B837}"/>
              </a:ext>
            </a:extLst>
          </p:cNvPr>
          <p:cNvPicPr>
            <a:picLocks noChangeAspect="1"/>
          </p:cNvPicPr>
          <p:nvPr userDrawn="1"/>
        </p:nvPicPr>
        <p:blipFill>
          <a:blip cstate="print">
            <a:extLst>
              <a:ext uri="{28A0092B-C50C-407E-A947-70E740481C1C}">
                <a14:useLocalDpi xmlns:a14="http://schemas.microsoft.com/office/drawing/2010/main"/>
              </a:ext>
            </a:extLst>
          </a:blip>
          <a:stretch>
            <a:fillRect/>
          </a:stretch>
        </p:blipFill>
        <p:spPr>
          <a:xfrm>
            <a:off x="316364" y="4561539"/>
            <a:ext cx="3704440" cy="210521"/>
          </a:xfrm>
          <a:prstGeom prst="rect">
            <a:avLst/>
          </a:prstGeom>
        </p:spPr>
      </p:pic>
    </p:spTree>
    <p:extLst>
      <p:ext uri="{BB962C8B-B14F-4D97-AF65-F5344CB8AC3E}">
        <p14:creationId xmlns:p14="http://schemas.microsoft.com/office/powerpoint/2010/main" val="1684085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85A642-A3F5-914D-AB63-2D0E7BB9FEB7}"/>
              </a:ext>
            </a:extLst>
          </p:cNvPr>
          <p:cNvSpPr/>
          <p:nvPr/>
        </p:nvSpPr>
        <p:spPr>
          <a:xfrm>
            <a:off x="0" y="0"/>
            <a:ext cx="4075113"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rgbClr val="BE155A"/>
              </a:solidFill>
            </a:endParaRPr>
          </a:p>
        </p:txBody>
      </p:sp>
      <p:sp>
        <p:nvSpPr>
          <p:cNvPr id="5" name="Shape 3">
            <a:extLst>
              <a:ext uri="{FF2B5EF4-FFF2-40B4-BE49-F238E27FC236}">
                <a16:creationId xmlns:a16="http://schemas.microsoft.com/office/drawing/2014/main" id="{9461114C-7EE1-E949-B2C8-2E7C67E41375}"/>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latin typeface="Calibri" panose="020F0502020204030204" pitchFamily="34" charset="0"/>
                <a:cs typeface="Calibri" panose="020F0502020204030204" pitchFamily="34" charset="0"/>
              </a:rPr>
              <a:t>©</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20</a:t>
            </a:r>
            <a:r>
              <a:rPr lang="en-GB" dirty="0">
                <a:solidFill>
                  <a:schemeClr val="bg1"/>
                </a:solidFill>
                <a:latin typeface="Calibri" panose="020F0502020204030204" pitchFamily="34" charset="0"/>
                <a:cs typeface="Calibri" panose="020F0502020204030204" pitchFamily="34" charset="0"/>
              </a:rPr>
              <a:t>23 </a:t>
            </a:r>
            <a:r>
              <a:rPr dirty="0">
                <a:solidFill>
                  <a:schemeClr val="bg1"/>
                </a:solidFill>
                <a:latin typeface="Calibri" panose="020F0502020204030204" pitchFamily="34" charset="0"/>
                <a:cs typeface="Calibri" panose="020F0502020204030204" pitchFamily="34" charset="0"/>
              </a:rPr>
              <a:t>Global</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mobile</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Suppliers</a:t>
            </a:r>
            <a:r>
              <a:rPr lang="en-GB" dirty="0">
                <a:solidFill>
                  <a:schemeClr val="bg1"/>
                </a:solidFill>
                <a:latin typeface="Calibri" panose="020F0502020204030204" pitchFamily="34" charset="0"/>
                <a:cs typeface="Calibri" panose="020F0502020204030204" pitchFamily="34" charset="0"/>
              </a:rPr>
              <a:t> </a:t>
            </a:r>
            <a:r>
              <a:rPr dirty="0">
                <a:solidFill>
                  <a:schemeClr val="bg1"/>
                </a:solidFill>
                <a:latin typeface="Calibri" panose="020F0502020204030204" pitchFamily="34" charset="0"/>
                <a:cs typeface="Calibri" panose="020F0502020204030204" pitchFamily="34" charset="0"/>
              </a:rPr>
              <a:t>Association</a:t>
            </a:r>
            <a:r>
              <a:rPr lang="en-GB" dirty="0">
                <a:solidFill>
                  <a:schemeClr val="bg1"/>
                </a:solidFill>
                <a:latin typeface="Calibri" panose="020F0502020204030204" pitchFamily="34" charset="0"/>
                <a:cs typeface="Calibri" panose="020F0502020204030204" pitchFamily="34" charset="0"/>
              </a:rPr>
              <a:t> </a:t>
            </a:r>
            <a:endParaRPr dirty="0">
              <a:solidFill>
                <a:schemeClr val="bg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1E2F0174-0BB8-6F43-8509-2137BC598BDC}"/>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ctrTitle"/>
          </p:nvPr>
        </p:nvSpPr>
        <p:spPr>
          <a:xfrm>
            <a:off x="513806" y="609600"/>
            <a:ext cx="3117668" cy="3431177"/>
          </a:xfrm>
        </p:spPr>
        <p:txBody>
          <a:bodyPr>
            <a:normAutofit/>
          </a:bodyPr>
          <a:lstStyle>
            <a:lvl1pPr algn="l">
              <a:defRPr sz="3600">
                <a:solidFill>
                  <a:schemeClr val="bg1"/>
                </a:solidFill>
              </a:defRPr>
            </a:lvl1pPr>
          </a:lstStyle>
          <a:p>
            <a:r>
              <a:rPr lang="en-GB"/>
              <a:t>Click to edit Master title style</a:t>
            </a:r>
          </a:p>
        </p:txBody>
      </p:sp>
      <p:sp>
        <p:nvSpPr>
          <p:cNvPr id="3" name="Subtitle 2"/>
          <p:cNvSpPr>
            <a:spLocks noGrp="1"/>
          </p:cNvSpPr>
          <p:nvPr>
            <p:ph type="subTitle" idx="1"/>
          </p:nvPr>
        </p:nvSpPr>
        <p:spPr>
          <a:xfrm>
            <a:off x="4990009" y="1813254"/>
            <a:ext cx="3289663" cy="1241822"/>
          </a:xfrm>
        </p:spPr>
        <p:txBody>
          <a:bodyPr anchor="ctr" anchorCtr="0"/>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p>
        </p:txBody>
      </p:sp>
      <p:sp>
        <p:nvSpPr>
          <p:cNvPr id="6" name="Slide Number Placeholder 5">
            <a:extLst>
              <a:ext uri="{FF2B5EF4-FFF2-40B4-BE49-F238E27FC236}">
                <a16:creationId xmlns:a16="http://schemas.microsoft.com/office/drawing/2014/main" id="{BE7C2A22-8366-4FC7-D825-6BCC6D2345C4}"/>
              </a:ext>
            </a:extLst>
          </p:cNvPr>
          <p:cNvSpPr txBox="1">
            <a:spLocks/>
          </p:cNvSpPr>
          <p:nvPr userDrawn="1"/>
        </p:nvSpPr>
        <p:spPr>
          <a:xfrm>
            <a:off x="8616950" y="4857750"/>
            <a:ext cx="352425" cy="273050"/>
          </a:xfrm>
          <a:prstGeom prst="rect">
            <a:avLst/>
          </a:prstGeom>
        </p:spPr>
        <p:txBody>
          <a:bodyPr vert="horz" lIns="91440" tIns="45720" rIns="91440" bIns="45720" rtlCol="0" anchor="ctr"/>
          <a:lstStyle>
            <a:defPPr>
              <a:defRPr lang="en-GB"/>
            </a:defPPr>
            <a:lvl1pPr algn="r" rtl="0" eaLnBrk="1" fontAlgn="auto" hangingPunct="1">
              <a:spcBef>
                <a:spcPts val="0"/>
              </a:spcBef>
              <a:spcAft>
                <a:spcPts val="0"/>
              </a:spcAft>
              <a:defRPr sz="800" kern="1200" smtClean="0">
                <a:solidFill>
                  <a:schemeClr val="tx1"/>
                </a:solidFill>
                <a:latin typeface="Calibri" panose="020F0502020204030204" pitchFamily="34" charset="0"/>
                <a:ea typeface="+mn-ea"/>
                <a:cs typeface="Calibri" panose="020F0502020204030204" pitchFamily="34" charset="0"/>
              </a:defRPr>
            </a:lvl1pPr>
            <a:lvl2pPr marL="4572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2pPr>
            <a:lvl3pPr marL="9144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3pPr>
            <a:lvl4pPr marL="13716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4pPr>
            <a:lvl5pPr marL="1828800" algn="l" rtl="0" eaLnBrk="0" fontAlgn="base" hangingPunct="0">
              <a:spcBef>
                <a:spcPct val="0"/>
              </a:spcBef>
              <a:spcAft>
                <a:spcPct val="0"/>
              </a:spcAft>
              <a:defRPr kern="1200">
                <a:solidFill>
                  <a:schemeClr val="tx1"/>
                </a:solidFill>
                <a:latin typeface="Open Sans" panose="020B0606030504020204" pitchFamily="34" charset="0"/>
                <a:ea typeface="+mn-ea"/>
                <a:cs typeface="+mn-cs"/>
              </a:defRPr>
            </a:lvl5pPr>
            <a:lvl6pPr marL="2286000" algn="l" defTabSz="914400" rtl="0" eaLnBrk="1" latinLnBrk="0" hangingPunct="1">
              <a:defRPr kern="1200">
                <a:solidFill>
                  <a:schemeClr val="tx1"/>
                </a:solidFill>
                <a:latin typeface="Open Sans" panose="020B0606030504020204" pitchFamily="34" charset="0"/>
                <a:ea typeface="+mn-ea"/>
                <a:cs typeface="+mn-cs"/>
              </a:defRPr>
            </a:lvl6pPr>
            <a:lvl7pPr marL="2743200" algn="l" defTabSz="914400" rtl="0" eaLnBrk="1" latinLnBrk="0" hangingPunct="1">
              <a:defRPr kern="1200">
                <a:solidFill>
                  <a:schemeClr val="tx1"/>
                </a:solidFill>
                <a:latin typeface="Open Sans" panose="020B0606030504020204" pitchFamily="34" charset="0"/>
                <a:ea typeface="+mn-ea"/>
                <a:cs typeface="+mn-cs"/>
              </a:defRPr>
            </a:lvl7pPr>
            <a:lvl8pPr marL="3200400" algn="l" defTabSz="914400" rtl="0" eaLnBrk="1" latinLnBrk="0" hangingPunct="1">
              <a:defRPr kern="1200">
                <a:solidFill>
                  <a:schemeClr val="tx1"/>
                </a:solidFill>
                <a:latin typeface="Open Sans" panose="020B0606030504020204" pitchFamily="34" charset="0"/>
                <a:ea typeface="+mn-ea"/>
                <a:cs typeface="+mn-cs"/>
              </a:defRPr>
            </a:lvl8pPr>
            <a:lvl9pPr marL="3657600" algn="l" defTabSz="914400" rtl="0" eaLnBrk="1" latinLnBrk="0" hangingPunct="1">
              <a:defRPr kern="1200">
                <a:solidFill>
                  <a:schemeClr val="tx1"/>
                </a:solidFill>
                <a:latin typeface="Open Sans" panose="020B0606030504020204" pitchFamily="34" charset="0"/>
                <a:ea typeface="+mn-ea"/>
                <a:cs typeface="+mn-cs"/>
              </a:defRPr>
            </a:lvl9pPr>
          </a:lstStyle>
          <a:p>
            <a:pPr>
              <a:defRPr/>
            </a:pPr>
            <a:fld id="{EF3FA175-F106-4542-8F5C-462CDDF48BAC}" type="slidenum">
              <a:rPr lang="en-GB" smtClean="0">
                <a:solidFill>
                  <a:schemeClr val="accent1"/>
                </a:solidFill>
              </a:rPr>
              <a:pPr>
                <a:defRPr/>
              </a:pPr>
              <a:t>‹#›</a:t>
            </a:fld>
            <a:endParaRPr lang="en-GB">
              <a:solidFill>
                <a:schemeClr val="accent1"/>
              </a:solidFill>
            </a:endParaRPr>
          </a:p>
        </p:txBody>
      </p:sp>
    </p:spTree>
    <p:extLst>
      <p:ext uri="{BB962C8B-B14F-4D97-AF65-F5344CB8AC3E}">
        <p14:creationId xmlns:p14="http://schemas.microsoft.com/office/powerpoint/2010/main" val="206852002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719A50-E4DE-1F49-A1B5-C8BC8979592E}"/>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827314" y="132595"/>
            <a:ext cx="7892940" cy="725847"/>
          </a:xfrm>
          <a:noFill/>
        </p:spPr>
        <p:txBody>
          <a:bodyPr/>
          <a:lstStyle/>
          <a:p>
            <a:r>
              <a:rPr lang="en-GB"/>
              <a:t>Click to edit Master title style</a:t>
            </a:r>
          </a:p>
        </p:txBody>
      </p:sp>
      <p:sp>
        <p:nvSpPr>
          <p:cNvPr id="7" name="Text Placeholder 2"/>
          <p:cNvSpPr>
            <a:spLocks noGrp="1"/>
          </p:cNvSpPr>
          <p:nvPr>
            <p:ph idx="1"/>
          </p:nvPr>
        </p:nvSpPr>
        <p:spPr>
          <a:xfrm>
            <a:off x="827314" y="991036"/>
            <a:ext cx="7892940" cy="3776227"/>
          </a:xfrm>
          <a:prstGeom prst="rect">
            <a:avLst/>
          </a:prstGeom>
        </p:spPr>
        <p:txBody>
          <a:bodyPr/>
          <a:lstStyle>
            <a:lvl1pPr>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Slide Number Placeholder 5">
            <a:extLst>
              <a:ext uri="{FF2B5EF4-FFF2-40B4-BE49-F238E27FC236}">
                <a16:creationId xmlns:a16="http://schemas.microsoft.com/office/drawing/2014/main" id="{F9120E99-67F9-CA46-88B3-57585A20108E}"/>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CBA8F66B-F550-234F-AF38-DF88117F9A5B}" type="slidenum">
              <a:rPr lang="en-GB" smtClean="0"/>
              <a:pPr>
                <a:defRPr/>
              </a:pPr>
              <a:t>‹#›</a:t>
            </a:fld>
            <a:endParaRPr lang="en-GB"/>
          </a:p>
        </p:txBody>
      </p:sp>
    </p:spTree>
    <p:extLst>
      <p:ext uri="{BB962C8B-B14F-4D97-AF65-F5344CB8AC3E}">
        <p14:creationId xmlns:p14="http://schemas.microsoft.com/office/powerpoint/2010/main" val="1784177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ADA961-4CE3-7045-936A-5BF3A52EEF5A}"/>
              </a:ext>
            </a:extLst>
          </p:cNvPr>
          <p:cNvSpPr/>
          <p:nvPr/>
        </p:nvSpPr>
        <p:spPr>
          <a:xfrm>
            <a:off x="0" y="0"/>
            <a:ext cx="282575"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title"/>
          </p:nvPr>
        </p:nvSpPr>
        <p:spPr>
          <a:xfrm>
            <a:off x="827314" y="132595"/>
            <a:ext cx="7892940" cy="725847"/>
          </a:xfrm>
          <a:noFill/>
        </p:spPr>
        <p:txBody>
          <a:bodyPr/>
          <a:lstStyle/>
          <a:p>
            <a:r>
              <a:rPr lang="en-GB"/>
              <a:t>Click to edit Master title style</a:t>
            </a:r>
          </a:p>
        </p:txBody>
      </p:sp>
      <p:sp>
        <p:nvSpPr>
          <p:cNvPr id="7" name="Text Placeholder 2"/>
          <p:cNvSpPr>
            <a:spLocks noGrp="1"/>
          </p:cNvSpPr>
          <p:nvPr>
            <p:ph idx="1"/>
          </p:nvPr>
        </p:nvSpPr>
        <p:spPr>
          <a:xfrm>
            <a:off x="827314" y="991036"/>
            <a:ext cx="7892940" cy="3776227"/>
          </a:xfrm>
          <a:prstGeom prst="rect">
            <a:avLst/>
          </a:prstGeom>
        </p:spPr>
        <p:txBody>
          <a:bodyPr/>
          <a:lstStyle>
            <a:lvl1pPr>
              <a:defRPr sz="1600"/>
            </a:lvl1pPr>
            <a:lvl2pPr>
              <a:defRPr sz="1050"/>
            </a:lvl2pPr>
            <a:lvl3pPr>
              <a:defRPr sz="1000"/>
            </a:lvl3pPr>
            <a:lvl4pPr>
              <a:defRPr sz="900"/>
            </a:lvl4pPr>
            <a:lvl5pPr>
              <a:defRPr sz="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Slide Number Placeholder 5">
            <a:extLst>
              <a:ext uri="{FF2B5EF4-FFF2-40B4-BE49-F238E27FC236}">
                <a16:creationId xmlns:a16="http://schemas.microsoft.com/office/drawing/2014/main" id="{C2B13934-9D17-F14A-B728-23A306DB67EE}"/>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40ED66BB-3A1A-BD48-AACB-13CEE213002E}" type="slidenum">
              <a:rPr lang="en-GB" smtClean="0"/>
              <a:pPr>
                <a:defRPr/>
              </a:pPr>
              <a:t>‹#›</a:t>
            </a:fld>
            <a:endParaRPr lang="en-GB"/>
          </a:p>
        </p:txBody>
      </p:sp>
    </p:spTree>
    <p:extLst>
      <p:ext uri="{BB962C8B-B14F-4D97-AF65-F5344CB8AC3E}">
        <p14:creationId xmlns:p14="http://schemas.microsoft.com/office/powerpoint/2010/main" val="967689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35A7C0-1C2D-FD47-9131-ED87907F068B}"/>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Title 1"/>
          <p:cNvSpPr>
            <a:spLocks noGrp="1"/>
          </p:cNvSpPr>
          <p:nvPr>
            <p:ph type="title"/>
          </p:nvPr>
        </p:nvSpPr>
        <p:spPr>
          <a:xfrm>
            <a:off x="827314" y="132595"/>
            <a:ext cx="7892940" cy="725847"/>
          </a:xfrm>
          <a:noFill/>
        </p:spPr>
        <p:txBody>
          <a:bodyPr/>
          <a:lstStyle/>
          <a:p>
            <a:r>
              <a:rPr lang="en-GB"/>
              <a:t>Click to edit Master title style</a:t>
            </a:r>
          </a:p>
        </p:txBody>
      </p:sp>
      <p:sp>
        <p:nvSpPr>
          <p:cNvPr id="4" name="Slide Number Placeholder 5">
            <a:extLst>
              <a:ext uri="{FF2B5EF4-FFF2-40B4-BE49-F238E27FC236}">
                <a16:creationId xmlns:a16="http://schemas.microsoft.com/office/drawing/2014/main" id="{79515E2B-C785-1246-8579-CDA78A2FEFE2}"/>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311B40E7-EE4D-B645-8E13-324436E5E9E6}" type="slidenum">
              <a:rPr lang="en-GB" smtClean="0"/>
              <a:pPr>
                <a:defRPr/>
              </a:pPr>
              <a:t>‹#›</a:t>
            </a:fld>
            <a:endParaRPr lang="en-GB"/>
          </a:p>
        </p:txBody>
      </p:sp>
    </p:spTree>
    <p:extLst>
      <p:ext uri="{BB962C8B-B14F-4D97-AF65-F5344CB8AC3E}">
        <p14:creationId xmlns:p14="http://schemas.microsoft.com/office/powerpoint/2010/main" val="369542517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5D6CA6D-530B-444B-A695-D5EBA41ED310}"/>
              </a:ext>
            </a:extLst>
          </p:cNvPr>
          <p:cNvSpPr/>
          <p:nvPr/>
        </p:nvSpPr>
        <p:spPr>
          <a:xfrm>
            <a:off x="0" y="0"/>
            <a:ext cx="282575"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Title 1"/>
          <p:cNvSpPr>
            <a:spLocks noGrp="1"/>
          </p:cNvSpPr>
          <p:nvPr>
            <p:ph type="title"/>
          </p:nvPr>
        </p:nvSpPr>
        <p:spPr>
          <a:xfrm>
            <a:off x="827314" y="132595"/>
            <a:ext cx="7892940" cy="725847"/>
          </a:xfrm>
          <a:noFill/>
        </p:spPr>
        <p:txBody>
          <a:bodyPr/>
          <a:lstStyle/>
          <a:p>
            <a:r>
              <a:rPr lang="en-GB"/>
              <a:t>Click to edit Master title style</a:t>
            </a:r>
          </a:p>
        </p:txBody>
      </p:sp>
      <p:sp>
        <p:nvSpPr>
          <p:cNvPr id="4" name="Slide Number Placeholder 5">
            <a:extLst>
              <a:ext uri="{FF2B5EF4-FFF2-40B4-BE49-F238E27FC236}">
                <a16:creationId xmlns:a16="http://schemas.microsoft.com/office/drawing/2014/main" id="{3E0E4186-6275-AE4C-AC19-63FC75EA5415}"/>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7CEEDFE1-0150-734A-8972-41D855EB11FE}" type="slidenum">
              <a:rPr lang="en-GB" smtClean="0"/>
              <a:pPr>
                <a:defRPr/>
              </a:pPr>
              <a:t>‹#›</a:t>
            </a:fld>
            <a:endParaRPr lang="en-GB"/>
          </a:p>
        </p:txBody>
      </p:sp>
    </p:spTree>
    <p:extLst>
      <p:ext uri="{BB962C8B-B14F-4D97-AF65-F5344CB8AC3E}">
        <p14:creationId xmlns:p14="http://schemas.microsoft.com/office/powerpoint/2010/main" val="138215155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30A6F0-9B4D-8544-BE9C-8048DC43F2B7}"/>
              </a:ext>
            </a:extLst>
          </p:cNvPr>
          <p:cNvSpPr/>
          <p:nvPr/>
        </p:nvSpPr>
        <p:spPr>
          <a:xfrm>
            <a:off x="0" y="0"/>
            <a:ext cx="282575" cy="5143500"/>
          </a:xfrm>
          <a:prstGeom prst="rect">
            <a:avLst/>
          </a:prstGeom>
          <a:solidFill>
            <a:srgbClr val="0048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 name="Slide Number Placeholder 5">
            <a:extLst>
              <a:ext uri="{FF2B5EF4-FFF2-40B4-BE49-F238E27FC236}">
                <a16:creationId xmlns:a16="http://schemas.microsoft.com/office/drawing/2014/main" id="{5575E339-AAE4-D44E-8DB9-AC36CC73B5A0}"/>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C91F086A-AF73-D847-B236-791F17DE623F}" type="slidenum">
              <a:rPr lang="en-GB" smtClean="0"/>
              <a:pPr>
                <a:defRPr/>
              </a:pPr>
              <a:t>‹#›</a:t>
            </a:fld>
            <a:endParaRPr lang="en-GB"/>
          </a:p>
        </p:txBody>
      </p:sp>
    </p:spTree>
    <p:extLst>
      <p:ext uri="{BB962C8B-B14F-4D97-AF65-F5344CB8AC3E}">
        <p14:creationId xmlns:p14="http://schemas.microsoft.com/office/powerpoint/2010/main" val="143627018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21ACE3-30AE-BA43-8926-9F292A232F53}"/>
              </a:ext>
            </a:extLst>
          </p:cNvPr>
          <p:cNvSpPr/>
          <p:nvPr/>
        </p:nvSpPr>
        <p:spPr>
          <a:xfrm>
            <a:off x="0" y="0"/>
            <a:ext cx="282575"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 name="Slide Number Placeholder 5">
            <a:extLst>
              <a:ext uri="{FF2B5EF4-FFF2-40B4-BE49-F238E27FC236}">
                <a16:creationId xmlns:a16="http://schemas.microsoft.com/office/drawing/2014/main" id="{83EFA76D-7F23-9E46-96B9-9D7EFD98CC25}"/>
              </a:ext>
            </a:extLst>
          </p:cNvPr>
          <p:cNvSpPr>
            <a:spLocks noGrp="1"/>
          </p:cNvSpPr>
          <p:nvPr>
            <p:ph type="sldNum" sz="quarter" idx="10"/>
          </p:nvPr>
        </p:nvSpPr>
        <p:spPr/>
        <p:txBody>
          <a:bodyPr/>
          <a:lstStyle>
            <a:lvl1pPr algn="r">
              <a:defRPr sz="800" smtClean="0">
                <a:solidFill>
                  <a:schemeClr val="accent1"/>
                </a:solidFill>
                <a:latin typeface="Calibri" panose="020F0502020204030204" pitchFamily="34" charset="0"/>
                <a:cs typeface="Calibri" panose="020F0502020204030204" pitchFamily="34" charset="0"/>
              </a:defRPr>
            </a:lvl1pPr>
          </a:lstStyle>
          <a:p>
            <a:pPr>
              <a:defRPr/>
            </a:pPr>
            <a:fld id="{33AE05DB-F2B9-AE43-B75E-BE70F59855A1}" type="slidenum">
              <a:rPr lang="en-GB" smtClean="0"/>
              <a:pPr>
                <a:defRPr/>
              </a:pPr>
              <a:t>‹#›</a:t>
            </a:fld>
            <a:endParaRPr lang="en-GB"/>
          </a:p>
        </p:txBody>
      </p:sp>
    </p:spTree>
    <p:extLst>
      <p:ext uri="{BB962C8B-B14F-4D97-AF65-F5344CB8AC3E}">
        <p14:creationId xmlns:p14="http://schemas.microsoft.com/office/powerpoint/2010/main" val="1042807874"/>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8407B7-B4C9-E94B-9D9E-A67E4A8D3393}"/>
              </a:ext>
            </a:extLst>
          </p:cNvPr>
          <p:cNvSpPr/>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Rectangle 4">
            <a:extLst>
              <a:ext uri="{FF2B5EF4-FFF2-40B4-BE49-F238E27FC236}">
                <a16:creationId xmlns:a16="http://schemas.microsoft.com/office/drawing/2014/main" id="{49AB1CAF-BD42-5347-AA35-92844C6CED74}"/>
              </a:ext>
            </a:extLst>
          </p:cNvPr>
          <p:cNvSpPr/>
          <p:nvPr/>
        </p:nvSpPr>
        <p:spPr>
          <a:xfrm>
            <a:off x="0" y="0"/>
            <a:ext cx="282575"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6" name="Shape 3">
            <a:extLst>
              <a:ext uri="{FF2B5EF4-FFF2-40B4-BE49-F238E27FC236}">
                <a16:creationId xmlns:a16="http://schemas.microsoft.com/office/drawing/2014/main" id="{E3D84568-0F93-E34E-B203-93F975E1731C}"/>
              </a:ext>
            </a:extLst>
          </p:cNvPr>
          <p:cNvSpPr/>
          <p:nvPr/>
        </p:nvSpPr>
        <p:spPr>
          <a:xfrm>
            <a:off x="406400" y="4902200"/>
            <a:ext cx="2386013" cy="127000"/>
          </a:xfrm>
          <a:prstGeom prst="rect">
            <a:avLst/>
          </a:prstGeom>
          <a:ln w="12700">
            <a:miter lim="400000"/>
          </a:ln>
        </p:spPr>
        <p:txBody>
          <a:bodyPr lIns="0" tIns="0" rIns="0" bIns="0" anchor="ctr">
            <a:normAutofit/>
          </a:bodyP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bg1"/>
                </a:solidFill>
              </a:rPr>
              <a:t>©</a:t>
            </a:r>
            <a:r>
              <a:rPr lang="en-GB" dirty="0">
                <a:solidFill>
                  <a:schemeClr val="bg1"/>
                </a:solidFill>
              </a:rPr>
              <a:t> </a:t>
            </a:r>
            <a:r>
              <a:rPr dirty="0">
                <a:solidFill>
                  <a:schemeClr val="bg1"/>
                </a:solidFill>
              </a:rPr>
              <a:t>20</a:t>
            </a:r>
            <a:r>
              <a:rPr lang="en-GB" dirty="0">
                <a:solidFill>
                  <a:schemeClr val="bg1"/>
                </a:solidFill>
              </a:rPr>
              <a:t>23 </a:t>
            </a:r>
            <a:r>
              <a:rPr dirty="0">
                <a:solidFill>
                  <a:schemeClr val="bg1"/>
                </a:solidFill>
              </a:rPr>
              <a:t>Global</a:t>
            </a:r>
            <a:r>
              <a:rPr lang="en-GB" dirty="0">
                <a:solidFill>
                  <a:schemeClr val="bg1"/>
                </a:solidFill>
              </a:rPr>
              <a:t> </a:t>
            </a:r>
            <a:r>
              <a:rPr dirty="0">
                <a:solidFill>
                  <a:schemeClr val="bg1"/>
                </a:solidFill>
              </a:rPr>
              <a:t>mobile</a:t>
            </a:r>
            <a:r>
              <a:rPr lang="en-GB" dirty="0">
                <a:solidFill>
                  <a:schemeClr val="bg1"/>
                </a:solidFill>
              </a:rPr>
              <a:t> </a:t>
            </a:r>
            <a:r>
              <a:rPr dirty="0">
                <a:solidFill>
                  <a:schemeClr val="bg1"/>
                </a:solidFill>
              </a:rPr>
              <a:t>Suppliers</a:t>
            </a:r>
            <a:r>
              <a:rPr lang="en-GB" dirty="0">
                <a:solidFill>
                  <a:schemeClr val="bg1"/>
                </a:solidFill>
              </a:rPr>
              <a:t> </a:t>
            </a:r>
            <a:r>
              <a:rPr dirty="0">
                <a:solidFill>
                  <a:schemeClr val="bg1"/>
                </a:solidFill>
              </a:rPr>
              <a:t>Association</a:t>
            </a:r>
            <a:r>
              <a:rPr lang="en-GB" dirty="0">
                <a:solidFill>
                  <a:schemeClr val="bg1"/>
                </a:solidFill>
              </a:rPr>
              <a:t> </a:t>
            </a:r>
            <a:endParaRPr dirty="0">
              <a:solidFill>
                <a:schemeClr val="bg1"/>
              </a:solidFill>
            </a:endParaRPr>
          </a:p>
        </p:txBody>
      </p:sp>
      <p:sp>
        <p:nvSpPr>
          <p:cNvPr id="2" name="Title 1"/>
          <p:cNvSpPr>
            <a:spLocks noGrp="1"/>
          </p:cNvSpPr>
          <p:nvPr>
            <p:ph type="title"/>
          </p:nvPr>
        </p:nvSpPr>
        <p:spPr>
          <a:xfrm>
            <a:off x="827314" y="132595"/>
            <a:ext cx="7892940" cy="725847"/>
          </a:xfrm>
          <a:noFill/>
        </p:spPr>
        <p:txBody>
          <a:bodyPr/>
          <a:lstStyle>
            <a:lvl1pPr>
              <a:defRPr baseline="0">
                <a:solidFill>
                  <a:schemeClr val="bg1"/>
                </a:solidFill>
                <a:latin typeface="Calibri" panose="020F0502020204030204" pitchFamily="34" charset="0"/>
              </a:defRPr>
            </a:lvl1pPr>
          </a:lstStyle>
          <a:p>
            <a:r>
              <a:rPr lang="en-GB"/>
              <a:t>Click to edit Master title style</a:t>
            </a:r>
          </a:p>
        </p:txBody>
      </p:sp>
      <p:sp>
        <p:nvSpPr>
          <p:cNvPr id="7" name="Text Placeholder 2"/>
          <p:cNvSpPr>
            <a:spLocks noGrp="1"/>
          </p:cNvSpPr>
          <p:nvPr>
            <p:ph idx="1"/>
          </p:nvPr>
        </p:nvSpPr>
        <p:spPr>
          <a:xfrm>
            <a:off x="827314" y="991036"/>
            <a:ext cx="7892940" cy="3776227"/>
          </a:xfrm>
          <a:prstGeom prst="rect">
            <a:avLst/>
          </a:prstGeom>
        </p:spPr>
        <p:txBody>
          <a:bodyPr/>
          <a:lstStyle>
            <a:lvl1pPr>
              <a:defRPr sz="2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Slide Number Placeholder 5">
            <a:extLst>
              <a:ext uri="{FF2B5EF4-FFF2-40B4-BE49-F238E27FC236}">
                <a16:creationId xmlns:a16="http://schemas.microsoft.com/office/drawing/2014/main" id="{B2B5DFF7-7758-D248-9B72-C3CE36E52D5F}"/>
              </a:ext>
            </a:extLst>
          </p:cNvPr>
          <p:cNvSpPr>
            <a:spLocks noGrp="1"/>
          </p:cNvSpPr>
          <p:nvPr>
            <p:ph type="sldNum" sz="quarter" idx="10"/>
          </p:nvPr>
        </p:nvSpPr>
        <p:spPr/>
        <p:txBody>
          <a:bodyPr/>
          <a:lstStyle>
            <a:lvl1pPr algn="r">
              <a:defRPr sz="800" smtClean="0">
                <a:solidFill>
                  <a:schemeClr val="bg1"/>
                </a:solidFill>
                <a:latin typeface="Calibri" panose="020F0502020204030204" pitchFamily="34" charset="0"/>
                <a:cs typeface="Calibri" panose="020F0502020204030204" pitchFamily="34" charset="0"/>
              </a:defRPr>
            </a:lvl1pPr>
          </a:lstStyle>
          <a:p>
            <a:pPr>
              <a:defRPr/>
            </a:pPr>
            <a:fld id="{9436C421-B619-EC4B-8F44-7D374FAF3290}" type="slidenum">
              <a:rPr lang="en-GB"/>
              <a:pPr>
                <a:defRPr/>
              </a:pPr>
              <a:t>‹#›</a:t>
            </a:fld>
            <a:endParaRPr lang="en-GB"/>
          </a:p>
        </p:txBody>
      </p:sp>
    </p:spTree>
    <p:extLst>
      <p:ext uri="{BB962C8B-B14F-4D97-AF65-F5344CB8AC3E}">
        <p14:creationId xmlns:p14="http://schemas.microsoft.com/office/powerpoint/2010/main" val="258813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01802A7-F81E-2549-937C-3EA082542D6A}"/>
              </a:ext>
            </a:extLst>
          </p:cNvPr>
          <p:cNvSpPr>
            <a:spLocks noGrp="1" noChangeArrowheads="1"/>
          </p:cNvSpPr>
          <p:nvPr>
            <p:ph type="title"/>
          </p:nvPr>
        </p:nvSpPr>
        <p:spPr bwMode="auto">
          <a:xfrm>
            <a:off x="828675" y="133350"/>
            <a:ext cx="7875588"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3" name="Text Placeholder 2">
            <a:extLst>
              <a:ext uri="{FF2B5EF4-FFF2-40B4-BE49-F238E27FC236}">
                <a16:creationId xmlns:a16="http://schemas.microsoft.com/office/drawing/2014/main" id="{7B078DF3-B0FF-BB49-9AE6-6990E081349E}"/>
              </a:ext>
            </a:extLst>
          </p:cNvPr>
          <p:cNvSpPr>
            <a:spLocks noGrp="1"/>
          </p:cNvSpPr>
          <p:nvPr>
            <p:ph type="body" idx="1"/>
          </p:nvPr>
        </p:nvSpPr>
        <p:spPr>
          <a:xfrm>
            <a:off x="828675" y="990600"/>
            <a:ext cx="7875588" cy="3776663"/>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Shape 3">
            <a:extLst>
              <a:ext uri="{FF2B5EF4-FFF2-40B4-BE49-F238E27FC236}">
                <a16:creationId xmlns:a16="http://schemas.microsoft.com/office/drawing/2014/main" id="{72953ECB-F98F-754F-B293-BD0C427DF8E6}"/>
              </a:ext>
            </a:extLst>
          </p:cNvPr>
          <p:cNvSpPr/>
          <p:nvPr/>
        </p:nvSpPr>
        <p:spPr>
          <a:xfrm>
            <a:off x="434975" y="4902200"/>
            <a:ext cx="2384425" cy="127000"/>
          </a:xfrm>
          <a:prstGeom prst="rect">
            <a:avLst/>
          </a:prstGeom>
          <a:ln w="12700">
            <a:miter lim="400000"/>
          </a:ln>
        </p:spPr>
        <p:txBody>
          <a:bodyPr lIns="0" tIns="0" rIns="0" bIns="0" anchor="ctr"/>
          <a:lstStyle>
            <a:lvl1pPr defTabSz="362897">
              <a:lnSpc>
                <a:spcPct val="95000"/>
              </a:lnSpc>
              <a:defRPr sz="800">
                <a:latin typeface="Arial"/>
                <a:ea typeface="Arial"/>
                <a:cs typeface="Arial"/>
                <a:sym typeface="Arial"/>
              </a:defRPr>
            </a:lvl1pPr>
          </a:lstStyle>
          <a:p>
            <a:pPr eaLnBrk="1" fontAlgn="auto" hangingPunct="1">
              <a:spcBef>
                <a:spcPts val="0"/>
              </a:spcBef>
              <a:spcAft>
                <a:spcPts val="0"/>
              </a:spcAft>
              <a:defRPr/>
            </a:pPr>
            <a:r>
              <a:rPr dirty="0">
                <a:solidFill>
                  <a:schemeClr val="accent1"/>
                </a:solidFill>
                <a:latin typeface="Calibri" panose="020F0502020204030204" pitchFamily="34" charset="0"/>
              </a:rPr>
              <a:t>©</a:t>
            </a:r>
            <a:r>
              <a:rPr lang="en-GB" dirty="0">
                <a:solidFill>
                  <a:schemeClr val="accent1"/>
                </a:solidFill>
                <a:latin typeface="Calibri" panose="020F0502020204030204" pitchFamily="34" charset="0"/>
              </a:rPr>
              <a:t> </a:t>
            </a:r>
            <a:r>
              <a:rPr dirty="0">
                <a:solidFill>
                  <a:schemeClr val="accent1"/>
                </a:solidFill>
                <a:latin typeface="Calibri" panose="020F0502020204030204" pitchFamily="34" charset="0"/>
              </a:rPr>
              <a:t>20</a:t>
            </a:r>
            <a:r>
              <a:rPr lang="en-GB" dirty="0">
                <a:solidFill>
                  <a:schemeClr val="accent1"/>
                </a:solidFill>
                <a:latin typeface="Calibri" panose="020F0502020204030204" pitchFamily="34" charset="0"/>
              </a:rPr>
              <a:t>23 </a:t>
            </a:r>
            <a:r>
              <a:rPr dirty="0">
                <a:solidFill>
                  <a:schemeClr val="accent1"/>
                </a:solidFill>
                <a:latin typeface="Calibri" panose="020F0502020204030204" pitchFamily="34" charset="0"/>
              </a:rPr>
              <a:t>Global</a:t>
            </a:r>
            <a:r>
              <a:rPr lang="en-GB" dirty="0">
                <a:solidFill>
                  <a:schemeClr val="accent1"/>
                </a:solidFill>
                <a:latin typeface="Calibri" panose="020F0502020204030204" pitchFamily="34" charset="0"/>
              </a:rPr>
              <a:t> </a:t>
            </a:r>
            <a:r>
              <a:rPr dirty="0">
                <a:solidFill>
                  <a:schemeClr val="accent1"/>
                </a:solidFill>
                <a:latin typeface="Calibri" panose="020F0502020204030204" pitchFamily="34" charset="0"/>
              </a:rPr>
              <a:t>mobile</a:t>
            </a:r>
            <a:r>
              <a:rPr lang="en-GB" dirty="0">
                <a:solidFill>
                  <a:schemeClr val="accent1"/>
                </a:solidFill>
                <a:latin typeface="Calibri" panose="020F0502020204030204" pitchFamily="34" charset="0"/>
              </a:rPr>
              <a:t> </a:t>
            </a:r>
            <a:r>
              <a:rPr dirty="0">
                <a:solidFill>
                  <a:schemeClr val="accent1"/>
                </a:solidFill>
                <a:latin typeface="Calibri" panose="020F0502020204030204" pitchFamily="34" charset="0"/>
              </a:rPr>
              <a:t>Suppliers</a:t>
            </a:r>
            <a:r>
              <a:rPr lang="en-GB" dirty="0">
                <a:solidFill>
                  <a:schemeClr val="accent1"/>
                </a:solidFill>
                <a:latin typeface="Calibri" panose="020F0502020204030204" pitchFamily="34" charset="0"/>
              </a:rPr>
              <a:t> </a:t>
            </a:r>
            <a:r>
              <a:rPr dirty="0">
                <a:solidFill>
                  <a:schemeClr val="accent1"/>
                </a:solidFill>
                <a:latin typeface="Calibri" panose="020F0502020204030204" pitchFamily="34" charset="0"/>
              </a:rPr>
              <a:t>Association</a:t>
            </a:r>
            <a:r>
              <a:rPr lang="en-GB" dirty="0">
                <a:solidFill>
                  <a:schemeClr val="accent1"/>
                </a:solidFill>
                <a:latin typeface="Calibri" panose="020F0502020204030204" pitchFamily="34" charset="0"/>
              </a:rPr>
              <a:t> </a:t>
            </a:r>
            <a:endParaRPr dirty="0">
              <a:solidFill>
                <a:schemeClr val="accent1"/>
              </a:solidFill>
              <a:latin typeface="Calibri" panose="020F0502020204030204" pitchFamily="34" charset="0"/>
            </a:endParaRPr>
          </a:p>
        </p:txBody>
      </p:sp>
      <p:sp>
        <p:nvSpPr>
          <p:cNvPr id="1029" name="Shape 4">
            <a:extLst>
              <a:ext uri="{FF2B5EF4-FFF2-40B4-BE49-F238E27FC236}">
                <a16:creationId xmlns:a16="http://schemas.microsoft.com/office/drawing/2014/main" id="{F82C1492-D18A-1F48-BACF-6EC5802A1F01}"/>
              </a:ext>
            </a:extLst>
          </p:cNvPr>
          <p:cNvSpPr>
            <a:spLocks noChangeArrowheads="1"/>
          </p:cNvSpPr>
          <p:nvPr/>
        </p:nvSpPr>
        <p:spPr bwMode="auto">
          <a:xfrm>
            <a:off x="8874125" y="4876800"/>
            <a:ext cx="290513"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45719" rIns="45719">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1" hangingPunct="1"/>
            <a:endParaRPr lang="en-US" altLang="en-US" sz="800">
              <a:solidFill>
                <a:srgbClr val="BFBFBF"/>
              </a:solidFill>
              <a:latin typeface="Arial" panose="020B0604020202020204" pitchFamily="34" charset="0"/>
              <a:cs typeface="Arial" panose="020B0604020202020204" pitchFamily="34" charset="0"/>
              <a:sym typeface="Arial" panose="020B0604020202020204" pitchFamily="34" charset="0"/>
            </a:endParaRPr>
          </a:p>
        </p:txBody>
      </p:sp>
      <p:sp>
        <p:nvSpPr>
          <p:cNvPr id="9" name="Slide Number Placeholder 5">
            <a:extLst>
              <a:ext uri="{FF2B5EF4-FFF2-40B4-BE49-F238E27FC236}">
                <a16:creationId xmlns:a16="http://schemas.microsoft.com/office/drawing/2014/main" id="{9D9F07DF-DE33-3C4B-8475-4923806DCEF5}"/>
              </a:ext>
            </a:extLst>
          </p:cNvPr>
          <p:cNvSpPr>
            <a:spLocks noGrp="1"/>
          </p:cNvSpPr>
          <p:nvPr>
            <p:ph type="sldNum" sz="quarter" idx="4"/>
          </p:nvPr>
        </p:nvSpPr>
        <p:spPr>
          <a:xfrm>
            <a:off x="8616950" y="4857750"/>
            <a:ext cx="352425" cy="273050"/>
          </a:xfrm>
          <a:prstGeom prst="rect">
            <a:avLst/>
          </a:prstGeom>
        </p:spPr>
        <p:txBody>
          <a:bodyPr vert="horz" lIns="91440" tIns="45720" rIns="91440" bIns="45720" rtlCol="0" anchor="ctr"/>
          <a:lstStyle>
            <a:lvl1pPr algn="r" eaLnBrk="1" fontAlgn="auto" hangingPunct="1">
              <a:spcBef>
                <a:spcPts val="0"/>
              </a:spcBef>
              <a:spcAft>
                <a:spcPts val="0"/>
              </a:spcAft>
              <a:defRPr sz="800" smtClean="0">
                <a:solidFill>
                  <a:schemeClr val="accent1"/>
                </a:solidFill>
                <a:latin typeface="Calibri" panose="020F0502020204030204" pitchFamily="34" charset="0"/>
                <a:cs typeface="Calibri" panose="020F0502020204030204" pitchFamily="34" charset="0"/>
              </a:defRPr>
            </a:lvl1pPr>
          </a:lstStyle>
          <a:p>
            <a:pPr>
              <a:defRPr/>
            </a:pPr>
            <a:fld id="{EF3FA175-F106-4542-8F5C-462CDDF48BAC}" type="slidenum">
              <a:rPr lang="en-GB" smtClean="0"/>
              <a:pPr>
                <a:defRPr/>
              </a:pPr>
              <a:t>‹#›</a:t>
            </a:fld>
            <a:endParaRPr lang="en-GB"/>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Lst>
  <p:transition spd="med">
    <p:fade/>
  </p:transition>
  <p:hf hdr="0" ftr="0" dt="0"/>
  <p:txStyles>
    <p:titleStyle>
      <a:lvl1pPr marL="71438" algn="l" defTabSz="685800" rtl="0" eaLnBrk="1" fontAlgn="base" hangingPunct="1">
        <a:lnSpc>
          <a:spcPct val="90000"/>
        </a:lnSpc>
        <a:spcBef>
          <a:spcPct val="0"/>
        </a:spcBef>
        <a:spcAft>
          <a:spcPct val="0"/>
        </a:spcAft>
        <a:defRPr sz="2800" kern="1200">
          <a:solidFill>
            <a:srgbClr val="02477A"/>
          </a:solidFill>
          <a:latin typeface="Calibri" panose="020F0502020204030204" pitchFamily="34" charset="0"/>
          <a:ea typeface="+mj-ea"/>
          <a:cs typeface="Calibri" panose="020F0502020204030204" pitchFamily="34" charset="0"/>
        </a:defRPr>
      </a:lvl1pPr>
      <a:lvl2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2pPr>
      <a:lvl3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3pPr>
      <a:lvl4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4pPr>
      <a:lvl5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71450" indent="-171450" algn="l" defTabSz="685800" rtl="0" eaLnBrk="1" fontAlgn="base" hangingPunct="1">
        <a:lnSpc>
          <a:spcPct val="90000"/>
        </a:lnSpc>
        <a:spcBef>
          <a:spcPts val="750"/>
        </a:spcBef>
        <a:spcAft>
          <a:spcPct val="0"/>
        </a:spcAft>
        <a:buClr>
          <a:srgbClr val="BE155A"/>
        </a:buClr>
        <a:buFont typeface="Wingdings" panose="05000000000000000000" pitchFamily="2" charset="2"/>
        <a:buChar char="§"/>
        <a:defRPr sz="1600" kern="1200">
          <a:solidFill>
            <a:srgbClr val="00487A"/>
          </a:solidFill>
          <a:latin typeface="Calibri" panose="020F0502020204030204" pitchFamily="34" charset="0"/>
          <a:ea typeface="+mn-ea"/>
          <a:cs typeface="Calibri" panose="020F0502020204030204" pitchFamily="34" charset="0"/>
        </a:defRPr>
      </a:lvl1pPr>
      <a:lvl2pPr marL="5143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200" kern="1200">
          <a:solidFill>
            <a:srgbClr val="00487A"/>
          </a:solidFill>
          <a:latin typeface="Calibri" panose="020F0502020204030204" pitchFamily="34" charset="0"/>
          <a:ea typeface="+mn-ea"/>
          <a:cs typeface="Calibri" panose="020F0502020204030204" pitchFamily="34" charset="0"/>
        </a:defRPr>
      </a:lvl2pPr>
      <a:lvl3pPr marL="8572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100" kern="1200">
          <a:solidFill>
            <a:srgbClr val="00487A"/>
          </a:solidFill>
          <a:latin typeface="Calibri" panose="020F0502020204030204" pitchFamily="34" charset="0"/>
          <a:ea typeface="+mn-ea"/>
          <a:cs typeface="Calibri" panose="020F0502020204030204" pitchFamily="34" charset="0"/>
        </a:defRPr>
      </a:lvl3pPr>
      <a:lvl4pPr marL="12001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050" kern="1200">
          <a:solidFill>
            <a:srgbClr val="00487A"/>
          </a:solidFill>
          <a:latin typeface="Calibri" panose="020F0502020204030204" pitchFamily="34" charset="0"/>
          <a:ea typeface="+mn-ea"/>
          <a:cs typeface="Calibri" panose="020F0502020204030204" pitchFamily="34" charset="0"/>
        </a:defRPr>
      </a:lvl4pPr>
      <a:lvl5pPr marL="15430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000" kern="1200">
          <a:solidFill>
            <a:srgbClr val="00487A"/>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chart" Target="../charts/chart8.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2.xml"/><Relationship Id="rId16"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0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hyperlink" Target="https://gsacom.co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mailto:info@gsacom.com"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F0AA6-685C-1201-4F5A-366540CF3DCF}"/>
              </a:ext>
            </a:extLst>
          </p:cNvPr>
          <p:cNvSpPr>
            <a:spLocks noGrp="1"/>
          </p:cNvSpPr>
          <p:nvPr>
            <p:ph type="ctrTitle"/>
          </p:nvPr>
        </p:nvSpPr>
        <p:spPr/>
        <p:txBody>
          <a:bodyPr/>
          <a:lstStyle/>
          <a:p>
            <a:r>
              <a:rPr lang="en-GB" sz="3600" dirty="0"/>
              <a:t>GSA Overview</a:t>
            </a:r>
          </a:p>
        </p:txBody>
      </p:sp>
      <p:sp>
        <p:nvSpPr>
          <p:cNvPr id="3" name="Subtitle 2">
            <a:extLst>
              <a:ext uri="{FF2B5EF4-FFF2-40B4-BE49-F238E27FC236}">
                <a16:creationId xmlns:a16="http://schemas.microsoft.com/office/drawing/2014/main" id="{22A922C8-19F1-A400-8B61-B70809B14191}"/>
              </a:ext>
            </a:extLst>
          </p:cNvPr>
          <p:cNvSpPr>
            <a:spLocks noGrp="1"/>
          </p:cNvSpPr>
          <p:nvPr>
            <p:ph type="subTitle" idx="1"/>
          </p:nvPr>
        </p:nvSpPr>
        <p:spPr>
          <a:xfrm>
            <a:off x="4513007" y="1813254"/>
            <a:ext cx="4117188" cy="1241822"/>
          </a:xfrm>
        </p:spPr>
        <p:txBody>
          <a:bodyPr/>
          <a:lstStyle/>
          <a:p>
            <a:endParaRPr lang="en-GB" altLang="zh-CN" dirty="0">
              <a:sym typeface="Wingdings" panose="05000000000000000000" pitchFamily="2" charset="2"/>
            </a:endParaRPr>
          </a:p>
          <a:p>
            <a:r>
              <a:rPr lang="en-GB" sz="1800" dirty="0"/>
              <a:t>April 2023</a:t>
            </a:r>
          </a:p>
          <a:p>
            <a:endParaRPr lang="en-GB" dirty="0"/>
          </a:p>
          <a:p>
            <a:r>
              <a:rPr lang="en-GB" sz="1800" dirty="0"/>
              <a:t>Speakers: </a:t>
            </a:r>
          </a:p>
          <a:p>
            <a:r>
              <a:rPr lang="en-GB" sz="1800" dirty="0"/>
              <a:t>Joe Barrett, GSA President</a:t>
            </a:r>
          </a:p>
          <a:p>
            <a:endParaRPr lang="en-US" altLang="zh-CN" sz="1800" dirty="0">
              <a:sym typeface="Wingdings" panose="05000000000000000000" pitchFamily="2" charset="2"/>
            </a:endParaRPr>
          </a:p>
          <a:p>
            <a:endParaRPr lang="en-GB" dirty="0"/>
          </a:p>
        </p:txBody>
      </p:sp>
    </p:spTree>
    <p:extLst>
      <p:ext uri="{BB962C8B-B14F-4D97-AF65-F5344CB8AC3E}">
        <p14:creationId xmlns:p14="http://schemas.microsoft.com/office/powerpoint/2010/main" val="3854271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55EE1-892E-750D-AFBC-3405EFD3261A}"/>
              </a:ext>
            </a:extLst>
          </p:cNvPr>
          <p:cNvSpPr>
            <a:spLocks noGrp="1"/>
          </p:cNvSpPr>
          <p:nvPr>
            <p:ph type="title"/>
          </p:nvPr>
        </p:nvSpPr>
        <p:spPr/>
        <p:txBody>
          <a:bodyPr/>
          <a:lstStyle/>
          <a:p>
            <a:r>
              <a:rPr lang="en-GB" altLang="zh-CN" sz="2800"/>
              <a:t>5G goes beyond Mobile Broadband</a:t>
            </a:r>
            <a:endParaRPr lang="en-GB"/>
          </a:p>
        </p:txBody>
      </p:sp>
      <p:sp>
        <p:nvSpPr>
          <p:cNvPr id="3" name="Content Placeholder 2">
            <a:extLst>
              <a:ext uri="{FF2B5EF4-FFF2-40B4-BE49-F238E27FC236}">
                <a16:creationId xmlns:a16="http://schemas.microsoft.com/office/drawing/2014/main" id="{821280EC-8C70-113B-3218-2D105C235BF4}"/>
              </a:ext>
            </a:extLst>
          </p:cNvPr>
          <p:cNvSpPr>
            <a:spLocks noGrp="1"/>
          </p:cNvSpPr>
          <p:nvPr>
            <p:ph idx="1"/>
          </p:nvPr>
        </p:nvSpPr>
        <p:spPr/>
        <p:txBody>
          <a:bodyPr/>
          <a:lstStyle/>
          <a:p>
            <a:r>
              <a:rPr lang="en-GB"/>
              <a:t>New use-cases expected to drive growth of 5G connections over next few years</a:t>
            </a:r>
          </a:p>
          <a:p>
            <a:endParaRPr lang="en-GB"/>
          </a:p>
          <a:p>
            <a:r>
              <a:rPr lang="en-GB"/>
              <a:t>Fixed Wireless Access benefits being realised</a:t>
            </a:r>
          </a:p>
          <a:p>
            <a:pPr marL="0" indent="0">
              <a:buNone/>
            </a:pPr>
            <a:endParaRPr lang="en-GB"/>
          </a:p>
          <a:p>
            <a:r>
              <a:rPr lang="en-GB"/>
              <a:t>And Private Mobile Networks</a:t>
            </a:r>
          </a:p>
        </p:txBody>
      </p:sp>
      <p:sp>
        <p:nvSpPr>
          <p:cNvPr id="4" name="Slide Number Placeholder 3">
            <a:extLst>
              <a:ext uri="{FF2B5EF4-FFF2-40B4-BE49-F238E27FC236}">
                <a16:creationId xmlns:a16="http://schemas.microsoft.com/office/drawing/2014/main" id="{EF3790B9-B5E4-0854-9E16-A77981BE7718}"/>
              </a:ext>
            </a:extLst>
          </p:cNvPr>
          <p:cNvSpPr>
            <a:spLocks noGrp="1"/>
          </p:cNvSpPr>
          <p:nvPr>
            <p:ph type="sldNum" sz="quarter" idx="10"/>
          </p:nvPr>
        </p:nvSpPr>
        <p:spPr/>
        <p:txBody>
          <a:bodyPr/>
          <a:lstStyle/>
          <a:p>
            <a:pPr>
              <a:defRPr/>
            </a:pPr>
            <a:fld id="{16525A7C-A155-E345-97AB-ACED6C75005D}" type="slidenum">
              <a:rPr lang="en-GB" smtClean="0"/>
              <a:pPr>
                <a:defRPr/>
              </a:pPr>
              <a:t>10</a:t>
            </a:fld>
            <a:endParaRPr lang="en-GB"/>
          </a:p>
        </p:txBody>
      </p:sp>
      <p:sp>
        <p:nvSpPr>
          <p:cNvPr id="5" name="TextBox 4">
            <a:extLst>
              <a:ext uri="{FF2B5EF4-FFF2-40B4-BE49-F238E27FC236}">
                <a16:creationId xmlns:a16="http://schemas.microsoft.com/office/drawing/2014/main" id="{D61C3BDF-3F97-CF52-72A4-E0FE021AB013}"/>
              </a:ext>
            </a:extLst>
          </p:cNvPr>
          <p:cNvSpPr txBox="1"/>
          <p:nvPr/>
        </p:nvSpPr>
        <p:spPr>
          <a:xfrm>
            <a:off x="4928827" y="1087570"/>
            <a:ext cx="3567042" cy="307777"/>
          </a:xfrm>
          <a:prstGeom prst="rect">
            <a:avLst/>
          </a:prstGeom>
          <a:noFill/>
        </p:spPr>
        <p:txBody>
          <a:bodyPr wrap="square" rtlCol="0">
            <a:spAutoFit/>
          </a:bodyPr>
          <a:lstStyle/>
          <a:p>
            <a:pPr algn="ctr"/>
            <a:r>
              <a:rPr lang="en-GB" sz="1400" b="1">
                <a:solidFill>
                  <a:schemeClr val="accent1"/>
                </a:solidFill>
                <a:latin typeface="Calibri" panose="020F0502020204030204" pitchFamily="34" charset="0"/>
                <a:cs typeface="Calibri" panose="020F0502020204030204" pitchFamily="34" charset="0"/>
              </a:rPr>
              <a:t>5G connections by type, worldwide (billions) </a:t>
            </a:r>
          </a:p>
        </p:txBody>
      </p:sp>
      <p:graphicFrame>
        <p:nvGraphicFramePr>
          <p:cNvPr id="6" name="Chart 5">
            <a:extLst>
              <a:ext uri="{FF2B5EF4-FFF2-40B4-BE49-F238E27FC236}">
                <a16:creationId xmlns:a16="http://schemas.microsoft.com/office/drawing/2014/main" id="{F1D1BB10-911E-BE2F-6A9E-4D3CE384478E}"/>
              </a:ext>
            </a:extLst>
          </p:cNvPr>
          <p:cNvGraphicFramePr/>
          <p:nvPr/>
        </p:nvGraphicFramePr>
        <p:xfrm>
          <a:off x="4399142" y="1463438"/>
          <a:ext cx="4230000" cy="2520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F818E7EA-9B20-7E34-15CC-8EBF298A5304}"/>
              </a:ext>
            </a:extLst>
          </p:cNvPr>
          <p:cNvSpPr txBox="1"/>
          <p:nvPr/>
        </p:nvSpPr>
        <p:spPr>
          <a:xfrm>
            <a:off x="5917946" y="4742334"/>
            <a:ext cx="3129868" cy="230832"/>
          </a:xfrm>
          <a:prstGeom prst="rect">
            <a:avLst/>
          </a:prstGeom>
          <a:noFill/>
        </p:spPr>
        <p:txBody>
          <a:bodyPr wrap="square" rtlCol="0">
            <a:spAutoFit/>
          </a:bodyPr>
          <a:lstStyle/>
          <a:p>
            <a:pPr algn="ctr"/>
            <a:r>
              <a:rPr lang="en-GB" sz="900" dirty="0">
                <a:solidFill>
                  <a:schemeClr val="accent1"/>
                </a:solidFill>
                <a:latin typeface="Calibri" panose="020F0502020204030204" pitchFamily="34" charset="0"/>
                <a:cs typeface="Calibri" panose="020F0502020204030204" pitchFamily="34" charset="0"/>
              </a:rPr>
              <a:t>Source: CCS Insight 5G Connections, February 2023</a:t>
            </a:r>
          </a:p>
        </p:txBody>
      </p:sp>
    </p:spTree>
    <p:extLst>
      <p:ext uri="{BB962C8B-B14F-4D97-AF65-F5344CB8AC3E}">
        <p14:creationId xmlns:p14="http://schemas.microsoft.com/office/powerpoint/2010/main" val="3641138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50F1A-ACB6-4DC3-B5F8-24AD07875365}"/>
              </a:ext>
            </a:extLst>
          </p:cNvPr>
          <p:cNvSpPr>
            <a:spLocks noGrp="1"/>
          </p:cNvSpPr>
          <p:nvPr>
            <p:ph type="title"/>
          </p:nvPr>
        </p:nvSpPr>
        <p:spPr>
          <a:xfrm>
            <a:off x="360000" y="515967"/>
            <a:ext cx="3360234" cy="737200"/>
          </a:xfrm>
        </p:spPr>
        <p:txBody>
          <a:bodyPr/>
          <a:lstStyle/>
          <a:p>
            <a:r>
              <a:rPr lang="en-GB" altLang="zh-CN"/>
              <a:t>Adoption of private mobile networks on the rise</a:t>
            </a:r>
            <a:endParaRPr lang="zh-CN" altLang="en-US"/>
          </a:p>
        </p:txBody>
      </p:sp>
      <p:sp>
        <p:nvSpPr>
          <p:cNvPr id="3" name="Content Placeholder 2">
            <a:extLst>
              <a:ext uri="{FF2B5EF4-FFF2-40B4-BE49-F238E27FC236}">
                <a16:creationId xmlns:a16="http://schemas.microsoft.com/office/drawing/2014/main" id="{DA8FD694-C3B6-B3DD-8503-BDD162E6DB51}"/>
              </a:ext>
            </a:extLst>
          </p:cNvPr>
          <p:cNvSpPr>
            <a:spLocks noGrp="1"/>
          </p:cNvSpPr>
          <p:nvPr>
            <p:ph idx="1"/>
          </p:nvPr>
        </p:nvSpPr>
        <p:spPr>
          <a:xfrm>
            <a:off x="360000" y="1610504"/>
            <a:ext cx="3621450" cy="2174679"/>
          </a:xfrm>
        </p:spPr>
        <p:txBody>
          <a:bodyPr vert="horz" lIns="91440" tIns="45720" rIns="91440" bIns="45720" rtlCol="0" anchor="t">
            <a:noAutofit/>
          </a:bodyPr>
          <a:lstStyle/>
          <a:p>
            <a:r>
              <a:rPr lang="en-GB">
                <a:latin typeface="Calibri"/>
                <a:cs typeface="Calibri"/>
              </a:rPr>
              <a:t>There were 1077 private mobile network customers by February 2023</a:t>
            </a:r>
          </a:p>
          <a:p>
            <a:r>
              <a:rPr lang="en-GB">
                <a:latin typeface="Calibri"/>
                <a:cs typeface="Calibri"/>
              </a:rPr>
              <a:t>Now in 74 countries, led by the US, Germany, China</a:t>
            </a:r>
          </a:p>
          <a:p>
            <a:r>
              <a:rPr lang="en-GB">
                <a:latin typeface="Calibri"/>
                <a:cs typeface="Calibri"/>
              </a:rPr>
              <a:t>Manufacturing, education and mining are the leading user sectors</a:t>
            </a:r>
          </a:p>
          <a:p>
            <a:r>
              <a:rPr lang="en-GB">
                <a:latin typeface="Calibri"/>
                <a:cs typeface="Calibri"/>
              </a:rPr>
              <a:t>5G is used by 44% of customers deploying private mobile networks</a:t>
            </a:r>
          </a:p>
          <a:p>
            <a:endParaRPr lang="en-GB"/>
          </a:p>
          <a:p>
            <a:endParaRPr lang="en-GB"/>
          </a:p>
          <a:p>
            <a:endParaRPr lang="en-GB"/>
          </a:p>
          <a:p>
            <a:endParaRPr lang="en-GB"/>
          </a:p>
        </p:txBody>
      </p:sp>
      <p:sp>
        <p:nvSpPr>
          <p:cNvPr id="9" name="TextBox 8">
            <a:extLst>
              <a:ext uri="{FF2B5EF4-FFF2-40B4-BE49-F238E27FC236}">
                <a16:creationId xmlns:a16="http://schemas.microsoft.com/office/drawing/2014/main" id="{3FE6C083-2C5B-272F-0F55-F3EF601630DB}"/>
              </a:ext>
            </a:extLst>
          </p:cNvPr>
          <p:cNvSpPr txBox="1"/>
          <p:nvPr/>
        </p:nvSpPr>
        <p:spPr>
          <a:xfrm>
            <a:off x="5891052" y="4866182"/>
            <a:ext cx="3129868" cy="230832"/>
          </a:xfrm>
          <a:prstGeom prst="rect">
            <a:avLst/>
          </a:prstGeom>
          <a:noFill/>
        </p:spPr>
        <p:txBody>
          <a:bodyPr wrap="square" rtlCol="0">
            <a:spAutoFit/>
          </a:bodyPr>
          <a:lstStyle/>
          <a:p>
            <a:pPr algn="ctr"/>
            <a:r>
              <a:rPr lang="en-GB" sz="900" dirty="0">
                <a:solidFill>
                  <a:schemeClr val="accent1"/>
                </a:solidFill>
                <a:latin typeface="Calibri" panose="020F0502020204030204" pitchFamily="34" charset="0"/>
                <a:cs typeface="Calibri" panose="020F0502020204030204" pitchFamily="34" charset="0"/>
              </a:rPr>
              <a:t>Source: GSA Private Mobile Networks, February 2023</a:t>
            </a:r>
          </a:p>
        </p:txBody>
      </p:sp>
      <p:sp>
        <p:nvSpPr>
          <p:cNvPr id="5" name="Slide Number Placeholder 4">
            <a:extLst>
              <a:ext uri="{FF2B5EF4-FFF2-40B4-BE49-F238E27FC236}">
                <a16:creationId xmlns:a16="http://schemas.microsoft.com/office/drawing/2014/main" id="{3C6EB163-66FF-A989-FBCD-E356A08E86B6}"/>
              </a:ext>
            </a:extLst>
          </p:cNvPr>
          <p:cNvSpPr>
            <a:spLocks noGrp="1"/>
          </p:cNvSpPr>
          <p:nvPr>
            <p:ph type="sldNum" sz="quarter" idx="10"/>
          </p:nvPr>
        </p:nvSpPr>
        <p:spPr/>
        <p:txBody>
          <a:bodyPr/>
          <a:lstStyle/>
          <a:p>
            <a:pPr>
              <a:defRPr/>
            </a:pPr>
            <a:fld id="{78F22E5A-82F0-A94D-8863-0012B0393A24}" type="slidenum">
              <a:rPr lang="en-GB" smtClean="0"/>
              <a:pPr>
                <a:defRPr/>
              </a:pPr>
              <a:t>11</a:t>
            </a:fld>
            <a:endParaRPr lang="en-GB"/>
          </a:p>
        </p:txBody>
      </p:sp>
      <p:sp>
        <p:nvSpPr>
          <p:cNvPr id="10" name="Title 3">
            <a:extLst>
              <a:ext uri="{FF2B5EF4-FFF2-40B4-BE49-F238E27FC236}">
                <a16:creationId xmlns:a16="http://schemas.microsoft.com/office/drawing/2014/main" id="{95507190-359D-17D8-EDA5-05C9B018681B}"/>
              </a:ext>
            </a:extLst>
          </p:cNvPr>
          <p:cNvSpPr txBox="1">
            <a:spLocks/>
          </p:cNvSpPr>
          <p:nvPr/>
        </p:nvSpPr>
        <p:spPr bwMode="auto">
          <a:xfrm>
            <a:off x="4567678" y="429363"/>
            <a:ext cx="4102220" cy="394553"/>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algn="ctr"/>
            <a:r>
              <a:rPr lang="en-GB" sz="1400" b="1" spc="0" dirty="0">
                <a:solidFill>
                  <a:schemeClr val="accent1"/>
                </a:solidFill>
                <a:latin typeface="Calibri" panose="020F0502020204030204" pitchFamily="34" charset="0"/>
                <a:cs typeface="Calibri" panose="020F0502020204030204" pitchFamily="34" charset="0"/>
              </a:rPr>
              <a:t>Customers with LTE and 5G private mobile networks by year announced (cumulative)</a:t>
            </a:r>
          </a:p>
        </p:txBody>
      </p:sp>
      <p:graphicFrame>
        <p:nvGraphicFramePr>
          <p:cNvPr id="7" name="Chart 6">
            <a:extLst>
              <a:ext uri="{FF2B5EF4-FFF2-40B4-BE49-F238E27FC236}">
                <a16:creationId xmlns:a16="http://schemas.microsoft.com/office/drawing/2014/main" id="{55FA6314-9AB1-C4D2-02F8-DE13CCD7F8B1}"/>
              </a:ext>
            </a:extLst>
          </p:cNvPr>
          <p:cNvGraphicFramePr>
            <a:graphicFrameLocks/>
          </p:cNvGraphicFramePr>
          <p:nvPr/>
        </p:nvGraphicFramePr>
        <p:xfrm>
          <a:off x="4280535" y="1035424"/>
          <a:ext cx="4574353" cy="37885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1969428"/>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8ABB48-3BA2-0AF8-8727-1BDE39BDE4F4}"/>
              </a:ext>
            </a:extLst>
          </p:cNvPr>
          <p:cNvSpPr>
            <a:spLocks noGrp="1"/>
          </p:cNvSpPr>
          <p:nvPr>
            <p:ph type="sldNum" sz="quarter" idx="10"/>
          </p:nvPr>
        </p:nvSpPr>
        <p:spPr/>
        <p:txBody>
          <a:bodyPr/>
          <a:lstStyle/>
          <a:p>
            <a:pPr>
              <a:defRPr/>
            </a:pPr>
            <a:fld id="{C91F086A-AF73-D847-B236-791F17DE623F}" type="slidenum">
              <a:rPr lang="en-GB" smtClean="0"/>
              <a:pPr>
                <a:defRPr/>
              </a:pPr>
              <a:t>12</a:t>
            </a:fld>
            <a:endParaRPr lang="en-GB"/>
          </a:p>
        </p:txBody>
      </p:sp>
      <p:pic>
        <p:nvPicPr>
          <p:cNvPr id="4" name="Picture 3">
            <a:extLst>
              <a:ext uri="{FF2B5EF4-FFF2-40B4-BE49-F238E27FC236}">
                <a16:creationId xmlns:a16="http://schemas.microsoft.com/office/drawing/2014/main" id="{9E05CC10-7C01-9D81-524A-F83A73DD1189}"/>
              </a:ext>
            </a:extLst>
          </p:cNvPr>
          <p:cNvPicPr>
            <a:picLocks noChangeAspect="1"/>
          </p:cNvPicPr>
          <p:nvPr/>
        </p:nvPicPr>
        <p:blipFill rotWithShape="1">
          <a:blip r:embed="rId3"/>
          <a:srcRect r="1898" b="3953"/>
          <a:stretch/>
        </p:blipFill>
        <p:spPr>
          <a:xfrm>
            <a:off x="641325" y="300500"/>
            <a:ext cx="7861349" cy="4260112"/>
          </a:xfrm>
          <a:prstGeom prst="rect">
            <a:avLst/>
          </a:prstGeom>
        </p:spPr>
      </p:pic>
      <p:pic>
        <p:nvPicPr>
          <p:cNvPr id="7" name="Picture 6">
            <a:extLst>
              <a:ext uri="{FF2B5EF4-FFF2-40B4-BE49-F238E27FC236}">
                <a16:creationId xmlns:a16="http://schemas.microsoft.com/office/drawing/2014/main" id="{DFAF2BF1-B9AD-4280-4C91-23E26EFBF664}"/>
              </a:ext>
            </a:extLst>
          </p:cNvPr>
          <p:cNvPicPr>
            <a:picLocks noChangeAspect="1"/>
          </p:cNvPicPr>
          <p:nvPr/>
        </p:nvPicPr>
        <p:blipFill>
          <a:blip r:embed="rId4"/>
          <a:stretch>
            <a:fillRect/>
          </a:stretch>
        </p:blipFill>
        <p:spPr>
          <a:xfrm>
            <a:off x="5065962" y="1663042"/>
            <a:ext cx="3461527" cy="2897570"/>
          </a:xfrm>
          <a:prstGeom prst="rect">
            <a:avLst/>
          </a:prstGeom>
        </p:spPr>
      </p:pic>
      <p:pic>
        <p:nvPicPr>
          <p:cNvPr id="10" name="Picture 9">
            <a:extLst>
              <a:ext uri="{FF2B5EF4-FFF2-40B4-BE49-F238E27FC236}">
                <a16:creationId xmlns:a16="http://schemas.microsoft.com/office/drawing/2014/main" id="{31F82245-9851-CB2A-2CB4-146FFCD71788}"/>
              </a:ext>
            </a:extLst>
          </p:cNvPr>
          <p:cNvPicPr>
            <a:picLocks noChangeAspect="1"/>
          </p:cNvPicPr>
          <p:nvPr/>
        </p:nvPicPr>
        <p:blipFill>
          <a:blip r:embed="rId5"/>
          <a:stretch>
            <a:fillRect/>
          </a:stretch>
        </p:blipFill>
        <p:spPr>
          <a:xfrm>
            <a:off x="544606" y="1606924"/>
            <a:ext cx="4288964" cy="3171886"/>
          </a:xfrm>
          <a:prstGeom prst="rect">
            <a:avLst/>
          </a:prstGeom>
        </p:spPr>
      </p:pic>
    </p:spTree>
    <p:extLst>
      <p:ext uri="{BB962C8B-B14F-4D97-AF65-F5344CB8AC3E}">
        <p14:creationId xmlns:p14="http://schemas.microsoft.com/office/powerpoint/2010/main" val="97214098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731" y="720230"/>
            <a:ext cx="3704000" cy="737200"/>
          </a:xfrm>
        </p:spPr>
        <p:txBody>
          <a:bodyPr/>
          <a:lstStyle/>
          <a:p>
            <a:r>
              <a:rPr lang="en-GB" altLang="zh-CN"/>
              <a:t>Fixed wireless access brings bandwidth to </a:t>
            </a:r>
            <a:br>
              <a:rPr lang="en-GB" altLang="zh-CN"/>
            </a:br>
            <a:r>
              <a:rPr lang="en-GB" altLang="zh-CN"/>
              <a:t>hardest-to-reach homes and businesses</a:t>
            </a:r>
            <a:endParaRPr lang="zh-CN" altLang="en-US"/>
          </a:p>
        </p:txBody>
      </p:sp>
      <p:sp>
        <p:nvSpPr>
          <p:cNvPr id="3" name="Content Placeholder 2"/>
          <p:cNvSpPr>
            <a:spLocks noGrp="1"/>
          </p:cNvSpPr>
          <p:nvPr>
            <p:ph idx="1"/>
          </p:nvPr>
        </p:nvSpPr>
        <p:spPr>
          <a:xfrm>
            <a:off x="421432" y="2020169"/>
            <a:ext cx="3360234" cy="2544016"/>
          </a:xfrm>
        </p:spPr>
        <p:txBody>
          <a:bodyPr vert="horz" lIns="91440" tIns="45720" rIns="91440" bIns="45720" rtlCol="0" anchor="t">
            <a:noAutofit/>
          </a:bodyPr>
          <a:lstStyle/>
          <a:p>
            <a:pPr>
              <a:lnSpc>
                <a:spcPct val="100000"/>
              </a:lnSpc>
            </a:pPr>
            <a:r>
              <a:rPr lang="en-GB" altLang="zh-CN" dirty="0">
                <a:latin typeface="Calibri"/>
                <a:cs typeface="Calibri"/>
              </a:rPr>
              <a:t>More operators are marketing 5G FWA broadband services: 150 in total, up over 50% year-on-year</a:t>
            </a:r>
            <a:br>
              <a:rPr lang="en-GB" altLang="zh-CN" dirty="0"/>
            </a:br>
            <a:endParaRPr lang="en-GB" altLang="zh-CN" dirty="0"/>
          </a:p>
          <a:p>
            <a:pPr>
              <a:lnSpc>
                <a:spcPct val="100000"/>
              </a:lnSpc>
            </a:pPr>
            <a:r>
              <a:rPr lang="en-GB" altLang="zh-CN" dirty="0">
                <a:latin typeface="Calibri"/>
                <a:cs typeface="Calibri"/>
              </a:rPr>
              <a:t>Advertised downlink speeds as high as 5 Gbps</a:t>
            </a:r>
            <a:endParaRPr lang="zh-CN" altLang="en-US" dirty="0">
              <a:latin typeface="Calibri"/>
              <a:cs typeface="Calibri"/>
            </a:endParaRPr>
          </a:p>
        </p:txBody>
      </p:sp>
      <p:sp>
        <p:nvSpPr>
          <p:cNvPr id="7" name="Title 3">
            <a:extLst>
              <a:ext uri="{FF2B5EF4-FFF2-40B4-BE49-F238E27FC236}">
                <a16:creationId xmlns:a16="http://schemas.microsoft.com/office/drawing/2014/main" id="{75E7FA1D-C99C-9916-491C-E27C8ED29441}"/>
              </a:ext>
            </a:extLst>
          </p:cNvPr>
          <p:cNvSpPr txBox="1">
            <a:spLocks/>
          </p:cNvSpPr>
          <p:nvPr/>
        </p:nvSpPr>
        <p:spPr bwMode="auto">
          <a:xfrm>
            <a:off x="4627208" y="201014"/>
            <a:ext cx="4102220" cy="394553"/>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algn="ctr"/>
            <a:r>
              <a:rPr lang="en-GB" sz="1400" b="1" spc="0" dirty="0">
                <a:solidFill>
                  <a:schemeClr val="accent1"/>
                </a:solidFill>
                <a:latin typeface="Calibri" panose="020F0502020204030204" pitchFamily="34" charset="0"/>
                <a:cs typeface="Calibri" panose="020F0502020204030204" pitchFamily="34" charset="0"/>
              </a:rPr>
              <a:t>Countries and territories with FWA services based on LTE or 5G</a:t>
            </a:r>
          </a:p>
        </p:txBody>
      </p:sp>
      <p:sp>
        <p:nvSpPr>
          <p:cNvPr id="8" name="TextBox 7">
            <a:extLst>
              <a:ext uri="{FF2B5EF4-FFF2-40B4-BE49-F238E27FC236}">
                <a16:creationId xmlns:a16="http://schemas.microsoft.com/office/drawing/2014/main" id="{E0C42D56-86C2-6614-6532-506498166178}"/>
              </a:ext>
            </a:extLst>
          </p:cNvPr>
          <p:cNvSpPr txBox="1"/>
          <p:nvPr/>
        </p:nvSpPr>
        <p:spPr>
          <a:xfrm>
            <a:off x="5226334" y="3005147"/>
            <a:ext cx="2903968" cy="415498"/>
          </a:xfrm>
          <a:prstGeom prst="rect">
            <a:avLst/>
          </a:prstGeom>
          <a:solidFill>
            <a:schemeClr val="bg1"/>
          </a:solidFill>
        </p:spPr>
        <p:txBody>
          <a:bodyPr wrap="square">
            <a:spAutoFit/>
          </a:bodyPr>
          <a:lstStyle>
            <a:defPPr>
              <a:defRPr lang="en-GB"/>
            </a:defPPr>
            <a:lvl1pPr algn="ctr">
              <a:defRPr sz="1100" b="1"/>
            </a:lvl1pPr>
          </a:lstStyle>
          <a:p>
            <a:r>
              <a:rPr lang="en-GB" sz="1050">
                <a:latin typeface="Calibri" panose="020F0502020204030204" pitchFamily="34" charset="0"/>
                <a:cs typeface="Calibri" panose="020F0502020204030204" pitchFamily="34" charset="0"/>
              </a:rPr>
              <a:t>Number of operators investing in, and operating commercial 5G FWA networks</a:t>
            </a:r>
          </a:p>
        </p:txBody>
      </p:sp>
      <p:graphicFrame>
        <p:nvGraphicFramePr>
          <p:cNvPr id="9" name="Chart 8">
            <a:extLst>
              <a:ext uri="{FF2B5EF4-FFF2-40B4-BE49-F238E27FC236}">
                <a16:creationId xmlns:a16="http://schemas.microsoft.com/office/drawing/2014/main" id="{A5493053-9A59-5465-4158-99BFBCA3EE5F}"/>
              </a:ext>
            </a:extLst>
          </p:cNvPr>
          <p:cNvGraphicFramePr>
            <a:graphicFrameLocks/>
          </p:cNvGraphicFramePr>
          <p:nvPr/>
        </p:nvGraphicFramePr>
        <p:xfrm>
          <a:off x="4412202" y="3228921"/>
          <a:ext cx="4577251" cy="1839863"/>
        </p:xfrm>
        <a:graphic>
          <a:graphicData uri="http://schemas.openxmlformats.org/drawingml/2006/chart">
            <c:chart xmlns:c="http://schemas.openxmlformats.org/drawingml/2006/chart" xmlns:r="http://schemas.openxmlformats.org/officeDocument/2006/relationships" r:id="rId3"/>
          </a:graphicData>
        </a:graphic>
      </p:graphicFrame>
      <p:pic>
        <p:nvPicPr>
          <p:cNvPr id="10" name="Picture 9">
            <a:extLst>
              <a:ext uri="{FF2B5EF4-FFF2-40B4-BE49-F238E27FC236}">
                <a16:creationId xmlns:a16="http://schemas.microsoft.com/office/drawing/2014/main" id="{8B72B92C-51CB-3283-BEA6-D2BFC7413D51}"/>
              </a:ext>
            </a:extLst>
          </p:cNvPr>
          <p:cNvPicPr>
            <a:picLocks noChangeAspect="1"/>
          </p:cNvPicPr>
          <p:nvPr/>
        </p:nvPicPr>
        <p:blipFill rotWithShape="1">
          <a:blip r:embed="rId4"/>
          <a:srcRect b="6244"/>
          <a:stretch/>
        </p:blipFill>
        <p:spPr>
          <a:xfrm>
            <a:off x="4598230" y="528694"/>
            <a:ext cx="4102220" cy="2364566"/>
          </a:xfrm>
          <a:prstGeom prst="rect">
            <a:avLst/>
          </a:prstGeom>
        </p:spPr>
      </p:pic>
    </p:spTree>
    <p:extLst>
      <p:ext uri="{BB962C8B-B14F-4D97-AF65-F5344CB8AC3E}">
        <p14:creationId xmlns:p14="http://schemas.microsoft.com/office/powerpoint/2010/main" val="3607752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A53A4-590D-F64E-A3BF-8125D03E0995}"/>
              </a:ext>
            </a:extLst>
          </p:cNvPr>
          <p:cNvSpPr>
            <a:spLocks noGrp="1"/>
          </p:cNvSpPr>
          <p:nvPr>
            <p:ph type="title"/>
          </p:nvPr>
        </p:nvSpPr>
        <p:spPr/>
        <p:txBody>
          <a:bodyPr/>
          <a:lstStyle/>
          <a:p>
            <a:r>
              <a:rPr lang="en-GB"/>
              <a:t>5G CPE</a:t>
            </a:r>
          </a:p>
        </p:txBody>
      </p:sp>
      <p:sp>
        <p:nvSpPr>
          <p:cNvPr id="3" name="Content Placeholder 2">
            <a:extLst>
              <a:ext uri="{FF2B5EF4-FFF2-40B4-BE49-F238E27FC236}">
                <a16:creationId xmlns:a16="http://schemas.microsoft.com/office/drawing/2014/main" id="{15BD2668-FC95-4440-8DCE-32B536F752B6}"/>
              </a:ext>
            </a:extLst>
          </p:cNvPr>
          <p:cNvSpPr>
            <a:spLocks noGrp="1"/>
          </p:cNvSpPr>
          <p:nvPr>
            <p:ph idx="1"/>
          </p:nvPr>
        </p:nvSpPr>
        <p:spPr>
          <a:xfrm>
            <a:off x="360000" y="1008000"/>
            <a:ext cx="3653200" cy="3759834"/>
          </a:xfrm>
        </p:spPr>
        <p:txBody>
          <a:bodyPr vert="horz" lIns="91440" tIns="45720" rIns="91440" bIns="45720" rtlCol="0" anchor="t">
            <a:normAutofit/>
          </a:bodyPr>
          <a:lstStyle/>
          <a:p>
            <a:r>
              <a:rPr lang="en-GB" dirty="0">
                <a:latin typeface="Calibri"/>
                <a:cs typeface="Calibri"/>
              </a:rPr>
              <a:t>277 5G FWA devices being tracked </a:t>
            </a:r>
            <a:endParaRPr lang="en-GB" dirty="0"/>
          </a:p>
          <a:p>
            <a:pPr lvl="1"/>
            <a:r>
              <a:rPr lang="en-GB" sz="1600" dirty="0">
                <a:latin typeface="Calibri"/>
                <a:cs typeface="Calibri"/>
              </a:rPr>
              <a:t>up from 245 end-November 2022</a:t>
            </a:r>
          </a:p>
          <a:p>
            <a:endParaRPr lang="en-GB" dirty="0"/>
          </a:p>
          <a:p>
            <a:r>
              <a:rPr lang="en-GB" dirty="0">
                <a:latin typeface="Calibri"/>
                <a:cs typeface="Calibri"/>
              </a:rPr>
              <a:t>Over 177 commercially available 5G FWA CPE devices</a:t>
            </a:r>
          </a:p>
          <a:p>
            <a:endParaRPr lang="en-GB" dirty="0"/>
          </a:p>
          <a:p>
            <a:r>
              <a:rPr lang="en-GB" dirty="0">
                <a:latin typeface="Calibri"/>
                <a:cs typeface="Calibri"/>
              </a:rPr>
              <a:t>5G FWA devices from 78 vendors</a:t>
            </a:r>
          </a:p>
          <a:p>
            <a:pPr lvl="1"/>
            <a:r>
              <a:rPr lang="en-GB" sz="1600" dirty="0">
                <a:latin typeface="Calibri"/>
                <a:cs typeface="Calibri"/>
              </a:rPr>
              <a:t>Up from 76 in November 2022</a:t>
            </a:r>
          </a:p>
        </p:txBody>
      </p:sp>
      <p:sp>
        <p:nvSpPr>
          <p:cNvPr id="4" name="Slide Number Placeholder 3">
            <a:extLst>
              <a:ext uri="{FF2B5EF4-FFF2-40B4-BE49-F238E27FC236}">
                <a16:creationId xmlns:a16="http://schemas.microsoft.com/office/drawing/2014/main" id="{CA8B84BB-B0F0-3E43-927C-F8E56F2F1C2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tx1"/>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8355AC6-E2A3-5C43-A505-B7385E82E22C}" type="slidenum">
              <a:rPr lang="en-GB" smtClean="0"/>
              <a:pPr/>
              <a:t>14</a:t>
            </a:fld>
            <a:endParaRPr lang="en-GB"/>
          </a:p>
        </p:txBody>
      </p:sp>
      <p:sp>
        <p:nvSpPr>
          <p:cNvPr id="18" name="TextBox 17">
            <a:extLst>
              <a:ext uri="{FF2B5EF4-FFF2-40B4-BE49-F238E27FC236}">
                <a16:creationId xmlns:a16="http://schemas.microsoft.com/office/drawing/2014/main" id="{5B4487F4-DFD9-4C93-9A9F-485EE0CD197A}"/>
              </a:ext>
            </a:extLst>
          </p:cNvPr>
          <p:cNvSpPr txBox="1"/>
          <p:nvPr/>
        </p:nvSpPr>
        <p:spPr>
          <a:xfrm>
            <a:off x="5423768" y="267954"/>
            <a:ext cx="2525296" cy="430887"/>
          </a:xfrm>
          <a:prstGeom prst="rect">
            <a:avLst/>
          </a:prstGeom>
          <a:noFill/>
        </p:spPr>
        <p:txBody>
          <a:bodyPr wrap="square">
            <a:spAutoFit/>
          </a:bodyPr>
          <a:lstStyle>
            <a:defPPr>
              <a:defRPr lang="en-GB"/>
            </a:defPPr>
            <a:lvl1pPr algn="ctr">
              <a:defRPr sz="1100" b="1"/>
            </a:lvl1pPr>
          </a:lstStyle>
          <a:p>
            <a:r>
              <a:rPr lang="en-GB"/>
              <a:t>Count of Announced 5G FWA CPE Devices in </a:t>
            </a:r>
            <a:r>
              <a:rPr lang="en-GB" err="1"/>
              <a:t>GAMBoD</a:t>
            </a:r>
            <a:endParaRPr lang="en-GB"/>
          </a:p>
        </p:txBody>
      </p:sp>
      <p:graphicFrame>
        <p:nvGraphicFramePr>
          <p:cNvPr id="8" name="Chart 7">
            <a:extLst>
              <a:ext uri="{FF2B5EF4-FFF2-40B4-BE49-F238E27FC236}">
                <a16:creationId xmlns:a16="http://schemas.microsoft.com/office/drawing/2014/main" id="{885CE34B-9E60-40A2-AEDD-615E8362A71B}"/>
              </a:ext>
            </a:extLst>
          </p:cNvPr>
          <p:cNvGraphicFramePr>
            <a:graphicFrameLocks/>
          </p:cNvGraphicFramePr>
          <p:nvPr/>
        </p:nvGraphicFramePr>
        <p:xfrm>
          <a:off x="4389119" y="870400"/>
          <a:ext cx="4536605" cy="38974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2742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196" y="466191"/>
            <a:ext cx="3704000" cy="737200"/>
          </a:xfrm>
        </p:spPr>
        <p:txBody>
          <a:bodyPr/>
          <a:lstStyle/>
          <a:p>
            <a:r>
              <a:rPr lang="en-GB" altLang="zh-CN"/>
              <a:t>A wide range of spectrum bands are supported</a:t>
            </a:r>
            <a:endParaRPr lang="zh-CN" altLang="en-US"/>
          </a:p>
        </p:txBody>
      </p:sp>
      <p:sp>
        <p:nvSpPr>
          <p:cNvPr id="3" name="Content Placeholder 2"/>
          <p:cNvSpPr>
            <a:spLocks noGrp="1"/>
          </p:cNvSpPr>
          <p:nvPr>
            <p:ph idx="1"/>
          </p:nvPr>
        </p:nvSpPr>
        <p:spPr>
          <a:xfrm>
            <a:off x="421432" y="1749509"/>
            <a:ext cx="3434064" cy="3044433"/>
          </a:xfrm>
        </p:spPr>
        <p:txBody>
          <a:bodyPr vert="horz" lIns="91440" tIns="45720" rIns="91440" bIns="45720" rtlCol="0" anchor="t">
            <a:noAutofit/>
          </a:bodyPr>
          <a:lstStyle/>
          <a:p>
            <a:pPr>
              <a:lnSpc>
                <a:spcPct val="100000"/>
              </a:lnSpc>
            </a:pPr>
            <a:r>
              <a:rPr lang="en-GB" altLang="zh-CN" sz="1200">
                <a:latin typeface="Calibri"/>
                <a:cs typeface="Calibri"/>
              </a:rPr>
              <a:t>C-band spectrum is most supported, in announced 5G devices, followed by 2.5GHz</a:t>
            </a:r>
          </a:p>
          <a:p>
            <a:pPr>
              <a:lnSpc>
                <a:spcPct val="100000"/>
              </a:lnSpc>
            </a:pPr>
            <a:r>
              <a:rPr lang="en-GB" altLang="zh-CN" sz="1200">
                <a:latin typeface="Calibri"/>
                <a:cs typeface="Calibri"/>
              </a:rPr>
              <a:t>Device support is more focused on sub-6 GHz so far</a:t>
            </a:r>
          </a:p>
          <a:p>
            <a:pPr>
              <a:lnSpc>
                <a:spcPct val="100000"/>
              </a:lnSpc>
            </a:pPr>
            <a:r>
              <a:rPr lang="en-GB" altLang="zh-CN" sz="1200">
                <a:latin typeface="Calibri"/>
                <a:cs typeface="Calibri"/>
              </a:rPr>
              <a:t>82% of all announced 5G devices are identified as supporting Sub-6 GHz</a:t>
            </a:r>
          </a:p>
          <a:p>
            <a:pPr>
              <a:lnSpc>
                <a:spcPct val="100000"/>
              </a:lnSpc>
            </a:pPr>
            <a:r>
              <a:rPr lang="en-GB" altLang="zh-CN" sz="1200">
                <a:latin typeface="Calibri"/>
                <a:cs typeface="Calibri"/>
              </a:rPr>
              <a:t>9.7% are understood to support </a:t>
            </a:r>
            <a:r>
              <a:rPr lang="en-GB" altLang="zh-CN" sz="1200" err="1">
                <a:latin typeface="Calibri"/>
                <a:cs typeface="Calibri"/>
              </a:rPr>
              <a:t>mmWave</a:t>
            </a:r>
            <a:r>
              <a:rPr lang="en-GB" altLang="zh-CN" sz="1200">
                <a:latin typeface="Calibri"/>
                <a:cs typeface="Calibri"/>
              </a:rPr>
              <a:t> spectrum</a:t>
            </a:r>
          </a:p>
          <a:p>
            <a:pPr>
              <a:lnSpc>
                <a:spcPct val="100000"/>
              </a:lnSpc>
            </a:pPr>
            <a:r>
              <a:rPr lang="en-GB" altLang="zh-CN" sz="1200">
                <a:latin typeface="Calibri"/>
                <a:cs typeface="Calibri"/>
              </a:rPr>
              <a:t>Spectrum support in chipsets covers low-band, mid-band and high-band spectrum </a:t>
            </a:r>
            <a:endParaRPr lang="en-GB" altLang="zh-CN" sz="1200"/>
          </a:p>
          <a:p>
            <a:pPr lvl="1">
              <a:lnSpc>
                <a:spcPct val="100000"/>
              </a:lnSpc>
            </a:pPr>
            <a:r>
              <a:rPr lang="en-GB" altLang="zh-CN" sz="1050">
                <a:latin typeface="Calibri"/>
                <a:cs typeface="Calibri"/>
              </a:rPr>
              <a:t>81 5G chipsets support sub-6 GHz</a:t>
            </a:r>
          </a:p>
          <a:p>
            <a:pPr lvl="1">
              <a:lnSpc>
                <a:spcPct val="100000"/>
              </a:lnSpc>
            </a:pPr>
            <a:r>
              <a:rPr lang="en-GB" altLang="zh-CN" sz="1050">
                <a:latin typeface="Calibri"/>
                <a:cs typeface="Calibri"/>
              </a:rPr>
              <a:t>51 support </a:t>
            </a:r>
            <a:r>
              <a:rPr lang="en-GB" altLang="zh-CN" sz="1050" err="1">
                <a:latin typeface="Calibri"/>
                <a:cs typeface="Calibri"/>
              </a:rPr>
              <a:t>mmWave</a:t>
            </a:r>
            <a:r>
              <a:rPr lang="en-GB" altLang="zh-CN" sz="1050">
                <a:latin typeface="Calibri"/>
                <a:cs typeface="Calibri"/>
              </a:rPr>
              <a:t> spectrum</a:t>
            </a:r>
            <a:br>
              <a:rPr lang="en-GB" altLang="zh-CN" sz="1050"/>
            </a:br>
            <a:endParaRPr lang="en-GB" altLang="zh-CN" sz="1050"/>
          </a:p>
        </p:txBody>
      </p:sp>
      <p:sp>
        <p:nvSpPr>
          <p:cNvPr id="5" name="Slide Number Placeholder 4">
            <a:extLst>
              <a:ext uri="{FF2B5EF4-FFF2-40B4-BE49-F238E27FC236}">
                <a16:creationId xmlns:a16="http://schemas.microsoft.com/office/drawing/2014/main" id="{68A00C19-7F66-E7B2-0F1B-08A831B61C2C}"/>
              </a:ext>
            </a:extLst>
          </p:cNvPr>
          <p:cNvSpPr>
            <a:spLocks noGrp="1"/>
          </p:cNvSpPr>
          <p:nvPr>
            <p:ph type="sldNum" sz="quarter" idx="10"/>
          </p:nvPr>
        </p:nvSpPr>
        <p:spPr/>
        <p:txBody>
          <a:bodyPr/>
          <a:lstStyle/>
          <a:p>
            <a:pPr>
              <a:defRPr/>
            </a:pPr>
            <a:fld id="{78F22E5A-82F0-A94D-8863-0012B0393A24}" type="slidenum">
              <a:rPr lang="en-GB" smtClean="0"/>
              <a:pPr>
                <a:defRPr/>
              </a:pPr>
              <a:t>15</a:t>
            </a:fld>
            <a:endParaRPr lang="en-GB"/>
          </a:p>
        </p:txBody>
      </p:sp>
      <p:sp>
        <p:nvSpPr>
          <p:cNvPr id="7" name="Title 3">
            <a:extLst>
              <a:ext uri="{FF2B5EF4-FFF2-40B4-BE49-F238E27FC236}">
                <a16:creationId xmlns:a16="http://schemas.microsoft.com/office/drawing/2014/main" id="{75E7FA1D-C99C-9916-491C-E27C8ED29441}"/>
              </a:ext>
            </a:extLst>
          </p:cNvPr>
          <p:cNvSpPr txBox="1">
            <a:spLocks/>
          </p:cNvSpPr>
          <p:nvPr/>
        </p:nvSpPr>
        <p:spPr bwMode="auto">
          <a:xfrm>
            <a:off x="4322891" y="377793"/>
            <a:ext cx="2108556" cy="176796"/>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algn="ctr"/>
            <a:r>
              <a:rPr lang="en-GB" sz="1000" b="1" spc="0" dirty="0">
                <a:solidFill>
                  <a:schemeClr val="accent1"/>
                </a:solidFill>
                <a:latin typeface="Calibri" panose="020F0502020204030204" pitchFamily="34" charset="0"/>
                <a:cs typeface="Calibri" panose="020F0502020204030204" pitchFamily="34" charset="0"/>
              </a:rPr>
              <a:t>5G chipsets by type, Feb 2023</a:t>
            </a:r>
          </a:p>
        </p:txBody>
      </p:sp>
      <p:graphicFrame>
        <p:nvGraphicFramePr>
          <p:cNvPr id="9" name="Chart 8">
            <a:extLst>
              <a:ext uri="{FF2B5EF4-FFF2-40B4-BE49-F238E27FC236}">
                <a16:creationId xmlns:a16="http://schemas.microsoft.com/office/drawing/2014/main" id="{12294FA1-7A45-FAFC-E74E-1A20D9D69F5B}"/>
              </a:ext>
            </a:extLst>
          </p:cNvPr>
          <p:cNvGraphicFramePr>
            <a:graphicFrameLocks/>
          </p:cNvGraphicFramePr>
          <p:nvPr/>
        </p:nvGraphicFramePr>
        <p:xfrm>
          <a:off x="4113902" y="489900"/>
          <a:ext cx="2526534" cy="2209157"/>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3">
            <a:extLst>
              <a:ext uri="{FF2B5EF4-FFF2-40B4-BE49-F238E27FC236}">
                <a16:creationId xmlns:a16="http://schemas.microsoft.com/office/drawing/2014/main" id="{12C4660F-051A-EBE3-A568-AE9EC4B1549E}"/>
              </a:ext>
            </a:extLst>
          </p:cNvPr>
          <p:cNvSpPr txBox="1">
            <a:spLocks/>
          </p:cNvSpPr>
          <p:nvPr/>
        </p:nvSpPr>
        <p:spPr bwMode="auto">
          <a:xfrm>
            <a:off x="6829848" y="379452"/>
            <a:ext cx="2239755" cy="27774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algn="ctr"/>
            <a:r>
              <a:rPr lang="en-GB" sz="1000" b="1" spc="0" dirty="0">
                <a:solidFill>
                  <a:schemeClr val="accent1"/>
                </a:solidFill>
                <a:latin typeface="Calibri" panose="020F0502020204030204" pitchFamily="34" charset="0"/>
                <a:cs typeface="Calibri" panose="020F0502020204030204" pitchFamily="34" charset="0"/>
              </a:rPr>
              <a:t>Catalogued spectrum band support, announced 5G devices, Feb 23</a:t>
            </a:r>
          </a:p>
        </p:txBody>
      </p:sp>
      <p:sp>
        <p:nvSpPr>
          <p:cNvPr id="12" name="Title 3">
            <a:extLst>
              <a:ext uri="{FF2B5EF4-FFF2-40B4-BE49-F238E27FC236}">
                <a16:creationId xmlns:a16="http://schemas.microsoft.com/office/drawing/2014/main" id="{89C95AEE-01B0-2737-63F9-E8708182E374}"/>
              </a:ext>
            </a:extLst>
          </p:cNvPr>
          <p:cNvSpPr txBox="1">
            <a:spLocks/>
          </p:cNvSpPr>
          <p:nvPr/>
        </p:nvSpPr>
        <p:spPr bwMode="auto">
          <a:xfrm>
            <a:off x="4257291" y="2766518"/>
            <a:ext cx="2239755" cy="27774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algn="ctr"/>
            <a:r>
              <a:rPr lang="en-GB" sz="1000" b="1" spc="0">
                <a:solidFill>
                  <a:schemeClr val="accent1"/>
                </a:solidFill>
                <a:latin typeface="Calibri" panose="020F0502020204030204" pitchFamily="34" charset="0"/>
                <a:cs typeface="Calibri" panose="020F0502020204030204" pitchFamily="34" charset="0"/>
              </a:rPr>
              <a:t>Spectrum capabilities, announced 5G devices</a:t>
            </a:r>
          </a:p>
        </p:txBody>
      </p:sp>
      <p:graphicFrame>
        <p:nvGraphicFramePr>
          <p:cNvPr id="4" name="Chart 3">
            <a:extLst>
              <a:ext uri="{FF2B5EF4-FFF2-40B4-BE49-F238E27FC236}">
                <a16:creationId xmlns:a16="http://schemas.microsoft.com/office/drawing/2014/main" id="{2F063235-D52B-4C5F-A7E2-70EC55359BA0}"/>
              </a:ext>
            </a:extLst>
          </p:cNvPr>
          <p:cNvGraphicFramePr>
            <a:graphicFrameLocks/>
          </p:cNvGraphicFramePr>
          <p:nvPr/>
        </p:nvGraphicFramePr>
        <p:xfrm>
          <a:off x="4117355" y="3088772"/>
          <a:ext cx="2675198" cy="19017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a:extLst>
              <a:ext uri="{FF2B5EF4-FFF2-40B4-BE49-F238E27FC236}">
                <a16:creationId xmlns:a16="http://schemas.microsoft.com/office/drawing/2014/main" id="{F9F950F7-DD08-4AB7-8F22-214A7D06DA3E}"/>
              </a:ext>
            </a:extLst>
          </p:cNvPr>
          <p:cNvGraphicFramePr>
            <a:graphicFrameLocks/>
          </p:cNvGraphicFramePr>
          <p:nvPr/>
        </p:nvGraphicFramePr>
        <p:xfrm>
          <a:off x="6564816" y="691957"/>
          <a:ext cx="2505848" cy="421558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10440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F01FBC1C-01B0-9945-AD4C-1ED5A6F436D8}"/>
              </a:ext>
            </a:extLst>
          </p:cNvPr>
          <p:cNvSpPr/>
          <p:nvPr/>
        </p:nvSpPr>
        <p:spPr>
          <a:xfrm>
            <a:off x="4169786" y="2571751"/>
            <a:ext cx="4853897" cy="1828800"/>
          </a:xfrm>
          <a:prstGeom prst="ellipse">
            <a:avLst/>
          </a:prstGeom>
          <a:solidFill>
            <a:schemeClr val="accent1">
              <a:alpha val="21000"/>
            </a:schemeClr>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1200"/>
          </a:p>
        </p:txBody>
      </p:sp>
      <p:sp>
        <p:nvSpPr>
          <p:cNvPr id="24" name="Title 23">
            <a:extLst>
              <a:ext uri="{FF2B5EF4-FFF2-40B4-BE49-F238E27FC236}">
                <a16:creationId xmlns:a16="http://schemas.microsoft.com/office/drawing/2014/main" id="{14A8C72D-3CD4-C54D-9725-0612DEEA2269}"/>
              </a:ext>
            </a:extLst>
          </p:cNvPr>
          <p:cNvSpPr>
            <a:spLocks noGrp="1"/>
          </p:cNvSpPr>
          <p:nvPr>
            <p:ph type="title"/>
          </p:nvPr>
        </p:nvSpPr>
        <p:spPr/>
        <p:txBody>
          <a:bodyPr/>
          <a:lstStyle/>
          <a:p>
            <a:r>
              <a:rPr lang="en-GB"/>
              <a:t>About GSA</a:t>
            </a:r>
          </a:p>
        </p:txBody>
      </p:sp>
      <p:sp>
        <p:nvSpPr>
          <p:cNvPr id="25" name="Content Placeholder 24">
            <a:extLst>
              <a:ext uri="{FF2B5EF4-FFF2-40B4-BE49-F238E27FC236}">
                <a16:creationId xmlns:a16="http://schemas.microsoft.com/office/drawing/2014/main" id="{DF14F76F-C412-5B4D-A9E8-DB34864BF874}"/>
              </a:ext>
            </a:extLst>
          </p:cNvPr>
          <p:cNvSpPr>
            <a:spLocks noGrp="1"/>
          </p:cNvSpPr>
          <p:nvPr>
            <p:ph idx="1"/>
          </p:nvPr>
        </p:nvSpPr>
        <p:spPr>
          <a:xfrm>
            <a:off x="359999" y="793779"/>
            <a:ext cx="3587865" cy="4095965"/>
          </a:xfrm>
        </p:spPr>
        <p:txBody>
          <a:bodyPr>
            <a:normAutofit/>
          </a:bodyPr>
          <a:lstStyle/>
          <a:p>
            <a:pPr>
              <a:lnSpc>
                <a:spcPct val="100000"/>
              </a:lnSpc>
            </a:pPr>
            <a:r>
              <a:rPr lang="en-GB" sz="1400" dirty="0"/>
              <a:t>Representing the global mobile ecosystem since 1998</a:t>
            </a:r>
          </a:p>
          <a:p>
            <a:r>
              <a:rPr lang="en-GB" sz="1400" dirty="0"/>
              <a:t>9 Major Industry Executives</a:t>
            </a:r>
          </a:p>
          <a:p>
            <a:pPr marL="0" indent="0">
              <a:buNone/>
            </a:pPr>
            <a:endParaRPr lang="en-GB" sz="1600" dirty="0"/>
          </a:p>
          <a:p>
            <a:pPr>
              <a:lnSpc>
                <a:spcPct val="100000"/>
              </a:lnSpc>
            </a:pPr>
            <a:r>
              <a:rPr lang="en-GB" sz="1600" dirty="0"/>
              <a:t>Extensive research &amp; database</a:t>
            </a:r>
          </a:p>
          <a:p>
            <a:pPr lvl="1"/>
            <a:r>
              <a:rPr lang="en-GB" sz="1200" dirty="0"/>
              <a:t>Free industry reports</a:t>
            </a:r>
          </a:p>
          <a:p>
            <a:pPr lvl="1"/>
            <a:r>
              <a:rPr lang="en-GB" sz="1200" dirty="0"/>
              <a:t>Member reports &amp; GAMBoD Access</a:t>
            </a:r>
          </a:p>
          <a:p>
            <a:pPr>
              <a:lnSpc>
                <a:spcPct val="100000"/>
              </a:lnSpc>
            </a:pPr>
            <a:r>
              <a:rPr lang="en-GB" sz="1400" dirty="0"/>
              <a:t>GSA Spectrum Group </a:t>
            </a:r>
          </a:p>
          <a:p>
            <a:pPr lvl="1">
              <a:lnSpc>
                <a:spcPct val="100000"/>
              </a:lnSpc>
            </a:pPr>
            <a:r>
              <a:rPr lang="en-GB" sz="1200" dirty="0"/>
              <a:t>185+ participants regionally grouped</a:t>
            </a:r>
          </a:p>
          <a:p>
            <a:r>
              <a:rPr lang="en-GB" sz="1400" dirty="0"/>
              <a:t>GSA Standards Group</a:t>
            </a:r>
          </a:p>
          <a:p>
            <a:pPr lvl="1"/>
            <a:r>
              <a:rPr lang="en-GB" sz="1200" dirty="0"/>
              <a:t>6G-Joint Working Group</a:t>
            </a:r>
          </a:p>
          <a:p>
            <a:r>
              <a:rPr lang="en-GB" sz="1400" dirty="0"/>
              <a:t>Focused Working Groups &amp; Forums</a:t>
            </a:r>
          </a:p>
          <a:p>
            <a:r>
              <a:rPr lang="en-GB" dirty="0"/>
              <a:t>80+</a:t>
            </a:r>
            <a:r>
              <a:rPr lang="en-GB" sz="1400" dirty="0"/>
              <a:t> Associates subscribing to GSA data</a:t>
            </a:r>
          </a:p>
          <a:p>
            <a:pPr lvl="1"/>
            <a:r>
              <a:rPr lang="en-GB" sz="1200" dirty="0"/>
              <a:t>Regulators-Analysts-MNOs etc.</a:t>
            </a:r>
          </a:p>
          <a:p>
            <a:pPr marL="0" indent="0">
              <a:buNone/>
            </a:pPr>
            <a:endParaRPr lang="en-GB" sz="1400" dirty="0"/>
          </a:p>
        </p:txBody>
      </p:sp>
      <p:pic>
        <p:nvPicPr>
          <p:cNvPr id="3" name="Picture 2" descr="A black sign with white text&#10;&#10;Description automatically generated">
            <a:extLst>
              <a:ext uri="{FF2B5EF4-FFF2-40B4-BE49-F238E27FC236}">
                <a16:creationId xmlns:a16="http://schemas.microsoft.com/office/drawing/2014/main" id="{41722938-10A8-634D-BD1A-0DBCF6FDA2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74215" y="3988831"/>
            <a:ext cx="3299062" cy="857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a:extLst>
              <a:ext uri="{FF2B5EF4-FFF2-40B4-BE49-F238E27FC236}">
                <a16:creationId xmlns:a16="http://schemas.microsoft.com/office/drawing/2014/main" id="{A107E744-2784-8F4C-AB10-7EF0874C6C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29453" y="3185035"/>
            <a:ext cx="1094315" cy="666105"/>
          </a:xfrm>
          <a:prstGeom prst="rect">
            <a:avLst/>
          </a:prstGeom>
          <a:ln w="3175">
            <a:solidFill>
              <a:schemeClr val="bg1"/>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4326ED34-7C6E-CE44-BD40-47E7B967E3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8328" y="3677426"/>
            <a:ext cx="282250" cy="242559"/>
          </a:xfrm>
          <a:prstGeom prst="rect">
            <a:avLst/>
          </a:prstGeom>
        </p:spPr>
      </p:pic>
      <p:sp>
        <p:nvSpPr>
          <p:cNvPr id="10" name="TextBox 9">
            <a:extLst>
              <a:ext uri="{FF2B5EF4-FFF2-40B4-BE49-F238E27FC236}">
                <a16:creationId xmlns:a16="http://schemas.microsoft.com/office/drawing/2014/main" id="{EFEC5105-E202-014E-B9AC-7F68A29CAB6C}"/>
              </a:ext>
            </a:extLst>
          </p:cNvPr>
          <p:cNvSpPr txBox="1"/>
          <p:nvPr/>
        </p:nvSpPr>
        <p:spPr>
          <a:xfrm>
            <a:off x="4461792" y="2938728"/>
            <a:ext cx="729815" cy="276999"/>
          </a:xfrm>
          <a:prstGeom prst="rect">
            <a:avLst/>
          </a:prstGeom>
          <a:noFill/>
        </p:spPr>
        <p:txBody>
          <a:bodyPr wrap="none" rtlCol="0">
            <a:spAutoFit/>
          </a:bodyPr>
          <a:lstStyle/>
          <a:p>
            <a:r>
              <a:rPr lang="en-GB" sz="1200" dirty="0"/>
              <a:t>Devices</a:t>
            </a:r>
          </a:p>
        </p:txBody>
      </p:sp>
      <p:sp>
        <p:nvSpPr>
          <p:cNvPr id="21" name="TextBox 20">
            <a:extLst>
              <a:ext uri="{FF2B5EF4-FFF2-40B4-BE49-F238E27FC236}">
                <a16:creationId xmlns:a16="http://schemas.microsoft.com/office/drawing/2014/main" id="{CBA8BAE9-DA40-E448-8EE7-86C8BE1ED696}"/>
              </a:ext>
            </a:extLst>
          </p:cNvPr>
          <p:cNvSpPr txBox="1"/>
          <p:nvPr/>
        </p:nvSpPr>
        <p:spPr>
          <a:xfrm>
            <a:off x="5563621" y="2710647"/>
            <a:ext cx="870751" cy="276999"/>
          </a:xfrm>
          <a:prstGeom prst="rect">
            <a:avLst/>
          </a:prstGeom>
          <a:noFill/>
        </p:spPr>
        <p:txBody>
          <a:bodyPr wrap="none" rtlCol="0">
            <a:spAutoFit/>
          </a:bodyPr>
          <a:lstStyle/>
          <a:p>
            <a:r>
              <a:rPr lang="en-GB" sz="1200"/>
              <a:t>Networks</a:t>
            </a:r>
          </a:p>
        </p:txBody>
      </p:sp>
      <p:pic>
        <p:nvPicPr>
          <p:cNvPr id="14" name="Picture 13">
            <a:extLst>
              <a:ext uri="{FF2B5EF4-FFF2-40B4-BE49-F238E27FC236}">
                <a16:creationId xmlns:a16="http://schemas.microsoft.com/office/drawing/2014/main" id="{5693A20B-B053-664D-9AD6-B57D70C7E6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74289" y="3120526"/>
            <a:ext cx="1009918" cy="675423"/>
          </a:xfrm>
          <a:prstGeom prst="rect">
            <a:avLst/>
          </a:prstGeom>
          <a:ln w="3175">
            <a:solidFill>
              <a:schemeClr val="bg1"/>
            </a:solidFill>
          </a:ln>
          <a:effectLst>
            <a:outerShdw blurRad="50800" dist="38100" dir="2700000" algn="tl" rotWithShape="0">
              <a:prstClr val="black">
                <a:alpha val="40000"/>
              </a:prstClr>
            </a:outerShdw>
          </a:effectLst>
        </p:spPr>
      </p:pic>
      <p:sp>
        <p:nvSpPr>
          <p:cNvPr id="26" name="TextBox 25">
            <a:extLst>
              <a:ext uri="{FF2B5EF4-FFF2-40B4-BE49-F238E27FC236}">
                <a16:creationId xmlns:a16="http://schemas.microsoft.com/office/drawing/2014/main" id="{DB47C11A-D9AD-D54D-AA49-8D0A8B618691}"/>
              </a:ext>
            </a:extLst>
          </p:cNvPr>
          <p:cNvSpPr txBox="1"/>
          <p:nvPr/>
        </p:nvSpPr>
        <p:spPr>
          <a:xfrm>
            <a:off x="6630422" y="2871068"/>
            <a:ext cx="994631" cy="276999"/>
          </a:xfrm>
          <a:prstGeom prst="rect">
            <a:avLst/>
          </a:prstGeom>
          <a:noFill/>
        </p:spPr>
        <p:txBody>
          <a:bodyPr wrap="none" rtlCol="0">
            <a:spAutoFit/>
          </a:bodyPr>
          <a:lstStyle/>
          <a:p>
            <a:r>
              <a:rPr lang="en-GB" sz="1200"/>
              <a:t>Technology</a:t>
            </a:r>
          </a:p>
        </p:txBody>
      </p:sp>
      <p:pic>
        <p:nvPicPr>
          <p:cNvPr id="17" name="Picture 16">
            <a:extLst>
              <a:ext uri="{FF2B5EF4-FFF2-40B4-BE49-F238E27FC236}">
                <a16:creationId xmlns:a16="http://schemas.microsoft.com/office/drawing/2014/main" id="{30AD5B81-EF3B-8D4C-92A8-D982CCC7A7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3381" y="3012116"/>
            <a:ext cx="1024486" cy="665310"/>
          </a:xfrm>
          <a:prstGeom prst="rect">
            <a:avLst/>
          </a:prstGeom>
          <a:ln w="3175">
            <a:solidFill>
              <a:schemeClr val="bg1"/>
            </a:solidFill>
          </a:ln>
          <a:effectLst>
            <a:outerShdw blurRad="50800" dist="38100" dir="2700000" algn="tl" rotWithShape="0">
              <a:prstClr val="black">
                <a:alpha val="40000"/>
              </a:prstClr>
            </a:outerShdw>
          </a:effectLst>
        </p:spPr>
      </p:pic>
      <p:sp>
        <p:nvSpPr>
          <p:cNvPr id="27" name="TextBox 26">
            <a:extLst>
              <a:ext uri="{FF2B5EF4-FFF2-40B4-BE49-F238E27FC236}">
                <a16:creationId xmlns:a16="http://schemas.microsoft.com/office/drawing/2014/main" id="{E49BF7F6-1079-8442-AB73-10B97272A1D0}"/>
              </a:ext>
            </a:extLst>
          </p:cNvPr>
          <p:cNvSpPr txBox="1"/>
          <p:nvPr/>
        </p:nvSpPr>
        <p:spPr>
          <a:xfrm>
            <a:off x="7835465" y="3652313"/>
            <a:ext cx="805029" cy="276999"/>
          </a:xfrm>
          <a:prstGeom prst="rect">
            <a:avLst/>
          </a:prstGeom>
          <a:noFill/>
        </p:spPr>
        <p:txBody>
          <a:bodyPr wrap="none" rtlCol="0">
            <a:spAutoFit/>
          </a:bodyPr>
          <a:lstStyle/>
          <a:p>
            <a:r>
              <a:rPr lang="en-GB" sz="1200"/>
              <a:t>Auctions</a:t>
            </a:r>
          </a:p>
        </p:txBody>
      </p:sp>
      <p:sp>
        <p:nvSpPr>
          <p:cNvPr id="28" name="TextBox 27">
            <a:extLst>
              <a:ext uri="{FF2B5EF4-FFF2-40B4-BE49-F238E27FC236}">
                <a16:creationId xmlns:a16="http://schemas.microsoft.com/office/drawing/2014/main" id="{81905A8F-C61D-504B-A92A-6E89EEAD6A33}"/>
              </a:ext>
            </a:extLst>
          </p:cNvPr>
          <p:cNvSpPr txBox="1"/>
          <p:nvPr/>
        </p:nvSpPr>
        <p:spPr>
          <a:xfrm>
            <a:off x="5574817" y="3641867"/>
            <a:ext cx="798617" cy="276999"/>
          </a:xfrm>
          <a:prstGeom prst="rect">
            <a:avLst/>
          </a:prstGeom>
          <a:noFill/>
        </p:spPr>
        <p:txBody>
          <a:bodyPr wrap="none" rtlCol="0">
            <a:spAutoFit/>
          </a:bodyPr>
          <a:lstStyle/>
          <a:p>
            <a:r>
              <a:rPr lang="en-GB" sz="1200"/>
              <a:t>Chipsets</a:t>
            </a:r>
          </a:p>
        </p:txBody>
      </p:sp>
      <p:sp>
        <p:nvSpPr>
          <p:cNvPr id="30" name="TextBox 29">
            <a:extLst>
              <a:ext uri="{FF2B5EF4-FFF2-40B4-BE49-F238E27FC236}">
                <a16:creationId xmlns:a16="http://schemas.microsoft.com/office/drawing/2014/main" id="{49369BB1-AE89-CA44-B13C-27024B9788B3}"/>
              </a:ext>
            </a:extLst>
          </p:cNvPr>
          <p:cNvSpPr txBox="1"/>
          <p:nvPr/>
        </p:nvSpPr>
        <p:spPr>
          <a:xfrm>
            <a:off x="7835465" y="2737913"/>
            <a:ext cx="878767" cy="276999"/>
          </a:xfrm>
          <a:prstGeom prst="rect">
            <a:avLst/>
          </a:prstGeom>
          <a:noFill/>
        </p:spPr>
        <p:txBody>
          <a:bodyPr wrap="none" rtlCol="0">
            <a:spAutoFit/>
          </a:bodyPr>
          <a:lstStyle/>
          <a:p>
            <a:r>
              <a:rPr lang="en-GB" sz="1200"/>
              <a:t>Spectrum</a:t>
            </a:r>
          </a:p>
        </p:txBody>
      </p:sp>
      <p:sp>
        <p:nvSpPr>
          <p:cNvPr id="20" name="Hexagon 19">
            <a:extLst>
              <a:ext uri="{FF2B5EF4-FFF2-40B4-BE49-F238E27FC236}">
                <a16:creationId xmlns:a16="http://schemas.microsoft.com/office/drawing/2014/main" id="{CEBAECE2-F064-0B46-8167-3697598B0C00}"/>
              </a:ext>
            </a:extLst>
          </p:cNvPr>
          <p:cNvSpPr/>
          <p:nvPr/>
        </p:nvSpPr>
        <p:spPr>
          <a:xfrm>
            <a:off x="4822159" y="383982"/>
            <a:ext cx="1088617" cy="938463"/>
          </a:xfrm>
          <a:prstGeom prst="hexagon">
            <a:avLst/>
          </a:prstGeom>
          <a:solidFill>
            <a:schemeClr val="accent4"/>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Spectrum Group</a:t>
            </a:r>
          </a:p>
        </p:txBody>
      </p:sp>
      <p:sp>
        <p:nvSpPr>
          <p:cNvPr id="32" name="Hexagon 31">
            <a:extLst>
              <a:ext uri="{FF2B5EF4-FFF2-40B4-BE49-F238E27FC236}">
                <a16:creationId xmlns:a16="http://schemas.microsoft.com/office/drawing/2014/main" id="{12B21951-F32E-3A40-A48D-EC0B926BF222}"/>
              </a:ext>
            </a:extLst>
          </p:cNvPr>
          <p:cNvSpPr/>
          <p:nvPr/>
        </p:nvSpPr>
        <p:spPr>
          <a:xfrm>
            <a:off x="4830774" y="1351622"/>
            <a:ext cx="1088617" cy="938463"/>
          </a:xfrm>
          <a:prstGeom prst="hexagon">
            <a:avLst/>
          </a:prstGeom>
          <a:solidFill>
            <a:srgbClr val="7030A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Standards Group</a:t>
            </a:r>
          </a:p>
        </p:txBody>
      </p:sp>
      <p:sp>
        <p:nvSpPr>
          <p:cNvPr id="33" name="Hexagon 32">
            <a:extLst>
              <a:ext uri="{FF2B5EF4-FFF2-40B4-BE49-F238E27FC236}">
                <a16:creationId xmlns:a16="http://schemas.microsoft.com/office/drawing/2014/main" id="{58AE4899-1415-CC44-817A-F465631DD992}"/>
              </a:ext>
            </a:extLst>
          </p:cNvPr>
          <p:cNvSpPr/>
          <p:nvPr/>
        </p:nvSpPr>
        <p:spPr>
          <a:xfrm>
            <a:off x="5713089" y="856765"/>
            <a:ext cx="1088617" cy="938463"/>
          </a:xfrm>
          <a:prstGeom prst="hexagon">
            <a:avLst/>
          </a:prstGeom>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Research Group</a:t>
            </a:r>
          </a:p>
        </p:txBody>
      </p:sp>
      <p:sp>
        <p:nvSpPr>
          <p:cNvPr id="34" name="Hexagon 33">
            <a:extLst>
              <a:ext uri="{FF2B5EF4-FFF2-40B4-BE49-F238E27FC236}">
                <a16:creationId xmlns:a16="http://schemas.microsoft.com/office/drawing/2014/main" id="{711536C8-EC38-754B-B334-EA3C77B80D75}"/>
              </a:ext>
            </a:extLst>
          </p:cNvPr>
          <p:cNvSpPr/>
          <p:nvPr/>
        </p:nvSpPr>
        <p:spPr>
          <a:xfrm>
            <a:off x="6595590" y="1343054"/>
            <a:ext cx="1088617" cy="938463"/>
          </a:xfrm>
          <a:prstGeom prst="hexagon">
            <a:avLst/>
          </a:prstGeom>
          <a:solidFill>
            <a:schemeClr val="accent5"/>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Marketing Group</a:t>
            </a:r>
          </a:p>
        </p:txBody>
      </p:sp>
      <p:sp>
        <p:nvSpPr>
          <p:cNvPr id="35" name="Hexagon 34">
            <a:extLst>
              <a:ext uri="{FF2B5EF4-FFF2-40B4-BE49-F238E27FC236}">
                <a16:creationId xmlns:a16="http://schemas.microsoft.com/office/drawing/2014/main" id="{9BCFADBE-0683-B844-B332-3C138A6EA84C}"/>
              </a:ext>
            </a:extLst>
          </p:cNvPr>
          <p:cNvSpPr/>
          <p:nvPr/>
        </p:nvSpPr>
        <p:spPr>
          <a:xfrm>
            <a:off x="7477905" y="864119"/>
            <a:ext cx="1088617" cy="938463"/>
          </a:xfrm>
          <a:prstGeom prst="hexagon">
            <a:avLst/>
          </a:prstGeom>
          <a:solidFill>
            <a:srgbClr val="00206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Private Mobile Networks Group</a:t>
            </a:r>
          </a:p>
        </p:txBody>
      </p:sp>
      <p:sp>
        <p:nvSpPr>
          <p:cNvPr id="36" name="Hexagon 35">
            <a:extLst>
              <a:ext uri="{FF2B5EF4-FFF2-40B4-BE49-F238E27FC236}">
                <a16:creationId xmlns:a16="http://schemas.microsoft.com/office/drawing/2014/main" id="{BFF3C24C-5EDA-FF4A-ABE2-B79F0250E70C}"/>
              </a:ext>
            </a:extLst>
          </p:cNvPr>
          <p:cNvSpPr/>
          <p:nvPr/>
        </p:nvSpPr>
        <p:spPr>
          <a:xfrm>
            <a:off x="6595998" y="375960"/>
            <a:ext cx="1088617" cy="938463"/>
          </a:xfrm>
          <a:prstGeom prst="hexagon">
            <a:avLst/>
          </a:prstGeom>
          <a:solidFill>
            <a:srgbClr val="00B05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a:t>Fixed Wireless Access Group</a:t>
            </a:r>
          </a:p>
        </p:txBody>
      </p:sp>
      <p:pic>
        <p:nvPicPr>
          <p:cNvPr id="23" name="Picture 22">
            <a:extLst>
              <a:ext uri="{FF2B5EF4-FFF2-40B4-BE49-F238E27FC236}">
                <a16:creationId xmlns:a16="http://schemas.microsoft.com/office/drawing/2014/main" id="{D75CFC8A-A925-8849-9E86-2D25A8A3C3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75857" y="418859"/>
            <a:ext cx="506354" cy="292789"/>
          </a:xfrm>
          <a:prstGeom prst="rect">
            <a:avLst/>
          </a:prstGeom>
        </p:spPr>
      </p:pic>
      <p:pic>
        <p:nvPicPr>
          <p:cNvPr id="38" name="Picture 37">
            <a:extLst>
              <a:ext uri="{FF2B5EF4-FFF2-40B4-BE49-F238E27FC236}">
                <a16:creationId xmlns:a16="http://schemas.microsoft.com/office/drawing/2014/main" id="{7B9477CC-0875-6F4F-BF97-5D01CFC4B6C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509945" y="1973476"/>
            <a:ext cx="525445" cy="208423"/>
          </a:xfrm>
          <a:prstGeom prst="rect">
            <a:avLst/>
          </a:prstGeom>
        </p:spPr>
      </p:pic>
      <p:pic>
        <p:nvPicPr>
          <p:cNvPr id="40" name="Picture 39">
            <a:extLst>
              <a:ext uri="{FF2B5EF4-FFF2-40B4-BE49-F238E27FC236}">
                <a16:creationId xmlns:a16="http://schemas.microsoft.com/office/drawing/2014/main" id="{3547F905-6CAF-6C48-9594-13EE311A98F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80551" y="1833252"/>
            <a:ext cx="568855" cy="350664"/>
          </a:xfrm>
          <a:prstGeom prst="rect">
            <a:avLst/>
          </a:prstGeom>
        </p:spPr>
      </p:pic>
      <p:pic>
        <p:nvPicPr>
          <p:cNvPr id="51" name="Picture 50">
            <a:extLst>
              <a:ext uri="{FF2B5EF4-FFF2-40B4-BE49-F238E27FC236}">
                <a16:creationId xmlns:a16="http://schemas.microsoft.com/office/drawing/2014/main" id="{FA6F3299-89D3-0E4A-854F-D73999F2B83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492679" y="2975076"/>
            <a:ext cx="1115562" cy="670665"/>
          </a:xfrm>
          <a:prstGeom prst="rect">
            <a:avLst/>
          </a:prstGeom>
          <a:ln w="3175">
            <a:solidFill>
              <a:schemeClr val="bg1"/>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477DCBC4-05E3-A64D-845A-2ADB24A7E8F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82643" y="3063755"/>
            <a:ext cx="282250" cy="242559"/>
          </a:xfrm>
          <a:prstGeom prst="rect">
            <a:avLst/>
          </a:prstGeom>
        </p:spPr>
      </p:pic>
      <p:pic>
        <p:nvPicPr>
          <p:cNvPr id="57" name="Picture 56">
            <a:extLst>
              <a:ext uri="{FF2B5EF4-FFF2-40B4-BE49-F238E27FC236}">
                <a16:creationId xmlns:a16="http://schemas.microsoft.com/office/drawing/2014/main" id="{15A23936-CCC7-2E48-BDAC-EAD1BEEA139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465028" y="3674475"/>
            <a:ext cx="282250" cy="242559"/>
          </a:xfrm>
          <a:prstGeom prst="rect">
            <a:avLst/>
          </a:prstGeom>
        </p:spPr>
      </p:pic>
      <p:sp>
        <p:nvSpPr>
          <p:cNvPr id="55" name="TextBox 54">
            <a:extLst>
              <a:ext uri="{FF2B5EF4-FFF2-40B4-BE49-F238E27FC236}">
                <a16:creationId xmlns:a16="http://schemas.microsoft.com/office/drawing/2014/main" id="{26D8D00A-A4C6-E544-BE96-EFA03C00B697}"/>
              </a:ext>
            </a:extLst>
          </p:cNvPr>
          <p:cNvSpPr txBox="1"/>
          <p:nvPr/>
        </p:nvSpPr>
        <p:spPr>
          <a:xfrm>
            <a:off x="4453759" y="4706007"/>
            <a:ext cx="184731" cy="369332"/>
          </a:xfrm>
          <a:prstGeom prst="rect">
            <a:avLst/>
          </a:prstGeom>
          <a:noFill/>
        </p:spPr>
        <p:txBody>
          <a:bodyPr wrap="none" rtlCol="0">
            <a:spAutoFit/>
          </a:bodyPr>
          <a:lstStyle/>
          <a:p>
            <a:endParaRPr lang="en-GB"/>
          </a:p>
        </p:txBody>
      </p:sp>
      <p:pic>
        <p:nvPicPr>
          <p:cNvPr id="59" name="Picture 58">
            <a:extLst>
              <a:ext uri="{FF2B5EF4-FFF2-40B4-BE49-F238E27FC236}">
                <a16:creationId xmlns:a16="http://schemas.microsoft.com/office/drawing/2014/main" id="{F3B77F37-3FB0-7F47-8ECA-69B4B0F3E3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96607" y="3696006"/>
            <a:ext cx="282250" cy="242559"/>
          </a:xfrm>
          <a:prstGeom prst="rect">
            <a:avLst/>
          </a:prstGeom>
        </p:spPr>
      </p:pic>
      <p:sp>
        <p:nvSpPr>
          <p:cNvPr id="39" name="Hexagon 38">
            <a:extLst>
              <a:ext uri="{FF2B5EF4-FFF2-40B4-BE49-F238E27FC236}">
                <a16:creationId xmlns:a16="http://schemas.microsoft.com/office/drawing/2014/main" id="{A7B48419-8923-ED42-906B-656A27555AFA}"/>
              </a:ext>
            </a:extLst>
          </p:cNvPr>
          <p:cNvSpPr/>
          <p:nvPr/>
        </p:nvSpPr>
        <p:spPr>
          <a:xfrm>
            <a:off x="8771929" y="3227378"/>
            <a:ext cx="276191" cy="238096"/>
          </a:xfrm>
          <a:prstGeom prst="hexagon">
            <a:avLst/>
          </a:prstGeom>
          <a:solidFill>
            <a:srgbClr val="00206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050"/>
              <a:t>6G</a:t>
            </a:r>
          </a:p>
        </p:txBody>
      </p:sp>
      <p:pic>
        <p:nvPicPr>
          <p:cNvPr id="41" name="Picture 40">
            <a:extLst>
              <a:ext uri="{FF2B5EF4-FFF2-40B4-BE49-F238E27FC236}">
                <a16:creationId xmlns:a16="http://schemas.microsoft.com/office/drawing/2014/main" id="{8E9ADC53-A3FA-3846-9277-FE2D5485084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687664" y="2927052"/>
            <a:ext cx="282250" cy="242559"/>
          </a:xfrm>
          <a:prstGeom prst="rect">
            <a:avLst/>
          </a:prstGeom>
        </p:spPr>
      </p:pic>
      <p:pic>
        <p:nvPicPr>
          <p:cNvPr id="5" name="Picture 4">
            <a:extLst>
              <a:ext uri="{FF2B5EF4-FFF2-40B4-BE49-F238E27FC236}">
                <a16:creationId xmlns:a16="http://schemas.microsoft.com/office/drawing/2014/main" id="{5FACA825-08DC-464A-B98D-73BB8ED15DF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545208" y="1577695"/>
            <a:ext cx="453441" cy="289760"/>
          </a:xfrm>
          <a:prstGeom prst="rect">
            <a:avLst/>
          </a:prstGeom>
        </p:spPr>
      </p:pic>
      <p:pic>
        <p:nvPicPr>
          <p:cNvPr id="7" name="Picture 6">
            <a:extLst>
              <a:ext uri="{FF2B5EF4-FFF2-40B4-BE49-F238E27FC236}">
                <a16:creationId xmlns:a16="http://schemas.microsoft.com/office/drawing/2014/main" id="{D7F44B46-AB42-D1E6-3157-EBDA363C43AD}"/>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16364" y="1668578"/>
            <a:ext cx="3704440" cy="210521"/>
          </a:xfrm>
          <a:prstGeom prst="rect">
            <a:avLst/>
          </a:prstGeom>
        </p:spPr>
      </p:pic>
      <p:pic>
        <p:nvPicPr>
          <p:cNvPr id="8" name="Picture 7">
            <a:extLst>
              <a:ext uri="{FF2B5EF4-FFF2-40B4-BE49-F238E27FC236}">
                <a16:creationId xmlns:a16="http://schemas.microsoft.com/office/drawing/2014/main" id="{30D6F873-2ECE-4F84-9B95-79A0D2845A6D}"/>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r="-11991"/>
          <a:stretch/>
        </p:blipFill>
        <p:spPr>
          <a:xfrm>
            <a:off x="7642438" y="508805"/>
            <a:ext cx="1322785" cy="190114"/>
          </a:xfrm>
          <a:prstGeom prst="rect">
            <a:avLst/>
          </a:prstGeom>
        </p:spPr>
      </p:pic>
      <p:pic>
        <p:nvPicPr>
          <p:cNvPr id="2054" name="Picture 6" descr="Media – 5G-ACIA">
            <a:extLst>
              <a:ext uri="{FF2B5EF4-FFF2-40B4-BE49-F238E27FC236}">
                <a16:creationId xmlns:a16="http://schemas.microsoft.com/office/drawing/2014/main" id="{281F7C2A-4F00-3BFA-E8D1-FB76DE571B0E}"/>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7684207" y="1964174"/>
            <a:ext cx="666129" cy="12779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ome - 450 MHz Alliance">
            <a:extLst>
              <a:ext uri="{FF2B5EF4-FFF2-40B4-BE49-F238E27FC236}">
                <a16:creationId xmlns:a16="http://schemas.microsoft.com/office/drawing/2014/main" id="{5B7C4DA9-31FF-B37A-1971-C7F32023F32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35988" y="2188701"/>
            <a:ext cx="805029" cy="176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dvancing connectivity for all | Opensignal">
            <a:extLst>
              <a:ext uri="{FF2B5EF4-FFF2-40B4-BE49-F238E27FC236}">
                <a16:creationId xmlns:a16="http://schemas.microsoft.com/office/drawing/2014/main" id="{DEE4E2AE-B392-C522-EB03-4D4552B26D3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53929" y="2174584"/>
            <a:ext cx="619282" cy="2917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77BF79C-BF0C-5453-6248-B0194DB5E8EC}"/>
              </a:ext>
            </a:extLst>
          </p:cNvPr>
          <p:cNvSpPr txBox="1"/>
          <p:nvPr/>
        </p:nvSpPr>
        <p:spPr>
          <a:xfrm>
            <a:off x="4261137" y="540014"/>
            <a:ext cx="575799" cy="646331"/>
          </a:xfrm>
          <a:prstGeom prst="rect">
            <a:avLst/>
          </a:prstGeom>
          <a:noFill/>
        </p:spPr>
        <p:txBody>
          <a:bodyPr wrap="none" rtlCol="0">
            <a:spAutoFit/>
          </a:bodyPr>
          <a:lstStyle/>
          <a:p>
            <a:r>
              <a:rPr lang="en-GB" sz="1200" dirty="0"/>
              <a:t>APT</a:t>
            </a:r>
          </a:p>
          <a:p>
            <a:r>
              <a:rPr lang="en-GB" sz="1200" dirty="0"/>
              <a:t>ATU</a:t>
            </a:r>
          </a:p>
          <a:p>
            <a:r>
              <a:rPr lang="en-GB" sz="1200" dirty="0"/>
              <a:t>CITEL</a:t>
            </a:r>
          </a:p>
        </p:txBody>
      </p:sp>
      <p:pic>
        <p:nvPicPr>
          <p:cNvPr id="11" name="Picture 2" descr="MFA Delivers New Tools for Enterprises to Simplify Their Private Network  Deployments | Business Wire">
            <a:extLst>
              <a:ext uri="{FF2B5EF4-FFF2-40B4-BE49-F238E27FC236}">
                <a16:creationId xmlns:a16="http://schemas.microsoft.com/office/drawing/2014/main" id="{53A8E35F-4E0E-27AF-286C-B65ABAA16A7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478705" y="2283895"/>
            <a:ext cx="586445" cy="306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062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C4B54-73E7-1D8C-A143-EE61CC0674EA}"/>
              </a:ext>
            </a:extLst>
          </p:cNvPr>
          <p:cNvSpPr>
            <a:spLocks noGrp="1"/>
          </p:cNvSpPr>
          <p:nvPr>
            <p:ph type="title"/>
          </p:nvPr>
        </p:nvSpPr>
        <p:spPr/>
        <p:txBody>
          <a:bodyPr/>
          <a:lstStyle/>
          <a:p>
            <a:r>
              <a:rPr lang="en-GB" dirty="0"/>
              <a:t>GAMBoD has expanded in the past 8 years</a:t>
            </a:r>
          </a:p>
        </p:txBody>
      </p:sp>
      <p:sp>
        <p:nvSpPr>
          <p:cNvPr id="3" name="Slide Number Placeholder 2">
            <a:extLst>
              <a:ext uri="{FF2B5EF4-FFF2-40B4-BE49-F238E27FC236}">
                <a16:creationId xmlns:a16="http://schemas.microsoft.com/office/drawing/2014/main" id="{FB3841B0-4916-24C5-55F4-542C5BBAE7C3}"/>
              </a:ext>
            </a:extLst>
          </p:cNvPr>
          <p:cNvSpPr>
            <a:spLocks noGrp="1"/>
          </p:cNvSpPr>
          <p:nvPr>
            <p:ph type="sldNum" sz="quarter" idx="10"/>
          </p:nvPr>
        </p:nvSpPr>
        <p:spPr/>
        <p:txBody>
          <a:bodyPr/>
          <a:lstStyle/>
          <a:p>
            <a:pPr>
              <a:defRPr/>
            </a:pPr>
            <a:fld id="{7CEEDFE1-0150-734A-8972-41D855EB11FE}" type="slidenum">
              <a:rPr lang="en-GB" smtClean="0"/>
              <a:pPr>
                <a:defRPr/>
              </a:pPr>
              <a:t>3</a:t>
            </a:fld>
            <a:endParaRPr lang="en-GB"/>
          </a:p>
        </p:txBody>
      </p:sp>
      <p:pic>
        <p:nvPicPr>
          <p:cNvPr id="5" name="Picture 4">
            <a:extLst>
              <a:ext uri="{FF2B5EF4-FFF2-40B4-BE49-F238E27FC236}">
                <a16:creationId xmlns:a16="http://schemas.microsoft.com/office/drawing/2014/main" id="{40CD73D2-FAE6-7831-CE90-2625979A67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550" y="1023938"/>
            <a:ext cx="7772400" cy="3430640"/>
          </a:xfrm>
          <a:prstGeom prst="rect">
            <a:avLst/>
          </a:prstGeom>
          <a:ln>
            <a:solidFill>
              <a:schemeClr val="tx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20715302"/>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C0DC2-F365-B4E1-8EB4-CBC393AFA5A2}"/>
              </a:ext>
            </a:extLst>
          </p:cNvPr>
          <p:cNvSpPr>
            <a:spLocks noGrp="1"/>
          </p:cNvSpPr>
          <p:nvPr>
            <p:ph type="title"/>
          </p:nvPr>
        </p:nvSpPr>
        <p:spPr/>
        <p:txBody>
          <a:bodyPr/>
          <a:lstStyle/>
          <a:p>
            <a:r>
              <a:rPr lang="en-GB" dirty="0"/>
              <a:t>Some upcoming GSA Research reports</a:t>
            </a:r>
          </a:p>
        </p:txBody>
      </p:sp>
      <p:sp>
        <p:nvSpPr>
          <p:cNvPr id="4" name="Slide Number Placeholder 3">
            <a:extLst>
              <a:ext uri="{FF2B5EF4-FFF2-40B4-BE49-F238E27FC236}">
                <a16:creationId xmlns:a16="http://schemas.microsoft.com/office/drawing/2014/main" id="{89D0A7FF-FA72-4F44-9475-C60DE4AC467B}"/>
              </a:ext>
            </a:extLst>
          </p:cNvPr>
          <p:cNvSpPr>
            <a:spLocks noGrp="1"/>
          </p:cNvSpPr>
          <p:nvPr>
            <p:ph type="sldNum" sz="quarter" idx="10"/>
          </p:nvPr>
        </p:nvSpPr>
        <p:spPr/>
        <p:txBody>
          <a:bodyPr/>
          <a:lstStyle/>
          <a:p>
            <a:pPr>
              <a:defRPr/>
            </a:pPr>
            <a:fld id="{CBA8F66B-F550-234F-AF38-DF88117F9A5B}" type="slidenum">
              <a:rPr lang="en-GB" smtClean="0"/>
              <a:pPr>
                <a:defRPr/>
              </a:pPr>
              <a:t>4</a:t>
            </a:fld>
            <a:endParaRPr lang="en-GB"/>
          </a:p>
        </p:txBody>
      </p:sp>
      <p:sp>
        <p:nvSpPr>
          <p:cNvPr id="9" name="Content Placeholder 8">
            <a:extLst>
              <a:ext uri="{FF2B5EF4-FFF2-40B4-BE49-F238E27FC236}">
                <a16:creationId xmlns:a16="http://schemas.microsoft.com/office/drawing/2014/main" id="{1DB46996-BD83-5A10-894B-A857EA4364CC}"/>
              </a:ext>
            </a:extLst>
          </p:cNvPr>
          <p:cNvSpPr>
            <a:spLocks noGrp="1"/>
          </p:cNvSpPr>
          <p:nvPr>
            <p:ph idx="1"/>
          </p:nvPr>
        </p:nvSpPr>
        <p:spPr>
          <a:xfrm>
            <a:off x="827314" y="735715"/>
            <a:ext cx="7892940" cy="3776227"/>
          </a:xfrm>
        </p:spPr>
        <p:txBody>
          <a:bodyPr/>
          <a:lstStyle/>
          <a:p>
            <a:pPr>
              <a:lnSpc>
                <a:spcPct val="150000"/>
              </a:lnSpc>
            </a:pPr>
            <a:r>
              <a:rPr lang="en-GB" dirty="0"/>
              <a:t>Satellite NTN Industry status update (NEW)</a:t>
            </a:r>
          </a:p>
          <a:p>
            <a:pPr>
              <a:lnSpc>
                <a:spcPct val="150000"/>
              </a:lnSpc>
            </a:pPr>
            <a:r>
              <a:rPr lang="en-GB" dirty="0"/>
              <a:t>Private Mobile Networks Quarterly Update – Q1 Summary</a:t>
            </a:r>
          </a:p>
          <a:p>
            <a:pPr>
              <a:lnSpc>
                <a:spcPct val="150000"/>
              </a:lnSpc>
            </a:pPr>
            <a:r>
              <a:rPr lang="en-GB" dirty="0"/>
              <a:t>3GPP Technology Roadmap (NEW)</a:t>
            </a:r>
          </a:p>
          <a:p>
            <a:pPr>
              <a:lnSpc>
                <a:spcPct val="150000"/>
              </a:lnSpc>
            </a:pPr>
            <a:r>
              <a:rPr lang="en-GB" dirty="0"/>
              <a:t>5G Connections Market</a:t>
            </a:r>
          </a:p>
          <a:p>
            <a:pPr>
              <a:lnSpc>
                <a:spcPct val="150000"/>
              </a:lnSpc>
            </a:pPr>
            <a:r>
              <a:rPr lang="en-GB" dirty="0"/>
              <a:t>FWA Market Status</a:t>
            </a:r>
          </a:p>
          <a:p>
            <a:pPr>
              <a:lnSpc>
                <a:spcPct val="150000"/>
              </a:lnSpc>
            </a:pPr>
            <a:r>
              <a:rPr lang="en-GB" dirty="0"/>
              <a:t>FWA Forum – Member Survey</a:t>
            </a:r>
          </a:p>
          <a:p>
            <a:pPr>
              <a:lnSpc>
                <a:spcPct val="150000"/>
              </a:lnSpc>
            </a:pPr>
            <a:r>
              <a:rPr lang="en-GB" dirty="0"/>
              <a:t>2G 3G Sunset</a:t>
            </a:r>
          </a:p>
        </p:txBody>
      </p:sp>
    </p:spTree>
    <p:extLst>
      <p:ext uri="{BB962C8B-B14F-4D97-AF65-F5344CB8AC3E}">
        <p14:creationId xmlns:p14="http://schemas.microsoft.com/office/powerpoint/2010/main" val="618691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0BDA78-9470-9CA9-5E94-73BAEF46F9D0}"/>
              </a:ext>
            </a:extLst>
          </p:cNvPr>
          <p:cNvSpPr>
            <a:spLocks noGrp="1"/>
          </p:cNvSpPr>
          <p:nvPr>
            <p:ph type="sldNum" sz="quarter" idx="10"/>
          </p:nvPr>
        </p:nvSpPr>
        <p:spPr/>
        <p:txBody>
          <a:bodyPr/>
          <a:lstStyle/>
          <a:p>
            <a:pPr>
              <a:defRPr/>
            </a:pPr>
            <a:fld id="{311B40E7-EE4D-B645-8E13-324436E5E9E6}" type="slidenum">
              <a:rPr lang="en-GB" smtClean="0"/>
              <a:pPr>
                <a:defRPr/>
              </a:pPr>
              <a:t>5</a:t>
            </a:fld>
            <a:endParaRPr lang="en-GB"/>
          </a:p>
        </p:txBody>
      </p:sp>
      <p:sp>
        <p:nvSpPr>
          <p:cNvPr id="5" name="Content Placeholder 5">
            <a:extLst>
              <a:ext uri="{FF2B5EF4-FFF2-40B4-BE49-F238E27FC236}">
                <a16:creationId xmlns:a16="http://schemas.microsoft.com/office/drawing/2014/main" id="{ED99CC9A-CE5E-59D0-931C-DF6656895DCC}"/>
              </a:ext>
            </a:extLst>
          </p:cNvPr>
          <p:cNvSpPr txBox="1">
            <a:spLocks/>
          </p:cNvSpPr>
          <p:nvPr/>
        </p:nvSpPr>
        <p:spPr>
          <a:xfrm>
            <a:off x="562240" y="4312920"/>
            <a:ext cx="8193454" cy="391942"/>
          </a:xfrm>
          <a:prstGeom prst="rect">
            <a:avLst/>
          </a:prstGeom>
        </p:spPr>
        <p:txBody>
          <a:bodyPr vert="horz" lIns="91440" tIns="45720" rIns="91440" bIns="45720" rtlCol="0" anchor="t">
            <a:noAutofit/>
          </a:bodyPr>
          <a:lstStyle>
            <a:lvl1pPr marL="171450" indent="-171450" algn="l" defTabSz="685800" rtl="0" eaLnBrk="1" fontAlgn="base" hangingPunct="1">
              <a:lnSpc>
                <a:spcPct val="90000"/>
              </a:lnSpc>
              <a:spcBef>
                <a:spcPts val="750"/>
              </a:spcBef>
              <a:spcAft>
                <a:spcPct val="0"/>
              </a:spcAft>
              <a:buClr>
                <a:srgbClr val="BE155A"/>
              </a:buClr>
              <a:buFont typeface="Wingdings" panose="05000000000000000000" pitchFamily="2" charset="2"/>
              <a:buChar char="§"/>
              <a:defRPr sz="1600" kern="1200">
                <a:solidFill>
                  <a:srgbClr val="00487A"/>
                </a:solidFill>
                <a:latin typeface="Calibri" panose="020F0502020204030204" pitchFamily="34" charset="0"/>
                <a:ea typeface="+mn-ea"/>
                <a:cs typeface="Calibri" panose="020F0502020204030204" pitchFamily="34" charset="0"/>
              </a:defRPr>
            </a:lvl1pPr>
            <a:lvl2pPr marL="5143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200" kern="1200">
                <a:solidFill>
                  <a:srgbClr val="00487A"/>
                </a:solidFill>
                <a:latin typeface="Calibri" panose="020F0502020204030204" pitchFamily="34" charset="0"/>
                <a:ea typeface="+mn-ea"/>
                <a:cs typeface="Calibri" panose="020F0502020204030204" pitchFamily="34" charset="0"/>
              </a:defRPr>
            </a:lvl2pPr>
            <a:lvl3pPr marL="8572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100" kern="1200">
                <a:solidFill>
                  <a:srgbClr val="00487A"/>
                </a:solidFill>
                <a:latin typeface="Calibri" panose="020F0502020204030204" pitchFamily="34" charset="0"/>
                <a:ea typeface="+mn-ea"/>
                <a:cs typeface="Calibri" panose="020F0502020204030204" pitchFamily="34" charset="0"/>
              </a:defRPr>
            </a:lvl3pPr>
            <a:lvl4pPr marL="12001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050" kern="1200">
                <a:solidFill>
                  <a:srgbClr val="00487A"/>
                </a:solidFill>
                <a:latin typeface="Calibri" panose="020F0502020204030204" pitchFamily="34" charset="0"/>
                <a:ea typeface="+mn-ea"/>
                <a:cs typeface="Calibri" panose="020F0502020204030204" pitchFamily="34" charset="0"/>
              </a:defRPr>
            </a:lvl4pPr>
            <a:lvl5pPr marL="1543050" indent="-171450" algn="l" defTabSz="685800" rtl="0" eaLnBrk="1" fontAlgn="base" hangingPunct="1">
              <a:lnSpc>
                <a:spcPct val="90000"/>
              </a:lnSpc>
              <a:spcBef>
                <a:spcPts val="375"/>
              </a:spcBef>
              <a:spcAft>
                <a:spcPct val="0"/>
              </a:spcAft>
              <a:buClr>
                <a:srgbClr val="BE155A"/>
              </a:buClr>
              <a:buFont typeface="Wingdings" panose="05000000000000000000" pitchFamily="2" charset="2"/>
              <a:buChar char="§"/>
              <a:defRPr sz="1000" kern="1200">
                <a:solidFill>
                  <a:srgbClr val="00487A"/>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latin typeface="Calibri"/>
                <a:cs typeface="Calibri"/>
              </a:rPr>
              <a:t>97 Countries have a commercial deployment of 5G, with a 58 </a:t>
            </a:r>
            <a:r>
              <a:rPr lang="en-GB" dirty="0" err="1">
                <a:latin typeface="Calibri"/>
                <a:cs typeface="Calibri"/>
              </a:rPr>
              <a:t>furtherinvesting</a:t>
            </a:r>
            <a:r>
              <a:rPr lang="en-GB" dirty="0">
                <a:latin typeface="Calibri"/>
                <a:cs typeface="Calibri"/>
              </a:rPr>
              <a:t> in 5G</a:t>
            </a:r>
          </a:p>
        </p:txBody>
      </p:sp>
      <p:sp>
        <p:nvSpPr>
          <p:cNvPr id="6" name="Title 1">
            <a:extLst>
              <a:ext uri="{FF2B5EF4-FFF2-40B4-BE49-F238E27FC236}">
                <a16:creationId xmlns:a16="http://schemas.microsoft.com/office/drawing/2014/main" id="{824F3D83-BD3E-2CE1-9A30-01F07505D5AE}"/>
              </a:ext>
            </a:extLst>
          </p:cNvPr>
          <p:cNvSpPr txBox="1">
            <a:spLocks/>
          </p:cNvSpPr>
          <p:nvPr/>
        </p:nvSpPr>
        <p:spPr bwMode="auto">
          <a:xfrm>
            <a:off x="322729" y="75714"/>
            <a:ext cx="8821271" cy="72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71438" algn="l" defTabSz="685800" rtl="0" eaLnBrk="1" fontAlgn="base" hangingPunct="1">
              <a:lnSpc>
                <a:spcPct val="90000"/>
              </a:lnSpc>
              <a:spcBef>
                <a:spcPct val="0"/>
              </a:spcBef>
              <a:spcAft>
                <a:spcPct val="0"/>
              </a:spcAft>
              <a:defRPr sz="2800" kern="1200">
                <a:solidFill>
                  <a:srgbClr val="02477A"/>
                </a:solidFill>
                <a:latin typeface="Calibri" panose="020F0502020204030204" pitchFamily="34" charset="0"/>
                <a:ea typeface="+mj-ea"/>
                <a:cs typeface="Calibri" panose="020F0502020204030204" pitchFamily="34" charset="0"/>
              </a:defRPr>
            </a:lvl1pPr>
            <a:lvl2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2pPr>
            <a:lvl3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3pPr>
            <a:lvl4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4pPr>
            <a:lvl5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1120"/>
            <a:r>
              <a:rPr lang="en-GB" altLang="zh-CN" dirty="0">
                <a:latin typeface="Calibri"/>
                <a:cs typeface="Calibri"/>
              </a:rPr>
              <a:t>20 new countries/territories have first 5G networks in 2023</a:t>
            </a:r>
            <a:endParaRPr lang="en-US" dirty="0">
              <a:latin typeface="Calibri"/>
              <a:cs typeface="Calibri"/>
            </a:endParaRPr>
          </a:p>
        </p:txBody>
      </p:sp>
      <mc:AlternateContent xmlns:mc="http://schemas.openxmlformats.org/markup-compatibility/2006" xmlns:cx4="http://schemas.microsoft.com/office/drawing/2016/5/10/chartex">
        <mc:Choice Requires="cx4">
          <p:graphicFrame>
            <p:nvGraphicFramePr>
              <p:cNvPr id="7" name="Chart 6">
                <a:extLst>
                  <a:ext uri="{FF2B5EF4-FFF2-40B4-BE49-F238E27FC236}">
                    <a16:creationId xmlns:a16="http://schemas.microsoft.com/office/drawing/2014/main" id="{6F0E5B96-E3E9-4635-B375-DC39A233BCB0}"/>
                  </a:ext>
                </a:extLst>
              </p:cNvPr>
              <p:cNvGraphicFramePr/>
              <p:nvPr/>
            </p:nvGraphicFramePr>
            <p:xfrm>
              <a:off x="874900" y="699246"/>
              <a:ext cx="7045418" cy="3550025"/>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7" name="Chart 6">
                <a:extLst>
                  <a:ext uri="{FF2B5EF4-FFF2-40B4-BE49-F238E27FC236}">
                    <a16:creationId xmlns:a16="http://schemas.microsoft.com/office/drawing/2014/main" id="{6F0E5B96-E3E9-4635-B375-DC39A233BCB0}"/>
                  </a:ext>
                </a:extLst>
              </p:cNvPr>
              <p:cNvPicPr>
                <a:picLocks noGrp="1" noRot="1" noChangeAspect="1" noMove="1" noResize="1" noEditPoints="1" noAdjustHandles="1" noChangeArrowheads="1" noChangeShapeType="1"/>
              </p:cNvPicPr>
              <p:nvPr/>
            </p:nvPicPr>
            <p:blipFill>
              <a:blip r:embed="rId4"/>
              <a:stretch>
                <a:fillRect/>
              </a:stretch>
            </p:blipFill>
            <p:spPr>
              <a:xfrm>
                <a:off x="874900" y="699246"/>
                <a:ext cx="7045418" cy="3550025"/>
              </a:xfrm>
              <a:prstGeom prst="rect">
                <a:avLst/>
              </a:prstGeom>
            </p:spPr>
          </p:pic>
        </mc:Fallback>
      </mc:AlternateContent>
    </p:spTree>
    <p:extLst>
      <p:ext uri="{BB962C8B-B14F-4D97-AF65-F5344CB8AC3E}">
        <p14:creationId xmlns:p14="http://schemas.microsoft.com/office/powerpoint/2010/main" val="255787726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C823B8-094F-562D-44DF-126D4DEB57C6}"/>
              </a:ext>
            </a:extLst>
          </p:cNvPr>
          <p:cNvSpPr>
            <a:spLocks noGrp="1"/>
          </p:cNvSpPr>
          <p:nvPr>
            <p:ph type="sldNum" sz="quarter" idx="10"/>
          </p:nvPr>
        </p:nvSpPr>
        <p:spPr/>
        <p:txBody>
          <a:bodyPr/>
          <a:lstStyle/>
          <a:p>
            <a:pPr>
              <a:defRPr/>
            </a:pPr>
            <a:fld id="{33AE05DB-F2B9-AE43-B75E-BE70F59855A1}" type="slidenum">
              <a:rPr lang="en-GB" smtClean="0"/>
              <a:pPr>
                <a:defRPr/>
              </a:pPr>
              <a:t>6</a:t>
            </a:fld>
            <a:endParaRPr lang="en-GB"/>
          </a:p>
        </p:txBody>
      </p:sp>
      <p:sp>
        <p:nvSpPr>
          <p:cNvPr id="3" name="Title 1">
            <a:extLst>
              <a:ext uri="{FF2B5EF4-FFF2-40B4-BE49-F238E27FC236}">
                <a16:creationId xmlns:a16="http://schemas.microsoft.com/office/drawing/2014/main" id="{F44AB365-B85C-AE5D-7227-A168B4D4BC60}"/>
              </a:ext>
            </a:extLst>
          </p:cNvPr>
          <p:cNvSpPr txBox="1">
            <a:spLocks/>
          </p:cNvSpPr>
          <p:nvPr/>
        </p:nvSpPr>
        <p:spPr bwMode="auto">
          <a:xfrm>
            <a:off x="599708" y="196079"/>
            <a:ext cx="8193454" cy="72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71438" algn="l" defTabSz="685800" rtl="0" eaLnBrk="1" fontAlgn="base" hangingPunct="1">
              <a:lnSpc>
                <a:spcPct val="90000"/>
              </a:lnSpc>
              <a:spcBef>
                <a:spcPct val="0"/>
              </a:spcBef>
              <a:spcAft>
                <a:spcPct val="0"/>
              </a:spcAft>
              <a:defRPr sz="2800" kern="1200">
                <a:solidFill>
                  <a:srgbClr val="02477A"/>
                </a:solidFill>
                <a:latin typeface="Calibri" panose="020F0502020204030204" pitchFamily="34" charset="0"/>
                <a:ea typeface="+mj-ea"/>
                <a:cs typeface="Calibri" panose="020F0502020204030204" pitchFamily="34" charset="0"/>
              </a:defRPr>
            </a:lvl1pPr>
            <a:lvl2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2pPr>
            <a:lvl3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3pPr>
            <a:lvl4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4pPr>
            <a:lvl5pPr marL="71438" algn="l" defTabSz="685800" rtl="0" eaLnBrk="1" fontAlgn="base" hangingPunct="1">
              <a:lnSpc>
                <a:spcPct val="90000"/>
              </a:lnSpc>
              <a:spcBef>
                <a:spcPct val="0"/>
              </a:spcBef>
              <a:spcAft>
                <a:spcPct val="0"/>
              </a:spcAft>
              <a:defRPr sz="2800">
                <a:solidFill>
                  <a:srgbClr val="02477A"/>
                </a:solidFill>
                <a:latin typeface="Calibri" panose="020F0502020204030204" pitchFamily="34" charset="0"/>
                <a:cs typeface="Calibri" panose="020F05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altLang="zh-CN" dirty="0"/>
              <a:t>Governments freeing up spectrum for 5G Networks</a:t>
            </a:r>
          </a:p>
        </p:txBody>
      </p:sp>
      <p:pic>
        <p:nvPicPr>
          <p:cNvPr id="6" name="Picture 5">
            <a:extLst>
              <a:ext uri="{FF2B5EF4-FFF2-40B4-BE49-F238E27FC236}">
                <a16:creationId xmlns:a16="http://schemas.microsoft.com/office/drawing/2014/main" id="{5937874C-E827-92AA-E9F9-B22A3F4B67E1}"/>
              </a:ext>
            </a:extLst>
          </p:cNvPr>
          <p:cNvPicPr>
            <a:picLocks noChangeAspect="1"/>
          </p:cNvPicPr>
          <p:nvPr/>
        </p:nvPicPr>
        <p:blipFill>
          <a:blip r:embed="rId3"/>
          <a:stretch>
            <a:fillRect/>
          </a:stretch>
        </p:blipFill>
        <p:spPr>
          <a:xfrm>
            <a:off x="492277" y="936269"/>
            <a:ext cx="4051184" cy="1876692"/>
          </a:xfrm>
          <a:prstGeom prst="rect">
            <a:avLst/>
          </a:prstGeom>
        </p:spPr>
      </p:pic>
      <p:pic>
        <p:nvPicPr>
          <p:cNvPr id="8" name="Picture 7">
            <a:extLst>
              <a:ext uri="{FF2B5EF4-FFF2-40B4-BE49-F238E27FC236}">
                <a16:creationId xmlns:a16="http://schemas.microsoft.com/office/drawing/2014/main" id="{03FB333F-8A71-E654-A991-CBEDF24906A8}"/>
              </a:ext>
            </a:extLst>
          </p:cNvPr>
          <p:cNvPicPr>
            <a:picLocks noChangeAspect="1"/>
          </p:cNvPicPr>
          <p:nvPr/>
        </p:nvPicPr>
        <p:blipFill>
          <a:blip r:embed="rId4"/>
          <a:stretch>
            <a:fillRect/>
          </a:stretch>
        </p:blipFill>
        <p:spPr>
          <a:xfrm>
            <a:off x="4600541" y="908198"/>
            <a:ext cx="4229873" cy="2002690"/>
          </a:xfrm>
          <a:prstGeom prst="rect">
            <a:avLst/>
          </a:prstGeom>
        </p:spPr>
      </p:pic>
      <p:pic>
        <p:nvPicPr>
          <p:cNvPr id="10" name="Picture 9">
            <a:extLst>
              <a:ext uri="{FF2B5EF4-FFF2-40B4-BE49-F238E27FC236}">
                <a16:creationId xmlns:a16="http://schemas.microsoft.com/office/drawing/2014/main" id="{97B6B9DB-A20A-18C3-F581-4B25D4011E42}"/>
              </a:ext>
            </a:extLst>
          </p:cNvPr>
          <p:cNvPicPr>
            <a:picLocks noChangeAspect="1"/>
          </p:cNvPicPr>
          <p:nvPr/>
        </p:nvPicPr>
        <p:blipFill>
          <a:blip r:embed="rId5"/>
          <a:stretch>
            <a:fillRect/>
          </a:stretch>
        </p:blipFill>
        <p:spPr>
          <a:xfrm>
            <a:off x="2389506" y="2846206"/>
            <a:ext cx="4307908" cy="2011544"/>
          </a:xfrm>
          <a:prstGeom prst="rect">
            <a:avLst/>
          </a:prstGeom>
        </p:spPr>
      </p:pic>
    </p:spTree>
    <p:extLst>
      <p:ext uri="{BB962C8B-B14F-4D97-AF65-F5344CB8AC3E}">
        <p14:creationId xmlns:p14="http://schemas.microsoft.com/office/powerpoint/2010/main" val="47571757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a:extLst>
              <a:ext uri="{FF2B5EF4-FFF2-40B4-BE49-F238E27FC236}">
                <a16:creationId xmlns:a16="http://schemas.microsoft.com/office/drawing/2014/main" id="{9C26809B-54D4-C942-870C-406A85D7A1CB}"/>
              </a:ext>
            </a:extLst>
          </p:cNvPr>
          <p:cNvSpPr>
            <a:spLocks noGrp="1"/>
          </p:cNvSpPr>
          <p:nvPr>
            <p:ph type="ctrTitle"/>
          </p:nvPr>
        </p:nvSpPr>
        <p:spPr/>
        <p:txBody>
          <a:bodyPr/>
          <a:lstStyle/>
          <a:p>
            <a:r>
              <a:rPr lang="en-US"/>
              <a:t>Global mobile Suppliers Association</a:t>
            </a:r>
          </a:p>
        </p:txBody>
      </p:sp>
      <p:sp>
        <p:nvSpPr>
          <p:cNvPr id="9" name="Subtitle 5">
            <a:extLst>
              <a:ext uri="{FF2B5EF4-FFF2-40B4-BE49-F238E27FC236}">
                <a16:creationId xmlns:a16="http://schemas.microsoft.com/office/drawing/2014/main" id="{9DFBC12A-6F3A-9F42-9A65-FE808D8772BA}"/>
              </a:ext>
            </a:extLst>
          </p:cNvPr>
          <p:cNvSpPr>
            <a:spLocks noGrp="1"/>
          </p:cNvSpPr>
          <p:nvPr>
            <p:ph type="subTitle" idx="1"/>
          </p:nvPr>
        </p:nvSpPr>
        <p:spPr/>
        <p:txBody>
          <a:bodyPr/>
          <a:lstStyle/>
          <a:p>
            <a:r>
              <a:rPr lang="en-US"/>
              <a:t>The Industry Voice of the Global Mobile Ecosystem</a:t>
            </a:r>
          </a:p>
          <a:p>
            <a:r>
              <a:rPr lang="en-US">
                <a:hlinkClick r:id="rId3">
                  <a:extLst>
                    <a:ext uri="{A12FA001-AC4F-418D-AE19-62706E023703}">
                      <ahyp:hlinkClr xmlns:ahyp="http://schemas.microsoft.com/office/drawing/2018/hyperlinkcolor" val="tx"/>
                    </a:ext>
                  </a:extLst>
                </a:hlinkClick>
              </a:rPr>
              <a:t>https://gsacom.com</a:t>
            </a:r>
            <a:endParaRPr lang="en-US"/>
          </a:p>
          <a:p>
            <a:r>
              <a:rPr lang="en-US">
                <a:hlinkClick r:id="rId4">
                  <a:extLst>
                    <a:ext uri="{A12FA001-AC4F-418D-AE19-62706E023703}">
                      <ahyp:hlinkClr xmlns:ahyp="http://schemas.microsoft.com/office/drawing/2018/hyperlinkcolor" val="tx"/>
                    </a:ext>
                  </a:extLst>
                </a:hlinkClick>
              </a:rPr>
              <a:t>info@gsacom.com</a:t>
            </a:r>
            <a:endParaRPr lang="en-US"/>
          </a:p>
        </p:txBody>
      </p:sp>
      <p:sp>
        <p:nvSpPr>
          <p:cNvPr id="30" name="Text Placeholder 2">
            <a:extLst>
              <a:ext uri="{FF2B5EF4-FFF2-40B4-BE49-F238E27FC236}">
                <a16:creationId xmlns:a16="http://schemas.microsoft.com/office/drawing/2014/main" id="{EB3F4CF6-59A9-4236-8A56-95F8FB985377}"/>
              </a:ext>
            </a:extLst>
          </p:cNvPr>
          <p:cNvSpPr txBox="1">
            <a:spLocks/>
          </p:cNvSpPr>
          <p:nvPr/>
        </p:nvSpPr>
        <p:spPr>
          <a:xfrm>
            <a:off x="627158" y="2335654"/>
            <a:ext cx="7271724" cy="662327"/>
          </a:xfrm>
          <a:prstGeom prst="rect">
            <a:avLst/>
          </a:prstGeom>
        </p:spPr>
        <p:txBody>
          <a:bodyPr vert="horz" lIns="91440" tIns="45720" rIns="91440" bIns="4572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00000"/>
              </a:solidFill>
              <a:effectLst/>
              <a:uLnTx/>
              <a:uFillTx/>
              <a:latin typeface="Open Sans"/>
              <a:ea typeface="+mn-ea"/>
              <a:cs typeface="+mn-cs"/>
            </a:endParaRPr>
          </a:p>
        </p:txBody>
      </p:sp>
    </p:spTree>
    <p:extLst>
      <p:ext uri="{BB962C8B-B14F-4D97-AF65-F5344CB8AC3E}">
        <p14:creationId xmlns:p14="http://schemas.microsoft.com/office/powerpoint/2010/main" val="2299804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a:t>5G roll-out and uptake continues to </a:t>
            </a:r>
            <a:r>
              <a:rPr lang="en-GB" altLang="zh-CN"/>
              <a:t>grow</a:t>
            </a:r>
            <a:endParaRPr lang="en-GB" altLang="zh-CN" sz="2800"/>
          </a:p>
        </p:txBody>
      </p:sp>
      <p:sp>
        <p:nvSpPr>
          <p:cNvPr id="3" name="Slide Number Placeholder 2">
            <a:extLst>
              <a:ext uri="{FF2B5EF4-FFF2-40B4-BE49-F238E27FC236}">
                <a16:creationId xmlns:a16="http://schemas.microsoft.com/office/drawing/2014/main" id="{EB33A5AF-AAD1-4399-401B-47EB8735955F}"/>
              </a:ext>
            </a:extLst>
          </p:cNvPr>
          <p:cNvSpPr>
            <a:spLocks noGrp="1"/>
          </p:cNvSpPr>
          <p:nvPr>
            <p:ph type="sldNum" sz="quarter" idx="10"/>
          </p:nvPr>
        </p:nvSpPr>
        <p:spPr/>
        <p:txBody>
          <a:bodyPr/>
          <a:lstStyle/>
          <a:p>
            <a:pPr>
              <a:defRPr/>
            </a:pPr>
            <a:fld id="{CBA8F66B-F550-234F-AF38-DF88117F9A5B}" type="slidenum">
              <a:rPr lang="en-GB" smtClean="0"/>
              <a:pPr>
                <a:defRPr/>
              </a:pPr>
              <a:t>8</a:t>
            </a:fld>
            <a:endParaRPr lang="en-GB"/>
          </a:p>
        </p:txBody>
      </p:sp>
      <p:sp>
        <p:nvSpPr>
          <p:cNvPr id="26" name="TextBox 25">
            <a:extLst>
              <a:ext uri="{FF2B5EF4-FFF2-40B4-BE49-F238E27FC236}">
                <a16:creationId xmlns:a16="http://schemas.microsoft.com/office/drawing/2014/main" id="{05E30E74-A6B9-220A-60A0-9656473C2E8F}"/>
              </a:ext>
            </a:extLst>
          </p:cNvPr>
          <p:cNvSpPr txBox="1"/>
          <p:nvPr/>
        </p:nvSpPr>
        <p:spPr>
          <a:xfrm>
            <a:off x="2336522" y="904797"/>
            <a:ext cx="4192291" cy="523220"/>
          </a:xfrm>
          <a:prstGeom prst="rect">
            <a:avLst/>
          </a:prstGeom>
          <a:noFill/>
        </p:spPr>
        <p:txBody>
          <a:bodyPr wrap="square" rtlCol="0">
            <a:spAutoFit/>
          </a:bodyPr>
          <a:lstStyle/>
          <a:p>
            <a:pPr algn="ctr"/>
            <a:r>
              <a:rPr lang="en-GB" sz="1400" b="1">
                <a:solidFill>
                  <a:schemeClr val="accent1"/>
                </a:solidFill>
                <a:latin typeface="Calibri" panose="020F0502020204030204" pitchFamily="34" charset="0"/>
                <a:cs typeface="Calibri" panose="020F0502020204030204" pitchFamily="34" charset="0"/>
              </a:rPr>
              <a:t>Growth of 5G: number of operators investing in</a:t>
            </a:r>
            <a:br>
              <a:rPr lang="en-GB" sz="1400" b="1">
                <a:solidFill>
                  <a:schemeClr val="accent1"/>
                </a:solidFill>
                <a:latin typeface="Calibri" panose="020F0502020204030204" pitchFamily="34" charset="0"/>
                <a:cs typeface="Calibri" panose="020F0502020204030204" pitchFamily="34" charset="0"/>
              </a:rPr>
            </a:br>
            <a:r>
              <a:rPr lang="en-GB" sz="1400" b="1">
                <a:solidFill>
                  <a:schemeClr val="accent1"/>
                </a:solidFill>
                <a:latin typeface="Calibri" panose="020F0502020204030204" pitchFamily="34" charset="0"/>
                <a:cs typeface="Calibri" panose="020F0502020204030204" pitchFamily="34" charset="0"/>
              </a:rPr>
              <a:t>and operating commercial networks</a:t>
            </a:r>
          </a:p>
        </p:txBody>
      </p:sp>
      <p:sp>
        <p:nvSpPr>
          <p:cNvPr id="4" name="Content Placeholder 5">
            <a:extLst>
              <a:ext uri="{FF2B5EF4-FFF2-40B4-BE49-F238E27FC236}">
                <a16:creationId xmlns:a16="http://schemas.microsoft.com/office/drawing/2014/main" id="{C38298C0-DB8C-0AD9-09DF-EEA701415B77}"/>
              </a:ext>
            </a:extLst>
          </p:cNvPr>
          <p:cNvSpPr>
            <a:spLocks noGrp="1"/>
          </p:cNvSpPr>
          <p:nvPr>
            <p:ph idx="4294967295"/>
          </p:nvPr>
        </p:nvSpPr>
        <p:spPr>
          <a:xfrm>
            <a:off x="562240" y="3978924"/>
            <a:ext cx="8193454" cy="725938"/>
          </a:xfrm>
        </p:spPr>
        <p:txBody>
          <a:bodyPr vert="horz" lIns="91440" tIns="45720" rIns="91440" bIns="45720" rtlCol="0" anchor="t">
            <a:noAutofit/>
          </a:bodyPr>
          <a:lstStyle/>
          <a:p>
            <a:r>
              <a:rPr lang="en-GB" dirty="0">
                <a:latin typeface="Calibri"/>
                <a:cs typeface="Calibri"/>
              </a:rPr>
              <a:t>By end-March 2023, 524 operators are investing in 5G, 47.5% of which have launched commercial services</a:t>
            </a:r>
          </a:p>
        </p:txBody>
      </p:sp>
      <p:graphicFrame>
        <p:nvGraphicFramePr>
          <p:cNvPr id="5" name="Chart 4">
            <a:extLst>
              <a:ext uri="{FF2B5EF4-FFF2-40B4-BE49-F238E27FC236}">
                <a16:creationId xmlns:a16="http://schemas.microsoft.com/office/drawing/2014/main" id="{39CF58DF-8287-43FF-897A-53F721AD39CC}"/>
              </a:ext>
            </a:extLst>
          </p:cNvPr>
          <p:cNvGraphicFramePr>
            <a:graphicFrameLocks/>
          </p:cNvGraphicFramePr>
          <p:nvPr/>
        </p:nvGraphicFramePr>
        <p:xfrm>
          <a:off x="2132917" y="1428017"/>
          <a:ext cx="4758701" cy="25509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0207714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14AE6-01C2-69AD-BBD0-F5C3CC006973}"/>
              </a:ext>
            </a:extLst>
          </p:cNvPr>
          <p:cNvSpPr>
            <a:spLocks noGrp="1"/>
          </p:cNvSpPr>
          <p:nvPr>
            <p:ph type="title"/>
          </p:nvPr>
        </p:nvSpPr>
        <p:spPr>
          <a:xfrm>
            <a:off x="359999" y="133200"/>
            <a:ext cx="3624771" cy="737200"/>
          </a:xfrm>
        </p:spPr>
        <p:txBody>
          <a:bodyPr/>
          <a:lstStyle/>
          <a:p>
            <a:r>
              <a:rPr lang="en-GB"/>
              <a:t>5G Standalone</a:t>
            </a:r>
          </a:p>
        </p:txBody>
      </p:sp>
      <p:sp>
        <p:nvSpPr>
          <p:cNvPr id="3" name="Content Placeholder 2">
            <a:extLst>
              <a:ext uri="{FF2B5EF4-FFF2-40B4-BE49-F238E27FC236}">
                <a16:creationId xmlns:a16="http://schemas.microsoft.com/office/drawing/2014/main" id="{F2B5D3FB-9279-E7E5-F7AF-D77E13BDB1C6}"/>
              </a:ext>
            </a:extLst>
          </p:cNvPr>
          <p:cNvSpPr>
            <a:spLocks noGrp="1"/>
          </p:cNvSpPr>
          <p:nvPr>
            <p:ph idx="1"/>
          </p:nvPr>
        </p:nvSpPr>
        <p:spPr/>
        <p:txBody>
          <a:bodyPr vert="horz" lIns="91440" tIns="45720" rIns="91440" bIns="45720" rtlCol="0" anchor="t">
            <a:noAutofit/>
          </a:bodyPr>
          <a:lstStyle/>
          <a:p>
            <a:r>
              <a:rPr lang="en-GB" dirty="0">
                <a:latin typeface="Calibri"/>
                <a:cs typeface="Calibri"/>
              </a:rPr>
              <a:t>116 operators in 53 countries that have been investing in 5G SA networks – 22% of 5G</a:t>
            </a:r>
          </a:p>
          <a:p>
            <a:pPr marL="0" indent="0">
              <a:buNone/>
            </a:pPr>
            <a:endParaRPr lang="en-GB" dirty="0"/>
          </a:p>
          <a:p>
            <a:r>
              <a:rPr lang="en-GB" dirty="0">
                <a:latin typeface="Calibri"/>
                <a:cs typeface="Calibri"/>
              </a:rPr>
              <a:t>41 operators in 26 countries have launched public SA networks</a:t>
            </a:r>
          </a:p>
          <a:p>
            <a:pPr marL="0" indent="0">
              <a:buNone/>
            </a:pPr>
            <a:endParaRPr lang="en-GB" dirty="0"/>
          </a:p>
          <a:p>
            <a:r>
              <a:rPr lang="en-GB" dirty="0">
                <a:latin typeface="Calibri"/>
                <a:cs typeface="Calibri"/>
              </a:rPr>
              <a:t>Private SA networks also gaining traction</a:t>
            </a:r>
          </a:p>
        </p:txBody>
      </p:sp>
      <p:sp>
        <p:nvSpPr>
          <p:cNvPr id="4" name="Slide Number Placeholder 3">
            <a:extLst>
              <a:ext uri="{FF2B5EF4-FFF2-40B4-BE49-F238E27FC236}">
                <a16:creationId xmlns:a16="http://schemas.microsoft.com/office/drawing/2014/main" id="{61DAD1F8-57A3-F7BD-4D1B-57BCB37D9AF3}"/>
              </a:ext>
            </a:extLst>
          </p:cNvPr>
          <p:cNvSpPr>
            <a:spLocks noGrp="1"/>
          </p:cNvSpPr>
          <p:nvPr>
            <p:ph type="sldNum" sz="quarter" idx="10"/>
          </p:nvPr>
        </p:nvSpPr>
        <p:spPr/>
        <p:txBody>
          <a:bodyPr/>
          <a:lstStyle/>
          <a:p>
            <a:pPr>
              <a:defRPr/>
            </a:pPr>
            <a:fld id="{78F22E5A-82F0-A94D-8863-0012B0393A24}" type="slidenum">
              <a:rPr lang="en-GB" smtClean="0"/>
              <a:pPr>
                <a:defRPr/>
              </a:pPr>
              <a:t>9</a:t>
            </a:fld>
            <a:endParaRPr lang="en-GB"/>
          </a:p>
        </p:txBody>
      </p:sp>
      <p:sp>
        <p:nvSpPr>
          <p:cNvPr id="8" name="TextBox 7">
            <a:extLst>
              <a:ext uri="{FF2B5EF4-FFF2-40B4-BE49-F238E27FC236}">
                <a16:creationId xmlns:a16="http://schemas.microsoft.com/office/drawing/2014/main" id="{E8970692-8ABE-5E9B-6B51-4EF320437FB7}"/>
              </a:ext>
            </a:extLst>
          </p:cNvPr>
          <p:cNvSpPr txBox="1"/>
          <p:nvPr/>
        </p:nvSpPr>
        <p:spPr>
          <a:xfrm>
            <a:off x="4813847" y="62294"/>
            <a:ext cx="3567042" cy="430887"/>
          </a:xfrm>
          <a:prstGeom prst="rect">
            <a:avLst/>
          </a:prstGeom>
          <a:noFill/>
        </p:spPr>
        <p:txBody>
          <a:bodyPr wrap="square" rtlCol="0">
            <a:spAutoFit/>
          </a:bodyPr>
          <a:lstStyle/>
          <a:p>
            <a:pPr algn="ctr"/>
            <a:r>
              <a:rPr lang="en-GB" sz="1100" b="1">
                <a:solidFill>
                  <a:schemeClr val="accent1"/>
                </a:solidFill>
                <a:latin typeface="Calibri" panose="020F0502020204030204" pitchFamily="34" charset="0"/>
                <a:cs typeface="Calibri" panose="020F0502020204030204" pitchFamily="34" charset="0"/>
              </a:rPr>
              <a:t>Number of operators investing in 5G SA, versus investing in 5G Networks</a:t>
            </a:r>
          </a:p>
        </p:txBody>
      </p:sp>
      <p:sp>
        <p:nvSpPr>
          <p:cNvPr id="9" name="TextBox 8">
            <a:extLst>
              <a:ext uri="{FF2B5EF4-FFF2-40B4-BE49-F238E27FC236}">
                <a16:creationId xmlns:a16="http://schemas.microsoft.com/office/drawing/2014/main" id="{8B89DC11-AD40-7767-8AC4-E46DF92A2450}"/>
              </a:ext>
            </a:extLst>
          </p:cNvPr>
          <p:cNvSpPr txBox="1"/>
          <p:nvPr/>
        </p:nvSpPr>
        <p:spPr>
          <a:xfrm>
            <a:off x="4695816" y="2405340"/>
            <a:ext cx="3803103" cy="430887"/>
          </a:xfrm>
          <a:prstGeom prst="rect">
            <a:avLst/>
          </a:prstGeom>
          <a:noFill/>
        </p:spPr>
        <p:txBody>
          <a:bodyPr wrap="square" rtlCol="0">
            <a:spAutoFit/>
          </a:bodyPr>
          <a:lstStyle/>
          <a:p>
            <a:pPr algn="ctr"/>
            <a:r>
              <a:rPr lang="en-GB" sz="1100" b="1" dirty="0">
                <a:solidFill>
                  <a:schemeClr val="accent1"/>
                </a:solidFill>
                <a:latin typeface="Calibri" panose="020F0502020204030204" pitchFamily="34" charset="0"/>
                <a:cs typeface="Calibri" panose="020F0502020204030204" pitchFamily="34" charset="0"/>
              </a:rPr>
              <a:t>Countries/territories with operators investing in public 5G SA networks</a:t>
            </a:r>
          </a:p>
        </p:txBody>
      </p:sp>
      <p:pic>
        <p:nvPicPr>
          <p:cNvPr id="10" name="Picture 9">
            <a:extLst>
              <a:ext uri="{FF2B5EF4-FFF2-40B4-BE49-F238E27FC236}">
                <a16:creationId xmlns:a16="http://schemas.microsoft.com/office/drawing/2014/main" id="{ECBEEDDE-6987-187C-CCCA-4DBA489ADDAE}"/>
              </a:ext>
            </a:extLst>
          </p:cNvPr>
          <p:cNvPicPr>
            <a:picLocks noChangeAspect="1"/>
          </p:cNvPicPr>
          <p:nvPr/>
        </p:nvPicPr>
        <p:blipFill>
          <a:blip r:embed="rId3"/>
          <a:stretch>
            <a:fillRect/>
          </a:stretch>
        </p:blipFill>
        <p:spPr>
          <a:xfrm>
            <a:off x="4846088" y="2887917"/>
            <a:ext cx="3502558" cy="2235976"/>
          </a:xfrm>
          <a:prstGeom prst="rect">
            <a:avLst/>
          </a:prstGeom>
        </p:spPr>
      </p:pic>
      <p:pic>
        <p:nvPicPr>
          <p:cNvPr id="6" name="Picture 5">
            <a:extLst>
              <a:ext uri="{FF2B5EF4-FFF2-40B4-BE49-F238E27FC236}">
                <a16:creationId xmlns:a16="http://schemas.microsoft.com/office/drawing/2014/main" id="{669F6B72-2647-83D8-E53D-7E001D9AB8B7}"/>
              </a:ext>
            </a:extLst>
          </p:cNvPr>
          <p:cNvPicPr>
            <a:picLocks noChangeAspect="1"/>
          </p:cNvPicPr>
          <p:nvPr/>
        </p:nvPicPr>
        <p:blipFill rotWithShape="1">
          <a:blip r:embed="rId4"/>
          <a:srcRect b="8447"/>
          <a:stretch/>
        </p:blipFill>
        <p:spPr>
          <a:xfrm>
            <a:off x="4274589" y="361031"/>
            <a:ext cx="4645555" cy="1992620"/>
          </a:xfrm>
          <a:prstGeom prst="rect">
            <a:avLst/>
          </a:prstGeom>
        </p:spPr>
      </p:pic>
    </p:spTree>
    <p:extLst>
      <p:ext uri="{BB962C8B-B14F-4D97-AF65-F5344CB8AC3E}">
        <p14:creationId xmlns:p14="http://schemas.microsoft.com/office/powerpoint/2010/main" val="2059841496"/>
      </p:ext>
    </p:extLst>
  </p:cSld>
  <p:clrMapOvr>
    <a:masterClrMapping/>
  </p:clrMapOvr>
</p:sld>
</file>

<file path=ppt/theme/theme1.xml><?xml version="1.0" encoding="utf-8"?>
<a:theme xmlns:a="http://schemas.openxmlformats.org/drawingml/2006/main" name="GSA">
  <a:themeElements>
    <a:clrScheme name="GSA Swatch">
      <a:dk1>
        <a:srgbClr val="000000"/>
      </a:dk1>
      <a:lt1>
        <a:srgbClr val="FFFFFF"/>
      </a:lt1>
      <a:dk2>
        <a:srgbClr val="BE155A"/>
      </a:dk2>
      <a:lt2>
        <a:srgbClr val="035EA2"/>
      </a:lt2>
      <a:accent1>
        <a:srgbClr val="004879"/>
      </a:accent1>
      <a:accent2>
        <a:srgbClr val="5D79C1"/>
      </a:accent2>
      <a:accent3>
        <a:srgbClr val="8048AF"/>
      </a:accent3>
      <a:accent4>
        <a:srgbClr val="BB155A"/>
      </a:accent4>
      <a:accent5>
        <a:srgbClr val="E16B09"/>
      </a:accent5>
      <a:accent6>
        <a:srgbClr val="326C95"/>
      </a:accent6>
      <a:hlink>
        <a:srgbClr val="AEABAB"/>
      </a:hlink>
      <a:folHlink>
        <a:srgbClr val="6591AF"/>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6422033-E5E1-ED4A-AD84-78941D71B051}" vid="{9D1C1CA2-AC48-5042-B5F8-F973D19CAC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6c0f7a8-7f1d-4d55-9746-6ca45ecd85a2" xsi:nil="true"/>
    <lcf76f155ced4ddcb4097134ff3c332f xmlns="e2d41c0d-db3a-4f0e-ae6c-ffe273d247a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76D4CF76C4D34BB81A349E63407F03" ma:contentTypeVersion="16" ma:contentTypeDescription="Create a new document." ma:contentTypeScope="" ma:versionID="b68879f86190c3347e0afc1ba41c62e5">
  <xsd:schema xmlns:xsd="http://www.w3.org/2001/XMLSchema" xmlns:xs="http://www.w3.org/2001/XMLSchema" xmlns:p="http://schemas.microsoft.com/office/2006/metadata/properties" xmlns:ns2="e2d41c0d-db3a-4f0e-ae6c-ffe273d247a9" xmlns:ns3="66c0f7a8-7f1d-4d55-9746-6ca45ecd85a2" targetNamespace="http://schemas.microsoft.com/office/2006/metadata/properties" ma:root="true" ma:fieldsID="ad5ec9f59ef67b60f537f4d70467b547" ns2:_="" ns3:_="">
    <xsd:import namespace="e2d41c0d-db3a-4f0e-ae6c-ffe273d247a9"/>
    <xsd:import namespace="66c0f7a8-7f1d-4d55-9746-6ca45ecd85a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d41c0d-db3a-4f0e-ae6c-ffe273d247a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74d3ba7-40e7-4985-9cd9-43b7a9c78e9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6c0f7a8-7f1d-4d55-9746-6ca45ecd85a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7b0a533-c01d-47de-9572-ab164ea029ee}" ma:internalName="TaxCatchAll" ma:showField="CatchAllData" ma:web="66c0f7a8-7f1d-4d55-9746-6ca45ecd85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9A23E2-E96C-487E-AA35-DABD3DAEA676}">
  <ds:schemaRefs>
    <ds:schemaRef ds:uri="66c0f7a8-7f1d-4d55-9746-6ca45ecd85a2"/>
    <ds:schemaRef ds:uri="http://purl.org/dc/terms/"/>
    <ds:schemaRef ds:uri="e2d41c0d-db3a-4f0e-ae6c-ffe273d247a9"/>
    <ds:schemaRef ds:uri="http://schemas.openxmlformats.org/package/2006/metadata/core-properties"/>
    <ds:schemaRef ds:uri="http://schemas.microsoft.com/office/infopath/2007/PartnerControls"/>
    <ds:schemaRef ds:uri="http://www.w3.org/XML/1998/namespace"/>
    <ds:schemaRef ds:uri="http://schemas.microsoft.com/office/2006/documentManagement/types"/>
    <ds:schemaRef ds:uri="http://purl.org/dc/elements/1.1/"/>
    <ds:schemaRef ds:uri="http://purl.org/dc/dcmitype/"/>
    <ds:schemaRef ds:uri="http://schemas.microsoft.com/office/2006/metadata/properties"/>
  </ds:schemaRefs>
</ds:datastoreItem>
</file>

<file path=customXml/itemProps2.xml><?xml version="1.0" encoding="utf-8"?>
<ds:datastoreItem xmlns:ds="http://schemas.openxmlformats.org/officeDocument/2006/customXml" ds:itemID="{0D253D49-27A6-46B3-B43B-E48AE67274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d41c0d-db3a-4f0e-ae6c-ffe273d247a9"/>
    <ds:schemaRef ds:uri="66c0f7a8-7f1d-4d55-9746-6ca45ecd85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13FF747-A64D-4FE6-9F43-F36C98DF1B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GSA</Template>
  <TotalTime>187</TotalTime>
  <Words>2405</Words>
  <Application>Microsoft Macintosh PowerPoint</Application>
  <PresentationFormat>On-screen Show (16:9)</PresentationFormat>
  <Paragraphs>249</Paragraphs>
  <Slides>15</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-apple-system</vt:lpstr>
      <vt:lpstr>Arial</vt:lpstr>
      <vt:lpstr>Calibri</vt:lpstr>
      <vt:lpstr>Open Sans</vt:lpstr>
      <vt:lpstr>Wingdings</vt:lpstr>
      <vt:lpstr>GSA</vt:lpstr>
      <vt:lpstr>GSA Overview</vt:lpstr>
      <vt:lpstr>About GSA</vt:lpstr>
      <vt:lpstr>GAMBoD has expanded in the past 8 years</vt:lpstr>
      <vt:lpstr>Some upcoming GSA Research reports</vt:lpstr>
      <vt:lpstr>PowerPoint Presentation</vt:lpstr>
      <vt:lpstr>PowerPoint Presentation</vt:lpstr>
      <vt:lpstr>Global mobile Suppliers Association</vt:lpstr>
      <vt:lpstr>5G roll-out and uptake continues to grow</vt:lpstr>
      <vt:lpstr>5G Standalone</vt:lpstr>
      <vt:lpstr>5G goes beyond Mobile Broadband</vt:lpstr>
      <vt:lpstr>Adoption of private mobile networks on the rise</vt:lpstr>
      <vt:lpstr>PowerPoint Presentation</vt:lpstr>
      <vt:lpstr>Fixed wireless access brings bandwidth to  hardest-to-reach homes and businesses</vt:lpstr>
      <vt:lpstr>5G CPE</vt:lpstr>
      <vt:lpstr>A wide range of spectrum bands are supported</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subject/>
  <dc:creator>Joe Barrett</dc:creator>
  <cp:keywords/>
  <dc:description/>
  <cp:lastModifiedBy>Joe Barrett</cp:lastModifiedBy>
  <cp:revision>14</cp:revision>
  <cp:lastPrinted>2017-04-26T09:29:41Z</cp:lastPrinted>
  <dcterms:created xsi:type="dcterms:W3CDTF">2020-11-18T13:39:25Z</dcterms:created>
  <dcterms:modified xsi:type="dcterms:W3CDTF">2023-04-24T09:26:33Z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(2)Xwlf5Wse9qZhIff3myBBpWI7MQZaZ7/uidsUgT0/y6ibqug+Yv3UKZb0Q54nc41USNDOFP2j
5zekGIpDKA0ERWO1gyR8/1zMkTLbD8Bz3IHT453T7i6OmB23PwhZU8UEGBDqMil289fleG5Y
x/n2zNA5njcA36rL4YPyvxs7Mf6ZtAwY9x5dd0uXo2zO5mOyz26zETUIC4BypIqLuOPorQRh
6SyVzIk6S0WAqDocUY</vt:lpwstr>
  </property>
  <property fmtid="{D5CDD505-2E9C-101B-9397-08002B2CF9AE}" pid="3" name="_2015_ms_pID_7253431">
    <vt:lpwstr>mDdyC18jwsZDvGbkD4UcNf+U18lRQN4TaB0Lzg2bwAw3qV0fCmSeQk
+mQhXi1CcYhmnKamBJuKPZqIaJeiFYeXUqbBZEIDIUfC2h8KH84RyXMVXCtw6Ojax31z7D3T
jqxXN0JtZuOI93+vvWKB56tI8e180bzQIghKI+1/NOPYy4hKCfHuKv/kHdvgzjlh5c+8TFZw
p0ynvdqsmrq5bKBc</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1660807640</vt:lpwstr>
  </property>
  <property fmtid="{D5CDD505-2E9C-101B-9397-08002B2CF9AE}" pid="8" name="ContentTypeId">
    <vt:lpwstr>0x0101000776D4CF76C4D34BB81A349E63407F03</vt:lpwstr>
  </property>
  <property fmtid="{D5CDD505-2E9C-101B-9397-08002B2CF9AE}" pid="9" name="MediaServiceImageTags">
    <vt:lpwstr/>
  </property>
</Properties>
</file>