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5146" r:id="rId4"/>
  </p:sldMasterIdLst>
  <p:notesMasterIdLst>
    <p:notesMasterId r:id="rId23"/>
  </p:notesMasterIdLst>
  <p:handoutMasterIdLst>
    <p:handoutMasterId r:id="rId24"/>
  </p:handoutMasterIdLst>
  <p:sldIdLst>
    <p:sldId id="266" r:id="rId5"/>
    <p:sldId id="265" r:id="rId6"/>
    <p:sldId id="267" r:id="rId7"/>
    <p:sldId id="269" r:id="rId8"/>
    <p:sldId id="268" r:id="rId9"/>
    <p:sldId id="273" r:id="rId10"/>
    <p:sldId id="274" r:id="rId11"/>
    <p:sldId id="275" r:id="rId12"/>
    <p:sldId id="277" r:id="rId13"/>
    <p:sldId id="279" r:id="rId14"/>
    <p:sldId id="280" r:id="rId15"/>
    <p:sldId id="272" r:id="rId16"/>
    <p:sldId id="271" r:id="rId17"/>
    <p:sldId id="281" r:id="rId18"/>
    <p:sldId id="282" r:id="rId19"/>
    <p:sldId id="276" r:id="rId20"/>
    <p:sldId id="278" r:id="rId21"/>
    <p:sldId id="283"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CAFF1A-B87D-4FA9-87B4-452AE1B22707}" v="135" dt="2023-03-30T13:58:13.7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5" d="100"/>
          <a:sy n="105" d="100"/>
        </p:scale>
        <p:origin x="600" y="114"/>
      </p:cViewPr>
      <p:guideLst>
        <p:guide orient="horz" pos="2137"/>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F5CAFF1A-B87D-4FA9-87B4-452AE1B22707}"/>
    <pc:docChg chg="undo redo custSel addSld delSld modSld sldOrd">
      <pc:chgData name="Kevin Flynn" userId="8512d3b6-9e1b-4dce-bd11-e4335739214c" providerId="ADAL" clId="{F5CAFF1A-B87D-4FA9-87B4-452AE1B22707}" dt="2023-03-30T14:09:23.349" v="1925" actId="113"/>
      <pc:docMkLst>
        <pc:docMk/>
      </pc:docMkLst>
      <pc:sldChg chg="addSp delSp modSp mod">
        <pc:chgData name="Kevin Flynn" userId="8512d3b6-9e1b-4dce-bd11-e4335739214c" providerId="ADAL" clId="{F5CAFF1A-B87D-4FA9-87B4-452AE1B22707}" dt="2023-03-30T14:09:23.349" v="1925" actId="113"/>
        <pc:sldMkLst>
          <pc:docMk/>
          <pc:sldMk cId="0" sldId="265"/>
        </pc:sldMkLst>
        <pc:spChg chg="add del mod">
          <ac:chgData name="Kevin Flynn" userId="8512d3b6-9e1b-4dce-bd11-e4335739214c" providerId="ADAL" clId="{F5CAFF1A-B87D-4FA9-87B4-452AE1B22707}" dt="2023-03-30T09:22:21.707" v="108"/>
          <ac:spMkLst>
            <pc:docMk/>
            <pc:sldMk cId="0" sldId="265"/>
            <ac:spMk id="2" creationId="{41000172-630E-3649-6E07-03FCB69122FD}"/>
          </ac:spMkLst>
        </pc:spChg>
        <pc:spChg chg="mod">
          <ac:chgData name="Kevin Flynn" userId="8512d3b6-9e1b-4dce-bd11-e4335739214c" providerId="ADAL" clId="{F5CAFF1A-B87D-4FA9-87B4-452AE1B22707}" dt="2023-03-30T09:22:47.107" v="124" actId="20577"/>
          <ac:spMkLst>
            <pc:docMk/>
            <pc:sldMk cId="0" sldId="265"/>
            <ac:spMk id="4100" creationId="{CD399F36-FCB7-3C10-3F5C-6AB6A2954665}"/>
          </ac:spMkLst>
        </pc:spChg>
        <pc:spChg chg="mod">
          <ac:chgData name="Kevin Flynn" userId="8512d3b6-9e1b-4dce-bd11-e4335739214c" providerId="ADAL" clId="{F5CAFF1A-B87D-4FA9-87B4-452AE1B22707}" dt="2023-03-30T14:09:23.349" v="1925" actId="113"/>
          <ac:spMkLst>
            <pc:docMk/>
            <pc:sldMk cId="0" sldId="265"/>
            <ac:spMk id="4101" creationId="{E3053D84-4740-5F56-081A-9853132F25F1}"/>
          </ac:spMkLst>
        </pc:spChg>
        <pc:picChg chg="del">
          <ac:chgData name="Kevin Flynn" userId="8512d3b6-9e1b-4dce-bd11-e4335739214c" providerId="ADAL" clId="{F5CAFF1A-B87D-4FA9-87B4-452AE1B22707}" dt="2023-03-30T09:20:57.543" v="95" actId="478"/>
          <ac:picMkLst>
            <pc:docMk/>
            <pc:sldMk cId="0" sldId="265"/>
            <ac:picMk id="4" creationId="{9E0E8C94-48CA-6C3B-FA42-B4CB770467D1}"/>
          </ac:picMkLst>
        </pc:picChg>
        <pc:picChg chg="del">
          <ac:chgData name="Kevin Flynn" userId="8512d3b6-9e1b-4dce-bd11-e4335739214c" providerId="ADAL" clId="{F5CAFF1A-B87D-4FA9-87B4-452AE1B22707}" dt="2023-03-30T09:20:56.373" v="93" actId="478"/>
          <ac:picMkLst>
            <pc:docMk/>
            <pc:sldMk cId="0" sldId="265"/>
            <ac:picMk id="6" creationId="{5A9478B5-6E67-4AFE-A393-8C60CDAF361B}"/>
          </ac:picMkLst>
        </pc:picChg>
        <pc:picChg chg="del">
          <ac:chgData name="Kevin Flynn" userId="8512d3b6-9e1b-4dce-bd11-e4335739214c" providerId="ADAL" clId="{F5CAFF1A-B87D-4FA9-87B4-452AE1B22707}" dt="2023-03-30T09:20:57.026" v="94" actId="478"/>
          <ac:picMkLst>
            <pc:docMk/>
            <pc:sldMk cId="0" sldId="265"/>
            <ac:picMk id="8" creationId="{B1698548-B484-5590-DBA8-4441CDA3D8C4}"/>
          </ac:picMkLst>
        </pc:picChg>
      </pc:sldChg>
      <pc:sldChg chg="addSp modSp new mod">
        <pc:chgData name="Kevin Flynn" userId="8512d3b6-9e1b-4dce-bd11-e4335739214c" providerId="ADAL" clId="{F5CAFF1A-B87D-4FA9-87B4-452AE1B22707}" dt="2023-03-30T09:20:28.782" v="85" actId="1076"/>
        <pc:sldMkLst>
          <pc:docMk/>
          <pc:sldMk cId="2552335208" sldId="266"/>
        </pc:sldMkLst>
        <pc:spChg chg="mod">
          <ac:chgData name="Kevin Flynn" userId="8512d3b6-9e1b-4dce-bd11-e4335739214c" providerId="ADAL" clId="{F5CAFF1A-B87D-4FA9-87B4-452AE1B22707}" dt="2023-03-30T09:19:41.722" v="13" actId="20577"/>
          <ac:spMkLst>
            <pc:docMk/>
            <pc:sldMk cId="2552335208" sldId="266"/>
            <ac:spMk id="2" creationId="{FFD7D44A-99E2-4D65-F87C-7DEC91041BF6}"/>
          </ac:spMkLst>
        </pc:spChg>
        <pc:spChg chg="mod">
          <ac:chgData name="Kevin Flynn" userId="8512d3b6-9e1b-4dce-bd11-e4335739214c" providerId="ADAL" clId="{F5CAFF1A-B87D-4FA9-87B4-452AE1B22707}" dt="2023-03-30T09:19:56.389" v="58" actId="20577"/>
          <ac:spMkLst>
            <pc:docMk/>
            <pc:sldMk cId="2552335208" sldId="266"/>
            <ac:spMk id="3" creationId="{06B95A54-291F-8DAA-1A69-10CEE354F43D}"/>
          </ac:spMkLst>
        </pc:spChg>
        <pc:spChg chg="add mod">
          <ac:chgData name="Kevin Flynn" userId="8512d3b6-9e1b-4dce-bd11-e4335739214c" providerId="ADAL" clId="{F5CAFF1A-B87D-4FA9-87B4-452AE1B22707}" dt="2023-03-30T09:20:28.782" v="85" actId="1076"/>
          <ac:spMkLst>
            <pc:docMk/>
            <pc:sldMk cId="2552335208" sldId="266"/>
            <ac:spMk id="4" creationId="{1942AE65-3154-9D2F-AE95-79B00EC5888F}"/>
          </ac:spMkLst>
        </pc:spChg>
      </pc:sldChg>
      <pc:sldChg chg="addSp delSp modSp new mod">
        <pc:chgData name="Kevin Flynn" userId="8512d3b6-9e1b-4dce-bd11-e4335739214c" providerId="ADAL" clId="{F5CAFF1A-B87D-4FA9-87B4-452AE1B22707}" dt="2023-03-30T14:02:45.805" v="1924" actId="478"/>
        <pc:sldMkLst>
          <pc:docMk/>
          <pc:sldMk cId="3002515601" sldId="267"/>
        </pc:sldMkLst>
        <pc:spChg chg="mod">
          <ac:chgData name="Kevin Flynn" userId="8512d3b6-9e1b-4dce-bd11-e4335739214c" providerId="ADAL" clId="{F5CAFF1A-B87D-4FA9-87B4-452AE1B22707}" dt="2023-03-30T09:45:30.666" v="446" actId="13926"/>
          <ac:spMkLst>
            <pc:docMk/>
            <pc:sldMk cId="3002515601" sldId="267"/>
            <ac:spMk id="2" creationId="{A0386DD4-70B2-E168-B2E8-5FB8593C2F38}"/>
          </ac:spMkLst>
        </pc:spChg>
        <pc:spChg chg="mod">
          <ac:chgData name="Kevin Flynn" userId="8512d3b6-9e1b-4dce-bd11-e4335739214c" providerId="ADAL" clId="{F5CAFF1A-B87D-4FA9-87B4-452AE1B22707}" dt="2023-03-30T09:42:16.590" v="430" actId="14100"/>
          <ac:spMkLst>
            <pc:docMk/>
            <pc:sldMk cId="3002515601" sldId="267"/>
            <ac:spMk id="3" creationId="{E33184B4-2B98-54E4-9E06-C034CDA35A21}"/>
          </ac:spMkLst>
        </pc:spChg>
        <pc:spChg chg="add del">
          <ac:chgData name="Kevin Flynn" userId="8512d3b6-9e1b-4dce-bd11-e4335739214c" providerId="ADAL" clId="{F5CAFF1A-B87D-4FA9-87B4-452AE1B22707}" dt="2023-03-30T14:02:45.805" v="1924" actId="478"/>
          <ac:spMkLst>
            <pc:docMk/>
            <pc:sldMk cId="3002515601" sldId="267"/>
            <ac:spMk id="13" creationId="{22EE758D-F847-87DE-7A1B-CD3CD22EA63A}"/>
          </ac:spMkLst>
        </pc:spChg>
        <pc:picChg chg="add mod">
          <ac:chgData name="Kevin Flynn" userId="8512d3b6-9e1b-4dce-bd11-e4335739214c" providerId="ADAL" clId="{F5CAFF1A-B87D-4FA9-87B4-452AE1B22707}" dt="2023-03-30T09:43:49.696" v="442" actId="14100"/>
          <ac:picMkLst>
            <pc:docMk/>
            <pc:sldMk cId="3002515601" sldId="267"/>
            <ac:picMk id="5" creationId="{CF16DEBB-DD0C-7445-3989-818CAB00DBED}"/>
          </ac:picMkLst>
        </pc:picChg>
        <pc:picChg chg="add mod">
          <ac:chgData name="Kevin Flynn" userId="8512d3b6-9e1b-4dce-bd11-e4335739214c" providerId="ADAL" clId="{F5CAFF1A-B87D-4FA9-87B4-452AE1B22707}" dt="2023-03-30T09:43:38.511" v="438" actId="1076"/>
          <ac:picMkLst>
            <pc:docMk/>
            <pc:sldMk cId="3002515601" sldId="267"/>
            <ac:picMk id="7" creationId="{27B067FB-2096-A290-7D38-5927D6CD5C56}"/>
          </ac:picMkLst>
        </pc:picChg>
        <pc:picChg chg="add mod">
          <ac:chgData name="Kevin Flynn" userId="8512d3b6-9e1b-4dce-bd11-e4335739214c" providerId="ADAL" clId="{F5CAFF1A-B87D-4FA9-87B4-452AE1B22707}" dt="2023-03-30T09:43:43.343" v="441" actId="1076"/>
          <ac:picMkLst>
            <pc:docMk/>
            <pc:sldMk cId="3002515601" sldId="267"/>
            <ac:picMk id="9" creationId="{47C2E3B5-B98D-BD2D-6DE4-F7DB087E2234}"/>
          </ac:picMkLst>
        </pc:picChg>
        <pc:picChg chg="add mod">
          <ac:chgData name="Kevin Flynn" userId="8512d3b6-9e1b-4dce-bd11-e4335739214c" providerId="ADAL" clId="{F5CAFF1A-B87D-4FA9-87B4-452AE1B22707}" dt="2023-03-30T09:44:05.400" v="444" actId="1076"/>
          <ac:picMkLst>
            <pc:docMk/>
            <pc:sldMk cId="3002515601" sldId="267"/>
            <ac:picMk id="11" creationId="{1770FA28-C05C-783E-3836-C0C523DBD61F}"/>
          </ac:picMkLst>
        </pc:picChg>
      </pc:sldChg>
      <pc:sldChg chg="addSp delSp modSp add mod">
        <pc:chgData name="Kevin Flynn" userId="8512d3b6-9e1b-4dce-bd11-e4335739214c" providerId="ADAL" clId="{F5CAFF1A-B87D-4FA9-87B4-452AE1B22707}" dt="2023-03-30T10:22:02.491" v="726" actId="313"/>
        <pc:sldMkLst>
          <pc:docMk/>
          <pc:sldMk cId="388662572" sldId="268"/>
        </pc:sldMkLst>
        <pc:spChg chg="mod">
          <ac:chgData name="Kevin Flynn" userId="8512d3b6-9e1b-4dce-bd11-e4335739214c" providerId="ADAL" clId="{F5CAFF1A-B87D-4FA9-87B4-452AE1B22707}" dt="2023-03-30T09:45:58.813" v="451"/>
          <ac:spMkLst>
            <pc:docMk/>
            <pc:sldMk cId="388662572" sldId="268"/>
            <ac:spMk id="2" creationId="{A0386DD4-70B2-E168-B2E8-5FB8593C2F38}"/>
          </ac:spMkLst>
        </pc:spChg>
        <pc:spChg chg="mod">
          <ac:chgData name="Kevin Flynn" userId="8512d3b6-9e1b-4dce-bd11-e4335739214c" providerId="ADAL" clId="{F5CAFF1A-B87D-4FA9-87B4-452AE1B22707}" dt="2023-03-30T10:22:02.491" v="726" actId="313"/>
          <ac:spMkLst>
            <pc:docMk/>
            <pc:sldMk cId="388662572" sldId="268"/>
            <ac:spMk id="3" creationId="{E33184B4-2B98-54E4-9E06-C034CDA35A21}"/>
          </ac:spMkLst>
        </pc:spChg>
        <pc:picChg chg="add mod">
          <ac:chgData name="Kevin Flynn" userId="8512d3b6-9e1b-4dce-bd11-e4335739214c" providerId="ADAL" clId="{F5CAFF1A-B87D-4FA9-87B4-452AE1B22707}" dt="2023-03-30T10:20:13.921" v="688" actId="1076"/>
          <ac:picMkLst>
            <pc:docMk/>
            <pc:sldMk cId="388662572" sldId="268"/>
            <ac:picMk id="4" creationId="{D6D2916F-3E0A-41CB-8D42-5D9CE1241A65}"/>
          </ac:picMkLst>
        </pc:picChg>
        <pc:picChg chg="del">
          <ac:chgData name="Kevin Flynn" userId="8512d3b6-9e1b-4dce-bd11-e4335739214c" providerId="ADAL" clId="{F5CAFF1A-B87D-4FA9-87B4-452AE1B22707}" dt="2023-03-30T09:58:18.045" v="666" actId="478"/>
          <ac:picMkLst>
            <pc:docMk/>
            <pc:sldMk cId="388662572" sldId="268"/>
            <ac:picMk id="5" creationId="{CF16DEBB-DD0C-7445-3989-818CAB00DBED}"/>
          </ac:picMkLst>
        </pc:picChg>
        <pc:picChg chg="del">
          <ac:chgData name="Kevin Flynn" userId="8512d3b6-9e1b-4dce-bd11-e4335739214c" providerId="ADAL" clId="{F5CAFF1A-B87D-4FA9-87B4-452AE1B22707}" dt="2023-03-30T09:58:18.537" v="667" actId="478"/>
          <ac:picMkLst>
            <pc:docMk/>
            <pc:sldMk cId="388662572" sldId="268"/>
            <ac:picMk id="7" creationId="{27B067FB-2096-A290-7D38-5927D6CD5C56}"/>
          </ac:picMkLst>
        </pc:picChg>
        <pc:picChg chg="del">
          <ac:chgData name="Kevin Flynn" userId="8512d3b6-9e1b-4dce-bd11-e4335739214c" providerId="ADAL" clId="{F5CAFF1A-B87D-4FA9-87B4-452AE1B22707}" dt="2023-03-30T09:58:19.656" v="668" actId="478"/>
          <ac:picMkLst>
            <pc:docMk/>
            <pc:sldMk cId="388662572" sldId="268"/>
            <ac:picMk id="9" creationId="{47C2E3B5-B98D-BD2D-6DE4-F7DB087E2234}"/>
          </ac:picMkLst>
        </pc:picChg>
        <pc:picChg chg="del">
          <ac:chgData name="Kevin Flynn" userId="8512d3b6-9e1b-4dce-bd11-e4335739214c" providerId="ADAL" clId="{F5CAFF1A-B87D-4FA9-87B4-452AE1B22707}" dt="2023-03-30T09:58:03.891" v="664" actId="478"/>
          <ac:picMkLst>
            <pc:docMk/>
            <pc:sldMk cId="388662572" sldId="268"/>
            <ac:picMk id="11" creationId="{1770FA28-C05C-783E-3836-C0C523DBD61F}"/>
          </ac:picMkLst>
        </pc:picChg>
      </pc:sldChg>
      <pc:sldChg chg="addSp delSp modSp add mod">
        <pc:chgData name="Kevin Flynn" userId="8512d3b6-9e1b-4dce-bd11-e4335739214c" providerId="ADAL" clId="{F5CAFF1A-B87D-4FA9-87B4-452AE1B22707}" dt="2023-03-30T09:52:38.099" v="607" actId="20577"/>
        <pc:sldMkLst>
          <pc:docMk/>
          <pc:sldMk cId="804216697" sldId="269"/>
        </pc:sldMkLst>
        <pc:spChg chg="mod">
          <ac:chgData name="Kevin Flynn" userId="8512d3b6-9e1b-4dce-bd11-e4335739214c" providerId="ADAL" clId="{F5CAFF1A-B87D-4FA9-87B4-452AE1B22707}" dt="2023-03-30T09:47:20.577" v="463" actId="20577"/>
          <ac:spMkLst>
            <pc:docMk/>
            <pc:sldMk cId="804216697" sldId="269"/>
            <ac:spMk id="2" creationId="{A0386DD4-70B2-E168-B2E8-5FB8593C2F38}"/>
          </ac:spMkLst>
        </pc:spChg>
        <pc:spChg chg="del">
          <ac:chgData name="Kevin Flynn" userId="8512d3b6-9e1b-4dce-bd11-e4335739214c" providerId="ADAL" clId="{F5CAFF1A-B87D-4FA9-87B4-452AE1B22707}" dt="2023-03-30T09:47:42.987" v="464" actId="478"/>
          <ac:spMkLst>
            <pc:docMk/>
            <pc:sldMk cId="804216697" sldId="269"/>
            <ac:spMk id="3" creationId="{E33184B4-2B98-54E4-9E06-C034CDA35A21}"/>
          </ac:spMkLst>
        </pc:spChg>
        <pc:spChg chg="add del mod">
          <ac:chgData name="Kevin Flynn" userId="8512d3b6-9e1b-4dce-bd11-e4335739214c" providerId="ADAL" clId="{F5CAFF1A-B87D-4FA9-87B4-452AE1B22707}" dt="2023-03-30T09:47:46.023" v="465" actId="478"/>
          <ac:spMkLst>
            <pc:docMk/>
            <pc:sldMk cId="804216697" sldId="269"/>
            <ac:spMk id="4" creationId="{B06D1600-22E0-FD43-AC33-C364DD0AB88B}"/>
          </ac:spMkLst>
        </pc:spChg>
        <pc:spChg chg="add mod">
          <ac:chgData name="Kevin Flynn" userId="8512d3b6-9e1b-4dce-bd11-e4335739214c" providerId="ADAL" clId="{F5CAFF1A-B87D-4FA9-87B4-452AE1B22707}" dt="2023-03-30T09:51:34.183" v="548" actId="1076"/>
          <ac:spMkLst>
            <pc:docMk/>
            <pc:sldMk cId="804216697" sldId="269"/>
            <ac:spMk id="12" creationId="{9A4E7B8F-2D1C-CF11-4C1A-CCE7A2AF4E4C}"/>
          </ac:spMkLst>
        </pc:spChg>
        <pc:spChg chg="del">
          <ac:chgData name="Kevin Flynn" userId="8512d3b6-9e1b-4dce-bd11-e4335739214c" providerId="ADAL" clId="{F5CAFF1A-B87D-4FA9-87B4-452AE1B22707}" dt="2023-03-30T09:47:47.620" v="466" actId="478"/>
          <ac:spMkLst>
            <pc:docMk/>
            <pc:sldMk cId="804216697" sldId="269"/>
            <ac:spMk id="13" creationId="{22EE758D-F847-87DE-7A1B-CD3CD22EA63A}"/>
          </ac:spMkLst>
        </pc:spChg>
        <pc:spChg chg="add mod">
          <ac:chgData name="Kevin Flynn" userId="8512d3b6-9e1b-4dce-bd11-e4335739214c" providerId="ADAL" clId="{F5CAFF1A-B87D-4FA9-87B4-452AE1B22707}" dt="2023-03-30T09:52:38.099" v="607" actId="20577"/>
          <ac:spMkLst>
            <pc:docMk/>
            <pc:sldMk cId="804216697" sldId="269"/>
            <ac:spMk id="14" creationId="{738FB1EE-BF32-D853-738B-61971AF6CD1D}"/>
          </ac:spMkLst>
        </pc:spChg>
        <pc:graphicFrameChg chg="add del mod">
          <ac:chgData name="Kevin Flynn" userId="8512d3b6-9e1b-4dce-bd11-e4335739214c" providerId="ADAL" clId="{F5CAFF1A-B87D-4FA9-87B4-452AE1B22707}" dt="2023-03-30T09:48:05.380" v="474" actId="478"/>
          <ac:graphicFrameMkLst>
            <pc:docMk/>
            <pc:sldMk cId="804216697" sldId="269"/>
            <ac:graphicFrameMk id="6" creationId="{02447D3F-7338-7A86-B0CF-936866A20201}"/>
          </ac:graphicFrameMkLst>
        </pc:graphicFrameChg>
        <pc:picChg chg="del">
          <ac:chgData name="Kevin Flynn" userId="8512d3b6-9e1b-4dce-bd11-e4335739214c" providerId="ADAL" clId="{F5CAFF1A-B87D-4FA9-87B4-452AE1B22707}" dt="2023-03-30T09:47:48.515" v="467" actId="478"/>
          <ac:picMkLst>
            <pc:docMk/>
            <pc:sldMk cId="804216697" sldId="269"/>
            <ac:picMk id="5" creationId="{CF16DEBB-DD0C-7445-3989-818CAB00DBED}"/>
          </ac:picMkLst>
        </pc:picChg>
        <pc:picChg chg="del">
          <ac:chgData name="Kevin Flynn" userId="8512d3b6-9e1b-4dce-bd11-e4335739214c" providerId="ADAL" clId="{F5CAFF1A-B87D-4FA9-87B4-452AE1B22707}" dt="2023-03-30T09:47:49.105" v="468" actId="478"/>
          <ac:picMkLst>
            <pc:docMk/>
            <pc:sldMk cId="804216697" sldId="269"/>
            <ac:picMk id="7" creationId="{27B067FB-2096-A290-7D38-5927D6CD5C56}"/>
          </ac:picMkLst>
        </pc:picChg>
        <pc:picChg chg="add mod">
          <ac:chgData name="Kevin Flynn" userId="8512d3b6-9e1b-4dce-bd11-e4335739214c" providerId="ADAL" clId="{F5CAFF1A-B87D-4FA9-87B4-452AE1B22707}" dt="2023-03-30T09:49:17.263" v="489" actId="1076"/>
          <ac:picMkLst>
            <pc:docMk/>
            <pc:sldMk cId="804216697" sldId="269"/>
            <ac:picMk id="8" creationId="{021AE4A4-4D51-4B3E-0342-40227F917E6A}"/>
          </ac:picMkLst>
        </pc:picChg>
        <pc:picChg chg="del">
          <ac:chgData name="Kevin Flynn" userId="8512d3b6-9e1b-4dce-bd11-e4335739214c" providerId="ADAL" clId="{F5CAFF1A-B87D-4FA9-87B4-452AE1B22707}" dt="2023-03-30T09:47:49.770" v="469" actId="478"/>
          <ac:picMkLst>
            <pc:docMk/>
            <pc:sldMk cId="804216697" sldId="269"/>
            <ac:picMk id="9" creationId="{47C2E3B5-B98D-BD2D-6DE4-F7DB087E2234}"/>
          </ac:picMkLst>
        </pc:picChg>
        <pc:picChg chg="add mod">
          <ac:chgData name="Kevin Flynn" userId="8512d3b6-9e1b-4dce-bd11-e4335739214c" providerId="ADAL" clId="{F5CAFF1A-B87D-4FA9-87B4-452AE1B22707}" dt="2023-03-30T09:49:44.632" v="491" actId="14100"/>
          <ac:picMkLst>
            <pc:docMk/>
            <pc:sldMk cId="804216697" sldId="269"/>
            <ac:picMk id="10" creationId="{A03657D0-4073-9D2F-3565-4DA40BDD3042}"/>
          </ac:picMkLst>
        </pc:picChg>
        <pc:picChg chg="del">
          <ac:chgData name="Kevin Flynn" userId="8512d3b6-9e1b-4dce-bd11-e4335739214c" providerId="ADAL" clId="{F5CAFF1A-B87D-4FA9-87B4-452AE1B22707}" dt="2023-03-30T09:48:22.815" v="478" actId="478"/>
          <ac:picMkLst>
            <pc:docMk/>
            <pc:sldMk cId="804216697" sldId="269"/>
            <ac:picMk id="11" creationId="{1770FA28-C05C-783E-3836-C0C523DBD61F}"/>
          </ac:picMkLst>
        </pc:picChg>
        <pc:picChg chg="add del mod">
          <ac:chgData name="Kevin Flynn" userId="8512d3b6-9e1b-4dce-bd11-e4335739214c" providerId="ADAL" clId="{F5CAFF1A-B87D-4FA9-87B4-452AE1B22707}" dt="2023-03-30T09:48:05.380" v="474" actId="478"/>
          <ac:picMkLst>
            <pc:docMk/>
            <pc:sldMk cId="804216697" sldId="269"/>
            <ac:picMk id="2049" creationId="{96963214-0CAF-4999-924F-BC56501558D6}"/>
          </ac:picMkLst>
        </pc:picChg>
        <pc:picChg chg="add del mod">
          <ac:chgData name="Kevin Flynn" userId="8512d3b6-9e1b-4dce-bd11-e4335739214c" providerId="ADAL" clId="{F5CAFF1A-B87D-4FA9-87B4-452AE1B22707}" dt="2023-03-30T09:48:05.380" v="474" actId="478"/>
          <ac:picMkLst>
            <pc:docMk/>
            <pc:sldMk cId="804216697" sldId="269"/>
            <ac:picMk id="2050" creationId="{73CE2A7B-C7CC-271F-796F-3CF66BF3FADA}"/>
          </ac:picMkLst>
        </pc:picChg>
      </pc:sldChg>
      <pc:sldChg chg="add del">
        <pc:chgData name="Kevin Flynn" userId="8512d3b6-9e1b-4dce-bd11-e4335739214c" providerId="ADAL" clId="{F5CAFF1A-B87D-4FA9-87B4-452AE1B22707}" dt="2023-03-30T09:57:59.855" v="663" actId="47"/>
        <pc:sldMkLst>
          <pc:docMk/>
          <pc:sldMk cId="146256575" sldId="270"/>
        </pc:sldMkLst>
      </pc:sldChg>
      <pc:sldChg chg="addSp delSp modSp add mod ord">
        <pc:chgData name="Kevin Flynn" userId="8512d3b6-9e1b-4dce-bd11-e4335739214c" providerId="ADAL" clId="{F5CAFF1A-B87D-4FA9-87B4-452AE1B22707}" dt="2023-03-30T13:49:16.843" v="1639"/>
        <pc:sldMkLst>
          <pc:docMk/>
          <pc:sldMk cId="1645140855" sldId="271"/>
        </pc:sldMkLst>
        <pc:spChg chg="mod">
          <ac:chgData name="Kevin Flynn" userId="8512d3b6-9e1b-4dce-bd11-e4335739214c" providerId="ADAL" clId="{F5CAFF1A-B87D-4FA9-87B4-452AE1B22707}" dt="2023-03-30T09:55:09.136" v="642" actId="20577"/>
          <ac:spMkLst>
            <pc:docMk/>
            <pc:sldMk cId="1645140855" sldId="271"/>
            <ac:spMk id="2" creationId="{A0386DD4-70B2-E168-B2E8-5FB8593C2F38}"/>
          </ac:spMkLst>
        </pc:spChg>
        <pc:spChg chg="mod">
          <ac:chgData name="Kevin Flynn" userId="8512d3b6-9e1b-4dce-bd11-e4335739214c" providerId="ADAL" clId="{F5CAFF1A-B87D-4FA9-87B4-452AE1B22707}" dt="2023-03-30T09:57:18.726" v="662" actId="403"/>
          <ac:spMkLst>
            <pc:docMk/>
            <pc:sldMk cId="1645140855" sldId="271"/>
            <ac:spMk id="12" creationId="{9A4E7B8F-2D1C-CF11-4C1A-CCE7A2AF4E4C}"/>
          </ac:spMkLst>
        </pc:spChg>
        <pc:spChg chg="del">
          <ac:chgData name="Kevin Flynn" userId="8512d3b6-9e1b-4dce-bd11-e4335739214c" providerId="ADAL" clId="{F5CAFF1A-B87D-4FA9-87B4-452AE1B22707}" dt="2023-03-30T09:54:22.434" v="612" actId="478"/>
          <ac:spMkLst>
            <pc:docMk/>
            <pc:sldMk cId="1645140855" sldId="271"/>
            <ac:spMk id="14" creationId="{738FB1EE-BF32-D853-738B-61971AF6CD1D}"/>
          </ac:spMkLst>
        </pc:spChg>
        <pc:picChg chg="add del mod">
          <ac:chgData name="Kevin Flynn" userId="8512d3b6-9e1b-4dce-bd11-e4335739214c" providerId="ADAL" clId="{F5CAFF1A-B87D-4FA9-87B4-452AE1B22707}" dt="2023-03-30T09:57:11.634" v="661" actId="478"/>
          <ac:picMkLst>
            <pc:docMk/>
            <pc:sldMk cId="1645140855" sldId="271"/>
            <ac:picMk id="3" creationId="{1A075949-5459-9C05-9A50-2AF2E3165660}"/>
          </ac:picMkLst>
        </pc:picChg>
        <pc:picChg chg="del">
          <ac:chgData name="Kevin Flynn" userId="8512d3b6-9e1b-4dce-bd11-e4335739214c" providerId="ADAL" clId="{F5CAFF1A-B87D-4FA9-87B4-452AE1B22707}" dt="2023-03-30T09:54:18.081" v="610" actId="478"/>
          <ac:picMkLst>
            <pc:docMk/>
            <pc:sldMk cId="1645140855" sldId="271"/>
            <ac:picMk id="8" creationId="{021AE4A4-4D51-4B3E-0342-40227F917E6A}"/>
          </ac:picMkLst>
        </pc:picChg>
        <pc:picChg chg="del">
          <ac:chgData name="Kevin Flynn" userId="8512d3b6-9e1b-4dce-bd11-e4335739214c" providerId="ADAL" clId="{F5CAFF1A-B87D-4FA9-87B4-452AE1B22707}" dt="2023-03-30T09:54:18.657" v="611" actId="478"/>
          <ac:picMkLst>
            <pc:docMk/>
            <pc:sldMk cId="1645140855" sldId="271"/>
            <ac:picMk id="10" creationId="{A03657D0-4073-9D2F-3565-4DA40BDD3042}"/>
          </ac:picMkLst>
        </pc:picChg>
      </pc:sldChg>
      <pc:sldChg chg="add del">
        <pc:chgData name="Kevin Flynn" userId="8512d3b6-9e1b-4dce-bd11-e4335739214c" providerId="ADAL" clId="{F5CAFF1A-B87D-4FA9-87B4-452AE1B22707}" dt="2023-03-30T09:54:36.524" v="616"/>
        <pc:sldMkLst>
          <pc:docMk/>
          <pc:sldMk cId="1232789668" sldId="272"/>
        </pc:sldMkLst>
      </pc:sldChg>
      <pc:sldChg chg="modSp new mod">
        <pc:chgData name="Kevin Flynn" userId="8512d3b6-9e1b-4dce-bd11-e4335739214c" providerId="ADAL" clId="{F5CAFF1A-B87D-4FA9-87B4-452AE1B22707}" dt="2023-03-30T10:57:43.356" v="752" actId="5793"/>
        <pc:sldMkLst>
          <pc:docMk/>
          <pc:sldMk cId="3871175405" sldId="272"/>
        </pc:sldMkLst>
        <pc:spChg chg="mod">
          <ac:chgData name="Kevin Flynn" userId="8512d3b6-9e1b-4dce-bd11-e4335739214c" providerId="ADAL" clId="{F5CAFF1A-B87D-4FA9-87B4-452AE1B22707}" dt="2023-03-30T10:57:43.356" v="752" actId="5793"/>
          <ac:spMkLst>
            <pc:docMk/>
            <pc:sldMk cId="3871175405" sldId="272"/>
            <ac:spMk id="2" creationId="{E67B155C-4D54-AA7A-5095-C68F560F3AD4}"/>
          </ac:spMkLst>
        </pc:spChg>
      </pc:sldChg>
      <pc:sldChg chg="addSp delSp modSp new mod">
        <pc:chgData name="Kevin Flynn" userId="8512d3b6-9e1b-4dce-bd11-e4335739214c" providerId="ADAL" clId="{F5CAFF1A-B87D-4FA9-87B4-452AE1B22707}" dt="2023-03-30T11:18:46.242" v="901" actId="207"/>
        <pc:sldMkLst>
          <pc:docMk/>
          <pc:sldMk cId="3077065763" sldId="273"/>
        </pc:sldMkLst>
        <pc:spChg chg="mod">
          <ac:chgData name="Kevin Flynn" userId="8512d3b6-9e1b-4dce-bd11-e4335739214c" providerId="ADAL" clId="{F5CAFF1A-B87D-4FA9-87B4-452AE1B22707}" dt="2023-03-30T11:06:25.974" v="761" actId="207"/>
          <ac:spMkLst>
            <pc:docMk/>
            <pc:sldMk cId="3077065763" sldId="273"/>
            <ac:spMk id="2" creationId="{FAEF7E1D-C26C-E2B7-F4A6-C7E9CAA1114D}"/>
          </ac:spMkLst>
        </pc:spChg>
        <pc:spChg chg="mod">
          <ac:chgData name="Kevin Flynn" userId="8512d3b6-9e1b-4dce-bd11-e4335739214c" providerId="ADAL" clId="{F5CAFF1A-B87D-4FA9-87B4-452AE1B22707}" dt="2023-03-30T11:18:46.242" v="901" actId="207"/>
          <ac:spMkLst>
            <pc:docMk/>
            <pc:sldMk cId="3077065763" sldId="273"/>
            <ac:spMk id="3" creationId="{41DDBCF1-1190-C684-E9B6-4FD7CD3976DE}"/>
          </ac:spMkLst>
        </pc:spChg>
        <pc:picChg chg="add del mod">
          <ac:chgData name="Kevin Flynn" userId="8512d3b6-9e1b-4dce-bd11-e4335739214c" providerId="ADAL" clId="{F5CAFF1A-B87D-4FA9-87B4-452AE1B22707}" dt="2023-03-30T11:14:19.118" v="868" actId="478"/>
          <ac:picMkLst>
            <pc:docMk/>
            <pc:sldMk cId="3077065763" sldId="273"/>
            <ac:picMk id="4" creationId="{B772E949-75C5-D0A3-0871-22D82299F7A7}"/>
          </ac:picMkLst>
        </pc:picChg>
        <pc:picChg chg="add mod">
          <ac:chgData name="Kevin Flynn" userId="8512d3b6-9e1b-4dce-bd11-e4335739214c" providerId="ADAL" clId="{F5CAFF1A-B87D-4FA9-87B4-452AE1B22707}" dt="2023-03-30T11:17:59.294" v="892" actId="1076"/>
          <ac:picMkLst>
            <pc:docMk/>
            <pc:sldMk cId="3077065763" sldId="273"/>
            <ac:picMk id="6" creationId="{4462EBD3-4FA4-9717-03C4-326F2341B831}"/>
          </ac:picMkLst>
        </pc:picChg>
      </pc:sldChg>
      <pc:sldChg chg="addSp modSp new mod">
        <pc:chgData name="Kevin Flynn" userId="8512d3b6-9e1b-4dce-bd11-e4335739214c" providerId="ADAL" clId="{F5CAFF1A-B87D-4FA9-87B4-452AE1B22707}" dt="2023-03-30T14:01:56.306" v="1923" actId="1076"/>
        <pc:sldMkLst>
          <pc:docMk/>
          <pc:sldMk cId="48420980" sldId="274"/>
        </pc:sldMkLst>
        <pc:spChg chg="mod">
          <ac:chgData name="Kevin Flynn" userId="8512d3b6-9e1b-4dce-bd11-e4335739214c" providerId="ADAL" clId="{F5CAFF1A-B87D-4FA9-87B4-452AE1B22707}" dt="2023-03-30T11:28:47.272" v="939" actId="6549"/>
          <ac:spMkLst>
            <pc:docMk/>
            <pc:sldMk cId="48420980" sldId="274"/>
            <ac:spMk id="2" creationId="{00A50FAC-480A-1EF4-B3E2-25C917CB34A6}"/>
          </ac:spMkLst>
        </pc:spChg>
        <pc:spChg chg="mod">
          <ac:chgData name="Kevin Flynn" userId="8512d3b6-9e1b-4dce-bd11-e4335739214c" providerId="ADAL" clId="{F5CAFF1A-B87D-4FA9-87B4-452AE1B22707}" dt="2023-03-30T14:01:47.826" v="1921" actId="20577"/>
          <ac:spMkLst>
            <pc:docMk/>
            <pc:sldMk cId="48420980" sldId="274"/>
            <ac:spMk id="3" creationId="{2BAEBFD1-8423-DE09-20BB-34977E17914A}"/>
          </ac:spMkLst>
        </pc:spChg>
        <pc:spChg chg="add mod">
          <ac:chgData name="Kevin Flynn" userId="8512d3b6-9e1b-4dce-bd11-e4335739214c" providerId="ADAL" clId="{F5CAFF1A-B87D-4FA9-87B4-452AE1B22707}" dt="2023-03-30T11:33:12.605" v="1016" actId="1076"/>
          <ac:spMkLst>
            <pc:docMk/>
            <pc:sldMk cId="48420980" sldId="274"/>
            <ac:spMk id="8" creationId="{7EB478EF-4BC5-2BF9-010E-9CA8A0228D30}"/>
          </ac:spMkLst>
        </pc:spChg>
        <pc:picChg chg="add mod">
          <ac:chgData name="Kevin Flynn" userId="8512d3b6-9e1b-4dce-bd11-e4335739214c" providerId="ADAL" clId="{F5CAFF1A-B87D-4FA9-87B4-452AE1B22707}" dt="2023-03-30T14:01:56.306" v="1923" actId="1076"/>
          <ac:picMkLst>
            <pc:docMk/>
            <pc:sldMk cId="48420980" sldId="274"/>
            <ac:picMk id="5" creationId="{7B9BAD9B-5D57-0201-1AB2-91194912A1B2}"/>
          </ac:picMkLst>
        </pc:picChg>
        <pc:picChg chg="add mod">
          <ac:chgData name="Kevin Flynn" userId="8512d3b6-9e1b-4dce-bd11-e4335739214c" providerId="ADAL" clId="{F5CAFF1A-B87D-4FA9-87B4-452AE1B22707}" dt="2023-03-30T14:01:52.595" v="1922" actId="1076"/>
          <ac:picMkLst>
            <pc:docMk/>
            <pc:sldMk cId="48420980" sldId="274"/>
            <ac:picMk id="7" creationId="{369F02FC-149A-3B17-E1FD-56ACF0A5D573}"/>
          </ac:picMkLst>
        </pc:picChg>
      </pc:sldChg>
      <pc:sldChg chg="addSp delSp modSp new del mod">
        <pc:chgData name="Kevin Flynn" userId="8512d3b6-9e1b-4dce-bd11-e4335739214c" providerId="ADAL" clId="{F5CAFF1A-B87D-4FA9-87B4-452AE1B22707}" dt="2023-03-30T11:16:49.865" v="885" actId="47"/>
        <pc:sldMkLst>
          <pc:docMk/>
          <pc:sldMk cId="3550330897" sldId="274"/>
        </pc:sldMkLst>
        <pc:spChg chg="mod">
          <ac:chgData name="Kevin Flynn" userId="8512d3b6-9e1b-4dce-bd11-e4335739214c" providerId="ADAL" clId="{F5CAFF1A-B87D-4FA9-87B4-452AE1B22707}" dt="2023-03-30T11:08:21.053" v="794" actId="1076"/>
          <ac:spMkLst>
            <pc:docMk/>
            <pc:sldMk cId="3550330897" sldId="274"/>
            <ac:spMk id="2" creationId="{0E57BD10-30B9-F3C0-AFD8-8E12DAE396C3}"/>
          </ac:spMkLst>
        </pc:spChg>
        <pc:spChg chg="add del mod">
          <ac:chgData name="Kevin Flynn" userId="8512d3b6-9e1b-4dce-bd11-e4335739214c" providerId="ADAL" clId="{F5CAFF1A-B87D-4FA9-87B4-452AE1B22707}" dt="2023-03-30T11:09:15.765" v="798" actId="14100"/>
          <ac:spMkLst>
            <pc:docMk/>
            <pc:sldMk cId="3550330897" sldId="274"/>
            <ac:spMk id="3" creationId="{E1E65951-311C-7FE3-7BDC-D01E0086E090}"/>
          </ac:spMkLst>
        </pc:spChg>
        <pc:spChg chg="add del">
          <ac:chgData name="Kevin Flynn" userId="8512d3b6-9e1b-4dce-bd11-e4335739214c" providerId="ADAL" clId="{F5CAFF1A-B87D-4FA9-87B4-452AE1B22707}" dt="2023-03-30T11:09:08.094" v="796"/>
          <ac:spMkLst>
            <pc:docMk/>
            <pc:sldMk cId="3550330897" sldId="274"/>
            <ac:spMk id="5" creationId="{CB217F50-BCB9-ECDF-9AAA-0FE8D8009BA5}"/>
          </ac:spMkLst>
        </pc:spChg>
        <pc:graphicFrameChg chg="add del mod">
          <ac:chgData name="Kevin Flynn" userId="8512d3b6-9e1b-4dce-bd11-e4335739214c" providerId="ADAL" clId="{F5CAFF1A-B87D-4FA9-87B4-452AE1B22707}" dt="2023-03-30T11:09:08.094" v="796"/>
          <ac:graphicFrameMkLst>
            <pc:docMk/>
            <pc:sldMk cId="3550330897" sldId="274"/>
            <ac:graphicFrameMk id="4" creationId="{59B350F6-39B0-600F-1237-634A3062A0FE}"/>
          </ac:graphicFrameMkLst>
        </pc:graphicFrameChg>
      </pc:sldChg>
      <pc:sldChg chg="addSp delSp modSp new mod">
        <pc:chgData name="Kevin Flynn" userId="8512d3b6-9e1b-4dce-bd11-e4335739214c" providerId="ADAL" clId="{F5CAFF1A-B87D-4FA9-87B4-452AE1B22707}" dt="2023-03-30T11:41:27.447" v="1145" actId="20577"/>
        <pc:sldMkLst>
          <pc:docMk/>
          <pc:sldMk cId="920762884" sldId="275"/>
        </pc:sldMkLst>
        <pc:spChg chg="mod">
          <ac:chgData name="Kevin Flynn" userId="8512d3b6-9e1b-4dce-bd11-e4335739214c" providerId="ADAL" clId="{F5CAFF1A-B87D-4FA9-87B4-452AE1B22707}" dt="2023-03-30T11:34:09.416" v="1028" actId="207"/>
          <ac:spMkLst>
            <pc:docMk/>
            <pc:sldMk cId="920762884" sldId="275"/>
            <ac:spMk id="2" creationId="{C3BE9FC2-4DAB-2AB0-6722-C97F577D22CD}"/>
          </ac:spMkLst>
        </pc:spChg>
        <pc:spChg chg="mod">
          <ac:chgData name="Kevin Flynn" userId="8512d3b6-9e1b-4dce-bd11-e4335739214c" providerId="ADAL" clId="{F5CAFF1A-B87D-4FA9-87B4-452AE1B22707}" dt="2023-03-30T11:41:27.447" v="1145" actId="20577"/>
          <ac:spMkLst>
            <pc:docMk/>
            <pc:sldMk cId="920762884" sldId="275"/>
            <ac:spMk id="3" creationId="{3FF287C2-B312-2D3F-4B10-C3323C5111E3}"/>
          </ac:spMkLst>
        </pc:spChg>
        <pc:spChg chg="add mod">
          <ac:chgData name="Kevin Flynn" userId="8512d3b6-9e1b-4dce-bd11-e4335739214c" providerId="ADAL" clId="{F5CAFF1A-B87D-4FA9-87B4-452AE1B22707}" dt="2023-03-30T11:39:03.247" v="1063" actId="20577"/>
          <ac:spMkLst>
            <pc:docMk/>
            <pc:sldMk cId="920762884" sldId="275"/>
            <ac:spMk id="5" creationId="{3F58ED55-1080-052F-080E-54D27653723A}"/>
          </ac:spMkLst>
        </pc:spChg>
        <pc:spChg chg="add del mod">
          <ac:chgData name="Kevin Flynn" userId="8512d3b6-9e1b-4dce-bd11-e4335739214c" providerId="ADAL" clId="{F5CAFF1A-B87D-4FA9-87B4-452AE1B22707}" dt="2023-03-30T11:36:41.006" v="1043" actId="478"/>
          <ac:spMkLst>
            <pc:docMk/>
            <pc:sldMk cId="920762884" sldId="275"/>
            <ac:spMk id="6" creationId="{71044745-77D7-EFE1-CC07-02054CCE09C2}"/>
          </ac:spMkLst>
        </pc:spChg>
        <pc:graphicFrameChg chg="add mod modGraphic">
          <ac:chgData name="Kevin Flynn" userId="8512d3b6-9e1b-4dce-bd11-e4335739214c" providerId="ADAL" clId="{F5CAFF1A-B87D-4FA9-87B4-452AE1B22707}" dt="2023-03-30T11:39:10.991" v="1064" actId="1076"/>
          <ac:graphicFrameMkLst>
            <pc:docMk/>
            <pc:sldMk cId="920762884" sldId="275"/>
            <ac:graphicFrameMk id="4" creationId="{1258AC27-BADD-24FA-BA48-8D69FBAF09C3}"/>
          </ac:graphicFrameMkLst>
        </pc:graphicFrameChg>
      </pc:sldChg>
      <pc:sldChg chg="addSp delSp modSp new mod ord">
        <pc:chgData name="Kevin Flynn" userId="8512d3b6-9e1b-4dce-bd11-e4335739214c" providerId="ADAL" clId="{F5CAFF1A-B87D-4FA9-87B4-452AE1B22707}" dt="2023-03-30T13:49:14.575" v="1637"/>
        <pc:sldMkLst>
          <pc:docMk/>
          <pc:sldMk cId="502570728" sldId="276"/>
        </pc:sldMkLst>
        <pc:spChg chg="mod">
          <ac:chgData name="Kevin Flynn" userId="8512d3b6-9e1b-4dce-bd11-e4335739214c" providerId="ADAL" clId="{F5CAFF1A-B87D-4FA9-87B4-452AE1B22707}" dt="2023-03-30T11:42:17.465" v="1158" actId="207"/>
          <ac:spMkLst>
            <pc:docMk/>
            <pc:sldMk cId="502570728" sldId="276"/>
            <ac:spMk id="2" creationId="{BAE6C498-8530-6B88-F080-8E4CAC087F60}"/>
          </ac:spMkLst>
        </pc:spChg>
        <pc:spChg chg="mod">
          <ac:chgData name="Kevin Flynn" userId="8512d3b6-9e1b-4dce-bd11-e4335739214c" providerId="ADAL" clId="{F5CAFF1A-B87D-4FA9-87B4-452AE1B22707}" dt="2023-03-30T11:43:15.448" v="1169" actId="20577"/>
          <ac:spMkLst>
            <pc:docMk/>
            <pc:sldMk cId="502570728" sldId="276"/>
            <ac:spMk id="3" creationId="{E9FDEB62-6CB5-BD7A-E39E-95310C7E2E96}"/>
          </ac:spMkLst>
        </pc:spChg>
        <pc:picChg chg="add del mod">
          <ac:chgData name="Kevin Flynn" userId="8512d3b6-9e1b-4dce-bd11-e4335739214c" providerId="ADAL" clId="{F5CAFF1A-B87D-4FA9-87B4-452AE1B22707}" dt="2023-03-30T11:47:35.548" v="1204" actId="21"/>
          <ac:picMkLst>
            <pc:docMk/>
            <pc:sldMk cId="502570728" sldId="276"/>
            <ac:picMk id="5" creationId="{03978DB0-8C39-9D17-1D4C-3109826402DD}"/>
          </ac:picMkLst>
        </pc:picChg>
      </pc:sldChg>
      <pc:sldChg chg="addSp delSp modSp new mod">
        <pc:chgData name="Kevin Flynn" userId="8512d3b6-9e1b-4dce-bd11-e4335739214c" providerId="ADAL" clId="{F5CAFF1A-B87D-4FA9-87B4-452AE1B22707}" dt="2023-03-30T13:36:07.426" v="1306" actId="1076"/>
        <pc:sldMkLst>
          <pc:docMk/>
          <pc:sldMk cId="2369249047" sldId="277"/>
        </pc:sldMkLst>
        <pc:spChg chg="mod">
          <ac:chgData name="Kevin Flynn" userId="8512d3b6-9e1b-4dce-bd11-e4335739214c" providerId="ADAL" clId="{F5CAFF1A-B87D-4FA9-87B4-452AE1B22707}" dt="2023-03-30T12:12:06.144" v="1278" actId="1076"/>
          <ac:spMkLst>
            <pc:docMk/>
            <pc:sldMk cId="2369249047" sldId="277"/>
            <ac:spMk id="2" creationId="{5FA969C8-DA87-D937-7E97-20A3783EC01F}"/>
          </ac:spMkLst>
        </pc:spChg>
        <pc:spChg chg="add del mod">
          <ac:chgData name="Kevin Flynn" userId="8512d3b6-9e1b-4dce-bd11-e4335739214c" providerId="ADAL" clId="{F5CAFF1A-B87D-4FA9-87B4-452AE1B22707}" dt="2023-03-30T11:45:14.047" v="1190" actId="931"/>
          <ac:spMkLst>
            <pc:docMk/>
            <pc:sldMk cId="2369249047" sldId="277"/>
            <ac:spMk id="3" creationId="{B4A51972-5553-3F52-1FB5-4570392E67DC}"/>
          </ac:spMkLst>
        </pc:spChg>
        <pc:spChg chg="add del mod">
          <ac:chgData name="Kevin Flynn" userId="8512d3b6-9e1b-4dce-bd11-e4335739214c" providerId="ADAL" clId="{F5CAFF1A-B87D-4FA9-87B4-452AE1B22707}" dt="2023-03-30T11:44:22.633" v="1183"/>
          <ac:spMkLst>
            <pc:docMk/>
            <pc:sldMk cId="2369249047" sldId="277"/>
            <ac:spMk id="7" creationId="{D06FAF8F-2A6F-FF6D-CE82-925A1DFB419F}"/>
          </ac:spMkLst>
        </pc:spChg>
        <pc:spChg chg="add del mod">
          <ac:chgData name="Kevin Flynn" userId="8512d3b6-9e1b-4dce-bd11-e4335739214c" providerId="ADAL" clId="{F5CAFF1A-B87D-4FA9-87B4-452AE1B22707}" dt="2023-03-30T11:44:22.633" v="1183"/>
          <ac:spMkLst>
            <pc:docMk/>
            <pc:sldMk cId="2369249047" sldId="277"/>
            <ac:spMk id="8" creationId="{3C2627E4-F6D7-3A28-6B33-71D147C0604A}"/>
          </ac:spMkLst>
        </pc:spChg>
        <pc:spChg chg="add mod">
          <ac:chgData name="Kevin Flynn" userId="8512d3b6-9e1b-4dce-bd11-e4335739214c" providerId="ADAL" clId="{F5CAFF1A-B87D-4FA9-87B4-452AE1B22707}" dt="2023-03-30T11:53:56.486" v="1249" actId="20577"/>
          <ac:spMkLst>
            <pc:docMk/>
            <pc:sldMk cId="2369249047" sldId="277"/>
            <ac:spMk id="18" creationId="{58F979CD-B490-0E00-0483-6063336C5C5A}"/>
          </ac:spMkLst>
        </pc:spChg>
        <pc:spChg chg="add del mod">
          <ac:chgData name="Kevin Flynn" userId="8512d3b6-9e1b-4dce-bd11-e4335739214c" providerId="ADAL" clId="{F5CAFF1A-B87D-4FA9-87B4-452AE1B22707}" dt="2023-03-30T12:10:56.743" v="1262" actId="478"/>
          <ac:spMkLst>
            <pc:docMk/>
            <pc:sldMk cId="2369249047" sldId="277"/>
            <ac:spMk id="20" creationId="{B5003DA3-A841-EDBB-5C46-3EE7FF77A75C}"/>
          </ac:spMkLst>
        </pc:spChg>
        <pc:graphicFrameChg chg="add del mod">
          <ac:chgData name="Kevin Flynn" userId="8512d3b6-9e1b-4dce-bd11-e4335739214c" providerId="ADAL" clId="{F5CAFF1A-B87D-4FA9-87B4-452AE1B22707}" dt="2023-03-30T11:44:22.633" v="1183"/>
          <ac:graphicFrameMkLst>
            <pc:docMk/>
            <pc:sldMk cId="2369249047" sldId="277"/>
            <ac:graphicFrameMk id="4" creationId="{324CA3DC-ABC3-2293-12BE-E37004C93A1E}"/>
          </ac:graphicFrameMkLst>
        </pc:graphicFrameChg>
        <pc:graphicFrameChg chg="add del mod">
          <ac:chgData name="Kevin Flynn" userId="8512d3b6-9e1b-4dce-bd11-e4335739214c" providerId="ADAL" clId="{F5CAFF1A-B87D-4FA9-87B4-452AE1B22707}" dt="2023-03-30T11:44:22.633" v="1183"/>
          <ac:graphicFrameMkLst>
            <pc:docMk/>
            <pc:sldMk cId="2369249047" sldId="277"/>
            <ac:graphicFrameMk id="5" creationId="{292D12D5-9F7D-C42B-FF05-C9CF613FDDE9}"/>
          </ac:graphicFrameMkLst>
        </pc:graphicFrameChg>
        <pc:picChg chg="add mod">
          <ac:chgData name="Kevin Flynn" userId="8512d3b6-9e1b-4dce-bd11-e4335739214c" providerId="ADAL" clId="{F5CAFF1A-B87D-4FA9-87B4-452AE1B22707}" dt="2023-03-30T13:35:15.867" v="1300" actId="14100"/>
          <ac:picMkLst>
            <pc:docMk/>
            <pc:sldMk cId="2369249047" sldId="277"/>
            <ac:picMk id="3" creationId="{2B95FD39-E80E-C24C-2BD5-43984F0CBF86}"/>
          </ac:picMkLst>
        </pc:picChg>
        <pc:picChg chg="add mod">
          <ac:chgData name="Kevin Flynn" userId="8512d3b6-9e1b-4dce-bd11-e4335739214c" providerId="ADAL" clId="{F5CAFF1A-B87D-4FA9-87B4-452AE1B22707}" dt="2023-03-30T13:34:50.716" v="1294" actId="1076"/>
          <ac:picMkLst>
            <pc:docMk/>
            <pc:sldMk cId="2369249047" sldId="277"/>
            <ac:picMk id="4" creationId="{C930F716-9CF0-404A-DA86-1E23C9277A5A}"/>
          </ac:picMkLst>
        </pc:picChg>
        <pc:picChg chg="add del mod">
          <ac:chgData name="Kevin Flynn" userId="8512d3b6-9e1b-4dce-bd11-e4335739214c" providerId="ADAL" clId="{F5CAFF1A-B87D-4FA9-87B4-452AE1B22707}" dt="2023-03-30T11:44:22.633" v="1183"/>
          <ac:picMkLst>
            <pc:docMk/>
            <pc:sldMk cId="2369249047" sldId="277"/>
            <ac:picMk id="6" creationId="{0B816C18-0371-E8A6-F0C7-1CD85279A896}"/>
          </ac:picMkLst>
        </pc:picChg>
        <pc:picChg chg="add del mod">
          <ac:chgData name="Kevin Flynn" userId="8512d3b6-9e1b-4dce-bd11-e4335739214c" providerId="ADAL" clId="{F5CAFF1A-B87D-4FA9-87B4-452AE1B22707}" dt="2023-03-30T11:44:45.906" v="1189" actId="478"/>
          <ac:picMkLst>
            <pc:docMk/>
            <pc:sldMk cId="2369249047" sldId="277"/>
            <ac:picMk id="9" creationId="{A6D0D55A-6189-4A89-5807-B2868E8D7939}"/>
          </ac:picMkLst>
        </pc:picChg>
        <pc:picChg chg="add del mod">
          <ac:chgData name="Kevin Flynn" userId="8512d3b6-9e1b-4dce-bd11-e4335739214c" providerId="ADAL" clId="{F5CAFF1A-B87D-4FA9-87B4-452AE1B22707}" dt="2023-03-30T12:10:39.401" v="1260" actId="478"/>
          <ac:picMkLst>
            <pc:docMk/>
            <pc:sldMk cId="2369249047" sldId="277"/>
            <ac:picMk id="11" creationId="{73C5792C-58EA-5A68-23D2-5F845A216BD6}"/>
          </ac:picMkLst>
        </pc:picChg>
        <pc:picChg chg="add mod ord">
          <ac:chgData name="Kevin Flynn" userId="8512d3b6-9e1b-4dce-bd11-e4335739214c" providerId="ADAL" clId="{F5CAFF1A-B87D-4FA9-87B4-452AE1B22707}" dt="2023-03-30T13:34:55.004" v="1295" actId="1076"/>
          <ac:picMkLst>
            <pc:docMk/>
            <pc:sldMk cId="2369249047" sldId="277"/>
            <ac:picMk id="13" creationId="{05A90DD4-C4DA-DC8F-6A24-4E9991F4F900}"/>
          </ac:picMkLst>
        </pc:picChg>
        <pc:picChg chg="add mod ord">
          <ac:chgData name="Kevin Flynn" userId="8512d3b6-9e1b-4dce-bd11-e4335739214c" providerId="ADAL" clId="{F5CAFF1A-B87D-4FA9-87B4-452AE1B22707}" dt="2023-03-30T13:36:07.426" v="1306" actId="1076"/>
          <ac:picMkLst>
            <pc:docMk/>
            <pc:sldMk cId="2369249047" sldId="277"/>
            <ac:picMk id="14" creationId="{8E0BF28F-3420-036A-A597-AC42E34B8F33}"/>
          </ac:picMkLst>
        </pc:picChg>
        <pc:picChg chg="add mod ord">
          <ac:chgData name="Kevin Flynn" userId="8512d3b6-9e1b-4dce-bd11-e4335739214c" providerId="ADAL" clId="{F5CAFF1A-B87D-4FA9-87B4-452AE1B22707}" dt="2023-03-30T13:34:05.988" v="1289" actId="1076"/>
          <ac:picMkLst>
            <pc:docMk/>
            <pc:sldMk cId="2369249047" sldId="277"/>
            <ac:picMk id="16" creationId="{C555B410-FD55-03F4-17A9-71383A6D065A}"/>
          </ac:picMkLst>
        </pc:picChg>
        <pc:picChg chg="add mod ord">
          <ac:chgData name="Kevin Flynn" userId="8512d3b6-9e1b-4dce-bd11-e4335739214c" providerId="ADAL" clId="{F5CAFF1A-B87D-4FA9-87B4-452AE1B22707}" dt="2023-03-30T13:35:06.963" v="1297" actId="1076"/>
          <ac:picMkLst>
            <pc:docMk/>
            <pc:sldMk cId="2369249047" sldId="277"/>
            <ac:picMk id="17" creationId="{7DFEF4C1-9E7E-1DAD-DFDA-F1D76A871EE7}"/>
          </ac:picMkLst>
        </pc:picChg>
        <pc:picChg chg="add mod ord">
          <ac:chgData name="Kevin Flynn" userId="8512d3b6-9e1b-4dce-bd11-e4335739214c" providerId="ADAL" clId="{F5CAFF1A-B87D-4FA9-87B4-452AE1B22707}" dt="2023-03-30T12:12:18.225" v="1279" actId="1076"/>
          <ac:picMkLst>
            <pc:docMk/>
            <pc:sldMk cId="2369249047" sldId="277"/>
            <ac:picMk id="19" creationId="{0651B807-DE89-5716-5790-9756AEF20CCA}"/>
          </ac:picMkLst>
        </pc:picChg>
        <pc:picChg chg="add del mod">
          <ac:chgData name="Kevin Flynn" userId="8512d3b6-9e1b-4dce-bd11-e4335739214c" providerId="ADAL" clId="{F5CAFF1A-B87D-4FA9-87B4-452AE1B22707}" dt="2023-03-30T11:44:22.633" v="1183"/>
          <ac:picMkLst>
            <pc:docMk/>
            <pc:sldMk cId="2369249047" sldId="277"/>
            <ac:picMk id="6145" creationId="{08F84838-1580-9693-DF8B-91D178BE4977}"/>
          </ac:picMkLst>
        </pc:picChg>
        <pc:picChg chg="add del mod">
          <ac:chgData name="Kevin Flynn" userId="8512d3b6-9e1b-4dce-bd11-e4335739214c" providerId="ADAL" clId="{F5CAFF1A-B87D-4FA9-87B4-452AE1B22707}" dt="2023-03-30T11:44:22.633" v="1183"/>
          <ac:picMkLst>
            <pc:docMk/>
            <pc:sldMk cId="2369249047" sldId="277"/>
            <ac:picMk id="6146" creationId="{A475A7C0-93D7-BA77-45D2-62D834BE85A4}"/>
          </ac:picMkLst>
        </pc:picChg>
        <pc:picChg chg="add del mod">
          <ac:chgData name="Kevin Flynn" userId="8512d3b6-9e1b-4dce-bd11-e4335739214c" providerId="ADAL" clId="{F5CAFF1A-B87D-4FA9-87B4-452AE1B22707}" dt="2023-03-30T11:44:22.633" v="1183"/>
          <ac:picMkLst>
            <pc:docMk/>
            <pc:sldMk cId="2369249047" sldId="277"/>
            <ac:picMk id="6147" creationId="{9C5A45DA-58E2-AB13-EFD7-E249B02E21BF}"/>
          </ac:picMkLst>
        </pc:picChg>
        <pc:picChg chg="add del mod">
          <ac:chgData name="Kevin Flynn" userId="8512d3b6-9e1b-4dce-bd11-e4335739214c" providerId="ADAL" clId="{F5CAFF1A-B87D-4FA9-87B4-452AE1B22707}" dt="2023-03-30T11:44:22.633" v="1183"/>
          <ac:picMkLst>
            <pc:docMk/>
            <pc:sldMk cId="2369249047" sldId="277"/>
            <ac:picMk id="6149" creationId="{B0C66CF1-640B-9E0D-3B8A-1B6185D119CC}"/>
          </ac:picMkLst>
        </pc:picChg>
        <pc:picChg chg="add del mod">
          <ac:chgData name="Kevin Flynn" userId="8512d3b6-9e1b-4dce-bd11-e4335739214c" providerId="ADAL" clId="{F5CAFF1A-B87D-4FA9-87B4-452AE1B22707}" dt="2023-03-30T11:44:22.633" v="1183"/>
          <ac:picMkLst>
            <pc:docMk/>
            <pc:sldMk cId="2369249047" sldId="277"/>
            <ac:picMk id="6150" creationId="{0C88B5F3-C7FB-1268-7949-AFFE6029F687}"/>
          </ac:picMkLst>
        </pc:picChg>
      </pc:sldChg>
      <pc:sldChg chg="modSp new mod">
        <pc:chgData name="Kevin Flynn" userId="8512d3b6-9e1b-4dce-bd11-e4335739214c" providerId="ADAL" clId="{F5CAFF1A-B87D-4FA9-87B4-452AE1B22707}" dt="2023-03-30T13:37:28.086" v="1320" actId="14100"/>
        <pc:sldMkLst>
          <pc:docMk/>
          <pc:sldMk cId="4216660069" sldId="278"/>
        </pc:sldMkLst>
        <pc:spChg chg="mod">
          <ac:chgData name="Kevin Flynn" userId="8512d3b6-9e1b-4dce-bd11-e4335739214c" providerId="ADAL" clId="{F5CAFF1A-B87D-4FA9-87B4-452AE1B22707}" dt="2023-03-30T13:37:17.569" v="1318" actId="207"/>
          <ac:spMkLst>
            <pc:docMk/>
            <pc:sldMk cId="4216660069" sldId="278"/>
            <ac:spMk id="2" creationId="{85CE7034-E2DB-ABC9-C6CD-76D1469B867B}"/>
          </ac:spMkLst>
        </pc:spChg>
        <pc:spChg chg="mod">
          <ac:chgData name="Kevin Flynn" userId="8512d3b6-9e1b-4dce-bd11-e4335739214c" providerId="ADAL" clId="{F5CAFF1A-B87D-4FA9-87B4-452AE1B22707}" dt="2023-03-30T13:37:28.086" v="1320" actId="14100"/>
          <ac:spMkLst>
            <pc:docMk/>
            <pc:sldMk cId="4216660069" sldId="278"/>
            <ac:spMk id="3" creationId="{3EBC7B0F-1E19-076E-2ED6-5B170EEDF84A}"/>
          </ac:spMkLst>
        </pc:spChg>
      </pc:sldChg>
      <pc:sldChg chg="modSp new mod">
        <pc:chgData name="Kevin Flynn" userId="8512d3b6-9e1b-4dce-bd11-e4335739214c" providerId="ADAL" clId="{F5CAFF1A-B87D-4FA9-87B4-452AE1B22707}" dt="2023-03-30T13:40:15.844" v="1379" actId="114"/>
        <pc:sldMkLst>
          <pc:docMk/>
          <pc:sldMk cId="4150433059" sldId="279"/>
        </pc:sldMkLst>
        <pc:spChg chg="mod">
          <ac:chgData name="Kevin Flynn" userId="8512d3b6-9e1b-4dce-bd11-e4335739214c" providerId="ADAL" clId="{F5CAFF1A-B87D-4FA9-87B4-452AE1B22707}" dt="2023-03-30T13:38:10.252" v="1337" actId="207"/>
          <ac:spMkLst>
            <pc:docMk/>
            <pc:sldMk cId="4150433059" sldId="279"/>
            <ac:spMk id="2" creationId="{0A62800F-212C-C4C2-CEE4-071D117B3DDF}"/>
          </ac:spMkLst>
        </pc:spChg>
        <pc:spChg chg="mod">
          <ac:chgData name="Kevin Flynn" userId="8512d3b6-9e1b-4dce-bd11-e4335739214c" providerId="ADAL" clId="{F5CAFF1A-B87D-4FA9-87B4-452AE1B22707}" dt="2023-03-30T13:40:15.844" v="1379" actId="114"/>
          <ac:spMkLst>
            <pc:docMk/>
            <pc:sldMk cId="4150433059" sldId="279"/>
            <ac:spMk id="3" creationId="{4AAF13D8-7FAD-E473-5675-9F70DD7C3ACF}"/>
          </ac:spMkLst>
        </pc:spChg>
      </pc:sldChg>
      <pc:sldChg chg="addSp modSp new mod">
        <pc:chgData name="Kevin Flynn" userId="8512d3b6-9e1b-4dce-bd11-e4335739214c" providerId="ADAL" clId="{F5CAFF1A-B87D-4FA9-87B4-452AE1B22707}" dt="2023-03-30T13:43:02.251" v="1513" actId="6549"/>
        <pc:sldMkLst>
          <pc:docMk/>
          <pc:sldMk cId="550284039" sldId="280"/>
        </pc:sldMkLst>
        <pc:spChg chg="mod">
          <ac:chgData name="Kevin Flynn" userId="8512d3b6-9e1b-4dce-bd11-e4335739214c" providerId="ADAL" clId="{F5CAFF1A-B87D-4FA9-87B4-452AE1B22707}" dt="2023-03-30T13:43:02.251" v="1513" actId="6549"/>
          <ac:spMkLst>
            <pc:docMk/>
            <pc:sldMk cId="550284039" sldId="280"/>
            <ac:spMk id="2" creationId="{9BBFE48D-ACD8-807B-DF45-E387EB3A2738}"/>
          </ac:spMkLst>
        </pc:spChg>
        <pc:spChg chg="mod">
          <ac:chgData name="Kevin Flynn" userId="8512d3b6-9e1b-4dce-bd11-e4335739214c" providerId="ADAL" clId="{F5CAFF1A-B87D-4FA9-87B4-452AE1B22707}" dt="2023-03-30T13:42:51.143" v="1512" actId="255"/>
          <ac:spMkLst>
            <pc:docMk/>
            <pc:sldMk cId="550284039" sldId="280"/>
            <ac:spMk id="3" creationId="{78B65D3E-787A-84E3-F136-0E7597C89AB7}"/>
          </ac:spMkLst>
        </pc:spChg>
        <pc:picChg chg="add mod">
          <ac:chgData name="Kevin Flynn" userId="8512d3b6-9e1b-4dce-bd11-e4335739214c" providerId="ADAL" clId="{F5CAFF1A-B87D-4FA9-87B4-452AE1B22707}" dt="2023-03-30T13:41:08.036" v="1401" actId="1076"/>
          <ac:picMkLst>
            <pc:docMk/>
            <pc:sldMk cId="550284039" sldId="280"/>
            <ac:picMk id="4" creationId="{373804FC-22C4-0B91-9FB6-0128357BA95F}"/>
          </ac:picMkLst>
        </pc:picChg>
      </pc:sldChg>
      <pc:sldChg chg="new del">
        <pc:chgData name="Kevin Flynn" userId="8512d3b6-9e1b-4dce-bd11-e4335739214c" providerId="ADAL" clId="{F5CAFF1A-B87D-4FA9-87B4-452AE1B22707}" dt="2023-03-30T13:43:48.206" v="1515" actId="47"/>
        <pc:sldMkLst>
          <pc:docMk/>
          <pc:sldMk cId="1930988032" sldId="281"/>
        </pc:sldMkLst>
      </pc:sldChg>
      <pc:sldChg chg="addSp modSp new mod">
        <pc:chgData name="Kevin Flynn" userId="8512d3b6-9e1b-4dce-bd11-e4335739214c" providerId="ADAL" clId="{F5CAFF1A-B87D-4FA9-87B4-452AE1B22707}" dt="2023-03-30T13:49:00.462" v="1635" actId="207"/>
        <pc:sldMkLst>
          <pc:docMk/>
          <pc:sldMk cId="3470185825" sldId="281"/>
        </pc:sldMkLst>
        <pc:spChg chg="mod">
          <ac:chgData name="Kevin Flynn" userId="8512d3b6-9e1b-4dce-bd11-e4335739214c" providerId="ADAL" clId="{F5CAFF1A-B87D-4FA9-87B4-452AE1B22707}" dt="2023-03-30T13:49:00.462" v="1635" actId="207"/>
          <ac:spMkLst>
            <pc:docMk/>
            <pc:sldMk cId="3470185825" sldId="281"/>
            <ac:spMk id="2" creationId="{D96568D7-5839-9E5E-65F5-619A7A039E8C}"/>
          </ac:spMkLst>
        </pc:spChg>
        <pc:spChg chg="mod">
          <ac:chgData name="Kevin Flynn" userId="8512d3b6-9e1b-4dce-bd11-e4335739214c" providerId="ADAL" clId="{F5CAFF1A-B87D-4FA9-87B4-452AE1B22707}" dt="2023-03-30T13:48:16.467" v="1631" actId="14100"/>
          <ac:spMkLst>
            <pc:docMk/>
            <pc:sldMk cId="3470185825" sldId="281"/>
            <ac:spMk id="3" creationId="{6229A0DB-8507-F7A3-12CD-86692A8D690D}"/>
          </ac:spMkLst>
        </pc:spChg>
        <pc:graphicFrameChg chg="add mod modGraphic">
          <ac:chgData name="Kevin Flynn" userId="8512d3b6-9e1b-4dce-bd11-e4335739214c" providerId="ADAL" clId="{F5CAFF1A-B87D-4FA9-87B4-452AE1B22707}" dt="2023-03-30T13:47:45.763" v="1629" actId="1076"/>
          <ac:graphicFrameMkLst>
            <pc:docMk/>
            <pc:sldMk cId="3470185825" sldId="281"/>
            <ac:graphicFrameMk id="4" creationId="{C312EAE0-1938-D892-F0F7-4E6F2A0E293A}"/>
          </ac:graphicFrameMkLst>
        </pc:graphicFrameChg>
      </pc:sldChg>
      <pc:sldChg chg="addSp modSp new mod">
        <pc:chgData name="Kevin Flynn" userId="8512d3b6-9e1b-4dce-bd11-e4335739214c" providerId="ADAL" clId="{F5CAFF1A-B87D-4FA9-87B4-452AE1B22707}" dt="2023-03-30T13:54:11.339" v="1778" actId="14100"/>
        <pc:sldMkLst>
          <pc:docMk/>
          <pc:sldMk cId="1186889055" sldId="282"/>
        </pc:sldMkLst>
        <pc:spChg chg="mod">
          <ac:chgData name="Kevin Flynn" userId="8512d3b6-9e1b-4dce-bd11-e4335739214c" providerId="ADAL" clId="{F5CAFF1A-B87D-4FA9-87B4-452AE1B22707}" dt="2023-03-30T13:50:11.382" v="1650" actId="207"/>
          <ac:spMkLst>
            <pc:docMk/>
            <pc:sldMk cId="1186889055" sldId="282"/>
            <ac:spMk id="2" creationId="{87545A22-4333-687C-B483-F3CB46AD6153}"/>
          </ac:spMkLst>
        </pc:spChg>
        <pc:spChg chg="mod">
          <ac:chgData name="Kevin Flynn" userId="8512d3b6-9e1b-4dce-bd11-e4335739214c" providerId="ADAL" clId="{F5CAFF1A-B87D-4FA9-87B4-452AE1B22707}" dt="2023-03-30T13:54:11.339" v="1778" actId="14100"/>
          <ac:spMkLst>
            <pc:docMk/>
            <pc:sldMk cId="1186889055" sldId="282"/>
            <ac:spMk id="3" creationId="{14AE6EEC-58E2-1620-0BCA-422E81E7CBC7}"/>
          </ac:spMkLst>
        </pc:spChg>
        <pc:picChg chg="add mod">
          <ac:chgData name="Kevin Flynn" userId="8512d3b6-9e1b-4dce-bd11-e4335739214c" providerId="ADAL" clId="{F5CAFF1A-B87D-4FA9-87B4-452AE1B22707}" dt="2023-03-30T13:52:19.739" v="1661" actId="1076"/>
          <ac:picMkLst>
            <pc:docMk/>
            <pc:sldMk cId="1186889055" sldId="282"/>
            <ac:picMk id="5" creationId="{47D3A0EF-DB18-53C2-47B2-30E25B587511}"/>
          </ac:picMkLst>
        </pc:picChg>
      </pc:sldChg>
      <pc:sldChg chg="modSp new mod">
        <pc:chgData name="Kevin Flynn" userId="8512d3b6-9e1b-4dce-bd11-e4335739214c" providerId="ADAL" clId="{F5CAFF1A-B87D-4FA9-87B4-452AE1B22707}" dt="2023-03-30T14:01:04.442" v="1890" actId="20577"/>
        <pc:sldMkLst>
          <pc:docMk/>
          <pc:sldMk cId="1551136250" sldId="283"/>
        </pc:sldMkLst>
        <pc:spChg chg="mod">
          <ac:chgData name="Kevin Flynn" userId="8512d3b6-9e1b-4dce-bd11-e4335739214c" providerId="ADAL" clId="{F5CAFF1A-B87D-4FA9-87B4-452AE1B22707}" dt="2023-03-30T13:55:12.006" v="1794" actId="5793"/>
          <ac:spMkLst>
            <pc:docMk/>
            <pc:sldMk cId="1551136250" sldId="283"/>
            <ac:spMk id="2" creationId="{479EA561-772E-1593-4364-7265F12F5A22}"/>
          </ac:spMkLst>
        </pc:spChg>
        <pc:spChg chg="mod">
          <ac:chgData name="Kevin Flynn" userId="8512d3b6-9e1b-4dce-bd11-e4335739214c" providerId="ADAL" clId="{F5CAFF1A-B87D-4FA9-87B4-452AE1B22707}" dt="2023-03-30T14:01:04.442" v="1890" actId="20577"/>
          <ac:spMkLst>
            <pc:docMk/>
            <pc:sldMk cId="1551136250" sldId="283"/>
            <ac:spMk id="3" creationId="{8A04AF93-93C0-AFB0-301E-74679F2361E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2336039-88B9-A873-64F4-4FA218F14A9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D298F1C0-C1D4-50FC-8C98-F742AC646C5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EA0BA408-14B9-4F34-2B2D-38FE9F5A3C5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D967E355-B900-A543-6499-5EDEA983EF81}"/>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93E6EAA1-D1E6-48A2-B0DF-E9B12BF6E81E}"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07258A4-EA32-E4EE-4F0F-BDEAEBA96DA6}"/>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7FE187-5E43-00C1-B477-3532549B4600}"/>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2052" name="Rectangle 4">
            <a:extLst>
              <a:ext uri="{FF2B5EF4-FFF2-40B4-BE49-F238E27FC236}">
                <a16:creationId xmlns:a16="http://schemas.microsoft.com/office/drawing/2014/main" id="{D43B8EC0-C7CE-A9A1-D842-5CD0FF3C7F6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E5DABAC8-B3D0-C72A-DF94-93DE57CE4A0E}"/>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11A27F9D-42CB-5C1A-6774-98FBF0B58808}"/>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E36D03F-6F48-C282-B665-E6D03A026B0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7AEEF85E-61CF-45AA-B151-EB1FB4290FB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3</a:t>
            </a:fld>
            <a:endParaRPr lang="en-GB" altLang="en-US"/>
          </a:p>
        </p:txBody>
      </p:sp>
    </p:spTree>
    <p:extLst>
      <p:ext uri="{BB962C8B-B14F-4D97-AF65-F5344CB8AC3E}">
        <p14:creationId xmlns:p14="http://schemas.microsoft.com/office/powerpoint/2010/main" val="178517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71056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7909813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4464403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A05C5CFE-2ADE-26A5-F7D5-6D8355DE43BD}"/>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45CDC3B-0BEF-2358-C27B-3AAABC1739F4}"/>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152017F5-9334-6C57-2462-6D904EFC915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4A27C12A-26E9-27FF-4180-BC37B44F90F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0" name="Picture 1">
            <a:extLst>
              <a:ext uri="{FF2B5EF4-FFF2-40B4-BE49-F238E27FC236}">
                <a16:creationId xmlns:a16="http://schemas.microsoft.com/office/drawing/2014/main" id="{13C55920-1F90-E9F9-179B-56FFC16434B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15CDEAED-B8B7-84A7-EE01-DEBF2BC6E902}"/>
              </a:ext>
            </a:extLst>
          </p:cNvPr>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A396C6D1-BD4A-4092-A5D8-1B67FD3DE2AC}"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47" r:id="rId1"/>
    <p:sldLayoutId id="2147485148" r:id="rId2"/>
    <p:sldLayoutId id="214748514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weremember.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hyperlink" Target="https://www.linkedin.com/company/15826725" TargetMode="External"/><Relationship Id="rId2" Type="http://schemas.openxmlformats.org/officeDocument/2006/relationships/hyperlink" Target="https://twitter.com/3GPPLive" TargetMode="Externa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hyperlink" Target="https://vimeo.com/790081425"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g"/><Relationship Id="rId2" Type="http://schemas.openxmlformats.org/officeDocument/2006/relationships/image" Target="../media/image13.jp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7D44A-99E2-4D65-F87C-7DEC91041BF6}"/>
              </a:ext>
            </a:extLst>
          </p:cNvPr>
          <p:cNvSpPr>
            <a:spLocks noGrp="1"/>
          </p:cNvSpPr>
          <p:nvPr>
            <p:ph type="ctrTitle"/>
          </p:nvPr>
        </p:nvSpPr>
        <p:spPr/>
        <p:txBody>
          <a:bodyPr/>
          <a:lstStyle/>
          <a:p>
            <a:r>
              <a:rPr lang="en-GB" dirty="0"/>
              <a:t>Marcom Report</a:t>
            </a:r>
          </a:p>
        </p:txBody>
      </p:sp>
      <p:sp>
        <p:nvSpPr>
          <p:cNvPr id="3" name="Subtitle 2">
            <a:extLst>
              <a:ext uri="{FF2B5EF4-FFF2-40B4-BE49-F238E27FC236}">
                <a16:creationId xmlns:a16="http://schemas.microsoft.com/office/drawing/2014/main" id="{06B95A54-291F-8DAA-1A69-10CEE354F43D}"/>
              </a:ext>
            </a:extLst>
          </p:cNvPr>
          <p:cNvSpPr>
            <a:spLocks noGrp="1"/>
          </p:cNvSpPr>
          <p:nvPr>
            <p:ph type="subTitle" idx="1"/>
          </p:nvPr>
        </p:nvSpPr>
        <p:spPr/>
        <p:txBody>
          <a:bodyPr/>
          <a:lstStyle/>
          <a:p>
            <a:r>
              <a:rPr lang="en-GB" dirty="0"/>
              <a:t>Kevin Flynn</a:t>
            </a:r>
          </a:p>
          <a:p>
            <a:r>
              <a:rPr lang="en-GB" dirty="0"/>
              <a:t>3GPP Marketing and Communications</a:t>
            </a:r>
          </a:p>
        </p:txBody>
      </p:sp>
      <p:sp>
        <p:nvSpPr>
          <p:cNvPr id="4" name="TextBox 3">
            <a:extLst>
              <a:ext uri="{FF2B5EF4-FFF2-40B4-BE49-F238E27FC236}">
                <a16:creationId xmlns:a16="http://schemas.microsoft.com/office/drawing/2014/main" id="{1942AE65-3154-9D2F-AE95-79B00EC5888F}"/>
              </a:ext>
            </a:extLst>
          </p:cNvPr>
          <p:cNvSpPr txBox="1"/>
          <p:nvPr/>
        </p:nvSpPr>
        <p:spPr>
          <a:xfrm>
            <a:off x="193430" y="228600"/>
            <a:ext cx="1846980" cy="276999"/>
          </a:xfrm>
          <a:prstGeom prst="rect">
            <a:avLst/>
          </a:prstGeom>
          <a:noFill/>
        </p:spPr>
        <p:txBody>
          <a:bodyPr wrap="none" rtlCol="0">
            <a:spAutoFit/>
          </a:bodyPr>
          <a:lstStyle/>
          <a:p>
            <a:r>
              <a:rPr lang="en-GB" sz="1200" dirty="0"/>
              <a:t>PCG50_13 Presentation</a:t>
            </a:r>
          </a:p>
        </p:txBody>
      </p:sp>
    </p:spTree>
    <p:extLst>
      <p:ext uri="{BB962C8B-B14F-4D97-AF65-F5344CB8AC3E}">
        <p14:creationId xmlns:p14="http://schemas.microsoft.com/office/powerpoint/2010/main" val="25523352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2800F-212C-C4C2-CEE4-071D117B3DDF}"/>
              </a:ext>
            </a:extLst>
          </p:cNvPr>
          <p:cNvSpPr>
            <a:spLocks noGrp="1"/>
          </p:cNvSpPr>
          <p:nvPr>
            <p:ph type="title"/>
          </p:nvPr>
        </p:nvSpPr>
        <p:spPr/>
        <p:txBody>
          <a:bodyPr/>
          <a:lstStyle/>
          <a:p>
            <a:r>
              <a:rPr lang="en-GB" dirty="0">
                <a:solidFill>
                  <a:schemeClr val="accent2"/>
                </a:solidFill>
              </a:rPr>
              <a:t>7</a:t>
            </a:r>
            <a:r>
              <a:rPr lang="en-GB" dirty="0"/>
              <a:t> 	Trademarking</a:t>
            </a:r>
          </a:p>
        </p:txBody>
      </p:sp>
      <p:sp>
        <p:nvSpPr>
          <p:cNvPr id="3" name="Content Placeholder 2">
            <a:extLst>
              <a:ext uri="{FF2B5EF4-FFF2-40B4-BE49-F238E27FC236}">
                <a16:creationId xmlns:a16="http://schemas.microsoft.com/office/drawing/2014/main" id="{4AAF13D8-7FAD-E473-5675-9F70DD7C3ACF}"/>
              </a:ext>
            </a:extLst>
          </p:cNvPr>
          <p:cNvSpPr>
            <a:spLocks noGrp="1"/>
          </p:cNvSpPr>
          <p:nvPr>
            <p:ph idx="1"/>
          </p:nvPr>
        </p:nvSpPr>
        <p:spPr/>
        <p:txBody>
          <a:bodyPr/>
          <a:lstStyle/>
          <a:p>
            <a:r>
              <a:rPr lang="en-GB" sz="1800" dirty="0">
                <a:latin typeface="Arial" panose="020B0604020202020204" pitchFamily="34" charset="0"/>
                <a:cs typeface="Arial" panose="020B0604020202020204" pitchFamily="34" charset="0"/>
              </a:rPr>
              <a:t> </a:t>
            </a:r>
            <a:r>
              <a:rPr lang="en-US" sz="1800" dirty="0">
                <a:effectLst/>
                <a:latin typeface="Arial" panose="020B0604020202020204" pitchFamily="34" charset="0"/>
                <a:ea typeface="Batang" panose="02030600000101010101" pitchFamily="18" charset="-127"/>
                <a:cs typeface="Arial" panose="020B0604020202020204" pitchFamily="34" charset="0"/>
              </a:rPr>
              <a:t>13 logo &amp; trademarked term usage requests have been approved since the last PCG (Annex C). </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a:p>
            <a:r>
              <a:rPr lang="en-GB" sz="1800" dirty="0">
                <a:latin typeface="Arial" panose="020B0604020202020204" pitchFamily="34" charset="0"/>
                <a:cs typeface="Arial" panose="020B0604020202020204" pitchFamily="34" charset="0"/>
              </a:rPr>
              <a:t>  Discussion on ‘Mission Critical’ trademarking (</a:t>
            </a:r>
            <a:r>
              <a:rPr lang="en-GB" sz="1800" dirty="0" err="1">
                <a:latin typeface="Arial" panose="020B0604020202020204" pitchFamily="34" charset="0"/>
                <a:cs typeface="Arial" panose="020B0604020202020204" pitchFamily="34" charset="0"/>
              </a:rPr>
              <a:t>MCx</a:t>
            </a:r>
            <a:r>
              <a:rPr lang="en-GB" sz="1800" dirty="0">
                <a:latin typeface="Arial" panose="020B0604020202020204" pitchFamily="34" charset="0"/>
                <a:cs typeface="Arial" panose="020B0604020202020204" pitchFamily="34" charset="0"/>
              </a:rPr>
              <a:t>, MCPTT)</a:t>
            </a:r>
          </a:p>
          <a:p>
            <a:pPr marL="0" indent="0" algn="just">
              <a:spcAft>
                <a:spcPts val="1200"/>
              </a:spcAft>
              <a:buNone/>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Marcom has received a request (March 16, 2023) from participants in the standards for clarification on whether it would be practical for 3GPP to protect the marks ‘MCPTT’ and ‘MCX’ by registering them as 3GPP trademarks?</a:t>
            </a:r>
          </a:p>
          <a:p>
            <a:pPr marL="0" indent="0" algn="just">
              <a:spcAft>
                <a:spcPts val="1200"/>
              </a:spcAft>
              <a:buNone/>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i="1" dirty="0">
                <a:effectLst/>
                <a:latin typeface="Arial" panose="020B0604020202020204" pitchFamily="34" charset="0"/>
                <a:ea typeface="Times New Roman" panose="02020603050405020304" pitchFamily="18" charset="0"/>
                <a:cs typeface="Times New Roman" panose="02020603050405020304" pitchFamily="18" charset="0"/>
              </a:rPr>
              <a:t>is it possible for 3GPP, or ETSI on behalf of 3GPP to trademark terms such as 3GPP MCX, 3GPP MCPTT, 3GPP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MCVideo</a:t>
            </a:r>
            <a:r>
              <a:rPr lang="en-GB" sz="1800" i="1" dirty="0">
                <a:effectLst/>
                <a:latin typeface="Arial" panose="020B0604020202020204" pitchFamily="34" charset="0"/>
                <a:ea typeface="Times New Roman" panose="02020603050405020304" pitchFamily="18" charset="0"/>
                <a:cs typeface="Times New Roman" panose="02020603050405020304" pitchFamily="18" charset="0"/>
              </a:rPr>
              <a:t>, 3GPP </a:t>
            </a:r>
            <a:r>
              <a:rPr lang="en-GB" sz="1800" i="1" dirty="0" err="1">
                <a:effectLst/>
                <a:latin typeface="Arial" panose="020B0604020202020204" pitchFamily="34" charset="0"/>
                <a:ea typeface="Times New Roman" panose="02020603050405020304" pitchFamily="18" charset="0"/>
                <a:cs typeface="Times New Roman" panose="02020603050405020304" pitchFamily="18" charset="0"/>
              </a:rPr>
              <a:t>MCData</a:t>
            </a:r>
            <a:r>
              <a:rPr lang="en-GB" sz="1800" i="1" dirty="0">
                <a:effectLst/>
                <a:latin typeface="Arial" panose="020B0604020202020204" pitchFamily="34" charset="0"/>
                <a:ea typeface="Times New Roman" panose="02020603050405020304" pitchFamily="18" charset="0"/>
                <a:cs typeface="Times New Roman" panose="02020603050405020304" pitchFamily="18" charset="0"/>
              </a:rPr>
              <a:t>? I believe it would be a great service to the industry</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a:t>
            </a:r>
          </a:p>
          <a:p>
            <a:pPr marL="0" indent="0" algn="just">
              <a:spcAft>
                <a:spcPts val="1200"/>
              </a:spcAft>
              <a:buNone/>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An answer is being prepared, but almost certainly, more questions need to be asked about the need and the reasons for this request, before a complete response can be given.</a:t>
            </a:r>
          </a:p>
          <a:p>
            <a:pPr marL="0" indent="0">
              <a:buNone/>
            </a:pPr>
            <a:endParaRPr lang="en-GB"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043305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FE48D-ACD8-807B-DF45-E387EB3A2738}"/>
              </a:ext>
            </a:extLst>
          </p:cNvPr>
          <p:cNvSpPr>
            <a:spLocks noGrp="1"/>
          </p:cNvSpPr>
          <p:nvPr>
            <p:ph type="title"/>
          </p:nvPr>
        </p:nvSpPr>
        <p:spPr/>
        <p:txBody>
          <a:bodyPr/>
          <a:lstStyle/>
          <a:p>
            <a:r>
              <a:rPr lang="en-GB" dirty="0">
                <a:solidFill>
                  <a:schemeClr val="accent2"/>
                </a:solidFill>
              </a:rPr>
              <a:t>8</a:t>
            </a:r>
            <a:r>
              <a:rPr lang="en-GB" dirty="0"/>
              <a:t>	3GPP Awards</a:t>
            </a:r>
          </a:p>
        </p:txBody>
      </p:sp>
      <p:sp>
        <p:nvSpPr>
          <p:cNvPr id="3" name="Content Placeholder 2">
            <a:extLst>
              <a:ext uri="{FF2B5EF4-FFF2-40B4-BE49-F238E27FC236}">
                <a16:creationId xmlns:a16="http://schemas.microsoft.com/office/drawing/2014/main" id="{78B65D3E-787A-84E3-F136-0E7597C89AB7}"/>
              </a:ext>
            </a:extLst>
          </p:cNvPr>
          <p:cNvSpPr>
            <a:spLocks noGrp="1"/>
          </p:cNvSpPr>
          <p:nvPr>
            <p:ph idx="1"/>
          </p:nvPr>
        </p:nvSpPr>
        <p:spPr>
          <a:xfrm>
            <a:off x="838200" y="1825625"/>
            <a:ext cx="6797040" cy="4351338"/>
          </a:xfrm>
        </p:spPr>
        <p:txBody>
          <a:bodyPr/>
          <a:lstStyle/>
          <a:p>
            <a:r>
              <a:rPr lang="en-GB" sz="1800" dirty="0">
                <a:latin typeface="Arial" panose="020B0604020202020204" pitchFamily="34" charset="0"/>
                <a:cs typeface="Arial" panose="020B0604020202020204" pitchFamily="34" charset="0"/>
              </a:rPr>
              <a:t> </a:t>
            </a:r>
            <a:r>
              <a:rPr lang="en-GB" sz="1800" dirty="0" err="1">
                <a:latin typeface="Arial" panose="020B0604020202020204" pitchFamily="34" charset="0"/>
                <a:cs typeface="Arial" panose="020B0604020202020204" pitchFamily="34" charset="0"/>
              </a:rPr>
              <a:t>Redisigned</a:t>
            </a:r>
            <a:r>
              <a:rPr lang="en-GB" sz="1800" dirty="0">
                <a:latin typeface="Arial" panose="020B0604020202020204" pitchFamily="34" charset="0"/>
                <a:cs typeface="Arial" panose="020B0604020202020204" pitchFamily="34" charset="0"/>
              </a:rPr>
              <a:t>, lighter awards – Received in April, for distribution during May 2023 WG meetings</a:t>
            </a:r>
          </a:p>
          <a:p>
            <a:r>
              <a:rPr lang="en-GB" sz="1800" dirty="0">
                <a:latin typeface="Arial" panose="020B0604020202020204" pitchFamily="34" charset="0"/>
                <a:cs typeface="Arial" panose="020B0604020202020204" pitchFamily="34" charset="0"/>
              </a:rPr>
              <a:t> </a:t>
            </a:r>
            <a:r>
              <a:rPr lang="en-GB" sz="1800" dirty="0">
                <a:effectLst/>
                <a:latin typeface="Arial" panose="020B0604020202020204" pitchFamily="34" charset="0"/>
                <a:ea typeface="Times New Roman" panose="02020603050405020304" pitchFamily="18" charset="0"/>
                <a:cs typeface="Arial" panose="020B0604020202020204" pitchFamily="34" charset="0"/>
              </a:rPr>
              <a:t>The annual Excellence Awards process for the year 2023 will begin in December 2023.</a:t>
            </a:r>
          </a:p>
          <a:p>
            <a:endParaRPr lang="en-GB" sz="18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373804FC-22C4-0B91-9FB6-0128357BA9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5026" y="2531937"/>
            <a:ext cx="3641295" cy="3325622"/>
          </a:xfrm>
          <a:prstGeom prst="rect">
            <a:avLst/>
          </a:prstGeom>
        </p:spPr>
      </p:pic>
    </p:spTree>
    <p:extLst>
      <p:ext uri="{BB962C8B-B14F-4D97-AF65-F5344CB8AC3E}">
        <p14:creationId xmlns:p14="http://schemas.microsoft.com/office/powerpoint/2010/main" val="55028403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B155C-4D54-AA7A-5095-C68F560F3AD4}"/>
              </a:ext>
            </a:extLst>
          </p:cNvPr>
          <p:cNvSpPr>
            <a:spLocks noGrp="1"/>
          </p:cNvSpPr>
          <p:nvPr>
            <p:ph type="title"/>
          </p:nvPr>
        </p:nvSpPr>
        <p:spPr/>
        <p:txBody>
          <a:bodyPr/>
          <a:lstStyle/>
          <a:p>
            <a:r>
              <a:rPr lang="en-GB" dirty="0"/>
              <a:t>The next six months…</a:t>
            </a:r>
          </a:p>
        </p:txBody>
      </p:sp>
    </p:spTree>
    <p:extLst>
      <p:ext uri="{BB962C8B-B14F-4D97-AF65-F5344CB8AC3E}">
        <p14:creationId xmlns:p14="http://schemas.microsoft.com/office/powerpoint/2010/main" val="38711754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86DD4-70B2-E168-B2E8-5FB8593C2F38}"/>
              </a:ext>
            </a:extLst>
          </p:cNvPr>
          <p:cNvSpPr>
            <a:spLocks noGrp="1"/>
          </p:cNvSpPr>
          <p:nvPr>
            <p:ph type="title"/>
          </p:nvPr>
        </p:nvSpPr>
        <p:spPr/>
        <p:txBody>
          <a:bodyPr/>
          <a:lstStyle/>
          <a:p>
            <a:r>
              <a:rPr lang="en-GB" dirty="0">
                <a:solidFill>
                  <a:schemeClr val="accent2"/>
                </a:solidFill>
              </a:rPr>
              <a:t>1.3</a:t>
            </a:r>
            <a:r>
              <a:rPr lang="en-GB" dirty="0"/>
              <a:t>	Web CMS developments</a:t>
            </a:r>
          </a:p>
        </p:txBody>
      </p:sp>
      <p:sp>
        <p:nvSpPr>
          <p:cNvPr id="12" name="Content Placeholder 2">
            <a:extLst>
              <a:ext uri="{FF2B5EF4-FFF2-40B4-BE49-F238E27FC236}">
                <a16:creationId xmlns:a16="http://schemas.microsoft.com/office/drawing/2014/main" id="{9A4E7B8F-2D1C-CF11-4C1A-CCE7A2AF4E4C}"/>
              </a:ext>
            </a:extLst>
          </p:cNvPr>
          <p:cNvSpPr>
            <a:spLocks noGrp="1"/>
          </p:cNvSpPr>
          <p:nvPr>
            <p:ph idx="1"/>
          </p:nvPr>
        </p:nvSpPr>
        <p:spPr>
          <a:xfrm>
            <a:off x="364881" y="1909885"/>
            <a:ext cx="7732834" cy="1089025"/>
          </a:xfrm>
        </p:spPr>
        <p:txBody>
          <a:bodyPr/>
          <a:lstStyle/>
          <a:p>
            <a:pPr algn="just">
              <a:spcAft>
                <a:spcPts val="1200"/>
              </a:spcAft>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 3GPP website has now been online for six months. During this early period, certain improvements have been identified as necessary, for the back office CMS. </a:t>
            </a:r>
          </a:p>
          <a:p>
            <a:pPr algn="just">
              <a:spcAft>
                <a:spcPts val="1200"/>
              </a:spcAft>
              <a:tabLst>
                <a:tab pos="900430" algn="l"/>
                <a:tab pos="2970530" algn="l"/>
                <a:tab pos="3780790" algn="l"/>
                <a:tab pos="4500880" algn="l"/>
              </a:tabLst>
            </a:pPr>
            <a:r>
              <a:rPr lang="en-GB" sz="1800" dirty="0">
                <a:latin typeface="Arial" panose="020B0604020202020204" pitchFamily="34" charset="0"/>
                <a:ea typeface="Times New Roman" panose="02020603050405020304" pitchFamily="18" charset="0"/>
                <a:cs typeface="Times New Roman" panose="02020603050405020304" pitchFamily="18" charset="0"/>
              </a:rPr>
              <a:t>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3GPP marcom will now work with agency to address the following specific identified improvement requests:</a:t>
            </a:r>
          </a:p>
          <a:p>
            <a:pPr marL="800100" lvl="1" indent="-342900">
              <a:spcBef>
                <a:spcPts val="0"/>
              </a:spcBef>
              <a:spcAft>
                <a:spcPts val="0"/>
              </a:spcAft>
              <a:buFont typeface="Symbol" panose="05050102010706020507" pitchFamily="18" charset="2"/>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Table complexity and issues, </a:t>
            </a:r>
          </a:p>
          <a:p>
            <a:pPr marL="800100" lvl="1" indent="-342900">
              <a:spcBef>
                <a:spcPts val="0"/>
              </a:spcBef>
              <a:spcAft>
                <a:spcPts val="0"/>
              </a:spcAft>
              <a:buFont typeface="Symbol" panose="05050102010706020507" pitchFamily="18" charset="2"/>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Making changes to menus, </a:t>
            </a:r>
          </a:p>
          <a:p>
            <a:pPr marL="800100" lvl="1" indent="-342900">
              <a:spcBef>
                <a:spcPts val="0"/>
              </a:spcBef>
              <a:spcAft>
                <a:spcPts val="0"/>
              </a:spcAft>
              <a:buFont typeface="Symbol" panose="05050102010706020507" pitchFamily="18" charset="2"/>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Volume of 404s, </a:t>
            </a:r>
          </a:p>
          <a:p>
            <a:pPr marL="800100" lvl="1" indent="-342900">
              <a:spcBef>
                <a:spcPts val="0"/>
              </a:spcBef>
              <a:spcAft>
                <a:spcPts val="0"/>
              </a:spcAft>
              <a:buFont typeface="Symbol" panose="05050102010706020507" pitchFamily="18" charset="2"/>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User-friendliness of SP Page Builder, </a:t>
            </a:r>
          </a:p>
          <a:p>
            <a:pPr marL="800100" lvl="1" indent="-342900">
              <a:spcBef>
                <a:spcPts val="0"/>
              </a:spcBef>
              <a:spcAft>
                <a:spcPts val="0"/>
              </a:spcAft>
              <a:buFont typeface="Symbol" panose="05050102010706020507" pitchFamily="18" charset="2"/>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Image size continuity.</a:t>
            </a:r>
          </a:p>
        </p:txBody>
      </p:sp>
    </p:spTree>
    <p:extLst>
      <p:ext uri="{BB962C8B-B14F-4D97-AF65-F5344CB8AC3E}">
        <p14:creationId xmlns:p14="http://schemas.microsoft.com/office/powerpoint/2010/main" val="164514085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568D7-5839-9E5E-65F5-619A7A039E8C}"/>
              </a:ext>
            </a:extLst>
          </p:cNvPr>
          <p:cNvSpPr>
            <a:spLocks noGrp="1"/>
          </p:cNvSpPr>
          <p:nvPr>
            <p:ph type="title"/>
          </p:nvPr>
        </p:nvSpPr>
        <p:spPr/>
        <p:txBody>
          <a:bodyPr/>
          <a:lstStyle/>
          <a:p>
            <a:r>
              <a:rPr lang="en-GB" dirty="0">
                <a:solidFill>
                  <a:schemeClr val="accent2"/>
                </a:solidFill>
              </a:rPr>
              <a:t>3</a:t>
            </a:r>
            <a:r>
              <a:rPr lang="en-GB" dirty="0"/>
              <a:t>	Highlights</a:t>
            </a:r>
          </a:p>
        </p:txBody>
      </p:sp>
      <p:sp>
        <p:nvSpPr>
          <p:cNvPr id="3" name="Content Placeholder 2">
            <a:extLst>
              <a:ext uri="{FF2B5EF4-FFF2-40B4-BE49-F238E27FC236}">
                <a16:creationId xmlns:a16="http://schemas.microsoft.com/office/drawing/2014/main" id="{6229A0DB-8507-F7A3-12CD-86692A8D690D}"/>
              </a:ext>
            </a:extLst>
          </p:cNvPr>
          <p:cNvSpPr>
            <a:spLocks noGrp="1"/>
          </p:cNvSpPr>
          <p:nvPr>
            <p:ph idx="1"/>
          </p:nvPr>
        </p:nvSpPr>
        <p:spPr>
          <a:xfrm>
            <a:off x="838200" y="1825625"/>
            <a:ext cx="9588500" cy="4351338"/>
          </a:xfrm>
        </p:spPr>
        <p:txBody>
          <a:bodyPr/>
          <a:lstStyle/>
          <a:p>
            <a:pPr algn="just">
              <a:spcAft>
                <a:spcPts val="1200"/>
              </a:spcAft>
              <a:tabLst>
                <a:tab pos="900430" algn="l"/>
                <a:tab pos="2970530" algn="l"/>
                <a:tab pos="3780790" algn="l"/>
                <a:tab pos="4500880" algn="l"/>
              </a:tabLst>
            </a:pPr>
            <a:r>
              <a:rPr lang="en-GB" dirty="0"/>
              <a:t>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Production of Highlights Issue #6 (April) and #7 (September)</a:t>
            </a:r>
          </a:p>
          <a:p>
            <a:pPr marL="0" indent="0">
              <a:buNone/>
            </a:pPr>
            <a:endParaRPr lang="en-GB" dirty="0"/>
          </a:p>
        </p:txBody>
      </p:sp>
      <p:graphicFrame>
        <p:nvGraphicFramePr>
          <p:cNvPr id="4" name="Table 3">
            <a:extLst>
              <a:ext uri="{FF2B5EF4-FFF2-40B4-BE49-F238E27FC236}">
                <a16:creationId xmlns:a16="http://schemas.microsoft.com/office/drawing/2014/main" id="{C312EAE0-1938-D892-F0F7-4E6F2A0E293A}"/>
              </a:ext>
            </a:extLst>
          </p:cNvPr>
          <p:cNvGraphicFramePr>
            <a:graphicFrameLocks noGrp="1"/>
          </p:cNvGraphicFramePr>
          <p:nvPr>
            <p:extLst>
              <p:ext uri="{D42A27DB-BD31-4B8C-83A1-F6EECF244321}">
                <p14:modId xmlns:p14="http://schemas.microsoft.com/office/powerpoint/2010/main" val="768116367"/>
              </p:ext>
            </p:extLst>
          </p:nvPr>
        </p:nvGraphicFramePr>
        <p:xfrm>
          <a:off x="1422066" y="2354771"/>
          <a:ext cx="9588500" cy="3886200"/>
        </p:xfrm>
        <a:graphic>
          <a:graphicData uri="http://schemas.openxmlformats.org/drawingml/2006/table">
            <a:tbl>
              <a:tblPr firstRow="1">
                <a:tableStyleId>{93296810-A885-4BE3-A3E7-6D5BEEA58F35}</a:tableStyleId>
              </a:tblPr>
              <a:tblGrid>
                <a:gridCol w="1447800">
                  <a:extLst>
                    <a:ext uri="{9D8B030D-6E8A-4147-A177-3AD203B41FA5}">
                      <a16:colId xmlns:a16="http://schemas.microsoft.com/office/drawing/2014/main" val="2802940896"/>
                    </a:ext>
                  </a:extLst>
                </a:gridCol>
                <a:gridCol w="4406900">
                  <a:extLst>
                    <a:ext uri="{9D8B030D-6E8A-4147-A177-3AD203B41FA5}">
                      <a16:colId xmlns:a16="http://schemas.microsoft.com/office/drawing/2014/main" val="561300102"/>
                    </a:ext>
                  </a:extLst>
                </a:gridCol>
                <a:gridCol w="546100">
                  <a:extLst>
                    <a:ext uri="{9D8B030D-6E8A-4147-A177-3AD203B41FA5}">
                      <a16:colId xmlns:a16="http://schemas.microsoft.com/office/drawing/2014/main" val="3667241154"/>
                    </a:ext>
                  </a:extLst>
                </a:gridCol>
                <a:gridCol w="3187700">
                  <a:extLst>
                    <a:ext uri="{9D8B030D-6E8A-4147-A177-3AD203B41FA5}">
                      <a16:colId xmlns:a16="http://schemas.microsoft.com/office/drawing/2014/main" val="3646226048"/>
                    </a:ext>
                  </a:extLst>
                </a:gridCol>
              </a:tblGrid>
              <a:tr h="161925">
                <a:tc>
                  <a:txBody>
                    <a:bodyPr/>
                    <a:lstStyle/>
                    <a:p>
                      <a:pPr algn="l" fontAlgn="ctr"/>
                      <a:r>
                        <a:rPr lang="en-GB" sz="1000" u="none" strike="noStrike">
                          <a:effectLst/>
                        </a:rPr>
                        <a:t>Section /Page</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Title</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Words</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Who?</a:t>
                      </a:r>
                      <a:endParaRPr lang="en-GB" sz="1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252308920"/>
                  </a:ext>
                </a:extLst>
              </a:tr>
              <a:tr h="161925">
                <a:tc>
                  <a:txBody>
                    <a:bodyPr/>
                    <a:lstStyle/>
                    <a:p>
                      <a:pPr algn="l" fontAlgn="ctr"/>
                      <a:r>
                        <a:rPr lang="en-GB" sz="1000" u="none" strike="noStrike">
                          <a:effectLst/>
                        </a:rPr>
                        <a:t>P1 Cover page</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Taster texts and image mix</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 </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dirty="0">
                          <a:effectLst/>
                        </a:rPr>
                        <a:t>Creative mouse </a:t>
                      </a:r>
                      <a:endParaRPr lang="en-GB"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079154038"/>
                  </a:ext>
                </a:extLst>
              </a:tr>
              <a:tr h="323850">
                <a:tc>
                  <a:txBody>
                    <a:bodyPr/>
                    <a:lstStyle/>
                    <a:p>
                      <a:pPr algn="l" fontAlgn="ctr"/>
                      <a:r>
                        <a:rPr lang="en-GB" sz="1000" u="none" strike="noStrike">
                          <a:effectLst/>
                        </a:rPr>
                        <a:t>P2 Fore-word section</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Fore-word (Awards, Rel-18 and Rel-19, elections, celebrations), Contacts and Copyright information</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endParaRPr lang="en-GB"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endParaRPr lang="en-GB"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7237429"/>
                  </a:ext>
                </a:extLst>
              </a:tr>
              <a:tr h="161925">
                <a:tc>
                  <a:txBody>
                    <a:bodyPr/>
                    <a:lstStyle/>
                    <a:p>
                      <a:pPr algn="l" fontAlgn="ctr"/>
                      <a:r>
                        <a:rPr lang="en-GB" sz="1000" u="none" strike="noStrike">
                          <a:effectLst/>
                        </a:rPr>
                        <a:t>P3 Content listing</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 </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 </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dirty="0">
                          <a:effectLst/>
                        </a:rPr>
                        <a:t>Creative mouse </a:t>
                      </a:r>
                      <a:endParaRPr lang="en-GB"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957172228"/>
                  </a:ext>
                </a:extLst>
              </a:tr>
              <a:tr h="161925">
                <a:tc>
                  <a:txBody>
                    <a:bodyPr/>
                    <a:lstStyle/>
                    <a:p>
                      <a:pPr algn="l" fontAlgn="ctr"/>
                      <a:r>
                        <a:rPr lang="en-GB" sz="1000" u="none" strike="noStrike">
                          <a:effectLst/>
                        </a:rPr>
                        <a:t>P4 - P5 TECHNICAL NEWS</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b"/>
                      <a:r>
                        <a:rPr lang="en-GB" sz="1000" u="none" strike="noStrike">
                          <a:effectLst/>
                        </a:rPr>
                        <a:t>NR Support for UAV</a:t>
                      </a:r>
                      <a:endParaRPr lang="en-GB" sz="10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ctr"/>
                      <a:r>
                        <a:rPr lang="en-GB" sz="1000" u="none" strike="noStrike">
                          <a:effectLst/>
                        </a:rPr>
                        <a:t>1000</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RAN2 - Jedrzej Stanczak</a:t>
                      </a:r>
                      <a:endParaRPr lang="en-GB" sz="1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958908325"/>
                  </a:ext>
                </a:extLst>
              </a:tr>
              <a:tr h="323850">
                <a:tc>
                  <a:txBody>
                    <a:bodyPr/>
                    <a:lstStyle/>
                    <a:p>
                      <a:pPr algn="l" fontAlgn="ctr"/>
                      <a:r>
                        <a:rPr lang="en-GB" sz="1000" u="none" strike="noStrike">
                          <a:effectLst/>
                        </a:rPr>
                        <a:t>P6 - P7</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RNAA: API Framework enabled Authorization to protect Resource Owners</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1000</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Yuji Suzuki (SNAAPP Rapporteur), Alan Soloway (SA6 Chair) and Basu Pattan (SA6 Vice-chair). </a:t>
                      </a:r>
                      <a:endParaRPr lang="en-GB" sz="1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846972191"/>
                  </a:ext>
                </a:extLst>
              </a:tr>
              <a:tr h="323850">
                <a:tc>
                  <a:txBody>
                    <a:bodyPr/>
                    <a:lstStyle/>
                    <a:p>
                      <a:pPr algn="l" fontAlgn="ctr"/>
                      <a:r>
                        <a:rPr lang="en-GB" sz="1000" u="none" strike="noStrike">
                          <a:effectLst/>
                        </a:rPr>
                        <a:t>P8-P9</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Audio testing of mobile phones now include electrical interfaces (Rel-17 HiNT work item)</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1000</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SA4 - Stephane Ragot, Jan Reimes</a:t>
                      </a:r>
                      <a:endParaRPr lang="en-GB" sz="1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125080818"/>
                  </a:ext>
                </a:extLst>
              </a:tr>
              <a:tr h="161925">
                <a:tc>
                  <a:txBody>
                    <a:bodyPr/>
                    <a:lstStyle/>
                    <a:p>
                      <a:pPr algn="l" fontAlgn="ctr"/>
                      <a:r>
                        <a:rPr lang="en-GB" sz="1000" u="none" strike="noStrike">
                          <a:effectLst/>
                        </a:rPr>
                        <a:t>P10-P11</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Security &amp; Privacy summary of Rel-18 features</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1000</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SA3 - Suresh Nair</a:t>
                      </a:r>
                      <a:endParaRPr lang="en-GB" sz="1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449722632"/>
                  </a:ext>
                </a:extLst>
              </a:tr>
              <a:tr h="161925">
                <a:tc>
                  <a:txBody>
                    <a:bodyPr/>
                    <a:lstStyle/>
                    <a:p>
                      <a:pPr algn="l" fontAlgn="ctr"/>
                      <a:r>
                        <a:rPr lang="en-GB" sz="1000" u="none" strike="noStrike">
                          <a:effectLst/>
                        </a:rPr>
                        <a:t>P12-P13</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eXtended Reality for NR</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1000</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fi-FI" sz="1000" u="none" strike="noStrike">
                          <a:effectLst/>
                        </a:rPr>
                        <a:t>RAN2 - Benoist Sebire, RAN1 - Huilin Xu </a:t>
                      </a:r>
                      <a:endParaRPr lang="fi-FI" sz="1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810763337"/>
                  </a:ext>
                </a:extLst>
              </a:tr>
              <a:tr h="161925">
                <a:tc>
                  <a:txBody>
                    <a:bodyPr/>
                    <a:lstStyle/>
                    <a:p>
                      <a:pPr algn="l" fontAlgn="ctr"/>
                      <a:r>
                        <a:rPr lang="en-GB" sz="1000" u="none" strike="noStrike">
                          <a:effectLst/>
                        </a:rPr>
                        <a:t>P14-P15</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b="0" i="0" u="none" strike="noStrike" dirty="0">
                          <a:solidFill>
                            <a:srgbClr val="000000"/>
                          </a:solidFill>
                          <a:effectLst/>
                          <a:latin typeface="Calibri" panose="020F0502020204030204" pitchFamily="34" charset="0"/>
                        </a:rPr>
                        <a:t>Interview</a:t>
                      </a:r>
                    </a:p>
                  </a:txBody>
                  <a:tcPr marL="9525" marR="9525" marT="9525" marB="0" anchor="ctr"/>
                </a:tc>
                <a:tc>
                  <a:txBody>
                    <a:bodyPr/>
                    <a:lstStyle/>
                    <a:p>
                      <a:pPr algn="ctr" fontAlgn="ctr"/>
                      <a:r>
                        <a:rPr lang="en-GB" sz="1000" u="none" strike="noStrike">
                          <a:effectLst/>
                        </a:rPr>
                        <a:t>1000</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dirty="0">
                          <a:effectLst/>
                        </a:rPr>
                        <a:t>Interview</a:t>
                      </a:r>
                      <a:endParaRPr lang="en-GB"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532217045"/>
                  </a:ext>
                </a:extLst>
              </a:tr>
              <a:tr h="161925">
                <a:tc>
                  <a:txBody>
                    <a:bodyPr/>
                    <a:lstStyle/>
                    <a:p>
                      <a:pPr algn="l" fontAlgn="ctr"/>
                      <a:r>
                        <a:rPr lang="en-GB" sz="1000" u="none" strike="noStrike">
                          <a:effectLst/>
                        </a:rPr>
                        <a:t>P16-P17</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eXtended Reality and media services </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1000</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SA2 - Dan Wang - Rapporteur of XRM study/work items</a:t>
                      </a:r>
                      <a:endParaRPr lang="en-GB" sz="1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665571028"/>
                  </a:ext>
                </a:extLst>
              </a:tr>
              <a:tr h="161925">
                <a:tc>
                  <a:txBody>
                    <a:bodyPr/>
                    <a:lstStyle/>
                    <a:p>
                      <a:pPr algn="l" fontAlgn="ctr"/>
                      <a:r>
                        <a:rPr lang="en-GB" sz="1000" u="none" strike="noStrike">
                          <a:effectLst/>
                        </a:rPr>
                        <a:t>P18</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b"/>
                      <a:r>
                        <a:rPr lang="en-GB" sz="1000" u="none" strike="noStrike">
                          <a:effectLst/>
                        </a:rPr>
                        <a:t>Rel-18 Intro texts.</a:t>
                      </a:r>
                      <a:endParaRPr lang="en-GB" sz="10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ctr"/>
                      <a:r>
                        <a:rPr lang="en-GB" sz="1000" u="none" strike="noStrike">
                          <a:effectLst/>
                        </a:rPr>
                        <a:t>500</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SA5 - Thomas coordinating</a:t>
                      </a:r>
                      <a:endParaRPr lang="en-GB" sz="1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610005842"/>
                  </a:ext>
                </a:extLst>
              </a:tr>
              <a:tr h="161925">
                <a:tc>
                  <a:txBody>
                    <a:bodyPr/>
                    <a:lstStyle/>
                    <a:p>
                      <a:pPr algn="l" fontAlgn="ctr"/>
                      <a:r>
                        <a:rPr lang="en-GB" sz="1000" u="none" strike="noStrike">
                          <a:effectLst/>
                        </a:rPr>
                        <a:t>P19  PARTNER FOCUS</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b"/>
                      <a:r>
                        <a:rPr lang="en-GB" sz="1000" u="none" strike="noStrike">
                          <a:effectLst/>
                        </a:rPr>
                        <a:t>5G-MAG Reference Tools plans for 2024</a:t>
                      </a:r>
                      <a:endParaRPr lang="en-GB" sz="10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ctr"/>
                      <a:r>
                        <a:rPr lang="en-GB" sz="1000" u="none" strike="noStrike">
                          <a:effectLst/>
                        </a:rPr>
                        <a:t>500</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Jordi Gimenez, 5G-MAG</a:t>
                      </a:r>
                      <a:endParaRPr lang="en-GB" sz="1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072056498"/>
                  </a:ext>
                </a:extLst>
              </a:tr>
              <a:tr h="161925">
                <a:tc>
                  <a:txBody>
                    <a:bodyPr/>
                    <a:lstStyle/>
                    <a:p>
                      <a:pPr algn="l" fontAlgn="ctr"/>
                      <a:r>
                        <a:rPr lang="en-GB" sz="1000" u="none" strike="noStrike">
                          <a:effectLst/>
                        </a:rPr>
                        <a:t>P20 - P21</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Evolution of Network Nodes: From IAB to IRS</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1000</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Shyam Gadhai and Rohit Budhiraja, IIT Kanpur, TSDSI IM</a:t>
                      </a:r>
                      <a:endParaRPr lang="en-GB" sz="1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86641262"/>
                  </a:ext>
                </a:extLst>
              </a:tr>
              <a:tr h="161925">
                <a:tc>
                  <a:txBody>
                    <a:bodyPr/>
                    <a:lstStyle/>
                    <a:p>
                      <a:pPr algn="l" fontAlgn="ctr"/>
                      <a:r>
                        <a:rPr lang="en-GB" sz="1000" u="none" strike="noStrike">
                          <a:effectLst/>
                        </a:rPr>
                        <a:t>P22 </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GSOA article on NTN</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500</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Munira Jaffar,  Echostar + Nicolas Chuberre</a:t>
                      </a:r>
                      <a:endParaRPr lang="en-GB" sz="1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097066692"/>
                  </a:ext>
                </a:extLst>
              </a:tr>
              <a:tr h="323850">
                <a:tc>
                  <a:txBody>
                    <a:bodyPr/>
                    <a:lstStyle/>
                    <a:p>
                      <a:pPr algn="l" fontAlgn="ctr"/>
                      <a:r>
                        <a:rPr lang="en-GB" sz="1000" u="none" strike="noStrike">
                          <a:effectLst/>
                        </a:rPr>
                        <a:t>P23</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Requirements and expectations of critical vertical sectors around Rel-19</a:t>
                      </a:r>
                      <a:br>
                        <a:rPr lang="en-GB" sz="1000" u="none" strike="noStrike">
                          <a:effectLst/>
                        </a:rPr>
                      </a:b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500</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dirty="0">
                          <a:effectLst/>
                        </a:rPr>
                        <a:t>Tero Pesonen, TCCA</a:t>
                      </a:r>
                      <a:endParaRPr lang="en-GB"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349199328"/>
                  </a:ext>
                </a:extLst>
              </a:tr>
              <a:tr h="161925">
                <a:tc>
                  <a:txBody>
                    <a:bodyPr/>
                    <a:lstStyle/>
                    <a:p>
                      <a:pPr algn="l" fontAlgn="ctr"/>
                      <a:r>
                        <a:rPr lang="en-GB" sz="1000" u="none" strike="noStrike">
                          <a:effectLst/>
                        </a:rPr>
                        <a:t>P24 - P25 A LOOK INSIDE</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dirty="0">
                          <a:effectLst/>
                        </a:rPr>
                        <a:t> Elections news</a:t>
                      </a:r>
                      <a:endParaRPr lang="en-GB"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dirty="0">
                          <a:effectLst/>
                        </a:rPr>
                        <a:t>1000</a:t>
                      </a:r>
                      <a:endParaRPr lang="en-GB"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dirty="0">
                          <a:effectLst/>
                        </a:rPr>
                        <a:t> News</a:t>
                      </a:r>
                      <a:endParaRPr lang="en-GB"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565031656"/>
                  </a:ext>
                </a:extLst>
              </a:tr>
              <a:tr h="161925">
                <a:tc>
                  <a:txBody>
                    <a:bodyPr/>
                    <a:lstStyle/>
                    <a:p>
                      <a:pPr algn="l" fontAlgn="ctr"/>
                      <a:r>
                        <a:rPr lang="en-GB" sz="1000" u="none" strike="noStrike">
                          <a:effectLst/>
                        </a:rPr>
                        <a:t>P26</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a:effectLst/>
                        </a:rPr>
                        <a:t>New Members in 2023</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 </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endParaRPr lang="en-GB"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780919983"/>
                  </a:ext>
                </a:extLst>
              </a:tr>
              <a:tr h="161925">
                <a:tc>
                  <a:txBody>
                    <a:bodyPr/>
                    <a:lstStyle/>
                    <a:p>
                      <a:pPr algn="l" fontAlgn="ctr"/>
                      <a:r>
                        <a:rPr lang="en-GB" sz="1000" u="none" strike="noStrike">
                          <a:effectLst/>
                        </a:rPr>
                        <a:t>P27</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dirty="0">
                          <a:effectLst/>
                        </a:rPr>
                        <a:t>2023 Calendar</a:t>
                      </a:r>
                      <a:endParaRPr lang="en-GB"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 </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endParaRPr lang="en-GB"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34148338"/>
                  </a:ext>
                </a:extLst>
              </a:tr>
              <a:tr h="161925">
                <a:tc>
                  <a:txBody>
                    <a:bodyPr/>
                    <a:lstStyle/>
                    <a:p>
                      <a:pPr algn="l" fontAlgn="ctr"/>
                      <a:r>
                        <a:rPr lang="en-GB" sz="1000" u="none" strike="noStrike">
                          <a:effectLst/>
                        </a:rPr>
                        <a:t>P28</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r>
                        <a:rPr lang="en-GB" sz="1000" u="none" strike="noStrike" dirty="0">
                          <a:effectLst/>
                        </a:rPr>
                        <a:t>News briefs, Awards, MRP graphic</a:t>
                      </a:r>
                      <a:endParaRPr lang="en-GB" sz="1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n-GB" sz="1000" u="none" strike="noStrike">
                          <a:effectLst/>
                        </a:rPr>
                        <a:t> </a:t>
                      </a:r>
                      <a:endParaRPr lang="en-GB" sz="1000" b="0" i="0" u="none" strike="noStrike">
                        <a:solidFill>
                          <a:srgbClr val="000000"/>
                        </a:solidFill>
                        <a:effectLst/>
                        <a:latin typeface="Calibri" panose="020F0502020204030204" pitchFamily="34" charset="0"/>
                      </a:endParaRPr>
                    </a:p>
                  </a:txBody>
                  <a:tcPr marL="9525" marR="9525" marT="9525" marB="0" anchor="ctr"/>
                </a:tc>
                <a:tc>
                  <a:txBody>
                    <a:bodyPr/>
                    <a:lstStyle/>
                    <a:p>
                      <a:pPr algn="l" fontAlgn="ctr"/>
                      <a:endParaRPr lang="en-GB" sz="1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601253345"/>
                  </a:ext>
                </a:extLst>
              </a:tr>
            </a:tbl>
          </a:graphicData>
        </a:graphic>
      </p:graphicFrame>
    </p:spTree>
    <p:extLst>
      <p:ext uri="{BB962C8B-B14F-4D97-AF65-F5344CB8AC3E}">
        <p14:creationId xmlns:p14="http://schemas.microsoft.com/office/powerpoint/2010/main" val="347018582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45A22-4333-687C-B483-F3CB46AD6153}"/>
              </a:ext>
            </a:extLst>
          </p:cNvPr>
          <p:cNvSpPr>
            <a:spLocks noGrp="1"/>
          </p:cNvSpPr>
          <p:nvPr>
            <p:ph type="title"/>
          </p:nvPr>
        </p:nvSpPr>
        <p:spPr/>
        <p:txBody>
          <a:bodyPr/>
          <a:lstStyle/>
          <a:p>
            <a:r>
              <a:rPr lang="en-GB" dirty="0">
                <a:solidFill>
                  <a:schemeClr val="accent2"/>
                </a:solidFill>
              </a:rPr>
              <a:t>5</a:t>
            </a:r>
            <a:r>
              <a:rPr lang="en-GB" dirty="0"/>
              <a:t> 	Critical Comms World</a:t>
            </a:r>
          </a:p>
        </p:txBody>
      </p:sp>
      <p:sp>
        <p:nvSpPr>
          <p:cNvPr id="3" name="Content Placeholder 2">
            <a:extLst>
              <a:ext uri="{FF2B5EF4-FFF2-40B4-BE49-F238E27FC236}">
                <a16:creationId xmlns:a16="http://schemas.microsoft.com/office/drawing/2014/main" id="{14AE6EEC-58E2-1620-0BCA-422E81E7CBC7}"/>
              </a:ext>
            </a:extLst>
          </p:cNvPr>
          <p:cNvSpPr>
            <a:spLocks noGrp="1"/>
          </p:cNvSpPr>
          <p:nvPr>
            <p:ph idx="1"/>
          </p:nvPr>
        </p:nvSpPr>
        <p:spPr>
          <a:xfrm>
            <a:off x="838200" y="2270021"/>
            <a:ext cx="4511040" cy="3906941"/>
          </a:xfrm>
        </p:spPr>
        <p:txBody>
          <a:bodyPr/>
          <a:lstStyle/>
          <a:p>
            <a:pPr algn="just">
              <a:spcAft>
                <a:spcPts val="1200"/>
              </a:spcAft>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 Helsinki, May 23 – 25, 2023</a:t>
            </a:r>
          </a:p>
          <a:p>
            <a:pPr algn="just">
              <a:spcAft>
                <a:spcPts val="1200"/>
              </a:spcAft>
              <a:tabLst>
                <a:tab pos="900430" algn="l"/>
                <a:tab pos="2970530" algn="l"/>
                <a:tab pos="3780790" algn="l"/>
                <a:tab pos="4500880" algn="l"/>
              </a:tabLst>
            </a:pPr>
            <a:r>
              <a:rPr lang="en-GB" sz="1800" dirty="0">
                <a:latin typeface="Arial" panose="020B0604020202020204" pitchFamily="34" charset="0"/>
                <a:ea typeface="Times New Roman" panose="02020603050405020304" pitchFamily="18" charset="0"/>
                <a:cs typeface="Times New Roman" panose="02020603050405020304" pitchFamily="18" charset="0"/>
              </a:rPr>
              <a:t>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TCCA has offered 3GPP a free-of-charge stand in the CCW exhibition. </a:t>
            </a:r>
          </a:p>
          <a:p>
            <a:pPr algn="just">
              <a:spcAft>
                <a:spcPts val="1200"/>
              </a:spcAft>
              <a:tabLst>
                <a:tab pos="900430" algn="l"/>
                <a:tab pos="2970530" algn="l"/>
                <a:tab pos="3780790" algn="l"/>
                <a:tab pos="4500880" algn="l"/>
              </a:tabLst>
            </a:pPr>
            <a:r>
              <a:rPr lang="en-GB" sz="1800" dirty="0">
                <a:latin typeface="Arial" panose="020B0604020202020204" pitchFamily="34" charset="0"/>
                <a:ea typeface="Times New Roman" panose="02020603050405020304" pitchFamily="18" charset="0"/>
                <a:cs typeface="Times New Roman" panose="02020603050405020304" pitchFamily="18" charset="0"/>
              </a:rPr>
              <a:t> A new pop-up will be made and the latest edition of Highlights(i</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ssue#6) will be distributed from the stand. </a:t>
            </a:r>
          </a:p>
          <a:p>
            <a:endParaRPr lang="en-GB" sz="1800" dirty="0"/>
          </a:p>
        </p:txBody>
      </p:sp>
      <p:pic>
        <p:nvPicPr>
          <p:cNvPr id="5" name="Picture 4">
            <a:extLst>
              <a:ext uri="{FF2B5EF4-FFF2-40B4-BE49-F238E27FC236}">
                <a16:creationId xmlns:a16="http://schemas.microsoft.com/office/drawing/2014/main" id="{47D3A0EF-DB18-53C2-47B2-30E25B587511}"/>
              </a:ext>
            </a:extLst>
          </p:cNvPr>
          <p:cNvPicPr>
            <a:picLocks noChangeAspect="1"/>
          </p:cNvPicPr>
          <p:nvPr/>
        </p:nvPicPr>
        <p:blipFill>
          <a:blip r:embed="rId2"/>
          <a:stretch>
            <a:fillRect/>
          </a:stretch>
        </p:blipFill>
        <p:spPr>
          <a:xfrm>
            <a:off x="6025896" y="2270022"/>
            <a:ext cx="5160349" cy="3006528"/>
          </a:xfrm>
          <a:prstGeom prst="rect">
            <a:avLst/>
          </a:prstGeom>
        </p:spPr>
      </p:pic>
    </p:spTree>
    <p:extLst>
      <p:ext uri="{BB962C8B-B14F-4D97-AF65-F5344CB8AC3E}">
        <p14:creationId xmlns:p14="http://schemas.microsoft.com/office/powerpoint/2010/main" val="1186889055"/>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6C498-8530-6B88-F080-8E4CAC087F60}"/>
              </a:ext>
            </a:extLst>
          </p:cNvPr>
          <p:cNvSpPr>
            <a:spLocks noGrp="1"/>
          </p:cNvSpPr>
          <p:nvPr>
            <p:ph type="title"/>
          </p:nvPr>
        </p:nvSpPr>
        <p:spPr/>
        <p:txBody>
          <a:bodyPr/>
          <a:lstStyle/>
          <a:p>
            <a:r>
              <a:rPr lang="en-GB" dirty="0">
                <a:solidFill>
                  <a:schemeClr val="accent2"/>
                </a:solidFill>
              </a:rPr>
              <a:t>5.3</a:t>
            </a:r>
            <a:r>
              <a:rPr lang="en-GB" dirty="0"/>
              <a:t>	The 3GPP Summit</a:t>
            </a:r>
          </a:p>
        </p:txBody>
      </p:sp>
      <p:sp>
        <p:nvSpPr>
          <p:cNvPr id="3" name="Content Placeholder 2">
            <a:extLst>
              <a:ext uri="{FF2B5EF4-FFF2-40B4-BE49-F238E27FC236}">
                <a16:creationId xmlns:a16="http://schemas.microsoft.com/office/drawing/2014/main" id="{E9FDEB62-6CB5-BD7A-E39E-95310C7E2E96}"/>
              </a:ext>
            </a:extLst>
          </p:cNvPr>
          <p:cNvSpPr>
            <a:spLocks noGrp="1"/>
          </p:cNvSpPr>
          <p:nvPr>
            <p:ph idx="1"/>
          </p:nvPr>
        </p:nvSpPr>
        <p:spPr/>
        <p:txBody>
          <a:bodyPr/>
          <a:lstStyle/>
          <a:p>
            <a:r>
              <a:rPr lang="en-GB" sz="1800" dirty="0">
                <a:latin typeface="Arial" panose="020B0604020202020204" pitchFamily="34" charset="0"/>
                <a:cs typeface="Arial" panose="020B0604020202020204" pitchFamily="34" charset="0"/>
              </a:rPr>
              <a:t> Initial discussions with MRPs make it likely that a 2024 3GPP Summit is possible. </a:t>
            </a:r>
          </a:p>
          <a:p>
            <a:r>
              <a:rPr lang="en-GB" sz="1800" dirty="0">
                <a:latin typeface="Arial" panose="020B0604020202020204" pitchFamily="34" charset="0"/>
                <a:cs typeface="Arial" panose="020B0604020202020204" pitchFamily="34" charset="0"/>
              </a:rPr>
              <a:t> Current planning is to work with TCCA, GCF, 5G Americas, GSMA and the TSG / WG leaderships to try to line-up a Latin America Summit programme.  This could take in 2 – 3 capital cities in the region.</a:t>
            </a:r>
          </a:p>
          <a:p>
            <a:r>
              <a:rPr lang="en-GB" sz="1800" dirty="0">
                <a:latin typeface="Arial" panose="020B0604020202020204" pitchFamily="34" charset="0"/>
                <a:cs typeface="Arial" panose="020B0604020202020204" pitchFamily="34" charset="0"/>
              </a:rPr>
              <a:t> TCCA colleagues Tero Pesonen and Kevin Graham are helping greatly with early stage planning. Our initial discussions are with other MRPs, to build up some momentum around the tour. </a:t>
            </a:r>
          </a:p>
          <a:p>
            <a:r>
              <a:rPr lang="en-GB" sz="1800" dirty="0">
                <a:latin typeface="Arial" panose="020B0604020202020204" pitchFamily="34" charset="0"/>
                <a:cs typeface="Arial" panose="020B0604020202020204" pitchFamily="34" charset="0"/>
              </a:rPr>
              <a:t> Defining the dates and the locations will allow us to block calendars for early 2024.  </a:t>
            </a:r>
          </a:p>
          <a:p>
            <a:r>
              <a:rPr lang="en-GB" sz="1800" dirty="0">
                <a:latin typeface="Arial" panose="020B0604020202020204" pitchFamily="34" charset="0"/>
                <a:cs typeface="Arial" panose="020B0604020202020204" pitchFamily="34" charset="0"/>
              </a:rPr>
              <a:t> Our objective is to create a good networking and educational event for new experts and other newcomers to 3GPP. Progress can be expect by the summer of 2023, with a decision and detailed planning to take priority soon afterwards.</a:t>
            </a:r>
          </a:p>
          <a:p>
            <a:endParaRPr lang="en-GB"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257072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E7034-E2DB-ABC9-C6CD-76D1469B867B}"/>
              </a:ext>
            </a:extLst>
          </p:cNvPr>
          <p:cNvSpPr>
            <a:spLocks noGrp="1"/>
          </p:cNvSpPr>
          <p:nvPr>
            <p:ph type="title"/>
          </p:nvPr>
        </p:nvSpPr>
        <p:spPr/>
        <p:txBody>
          <a:bodyPr/>
          <a:lstStyle/>
          <a:p>
            <a:r>
              <a:rPr lang="en-GB" dirty="0">
                <a:solidFill>
                  <a:schemeClr val="accent2"/>
                </a:solidFill>
              </a:rPr>
              <a:t>6</a:t>
            </a:r>
            <a:r>
              <a:rPr lang="en-GB" dirty="0"/>
              <a:t>	TSGs#100 – </a:t>
            </a:r>
            <a:r>
              <a:rPr lang="en-GB" dirty="0" err="1"/>
              <a:t>Taipai</a:t>
            </a:r>
            <a:r>
              <a:rPr lang="en-GB" dirty="0"/>
              <a:t>, June 2023</a:t>
            </a:r>
          </a:p>
        </p:txBody>
      </p:sp>
      <p:sp>
        <p:nvSpPr>
          <p:cNvPr id="3" name="Content Placeholder 2">
            <a:extLst>
              <a:ext uri="{FF2B5EF4-FFF2-40B4-BE49-F238E27FC236}">
                <a16:creationId xmlns:a16="http://schemas.microsoft.com/office/drawing/2014/main" id="{3EBC7B0F-1E19-076E-2ED6-5B170EEDF84A}"/>
              </a:ext>
            </a:extLst>
          </p:cNvPr>
          <p:cNvSpPr>
            <a:spLocks noGrp="1"/>
          </p:cNvSpPr>
          <p:nvPr>
            <p:ph idx="1"/>
          </p:nvPr>
        </p:nvSpPr>
        <p:spPr>
          <a:xfrm>
            <a:off x="838200" y="2112263"/>
            <a:ext cx="10515600" cy="4064699"/>
          </a:xfrm>
        </p:spPr>
        <p:txBody>
          <a:bodyPr/>
          <a:lstStyle/>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Liaison is ongoing with the meeting hosting team from </a:t>
            </a:r>
            <a:r>
              <a:rPr lang="en-AU" sz="1800" dirty="0" err="1">
                <a:effectLst/>
                <a:latin typeface="Arial" panose="020B0604020202020204" pitchFamily="34" charset="0"/>
                <a:ea typeface="Times New Roman" panose="02020603050405020304" pitchFamily="18" charset="0"/>
                <a:cs typeface="Times New Roman" panose="02020603050405020304" pitchFamily="18" charset="0"/>
              </a:rPr>
              <a:t>Mediatek</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The 3GPP website will mirror and promote any news on the Workshops for Rel-19 and the celebrations around the 100</a:t>
            </a:r>
            <a:r>
              <a:rPr lang="en-AU" sz="1800" baseline="30000" dirty="0">
                <a:effectLst/>
                <a:latin typeface="Arial" panose="020B0604020202020204" pitchFamily="34" charset="0"/>
                <a:ea typeface="Times New Roman" panose="02020603050405020304" pitchFamily="18" charset="0"/>
                <a:cs typeface="Times New Roman" panose="02020603050405020304" pitchFamily="18" charset="0"/>
              </a:rPr>
              <a:t>th</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TSGs.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There is the possibility that the TSG Chairs may be asked to attend a one day standards seminar, organised by the hosts. The hosting team from </a:t>
            </a:r>
            <a:r>
              <a:rPr lang="en-AU" sz="1800" dirty="0" err="1">
                <a:effectLst/>
                <a:latin typeface="Arial" panose="020B0604020202020204" pitchFamily="34" charset="0"/>
                <a:ea typeface="Times New Roman" panose="02020603050405020304" pitchFamily="18" charset="0"/>
                <a:cs typeface="Times New Roman" panose="02020603050405020304" pitchFamily="18" charset="0"/>
              </a:rPr>
              <a:t>Mediatek</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will advise further, as the idea develops. Issam Toufik, MCC Director, has agreed to monitor this potential event and to act as ‘MCC liaison’ for it.</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With the help of colleagues attending TSGs#100 and the Rel-19 Workshops, marcom will publish photos and a news story about the week’s events around June 16.</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421666006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EA561-772E-1593-4364-7265F12F5A22}"/>
              </a:ext>
            </a:extLst>
          </p:cNvPr>
          <p:cNvSpPr>
            <a:spLocks noGrp="1"/>
          </p:cNvSpPr>
          <p:nvPr>
            <p:ph type="title"/>
          </p:nvPr>
        </p:nvSpPr>
        <p:spPr/>
        <p:txBody>
          <a:bodyPr/>
          <a:lstStyle/>
          <a:p>
            <a:r>
              <a:rPr lang="en-GB" dirty="0"/>
              <a:t>Other tasks…</a:t>
            </a:r>
          </a:p>
        </p:txBody>
      </p:sp>
      <p:sp>
        <p:nvSpPr>
          <p:cNvPr id="3" name="Content Placeholder 2">
            <a:extLst>
              <a:ext uri="{FF2B5EF4-FFF2-40B4-BE49-F238E27FC236}">
                <a16:creationId xmlns:a16="http://schemas.microsoft.com/office/drawing/2014/main" id="{8A04AF93-93C0-AFB0-301E-74679F2361E7}"/>
              </a:ext>
            </a:extLst>
          </p:cNvPr>
          <p:cNvSpPr>
            <a:spLocks noGrp="1"/>
          </p:cNvSpPr>
          <p:nvPr>
            <p:ph idx="1"/>
          </p:nvPr>
        </p:nvSpPr>
        <p:spPr/>
        <p:txBody>
          <a:bodyPr/>
          <a:lstStyle/>
          <a:p>
            <a:pPr marL="0" indent="0">
              <a:buNone/>
            </a:pPr>
            <a:r>
              <a:rPr lang="en-GB" sz="1800" b="1" dirty="0">
                <a:latin typeface="Arial" panose="020B0604020202020204" pitchFamily="34" charset="0"/>
                <a:cs typeface="Arial" panose="020B0604020202020204" pitchFamily="34" charset="0"/>
              </a:rPr>
              <a:t>Videos</a:t>
            </a:r>
          </a:p>
          <a:p>
            <a:r>
              <a:rPr lang="en-GB" sz="1800" dirty="0">
                <a:latin typeface="Arial" panose="020B0604020202020204" pitchFamily="34" charset="0"/>
                <a:cs typeface="Arial" panose="020B0604020202020204" pitchFamily="34" charset="0"/>
              </a:rPr>
              <a:t> We will shoot leaders videos at the September or December TSGs, in 2023.</a:t>
            </a:r>
          </a:p>
          <a:p>
            <a:pPr marL="0" indent="0">
              <a:buNone/>
            </a:pPr>
            <a:endParaRPr lang="en-GB" sz="1800" dirty="0">
              <a:latin typeface="Arial" panose="020B0604020202020204" pitchFamily="34" charset="0"/>
              <a:cs typeface="Arial" panose="020B0604020202020204" pitchFamily="34" charset="0"/>
            </a:endParaRPr>
          </a:p>
          <a:p>
            <a:pPr marL="0" indent="0">
              <a:buNone/>
            </a:pPr>
            <a:r>
              <a:rPr lang="en-GB" sz="1800" b="1" dirty="0">
                <a:latin typeface="Arial" panose="020B0604020202020204" pitchFamily="34" charset="0"/>
                <a:cs typeface="Arial" panose="020B0604020202020204" pitchFamily="34" charset="0"/>
              </a:rPr>
              <a:t>Website - </a:t>
            </a:r>
            <a:r>
              <a:rPr lang="en-GB" sz="1800" dirty="0">
                <a:latin typeface="Arial" panose="020B0604020202020204" pitchFamily="34" charset="0"/>
                <a:cs typeface="Arial" panose="020B0604020202020204" pitchFamily="34" charset="0"/>
              </a:rPr>
              <a:t>3GPP page of remembrance: </a:t>
            </a:r>
          </a:p>
          <a:p>
            <a:pPr marL="0" indent="0">
              <a:buNone/>
            </a:pPr>
            <a:r>
              <a:rPr lang="en-GB" sz="1100" dirty="0">
                <a:latin typeface="Arial" panose="020B0604020202020204" pitchFamily="34" charset="0"/>
                <a:cs typeface="Arial" panose="020B0604020202020204" pitchFamily="34" charset="0"/>
              </a:rPr>
              <a:t>				</a:t>
            </a:r>
            <a:r>
              <a:rPr lang="en-GB" sz="1400" dirty="0">
                <a:latin typeface="Arial" panose="020B0604020202020204" pitchFamily="34" charset="0"/>
                <a:cs typeface="Arial" panose="020B0604020202020204" pitchFamily="34" charset="0"/>
                <a:hlinkClick r:id="rId2"/>
              </a:rPr>
              <a:t>https://www.weremember.com/</a:t>
            </a:r>
            <a:r>
              <a:rPr lang="en-GB" sz="1400" dirty="0">
                <a:latin typeface="Arial" panose="020B0604020202020204" pitchFamily="34" charset="0"/>
                <a:cs typeface="Arial" panose="020B0604020202020204" pitchFamily="34" charset="0"/>
              </a:rPr>
              <a:t>   </a:t>
            </a:r>
            <a:endParaRPr lang="en-GB" sz="1100" dirty="0">
              <a:latin typeface="Arial" panose="020B0604020202020204" pitchFamily="34" charset="0"/>
              <a:cs typeface="Arial" panose="020B0604020202020204" pitchFamily="34" charset="0"/>
            </a:endParaRPr>
          </a:p>
          <a:p>
            <a:r>
              <a:rPr lang="en-GB" sz="1800" dirty="0">
                <a:latin typeface="Arial" panose="020B0604020202020204" pitchFamily="34" charset="0"/>
                <a:cs typeface="Arial" panose="020B0604020202020204" pitchFamily="34" charset="0"/>
              </a:rPr>
              <a:t>To be planned and launched. A process needs to be drawn up and available online, for the 3GPP community to set up ‘</a:t>
            </a:r>
            <a:r>
              <a:rPr lang="en-GB" sz="1800" dirty="0" err="1">
                <a:latin typeface="Arial" panose="020B0604020202020204" pitchFamily="34" charset="0"/>
                <a:cs typeface="Arial" panose="020B0604020202020204" pitchFamily="34" charset="0"/>
              </a:rPr>
              <a:t>weremember</a:t>
            </a:r>
            <a:r>
              <a:rPr lang="en-GB" sz="1800" dirty="0">
                <a:latin typeface="Arial" panose="020B0604020202020204" pitchFamily="34" charset="0"/>
                <a:cs typeface="Arial" panose="020B0604020202020204" pitchFamily="34" charset="0"/>
              </a:rPr>
              <a:t>’ pages – under a central moderator function (Marcom).</a:t>
            </a:r>
          </a:p>
          <a:p>
            <a:pPr marL="0" indent="0">
              <a:buNone/>
            </a:pPr>
            <a:endParaRPr lang="en-GB" sz="1800" dirty="0">
              <a:latin typeface="Arial" panose="020B0604020202020204" pitchFamily="34" charset="0"/>
              <a:cs typeface="Arial" panose="020B0604020202020204" pitchFamily="34" charset="0"/>
            </a:endParaRPr>
          </a:p>
          <a:p>
            <a:pPr marL="0" indent="0">
              <a:buNone/>
            </a:pPr>
            <a:r>
              <a:rPr lang="en-GB" sz="1800" b="1" dirty="0">
                <a:latin typeface="Arial" panose="020B0604020202020204" pitchFamily="34" charset="0"/>
                <a:cs typeface="Arial" panose="020B0604020202020204" pitchFamily="34" charset="0"/>
              </a:rPr>
              <a:t>White papers</a:t>
            </a:r>
          </a:p>
          <a:p>
            <a:r>
              <a:rPr lang="en-GB" sz="1800" dirty="0">
                <a:latin typeface="Arial" panose="020B0604020202020204" pitchFamily="34" charset="0"/>
                <a:cs typeface="Arial" panose="020B0604020202020204" pitchFamily="34" charset="0"/>
              </a:rPr>
              <a:t>Marcom has received a request for us to make it possible for 3GPP groups to initiate and maintain 3GPP White Papers. Marcom will study:</a:t>
            </a:r>
          </a:p>
          <a:p>
            <a:pPr lvl="1"/>
            <a:r>
              <a:rPr lang="en-GB" sz="1400" dirty="0">
                <a:latin typeface="Arial" panose="020B0604020202020204" pitchFamily="34" charset="0"/>
                <a:cs typeface="Arial" panose="020B0604020202020204" pitchFamily="34" charset="0"/>
              </a:rPr>
              <a:t> The potential and support for 3GPP WPs.</a:t>
            </a:r>
          </a:p>
          <a:p>
            <a:pPr lvl="1"/>
            <a:r>
              <a:rPr lang="en-GB" sz="1400" dirty="0">
                <a:latin typeface="Arial" panose="020B0604020202020204" pitchFamily="34" charset="0"/>
                <a:cs typeface="Arial" panose="020B0604020202020204" pitchFamily="34" charset="0"/>
              </a:rPr>
              <a:t> A potential process for WPs templates, review, publication, maintenance and withdrawal.</a:t>
            </a:r>
          </a:p>
          <a:p>
            <a:endParaRPr lang="en-GB"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113625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a:extLst>
              <a:ext uri="{FF2B5EF4-FFF2-40B4-BE49-F238E27FC236}">
                <a16:creationId xmlns:a16="http://schemas.microsoft.com/office/drawing/2014/main" id="{CD399F36-FCB7-3C10-3F5C-6AB6A2954665}"/>
              </a:ext>
            </a:extLst>
          </p:cNvPr>
          <p:cNvSpPr>
            <a:spLocks noGrp="1"/>
          </p:cNvSpPr>
          <p:nvPr>
            <p:ph type="title"/>
          </p:nvPr>
        </p:nvSpPr>
        <p:spPr/>
        <p:txBody>
          <a:bodyPr/>
          <a:lstStyle/>
          <a:p>
            <a:r>
              <a:rPr lang="en-GB" altLang="en-US" dirty="0"/>
              <a:t>Report (PCG50_13)</a:t>
            </a:r>
          </a:p>
        </p:txBody>
      </p:sp>
      <p:sp>
        <p:nvSpPr>
          <p:cNvPr id="4101" name="Content Placeholder 2">
            <a:extLst>
              <a:ext uri="{FF2B5EF4-FFF2-40B4-BE49-F238E27FC236}">
                <a16:creationId xmlns:a16="http://schemas.microsoft.com/office/drawing/2014/main" id="{E3053D84-4740-5F56-081A-9853132F25F1}"/>
              </a:ext>
            </a:extLst>
          </p:cNvPr>
          <p:cNvSpPr>
            <a:spLocks noGrp="1"/>
          </p:cNvSpPr>
          <p:nvPr>
            <p:ph idx="1"/>
          </p:nvPr>
        </p:nvSpPr>
        <p:spPr>
          <a:xfrm>
            <a:off x="838200" y="1837765"/>
            <a:ext cx="10224247" cy="4061011"/>
          </a:xfrm>
        </p:spPr>
        <p:txBody>
          <a:bodyPr/>
          <a:lstStyle/>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of content:</a:t>
            </a:r>
            <a:endParaRPr kumimoji="0" lang="en-GB" altLang="en-US" sz="11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1</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3GPP Website</a:t>
            </a:r>
            <a:endParaRPr kumimoji="0" lang="en-GB" altLang="en-US" sz="1100" b="0"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2</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800" b="0" i="0"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Social media</a:t>
            </a:r>
            <a:endParaRPr kumimoji="0" lang="en-GB" altLang="en-US" sz="1100" b="0"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3</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800" b="0" i="0"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Highlights Newsletter</a:t>
            </a:r>
            <a:endParaRPr kumimoji="0" lang="en-GB" altLang="en-US" sz="1100" b="0"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AU"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4</a:t>
            </a:r>
            <a:r>
              <a:rPr kumimoji="0" lang="en-AU"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Videos</a:t>
            </a:r>
            <a:endParaRPr kumimoji="0" lang="en-GB" altLang="en-US" sz="1100" b="0"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AU"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5</a:t>
            </a:r>
            <a:r>
              <a:rPr kumimoji="0" lang="en-AU"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800" b="0" i="0"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AU"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Conferences &amp; Summits</a:t>
            </a:r>
            <a:endParaRPr kumimoji="0" lang="en-GB" altLang="en-US" sz="1100" b="0"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6</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800" b="0" i="0"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TSG and WG marcom activities</a:t>
            </a:r>
            <a:endParaRPr kumimoji="0" lang="en-GB" altLang="en-US" sz="1100" b="0"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AU"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7</a:t>
            </a:r>
            <a:r>
              <a:rPr kumimoji="0" lang="en-AU"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800" b="0" i="0"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AU"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Branding and Trademark protection</a:t>
            </a:r>
            <a:endParaRPr kumimoji="0" lang="en-GB" altLang="en-US" sz="1100" b="0"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8</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800" b="0" i="0"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3GPP Awards</a:t>
            </a:r>
            <a:endParaRPr kumimoji="0" lang="en-GB" altLang="en-US" sz="1100" b="0"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None/>
              <a:tabLst>
                <a:tab pos="900113" algn="r"/>
                <a:tab pos="5940425" algn="r"/>
              </a:tabLst>
            </a:pPr>
            <a:r>
              <a:rPr kumimoji="0" lang="en-US"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9</a:t>
            </a:r>
            <a:r>
              <a:rPr kumimoji="0" lang="en-US"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Planning for the next six months</a:t>
            </a:r>
          </a:p>
          <a:p>
            <a:pPr marR="0" lvl="0" defTabSz="914400" rtl="0" eaLnBrk="0" fontAlgn="base" latinLnBrk="0" hangingPunct="0">
              <a:lnSpc>
                <a:spcPct val="100000"/>
              </a:lnSpc>
              <a:spcBef>
                <a:spcPct val="0"/>
              </a:spcBef>
              <a:spcAft>
                <a:spcPct val="0"/>
              </a:spcAft>
              <a:buClrTx/>
              <a:buSzTx/>
              <a:buFontTx/>
              <a:buAutoNum type="arabicPlain" startAt="9"/>
              <a:tabLst>
                <a:tab pos="900113" algn="r"/>
                <a:tab pos="5940425" algn="r"/>
              </a:tabLst>
            </a:pPr>
            <a:endParaRPr kumimoji="0" lang="en-GB" altLang="en-US" sz="1100" b="0"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Annex A  </a:t>
            </a:r>
            <a:r>
              <a:rPr kumimoji="0" lang="en-GB" altLang="en-US" sz="1800" b="0" i="0"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Website articles published</a:t>
            </a:r>
            <a:endParaRPr kumimoji="0" lang="en-GB" altLang="en-US" sz="1100" b="0"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Annex B</a:t>
            </a:r>
            <a:r>
              <a:rPr lang="en-GB" altLang="en-US" sz="1800" dirty="0">
                <a:solidFill>
                  <a:schemeClr val="accent2"/>
                </a:solidFill>
                <a:latin typeface="Calibri" panose="020F0502020204030204" pitchFamily="34" charset="0"/>
                <a:ea typeface="Times New Roman" panose="02020603050405020304" pitchFamily="18" charset="0"/>
                <a:cs typeface="Calibri" panose="020F0502020204030204" pitchFamily="34" charset="0"/>
              </a:rPr>
              <a:t>  </a:t>
            </a:r>
            <a:r>
              <a:rPr kumimoji="0" lang="en-GB" altLang="en-US" sz="1800" b="0" i="0"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Website updates by MCC </a:t>
            </a: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Annex C</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GB" altLang="en-US" sz="1800" b="0" i="0"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Logo authorizations granted</a:t>
            </a:r>
            <a:endParaRPr kumimoji="0" lang="en-GB" altLang="en-US" sz="1100" b="0"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Annex D</a:t>
            </a:r>
            <a:r>
              <a:rPr kumimoji="0" lang="en-GB" altLang="en-US" sz="1800" b="0" i="0" strike="noStrike" cap="none" normalizeH="0" baseline="0" dirty="0">
                <a:ln>
                  <a:noFill/>
                </a:ln>
                <a:solidFill>
                  <a:schemeClr val="accent2"/>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GB" altLang="en-US" sz="1800" b="0" i="0"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GB" altLang="en-US" sz="1400" b="1"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Marketing budget 2023</a:t>
            </a:r>
            <a:endParaRPr kumimoji="0" lang="en-GB" altLang="en-US" sz="1100" b="1"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Annex E  </a:t>
            </a:r>
            <a:r>
              <a:rPr kumimoji="0" lang="en-GB" altLang="en-US" sz="1800" b="0" i="0"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Marketing and Communications Officer - Task Description</a:t>
            </a:r>
            <a:endParaRPr kumimoji="0" lang="en-GB" altLang="en-US" sz="1100" b="0" i="0"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900113" algn="r"/>
                <a:tab pos="5940425" algn="r"/>
              </a:tabLst>
            </a:pPr>
            <a:r>
              <a:rPr kumimoji="0" lang="en-GB" altLang="en-US" sz="1400" b="0" i="0" strike="noStrike" cap="none" normalizeH="0" baseline="0" dirty="0">
                <a:ln>
                  <a:noFill/>
                </a:ln>
                <a:solidFill>
                  <a:schemeClr val="accent2"/>
                </a:solidFill>
                <a:effectLst/>
                <a:latin typeface="Arial" panose="020B0604020202020204" pitchFamily="34" charset="0"/>
                <a:ea typeface="Times New Roman" panose="02020603050405020304" pitchFamily="18" charset="0"/>
                <a:cs typeface="Arial" panose="020B0604020202020204" pitchFamily="34" charset="0"/>
              </a:rPr>
              <a:t>Annex F</a:t>
            </a:r>
            <a:r>
              <a:rPr kumimoji="0" lang="en-GB" altLang="en-US" sz="1800" b="0" i="0" strike="noStrike" cap="none" normalizeH="0" baseline="0" dirty="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a:t>
            </a:r>
            <a:r>
              <a:rPr kumimoji="0" lang="en-GB" altLang="en-US" sz="1400" b="0" i="0"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Marketing and Communications Officer - Goals, Responsibilities and Focus</a:t>
            </a:r>
            <a:endParaRPr kumimoji="0" lang="en-GB" altLang="en-US" sz="3200" b="0" i="0" strike="noStrike" cap="none" normalizeH="0" baseline="0" dirty="0">
              <a:ln>
                <a:noFill/>
              </a:ln>
              <a:solidFill>
                <a:schemeClr val="tx1"/>
              </a:solidFill>
              <a:effectLst/>
              <a:latin typeface="Arial" panose="020B0604020202020204" pitchFamily="34" charset="0"/>
            </a:endParaRPr>
          </a:p>
          <a:p>
            <a:endParaRPr lang="en-GB" altLang="en-US" sz="14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86DD4-70B2-E168-B2E8-5FB8593C2F38}"/>
              </a:ext>
            </a:extLst>
          </p:cNvPr>
          <p:cNvSpPr>
            <a:spLocks noGrp="1"/>
          </p:cNvSpPr>
          <p:nvPr>
            <p:ph type="title"/>
          </p:nvPr>
        </p:nvSpPr>
        <p:spPr/>
        <p:txBody>
          <a:bodyPr/>
          <a:lstStyle/>
          <a:p>
            <a:r>
              <a:rPr lang="en-GB" dirty="0">
                <a:solidFill>
                  <a:schemeClr val="accent2"/>
                </a:solidFill>
              </a:rPr>
              <a:t>1</a:t>
            </a:r>
            <a:r>
              <a:rPr lang="en-GB" dirty="0"/>
              <a:t>	3GPP Website </a:t>
            </a:r>
          </a:p>
        </p:txBody>
      </p:sp>
      <p:sp>
        <p:nvSpPr>
          <p:cNvPr id="3" name="Content Placeholder 2">
            <a:extLst>
              <a:ext uri="{FF2B5EF4-FFF2-40B4-BE49-F238E27FC236}">
                <a16:creationId xmlns:a16="http://schemas.microsoft.com/office/drawing/2014/main" id="{E33184B4-2B98-54E4-9E06-C034CDA35A21}"/>
              </a:ext>
            </a:extLst>
          </p:cNvPr>
          <p:cNvSpPr>
            <a:spLocks noGrp="1"/>
          </p:cNvSpPr>
          <p:nvPr>
            <p:ph idx="1"/>
          </p:nvPr>
        </p:nvSpPr>
        <p:spPr>
          <a:xfrm>
            <a:off x="838200" y="1825625"/>
            <a:ext cx="7191375" cy="4351338"/>
          </a:xfrm>
        </p:spPr>
        <p:txBody>
          <a:bodyPr/>
          <a:lstStyle/>
          <a:p>
            <a:pPr>
              <a:spcAft>
                <a:spcPts val="1200"/>
              </a:spcAft>
              <a:tabLst>
                <a:tab pos="900430" algn="l"/>
                <a:tab pos="2970530" algn="l"/>
                <a:tab pos="3780790" algn="l"/>
                <a:tab pos="4500880" algn="l"/>
              </a:tabLst>
            </a:pPr>
            <a:r>
              <a:rPr lang="en-GB" sz="1800" dirty="0">
                <a:latin typeface="Arial" panose="020B0604020202020204" pitchFamily="34" charset="0"/>
                <a:cs typeface="Arial" panose="020B0604020202020204" pitchFamily="34" charset="0"/>
              </a:rPr>
              <a:t> </a:t>
            </a:r>
            <a:r>
              <a:rPr lang="en-GB" sz="1800" dirty="0">
                <a:latin typeface="Arial" panose="020B0604020202020204" pitchFamily="34" charset="0"/>
                <a:ea typeface="Times New Roman" panose="02020603050405020304" pitchFamily="18" charset="0"/>
                <a:cs typeface="Arial" panose="020B0604020202020204" pitchFamily="34" charset="0"/>
              </a:rPr>
              <a:t>New website needs a lot of new content, to populate the news, partner news and events sections of the site. </a:t>
            </a:r>
          </a:p>
          <a:p>
            <a:pPr>
              <a:spcAft>
                <a:spcPts val="1200"/>
              </a:spcAft>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 24 articles in the last 6 months - listed in Annex A.</a:t>
            </a:r>
          </a:p>
          <a:p>
            <a:pPr>
              <a:spcAft>
                <a:spcPts val="1200"/>
              </a:spcAft>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106 other website articles were created, modified or updated by the MCC or Marcom. This large number reflects the transfer and edits necessary to articles transferred from the old website, to the new (See Annex B).  </a:t>
            </a:r>
          </a:p>
          <a:p>
            <a:endParaRPr lang="en-GB" sz="18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CF16DEBB-DD0C-7445-3989-818CAB00DBED}"/>
              </a:ext>
            </a:extLst>
          </p:cNvPr>
          <p:cNvPicPr>
            <a:picLocks noChangeAspect="1"/>
          </p:cNvPicPr>
          <p:nvPr/>
        </p:nvPicPr>
        <p:blipFill>
          <a:blip r:embed="rId3"/>
          <a:stretch>
            <a:fillRect/>
          </a:stretch>
        </p:blipFill>
        <p:spPr>
          <a:xfrm>
            <a:off x="618384" y="4641493"/>
            <a:ext cx="3353542" cy="1466303"/>
          </a:xfrm>
          <a:prstGeom prst="rect">
            <a:avLst/>
          </a:prstGeom>
        </p:spPr>
      </p:pic>
      <p:pic>
        <p:nvPicPr>
          <p:cNvPr id="7" name="Picture 6">
            <a:extLst>
              <a:ext uri="{FF2B5EF4-FFF2-40B4-BE49-F238E27FC236}">
                <a16:creationId xmlns:a16="http://schemas.microsoft.com/office/drawing/2014/main" id="{27B067FB-2096-A290-7D38-5927D6CD5C56}"/>
              </a:ext>
            </a:extLst>
          </p:cNvPr>
          <p:cNvPicPr>
            <a:picLocks noChangeAspect="1"/>
          </p:cNvPicPr>
          <p:nvPr/>
        </p:nvPicPr>
        <p:blipFill>
          <a:blip r:embed="rId4"/>
          <a:stretch>
            <a:fillRect/>
          </a:stretch>
        </p:blipFill>
        <p:spPr>
          <a:xfrm>
            <a:off x="4356588" y="4641493"/>
            <a:ext cx="3288323" cy="1466303"/>
          </a:xfrm>
          <a:prstGeom prst="rect">
            <a:avLst/>
          </a:prstGeom>
        </p:spPr>
      </p:pic>
      <p:pic>
        <p:nvPicPr>
          <p:cNvPr id="9" name="Picture 8">
            <a:extLst>
              <a:ext uri="{FF2B5EF4-FFF2-40B4-BE49-F238E27FC236}">
                <a16:creationId xmlns:a16="http://schemas.microsoft.com/office/drawing/2014/main" id="{47C2E3B5-B98D-BD2D-6DE4-F7DB087E2234}"/>
              </a:ext>
            </a:extLst>
          </p:cNvPr>
          <p:cNvPicPr>
            <a:picLocks noChangeAspect="1"/>
          </p:cNvPicPr>
          <p:nvPr/>
        </p:nvPicPr>
        <p:blipFill>
          <a:blip r:embed="rId5"/>
          <a:stretch>
            <a:fillRect/>
          </a:stretch>
        </p:blipFill>
        <p:spPr>
          <a:xfrm>
            <a:off x="7960099" y="4704663"/>
            <a:ext cx="3335855" cy="1434718"/>
          </a:xfrm>
          <a:prstGeom prst="rect">
            <a:avLst/>
          </a:prstGeom>
        </p:spPr>
      </p:pic>
      <p:pic>
        <p:nvPicPr>
          <p:cNvPr id="11" name="Picture 10">
            <a:extLst>
              <a:ext uri="{FF2B5EF4-FFF2-40B4-BE49-F238E27FC236}">
                <a16:creationId xmlns:a16="http://schemas.microsoft.com/office/drawing/2014/main" id="{1770FA28-C05C-783E-3836-C0C523DBD61F}"/>
              </a:ext>
            </a:extLst>
          </p:cNvPr>
          <p:cNvPicPr>
            <a:picLocks noChangeAspect="1"/>
          </p:cNvPicPr>
          <p:nvPr/>
        </p:nvPicPr>
        <p:blipFill>
          <a:blip r:embed="rId6"/>
          <a:stretch>
            <a:fillRect/>
          </a:stretch>
        </p:blipFill>
        <p:spPr>
          <a:xfrm>
            <a:off x="8318775" y="222249"/>
            <a:ext cx="3254841" cy="2567397"/>
          </a:xfrm>
          <a:prstGeom prst="rect">
            <a:avLst/>
          </a:prstGeom>
        </p:spPr>
      </p:pic>
    </p:spTree>
    <p:extLst>
      <p:ext uri="{BB962C8B-B14F-4D97-AF65-F5344CB8AC3E}">
        <p14:creationId xmlns:p14="http://schemas.microsoft.com/office/powerpoint/2010/main" val="300251560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86DD4-70B2-E168-B2E8-5FB8593C2F38}"/>
              </a:ext>
            </a:extLst>
          </p:cNvPr>
          <p:cNvSpPr>
            <a:spLocks noGrp="1"/>
          </p:cNvSpPr>
          <p:nvPr>
            <p:ph type="title"/>
          </p:nvPr>
        </p:nvSpPr>
        <p:spPr/>
        <p:txBody>
          <a:bodyPr/>
          <a:lstStyle/>
          <a:p>
            <a:r>
              <a:rPr lang="en-GB" dirty="0">
                <a:solidFill>
                  <a:schemeClr val="accent2"/>
                </a:solidFill>
              </a:rPr>
              <a:t>1.2</a:t>
            </a:r>
            <a:r>
              <a:rPr lang="en-GB" dirty="0"/>
              <a:t>	Web Site Statistics </a:t>
            </a:r>
          </a:p>
        </p:txBody>
      </p:sp>
      <p:pic>
        <p:nvPicPr>
          <p:cNvPr id="8" name="Picture 7">
            <a:extLst>
              <a:ext uri="{FF2B5EF4-FFF2-40B4-BE49-F238E27FC236}">
                <a16:creationId xmlns:a16="http://schemas.microsoft.com/office/drawing/2014/main" id="{021AE4A4-4D51-4B3E-0342-40227F917E6A}"/>
              </a:ext>
            </a:extLst>
          </p:cNvPr>
          <p:cNvPicPr>
            <a:picLocks noChangeAspect="1"/>
          </p:cNvPicPr>
          <p:nvPr/>
        </p:nvPicPr>
        <p:blipFill>
          <a:blip r:embed="rId2"/>
          <a:stretch>
            <a:fillRect/>
          </a:stretch>
        </p:blipFill>
        <p:spPr>
          <a:xfrm>
            <a:off x="193707" y="2822867"/>
            <a:ext cx="6126453" cy="1987257"/>
          </a:xfrm>
          <a:prstGeom prst="rect">
            <a:avLst/>
          </a:prstGeom>
        </p:spPr>
      </p:pic>
      <p:pic>
        <p:nvPicPr>
          <p:cNvPr id="10" name="Picture 9">
            <a:extLst>
              <a:ext uri="{FF2B5EF4-FFF2-40B4-BE49-F238E27FC236}">
                <a16:creationId xmlns:a16="http://schemas.microsoft.com/office/drawing/2014/main" id="{A03657D0-4073-9D2F-3565-4DA40BDD3042}"/>
              </a:ext>
            </a:extLst>
          </p:cNvPr>
          <p:cNvPicPr>
            <a:picLocks noChangeAspect="1"/>
          </p:cNvPicPr>
          <p:nvPr/>
        </p:nvPicPr>
        <p:blipFill>
          <a:blip r:embed="rId3"/>
          <a:stretch>
            <a:fillRect/>
          </a:stretch>
        </p:blipFill>
        <p:spPr>
          <a:xfrm>
            <a:off x="6320160" y="1981200"/>
            <a:ext cx="5871840" cy="3048000"/>
          </a:xfrm>
          <a:prstGeom prst="rect">
            <a:avLst/>
          </a:prstGeom>
        </p:spPr>
      </p:pic>
      <p:sp>
        <p:nvSpPr>
          <p:cNvPr id="12" name="Content Placeholder 2">
            <a:extLst>
              <a:ext uri="{FF2B5EF4-FFF2-40B4-BE49-F238E27FC236}">
                <a16:creationId xmlns:a16="http://schemas.microsoft.com/office/drawing/2014/main" id="{9A4E7B8F-2D1C-CF11-4C1A-CCE7A2AF4E4C}"/>
              </a:ext>
            </a:extLst>
          </p:cNvPr>
          <p:cNvSpPr>
            <a:spLocks noGrp="1"/>
          </p:cNvSpPr>
          <p:nvPr>
            <p:ph idx="1"/>
          </p:nvPr>
        </p:nvSpPr>
        <p:spPr>
          <a:xfrm>
            <a:off x="285750" y="5207000"/>
            <a:ext cx="7191375" cy="1089025"/>
          </a:xfrm>
        </p:spPr>
        <p:txBody>
          <a:bodyPr/>
          <a:lstStyle/>
          <a:p>
            <a:pPr>
              <a:spcAft>
                <a:spcPts val="1200"/>
              </a:spcAft>
              <a:tabLst>
                <a:tab pos="900430" algn="l"/>
                <a:tab pos="2970530" algn="l"/>
                <a:tab pos="3780790" algn="l"/>
                <a:tab pos="4500880" algn="l"/>
              </a:tabLst>
            </a:pPr>
            <a:r>
              <a:rPr lang="en-GB" sz="1800" dirty="0">
                <a:latin typeface="Arial" panose="020B0604020202020204" pitchFamily="34" charset="0"/>
                <a:cs typeface="Arial" panose="020B0604020202020204" pitchFamily="34" charset="0"/>
              </a:rPr>
              <a:t> </a:t>
            </a:r>
            <a:r>
              <a:rPr lang="en-GB" sz="1800" dirty="0">
                <a:latin typeface="Arial" panose="020B0604020202020204" pitchFamily="34" charset="0"/>
                <a:ea typeface="Times New Roman" panose="02020603050405020304" pitchFamily="18" charset="0"/>
                <a:cs typeface="Arial" panose="020B0604020202020204" pitchFamily="34" charset="0"/>
              </a:rPr>
              <a:t>Users: 5,000+ per day</a:t>
            </a:r>
          </a:p>
          <a:p>
            <a:pPr>
              <a:spcAft>
                <a:spcPts val="1200"/>
              </a:spcAft>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 Page views: ~15,000 per day</a:t>
            </a:r>
          </a:p>
          <a:p>
            <a:endParaRPr lang="en-GB" sz="1800" dirty="0">
              <a:latin typeface="Arial" panose="020B0604020202020204" pitchFamily="34" charset="0"/>
              <a:cs typeface="Arial" panose="020B0604020202020204" pitchFamily="34" charset="0"/>
            </a:endParaRPr>
          </a:p>
        </p:txBody>
      </p:sp>
      <p:sp>
        <p:nvSpPr>
          <p:cNvPr id="14" name="Content Placeholder 2">
            <a:extLst>
              <a:ext uri="{FF2B5EF4-FFF2-40B4-BE49-F238E27FC236}">
                <a16:creationId xmlns:a16="http://schemas.microsoft.com/office/drawing/2014/main" id="{738FB1EE-BF32-D853-738B-61971AF6CD1D}"/>
              </a:ext>
            </a:extLst>
          </p:cNvPr>
          <p:cNvSpPr txBox="1">
            <a:spLocks/>
          </p:cNvSpPr>
          <p:nvPr/>
        </p:nvSpPr>
        <p:spPr bwMode="auto">
          <a:xfrm>
            <a:off x="285750" y="1881478"/>
            <a:ext cx="719137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tabLst>
                <a:tab pos="900430" algn="l"/>
                <a:tab pos="2970530" algn="l"/>
                <a:tab pos="3780790" algn="l"/>
                <a:tab pos="4500880" algn="l"/>
              </a:tabLst>
            </a:pPr>
            <a:r>
              <a:rPr lang="en-GB" sz="1800" dirty="0">
                <a:latin typeface="Arial" panose="020B0604020202020204" pitchFamily="34" charset="0"/>
                <a:cs typeface="Arial" panose="020B0604020202020204" pitchFamily="34" charset="0"/>
              </a:rPr>
              <a:t> </a:t>
            </a:r>
            <a:r>
              <a:rPr lang="en-GB" sz="1800" dirty="0">
                <a:latin typeface="Arial" panose="020B0604020202020204" pitchFamily="34" charset="0"/>
                <a:ea typeface="Times New Roman" panose="02020603050405020304" pitchFamily="18" charset="0"/>
                <a:cs typeface="Arial" panose="020B0604020202020204" pitchFamily="34" charset="0"/>
              </a:rPr>
              <a:t>Stable through new website and new measurement tool (GA4)</a:t>
            </a:r>
          </a:p>
          <a:p>
            <a:endParaRPr lang="en-GB"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421669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86DD4-70B2-E168-B2E8-5FB8593C2F38}"/>
              </a:ext>
            </a:extLst>
          </p:cNvPr>
          <p:cNvSpPr>
            <a:spLocks noGrp="1"/>
          </p:cNvSpPr>
          <p:nvPr>
            <p:ph type="title"/>
          </p:nvPr>
        </p:nvSpPr>
        <p:spPr/>
        <p:txBody>
          <a:bodyPr/>
          <a:lstStyle/>
          <a:p>
            <a:r>
              <a:rPr lang="en-GB" dirty="0">
                <a:solidFill>
                  <a:schemeClr val="accent2"/>
                </a:solidFill>
              </a:rPr>
              <a:t>2</a:t>
            </a:r>
            <a:r>
              <a:rPr lang="en-GB" dirty="0"/>
              <a:t>	Social media</a:t>
            </a:r>
          </a:p>
        </p:txBody>
      </p:sp>
      <p:sp>
        <p:nvSpPr>
          <p:cNvPr id="3" name="Content Placeholder 2">
            <a:extLst>
              <a:ext uri="{FF2B5EF4-FFF2-40B4-BE49-F238E27FC236}">
                <a16:creationId xmlns:a16="http://schemas.microsoft.com/office/drawing/2014/main" id="{E33184B4-2B98-54E4-9E06-C034CDA35A21}"/>
              </a:ext>
            </a:extLst>
          </p:cNvPr>
          <p:cNvSpPr>
            <a:spLocks noGrp="1"/>
          </p:cNvSpPr>
          <p:nvPr>
            <p:ph idx="1"/>
          </p:nvPr>
        </p:nvSpPr>
        <p:spPr>
          <a:xfrm>
            <a:off x="838200" y="1825625"/>
            <a:ext cx="5193323" cy="4351338"/>
          </a:xfrm>
        </p:spPr>
        <p:txBody>
          <a:bodyPr/>
          <a:lstStyle/>
          <a:p>
            <a:pPr indent="0" algn="just">
              <a:spcAft>
                <a:spcPts val="1200"/>
              </a:spcAft>
              <a:buNone/>
              <a:tabLst>
                <a:tab pos="900430" algn="l"/>
                <a:tab pos="2970530" algn="l"/>
                <a:tab pos="3780790" algn="l"/>
                <a:tab pos="4500880" algn="l"/>
              </a:tabLst>
            </a:pP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Twitter</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 account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i="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@3gpplive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182563" indent="46038">
              <a:spcAft>
                <a:spcPts val="1200"/>
              </a:spcAft>
              <a:tabLst>
                <a:tab pos="900430" algn="l"/>
                <a:tab pos="2970530" algn="l"/>
                <a:tab pos="3780790" algn="l"/>
                <a:tab pos="450088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 Regular tweets are sent out to promote important news stories and 3GPP participation in industry events. We currently have 10,857 twitter ‘followers’.</a:t>
            </a:r>
          </a:p>
          <a:p>
            <a:pPr marL="182563" indent="0">
              <a:spcAft>
                <a:spcPts val="1200"/>
              </a:spcAft>
              <a:buNone/>
              <a:tabLst>
                <a:tab pos="900430" algn="l"/>
                <a:tab pos="2970530" algn="l"/>
                <a:tab pos="3780790" algn="l"/>
                <a:tab pos="4500880" algn="l"/>
              </a:tabLst>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182563" indent="46038" algn="just">
              <a:spcAft>
                <a:spcPts val="1200"/>
              </a:spcAft>
              <a:buNone/>
              <a:tabLst>
                <a:tab pos="900430" algn="l"/>
                <a:tab pos="2970530" algn="l"/>
                <a:tab pos="3780790" algn="l"/>
                <a:tab pos="450088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Linked-in - 3GPP Group</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182563" indent="46038"/>
            <a:r>
              <a:rPr lang="en-US" sz="1800" dirty="0">
                <a:effectLst/>
                <a:latin typeface="Arial" panose="020B0604020202020204" pitchFamily="34" charset="0"/>
                <a:ea typeface="Times New Roman" panose="02020603050405020304" pitchFamily="18" charset="0"/>
                <a:cs typeface="Times New Roman" panose="02020603050405020304" pitchFamily="18" charset="0"/>
              </a:rPr>
              <a:t> News and 3GPP stories are now posted to </a:t>
            </a:r>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https://www.linkedin.com/company/15826725</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as an additional channel for our Marcom messages. We have 15,139 ‘followers’.</a:t>
            </a:r>
            <a:endParaRPr lang="en-GB" sz="1800" dirty="0">
              <a:latin typeface="Arial" panose="020B0604020202020204" pitchFamily="34" charset="0"/>
              <a:cs typeface="Arial" panose="020B0604020202020204" pitchFamily="34" charset="0"/>
            </a:endParaRPr>
          </a:p>
        </p:txBody>
      </p:sp>
      <p:pic>
        <p:nvPicPr>
          <p:cNvPr id="4" name="Picture 3" descr="Chart, line chart&#10;&#10;Description automatically generated">
            <a:extLst>
              <a:ext uri="{FF2B5EF4-FFF2-40B4-BE49-F238E27FC236}">
                <a16:creationId xmlns:a16="http://schemas.microsoft.com/office/drawing/2014/main" id="{D6D2916F-3E0A-41CB-8D42-5D9CE1241A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7794" y="2154115"/>
            <a:ext cx="5683189" cy="3451348"/>
          </a:xfrm>
          <a:prstGeom prst="rect">
            <a:avLst/>
          </a:prstGeom>
        </p:spPr>
      </p:pic>
    </p:spTree>
    <p:extLst>
      <p:ext uri="{BB962C8B-B14F-4D97-AF65-F5344CB8AC3E}">
        <p14:creationId xmlns:p14="http://schemas.microsoft.com/office/powerpoint/2010/main" val="38866257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7E1D-C26C-E2B7-F4A6-C7E9CAA1114D}"/>
              </a:ext>
            </a:extLst>
          </p:cNvPr>
          <p:cNvSpPr>
            <a:spLocks noGrp="1"/>
          </p:cNvSpPr>
          <p:nvPr>
            <p:ph type="title"/>
          </p:nvPr>
        </p:nvSpPr>
        <p:spPr/>
        <p:txBody>
          <a:bodyPr/>
          <a:lstStyle/>
          <a:p>
            <a:r>
              <a:rPr lang="en-GB" dirty="0">
                <a:solidFill>
                  <a:schemeClr val="accent2"/>
                </a:solidFill>
              </a:rPr>
              <a:t>3</a:t>
            </a:r>
            <a:r>
              <a:rPr lang="en-GB" dirty="0"/>
              <a:t>	Highlights Newsletter </a:t>
            </a:r>
          </a:p>
        </p:txBody>
      </p:sp>
      <p:sp>
        <p:nvSpPr>
          <p:cNvPr id="3" name="Content Placeholder 2">
            <a:extLst>
              <a:ext uri="{FF2B5EF4-FFF2-40B4-BE49-F238E27FC236}">
                <a16:creationId xmlns:a16="http://schemas.microsoft.com/office/drawing/2014/main" id="{41DDBCF1-1190-C684-E9B6-4FD7CD3976DE}"/>
              </a:ext>
            </a:extLst>
          </p:cNvPr>
          <p:cNvSpPr>
            <a:spLocks noGrp="1"/>
          </p:cNvSpPr>
          <p:nvPr>
            <p:ph idx="1"/>
          </p:nvPr>
        </p:nvSpPr>
        <p:spPr>
          <a:xfrm>
            <a:off x="838200" y="1825625"/>
            <a:ext cx="7940040" cy="4351338"/>
          </a:xfrm>
        </p:spPr>
        <p:txBody>
          <a:bodyPr/>
          <a:lstStyle/>
          <a:p>
            <a:r>
              <a:rPr lang="en-GB" sz="1800" dirty="0">
                <a:latin typeface="Arial" panose="020B0604020202020204" pitchFamily="34" charset="0"/>
                <a:cs typeface="Arial" panose="020B0604020202020204" pitchFamily="34" charset="0"/>
              </a:rPr>
              <a:t> </a:t>
            </a:r>
            <a:r>
              <a:rPr lang="en-GB" sz="1800" dirty="0">
                <a:effectLst/>
                <a:latin typeface="Arial" panose="020B0604020202020204" pitchFamily="34" charset="0"/>
                <a:ea typeface="Times New Roman" panose="02020603050405020304" pitchFamily="18" charset="0"/>
                <a:cs typeface="Arial" panose="020B0604020202020204" pitchFamily="34" charset="0"/>
              </a:rPr>
              <a:t>The content of Issue 6 of Highlights is now stable. The new edition will be distributed at trade events from the end of April 2023.</a:t>
            </a:r>
          </a:p>
          <a:p>
            <a:pPr algn="just">
              <a:spcAft>
                <a:spcPts val="1200"/>
              </a:spcAft>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 </a:t>
            </a:r>
            <a:r>
              <a:rPr lang="en-GB" sz="1800" dirty="0" err="1">
                <a:effectLst/>
                <a:latin typeface="Arial" panose="020B0604020202020204" pitchFamily="34" charset="0"/>
                <a:ea typeface="Times New Roman" panose="02020603050405020304" pitchFamily="18" charset="0"/>
                <a:cs typeface="Arial" panose="020B0604020202020204" pitchFamily="34" charset="0"/>
              </a:rPr>
              <a:t>eMail</a:t>
            </a:r>
            <a:r>
              <a:rPr lang="en-GB" sz="1800" dirty="0">
                <a:effectLst/>
                <a:latin typeface="Arial" panose="020B0604020202020204" pitchFamily="34" charset="0"/>
                <a:ea typeface="Times New Roman" panose="02020603050405020304" pitchFamily="18" charset="0"/>
                <a:cs typeface="Arial" panose="020B0604020202020204" pitchFamily="34" charset="0"/>
              </a:rPr>
              <a:t> subscribers total 2,552. </a:t>
            </a:r>
          </a:p>
          <a:p>
            <a:pPr algn="just">
              <a:spcAft>
                <a:spcPts val="1200"/>
              </a:spcAft>
              <a:tabLst>
                <a:tab pos="900430" algn="l"/>
                <a:tab pos="2970530" algn="l"/>
                <a:tab pos="3780790" algn="l"/>
                <a:tab pos="4500880" algn="l"/>
              </a:tabLst>
            </a:pPr>
            <a:r>
              <a:rPr lang="en-GB" sz="1800" dirty="0">
                <a:latin typeface="Arial" panose="020B0604020202020204" pitchFamily="34" charset="0"/>
                <a:ea typeface="Times New Roman" panose="02020603050405020304" pitchFamily="18" charset="0"/>
                <a:cs typeface="Arial" panose="020B0604020202020204" pitchFamily="34" charset="0"/>
              </a:rPr>
              <a:t> In the six month period there have been 3,338 visits to the  3GPP Newsletter page, to either subscribe or navigate onwards to specific Issues of the newsletter</a:t>
            </a:r>
          </a:p>
          <a:p>
            <a:pPr algn="just">
              <a:spcAft>
                <a:spcPts val="1200"/>
              </a:spcAft>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1,500 paper copies of Issue#5 were printed. Copies have been distributed as follows:</a:t>
            </a:r>
          </a:p>
          <a:p>
            <a:pPr marL="800100" lvl="1"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Land mail postage to European list (600 pcs) </a:t>
            </a:r>
            <a:r>
              <a:rPr lang="en-GB" sz="1200" dirty="0">
                <a:solidFill>
                  <a:schemeClr val="accent2"/>
                </a:solidFill>
                <a:effectLst/>
                <a:latin typeface="Arial" panose="020B0604020202020204" pitchFamily="34" charset="0"/>
                <a:ea typeface="Times New Roman" panose="02020603050405020304" pitchFamily="18" charset="0"/>
              </a:rPr>
              <a:t>*</a:t>
            </a:r>
            <a:endParaRPr lang="en-GB" sz="1200" dirty="0">
              <a:solidFill>
                <a:schemeClr val="accent2"/>
              </a:solidFill>
              <a:effectLst/>
              <a:latin typeface="Times New Roman" panose="02020603050405020304" pitchFamily="18" charset="0"/>
              <a:ea typeface="Times New Roman" panose="02020603050405020304" pitchFamily="18" charset="0"/>
            </a:endParaRPr>
          </a:p>
          <a:p>
            <a:pPr marL="800100" lvl="1" indent="-342900">
              <a:buFont typeface="Symbol" panose="05050102010706020507" pitchFamily="18" charset="2"/>
              <a:buChar char=""/>
            </a:pPr>
            <a:r>
              <a:rPr lang="en-GB" sz="1200" dirty="0" err="1">
                <a:effectLst/>
                <a:latin typeface="Arial" panose="020B0604020202020204" pitchFamily="34" charset="0"/>
                <a:ea typeface="Times New Roman" panose="02020603050405020304" pitchFamily="18" charset="0"/>
              </a:rPr>
              <a:t>NetworkX</a:t>
            </a:r>
            <a:r>
              <a:rPr lang="en-GB" sz="1200" dirty="0">
                <a:effectLst/>
                <a:latin typeface="Arial" panose="020B0604020202020204" pitchFamily="34" charset="0"/>
                <a:ea typeface="Times New Roman" panose="02020603050405020304" pitchFamily="18" charset="0"/>
              </a:rPr>
              <a:t> conference / exhibition (5-7 Oct ‘22)</a:t>
            </a:r>
            <a:endParaRPr lang="en-GB" sz="1200" dirty="0">
              <a:effectLst/>
              <a:latin typeface="Times New Roman" panose="02020603050405020304" pitchFamily="18" charset="0"/>
              <a:ea typeface="Times New Roman" panose="02020603050405020304" pitchFamily="18" charset="0"/>
            </a:endParaRPr>
          </a:p>
          <a:p>
            <a:pPr marL="800100" lvl="1"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3GPP WG meetings in Toulouse (14-18 Nov ‘22)</a:t>
            </a:r>
            <a:endParaRPr lang="en-GB" sz="1200" dirty="0">
              <a:effectLst/>
              <a:latin typeface="Times New Roman" panose="02020603050405020304" pitchFamily="18" charset="0"/>
              <a:ea typeface="Times New Roman" panose="02020603050405020304" pitchFamily="18" charset="0"/>
            </a:endParaRPr>
          </a:p>
          <a:p>
            <a:pPr marL="800100" lvl="1" indent="-342900">
              <a:spcAft>
                <a:spcPts val="900"/>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ETSI Research Conference (6-8 Feb ‘23)</a:t>
            </a:r>
            <a:endParaRPr lang="en-GB" sz="1200" dirty="0">
              <a:effectLst/>
              <a:latin typeface="Times New Roman" panose="02020603050405020304" pitchFamily="18" charset="0"/>
              <a:ea typeface="Times New Roman" panose="02020603050405020304" pitchFamily="18" charset="0"/>
            </a:endParaRPr>
          </a:p>
          <a:p>
            <a:pPr algn="just">
              <a:spcAft>
                <a:spcPts val="1200"/>
              </a:spcAft>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800" dirty="0">
                <a:solidFill>
                  <a:schemeClr val="accent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Issue#5 was the last to be posted to recipients. Future editions will be distributed electronically or via in-person events. </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462EBD3-4FA4-9717-03C4-326F2341B831}"/>
              </a:ext>
            </a:extLst>
          </p:cNvPr>
          <p:cNvPicPr>
            <a:picLocks noChangeAspect="1"/>
          </p:cNvPicPr>
          <p:nvPr/>
        </p:nvPicPr>
        <p:blipFill>
          <a:blip r:embed="rId2"/>
          <a:stretch>
            <a:fillRect/>
          </a:stretch>
        </p:blipFill>
        <p:spPr>
          <a:xfrm>
            <a:off x="9087446" y="2103120"/>
            <a:ext cx="2647675" cy="3611880"/>
          </a:xfrm>
          <a:prstGeom prst="rect">
            <a:avLst/>
          </a:prstGeom>
        </p:spPr>
      </p:pic>
    </p:spTree>
    <p:extLst>
      <p:ext uri="{BB962C8B-B14F-4D97-AF65-F5344CB8AC3E}">
        <p14:creationId xmlns:p14="http://schemas.microsoft.com/office/powerpoint/2010/main" val="307706576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50FAC-480A-1EF4-B3E2-25C917CB34A6}"/>
              </a:ext>
            </a:extLst>
          </p:cNvPr>
          <p:cNvSpPr>
            <a:spLocks noGrp="1"/>
          </p:cNvSpPr>
          <p:nvPr>
            <p:ph type="title"/>
          </p:nvPr>
        </p:nvSpPr>
        <p:spPr/>
        <p:txBody>
          <a:bodyPr/>
          <a:lstStyle/>
          <a:p>
            <a:r>
              <a:rPr lang="en-GB" dirty="0">
                <a:solidFill>
                  <a:schemeClr val="accent2"/>
                </a:solidFill>
              </a:rPr>
              <a:t>4</a:t>
            </a:r>
            <a:r>
              <a:rPr lang="en-GB" dirty="0"/>
              <a:t>	The Official 3GPP Video</a:t>
            </a:r>
          </a:p>
        </p:txBody>
      </p:sp>
      <p:sp>
        <p:nvSpPr>
          <p:cNvPr id="3" name="Content Placeholder 2">
            <a:extLst>
              <a:ext uri="{FF2B5EF4-FFF2-40B4-BE49-F238E27FC236}">
                <a16:creationId xmlns:a16="http://schemas.microsoft.com/office/drawing/2014/main" id="{2BAEBFD1-8423-DE09-20BB-34977E17914A}"/>
              </a:ext>
            </a:extLst>
          </p:cNvPr>
          <p:cNvSpPr>
            <a:spLocks noGrp="1"/>
          </p:cNvSpPr>
          <p:nvPr>
            <p:ph idx="1"/>
          </p:nvPr>
        </p:nvSpPr>
        <p:spPr>
          <a:xfrm>
            <a:off x="838200" y="1825625"/>
            <a:ext cx="5407152" cy="2691511"/>
          </a:xfrm>
        </p:spPr>
        <p:txBody>
          <a:bodyPr/>
          <a:lstStyle/>
          <a:p>
            <a:pPr marL="0" indent="0">
              <a:lnSpc>
                <a:spcPts val="1200"/>
              </a:lnSpc>
              <a:spcAft>
                <a:spcPts val="1200"/>
              </a:spcAft>
              <a:buNone/>
              <a:tabLst>
                <a:tab pos="90043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p>
          <a:p>
            <a:pPr>
              <a:spcAft>
                <a:spcPts val="1200"/>
              </a:spcAft>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The video project has been completed. We now have a short promotional film aimed at telling newcomers a little bit about why 3GPP is important to our members. </a:t>
            </a:r>
          </a:p>
          <a:p>
            <a:pPr>
              <a:spcAft>
                <a:spcPts val="1200"/>
              </a:spcAft>
              <a:tabLst>
                <a:tab pos="900430" algn="l"/>
                <a:tab pos="2970530" algn="l"/>
                <a:tab pos="3780790" algn="l"/>
                <a:tab pos="4500880" algn="l"/>
              </a:tabLst>
            </a:pPr>
            <a:r>
              <a:rPr lang="en-GB" sz="1800" dirty="0">
                <a:latin typeface="Arial" panose="020B0604020202020204" pitchFamily="34" charset="0"/>
                <a:ea typeface="Times New Roman" panose="02020603050405020304" pitchFamily="18" charset="0"/>
                <a:cs typeface="Times New Roman" panose="02020603050405020304" pitchFamily="18" charset="0"/>
              </a:rPr>
              <a:t>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Over 2K people have seen the video, since publication on Jan. 17, 2023 (source: Vimeo). </a:t>
            </a:r>
          </a:p>
          <a:p>
            <a:pPr>
              <a:spcAft>
                <a:spcPts val="1200"/>
              </a:spcAft>
              <a:tabLst>
                <a:tab pos="900430" algn="l"/>
                <a:tab pos="2970530" algn="l"/>
                <a:tab pos="3780790" algn="l"/>
                <a:tab pos="4500880" algn="l"/>
              </a:tabLst>
            </a:pPr>
            <a:r>
              <a:rPr lang="en-GB" sz="1800" dirty="0">
                <a:latin typeface="Arial" panose="020B0604020202020204" pitchFamily="34" charset="0"/>
                <a:ea typeface="Times New Roman" panose="02020603050405020304" pitchFamily="18" charset="0"/>
                <a:cs typeface="Times New Roman" panose="02020603050405020304" pitchFamily="18" charset="0"/>
              </a:rPr>
              <a:t> Lessons learnt…see report.</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7B9BAD9B-5D57-0201-1AB2-91194912A1B2}"/>
              </a:ext>
            </a:extLst>
          </p:cNvPr>
          <p:cNvPicPr>
            <a:picLocks noChangeAspect="1"/>
          </p:cNvPicPr>
          <p:nvPr/>
        </p:nvPicPr>
        <p:blipFill>
          <a:blip r:embed="rId2"/>
          <a:stretch>
            <a:fillRect/>
          </a:stretch>
        </p:blipFill>
        <p:spPr>
          <a:xfrm>
            <a:off x="6666901" y="2360646"/>
            <a:ext cx="5223797" cy="2406297"/>
          </a:xfrm>
          <a:prstGeom prst="rect">
            <a:avLst/>
          </a:prstGeom>
        </p:spPr>
      </p:pic>
      <p:pic>
        <p:nvPicPr>
          <p:cNvPr id="7" name="Picture 6">
            <a:extLst>
              <a:ext uri="{FF2B5EF4-FFF2-40B4-BE49-F238E27FC236}">
                <a16:creationId xmlns:a16="http://schemas.microsoft.com/office/drawing/2014/main" id="{369F02FC-149A-3B17-E1FD-56ACF0A5D573}"/>
              </a:ext>
            </a:extLst>
          </p:cNvPr>
          <p:cNvPicPr>
            <a:picLocks noChangeAspect="1"/>
          </p:cNvPicPr>
          <p:nvPr/>
        </p:nvPicPr>
        <p:blipFill>
          <a:blip r:embed="rId3"/>
          <a:stretch>
            <a:fillRect/>
          </a:stretch>
        </p:blipFill>
        <p:spPr>
          <a:xfrm>
            <a:off x="4719287" y="4369338"/>
            <a:ext cx="4864493" cy="1718407"/>
          </a:xfrm>
          <a:prstGeom prst="rect">
            <a:avLst/>
          </a:prstGeom>
        </p:spPr>
      </p:pic>
      <p:sp>
        <p:nvSpPr>
          <p:cNvPr id="8" name="TextBox 7">
            <a:extLst>
              <a:ext uri="{FF2B5EF4-FFF2-40B4-BE49-F238E27FC236}">
                <a16:creationId xmlns:a16="http://schemas.microsoft.com/office/drawing/2014/main" id="{7EB478EF-4BC5-2BF9-010E-9CA8A0228D30}"/>
              </a:ext>
            </a:extLst>
          </p:cNvPr>
          <p:cNvSpPr txBox="1"/>
          <p:nvPr/>
        </p:nvSpPr>
        <p:spPr>
          <a:xfrm>
            <a:off x="8784144" y="5919897"/>
            <a:ext cx="3275256" cy="646331"/>
          </a:xfrm>
          <a:prstGeom prst="rect">
            <a:avLst/>
          </a:prstGeom>
          <a:noFill/>
        </p:spPr>
        <p:txBody>
          <a:bodyPr wrap="none" rtlCol="0">
            <a:spAutoFit/>
          </a:bodyPr>
          <a:lstStyle/>
          <a:p>
            <a:r>
              <a:rPr lang="en-GB" sz="1800"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rPr>
              <a:t>https://vimeo.com/790081425</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3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4842098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E9FC2-4DAB-2AB0-6722-C97F577D22CD}"/>
              </a:ext>
            </a:extLst>
          </p:cNvPr>
          <p:cNvSpPr>
            <a:spLocks noGrp="1"/>
          </p:cNvSpPr>
          <p:nvPr>
            <p:ph type="title"/>
          </p:nvPr>
        </p:nvSpPr>
        <p:spPr/>
        <p:txBody>
          <a:bodyPr/>
          <a:lstStyle/>
          <a:p>
            <a:r>
              <a:rPr lang="en-GB" dirty="0">
                <a:solidFill>
                  <a:schemeClr val="accent2"/>
                </a:solidFill>
              </a:rPr>
              <a:t>5</a:t>
            </a:r>
            <a:r>
              <a:rPr lang="en-GB" dirty="0"/>
              <a:t>	Conferences &amp; Summits</a:t>
            </a:r>
          </a:p>
        </p:txBody>
      </p:sp>
      <p:sp>
        <p:nvSpPr>
          <p:cNvPr id="3" name="Content Placeholder 2">
            <a:extLst>
              <a:ext uri="{FF2B5EF4-FFF2-40B4-BE49-F238E27FC236}">
                <a16:creationId xmlns:a16="http://schemas.microsoft.com/office/drawing/2014/main" id="{3FF287C2-B312-2D3F-4B10-C3323C5111E3}"/>
              </a:ext>
            </a:extLst>
          </p:cNvPr>
          <p:cNvSpPr>
            <a:spLocks noGrp="1"/>
          </p:cNvSpPr>
          <p:nvPr>
            <p:ph idx="1"/>
          </p:nvPr>
        </p:nvSpPr>
        <p:spPr>
          <a:xfrm>
            <a:off x="838200" y="1825625"/>
            <a:ext cx="4565904" cy="4351338"/>
          </a:xfrm>
        </p:spPr>
        <p:txBody>
          <a:bodyPr/>
          <a:lstStyle/>
          <a:p>
            <a:r>
              <a:rPr lang="en-GB" dirty="0"/>
              <a:t> </a:t>
            </a:r>
            <a:r>
              <a:rPr lang="en-GB" sz="1800" dirty="0">
                <a:latin typeface="Arial" panose="020B0604020202020204" pitchFamily="34" charset="0"/>
                <a:cs typeface="Arial" panose="020B0604020202020204" pitchFamily="34" charset="0"/>
              </a:rPr>
              <a:t>The list of 2023 - 3GPP endorsed conferences &amp; proposed events for participation is as follows:</a:t>
            </a:r>
          </a:p>
          <a:p>
            <a:endParaRPr lang="en-GB" sz="1800" dirty="0">
              <a:latin typeface="Arial" panose="020B0604020202020204" pitchFamily="34" charset="0"/>
              <a:cs typeface="Arial" panose="020B0604020202020204" pitchFamily="34" charset="0"/>
            </a:endParaRPr>
          </a:p>
          <a:p>
            <a:endParaRPr lang="en-GB" sz="1800" dirty="0">
              <a:latin typeface="Arial" panose="020B0604020202020204" pitchFamily="34" charset="0"/>
              <a:cs typeface="Arial" panose="020B0604020202020204" pitchFamily="34" charset="0"/>
            </a:endParaRPr>
          </a:p>
          <a:p>
            <a:endParaRPr lang="en-GB" sz="1800" dirty="0">
              <a:latin typeface="Arial" panose="020B0604020202020204" pitchFamily="34" charset="0"/>
              <a:cs typeface="Arial" panose="020B0604020202020204" pitchFamily="34" charset="0"/>
            </a:endParaRPr>
          </a:p>
          <a:p>
            <a:endParaRPr lang="en-GB" sz="1800" dirty="0">
              <a:latin typeface="Arial" panose="020B0604020202020204" pitchFamily="34" charset="0"/>
              <a:cs typeface="Arial" panose="020B0604020202020204" pitchFamily="34" charset="0"/>
            </a:endParaRPr>
          </a:p>
          <a:p>
            <a:endParaRPr lang="en-GB" sz="1800" dirty="0">
              <a:latin typeface="Arial" panose="020B0604020202020204" pitchFamily="34" charset="0"/>
              <a:cs typeface="Arial" panose="020B0604020202020204" pitchFamily="34" charset="0"/>
            </a:endParaRPr>
          </a:p>
          <a:p>
            <a:endParaRPr lang="en-GB" sz="1800" dirty="0">
              <a:latin typeface="Arial" panose="020B0604020202020204" pitchFamily="34" charset="0"/>
              <a:cs typeface="Arial" panose="020B0604020202020204" pitchFamily="34" charset="0"/>
            </a:endParaRPr>
          </a:p>
          <a:p>
            <a:endParaRPr lang="en-GB" sz="1800" dirty="0">
              <a:latin typeface="Arial" panose="020B0604020202020204" pitchFamily="34" charset="0"/>
              <a:cs typeface="Arial" panose="020B0604020202020204" pitchFamily="34" charset="0"/>
            </a:endParaRPr>
          </a:p>
          <a:p>
            <a:r>
              <a:rPr lang="en-GB" sz="1800" dirty="0">
                <a:latin typeface="Arial" panose="020B0604020202020204" pitchFamily="34" charset="0"/>
                <a:cs typeface="Arial" panose="020B0604020202020204" pitchFamily="34" charset="0"/>
              </a:rPr>
              <a:t> Report has a section (</a:t>
            </a:r>
            <a:r>
              <a:rPr lang="en-GB" sz="1800" dirty="0">
                <a:solidFill>
                  <a:schemeClr val="accent2"/>
                </a:solidFill>
                <a:latin typeface="Arial" panose="020B0604020202020204" pitchFamily="34" charset="0"/>
                <a:cs typeface="Arial" panose="020B0604020202020204" pitchFamily="34" charset="0"/>
              </a:rPr>
              <a:t>5.2</a:t>
            </a:r>
            <a:r>
              <a:rPr lang="en-GB" sz="1800" dirty="0">
                <a:latin typeface="Arial" panose="020B0604020202020204" pitchFamily="34" charset="0"/>
                <a:cs typeface="Arial" panose="020B0604020202020204" pitchFamily="34" charset="0"/>
              </a:rPr>
              <a:t>) about MWC participation</a:t>
            </a:r>
          </a:p>
        </p:txBody>
      </p:sp>
      <p:graphicFrame>
        <p:nvGraphicFramePr>
          <p:cNvPr id="4" name="Table 3">
            <a:extLst>
              <a:ext uri="{FF2B5EF4-FFF2-40B4-BE49-F238E27FC236}">
                <a16:creationId xmlns:a16="http://schemas.microsoft.com/office/drawing/2014/main" id="{1258AC27-BADD-24FA-BA48-8D69FBAF09C3}"/>
              </a:ext>
            </a:extLst>
          </p:cNvPr>
          <p:cNvGraphicFramePr>
            <a:graphicFrameLocks noGrp="1"/>
          </p:cNvGraphicFramePr>
          <p:nvPr>
            <p:extLst>
              <p:ext uri="{D42A27DB-BD31-4B8C-83A1-F6EECF244321}">
                <p14:modId xmlns:p14="http://schemas.microsoft.com/office/powerpoint/2010/main" val="2099195805"/>
              </p:ext>
            </p:extLst>
          </p:nvPr>
        </p:nvGraphicFramePr>
        <p:xfrm>
          <a:off x="390024" y="2909094"/>
          <a:ext cx="5829300" cy="2184400"/>
        </p:xfrm>
        <a:graphic>
          <a:graphicData uri="http://schemas.openxmlformats.org/drawingml/2006/table">
            <a:tbl>
              <a:tblPr firstRow="1">
                <a:tableStyleId>{93296810-A885-4BE3-A3E7-6D5BEEA58F35}</a:tableStyleId>
              </a:tblPr>
              <a:tblGrid>
                <a:gridCol w="2463800">
                  <a:extLst>
                    <a:ext uri="{9D8B030D-6E8A-4147-A177-3AD203B41FA5}">
                      <a16:colId xmlns:a16="http://schemas.microsoft.com/office/drawing/2014/main" val="2672702419"/>
                    </a:ext>
                  </a:extLst>
                </a:gridCol>
                <a:gridCol w="1066800">
                  <a:extLst>
                    <a:ext uri="{9D8B030D-6E8A-4147-A177-3AD203B41FA5}">
                      <a16:colId xmlns:a16="http://schemas.microsoft.com/office/drawing/2014/main" val="1789875977"/>
                    </a:ext>
                  </a:extLst>
                </a:gridCol>
                <a:gridCol w="965200">
                  <a:extLst>
                    <a:ext uri="{9D8B030D-6E8A-4147-A177-3AD203B41FA5}">
                      <a16:colId xmlns:a16="http://schemas.microsoft.com/office/drawing/2014/main" val="2309493385"/>
                    </a:ext>
                  </a:extLst>
                </a:gridCol>
                <a:gridCol w="1333500">
                  <a:extLst>
                    <a:ext uri="{9D8B030D-6E8A-4147-A177-3AD203B41FA5}">
                      <a16:colId xmlns:a16="http://schemas.microsoft.com/office/drawing/2014/main" val="1545681538"/>
                    </a:ext>
                  </a:extLst>
                </a:gridCol>
              </a:tblGrid>
              <a:tr h="234950">
                <a:tc>
                  <a:txBody>
                    <a:bodyPr/>
                    <a:lstStyle/>
                    <a:p>
                      <a:pPr algn="l">
                        <a:spcAft>
                          <a:spcPts val="1200"/>
                        </a:spcAft>
                        <a:tabLst>
                          <a:tab pos="900430" algn="l"/>
                          <a:tab pos="2970530" algn="l"/>
                          <a:tab pos="3780790" algn="l"/>
                          <a:tab pos="4500880" algn="l"/>
                          <a:tab pos="457200" algn="l"/>
                        </a:tabLst>
                      </a:pPr>
                      <a:r>
                        <a:rPr lang="en-GB" sz="1000">
                          <a:effectLst/>
                        </a:rPr>
                        <a:t>Conference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Starts</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751495681"/>
                  </a:ext>
                </a:extLst>
              </a:tr>
              <a:tr h="234950">
                <a:tc>
                  <a:txBody>
                    <a:bodyPr/>
                    <a:lstStyle/>
                    <a:p>
                      <a:pPr algn="l">
                        <a:spcAft>
                          <a:spcPts val="1200"/>
                        </a:spcAft>
                        <a:tabLst>
                          <a:tab pos="900430" algn="l"/>
                          <a:tab pos="2970530" algn="l"/>
                          <a:tab pos="3780790" algn="l"/>
                          <a:tab pos="4500880" algn="l"/>
                          <a:tab pos="457200" algn="l"/>
                        </a:tabLst>
                      </a:pPr>
                      <a:r>
                        <a:rPr lang="en-GB" sz="1000">
                          <a:effectLst/>
                        </a:rPr>
                        <a:t>MWC 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dirty="0">
                          <a:effectLst/>
                        </a:rPr>
                        <a:t>27/02/2023</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Barcelona</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Endorsed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072436"/>
                  </a:ext>
                </a:extLst>
              </a:tr>
              <a:tr h="234950">
                <a:tc>
                  <a:txBody>
                    <a:bodyPr/>
                    <a:lstStyle/>
                    <a:p>
                      <a:pPr algn="l">
                        <a:spcAft>
                          <a:spcPts val="1200"/>
                        </a:spcAft>
                        <a:tabLst>
                          <a:tab pos="900430" algn="l"/>
                          <a:tab pos="2970530" algn="l"/>
                          <a:tab pos="3780790" algn="l"/>
                          <a:tab pos="4500880" algn="l"/>
                          <a:tab pos="457200" algn="l"/>
                        </a:tabLst>
                      </a:pPr>
                      <a:r>
                        <a:rPr lang="en-GB" sz="1000">
                          <a:effectLst/>
                        </a:rPr>
                        <a:t>6G Symposium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24/04/2023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London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Speakers</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09984462"/>
                  </a:ext>
                </a:extLst>
              </a:tr>
              <a:tr h="234950">
                <a:tc>
                  <a:txBody>
                    <a:bodyPr/>
                    <a:lstStyle/>
                    <a:p>
                      <a:pPr algn="l">
                        <a:spcAft>
                          <a:spcPts val="1200"/>
                        </a:spcAft>
                        <a:tabLst>
                          <a:tab pos="900430" algn="l"/>
                          <a:tab pos="2970530" algn="l"/>
                          <a:tab pos="3780790" algn="l"/>
                          <a:tab pos="4500880" algn="l"/>
                          <a:tab pos="457200" algn="l"/>
                        </a:tabLst>
                      </a:pPr>
                      <a:r>
                        <a:rPr lang="en-GB" sz="1000">
                          <a:effectLst/>
                        </a:rPr>
                        <a:t>6G India 2023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09/05/2023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New Delhi</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Endorsed, Speaker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98147893"/>
                  </a:ext>
                </a:extLst>
              </a:tr>
              <a:tr h="234950">
                <a:tc>
                  <a:txBody>
                    <a:bodyPr/>
                    <a:lstStyle/>
                    <a:p>
                      <a:pPr algn="l">
                        <a:spcAft>
                          <a:spcPts val="1200"/>
                        </a:spcAft>
                        <a:tabLst>
                          <a:tab pos="900430" algn="l"/>
                          <a:tab pos="2970530" algn="l"/>
                          <a:tab pos="3780790" algn="l"/>
                          <a:tab pos="4500880" algn="l"/>
                          <a:tab pos="457200" algn="l"/>
                        </a:tabLst>
                      </a:pPr>
                      <a:r>
                        <a:rPr lang="en-GB" sz="1000">
                          <a:effectLst/>
                        </a:rPr>
                        <a:t>The Big 5G Event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15/05/2023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Austin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Endorsed, ATIS participation.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816745"/>
                  </a:ext>
                </a:extLst>
              </a:tr>
              <a:tr h="234950">
                <a:tc>
                  <a:txBody>
                    <a:bodyPr/>
                    <a:lstStyle/>
                    <a:p>
                      <a:pPr algn="l">
                        <a:spcAft>
                          <a:spcPts val="1200"/>
                        </a:spcAft>
                        <a:tabLst>
                          <a:tab pos="900430" algn="l"/>
                          <a:tab pos="2970530" algn="l"/>
                          <a:tab pos="3780790" algn="l"/>
                          <a:tab pos="4500880" algn="l"/>
                          <a:tab pos="457200" algn="l"/>
                        </a:tabLst>
                      </a:pPr>
                      <a:r>
                        <a:rPr lang="en-GB" sz="1000">
                          <a:effectLst/>
                        </a:rPr>
                        <a:t>5G MENA</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23/05/2023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Dubai</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Endorsed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41896126"/>
                  </a:ext>
                </a:extLst>
              </a:tr>
              <a:tr h="469900">
                <a:tc>
                  <a:txBody>
                    <a:bodyPr/>
                    <a:lstStyle/>
                    <a:p>
                      <a:pPr algn="l">
                        <a:spcAft>
                          <a:spcPts val="1200"/>
                        </a:spcAft>
                        <a:tabLst>
                          <a:tab pos="900430" algn="l"/>
                          <a:tab pos="2970530" algn="l"/>
                          <a:tab pos="3780790" algn="l"/>
                          <a:tab pos="4500880" algn="l"/>
                          <a:tab pos="457200" algn="l"/>
                        </a:tabLst>
                      </a:pPr>
                      <a:r>
                        <a:rPr lang="en-GB" sz="1000">
                          <a:effectLst/>
                        </a:rPr>
                        <a:t>Critical Communications World 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23/05/2023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Helsinki</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Endorsed, Speaker, Stand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48143612"/>
                  </a:ext>
                </a:extLst>
              </a:tr>
              <a:tr h="234950">
                <a:tc>
                  <a:txBody>
                    <a:bodyPr/>
                    <a:lstStyle/>
                    <a:p>
                      <a:pPr algn="l">
                        <a:spcAft>
                          <a:spcPts val="1200"/>
                        </a:spcAft>
                        <a:tabLst>
                          <a:tab pos="900430" algn="l"/>
                          <a:tab pos="2970530" algn="l"/>
                          <a:tab pos="3780790" algn="l"/>
                          <a:tab pos="4500880" algn="l"/>
                          <a:tab pos="457200" algn="l"/>
                        </a:tabLst>
                      </a:pPr>
                      <a:r>
                        <a:rPr lang="en-GB" sz="1000">
                          <a:effectLst/>
                        </a:rPr>
                        <a:t>NetworkX - 5G World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Aft>
                          <a:spcPts val="1200"/>
                        </a:spcAft>
                        <a:tabLst>
                          <a:tab pos="900430" algn="l"/>
                          <a:tab pos="2970530" algn="l"/>
                          <a:tab pos="3780790" algn="l"/>
                          <a:tab pos="4500880" algn="l"/>
                          <a:tab pos="457200" algn="l"/>
                        </a:tabLst>
                      </a:pPr>
                      <a:r>
                        <a:rPr lang="en-GB" sz="1000">
                          <a:effectLst/>
                        </a:rPr>
                        <a:t>24/10/2023</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a:effectLst/>
                        </a:rPr>
                        <a:t>Paris</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l">
                        <a:spcAft>
                          <a:spcPts val="1200"/>
                        </a:spcAft>
                        <a:tabLst>
                          <a:tab pos="900430" algn="l"/>
                          <a:tab pos="2970530" algn="l"/>
                          <a:tab pos="3780790" algn="l"/>
                          <a:tab pos="4500880" algn="l"/>
                          <a:tab pos="457200" algn="l"/>
                        </a:tabLst>
                      </a:pPr>
                      <a:r>
                        <a:rPr lang="en-GB" sz="1000" dirty="0">
                          <a:effectLst/>
                        </a:rPr>
                        <a:t>Endorsed</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38929250"/>
                  </a:ext>
                </a:extLst>
              </a:tr>
            </a:tbl>
          </a:graphicData>
        </a:graphic>
      </p:graphicFrame>
      <p:sp>
        <p:nvSpPr>
          <p:cNvPr id="5" name="Content Placeholder 2">
            <a:extLst>
              <a:ext uri="{FF2B5EF4-FFF2-40B4-BE49-F238E27FC236}">
                <a16:creationId xmlns:a16="http://schemas.microsoft.com/office/drawing/2014/main" id="{3F58ED55-1080-052F-080E-54D27653723A}"/>
              </a:ext>
            </a:extLst>
          </p:cNvPr>
          <p:cNvSpPr txBox="1">
            <a:spLocks/>
          </p:cNvSpPr>
          <p:nvPr/>
        </p:nvSpPr>
        <p:spPr bwMode="auto">
          <a:xfrm>
            <a:off x="6586728" y="1825625"/>
            <a:ext cx="521524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 </a:t>
            </a:r>
            <a:r>
              <a:rPr lang="en-GB" sz="1800" dirty="0">
                <a:solidFill>
                  <a:schemeClr val="accent2"/>
                </a:solidFill>
                <a:latin typeface="Arial" panose="020B0604020202020204" pitchFamily="34" charset="0"/>
                <a:cs typeface="Arial" panose="020B0604020202020204" pitchFamily="34" charset="0"/>
              </a:rPr>
              <a:t>5.1</a:t>
            </a:r>
            <a:r>
              <a:rPr lang="en-GB" sz="1800" dirty="0">
                <a:latin typeface="Arial" panose="020B0604020202020204" pitchFamily="34" charset="0"/>
                <a:cs typeface="Arial" panose="020B0604020202020204" pitchFamily="34" charset="0"/>
              </a:rPr>
              <a:t>	</a:t>
            </a:r>
            <a:r>
              <a:rPr lang="en-GB" sz="1800" b="1" dirty="0">
                <a:latin typeface="Arial" panose="020B0604020202020204" pitchFamily="34" charset="0"/>
                <a:cs typeface="Arial" panose="020B0604020202020204" pitchFamily="34" charset="0"/>
              </a:rPr>
              <a:t>Better consultation for conference planning</a:t>
            </a:r>
          </a:p>
          <a:p>
            <a:pPr marL="0" indent="0">
              <a:buNone/>
            </a:pPr>
            <a:r>
              <a:rPr lang="en-GB" sz="1800" dirty="0">
                <a:latin typeface="Arial" panose="020B0604020202020204" pitchFamily="34" charset="0"/>
                <a:cs typeface="Arial" panose="020B0604020202020204" pitchFamily="34" charset="0"/>
              </a:rPr>
              <a:t>To improve OP consultation about conferencing, through endorsement or participation, we will make better use of 3GPP Listserv email lists in the future.  Please contact the marcom officer to be added/removed from either of these lists:</a:t>
            </a:r>
          </a:p>
          <a:p>
            <a:pPr marL="0" indent="0">
              <a:buNone/>
            </a:pPr>
            <a:endParaRPr lang="en-GB" sz="1800" dirty="0">
              <a:latin typeface="Arial" panose="020B0604020202020204" pitchFamily="34" charset="0"/>
              <a:cs typeface="Arial" panose="020B0604020202020204" pitchFamily="34" charset="0"/>
            </a:endParaRPr>
          </a:p>
          <a:p>
            <a:pPr lvl="1"/>
            <a:r>
              <a:rPr lang="en-GB" sz="1400" dirty="0">
                <a:latin typeface="Arial" panose="020B0604020202020204" pitchFamily="34" charset="0"/>
                <a:cs typeface="Arial" panose="020B0604020202020204" pitchFamily="34" charset="0"/>
              </a:rPr>
              <a:t>3GPP_MARCOM_OP</a:t>
            </a:r>
          </a:p>
          <a:p>
            <a:pPr lvl="1"/>
            <a:r>
              <a:rPr lang="en-GB" sz="1400" dirty="0">
                <a:latin typeface="Arial" panose="020B0604020202020204" pitchFamily="34" charset="0"/>
                <a:cs typeface="Arial" panose="020B0604020202020204" pitchFamily="34" charset="0"/>
              </a:rPr>
              <a:t>3GPP_MARCOM </a:t>
            </a:r>
          </a:p>
          <a:p>
            <a:pPr marL="0" indent="0">
              <a:buNone/>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buNone/>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The objective is to have two lists to promote and encourage the right level of 3GPP participation in Conferences.</a:t>
            </a:r>
          </a:p>
          <a:p>
            <a:endParaRPr lang="en-GB"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076288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group of people posing for a photo&#10;&#10;Description automatically generated">
            <a:extLst>
              <a:ext uri="{FF2B5EF4-FFF2-40B4-BE49-F238E27FC236}">
                <a16:creationId xmlns:a16="http://schemas.microsoft.com/office/drawing/2014/main" id="{8E0BF28F-3420-036A-A597-AC42E34B8F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3251" y="4795777"/>
            <a:ext cx="1832403" cy="1240749"/>
          </a:xfrm>
          <a:prstGeom prst="rect">
            <a:avLst/>
          </a:prstGeom>
        </p:spPr>
      </p:pic>
      <p:pic>
        <p:nvPicPr>
          <p:cNvPr id="19" name="Picture 18" descr="A picture containing text, sky, outdoor, sign&#10;&#10;Description automatically generated">
            <a:extLst>
              <a:ext uri="{FF2B5EF4-FFF2-40B4-BE49-F238E27FC236}">
                <a16:creationId xmlns:a16="http://schemas.microsoft.com/office/drawing/2014/main" id="{0651B807-DE89-5716-5790-9756AEF20CC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76885" y="-190869"/>
            <a:ext cx="3759088" cy="2504840"/>
          </a:xfrm>
          <a:prstGeom prst="rect">
            <a:avLst/>
          </a:prstGeom>
        </p:spPr>
      </p:pic>
      <p:sp>
        <p:nvSpPr>
          <p:cNvPr id="2" name="Title 1">
            <a:extLst>
              <a:ext uri="{FF2B5EF4-FFF2-40B4-BE49-F238E27FC236}">
                <a16:creationId xmlns:a16="http://schemas.microsoft.com/office/drawing/2014/main" id="{5FA969C8-DA87-D937-7E97-20A3783EC01F}"/>
              </a:ext>
            </a:extLst>
          </p:cNvPr>
          <p:cNvSpPr>
            <a:spLocks noGrp="1"/>
          </p:cNvSpPr>
          <p:nvPr>
            <p:ph type="title"/>
          </p:nvPr>
        </p:nvSpPr>
        <p:spPr>
          <a:xfrm>
            <a:off x="293305" y="252221"/>
            <a:ext cx="8781288" cy="1325563"/>
          </a:xfrm>
        </p:spPr>
        <p:txBody>
          <a:bodyPr/>
          <a:lstStyle/>
          <a:p>
            <a:r>
              <a:rPr lang="en-GB" dirty="0">
                <a:solidFill>
                  <a:schemeClr val="accent2"/>
                </a:solidFill>
              </a:rPr>
              <a:t>6</a:t>
            </a:r>
            <a:r>
              <a:rPr lang="en-GB" dirty="0"/>
              <a:t>	TSG and WG marcom activities</a:t>
            </a:r>
          </a:p>
        </p:txBody>
      </p:sp>
      <p:sp>
        <p:nvSpPr>
          <p:cNvPr id="18" name="TextBox 17">
            <a:extLst>
              <a:ext uri="{FF2B5EF4-FFF2-40B4-BE49-F238E27FC236}">
                <a16:creationId xmlns:a16="http://schemas.microsoft.com/office/drawing/2014/main" id="{58F979CD-B490-0E00-0483-6063336C5C5A}"/>
              </a:ext>
            </a:extLst>
          </p:cNvPr>
          <p:cNvSpPr txBox="1"/>
          <p:nvPr/>
        </p:nvSpPr>
        <p:spPr>
          <a:xfrm>
            <a:off x="256404" y="2066054"/>
            <a:ext cx="6047299" cy="4124206"/>
          </a:xfrm>
          <a:prstGeom prst="rect">
            <a:avLst/>
          </a:prstGeom>
          <a:noFill/>
        </p:spPr>
        <p:txBody>
          <a:bodyPr wrap="square" rtlCol="0">
            <a:spAutoFit/>
          </a:bodyPr>
          <a:lstStyle/>
          <a:p>
            <a:pPr marL="548640" indent="-548640" algn="just">
              <a:lnSpc>
                <a:spcPts val="1200"/>
              </a:lnSpc>
              <a:spcAft>
                <a:spcPts val="1200"/>
              </a:spcAft>
              <a:tabLst>
                <a:tab pos="900430" algn="l"/>
              </a:tabLst>
            </a:pPr>
            <a:r>
              <a:rPr lang="en-AU" sz="1800" b="1" dirty="0">
                <a:effectLst/>
                <a:latin typeface="Arial" panose="020B0604020202020204" pitchFamily="34" charset="0"/>
                <a:cs typeface="Times New Roman" panose="02020603050405020304" pitchFamily="18" charset="0"/>
              </a:rPr>
              <a:t>WG meetings – Toulouse, November 2022</a:t>
            </a:r>
            <a:endParaRPr lang="en-GB" sz="1800" b="1" dirty="0">
              <a:effectLst/>
              <a:latin typeface="Arial" panose="020B0604020202020204" pitchFamily="34" charset="0"/>
              <a:cs typeface="Times New Roman" panose="02020603050405020304" pitchFamily="18" charset="0"/>
            </a:endParaRPr>
          </a:p>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Marcom helped with signage and pop-ups for the venue and to advertise the SA2 social event to celebrate the 100</a:t>
            </a:r>
            <a:r>
              <a:rPr lang="en-AU" sz="1800" baseline="30000" dirty="0">
                <a:effectLst/>
                <a:latin typeface="Arial" panose="020B0604020202020204" pitchFamily="34" charset="0"/>
                <a:ea typeface="Times New Roman" panose="02020603050405020304" pitchFamily="18" charset="0"/>
                <a:cs typeface="Times New Roman" panose="02020603050405020304" pitchFamily="18" charset="0"/>
              </a:rPr>
              <a:t>th</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meeting of the group.</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Excellence awards were handed out and news gathering was done and put online during the week.</a:t>
            </a:r>
          </a:p>
          <a:p>
            <a:pPr marL="548640" indent="-548640" algn="just">
              <a:lnSpc>
                <a:spcPts val="1200"/>
              </a:lnSpc>
              <a:spcAft>
                <a:spcPts val="1200"/>
              </a:spcAft>
              <a:tabLst>
                <a:tab pos="900430" algn="l"/>
              </a:tabLst>
            </a:pPr>
            <a:endParaRPr lang="en-AU" sz="1800" b="1" dirty="0">
              <a:effectLst/>
              <a:latin typeface="Arial" panose="020B0604020202020204" pitchFamily="34" charset="0"/>
              <a:cs typeface="Times New Roman" panose="02020603050405020304" pitchFamily="18" charset="0"/>
            </a:endParaRPr>
          </a:p>
          <a:p>
            <a:pPr marL="548640" indent="-548640" algn="just">
              <a:lnSpc>
                <a:spcPts val="1200"/>
              </a:lnSpc>
              <a:spcAft>
                <a:spcPts val="1200"/>
              </a:spcAft>
              <a:tabLst>
                <a:tab pos="900430" algn="l"/>
              </a:tabLst>
            </a:pPr>
            <a:r>
              <a:rPr lang="en-AU" sz="1800" b="1" dirty="0">
                <a:effectLst/>
                <a:latin typeface="Arial" panose="020B0604020202020204" pitchFamily="34" charset="0"/>
                <a:cs typeface="Times New Roman" panose="02020603050405020304" pitchFamily="18" charset="0"/>
              </a:rPr>
              <a:t>TSGs#99 – Rotterdam, March 2023</a:t>
            </a:r>
            <a:endParaRPr lang="en-GB" sz="1800" b="1" dirty="0">
              <a:effectLst/>
              <a:latin typeface="Arial" panose="020B0604020202020204" pitchFamily="34" charset="0"/>
              <a:cs typeface="Times New Roman" panose="02020603050405020304" pitchFamily="18" charset="0"/>
            </a:endParaRPr>
          </a:p>
          <a:p>
            <a:pPr algn="just">
              <a:spcAft>
                <a:spcPts val="1200"/>
              </a:spcAft>
              <a:tabLst>
                <a:tab pos="900430" algn="l"/>
                <a:tab pos="2970530" algn="l"/>
                <a:tab pos="3780790" algn="l"/>
                <a:tab pos="450088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Marcom was again involved with signage, photography and news gathering. </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spcAft>
                <a:spcPts val="1200"/>
              </a:spcAft>
              <a:tabLst>
                <a:tab pos="900430" algn="l"/>
                <a:tab pos="2970530" algn="l"/>
                <a:tab pos="3780790" algn="l"/>
                <a:tab pos="4500880" algn="l"/>
              </a:tabLst>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p:txBody>
      </p:sp>
      <p:pic>
        <p:nvPicPr>
          <p:cNvPr id="13" name="Picture 12" descr="A few men shaking hands&#10;&#10;Description automatically generated with medium confidence">
            <a:extLst>
              <a:ext uri="{FF2B5EF4-FFF2-40B4-BE49-F238E27FC236}">
                <a16:creationId xmlns:a16="http://schemas.microsoft.com/office/drawing/2014/main" id="{05A90DD4-C4DA-DC8F-6A24-4E9991F4F9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2025" y="1864832"/>
            <a:ext cx="2045970" cy="1421262"/>
          </a:xfrm>
          <a:prstGeom prst="rect">
            <a:avLst/>
          </a:prstGeom>
        </p:spPr>
      </p:pic>
      <p:pic>
        <p:nvPicPr>
          <p:cNvPr id="17" name="Picture 16">
            <a:extLst>
              <a:ext uri="{FF2B5EF4-FFF2-40B4-BE49-F238E27FC236}">
                <a16:creationId xmlns:a16="http://schemas.microsoft.com/office/drawing/2014/main" id="{7DFEF4C1-9E7E-1DAD-DFDA-F1D76A871EE7}"/>
              </a:ext>
            </a:extLst>
          </p:cNvPr>
          <p:cNvPicPr>
            <a:picLocks noChangeAspect="1"/>
          </p:cNvPicPr>
          <p:nvPr/>
        </p:nvPicPr>
        <p:blipFill>
          <a:blip r:embed="rId5"/>
          <a:stretch>
            <a:fillRect/>
          </a:stretch>
        </p:blipFill>
        <p:spPr>
          <a:xfrm>
            <a:off x="8465838" y="2961990"/>
            <a:ext cx="3514099" cy="2046994"/>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2B95FD39-E80E-C24C-2BD5-43984F0CBF86}"/>
              </a:ext>
            </a:extLst>
          </p:cNvPr>
          <p:cNvPicPr>
            <a:picLocks noChangeAspect="1"/>
          </p:cNvPicPr>
          <p:nvPr/>
        </p:nvPicPr>
        <p:blipFill>
          <a:blip r:embed="rId6"/>
          <a:stretch>
            <a:fillRect/>
          </a:stretch>
        </p:blipFill>
        <p:spPr>
          <a:xfrm>
            <a:off x="9074593" y="1441848"/>
            <a:ext cx="2524229" cy="1397808"/>
          </a:xfrm>
          <a:prstGeom prst="rect">
            <a:avLst/>
          </a:prstGeom>
        </p:spPr>
      </p:pic>
      <p:pic>
        <p:nvPicPr>
          <p:cNvPr id="16" name="Picture 15" descr="A group of people standing together&#10;&#10;Description automatically generated with medium confidence">
            <a:extLst>
              <a:ext uri="{FF2B5EF4-FFF2-40B4-BE49-F238E27FC236}">
                <a16:creationId xmlns:a16="http://schemas.microsoft.com/office/drawing/2014/main" id="{C555B410-FD55-03F4-17A9-71383A6D065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42021" y="4577176"/>
            <a:ext cx="3099816" cy="1740248"/>
          </a:xfrm>
          <a:prstGeom prst="rect">
            <a:avLst/>
          </a:prstGeom>
        </p:spPr>
      </p:pic>
      <p:pic>
        <p:nvPicPr>
          <p:cNvPr id="4" name="Picture 3">
            <a:extLst>
              <a:ext uri="{FF2B5EF4-FFF2-40B4-BE49-F238E27FC236}">
                <a16:creationId xmlns:a16="http://schemas.microsoft.com/office/drawing/2014/main" id="{C930F716-9CF0-404A-DA86-1E23C9277A5A}"/>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64042" y="3315304"/>
            <a:ext cx="1115695" cy="1371600"/>
          </a:xfrm>
          <a:prstGeom prst="rect">
            <a:avLst/>
          </a:prstGeom>
          <a:noFill/>
          <a:ln>
            <a:noFill/>
          </a:ln>
        </p:spPr>
      </p:pic>
    </p:spTree>
    <p:extLst>
      <p:ext uri="{BB962C8B-B14F-4D97-AF65-F5344CB8AC3E}">
        <p14:creationId xmlns:p14="http://schemas.microsoft.com/office/powerpoint/2010/main" val="236924904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0" ma:contentTypeDescription="Create a new document." ma:contentTypeScope="" ma:versionID="2482602e383766b88e829035130256fe">
  <xsd:schema xmlns:xsd="http://www.w3.org/2001/XMLSchema" xmlns:xs="http://www.w3.org/2001/XMLSchema" xmlns:p="http://schemas.microsoft.com/office/2006/metadata/properties" xmlns:ns3="679a257e-872f-4c98-9e8a-0a9c104f72cd" targetNamespace="http://schemas.microsoft.com/office/2006/metadata/properties" ma:root="true" ma:fieldsID="5df69eab026f62ac5c5434f04b84928a" ns3:_="">
    <xsd:import namespace="679a257e-872f-4c98-9e8a-0a9c104f72cd"/>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87E2A5-3928-4D6B-B700-965B26CAEB5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0F6DB22-4811-4291-AF90-3F10DFC9F2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05B75BB-94C1-4119-9B34-9635FCA1F00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5830</TotalTime>
  <Words>1810</Words>
  <Application>Microsoft Office PowerPoint</Application>
  <PresentationFormat>Widescreen</PresentationFormat>
  <Paragraphs>230</Paragraphs>
  <Slides>18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Symbol</vt:lpstr>
      <vt:lpstr>Times New Roman</vt:lpstr>
      <vt:lpstr>Office Theme</vt:lpstr>
      <vt:lpstr>Marcom Report</vt:lpstr>
      <vt:lpstr>Report (PCG50_13)</vt:lpstr>
      <vt:lpstr>1 3GPP Website </vt:lpstr>
      <vt:lpstr>1.2 Web Site Statistics </vt:lpstr>
      <vt:lpstr>2 Social media</vt:lpstr>
      <vt:lpstr>3 Highlights Newsletter </vt:lpstr>
      <vt:lpstr>4 The Official 3GPP Video</vt:lpstr>
      <vt:lpstr>5 Conferences &amp; Summits</vt:lpstr>
      <vt:lpstr>6 TSG and WG marcom activities</vt:lpstr>
      <vt:lpstr>7  Trademarking</vt:lpstr>
      <vt:lpstr>8 3GPP Awards</vt:lpstr>
      <vt:lpstr>The next six months…</vt:lpstr>
      <vt:lpstr>1.3 Web CMS developments</vt:lpstr>
      <vt:lpstr>3 Highlights</vt:lpstr>
      <vt:lpstr>5  Critical Comms World</vt:lpstr>
      <vt:lpstr>5.3 The 3GPP Summit</vt:lpstr>
      <vt:lpstr>6 TSGs#100 – Taipai, June 2023</vt:lpstr>
      <vt:lpstr>Other tasks…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Kevin Flynn</cp:lastModifiedBy>
  <cp:revision>636</cp:revision>
  <dcterms:created xsi:type="dcterms:W3CDTF">2010-02-05T13:52:04Z</dcterms:created>
  <dcterms:modified xsi:type="dcterms:W3CDTF">2023-03-30T14:09:32Z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