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2.xml" ContentType="application/vnd.openxmlformats-officedocument.drawingml.chart+xml"/>
  <Override PartName="/ppt/notesSlides/notesSlide4.xml" ContentType="application/vnd.openxmlformats-officedocument.presentationml.notesSlide+xml"/>
  <Override PartName="/ppt/charts/chart3.xml" ContentType="application/vnd.openxmlformats-officedocument.drawingml.char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6"/>
  </p:notesMasterIdLst>
  <p:handoutMasterIdLst>
    <p:handoutMasterId r:id="rId17"/>
  </p:handoutMasterIdLst>
  <p:sldIdLst>
    <p:sldId id="789" r:id="rId5"/>
    <p:sldId id="790" r:id="rId6"/>
    <p:sldId id="839" r:id="rId7"/>
    <p:sldId id="903" r:id="rId8"/>
    <p:sldId id="916" r:id="rId9"/>
    <p:sldId id="795" r:id="rId10"/>
    <p:sldId id="920" r:id="rId11"/>
    <p:sldId id="796" r:id="rId12"/>
    <p:sldId id="797" r:id="rId13"/>
    <p:sldId id="798" r:id="rId14"/>
    <p:sldId id="800" r:id="rId15"/>
  </p:sldIdLst>
  <p:sldSz cx="9144000" cy="5143500" type="screen16x9"/>
  <p:notesSz cx="6797675" cy="9926638"/>
  <p:defaultTextStyle>
    <a:defPPr>
      <a:defRPr lang="en-GB"/>
    </a:defPPr>
    <a:lvl1pPr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charset="0"/>
        <a:ea typeface="ＭＳ Ｐゴシック" pitchFamily="34" charset="-128"/>
        <a:cs typeface="+mn-cs"/>
      </a:defRPr>
    </a:lvl5pPr>
    <a:lvl6pPr marL="2286000" algn="l" defTabSz="914400" rtl="0" eaLnBrk="1" latinLnBrk="0" hangingPunct="1">
      <a:defRPr sz="1000" kern="1200">
        <a:solidFill>
          <a:schemeClr val="tx1"/>
        </a:solidFill>
        <a:latin typeface="Arial" charset="0"/>
        <a:ea typeface="ＭＳ Ｐゴシック" pitchFamily="34" charset="-128"/>
        <a:cs typeface="+mn-cs"/>
      </a:defRPr>
    </a:lvl6pPr>
    <a:lvl7pPr marL="2743200" algn="l" defTabSz="914400" rtl="0" eaLnBrk="1" latinLnBrk="0" hangingPunct="1">
      <a:defRPr sz="1000" kern="1200">
        <a:solidFill>
          <a:schemeClr val="tx1"/>
        </a:solidFill>
        <a:latin typeface="Arial" charset="0"/>
        <a:ea typeface="ＭＳ Ｐゴシック" pitchFamily="34" charset="-128"/>
        <a:cs typeface="+mn-cs"/>
      </a:defRPr>
    </a:lvl7pPr>
    <a:lvl8pPr marL="3200400" algn="l" defTabSz="914400" rtl="0" eaLnBrk="1" latinLnBrk="0" hangingPunct="1">
      <a:defRPr sz="1000" kern="1200">
        <a:solidFill>
          <a:schemeClr val="tx1"/>
        </a:solidFill>
        <a:latin typeface="Arial" charset="0"/>
        <a:ea typeface="ＭＳ Ｐゴシック" pitchFamily="34" charset="-128"/>
        <a:cs typeface="+mn-cs"/>
      </a:defRPr>
    </a:lvl8pPr>
    <a:lvl9pPr marL="3657600" algn="l" defTabSz="914400" rtl="0" eaLnBrk="1" latinLnBrk="0" hangingPunct="1">
      <a:defRPr sz="10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userDrawn="1">
          <p15:clr>
            <a:srgbClr val="A4A3A4"/>
          </p15:clr>
        </p15:guide>
        <p15:guide id="2" pos="2141"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3333"/>
    <a:srgbClr val="FFCCFF"/>
    <a:srgbClr val="00CC00"/>
    <a:srgbClr val="C7FCA2"/>
    <a:srgbClr val="006600"/>
    <a:srgbClr val="9EEB4F"/>
    <a:srgbClr val="72AF2F"/>
    <a:srgbClr val="FF00FF"/>
    <a:srgbClr val="339933"/>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CB9712F-2E62-42D6-9917-B25DDFFC4FDD}" v="18" dt="2022-04-05T13:54:20.977"/>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195"/>
    <p:restoredTop sz="95226" autoAdjust="0"/>
  </p:normalViewPr>
  <p:slideViewPr>
    <p:cSldViewPr snapToGrid="0">
      <p:cViewPr varScale="1">
        <p:scale>
          <a:sx n="113" d="100"/>
          <a:sy n="113" d="100"/>
        </p:scale>
        <p:origin x="926" y="91"/>
      </p:cViewPr>
      <p:guideLst>
        <p:guide orient="horz" pos="1620"/>
        <p:guide pos="288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88" d="100"/>
          <a:sy n="88" d="100"/>
        </p:scale>
        <p:origin x="2456"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drian Scrase" userId="c433f16e-0562-4556-87af-24c4f609effe" providerId="ADAL" clId="{D69F2A5B-DAD8-4ECF-9558-8575F3C6E4B3}"/>
    <pc:docChg chg="modSld">
      <pc:chgData name="Adrian Scrase" userId="c433f16e-0562-4556-87af-24c4f609effe" providerId="ADAL" clId="{D69F2A5B-DAD8-4ECF-9558-8575F3C6E4B3}" dt="2021-06-19T11:39:05.235" v="10" actId="1076"/>
      <pc:docMkLst>
        <pc:docMk/>
      </pc:docMkLst>
      <pc:sldChg chg="modSp mod">
        <pc:chgData name="Adrian Scrase" userId="c433f16e-0562-4556-87af-24c4f609effe" providerId="ADAL" clId="{D69F2A5B-DAD8-4ECF-9558-8575F3C6E4B3}" dt="2021-06-19T11:39:05.235" v="10" actId="1076"/>
        <pc:sldMkLst>
          <pc:docMk/>
          <pc:sldMk cId="3018594196" sldId="798"/>
        </pc:sldMkLst>
        <pc:spChg chg="mod">
          <ac:chgData name="Adrian Scrase" userId="c433f16e-0562-4556-87af-24c4f609effe" providerId="ADAL" clId="{D69F2A5B-DAD8-4ECF-9558-8575F3C6E4B3}" dt="2021-06-19T11:39:05.235" v="10" actId="1076"/>
          <ac:spMkLst>
            <pc:docMk/>
            <pc:sldMk cId="3018594196" sldId="798"/>
            <ac:spMk id="3" creationId="{81E0A6EB-5547-4484-8649-30D96C9CE8F3}"/>
          </ac:spMkLst>
        </pc:spChg>
        <pc:graphicFrameChg chg="mod">
          <ac:chgData name="Adrian Scrase" userId="c433f16e-0562-4556-87af-24c4f609effe" providerId="ADAL" clId="{D69F2A5B-DAD8-4ECF-9558-8575F3C6E4B3}" dt="2021-06-19T11:38:59.134" v="9" actId="14100"/>
          <ac:graphicFrameMkLst>
            <pc:docMk/>
            <pc:sldMk cId="3018594196" sldId="798"/>
            <ac:graphicFrameMk id="2" creationId="{00000000-0000-0000-0000-000000000000}"/>
          </ac:graphicFrameMkLst>
        </pc:graphicFrameChg>
      </pc:sldChg>
    </pc:docChg>
  </pc:docChgLst>
  <pc:docChgLst>
    <pc:chgData name="Adrian Scrase" userId="c433f16e-0562-4556-87af-24c4f609effe" providerId="ADAL" clId="{CCB9712F-2E62-42D6-9917-B25DDFFC4FDD}"/>
    <pc:docChg chg="undo custSel delSld modSld modMainMaster">
      <pc:chgData name="Adrian Scrase" userId="c433f16e-0562-4556-87af-24c4f609effe" providerId="ADAL" clId="{CCB9712F-2E62-42D6-9917-B25DDFFC4FDD}" dt="2022-04-20T09:34:58.664" v="1687" actId="20577"/>
      <pc:docMkLst>
        <pc:docMk/>
      </pc:docMkLst>
      <pc:sldChg chg="modSp mod">
        <pc:chgData name="Adrian Scrase" userId="c433f16e-0562-4556-87af-24c4f609effe" providerId="ADAL" clId="{CCB9712F-2E62-42D6-9917-B25DDFFC4FDD}" dt="2022-04-05T12:38:00.941" v="51" actId="20577"/>
        <pc:sldMkLst>
          <pc:docMk/>
          <pc:sldMk cId="3116500973" sldId="789"/>
        </pc:sldMkLst>
        <pc:spChg chg="mod">
          <ac:chgData name="Adrian Scrase" userId="c433f16e-0562-4556-87af-24c4f609effe" providerId="ADAL" clId="{CCB9712F-2E62-42D6-9917-B25DDFFC4FDD}" dt="2022-04-05T12:38:00.941" v="51" actId="20577"/>
          <ac:spMkLst>
            <pc:docMk/>
            <pc:sldMk cId="3116500973" sldId="789"/>
            <ac:spMk id="5125" creationId="{00000000-0000-0000-0000-000000000000}"/>
          </ac:spMkLst>
        </pc:spChg>
      </pc:sldChg>
      <pc:sldChg chg="modSp mod">
        <pc:chgData name="Adrian Scrase" userId="c433f16e-0562-4556-87af-24c4f609effe" providerId="ADAL" clId="{CCB9712F-2E62-42D6-9917-B25DDFFC4FDD}" dt="2022-04-20T09:33:06.402" v="1686" actId="27636"/>
        <pc:sldMkLst>
          <pc:docMk/>
          <pc:sldMk cId="3698243057" sldId="790"/>
        </pc:sldMkLst>
        <pc:spChg chg="mod">
          <ac:chgData name="Adrian Scrase" userId="c433f16e-0562-4556-87af-24c4f609effe" providerId="ADAL" clId="{CCB9712F-2E62-42D6-9917-B25DDFFC4FDD}" dt="2022-04-20T09:33:06.402" v="1686" actId="27636"/>
          <ac:spMkLst>
            <pc:docMk/>
            <pc:sldMk cId="3698243057" sldId="790"/>
            <ac:spMk id="7171" creationId="{00000000-0000-0000-0000-000000000000}"/>
          </ac:spMkLst>
        </pc:spChg>
      </pc:sldChg>
      <pc:sldChg chg="modSp mod">
        <pc:chgData name="Adrian Scrase" userId="c433f16e-0562-4556-87af-24c4f609effe" providerId="ADAL" clId="{CCB9712F-2E62-42D6-9917-B25DDFFC4FDD}" dt="2022-04-20T09:34:58.664" v="1687" actId="20577"/>
        <pc:sldMkLst>
          <pc:docMk/>
          <pc:sldMk cId="3709998422" sldId="795"/>
        </pc:sldMkLst>
        <pc:spChg chg="mod">
          <ac:chgData name="Adrian Scrase" userId="c433f16e-0562-4556-87af-24c4f609effe" providerId="ADAL" clId="{CCB9712F-2E62-42D6-9917-B25DDFFC4FDD}" dt="2022-04-20T09:34:58.664" v="1687" actId="20577"/>
          <ac:spMkLst>
            <pc:docMk/>
            <pc:sldMk cId="3709998422" sldId="795"/>
            <ac:spMk id="13316" creationId="{00000000-0000-0000-0000-000000000000}"/>
          </ac:spMkLst>
        </pc:spChg>
      </pc:sldChg>
      <pc:sldChg chg="modSp mod">
        <pc:chgData name="Adrian Scrase" userId="c433f16e-0562-4556-87af-24c4f609effe" providerId="ADAL" clId="{CCB9712F-2E62-42D6-9917-B25DDFFC4FDD}" dt="2022-04-05T13:32:12.407" v="501" actId="14100"/>
        <pc:sldMkLst>
          <pc:docMk/>
          <pc:sldMk cId="624932568" sldId="796"/>
        </pc:sldMkLst>
        <pc:spChg chg="mod">
          <ac:chgData name="Adrian Scrase" userId="c433f16e-0562-4556-87af-24c4f609effe" providerId="ADAL" clId="{CCB9712F-2E62-42D6-9917-B25DDFFC4FDD}" dt="2022-04-05T13:04:21.430" v="252" actId="6549"/>
          <ac:spMkLst>
            <pc:docMk/>
            <pc:sldMk cId="624932568" sldId="796"/>
            <ac:spMk id="14341" creationId="{00000000-0000-0000-0000-000000000000}"/>
          </ac:spMkLst>
        </pc:spChg>
        <pc:spChg chg="mod">
          <ac:chgData name="Adrian Scrase" userId="c433f16e-0562-4556-87af-24c4f609effe" providerId="ADAL" clId="{CCB9712F-2E62-42D6-9917-B25DDFFC4FDD}" dt="2022-04-05T13:05:33.666" v="262" actId="20577"/>
          <ac:spMkLst>
            <pc:docMk/>
            <pc:sldMk cId="624932568" sldId="796"/>
            <ac:spMk id="323588" creationId="{00000000-0000-0000-0000-000000000000}"/>
          </ac:spMkLst>
        </pc:spChg>
        <pc:graphicFrameChg chg="mod">
          <ac:chgData name="Adrian Scrase" userId="c433f16e-0562-4556-87af-24c4f609effe" providerId="ADAL" clId="{CCB9712F-2E62-42D6-9917-B25DDFFC4FDD}" dt="2022-04-05T13:32:12.407" v="501" actId="14100"/>
          <ac:graphicFrameMkLst>
            <pc:docMk/>
            <pc:sldMk cId="624932568" sldId="796"/>
            <ac:graphicFrameMk id="2" creationId="{00000000-0000-0000-0000-000000000000}"/>
          </ac:graphicFrameMkLst>
        </pc:graphicFrameChg>
      </pc:sldChg>
      <pc:sldChg chg="modSp mod">
        <pc:chgData name="Adrian Scrase" userId="c433f16e-0562-4556-87af-24c4f609effe" providerId="ADAL" clId="{CCB9712F-2E62-42D6-9917-B25DDFFC4FDD}" dt="2022-04-05T13:10:03.247" v="273" actId="6549"/>
        <pc:sldMkLst>
          <pc:docMk/>
          <pc:sldMk cId="1433287252" sldId="797"/>
        </pc:sldMkLst>
        <pc:spChg chg="mod">
          <ac:chgData name="Adrian Scrase" userId="c433f16e-0562-4556-87af-24c4f609effe" providerId="ADAL" clId="{CCB9712F-2E62-42D6-9917-B25DDFFC4FDD}" dt="2022-04-05T13:09:44.677" v="269" actId="1076"/>
          <ac:spMkLst>
            <pc:docMk/>
            <pc:sldMk cId="1433287252" sldId="797"/>
            <ac:spMk id="8" creationId="{00000000-0000-0000-0000-000000000000}"/>
          </ac:spMkLst>
        </pc:spChg>
        <pc:spChg chg="mod">
          <ac:chgData name="Adrian Scrase" userId="c433f16e-0562-4556-87af-24c4f609effe" providerId="ADAL" clId="{CCB9712F-2E62-42D6-9917-B25DDFFC4FDD}" dt="2022-04-05T13:09:55.157" v="271" actId="20577"/>
          <ac:spMkLst>
            <pc:docMk/>
            <pc:sldMk cId="1433287252" sldId="797"/>
            <ac:spMk id="15379" creationId="{00000000-0000-0000-0000-000000000000}"/>
          </ac:spMkLst>
        </pc:spChg>
        <pc:graphicFrameChg chg="mod modGraphic">
          <ac:chgData name="Adrian Scrase" userId="c433f16e-0562-4556-87af-24c4f609effe" providerId="ADAL" clId="{CCB9712F-2E62-42D6-9917-B25DDFFC4FDD}" dt="2022-04-05T13:10:03.247" v="273" actId="6549"/>
          <ac:graphicFrameMkLst>
            <pc:docMk/>
            <pc:sldMk cId="1433287252" sldId="797"/>
            <ac:graphicFrameMk id="7" creationId="{00000000-0000-0000-0000-000000000000}"/>
          </ac:graphicFrameMkLst>
        </pc:graphicFrameChg>
      </pc:sldChg>
      <pc:sldChg chg="modSp mod">
        <pc:chgData name="Adrian Scrase" userId="c433f16e-0562-4556-87af-24c4f609effe" providerId="ADAL" clId="{CCB9712F-2E62-42D6-9917-B25DDFFC4FDD}" dt="2022-04-05T13:11:56.748" v="297" actId="27918"/>
        <pc:sldMkLst>
          <pc:docMk/>
          <pc:sldMk cId="3018594196" sldId="798"/>
        </pc:sldMkLst>
        <pc:spChg chg="mod">
          <ac:chgData name="Adrian Scrase" userId="c433f16e-0562-4556-87af-24c4f609effe" providerId="ADAL" clId="{CCB9712F-2E62-42D6-9917-B25DDFFC4FDD}" dt="2022-04-05T13:11:38.268" v="291" actId="20577"/>
          <ac:spMkLst>
            <pc:docMk/>
            <pc:sldMk cId="3018594196" sldId="798"/>
            <ac:spMk id="3" creationId="{81E0A6EB-5547-4484-8649-30D96C9CE8F3}"/>
          </ac:spMkLst>
        </pc:spChg>
        <pc:spChg chg="mod">
          <ac:chgData name="Adrian Scrase" userId="c433f16e-0562-4556-87af-24c4f609effe" providerId="ADAL" clId="{CCB9712F-2E62-42D6-9917-B25DDFFC4FDD}" dt="2022-04-05T13:11:46.118" v="295" actId="20577"/>
          <ac:spMkLst>
            <pc:docMk/>
            <pc:sldMk cId="3018594196" sldId="798"/>
            <ac:spMk id="16386" creationId="{00000000-0000-0000-0000-000000000000}"/>
          </ac:spMkLst>
        </pc:spChg>
      </pc:sldChg>
      <pc:sldChg chg="modSp mod">
        <pc:chgData name="Adrian Scrase" userId="c433f16e-0562-4556-87af-24c4f609effe" providerId="ADAL" clId="{CCB9712F-2E62-42D6-9917-B25DDFFC4FDD}" dt="2022-04-20T09:31:41.129" v="1682" actId="20577"/>
        <pc:sldMkLst>
          <pc:docMk/>
          <pc:sldMk cId="3440102656" sldId="800"/>
        </pc:sldMkLst>
        <pc:spChg chg="mod">
          <ac:chgData name="Adrian Scrase" userId="c433f16e-0562-4556-87af-24c4f609effe" providerId="ADAL" clId="{CCB9712F-2E62-42D6-9917-B25DDFFC4FDD}" dt="2022-04-20T09:31:41.129" v="1682" actId="20577"/>
          <ac:spMkLst>
            <pc:docMk/>
            <pc:sldMk cId="3440102656" sldId="800"/>
            <ac:spMk id="18435" creationId="{00000000-0000-0000-0000-000000000000}"/>
          </ac:spMkLst>
        </pc:spChg>
      </pc:sldChg>
      <pc:sldChg chg="addSp delSp modSp mod">
        <pc:chgData name="Adrian Scrase" userId="c433f16e-0562-4556-87af-24c4f609effe" providerId="ADAL" clId="{CCB9712F-2E62-42D6-9917-B25DDFFC4FDD}" dt="2022-04-05T13:18:22.170" v="483" actId="20577"/>
        <pc:sldMkLst>
          <pc:docMk/>
          <pc:sldMk cId="4248150909" sldId="839"/>
        </pc:sldMkLst>
        <pc:spChg chg="add del mod">
          <ac:chgData name="Adrian Scrase" userId="c433f16e-0562-4556-87af-24c4f609effe" providerId="ADAL" clId="{CCB9712F-2E62-42D6-9917-B25DDFFC4FDD}" dt="2022-04-05T13:15:44.839" v="302" actId="478"/>
          <ac:spMkLst>
            <pc:docMk/>
            <pc:sldMk cId="4248150909" sldId="839"/>
            <ac:spMk id="9" creationId="{54165269-A8F2-4130-B095-727941CD403C}"/>
          </ac:spMkLst>
        </pc:spChg>
        <pc:spChg chg="mod">
          <ac:chgData name="Adrian Scrase" userId="c433f16e-0562-4556-87af-24c4f609effe" providerId="ADAL" clId="{CCB9712F-2E62-42D6-9917-B25DDFFC4FDD}" dt="2022-04-05T13:18:22.170" v="483" actId="20577"/>
          <ac:spMkLst>
            <pc:docMk/>
            <pc:sldMk cId="4248150909" sldId="839"/>
            <ac:spMk id="18" creationId="{25BA9D68-0E35-4253-B42A-9CF5088B9FB3}"/>
          </ac:spMkLst>
        </pc:spChg>
        <pc:grpChg chg="del">
          <ac:chgData name="Adrian Scrase" userId="c433f16e-0562-4556-87af-24c4f609effe" providerId="ADAL" clId="{CCB9712F-2E62-42D6-9917-B25DDFFC4FDD}" dt="2022-04-05T13:15:47.379" v="303" actId="478"/>
          <ac:grpSpMkLst>
            <pc:docMk/>
            <pc:sldMk cId="4248150909" sldId="839"/>
            <ac:grpSpMk id="11" creationId="{FA75FA58-2CC3-4420-B918-0625F76165FF}"/>
          </ac:grpSpMkLst>
        </pc:grpChg>
        <pc:picChg chg="del">
          <ac:chgData name="Adrian Scrase" userId="c433f16e-0562-4556-87af-24c4f609effe" providerId="ADAL" clId="{CCB9712F-2E62-42D6-9917-B25DDFFC4FDD}" dt="2022-04-05T13:15:40.319" v="301" actId="478"/>
          <ac:picMkLst>
            <pc:docMk/>
            <pc:sldMk cId="4248150909" sldId="839"/>
            <ac:picMk id="8" creationId="{006255C2-0EE1-4308-8627-BFC943BB5AF9}"/>
          </ac:picMkLst>
        </pc:picChg>
        <pc:picChg chg="add mod">
          <ac:chgData name="Adrian Scrase" userId="c433f16e-0562-4556-87af-24c4f609effe" providerId="ADAL" clId="{CCB9712F-2E62-42D6-9917-B25DDFFC4FDD}" dt="2022-04-05T13:15:59.004" v="307" actId="1076"/>
          <ac:picMkLst>
            <pc:docMk/>
            <pc:sldMk cId="4248150909" sldId="839"/>
            <ac:picMk id="10" creationId="{99B2F5D4-D83A-4E4A-A19B-FE677DD68F36}"/>
          </ac:picMkLst>
        </pc:picChg>
      </pc:sldChg>
      <pc:sldChg chg="addSp delSp modSp">
        <pc:chgData name="Adrian Scrase" userId="c433f16e-0562-4556-87af-24c4f609effe" providerId="ADAL" clId="{CCB9712F-2E62-42D6-9917-B25DDFFC4FDD}" dt="2022-04-05T13:54:20.977" v="506" actId="1076"/>
        <pc:sldMkLst>
          <pc:docMk/>
          <pc:sldMk cId="1345506811" sldId="903"/>
        </pc:sldMkLst>
        <pc:picChg chg="del">
          <ac:chgData name="Adrian Scrase" userId="c433f16e-0562-4556-87af-24c4f609effe" providerId="ADAL" clId="{CCB9712F-2E62-42D6-9917-B25DDFFC4FDD}" dt="2022-04-05T13:54:00.371" v="502" actId="478"/>
          <ac:picMkLst>
            <pc:docMk/>
            <pc:sldMk cId="1345506811" sldId="903"/>
            <ac:picMk id="2" creationId="{B167DA6F-AE0E-4D43-83D2-1F83AACA3EEF}"/>
          </ac:picMkLst>
        </pc:picChg>
        <pc:picChg chg="add mod">
          <ac:chgData name="Adrian Scrase" userId="c433f16e-0562-4556-87af-24c4f609effe" providerId="ADAL" clId="{CCB9712F-2E62-42D6-9917-B25DDFFC4FDD}" dt="2022-04-05T13:54:20.977" v="506" actId="1076"/>
          <ac:picMkLst>
            <pc:docMk/>
            <pc:sldMk cId="1345506811" sldId="903"/>
            <ac:picMk id="1026" creationId="{B85F1A2F-B752-4B81-A844-CC7DBA8C14CA}"/>
          </ac:picMkLst>
        </pc:picChg>
      </pc:sldChg>
      <pc:sldChg chg="addSp delSp modSp mod">
        <pc:chgData name="Adrian Scrase" userId="c433f16e-0562-4556-87af-24c4f609effe" providerId="ADAL" clId="{CCB9712F-2E62-42D6-9917-B25DDFFC4FDD}" dt="2022-04-05T13:28:26.067" v="498" actId="20577"/>
        <pc:sldMkLst>
          <pc:docMk/>
          <pc:sldMk cId="870318788" sldId="916"/>
        </pc:sldMkLst>
        <pc:spChg chg="mod">
          <ac:chgData name="Adrian Scrase" userId="c433f16e-0562-4556-87af-24c4f609effe" providerId="ADAL" clId="{CCB9712F-2E62-42D6-9917-B25DDFFC4FDD}" dt="2022-04-05T13:28:26.067" v="498" actId="20577"/>
          <ac:spMkLst>
            <pc:docMk/>
            <pc:sldMk cId="870318788" sldId="916"/>
            <ac:spMk id="8" creationId="{E017D337-09AF-48CA-A25A-D77C0960B293}"/>
          </ac:spMkLst>
        </pc:spChg>
        <pc:graphicFrameChg chg="del">
          <ac:chgData name="Adrian Scrase" userId="c433f16e-0562-4556-87af-24c4f609effe" providerId="ADAL" clId="{CCB9712F-2E62-42D6-9917-B25DDFFC4FDD}" dt="2022-04-05T13:28:01.082" v="485" actId="478"/>
          <ac:graphicFrameMkLst>
            <pc:docMk/>
            <pc:sldMk cId="870318788" sldId="916"/>
            <ac:graphicFrameMk id="5" creationId="{AF51E184-7F98-454D-BA06-6FBE37DA9A5F}"/>
          </ac:graphicFrameMkLst>
        </pc:graphicFrameChg>
        <pc:graphicFrameChg chg="add mod">
          <ac:chgData name="Adrian Scrase" userId="c433f16e-0562-4556-87af-24c4f609effe" providerId="ADAL" clId="{CCB9712F-2E62-42D6-9917-B25DDFFC4FDD}" dt="2022-04-05T13:28:15.354" v="489" actId="14100"/>
          <ac:graphicFrameMkLst>
            <pc:docMk/>
            <pc:sldMk cId="870318788" sldId="916"/>
            <ac:graphicFrameMk id="6" creationId="{ABD46B96-C08E-499E-B8F6-FB76159A27A9}"/>
          </ac:graphicFrameMkLst>
        </pc:graphicFrameChg>
      </pc:sldChg>
      <pc:sldChg chg="del">
        <pc:chgData name="Adrian Scrase" userId="c433f16e-0562-4556-87af-24c4f609effe" providerId="ADAL" clId="{CCB9712F-2E62-42D6-9917-B25DDFFC4FDD}" dt="2022-04-05T13:18:52.910" v="484" actId="47"/>
        <pc:sldMkLst>
          <pc:docMk/>
          <pc:sldMk cId="2509127599" sldId="917"/>
        </pc:sldMkLst>
      </pc:sldChg>
      <pc:sldChg chg="del">
        <pc:chgData name="Adrian Scrase" userId="c433f16e-0562-4556-87af-24c4f609effe" providerId="ADAL" clId="{CCB9712F-2E62-42D6-9917-B25DDFFC4FDD}" dt="2022-04-05T13:31:56.692" v="499" actId="47"/>
        <pc:sldMkLst>
          <pc:docMk/>
          <pc:sldMk cId="523772192" sldId="918"/>
        </pc:sldMkLst>
      </pc:sldChg>
      <pc:sldChg chg="modSp mod">
        <pc:chgData name="Adrian Scrase" userId="c433f16e-0562-4556-87af-24c4f609effe" providerId="ADAL" clId="{CCB9712F-2E62-42D6-9917-B25DDFFC4FDD}" dt="2022-04-20T09:23:29.437" v="799" actId="6549"/>
        <pc:sldMkLst>
          <pc:docMk/>
          <pc:sldMk cId="3828033004" sldId="920"/>
        </pc:sldMkLst>
        <pc:spChg chg="mod">
          <ac:chgData name="Adrian Scrase" userId="c433f16e-0562-4556-87af-24c4f609effe" providerId="ADAL" clId="{CCB9712F-2E62-42D6-9917-B25DDFFC4FDD}" dt="2022-04-20T09:23:29.437" v="799" actId="6549"/>
          <ac:spMkLst>
            <pc:docMk/>
            <pc:sldMk cId="3828033004" sldId="920"/>
            <ac:spMk id="4" creationId="{7BCF8E52-166C-4395-94C3-E149E15C8B53}"/>
          </ac:spMkLst>
        </pc:spChg>
      </pc:sldChg>
      <pc:sldMasterChg chg="modSp mod">
        <pc:chgData name="Adrian Scrase" userId="c433f16e-0562-4556-87af-24c4f609effe" providerId="ADAL" clId="{CCB9712F-2E62-42D6-9917-B25DDFFC4FDD}" dt="2022-04-05T12:37:40.471" v="48" actId="20577"/>
        <pc:sldMasterMkLst>
          <pc:docMk/>
          <pc:sldMasterMk cId="0" sldId="2147483729"/>
        </pc:sldMasterMkLst>
        <pc:spChg chg="mod">
          <ac:chgData name="Adrian Scrase" userId="c433f16e-0562-4556-87af-24c4f609effe" providerId="ADAL" clId="{CCB9712F-2E62-42D6-9917-B25DDFFC4FDD}" dt="2022-04-05T12:37:40.471" v="48" actId="20577"/>
          <ac:spMkLst>
            <pc:docMk/>
            <pc:sldMasterMk cId="0" sldId="2147483729"/>
            <ac:spMk id="10" creationId="{00000000-0000-0000-0000-000000000000}"/>
          </ac:spMkLst>
        </pc:spChg>
        <pc:spChg chg="mod">
          <ac:chgData name="Adrian Scrase" userId="c433f16e-0562-4556-87af-24c4f609effe" providerId="ADAL" clId="{CCB9712F-2E62-42D6-9917-B25DDFFC4FDD}" dt="2022-04-05T12:37:05.800" v="26" actId="20577"/>
          <ac:spMkLst>
            <pc:docMk/>
            <pc:sldMasterMk cId="0" sldId="2147483729"/>
            <ac:spMk id="1032" creationId="{00000000-0000-0000-0000-000000000000}"/>
          </ac:spMkLst>
        </pc:spChg>
      </pc:sldMasterChg>
    </pc:docChg>
  </pc:docChgLst>
  <pc:docChgLst>
    <pc:chgData name="Adrian Scrase" userId="c433f16e-0562-4556-87af-24c4f609effe" providerId="ADAL" clId="{FD03FB78-71A0-4EFC-B297-9CE7421E5DBC}"/>
    <pc:docChg chg="undo custSel delSld modSld sldOrd modMainMaster">
      <pc:chgData name="Adrian Scrase" userId="c433f16e-0562-4556-87af-24c4f609effe" providerId="ADAL" clId="{FD03FB78-71A0-4EFC-B297-9CE7421E5DBC}" dt="2021-10-13T10:12:07.895" v="3897" actId="20577"/>
      <pc:docMkLst>
        <pc:docMk/>
      </pc:docMkLst>
      <pc:sldChg chg="modSp mod">
        <pc:chgData name="Adrian Scrase" userId="c433f16e-0562-4556-87af-24c4f609effe" providerId="ADAL" clId="{FD03FB78-71A0-4EFC-B297-9CE7421E5DBC}" dt="2021-10-06T09:38:18.360" v="29" actId="20577"/>
        <pc:sldMkLst>
          <pc:docMk/>
          <pc:sldMk cId="3116500973" sldId="789"/>
        </pc:sldMkLst>
        <pc:spChg chg="mod">
          <ac:chgData name="Adrian Scrase" userId="c433f16e-0562-4556-87af-24c4f609effe" providerId="ADAL" clId="{FD03FB78-71A0-4EFC-B297-9CE7421E5DBC}" dt="2021-10-06T09:38:18.360" v="29" actId="20577"/>
          <ac:spMkLst>
            <pc:docMk/>
            <pc:sldMk cId="3116500973" sldId="789"/>
            <ac:spMk id="5125" creationId="{00000000-0000-0000-0000-000000000000}"/>
          </ac:spMkLst>
        </pc:spChg>
      </pc:sldChg>
      <pc:sldChg chg="modSp mod">
        <pc:chgData name="Adrian Scrase" userId="c433f16e-0562-4556-87af-24c4f609effe" providerId="ADAL" clId="{FD03FB78-71A0-4EFC-B297-9CE7421E5DBC}" dt="2021-10-13T10:12:07.895" v="3897" actId="20577"/>
        <pc:sldMkLst>
          <pc:docMk/>
          <pc:sldMk cId="3698243057" sldId="790"/>
        </pc:sldMkLst>
        <pc:spChg chg="mod">
          <ac:chgData name="Adrian Scrase" userId="c433f16e-0562-4556-87af-24c4f609effe" providerId="ADAL" clId="{FD03FB78-71A0-4EFC-B297-9CE7421E5DBC}" dt="2021-10-13T10:12:07.895" v="3897" actId="20577"/>
          <ac:spMkLst>
            <pc:docMk/>
            <pc:sldMk cId="3698243057" sldId="790"/>
            <ac:spMk id="7171" creationId="{00000000-0000-0000-0000-000000000000}"/>
          </ac:spMkLst>
        </pc:spChg>
      </pc:sldChg>
      <pc:sldChg chg="modSp mod">
        <pc:chgData name="Adrian Scrase" userId="c433f16e-0562-4556-87af-24c4f609effe" providerId="ADAL" clId="{FD03FB78-71A0-4EFC-B297-9CE7421E5DBC}" dt="2021-10-06T13:11:19.025" v="1499" actId="5793"/>
        <pc:sldMkLst>
          <pc:docMk/>
          <pc:sldMk cId="3709998422" sldId="795"/>
        </pc:sldMkLst>
        <pc:spChg chg="mod">
          <ac:chgData name="Adrian Scrase" userId="c433f16e-0562-4556-87af-24c4f609effe" providerId="ADAL" clId="{FD03FB78-71A0-4EFC-B297-9CE7421E5DBC}" dt="2021-10-06T13:11:19.025" v="1499" actId="5793"/>
          <ac:spMkLst>
            <pc:docMk/>
            <pc:sldMk cId="3709998422" sldId="795"/>
            <ac:spMk id="13316" creationId="{00000000-0000-0000-0000-000000000000}"/>
          </ac:spMkLst>
        </pc:spChg>
      </pc:sldChg>
      <pc:sldChg chg="modSp mod">
        <pc:chgData name="Adrian Scrase" userId="c433f16e-0562-4556-87af-24c4f609effe" providerId="ADAL" clId="{FD03FB78-71A0-4EFC-B297-9CE7421E5DBC}" dt="2021-10-06T09:57:23.803" v="96" actId="6549"/>
        <pc:sldMkLst>
          <pc:docMk/>
          <pc:sldMk cId="624932568" sldId="796"/>
        </pc:sldMkLst>
        <pc:spChg chg="mod">
          <ac:chgData name="Adrian Scrase" userId="c433f16e-0562-4556-87af-24c4f609effe" providerId="ADAL" clId="{FD03FB78-71A0-4EFC-B297-9CE7421E5DBC}" dt="2021-10-06T09:57:23.803" v="96" actId="6549"/>
          <ac:spMkLst>
            <pc:docMk/>
            <pc:sldMk cId="624932568" sldId="796"/>
            <ac:spMk id="14341" creationId="{00000000-0000-0000-0000-000000000000}"/>
          </ac:spMkLst>
        </pc:spChg>
        <pc:spChg chg="mod">
          <ac:chgData name="Adrian Scrase" userId="c433f16e-0562-4556-87af-24c4f609effe" providerId="ADAL" clId="{FD03FB78-71A0-4EFC-B297-9CE7421E5DBC}" dt="2021-10-06T09:50:28.814" v="61" actId="20577"/>
          <ac:spMkLst>
            <pc:docMk/>
            <pc:sldMk cId="624932568" sldId="796"/>
            <ac:spMk id="323588" creationId="{00000000-0000-0000-0000-000000000000}"/>
          </ac:spMkLst>
        </pc:spChg>
      </pc:sldChg>
      <pc:sldChg chg="modSp mod">
        <pc:chgData name="Adrian Scrase" userId="c433f16e-0562-4556-87af-24c4f609effe" providerId="ADAL" clId="{FD03FB78-71A0-4EFC-B297-9CE7421E5DBC}" dt="2021-10-06T11:53:44.603" v="139" actId="20577"/>
        <pc:sldMkLst>
          <pc:docMk/>
          <pc:sldMk cId="1433287252" sldId="797"/>
        </pc:sldMkLst>
        <pc:spChg chg="mod">
          <ac:chgData name="Adrian Scrase" userId="c433f16e-0562-4556-87af-24c4f609effe" providerId="ADAL" clId="{FD03FB78-71A0-4EFC-B297-9CE7421E5DBC}" dt="2021-10-06T11:53:44.603" v="139" actId="20577"/>
          <ac:spMkLst>
            <pc:docMk/>
            <pc:sldMk cId="1433287252" sldId="797"/>
            <ac:spMk id="15379" creationId="{00000000-0000-0000-0000-000000000000}"/>
          </ac:spMkLst>
        </pc:spChg>
        <pc:graphicFrameChg chg="modGraphic">
          <ac:chgData name="Adrian Scrase" userId="c433f16e-0562-4556-87af-24c4f609effe" providerId="ADAL" clId="{FD03FB78-71A0-4EFC-B297-9CE7421E5DBC}" dt="2021-10-06T11:53:39.748" v="137" actId="207"/>
          <ac:graphicFrameMkLst>
            <pc:docMk/>
            <pc:sldMk cId="1433287252" sldId="797"/>
            <ac:graphicFrameMk id="7" creationId="{00000000-0000-0000-0000-000000000000}"/>
          </ac:graphicFrameMkLst>
        </pc:graphicFrameChg>
      </pc:sldChg>
      <pc:sldChg chg="modSp mod">
        <pc:chgData name="Adrian Scrase" userId="c433f16e-0562-4556-87af-24c4f609effe" providerId="ADAL" clId="{FD03FB78-71A0-4EFC-B297-9CE7421E5DBC}" dt="2021-10-06T10:00:23.351" v="125" actId="14100"/>
        <pc:sldMkLst>
          <pc:docMk/>
          <pc:sldMk cId="3018594196" sldId="798"/>
        </pc:sldMkLst>
        <pc:spChg chg="mod">
          <ac:chgData name="Adrian Scrase" userId="c433f16e-0562-4556-87af-24c4f609effe" providerId="ADAL" clId="{FD03FB78-71A0-4EFC-B297-9CE7421E5DBC}" dt="2021-10-06T10:00:23.351" v="125" actId="14100"/>
          <ac:spMkLst>
            <pc:docMk/>
            <pc:sldMk cId="3018594196" sldId="798"/>
            <ac:spMk id="3" creationId="{81E0A6EB-5547-4484-8649-30D96C9CE8F3}"/>
          </ac:spMkLst>
        </pc:spChg>
        <pc:spChg chg="mod">
          <ac:chgData name="Adrian Scrase" userId="c433f16e-0562-4556-87af-24c4f609effe" providerId="ADAL" clId="{FD03FB78-71A0-4EFC-B297-9CE7421E5DBC}" dt="2021-10-06T09:59:00.454" v="106" actId="20577"/>
          <ac:spMkLst>
            <pc:docMk/>
            <pc:sldMk cId="3018594196" sldId="798"/>
            <ac:spMk id="16386" creationId="{00000000-0000-0000-0000-000000000000}"/>
          </ac:spMkLst>
        </pc:spChg>
      </pc:sldChg>
      <pc:sldChg chg="modSp mod">
        <pc:chgData name="Adrian Scrase" userId="c433f16e-0562-4556-87af-24c4f609effe" providerId="ADAL" clId="{FD03FB78-71A0-4EFC-B297-9CE7421E5DBC}" dt="2021-10-13T10:08:55.697" v="3703" actId="20577"/>
        <pc:sldMkLst>
          <pc:docMk/>
          <pc:sldMk cId="3440102656" sldId="800"/>
        </pc:sldMkLst>
        <pc:spChg chg="mod">
          <ac:chgData name="Adrian Scrase" userId="c433f16e-0562-4556-87af-24c4f609effe" providerId="ADAL" clId="{FD03FB78-71A0-4EFC-B297-9CE7421E5DBC}" dt="2021-10-13T10:08:55.697" v="3703" actId="20577"/>
          <ac:spMkLst>
            <pc:docMk/>
            <pc:sldMk cId="3440102656" sldId="800"/>
            <ac:spMk id="18435" creationId="{00000000-0000-0000-0000-000000000000}"/>
          </ac:spMkLst>
        </pc:spChg>
      </pc:sldChg>
      <pc:sldChg chg="addSp delSp modSp mod">
        <pc:chgData name="Adrian Scrase" userId="c433f16e-0562-4556-87af-24c4f609effe" providerId="ADAL" clId="{FD03FB78-71A0-4EFC-B297-9CE7421E5DBC}" dt="2021-10-06T11:59:00.652" v="399" actId="2711"/>
        <pc:sldMkLst>
          <pc:docMk/>
          <pc:sldMk cId="4248150909" sldId="839"/>
        </pc:sldMkLst>
        <pc:spChg chg="add del mod">
          <ac:chgData name="Adrian Scrase" userId="c433f16e-0562-4556-87af-24c4f609effe" providerId="ADAL" clId="{FD03FB78-71A0-4EFC-B297-9CE7421E5DBC}" dt="2021-10-06T11:56:54.204" v="329" actId="478"/>
          <ac:spMkLst>
            <pc:docMk/>
            <pc:sldMk cId="4248150909" sldId="839"/>
            <ac:spMk id="9" creationId="{AD0039EB-DA91-45F1-B228-50E5805A0D64}"/>
          </ac:spMkLst>
        </pc:spChg>
        <pc:spChg chg="add del mod">
          <ac:chgData name="Adrian Scrase" userId="c433f16e-0562-4556-87af-24c4f609effe" providerId="ADAL" clId="{FD03FB78-71A0-4EFC-B297-9CE7421E5DBC}" dt="2021-10-06T11:57:32.527" v="333" actId="478"/>
          <ac:spMkLst>
            <pc:docMk/>
            <pc:sldMk cId="4248150909" sldId="839"/>
            <ac:spMk id="10" creationId="{BEEE4471-0133-4DB0-8826-FA46E2261E3D}"/>
          </ac:spMkLst>
        </pc:spChg>
        <pc:spChg chg="del">
          <ac:chgData name="Adrian Scrase" userId="c433f16e-0562-4556-87af-24c4f609effe" providerId="ADAL" clId="{FD03FB78-71A0-4EFC-B297-9CE7421E5DBC}" dt="2021-10-06T11:54:52.869" v="142" actId="478"/>
          <ac:spMkLst>
            <pc:docMk/>
            <pc:sldMk cId="4248150909" sldId="839"/>
            <ac:spMk id="12" creationId="{13BEE667-5AF7-4119-97BD-3EE673106AAC}"/>
          </ac:spMkLst>
        </pc:spChg>
        <pc:spChg chg="add mod">
          <ac:chgData name="Adrian Scrase" userId="c433f16e-0562-4556-87af-24c4f609effe" providerId="ADAL" clId="{FD03FB78-71A0-4EFC-B297-9CE7421E5DBC}" dt="2021-10-06T11:59:00.652" v="399" actId="2711"/>
          <ac:spMkLst>
            <pc:docMk/>
            <pc:sldMk cId="4248150909" sldId="839"/>
            <ac:spMk id="13" creationId="{7776B673-D595-4D52-8234-80FE3A191011}"/>
          </ac:spMkLst>
        </pc:spChg>
        <pc:spChg chg="mod">
          <ac:chgData name="Adrian Scrase" userId="c433f16e-0562-4556-87af-24c4f609effe" providerId="ADAL" clId="{FD03FB78-71A0-4EFC-B297-9CE7421E5DBC}" dt="2021-10-06T11:58:41.247" v="396" actId="1076"/>
          <ac:spMkLst>
            <pc:docMk/>
            <pc:sldMk cId="4248150909" sldId="839"/>
            <ac:spMk id="18" creationId="{25BA9D68-0E35-4253-B42A-9CF5088B9FB3}"/>
          </ac:spMkLst>
        </pc:spChg>
        <pc:grpChg chg="add mod">
          <ac:chgData name="Adrian Scrase" userId="c433f16e-0562-4556-87af-24c4f609effe" providerId="ADAL" clId="{FD03FB78-71A0-4EFC-B297-9CE7421E5DBC}" dt="2021-10-06T11:57:37.651" v="334" actId="1076"/>
          <ac:grpSpMkLst>
            <pc:docMk/>
            <pc:sldMk cId="4248150909" sldId="839"/>
            <ac:grpSpMk id="11" creationId="{FA75FA58-2CC3-4420-B918-0625F76165FF}"/>
          </ac:grpSpMkLst>
        </pc:grpChg>
        <pc:picChg chg="add mod">
          <ac:chgData name="Adrian Scrase" userId="c433f16e-0562-4556-87af-24c4f609effe" providerId="ADAL" clId="{FD03FB78-71A0-4EFC-B297-9CE7421E5DBC}" dt="2021-10-06T11:58:47.997" v="398" actId="1076"/>
          <ac:picMkLst>
            <pc:docMk/>
            <pc:sldMk cId="4248150909" sldId="839"/>
            <ac:picMk id="8" creationId="{006255C2-0EE1-4308-8627-BFC943BB5AF9}"/>
          </ac:picMkLst>
        </pc:picChg>
        <pc:picChg chg="del">
          <ac:chgData name="Adrian Scrase" userId="c433f16e-0562-4556-87af-24c4f609effe" providerId="ADAL" clId="{FD03FB78-71A0-4EFC-B297-9CE7421E5DBC}" dt="2021-10-06T11:54:21.083" v="140" actId="478"/>
          <ac:picMkLst>
            <pc:docMk/>
            <pc:sldMk cId="4248150909" sldId="839"/>
            <ac:picMk id="14" creationId="{C5924933-9F0F-479E-97CB-ACAED0CD24B7}"/>
          </ac:picMkLst>
        </pc:picChg>
        <pc:picChg chg="add mod">
          <ac:chgData name="Adrian Scrase" userId="c433f16e-0562-4556-87af-24c4f609effe" providerId="ADAL" clId="{FD03FB78-71A0-4EFC-B297-9CE7421E5DBC}" dt="2021-10-06T11:57:26.968" v="332"/>
          <ac:picMkLst>
            <pc:docMk/>
            <pc:sldMk cId="4248150909" sldId="839"/>
            <ac:picMk id="15" creationId="{D89F88CC-1262-4423-B87D-C5D12460730A}"/>
          </ac:picMkLst>
        </pc:picChg>
        <pc:picChg chg="del">
          <ac:chgData name="Adrian Scrase" userId="c433f16e-0562-4556-87af-24c4f609effe" providerId="ADAL" clId="{FD03FB78-71A0-4EFC-B297-9CE7421E5DBC}" dt="2021-10-06T11:54:23.980" v="141" actId="478"/>
          <ac:picMkLst>
            <pc:docMk/>
            <pc:sldMk cId="4248150909" sldId="839"/>
            <ac:picMk id="16" creationId="{C2954838-DED7-4902-83D8-D643307E378D}"/>
          </ac:picMkLst>
        </pc:picChg>
      </pc:sldChg>
      <pc:sldChg chg="addSp delSp modSp">
        <pc:chgData name="Adrian Scrase" userId="c433f16e-0562-4556-87af-24c4f609effe" providerId="ADAL" clId="{FD03FB78-71A0-4EFC-B297-9CE7421E5DBC}" dt="2021-10-06T12:58:53.422" v="873" actId="14100"/>
        <pc:sldMkLst>
          <pc:docMk/>
          <pc:sldMk cId="1345506811" sldId="903"/>
        </pc:sldMkLst>
        <pc:picChg chg="add mod">
          <ac:chgData name="Adrian Scrase" userId="c433f16e-0562-4556-87af-24c4f609effe" providerId="ADAL" clId="{FD03FB78-71A0-4EFC-B297-9CE7421E5DBC}" dt="2021-10-06T12:58:53.422" v="873" actId="14100"/>
          <ac:picMkLst>
            <pc:docMk/>
            <pc:sldMk cId="1345506811" sldId="903"/>
            <ac:picMk id="2" creationId="{B167DA6F-AE0E-4D43-83D2-1F83AACA3EEF}"/>
          </ac:picMkLst>
        </pc:picChg>
        <pc:picChg chg="del">
          <ac:chgData name="Adrian Scrase" userId="c433f16e-0562-4556-87af-24c4f609effe" providerId="ADAL" clId="{FD03FB78-71A0-4EFC-B297-9CE7421E5DBC}" dt="2021-10-06T12:01:02.365" v="400" actId="478"/>
          <ac:picMkLst>
            <pc:docMk/>
            <pc:sldMk cId="1345506811" sldId="903"/>
            <ac:picMk id="1026" creationId="{F76BF98E-6A5A-4DFD-A42F-6A6AB23F3D41}"/>
          </ac:picMkLst>
        </pc:picChg>
      </pc:sldChg>
      <pc:sldChg chg="del">
        <pc:chgData name="Adrian Scrase" userId="c433f16e-0562-4556-87af-24c4f609effe" providerId="ADAL" clId="{FD03FB78-71A0-4EFC-B297-9CE7421E5DBC}" dt="2021-10-06T13:12:04.243" v="1500" actId="47"/>
        <pc:sldMkLst>
          <pc:docMk/>
          <pc:sldMk cId="310551097" sldId="915"/>
        </pc:sldMkLst>
      </pc:sldChg>
      <pc:sldChg chg="addSp delSp modSp mod">
        <pc:chgData name="Adrian Scrase" userId="c433f16e-0562-4556-87af-24c4f609effe" providerId="ADAL" clId="{FD03FB78-71A0-4EFC-B297-9CE7421E5DBC}" dt="2021-10-06T13:03:20.982" v="1022" actId="20577"/>
        <pc:sldMkLst>
          <pc:docMk/>
          <pc:sldMk cId="870318788" sldId="916"/>
        </pc:sldMkLst>
        <pc:spChg chg="mod">
          <ac:chgData name="Adrian Scrase" userId="c433f16e-0562-4556-87af-24c4f609effe" providerId="ADAL" clId="{FD03FB78-71A0-4EFC-B297-9CE7421E5DBC}" dt="2021-10-06T13:03:20.982" v="1022" actId="20577"/>
          <ac:spMkLst>
            <pc:docMk/>
            <pc:sldMk cId="870318788" sldId="916"/>
            <ac:spMk id="8" creationId="{E017D337-09AF-48CA-A25A-D77C0960B293}"/>
          </ac:spMkLst>
        </pc:spChg>
        <pc:spChg chg="mod">
          <ac:chgData name="Adrian Scrase" userId="c433f16e-0562-4556-87af-24c4f609effe" providerId="ADAL" clId="{FD03FB78-71A0-4EFC-B297-9CE7421E5DBC}" dt="2021-10-06T13:00:48.867" v="891" actId="20577"/>
          <ac:spMkLst>
            <pc:docMk/>
            <pc:sldMk cId="870318788" sldId="916"/>
            <ac:spMk id="20483" creationId="{00000000-0000-0000-0000-000000000000}"/>
          </ac:spMkLst>
        </pc:spChg>
        <pc:graphicFrameChg chg="add mod">
          <ac:chgData name="Adrian Scrase" userId="c433f16e-0562-4556-87af-24c4f609effe" providerId="ADAL" clId="{FD03FB78-71A0-4EFC-B297-9CE7421E5DBC}" dt="2021-10-06T13:00:40.432" v="878" actId="1076"/>
          <ac:graphicFrameMkLst>
            <pc:docMk/>
            <pc:sldMk cId="870318788" sldId="916"/>
            <ac:graphicFrameMk id="5" creationId="{AF51E184-7F98-454D-BA06-6FBE37DA9A5F}"/>
          </ac:graphicFrameMkLst>
        </pc:graphicFrameChg>
        <pc:graphicFrameChg chg="del">
          <ac:chgData name="Adrian Scrase" userId="c433f16e-0562-4556-87af-24c4f609effe" providerId="ADAL" clId="{FD03FB78-71A0-4EFC-B297-9CE7421E5DBC}" dt="2021-10-06T13:00:27.262" v="874" actId="478"/>
          <ac:graphicFrameMkLst>
            <pc:docMk/>
            <pc:sldMk cId="870318788" sldId="916"/>
            <ac:graphicFrameMk id="7" creationId="{E94F49FA-1901-4DA6-8786-AF9DAB5A79D6}"/>
          </ac:graphicFrameMkLst>
        </pc:graphicFrameChg>
      </pc:sldChg>
      <pc:sldChg chg="addSp delSp modSp mod">
        <pc:chgData name="Adrian Scrase" userId="c433f16e-0562-4556-87af-24c4f609effe" providerId="ADAL" clId="{FD03FB78-71A0-4EFC-B297-9CE7421E5DBC}" dt="2021-10-06T12:58:36.801" v="872" actId="20577"/>
        <pc:sldMkLst>
          <pc:docMk/>
          <pc:sldMk cId="2509127599" sldId="917"/>
        </pc:sldMkLst>
        <pc:spChg chg="add mod">
          <ac:chgData name="Adrian Scrase" userId="c433f16e-0562-4556-87af-24c4f609effe" providerId="ADAL" clId="{FD03FB78-71A0-4EFC-B297-9CE7421E5DBC}" dt="2021-10-06T12:58:20.488" v="843" actId="1076"/>
          <ac:spMkLst>
            <pc:docMk/>
            <pc:sldMk cId="2509127599" sldId="917"/>
            <ac:spMk id="6" creationId="{1AA4F5A6-39AD-4929-9D6E-A3EC01B92E3F}"/>
          </ac:spMkLst>
        </pc:spChg>
        <pc:spChg chg="mod">
          <ac:chgData name="Adrian Scrase" userId="c433f16e-0562-4556-87af-24c4f609effe" providerId="ADAL" clId="{FD03FB78-71A0-4EFC-B297-9CE7421E5DBC}" dt="2021-10-06T12:58:36.801" v="872" actId="20577"/>
          <ac:spMkLst>
            <pc:docMk/>
            <pc:sldMk cId="2509127599" sldId="917"/>
            <ac:spMk id="7" creationId="{30137308-5691-4735-90DE-A25E117BA311}"/>
          </ac:spMkLst>
        </pc:spChg>
        <pc:spChg chg="add del mod">
          <ac:chgData name="Adrian Scrase" userId="c433f16e-0562-4556-87af-24c4f609effe" providerId="ADAL" clId="{FD03FB78-71A0-4EFC-B297-9CE7421E5DBC}" dt="2021-10-06T12:56:13.343" v="751" actId="14100"/>
          <ac:spMkLst>
            <pc:docMk/>
            <pc:sldMk cId="2509127599" sldId="917"/>
            <ac:spMk id="12" creationId="{13BEE667-5AF7-4119-97BD-3EE673106AAC}"/>
          </ac:spMkLst>
        </pc:spChg>
        <pc:picChg chg="add mod">
          <ac:chgData name="Adrian Scrase" userId="c433f16e-0562-4556-87af-24c4f609effe" providerId="ADAL" clId="{FD03FB78-71A0-4EFC-B297-9CE7421E5DBC}" dt="2021-10-06T12:57:51.164" v="839" actId="1076"/>
          <ac:picMkLst>
            <pc:docMk/>
            <pc:sldMk cId="2509127599" sldId="917"/>
            <ac:picMk id="4" creationId="{63F6435A-D4D5-4954-A21C-C5B537EF441B}"/>
          </ac:picMkLst>
        </pc:picChg>
        <pc:picChg chg="add mod">
          <ac:chgData name="Adrian Scrase" userId="c433f16e-0562-4556-87af-24c4f609effe" providerId="ADAL" clId="{FD03FB78-71A0-4EFC-B297-9CE7421E5DBC}" dt="2021-10-06T12:58:16.600" v="842" actId="1076"/>
          <ac:picMkLst>
            <pc:docMk/>
            <pc:sldMk cId="2509127599" sldId="917"/>
            <ac:picMk id="5" creationId="{62DF4160-AFBF-4714-A190-6F2D80DBA5EF}"/>
          </ac:picMkLst>
        </pc:picChg>
      </pc:sldChg>
      <pc:sldChg chg="addSp delSp modSp mod ord">
        <pc:chgData name="Adrian Scrase" userId="c433f16e-0562-4556-87af-24c4f609effe" providerId="ADAL" clId="{FD03FB78-71A0-4EFC-B297-9CE7421E5DBC}" dt="2021-10-13T09:51:41.973" v="2879" actId="1076"/>
        <pc:sldMkLst>
          <pc:docMk/>
          <pc:sldMk cId="523772192" sldId="918"/>
        </pc:sldMkLst>
        <pc:spChg chg="add mod">
          <ac:chgData name="Adrian Scrase" userId="c433f16e-0562-4556-87af-24c4f609effe" providerId="ADAL" clId="{FD03FB78-71A0-4EFC-B297-9CE7421E5DBC}" dt="2021-10-13T09:51:41.973" v="2879" actId="1076"/>
          <ac:spMkLst>
            <pc:docMk/>
            <pc:sldMk cId="523772192" sldId="918"/>
            <ac:spMk id="4" creationId="{2053BF52-01D8-4AB6-B094-0AFA4A2330E7}"/>
          </ac:spMkLst>
        </pc:spChg>
        <pc:spChg chg="del mod">
          <ac:chgData name="Adrian Scrase" userId="c433f16e-0562-4556-87af-24c4f609effe" providerId="ADAL" clId="{FD03FB78-71A0-4EFC-B297-9CE7421E5DBC}" dt="2021-10-06T13:06:25.429" v="1064" actId="478"/>
          <ac:spMkLst>
            <pc:docMk/>
            <pc:sldMk cId="523772192" sldId="918"/>
            <ac:spMk id="9" creationId="{3E757D51-22FA-4E4F-B018-20B405926B9E}"/>
          </ac:spMkLst>
        </pc:spChg>
        <pc:spChg chg="mod">
          <ac:chgData name="Adrian Scrase" userId="c433f16e-0562-4556-87af-24c4f609effe" providerId="ADAL" clId="{FD03FB78-71A0-4EFC-B297-9CE7421E5DBC}" dt="2021-10-06T13:05:44.539" v="1059" actId="20577"/>
          <ac:spMkLst>
            <pc:docMk/>
            <pc:sldMk cId="523772192" sldId="918"/>
            <ac:spMk id="20483" creationId="{00000000-0000-0000-0000-000000000000}"/>
          </ac:spMkLst>
        </pc:spChg>
        <pc:graphicFrameChg chg="del">
          <ac:chgData name="Adrian Scrase" userId="c433f16e-0562-4556-87af-24c4f609effe" providerId="ADAL" clId="{FD03FB78-71A0-4EFC-B297-9CE7421E5DBC}" dt="2021-10-06T13:05:28.280" v="1023" actId="478"/>
          <ac:graphicFrameMkLst>
            <pc:docMk/>
            <pc:sldMk cId="523772192" sldId="918"/>
            <ac:graphicFrameMk id="5" creationId="{758CC5ED-83C5-4025-9EB2-14BA334E67E7}"/>
          </ac:graphicFrameMkLst>
        </pc:graphicFrameChg>
        <pc:graphicFrameChg chg="add mod">
          <ac:chgData name="Adrian Scrase" userId="c433f16e-0562-4556-87af-24c4f609effe" providerId="ADAL" clId="{FD03FB78-71A0-4EFC-B297-9CE7421E5DBC}" dt="2021-10-06T13:06:32.106" v="1065" actId="14100"/>
          <ac:graphicFrameMkLst>
            <pc:docMk/>
            <pc:sldMk cId="523772192" sldId="918"/>
            <ac:graphicFrameMk id="6" creationId="{9382F905-E17C-4C67-872D-B0307AA48375}"/>
          </ac:graphicFrameMkLst>
        </pc:graphicFrameChg>
      </pc:sldChg>
      <pc:sldChg chg="del">
        <pc:chgData name="Adrian Scrase" userId="c433f16e-0562-4556-87af-24c4f609effe" providerId="ADAL" clId="{FD03FB78-71A0-4EFC-B297-9CE7421E5DBC}" dt="2021-10-06T13:12:16.881" v="1501" actId="47"/>
        <pc:sldMkLst>
          <pc:docMk/>
          <pc:sldMk cId="1953063299" sldId="919"/>
        </pc:sldMkLst>
      </pc:sldChg>
      <pc:sldChg chg="modSp mod ord">
        <pc:chgData name="Adrian Scrase" userId="c433f16e-0562-4556-87af-24c4f609effe" providerId="ADAL" clId="{FD03FB78-71A0-4EFC-B297-9CE7421E5DBC}" dt="2021-10-06T13:50:49.155" v="2657"/>
        <pc:sldMkLst>
          <pc:docMk/>
          <pc:sldMk cId="3828033004" sldId="920"/>
        </pc:sldMkLst>
        <pc:spChg chg="mod">
          <ac:chgData name="Adrian Scrase" userId="c433f16e-0562-4556-87af-24c4f609effe" providerId="ADAL" clId="{FD03FB78-71A0-4EFC-B297-9CE7421E5DBC}" dt="2021-10-06T13:50:01.290" v="2651" actId="20577"/>
          <ac:spMkLst>
            <pc:docMk/>
            <pc:sldMk cId="3828033004" sldId="920"/>
            <ac:spMk id="4" creationId="{7BCF8E52-166C-4395-94C3-E149E15C8B53}"/>
          </ac:spMkLst>
        </pc:spChg>
      </pc:sldChg>
      <pc:sldChg chg="del">
        <pc:chgData name="Adrian Scrase" userId="c433f16e-0562-4556-87af-24c4f609effe" providerId="ADAL" clId="{FD03FB78-71A0-4EFC-B297-9CE7421E5DBC}" dt="2021-10-06T13:51:00.221" v="2658" actId="47"/>
        <pc:sldMkLst>
          <pc:docMk/>
          <pc:sldMk cId="4277541614" sldId="921"/>
        </pc:sldMkLst>
      </pc:sldChg>
      <pc:sldMasterChg chg="modSp mod">
        <pc:chgData name="Adrian Scrase" userId="c433f16e-0562-4556-87af-24c4f609effe" providerId="ADAL" clId="{FD03FB78-71A0-4EFC-B297-9CE7421E5DBC}" dt="2021-10-06T09:38:56.593" v="49" actId="20577"/>
        <pc:sldMasterMkLst>
          <pc:docMk/>
          <pc:sldMasterMk cId="0" sldId="2147483729"/>
        </pc:sldMasterMkLst>
        <pc:spChg chg="mod">
          <ac:chgData name="Adrian Scrase" userId="c433f16e-0562-4556-87af-24c4f609effe" providerId="ADAL" clId="{FD03FB78-71A0-4EFC-B297-9CE7421E5DBC}" dt="2021-10-06T09:38:56.593" v="49" actId="20577"/>
          <ac:spMkLst>
            <pc:docMk/>
            <pc:sldMasterMk cId="0" sldId="2147483729"/>
            <ac:spMk id="10" creationId="{00000000-0000-0000-0000-000000000000}"/>
          </ac:spMkLst>
        </pc:sp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Sept2021%20-%20Copy.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numRef>
              <c:f>CRs!$B$2:$J$2</c:f>
              <c:numCache>
                <c:formatCode>General</c:formatCode>
                <c:ptCount val="9"/>
                <c:pt idx="0">
                  <c:v>2013</c:v>
                </c:pt>
                <c:pt idx="1">
                  <c:v>2014</c:v>
                </c:pt>
                <c:pt idx="2">
                  <c:v>2015</c:v>
                </c:pt>
                <c:pt idx="3">
                  <c:v>2016</c:v>
                </c:pt>
                <c:pt idx="4">
                  <c:v>2017</c:v>
                </c:pt>
                <c:pt idx="5">
                  <c:v>2018</c:v>
                </c:pt>
                <c:pt idx="6">
                  <c:v>2019</c:v>
                </c:pt>
                <c:pt idx="7">
                  <c:v>2020</c:v>
                </c:pt>
                <c:pt idx="8">
                  <c:v>2021</c:v>
                </c:pt>
              </c:numCache>
            </c:numRef>
          </c:cat>
          <c:val>
            <c:numRef>
              <c:f>CRs!$B$19:$J$19</c:f>
              <c:numCache>
                <c:formatCode>0</c:formatCode>
                <c:ptCount val="9"/>
                <c:pt idx="0">
                  <c:v>8022</c:v>
                </c:pt>
                <c:pt idx="1">
                  <c:v>8430</c:v>
                </c:pt>
                <c:pt idx="2">
                  <c:v>7964</c:v>
                </c:pt>
                <c:pt idx="3">
                  <c:v>9683</c:v>
                </c:pt>
                <c:pt idx="4">
                  <c:v>9121</c:v>
                </c:pt>
                <c:pt idx="5">
                  <c:v>11887</c:v>
                </c:pt>
                <c:pt idx="6">
                  <c:v>14467</c:v>
                </c:pt>
                <c:pt idx="7">
                  <c:v>14907.333333333334</c:v>
                </c:pt>
                <c:pt idx="8">
                  <c:v>15649</c:v>
                </c:pt>
              </c:numCache>
            </c:numRef>
          </c:val>
          <c:smooth val="0"/>
          <c:extLst>
            <c:ext xmlns:c16="http://schemas.microsoft.com/office/drawing/2014/chart" uri="{C3380CC4-5D6E-409C-BE32-E72D297353CC}">
              <c16:uniqueId val="{00000002-7FE4-4328-B211-9C07B4FE6B23}"/>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hPercent val="86"/>
      <c:rotY val="20"/>
      <c:depthPercent val="500"/>
      <c:rAngAx val="1"/>
    </c:view3D>
    <c:floor>
      <c:thickness val="0"/>
      <c:spPr>
        <a:noFill/>
        <a:ln w="6350">
          <a:noFill/>
        </a:ln>
      </c:spPr>
    </c:floor>
    <c:sideWall>
      <c:thickness val="0"/>
      <c:spPr>
        <a:noFill/>
        <a:ln w="25400">
          <a:noFill/>
        </a:ln>
      </c:spPr>
    </c:sideWall>
    <c:backWall>
      <c:thickness val="0"/>
      <c:spPr>
        <a:noFill/>
        <a:ln w="25400">
          <a:noFill/>
        </a:ln>
      </c:spPr>
    </c:backWall>
    <c:plotArea>
      <c:layout>
        <c:manualLayout>
          <c:layoutTarget val="inner"/>
          <c:xMode val="edge"/>
          <c:yMode val="edge"/>
          <c:x val="7.3637702503681887E-2"/>
          <c:y val="1.5254237288135594E-2"/>
          <c:w val="0.91163475699558172"/>
          <c:h val="0.90508474576271192"/>
        </c:manualLayout>
      </c:layout>
      <c:bar3DChart>
        <c:barDir val="col"/>
        <c:grouping val="clustered"/>
        <c:varyColors val="0"/>
        <c:ser>
          <c:idx val="0"/>
          <c:order val="0"/>
          <c:tx>
            <c:strRef>
              <c:f>Sheet1!$A$2</c:f>
              <c:strCache>
                <c:ptCount val="1"/>
              </c:strCache>
            </c:strRef>
          </c:tx>
          <c:spPr>
            <a:solidFill>
              <a:srgbClr val="99CCFF"/>
            </a:solidFill>
            <a:ln w="5893">
              <a:solidFill>
                <a:srgbClr val="000000"/>
              </a:solidFill>
              <a:prstDash val="solid"/>
            </a:ln>
          </c:spPr>
          <c:invertIfNegative val="0"/>
          <c:dLbls>
            <c:numFmt formatCode="0" sourceLinked="0"/>
            <c:spPr>
              <a:noFill/>
              <a:ln w="11786">
                <a:noFill/>
              </a:ln>
            </c:spPr>
            <c:txPr>
              <a:bodyPr wrap="square" lIns="38100" tIns="19050" rIns="38100" bIns="19050" anchor="ctr">
                <a:spAutoFit/>
              </a:bodyPr>
              <a:lstStyle/>
              <a:p>
                <a:pPr>
                  <a:defRPr sz="789" b="1" i="0" u="none" strike="noStrike" baseline="0">
                    <a:solidFill>
                      <a:srgbClr val="000000"/>
                    </a:solidFill>
                    <a:latin typeface="Arial"/>
                    <a:ea typeface="Arial"/>
                    <a:cs typeface="Arial"/>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numRef>
              <c:f>Sheet1!$B$1:$T$1</c:f>
              <c:numCache>
                <c:formatCode>General</c:formatCode>
                <c:ptCount val="15"/>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numCache>
            </c:numRef>
          </c:cat>
          <c:val>
            <c:numRef>
              <c:f>Sheet1!$B$2:$T$2</c:f>
              <c:numCache>
                <c:formatCode>General</c:formatCode>
                <c:ptCount val="15"/>
                <c:pt idx="0">
                  <c:v>350</c:v>
                </c:pt>
                <c:pt idx="1">
                  <c:v>372</c:v>
                </c:pt>
                <c:pt idx="2">
                  <c:v>375</c:v>
                </c:pt>
                <c:pt idx="3">
                  <c:v>384</c:v>
                </c:pt>
                <c:pt idx="4">
                  <c:v>399</c:v>
                </c:pt>
                <c:pt idx="5">
                  <c:v>401</c:v>
                </c:pt>
                <c:pt idx="6">
                  <c:v>408</c:v>
                </c:pt>
                <c:pt idx="7">
                  <c:v>473</c:v>
                </c:pt>
                <c:pt idx="8">
                  <c:v>566</c:v>
                </c:pt>
                <c:pt idx="9">
                  <c:v>583</c:v>
                </c:pt>
                <c:pt idx="10">
                  <c:v>606</c:v>
                </c:pt>
                <c:pt idx="11">
                  <c:v>685</c:v>
                </c:pt>
                <c:pt idx="12">
                  <c:v>719</c:v>
                </c:pt>
                <c:pt idx="13">
                  <c:v>764</c:v>
                </c:pt>
                <c:pt idx="14">
                  <c:v>775</c:v>
                </c:pt>
              </c:numCache>
            </c:numRef>
          </c:val>
          <c:extLst>
            <c:ext xmlns:c16="http://schemas.microsoft.com/office/drawing/2014/chart" uri="{C3380CC4-5D6E-409C-BE32-E72D297353CC}">
              <c16:uniqueId val="{00000000-087B-4FC9-956A-E8455ED86D91}"/>
            </c:ext>
          </c:extLst>
        </c:ser>
        <c:dLbls>
          <c:showLegendKey val="0"/>
          <c:showVal val="0"/>
          <c:showCatName val="0"/>
          <c:showSerName val="0"/>
          <c:showPercent val="0"/>
          <c:showBubbleSize val="0"/>
        </c:dLbls>
        <c:gapWidth val="150"/>
        <c:gapDepth val="0"/>
        <c:shape val="box"/>
        <c:axId val="237681776"/>
        <c:axId val="1"/>
        <c:axId val="0"/>
      </c:bar3DChart>
      <c:catAx>
        <c:axId val="237681776"/>
        <c:scaling>
          <c:orientation val="minMax"/>
        </c:scaling>
        <c:delete val="0"/>
        <c:axPos val="b"/>
        <c:numFmt formatCode="General" sourceLinked="1"/>
        <c:majorTickMark val="out"/>
        <c:minorTickMark val="none"/>
        <c:tickLblPos val="low"/>
        <c:spPr>
          <a:ln w="2946">
            <a:noFill/>
          </a:ln>
        </c:spPr>
        <c:txPr>
          <a:bodyPr rot="0" vert="horz"/>
          <a:lstStyle/>
          <a:p>
            <a:pPr>
              <a:defRPr sz="557" b="1" i="0" u="none" strike="noStrike" baseline="0">
                <a:solidFill>
                  <a:srgbClr val="000000"/>
                </a:solidFill>
                <a:latin typeface="Arial"/>
                <a:ea typeface="Arial"/>
                <a:cs typeface="Arial"/>
              </a:defRPr>
            </a:pPr>
            <a:endParaRPr lang="en-US"/>
          </a:p>
        </c:txPr>
        <c:crossAx val="1"/>
        <c:crosses val="autoZero"/>
        <c:auto val="1"/>
        <c:lblAlgn val="ctr"/>
        <c:lblOffset val="100"/>
        <c:tickLblSkip val="1"/>
        <c:tickMarkSkip val="1"/>
        <c:noMultiLvlLbl val="0"/>
      </c:catAx>
      <c:valAx>
        <c:axId val="1"/>
        <c:scaling>
          <c:orientation val="minMax"/>
        </c:scaling>
        <c:delete val="0"/>
        <c:axPos val="l"/>
        <c:numFmt formatCode="0;[Red]0" sourceLinked="0"/>
        <c:majorTickMark val="out"/>
        <c:minorTickMark val="none"/>
        <c:tickLblPos val="nextTo"/>
        <c:spPr>
          <a:ln w="1473">
            <a:solidFill>
              <a:srgbClr val="000000"/>
            </a:solidFill>
            <a:prstDash val="solid"/>
          </a:ln>
        </c:spPr>
        <c:txPr>
          <a:bodyPr rot="0" vert="horz"/>
          <a:lstStyle/>
          <a:p>
            <a:pPr>
              <a:defRPr sz="557" b="1" i="0" u="none" strike="noStrike" baseline="0">
                <a:solidFill>
                  <a:srgbClr val="000000"/>
                </a:solidFill>
                <a:latin typeface="Arial"/>
                <a:ea typeface="Arial"/>
                <a:cs typeface="Arial"/>
              </a:defRPr>
            </a:pPr>
            <a:endParaRPr lang="en-US"/>
          </a:p>
        </c:txPr>
        <c:crossAx val="237681776"/>
        <c:crosses val="autoZero"/>
        <c:crossBetween val="between"/>
        <c:majorUnit val="100"/>
        <c:minorUnit val="50"/>
      </c:valAx>
      <c:spPr>
        <a:noFill/>
        <a:ln w="11786">
          <a:noFill/>
        </a:ln>
      </c:spPr>
    </c:plotArea>
    <c:plotVisOnly val="1"/>
    <c:dispBlanksAs val="gap"/>
    <c:showDLblsOverMax val="0"/>
  </c:chart>
  <c:spPr>
    <a:solidFill>
      <a:srgbClr val="FFFFFF"/>
    </a:solidFill>
    <a:ln w="9525" cap="flat" cmpd="sng" algn="ctr">
      <a:solidFill>
        <a:srgbClr val="000000"/>
      </a:solidFill>
      <a:prstDash val="solid"/>
      <a:miter lim="800000"/>
      <a:headEnd type="none" w="med" len="med"/>
      <a:tailEnd type="none" w="med" len="med"/>
      <a:extLst>
        <a:ext uri="{C807C97D-BFC1-408E-A445-0C87EB9F89A2}">
          <ask:lineSketchStyleProps xmlns:ask="http://schemas.microsoft.com/office/drawing/2018/sketchyshapes" sd="0">
            <a:custGeom>
              <a:avLst/>
              <a:gdLst/>
              <a:ahLst/>
              <a:cxnLst/>
              <a:rect l="0" t="0" r="0" b="0"/>
              <a:pathLst/>
            </a:custGeom>
            <ask:type/>
          </ask:lineSketchStyleProps>
        </a:ext>
      </a:extLst>
    </a:ln>
  </c:spPr>
  <c:txPr>
    <a:bodyPr/>
    <a:lstStyle/>
    <a:p>
      <a:pPr>
        <a:defRPr sz="789" b="1" i="0" u="none" strike="noStrike" baseline="0">
          <a:solidFill>
            <a:srgbClr val="000000"/>
          </a:solidFill>
          <a:latin typeface="Arial"/>
          <a:ea typeface="Arial"/>
          <a:cs typeface="Arial"/>
        </a:defRPr>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Individual Members</c:v>
                </c:pt>
              </c:strCache>
            </c:strRef>
          </c:tx>
          <c:dPt>
            <c:idx val="0"/>
            <c:bubble3D val="0"/>
            <c:extLst>
              <c:ext xmlns:c16="http://schemas.microsoft.com/office/drawing/2014/chart" uri="{C3380CC4-5D6E-409C-BE32-E72D297353CC}">
                <c16:uniqueId val="{00000000-9707-4124-80CC-5F9AD5CB556C}"/>
              </c:ext>
            </c:extLst>
          </c:dPt>
          <c:dPt>
            <c:idx val="1"/>
            <c:bubble3D val="0"/>
            <c:extLst>
              <c:ext xmlns:c16="http://schemas.microsoft.com/office/drawing/2014/chart" uri="{C3380CC4-5D6E-409C-BE32-E72D297353CC}">
                <c16:uniqueId val="{00000001-9707-4124-80CC-5F9AD5CB556C}"/>
              </c:ext>
            </c:extLst>
          </c:dPt>
          <c:dPt>
            <c:idx val="2"/>
            <c:bubble3D val="0"/>
            <c:extLst>
              <c:ext xmlns:c16="http://schemas.microsoft.com/office/drawing/2014/chart" uri="{C3380CC4-5D6E-409C-BE32-E72D297353CC}">
                <c16:uniqueId val="{00000002-9707-4124-80CC-5F9AD5CB556C}"/>
              </c:ext>
            </c:extLst>
          </c:dPt>
          <c:dPt>
            <c:idx val="3"/>
            <c:bubble3D val="0"/>
            <c:extLst>
              <c:ext xmlns:c16="http://schemas.microsoft.com/office/drawing/2014/chart" uri="{C3380CC4-5D6E-409C-BE32-E72D297353CC}">
                <c16:uniqueId val="{00000003-9707-4124-80CC-5F9AD5CB556C}"/>
              </c:ext>
            </c:extLst>
          </c:dPt>
          <c:dPt>
            <c:idx val="4"/>
            <c:bubble3D val="0"/>
            <c:extLst>
              <c:ext xmlns:c16="http://schemas.microsoft.com/office/drawing/2014/chart" uri="{C3380CC4-5D6E-409C-BE32-E72D297353CC}">
                <c16:uniqueId val="{00000004-9707-4124-80CC-5F9AD5CB556C}"/>
              </c:ext>
            </c:extLst>
          </c:dPt>
          <c:dPt>
            <c:idx val="5"/>
            <c:bubble3D val="0"/>
            <c:extLst>
              <c:ext xmlns:c16="http://schemas.microsoft.com/office/drawing/2014/chart" uri="{C3380CC4-5D6E-409C-BE32-E72D297353CC}">
                <c16:uniqueId val="{00000005-9707-4124-80CC-5F9AD5CB556C}"/>
              </c:ext>
            </c:extLst>
          </c:dPt>
          <c:dPt>
            <c:idx val="6"/>
            <c:bubble3D val="0"/>
            <c:extLst>
              <c:ext xmlns:c16="http://schemas.microsoft.com/office/drawing/2014/chart" uri="{C3380CC4-5D6E-409C-BE32-E72D297353CC}">
                <c16:uniqueId val="{00000006-9707-4124-80CC-5F9AD5CB556C}"/>
              </c:ext>
            </c:extLst>
          </c:dPt>
          <c:dLbls>
            <c:spPr>
              <a:noFill/>
              <a:ln w="25344">
                <a:noFill/>
              </a:ln>
            </c:spPr>
            <c:txPr>
              <a:bodyPr wrap="square" lIns="38100" tIns="19050" rIns="38100" bIns="19050" anchor="ctr">
                <a:spAutoFit/>
              </a:bodyPr>
              <a:lstStyle/>
              <a:p>
                <a:pPr>
                  <a:defRPr sz="1400" baseline="0"/>
                </a:pPr>
                <a:endParaRPr lang="en-US"/>
              </a:p>
            </c:txPr>
            <c:dLblPos val="outEnd"/>
            <c:showLegendKey val="0"/>
            <c:showVal val="1"/>
            <c:showCatName val="0"/>
            <c:showSerName val="0"/>
            <c:showPercent val="0"/>
            <c:showBubbleSize val="0"/>
            <c:showLeaderLines val="1"/>
            <c:extLst>
              <c:ext xmlns:c15="http://schemas.microsoft.com/office/drawing/2012/chart" uri="{CE6537A1-D6FC-4f65-9D91-7224C49458BB}"/>
            </c:extLst>
          </c:dLbls>
          <c:cat>
            <c:strRef>
              <c:f>Sheet1!$A$2:$A$8</c:f>
              <c:strCache>
                <c:ptCount val="7"/>
                <c:pt idx="0">
                  <c:v>ARIB</c:v>
                </c:pt>
                <c:pt idx="1">
                  <c:v>ATIS</c:v>
                </c:pt>
                <c:pt idx="2">
                  <c:v>CCSA</c:v>
                </c:pt>
                <c:pt idx="3">
                  <c:v>ETSI</c:v>
                </c:pt>
                <c:pt idx="4">
                  <c:v>TSDSI</c:v>
                </c:pt>
                <c:pt idx="5">
                  <c:v>TTA</c:v>
                </c:pt>
                <c:pt idx="6">
                  <c:v>TTC</c:v>
                </c:pt>
              </c:strCache>
            </c:strRef>
          </c:cat>
          <c:val>
            <c:numRef>
              <c:f>Sheet1!$B$2:$B$8</c:f>
              <c:numCache>
                <c:formatCode>General</c:formatCode>
                <c:ptCount val="7"/>
                <c:pt idx="0">
                  <c:v>29</c:v>
                </c:pt>
                <c:pt idx="1">
                  <c:v>63</c:v>
                </c:pt>
                <c:pt idx="2">
                  <c:v>152</c:v>
                </c:pt>
                <c:pt idx="3">
                  <c:v>439</c:v>
                </c:pt>
                <c:pt idx="4">
                  <c:v>55</c:v>
                </c:pt>
                <c:pt idx="5">
                  <c:v>26</c:v>
                </c:pt>
                <c:pt idx="6">
                  <c:v>11</c:v>
                </c:pt>
              </c:numCache>
            </c:numRef>
          </c:val>
          <c:extLst>
            <c:ext xmlns:c16="http://schemas.microsoft.com/office/drawing/2014/chart" uri="{C3380CC4-5D6E-409C-BE32-E72D297353CC}">
              <c16:uniqueId val="{00000007-9707-4124-80CC-5F9AD5CB556C}"/>
            </c:ext>
          </c:extLst>
        </c:ser>
        <c:dLbls>
          <c:showLegendKey val="0"/>
          <c:showVal val="0"/>
          <c:showCatName val="0"/>
          <c:showSerName val="0"/>
          <c:showPercent val="0"/>
          <c:showBubbleSize val="0"/>
          <c:showLeaderLines val="1"/>
        </c:dLbls>
        <c:firstSliceAng val="0"/>
      </c:pieChart>
      <c:spPr>
        <a:noFill/>
        <a:ln w="25344">
          <a:noFill/>
        </a:ln>
      </c:spPr>
    </c:plotArea>
    <c:legend>
      <c:legendPos val="r"/>
      <c:layout>
        <c:manualLayout>
          <c:xMode val="edge"/>
          <c:yMode val="edge"/>
          <c:x val="3.2067685279597663E-2"/>
          <c:y val="0.19017755538296499"/>
          <c:w val="0.13876566433174853"/>
          <c:h val="0.60714505882294134"/>
        </c:manualLayout>
      </c:layout>
      <c:overlay val="1"/>
      <c:txPr>
        <a:bodyPr/>
        <a:lstStyle/>
        <a:p>
          <a:pPr>
            <a:defRPr sz="1400" baseline="0"/>
          </a:pPr>
          <a:endParaRPr lang="en-US"/>
        </a:p>
      </c:txPr>
    </c:legend>
    <c:plotVisOnly val="1"/>
    <c:dispBlanksAs val="zero"/>
    <c:showDLblsOverMax val="0"/>
  </c:chart>
  <c:txPr>
    <a:bodyPr/>
    <a:lstStyle/>
    <a:p>
      <a:pPr>
        <a:defRPr sz="1796"/>
      </a:pPr>
      <a:endParaRPr lang="en-US"/>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C2DD2AD9-7AD3-48DA-8614-E971AAC94E0C}" type="datetime1">
              <a:rPr lang="en-US" altLang="en-US"/>
              <a:pPr>
                <a:defRPr/>
              </a:pPr>
              <a:t>4/20/2022</a:t>
            </a:fld>
            <a:endParaRPr lang="en-US" altLang="en-US"/>
          </a:p>
        </p:txBody>
      </p:sp>
      <p:sp>
        <p:nvSpPr>
          <p:cNvPr id="9220" name="Rectangle 4"/>
          <p:cNvSpPr>
            <a:spLocks noGrp="1" noChangeArrowheads="1"/>
          </p:cNvSpPr>
          <p:nvPr>
            <p:ph type="ftr" sz="quarter" idx="2"/>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3F05E788-4F02-412A-BED1-4ADD96A4B95C}" type="slidenum">
              <a:rPr lang="en-GB" altLang="en-US"/>
              <a:pPr/>
              <a:t>‹#›</a:t>
            </a:fld>
            <a:endParaRPr lang="en-GB" altLang="en-US"/>
          </a:p>
        </p:txBody>
      </p:sp>
    </p:spTree>
    <p:extLst>
      <p:ext uri="{BB962C8B-B14F-4D97-AF65-F5344CB8AC3E}">
        <p14:creationId xmlns:p14="http://schemas.microsoft.com/office/powerpoint/2010/main" val="205953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09"/>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defRPr>
            </a:lvl1pPr>
          </a:lstStyle>
          <a:p>
            <a:pPr>
              <a:defRPr/>
            </a:pPr>
            <a:fld id="{29FC187E-5548-4C78-B8AD-545FDF6FBC6A}" type="datetime1">
              <a:rPr lang="en-US" altLang="en-US"/>
              <a:pPr>
                <a:defRPr/>
              </a:pPr>
              <a:t>4/20/2022</a:t>
            </a:fld>
            <a:endParaRPr lang="en-US" altLang="en-US"/>
          </a:p>
        </p:txBody>
      </p:sp>
      <p:sp>
        <p:nvSpPr>
          <p:cNvPr id="3076"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p:spPr>
      </p:sp>
      <p:sp>
        <p:nvSpPr>
          <p:cNvPr id="4101" name="Rectangle 5"/>
          <p:cNvSpPr>
            <a:spLocks noGrp="1" noChangeArrowheads="1"/>
          </p:cNvSpPr>
          <p:nvPr>
            <p:ph type="body" sz="quarter" idx="3"/>
          </p:nvPr>
        </p:nvSpPr>
        <p:spPr bwMode="auto">
          <a:xfrm>
            <a:off x="906463" y="4715709"/>
            <a:ext cx="4984750" cy="446809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29831"/>
            <a:ext cx="2946400" cy="496808"/>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fld id="{D94D99E1-D1D1-44F6-A441-19A52C6F646C}" type="slidenum">
              <a:rPr lang="en-GB" altLang="en-US"/>
              <a:pPr/>
              <a:t>‹#›</a:t>
            </a:fld>
            <a:endParaRPr lang="en-GB" altLang="en-US"/>
          </a:p>
        </p:txBody>
      </p:sp>
    </p:spTree>
    <p:extLst>
      <p:ext uri="{BB962C8B-B14F-4D97-AF65-F5344CB8AC3E}">
        <p14:creationId xmlns:p14="http://schemas.microsoft.com/office/powerpoint/2010/main" val="29168687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ＭＳ Ｐゴシック" charset="0"/>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28688">
              <a:defRPr sz="1000">
                <a:solidFill>
                  <a:schemeClr val="tx1"/>
                </a:solidFill>
                <a:latin typeface="Arial" panose="020B0604020202020204" pitchFamily="34" charset="0"/>
              </a:defRPr>
            </a:lvl1pPr>
            <a:lvl2pPr marL="741363" indent="-284163" defTabSz="928688">
              <a:defRPr sz="1000">
                <a:solidFill>
                  <a:schemeClr val="tx1"/>
                </a:solidFill>
                <a:latin typeface="Arial" panose="020B0604020202020204" pitchFamily="34" charset="0"/>
              </a:defRPr>
            </a:lvl2pPr>
            <a:lvl3pPr marL="1139825" indent="-227013" defTabSz="928688">
              <a:defRPr sz="1000">
                <a:solidFill>
                  <a:schemeClr val="tx1"/>
                </a:solidFill>
                <a:latin typeface="Arial" panose="020B0604020202020204" pitchFamily="34" charset="0"/>
              </a:defRPr>
            </a:lvl3pPr>
            <a:lvl4pPr marL="1597025" indent="-227013" defTabSz="928688">
              <a:defRPr sz="1000">
                <a:solidFill>
                  <a:schemeClr val="tx1"/>
                </a:solidFill>
                <a:latin typeface="Arial" panose="020B0604020202020204" pitchFamily="34" charset="0"/>
              </a:defRPr>
            </a:lvl4pPr>
            <a:lvl5pPr marL="2054225" indent="-227013" defTabSz="928688">
              <a:defRPr sz="1000">
                <a:solidFill>
                  <a:schemeClr val="tx1"/>
                </a:solidFill>
                <a:latin typeface="Arial" panose="020B0604020202020204" pitchFamily="34" charset="0"/>
              </a:defRPr>
            </a:lvl5pPr>
            <a:lvl6pPr marL="2511425" indent="-227013" defTabSz="928688" eaLnBrk="0" fontAlgn="base" hangingPunct="0">
              <a:spcBef>
                <a:spcPct val="0"/>
              </a:spcBef>
              <a:spcAft>
                <a:spcPct val="0"/>
              </a:spcAft>
              <a:defRPr sz="1000">
                <a:solidFill>
                  <a:schemeClr val="tx1"/>
                </a:solidFill>
                <a:latin typeface="Arial" panose="020B0604020202020204" pitchFamily="34" charset="0"/>
              </a:defRPr>
            </a:lvl6pPr>
            <a:lvl7pPr marL="2968625" indent="-227013" defTabSz="928688" eaLnBrk="0" fontAlgn="base" hangingPunct="0">
              <a:spcBef>
                <a:spcPct val="0"/>
              </a:spcBef>
              <a:spcAft>
                <a:spcPct val="0"/>
              </a:spcAft>
              <a:defRPr sz="1000">
                <a:solidFill>
                  <a:schemeClr val="tx1"/>
                </a:solidFill>
                <a:latin typeface="Arial" panose="020B0604020202020204" pitchFamily="34" charset="0"/>
              </a:defRPr>
            </a:lvl7pPr>
            <a:lvl8pPr marL="3425825" indent="-227013" defTabSz="928688" eaLnBrk="0" fontAlgn="base" hangingPunct="0">
              <a:spcBef>
                <a:spcPct val="0"/>
              </a:spcBef>
              <a:spcAft>
                <a:spcPct val="0"/>
              </a:spcAft>
              <a:defRPr sz="1000">
                <a:solidFill>
                  <a:schemeClr val="tx1"/>
                </a:solidFill>
                <a:latin typeface="Arial" panose="020B0604020202020204" pitchFamily="34" charset="0"/>
              </a:defRPr>
            </a:lvl8pPr>
            <a:lvl9pPr marL="3883025" indent="-227013" defTabSz="928688" eaLnBrk="0" fontAlgn="base" hangingPunct="0">
              <a:spcBef>
                <a:spcPct val="0"/>
              </a:spcBef>
              <a:spcAft>
                <a:spcPct val="0"/>
              </a:spcAft>
              <a:defRPr sz="1000">
                <a:solidFill>
                  <a:schemeClr val="tx1"/>
                </a:solidFill>
                <a:latin typeface="Arial" panose="020B0604020202020204" pitchFamily="34" charset="0"/>
              </a:defRPr>
            </a:lvl9pPr>
          </a:lstStyle>
          <a:p>
            <a:fld id="{00C02FD2-48D0-487F-B78C-00B3355487E6}"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p:cNvSpPr>
            <a:spLocks noGrp="1" noRot="1" noChangeAspect="1" noChangeArrowheads="1" noTextEdit="1"/>
          </p:cNvSpPr>
          <p:nvPr>
            <p:ph type="sldImg"/>
          </p:nvPr>
        </p:nvSpPr>
        <p:spPr>
          <a:xfrm>
            <a:off x="90488" y="742950"/>
            <a:ext cx="6618287" cy="3724275"/>
          </a:xfrm>
          <a:ln/>
        </p:spPr>
      </p:sp>
      <p:sp>
        <p:nvSpPr>
          <p:cNvPr id="6148" name="Rectangle 3"/>
          <p:cNvSpPr>
            <a:spLocks noGrp="1" noChangeArrowheads="1"/>
          </p:cNvSpPr>
          <p:nvPr>
            <p:ph type="body" idx="1"/>
          </p:nvPr>
        </p:nvSpPr>
        <p:spPr>
          <a:xfrm>
            <a:off x="904875" y="4715710"/>
            <a:ext cx="4987925" cy="4466511"/>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3658562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7</a:t>
            </a:fld>
            <a:endParaRPr lang="en-GB" altLang="en-US"/>
          </a:p>
        </p:txBody>
      </p:sp>
    </p:spTree>
    <p:extLst>
      <p:ext uri="{BB962C8B-B14F-4D97-AF65-F5344CB8AC3E}">
        <p14:creationId xmlns:p14="http://schemas.microsoft.com/office/powerpoint/2010/main" val="989027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8</a:t>
            </a:fld>
            <a:endParaRPr lang="en-GB" altLang="en-US"/>
          </a:p>
        </p:txBody>
      </p:sp>
    </p:spTree>
    <p:extLst>
      <p:ext uri="{BB962C8B-B14F-4D97-AF65-F5344CB8AC3E}">
        <p14:creationId xmlns:p14="http://schemas.microsoft.com/office/powerpoint/2010/main" val="980239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94D99E1-D1D1-44F6-A441-19A52C6F646C}" type="slidenum">
              <a:rPr lang="en-GB" altLang="en-US" smtClean="0"/>
              <a:pPr/>
              <a:t>9</a:t>
            </a:fld>
            <a:endParaRPr lang="en-GB" altLang="en-US"/>
          </a:p>
        </p:txBody>
      </p:sp>
    </p:spTree>
    <p:extLst>
      <p:ext uri="{BB962C8B-B14F-4D97-AF65-F5344CB8AC3E}">
        <p14:creationId xmlns:p14="http://schemas.microsoft.com/office/powerpoint/2010/main" val="10060520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4"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5" name="TextBox 4"/>
          <p:cNvSpPr txBox="1"/>
          <p:nvPr/>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CCW 2017 </a:t>
            </a:r>
            <a:r>
              <a:rPr lang="mr-IN" altLang="en-US" dirty="0">
                <a:solidFill>
                  <a:schemeClr val="bg1"/>
                </a:solidFill>
              </a:rPr>
              <a:t>–</a:t>
            </a:r>
            <a:r>
              <a:rPr lang="en-GB" altLang="en-US" dirty="0">
                <a:solidFill>
                  <a:schemeClr val="bg1"/>
                </a:solidFill>
              </a:rPr>
              <a:t> Hong Kong </a:t>
            </a:r>
            <a:r>
              <a:rPr lang="mr-IN" altLang="en-US" dirty="0">
                <a:solidFill>
                  <a:schemeClr val="bg1"/>
                </a:solidFill>
              </a:rPr>
              <a:t>–</a:t>
            </a:r>
            <a:r>
              <a:rPr lang="en-GB" altLang="en-US" dirty="0">
                <a:solidFill>
                  <a:schemeClr val="bg1"/>
                </a:solidFill>
              </a:rPr>
              <a:t>18</a:t>
            </a:r>
            <a:r>
              <a:rPr lang="en-GB" altLang="en-US" baseline="0" dirty="0">
                <a:solidFill>
                  <a:schemeClr val="bg1"/>
                </a:solidFill>
              </a:rPr>
              <a:t> May </a:t>
            </a:r>
            <a:r>
              <a:rPr lang="en-GB" altLang="en-US" dirty="0">
                <a:solidFill>
                  <a:schemeClr val="bg1"/>
                </a:solidFill>
              </a:rPr>
              <a:t>2017</a:t>
            </a:r>
            <a:endParaRPr lang="en-GB" altLang="en-US" sz="800" dirty="0">
              <a:solidFill>
                <a:schemeClr val="bg1"/>
              </a:solidFill>
            </a:endParaRPr>
          </a:p>
        </p:txBody>
      </p:sp>
      <p:sp>
        <p:nvSpPr>
          <p:cNvPr id="6"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7" name="Picture 10" descr="3GPP_TM_RD.jpg"/>
          <p:cNvPicPr>
            <a:picLocks noChangeAspect="1"/>
          </p:cNvPicPr>
          <p:nvPr/>
        </p:nvPicPr>
        <p:blipFill>
          <a:blip r:embed="rId2" cstate="print"/>
          <a:srcRect/>
          <a:stretch>
            <a:fillRect/>
          </a:stretch>
        </p:blipFill>
        <p:spPr bwMode="auto">
          <a:xfrm>
            <a:off x="7573963" y="230188"/>
            <a:ext cx="1187450" cy="690562"/>
          </a:xfrm>
          <a:prstGeom prst="rect">
            <a:avLst/>
          </a:prstGeom>
          <a:noFill/>
          <a:ln w="9525">
            <a:noFill/>
            <a:miter lim="800000"/>
            <a:headEnd/>
            <a:tailEnd/>
          </a:ln>
        </p:spPr>
      </p:pic>
      <p:sp>
        <p:nvSpPr>
          <p:cNvPr id="8" name="Rectangle 16"/>
          <p:cNvSpPr>
            <a:spLocks noChangeArrowheads="1"/>
          </p:cNvSpPr>
          <p:nvPr/>
        </p:nvSpPr>
        <p:spPr bwMode="auto">
          <a:xfrm>
            <a:off x="7439025" y="4846638"/>
            <a:ext cx="823913"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2017</a:t>
            </a:r>
          </a:p>
        </p:txBody>
      </p:sp>
      <p:sp>
        <p:nvSpPr>
          <p:cNvPr id="9"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CC9C3696-08F3-4628-ACAB-9BD897AA6F3D}" type="slidenum">
              <a:rPr lang="en-GB" altLang="en-US" b="1"/>
              <a:pPr algn="ctr"/>
              <a:t>‹#›</a:t>
            </a:fld>
            <a:endParaRPr lang="en-GB" altLang="en-US" b="1"/>
          </a:p>
          <a:p>
            <a:endParaRPr lang="en-GB" altLang="en-US"/>
          </a:p>
        </p:txBody>
      </p:sp>
      <p:pic>
        <p:nvPicPr>
          <p:cNvPr id="10" name="Picture 10" descr="bubbles_ppt_cover.png"/>
          <p:cNvPicPr>
            <a:picLocks noChangeAspect="1"/>
          </p:cNvPicPr>
          <p:nvPr userDrawn="1"/>
        </p:nvPicPr>
        <p:blipFill>
          <a:blip r:embed="rId3" cstate="print"/>
          <a:srcRect/>
          <a:stretch>
            <a:fillRect/>
          </a:stretch>
        </p:blipFill>
        <p:spPr bwMode="auto">
          <a:xfrm>
            <a:off x="169863" y="0"/>
            <a:ext cx="3859212" cy="4748213"/>
          </a:xfrm>
          <a:prstGeom prst="rect">
            <a:avLst/>
          </a:prstGeom>
          <a:noFill/>
          <a:ln w="9525">
            <a:noFill/>
            <a:miter lim="800000"/>
            <a:headEnd/>
            <a:tailEnd/>
          </a:ln>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dirty="0"/>
              <a:t>Click to edit Master subtitle style</a:t>
            </a:r>
            <a:endParaRPr lang="en-GB"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24B7814C-2D28-43EC-93D5-2C0302399EF9}" type="datetimeFigureOut">
              <a:rPr lang="en-US"/>
              <a:pPr>
                <a:defRPr/>
              </a:pPr>
              <a:t>4/20/2022</a:t>
            </a:fld>
            <a:endParaRPr lang="en-US"/>
          </a:p>
        </p:txBody>
      </p:sp>
      <p:sp>
        <p:nvSpPr>
          <p:cNvPr id="3"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4"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3766A0AE-D1D1-417E-B864-1350B297B9AF}" type="slidenum">
              <a:rPr lang="en-GB" altLang="en-US"/>
              <a:pPr>
                <a:defRPr/>
              </a:pPr>
              <a:t>‹#›</a:t>
            </a:fld>
            <a:endParaRPr lang="en-GB" altLang="en-US" dirty="0"/>
          </a:p>
        </p:txBody>
      </p:sp>
    </p:spTree>
    <p:extLst>
      <p:ext uri="{BB962C8B-B14F-4D97-AF65-F5344CB8AC3E}">
        <p14:creationId xmlns:p14="http://schemas.microsoft.com/office/powerpoint/2010/main" val="3440976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82601" y="171450"/>
            <a:ext cx="6834188" cy="857250"/>
          </a:xfrm>
        </p:spPr>
        <p:txBody>
          <a:bodyPr/>
          <a:lstStyle/>
          <a:p>
            <a:r>
              <a:rPr lang="en-US"/>
              <a:t>Click to edit Master title style</a:t>
            </a:r>
            <a:endParaRPr lang="en-GB"/>
          </a:p>
        </p:txBody>
      </p:sp>
      <p:sp>
        <p:nvSpPr>
          <p:cNvPr id="3" name="Chart Placeholder 2"/>
          <p:cNvSpPr>
            <a:spLocks noGrp="1"/>
          </p:cNvSpPr>
          <p:nvPr>
            <p:ph type="chart" idx="1"/>
          </p:nvPr>
        </p:nvSpPr>
        <p:spPr>
          <a:xfrm>
            <a:off x="485776" y="1090615"/>
            <a:ext cx="8388350" cy="3623072"/>
          </a:xfrm>
        </p:spPr>
        <p:txBody>
          <a:bodyPr rtlCol="0">
            <a:normAutofit/>
          </a:bodyPr>
          <a:lstStyle/>
          <a:p>
            <a:pPr lvl="0"/>
            <a:endParaRPr lang="en-GB" noProof="0"/>
          </a:p>
        </p:txBody>
      </p:sp>
      <p:sp>
        <p:nvSpPr>
          <p:cNvPr id="4" name="Slide Number Placeholder 5"/>
          <p:cNvSpPr>
            <a:spLocks noGrp="1"/>
          </p:cNvSpPr>
          <p:nvPr>
            <p:ph type="sldNum" sz="quarter" idx="10"/>
          </p:nvPr>
        </p:nvSpPr>
        <p:spPr>
          <a:xfrm>
            <a:off x="6553200" y="4767264"/>
            <a:ext cx="2133600" cy="273844"/>
          </a:xfrm>
          <a:prstGeom prst="rect">
            <a:avLst/>
          </a:prstGeom>
        </p:spPr>
        <p:txBody>
          <a:bodyPr/>
          <a:lstStyle>
            <a:lvl1pPr>
              <a:defRPr/>
            </a:lvl1pPr>
          </a:lstStyle>
          <a:p>
            <a:pPr>
              <a:defRPr/>
            </a:pPr>
            <a:fld id="{C126BF1A-3CAF-4000-A091-5A989AD785C7}" type="slidenum">
              <a:rPr lang="en-GB" altLang="en-US"/>
              <a:pPr>
                <a:defRPr/>
              </a:pPr>
              <a:t>‹#›</a:t>
            </a:fld>
            <a:endParaRPr lang="en-GB" altLang="en-US"/>
          </a:p>
        </p:txBody>
      </p:sp>
    </p:spTree>
    <p:extLst>
      <p:ext uri="{BB962C8B-B14F-4D97-AF65-F5344CB8AC3E}">
        <p14:creationId xmlns:p14="http://schemas.microsoft.com/office/powerpoint/2010/main" val="25010035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2"/>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a:xfrm>
            <a:off x="457200" y="4767264"/>
            <a:ext cx="2133600" cy="273844"/>
          </a:xfrm>
          <a:prstGeom prst="rect">
            <a:avLst/>
          </a:prstGeom>
        </p:spPr>
        <p:txBody>
          <a:bodyPr/>
          <a:lstStyle>
            <a:lvl1pPr>
              <a:defRPr/>
            </a:lvl1pPr>
          </a:lstStyle>
          <a:p>
            <a:pPr>
              <a:defRPr/>
            </a:pPr>
            <a:fld id="{ECDF734A-E623-4C20-8C64-67E4EA8B8F48}" type="datetimeFigureOut">
              <a:rPr lang="en-US"/>
              <a:pPr>
                <a:defRPr/>
              </a:pPr>
              <a:t>4/20/2022</a:t>
            </a:fld>
            <a:endParaRPr lang="en-US"/>
          </a:p>
        </p:txBody>
      </p:sp>
      <p:sp>
        <p:nvSpPr>
          <p:cNvPr id="6" name="Footer Placeholder 4"/>
          <p:cNvSpPr>
            <a:spLocks noGrp="1"/>
          </p:cNvSpPr>
          <p:nvPr>
            <p:ph type="ftr" sz="quarter" idx="11"/>
          </p:nvPr>
        </p:nvSpPr>
        <p:spPr>
          <a:xfrm>
            <a:off x="3124200" y="4767264"/>
            <a:ext cx="2895600" cy="273844"/>
          </a:xfrm>
          <a:prstGeom prst="rect">
            <a:avLst/>
          </a:prstGeom>
        </p:spPr>
        <p:txBody>
          <a:bodyPr/>
          <a:lstStyle>
            <a:lvl1pPr>
              <a:defRPr/>
            </a:lvl1pPr>
          </a:lstStyle>
          <a:p>
            <a:pPr>
              <a:defRPr/>
            </a:pPr>
            <a:endParaRPr lang="en-US"/>
          </a:p>
        </p:txBody>
      </p:sp>
      <p:sp>
        <p:nvSpPr>
          <p:cNvPr id="7" name="Slide Number Placeholder 5"/>
          <p:cNvSpPr>
            <a:spLocks noGrp="1"/>
          </p:cNvSpPr>
          <p:nvPr>
            <p:ph type="sldNum" sz="quarter" idx="12"/>
          </p:nvPr>
        </p:nvSpPr>
        <p:spPr>
          <a:xfrm>
            <a:off x="6553200" y="4767264"/>
            <a:ext cx="2133600" cy="273844"/>
          </a:xfrm>
          <a:prstGeom prst="rect">
            <a:avLst/>
          </a:prstGeom>
        </p:spPr>
        <p:txBody>
          <a:bodyPr/>
          <a:lstStyle>
            <a:lvl1pPr>
              <a:defRPr/>
            </a:lvl1pPr>
          </a:lstStyle>
          <a:p>
            <a:pPr>
              <a:defRPr/>
            </a:pPr>
            <a:fld id="{ACF1539B-2504-49BA-810C-98EAFAFC9953}" type="slidenum">
              <a:rPr lang="en-GB" altLang="en-US"/>
              <a:pPr>
                <a:defRPr/>
              </a:pPr>
              <a:t>‹#›</a:t>
            </a:fld>
            <a:endParaRPr lang="en-GB" altLang="en-US"/>
          </a:p>
        </p:txBody>
      </p:sp>
    </p:spTree>
    <p:extLst>
      <p:ext uri="{BB962C8B-B14F-4D97-AF65-F5344CB8AC3E}">
        <p14:creationId xmlns:p14="http://schemas.microsoft.com/office/powerpoint/2010/main" val="35726341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7938" y="4779963"/>
            <a:ext cx="6169025" cy="242887"/>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nchor="ct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endParaRPr lang="en-US" altLang="en-US"/>
          </a:p>
        </p:txBody>
      </p:sp>
      <p:sp>
        <p:nvSpPr>
          <p:cNvPr id="1027" name="Title Placeholder 1"/>
          <p:cNvSpPr>
            <a:spLocks noGrp="1"/>
          </p:cNvSpPr>
          <p:nvPr>
            <p:ph type="title"/>
          </p:nvPr>
        </p:nvSpPr>
        <p:spPr bwMode="auto">
          <a:xfrm>
            <a:off x="488950" y="171450"/>
            <a:ext cx="6827838" cy="857250"/>
          </a:xfrm>
          <a:prstGeom prst="rect">
            <a:avLst/>
          </a:prstGeom>
          <a:noFill/>
          <a:ln w="9525">
            <a:noFill/>
            <a:miter lim="800000"/>
            <a:headEnd/>
            <a:tailEnd/>
          </a:ln>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090613"/>
            <a:ext cx="8388350" cy="3622675"/>
          </a:xfrm>
          <a:prstGeom prst="rect">
            <a:avLst/>
          </a:prstGeom>
          <a:noFill/>
          <a:ln w="9525">
            <a:noFill/>
            <a:miter lim="800000"/>
            <a:headEnd/>
            <a:tailEnd/>
          </a:ln>
        </p:spPr>
        <p:txBody>
          <a:bodyPr vert="horz" wrap="square" lIns="91430" tIns="45715" rIns="91430" bIns="45715" numCol="1" anchor="t" anchorCtr="0" compatLnSpc="1">
            <a:prstTxWarp prst="textNoShape">
              <a:avLst/>
            </a:prstTxWarp>
            <a:normAutofit/>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31" name="Picture 10" descr="3GPP_TM_RD.jpg"/>
          <p:cNvPicPr>
            <a:picLocks noChangeAspect="1"/>
          </p:cNvPicPr>
          <p:nvPr/>
        </p:nvPicPr>
        <p:blipFill>
          <a:blip r:embed="rId8" cstate="print"/>
          <a:srcRect/>
          <a:stretch>
            <a:fillRect/>
          </a:stretch>
        </p:blipFill>
        <p:spPr bwMode="auto">
          <a:xfrm>
            <a:off x="7573963" y="230188"/>
            <a:ext cx="1187450" cy="690562"/>
          </a:xfrm>
          <a:prstGeom prst="rect">
            <a:avLst/>
          </a:prstGeom>
          <a:noFill/>
          <a:ln w="9525">
            <a:noFill/>
            <a:miter lim="800000"/>
            <a:headEnd/>
            <a:tailEnd/>
          </a:ln>
        </p:spPr>
      </p:pic>
      <p:sp>
        <p:nvSpPr>
          <p:cNvPr id="1032" name="Rectangle 16"/>
          <p:cNvSpPr>
            <a:spLocks noChangeArrowheads="1"/>
          </p:cNvSpPr>
          <p:nvPr/>
        </p:nvSpPr>
        <p:spPr bwMode="auto">
          <a:xfrm>
            <a:off x="7439025" y="4846638"/>
            <a:ext cx="824244" cy="215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800" dirty="0"/>
              <a:t>© 3GPP 2022</a:t>
            </a:r>
          </a:p>
        </p:txBody>
      </p:sp>
      <p:sp>
        <p:nvSpPr>
          <p:cNvPr id="1033" name="Oval 11"/>
          <p:cNvSpPr>
            <a:spLocks noChangeArrowheads="1"/>
          </p:cNvSpPr>
          <p:nvPr/>
        </p:nvSpPr>
        <p:spPr bwMode="auto">
          <a:xfrm>
            <a:off x="8308975" y="4773613"/>
            <a:ext cx="609600" cy="314325"/>
          </a:xfrm>
          <a:prstGeom prst="ellipse">
            <a:avLst/>
          </a:prstGeom>
          <a:solidFill>
            <a:schemeClr val="bg1">
              <a:alpha val="50195"/>
            </a:schemeClr>
          </a:solidFill>
          <a:ln>
            <a:noFill/>
          </a:ln>
          <a:extLst>
            <a:ext uri="{91240B29-F687-4F45-9708-019B960494DF}">
              <a14:hiddenLine xmlns:a14="http://schemas.microsoft.com/office/drawing/2010/main" w="9525">
                <a:solidFill>
                  <a:srgbClr val="000000"/>
                </a:solidFill>
                <a:round/>
                <a:headEnd/>
                <a:tailEnd/>
              </a14:hiddenLine>
            </a:ext>
          </a:extLst>
        </p:spPr>
        <p:txBody>
          <a:bodyPr lIns="91430" tIns="45715" rIns="91430" bIns="45715"/>
          <a:lstStyle/>
          <a:p>
            <a:pPr algn="ctr"/>
            <a:fld id="{39B0AAD3-18AD-4CE0-B62B-2D00558D2B45}" type="slidenum">
              <a:rPr lang="en-GB" altLang="en-US" b="1"/>
              <a:pPr algn="ctr"/>
              <a:t>‹#›</a:t>
            </a:fld>
            <a:endParaRPr lang="en-GB" altLang="en-US" b="1"/>
          </a:p>
          <a:p>
            <a:endParaRPr lang="en-GB" altLang="en-US"/>
          </a:p>
        </p:txBody>
      </p:sp>
      <p:sp>
        <p:nvSpPr>
          <p:cNvPr id="10" name="TextBox 9"/>
          <p:cNvSpPr txBox="1"/>
          <p:nvPr userDrawn="1"/>
        </p:nvSpPr>
        <p:spPr>
          <a:xfrm>
            <a:off x="1588" y="4755325"/>
            <a:ext cx="6221412" cy="288925"/>
          </a:xfrm>
          <a:prstGeom prst="rect">
            <a:avLst/>
          </a:prstGeom>
          <a:noFill/>
        </p:spPr>
        <p:txBody>
          <a:bodyPr lIns="91430" tIns="45715" rIns="91430" bIns="45715" anchor="ctr">
            <a:norm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a:defRPr/>
            </a:pPr>
            <a:r>
              <a:rPr lang="en-GB" altLang="en-US" dirty="0">
                <a:solidFill>
                  <a:schemeClr val="bg1"/>
                </a:solidFill>
              </a:rPr>
              <a:t> PCG#48-e  Virtual Meeting </a:t>
            </a:r>
            <a:r>
              <a:rPr lang="mr-IN" altLang="en-US" dirty="0">
                <a:solidFill>
                  <a:schemeClr val="bg1"/>
                </a:solidFill>
              </a:rPr>
              <a:t>–</a:t>
            </a:r>
            <a:r>
              <a:rPr lang="en-GB" altLang="en-US" dirty="0">
                <a:solidFill>
                  <a:schemeClr val="bg1"/>
                </a:solidFill>
              </a:rPr>
              <a:t> 26-27</a:t>
            </a:r>
            <a:r>
              <a:rPr lang="en-GB" altLang="en-US" baseline="0" dirty="0">
                <a:solidFill>
                  <a:schemeClr val="bg1"/>
                </a:solidFill>
              </a:rPr>
              <a:t> April </a:t>
            </a:r>
            <a:r>
              <a:rPr lang="en-GB" altLang="en-US" dirty="0">
                <a:solidFill>
                  <a:schemeClr val="bg1"/>
                </a:solidFill>
              </a:rPr>
              <a:t>2022</a:t>
            </a:r>
            <a:endParaRPr lang="en-GB" altLang="en-US" sz="800" dirty="0">
              <a:solidFill>
                <a:schemeClr val="bg1"/>
              </a:solidFill>
            </a:endParaRPr>
          </a:p>
        </p:txBody>
      </p:sp>
    </p:spTree>
  </p:cSld>
  <p:clrMap bg1="lt1" tx1="dk1" bg2="lt2" tx2="dk2" accent1="accent1" accent2="accent2" accent3="accent3" accent4="accent4" accent5="accent5" accent6="accent6" hlink="hlink" folHlink="folHlink"/>
  <p:sldLayoutIdLst>
    <p:sldLayoutId id="2147484177" r:id="rId1"/>
    <p:sldLayoutId id="2147484175" r:id="rId2"/>
    <p:sldLayoutId id="2147484176" r:id="rId3"/>
    <p:sldLayoutId id="2147484179" r:id="rId4"/>
    <p:sldLayoutId id="2147484180" r:id="rId5"/>
    <p:sldLayoutId id="2147484181" r:id="rId6"/>
  </p:sldLayoutIdLst>
  <mc:AlternateContent xmlns:mc="http://schemas.openxmlformats.org/markup-compatibility/2006" xmlns:p14="http://schemas.microsoft.com/office/powerpoint/2010/main">
    <mc:Choice Requires="p14">
      <p:transition p14:dur="10"/>
    </mc:Choice>
    <mc:Fallback xmlns="">
      <p:transition/>
    </mc:Fallback>
  </mc:AlternateContent>
  <p:hf hdr="0" ftr="0" dt="0"/>
  <p:txStyles>
    <p:title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9"/>
        </a:buBlip>
        <a:defRPr sz="2800">
          <a:solidFill>
            <a:schemeClr val="tx1"/>
          </a:solidFill>
          <a:latin typeface="+mn-lt"/>
          <a:ea typeface="ＭＳ Ｐゴシック" charset="0"/>
          <a:cs typeface="ＭＳ Ｐゴシック" charset="0"/>
        </a:defRPr>
      </a:lvl1pPr>
      <a:lvl2pPr marL="741363" indent="-284163" algn="l" rtl="0" eaLnBrk="0" fontAlgn="base" hangingPunct="0">
        <a:spcBef>
          <a:spcPct val="20000"/>
        </a:spcBef>
        <a:spcAft>
          <a:spcPct val="0"/>
        </a:spcAft>
        <a:buClr>
          <a:srgbClr val="C00000"/>
        </a:buClr>
        <a:buFont typeface="Arial" charset="0"/>
        <a:buChar char="•"/>
        <a:defRPr sz="2400">
          <a:solidFill>
            <a:schemeClr val="tx1"/>
          </a:solidFill>
          <a:latin typeface="+mn-lt"/>
          <a:ea typeface="ＭＳ Ｐゴシック" charset="0"/>
        </a:defRPr>
      </a:lvl2pPr>
      <a:lvl3pPr marL="11414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3pPr>
      <a:lvl4pPr marL="1598613" indent="-227013" algn="l" rtl="0" eaLnBrk="0" fontAlgn="base" hangingPunct="0">
        <a:spcBef>
          <a:spcPct val="20000"/>
        </a:spcBef>
        <a:spcAft>
          <a:spcPct val="0"/>
        </a:spcAft>
        <a:buFont typeface="Arial" charset="0"/>
        <a:buChar char="–"/>
        <a:defRPr sz="2000">
          <a:solidFill>
            <a:schemeClr val="tx1"/>
          </a:solidFill>
          <a:latin typeface="+mn-lt"/>
          <a:ea typeface="ＭＳ Ｐゴシック" charset="0"/>
        </a:defRPr>
      </a:lvl4pPr>
      <a:lvl5pPr marL="2055813" indent="-227013" algn="l" rtl="0" eaLnBrk="0" fontAlgn="base" hangingPunct="0">
        <a:spcBef>
          <a:spcPct val="20000"/>
        </a:spcBef>
        <a:spcAft>
          <a:spcPct val="0"/>
        </a:spcAft>
        <a:buFont typeface="Arial" charset="0"/>
        <a:buChar char="»"/>
        <a:defRPr sz="1600">
          <a:solidFill>
            <a:schemeClr val="tx1"/>
          </a:solidFill>
          <a:latin typeface="+mn-lt"/>
          <a:ea typeface="ＭＳ Ｐゴシック" charset="0"/>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1714500" y="907256"/>
            <a:ext cx="5715000" cy="332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19" name="Rectangle 2"/>
          <p:cNvSpPr>
            <a:spLocks noGrp="1" noChangeArrowheads="1"/>
          </p:cNvSpPr>
          <p:nvPr>
            <p:ph type="ctrTitle" idx="4294967295"/>
          </p:nvPr>
        </p:nvSpPr>
        <p:spPr>
          <a:xfrm>
            <a:off x="1614490" y="1218010"/>
            <a:ext cx="5860256" cy="3075384"/>
          </a:xfrm>
        </p:spPr>
        <p:txBody>
          <a:bodyPr rtlCol="0">
            <a:normAutofit/>
          </a:bodyPr>
          <a:lstStyle/>
          <a:p>
            <a:pPr eaLnBrk="1" fontAlgn="auto" hangingPunct="1">
              <a:spcAft>
                <a:spcPts val="0"/>
              </a:spcAft>
              <a:defRPr/>
            </a:pPr>
            <a:r>
              <a:rPr lang="en-GB" b="1" i="1" dirty="0">
                <a:effectLst>
                  <a:outerShdw blurRad="38100" dist="38100" dir="2700000" algn="tl">
                    <a:srgbClr val="C0C0C0"/>
                  </a:outerShdw>
                </a:effectLst>
              </a:rPr>
              <a:t>  </a:t>
            </a:r>
            <a:r>
              <a:rPr lang="en-GB" sz="3000" dirty="0"/>
              <a:t>MCC Activity Report</a:t>
            </a:r>
            <a:br>
              <a:rPr lang="en-GB" sz="3000" dirty="0"/>
            </a:br>
            <a:br>
              <a:rPr lang="en-US" dirty="0">
                <a:effectLst>
                  <a:outerShdw blurRad="38100" dist="38100" dir="2700000" algn="tl">
                    <a:srgbClr val="C0C0C0"/>
                  </a:outerShdw>
                </a:effectLst>
              </a:rPr>
            </a:br>
            <a:br>
              <a:rPr lang="en-US" sz="2100" dirty="0">
                <a:effectLst>
                  <a:outerShdw blurRad="38100" dist="38100" dir="2700000" algn="tl">
                    <a:srgbClr val="C0C0C0"/>
                  </a:outerShdw>
                </a:effectLst>
              </a:rPr>
            </a:br>
            <a:endParaRPr lang="en-GB" sz="2100" dirty="0">
              <a:effectLst>
                <a:outerShdw blurRad="38100" dist="38100" dir="2700000" algn="tl">
                  <a:srgbClr val="C0C0C0"/>
                </a:outerShdw>
              </a:effectLst>
            </a:endParaRPr>
          </a:p>
        </p:txBody>
      </p:sp>
      <p:sp>
        <p:nvSpPr>
          <p:cNvPr id="5124" name="Subtitle 6"/>
          <p:cNvSpPr>
            <a:spLocks noGrp="1"/>
          </p:cNvSpPr>
          <p:nvPr>
            <p:ph type="subTitle" idx="4294967295"/>
          </p:nvPr>
        </p:nvSpPr>
        <p:spPr>
          <a:xfrm>
            <a:off x="2484950" y="2954850"/>
            <a:ext cx="4893469" cy="1402556"/>
          </a:xfrm>
        </p:spPr>
        <p:txBody>
          <a:bodyPr/>
          <a:lstStyle/>
          <a:p>
            <a:pPr marL="0" indent="0" algn="ctr" eaLnBrk="1" hangingPunct="1">
              <a:buNone/>
            </a:pPr>
            <a:r>
              <a:rPr lang="en-GB" altLang="en-US" dirty="0"/>
              <a:t>Source</a:t>
            </a:r>
          </a:p>
          <a:p>
            <a:pPr marL="0" indent="0" algn="ctr" eaLnBrk="1" hangingPunct="1">
              <a:buNone/>
            </a:pPr>
            <a:r>
              <a:rPr lang="en-GB" altLang="en-US" dirty="0"/>
              <a:t>Adrian Scrase</a:t>
            </a:r>
          </a:p>
        </p:txBody>
      </p:sp>
      <p:sp>
        <p:nvSpPr>
          <p:cNvPr id="5125" name="Rectangle 66"/>
          <p:cNvSpPr>
            <a:spLocks noChangeArrowheads="1"/>
          </p:cNvSpPr>
          <p:nvPr/>
        </p:nvSpPr>
        <p:spPr bwMode="auto">
          <a:xfrm>
            <a:off x="182335" y="50006"/>
            <a:ext cx="58293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en-GB" altLang="en-US" sz="1350" b="1" dirty="0"/>
              <a:t>3GPP PCG#48-e</a:t>
            </a:r>
            <a:br>
              <a:rPr lang="en-GB" altLang="en-US" sz="1350" b="1" dirty="0"/>
            </a:br>
            <a:r>
              <a:rPr lang="en-GB" altLang="en-US" sz="1350" b="1" dirty="0"/>
              <a:t>Virtual Meeting </a:t>
            </a:r>
          </a:p>
          <a:p>
            <a:pPr>
              <a:spcBef>
                <a:spcPct val="0"/>
              </a:spcBef>
              <a:buFontTx/>
              <a:buNone/>
            </a:pPr>
            <a:r>
              <a:rPr lang="en-GB" altLang="en-US" sz="1350" b="1" dirty="0"/>
              <a:t>26-27 April 2022</a:t>
            </a:r>
            <a:br>
              <a:rPr lang="en-GB" altLang="en-US" sz="1350" b="1" dirty="0"/>
            </a:br>
            <a:r>
              <a:rPr lang="en-GB" altLang="en-US" sz="1350" b="1" dirty="0"/>
              <a:t>PCG48_19</a:t>
            </a:r>
            <a:br>
              <a:rPr lang="en-GB" altLang="en-US" sz="1350" b="1" dirty="0">
                <a:solidFill>
                  <a:srgbClr val="FF0000"/>
                </a:solidFill>
              </a:rPr>
            </a:br>
            <a:endParaRPr lang="en-GB" altLang="en-US" sz="1350" b="1" dirty="0"/>
          </a:p>
        </p:txBody>
      </p:sp>
    </p:spTree>
    <p:extLst>
      <p:ext uri="{BB962C8B-B14F-4D97-AF65-F5344CB8AC3E}">
        <p14:creationId xmlns:p14="http://schemas.microsoft.com/office/powerpoint/2010/main" val="31165009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1270397" y="238125"/>
            <a:ext cx="6172200" cy="806904"/>
          </a:xfrm>
        </p:spPr>
        <p:txBody>
          <a:bodyPr/>
          <a:lstStyle/>
          <a:p>
            <a:pPr eaLnBrk="1" hangingPunct="1"/>
            <a:r>
              <a:rPr lang="en-GB" altLang="en-US" sz="2700" dirty="0"/>
              <a:t>775 Individual Members in 3GPP</a:t>
            </a:r>
            <a:endParaRPr lang="en-US" altLang="en-US" sz="2700" dirty="0"/>
          </a:p>
        </p:txBody>
      </p:sp>
      <p:graphicFrame>
        <p:nvGraphicFramePr>
          <p:cNvPr id="2" name="Chart 7"/>
          <p:cNvGraphicFramePr>
            <a:graphicFrameLocks/>
          </p:cNvGraphicFramePr>
          <p:nvPr>
            <p:extLst>
              <p:ext uri="{D42A27DB-BD31-4B8C-83A1-F6EECF244321}">
                <p14:modId xmlns:p14="http://schemas.microsoft.com/office/powerpoint/2010/main" val="1366245654"/>
              </p:ext>
            </p:extLst>
          </p:nvPr>
        </p:nvGraphicFramePr>
        <p:xfrm>
          <a:off x="2981739" y="1341527"/>
          <a:ext cx="4572000" cy="2642076"/>
        </p:xfrm>
        <a:graphic>
          <a:graphicData uri="http://schemas.openxmlformats.org/drawingml/2006/chart">
            <c:chart xmlns:c="http://schemas.openxmlformats.org/drawingml/2006/chart" xmlns:r="http://schemas.openxmlformats.org/officeDocument/2006/relationships" r:id="rId2"/>
          </a:graphicData>
        </a:graphic>
      </p:graphicFrame>
      <p:sp>
        <p:nvSpPr>
          <p:cNvPr id="3" name="TextBox 2">
            <a:extLst>
              <a:ext uri="{FF2B5EF4-FFF2-40B4-BE49-F238E27FC236}">
                <a16:creationId xmlns:a16="http://schemas.microsoft.com/office/drawing/2014/main" id="{81E0A6EB-5547-4484-8649-30D96C9CE8F3}"/>
              </a:ext>
            </a:extLst>
          </p:cNvPr>
          <p:cNvSpPr txBox="1"/>
          <p:nvPr/>
        </p:nvSpPr>
        <p:spPr>
          <a:xfrm>
            <a:off x="6505900" y="4472460"/>
            <a:ext cx="1556723" cy="246221"/>
          </a:xfrm>
          <a:prstGeom prst="rect">
            <a:avLst/>
          </a:prstGeom>
          <a:noFill/>
        </p:spPr>
        <p:txBody>
          <a:bodyPr wrap="square" rtlCol="0">
            <a:spAutoFit/>
          </a:bodyPr>
          <a:lstStyle/>
          <a:p>
            <a:r>
              <a:rPr lang="en-GB" dirty="0"/>
              <a:t>As at 01 April 2022</a:t>
            </a:r>
          </a:p>
        </p:txBody>
      </p:sp>
    </p:spTree>
    <p:extLst>
      <p:ext uri="{BB962C8B-B14F-4D97-AF65-F5344CB8AC3E}">
        <p14:creationId xmlns:p14="http://schemas.microsoft.com/office/powerpoint/2010/main" val="3018594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US" altLang="en-US" sz="2700" dirty="0">
                <a:solidFill>
                  <a:srgbClr val="FF3300"/>
                </a:solidFill>
              </a:rPr>
              <a:t>Summary and Outlook</a:t>
            </a:r>
            <a:endParaRPr lang="en-GB" altLang="en-US" sz="2700" dirty="0">
              <a:solidFill>
                <a:srgbClr val="FF3300"/>
              </a:solidFill>
            </a:endParaRPr>
          </a:p>
        </p:txBody>
      </p:sp>
      <p:sp>
        <p:nvSpPr>
          <p:cNvPr id="18435" name="Rectangle 3"/>
          <p:cNvSpPr>
            <a:spLocks noGrp="1" noChangeArrowheads="1"/>
          </p:cNvSpPr>
          <p:nvPr>
            <p:ph idx="1"/>
          </p:nvPr>
        </p:nvSpPr>
        <p:spPr>
          <a:xfrm>
            <a:off x="660400" y="1033463"/>
            <a:ext cx="7387771" cy="3515916"/>
          </a:xfrm>
        </p:spPr>
        <p:txBody>
          <a:bodyPr vert="horz" wrap="square" lIns="67866" tIns="33338" rIns="67866" bIns="33338" numCol="1" anchor="t" anchorCtr="0" compatLnSpc="1">
            <a:prstTxWarp prst="textNoShape">
              <a:avLst/>
            </a:prstTxWarp>
            <a:normAutofit/>
          </a:bodyPr>
          <a:lstStyle/>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The return to face-to-face meetings is eagerly awaited.  MCC continues to support the TSGs and their Working Groups while they work in virtual mode, providing tool support as 3GPP working behaviour evolves. </a:t>
            </a: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Concerns remain as to the increasing workload.  As previously agreed, MCC has successfully recruited one additional resources to alleviate this increase in the shorter term.</a:t>
            </a: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r>
              <a:rPr lang="en-GB" altLang="en-US" sz="1600" dirty="0">
                <a:latin typeface="Arial" panose="020B0604020202020204" pitchFamily="34" charset="0"/>
                <a:cs typeface="Arial" panose="020B0604020202020204" pitchFamily="34" charset="0"/>
              </a:rPr>
              <a:t>The current working methods used within 3GPP are not sustainable in the longer term.  The New Working Methods platform being trialled with the TSG leadership provides an opportunity to modernize their way of working but this will be dependent on community-wide adoption.</a:t>
            </a:r>
          </a:p>
          <a:p>
            <a:pPr marL="335756" lvl="1" indent="7144" eaLnBrk="1" hangingPunct="1">
              <a:spcBef>
                <a:spcPct val="0"/>
              </a:spcBef>
              <a:buClr>
                <a:srgbClr val="003366"/>
              </a:buClr>
              <a:buNone/>
            </a:pPr>
            <a:endParaRPr lang="en-GB" altLang="en-US" sz="160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GB" altLang="en-US" sz="1350" dirty="0">
              <a:latin typeface="Arial" panose="020B0604020202020204" pitchFamily="34" charset="0"/>
              <a:cs typeface="Arial" panose="020B0604020202020204" pitchFamily="34" charset="0"/>
            </a:endParaRPr>
          </a:p>
          <a:p>
            <a:pPr marL="335756" lvl="1" indent="7144" eaLnBrk="1" hangingPunct="1">
              <a:spcBef>
                <a:spcPct val="0"/>
              </a:spcBef>
              <a:buClr>
                <a:srgbClr val="003366"/>
              </a:buClr>
              <a:buNone/>
            </a:pPr>
            <a:endParaRPr lang="en-US" altLang="en-US" sz="1500" dirty="0"/>
          </a:p>
        </p:txBody>
      </p:sp>
    </p:spTree>
    <p:extLst>
      <p:ext uri="{BB962C8B-B14F-4D97-AF65-F5344CB8AC3E}">
        <p14:creationId xmlns:p14="http://schemas.microsoft.com/office/powerpoint/2010/main" val="34401026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2" name="Rectangle 2"/>
          <p:cNvSpPr>
            <a:spLocks noGrp="1" noChangeArrowheads="1"/>
          </p:cNvSpPr>
          <p:nvPr>
            <p:ph type="title"/>
          </p:nvPr>
        </p:nvSpPr>
        <p:spPr>
          <a:xfrm>
            <a:off x="1504950" y="361387"/>
            <a:ext cx="5125641" cy="485775"/>
          </a:xfrm>
        </p:spPr>
        <p:txBody>
          <a:bodyPr rtlCol="0">
            <a:normAutofit fontScale="90000"/>
          </a:bodyPr>
          <a:lstStyle/>
          <a:p>
            <a:pPr eaLnBrk="1" fontAlgn="auto" hangingPunct="1">
              <a:spcAft>
                <a:spcPts val="0"/>
              </a:spcAft>
              <a:defRPr/>
            </a:pPr>
            <a:r>
              <a:rPr lang="en-US" sz="3000" dirty="0">
                <a:solidFill>
                  <a:srgbClr val="FF3300"/>
                </a:solidFill>
              </a:rPr>
              <a:t>Contents</a:t>
            </a:r>
            <a:endParaRPr lang="en-GB" sz="3000" dirty="0">
              <a:solidFill>
                <a:srgbClr val="FF3300"/>
              </a:solidFill>
            </a:endParaRPr>
          </a:p>
        </p:txBody>
      </p:sp>
      <p:sp>
        <p:nvSpPr>
          <p:cNvPr id="7171" name="Rectangle 3"/>
          <p:cNvSpPr>
            <a:spLocks noGrp="1"/>
          </p:cNvSpPr>
          <p:nvPr>
            <p:ph idx="1"/>
          </p:nvPr>
        </p:nvSpPr>
        <p:spPr>
          <a:xfrm>
            <a:off x="1485900" y="1189435"/>
            <a:ext cx="6172200" cy="3394472"/>
          </a:xfrm>
        </p:spPr>
        <p:txBody>
          <a:bodyPr>
            <a:normAutofit/>
          </a:bodyPr>
          <a:lstStyle/>
          <a:p>
            <a:pPr eaLnBrk="1" hangingPunct="1">
              <a:lnSpc>
                <a:spcPct val="90000"/>
              </a:lnSpc>
            </a:pPr>
            <a:r>
              <a:rPr lang="en-US" altLang="en-US" dirty="0">
                <a:solidFill>
                  <a:srgbClr val="003366"/>
                </a:solidFill>
              </a:rPr>
              <a:t> </a:t>
            </a:r>
            <a:r>
              <a:rPr lang="en-US" altLang="en-US" dirty="0"/>
              <a:t>MCC Personnel Changes</a:t>
            </a:r>
          </a:p>
          <a:p>
            <a:pPr eaLnBrk="1" hangingPunct="1">
              <a:lnSpc>
                <a:spcPct val="90000"/>
              </a:lnSpc>
            </a:pPr>
            <a:r>
              <a:rPr lang="en-US" altLang="en-US" dirty="0"/>
              <a:t> Resource Allocation</a:t>
            </a:r>
          </a:p>
          <a:p>
            <a:pPr eaLnBrk="1" hangingPunct="1">
              <a:lnSpc>
                <a:spcPct val="90000"/>
              </a:lnSpc>
            </a:pPr>
            <a:r>
              <a:rPr lang="en-US" altLang="en-US" dirty="0"/>
              <a:t> CR Evolution</a:t>
            </a:r>
          </a:p>
          <a:p>
            <a:pPr eaLnBrk="1" hangingPunct="1">
              <a:lnSpc>
                <a:spcPct val="90000"/>
              </a:lnSpc>
            </a:pPr>
            <a:r>
              <a:rPr lang="en-US" altLang="en-US" dirty="0"/>
              <a:t>MCC Workload</a:t>
            </a:r>
          </a:p>
          <a:p>
            <a:pPr eaLnBrk="1" hangingPunct="1">
              <a:lnSpc>
                <a:spcPct val="90000"/>
              </a:lnSpc>
            </a:pPr>
            <a:r>
              <a:rPr lang="en-US" altLang="en-US" dirty="0"/>
              <a:t> New Working Methods</a:t>
            </a:r>
          </a:p>
          <a:p>
            <a:pPr eaLnBrk="1" hangingPunct="1">
              <a:lnSpc>
                <a:spcPct val="90000"/>
              </a:lnSpc>
            </a:pPr>
            <a:r>
              <a:rPr lang="en-US" altLang="en-US" dirty="0"/>
              <a:t> 3GPP Membership</a:t>
            </a:r>
            <a:endParaRPr lang="en-GB" altLang="en-US" dirty="0"/>
          </a:p>
          <a:p>
            <a:pPr eaLnBrk="1" hangingPunct="1">
              <a:lnSpc>
                <a:spcPct val="90000"/>
              </a:lnSpc>
            </a:pPr>
            <a:r>
              <a:rPr lang="en-US" altLang="en-US" dirty="0"/>
              <a:t> Summary and Outlook</a:t>
            </a:r>
            <a:endParaRPr lang="en-GB" altLang="en-US" dirty="0"/>
          </a:p>
        </p:txBody>
      </p:sp>
    </p:spTree>
    <p:extLst>
      <p:ext uri="{BB962C8B-B14F-4D97-AF65-F5344CB8AC3E}">
        <p14:creationId xmlns:p14="http://schemas.microsoft.com/office/powerpoint/2010/main" val="36982430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3">
            <a:extLst>
              <a:ext uri="{FF2B5EF4-FFF2-40B4-BE49-F238E27FC236}">
                <a16:creationId xmlns:a16="http://schemas.microsoft.com/office/drawing/2014/main" id="{30137308-5691-4735-90DE-A25E117BA311}"/>
              </a:ext>
            </a:extLst>
          </p:cNvPr>
          <p:cNvSpPr txBox="1">
            <a:spLocks noChangeArrowheads="1"/>
          </p:cNvSpPr>
          <p:nvPr/>
        </p:nvSpPr>
        <p:spPr bwMode="auto">
          <a:xfrm>
            <a:off x="1504950" y="377429"/>
            <a:ext cx="5125641" cy="485775"/>
          </a:xfrm>
          <a:prstGeom prst="rect">
            <a:avLst/>
          </a:prstGeom>
          <a:noFill/>
          <a:ln w="9525">
            <a:noFill/>
            <a:miter lim="800000"/>
            <a:headEnd/>
            <a:tailEnd/>
          </a:ln>
        </p:spPr>
        <p:txBody>
          <a:bodyPr vert="horz" wrap="square" lIns="91430" tIns="45715" rIns="91430" bIns="45715" numCol="1" rtlCol="0" anchor="ctr" anchorCtr="0" compatLnSpc="1">
            <a:prstTxWarp prst="textNoShape">
              <a:avLst/>
            </a:prstTxWarp>
            <a:normAutofit fontScale="90000" lnSpcReduction="10000"/>
          </a:bodyPr>
          <a:lstStyle>
            <a:lvl1pPr algn="ctr" rtl="0" eaLnBrk="0" fontAlgn="base" hangingPunct="0">
              <a:spcBef>
                <a:spcPct val="0"/>
              </a:spcBef>
              <a:spcAft>
                <a:spcPct val="0"/>
              </a:spcAft>
              <a:defRPr sz="3200">
                <a:solidFill>
                  <a:srgbClr val="FF0000"/>
                </a:solidFill>
                <a:latin typeface="+mj-lt"/>
                <a:ea typeface="ＭＳ Ｐゴシック" charset="0"/>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ＭＳ Ｐゴシック" charset="0"/>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eaLnBrk="1" fontAlgn="auto" hangingPunct="1">
              <a:spcAft>
                <a:spcPts val="0"/>
              </a:spcAft>
              <a:defRPr/>
            </a:pPr>
            <a:r>
              <a:rPr lang="en-GB" sz="3000" kern="0" dirty="0">
                <a:solidFill>
                  <a:srgbClr val="FF3300"/>
                </a:solidFill>
              </a:rPr>
              <a:t>MCC Personnel Changes</a:t>
            </a:r>
          </a:p>
        </p:txBody>
      </p:sp>
      <p:sp>
        <p:nvSpPr>
          <p:cNvPr id="18" name="Rectangle 17">
            <a:extLst>
              <a:ext uri="{FF2B5EF4-FFF2-40B4-BE49-F238E27FC236}">
                <a16:creationId xmlns:a16="http://schemas.microsoft.com/office/drawing/2014/main" id="{25BA9D68-0E35-4253-B42A-9CF5088B9FB3}"/>
              </a:ext>
            </a:extLst>
          </p:cNvPr>
          <p:cNvSpPr/>
          <p:nvPr/>
        </p:nvSpPr>
        <p:spPr>
          <a:xfrm>
            <a:off x="255280" y="1193615"/>
            <a:ext cx="5676394" cy="1692771"/>
          </a:xfrm>
          <a:prstGeom prst="rect">
            <a:avLst/>
          </a:prstGeom>
        </p:spPr>
        <p:txBody>
          <a:bodyPr wrap="square">
            <a:spAutoFit/>
          </a:bodyPr>
          <a:lstStyle/>
          <a:p>
            <a:pPr>
              <a:spcBef>
                <a:spcPct val="50000"/>
              </a:spcBef>
            </a:pPr>
            <a:r>
              <a:rPr lang="en-GB" sz="1600" b="1" dirty="0"/>
              <a:t>Dr </a:t>
            </a:r>
            <a:r>
              <a:rPr lang="en-GB" sz="1600" b="1" dirty="0" err="1"/>
              <a:t>Dongwook</a:t>
            </a:r>
            <a:r>
              <a:rPr lang="en-GB" sz="1600" b="1" dirty="0"/>
              <a:t> Kim </a:t>
            </a:r>
            <a:r>
              <a:rPr lang="en-GB" sz="1600" dirty="0"/>
              <a:t>Joined MCC on the 17 January 2022</a:t>
            </a:r>
          </a:p>
          <a:p>
            <a:pPr>
              <a:spcBef>
                <a:spcPct val="50000"/>
              </a:spcBef>
            </a:pPr>
            <a:endParaRPr lang="en-GB" sz="1600" dirty="0"/>
          </a:p>
          <a:p>
            <a:pPr>
              <a:spcBef>
                <a:spcPct val="50000"/>
              </a:spcBef>
            </a:pPr>
            <a:r>
              <a:rPr lang="en-GB" sz="1600" dirty="0"/>
              <a:t>He has been assigned as the support officer for CT3.</a:t>
            </a:r>
          </a:p>
          <a:p>
            <a:pPr>
              <a:spcBef>
                <a:spcPct val="50000"/>
              </a:spcBef>
            </a:pPr>
            <a:r>
              <a:rPr lang="en-GB" sz="1600" dirty="0"/>
              <a:t>Achraf Khsiba (former CT3 support) will become the RAN-rover supporting RAN Working Groups on a needs basis</a:t>
            </a:r>
          </a:p>
        </p:txBody>
      </p:sp>
      <p:pic>
        <p:nvPicPr>
          <p:cNvPr id="10" name="Picture 9" descr="A person wearing glasses&#10;&#10;Description automatically generated with low confidence">
            <a:extLst>
              <a:ext uri="{FF2B5EF4-FFF2-40B4-BE49-F238E27FC236}">
                <a16:creationId xmlns:a16="http://schemas.microsoft.com/office/drawing/2014/main" id="{99B2F5D4-D83A-4E4A-A19B-FE677DD68F36}"/>
              </a:ext>
            </a:extLst>
          </p:cNvPr>
          <p:cNvPicPr>
            <a:picLocks noChangeAspect="1"/>
          </p:cNvPicPr>
          <p:nvPr/>
        </p:nvPicPr>
        <p:blipFill rotWithShape="1">
          <a:blip r:embed="rId2">
            <a:extLst>
              <a:ext uri="{28A0092B-C50C-407E-A947-70E740481C1C}">
                <a14:useLocalDpi xmlns:a14="http://schemas.microsoft.com/office/drawing/2010/main" val="0"/>
              </a:ext>
            </a:extLst>
          </a:blip>
          <a:srcRect t="7334" b="12800"/>
          <a:stretch/>
        </p:blipFill>
        <p:spPr>
          <a:xfrm>
            <a:off x="6472147" y="1304685"/>
            <a:ext cx="2495669" cy="2989019"/>
          </a:xfrm>
          <a:prstGeom prst="rect">
            <a:avLst/>
          </a:prstGeom>
        </p:spPr>
      </p:pic>
    </p:spTree>
    <p:extLst>
      <p:ext uri="{BB962C8B-B14F-4D97-AF65-F5344CB8AC3E}">
        <p14:creationId xmlns:p14="http://schemas.microsoft.com/office/powerpoint/2010/main" val="4248150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3" name="Rectangle 7"/>
          <p:cNvSpPr>
            <a:spLocks noGrp="1" noChangeArrowheads="1"/>
          </p:cNvSpPr>
          <p:nvPr>
            <p:ph type="title"/>
          </p:nvPr>
        </p:nvSpPr>
        <p:spPr>
          <a:xfrm>
            <a:off x="1326165" y="256637"/>
            <a:ext cx="5340106" cy="857250"/>
          </a:xfrm>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GB" sz="2700" dirty="0"/>
              <a:t>Resource Allocation</a:t>
            </a:r>
          </a:p>
        </p:txBody>
      </p:sp>
      <p:pic>
        <p:nvPicPr>
          <p:cNvPr id="1026" name="Picture 2">
            <a:extLst>
              <a:ext uri="{FF2B5EF4-FFF2-40B4-BE49-F238E27FC236}">
                <a16:creationId xmlns:a16="http://schemas.microsoft.com/office/drawing/2014/main" id="{B85F1A2F-B752-4B81-A844-CC7DBA8C14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31788" y="818984"/>
            <a:ext cx="5258463" cy="39438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5506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Rectangle 3"/>
          <p:cNvSpPr>
            <a:spLocks noChangeArrowheads="1"/>
          </p:cNvSpPr>
          <p:nvPr/>
        </p:nvSpPr>
        <p:spPr bwMode="auto">
          <a:xfrm>
            <a:off x="914401" y="57150"/>
            <a:ext cx="5611760" cy="80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7866" tIns="33338" rIns="67866" bIns="33338" anchor="ctr"/>
          <a:lstStyle>
            <a:lvl1pPr algn="ctr" eaLnBrk="0" hangingPunct="0">
              <a:defRPr sz="3200">
                <a:solidFill>
                  <a:srgbClr val="FF0000"/>
                </a:solidFill>
                <a:latin typeface="Calibri" panose="020F0502020204030204" pitchFamily="34" charset="0"/>
              </a:defRPr>
            </a:lvl1pPr>
            <a:lvl2pPr algn="ctr" eaLnBrk="0" hangingPunct="0">
              <a:defRPr sz="3200">
                <a:solidFill>
                  <a:srgbClr val="FF0000"/>
                </a:solidFill>
                <a:latin typeface="Calibri" panose="020F0502020204030204" pitchFamily="34" charset="0"/>
              </a:defRPr>
            </a:lvl2pPr>
            <a:lvl3pPr algn="ctr" eaLnBrk="0" hangingPunct="0">
              <a:defRPr sz="3200">
                <a:solidFill>
                  <a:srgbClr val="FF0000"/>
                </a:solidFill>
                <a:latin typeface="Calibri" panose="020F0502020204030204" pitchFamily="34" charset="0"/>
              </a:defRPr>
            </a:lvl3pPr>
            <a:lvl4pPr algn="ctr" eaLnBrk="0" hangingPunct="0">
              <a:defRPr sz="3200">
                <a:solidFill>
                  <a:srgbClr val="FF0000"/>
                </a:solidFill>
                <a:latin typeface="Calibri" panose="020F0502020204030204" pitchFamily="34" charset="0"/>
              </a:defRPr>
            </a:lvl4pPr>
            <a:lvl5pPr algn="ctr" eaLnBrk="0" hangingPunct="0">
              <a:defRPr sz="3200">
                <a:solidFill>
                  <a:srgbClr val="FF0000"/>
                </a:solidFill>
                <a:latin typeface="Calibri" panose="020F0502020204030204" pitchFamily="34" charset="0"/>
              </a:defRPr>
            </a:lvl5pPr>
            <a:lvl6pPr marL="457200" algn="ctr" eaLnBrk="0" fontAlgn="base" hangingPunct="0">
              <a:spcBef>
                <a:spcPct val="0"/>
              </a:spcBef>
              <a:spcAft>
                <a:spcPct val="0"/>
              </a:spcAft>
              <a:defRPr sz="3200">
                <a:solidFill>
                  <a:srgbClr val="FF0000"/>
                </a:solidFill>
                <a:latin typeface="Calibri" panose="020F0502020204030204" pitchFamily="34" charset="0"/>
              </a:defRPr>
            </a:lvl6pPr>
            <a:lvl7pPr marL="914400" algn="ctr" eaLnBrk="0" fontAlgn="base" hangingPunct="0">
              <a:spcBef>
                <a:spcPct val="0"/>
              </a:spcBef>
              <a:spcAft>
                <a:spcPct val="0"/>
              </a:spcAft>
              <a:defRPr sz="3200">
                <a:solidFill>
                  <a:srgbClr val="FF0000"/>
                </a:solidFill>
                <a:latin typeface="Calibri" panose="020F0502020204030204" pitchFamily="34" charset="0"/>
              </a:defRPr>
            </a:lvl7pPr>
            <a:lvl8pPr marL="1371600" algn="ctr" eaLnBrk="0" fontAlgn="base" hangingPunct="0">
              <a:spcBef>
                <a:spcPct val="0"/>
              </a:spcBef>
              <a:spcAft>
                <a:spcPct val="0"/>
              </a:spcAft>
              <a:defRPr sz="3200">
                <a:solidFill>
                  <a:srgbClr val="FF0000"/>
                </a:solidFill>
                <a:latin typeface="Calibri" panose="020F0502020204030204" pitchFamily="34" charset="0"/>
              </a:defRPr>
            </a:lvl8pPr>
            <a:lvl9pPr marL="1828800" algn="ctr" eaLnBrk="0" fontAlgn="base" hangingPunct="0">
              <a:spcBef>
                <a:spcPct val="0"/>
              </a:spcBef>
              <a:spcAft>
                <a:spcPct val="0"/>
              </a:spcAft>
              <a:defRPr sz="3200">
                <a:solidFill>
                  <a:srgbClr val="FF0000"/>
                </a:solidFill>
                <a:latin typeface="Calibri" panose="020F0502020204030204" pitchFamily="34" charset="0"/>
              </a:defRPr>
            </a:lvl9pPr>
          </a:lstStyle>
          <a:p>
            <a:r>
              <a:rPr lang="en-US" sz="2700" dirty="0"/>
              <a:t>CR evolution</a:t>
            </a:r>
            <a:endParaRPr lang="en-GB" sz="2700" dirty="0"/>
          </a:p>
        </p:txBody>
      </p:sp>
      <p:sp>
        <p:nvSpPr>
          <p:cNvPr id="8" name="TextBox 7">
            <a:extLst>
              <a:ext uri="{FF2B5EF4-FFF2-40B4-BE49-F238E27FC236}">
                <a16:creationId xmlns:a16="http://schemas.microsoft.com/office/drawing/2014/main" id="{E017D337-09AF-48CA-A25A-D77C0960B293}"/>
              </a:ext>
            </a:extLst>
          </p:cNvPr>
          <p:cNvSpPr txBox="1"/>
          <p:nvPr/>
        </p:nvSpPr>
        <p:spPr>
          <a:xfrm>
            <a:off x="6135757" y="1042770"/>
            <a:ext cx="2845029" cy="2800767"/>
          </a:xfrm>
          <a:prstGeom prst="rect">
            <a:avLst/>
          </a:prstGeom>
          <a:noFill/>
        </p:spPr>
        <p:txBody>
          <a:bodyPr wrap="square" rtlCol="0">
            <a:spAutoFit/>
          </a:bodyPr>
          <a:lstStyle/>
          <a:p>
            <a:r>
              <a:rPr lang="en-GB" sz="1600" dirty="0"/>
              <a:t>The dramatic rise in the number of approved CRs continues and remains a matter of concern.</a:t>
            </a:r>
          </a:p>
          <a:p>
            <a:endParaRPr lang="en-GB" sz="1600" dirty="0"/>
          </a:p>
          <a:p>
            <a:r>
              <a:rPr lang="en-GB" sz="1600" dirty="0"/>
              <a:t>As reported to PCG#45,46 and 47 the current CR management system (i.e., marked-up word documents and manual implementation of the CRs) is  unsustainable. </a:t>
            </a:r>
          </a:p>
        </p:txBody>
      </p:sp>
      <p:graphicFrame>
        <p:nvGraphicFramePr>
          <p:cNvPr id="6" name="Chart 5">
            <a:extLst>
              <a:ext uri="{FF2B5EF4-FFF2-40B4-BE49-F238E27FC236}">
                <a16:creationId xmlns:a16="http://schemas.microsoft.com/office/drawing/2014/main" id="{ABD46B96-C08E-499E-B8F6-FB76159A27A9}"/>
              </a:ext>
            </a:extLst>
          </p:cNvPr>
          <p:cNvGraphicFramePr>
            <a:graphicFrameLocks/>
          </p:cNvGraphicFramePr>
          <p:nvPr>
            <p:extLst>
              <p:ext uri="{D42A27DB-BD31-4B8C-83A1-F6EECF244321}">
                <p14:modId xmlns:p14="http://schemas.microsoft.com/office/powerpoint/2010/main" val="3844462506"/>
              </p:ext>
            </p:extLst>
          </p:nvPr>
        </p:nvGraphicFramePr>
        <p:xfrm>
          <a:off x="252165" y="594042"/>
          <a:ext cx="5611760" cy="343727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8703187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2575324" y="1833564"/>
            <a:ext cx="5254228"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50000"/>
              </a:spcBef>
              <a:buFontTx/>
              <a:buNone/>
            </a:pPr>
            <a:endParaRPr lang="en-US" altLang="en-US" sz="1500">
              <a:latin typeface="Arial" panose="020B0604020202020204" pitchFamily="34" charset="0"/>
            </a:endParaRPr>
          </a:p>
          <a:p>
            <a:pPr eaLnBrk="1" hangingPunct="1">
              <a:spcBef>
                <a:spcPct val="50000"/>
              </a:spcBef>
              <a:buFontTx/>
              <a:buNone/>
            </a:pPr>
            <a:endParaRPr lang="en-GB" altLang="en-US" sz="1500">
              <a:latin typeface="Arial" panose="020B0604020202020204" pitchFamily="34" charset="0"/>
            </a:endParaRPr>
          </a:p>
        </p:txBody>
      </p:sp>
      <p:sp>
        <p:nvSpPr>
          <p:cNvPr id="333827" name="Rectangle 3"/>
          <p:cNvSpPr>
            <a:spLocks noGrp="1" noChangeArrowheads="1"/>
          </p:cNvSpPr>
          <p:nvPr>
            <p:ph type="title"/>
          </p:nvPr>
        </p:nvSpPr>
        <p:spPr>
          <a:xfrm>
            <a:off x="1504950" y="377429"/>
            <a:ext cx="5125641" cy="485775"/>
          </a:xfrm>
        </p:spPr>
        <p:txBody>
          <a:bodyPr rtlCol="0">
            <a:noAutofit/>
          </a:bodyPr>
          <a:lstStyle/>
          <a:p>
            <a:pPr eaLnBrk="1" fontAlgn="auto" hangingPunct="1">
              <a:spcAft>
                <a:spcPts val="0"/>
              </a:spcAft>
              <a:defRPr/>
            </a:pPr>
            <a:r>
              <a:rPr lang="en-GB" sz="2700" dirty="0">
                <a:solidFill>
                  <a:srgbClr val="FF3300"/>
                </a:solidFill>
              </a:rPr>
              <a:t>MCC Workload</a:t>
            </a:r>
          </a:p>
        </p:txBody>
      </p:sp>
      <p:sp>
        <p:nvSpPr>
          <p:cNvPr id="13316" name="Text Box 3"/>
          <p:cNvSpPr txBox="1">
            <a:spLocks noChangeArrowheads="1"/>
          </p:cNvSpPr>
          <p:nvPr/>
        </p:nvSpPr>
        <p:spPr bwMode="auto">
          <a:xfrm>
            <a:off x="892630" y="1232298"/>
            <a:ext cx="6995884" cy="34470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50000"/>
              </a:spcBef>
              <a:buFontTx/>
              <a:buNone/>
            </a:pPr>
            <a:r>
              <a:rPr lang="en-GB" altLang="en-US" sz="1600" dirty="0">
                <a:latin typeface="Arial" panose="020B0604020202020204" pitchFamily="34" charset="0"/>
              </a:rPr>
              <a:t>The workload within MCC remains high, with 17 000 change requests already having been manually implemented in 2021.  As reported to PCG#45, 46 and 47, MCC resources have been increased to cope with this workload.  Longer term and more sustainable solutions are currently being investigated with the TSG leadership.</a:t>
            </a:r>
          </a:p>
          <a:p>
            <a:pPr>
              <a:spcBef>
                <a:spcPct val="50000"/>
              </a:spcBef>
              <a:buFontTx/>
              <a:buNone/>
            </a:pPr>
            <a:r>
              <a:rPr lang="en-GB" altLang="en-US" sz="1600" dirty="0">
                <a:latin typeface="Arial" panose="020B0604020202020204" pitchFamily="34" charset="0"/>
              </a:rPr>
              <a:t>MCC continues to adapt working behaviour as a result of all meetings being held virtually.  MCC will continue in its endeavours to support the technical activities and minimise disruption.</a:t>
            </a:r>
          </a:p>
          <a:p>
            <a:pPr>
              <a:spcBef>
                <a:spcPct val="50000"/>
              </a:spcBef>
              <a:buFontTx/>
              <a:buNone/>
            </a:pPr>
            <a:r>
              <a:rPr lang="en-GB" altLang="en-US" sz="1600" dirty="0">
                <a:latin typeface="Arial" panose="020B0604020202020204" pitchFamily="34" charset="0"/>
              </a:rPr>
              <a:t>The return to face to face meetings is not envisaged before Q2 2022 at the earliest.</a:t>
            </a:r>
          </a:p>
          <a:p>
            <a:pPr>
              <a:spcBef>
                <a:spcPct val="50000"/>
              </a:spcBef>
              <a:buFontTx/>
              <a:buNone/>
            </a:pPr>
            <a:r>
              <a:rPr lang="en-GB" altLang="en-US" sz="1600" dirty="0">
                <a:latin typeface="Arial" panose="020B0604020202020204" pitchFamily="34" charset="0"/>
              </a:rPr>
              <a:t>         </a:t>
            </a:r>
          </a:p>
          <a:p>
            <a:pPr>
              <a:spcBef>
                <a:spcPct val="50000"/>
              </a:spcBef>
              <a:buFontTx/>
              <a:buNone/>
            </a:pPr>
            <a:endParaRPr lang="en-GB" altLang="en-US" sz="1200" dirty="0">
              <a:latin typeface="Arial" panose="020B0604020202020204" pitchFamily="34" charset="0"/>
            </a:endParaRPr>
          </a:p>
        </p:txBody>
      </p:sp>
    </p:spTree>
    <p:extLst>
      <p:ext uri="{BB962C8B-B14F-4D97-AF65-F5344CB8AC3E}">
        <p14:creationId xmlns:p14="http://schemas.microsoft.com/office/powerpoint/2010/main" val="37099984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465662" y="363143"/>
            <a:ext cx="5125640" cy="529828"/>
          </a:xfrm>
        </p:spPr>
        <p:txBody>
          <a:bodyPr/>
          <a:lstStyle/>
          <a:p>
            <a:pPr eaLnBrk="1" hangingPunct="1"/>
            <a:r>
              <a:rPr lang="en-GB" altLang="en-US" sz="2700" dirty="0">
                <a:solidFill>
                  <a:srgbClr val="FF3300"/>
                </a:solidFill>
              </a:rPr>
              <a:t>New Working Methods (NWM)</a:t>
            </a:r>
          </a:p>
        </p:txBody>
      </p:sp>
      <p:sp>
        <p:nvSpPr>
          <p:cNvPr id="4" name="TextBox 3">
            <a:extLst>
              <a:ext uri="{FF2B5EF4-FFF2-40B4-BE49-F238E27FC236}">
                <a16:creationId xmlns:a16="http://schemas.microsoft.com/office/drawing/2014/main" id="{7BCF8E52-166C-4395-94C3-E149E15C8B53}"/>
              </a:ext>
            </a:extLst>
          </p:cNvPr>
          <p:cNvSpPr txBox="1"/>
          <p:nvPr/>
        </p:nvSpPr>
        <p:spPr>
          <a:xfrm>
            <a:off x="314170" y="979006"/>
            <a:ext cx="8256601" cy="2554545"/>
          </a:xfrm>
          <a:prstGeom prst="rect">
            <a:avLst/>
          </a:prstGeom>
          <a:noFill/>
        </p:spPr>
        <p:txBody>
          <a:bodyPr wrap="square" rtlCol="0">
            <a:spAutoFit/>
          </a:bodyPr>
          <a:lstStyle/>
          <a:p>
            <a:r>
              <a:rPr lang="en-GB" sz="1600" dirty="0"/>
              <a:t>The first use of a trial platform that was explained in detail at PCG#46 continues, with more working groups taking part in the exercise.  Extensive use is being made by TSG RAN but not yet by TSG SA and TSG CT.</a:t>
            </a:r>
          </a:p>
          <a:p>
            <a:endParaRPr lang="en-GB" sz="1600" dirty="0"/>
          </a:p>
          <a:p>
            <a:r>
              <a:rPr lang="en-GB" sz="1600" dirty="0"/>
              <a:t>The acceptance of new working methods is a matter for the TSG and WG communities.</a:t>
            </a:r>
          </a:p>
          <a:p>
            <a:endParaRPr lang="en-GB" sz="1600" dirty="0"/>
          </a:p>
          <a:p>
            <a:r>
              <a:rPr lang="en-GB" sz="1600" dirty="0"/>
              <a:t>The availability of an appropriate and dependable platform may enable those communities to adopt new working methods.  </a:t>
            </a:r>
          </a:p>
          <a:p>
            <a:endParaRPr lang="en-GB" sz="1600" dirty="0"/>
          </a:p>
          <a:p>
            <a:endParaRPr lang="en-GB" sz="1600" dirty="0"/>
          </a:p>
        </p:txBody>
      </p:sp>
    </p:spTree>
    <p:extLst>
      <p:ext uri="{BB962C8B-B14F-4D97-AF65-F5344CB8AC3E}">
        <p14:creationId xmlns:p14="http://schemas.microsoft.com/office/powerpoint/2010/main" val="3828033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1143000" y="165497"/>
            <a:ext cx="6172200" cy="857250"/>
          </a:xfrm>
        </p:spPr>
        <p:txBody>
          <a:bodyPr/>
          <a:lstStyle/>
          <a:p>
            <a:pPr eaLnBrk="1" hangingPunct="1"/>
            <a:r>
              <a:rPr lang="en-US" altLang="en-US" sz="2700" dirty="0">
                <a:solidFill>
                  <a:srgbClr val="FF3300"/>
                </a:solidFill>
              </a:rPr>
              <a:t>3GPP Membership</a:t>
            </a:r>
            <a:endParaRPr lang="en-GB" altLang="en-US" sz="2700" dirty="0">
              <a:solidFill>
                <a:srgbClr val="FF3300"/>
              </a:solidFill>
            </a:endParaRPr>
          </a:p>
        </p:txBody>
      </p:sp>
      <p:sp>
        <p:nvSpPr>
          <p:cNvPr id="323588" name="Text Box 4"/>
          <p:cNvSpPr txBox="1">
            <a:spLocks noChangeArrowheads="1"/>
          </p:cNvSpPr>
          <p:nvPr/>
        </p:nvSpPr>
        <p:spPr bwMode="auto">
          <a:xfrm>
            <a:off x="1377554" y="795338"/>
            <a:ext cx="6030412" cy="484748"/>
          </a:xfrm>
          <a:prstGeom prst="rect">
            <a:avLst/>
          </a:prstGeom>
          <a:noFill/>
          <a:ln w="9525">
            <a:noFill/>
            <a:miter lim="800000"/>
            <a:headEnd/>
            <a:tailEnd/>
          </a:ln>
          <a:effectLst/>
        </p:spPr>
        <p:txBody>
          <a:bodyPr wrap="square">
            <a:spAutoFit/>
          </a:bodyPr>
          <a:lstStyle/>
          <a:p>
            <a:pPr algn="ctr">
              <a:spcBef>
                <a:spcPct val="50000"/>
              </a:spcBef>
              <a:defRPr/>
            </a:pPr>
            <a:r>
              <a:rPr lang="en-US" sz="1200" dirty="0"/>
              <a:t>3GPP Membership currently stands at </a:t>
            </a:r>
            <a:r>
              <a:rPr lang="en-US" sz="1200" b="1" dirty="0"/>
              <a:t>775 </a:t>
            </a:r>
            <a:r>
              <a:rPr lang="en-US" sz="1200" dirty="0"/>
              <a:t>Individual Members.  In addition, there are </a:t>
            </a:r>
            <a:r>
              <a:rPr lang="en-US" sz="1200" b="1" dirty="0"/>
              <a:t>7</a:t>
            </a:r>
            <a:r>
              <a:rPr lang="en-US" sz="1200" dirty="0"/>
              <a:t> companies having Guest Status, which are potential IMs</a:t>
            </a:r>
            <a:r>
              <a:rPr lang="en-US" sz="1350" dirty="0">
                <a:effectLst>
                  <a:outerShdw blurRad="38100" dist="38100" dir="2700000" algn="tl">
                    <a:srgbClr val="C0C0C0"/>
                  </a:outerShdw>
                </a:effectLst>
              </a:rPr>
              <a:t> </a:t>
            </a:r>
            <a:endParaRPr lang="en-GB" sz="1050" dirty="0">
              <a:effectLst>
                <a:outerShdw blurRad="38100" dist="38100" dir="2700000" algn="tl">
                  <a:srgbClr val="C0C0C0"/>
                </a:outerShdw>
              </a:effectLst>
            </a:endParaRPr>
          </a:p>
        </p:txBody>
      </p:sp>
      <p:sp>
        <p:nvSpPr>
          <p:cNvPr id="14341" name="Text Box 5"/>
          <p:cNvSpPr txBox="1">
            <a:spLocks noChangeArrowheads="1"/>
          </p:cNvSpPr>
          <p:nvPr/>
        </p:nvSpPr>
        <p:spPr bwMode="auto">
          <a:xfrm>
            <a:off x="260848" y="1607106"/>
            <a:ext cx="1404938" cy="12464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rests at 775</a:t>
            </a:r>
            <a:endParaRPr lang="en-GB" altLang="en-US" sz="1500" dirty="0">
              <a:solidFill>
                <a:srgbClr val="FF0000"/>
              </a:solidFill>
              <a:latin typeface="Arial" panose="020B0604020202020204" pitchFamily="34" charset="0"/>
            </a:endParaRPr>
          </a:p>
        </p:txBody>
      </p:sp>
      <p:graphicFrame>
        <p:nvGraphicFramePr>
          <p:cNvPr id="2" name="Object 3"/>
          <p:cNvGraphicFramePr>
            <a:graphicFrameLocks noChangeAspect="1"/>
          </p:cNvGraphicFramePr>
          <p:nvPr>
            <p:extLst>
              <p:ext uri="{D42A27DB-BD31-4B8C-83A1-F6EECF244321}">
                <p14:modId xmlns:p14="http://schemas.microsoft.com/office/powerpoint/2010/main" val="908360503"/>
              </p:ext>
            </p:extLst>
          </p:nvPr>
        </p:nvGraphicFramePr>
        <p:xfrm>
          <a:off x="1812897" y="1339849"/>
          <a:ext cx="7005099" cy="330034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249325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143000" y="72629"/>
            <a:ext cx="6172200" cy="857250"/>
          </a:xfrm>
        </p:spPr>
        <p:txBody>
          <a:bodyPr/>
          <a:lstStyle/>
          <a:p>
            <a:r>
              <a:rPr lang="en-GB" altLang="en-US" sz="2700" dirty="0"/>
              <a:t>3GPP Member Territories</a:t>
            </a:r>
          </a:p>
        </p:txBody>
      </p:sp>
      <p:graphicFrame>
        <p:nvGraphicFramePr>
          <p:cNvPr id="7" name="Table 6"/>
          <p:cNvGraphicFramePr>
            <a:graphicFrameLocks noGrp="1"/>
          </p:cNvGraphicFramePr>
          <p:nvPr>
            <p:extLst>
              <p:ext uri="{D42A27DB-BD31-4B8C-83A1-F6EECF244321}">
                <p14:modId xmlns:p14="http://schemas.microsoft.com/office/powerpoint/2010/main" val="3480592473"/>
              </p:ext>
            </p:extLst>
          </p:nvPr>
        </p:nvGraphicFramePr>
        <p:xfrm>
          <a:off x="1344023" y="1004679"/>
          <a:ext cx="7179939" cy="3508158"/>
        </p:xfrm>
        <a:graphic>
          <a:graphicData uri="http://schemas.openxmlformats.org/drawingml/2006/table">
            <a:tbl>
              <a:tblPr firstRow="1" bandRow="1">
                <a:tableStyleId>{5C22544A-7EE6-4342-B048-85BDC9FD1C3A}</a:tableStyleId>
              </a:tblPr>
              <a:tblGrid>
                <a:gridCol w="1353385">
                  <a:extLst>
                    <a:ext uri="{9D8B030D-6E8A-4147-A177-3AD203B41FA5}">
                      <a16:colId xmlns:a16="http://schemas.microsoft.com/office/drawing/2014/main" val="20000"/>
                    </a:ext>
                  </a:extLst>
                </a:gridCol>
                <a:gridCol w="1334121">
                  <a:extLst>
                    <a:ext uri="{9D8B030D-6E8A-4147-A177-3AD203B41FA5}">
                      <a16:colId xmlns:a16="http://schemas.microsoft.com/office/drawing/2014/main" val="20001"/>
                    </a:ext>
                  </a:extLst>
                </a:gridCol>
                <a:gridCol w="1262827">
                  <a:extLst>
                    <a:ext uri="{9D8B030D-6E8A-4147-A177-3AD203B41FA5}">
                      <a16:colId xmlns:a16="http://schemas.microsoft.com/office/drawing/2014/main" val="20002"/>
                    </a:ext>
                  </a:extLst>
                </a:gridCol>
                <a:gridCol w="1527694">
                  <a:extLst>
                    <a:ext uri="{9D8B030D-6E8A-4147-A177-3AD203B41FA5}">
                      <a16:colId xmlns:a16="http://schemas.microsoft.com/office/drawing/2014/main" val="20003"/>
                    </a:ext>
                  </a:extLst>
                </a:gridCol>
                <a:gridCol w="1701912">
                  <a:extLst>
                    <a:ext uri="{9D8B030D-6E8A-4147-A177-3AD203B41FA5}">
                      <a16:colId xmlns:a16="http://schemas.microsoft.com/office/drawing/2014/main" val="20004"/>
                    </a:ext>
                  </a:extLst>
                </a:gridCol>
              </a:tblGrid>
              <a:tr h="3508158">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AUSTRALIA </a:t>
                      </a:r>
                    </a:p>
                    <a:p>
                      <a:pPr>
                        <a:lnSpc>
                          <a:spcPct val="107000"/>
                        </a:lnSpc>
                        <a:spcAft>
                          <a:spcPts val="0"/>
                        </a:spcAft>
                      </a:pP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AUSTRIA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BELGIUM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BOTSWANA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BULGARIA</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CANADA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CHINA</a:t>
                      </a: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CZECH REPUBLIC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DENMARK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FINLAND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FRANCE</a:t>
                      </a: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GERMANY </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GREECE</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HONG KONG (SAR CHINA)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HUNGARY</a:t>
                      </a: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j-lt"/>
                          <a:ea typeface="Times New Roman" panose="02020603050405020304" pitchFamily="18" charset="0"/>
                          <a:cs typeface="Times New Roman" panose="02020603050405020304" pitchFamily="18" charset="0"/>
                        </a:rPr>
                        <a:t>INDIA </a:t>
                      </a:r>
                    </a:p>
                    <a:p>
                      <a:pPr>
                        <a:lnSpc>
                          <a:spcPct val="107000"/>
                        </a:lnSpc>
                        <a:spcAft>
                          <a:spcPts val="0"/>
                        </a:spcAft>
                      </a:pPr>
                      <a:endParaRPr lang="en-GB" sz="800" dirty="0">
                        <a:solidFill>
                          <a:srgbClr val="000000"/>
                        </a:solidFill>
                        <a:effectLst/>
                        <a:latin typeface="+mj-lt"/>
                        <a:ea typeface="Calibri" panose="020F0502020204030204" pitchFamily="34" charset="0"/>
                        <a:cs typeface="Times New Roman" panose="02020603050405020304" pitchFamily="18" charset="0"/>
                      </a:endParaRPr>
                    </a:p>
                    <a:p>
                      <a:pPr>
                        <a:lnSpc>
                          <a:spcPct val="107000"/>
                        </a:lnSpc>
                        <a:spcAft>
                          <a:spcPts val="0"/>
                        </a:spcAft>
                      </a:pPr>
                      <a:r>
                        <a:rPr lang="en-GB" sz="800" dirty="0">
                          <a:solidFill>
                            <a:srgbClr val="000000"/>
                          </a:solidFill>
                          <a:effectLst/>
                          <a:latin typeface="+mj-lt"/>
                          <a:ea typeface="Calibri" panose="020F0502020204030204" pitchFamily="34" charset="0"/>
                          <a:cs typeface="Times New Roman" panose="02020603050405020304" pitchFamily="18" charset="0"/>
                        </a:rPr>
                        <a:t>INDONESIA</a:t>
                      </a:r>
                      <a:endParaRPr lang="en-GB" sz="800" dirty="0">
                        <a:effectLst/>
                        <a:latin typeface="+mj-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j-lt"/>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b="1" kern="1200" dirty="0">
                          <a:solidFill>
                            <a:srgbClr val="000000"/>
                          </a:solidFill>
                          <a:latin typeface="+mn-lt"/>
                          <a:ea typeface="Times New Roman" panose="02020603050405020304" pitchFamily="18" charset="0"/>
                          <a:cs typeface="Times New Roman" panose="02020603050405020304" pitchFamily="18" charset="0"/>
                        </a:rPr>
                        <a:t>IRELAND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latin typeface="+mj-lt"/>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ISRAEL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ITALY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JAPAN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KOREA (REPUBLIC OF) </a:t>
                      </a:r>
                      <a:endParaRPr lang="en-GB" sz="800" b="1" kern="1200" dirty="0">
                        <a:solidFill>
                          <a:schemeClr val="lt1"/>
                        </a:solidFill>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b="1" kern="12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b="1" kern="1200" dirty="0">
                          <a:solidFill>
                            <a:srgbClr val="000000"/>
                          </a:solidFill>
                          <a:latin typeface="+mn-lt"/>
                          <a:ea typeface="Times New Roman" panose="02020603050405020304" pitchFamily="18" charset="0"/>
                          <a:cs typeface="Times New Roman" panose="02020603050405020304" pitchFamily="18" charset="0"/>
                        </a:rPr>
                        <a:t>LUXEMBOURG</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MEXICO</a:t>
                      </a: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NETHERLANDS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NORWAY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POLAND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PORTUGAL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QATAR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ROMANIA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strike="sngStrike" dirty="0">
                          <a:solidFill>
                            <a:srgbClr val="000000"/>
                          </a:solidFill>
                          <a:ea typeface="Times New Roman" panose="02020603050405020304" pitchFamily="18" charset="0"/>
                          <a:cs typeface="Times New Roman" panose="02020603050405020304" pitchFamily="18" charset="0"/>
                        </a:rPr>
                        <a:t>RUSSIAN FEDERATION *</a:t>
                      </a:r>
                      <a:endParaRPr lang="en-GB" sz="1100" strike="sngStrike" dirty="0">
                        <a:effectLst/>
                        <a:latin typeface="Calibri" panose="020F0502020204030204" pitchFamily="34" charset="0"/>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SAUDI ARABIA</a:t>
                      </a:r>
                    </a:p>
                    <a:p>
                      <a:pPr marL="0" marR="0" lvl="0" indent="0" algn="l" defTabSz="914296"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rgbClr val="000000"/>
                          </a:solidFill>
                          <a:latin typeface="+mn-lt"/>
                          <a:ea typeface="Times New Roman" panose="02020603050405020304" pitchFamily="18" charset="0"/>
                          <a:cs typeface="Times New Roman" panose="02020603050405020304" pitchFamily="18" charset="0"/>
                        </a:rPr>
                        <a:t>SERBIA</a:t>
                      </a:r>
                    </a:p>
                    <a:p>
                      <a:pPr marL="0" marR="0" lvl="0" indent="0" algn="l" defTabSz="914296" rtl="0" eaLnBrk="1" fontAlgn="auto" latinLnBrk="0" hangingPunct="1">
                        <a:lnSpc>
                          <a:spcPct val="107000"/>
                        </a:lnSpc>
                        <a:spcBef>
                          <a:spcPts val="0"/>
                        </a:spcBef>
                        <a:spcAft>
                          <a:spcPts val="0"/>
                        </a:spcAft>
                        <a:buClrTx/>
                        <a:buSzTx/>
                        <a:buFontTx/>
                        <a:buNone/>
                        <a:tabLst/>
                        <a:defRPr/>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marL="0" marR="0" lvl="0" indent="0" algn="l" defTabSz="914296" rtl="0" eaLnBrk="1" fontAlgn="auto" latinLnBrk="0" hangingPunct="1">
                        <a:lnSpc>
                          <a:spcPct val="107000"/>
                        </a:lnSpc>
                        <a:spcBef>
                          <a:spcPts val="0"/>
                        </a:spcBef>
                        <a:spcAft>
                          <a:spcPts val="0"/>
                        </a:spcAft>
                        <a:buClrTx/>
                        <a:buSzTx/>
                        <a:buFontTx/>
                        <a:buNone/>
                        <a:tabLst/>
                        <a:defRPr/>
                      </a:pPr>
                      <a:r>
                        <a:rPr lang="en-GB" sz="800" dirty="0">
                          <a:solidFill>
                            <a:schemeClr val="tx1"/>
                          </a:solidFill>
                          <a:latin typeface="+mn-lt"/>
                          <a:ea typeface="Times New Roman" panose="02020603050405020304" pitchFamily="18" charset="0"/>
                          <a:cs typeface="Times New Roman" panose="02020603050405020304" pitchFamily="18" charset="0"/>
                        </a:rPr>
                        <a:t>SINGAPORE</a:t>
                      </a:r>
                    </a:p>
                    <a:p>
                      <a:pPr>
                        <a:lnSpc>
                          <a:spcPct val="107000"/>
                        </a:lnSpc>
                        <a:spcAft>
                          <a:spcPts val="0"/>
                        </a:spcAft>
                      </a:pPr>
                      <a:endParaRPr lang="en-GB" sz="800" dirty="0">
                        <a:latin typeface="+mj-lt"/>
                      </a:endParaRPr>
                    </a:p>
                  </a:txBody>
                  <a:tcPr marL="68573" marR="68573" marT="34289" marB="34289">
                    <a:solidFill>
                      <a:schemeClr val="bg1"/>
                    </a:solidFill>
                  </a:tcPr>
                </a:tc>
                <a:tc>
                  <a:txBody>
                    <a:bodyPr/>
                    <a:lstStyle/>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SLOVAKIA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SLOVENIA </a:t>
                      </a:r>
                      <a:endParaRPr lang="en-GB" sz="800" dirty="0">
                        <a:effectLst/>
                        <a:latin typeface="+mn-lt"/>
                        <a:ea typeface="Calibri" panose="020F0502020204030204" pitchFamily="34" charset="0"/>
                        <a:cs typeface="Times New Roman" panose="02020603050405020304" pitchFamily="18" charset="0"/>
                      </a:endParaRPr>
                    </a:p>
                    <a:p>
                      <a:endParaRPr lang="en-GB" sz="800" dirty="0">
                        <a:latin typeface="+mj-lt"/>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SOUTH AFRICA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SPAIN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SWEDEN </a:t>
                      </a:r>
                      <a:endParaRPr lang="en-GB" sz="800" dirty="0">
                        <a:effectLst/>
                        <a:latin typeface="+mn-lt"/>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latin typeface="+mn-lt"/>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latin typeface="+mn-lt"/>
                          <a:ea typeface="Times New Roman" panose="02020603050405020304" pitchFamily="18" charset="0"/>
                          <a:cs typeface="Times New Roman" panose="02020603050405020304" pitchFamily="18" charset="0"/>
                        </a:rPr>
                        <a:t>SWITZERLAND</a:t>
                      </a:r>
                      <a:endParaRPr lang="en-GB" sz="800" dirty="0">
                        <a:effectLst/>
                        <a:latin typeface="+mn-lt"/>
                        <a:ea typeface="Calibri" panose="020F0502020204030204" pitchFamily="34"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endParaRPr lang="en-GB" sz="800" dirty="0">
                        <a:solidFill>
                          <a:srgbClr val="000000"/>
                        </a:solidFill>
                        <a:ea typeface="Times New Roman" panose="02020603050405020304" pitchFamily="18" charset="0"/>
                        <a:cs typeface="Times New Roman" panose="02020603050405020304" pitchFamily="18" charset="0"/>
                      </a:endParaRPr>
                    </a:p>
                    <a:p>
                      <a:pPr marL="0" marR="0" indent="0" algn="l" defTabSz="914400" rtl="0" eaLnBrk="1" fontAlgn="auto" latinLnBrk="0" hangingPunct="1">
                        <a:lnSpc>
                          <a:spcPct val="107000"/>
                        </a:lnSpc>
                        <a:spcBef>
                          <a:spcPts val="0"/>
                        </a:spcBef>
                        <a:spcAft>
                          <a:spcPts val="0"/>
                        </a:spcAft>
                        <a:buClrTx/>
                        <a:buSzTx/>
                        <a:buFontTx/>
                        <a:buNone/>
                        <a:tabLst/>
                        <a:defRPr/>
                      </a:pPr>
                      <a:r>
                        <a:rPr lang="en-GB" sz="800" dirty="0">
                          <a:solidFill>
                            <a:srgbClr val="000000"/>
                          </a:solidFill>
                          <a:ea typeface="Times New Roman" panose="02020603050405020304" pitchFamily="18" charset="0"/>
                          <a:cs typeface="Times New Roman" panose="02020603050405020304" pitchFamily="18" charset="0"/>
                        </a:rPr>
                        <a:t>TAIWAN (PROVINCE OF CHINA)</a:t>
                      </a:r>
                      <a:endParaRPr lang="en-GB" sz="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TURKEY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ARAB EMIRATES </a:t>
                      </a:r>
                      <a:endParaRPr lang="en-GB" sz="11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KINGDOM </a:t>
                      </a:r>
                    </a:p>
                    <a:p>
                      <a:pPr>
                        <a:lnSpc>
                          <a:spcPct val="107000"/>
                        </a:lnSpc>
                        <a:spcAft>
                          <a:spcPts val="0"/>
                        </a:spcAft>
                      </a:pPr>
                      <a:endParaRPr lang="en-GB" sz="800" dirty="0">
                        <a:solidFill>
                          <a:srgbClr val="000000"/>
                        </a:solidFill>
                        <a:ea typeface="Times New Roman" panose="02020603050405020304" pitchFamily="18" charset="0"/>
                        <a:cs typeface="Times New Roman" panose="02020603050405020304" pitchFamily="18" charset="0"/>
                      </a:endParaRPr>
                    </a:p>
                    <a:p>
                      <a:pPr>
                        <a:lnSpc>
                          <a:spcPct val="107000"/>
                        </a:lnSpc>
                        <a:spcAft>
                          <a:spcPts val="0"/>
                        </a:spcAft>
                      </a:pPr>
                      <a:r>
                        <a:rPr lang="en-GB" sz="800" dirty="0">
                          <a:solidFill>
                            <a:srgbClr val="000000"/>
                          </a:solidFill>
                          <a:ea typeface="Times New Roman" panose="02020603050405020304" pitchFamily="18" charset="0"/>
                          <a:cs typeface="Times New Roman" panose="02020603050405020304" pitchFamily="18" charset="0"/>
                        </a:rPr>
                        <a:t>UNITED STATES</a:t>
                      </a:r>
                      <a:endParaRPr lang="en-GB" sz="800" b="1" kern="1200" dirty="0">
                        <a:solidFill>
                          <a:schemeClr val="lt1"/>
                        </a:solidFill>
                        <a:latin typeface="+mn-lt"/>
                        <a:ea typeface="+mn-ea"/>
                        <a:cs typeface="+mn-cs"/>
                      </a:endParaRPr>
                    </a:p>
                    <a:p>
                      <a:endParaRPr lang="en-GB" sz="800" dirty="0">
                        <a:latin typeface="+mj-lt"/>
                      </a:endParaRPr>
                    </a:p>
                  </a:txBody>
                  <a:tcPr marL="68573" marR="68573" marT="34289" marB="34289">
                    <a:solidFill>
                      <a:schemeClr val="bg1"/>
                    </a:solidFill>
                  </a:tcPr>
                </a:tc>
                <a:tc>
                  <a:txBody>
                    <a:bodyPr/>
                    <a:lstStyle/>
                    <a:p>
                      <a:pPr>
                        <a:lnSpc>
                          <a:spcPct val="107000"/>
                        </a:lnSpc>
                        <a:spcAft>
                          <a:spcPts val="0"/>
                        </a:spcAft>
                      </a:pPr>
                      <a:endParaRPr lang="en-GB" sz="800" dirty="0">
                        <a:latin typeface="+mj-lt"/>
                      </a:endParaRPr>
                    </a:p>
                  </a:txBody>
                  <a:tcPr marL="68573" marR="68573" marT="34289" marB="34289">
                    <a:solidFill>
                      <a:schemeClr val="bg1"/>
                    </a:solidFill>
                  </a:tcPr>
                </a:tc>
                <a:extLst>
                  <a:ext uri="{0D108BD9-81ED-4DB2-BD59-A6C34878D82A}">
                    <a16:rowId xmlns:a16="http://schemas.microsoft.com/office/drawing/2014/main" val="10000"/>
                  </a:ext>
                </a:extLst>
              </a:tr>
            </a:tbl>
          </a:graphicData>
        </a:graphic>
      </p:graphicFrame>
      <p:sp>
        <p:nvSpPr>
          <p:cNvPr id="8" name="Rectangle 7"/>
          <p:cNvSpPr/>
          <p:nvPr/>
        </p:nvSpPr>
        <p:spPr>
          <a:xfrm>
            <a:off x="4510088" y="-237483"/>
            <a:ext cx="3429000" cy="932050"/>
          </a:xfrm>
          <a:prstGeom prst="rect">
            <a:avLst/>
          </a:prstGeom>
        </p:spPr>
        <p:txBody>
          <a:bodyPr>
            <a:spAutoFit/>
          </a:bodyPr>
          <a:lstStyle/>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r>
              <a:rPr lang="en-GB" sz="750" dirty="0">
                <a:solidFill>
                  <a:srgbClr val="000000"/>
                </a:solidFill>
                <a:latin typeface="+mn-lt"/>
                <a:ea typeface="Times New Roman" panose="02020603050405020304" pitchFamily="18" charset="0"/>
                <a:cs typeface="Times New Roman" panose="02020603050405020304" pitchFamily="18" charset="0"/>
              </a:rPr>
              <a:t> </a:t>
            </a:r>
            <a:endParaRPr lang="en-GB" sz="750" dirty="0">
              <a:latin typeface="+mn-lt"/>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0"/>
              </a:spcAft>
              <a:defRPr/>
            </a:pPr>
            <a:r>
              <a:rPr lang="en-GB" sz="750" dirty="0">
                <a:solidFill>
                  <a:srgbClr val="000000"/>
                </a:solidFill>
                <a:ea typeface="Times New Roman" panose="02020603050405020304" pitchFamily="18" charset="0"/>
                <a:cs typeface="Times New Roman" panose="02020603050405020304" pitchFamily="18" charset="0"/>
              </a:rPr>
              <a:t> </a:t>
            </a:r>
            <a:endParaRPr lang="en-GB" sz="1050" dirty="0">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600"/>
              </a:spcAft>
              <a:defRPr/>
            </a:pPr>
            <a:br>
              <a:rPr lang="en-GB" sz="1050" dirty="0">
                <a:latin typeface="Calibri" panose="020F0502020204030204" pitchFamily="34" charset="0"/>
                <a:ea typeface="Calibri" panose="020F0502020204030204" pitchFamily="34" charset="0"/>
                <a:cs typeface="Times New Roman" panose="02020603050405020304" pitchFamily="18" charset="0"/>
              </a:rPr>
            </a:br>
            <a:r>
              <a:rPr lang="en-GB" sz="1050" dirty="0">
                <a:latin typeface="Calibri" panose="020F0502020204030204" pitchFamily="34" charset="0"/>
                <a:ea typeface="Calibri" panose="020F0502020204030204" pitchFamily="34" charset="0"/>
                <a:cs typeface="Times New Roman" panose="02020603050405020304" pitchFamily="18" charset="0"/>
              </a:rPr>
              <a:t> </a:t>
            </a:r>
          </a:p>
        </p:txBody>
      </p:sp>
      <p:sp>
        <p:nvSpPr>
          <p:cNvPr id="15379" name="Rectangle 3"/>
          <p:cNvSpPr txBox="1">
            <a:spLocks noChangeArrowheads="1"/>
          </p:cNvSpPr>
          <p:nvPr/>
        </p:nvSpPr>
        <p:spPr bwMode="auto">
          <a:xfrm>
            <a:off x="310101" y="3995311"/>
            <a:ext cx="8833899" cy="5175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7866" tIns="33338" rIns="67866" bIns="33338"/>
          <a:lstStyle>
            <a:lvl1pPr marL="342900" indent="-342900">
              <a:defRPr sz="1000">
                <a:solidFill>
                  <a:schemeClr val="tx1"/>
                </a:solidFill>
                <a:latin typeface="Arial" panose="020B0604020202020204" pitchFamily="34" charset="0"/>
              </a:defRPr>
            </a:lvl1pPr>
            <a:lvl2pPr marL="447675" indent="9525">
              <a:defRPr sz="1000">
                <a:solidFill>
                  <a:schemeClr val="tx1"/>
                </a:solidFill>
                <a:latin typeface="Arial" panose="020B0604020202020204" pitchFamily="34" charset="0"/>
              </a:defRPr>
            </a:lvl2pPr>
            <a:lvl3pPr marL="1143000" indent="-228600">
              <a:defRPr sz="1000">
                <a:solidFill>
                  <a:schemeClr val="tx1"/>
                </a:solidFill>
                <a:latin typeface="Arial" panose="020B0604020202020204" pitchFamily="34" charset="0"/>
              </a:defRPr>
            </a:lvl3pPr>
            <a:lvl4pPr marL="1600200" indent="-228600">
              <a:defRPr sz="1000">
                <a:solidFill>
                  <a:schemeClr val="tx1"/>
                </a:solidFill>
                <a:latin typeface="Arial" panose="020B0604020202020204" pitchFamily="34" charset="0"/>
              </a:defRPr>
            </a:lvl4pPr>
            <a:lvl5pPr marL="2057400" indent="-228600">
              <a:defRPr sz="1000">
                <a:solidFill>
                  <a:schemeClr val="tx1"/>
                </a:solidFill>
                <a:latin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defRPr>
            </a:lvl9pPr>
          </a:lstStyle>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a:p>
            <a:pPr lvl="1" eaLnBrk="1" hangingPunct="1">
              <a:buClr>
                <a:srgbClr val="003366"/>
              </a:buClr>
              <a:buFont typeface="Arial" panose="020B0604020202020204" pitchFamily="34" charset="0"/>
              <a:buNone/>
            </a:pPr>
            <a:r>
              <a:rPr lang="en-GB" altLang="en-US" sz="1350" dirty="0">
                <a:cs typeface="Arial" panose="020B0604020202020204" pitchFamily="34" charset="0"/>
              </a:rPr>
              <a:t>3GPP Individual Members come from 44 territories worldwide. </a:t>
            </a:r>
          </a:p>
          <a:p>
            <a:pPr lvl="1" eaLnBrk="1" hangingPunct="1">
              <a:buClr>
                <a:srgbClr val="003366"/>
              </a:buClr>
              <a:buFont typeface="Arial" panose="020B0604020202020204" pitchFamily="34" charset="0"/>
              <a:buNone/>
            </a:pPr>
            <a:r>
              <a:rPr lang="en-GB" altLang="en-US" sz="1350" dirty="0">
                <a:cs typeface="Arial" panose="020B0604020202020204" pitchFamily="34" charset="0"/>
              </a:rPr>
              <a:t>(*</a:t>
            </a:r>
            <a:r>
              <a:rPr lang="en-GB" altLang="en-US" sz="1100" dirty="0">
                <a:cs typeface="Arial" panose="020B0604020202020204" pitchFamily="34" charset="0"/>
              </a:rPr>
              <a:t>Note: ETSI has suspended the membership rights of entities from the Russian Federation which included 4 IMs.)</a:t>
            </a:r>
          </a:p>
          <a:p>
            <a:pPr lvl="1" eaLnBrk="1" hangingPunct="1">
              <a:buClr>
                <a:srgbClr val="003366"/>
              </a:buClr>
              <a:buFont typeface="Arial" panose="020B0604020202020204" pitchFamily="34" charset="0"/>
              <a:buNone/>
            </a:pPr>
            <a:r>
              <a:rPr lang="en-GB" altLang="en-US" sz="1350" dirty="0">
                <a:cs typeface="Arial" panose="020B0604020202020204" pitchFamily="34" charset="0"/>
              </a:rPr>
              <a:t>  </a:t>
            </a:r>
          </a:p>
          <a:p>
            <a:pPr lvl="1" eaLnBrk="1" hangingPunct="1">
              <a:buClr>
                <a:srgbClr val="003366"/>
              </a:buClr>
              <a:buFont typeface="Arial" panose="020B0604020202020204" pitchFamily="34" charset="0"/>
              <a:buNone/>
            </a:pPr>
            <a:endParaRPr lang="en-GB" altLang="en-US" sz="1350" dirty="0">
              <a:cs typeface="Arial" panose="020B0604020202020204" pitchFamily="34" charset="0"/>
            </a:endParaRPr>
          </a:p>
        </p:txBody>
      </p:sp>
    </p:spTree>
    <p:extLst>
      <p:ext uri="{BB962C8B-B14F-4D97-AF65-F5344CB8AC3E}">
        <p14:creationId xmlns:p14="http://schemas.microsoft.com/office/powerpoint/2010/main" val="1433287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5E8ED2EF22D26C4496E018C8130A0EDF" ma:contentTypeVersion="10" ma:contentTypeDescription="Create a new document." ma:contentTypeScope="" ma:versionID="f76bba400342ad9d1c07223241b51a25">
  <xsd:schema xmlns:xsd="http://www.w3.org/2001/XMLSchema" xmlns:xs="http://www.w3.org/2001/XMLSchema" xmlns:p="http://schemas.microsoft.com/office/2006/metadata/properties" xmlns:ns3="66dc8325-a082-4662-9034-8915194c5764" targetNamespace="http://schemas.microsoft.com/office/2006/metadata/properties" ma:root="true" ma:fieldsID="b8c9b933e0813d960d9bf6a6ee80cfc7" ns3:_="">
    <xsd:import namespace="66dc8325-a082-4662-9034-8915194c576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DateTaken" minOccurs="0"/>
                <xsd:element ref="ns3:MediaServiceOCR"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dc8325-a082-4662-9034-8915194c57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DateTaken" ma:index="13" nillable="true" ma:displayName="MediaServiceDateTaken" ma:hidden="true" ma:internalName="MediaServiceDateTaken"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AutoKeyPoints" ma:index="15" nillable="true" ma:displayName="MediaServiceAutoKeyPoints" ma:hidden="true" ma:internalName="MediaServiceAutoKeyPoints" ma:readOnly="true">
      <xsd:simpleType>
        <xsd:restriction base="dms:Note"/>
      </xsd:simpleType>
    </xsd:element>
    <xsd:element name="MediaServiceKeyPoints" ma:index="16" nillable="true" ma:displayName="KeyPoints" ma:internalName="MediaServiceKeyPoints" ma:readOnly="true">
      <xsd:simpleType>
        <xsd:restriction base="dms:Note">
          <xsd:maxLength value="255"/>
        </xsd:restriction>
      </xsd:simpleType>
    </xsd:element>
    <xsd:element name="MediaServiceLocation" ma:index="17"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F0E0B7-9D9A-446B-949E-71BF150AF3EF}">
  <ds:schemaRefs>
    <ds:schemaRef ds:uri="http://schemas.microsoft.com/office/2006/metadata/properties"/>
    <ds:schemaRef ds:uri="http://purl.org/dc/terms/"/>
    <ds:schemaRef ds:uri="http://schemas.openxmlformats.org/package/2006/metadata/core-properties"/>
    <ds:schemaRef ds:uri="http://schemas.microsoft.com/office/2006/documentManagement/types"/>
    <ds:schemaRef ds:uri="http://purl.org/dc/dcmitype/"/>
    <ds:schemaRef ds:uri="http://schemas.microsoft.com/office/infopath/2007/PartnerControls"/>
    <ds:schemaRef ds:uri="http://purl.org/dc/elements/1.1/"/>
    <ds:schemaRef ds:uri="66dc8325-a082-4662-9034-8915194c5764"/>
    <ds:schemaRef ds:uri="http://www.w3.org/XML/1998/namespace"/>
  </ds:schemaRefs>
</ds:datastoreItem>
</file>

<file path=customXml/itemProps2.xml><?xml version="1.0" encoding="utf-8"?>
<ds:datastoreItem xmlns:ds="http://schemas.openxmlformats.org/officeDocument/2006/customXml" ds:itemID="{7A308FBF-0981-4B77-869F-7258506C048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dc8325-a082-4662-9034-8915194c576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B4D7785-5E36-44C4-8CA9-717C71422A0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26125</TotalTime>
  <Words>603</Words>
  <Application>Microsoft Office PowerPoint</Application>
  <PresentationFormat>On-screen Show (16:9)</PresentationFormat>
  <Paragraphs>153</Paragraphs>
  <Slides>11</Slides>
  <Notes>4</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11</vt:i4>
      </vt:variant>
    </vt:vector>
  </HeadingPairs>
  <TitlesOfParts>
    <vt:vector size="15" baseType="lpstr">
      <vt:lpstr>Arial</vt:lpstr>
      <vt:lpstr>Calibri</vt:lpstr>
      <vt:lpstr>Times New Roman</vt:lpstr>
      <vt:lpstr>Office Theme</vt:lpstr>
      <vt:lpstr>  MCC Activity Report   </vt:lpstr>
      <vt:lpstr>Contents</vt:lpstr>
      <vt:lpstr>PowerPoint Presentation</vt:lpstr>
      <vt:lpstr>Resource Allocation</vt:lpstr>
      <vt:lpstr>PowerPoint Presentation</vt:lpstr>
      <vt:lpstr>MCC Workload</vt:lpstr>
      <vt:lpstr>New Working Methods (NWM)</vt:lpstr>
      <vt:lpstr>3GPP Membership</vt:lpstr>
      <vt:lpstr>3GPP Member Territories</vt:lpstr>
      <vt:lpstr>775 Individual Members in 3GPP</vt:lpstr>
      <vt:lpstr>Summary and Outlook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dc:description>© 2009  All rights reserved</dc:description>
  <cp:lastModifiedBy>Adrian Scrase</cp:lastModifiedBy>
  <cp:revision>1367</cp:revision>
  <cp:lastPrinted>2018-03-28T09:30:39Z</cp:lastPrinted>
  <dcterms:created xsi:type="dcterms:W3CDTF">2008-08-30T09:32:10Z</dcterms:created>
  <dcterms:modified xsi:type="dcterms:W3CDTF">2022-04-20T09:35:09Z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0x0101005E8ED2EF22D26C4496E018C8130A0EDF</vt:lpwstr>
  </property>
</Properties>
</file>