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9" r:id="rId4"/>
  </p:sldMasterIdLst>
  <p:notesMasterIdLst>
    <p:notesMasterId r:id="rId13"/>
  </p:notesMasterIdLst>
  <p:handoutMasterIdLst>
    <p:handoutMasterId r:id="rId14"/>
  </p:handoutMasterIdLst>
  <p:sldIdLst>
    <p:sldId id="547" r:id="rId5"/>
    <p:sldId id="1021" r:id="rId6"/>
    <p:sldId id="1009" r:id="rId7"/>
    <p:sldId id="1019" r:id="rId8"/>
    <p:sldId id="1017" r:id="rId9"/>
    <p:sldId id="1010" r:id="rId10"/>
    <p:sldId id="1020" r:id="rId11"/>
    <p:sldId id="989" r:id="rId12"/>
  </p:sldIdLst>
  <p:sldSz cx="12192000" cy="6858000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1pPr>
    <a:lvl2pPr marL="354013" indent="103188" algn="l" rtl="0" fontAlgn="base">
      <a:spcBef>
        <a:spcPct val="0"/>
      </a:spcBef>
      <a:spcAft>
        <a:spcPct val="0"/>
      </a:spcAft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2pPr>
    <a:lvl3pPr marL="709613" indent="204788" algn="l" rtl="0" fontAlgn="base">
      <a:spcBef>
        <a:spcPct val="0"/>
      </a:spcBef>
      <a:spcAft>
        <a:spcPct val="0"/>
      </a:spcAft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3pPr>
    <a:lvl4pPr marL="1065213" indent="306388" algn="l" rtl="0" fontAlgn="base">
      <a:spcBef>
        <a:spcPct val="0"/>
      </a:spcBef>
      <a:spcAft>
        <a:spcPct val="0"/>
      </a:spcAft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4pPr>
    <a:lvl5pPr marL="1420813" indent="407988" algn="l" rtl="0" fontAlgn="base">
      <a:spcBef>
        <a:spcPct val="0"/>
      </a:spcBef>
      <a:spcAft>
        <a:spcPct val="0"/>
      </a:spcAft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408" userDrawn="1">
          <p15:clr>
            <a:srgbClr val="A4A3A4"/>
          </p15:clr>
        </p15:guide>
        <p15:guide id="2" orient="horz" pos="688" userDrawn="1">
          <p15:clr>
            <a:srgbClr val="A4A3A4"/>
          </p15:clr>
        </p15:guide>
        <p15:guide id="3" pos="448" userDrawn="1">
          <p15:clr>
            <a:srgbClr val="A4A3A4"/>
          </p15:clr>
        </p15:guide>
        <p15:guide id="4" pos="213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34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27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arimaK" initials="G" lastIdx="1" clrIdx="0"/>
  <p:cmAuthor id="1" name="Vikram" initials="V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A80"/>
    <a:srgbClr val="033770"/>
    <a:srgbClr val="1295C0"/>
    <a:srgbClr val="677EAB"/>
    <a:srgbClr val="0A66A6"/>
    <a:srgbClr val="4F81BD"/>
    <a:srgbClr val="0A58A6"/>
    <a:srgbClr val="1DB4E2"/>
    <a:srgbClr val="000000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EDDD0C-0751-47FB-B763-15AE6DBDE616}" v="1" dt="2021-10-13T16:26:44.4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0" d="100"/>
          <a:sy n="70" d="100"/>
        </p:scale>
        <p:origin x="-636" y="108"/>
      </p:cViewPr>
      <p:guideLst>
        <p:guide orient="horz" pos="3408"/>
        <p:guide orient="horz" pos="688"/>
        <p:guide pos="448"/>
        <p:guide pos="21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34"/>
        <p:guide orient="horz" pos="3127"/>
        <p:guide pos="2160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nosh James" userId="c972c839-73aa-42fc-a49a-d32ba4c9936e" providerId="ADAL" clId="{87EDDD0C-0751-47FB-B763-15AE6DBDE616}"/>
    <pc:docChg chg="addSld modSld sldOrd">
      <pc:chgData name="Vinosh James" userId="c972c839-73aa-42fc-a49a-d32ba4c9936e" providerId="ADAL" clId="{87EDDD0C-0751-47FB-B763-15AE6DBDE616}" dt="2021-10-13T16:29:21.622" v="267" actId="6549"/>
      <pc:docMkLst>
        <pc:docMk/>
      </pc:docMkLst>
      <pc:sldChg chg="modSp mod">
        <pc:chgData name="Vinosh James" userId="c972c839-73aa-42fc-a49a-d32ba4c9936e" providerId="ADAL" clId="{87EDDD0C-0751-47FB-B763-15AE6DBDE616}" dt="2021-10-13T16:24:33.877" v="55" actId="20577"/>
        <pc:sldMkLst>
          <pc:docMk/>
          <pc:sldMk cId="1397616217" sldId="1009"/>
        </pc:sldMkLst>
        <pc:spChg chg="mod">
          <ac:chgData name="Vinosh James" userId="c972c839-73aa-42fc-a49a-d32ba4c9936e" providerId="ADAL" clId="{87EDDD0C-0751-47FB-B763-15AE6DBDE616}" dt="2021-10-13T16:24:33.877" v="55" actId="20577"/>
          <ac:spMkLst>
            <pc:docMk/>
            <pc:sldMk cId="1397616217" sldId="1009"/>
            <ac:spMk id="6" creationId="{F8CD1A81-4C57-4EB8-A648-7C8D35075609}"/>
          </ac:spMkLst>
        </pc:spChg>
      </pc:sldChg>
      <pc:sldChg chg="modSp mod">
        <pc:chgData name="Vinosh James" userId="c972c839-73aa-42fc-a49a-d32ba4c9936e" providerId="ADAL" clId="{87EDDD0C-0751-47FB-B763-15AE6DBDE616}" dt="2021-10-13T16:29:21.622" v="267" actId="6549"/>
        <pc:sldMkLst>
          <pc:docMk/>
          <pc:sldMk cId="1709383279" sldId="1017"/>
        </pc:sldMkLst>
        <pc:spChg chg="mod">
          <ac:chgData name="Vinosh James" userId="c972c839-73aa-42fc-a49a-d32ba4c9936e" providerId="ADAL" clId="{87EDDD0C-0751-47FB-B763-15AE6DBDE616}" dt="2021-10-13T16:29:21.622" v="267" actId="6549"/>
          <ac:spMkLst>
            <pc:docMk/>
            <pc:sldMk cId="1709383279" sldId="1017"/>
            <ac:spMk id="6" creationId="{88391DFF-0634-420D-80D9-1E4C2903594D}"/>
          </ac:spMkLst>
        </pc:spChg>
      </pc:sldChg>
      <pc:sldChg chg="modSp mod">
        <pc:chgData name="Vinosh James" userId="c972c839-73aa-42fc-a49a-d32ba4c9936e" providerId="ADAL" clId="{87EDDD0C-0751-47FB-B763-15AE6DBDE616}" dt="2021-10-13T16:25:30.804" v="95" actId="1076"/>
        <pc:sldMkLst>
          <pc:docMk/>
          <pc:sldMk cId="1303841560" sldId="1019"/>
        </pc:sldMkLst>
        <pc:spChg chg="mod">
          <ac:chgData name="Vinosh James" userId="c972c839-73aa-42fc-a49a-d32ba4c9936e" providerId="ADAL" clId="{87EDDD0C-0751-47FB-B763-15AE6DBDE616}" dt="2021-10-13T16:25:05.054" v="94" actId="20577"/>
          <ac:spMkLst>
            <pc:docMk/>
            <pc:sldMk cId="1303841560" sldId="1019"/>
            <ac:spMk id="2" creationId="{13B80F90-FE3B-445E-BF00-801E88AD5FA1}"/>
          </ac:spMkLst>
        </pc:spChg>
        <pc:spChg chg="mod">
          <ac:chgData name="Vinosh James" userId="c972c839-73aa-42fc-a49a-d32ba4c9936e" providerId="ADAL" clId="{87EDDD0C-0751-47FB-B763-15AE6DBDE616}" dt="2021-10-13T16:23:45.978" v="0" actId="108"/>
          <ac:spMkLst>
            <pc:docMk/>
            <pc:sldMk cId="1303841560" sldId="1019"/>
            <ac:spMk id="3" creationId="{00000000-0000-0000-0000-000000000000}"/>
          </ac:spMkLst>
        </pc:spChg>
        <pc:picChg chg="mod">
          <ac:chgData name="Vinosh James" userId="c972c839-73aa-42fc-a49a-d32ba4c9936e" providerId="ADAL" clId="{87EDDD0C-0751-47FB-B763-15AE6DBDE616}" dt="2021-10-13T16:25:30.804" v="95" actId="1076"/>
          <ac:picMkLst>
            <pc:docMk/>
            <pc:sldMk cId="1303841560" sldId="1019"/>
            <ac:picMk id="6" creationId="{3E998596-7300-447E-B75B-FA598235E5A8}"/>
          </ac:picMkLst>
        </pc:picChg>
        <pc:picChg chg="mod">
          <ac:chgData name="Vinosh James" userId="c972c839-73aa-42fc-a49a-d32ba4c9936e" providerId="ADAL" clId="{87EDDD0C-0751-47FB-B763-15AE6DBDE616}" dt="2021-10-13T16:25:30.804" v="95" actId="1076"/>
          <ac:picMkLst>
            <pc:docMk/>
            <pc:sldMk cId="1303841560" sldId="1019"/>
            <ac:picMk id="8" creationId="{14F98AA1-D5BE-4EE0-9014-C670DFD7843C}"/>
          </ac:picMkLst>
        </pc:picChg>
      </pc:sldChg>
      <pc:sldChg chg="modSp mod">
        <pc:chgData name="Vinosh James" userId="c972c839-73aa-42fc-a49a-d32ba4c9936e" providerId="ADAL" clId="{87EDDD0C-0751-47FB-B763-15AE6DBDE616}" dt="2021-10-13T16:27:15.856" v="154" actId="6549"/>
        <pc:sldMkLst>
          <pc:docMk/>
          <pc:sldMk cId="3621344972" sldId="1020"/>
        </pc:sldMkLst>
        <pc:spChg chg="mod">
          <ac:chgData name="Vinosh James" userId="c972c839-73aa-42fc-a49a-d32ba4c9936e" providerId="ADAL" clId="{87EDDD0C-0751-47FB-B763-15AE6DBDE616}" dt="2021-10-13T16:27:15.856" v="154" actId="6549"/>
          <ac:spMkLst>
            <pc:docMk/>
            <pc:sldMk cId="3621344972" sldId="1020"/>
            <ac:spMk id="3" creationId="{BBB242D2-DBC9-48DD-9DE8-6C3C037FA721}"/>
          </ac:spMkLst>
        </pc:spChg>
        <pc:picChg chg="mod">
          <ac:chgData name="Vinosh James" userId="c972c839-73aa-42fc-a49a-d32ba4c9936e" providerId="ADAL" clId="{87EDDD0C-0751-47FB-B763-15AE6DBDE616}" dt="2021-10-13T16:26:44.464" v="117" actId="1076"/>
          <ac:picMkLst>
            <pc:docMk/>
            <pc:sldMk cId="3621344972" sldId="1020"/>
            <ac:picMk id="4" creationId="{17771BE0-DE3B-43A2-AAA5-4703E5811767}"/>
          </ac:picMkLst>
        </pc:picChg>
      </pc:sldChg>
      <pc:sldChg chg="modSp new mod ord">
        <pc:chgData name="Vinosh James" userId="c972c839-73aa-42fc-a49a-d32ba4c9936e" providerId="ADAL" clId="{87EDDD0C-0751-47FB-B763-15AE6DBDE616}" dt="2021-10-13T16:27:52.570" v="192" actId="20577"/>
        <pc:sldMkLst>
          <pc:docMk/>
          <pc:sldMk cId="303645550" sldId="1021"/>
        </pc:sldMkLst>
        <pc:spChg chg="mod">
          <ac:chgData name="Vinosh James" userId="c972c839-73aa-42fc-a49a-d32ba4c9936e" providerId="ADAL" clId="{87EDDD0C-0751-47FB-B763-15AE6DBDE616}" dt="2021-10-13T16:27:52.570" v="192" actId="20577"/>
          <ac:spMkLst>
            <pc:docMk/>
            <pc:sldMk cId="303645550" sldId="1021"/>
            <ac:spMk id="2" creationId="{CB78A40F-FA94-4052-AC82-73CCC4EB1D94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Vikas\Desktop\Graph\NISHI%20Annual%20report\Vikas%20Post%20updation\Annual%20Report%20Graphs%202020_part%201_India%20ver%204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7222222222222221E-2"/>
          <c:y val="5.0925925925925923E-2"/>
          <c:w val="0.89641754155730546"/>
          <c:h val="0.68672790901137359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'Wireless Industry India'!$A$2:$A$6</c:f>
              <c:strCache>
                <c:ptCount val="5"/>
                <c:pt idx="0">
                  <c:v>Subscriber Base (Milions)   July-2021</c:v>
                </c:pt>
                <c:pt idx="1">
                  <c:v>Urban Subscribers (Millions)  July-2021</c:v>
                </c:pt>
                <c:pt idx="2">
                  <c:v>Rural Subscribers (Millions)  July-2021</c:v>
                </c:pt>
                <c:pt idx="3">
                  <c:v>Minutes of Usage per Subs per month Mar-2021</c:v>
                </c:pt>
                <c:pt idx="4">
                  <c:v>ARPU (Rs. per month) Mar-2021</c:v>
                </c:pt>
              </c:strCache>
            </c:strRef>
          </c:cat>
          <c:val>
            <c:numRef>
              <c:f>'Wireless Industry India'!$B$2:$B$6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537-456E-93DA-4A77E3741CBB}"/>
            </c:ext>
          </c:extLst>
        </c:ser>
        <c:ser>
          <c:idx val="1"/>
          <c:order val="1"/>
          <c:spPr>
            <a:solidFill>
              <a:schemeClr val="accent1"/>
            </a:solidFill>
          </c:spPr>
          <c:invertIfNegative val="0"/>
          <c:dLbls>
            <c:dLbl>
              <c:idx val="4"/>
              <c:delete val="1"/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'Wireless Industry India'!$A$2:$A$6</c:f>
              <c:strCache>
                <c:ptCount val="5"/>
                <c:pt idx="0">
                  <c:v>Subscriber Base (Milions)   July-2021</c:v>
                </c:pt>
                <c:pt idx="1">
                  <c:v>Urban Subscribers (Millions)  July-2021</c:v>
                </c:pt>
                <c:pt idx="2">
                  <c:v>Rural Subscribers (Millions)  July-2021</c:v>
                </c:pt>
                <c:pt idx="3">
                  <c:v>Minutes of Usage per Subs per month Mar-2021</c:v>
                </c:pt>
                <c:pt idx="4">
                  <c:v>ARPU (Rs. per month) Mar-2021</c:v>
                </c:pt>
              </c:strCache>
            </c:strRef>
          </c:cat>
          <c:val>
            <c:numRef>
              <c:f>'Wireless Industry India'!$C$2:$C$6</c:f>
              <c:numCache>
                <c:formatCode>_ * #,##0_ ;_ * \-#,##0_ ;_ * "-"??_ ;_ @_ </c:formatCode>
                <c:ptCount val="5"/>
                <c:pt idx="0">
                  <c:v>1186.8399999999999</c:v>
                </c:pt>
                <c:pt idx="1">
                  <c:v>650.1</c:v>
                </c:pt>
                <c:pt idx="2">
                  <c:v>536.74</c:v>
                </c:pt>
                <c:pt idx="3">
                  <c:v>818</c:v>
                </c:pt>
                <c:pt idx="4">
                  <c:v>103.58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537-456E-93DA-4A77E3741C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2329472"/>
        <c:axId val="206664832"/>
      </c:barChart>
      <c:catAx>
        <c:axId val="20232947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06664832"/>
        <c:crosses val="autoZero"/>
        <c:auto val="1"/>
        <c:lblAlgn val="ctr"/>
        <c:lblOffset val="100"/>
        <c:noMultiLvlLbl val="0"/>
      </c:catAx>
      <c:valAx>
        <c:axId val="206664832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_ * #,##0_ ;_ * \-#,##0_ ;_ * &quot;-&quot;??_ ;_ @_ " sourceLinked="1"/>
        <c:majorTickMark val="out"/>
        <c:minorTickMark val="none"/>
        <c:tickLblPos val="nextTo"/>
        <c:crossAx val="20232947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0.25116</cdr:x>
      <cdr:y>0.00708</cdr:y>
    </cdr:from>
    <cdr:to>
      <cdr:x>0.87408</cdr:x>
      <cdr:y>0.13556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011125" y="19422"/>
          <a:ext cx="4987890" cy="352446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600" b="1" dirty="0">
              <a:solidFill>
                <a:schemeClr val="tx1">
                  <a:lumMod val="85000"/>
                  <a:lumOff val="15000"/>
                </a:schemeClr>
              </a:solidFill>
            </a:rPr>
            <a:t>Wireless Industry in India -  Snapshot</a:t>
          </a:r>
        </a:p>
      </cdr:txBody>
    </cdr:sp>
  </cdr:relSizeAnchor>
  <cdr:relSizeAnchor xmlns:cdr="http://schemas.openxmlformats.org/drawingml/2006/chartDrawing">
    <cdr:from>
      <cdr:x>0.81822</cdr:x>
      <cdr:y>0.57903</cdr:y>
    </cdr:from>
    <cdr:to>
      <cdr:x>0.90027</cdr:x>
      <cdr:y>0.64667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7797029" y="1588403"/>
          <a:ext cx="781879" cy="1855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IN" sz="1000" dirty="0" smtClean="0">
              <a:solidFill>
                <a:schemeClr val="tx1"/>
              </a:solidFill>
            </a:rPr>
            <a:t>USD 1.38</a:t>
          </a:r>
          <a:endParaRPr lang="en-IN" sz="1000" dirty="0">
            <a:solidFill>
              <a:schemeClr val="tx1"/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5" y="1"/>
            <a:ext cx="2945977" cy="4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t" anchorCtr="0" compatLnSpc="1">
            <a:prstTxWarp prst="textNoShape">
              <a:avLst/>
            </a:prstTxWarp>
          </a:bodyPr>
          <a:lstStyle>
            <a:lvl1pPr defTabSz="929332">
              <a:defRPr sz="1200" i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478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115" y="1"/>
            <a:ext cx="2945977" cy="4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t" anchorCtr="0" compatLnSpc="1">
            <a:prstTxWarp prst="textNoShape">
              <a:avLst/>
            </a:prstTxWarp>
          </a:bodyPr>
          <a:lstStyle>
            <a:lvl1pPr algn="r" defTabSz="929332">
              <a:defRPr sz="1200" i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478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5" y="9429513"/>
            <a:ext cx="2945977" cy="4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b" anchorCtr="0" compatLnSpc="1">
            <a:prstTxWarp prst="textNoShape">
              <a:avLst/>
            </a:prstTxWarp>
          </a:bodyPr>
          <a:lstStyle>
            <a:lvl1pPr defTabSz="929332">
              <a:defRPr sz="1200" i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478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115" y="9429513"/>
            <a:ext cx="2945977" cy="4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b" anchorCtr="0" compatLnSpc="1">
            <a:prstTxWarp prst="textNoShape">
              <a:avLst/>
            </a:prstTxWarp>
          </a:bodyPr>
          <a:lstStyle>
            <a:lvl1pPr algn="r" defTabSz="929332">
              <a:defRPr sz="1200" i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87CF2860-5A65-B74E-BF70-CD12ED65DB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0481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5" y="1"/>
            <a:ext cx="2945977" cy="4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t" anchorCtr="0" compatLnSpc="1">
            <a:prstTxWarp prst="textNoShape">
              <a:avLst/>
            </a:prstTxWarp>
          </a:bodyPr>
          <a:lstStyle>
            <a:lvl1pPr defTabSz="929332">
              <a:defRPr sz="1200" i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467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115" y="1"/>
            <a:ext cx="2945977" cy="4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t" anchorCtr="0" compatLnSpc="1">
            <a:prstTxWarp prst="textNoShape">
              <a:avLst/>
            </a:prstTxWarp>
          </a:bodyPr>
          <a:lstStyle>
            <a:lvl1pPr algn="r" defTabSz="929332">
              <a:defRPr sz="1200" i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663" y="747713"/>
            <a:ext cx="6611937" cy="3719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67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092" y="4715552"/>
            <a:ext cx="5437503" cy="44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467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5" y="9429513"/>
            <a:ext cx="2945977" cy="4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b" anchorCtr="0" compatLnSpc="1">
            <a:prstTxWarp prst="textNoShape">
              <a:avLst/>
            </a:prstTxWarp>
          </a:bodyPr>
          <a:lstStyle>
            <a:lvl1pPr defTabSz="929332">
              <a:defRPr sz="1200" i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467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115" y="9429513"/>
            <a:ext cx="2945977" cy="4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b" anchorCtr="0" compatLnSpc="1">
            <a:prstTxWarp prst="textNoShape">
              <a:avLst/>
            </a:prstTxWarp>
          </a:bodyPr>
          <a:lstStyle>
            <a:lvl1pPr algn="r" defTabSz="929332">
              <a:defRPr sz="1200" i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623478E6-0F78-0442-A5D9-1E36B9F18E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692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ＭＳ Ｐゴシック" pitchFamily="18" charset="-128"/>
        <a:cs typeface="ＭＳ Ｐゴシック" pitchFamily="18" charset="-128"/>
      </a:defRPr>
    </a:lvl1pPr>
    <a:lvl2pPr marL="354013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2pPr>
    <a:lvl3pPr marL="709613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3pPr>
    <a:lvl4pPr marL="1065213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4pPr>
    <a:lvl5pPr marL="1420813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5pPr>
    <a:lvl6pPr marL="1777822" algn="l" defTabSz="71112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133387" algn="l" defTabSz="71112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88951" algn="l" defTabSz="71112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844516" algn="l" defTabSz="71112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663" y="747713"/>
            <a:ext cx="6611937" cy="3719512"/>
          </a:xfrm>
          <a:solidFill>
            <a:srgbClr val="FFFFFF"/>
          </a:solidFill>
          <a:ln/>
        </p:spPr>
      </p:sp>
      <p:sp>
        <p:nvSpPr>
          <p:cNvPr id="122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092" y="4717146"/>
            <a:ext cx="5437503" cy="4464605"/>
          </a:xfr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lIns="90682" tIns="45341" rIns="90682" bIns="45341"/>
          <a:lstStyle/>
          <a:p>
            <a:endParaRPr lang="en-GB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171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3478E6-0F78-0442-A5D9-1E36B9F18E1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9661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dirty="0" smtClean="0"/>
              <a:t>5Gi</a:t>
            </a:r>
          </a:p>
          <a:p>
            <a:r>
              <a:rPr lang="en-IN" dirty="0" smtClean="0"/>
              <a:t>Airtel</a:t>
            </a:r>
            <a:r>
              <a:rPr lang="en-IN" baseline="0" dirty="0" smtClean="0"/>
              <a:t> Trials- 200 Mbps with ISD 20 km in mid band</a:t>
            </a:r>
          </a:p>
          <a:p>
            <a:r>
              <a:rPr lang="en-IN" baseline="0" dirty="0" smtClean="0"/>
              <a:t>New Carrier Aggregation bands based on the TSP holdings were witnessed during the trials. 3GPP to consider.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3478E6-0F78-0442-A5D9-1E36B9F18E18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3179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3478E6-0F78-0442-A5D9-1E36B9F18E1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3718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 smtClean="0">
                <a:solidFill>
                  <a:schemeClr val="bg2"/>
                </a:solidFill>
                <a:latin typeface="+mn-lt"/>
              </a:rPr>
              <a:t>Duplex Direction : Reverse duplex </a:t>
            </a:r>
          </a:p>
          <a:p>
            <a:r>
              <a:rPr lang="en-US" sz="900" dirty="0" smtClean="0">
                <a:solidFill>
                  <a:schemeClr val="bg2"/>
                </a:solidFill>
                <a:latin typeface="+mn-lt"/>
              </a:rPr>
              <a:t>Channel Bandwidth : 2x40 MHz of FDD spectrum (663-703 MHz/612-652 MHz)</a:t>
            </a:r>
          </a:p>
          <a:p>
            <a:r>
              <a:rPr lang="en-US" sz="900" dirty="0" smtClean="0">
                <a:solidFill>
                  <a:schemeClr val="bg2"/>
                </a:solidFill>
                <a:latin typeface="+mn-lt"/>
              </a:rPr>
              <a:t>Duplex Gap : 11 MHz (652-663 MHz)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23478E6-0F78-0442-A5D9-1E36B9F18E18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5008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 userDrawn="1"/>
        </p:nvSpPr>
        <p:spPr bwMode="auto">
          <a:xfrm>
            <a:off x="0" y="6400800"/>
            <a:ext cx="12192000" cy="457200"/>
          </a:xfrm>
          <a:prstGeom prst="rect">
            <a:avLst/>
          </a:prstGeom>
          <a:solidFill>
            <a:srgbClr val="1295C0"/>
          </a:solidFill>
          <a:ln>
            <a:noFill/>
          </a:ln>
        </p:spPr>
        <p:txBody>
          <a:bodyPr anchor="ctr"/>
          <a:lstStyle/>
          <a:p>
            <a:endParaRPr lang="en-US" i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" name="Text Box 37"/>
          <p:cNvSpPr txBox="1">
            <a:spLocks noChangeArrowheads="1"/>
          </p:cNvSpPr>
          <p:nvPr userDrawn="1"/>
        </p:nvSpPr>
        <p:spPr bwMode="auto">
          <a:xfrm>
            <a:off x="84668" y="6538914"/>
            <a:ext cx="4790017" cy="200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39" tIns="45669" rIns="91339" bIns="45669">
            <a:spAutoFit/>
          </a:bodyPr>
          <a:lstStyle>
            <a:lvl1pPr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pPr>
              <a:lnSpc>
                <a:spcPct val="101000"/>
              </a:lnSpc>
              <a:spcBef>
                <a:spcPct val="50000"/>
              </a:spcBef>
              <a:defRPr/>
            </a:pPr>
            <a:r>
              <a:rPr lang="en-US" sz="700" b="1" i="0">
                <a:solidFill>
                  <a:srgbClr val="FFFFFF"/>
                </a:solidFill>
                <a:latin typeface="Arial"/>
              </a:rPr>
              <a:t>© COPYRIGHT 2021, </a:t>
            </a:r>
            <a:r>
              <a:rPr lang="en-US" sz="700" b="1" i="0" cap="all">
                <a:solidFill>
                  <a:srgbClr val="FFFFFF"/>
                </a:solidFill>
                <a:latin typeface="Arial"/>
              </a:rPr>
              <a:t>COAI</a:t>
            </a:r>
            <a:endParaRPr lang="en-US" sz="700" b="1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6" name="Text Box 38"/>
          <p:cNvSpPr txBox="1">
            <a:spLocks noChangeArrowheads="1"/>
          </p:cNvSpPr>
          <p:nvPr userDrawn="1"/>
        </p:nvSpPr>
        <p:spPr bwMode="auto">
          <a:xfrm>
            <a:off x="11336867" y="6567488"/>
            <a:ext cx="276163" cy="190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1977" tIns="40987" rIns="81977" bIns="40987">
            <a:spAutoFit/>
          </a:bodyPr>
          <a:lstStyle>
            <a:lvl1pPr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fld id="{0ED05158-2FEC-3848-9BFC-1BDB99911CBD}" type="slidenum">
              <a:rPr lang="en-US" sz="700" i="0" smtClean="0">
                <a:latin typeface=""/>
              </a:rPr>
              <a:pPr eaLnBrk="1" hangingPunct="1">
                <a:defRPr/>
              </a:pPr>
              <a:t>‹#›</a:t>
            </a:fld>
            <a:endParaRPr lang="en-US" sz="700" i="0">
              <a:latin typeface=""/>
            </a:endParaRPr>
          </a:p>
        </p:txBody>
      </p:sp>
      <p:pic>
        <p:nvPicPr>
          <p:cNvPr id="7" name="Picture 6" descr="Description: Cellular Operators Association of India">
            <a:extLst>
              <a:ext uri="{FF2B5EF4-FFF2-40B4-BE49-F238E27FC236}">
                <a16:creationId xmlns:a16="http://schemas.microsoft.com/office/drawing/2014/main" xmlns="" id="{DA275649-D896-4195-BF88-0A57D6BCFC46}"/>
              </a:ext>
            </a:extLst>
          </p:cNvPr>
          <p:cNvPicPr/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1041" y="31008"/>
            <a:ext cx="1236999" cy="5814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54526397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3448577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601133" y="458788"/>
            <a:ext cx="10981267" cy="501650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rgbClr val="033770"/>
                </a:solidFill>
                <a:latin typeface="+mj-lt"/>
                <a:cs typeface="Helvetica CY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2"/>
          <p:cNvSpPr>
            <a:spLocks noGrp="1"/>
          </p:cNvSpPr>
          <p:nvPr userDrawn="1">
            <p:ph idx="1"/>
          </p:nvPr>
        </p:nvSpPr>
        <p:spPr>
          <a:xfrm>
            <a:off x="609600" y="1275214"/>
            <a:ext cx="10989733" cy="4325131"/>
          </a:xfrm>
          <a:prstGeom prst="rect">
            <a:avLst/>
          </a:prstGeom>
        </p:spPr>
        <p:txBody>
          <a:bodyPr/>
          <a:lstStyle>
            <a:lvl1pPr marL="285193" indent="-285193">
              <a:buClr>
                <a:srgbClr val="00B9EC"/>
              </a:buClr>
              <a:buSzPct val="100000"/>
              <a:buFont typeface="Wingdings" charset="2"/>
              <a:buChar char="§"/>
              <a:defRPr b="0" i="0">
                <a:latin typeface=""/>
              </a:defRPr>
            </a:lvl1pPr>
            <a:lvl2pPr marL="743228" indent="-248155">
              <a:buClr>
                <a:srgbClr val="00B9EC"/>
              </a:buClr>
              <a:buSzPct val="100000"/>
              <a:buFont typeface="Wingdings" charset="2"/>
              <a:buChar char="§"/>
              <a:defRPr sz="1600" b="0" i="0">
                <a:latin typeface=""/>
              </a:defRPr>
            </a:lvl2pPr>
            <a:lvl3pPr marL="1085213" indent="-228401">
              <a:buClr>
                <a:srgbClr val="00B9EC"/>
              </a:buClr>
              <a:buFont typeface="Wingdings" charset="2"/>
              <a:buChar char="§"/>
              <a:defRPr sz="1400" b="0" i="0">
                <a:latin typeface=""/>
              </a:defRPr>
            </a:lvl3pPr>
            <a:lvl4pPr marL="1422258" indent="-167905">
              <a:buClr>
                <a:srgbClr val="00B9EC"/>
              </a:buClr>
              <a:buFont typeface="Wingdings" charset="2"/>
              <a:buChar char="§"/>
              <a:defRPr b="0" i="0">
                <a:latin typeface=""/>
              </a:defRPr>
            </a:lvl4pPr>
            <a:lvl5pPr marL="1777822" indent="-171610">
              <a:buClr>
                <a:srgbClr val="00B9EC"/>
              </a:buClr>
              <a:buFont typeface="Wingdings" charset="2"/>
              <a:buChar char="§"/>
              <a:defRPr b="0" i="0">
                <a:latin typeface="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level`</a:t>
            </a:r>
          </a:p>
        </p:txBody>
      </p:sp>
    </p:spTree>
    <p:extLst>
      <p:ext uri="{BB962C8B-B14F-4D97-AF65-F5344CB8AC3E}">
        <p14:creationId xmlns:p14="http://schemas.microsoft.com/office/powerpoint/2010/main" val="2029549880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918" y="3888443"/>
            <a:ext cx="7402285" cy="1201831"/>
          </a:xfrm>
          <a:prstGeom prst="rect">
            <a:avLst/>
          </a:prstGeom>
        </p:spPr>
        <p:txBody>
          <a:bodyPr/>
          <a:lstStyle>
            <a:lvl1pPr algn="l">
              <a:defRPr sz="3000" b="1" cap="all">
                <a:latin typeface="+mj-lt"/>
                <a:cs typeface="Helvetica CY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918" y="2564747"/>
            <a:ext cx="7402285" cy="132369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600">
                <a:latin typeface="Arial"/>
              </a:defRPr>
            </a:lvl1pPr>
            <a:lvl2pPr marL="355564" indent="0">
              <a:buNone/>
              <a:defRPr sz="1400"/>
            </a:lvl2pPr>
            <a:lvl3pPr marL="711129" indent="0">
              <a:buNone/>
              <a:defRPr sz="1200"/>
            </a:lvl3pPr>
            <a:lvl4pPr marL="1066693" indent="0">
              <a:buNone/>
              <a:defRPr sz="1100"/>
            </a:lvl4pPr>
            <a:lvl5pPr marL="1422258" indent="0">
              <a:buNone/>
              <a:defRPr sz="1100"/>
            </a:lvl5pPr>
            <a:lvl6pPr marL="1777822" indent="0">
              <a:buNone/>
              <a:defRPr sz="1100"/>
            </a:lvl6pPr>
            <a:lvl7pPr marL="2133387" indent="0">
              <a:buNone/>
              <a:defRPr sz="1100"/>
            </a:lvl7pPr>
            <a:lvl8pPr marL="2488951" indent="0">
              <a:buNone/>
              <a:defRPr sz="1100"/>
            </a:lvl8pPr>
            <a:lvl9pPr marL="2844516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34269365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133" y="458788"/>
            <a:ext cx="10981267" cy="5016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33770"/>
                </a:solidFill>
                <a:latin typeface="+mj-lt"/>
                <a:cs typeface="Helvetica CY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9" name="Group 8"/>
          <p:cNvGrpSpPr/>
          <p:nvPr userDrawn="1"/>
        </p:nvGrpSpPr>
        <p:grpSpPr>
          <a:xfrm>
            <a:off x="-1" y="1026797"/>
            <a:ext cx="12208935" cy="65911"/>
            <a:chOff x="-1" y="1026796"/>
            <a:chExt cx="9156701" cy="65911"/>
          </a:xfrm>
        </p:grpSpPr>
        <p:pic>
          <p:nvPicPr>
            <p:cNvPr id="10" name="Picture 8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1028700"/>
              <a:ext cx="5981700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Rectangle 8"/>
            <p:cNvSpPr>
              <a:spLocks noChangeArrowheads="1"/>
            </p:cNvSpPr>
            <p:nvPr userDrawn="1"/>
          </p:nvSpPr>
          <p:spPr bwMode="auto">
            <a:xfrm>
              <a:off x="-1" y="1028699"/>
              <a:ext cx="6688667" cy="64008"/>
            </a:xfrm>
            <a:prstGeom prst="rect">
              <a:avLst/>
            </a:prstGeom>
            <a:solidFill>
              <a:srgbClr val="1295C0"/>
            </a:solidFill>
            <a:ln>
              <a:noFill/>
            </a:ln>
          </p:spPr>
          <p:txBody>
            <a:bodyPr anchor="ctr"/>
            <a:lstStyle/>
            <a:p>
              <a:endParaRPr lang="en-US" i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 userDrawn="1"/>
          </p:nvSpPr>
          <p:spPr bwMode="auto">
            <a:xfrm>
              <a:off x="0" y="1028699"/>
              <a:ext cx="7924800" cy="64008"/>
            </a:xfrm>
            <a:prstGeom prst="rect">
              <a:avLst/>
            </a:prstGeom>
            <a:solidFill>
              <a:srgbClr val="004A8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 i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3" name="Rectangle 10"/>
            <p:cNvSpPr>
              <a:spLocks noChangeArrowheads="1"/>
            </p:cNvSpPr>
            <p:nvPr userDrawn="1"/>
          </p:nvSpPr>
          <p:spPr bwMode="auto">
            <a:xfrm>
              <a:off x="0" y="1026796"/>
              <a:ext cx="9156700" cy="63086"/>
            </a:xfrm>
            <a:prstGeom prst="rect">
              <a:avLst/>
            </a:prstGeom>
            <a:solidFill>
              <a:srgbClr val="1295C0">
                <a:alpha val="50195"/>
              </a:srgbClr>
            </a:solidFill>
            <a:ln>
              <a:noFill/>
            </a:ln>
          </p:spPr>
          <p:txBody>
            <a:bodyPr anchor="ctr"/>
            <a:lstStyle/>
            <a:p>
              <a:endParaRPr lang="en-US" i="0">
                <a:solidFill>
                  <a:schemeClr val="tx1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8441501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01446" y="1409700"/>
            <a:ext cx="5323621" cy="3632200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BAD4A15F-641A-41B9-870C-847EE3F60A8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400800"/>
            <a:ext cx="12192000" cy="457200"/>
          </a:xfrm>
          <a:prstGeom prst="rect">
            <a:avLst/>
          </a:prstGeom>
          <a:solidFill>
            <a:srgbClr val="1295C0"/>
          </a:solidFill>
          <a:ln>
            <a:noFill/>
          </a:ln>
        </p:spPr>
        <p:txBody>
          <a:bodyPr anchor="ctr"/>
          <a:lstStyle/>
          <a:p>
            <a:endParaRPr lang="en-US" i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5" name="Text Box 37">
            <a:extLst>
              <a:ext uri="{FF2B5EF4-FFF2-40B4-BE49-F238E27FC236}">
                <a16:creationId xmlns:a16="http://schemas.microsoft.com/office/drawing/2014/main" xmlns="" id="{08D04098-32FC-41E7-89C4-7C9840D36CC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668" y="6538914"/>
            <a:ext cx="4790017" cy="200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39" tIns="45669" rIns="91339" bIns="45669">
            <a:spAutoFit/>
          </a:bodyPr>
          <a:lstStyle>
            <a:lvl1pPr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pPr>
              <a:lnSpc>
                <a:spcPct val="101000"/>
              </a:lnSpc>
              <a:spcBef>
                <a:spcPct val="50000"/>
              </a:spcBef>
              <a:defRPr/>
            </a:pPr>
            <a:r>
              <a:rPr lang="en-US" sz="700" b="1" i="0">
                <a:solidFill>
                  <a:srgbClr val="FFFFFF"/>
                </a:solidFill>
                <a:latin typeface="Arial"/>
              </a:rPr>
              <a:t>© COPYRIGHT 2021, </a:t>
            </a:r>
            <a:r>
              <a:rPr lang="en-US" sz="700" b="1" i="0" cap="all">
                <a:solidFill>
                  <a:srgbClr val="FFFFFF"/>
                </a:solidFill>
                <a:latin typeface="Arial"/>
              </a:rPr>
              <a:t>COAI</a:t>
            </a:r>
            <a:endParaRPr lang="en-US" sz="700" b="1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7" name="Text Box 38">
            <a:extLst>
              <a:ext uri="{FF2B5EF4-FFF2-40B4-BE49-F238E27FC236}">
                <a16:creationId xmlns:a16="http://schemas.microsoft.com/office/drawing/2014/main" xmlns="" id="{D48711BB-2309-4A4C-BA79-E3C75C55746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336867" y="6567488"/>
            <a:ext cx="276163" cy="190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1977" tIns="40987" rIns="81977" bIns="40987">
            <a:spAutoFit/>
          </a:bodyPr>
          <a:lstStyle>
            <a:lvl1pPr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fld id="{0ED05158-2FEC-3848-9BFC-1BDB99911CBD}" type="slidenum">
              <a:rPr lang="en-US" sz="700" i="0" smtClean="0">
                <a:latin typeface=""/>
              </a:rPr>
              <a:pPr eaLnBrk="1" hangingPunct="1">
                <a:defRPr/>
              </a:pPr>
              <a:t>‹#›</a:t>
            </a:fld>
            <a:endParaRPr lang="en-US" sz="700" i="0">
              <a:latin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993530208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739" y="458976"/>
            <a:ext cx="10980965" cy="5014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33770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4180" y="1283074"/>
            <a:ext cx="5414131" cy="4647640"/>
          </a:xfrm>
          <a:prstGeom prst="rect">
            <a:avLst/>
          </a:prstGeom>
        </p:spPr>
        <p:txBody>
          <a:bodyPr/>
          <a:lstStyle>
            <a:lvl1pPr marL="285193" indent="-285193">
              <a:buClr>
                <a:srgbClr val="1DB4E2"/>
              </a:buClr>
              <a:buSzPct val="100000"/>
              <a:buFontTx/>
              <a:buBlip>
                <a:blip r:embed="rId2"/>
              </a:buBlip>
              <a:defRPr sz="2200" b="0" baseline="0">
                <a:latin typeface="Arial"/>
              </a:defRPr>
            </a:lvl1pPr>
            <a:lvl2pPr marL="743228" indent="-248155">
              <a:buClr>
                <a:srgbClr val="1DB4E2"/>
              </a:buClr>
              <a:buFont typeface="Wingdings" charset="2"/>
              <a:buChar char="§"/>
              <a:defRPr sz="1900" b="0" baseline="0">
                <a:latin typeface="Arial"/>
              </a:defRPr>
            </a:lvl2pPr>
            <a:lvl3pPr marL="1085213" indent="-228401">
              <a:buClr>
                <a:srgbClr val="1DB4E2"/>
              </a:buClr>
              <a:buFont typeface="Wingdings" charset="2"/>
              <a:buChar char="§"/>
              <a:defRPr sz="1600" b="0" baseline="0">
                <a:latin typeface="Arial"/>
              </a:defRPr>
            </a:lvl3pPr>
            <a:lvl4pPr marL="1422258" indent="-167905">
              <a:buClr>
                <a:srgbClr val="1DB4E2"/>
              </a:buClr>
              <a:buFont typeface="Wingdings" charset="2"/>
              <a:buChar char="§"/>
              <a:defRPr sz="1400" b="0" baseline="0">
                <a:latin typeface="Arial"/>
              </a:defRPr>
            </a:lvl4pPr>
            <a:lvl5pPr marL="1777822" indent="-171610">
              <a:buClr>
                <a:srgbClr val="1DB4E2"/>
              </a:buClr>
              <a:buFont typeface="Wingdings" charset="2"/>
              <a:buChar char="§"/>
              <a:defRPr sz="1400" b="0" baseline="0">
                <a:latin typeface="Arial"/>
              </a:defRPr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53453" y="1283074"/>
            <a:ext cx="5415643" cy="4647640"/>
          </a:xfrm>
          <a:prstGeom prst="rect">
            <a:avLst/>
          </a:prstGeom>
        </p:spPr>
        <p:txBody>
          <a:bodyPr/>
          <a:lstStyle>
            <a:lvl1pPr marL="285193" indent="-285193">
              <a:buClr>
                <a:srgbClr val="1DB4E2"/>
              </a:buClr>
              <a:buSzPct val="100000"/>
              <a:buFontTx/>
              <a:buBlip>
                <a:blip r:embed="rId2"/>
              </a:buBlip>
              <a:defRPr sz="2200" b="0">
                <a:latin typeface=""/>
              </a:defRPr>
            </a:lvl1pPr>
            <a:lvl2pPr marL="743228" indent="-248155">
              <a:buClr>
                <a:srgbClr val="1DB4E2"/>
              </a:buClr>
              <a:buFont typeface="Wingdings" charset="2"/>
              <a:buChar char="§"/>
              <a:defRPr sz="1900" b="0" baseline="0">
                <a:latin typeface="Arial"/>
              </a:defRPr>
            </a:lvl2pPr>
            <a:lvl3pPr marL="1085213" indent="-228401">
              <a:buClr>
                <a:srgbClr val="1DB4E2"/>
              </a:buClr>
              <a:buFont typeface="Wingdings" charset="2"/>
              <a:buChar char="§"/>
              <a:defRPr sz="1600" b="0" baseline="0">
                <a:latin typeface="Arial"/>
              </a:defRPr>
            </a:lvl3pPr>
            <a:lvl4pPr marL="1422258" indent="-167905">
              <a:buClr>
                <a:srgbClr val="1DB4E2"/>
              </a:buClr>
              <a:buFont typeface="Wingdings" charset="2"/>
              <a:buChar char="§"/>
              <a:defRPr sz="1400" b="0" baseline="0">
                <a:latin typeface="Arial"/>
              </a:defRPr>
            </a:lvl4pPr>
            <a:lvl5pPr marL="1777822" indent="-171610">
              <a:buClr>
                <a:srgbClr val="1DB4E2"/>
              </a:buClr>
              <a:buFont typeface="Wingdings" charset="2"/>
              <a:buChar char="§"/>
              <a:defRPr sz="1400" b="0" baseline="0">
                <a:latin typeface="Arial"/>
              </a:defRPr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-1" y="1026797"/>
            <a:ext cx="12208935" cy="65911"/>
            <a:chOff x="-1" y="1026796"/>
            <a:chExt cx="9156701" cy="65911"/>
          </a:xfrm>
        </p:grpSpPr>
        <p:pic>
          <p:nvPicPr>
            <p:cNvPr id="12" name="Picture 8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1028700"/>
              <a:ext cx="5981700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Rectangle 8"/>
            <p:cNvSpPr>
              <a:spLocks noChangeArrowheads="1"/>
            </p:cNvSpPr>
            <p:nvPr userDrawn="1"/>
          </p:nvSpPr>
          <p:spPr bwMode="auto">
            <a:xfrm>
              <a:off x="-1" y="1028699"/>
              <a:ext cx="6688667" cy="64008"/>
            </a:xfrm>
            <a:prstGeom prst="rect">
              <a:avLst/>
            </a:prstGeom>
            <a:solidFill>
              <a:srgbClr val="1295C0"/>
            </a:solidFill>
            <a:ln>
              <a:noFill/>
            </a:ln>
          </p:spPr>
          <p:txBody>
            <a:bodyPr anchor="ctr"/>
            <a:lstStyle/>
            <a:p>
              <a:endParaRPr lang="en-US" i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4" name="Rectangle 9"/>
            <p:cNvSpPr>
              <a:spLocks noChangeArrowheads="1"/>
            </p:cNvSpPr>
            <p:nvPr userDrawn="1"/>
          </p:nvSpPr>
          <p:spPr bwMode="auto">
            <a:xfrm>
              <a:off x="0" y="1028699"/>
              <a:ext cx="7924800" cy="64008"/>
            </a:xfrm>
            <a:prstGeom prst="rect">
              <a:avLst/>
            </a:prstGeom>
            <a:solidFill>
              <a:srgbClr val="004A8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 i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5" name="Rectangle 10"/>
            <p:cNvSpPr>
              <a:spLocks noChangeArrowheads="1"/>
            </p:cNvSpPr>
            <p:nvPr userDrawn="1"/>
          </p:nvSpPr>
          <p:spPr bwMode="auto">
            <a:xfrm>
              <a:off x="0" y="1026796"/>
              <a:ext cx="9156700" cy="63086"/>
            </a:xfrm>
            <a:prstGeom prst="rect">
              <a:avLst/>
            </a:prstGeom>
            <a:solidFill>
              <a:srgbClr val="1295C0">
                <a:alpha val="50195"/>
              </a:srgbClr>
            </a:solidFill>
            <a:ln>
              <a:noFill/>
            </a:ln>
          </p:spPr>
          <p:txBody>
            <a:bodyPr anchor="ctr"/>
            <a:lstStyle/>
            <a:p>
              <a:endParaRPr lang="en-US" i="0">
                <a:solidFill>
                  <a:schemeClr val="tx1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0909605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 userDrawn="1"/>
        </p:nvSpPr>
        <p:spPr bwMode="auto">
          <a:xfrm>
            <a:off x="0" y="6400800"/>
            <a:ext cx="12192000" cy="457200"/>
          </a:xfrm>
          <a:prstGeom prst="rect">
            <a:avLst/>
          </a:prstGeom>
          <a:solidFill>
            <a:srgbClr val="1295C0"/>
          </a:solidFill>
          <a:ln>
            <a:noFill/>
          </a:ln>
        </p:spPr>
        <p:txBody>
          <a:bodyPr anchor="ctr"/>
          <a:lstStyle/>
          <a:p>
            <a:endParaRPr lang="en-US" i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04837" name="Text Box 37"/>
          <p:cNvSpPr txBox="1">
            <a:spLocks noChangeArrowheads="1"/>
          </p:cNvSpPr>
          <p:nvPr/>
        </p:nvSpPr>
        <p:spPr bwMode="auto">
          <a:xfrm>
            <a:off x="84668" y="6538914"/>
            <a:ext cx="4790017" cy="200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39" tIns="45669" rIns="91339" bIns="45669">
            <a:spAutoFit/>
          </a:bodyPr>
          <a:lstStyle>
            <a:lvl1pPr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pPr>
              <a:lnSpc>
                <a:spcPct val="101000"/>
              </a:lnSpc>
              <a:spcBef>
                <a:spcPct val="50000"/>
              </a:spcBef>
              <a:defRPr/>
            </a:pPr>
            <a:r>
              <a:rPr lang="en-US" sz="700" b="1" i="0">
                <a:solidFill>
                  <a:srgbClr val="FFFFFF"/>
                </a:solidFill>
                <a:latin typeface="Arial"/>
              </a:rPr>
              <a:t>© COPYRIGHT 2021, </a:t>
            </a:r>
            <a:r>
              <a:rPr lang="en-US" sz="700" b="1" i="0" cap="all">
                <a:solidFill>
                  <a:srgbClr val="FFFFFF"/>
                </a:solidFill>
                <a:latin typeface="Arial"/>
              </a:rPr>
              <a:t>COAI</a:t>
            </a:r>
            <a:endParaRPr lang="en-US" sz="700" b="1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204838" name="Text Box 38"/>
          <p:cNvSpPr txBox="1">
            <a:spLocks noChangeArrowheads="1"/>
          </p:cNvSpPr>
          <p:nvPr/>
        </p:nvSpPr>
        <p:spPr bwMode="auto">
          <a:xfrm>
            <a:off x="11336867" y="6567488"/>
            <a:ext cx="276163" cy="190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1977" tIns="40987" rIns="81977" bIns="40987">
            <a:spAutoFit/>
          </a:bodyPr>
          <a:lstStyle>
            <a:lvl1pPr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fld id="{0ED05158-2FEC-3848-9BFC-1BDB99911CBD}" type="slidenum">
              <a:rPr lang="en-US" sz="700" i="0" smtClean="0">
                <a:latin typeface=""/>
              </a:rPr>
              <a:pPr eaLnBrk="1" hangingPunct="1">
                <a:defRPr/>
              </a:pPr>
              <a:t>‹#›</a:t>
            </a:fld>
            <a:endParaRPr lang="en-US" sz="700" i="0">
              <a:latin typeface=""/>
            </a:endParaRPr>
          </a:p>
        </p:txBody>
      </p:sp>
      <p:pic>
        <p:nvPicPr>
          <p:cNvPr id="6" name="Picture 5" descr="Description: Cellular Operators Association of India">
            <a:extLst>
              <a:ext uri="{FF2B5EF4-FFF2-40B4-BE49-F238E27FC236}">
                <a16:creationId xmlns:a16="http://schemas.microsoft.com/office/drawing/2014/main" xmlns="" id="{D17F7B32-B6D2-4423-851E-EA2D4554E5C6}"/>
              </a:ext>
            </a:extLst>
          </p:cNvPr>
          <p:cNvPicPr/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1041" y="31008"/>
            <a:ext cx="1236999" cy="581471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94" r:id="rId1"/>
    <p:sldLayoutId id="2147484300" r:id="rId2"/>
    <p:sldLayoutId id="2147484295" r:id="rId3"/>
    <p:sldLayoutId id="2147484296" r:id="rId4"/>
    <p:sldLayoutId id="2147484297" r:id="rId5"/>
    <p:sldLayoutId id="2147484298" r:id="rId6"/>
    <p:sldLayoutId id="2147484299" r:id="rId7"/>
  </p:sldLayoutIdLst>
  <p:transition spd="med">
    <p:fade/>
  </p:transition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0" i="0">
          <a:solidFill>
            <a:srgbClr val="033770"/>
          </a:solidFill>
          <a:latin typeface="+mj-lt"/>
          <a:ea typeface="ＭＳ Ｐゴシック" pitchFamily="18" charset="-128"/>
          <a:cs typeface="Helvetica CY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033770"/>
          </a:solidFill>
          <a:latin typeface="Georgia" pitchFamily="18" charset="0"/>
          <a:ea typeface="ＭＳ Ｐゴシック" pitchFamily="18" charset="-128"/>
          <a:cs typeface="ＭＳ Ｐゴシック" pitchFamily="18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033770"/>
          </a:solidFill>
          <a:latin typeface="Georgia" pitchFamily="18" charset="0"/>
          <a:ea typeface="ＭＳ Ｐゴシック" pitchFamily="18" charset="-128"/>
          <a:cs typeface="ＭＳ Ｐゴシック" pitchFamily="18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033770"/>
          </a:solidFill>
          <a:latin typeface="Georgia" pitchFamily="18" charset="0"/>
          <a:ea typeface="ＭＳ Ｐゴシック" pitchFamily="18" charset="-128"/>
          <a:cs typeface="ＭＳ Ｐゴシック" pitchFamily="18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033770"/>
          </a:solidFill>
          <a:latin typeface="Georgia" pitchFamily="18" charset="0"/>
          <a:ea typeface="ＭＳ Ｐゴシック" pitchFamily="18" charset="-128"/>
          <a:cs typeface="ＭＳ Ｐゴシック" pitchFamily="18" charset="-128"/>
        </a:defRPr>
      </a:lvl5pPr>
      <a:lvl6pPr marL="355564" algn="l" rtl="0" fontAlgn="base">
        <a:spcBef>
          <a:spcPct val="0"/>
        </a:spcBef>
        <a:spcAft>
          <a:spcPct val="0"/>
        </a:spcAft>
        <a:defRPr sz="1900">
          <a:solidFill>
            <a:srgbClr val="4D4D4D"/>
          </a:solidFill>
          <a:latin typeface="Arial" charset="0"/>
        </a:defRPr>
      </a:lvl6pPr>
      <a:lvl7pPr marL="711129" algn="l" rtl="0" fontAlgn="base">
        <a:spcBef>
          <a:spcPct val="0"/>
        </a:spcBef>
        <a:spcAft>
          <a:spcPct val="0"/>
        </a:spcAft>
        <a:defRPr sz="1900">
          <a:solidFill>
            <a:srgbClr val="4D4D4D"/>
          </a:solidFill>
          <a:latin typeface="Arial" charset="0"/>
        </a:defRPr>
      </a:lvl7pPr>
      <a:lvl8pPr marL="1066693" algn="l" rtl="0" fontAlgn="base">
        <a:spcBef>
          <a:spcPct val="0"/>
        </a:spcBef>
        <a:spcAft>
          <a:spcPct val="0"/>
        </a:spcAft>
        <a:defRPr sz="1900">
          <a:solidFill>
            <a:srgbClr val="4D4D4D"/>
          </a:solidFill>
          <a:latin typeface="Arial" charset="0"/>
        </a:defRPr>
      </a:lvl8pPr>
      <a:lvl9pPr marL="1422258" algn="l" rtl="0" fontAlgn="base">
        <a:spcBef>
          <a:spcPct val="0"/>
        </a:spcBef>
        <a:spcAft>
          <a:spcPct val="0"/>
        </a:spcAft>
        <a:defRPr sz="1900">
          <a:solidFill>
            <a:srgbClr val="4D4D4D"/>
          </a:solidFill>
          <a:latin typeface="Arial" charset="0"/>
        </a:defRPr>
      </a:lvl9pPr>
    </p:titleStyle>
    <p:bodyStyle>
      <a:lvl1pPr marL="284163" indent="-284163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100000"/>
        <a:buBlip>
          <a:blip r:embed="rId10"/>
        </a:buBlip>
        <a:defRPr>
          <a:solidFill>
            <a:srgbClr val="4D4D4D"/>
          </a:solidFill>
          <a:latin typeface="+mn-lt"/>
          <a:ea typeface="ＭＳ Ｐゴシック" pitchFamily="18" charset="-128"/>
          <a:cs typeface="ＭＳ Ｐゴシック" pitchFamily="18" charset="-128"/>
        </a:defRPr>
      </a:lvl1pPr>
      <a:lvl2pPr marL="742950" indent="-24765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tx1"/>
        </a:buClr>
        <a:buSzPct val="100000"/>
        <a:buBlip>
          <a:blip r:embed="rId11"/>
        </a:buBlip>
        <a:defRPr sz="1600">
          <a:solidFill>
            <a:srgbClr val="4D4D4D"/>
          </a:solidFill>
          <a:latin typeface="+mn-lt"/>
          <a:ea typeface="ＭＳ Ｐゴシック" pitchFamily="-112" charset="-128"/>
        </a:defRPr>
      </a:lvl2pPr>
      <a:lvl3pPr marL="1084263" indent="-227013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tx2"/>
        </a:buClr>
        <a:buSzPct val="100000"/>
        <a:buBlip>
          <a:blip r:embed="rId12"/>
        </a:buBlip>
        <a:defRPr>
          <a:solidFill>
            <a:srgbClr val="4D4D4D"/>
          </a:solidFill>
          <a:latin typeface="+mn-lt"/>
          <a:ea typeface="ＭＳ Ｐゴシック" pitchFamily="-112" charset="-128"/>
        </a:defRPr>
      </a:lvl3pPr>
      <a:lvl4pPr marL="1420813" indent="-166688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tx2"/>
        </a:buClr>
        <a:buSzPct val="100000"/>
        <a:buBlip>
          <a:blip r:embed="rId12"/>
        </a:buBlip>
        <a:defRPr sz="1200">
          <a:solidFill>
            <a:srgbClr val="4D4D4D"/>
          </a:solidFill>
          <a:latin typeface="+mn-lt"/>
          <a:ea typeface="ＭＳ Ｐゴシック" pitchFamily="-112" charset="-128"/>
        </a:defRPr>
      </a:lvl4pPr>
      <a:lvl5pPr marL="1776413" indent="-17145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tx2"/>
        </a:buClr>
        <a:buSzPct val="100000"/>
        <a:buBlip>
          <a:blip r:embed="rId12"/>
        </a:buBlip>
        <a:defRPr sz="1000">
          <a:solidFill>
            <a:srgbClr val="4D4D4D"/>
          </a:solidFill>
          <a:latin typeface="+mn-lt"/>
          <a:ea typeface="ＭＳ Ｐゴシック" pitchFamily="-112" charset="-128"/>
        </a:defRPr>
      </a:lvl5pPr>
      <a:lvl6pPr marL="1738315" indent="-133337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-96" charset="2"/>
        <a:buBlip>
          <a:blip r:embed="rId13"/>
        </a:buBlip>
        <a:defRPr sz="800">
          <a:solidFill>
            <a:srgbClr val="4D4D4D"/>
          </a:solidFill>
          <a:latin typeface="+mn-lt"/>
        </a:defRPr>
      </a:lvl6pPr>
      <a:lvl7pPr marL="2093879" indent="-133337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-96" charset="2"/>
        <a:buBlip>
          <a:blip r:embed="rId13"/>
        </a:buBlip>
        <a:defRPr sz="800">
          <a:solidFill>
            <a:srgbClr val="4D4D4D"/>
          </a:solidFill>
          <a:latin typeface="+mn-lt"/>
        </a:defRPr>
      </a:lvl7pPr>
      <a:lvl8pPr marL="2449444" indent="-133337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-96" charset="2"/>
        <a:buBlip>
          <a:blip r:embed="rId13"/>
        </a:buBlip>
        <a:defRPr sz="800">
          <a:solidFill>
            <a:srgbClr val="4D4D4D"/>
          </a:solidFill>
          <a:latin typeface="+mn-lt"/>
        </a:defRPr>
      </a:lvl8pPr>
      <a:lvl9pPr marL="2805008" indent="-133337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-96" charset="2"/>
        <a:buBlip>
          <a:blip r:embed="rId13"/>
        </a:buBlip>
        <a:defRPr sz="800">
          <a:solidFill>
            <a:srgbClr val="4D4D4D"/>
          </a:solidFill>
          <a:latin typeface="+mn-lt"/>
        </a:defRPr>
      </a:lvl9pPr>
    </p:bodyStyle>
    <p:otherStyle>
      <a:defPPr>
        <a:defRPr lang="en-US"/>
      </a:defPPr>
      <a:lvl1pPr marL="0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564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1129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693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2258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7822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3387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8951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4516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jpeg"/><Relationship Id="rId4" Type="http://schemas.openxmlformats.org/officeDocument/2006/relationships/image" Target="../media/image1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hyperlink" Target="https://5gindiaforum.in/" TargetMode="External"/><Relationship Id="rId2" Type="http://schemas.openxmlformats.org/officeDocument/2006/relationships/hyperlink" Target="http://www.coai.in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hyperlink" Target="mailto:/@onnectCOAI" TargetMode="Externa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s://rclstn.org/sites/default/files/technology.png"/>
          <p:cNvPicPr>
            <a:picLocks noChangeAspect="1" noChangeArrowheads="1"/>
          </p:cNvPicPr>
          <p:nvPr/>
        </p:nvPicPr>
        <p:blipFill rotWithShape="1"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3" r="14197"/>
          <a:stretch/>
        </p:blipFill>
        <p:spPr bwMode="auto">
          <a:xfrm>
            <a:off x="7648954" y="1483795"/>
            <a:ext cx="3606301" cy="4642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022632" y="1958836"/>
            <a:ext cx="50733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800" b="1" i="0" dirty="0">
                <a:solidFill>
                  <a:srgbClr val="033770"/>
                </a:solidFill>
                <a:latin typeface="Albertus MT Lt" pitchFamily="2" charset="0"/>
                <a:cs typeface="Khmer UI" panose="020B0502040204020203" pitchFamily="34" charset="0"/>
              </a:rPr>
              <a:t>COAI MRP Update</a:t>
            </a:r>
            <a:endParaRPr lang="en-US" sz="4400" b="1" i="0" dirty="0">
              <a:solidFill>
                <a:srgbClr val="033770"/>
              </a:solidFill>
              <a:latin typeface="Albertus MT Lt" pitchFamily="2" charset="0"/>
              <a:ea typeface="Batang" panose="02030600000101010101" pitchFamily="18" charset="-127"/>
              <a:cs typeface="Khmer UI" panose="020B0502040204020203" pitchFamily="34" charset="0"/>
            </a:endParaRPr>
          </a:p>
        </p:txBody>
      </p:sp>
      <p:pic>
        <p:nvPicPr>
          <p:cNvPr id="8" name="Picture 7" descr="Description: Cellular Operators Association of India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159" y="3955157"/>
            <a:ext cx="1625095" cy="10094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42" name="Picture 2" descr="https://pbs.twimg.com/profile_images/945890696489082880/V5dcd_np_400x400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77" t="25481" r="11517" b="22394"/>
          <a:stretch/>
        </p:blipFill>
        <p:spPr bwMode="auto">
          <a:xfrm>
            <a:off x="4032348" y="3905329"/>
            <a:ext cx="1666184" cy="1109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B78A40F-FA94-4052-AC82-73CCC4EB1D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133" y="313016"/>
            <a:ext cx="10981267" cy="501650"/>
          </a:xfrm>
        </p:spPr>
        <p:txBody>
          <a:bodyPr/>
          <a:lstStyle/>
          <a:p>
            <a:r>
              <a:rPr lang="en-US" sz="2800" b="1" u="sng" dirty="0"/>
              <a:t>India Mobile Subscriptions (update)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F5ED7BA2-B203-44F2-8B16-855E245C21E2}"/>
              </a:ext>
            </a:extLst>
          </p:cNvPr>
          <p:cNvGrpSpPr/>
          <p:nvPr/>
        </p:nvGrpSpPr>
        <p:grpSpPr>
          <a:xfrm>
            <a:off x="1753079" y="1184237"/>
            <a:ext cx="9537374" cy="2403496"/>
            <a:chOff x="-381000" y="573402"/>
            <a:chExt cx="6829425" cy="1734823"/>
          </a:xfrm>
        </p:grpSpPr>
        <p:sp>
          <p:nvSpPr>
            <p:cNvPr id="5" name="Oval 234547">
              <a:extLst>
                <a:ext uri="{FF2B5EF4-FFF2-40B4-BE49-F238E27FC236}">
                  <a16:creationId xmlns="" xmlns:a16="http://schemas.microsoft.com/office/drawing/2014/main" id="{B5D302BB-EE56-4789-AD7B-52184A011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1907" y="573402"/>
              <a:ext cx="900113" cy="720725"/>
            </a:xfrm>
            <a:prstGeom prst="ellipse">
              <a:avLst/>
            </a:prstGeom>
            <a:solidFill>
              <a:srgbClr val="4F81BD"/>
            </a:solidFill>
            <a:ln w="25400">
              <a:solidFill>
                <a:srgbClr val="243F6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en-US" sz="14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808.60</a:t>
              </a:r>
              <a:endParaRPr kumimoji="0" lang="en-US" altLang="en-US" sz="1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Mn</a:t>
              </a:r>
              <a:endParaRPr kumimoji="0" lang="en-US" altLang="en-US" sz="1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Oval 234548">
              <a:extLst>
                <a:ext uri="{FF2B5EF4-FFF2-40B4-BE49-F238E27FC236}">
                  <a16:creationId xmlns="" xmlns:a16="http://schemas.microsoft.com/office/drawing/2014/main" id="{729F02F5-745D-4604-BFDA-B8501B6D2A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8225" y="580453"/>
              <a:ext cx="900113" cy="720725"/>
            </a:xfrm>
            <a:prstGeom prst="ellipse">
              <a:avLst/>
            </a:prstGeom>
            <a:solidFill>
              <a:srgbClr val="4F81BD"/>
            </a:solidFill>
            <a:ln w="25400">
              <a:solidFill>
                <a:srgbClr val="385D8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en-US" sz="1400" b="1" i="0" dirty="0">
                  <a:solidFill>
                    <a:srgbClr val="FFFFFF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8</a:t>
              </a:r>
              <a:r>
                <a:rPr kumimoji="0" lang="en-US" altLang="en-US" sz="14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.8</a:t>
              </a:r>
              <a:endParaRPr kumimoji="0" lang="en-US" alt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EB </a:t>
              </a:r>
              <a:endParaRPr kumimoji="0" lang="en-US" alt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Oval 234549">
              <a:extLst>
                <a:ext uri="{FF2B5EF4-FFF2-40B4-BE49-F238E27FC236}">
                  <a16:creationId xmlns="" xmlns:a16="http://schemas.microsoft.com/office/drawing/2014/main" id="{D9B0B79B-D3B4-4C45-944B-31B2BF47D3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3250" y="611189"/>
              <a:ext cx="900113" cy="720725"/>
            </a:xfrm>
            <a:prstGeom prst="ellipse">
              <a:avLst/>
            </a:prstGeom>
            <a:solidFill>
              <a:srgbClr val="4F81BD"/>
            </a:solidFill>
            <a:ln w="25400">
              <a:solidFill>
                <a:srgbClr val="385D8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12.33</a:t>
              </a:r>
              <a:endParaRPr kumimoji="0" lang="en-US" alt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GB </a:t>
              </a:r>
              <a:endParaRPr kumimoji="0" lang="en-US" alt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Oval 234550">
              <a:extLst>
                <a:ext uri="{FF2B5EF4-FFF2-40B4-BE49-F238E27FC236}">
                  <a16:creationId xmlns="" xmlns:a16="http://schemas.microsoft.com/office/drawing/2014/main" id="{3B120D7D-EB6A-4A86-BE65-2209FB54A2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3118" y="588589"/>
              <a:ext cx="900113" cy="720725"/>
            </a:xfrm>
            <a:prstGeom prst="ellipse">
              <a:avLst/>
            </a:prstGeom>
            <a:solidFill>
              <a:srgbClr val="4F81BD"/>
            </a:solidFill>
            <a:ln w="25400">
              <a:solidFill>
                <a:srgbClr val="385D8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en-US" sz="1400" b="1" dirty="0" smtClean="0">
                  <a:solidFill>
                    <a:srgbClr val="FFFFFF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81</a:t>
              </a:r>
              <a:r>
                <a:rPr lang="en-US" altLang="en-US" sz="1400" b="1" i="0" dirty="0" smtClean="0">
                  <a:solidFill>
                    <a:srgbClr val="FFFFFF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0</a:t>
              </a:r>
              <a:r>
                <a:rPr kumimoji="0" lang="en-US" altLang="en-US" sz="14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endParaRPr kumimoji="0" lang="en-US" alt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Mn</a:t>
              </a:r>
              <a:endParaRPr kumimoji="0" lang="en-US" alt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Oval 234552">
              <a:extLst>
                <a:ext uri="{FF2B5EF4-FFF2-40B4-BE49-F238E27FC236}">
                  <a16:creationId xmlns="" xmlns:a16="http://schemas.microsoft.com/office/drawing/2014/main" id="{AC6261DF-51B5-4503-949F-38664B554C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81000" y="1317625"/>
              <a:ext cx="1638300" cy="876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Total Broadband </a:t>
              </a:r>
              <a:endParaRPr kumimoji="0" lang="en-US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Subs </a:t>
              </a:r>
              <a:r>
                <a:rPr kumimoji="0" lang="en-US" altLang="en-US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(</a:t>
              </a:r>
              <a:r>
                <a:rPr lang="en-US" altLang="en-US" sz="1200" b="1" dirty="0" smtClean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July</a:t>
              </a:r>
              <a:r>
                <a:rPr kumimoji="0" lang="en-US" altLang="en-US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2021)</a:t>
              </a:r>
              <a:endParaRPr kumimoji="0" lang="en-US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" name="Oval 234553">
              <a:extLst>
                <a:ext uri="{FF2B5EF4-FFF2-40B4-BE49-F238E27FC236}">
                  <a16:creationId xmlns="" xmlns:a16="http://schemas.microsoft.com/office/drawing/2014/main" id="{4F85AFF8-DC69-4E29-A114-9538C84AEF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700" y="1331913"/>
              <a:ext cx="1638300" cy="876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Total Mobile Data Traffic per Month </a:t>
              </a:r>
              <a:r>
                <a:rPr kumimoji="0" lang="en-US" altLang="en-US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(</a:t>
              </a:r>
              <a:r>
                <a:rPr lang="en-US" altLang="en-US" sz="1200" b="1" i="0" dirty="0" smtClean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Dec</a:t>
              </a:r>
              <a:r>
                <a:rPr kumimoji="0" lang="en-US" altLang="en-US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kumimoji="0" lang="en-US" altLang="en-US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2020)</a:t>
              </a:r>
              <a:endParaRPr kumimoji="0" lang="en-US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" name="Oval 234554">
              <a:extLst>
                <a:ext uri="{FF2B5EF4-FFF2-40B4-BE49-F238E27FC236}">
                  <a16:creationId xmlns="" xmlns:a16="http://schemas.microsoft.com/office/drawing/2014/main" id="{89B82A57-0AEE-4D23-8CB8-575398BB8F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1475" y="596900"/>
              <a:ext cx="900113" cy="720725"/>
            </a:xfrm>
            <a:prstGeom prst="ellipse">
              <a:avLst/>
            </a:prstGeom>
            <a:solidFill>
              <a:srgbClr val="4F81BD"/>
            </a:solidFill>
            <a:ln w="25400">
              <a:solidFill>
                <a:srgbClr val="385D8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en-US" sz="1400" b="1" dirty="0" smtClean="0">
                  <a:solidFill>
                    <a:srgbClr val="FFFFFF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USD 0.15</a:t>
              </a:r>
              <a:endParaRPr kumimoji="0" lang="en-US" alt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Oval 234555">
              <a:extLst>
                <a:ext uri="{FF2B5EF4-FFF2-40B4-BE49-F238E27FC236}">
                  <a16:creationId xmlns="" xmlns:a16="http://schemas.microsoft.com/office/drawing/2014/main" id="{0EA5B0D5-8BD7-4F1E-85BA-9A8E2E538C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4025" y="1327150"/>
              <a:ext cx="1638300" cy="876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Number of SMART Phone Device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kumimoji="0" lang="en-US" altLang="en-US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( </a:t>
              </a:r>
              <a:r>
                <a:rPr kumimoji="0" lang="en-US" altLang="en-US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2020)</a:t>
              </a:r>
              <a:endParaRPr kumimoji="0" lang="en-US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3" name="Oval 234556">
              <a:extLst>
                <a:ext uri="{FF2B5EF4-FFF2-40B4-BE49-F238E27FC236}">
                  <a16:creationId xmlns="" xmlns:a16="http://schemas.microsoft.com/office/drawing/2014/main" id="{FA9D111A-F5FA-46CB-9666-531E28DF5E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4625" y="1203325"/>
              <a:ext cx="1771650" cy="109537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Data Consumption per Subs per month </a:t>
              </a:r>
              <a:r>
                <a:rPr kumimoji="0" lang="en-US" altLang="en-US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(</a:t>
              </a:r>
              <a:r>
                <a:rPr lang="en-US" altLang="en-US" sz="1200" b="1" dirty="0" smtClean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Mar</a:t>
              </a:r>
              <a:r>
                <a:rPr kumimoji="0" lang="en-US" altLang="en-US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2021)</a:t>
              </a:r>
              <a:endParaRPr kumimoji="0" lang="en-US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" name="Oval 234557">
              <a:extLst>
                <a:ext uri="{FF2B5EF4-FFF2-40B4-BE49-F238E27FC236}">
                  <a16:creationId xmlns="" xmlns:a16="http://schemas.microsoft.com/office/drawing/2014/main" id="{91FB6A1E-5E4F-4323-84DE-109E0995AD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1451" y="1177730"/>
              <a:ext cx="1333500" cy="109537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Data Price </a:t>
              </a:r>
              <a:endParaRPr kumimoji="0" lang="en-US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per GB 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(March </a:t>
              </a:r>
              <a:r>
                <a:rPr kumimoji="0" lang="en-US" altLang="en-US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2021)</a:t>
              </a:r>
              <a:endParaRPr kumimoji="0" lang="en-US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5" name="Oval 234559">
              <a:extLst>
                <a:ext uri="{FF2B5EF4-FFF2-40B4-BE49-F238E27FC236}">
                  <a16:creationId xmlns="" xmlns:a16="http://schemas.microsoft.com/office/drawing/2014/main" id="{CBF1D616-1577-4E9D-8233-9E31AACD82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4875" y="1212850"/>
              <a:ext cx="1733550" cy="109537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aphicFrame>
        <p:nvGraphicFramePr>
          <p:cNvPr id="16" name="Chart 15">
            <a:extLst>
              <a:ext uri="{FF2B5EF4-FFF2-40B4-BE49-F238E27FC236}">
                <a16:creationId xmlns:lc="http://schemas.openxmlformats.org/drawingml/2006/lockedCanvas" xmlns="" xmlns:a16="http://schemas.microsoft.com/office/drawing/2014/main" xmlns:xdr="http://schemas.openxmlformats.org/drawingml/2006/spreadsheetDrawing" id="{00000000-0008-0000-0000-000004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5005092"/>
              </p:ext>
            </p:extLst>
          </p:nvPr>
        </p:nvGraphicFramePr>
        <p:xfrm>
          <a:off x="1128635" y="3566692"/>
          <a:ext cx="9529243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364555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3B80F90-FE3B-445E-BF00-801E88AD5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133" y="283424"/>
            <a:ext cx="10981267" cy="501650"/>
          </a:xfrm>
        </p:spPr>
        <p:txBody>
          <a:bodyPr/>
          <a:lstStyle/>
          <a:p>
            <a:r>
              <a:rPr lang="en-US" sz="2800" b="1" u="sng" dirty="0"/>
              <a:t>Recent Telecom Reform Measures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A088A192-19B6-4D12-8137-0FBAFDD90FA0}"/>
              </a:ext>
            </a:extLst>
          </p:cNvPr>
          <p:cNvSpPr txBox="1">
            <a:spLocks/>
          </p:cNvSpPr>
          <p:nvPr/>
        </p:nvSpPr>
        <p:spPr>
          <a:xfrm>
            <a:off x="495300" y="959563"/>
            <a:ext cx="4924425" cy="5265484"/>
          </a:xfrm>
          <a:prstGeom prst="rect">
            <a:avLst/>
          </a:prstGeom>
        </p:spPr>
        <p:txBody>
          <a:bodyPr>
            <a:normAutofit/>
          </a:bodyPr>
          <a:lstStyle>
            <a:lvl1pPr marL="284163" indent="-284163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Blip>
                <a:blip r:embed="rId3"/>
              </a:buBlip>
              <a:defRPr>
                <a:solidFill>
                  <a:srgbClr val="4D4D4D"/>
                </a:solidFill>
                <a:latin typeface="+mn-lt"/>
                <a:ea typeface="ＭＳ Ｐゴシック" pitchFamily="18" charset="-128"/>
                <a:cs typeface="ＭＳ Ｐゴシック" pitchFamily="18" charset="-128"/>
              </a:defRPr>
            </a:lvl1pPr>
            <a:lvl2pPr marL="742950" indent="-24765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Blip>
                <a:blip r:embed="rId4"/>
              </a:buBlip>
              <a:defRPr sz="1600">
                <a:solidFill>
                  <a:srgbClr val="4D4D4D"/>
                </a:solidFill>
                <a:latin typeface="+mn-lt"/>
                <a:ea typeface="ＭＳ Ｐゴシック" pitchFamily="-112" charset="-128"/>
              </a:defRPr>
            </a:lvl2pPr>
            <a:lvl3pPr marL="1084263" indent="-227013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00000"/>
              <a:buBlip>
                <a:blip r:embed="rId5"/>
              </a:buBlip>
              <a:defRPr>
                <a:solidFill>
                  <a:srgbClr val="4D4D4D"/>
                </a:solidFill>
                <a:latin typeface="+mn-lt"/>
                <a:ea typeface="ＭＳ Ｐゴシック" pitchFamily="-112" charset="-128"/>
              </a:defRPr>
            </a:lvl3pPr>
            <a:lvl4pPr marL="1420813" indent="-166688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00000"/>
              <a:buBlip>
                <a:blip r:embed="rId5"/>
              </a:buBlip>
              <a:defRPr sz="1200">
                <a:solidFill>
                  <a:srgbClr val="4D4D4D"/>
                </a:solidFill>
                <a:latin typeface="+mn-lt"/>
                <a:ea typeface="ＭＳ Ｐゴシック" pitchFamily="-112" charset="-128"/>
              </a:defRPr>
            </a:lvl4pPr>
            <a:lvl5pPr marL="1776413" indent="-17145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00000"/>
              <a:buBlip>
                <a:blip r:embed="rId5"/>
              </a:buBlip>
              <a:defRPr sz="1000">
                <a:solidFill>
                  <a:srgbClr val="4D4D4D"/>
                </a:solidFill>
                <a:latin typeface="+mn-lt"/>
                <a:ea typeface="ＭＳ Ｐゴシック" pitchFamily="-112" charset="-128"/>
              </a:defRPr>
            </a:lvl5pPr>
            <a:lvl6pPr marL="1738315" indent="-133337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-96" charset="2"/>
              <a:buBlip>
                <a:blip r:embed="rId6"/>
              </a:buBlip>
              <a:defRPr sz="800">
                <a:solidFill>
                  <a:srgbClr val="4D4D4D"/>
                </a:solidFill>
                <a:latin typeface="+mn-lt"/>
              </a:defRPr>
            </a:lvl6pPr>
            <a:lvl7pPr marL="2093879" indent="-133337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-96" charset="2"/>
              <a:buBlip>
                <a:blip r:embed="rId6"/>
              </a:buBlip>
              <a:defRPr sz="800">
                <a:solidFill>
                  <a:srgbClr val="4D4D4D"/>
                </a:solidFill>
                <a:latin typeface="+mn-lt"/>
              </a:defRPr>
            </a:lvl7pPr>
            <a:lvl8pPr marL="2449444" indent="-133337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-96" charset="2"/>
              <a:buBlip>
                <a:blip r:embed="rId6"/>
              </a:buBlip>
              <a:defRPr sz="800">
                <a:solidFill>
                  <a:srgbClr val="4D4D4D"/>
                </a:solidFill>
                <a:latin typeface="+mn-lt"/>
              </a:defRPr>
            </a:lvl8pPr>
            <a:lvl9pPr marL="2805008" indent="-133337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-96" charset="2"/>
              <a:buBlip>
                <a:blip r:embed="rId6"/>
              </a:buBlip>
              <a:defRPr sz="800">
                <a:solidFill>
                  <a:srgbClr val="4D4D4D"/>
                </a:solidFill>
                <a:latin typeface="+mn-lt"/>
              </a:defRPr>
            </a:lvl9pPr>
          </a:lstStyle>
          <a:p>
            <a:endParaRPr lang="en-US" i="0" kern="0" dirty="0">
              <a:solidFill>
                <a:schemeClr val="bg2"/>
              </a:solidFill>
            </a:endParaRPr>
          </a:p>
        </p:txBody>
      </p:sp>
      <p:sp>
        <p:nvSpPr>
          <p:cNvPr id="5" name="Content Placeholder 8">
            <a:extLst>
              <a:ext uri="{FF2B5EF4-FFF2-40B4-BE49-F238E27FC236}">
                <a16:creationId xmlns:a16="http://schemas.microsoft.com/office/drawing/2014/main" xmlns="" id="{59794544-848F-4AA5-BEE4-B3241C3F40E1}"/>
              </a:ext>
            </a:extLst>
          </p:cNvPr>
          <p:cNvSpPr txBox="1">
            <a:spLocks/>
          </p:cNvSpPr>
          <p:nvPr/>
        </p:nvSpPr>
        <p:spPr>
          <a:xfrm>
            <a:off x="5704841" y="644434"/>
            <a:ext cx="5977571" cy="5503821"/>
          </a:xfrm>
          <a:prstGeom prst="rect">
            <a:avLst/>
          </a:prstGeom>
        </p:spPr>
        <p:txBody>
          <a:bodyPr/>
          <a:lstStyle>
            <a:lvl1pPr marL="284163" indent="-284163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Blip>
                <a:blip r:embed="rId3"/>
              </a:buBlip>
              <a:defRPr>
                <a:solidFill>
                  <a:srgbClr val="4D4D4D"/>
                </a:solidFill>
                <a:latin typeface="+mn-lt"/>
                <a:ea typeface="ＭＳ Ｐゴシック" pitchFamily="18" charset="-128"/>
                <a:cs typeface="ＭＳ Ｐゴシック" pitchFamily="18" charset="-128"/>
              </a:defRPr>
            </a:lvl1pPr>
            <a:lvl2pPr marL="742950" indent="-24765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Blip>
                <a:blip r:embed="rId4"/>
              </a:buBlip>
              <a:defRPr sz="1600">
                <a:solidFill>
                  <a:srgbClr val="4D4D4D"/>
                </a:solidFill>
                <a:latin typeface="+mn-lt"/>
                <a:ea typeface="ＭＳ Ｐゴシック" pitchFamily="-112" charset="-128"/>
              </a:defRPr>
            </a:lvl2pPr>
            <a:lvl3pPr marL="1084263" indent="-227013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00000"/>
              <a:buBlip>
                <a:blip r:embed="rId5"/>
              </a:buBlip>
              <a:defRPr>
                <a:solidFill>
                  <a:srgbClr val="4D4D4D"/>
                </a:solidFill>
                <a:latin typeface="+mn-lt"/>
                <a:ea typeface="ＭＳ Ｐゴシック" pitchFamily="-112" charset="-128"/>
              </a:defRPr>
            </a:lvl3pPr>
            <a:lvl4pPr marL="1420813" indent="-166688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00000"/>
              <a:buBlip>
                <a:blip r:embed="rId5"/>
              </a:buBlip>
              <a:defRPr sz="1200">
                <a:solidFill>
                  <a:srgbClr val="4D4D4D"/>
                </a:solidFill>
                <a:latin typeface="+mn-lt"/>
                <a:ea typeface="ＭＳ Ｐゴシック" pitchFamily="-112" charset="-128"/>
              </a:defRPr>
            </a:lvl4pPr>
            <a:lvl5pPr marL="1776413" indent="-17145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00000"/>
              <a:buBlip>
                <a:blip r:embed="rId5"/>
              </a:buBlip>
              <a:defRPr sz="1000">
                <a:solidFill>
                  <a:srgbClr val="4D4D4D"/>
                </a:solidFill>
                <a:latin typeface="+mn-lt"/>
                <a:ea typeface="ＭＳ Ｐゴシック" pitchFamily="-112" charset="-128"/>
              </a:defRPr>
            </a:lvl5pPr>
            <a:lvl6pPr marL="1738315" indent="-133337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-96" charset="2"/>
              <a:buBlip>
                <a:blip r:embed="rId6"/>
              </a:buBlip>
              <a:defRPr sz="800">
                <a:solidFill>
                  <a:srgbClr val="4D4D4D"/>
                </a:solidFill>
                <a:latin typeface="+mn-lt"/>
              </a:defRPr>
            </a:lvl6pPr>
            <a:lvl7pPr marL="2093879" indent="-133337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-96" charset="2"/>
              <a:buBlip>
                <a:blip r:embed="rId6"/>
              </a:buBlip>
              <a:defRPr sz="800">
                <a:solidFill>
                  <a:srgbClr val="4D4D4D"/>
                </a:solidFill>
                <a:latin typeface="+mn-lt"/>
              </a:defRPr>
            </a:lvl7pPr>
            <a:lvl8pPr marL="2449444" indent="-133337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-96" charset="2"/>
              <a:buBlip>
                <a:blip r:embed="rId6"/>
              </a:buBlip>
              <a:defRPr sz="800">
                <a:solidFill>
                  <a:srgbClr val="4D4D4D"/>
                </a:solidFill>
                <a:latin typeface="+mn-lt"/>
              </a:defRPr>
            </a:lvl8pPr>
            <a:lvl9pPr marL="2805008" indent="-133337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-96" charset="2"/>
              <a:buBlip>
                <a:blip r:embed="rId6"/>
              </a:buBlip>
              <a:defRPr sz="800">
                <a:solidFill>
                  <a:srgbClr val="4D4D4D"/>
                </a:solidFill>
                <a:latin typeface="+mn-lt"/>
              </a:defRPr>
            </a:lvl9pPr>
          </a:lstStyle>
          <a:p>
            <a:endParaRPr lang="en-US" i="0" kern="0" dirty="0">
              <a:solidFill>
                <a:schemeClr val="bg2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F8CD1A81-4C57-4EB8-A648-7C8D35075609}"/>
              </a:ext>
            </a:extLst>
          </p:cNvPr>
          <p:cNvSpPr txBox="1"/>
          <p:nvPr/>
        </p:nvSpPr>
        <p:spPr>
          <a:xfrm>
            <a:off x="601133" y="1064729"/>
            <a:ext cx="1098126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buFont typeface="+mj-lt"/>
              <a:buAutoNum type="arabicPeriod"/>
            </a:pPr>
            <a:r>
              <a:rPr lang="en-US" sz="1800" b="0" i="0" u="none" strike="noStrike" baseline="0" dirty="0">
                <a:solidFill>
                  <a:schemeClr val="bg2"/>
                </a:solidFill>
                <a:latin typeface="+mn-lt"/>
              </a:rPr>
              <a:t>On 15th Sept 2021, Cabinet has approved </a:t>
            </a:r>
            <a:r>
              <a:rPr lang="en-US" sz="1800" b="0" i="0" u="none" strike="noStrike" baseline="0" dirty="0" smtClean="0">
                <a:solidFill>
                  <a:schemeClr val="bg2"/>
                </a:solidFill>
                <a:latin typeface="+mn-lt"/>
              </a:rPr>
              <a:t>significant</a:t>
            </a:r>
            <a:r>
              <a:rPr lang="en-US" sz="1800" b="0" i="0" u="none" strike="noStrike" dirty="0" smtClean="0">
                <a:solidFill>
                  <a:schemeClr val="bg2"/>
                </a:solidFill>
                <a:latin typeface="+mn-lt"/>
              </a:rPr>
              <a:t> reforms for the </a:t>
            </a:r>
            <a:r>
              <a:rPr lang="en-US" sz="1800" b="0" i="0" u="none" strike="noStrike" baseline="0" dirty="0" smtClean="0">
                <a:solidFill>
                  <a:schemeClr val="bg2"/>
                </a:solidFill>
                <a:latin typeface="+mn-lt"/>
              </a:rPr>
              <a:t>telecom</a:t>
            </a:r>
            <a:r>
              <a:rPr lang="en-US" sz="1800" b="0" i="0" u="none" strike="noStrike" dirty="0" smtClean="0">
                <a:solidFill>
                  <a:schemeClr val="bg2"/>
                </a:solidFill>
                <a:latin typeface="+mn-lt"/>
              </a:rPr>
              <a:t> sector</a:t>
            </a:r>
            <a:endParaRPr lang="en-US" sz="1800" b="0" i="0" u="none" strike="noStrike" baseline="0" dirty="0">
              <a:solidFill>
                <a:schemeClr val="bg2"/>
              </a:solidFill>
              <a:latin typeface="+mn-lt"/>
            </a:endParaRPr>
          </a:p>
          <a:p>
            <a:pPr marL="696913" lvl="1" indent="-342900">
              <a:buFont typeface="+mj-lt"/>
              <a:buAutoNum type="alphaLcPeriod"/>
            </a:pPr>
            <a:r>
              <a:rPr lang="en-US" b="0" i="0" u="none" strike="noStrike" baseline="0" dirty="0">
                <a:solidFill>
                  <a:schemeClr val="bg2"/>
                </a:solidFill>
                <a:latin typeface="+mn-lt"/>
              </a:rPr>
              <a:t>9 Structural reforms and </a:t>
            </a:r>
          </a:p>
          <a:p>
            <a:pPr marL="696913" lvl="1" indent="-342900">
              <a:buFont typeface="+mj-lt"/>
              <a:buAutoNum type="alphaLcPeriod"/>
            </a:pPr>
            <a:r>
              <a:rPr lang="en-US" b="0" i="0" u="none" strike="noStrike" baseline="0" dirty="0">
                <a:solidFill>
                  <a:schemeClr val="bg2"/>
                </a:solidFill>
                <a:latin typeface="+mn-lt"/>
              </a:rPr>
              <a:t>5 Procedural reforms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1800" b="0" i="0" u="none" strike="noStrike" baseline="0" dirty="0" smtClean="0">
              <a:solidFill>
                <a:schemeClr val="bg2"/>
              </a:solidFill>
              <a:latin typeface="+mn-lt"/>
            </a:endParaRPr>
          </a:p>
          <a:p>
            <a:pPr marL="342900" indent="-342900" algn="l">
              <a:buFont typeface="+mj-lt"/>
              <a:buAutoNum type="arabicPeriod" startAt="2"/>
            </a:pPr>
            <a:r>
              <a:rPr lang="en-US" sz="1800" b="0" i="0" u="none" strike="noStrike" baseline="0" dirty="0" smtClean="0">
                <a:solidFill>
                  <a:schemeClr val="bg2"/>
                </a:solidFill>
                <a:latin typeface="+mn-lt"/>
              </a:rPr>
              <a:t>These </a:t>
            </a:r>
            <a:r>
              <a:rPr lang="en-US" sz="1800" b="0" i="0" u="none" strike="noStrike" baseline="0" dirty="0">
                <a:solidFill>
                  <a:schemeClr val="bg2"/>
                </a:solidFill>
                <a:latin typeface="+mn-lt"/>
              </a:rPr>
              <a:t>telecom reforms cover rationalization of definition of AGR, Spectrum reforms, Spectrum sharing, Moratorium in payments of telecom dues and KYC</a:t>
            </a:r>
          </a:p>
          <a:p>
            <a:pPr marL="639763" lvl="1" indent="-285750">
              <a:buFont typeface="Wingdings" panose="05000000000000000000" pitchFamily="2" charset="2"/>
              <a:buChar char="ü"/>
            </a:pPr>
            <a:r>
              <a:rPr lang="en-US" i="0" dirty="0">
                <a:solidFill>
                  <a:schemeClr val="bg2"/>
                </a:solidFill>
                <a:latin typeface="+mn-lt"/>
              </a:rPr>
              <a:t>Spectrum license period has been </a:t>
            </a:r>
            <a:r>
              <a:rPr lang="en-US" i="0" dirty="0" smtClean="0">
                <a:solidFill>
                  <a:schemeClr val="bg2"/>
                </a:solidFill>
                <a:latin typeface="+mn-lt"/>
              </a:rPr>
              <a:t>extended from 20 </a:t>
            </a:r>
            <a:r>
              <a:rPr lang="en-US" i="0" dirty="0">
                <a:solidFill>
                  <a:schemeClr val="bg2"/>
                </a:solidFill>
                <a:latin typeface="+mn-lt"/>
              </a:rPr>
              <a:t>to 30 </a:t>
            </a:r>
            <a:r>
              <a:rPr lang="en-US" i="0" dirty="0" smtClean="0">
                <a:solidFill>
                  <a:schemeClr val="bg2"/>
                </a:solidFill>
                <a:latin typeface="+mn-lt"/>
              </a:rPr>
              <a:t>years</a:t>
            </a:r>
            <a:endParaRPr lang="en-US" b="0" i="0" u="none" strike="noStrike" baseline="0" dirty="0">
              <a:solidFill>
                <a:schemeClr val="bg2"/>
              </a:solidFill>
              <a:latin typeface="+mn-lt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i="0" dirty="0" smtClean="0">
              <a:solidFill>
                <a:schemeClr val="bg2"/>
              </a:solidFill>
              <a:latin typeface="+mn-lt"/>
            </a:endParaRPr>
          </a:p>
          <a:p>
            <a:pPr marL="342900" indent="-342900" algn="l">
              <a:buFont typeface="+mj-lt"/>
              <a:buAutoNum type="arabicPeriod" startAt="3"/>
            </a:pPr>
            <a:r>
              <a:rPr lang="en-US" i="0" dirty="0" smtClean="0">
                <a:solidFill>
                  <a:schemeClr val="bg2"/>
                </a:solidFill>
                <a:latin typeface="+mn-lt"/>
              </a:rPr>
              <a:t>An </a:t>
            </a:r>
            <a:r>
              <a:rPr lang="en-US" i="0" dirty="0">
                <a:solidFill>
                  <a:schemeClr val="bg2"/>
                </a:solidFill>
                <a:latin typeface="+mn-lt"/>
              </a:rPr>
              <a:t>annual calendar of spectrum auctions to happen during 1Q of calendar year was also announced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073428" y="4523816"/>
            <a:ext cx="10124661" cy="369332"/>
          </a:xfrm>
          <a:prstGeom prst="rect">
            <a:avLst/>
          </a:prstGeom>
          <a:ln w="25400">
            <a:solidFill>
              <a:srgbClr val="004A80"/>
            </a:solidFill>
          </a:ln>
        </p:spPr>
        <p:txBody>
          <a:bodyPr wrap="square">
            <a:spAutoFit/>
          </a:bodyPr>
          <a:lstStyle/>
          <a:p>
            <a:r>
              <a:rPr lang="en-US" b="1" i="0" dirty="0">
                <a:solidFill>
                  <a:schemeClr val="bg2"/>
                </a:solidFill>
                <a:latin typeface="+mn-lt"/>
              </a:rPr>
              <a:t>Reforms </a:t>
            </a:r>
            <a:r>
              <a:rPr lang="en-US" b="1" i="0" dirty="0" smtClean="0">
                <a:solidFill>
                  <a:schemeClr val="bg2"/>
                </a:solidFill>
                <a:latin typeface="+mn-lt"/>
              </a:rPr>
              <a:t>aim to </a:t>
            </a:r>
            <a:r>
              <a:rPr lang="en-US" b="1" i="0" dirty="0">
                <a:solidFill>
                  <a:schemeClr val="bg2"/>
                </a:solidFill>
                <a:latin typeface="+mn-lt"/>
              </a:rPr>
              <a:t>boost employment, </a:t>
            </a:r>
            <a:r>
              <a:rPr lang="en-US" b="1" i="0" dirty="0" smtClean="0">
                <a:solidFill>
                  <a:schemeClr val="bg2"/>
                </a:solidFill>
                <a:latin typeface="+mn-lt"/>
              </a:rPr>
              <a:t>growth, </a:t>
            </a:r>
            <a:r>
              <a:rPr lang="en-IN" b="1" i="0" dirty="0" smtClean="0">
                <a:solidFill>
                  <a:schemeClr val="bg2"/>
                </a:solidFill>
                <a:latin typeface="+mn-lt"/>
              </a:rPr>
              <a:t>competition </a:t>
            </a:r>
            <a:r>
              <a:rPr lang="en-IN" b="1" i="0" dirty="0">
                <a:solidFill>
                  <a:schemeClr val="bg2"/>
                </a:solidFill>
                <a:latin typeface="+mn-lt"/>
              </a:rPr>
              <a:t>and consumer </a:t>
            </a:r>
            <a:r>
              <a:rPr lang="en-IN" b="1" i="0" dirty="0" smtClean="0">
                <a:solidFill>
                  <a:schemeClr val="bg2"/>
                </a:solidFill>
                <a:latin typeface="+mn-lt"/>
              </a:rPr>
              <a:t>interests in India</a:t>
            </a:r>
            <a:endParaRPr lang="en-IN" b="1" dirty="0">
              <a:solidFill>
                <a:schemeClr val="bg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976162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3B80F90-FE3B-445E-BF00-801E88AD5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u="sng" dirty="0"/>
              <a:t>5G Trials and National Standards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A088A192-19B6-4D12-8137-0FBAFDD90FA0}"/>
              </a:ext>
            </a:extLst>
          </p:cNvPr>
          <p:cNvSpPr txBox="1">
            <a:spLocks/>
          </p:cNvSpPr>
          <p:nvPr/>
        </p:nvSpPr>
        <p:spPr>
          <a:xfrm>
            <a:off x="495300" y="959563"/>
            <a:ext cx="4924425" cy="5265484"/>
          </a:xfrm>
          <a:prstGeom prst="rect">
            <a:avLst/>
          </a:prstGeom>
        </p:spPr>
        <p:txBody>
          <a:bodyPr>
            <a:normAutofit/>
          </a:bodyPr>
          <a:lstStyle>
            <a:lvl1pPr marL="284163" indent="-284163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Blip>
                <a:blip r:embed="rId3"/>
              </a:buBlip>
              <a:defRPr>
                <a:solidFill>
                  <a:srgbClr val="4D4D4D"/>
                </a:solidFill>
                <a:latin typeface="+mn-lt"/>
                <a:ea typeface="ＭＳ Ｐゴシック" pitchFamily="18" charset="-128"/>
                <a:cs typeface="ＭＳ Ｐゴシック" pitchFamily="18" charset="-128"/>
              </a:defRPr>
            </a:lvl1pPr>
            <a:lvl2pPr marL="742950" indent="-24765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Blip>
                <a:blip r:embed="rId4"/>
              </a:buBlip>
              <a:defRPr sz="1600">
                <a:solidFill>
                  <a:srgbClr val="4D4D4D"/>
                </a:solidFill>
                <a:latin typeface="+mn-lt"/>
                <a:ea typeface="ＭＳ Ｐゴシック" pitchFamily="-112" charset="-128"/>
              </a:defRPr>
            </a:lvl2pPr>
            <a:lvl3pPr marL="1084263" indent="-227013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00000"/>
              <a:buBlip>
                <a:blip r:embed="rId5"/>
              </a:buBlip>
              <a:defRPr>
                <a:solidFill>
                  <a:srgbClr val="4D4D4D"/>
                </a:solidFill>
                <a:latin typeface="+mn-lt"/>
                <a:ea typeface="ＭＳ Ｐゴシック" pitchFamily="-112" charset="-128"/>
              </a:defRPr>
            </a:lvl3pPr>
            <a:lvl4pPr marL="1420813" indent="-166688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00000"/>
              <a:buBlip>
                <a:blip r:embed="rId5"/>
              </a:buBlip>
              <a:defRPr sz="1200">
                <a:solidFill>
                  <a:srgbClr val="4D4D4D"/>
                </a:solidFill>
                <a:latin typeface="+mn-lt"/>
                <a:ea typeface="ＭＳ Ｐゴシック" pitchFamily="-112" charset="-128"/>
              </a:defRPr>
            </a:lvl4pPr>
            <a:lvl5pPr marL="1776413" indent="-17145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00000"/>
              <a:buBlip>
                <a:blip r:embed="rId5"/>
              </a:buBlip>
              <a:defRPr sz="1000">
                <a:solidFill>
                  <a:srgbClr val="4D4D4D"/>
                </a:solidFill>
                <a:latin typeface="+mn-lt"/>
                <a:ea typeface="ＭＳ Ｐゴシック" pitchFamily="-112" charset="-128"/>
              </a:defRPr>
            </a:lvl5pPr>
            <a:lvl6pPr marL="1738315" indent="-133337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-96" charset="2"/>
              <a:buBlip>
                <a:blip r:embed="rId6"/>
              </a:buBlip>
              <a:defRPr sz="800">
                <a:solidFill>
                  <a:srgbClr val="4D4D4D"/>
                </a:solidFill>
                <a:latin typeface="+mn-lt"/>
              </a:defRPr>
            </a:lvl6pPr>
            <a:lvl7pPr marL="2093879" indent="-133337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-96" charset="2"/>
              <a:buBlip>
                <a:blip r:embed="rId6"/>
              </a:buBlip>
              <a:defRPr sz="800">
                <a:solidFill>
                  <a:srgbClr val="4D4D4D"/>
                </a:solidFill>
                <a:latin typeface="+mn-lt"/>
              </a:defRPr>
            </a:lvl7pPr>
            <a:lvl8pPr marL="2449444" indent="-133337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-96" charset="2"/>
              <a:buBlip>
                <a:blip r:embed="rId6"/>
              </a:buBlip>
              <a:defRPr sz="800">
                <a:solidFill>
                  <a:srgbClr val="4D4D4D"/>
                </a:solidFill>
                <a:latin typeface="+mn-lt"/>
              </a:defRPr>
            </a:lvl8pPr>
            <a:lvl9pPr marL="2805008" indent="-133337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-96" charset="2"/>
              <a:buBlip>
                <a:blip r:embed="rId6"/>
              </a:buBlip>
              <a:defRPr sz="800">
                <a:solidFill>
                  <a:srgbClr val="4D4D4D"/>
                </a:solidFill>
                <a:latin typeface="+mn-lt"/>
              </a:defRPr>
            </a:lvl9pPr>
          </a:lstStyle>
          <a:p>
            <a:endParaRPr lang="en-US" i="0" kern="0" dirty="0">
              <a:solidFill>
                <a:schemeClr val="bg2"/>
              </a:solidFill>
            </a:endParaRPr>
          </a:p>
        </p:txBody>
      </p:sp>
      <p:sp>
        <p:nvSpPr>
          <p:cNvPr id="5" name="Content Placeholder 8">
            <a:extLst>
              <a:ext uri="{FF2B5EF4-FFF2-40B4-BE49-F238E27FC236}">
                <a16:creationId xmlns:a16="http://schemas.microsoft.com/office/drawing/2014/main" xmlns="" id="{59794544-848F-4AA5-BEE4-B3241C3F40E1}"/>
              </a:ext>
            </a:extLst>
          </p:cNvPr>
          <p:cNvSpPr txBox="1">
            <a:spLocks/>
          </p:cNvSpPr>
          <p:nvPr/>
        </p:nvSpPr>
        <p:spPr>
          <a:xfrm>
            <a:off x="5704841" y="644434"/>
            <a:ext cx="5977571" cy="5503821"/>
          </a:xfrm>
          <a:prstGeom prst="rect">
            <a:avLst/>
          </a:prstGeom>
        </p:spPr>
        <p:txBody>
          <a:bodyPr/>
          <a:lstStyle>
            <a:lvl1pPr marL="284163" indent="-284163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Blip>
                <a:blip r:embed="rId3"/>
              </a:buBlip>
              <a:defRPr>
                <a:solidFill>
                  <a:srgbClr val="4D4D4D"/>
                </a:solidFill>
                <a:latin typeface="+mn-lt"/>
                <a:ea typeface="ＭＳ Ｐゴシック" pitchFamily="18" charset="-128"/>
                <a:cs typeface="ＭＳ Ｐゴシック" pitchFamily="18" charset="-128"/>
              </a:defRPr>
            </a:lvl1pPr>
            <a:lvl2pPr marL="742950" indent="-24765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Blip>
                <a:blip r:embed="rId4"/>
              </a:buBlip>
              <a:defRPr sz="1600">
                <a:solidFill>
                  <a:srgbClr val="4D4D4D"/>
                </a:solidFill>
                <a:latin typeface="+mn-lt"/>
                <a:ea typeface="ＭＳ Ｐゴシック" pitchFamily="-112" charset="-128"/>
              </a:defRPr>
            </a:lvl2pPr>
            <a:lvl3pPr marL="1084263" indent="-227013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00000"/>
              <a:buBlip>
                <a:blip r:embed="rId5"/>
              </a:buBlip>
              <a:defRPr>
                <a:solidFill>
                  <a:srgbClr val="4D4D4D"/>
                </a:solidFill>
                <a:latin typeface="+mn-lt"/>
                <a:ea typeface="ＭＳ Ｐゴシック" pitchFamily="-112" charset="-128"/>
              </a:defRPr>
            </a:lvl3pPr>
            <a:lvl4pPr marL="1420813" indent="-166688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00000"/>
              <a:buBlip>
                <a:blip r:embed="rId5"/>
              </a:buBlip>
              <a:defRPr sz="1200">
                <a:solidFill>
                  <a:srgbClr val="4D4D4D"/>
                </a:solidFill>
                <a:latin typeface="+mn-lt"/>
                <a:ea typeface="ＭＳ Ｐゴシック" pitchFamily="-112" charset="-128"/>
              </a:defRPr>
            </a:lvl4pPr>
            <a:lvl5pPr marL="1776413" indent="-17145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00000"/>
              <a:buBlip>
                <a:blip r:embed="rId5"/>
              </a:buBlip>
              <a:defRPr sz="1000">
                <a:solidFill>
                  <a:srgbClr val="4D4D4D"/>
                </a:solidFill>
                <a:latin typeface="+mn-lt"/>
                <a:ea typeface="ＭＳ Ｐゴシック" pitchFamily="-112" charset="-128"/>
              </a:defRPr>
            </a:lvl5pPr>
            <a:lvl6pPr marL="1738315" indent="-133337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-96" charset="2"/>
              <a:buBlip>
                <a:blip r:embed="rId6"/>
              </a:buBlip>
              <a:defRPr sz="800">
                <a:solidFill>
                  <a:srgbClr val="4D4D4D"/>
                </a:solidFill>
                <a:latin typeface="+mn-lt"/>
              </a:defRPr>
            </a:lvl6pPr>
            <a:lvl7pPr marL="2093879" indent="-133337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-96" charset="2"/>
              <a:buBlip>
                <a:blip r:embed="rId6"/>
              </a:buBlip>
              <a:defRPr sz="800">
                <a:solidFill>
                  <a:srgbClr val="4D4D4D"/>
                </a:solidFill>
                <a:latin typeface="+mn-lt"/>
              </a:defRPr>
            </a:lvl7pPr>
            <a:lvl8pPr marL="2449444" indent="-133337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-96" charset="2"/>
              <a:buBlip>
                <a:blip r:embed="rId6"/>
              </a:buBlip>
              <a:defRPr sz="800">
                <a:solidFill>
                  <a:srgbClr val="4D4D4D"/>
                </a:solidFill>
                <a:latin typeface="+mn-lt"/>
              </a:defRPr>
            </a:lvl8pPr>
            <a:lvl9pPr marL="2805008" indent="-133337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-96" charset="2"/>
              <a:buBlip>
                <a:blip r:embed="rId6"/>
              </a:buBlip>
              <a:defRPr sz="800">
                <a:solidFill>
                  <a:srgbClr val="4D4D4D"/>
                </a:solidFill>
                <a:latin typeface="+mn-lt"/>
              </a:defRPr>
            </a:lvl9pPr>
          </a:lstStyle>
          <a:p>
            <a:endParaRPr lang="en-US" i="0" kern="0" dirty="0">
              <a:solidFill>
                <a:schemeClr val="bg2"/>
              </a:solidFill>
            </a:endParaRPr>
          </a:p>
        </p:txBody>
      </p:sp>
      <p:pic>
        <p:nvPicPr>
          <p:cNvPr id="1026" name="Picture 2" descr="Image">
            <a:extLst>
              <a:ext uri="{FF2B5EF4-FFF2-40B4-BE49-F238E27FC236}">
                <a16:creationId xmlns:a16="http://schemas.microsoft.com/office/drawing/2014/main" xmlns="" id="{E7429561-991B-4F2C-8E48-FCDD7747FB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3487" y="1485069"/>
            <a:ext cx="5358926" cy="4287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31791" y="3396344"/>
            <a:ext cx="613527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i="0" dirty="0">
                <a:solidFill>
                  <a:schemeClr val="bg2"/>
                </a:solidFill>
                <a:latin typeface="+mn-lt"/>
              </a:rPr>
              <a:t>5G National Standards:</a:t>
            </a:r>
            <a:endParaRPr lang="en-US" i="0" dirty="0">
              <a:solidFill>
                <a:schemeClr val="bg2"/>
              </a:solidFill>
              <a:latin typeface="+mn-lt"/>
            </a:endParaRPr>
          </a:p>
          <a:p>
            <a:pPr marL="342900" lvl="0" indent="-342900">
              <a:buClr>
                <a:srgbClr val="1DB4E2"/>
              </a:buClr>
              <a:buFont typeface="+mj-lt"/>
              <a:buAutoNum type="alphaLcPeriod"/>
            </a:pPr>
            <a:r>
              <a:rPr lang="en-US" i="0" dirty="0">
                <a:solidFill>
                  <a:schemeClr val="bg2"/>
                </a:solidFill>
                <a:latin typeface="Arial"/>
              </a:rPr>
              <a:t>TEC is currently undertaking an open public consultation to formulate National Standards based on </a:t>
            </a:r>
            <a:r>
              <a:rPr lang="en-US" i="0" dirty="0" smtClean="0">
                <a:solidFill>
                  <a:schemeClr val="bg2"/>
                </a:solidFill>
                <a:latin typeface="Arial"/>
              </a:rPr>
              <a:t>3GPP </a:t>
            </a:r>
            <a:r>
              <a:rPr lang="en-US" i="0" dirty="0">
                <a:solidFill>
                  <a:schemeClr val="bg2"/>
                </a:solidFill>
                <a:latin typeface="Arial"/>
              </a:rPr>
              <a:t>5G </a:t>
            </a:r>
            <a:r>
              <a:rPr lang="en-US" i="0" dirty="0" smtClean="0">
                <a:solidFill>
                  <a:schemeClr val="bg2"/>
                </a:solidFill>
                <a:latin typeface="Arial"/>
              </a:rPr>
              <a:t>Rel-15.</a:t>
            </a:r>
          </a:p>
          <a:p>
            <a:pPr marL="342900" lvl="0" indent="-342900">
              <a:buClr>
                <a:srgbClr val="1DB4E2"/>
              </a:buClr>
              <a:buFont typeface="+mj-lt"/>
              <a:buAutoNum type="alphaLcPeriod"/>
            </a:pPr>
            <a:endParaRPr lang="en-US" i="0" dirty="0">
              <a:solidFill>
                <a:schemeClr val="bg2"/>
              </a:solidFill>
              <a:latin typeface="Arial"/>
            </a:endParaRPr>
          </a:p>
          <a:p>
            <a:pPr marL="342900" lvl="0" indent="-342900">
              <a:buClr>
                <a:srgbClr val="1DB4E2"/>
              </a:buClr>
              <a:buFont typeface="+mj-lt"/>
              <a:buAutoNum type="alphaLcPeriod"/>
            </a:pPr>
            <a:r>
              <a:rPr lang="en-IN" i="0" dirty="0" smtClean="0">
                <a:solidFill>
                  <a:schemeClr val="bg2"/>
                </a:solidFill>
                <a:latin typeface="Arial"/>
              </a:rPr>
              <a:t>Consultation </a:t>
            </a:r>
            <a:r>
              <a:rPr lang="en-IN" i="0" dirty="0">
                <a:solidFill>
                  <a:schemeClr val="bg2"/>
                </a:solidFill>
                <a:latin typeface="Arial"/>
              </a:rPr>
              <a:t>on 3GPP Rel-16 </a:t>
            </a:r>
            <a:r>
              <a:rPr lang="en-IN" i="0" dirty="0" smtClean="0">
                <a:solidFill>
                  <a:schemeClr val="bg2"/>
                </a:solidFill>
                <a:latin typeface="Arial"/>
              </a:rPr>
              <a:t>is </a:t>
            </a:r>
            <a:r>
              <a:rPr lang="en-IN" i="0" dirty="0">
                <a:solidFill>
                  <a:schemeClr val="bg2"/>
                </a:solidFill>
                <a:latin typeface="Arial"/>
              </a:rPr>
              <a:t>yet to begin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63C6D6BC-48EC-4681-9BB8-679EB371C8C0}"/>
              </a:ext>
            </a:extLst>
          </p:cNvPr>
          <p:cNvSpPr/>
          <p:nvPr/>
        </p:nvSpPr>
        <p:spPr>
          <a:xfrm>
            <a:off x="495300" y="1501577"/>
            <a:ext cx="46648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dirty="0">
                <a:solidFill>
                  <a:schemeClr val="bg2"/>
                </a:solidFill>
                <a:latin typeface="+mn-lt"/>
              </a:rPr>
              <a:t>Spectrum for </a:t>
            </a:r>
            <a:r>
              <a:rPr lang="en-IN" b="1" i="0" dirty="0">
                <a:solidFill>
                  <a:schemeClr val="bg2"/>
                </a:solidFill>
                <a:latin typeface="+mn-lt"/>
              </a:rPr>
              <a:t>5G trials:</a:t>
            </a:r>
          </a:p>
          <a:p>
            <a:pPr marL="342900" indent="-342900">
              <a:buClr>
                <a:srgbClr val="1DB4E2"/>
              </a:buClr>
              <a:buFont typeface="+mj-lt"/>
              <a:buAutoNum type="alphaLcPeriod"/>
            </a:pPr>
            <a:r>
              <a:rPr lang="en-US" i="0" dirty="0">
                <a:solidFill>
                  <a:schemeClr val="bg2"/>
                </a:solidFill>
                <a:latin typeface="+mn-lt"/>
              </a:rPr>
              <a:t>700 MHz </a:t>
            </a:r>
            <a:r>
              <a:rPr lang="en-US" i="0" dirty="0" smtClean="0">
                <a:solidFill>
                  <a:schemeClr val="bg2"/>
                </a:solidFill>
                <a:latin typeface="+mn-lt"/>
              </a:rPr>
              <a:t>(Sub- GHz band)</a:t>
            </a:r>
            <a:endParaRPr lang="en-US" i="0" dirty="0">
              <a:solidFill>
                <a:schemeClr val="bg2"/>
              </a:solidFill>
              <a:latin typeface="+mn-lt"/>
            </a:endParaRPr>
          </a:p>
          <a:p>
            <a:pPr marL="342900" indent="-342900">
              <a:buClr>
                <a:srgbClr val="1DB4E2"/>
              </a:buClr>
              <a:buFont typeface="+mj-lt"/>
              <a:buAutoNum type="alphaLcPeriod"/>
            </a:pPr>
            <a:r>
              <a:rPr lang="en-US" i="0" dirty="0">
                <a:solidFill>
                  <a:schemeClr val="bg2"/>
                </a:solidFill>
                <a:latin typeface="+mn-lt"/>
              </a:rPr>
              <a:t>3.30 -3.67 </a:t>
            </a:r>
            <a:r>
              <a:rPr lang="en-US" i="0" dirty="0" smtClean="0">
                <a:solidFill>
                  <a:schemeClr val="bg2"/>
                </a:solidFill>
                <a:latin typeface="+mn-lt"/>
              </a:rPr>
              <a:t>GHz (mid-band) </a:t>
            </a:r>
            <a:endParaRPr lang="en-US" i="0" dirty="0">
              <a:solidFill>
                <a:schemeClr val="bg2"/>
              </a:solidFill>
              <a:latin typeface="+mn-lt"/>
            </a:endParaRPr>
          </a:p>
          <a:p>
            <a:pPr marL="342900" indent="-342900">
              <a:buClr>
                <a:srgbClr val="1DB4E2"/>
              </a:buClr>
              <a:buFont typeface="+mj-lt"/>
              <a:buAutoNum type="alphaLcPeriod"/>
            </a:pPr>
            <a:r>
              <a:rPr lang="en-US" i="0" dirty="0">
                <a:solidFill>
                  <a:schemeClr val="bg2"/>
                </a:solidFill>
                <a:latin typeface="+mn-lt"/>
              </a:rPr>
              <a:t>24.25 - 28.50 GHz (</a:t>
            </a:r>
            <a:r>
              <a:rPr lang="en-US" i="0" dirty="0" smtClean="0">
                <a:solidFill>
                  <a:schemeClr val="bg2"/>
                </a:solidFill>
                <a:latin typeface="+mn-lt"/>
              </a:rPr>
              <a:t>mm-wave band) </a:t>
            </a:r>
            <a:endParaRPr lang="en-IN" i="0" dirty="0">
              <a:solidFill>
                <a:schemeClr val="bg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0384156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3B80F90-FE3B-445E-BF00-801E88AD5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133" y="283424"/>
            <a:ext cx="10981267" cy="501650"/>
          </a:xfrm>
        </p:spPr>
        <p:txBody>
          <a:bodyPr/>
          <a:lstStyle/>
          <a:p>
            <a:r>
              <a:rPr lang="en-US" sz="2800" b="1" u="sng" dirty="0"/>
              <a:t>Spectrum for 5G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A088A192-19B6-4D12-8137-0FBAFDD90FA0}"/>
              </a:ext>
            </a:extLst>
          </p:cNvPr>
          <p:cNvSpPr txBox="1">
            <a:spLocks/>
          </p:cNvSpPr>
          <p:nvPr/>
        </p:nvSpPr>
        <p:spPr>
          <a:xfrm>
            <a:off x="495300" y="959563"/>
            <a:ext cx="4924425" cy="5265484"/>
          </a:xfrm>
          <a:prstGeom prst="rect">
            <a:avLst/>
          </a:prstGeom>
        </p:spPr>
        <p:txBody>
          <a:bodyPr>
            <a:normAutofit/>
          </a:bodyPr>
          <a:lstStyle>
            <a:lvl1pPr marL="284163" indent="-284163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Blip>
                <a:blip r:embed="rId3"/>
              </a:buBlip>
              <a:defRPr>
                <a:solidFill>
                  <a:srgbClr val="4D4D4D"/>
                </a:solidFill>
                <a:latin typeface="+mn-lt"/>
                <a:ea typeface="ＭＳ Ｐゴシック" pitchFamily="18" charset="-128"/>
                <a:cs typeface="ＭＳ Ｐゴシック" pitchFamily="18" charset="-128"/>
              </a:defRPr>
            </a:lvl1pPr>
            <a:lvl2pPr marL="742950" indent="-24765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Blip>
                <a:blip r:embed="rId4"/>
              </a:buBlip>
              <a:defRPr sz="1600">
                <a:solidFill>
                  <a:srgbClr val="4D4D4D"/>
                </a:solidFill>
                <a:latin typeface="+mn-lt"/>
                <a:ea typeface="ＭＳ Ｐゴシック" pitchFamily="-112" charset="-128"/>
              </a:defRPr>
            </a:lvl2pPr>
            <a:lvl3pPr marL="1084263" indent="-227013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00000"/>
              <a:buBlip>
                <a:blip r:embed="rId5"/>
              </a:buBlip>
              <a:defRPr>
                <a:solidFill>
                  <a:srgbClr val="4D4D4D"/>
                </a:solidFill>
                <a:latin typeface="+mn-lt"/>
                <a:ea typeface="ＭＳ Ｐゴシック" pitchFamily="-112" charset="-128"/>
              </a:defRPr>
            </a:lvl3pPr>
            <a:lvl4pPr marL="1420813" indent="-166688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00000"/>
              <a:buBlip>
                <a:blip r:embed="rId5"/>
              </a:buBlip>
              <a:defRPr sz="1200">
                <a:solidFill>
                  <a:srgbClr val="4D4D4D"/>
                </a:solidFill>
                <a:latin typeface="+mn-lt"/>
                <a:ea typeface="ＭＳ Ｐゴシック" pitchFamily="-112" charset="-128"/>
              </a:defRPr>
            </a:lvl4pPr>
            <a:lvl5pPr marL="1776413" indent="-17145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00000"/>
              <a:buBlip>
                <a:blip r:embed="rId5"/>
              </a:buBlip>
              <a:defRPr sz="1000">
                <a:solidFill>
                  <a:srgbClr val="4D4D4D"/>
                </a:solidFill>
                <a:latin typeface="+mn-lt"/>
                <a:ea typeface="ＭＳ Ｐゴシック" pitchFamily="-112" charset="-128"/>
              </a:defRPr>
            </a:lvl5pPr>
            <a:lvl6pPr marL="1738315" indent="-133337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-96" charset="2"/>
              <a:buBlip>
                <a:blip r:embed="rId6"/>
              </a:buBlip>
              <a:defRPr sz="800">
                <a:solidFill>
                  <a:srgbClr val="4D4D4D"/>
                </a:solidFill>
                <a:latin typeface="+mn-lt"/>
              </a:defRPr>
            </a:lvl6pPr>
            <a:lvl7pPr marL="2093879" indent="-133337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-96" charset="2"/>
              <a:buBlip>
                <a:blip r:embed="rId6"/>
              </a:buBlip>
              <a:defRPr sz="800">
                <a:solidFill>
                  <a:srgbClr val="4D4D4D"/>
                </a:solidFill>
                <a:latin typeface="+mn-lt"/>
              </a:defRPr>
            </a:lvl7pPr>
            <a:lvl8pPr marL="2449444" indent="-133337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-96" charset="2"/>
              <a:buBlip>
                <a:blip r:embed="rId6"/>
              </a:buBlip>
              <a:defRPr sz="800">
                <a:solidFill>
                  <a:srgbClr val="4D4D4D"/>
                </a:solidFill>
                <a:latin typeface="+mn-lt"/>
              </a:defRPr>
            </a:lvl8pPr>
            <a:lvl9pPr marL="2805008" indent="-133337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-96" charset="2"/>
              <a:buBlip>
                <a:blip r:embed="rId6"/>
              </a:buBlip>
              <a:defRPr sz="800">
                <a:solidFill>
                  <a:srgbClr val="4D4D4D"/>
                </a:solidFill>
                <a:latin typeface="+mn-lt"/>
              </a:defRPr>
            </a:lvl9pPr>
          </a:lstStyle>
          <a:p>
            <a:endParaRPr lang="en-US" i="0" kern="0" dirty="0">
              <a:solidFill>
                <a:schemeClr val="bg2"/>
              </a:solidFill>
            </a:endParaRPr>
          </a:p>
        </p:txBody>
      </p:sp>
      <p:sp>
        <p:nvSpPr>
          <p:cNvPr id="5" name="Content Placeholder 8">
            <a:extLst>
              <a:ext uri="{FF2B5EF4-FFF2-40B4-BE49-F238E27FC236}">
                <a16:creationId xmlns:a16="http://schemas.microsoft.com/office/drawing/2014/main" xmlns="" id="{59794544-848F-4AA5-BEE4-B3241C3F40E1}"/>
              </a:ext>
            </a:extLst>
          </p:cNvPr>
          <p:cNvSpPr txBox="1">
            <a:spLocks/>
          </p:cNvSpPr>
          <p:nvPr/>
        </p:nvSpPr>
        <p:spPr>
          <a:xfrm>
            <a:off x="5704841" y="644434"/>
            <a:ext cx="5977571" cy="5503821"/>
          </a:xfrm>
          <a:prstGeom prst="rect">
            <a:avLst/>
          </a:prstGeom>
        </p:spPr>
        <p:txBody>
          <a:bodyPr/>
          <a:lstStyle>
            <a:lvl1pPr marL="284163" indent="-284163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Blip>
                <a:blip r:embed="rId3"/>
              </a:buBlip>
              <a:defRPr>
                <a:solidFill>
                  <a:srgbClr val="4D4D4D"/>
                </a:solidFill>
                <a:latin typeface="+mn-lt"/>
                <a:ea typeface="ＭＳ Ｐゴシック" pitchFamily="18" charset="-128"/>
                <a:cs typeface="ＭＳ Ｐゴシック" pitchFamily="18" charset="-128"/>
              </a:defRPr>
            </a:lvl1pPr>
            <a:lvl2pPr marL="742950" indent="-24765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Blip>
                <a:blip r:embed="rId4"/>
              </a:buBlip>
              <a:defRPr sz="1600">
                <a:solidFill>
                  <a:srgbClr val="4D4D4D"/>
                </a:solidFill>
                <a:latin typeface="+mn-lt"/>
                <a:ea typeface="ＭＳ Ｐゴシック" pitchFamily="-112" charset="-128"/>
              </a:defRPr>
            </a:lvl2pPr>
            <a:lvl3pPr marL="1084263" indent="-227013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00000"/>
              <a:buBlip>
                <a:blip r:embed="rId5"/>
              </a:buBlip>
              <a:defRPr>
                <a:solidFill>
                  <a:srgbClr val="4D4D4D"/>
                </a:solidFill>
                <a:latin typeface="+mn-lt"/>
                <a:ea typeface="ＭＳ Ｐゴシック" pitchFamily="-112" charset="-128"/>
              </a:defRPr>
            </a:lvl3pPr>
            <a:lvl4pPr marL="1420813" indent="-166688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00000"/>
              <a:buBlip>
                <a:blip r:embed="rId5"/>
              </a:buBlip>
              <a:defRPr sz="1200">
                <a:solidFill>
                  <a:srgbClr val="4D4D4D"/>
                </a:solidFill>
                <a:latin typeface="+mn-lt"/>
                <a:ea typeface="ＭＳ Ｐゴシック" pitchFamily="-112" charset="-128"/>
              </a:defRPr>
            </a:lvl4pPr>
            <a:lvl5pPr marL="1776413" indent="-17145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00000"/>
              <a:buBlip>
                <a:blip r:embed="rId5"/>
              </a:buBlip>
              <a:defRPr sz="1000">
                <a:solidFill>
                  <a:srgbClr val="4D4D4D"/>
                </a:solidFill>
                <a:latin typeface="+mn-lt"/>
                <a:ea typeface="ＭＳ Ｐゴシック" pitchFamily="-112" charset="-128"/>
              </a:defRPr>
            </a:lvl5pPr>
            <a:lvl6pPr marL="1738315" indent="-133337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-96" charset="2"/>
              <a:buBlip>
                <a:blip r:embed="rId6"/>
              </a:buBlip>
              <a:defRPr sz="800">
                <a:solidFill>
                  <a:srgbClr val="4D4D4D"/>
                </a:solidFill>
                <a:latin typeface="+mn-lt"/>
              </a:defRPr>
            </a:lvl6pPr>
            <a:lvl7pPr marL="2093879" indent="-133337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-96" charset="2"/>
              <a:buBlip>
                <a:blip r:embed="rId6"/>
              </a:buBlip>
              <a:defRPr sz="800">
                <a:solidFill>
                  <a:srgbClr val="4D4D4D"/>
                </a:solidFill>
                <a:latin typeface="+mn-lt"/>
              </a:defRPr>
            </a:lvl7pPr>
            <a:lvl8pPr marL="2449444" indent="-133337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-96" charset="2"/>
              <a:buBlip>
                <a:blip r:embed="rId6"/>
              </a:buBlip>
              <a:defRPr sz="800">
                <a:solidFill>
                  <a:srgbClr val="4D4D4D"/>
                </a:solidFill>
                <a:latin typeface="+mn-lt"/>
              </a:defRPr>
            </a:lvl8pPr>
            <a:lvl9pPr marL="2805008" indent="-133337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-96" charset="2"/>
              <a:buBlip>
                <a:blip r:embed="rId6"/>
              </a:buBlip>
              <a:defRPr sz="800">
                <a:solidFill>
                  <a:srgbClr val="4D4D4D"/>
                </a:solidFill>
                <a:latin typeface="+mn-lt"/>
              </a:defRPr>
            </a:lvl9pPr>
          </a:lstStyle>
          <a:p>
            <a:endParaRPr lang="en-US" i="0" kern="0" dirty="0">
              <a:solidFill>
                <a:schemeClr val="bg2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88391DFF-0634-420D-80D9-1E4C290359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652" y="834047"/>
            <a:ext cx="10989733" cy="5355610"/>
          </a:xfrm>
        </p:spPr>
        <p:txBody>
          <a:bodyPr/>
          <a:lstStyle/>
          <a:p>
            <a:pPr marL="0" indent="0">
              <a:buNone/>
            </a:pPr>
            <a:r>
              <a:rPr lang="en-US" sz="1600" dirty="0">
                <a:solidFill>
                  <a:schemeClr val="bg2"/>
                </a:solidFill>
                <a:latin typeface="+mn-lt"/>
              </a:rPr>
              <a:t>Following frequency bands are being planned for 5G services in 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India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b="1" dirty="0" smtClean="0">
                <a:solidFill>
                  <a:schemeClr val="bg2"/>
                </a:solidFill>
                <a:latin typeface="+mn-lt"/>
              </a:rPr>
              <a:t>Sub GHz Band:</a:t>
            </a:r>
          </a:p>
          <a:p>
            <a:pPr marL="837973" lvl="1" indent="-342900">
              <a:buFont typeface="+mj-lt"/>
              <a:buAutoNum type="alphaLcPeriod"/>
            </a:pPr>
            <a:r>
              <a:rPr lang="en-US" dirty="0">
                <a:solidFill>
                  <a:schemeClr val="bg2"/>
                </a:solidFill>
                <a:latin typeface="+mn-lt"/>
              </a:rPr>
              <a:t>612-703 MHz (FDD) </a:t>
            </a:r>
          </a:p>
          <a:p>
            <a:pPr lvl="2">
              <a:buFont typeface="Wingdings" panose="05000000000000000000" pitchFamily="2" charset="2"/>
              <a:buChar char="q"/>
            </a:pPr>
            <a:r>
              <a:rPr lang="en-US" sz="1600" dirty="0">
                <a:solidFill>
                  <a:schemeClr val="bg2"/>
                </a:solidFill>
                <a:latin typeface="+mn-lt"/>
                <a:ea typeface="ＭＳ Ｐゴシック" pitchFamily="18" charset="-128"/>
              </a:rPr>
              <a:t>New band plan for India and APT region under consideration</a:t>
            </a:r>
          </a:p>
          <a:p>
            <a:pPr lvl="2">
              <a:buFont typeface="Wingdings" panose="05000000000000000000" pitchFamily="2" charset="2"/>
              <a:buChar char="q"/>
            </a:pPr>
            <a:r>
              <a:rPr lang="en-US" sz="1600" dirty="0">
                <a:solidFill>
                  <a:schemeClr val="bg2"/>
                </a:solidFill>
                <a:latin typeface="+mn-lt"/>
                <a:ea typeface="ＭＳ Ｐゴシック" pitchFamily="18" charset="-128"/>
              </a:rPr>
              <a:t>Activities planned at AWG, followed by RAN4</a:t>
            </a:r>
          </a:p>
          <a:p>
            <a:pPr marL="837973" lvl="1" indent="-342900">
              <a:buFont typeface="+mj-lt"/>
              <a:buAutoNum type="alphaLcPeriod"/>
            </a:pPr>
            <a:r>
              <a:rPr lang="en-US" dirty="0" smtClean="0">
                <a:solidFill>
                  <a:schemeClr val="bg2"/>
                </a:solidFill>
                <a:latin typeface="+mn-lt"/>
              </a:rPr>
              <a:t>703-803 </a:t>
            </a:r>
            <a:r>
              <a:rPr lang="en-US" dirty="0">
                <a:solidFill>
                  <a:schemeClr val="bg2"/>
                </a:solidFill>
                <a:latin typeface="+mn-lt"/>
              </a:rPr>
              <a:t>MHz (FDD)</a:t>
            </a:r>
          </a:p>
          <a:p>
            <a:pPr lvl="2">
              <a:buFont typeface="Wingdings" panose="05000000000000000000" pitchFamily="2" charset="2"/>
              <a:buChar char="q"/>
            </a:pPr>
            <a:r>
              <a:rPr lang="en-US" sz="1600" dirty="0">
                <a:solidFill>
                  <a:schemeClr val="bg2"/>
                </a:solidFill>
                <a:latin typeface="+mn-lt"/>
              </a:rPr>
              <a:t>Band n28 (APT700 MHz Band)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b="1" dirty="0" smtClean="0">
                <a:solidFill>
                  <a:schemeClr val="bg2"/>
                </a:solidFill>
                <a:latin typeface="+mn-lt"/>
              </a:rPr>
              <a:t>Mid- Band:</a:t>
            </a:r>
          </a:p>
          <a:p>
            <a:pPr marL="495073" lvl="1" indent="0">
              <a:buNone/>
            </a:pPr>
            <a:r>
              <a:rPr lang="en-US" dirty="0">
                <a:solidFill>
                  <a:schemeClr val="bg2"/>
                </a:solidFill>
                <a:latin typeface="+mn-lt"/>
              </a:rPr>
              <a:t>3300-3700 MHz (TDD)</a:t>
            </a:r>
          </a:p>
          <a:p>
            <a:pPr lvl="2">
              <a:buFont typeface="Wingdings" panose="05000000000000000000" pitchFamily="2" charset="2"/>
              <a:buChar char="q"/>
            </a:pPr>
            <a:r>
              <a:rPr lang="en-US" sz="1600" dirty="0">
                <a:solidFill>
                  <a:schemeClr val="bg2"/>
                </a:solidFill>
                <a:latin typeface="+mn-lt"/>
              </a:rPr>
              <a:t>Band n78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b="1" dirty="0" smtClean="0">
                <a:solidFill>
                  <a:schemeClr val="bg2"/>
                </a:solidFill>
                <a:latin typeface="+mn-lt"/>
              </a:rPr>
              <a:t>mmWave Band:</a:t>
            </a:r>
            <a:endParaRPr lang="en-US" sz="1600" b="1" dirty="0">
              <a:solidFill>
                <a:schemeClr val="bg2"/>
              </a:solidFill>
              <a:latin typeface="+mn-lt"/>
            </a:endParaRPr>
          </a:p>
          <a:p>
            <a:pPr marL="495073" lvl="1" indent="0">
              <a:buNone/>
            </a:pPr>
            <a:r>
              <a:rPr lang="en-US" dirty="0" smtClean="0">
                <a:solidFill>
                  <a:schemeClr val="bg2"/>
                </a:solidFill>
                <a:latin typeface="+mn-lt"/>
              </a:rPr>
              <a:t>24.25-28.5 </a:t>
            </a:r>
            <a:r>
              <a:rPr lang="en-US" dirty="0">
                <a:solidFill>
                  <a:schemeClr val="bg2"/>
                </a:solidFill>
                <a:latin typeface="+mn-lt"/>
              </a:rPr>
              <a:t>GHz (TDD)</a:t>
            </a:r>
          </a:p>
          <a:p>
            <a:pPr lvl="2">
              <a:buFont typeface="Wingdings" panose="05000000000000000000" pitchFamily="2" charset="2"/>
              <a:buChar char="q"/>
            </a:pPr>
            <a:r>
              <a:rPr lang="en-US" sz="1600" dirty="0">
                <a:solidFill>
                  <a:schemeClr val="bg2"/>
                </a:solidFill>
                <a:latin typeface="+mn-lt"/>
              </a:rPr>
              <a:t>Band n257 / n258 / n261</a:t>
            </a:r>
          </a:p>
          <a:p>
            <a:pPr marL="0" indent="0">
              <a:buNone/>
            </a:pPr>
            <a:endParaRPr lang="en-US" sz="1600" dirty="0" smtClean="0">
              <a:solidFill>
                <a:schemeClr val="bg2"/>
              </a:solidFill>
              <a:latin typeface="+mn-lt"/>
            </a:endParaRPr>
          </a:p>
          <a:p>
            <a:pPr marL="0" indent="0">
              <a:buNone/>
            </a:pP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Auction </a:t>
            </a:r>
            <a:r>
              <a:rPr lang="en-US" sz="1600" dirty="0">
                <a:solidFill>
                  <a:schemeClr val="bg2"/>
                </a:solidFill>
                <a:latin typeface="+mn-lt"/>
              </a:rPr>
              <a:t>of these spectrum bands is expected during 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2022</a:t>
            </a:r>
            <a:endParaRPr lang="en-US" sz="1600" dirty="0">
              <a:solidFill>
                <a:schemeClr val="bg2"/>
              </a:solidFill>
              <a:latin typeface="+mn-lt"/>
            </a:endParaRPr>
          </a:p>
          <a:p>
            <a:endParaRPr lang="en-US" sz="1600" dirty="0">
              <a:solidFill>
                <a:schemeClr val="bg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0938327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1D4D219-BCBA-4A60-B036-C5913734D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0190" y="333528"/>
            <a:ext cx="10981267" cy="501650"/>
          </a:xfrm>
        </p:spPr>
        <p:txBody>
          <a:bodyPr/>
          <a:lstStyle/>
          <a:p>
            <a:r>
              <a:rPr lang="en-US" sz="2800" b="1" u="sng" dirty="0"/>
              <a:t>Potential New </a:t>
            </a:r>
            <a:r>
              <a:rPr lang="en-US" sz="2800" b="1" u="sng" dirty="0" smtClean="0"/>
              <a:t>Sub GHz Band: 600 </a:t>
            </a:r>
            <a:r>
              <a:rPr lang="en-US" sz="2800" b="1" u="sng" dirty="0"/>
              <a:t>MHz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942A8BF-9FDB-4C01-8985-28678FEFB4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652" y="902287"/>
            <a:ext cx="10989733" cy="5355610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chemeClr val="bg2"/>
                </a:solidFill>
                <a:latin typeface="+mn-lt"/>
              </a:rPr>
              <a:t>India 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is considering to auction Spectrum in band </a:t>
            </a:r>
            <a:r>
              <a:rPr lang="en-US" sz="1600" dirty="0">
                <a:solidFill>
                  <a:schemeClr val="bg2"/>
                </a:solidFill>
                <a:latin typeface="+mn-lt"/>
              </a:rPr>
              <a:t>612-703 MHz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Preferred </a:t>
            </a:r>
            <a:r>
              <a:rPr lang="en-US" sz="1600" dirty="0">
                <a:solidFill>
                  <a:schemeClr val="bg2"/>
                </a:solidFill>
                <a:latin typeface="+mn-lt"/>
              </a:rPr>
              <a:t>band plan to ensure maximum utilization of this precious low spectrum band –</a:t>
            </a:r>
          </a:p>
          <a:p>
            <a:endParaRPr lang="en-US" sz="1400" dirty="0">
              <a:solidFill>
                <a:schemeClr val="bg2"/>
              </a:solidFill>
              <a:latin typeface="+mn-lt"/>
            </a:endParaRPr>
          </a:p>
          <a:p>
            <a:endParaRPr lang="en-US" sz="1400" dirty="0">
              <a:solidFill>
                <a:schemeClr val="bg2"/>
              </a:solidFill>
              <a:latin typeface="+mn-lt"/>
            </a:endParaRPr>
          </a:p>
          <a:p>
            <a:endParaRPr lang="en-US" sz="1400" dirty="0" smtClean="0">
              <a:solidFill>
                <a:schemeClr val="bg2"/>
              </a:solidFill>
              <a:latin typeface="+mn-lt"/>
            </a:endParaRPr>
          </a:p>
          <a:p>
            <a:endParaRPr lang="en-US" sz="1400" dirty="0">
              <a:solidFill>
                <a:schemeClr val="bg2"/>
              </a:solidFill>
              <a:latin typeface="+mn-lt"/>
            </a:endParaRPr>
          </a:p>
          <a:p>
            <a:endParaRPr lang="en-US" sz="1400" dirty="0" smtClean="0">
              <a:solidFill>
                <a:schemeClr val="bg2"/>
              </a:solidFill>
              <a:latin typeface="+mn-lt"/>
            </a:endParaRPr>
          </a:p>
          <a:p>
            <a:endParaRPr lang="en-US" sz="1400" dirty="0">
              <a:solidFill>
                <a:schemeClr val="bg2"/>
              </a:solidFill>
              <a:latin typeface="+mn-lt"/>
            </a:endParaRPr>
          </a:p>
          <a:p>
            <a:endParaRPr lang="en-US" sz="1400" dirty="0">
              <a:solidFill>
                <a:schemeClr val="bg2"/>
              </a:solidFill>
              <a:latin typeface="+mn-lt"/>
            </a:endParaRPr>
          </a:p>
          <a:p>
            <a:pPr marL="357188" lvl="1" indent="-357188">
              <a:buFont typeface="+mj-lt"/>
              <a:buAutoNum type="arabicPeriod" startAt="3"/>
            </a:pPr>
            <a:r>
              <a:rPr lang="en-US" dirty="0" smtClean="0">
                <a:solidFill>
                  <a:schemeClr val="bg2"/>
                </a:solidFill>
                <a:latin typeface="+mn-lt"/>
              </a:rPr>
              <a:t>In </a:t>
            </a:r>
            <a:r>
              <a:rPr lang="en-US" dirty="0">
                <a:solidFill>
                  <a:schemeClr val="bg2"/>
                </a:solidFill>
                <a:latin typeface="+mn-lt"/>
              </a:rPr>
              <a:t>the lower part of the FDD band (below the duplex gap) is down link as compared to up link that is the ordinary convention </a:t>
            </a:r>
            <a:endParaRPr lang="en-US" dirty="0" smtClean="0">
              <a:solidFill>
                <a:schemeClr val="bg2"/>
              </a:solidFill>
              <a:latin typeface="+mn-lt"/>
            </a:endParaRPr>
          </a:p>
          <a:p>
            <a:pPr marL="357188" lvl="1" indent="-357188">
              <a:buFont typeface="+mj-lt"/>
              <a:buAutoNum type="arabicPeriod" startAt="3"/>
            </a:pPr>
            <a:r>
              <a:rPr lang="en-US" dirty="0" smtClean="0">
                <a:solidFill>
                  <a:schemeClr val="bg2"/>
                </a:solidFill>
                <a:latin typeface="+mn-lt"/>
              </a:rPr>
              <a:t>Better </a:t>
            </a:r>
            <a:r>
              <a:rPr lang="en-US" dirty="0">
                <a:solidFill>
                  <a:schemeClr val="bg2"/>
                </a:solidFill>
                <a:latin typeface="+mn-lt"/>
              </a:rPr>
              <a:t>suited for co-existence with APT 700 MHz band (band 28) at the upper edge of the </a:t>
            </a:r>
            <a:r>
              <a:rPr lang="en-US" dirty="0" smtClean="0">
                <a:solidFill>
                  <a:schemeClr val="bg2"/>
                </a:solidFill>
                <a:latin typeface="+mn-lt"/>
              </a:rPr>
              <a:t>band</a:t>
            </a:r>
          </a:p>
          <a:p>
            <a:pPr marL="357188" lvl="1" indent="-357188">
              <a:buFont typeface="+mj-lt"/>
              <a:buAutoNum type="arabicPeriod" startAt="3"/>
            </a:pP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Duplex </a:t>
            </a:r>
            <a:r>
              <a:rPr lang="en-US" sz="1600" dirty="0">
                <a:solidFill>
                  <a:schemeClr val="bg2"/>
                </a:solidFill>
                <a:latin typeface="+mn-lt"/>
              </a:rPr>
              <a:t>Distance : Duplex distance is 51 MHz with single 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duplexer</a:t>
            </a:r>
          </a:p>
          <a:p>
            <a:pPr marL="357188" lvl="1" indent="-357188">
              <a:buFont typeface="+mj-lt"/>
              <a:buAutoNum type="arabicPeriod" startAt="3"/>
            </a:pP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Carrier </a:t>
            </a:r>
            <a:r>
              <a:rPr lang="en-US" sz="1600" dirty="0">
                <a:solidFill>
                  <a:schemeClr val="bg2"/>
                </a:solidFill>
                <a:latin typeface="+mn-lt"/>
              </a:rPr>
              <a:t>Bandwidths supported : Support NR carrier bandwidths up to 30 MHz and LTE bandwidths up to 20 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MHz</a:t>
            </a:r>
          </a:p>
          <a:p>
            <a:pPr marL="357188" lvl="1" indent="-357188">
              <a:buFont typeface="+mj-lt"/>
              <a:buAutoNum type="arabicPeriod" startAt="3"/>
            </a:pP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Protection </a:t>
            </a:r>
            <a:r>
              <a:rPr lang="en-US" sz="1600" dirty="0">
                <a:solidFill>
                  <a:schemeClr val="bg2"/>
                </a:solidFill>
                <a:latin typeface="+mn-lt"/>
              </a:rPr>
              <a:t>to Broadcasting below 612 MHz : No broadcasting above 582 MHz in India</a:t>
            </a:r>
          </a:p>
          <a:p>
            <a:endParaRPr lang="en-US" sz="1400" dirty="0">
              <a:solidFill>
                <a:schemeClr val="bg2"/>
              </a:solidFill>
              <a:latin typeface="+mn-lt"/>
            </a:endParaRPr>
          </a:p>
          <a:p>
            <a:endParaRPr lang="en-US" dirty="0">
              <a:solidFill>
                <a:schemeClr val="bg2"/>
              </a:solidFill>
              <a:latin typeface="+mn-lt"/>
            </a:endParaRPr>
          </a:p>
          <a:p>
            <a:endParaRPr lang="en-US" dirty="0">
              <a:solidFill>
                <a:schemeClr val="bg2"/>
              </a:solidFill>
              <a:latin typeface="+mn-lt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AD2335F4-4183-4E4C-90AE-4E32BBE69F68}"/>
              </a:ext>
            </a:extLst>
          </p:cNvPr>
          <p:cNvGrpSpPr/>
          <p:nvPr/>
        </p:nvGrpSpPr>
        <p:grpSpPr>
          <a:xfrm>
            <a:off x="1078173" y="1910688"/>
            <a:ext cx="9457899" cy="1555844"/>
            <a:chOff x="848604" y="1903107"/>
            <a:chExt cx="7829131" cy="1053918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A30B7104-F6FA-40DF-B8A2-8EC0CB483C24}"/>
                </a:ext>
              </a:extLst>
            </p:cNvPr>
            <p:cNvSpPr/>
            <p:nvPr/>
          </p:nvSpPr>
          <p:spPr bwMode="auto">
            <a:xfrm>
              <a:off x="3621424" y="2000684"/>
              <a:ext cx="2021993" cy="24375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IMT Downlink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DC8DE917-DBC9-4774-8301-B24BD2321BB7}"/>
                </a:ext>
              </a:extLst>
            </p:cNvPr>
            <p:cNvSpPr/>
            <p:nvPr/>
          </p:nvSpPr>
          <p:spPr bwMode="auto">
            <a:xfrm>
              <a:off x="6314244" y="2000684"/>
              <a:ext cx="2021993" cy="24375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IMT Uplink</a:t>
              </a:r>
            </a:p>
          </p:txBody>
        </p:sp>
        <p:sp>
          <p:nvSpPr>
            <p:cNvPr id="8" name="Arrow: Down 7">
              <a:extLst>
                <a:ext uri="{FF2B5EF4-FFF2-40B4-BE49-F238E27FC236}">
                  <a16:creationId xmlns:a16="http://schemas.microsoft.com/office/drawing/2014/main" xmlns="" id="{540E29C4-E5DF-4EC7-A3AA-B2B4C8C02939}"/>
                </a:ext>
              </a:extLst>
            </p:cNvPr>
            <p:cNvSpPr/>
            <p:nvPr/>
          </p:nvSpPr>
          <p:spPr bwMode="auto">
            <a:xfrm>
              <a:off x="3759199" y="2040646"/>
              <a:ext cx="138545" cy="166255"/>
            </a:xfrm>
            <a:prstGeom prst="downArrow">
              <a:avLst/>
            </a:prstGeom>
            <a:solidFill>
              <a:srgbClr val="004A8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Arrow: Down 8">
              <a:extLst>
                <a:ext uri="{FF2B5EF4-FFF2-40B4-BE49-F238E27FC236}">
                  <a16:creationId xmlns:a16="http://schemas.microsoft.com/office/drawing/2014/main" xmlns="" id="{9CB080E0-8B83-401D-B48C-42AFC3797074}"/>
                </a:ext>
              </a:extLst>
            </p:cNvPr>
            <p:cNvSpPr/>
            <p:nvPr/>
          </p:nvSpPr>
          <p:spPr bwMode="auto">
            <a:xfrm>
              <a:off x="5352193" y="2040646"/>
              <a:ext cx="138545" cy="166255"/>
            </a:xfrm>
            <a:prstGeom prst="downArrow">
              <a:avLst/>
            </a:prstGeom>
            <a:solidFill>
              <a:srgbClr val="004A8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Arrow: Down 9">
              <a:extLst>
                <a:ext uri="{FF2B5EF4-FFF2-40B4-BE49-F238E27FC236}">
                  <a16:creationId xmlns:a16="http://schemas.microsoft.com/office/drawing/2014/main" xmlns="" id="{00B82D9E-F7F9-41F5-9A48-4AE2F69EF00B}"/>
                </a:ext>
              </a:extLst>
            </p:cNvPr>
            <p:cNvSpPr/>
            <p:nvPr/>
          </p:nvSpPr>
          <p:spPr bwMode="auto">
            <a:xfrm flipV="1">
              <a:off x="6514818" y="2040646"/>
              <a:ext cx="138545" cy="166255"/>
            </a:xfrm>
            <a:prstGeom prst="downArrow">
              <a:avLst/>
            </a:prstGeom>
            <a:solidFill>
              <a:srgbClr val="004A8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Arrow: Down 10">
              <a:extLst>
                <a:ext uri="{FF2B5EF4-FFF2-40B4-BE49-F238E27FC236}">
                  <a16:creationId xmlns:a16="http://schemas.microsoft.com/office/drawing/2014/main" xmlns="" id="{C129B0E7-AF43-41A6-B397-49AB2EF27ADD}"/>
                </a:ext>
              </a:extLst>
            </p:cNvPr>
            <p:cNvSpPr/>
            <p:nvPr/>
          </p:nvSpPr>
          <p:spPr bwMode="auto">
            <a:xfrm flipV="1">
              <a:off x="8107812" y="2040646"/>
              <a:ext cx="138545" cy="166255"/>
            </a:xfrm>
            <a:prstGeom prst="downArrow">
              <a:avLst/>
            </a:prstGeom>
            <a:solidFill>
              <a:srgbClr val="004A8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2" name="Arrow: Right 11">
              <a:extLst>
                <a:ext uri="{FF2B5EF4-FFF2-40B4-BE49-F238E27FC236}">
                  <a16:creationId xmlns:a16="http://schemas.microsoft.com/office/drawing/2014/main" xmlns="" id="{A6F5DCAF-64F0-4402-8E89-8EE75730746A}"/>
                </a:ext>
              </a:extLst>
            </p:cNvPr>
            <p:cNvSpPr/>
            <p:nvPr/>
          </p:nvSpPr>
          <p:spPr bwMode="auto">
            <a:xfrm>
              <a:off x="2290845" y="2061079"/>
              <a:ext cx="785091" cy="166255"/>
            </a:xfrm>
            <a:prstGeom prst="rightArrow">
              <a:avLst/>
            </a:prstGeom>
            <a:solidFill>
              <a:srgbClr val="004A8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xmlns="" id="{05BA9481-D4E2-4924-9936-45564086D8B6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621424" y="1903107"/>
              <a:ext cx="0" cy="72967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A58A6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xmlns="" id="{6DCB2D27-BD2E-4016-B24E-F7F498C2CDB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644188" y="1903107"/>
              <a:ext cx="0" cy="72967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A58A6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xmlns="" id="{20B04949-2529-4F97-8940-A1CCD3CF95F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314244" y="1903107"/>
              <a:ext cx="0" cy="72967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A58A6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xmlns="" id="{C04F3E7C-D811-4242-B478-7DC8CFBF868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336237" y="1903107"/>
              <a:ext cx="0" cy="72967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C0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890F6826-FAF4-4438-9A44-795B0137B2FB}"/>
                </a:ext>
              </a:extLst>
            </p:cNvPr>
            <p:cNvSpPr txBox="1"/>
            <p:nvPr/>
          </p:nvSpPr>
          <p:spPr>
            <a:xfrm>
              <a:off x="3420054" y="2587693"/>
              <a:ext cx="4820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i="0" dirty="0">
                  <a:solidFill>
                    <a:schemeClr val="bg2"/>
                  </a:solidFill>
                  <a:latin typeface="+mn-lt"/>
                </a:rPr>
                <a:t>612</a:t>
              </a:r>
              <a:br>
                <a:rPr lang="en-US" sz="900" i="0" dirty="0">
                  <a:solidFill>
                    <a:schemeClr val="bg2"/>
                  </a:solidFill>
                  <a:latin typeface="+mn-lt"/>
                </a:rPr>
              </a:br>
              <a:r>
                <a:rPr lang="en-US" sz="900" i="0" dirty="0">
                  <a:solidFill>
                    <a:schemeClr val="bg2"/>
                  </a:solidFill>
                  <a:latin typeface="+mn-lt"/>
                </a:rPr>
                <a:t>MHz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73E247E4-E0E3-4BAE-81A3-88C77BDFBAC5}"/>
                </a:ext>
              </a:extLst>
            </p:cNvPr>
            <p:cNvSpPr txBox="1"/>
            <p:nvPr/>
          </p:nvSpPr>
          <p:spPr>
            <a:xfrm>
              <a:off x="5442046" y="2576691"/>
              <a:ext cx="4820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i="0" dirty="0">
                  <a:solidFill>
                    <a:schemeClr val="bg2"/>
                  </a:solidFill>
                  <a:latin typeface="+mn-lt"/>
                </a:rPr>
                <a:t>652</a:t>
              </a:r>
              <a:br>
                <a:rPr lang="en-US" sz="900" i="0" dirty="0">
                  <a:solidFill>
                    <a:schemeClr val="bg2"/>
                  </a:solidFill>
                  <a:latin typeface="+mn-lt"/>
                </a:rPr>
              </a:br>
              <a:r>
                <a:rPr lang="en-US" sz="900" i="0" dirty="0">
                  <a:solidFill>
                    <a:schemeClr val="bg2"/>
                  </a:solidFill>
                  <a:latin typeface="+mn-lt"/>
                </a:rPr>
                <a:t>MHz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8BE6B366-DE35-4681-A428-A1A2A104E562}"/>
                </a:ext>
              </a:extLst>
            </p:cNvPr>
            <p:cNvSpPr txBox="1"/>
            <p:nvPr/>
          </p:nvSpPr>
          <p:spPr>
            <a:xfrm>
              <a:off x="6127880" y="2576691"/>
              <a:ext cx="4820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i="0" dirty="0">
                  <a:solidFill>
                    <a:schemeClr val="bg2"/>
                  </a:solidFill>
                  <a:latin typeface="+mn-lt"/>
                </a:rPr>
                <a:t>663</a:t>
              </a:r>
              <a:br>
                <a:rPr lang="en-US" sz="900" i="0" dirty="0">
                  <a:solidFill>
                    <a:schemeClr val="bg2"/>
                  </a:solidFill>
                  <a:latin typeface="+mn-lt"/>
                </a:rPr>
              </a:br>
              <a:r>
                <a:rPr lang="en-US" sz="900" i="0" dirty="0">
                  <a:solidFill>
                    <a:schemeClr val="bg2"/>
                  </a:solidFill>
                  <a:latin typeface="+mn-lt"/>
                </a:rPr>
                <a:t>MHz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27DC2D0E-4E09-470A-8856-0FFF1C7ACFBE}"/>
                </a:ext>
              </a:extLst>
            </p:cNvPr>
            <p:cNvSpPr txBox="1"/>
            <p:nvPr/>
          </p:nvSpPr>
          <p:spPr>
            <a:xfrm>
              <a:off x="8195653" y="2576691"/>
              <a:ext cx="4820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i="0" dirty="0">
                  <a:solidFill>
                    <a:schemeClr val="bg2"/>
                  </a:solidFill>
                  <a:latin typeface="+mn-lt"/>
                </a:rPr>
                <a:t>703</a:t>
              </a:r>
              <a:br>
                <a:rPr lang="en-US" sz="900" i="0" dirty="0">
                  <a:solidFill>
                    <a:schemeClr val="bg2"/>
                  </a:solidFill>
                  <a:latin typeface="+mn-lt"/>
                </a:rPr>
              </a:br>
              <a:r>
                <a:rPr lang="en-US" sz="900" i="0" dirty="0">
                  <a:solidFill>
                    <a:schemeClr val="bg2"/>
                  </a:solidFill>
                  <a:latin typeface="+mn-lt"/>
                </a:rPr>
                <a:t>MHz</a:t>
              </a:r>
            </a:p>
          </p:txBody>
        </p: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xmlns="" id="{1EF4831F-AC4B-482B-BFA4-6235B87ADBC0}"/>
                </a:ext>
              </a:extLst>
            </p:cNvPr>
            <p:cNvCxnSpPr/>
            <p:nvPr/>
          </p:nvCxnSpPr>
          <p:spPr bwMode="auto">
            <a:xfrm>
              <a:off x="5643417" y="2387387"/>
              <a:ext cx="670827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arrow" w="med" len="med"/>
            </a:ln>
            <a:effectLst/>
          </p:spPr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1339E7CA-8C13-4803-925E-3620FA85B13A}"/>
                </a:ext>
              </a:extLst>
            </p:cNvPr>
            <p:cNvSpPr txBox="1"/>
            <p:nvPr/>
          </p:nvSpPr>
          <p:spPr>
            <a:xfrm>
              <a:off x="5741112" y="2061079"/>
              <a:ext cx="4820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i="0" dirty="0">
                  <a:solidFill>
                    <a:schemeClr val="bg2"/>
                  </a:solidFill>
                  <a:latin typeface="+mn-lt"/>
                </a:rPr>
                <a:t>11 MHz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xmlns="" id="{F14D2E54-8F0C-4737-A709-06F284A458A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620653" y="2530286"/>
              <a:ext cx="2022764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arrow" w="med" len="med"/>
            </a:ln>
            <a:effectLst/>
          </p:spPr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18517FBA-C9AC-4B21-8710-6FA6B14BF329}"/>
                </a:ext>
              </a:extLst>
            </p:cNvPr>
            <p:cNvSpPr txBox="1"/>
            <p:nvPr/>
          </p:nvSpPr>
          <p:spPr>
            <a:xfrm>
              <a:off x="4244866" y="2345859"/>
              <a:ext cx="802329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i="0" dirty="0">
                  <a:solidFill>
                    <a:schemeClr val="bg2"/>
                  </a:solidFill>
                  <a:latin typeface="+mn-lt"/>
                </a:rPr>
                <a:t>40 MHz</a:t>
              </a:r>
            </a:p>
          </p:txBody>
        </p: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xmlns="" id="{76A7379B-7D90-4713-B94D-F2630657542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315809" y="2530286"/>
              <a:ext cx="2022764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arrow" w="med" len="med"/>
            </a:ln>
            <a:effectLst/>
          </p:spPr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4B4CD59F-DC61-45F5-9E1A-C3891C0BCC22}"/>
                </a:ext>
              </a:extLst>
            </p:cNvPr>
            <p:cNvSpPr txBox="1"/>
            <p:nvPr/>
          </p:nvSpPr>
          <p:spPr>
            <a:xfrm>
              <a:off x="6940022" y="2345859"/>
              <a:ext cx="802329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i="0" dirty="0">
                  <a:solidFill>
                    <a:schemeClr val="bg2"/>
                  </a:solidFill>
                  <a:latin typeface="+mn-lt"/>
                </a:rPr>
                <a:t>40 MHz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C5B2864D-FFDC-49B2-BECE-DD6C130CD829}"/>
                </a:ext>
              </a:extLst>
            </p:cNvPr>
            <p:cNvSpPr txBox="1"/>
            <p:nvPr/>
          </p:nvSpPr>
          <p:spPr>
            <a:xfrm>
              <a:off x="848604" y="2027801"/>
              <a:ext cx="160269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b="1" i="0" dirty="0">
                  <a:solidFill>
                    <a:srgbClr val="FF0000"/>
                  </a:solidFill>
                  <a:latin typeface="+mn-lt"/>
                </a:rPr>
                <a:t>Proposal for India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18984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43C1F72-E3A8-478A-ACE3-9681E609A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u="sng" dirty="0"/>
              <a:t>5GIF Activities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BB242D2-DBC9-48DD-9DE8-6C3C037FA7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75214"/>
            <a:ext cx="10989733" cy="4903913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000" dirty="0">
                <a:solidFill>
                  <a:schemeClr val="bg2"/>
                </a:solidFill>
              </a:rPr>
              <a:t>5GIF has an institutional framework, undertaking technical activities through working groups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 smtClean="0">
              <a:solidFill>
                <a:schemeClr val="bg2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>
                <a:solidFill>
                  <a:schemeClr val="bg2"/>
                </a:solidFill>
              </a:rPr>
              <a:t>Technical </a:t>
            </a:r>
            <a:r>
              <a:rPr lang="en-US" sz="2000" dirty="0">
                <a:solidFill>
                  <a:schemeClr val="bg2"/>
                </a:solidFill>
              </a:rPr>
              <a:t>activities pursued under four active working groups</a:t>
            </a:r>
          </a:p>
          <a:p>
            <a:pPr marL="837973" lvl="1" indent="-342900">
              <a:buFont typeface="+mj-lt"/>
              <a:buAutoNum type="arabicPeriod"/>
            </a:pPr>
            <a:endParaRPr lang="en-US" sz="1800" dirty="0">
              <a:solidFill>
                <a:schemeClr val="bg2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solidFill>
                  <a:schemeClr val="bg2"/>
                </a:solidFill>
              </a:rPr>
              <a:t>3GPP Promotional Events</a:t>
            </a:r>
          </a:p>
          <a:p>
            <a:pPr marL="837973" lvl="1" indent="-342900">
              <a:buFont typeface="+mj-lt"/>
              <a:buAutoNum type="alphaLcPeriod"/>
            </a:pPr>
            <a:r>
              <a:rPr lang="en-US" sz="1800" dirty="0">
                <a:solidFill>
                  <a:schemeClr val="bg2"/>
                </a:solidFill>
              </a:rPr>
              <a:t>Upcoming workshop along with 5G-ACIA on Oct 26, 2021</a:t>
            </a:r>
          </a:p>
          <a:p>
            <a:pPr marL="837973" lvl="1" indent="-342900">
              <a:buFont typeface="+mj-lt"/>
              <a:buAutoNum type="alphaLcPeriod"/>
            </a:pPr>
            <a:r>
              <a:rPr lang="en-US" sz="1800" dirty="0">
                <a:solidFill>
                  <a:schemeClr val="bg2"/>
                </a:solidFill>
              </a:rPr>
              <a:t>Workshop co-hosted with IAFI on 6G, on Sep 16, 2021</a:t>
            </a:r>
          </a:p>
          <a:p>
            <a:pPr lvl="1"/>
            <a:endParaRPr lang="en-US" sz="1800" dirty="0">
              <a:solidFill>
                <a:schemeClr val="bg2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solidFill>
                  <a:schemeClr val="bg2"/>
                </a:solidFill>
              </a:rPr>
              <a:t>5GIF is looking forward to welcoming 3GPP again in India</a:t>
            </a:r>
          </a:p>
        </p:txBody>
      </p:sp>
      <p:pic>
        <p:nvPicPr>
          <p:cNvPr id="4" name="Picture 2" descr="https://pbs.twimg.com/profile_images/945890696489082880/V5dcd_np_400x400.jpg">
            <a:extLst>
              <a:ext uri="{FF2B5EF4-FFF2-40B4-BE49-F238E27FC236}">
                <a16:creationId xmlns:a16="http://schemas.microsoft.com/office/drawing/2014/main" xmlns="" id="{17771BE0-DE3B-43A2-AAA5-4703E581176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77" t="25481" r="11517" b="22394"/>
          <a:stretch/>
        </p:blipFill>
        <p:spPr bwMode="auto">
          <a:xfrm>
            <a:off x="10008806" y="2588881"/>
            <a:ext cx="1262112" cy="840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134497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5"/>
          <p:cNvSpPr txBox="1">
            <a:spLocks noChangeArrowheads="1"/>
          </p:cNvSpPr>
          <p:nvPr/>
        </p:nvSpPr>
        <p:spPr bwMode="auto">
          <a:xfrm>
            <a:off x="1695451" y="1238250"/>
            <a:ext cx="2802659" cy="2246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50" tIns="45675" rIns="91350" bIns="45675">
            <a:spAutoFit/>
          </a:bodyPr>
          <a:lstStyle>
            <a:lvl1pPr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r>
              <a:rPr lang="en-US" sz="2800" i="0">
                <a:solidFill>
                  <a:srgbClr val="033770"/>
                </a:solidFill>
                <a:latin typeface="+mj-lt"/>
                <a:cs typeface="Georgia" charset="0"/>
              </a:rPr>
              <a:t>Thank you</a:t>
            </a:r>
          </a:p>
          <a:p>
            <a:endParaRPr lang="en-US" sz="1600">
              <a:solidFill>
                <a:srgbClr val="0A66A6"/>
              </a:solidFill>
              <a:latin typeface="+mj-lt"/>
              <a:cs typeface="Georgia" charset="0"/>
            </a:endParaRPr>
          </a:p>
          <a:p>
            <a:endParaRPr lang="en-US" sz="1600">
              <a:solidFill>
                <a:srgbClr val="0A66A6"/>
              </a:solidFill>
              <a:latin typeface="+mn-lt"/>
              <a:cs typeface="Georgia" charset="0"/>
            </a:endParaRPr>
          </a:p>
          <a:p>
            <a:r>
              <a:rPr lang="en-US" sz="1600" i="0">
                <a:solidFill>
                  <a:srgbClr val="0A66A6"/>
                </a:solidFill>
                <a:latin typeface="+mn-lt"/>
                <a:cs typeface="Georgia" charset="0"/>
              </a:rPr>
              <a:t>For more information visit </a:t>
            </a:r>
            <a:br>
              <a:rPr lang="en-US" sz="1600" i="0">
                <a:solidFill>
                  <a:srgbClr val="0A66A6"/>
                </a:solidFill>
                <a:latin typeface="+mn-lt"/>
                <a:cs typeface="Georgia" charset="0"/>
              </a:rPr>
            </a:br>
            <a:r>
              <a:rPr lang="en-US" sz="1600" i="0">
                <a:solidFill>
                  <a:srgbClr val="0A66A6"/>
                </a:solidFill>
                <a:latin typeface="+mn-lt"/>
                <a:cs typeface="Georgia" charset="0"/>
                <a:hlinkClick r:id="rId2"/>
              </a:rPr>
              <a:t>http://www.coai.in</a:t>
            </a:r>
            <a:endParaRPr lang="en-US" sz="1600" i="0">
              <a:solidFill>
                <a:srgbClr val="0A66A6"/>
              </a:solidFill>
              <a:latin typeface="+mn-lt"/>
              <a:cs typeface="Georgia" charset="0"/>
            </a:endParaRPr>
          </a:p>
          <a:p>
            <a:endParaRPr lang="en-US" sz="1600" i="0">
              <a:solidFill>
                <a:srgbClr val="0A66A6"/>
              </a:solidFill>
              <a:latin typeface="+mn-lt"/>
              <a:cs typeface="Georgia" charset="0"/>
            </a:endParaRPr>
          </a:p>
          <a:p>
            <a:r>
              <a:rPr lang="en-US" sz="1600" i="0">
                <a:solidFill>
                  <a:srgbClr val="0A66A6"/>
                </a:solidFill>
                <a:latin typeface="+mn-lt"/>
                <a:cs typeface="Georgia" charset="0"/>
              </a:rPr>
              <a:t>Follow us on</a:t>
            </a:r>
          </a:p>
          <a:p>
            <a:endParaRPr lang="en-US" sz="1600">
              <a:solidFill>
                <a:srgbClr val="0A66A6"/>
              </a:solidFill>
              <a:latin typeface="+mj-lt"/>
              <a:cs typeface="Georgia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1524000" y="1903097"/>
            <a:ext cx="9156701" cy="65911"/>
            <a:chOff x="-1" y="1026796"/>
            <a:chExt cx="9156701" cy="65911"/>
          </a:xfrm>
        </p:grpSpPr>
        <p:pic>
          <p:nvPicPr>
            <p:cNvPr id="17" name="Picture 8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1028700"/>
              <a:ext cx="5981700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8"/>
            <p:cNvSpPr>
              <a:spLocks noChangeArrowheads="1"/>
            </p:cNvSpPr>
            <p:nvPr userDrawn="1"/>
          </p:nvSpPr>
          <p:spPr bwMode="auto">
            <a:xfrm>
              <a:off x="-1" y="1028699"/>
              <a:ext cx="6688667" cy="64008"/>
            </a:xfrm>
            <a:prstGeom prst="rect">
              <a:avLst/>
            </a:prstGeom>
            <a:solidFill>
              <a:srgbClr val="1295C0"/>
            </a:solidFill>
            <a:ln>
              <a:noFill/>
            </a:ln>
          </p:spPr>
          <p:txBody>
            <a:bodyPr anchor="ctr"/>
            <a:lstStyle/>
            <a:p>
              <a:endParaRPr lang="en-US" i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9" name="Rectangle 9"/>
            <p:cNvSpPr>
              <a:spLocks noChangeArrowheads="1"/>
            </p:cNvSpPr>
            <p:nvPr userDrawn="1"/>
          </p:nvSpPr>
          <p:spPr bwMode="auto">
            <a:xfrm>
              <a:off x="0" y="1028699"/>
              <a:ext cx="7924800" cy="64008"/>
            </a:xfrm>
            <a:prstGeom prst="rect">
              <a:avLst/>
            </a:prstGeom>
            <a:solidFill>
              <a:srgbClr val="004A8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 i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0" name="Rectangle 10"/>
            <p:cNvSpPr>
              <a:spLocks noChangeArrowheads="1"/>
            </p:cNvSpPr>
            <p:nvPr userDrawn="1"/>
          </p:nvSpPr>
          <p:spPr bwMode="auto">
            <a:xfrm>
              <a:off x="0" y="1026796"/>
              <a:ext cx="9156700" cy="63086"/>
            </a:xfrm>
            <a:prstGeom prst="rect">
              <a:avLst/>
            </a:prstGeom>
            <a:solidFill>
              <a:srgbClr val="1295C0">
                <a:alpha val="50195"/>
              </a:srgbClr>
            </a:solidFill>
            <a:ln>
              <a:noFill/>
            </a:ln>
          </p:spPr>
          <p:txBody>
            <a:bodyPr anchor="ctr"/>
            <a:lstStyle/>
            <a:p>
              <a:endParaRPr lang="en-US" i="0">
                <a:solidFill>
                  <a:schemeClr val="tx1"/>
                </a:solidFill>
                <a:latin typeface="Arial" charset="0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4455" y="3210729"/>
            <a:ext cx="301090" cy="30109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012381" y="3180842"/>
            <a:ext cx="16578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sz="1600" i="0">
                <a:solidFill>
                  <a:schemeClr val="tx1">
                    <a:lumMod val="75000"/>
                  </a:schemeClr>
                </a:solidFill>
                <a:latin typeface="+mn-lt"/>
                <a:cs typeface="Georgia" charset="0"/>
                <a:hlinkClick r:id="rId5"/>
              </a:rPr>
              <a:t>@ConnectCOAI</a:t>
            </a:r>
            <a:endParaRPr lang="en-US" sz="1600">
              <a:solidFill>
                <a:schemeClr val="tx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1" name="Picture 2" descr="https://pbs.twimg.com/profile_images/945890696489082880/V5dcd_np_400x400.jpg">
            <a:extLst>
              <a:ext uri="{FF2B5EF4-FFF2-40B4-BE49-F238E27FC236}">
                <a16:creationId xmlns:a16="http://schemas.microsoft.com/office/drawing/2014/main" xmlns="" id="{8322B840-6D30-4A31-99FB-55B9F58877B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77" t="25481" r="11517" b="22394"/>
          <a:stretch/>
        </p:blipFill>
        <p:spPr bwMode="auto">
          <a:xfrm>
            <a:off x="5403277" y="2349108"/>
            <a:ext cx="1126832" cy="750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5">
            <a:extLst>
              <a:ext uri="{FF2B5EF4-FFF2-40B4-BE49-F238E27FC236}">
                <a16:creationId xmlns:a16="http://schemas.microsoft.com/office/drawing/2014/main" xmlns="" id="{F0BEB512-FAF0-40AE-84D1-5FB3C62788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2477" y="2377979"/>
            <a:ext cx="3971632" cy="830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50" tIns="45675" rIns="91350" bIns="45675">
            <a:spAutoFit/>
          </a:bodyPr>
          <a:lstStyle>
            <a:lvl1pPr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r>
              <a:rPr lang="en-US" sz="1600" i="0" dirty="0">
                <a:solidFill>
                  <a:srgbClr val="0A66A6"/>
                </a:solidFill>
                <a:latin typeface="+mn-lt"/>
                <a:cs typeface="Georgia" charset="0"/>
              </a:rPr>
              <a:t>For more information visit</a:t>
            </a:r>
          </a:p>
          <a:p>
            <a:r>
              <a:rPr lang="en-US" sz="1600" dirty="0">
                <a:hlinkClick r:id="rId7"/>
              </a:rPr>
              <a:t>https://5gindiaforum.in</a:t>
            </a:r>
            <a:endParaRPr lang="en-US" sz="1600" i="0" dirty="0">
              <a:solidFill>
                <a:srgbClr val="0A66A6"/>
              </a:solidFill>
              <a:latin typeface="+mn-lt"/>
              <a:cs typeface="Georgia" charset="0"/>
            </a:endParaRPr>
          </a:p>
          <a:p>
            <a:endParaRPr lang="en-US" sz="1600" i="0" dirty="0">
              <a:solidFill>
                <a:srgbClr val="0A66A6"/>
              </a:solidFill>
              <a:latin typeface="+mn-lt"/>
              <a:cs typeface="Georgi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274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default 1">
      <a:dk1>
        <a:srgbClr val="4D4D4D"/>
      </a:dk1>
      <a:lt1>
        <a:srgbClr val="FFFFFF"/>
      </a:lt1>
      <a:dk2>
        <a:srgbClr val="999999"/>
      </a:dk2>
      <a:lt2>
        <a:srgbClr val="000000"/>
      </a:lt2>
      <a:accent1>
        <a:srgbClr val="F04E22"/>
      </a:accent1>
      <a:accent2>
        <a:srgbClr val="F0B500"/>
      </a:accent2>
      <a:accent3>
        <a:srgbClr val="FFFFFF"/>
      </a:accent3>
      <a:accent4>
        <a:srgbClr val="404040"/>
      </a:accent4>
      <a:accent5>
        <a:srgbClr val="F6B2AB"/>
      </a:accent5>
      <a:accent6>
        <a:srgbClr val="D9A400"/>
      </a:accent6>
      <a:hlink>
        <a:srgbClr val="F07800"/>
      </a:hlink>
      <a:folHlink>
        <a:srgbClr val="00A6AD"/>
      </a:folHlink>
    </a:clrScheme>
    <a:fontScheme name="defaul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1">
        <a:dk1>
          <a:srgbClr val="4D4D4D"/>
        </a:dk1>
        <a:lt1>
          <a:srgbClr val="FFFFFF"/>
        </a:lt1>
        <a:dk2>
          <a:srgbClr val="999999"/>
        </a:dk2>
        <a:lt2>
          <a:srgbClr val="000000"/>
        </a:lt2>
        <a:accent1>
          <a:srgbClr val="F04E22"/>
        </a:accent1>
        <a:accent2>
          <a:srgbClr val="F0B500"/>
        </a:accent2>
        <a:accent3>
          <a:srgbClr val="FFFFFF"/>
        </a:accent3>
        <a:accent4>
          <a:srgbClr val="404040"/>
        </a:accent4>
        <a:accent5>
          <a:srgbClr val="F6B2AB"/>
        </a:accent5>
        <a:accent6>
          <a:srgbClr val="D9A400"/>
        </a:accent6>
        <a:hlink>
          <a:srgbClr val="F07800"/>
        </a:hlink>
        <a:folHlink>
          <a:srgbClr val="00A6A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00A67FCBBA854485E6B90BC743EB44" ma:contentTypeVersion="19" ma:contentTypeDescription="Create a new document." ma:contentTypeScope="" ma:versionID="8a00408eeaf10774ef3d7c9ef934b622">
  <xsd:schema xmlns:xsd="http://www.w3.org/2001/XMLSchema" xmlns:p="http://schemas.microsoft.com/office/2006/metadata/properties" xmlns:ns1="http://schemas.microsoft.com/sharepoint/v3" xmlns:ns2="1a49e2df-31b2-4b03-b7ff-2f6de46ba72a" xmlns:ns3="8cf4761c-1265-4639-b69d-74d894dc797c" xmlns:ns4="bffd0c44-0041-4129-9ec1-86d0c30f5128" targetNamespace="http://schemas.microsoft.com/office/2006/metadata/properties" ma:root="true" ma:fieldsID="171408ce9cdd11e4fc824e1e5622d3db" ns1:_="" ns2:_="" ns3:_="" ns4:_="">
    <xsd:import namespace="http://schemas.microsoft.com/sharepoint/v3"/>
    <xsd:import namespace="1a49e2df-31b2-4b03-b7ff-2f6de46ba72a"/>
    <xsd:import namespace="8cf4761c-1265-4639-b69d-74d894dc797c"/>
    <xsd:import namespace="bffd0c44-0041-4129-9ec1-86d0c30f5128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Meta_x0020_Tags" minOccurs="0"/>
                <xsd:element ref="ns3:UserTags" minOccurs="0"/>
                <xsd:element ref="ns4:Category" minOccurs="0"/>
                <xsd:element ref="ns4:Client" minOccurs="0"/>
                <xsd:element ref="ns4:Technology" minOccurs="0"/>
                <xsd:element ref="ns3:Document_x0020_Expiration_x0020_Date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8" nillable="true" ma:displayName="Effective Date(default old)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Expiration Date" ma:description="" ma:hidden="true" ma:internalName="PublishingExpirationDate">
      <xsd:simpleType>
        <xsd:restriction base="dms:Unknown"/>
      </xsd:simpleType>
    </xsd:element>
  </xsd:schema>
  <xsd:schema xmlns:xsd="http://www.w3.org/2001/XMLSchema" xmlns:dms="http://schemas.microsoft.com/office/2006/documentManagement/types" targetNamespace="1a49e2df-31b2-4b03-b7ff-2f6de46ba72a" elementFormDefault="qualified">
    <xsd:import namespace="http://schemas.microsoft.com/office/2006/documentManagement/types"/>
    <xsd:element name="Meta_x0020_Tags" ma:index="10" nillable="true" ma:displayName="Meta Tags" ma:internalName="Meta_x0020_Tags">
      <xsd:simpleType>
        <xsd:restriction base="dms:Note"/>
      </xsd:simpleType>
    </xsd:element>
  </xsd:schema>
  <xsd:schema xmlns:xsd="http://www.w3.org/2001/XMLSchema" xmlns:dms="http://schemas.microsoft.com/office/2006/documentManagement/types" targetNamespace="8cf4761c-1265-4639-b69d-74d894dc797c" elementFormDefault="qualified">
    <xsd:import namespace="http://schemas.microsoft.com/office/2006/documentManagement/types"/>
    <xsd:element name="UserTags" ma:index="11" nillable="true" ma:displayName="UserTags" ma:description="Thie field is used for storing user tags(,) seperated" ma:hidden="true" ma:internalName="UserTags" ma:readOnly="false">
      <xsd:simpleType>
        <xsd:restriction base="dms:Note"/>
      </xsd:simpleType>
    </xsd:element>
    <xsd:element name="Document_x0020_Expiration_x0020_Date" ma:index="16" ma:displayName="Document Expiration Date" ma:internalName="Document_x0020_Expiration_x0020_Date">
      <xsd:simpleType>
        <xsd:restriction base="dms:Unknown"/>
      </xsd:simpleType>
    </xsd:element>
  </xsd:schema>
  <xsd:schema xmlns:xsd="http://www.w3.org/2001/XMLSchema" xmlns:dms="http://schemas.microsoft.com/office/2006/documentManagement/types" targetNamespace="bffd0c44-0041-4129-9ec1-86d0c30f5128" elementFormDefault="qualified">
    <xsd:import namespace="http://schemas.microsoft.com/office/2006/documentManagement/types"/>
    <xsd:element name="Category" ma:index="13" nillable="true" ma:displayName="Category" ma:default="Client Work" ma:format="Dropdown" ma:internalName="Category">
      <xsd:simpleType>
        <xsd:restriction base="dms:Choice">
          <xsd:enumeration value="Architecture Document"/>
          <xsd:enumeration value="Case Studies"/>
          <xsd:enumeration value="Client Work"/>
          <xsd:enumeration value="Estimation Tool"/>
          <xsd:enumeration value="Fact Sheet"/>
          <xsd:enumeration value="Images"/>
          <xsd:enumeration value="Industry Research"/>
          <xsd:enumeration value="Interview Questions"/>
          <xsd:enumeration value="Intranet User Experience Design"/>
          <xsd:enumeration value="Package Selection"/>
          <xsd:enumeration value="Practice Operations"/>
          <xsd:enumeration value="Press Release"/>
          <xsd:enumeration value="Process/ Workflow"/>
          <xsd:enumeration value="Project Plan"/>
          <xsd:enumeration value="Proposals and RFP Responses"/>
          <xsd:enumeration value="Requirements"/>
          <xsd:enumeration value="Sales Collateral"/>
          <xsd:enumeration value="Scope Matrix"/>
          <xsd:enumeration value="SOW"/>
          <xsd:enumeration value="Staffing &amp; SME Support"/>
          <xsd:enumeration value="Vendor Evaluations"/>
          <xsd:enumeration value="Vendor Presentation"/>
          <xsd:enumeration value="Whitepapers and Presentations"/>
          <xsd:enumeration value="Wiki Assets"/>
          <xsd:enumeration value="Wireframes"/>
          <xsd:enumeration value="Other"/>
        </xsd:restriction>
      </xsd:simpleType>
    </xsd:element>
    <xsd:element name="Client" ma:index="14" nillable="true" ma:displayName="Client" ma:list="{4aee75da-044b-44c7-b50d-cc9e28c938f8}" ma:internalName="Client" ma:readOnly="false" ma:showField="Title">
      <xsd:simpleType>
        <xsd:restriction base="dms:Lookup"/>
      </xsd:simpleType>
    </xsd:element>
    <xsd:element name="Technology" ma:index="15" nillable="true" ma:displayName="Technology" ma:default="" ma:format="Dropdown" ma:internalName="Technology">
      <xsd:simpleType>
        <xsd:restriction base="dms:Choice">
          <xsd:enumeration value="Escenic"/>
          <xsd:enumeration value="FatWire"/>
          <xsd:enumeration value="InterWoven"/>
          <xsd:enumeration value="Open Source"/>
          <xsd:enumeration value="RedDot"/>
          <xsd:enumeration value="SDL Tridion"/>
          <xsd:enumeration value="SharePoint"/>
          <xsd:enumeration value="SiteCore"/>
          <xsd:enumeration value="Stellent / Oracle UCM"/>
          <xsd:enumeration value="Vignette"/>
          <xsd:enumeration value="Other"/>
          <xsd:enumeration value="N/A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7B57E7A-94F2-4D60-A8D9-F00836B35D96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30558781-5EAF-4FF3-BDF0-4FD1FA81D0AB}">
  <ds:schemaRefs>
    <ds:schemaRef ds:uri="1a49e2df-31b2-4b03-b7ff-2f6de46ba72a"/>
    <ds:schemaRef ds:uri="8cf4761c-1265-4639-b69d-74d894dc797c"/>
    <ds:schemaRef ds:uri="bffd0c44-0041-4129-9ec1-86d0c30f5128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ternal/2005/internalDocumentation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1FB14D2E-5AFE-4706-B7AB-8BFD33AC88D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2667</TotalTime>
  <Words>585</Words>
  <Application>Microsoft Office PowerPoint</Application>
  <PresentationFormat>Custom</PresentationFormat>
  <Paragraphs>112</Paragraphs>
  <Slides>8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Blank Presentation</vt:lpstr>
      <vt:lpstr>PowerPoint Presentation</vt:lpstr>
      <vt:lpstr>India Mobile Subscriptions (update)</vt:lpstr>
      <vt:lpstr>Recent Telecom Reform Measures</vt:lpstr>
      <vt:lpstr>5G Trials and National Standards</vt:lpstr>
      <vt:lpstr>Spectrum for 5G</vt:lpstr>
      <vt:lpstr>Potential New Sub GHz Band: 600 MHz </vt:lpstr>
      <vt:lpstr>5GIF Activities</vt:lpstr>
      <vt:lpstr>PowerPoint Presentation</vt:lpstr>
    </vt:vector>
  </TitlesOfParts>
  <Company>Cellular Operators Association of India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COAI MRP Report</dc:title>
  <dc:creator>COAI;5GIF</dc:creator>
  <cp:keywords>GSM, Cellular, Telephony, Association, India, 2G, 3G, 4G, Telecommunication,</cp:keywords>
  <cp:lastModifiedBy>VERTIKA</cp:lastModifiedBy>
  <cp:revision>54</cp:revision>
  <cp:lastPrinted>2018-05-29T13:53:01Z</cp:lastPrinted>
  <dcterms:created xsi:type="dcterms:W3CDTF">2009-01-28T17:22:34Z</dcterms:created>
  <dcterms:modified xsi:type="dcterms:W3CDTF">2021-10-14T12:47:34Z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3</vt:i4>
  </property>
  <property fmtid="{D5CDD505-2E9C-101B-9397-08002B2CF9AE}" pid="3" name="Tag">
    <vt:lpwstr>Presentation Template, PPT Template, Interactive PPT Template, Templates, Powerpoint Template</vt:lpwstr>
  </property>
  <property fmtid="{D5CDD505-2E9C-101B-9397-08002B2CF9AE}" pid="4" name="ContentType">
    <vt:lpwstr>Document</vt:lpwstr>
  </property>
  <property fmtid="{D5CDD505-2E9C-101B-9397-08002B2CF9AE}" pid="5" name="Meta Tags">
    <vt:lpwstr/>
  </property>
  <property fmtid="{D5CDD505-2E9C-101B-9397-08002B2CF9AE}" pid="6" name="Tag0">
    <vt:lpwstr>PPT Template, Interactive PPT Template</vt:lpwstr>
  </property>
  <property fmtid="{D5CDD505-2E9C-101B-9397-08002B2CF9AE}" pid="7" name="Technology">
    <vt:lpwstr>SDL Tridion</vt:lpwstr>
  </property>
  <property fmtid="{D5CDD505-2E9C-101B-9397-08002B2CF9AE}" pid="8" name="Client">
    <vt:lpwstr>0</vt:lpwstr>
  </property>
  <property fmtid="{D5CDD505-2E9C-101B-9397-08002B2CF9AE}" pid="9" name="Document Expiration Date">
    <vt:lpwstr>2010-09-08T10:19:00Z</vt:lpwstr>
  </property>
  <property fmtid="{D5CDD505-2E9C-101B-9397-08002B2CF9AE}" pid="10" name="Category">
    <vt:lpwstr>Proposals and RFP Responses</vt:lpwstr>
  </property>
  <property fmtid="{D5CDD505-2E9C-101B-9397-08002B2CF9AE}" pid="11" name="_NewReviewCycle">
    <vt:lpwstr/>
  </property>
  <property fmtid="{D5CDD505-2E9C-101B-9397-08002B2CF9AE}" pid="12" name="_2015_ms_pID_725343">
    <vt:lpwstr>(3)si7OYDmVhb+8GOkrjVU1byOGX0NH8TOJyLlPqXfdqCqOlss3lZ1UyAQWA4lGUnA+J68BEz08
mHHDLfcmz+ABDavLvJ2Vuaymm/2ZauMM3fPVe7ogp6IQWZmv/9hukQCNA/dslmGyLVj5iMgg
dAuufuBMs3LbUTBVljN2T320xxWq5VyYFqN7J73Gx9vaD+8O3uctcnbTmUDQwTKq6tkqbqqE
XRWF9gd+4cJGvjlP4B</vt:lpwstr>
  </property>
  <property fmtid="{D5CDD505-2E9C-101B-9397-08002B2CF9AE}" pid="13" name="_2015_ms_pID_7253431">
    <vt:lpwstr>DMENCP1rsymjxHnlsea3o8Zlxgk75NNPRTkGNEdjkyn63ljgGwFCct
o0bdZLWwIuL8SqTOObBIu5Fpe522TCuhpUBt3v4qSbrQhDpYLQmv8h11uT7PWEGFYUNCFJto
BZnMcNoS/4rBZX/CUT5NzazxseXlSrGsCdJlVckmEeNU2kmyZlAGgoRE+rmlRk+KkKSJj3a+
sH7JPyBhpcEgO3g7ZITMnwTFKqrc77hrUkZl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1632904429</vt:lpwstr>
  </property>
  <property fmtid="{D5CDD505-2E9C-101B-9397-08002B2CF9AE}" pid="18" name="_2015_ms_pID_7253432">
    <vt:lpwstr>KA==</vt:lpwstr>
  </property>
</Properties>
</file>