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789" r:id="rId5"/>
    <p:sldId id="790" r:id="rId6"/>
    <p:sldId id="839" r:id="rId7"/>
    <p:sldId id="917" r:id="rId8"/>
    <p:sldId id="903" r:id="rId9"/>
    <p:sldId id="916" r:id="rId10"/>
    <p:sldId id="918" r:id="rId11"/>
    <p:sldId id="795" r:id="rId12"/>
    <p:sldId id="920" r:id="rId13"/>
    <p:sldId id="796" r:id="rId14"/>
    <p:sldId id="797" r:id="rId15"/>
    <p:sldId id="798" r:id="rId16"/>
    <p:sldId id="800" r:id="rId17"/>
  </p:sldIdLst>
  <p:sldSz cx="9144000" cy="5143500" type="screen16x9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CCFF"/>
    <a:srgbClr val="00CC00"/>
    <a:srgbClr val="C7FCA2"/>
    <a:srgbClr val="006600"/>
    <a:srgbClr val="9EEB4F"/>
    <a:srgbClr val="72AF2F"/>
    <a:srgbClr val="FF00FF"/>
    <a:srgbClr val="339933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03FB78-71A0-4EFC-B297-9CE7421E5DBC}" v="37" dt="2021-10-13T09:49:55.63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95"/>
    <p:restoredTop sz="84809" autoAdjust="0"/>
  </p:normalViewPr>
  <p:slideViewPr>
    <p:cSldViewPr snapToGrid="0">
      <p:cViewPr varScale="1">
        <p:scale>
          <a:sx n="96" d="100"/>
          <a:sy n="96" d="100"/>
        </p:scale>
        <p:origin x="1406" y="6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2456" y="17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 Scrase" userId="c433f16e-0562-4556-87af-24c4f609effe" providerId="ADAL" clId="{D69F2A5B-DAD8-4ECF-9558-8575F3C6E4B3}"/>
    <pc:docChg chg="modSld">
      <pc:chgData name="Adrian Scrase" userId="c433f16e-0562-4556-87af-24c4f609effe" providerId="ADAL" clId="{D69F2A5B-DAD8-4ECF-9558-8575F3C6E4B3}" dt="2021-06-19T11:39:05.235" v="10" actId="1076"/>
      <pc:docMkLst>
        <pc:docMk/>
      </pc:docMkLst>
      <pc:sldChg chg="modSp mod">
        <pc:chgData name="Adrian Scrase" userId="c433f16e-0562-4556-87af-24c4f609effe" providerId="ADAL" clId="{D69F2A5B-DAD8-4ECF-9558-8575F3C6E4B3}" dt="2021-06-19T11:39:05.235" v="10" actId="1076"/>
        <pc:sldMkLst>
          <pc:docMk/>
          <pc:sldMk cId="3018594196" sldId="798"/>
        </pc:sldMkLst>
        <pc:spChg chg="mod">
          <ac:chgData name="Adrian Scrase" userId="c433f16e-0562-4556-87af-24c4f609effe" providerId="ADAL" clId="{D69F2A5B-DAD8-4ECF-9558-8575F3C6E4B3}" dt="2021-06-19T11:39:05.235" v="10" actId="1076"/>
          <ac:spMkLst>
            <pc:docMk/>
            <pc:sldMk cId="3018594196" sldId="798"/>
            <ac:spMk id="3" creationId="{81E0A6EB-5547-4484-8649-30D96C9CE8F3}"/>
          </ac:spMkLst>
        </pc:spChg>
        <pc:graphicFrameChg chg="mod">
          <ac:chgData name="Adrian Scrase" userId="c433f16e-0562-4556-87af-24c4f609effe" providerId="ADAL" clId="{D69F2A5B-DAD8-4ECF-9558-8575F3C6E4B3}" dt="2021-06-19T11:38:59.134" v="9" actId="14100"/>
          <ac:graphicFrameMkLst>
            <pc:docMk/>
            <pc:sldMk cId="3018594196" sldId="798"/>
            <ac:graphicFrameMk id="2" creationId="{00000000-0000-0000-0000-000000000000}"/>
          </ac:graphicFrameMkLst>
        </pc:graphicFrameChg>
      </pc:sldChg>
    </pc:docChg>
  </pc:docChgLst>
  <pc:docChgLst>
    <pc:chgData name="Adrian Scrase" userId="c433f16e-0562-4556-87af-24c4f609effe" providerId="ADAL" clId="{FD03FB78-71A0-4EFC-B297-9CE7421E5DBC}"/>
    <pc:docChg chg="undo custSel delSld modSld sldOrd modMainMaster">
      <pc:chgData name="Adrian Scrase" userId="c433f16e-0562-4556-87af-24c4f609effe" providerId="ADAL" clId="{FD03FB78-71A0-4EFC-B297-9CE7421E5DBC}" dt="2021-10-13T10:12:07.895" v="3897" actId="20577"/>
      <pc:docMkLst>
        <pc:docMk/>
      </pc:docMkLst>
      <pc:sldChg chg="modSp mod">
        <pc:chgData name="Adrian Scrase" userId="c433f16e-0562-4556-87af-24c4f609effe" providerId="ADAL" clId="{FD03FB78-71A0-4EFC-B297-9CE7421E5DBC}" dt="2021-10-06T09:38:18.360" v="29" actId="20577"/>
        <pc:sldMkLst>
          <pc:docMk/>
          <pc:sldMk cId="3116500973" sldId="789"/>
        </pc:sldMkLst>
        <pc:spChg chg="mod">
          <ac:chgData name="Adrian Scrase" userId="c433f16e-0562-4556-87af-24c4f609effe" providerId="ADAL" clId="{FD03FB78-71A0-4EFC-B297-9CE7421E5DBC}" dt="2021-10-06T09:38:18.360" v="29" actId="20577"/>
          <ac:spMkLst>
            <pc:docMk/>
            <pc:sldMk cId="3116500973" sldId="789"/>
            <ac:spMk id="5125" creationId="{00000000-0000-0000-0000-000000000000}"/>
          </ac:spMkLst>
        </pc:spChg>
      </pc:sldChg>
      <pc:sldChg chg="modSp mod">
        <pc:chgData name="Adrian Scrase" userId="c433f16e-0562-4556-87af-24c4f609effe" providerId="ADAL" clId="{FD03FB78-71A0-4EFC-B297-9CE7421E5DBC}" dt="2021-10-13T10:12:07.895" v="3897" actId="20577"/>
        <pc:sldMkLst>
          <pc:docMk/>
          <pc:sldMk cId="3698243057" sldId="790"/>
        </pc:sldMkLst>
        <pc:spChg chg="mod">
          <ac:chgData name="Adrian Scrase" userId="c433f16e-0562-4556-87af-24c4f609effe" providerId="ADAL" clId="{FD03FB78-71A0-4EFC-B297-9CE7421E5DBC}" dt="2021-10-13T10:12:07.895" v="3897" actId="20577"/>
          <ac:spMkLst>
            <pc:docMk/>
            <pc:sldMk cId="3698243057" sldId="790"/>
            <ac:spMk id="7171" creationId="{00000000-0000-0000-0000-000000000000}"/>
          </ac:spMkLst>
        </pc:spChg>
      </pc:sldChg>
      <pc:sldChg chg="modSp mod">
        <pc:chgData name="Adrian Scrase" userId="c433f16e-0562-4556-87af-24c4f609effe" providerId="ADAL" clId="{FD03FB78-71A0-4EFC-B297-9CE7421E5DBC}" dt="2021-10-06T13:11:19.025" v="1499" actId="5793"/>
        <pc:sldMkLst>
          <pc:docMk/>
          <pc:sldMk cId="3709998422" sldId="795"/>
        </pc:sldMkLst>
        <pc:spChg chg="mod">
          <ac:chgData name="Adrian Scrase" userId="c433f16e-0562-4556-87af-24c4f609effe" providerId="ADAL" clId="{FD03FB78-71A0-4EFC-B297-9CE7421E5DBC}" dt="2021-10-06T13:11:19.025" v="1499" actId="5793"/>
          <ac:spMkLst>
            <pc:docMk/>
            <pc:sldMk cId="3709998422" sldId="795"/>
            <ac:spMk id="13316" creationId="{00000000-0000-0000-0000-000000000000}"/>
          </ac:spMkLst>
        </pc:spChg>
      </pc:sldChg>
      <pc:sldChg chg="modSp mod">
        <pc:chgData name="Adrian Scrase" userId="c433f16e-0562-4556-87af-24c4f609effe" providerId="ADAL" clId="{FD03FB78-71A0-4EFC-B297-9CE7421E5DBC}" dt="2021-10-06T09:57:23.803" v="96" actId="6549"/>
        <pc:sldMkLst>
          <pc:docMk/>
          <pc:sldMk cId="624932568" sldId="796"/>
        </pc:sldMkLst>
        <pc:spChg chg="mod">
          <ac:chgData name="Adrian Scrase" userId="c433f16e-0562-4556-87af-24c4f609effe" providerId="ADAL" clId="{FD03FB78-71A0-4EFC-B297-9CE7421E5DBC}" dt="2021-10-06T09:57:23.803" v="96" actId="6549"/>
          <ac:spMkLst>
            <pc:docMk/>
            <pc:sldMk cId="624932568" sldId="796"/>
            <ac:spMk id="14341" creationId="{00000000-0000-0000-0000-000000000000}"/>
          </ac:spMkLst>
        </pc:spChg>
        <pc:spChg chg="mod">
          <ac:chgData name="Adrian Scrase" userId="c433f16e-0562-4556-87af-24c4f609effe" providerId="ADAL" clId="{FD03FB78-71A0-4EFC-B297-9CE7421E5DBC}" dt="2021-10-06T09:50:28.814" v="61" actId="20577"/>
          <ac:spMkLst>
            <pc:docMk/>
            <pc:sldMk cId="624932568" sldId="796"/>
            <ac:spMk id="323588" creationId="{00000000-0000-0000-0000-000000000000}"/>
          </ac:spMkLst>
        </pc:spChg>
      </pc:sldChg>
      <pc:sldChg chg="modSp mod">
        <pc:chgData name="Adrian Scrase" userId="c433f16e-0562-4556-87af-24c4f609effe" providerId="ADAL" clId="{FD03FB78-71A0-4EFC-B297-9CE7421E5DBC}" dt="2021-10-06T11:53:44.603" v="139" actId="20577"/>
        <pc:sldMkLst>
          <pc:docMk/>
          <pc:sldMk cId="1433287252" sldId="797"/>
        </pc:sldMkLst>
        <pc:spChg chg="mod">
          <ac:chgData name="Adrian Scrase" userId="c433f16e-0562-4556-87af-24c4f609effe" providerId="ADAL" clId="{FD03FB78-71A0-4EFC-B297-9CE7421E5DBC}" dt="2021-10-06T11:53:44.603" v="139" actId="20577"/>
          <ac:spMkLst>
            <pc:docMk/>
            <pc:sldMk cId="1433287252" sldId="797"/>
            <ac:spMk id="15379" creationId="{00000000-0000-0000-0000-000000000000}"/>
          </ac:spMkLst>
        </pc:spChg>
        <pc:graphicFrameChg chg="modGraphic">
          <ac:chgData name="Adrian Scrase" userId="c433f16e-0562-4556-87af-24c4f609effe" providerId="ADAL" clId="{FD03FB78-71A0-4EFC-B297-9CE7421E5DBC}" dt="2021-10-06T11:53:39.748" v="137" actId="207"/>
          <ac:graphicFrameMkLst>
            <pc:docMk/>
            <pc:sldMk cId="1433287252" sldId="797"/>
            <ac:graphicFrameMk id="7" creationId="{00000000-0000-0000-0000-000000000000}"/>
          </ac:graphicFrameMkLst>
        </pc:graphicFrameChg>
      </pc:sldChg>
      <pc:sldChg chg="modSp mod">
        <pc:chgData name="Adrian Scrase" userId="c433f16e-0562-4556-87af-24c4f609effe" providerId="ADAL" clId="{FD03FB78-71A0-4EFC-B297-9CE7421E5DBC}" dt="2021-10-06T10:00:23.351" v="125" actId="14100"/>
        <pc:sldMkLst>
          <pc:docMk/>
          <pc:sldMk cId="3018594196" sldId="798"/>
        </pc:sldMkLst>
        <pc:spChg chg="mod">
          <ac:chgData name="Adrian Scrase" userId="c433f16e-0562-4556-87af-24c4f609effe" providerId="ADAL" clId="{FD03FB78-71A0-4EFC-B297-9CE7421E5DBC}" dt="2021-10-06T10:00:23.351" v="125" actId="14100"/>
          <ac:spMkLst>
            <pc:docMk/>
            <pc:sldMk cId="3018594196" sldId="798"/>
            <ac:spMk id="3" creationId="{81E0A6EB-5547-4484-8649-30D96C9CE8F3}"/>
          </ac:spMkLst>
        </pc:spChg>
        <pc:spChg chg="mod">
          <ac:chgData name="Adrian Scrase" userId="c433f16e-0562-4556-87af-24c4f609effe" providerId="ADAL" clId="{FD03FB78-71A0-4EFC-B297-9CE7421E5DBC}" dt="2021-10-06T09:59:00.454" v="106" actId="20577"/>
          <ac:spMkLst>
            <pc:docMk/>
            <pc:sldMk cId="3018594196" sldId="798"/>
            <ac:spMk id="16386" creationId="{00000000-0000-0000-0000-000000000000}"/>
          </ac:spMkLst>
        </pc:spChg>
      </pc:sldChg>
      <pc:sldChg chg="modSp mod">
        <pc:chgData name="Adrian Scrase" userId="c433f16e-0562-4556-87af-24c4f609effe" providerId="ADAL" clId="{FD03FB78-71A0-4EFC-B297-9CE7421E5DBC}" dt="2021-10-13T10:08:55.697" v="3703" actId="20577"/>
        <pc:sldMkLst>
          <pc:docMk/>
          <pc:sldMk cId="3440102656" sldId="800"/>
        </pc:sldMkLst>
        <pc:spChg chg="mod">
          <ac:chgData name="Adrian Scrase" userId="c433f16e-0562-4556-87af-24c4f609effe" providerId="ADAL" clId="{FD03FB78-71A0-4EFC-B297-9CE7421E5DBC}" dt="2021-10-13T10:08:55.697" v="3703" actId="20577"/>
          <ac:spMkLst>
            <pc:docMk/>
            <pc:sldMk cId="3440102656" sldId="800"/>
            <ac:spMk id="18435" creationId="{00000000-0000-0000-0000-000000000000}"/>
          </ac:spMkLst>
        </pc:spChg>
      </pc:sldChg>
      <pc:sldChg chg="addSp delSp modSp mod">
        <pc:chgData name="Adrian Scrase" userId="c433f16e-0562-4556-87af-24c4f609effe" providerId="ADAL" clId="{FD03FB78-71A0-4EFC-B297-9CE7421E5DBC}" dt="2021-10-06T11:59:00.652" v="399" actId="2711"/>
        <pc:sldMkLst>
          <pc:docMk/>
          <pc:sldMk cId="4248150909" sldId="839"/>
        </pc:sldMkLst>
        <pc:spChg chg="add del mod">
          <ac:chgData name="Adrian Scrase" userId="c433f16e-0562-4556-87af-24c4f609effe" providerId="ADAL" clId="{FD03FB78-71A0-4EFC-B297-9CE7421E5DBC}" dt="2021-10-06T11:56:54.204" v="329" actId="478"/>
          <ac:spMkLst>
            <pc:docMk/>
            <pc:sldMk cId="4248150909" sldId="839"/>
            <ac:spMk id="9" creationId="{AD0039EB-DA91-45F1-B228-50E5805A0D64}"/>
          </ac:spMkLst>
        </pc:spChg>
        <pc:spChg chg="add del mod">
          <ac:chgData name="Adrian Scrase" userId="c433f16e-0562-4556-87af-24c4f609effe" providerId="ADAL" clId="{FD03FB78-71A0-4EFC-B297-9CE7421E5DBC}" dt="2021-10-06T11:57:32.527" v="333" actId="478"/>
          <ac:spMkLst>
            <pc:docMk/>
            <pc:sldMk cId="4248150909" sldId="839"/>
            <ac:spMk id="10" creationId="{BEEE4471-0133-4DB0-8826-FA46E2261E3D}"/>
          </ac:spMkLst>
        </pc:spChg>
        <pc:spChg chg="del">
          <ac:chgData name="Adrian Scrase" userId="c433f16e-0562-4556-87af-24c4f609effe" providerId="ADAL" clId="{FD03FB78-71A0-4EFC-B297-9CE7421E5DBC}" dt="2021-10-06T11:54:52.869" v="142" actId="478"/>
          <ac:spMkLst>
            <pc:docMk/>
            <pc:sldMk cId="4248150909" sldId="839"/>
            <ac:spMk id="12" creationId="{13BEE667-5AF7-4119-97BD-3EE673106AAC}"/>
          </ac:spMkLst>
        </pc:spChg>
        <pc:spChg chg="add mod">
          <ac:chgData name="Adrian Scrase" userId="c433f16e-0562-4556-87af-24c4f609effe" providerId="ADAL" clId="{FD03FB78-71A0-4EFC-B297-9CE7421E5DBC}" dt="2021-10-06T11:59:00.652" v="399" actId="2711"/>
          <ac:spMkLst>
            <pc:docMk/>
            <pc:sldMk cId="4248150909" sldId="839"/>
            <ac:spMk id="13" creationId="{7776B673-D595-4D52-8234-80FE3A191011}"/>
          </ac:spMkLst>
        </pc:spChg>
        <pc:spChg chg="mod">
          <ac:chgData name="Adrian Scrase" userId="c433f16e-0562-4556-87af-24c4f609effe" providerId="ADAL" clId="{FD03FB78-71A0-4EFC-B297-9CE7421E5DBC}" dt="2021-10-06T11:58:41.247" v="396" actId="1076"/>
          <ac:spMkLst>
            <pc:docMk/>
            <pc:sldMk cId="4248150909" sldId="839"/>
            <ac:spMk id="18" creationId="{25BA9D68-0E35-4253-B42A-9CF5088B9FB3}"/>
          </ac:spMkLst>
        </pc:spChg>
        <pc:grpChg chg="add mod">
          <ac:chgData name="Adrian Scrase" userId="c433f16e-0562-4556-87af-24c4f609effe" providerId="ADAL" clId="{FD03FB78-71A0-4EFC-B297-9CE7421E5DBC}" dt="2021-10-06T11:57:37.651" v="334" actId="1076"/>
          <ac:grpSpMkLst>
            <pc:docMk/>
            <pc:sldMk cId="4248150909" sldId="839"/>
            <ac:grpSpMk id="11" creationId="{FA75FA58-2CC3-4420-B918-0625F76165FF}"/>
          </ac:grpSpMkLst>
        </pc:grpChg>
        <pc:picChg chg="add mod">
          <ac:chgData name="Adrian Scrase" userId="c433f16e-0562-4556-87af-24c4f609effe" providerId="ADAL" clId="{FD03FB78-71A0-4EFC-B297-9CE7421E5DBC}" dt="2021-10-06T11:58:47.997" v="398" actId="1076"/>
          <ac:picMkLst>
            <pc:docMk/>
            <pc:sldMk cId="4248150909" sldId="839"/>
            <ac:picMk id="8" creationId="{006255C2-0EE1-4308-8627-BFC943BB5AF9}"/>
          </ac:picMkLst>
        </pc:picChg>
        <pc:picChg chg="del">
          <ac:chgData name="Adrian Scrase" userId="c433f16e-0562-4556-87af-24c4f609effe" providerId="ADAL" clId="{FD03FB78-71A0-4EFC-B297-9CE7421E5DBC}" dt="2021-10-06T11:54:21.083" v="140" actId="478"/>
          <ac:picMkLst>
            <pc:docMk/>
            <pc:sldMk cId="4248150909" sldId="839"/>
            <ac:picMk id="14" creationId="{C5924933-9F0F-479E-97CB-ACAED0CD24B7}"/>
          </ac:picMkLst>
        </pc:picChg>
        <pc:picChg chg="add mod">
          <ac:chgData name="Adrian Scrase" userId="c433f16e-0562-4556-87af-24c4f609effe" providerId="ADAL" clId="{FD03FB78-71A0-4EFC-B297-9CE7421E5DBC}" dt="2021-10-06T11:57:26.968" v="332"/>
          <ac:picMkLst>
            <pc:docMk/>
            <pc:sldMk cId="4248150909" sldId="839"/>
            <ac:picMk id="15" creationId="{D89F88CC-1262-4423-B87D-C5D12460730A}"/>
          </ac:picMkLst>
        </pc:picChg>
        <pc:picChg chg="del">
          <ac:chgData name="Adrian Scrase" userId="c433f16e-0562-4556-87af-24c4f609effe" providerId="ADAL" clId="{FD03FB78-71A0-4EFC-B297-9CE7421E5DBC}" dt="2021-10-06T11:54:23.980" v="141" actId="478"/>
          <ac:picMkLst>
            <pc:docMk/>
            <pc:sldMk cId="4248150909" sldId="839"/>
            <ac:picMk id="16" creationId="{C2954838-DED7-4902-83D8-D643307E378D}"/>
          </ac:picMkLst>
        </pc:picChg>
      </pc:sldChg>
      <pc:sldChg chg="addSp delSp modSp">
        <pc:chgData name="Adrian Scrase" userId="c433f16e-0562-4556-87af-24c4f609effe" providerId="ADAL" clId="{FD03FB78-71A0-4EFC-B297-9CE7421E5DBC}" dt="2021-10-06T12:58:53.422" v="873" actId="14100"/>
        <pc:sldMkLst>
          <pc:docMk/>
          <pc:sldMk cId="1345506811" sldId="903"/>
        </pc:sldMkLst>
        <pc:picChg chg="add mod">
          <ac:chgData name="Adrian Scrase" userId="c433f16e-0562-4556-87af-24c4f609effe" providerId="ADAL" clId="{FD03FB78-71A0-4EFC-B297-9CE7421E5DBC}" dt="2021-10-06T12:58:53.422" v="873" actId="14100"/>
          <ac:picMkLst>
            <pc:docMk/>
            <pc:sldMk cId="1345506811" sldId="903"/>
            <ac:picMk id="2" creationId="{B167DA6F-AE0E-4D43-83D2-1F83AACA3EEF}"/>
          </ac:picMkLst>
        </pc:picChg>
        <pc:picChg chg="del">
          <ac:chgData name="Adrian Scrase" userId="c433f16e-0562-4556-87af-24c4f609effe" providerId="ADAL" clId="{FD03FB78-71A0-4EFC-B297-9CE7421E5DBC}" dt="2021-10-06T12:01:02.365" v="400" actId="478"/>
          <ac:picMkLst>
            <pc:docMk/>
            <pc:sldMk cId="1345506811" sldId="903"/>
            <ac:picMk id="1026" creationId="{F76BF98E-6A5A-4DFD-A42F-6A6AB23F3D41}"/>
          </ac:picMkLst>
        </pc:picChg>
      </pc:sldChg>
      <pc:sldChg chg="del">
        <pc:chgData name="Adrian Scrase" userId="c433f16e-0562-4556-87af-24c4f609effe" providerId="ADAL" clId="{FD03FB78-71A0-4EFC-B297-9CE7421E5DBC}" dt="2021-10-06T13:12:04.243" v="1500" actId="47"/>
        <pc:sldMkLst>
          <pc:docMk/>
          <pc:sldMk cId="310551097" sldId="915"/>
        </pc:sldMkLst>
      </pc:sldChg>
      <pc:sldChg chg="addSp delSp modSp mod">
        <pc:chgData name="Adrian Scrase" userId="c433f16e-0562-4556-87af-24c4f609effe" providerId="ADAL" clId="{FD03FB78-71A0-4EFC-B297-9CE7421E5DBC}" dt="2021-10-06T13:03:20.982" v="1022" actId="20577"/>
        <pc:sldMkLst>
          <pc:docMk/>
          <pc:sldMk cId="870318788" sldId="916"/>
        </pc:sldMkLst>
        <pc:spChg chg="mod">
          <ac:chgData name="Adrian Scrase" userId="c433f16e-0562-4556-87af-24c4f609effe" providerId="ADAL" clId="{FD03FB78-71A0-4EFC-B297-9CE7421E5DBC}" dt="2021-10-06T13:03:20.982" v="1022" actId="20577"/>
          <ac:spMkLst>
            <pc:docMk/>
            <pc:sldMk cId="870318788" sldId="916"/>
            <ac:spMk id="8" creationId="{E017D337-09AF-48CA-A25A-D77C0960B293}"/>
          </ac:spMkLst>
        </pc:spChg>
        <pc:spChg chg="mod">
          <ac:chgData name="Adrian Scrase" userId="c433f16e-0562-4556-87af-24c4f609effe" providerId="ADAL" clId="{FD03FB78-71A0-4EFC-B297-9CE7421E5DBC}" dt="2021-10-06T13:00:48.867" v="891" actId="20577"/>
          <ac:spMkLst>
            <pc:docMk/>
            <pc:sldMk cId="870318788" sldId="916"/>
            <ac:spMk id="20483" creationId="{00000000-0000-0000-0000-000000000000}"/>
          </ac:spMkLst>
        </pc:spChg>
        <pc:graphicFrameChg chg="add mod">
          <ac:chgData name="Adrian Scrase" userId="c433f16e-0562-4556-87af-24c4f609effe" providerId="ADAL" clId="{FD03FB78-71A0-4EFC-B297-9CE7421E5DBC}" dt="2021-10-06T13:00:40.432" v="878" actId="1076"/>
          <ac:graphicFrameMkLst>
            <pc:docMk/>
            <pc:sldMk cId="870318788" sldId="916"/>
            <ac:graphicFrameMk id="5" creationId="{AF51E184-7F98-454D-BA06-6FBE37DA9A5F}"/>
          </ac:graphicFrameMkLst>
        </pc:graphicFrameChg>
        <pc:graphicFrameChg chg="del">
          <ac:chgData name="Adrian Scrase" userId="c433f16e-0562-4556-87af-24c4f609effe" providerId="ADAL" clId="{FD03FB78-71A0-4EFC-B297-9CE7421E5DBC}" dt="2021-10-06T13:00:27.262" v="874" actId="478"/>
          <ac:graphicFrameMkLst>
            <pc:docMk/>
            <pc:sldMk cId="870318788" sldId="916"/>
            <ac:graphicFrameMk id="7" creationId="{E94F49FA-1901-4DA6-8786-AF9DAB5A79D6}"/>
          </ac:graphicFrameMkLst>
        </pc:graphicFrameChg>
      </pc:sldChg>
      <pc:sldChg chg="addSp delSp modSp mod">
        <pc:chgData name="Adrian Scrase" userId="c433f16e-0562-4556-87af-24c4f609effe" providerId="ADAL" clId="{FD03FB78-71A0-4EFC-B297-9CE7421E5DBC}" dt="2021-10-06T12:58:36.801" v="872" actId="20577"/>
        <pc:sldMkLst>
          <pc:docMk/>
          <pc:sldMk cId="2509127599" sldId="917"/>
        </pc:sldMkLst>
        <pc:spChg chg="add mod">
          <ac:chgData name="Adrian Scrase" userId="c433f16e-0562-4556-87af-24c4f609effe" providerId="ADAL" clId="{FD03FB78-71A0-4EFC-B297-9CE7421E5DBC}" dt="2021-10-06T12:58:20.488" v="843" actId="1076"/>
          <ac:spMkLst>
            <pc:docMk/>
            <pc:sldMk cId="2509127599" sldId="917"/>
            <ac:spMk id="6" creationId="{1AA4F5A6-39AD-4929-9D6E-A3EC01B92E3F}"/>
          </ac:spMkLst>
        </pc:spChg>
        <pc:spChg chg="mod">
          <ac:chgData name="Adrian Scrase" userId="c433f16e-0562-4556-87af-24c4f609effe" providerId="ADAL" clId="{FD03FB78-71A0-4EFC-B297-9CE7421E5DBC}" dt="2021-10-06T12:58:36.801" v="872" actId="20577"/>
          <ac:spMkLst>
            <pc:docMk/>
            <pc:sldMk cId="2509127599" sldId="917"/>
            <ac:spMk id="7" creationId="{30137308-5691-4735-90DE-A25E117BA311}"/>
          </ac:spMkLst>
        </pc:spChg>
        <pc:spChg chg="add del mod">
          <ac:chgData name="Adrian Scrase" userId="c433f16e-0562-4556-87af-24c4f609effe" providerId="ADAL" clId="{FD03FB78-71A0-4EFC-B297-9CE7421E5DBC}" dt="2021-10-06T12:56:13.343" v="751" actId="14100"/>
          <ac:spMkLst>
            <pc:docMk/>
            <pc:sldMk cId="2509127599" sldId="917"/>
            <ac:spMk id="12" creationId="{13BEE667-5AF7-4119-97BD-3EE673106AAC}"/>
          </ac:spMkLst>
        </pc:spChg>
        <pc:picChg chg="add mod">
          <ac:chgData name="Adrian Scrase" userId="c433f16e-0562-4556-87af-24c4f609effe" providerId="ADAL" clId="{FD03FB78-71A0-4EFC-B297-9CE7421E5DBC}" dt="2021-10-06T12:57:51.164" v="839" actId="1076"/>
          <ac:picMkLst>
            <pc:docMk/>
            <pc:sldMk cId="2509127599" sldId="917"/>
            <ac:picMk id="4" creationId="{63F6435A-D4D5-4954-A21C-C5B537EF441B}"/>
          </ac:picMkLst>
        </pc:picChg>
        <pc:picChg chg="add mod">
          <ac:chgData name="Adrian Scrase" userId="c433f16e-0562-4556-87af-24c4f609effe" providerId="ADAL" clId="{FD03FB78-71A0-4EFC-B297-9CE7421E5DBC}" dt="2021-10-06T12:58:16.600" v="842" actId="1076"/>
          <ac:picMkLst>
            <pc:docMk/>
            <pc:sldMk cId="2509127599" sldId="917"/>
            <ac:picMk id="5" creationId="{62DF4160-AFBF-4714-A190-6F2D80DBA5EF}"/>
          </ac:picMkLst>
        </pc:picChg>
      </pc:sldChg>
      <pc:sldChg chg="addSp delSp modSp mod ord">
        <pc:chgData name="Adrian Scrase" userId="c433f16e-0562-4556-87af-24c4f609effe" providerId="ADAL" clId="{FD03FB78-71A0-4EFC-B297-9CE7421E5DBC}" dt="2021-10-13T09:51:41.973" v="2879" actId="1076"/>
        <pc:sldMkLst>
          <pc:docMk/>
          <pc:sldMk cId="523772192" sldId="918"/>
        </pc:sldMkLst>
        <pc:spChg chg="add mod">
          <ac:chgData name="Adrian Scrase" userId="c433f16e-0562-4556-87af-24c4f609effe" providerId="ADAL" clId="{FD03FB78-71A0-4EFC-B297-9CE7421E5DBC}" dt="2021-10-13T09:51:41.973" v="2879" actId="1076"/>
          <ac:spMkLst>
            <pc:docMk/>
            <pc:sldMk cId="523772192" sldId="918"/>
            <ac:spMk id="4" creationId="{2053BF52-01D8-4AB6-B094-0AFA4A2330E7}"/>
          </ac:spMkLst>
        </pc:spChg>
        <pc:spChg chg="del mod">
          <ac:chgData name="Adrian Scrase" userId="c433f16e-0562-4556-87af-24c4f609effe" providerId="ADAL" clId="{FD03FB78-71A0-4EFC-B297-9CE7421E5DBC}" dt="2021-10-06T13:06:25.429" v="1064" actId="478"/>
          <ac:spMkLst>
            <pc:docMk/>
            <pc:sldMk cId="523772192" sldId="918"/>
            <ac:spMk id="9" creationId="{3E757D51-22FA-4E4F-B018-20B405926B9E}"/>
          </ac:spMkLst>
        </pc:spChg>
        <pc:spChg chg="mod">
          <ac:chgData name="Adrian Scrase" userId="c433f16e-0562-4556-87af-24c4f609effe" providerId="ADAL" clId="{FD03FB78-71A0-4EFC-B297-9CE7421E5DBC}" dt="2021-10-06T13:05:44.539" v="1059" actId="20577"/>
          <ac:spMkLst>
            <pc:docMk/>
            <pc:sldMk cId="523772192" sldId="918"/>
            <ac:spMk id="20483" creationId="{00000000-0000-0000-0000-000000000000}"/>
          </ac:spMkLst>
        </pc:spChg>
        <pc:graphicFrameChg chg="del">
          <ac:chgData name="Adrian Scrase" userId="c433f16e-0562-4556-87af-24c4f609effe" providerId="ADAL" clId="{FD03FB78-71A0-4EFC-B297-9CE7421E5DBC}" dt="2021-10-06T13:05:28.280" v="1023" actId="478"/>
          <ac:graphicFrameMkLst>
            <pc:docMk/>
            <pc:sldMk cId="523772192" sldId="918"/>
            <ac:graphicFrameMk id="5" creationId="{758CC5ED-83C5-4025-9EB2-14BA334E67E7}"/>
          </ac:graphicFrameMkLst>
        </pc:graphicFrameChg>
        <pc:graphicFrameChg chg="add mod">
          <ac:chgData name="Adrian Scrase" userId="c433f16e-0562-4556-87af-24c4f609effe" providerId="ADAL" clId="{FD03FB78-71A0-4EFC-B297-9CE7421E5DBC}" dt="2021-10-06T13:06:32.106" v="1065" actId="14100"/>
          <ac:graphicFrameMkLst>
            <pc:docMk/>
            <pc:sldMk cId="523772192" sldId="918"/>
            <ac:graphicFrameMk id="6" creationId="{9382F905-E17C-4C67-872D-B0307AA48375}"/>
          </ac:graphicFrameMkLst>
        </pc:graphicFrameChg>
      </pc:sldChg>
      <pc:sldChg chg="del">
        <pc:chgData name="Adrian Scrase" userId="c433f16e-0562-4556-87af-24c4f609effe" providerId="ADAL" clId="{FD03FB78-71A0-4EFC-B297-9CE7421E5DBC}" dt="2021-10-06T13:12:16.881" v="1501" actId="47"/>
        <pc:sldMkLst>
          <pc:docMk/>
          <pc:sldMk cId="1953063299" sldId="919"/>
        </pc:sldMkLst>
      </pc:sldChg>
      <pc:sldChg chg="modSp mod ord">
        <pc:chgData name="Adrian Scrase" userId="c433f16e-0562-4556-87af-24c4f609effe" providerId="ADAL" clId="{FD03FB78-71A0-4EFC-B297-9CE7421E5DBC}" dt="2021-10-06T13:50:49.155" v="2657"/>
        <pc:sldMkLst>
          <pc:docMk/>
          <pc:sldMk cId="3828033004" sldId="920"/>
        </pc:sldMkLst>
        <pc:spChg chg="mod">
          <ac:chgData name="Adrian Scrase" userId="c433f16e-0562-4556-87af-24c4f609effe" providerId="ADAL" clId="{FD03FB78-71A0-4EFC-B297-9CE7421E5DBC}" dt="2021-10-06T13:50:01.290" v="2651" actId="20577"/>
          <ac:spMkLst>
            <pc:docMk/>
            <pc:sldMk cId="3828033004" sldId="920"/>
            <ac:spMk id="4" creationId="{7BCF8E52-166C-4395-94C3-E149E15C8B53}"/>
          </ac:spMkLst>
        </pc:spChg>
      </pc:sldChg>
      <pc:sldChg chg="del">
        <pc:chgData name="Adrian Scrase" userId="c433f16e-0562-4556-87af-24c4f609effe" providerId="ADAL" clId="{FD03FB78-71A0-4EFC-B297-9CE7421E5DBC}" dt="2021-10-06T13:51:00.221" v="2658" actId="47"/>
        <pc:sldMkLst>
          <pc:docMk/>
          <pc:sldMk cId="4277541614" sldId="921"/>
        </pc:sldMkLst>
      </pc:sldChg>
      <pc:sldMasterChg chg="modSp mod">
        <pc:chgData name="Adrian Scrase" userId="c433f16e-0562-4556-87af-24c4f609effe" providerId="ADAL" clId="{FD03FB78-71A0-4EFC-B297-9CE7421E5DBC}" dt="2021-10-06T09:38:56.593" v="49" actId="20577"/>
        <pc:sldMasterMkLst>
          <pc:docMk/>
          <pc:sldMasterMk cId="0" sldId="2147483729"/>
        </pc:sldMasterMkLst>
        <pc:spChg chg="mod">
          <ac:chgData name="Adrian Scrase" userId="c433f16e-0562-4556-87af-24c4f609effe" providerId="ADAL" clId="{FD03FB78-71A0-4EFC-B297-9CE7421E5DBC}" dt="2021-10-06T09:38:56.593" v="49" actId="20577"/>
          <ac:spMkLst>
            <pc:docMk/>
            <pc:sldMasterMk cId="0" sldId="2147483729"/>
            <ac:spMk id="10" creationId="{00000000-0000-0000-0000-000000000000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issam_toufik_etsi_org/Documents/Documents/MCC2/MCC_01_06_2021/MCC_report/generate%20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3e_forIssam-v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2225" cap="rnd" cmpd="sng" algn="ctr">
              <a:solidFill>
                <a:schemeClr val="accent1"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solidFill>
                <a:srgbClr val="92D050"/>
              </a:solidFill>
              <a:ln>
                <a:solidFill>
                  <a:srgbClr val="92D05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9525" cap="rnd">
                <a:solidFill>
                  <a:schemeClr val="accent1"/>
                </a:solidFill>
              </a:ln>
              <a:effectLst/>
            </c:spPr>
            <c:trendlineType val="linear"/>
            <c:dispRSqr val="0"/>
            <c:dispEq val="0"/>
          </c:trendline>
          <c:trendline>
            <c:spPr>
              <a:ln w="19050" cap="rnd">
                <a:solidFill>
                  <a:srgbClr val="FF0000"/>
                </a:solidFill>
              </a:ln>
              <a:effectLst/>
            </c:spPr>
            <c:trendlineType val="linear"/>
            <c:dispRSqr val="0"/>
            <c:dispEq val="0"/>
          </c:trendline>
          <c:cat>
            <c:strRef>
              <c:f>CRs!$B$2:$J$2</c:f>
              <c:strCache>
                <c:ptCount val="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2021*</c:v>
                </c:pt>
              </c:strCache>
            </c:strRef>
          </c:cat>
          <c:val>
            <c:numRef>
              <c:f>CRs!$B$19:$J$19</c:f>
              <c:numCache>
                <c:formatCode>0</c:formatCode>
                <c:ptCount val="9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14907.333333333334</c:v>
                </c:pt>
                <c:pt idx="8">
                  <c:v>17030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8D8-45B4-A6F8-E28071332D6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46001040"/>
        <c:axId val="646002024"/>
      </c:lineChart>
      <c:catAx>
        <c:axId val="646001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6002024"/>
        <c:crosses val="autoZero"/>
        <c:auto val="1"/>
        <c:lblAlgn val="ctr"/>
        <c:lblOffset val="100"/>
        <c:noMultiLvlLbl val="0"/>
      </c:catAx>
      <c:valAx>
        <c:axId val="64600202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646001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solidFill>
        <a:srgbClr val="92D050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'dashboard WG and TSG'!$C$4</c:f>
              <c:strCache>
                <c:ptCount val="1"/>
                <c:pt idx="0">
                  <c:v>numbers of tdocs (Q1 to Q3 2021)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'dashboard WG and TSG'!$B$5:$B$22</c:f>
              <c:strCache>
                <c:ptCount val="18"/>
                <c:pt idx="0">
                  <c:v>CT</c:v>
                </c:pt>
                <c:pt idx="1">
                  <c:v>CT1</c:v>
                </c:pt>
                <c:pt idx="2">
                  <c:v>CT3</c:v>
                </c:pt>
                <c:pt idx="3">
                  <c:v>CT4</c:v>
                </c:pt>
                <c:pt idx="4">
                  <c:v>CT6</c:v>
                </c:pt>
                <c:pt idx="5">
                  <c:v>RAN</c:v>
                </c:pt>
                <c:pt idx="6">
                  <c:v>RAN1</c:v>
                </c:pt>
                <c:pt idx="7">
                  <c:v>RAN2</c:v>
                </c:pt>
                <c:pt idx="8">
                  <c:v>RAN3</c:v>
                </c:pt>
                <c:pt idx="9">
                  <c:v>RAN4</c:v>
                </c:pt>
                <c:pt idx="10">
                  <c:v>RAN5</c:v>
                </c:pt>
                <c:pt idx="11">
                  <c:v>SA</c:v>
                </c:pt>
                <c:pt idx="12">
                  <c:v>SA1</c:v>
                </c:pt>
                <c:pt idx="13">
                  <c:v>SA2</c:v>
                </c:pt>
                <c:pt idx="14">
                  <c:v>SA3 (incl LI)</c:v>
                </c:pt>
                <c:pt idx="15">
                  <c:v>SA4</c:v>
                </c:pt>
                <c:pt idx="16">
                  <c:v>SA5</c:v>
                </c:pt>
                <c:pt idx="17">
                  <c:v>SA6</c:v>
                </c:pt>
              </c:strCache>
            </c:strRef>
          </c:cat>
          <c:val>
            <c:numRef>
              <c:f>'dashboard WG and TSG'!$C$5:$C$22</c:f>
              <c:numCache>
                <c:formatCode>General</c:formatCode>
                <c:ptCount val="18"/>
                <c:pt idx="0">
                  <c:v>877</c:v>
                </c:pt>
                <c:pt idx="1">
                  <c:v>4422</c:v>
                </c:pt>
                <c:pt idx="2">
                  <c:v>2877</c:v>
                </c:pt>
                <c:pt idx="3">
                  <c:v>4422</c:v>
                </c:pt>
                <c:pt idx="4">
                  <c:v>2877</c:v>
                </c:pt>
                <c:pt idx="5">
                  <c:v>3146</c:v>
                </c:pt>
                <c:pt idx="6">
                  <c:v>8642</c:v>
                </c:pt>
                <c:pt idx="7">
                  <c:v>8983</c:v>
                </c:pt>
                <c:pt idx="8">
                  <c:v>8642</c:v>
                </c:pt>
                <c:pt idx="9">
                  <c:v>8642</c:v>
                </c:pt>
                <c:pt idx="10">
                  <c:v>8983</c:v>
                </c:pt>
                <c:pt idx="11">
                  <c:v>673</c:v>
                </c:pt>
                <c:pt idx="12">
                  <c:v>1274</c:v>
                </c:pt>
                <c:pt idx="13">
                  <c:v>6982</c:v>
                </c:pt>
                <c:pt idx="14">
                  <c:v>3687</c:v>
                </c:pt>
                <c:pt idx="15">
                  <c:v>1496</c:v>
                </c:pt>
                <c:pt idx="16">
                  <c:v>2276</c:v>
                </c:pt>
                <c:pt idx="17">
                  <c:v>2179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D1-48B5-B0C0-C713660629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718171488"/>
        <c:axId val="718177064"/>
      </c:barChart>
      <c:catAx>
        <c:axId val="718171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8177064"/>
        <c:crosses val="autoZero"/>
        <c:auto val="1"/>
        <c:lblAlgn val="ctr"/>
        <c:lblOffset val="100"/>
        <c:noMultiLvlLbl val="0"/>
      </c:catAx>
      <c:valAx>
        <c:axId val="7181770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8171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86"/>
      <c:rotY val="20"/>
      <c:depthPercent val="500"/>
      <c:rAngAx val="1"/>
    </c:view3D>
    <c:floor>
      <c:thickness val="0"/>
      <c:spPr>
        <a:noFill/>
        <a:ln w="6350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7.3637702503681887E-2"/>
          <c:y val="1.5254237288135594E-2"/>
          <c:w val="0.91163475699558172"/>
          <c:h val="0.9050847457627119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99CCFF"/>
            </a:solidFill>
            <a:ln w="5893">
              <a:solidFill>
                <a:srgbClr val="000000"/>
              </a:solidFill>
              <a:prstDash val="solid"/>
            </a:ln>
          </c:spPr>
          <c:invertIfNegative val="0"/>
          <c:dLbls>
            <c:numFmt formatCode="0" sourceLinked="0"/>
            <c:spPr>
              <a:noFill/>
              <a:ln w="1178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89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Sheet1!$B$1:$S$1</c:f>
              <c:numCache>
                <c:formatCode>General</c:formatCode>
                <c:ptCount val="14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</c:numCache>
            </c:numRef>
          </c:cat>
          <c:val>
            <c:numRef>
              <c:f>Sheet1!$B$2:$S$2</c:f>
              <c:numCache>
                <c:formatCode>General</c:formatCode>
                <c:ptCount val="14"/>
                <c:pt idx="0">
                  <c:v>350</c:v>
                </c:pt>
                <c:pt idx="1">
                  <c:v>372</c:v>
                </c:pt>
                <c:pt idx="2">
                  <c:v>375</c:v>
                </c:pt>
                <c:pt idx="3">
                  <c:v>384</c:v>
                </c:pt>
                <c:pt idx="4">
                  <c:v>399</c:v>
                </c:pt>
                <c:pt idx="5">
                  <c:v>401</c:v>
                </c:pt>
                <c:pt idx="6">
                  <c:v>408</c:v>
                </c:pt>
                <c:pt idx="7">
                  <c:v>473</c:v>
                </c:pt>
                <c:pt idx="8">
                  <c:v>566</c:v>
                </c:pt>
                <c:pt idx="9">
                  <c:v>583</c:v>
                </c:pt>
                <c:pt idx="10">
                  <c:v>606</c:v>
                </c:pt>
                <c:pt idx="11">
                  <c:v>685</c:v>
                </c:pt>
                <c:pt idx="12">
                  <c:v>719</c:v>
                </c:pt>
                <c:pt idx="13">
                  <c:v>764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7B-4FC9-956A-E8455ED86D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37681776"/>
        <c:axId val="1"/>
        <c:axId val="0"/>
      </c:bar3DChart>
      <c:catAx>
        <c:axId val="237681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946">
            <a:noFill/>
          </a:ln>
        </c:spPr>
        <c:txPr>
          <a:bodyPr rot="0" vert="horz"/>
          <a:lstStyle/>
          <a:p>
            <a:pPr>
              <a:defRPr sz="557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"/>
        <c:scaling>
          <c:orientation val="minMax"/>
        </c:scaling>
        <c:delete val="0"/>
        <c:axPos val="l"/>
        <c:numFmt formatCode="0;[Red]0" sourceLinked="0"/>
        <c:majorTickMark val="out"/>
        <c:minorTickMark val="none"/>
        <c:tickLblPos val="nextTo"/>
        <c:spPr>
          <a:ln w="1473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557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237681776"/>
        <c:crosses val="autoZero"/>
        <c:crossBetween val="between"/>
        <c:majorUnit val="100"/>
        <c:minorUnit val="50"/>
      </c:valAx>
      <c:spPr>
        <a:noFill/>
        <a:ln w="11786">
          <a:noFill/>
        </a:ln>
      </c:spPr>
    </c:plotArea>
    <c:plotVisOnly val="1"/>
    <c:dispBlanksAs val="gap"/>
    <c:showDLblsOverMax val="0"/>
  </c:chart>
  <c:spPr>
    <a:solidFill>
      <a:srgbClr val="FFFFFF"/>
    </a:solidFill>
    <a:ln w="9525" cap="flat" cmpd="sng" algn="ctr">
      <a:solidFill>
        <a:srgbClr val="000000"/>
      </a:solidFill>
      <a:prstDash val="solid"/>
      <a:miter lim="800000"/>
      <a:headEnd type="none" w="med" len="med"/>
      <a:tailEnd type="none" w="med" len="med"/>
      <a:extLst>
        <a:ext uri="{C807C97D-BFC1-408E-A445-0C87EB9F89A2}">
          <ask:lineSketchStyleProps xmlns:ask="http://schemas.microsoft.com/office/drawing/2018/sketchyshapes" sd="0">
            <a:custGeom>
              <a:avLst/>
              <a:gdLst/>
              <a:ahLst/>
              <a:cxnLst/>
              <a:rect l="0" t="0" r="0" b="0"/>
              <a:pathLst/>
            </a:custGeom>
            <ask:type/>
          </ask:lineSketchStyleProps>
        </a:ext>
      </a:extLst>
    </a:ln>
  </c:spPr>
  <c:txPr>
    <a:bodyPr/>
    <a:lstStyle/>
    <a:p>
      <a:pPr>
        <a:defRPr sz="789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Individual Members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9707-4124-80CC-5F9AD5CB556C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9707-4124-80CC-5F9AD5CB556C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9707-4124-80CC-5F9AD5CB556C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9707-4124-80CC-5F9AD5CB556C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9707-4124-80CC-5F9AD5CB556C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9707-4124-80CC-5F9AD5CB556C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9707-4124-80CC-5F9AD5CB556C}"/>
              </c:ext>
            </c:extLst>
          </c:dPt>
          <c:dLbls>
            <c:spPr>
              <a:noFill/>
              <a:ln w="25344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aseline="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ARIB</c:v>
                </c:pt>
                <c:pt idx="1">
                  <c:v>ATIS</c:v>
                </c:pt>
                <c:pt idx="2">
                  <c:v>CCSA</c:v>
                </c:pt>
                <c:pt idx="3">
                  <c:v>ETSI</c:v>
                </c:pt>
                <c:pt idx="4">
                  <c:v>TSDSI</c:v>
                </c:pt>
                <c:pt idx="5">
                  <c:v>TTA</c:v>
                </c:pt>
                <c:pt idx="6">
                  <c:v>TTC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28</c:v>
                </c:pt>
                <c:pt idx="1">
                  <c:v>59</c:v>
                </c:pt>
                <c:pt idx="2">
                  <c:v>138</c:v>
                </c:pt>
                <c:pt idx="3">
                  <c:v>446</c:v>
                </c:pt>
                <c:pt idx="4">
                  <c:v>55</c:v>
                </c:pt>
                <c:pt idx="5">
                  <c:v>28</c:v>
                </c:pt>
                <c:pt idx="6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707-4124-80CC-5F9AD5CB55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44">
          <a:noFill/>
        </a:ln>
      </c:spPr>
    </c:plotArea>
    <c:legend>
      <c:legendPos val="r"/>
      <c:layout>
        <c:manualLayout>
          <c:xMode val="edge"/>
          <c:yMode val="edge"/>
          <c:x val="3.2067685279597663E-2"/>
          <c:y val="0.19017755538296499"/>
          <c:w val="0.13876566433174853"/>
          <c:h val="0.60714505882294134"/>
        </c:manualLayout>
      </c:layout>
      <c:overlay val="1"/>
      <c:txPr>
        <a:bodyPr/>
        <a:lstStyle/>
        <a:p>
          <a:pPr>
            <a:defRPr sz="1400" baseline="0"/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 sz="1796"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cs:styleClr val="auto"/>
    </cs:fontRef>
    <cs:spPr/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440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</a:defRPr>
            </a:lvl1pPr>
          </a:lstStyle>
          <a:p>
            <a:pPr>
              <a:defRPr/>
            </a:pPr>
            <a:fld id="{C2DD2AD9-7AD3-48DA-8614-E971AAC94E0C}" type="datetime1">
              <a:rPr lang="en-US" altLang="en-US"/>
              <a:pPr>
                <a:defRPr/>
              </a:pPr>
              <a:t>10/13/2021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83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83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3F05E788-4F02-412A-BED1-4ADD96A4B95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9536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</a:defRPr>
            </a:lvl1pPr>
          </a:lstStyle>
          <a:p>
            <a:pPr>
              <a:defRPr/>
            </a:pPr>
            <a:fld id="{29FC187E-5548-4C78-B8AD-545FDF6FBC6A}" type="datetime1">
              <a:rPr lang="en-US" altLang="en-US"/>
              <a:pPr>
                <a:defRPr/>
              </a:pPr>
              <a:t>10/13/2021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5709"/>
            <a:ext cx="4984750" cy="4468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83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83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D94D99E1-D1D1-44F6-A441-19A52C6F646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8687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1363" indent="-284163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9825" indent="-227013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7025" indent="-227013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4225" indent="-227013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1425" indent="-227013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8625" indent="-227013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5825" indent="-227013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3025" indent="-227013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0C02FD2-48D0-487F-B78C-00B3355487E6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2950"/>
            <a:ext cx="6618287" cy="3724275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5710"/>
            <a:ext cx="4987925" cy="446651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56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4D99E1-D1D1-44F6-A441-19A52C6F646C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9027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4D99E1-D1D1-44F6-A441-19A52C6F646C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0239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4D99E1-D1D1-44F6-A441-19A52C6F646C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605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588" y="4755325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>
                <a:solidFill>
                  <a:schemeClr val="bg1"/>
                </a:solidFill>
              </a:rPr>
              <a:t> CCW 2017 </a:t>
            </a:r>
            <a:r>
              <a:rPr lang="mr-IN" altLang="en-US" dirty="0">
                <a:solidFill>
                  <a:schemeClr val="bg1"/>
                </a:solidFill>
              </a:rPr>
              <a:t>–</a:t>
            </a:r>
            <a:r>
              <a:rPr lang="en-GB" altLang="en-US" dirty="0">
                <a:solidFill>
                  <a:schemeClr val="bg1"/>
                </a:solidFill>
              </a:rPr>
              <a:t> Hong Kong </a:t>
            </a:r>
            <a:r>
              <a:rPr lang="mr-IN" altLang="en-US" dirty="0">
                <a:solidFill>
                  <a:schemeClr val="bg1"/>
                </a:solidFill>
              </a:rPr>
              <a:t>–</a:t>
            </a:r>
            <a:r>
              <a:rPr lang="en-GB" altLang="en-US" dirty="0">
                <a:solidFill>
                  <a:schemeClr val="bg1"/>
                </a:solidFill>
              </a:rPr>
              <a:t>18</a:t>
            </a:r>
            <a:r>
              <a:rPr lang="en-GB" altLang="en-US" baseline="0" dirty="0">
                <a:solidFill>
                  <a:schemeClr val="bg1"/>
                </a:solidFill>
              </a:rPr>
              <a:t> May </a:t>
            </a:r>
            <a:r>
              <a:rPr lang="en-GB" altLang="en-US" dirty="0">
                <a:solidFill>
                  <a:schemeClr val="bg1"/>
                </a:solidFill>
              </a:rPr>
              <a:t>2017</a:t>
            </a:r>
            <a:endParaRPr lang="en-GB" altLang="en-US" sz="800" dirty="0">
              <a:solidFill>
                <a:schemeClr val="bg1"/>
              </a:solidFill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7" name="Picture 10" descr="3GPP_TM_R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2017</a:t>
            </a: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algn="ctr"/>
            <a:fld id="{CC9C3696-08F3-4628-ACAB-9BD897AA6F3D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pic>
        <p:nvPicPr>
          <p:cNvPr id="10" name="Picture 10" descr="bubbles_ppt_cover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7814C-2D28-43EC-93D5-2C0302399EF9}" type="datetimeFigureOut">
              <a:rPr lang="en-US"/>
              <a:pPr>
                <a:defRPr/>
              </a:pPr>
              <a:t>10/13/2021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6A0AE-D1D1-417E-B864-1350B297B9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4097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1" y="171450"/>
            <a:ext cx="6834188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85776" y="1090615"/>
            <a:ext cx="8388350" cy="3623072"/>
          </a:xfr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6BF1A-3CAF-4000-A091-5A989AD785C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100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F734A-E623-4C20-8C64-67E4EA8B8F48}" type="datetimeFigureOut">
              <a:rPr lang="en-US"/>
              <a:pPr>
                <a:defRPr/>
              </a:pPr>
              <a:t>10/13/2021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1539B-2504-49BA-810C-98EAFAFC995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263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algn="ctr"/>
            <a:fld id="{39B0AAD3-18AD-4CE0-B62B-2D00558D2B45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588" y="4755325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>
                <a:solidFill>
                  <a:schemeClr val="bg1"/>
                </a:solidFill>
              </a:rPr>
              <a:t> PCG#47-e  Virtual Meeting </a:t>
            </a:r>
            <a:r>
              <a:rPr lang="mr-IN" altLang="en-US" dirty="0">
                <a:solidFill>
                  <a:schemeClr val="bg1"/>
                </a:solidFill>
              </a:rPr>
              <a:t>–</a:t>
            </a:r>
            <a:r>
              <a:rPr lang="en-GB" altLang="en-US" dirty="0">
                <a:solidFill>
                  <a:schemeClr val="bg1"/>
                </a:solidFill>
              </a:rPr>
              <a:t> 19-20</a:t>
            </a:r>
            <a:r>
              <a:rPr lang="en-GB" altLang="en-US" baseline="0" dirty="0">
                <a:solidFill>
                  <a:schemeClr val="bg1"/>
                </a:solidFill>
              </a:rPr>
              <a:t> October </a:t>
            </a:r>
            <a:r>
              <a:rPr lang="en-GB" altLang="en-US" dirty="0">
                <a:solidFill>
                  <a:schemeClr val="bg1"/>
                </a:solidFill>
              </a:rPr>
              <a:t>2021</a:t>
            </a:r>
            <a:endParaRPr lang="en-GB" altLang="en-US" sz="8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5" r:id="rId2"/>
    <p:sldLayoutId id="2147484176" r:id="rId3"/>
    <p:sldLayoutId id="2147484179" r:id="rId4"/>
    <p:sldLayoutId id="2147484180" r:id="rId5"/>
    <p:sldLayoutId id="2147484181" r:id="rId6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907256"/>
            <a:ext cx="5715000" cy="332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614490" y="1218010"/>
            <a:ext cx="5860256" cy="307538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000" dirty="0"/>
              <a:t>MCC Activity Report</a:t>
            </a:r>
            <a:br>
              <a:rPr lang="en-GB" sz="3000" dirty="0"/>
            </a:b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br>
              <a:rPr lang="en-US" sz="21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1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4" name="Subtitle 6"/>
          <p:cNvSpPr>
            <a:spLocks noGrp="1"/>
          </p:cNvSpPr>
          <p:nvPr>
            <p:ph type="subTitle" idx="4294967295"/>
          </p:nvPr>
        </p:nvSpPr>
        <p:spPr>
          <a:xfrm>
            <a:off x="2484950" y="2954850"/>
            <a:ext cx="4893469" cy="1402556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GB" altLang="en-US" dirty="0"/>
              <a:t>Source</a:t>
            </a:r>
          </a:p>
          <a:p>
            <a:pPr marL="0" indent="0" algn="ctr" eaLnBrk="1" hangingPunct="1">
              <a:buNone/>
            </a:pPr>
            <a:r>
              <a:rPr lang="en-GB" altLang="en-US" dirty="0"/>
              <a:t>Adrian Scrase</a:t>
            </a:r>
          </a:p>
        </p:txBody>
      </p:sp>
      <p:sp>
        <p:nvSpPr>
          <p:cNvPr id="5125" name="Rectangle 66"/>
          <p:cNvSpPr>
            <a:spLocks noChangeArrowheads="1"/>
          </p:cNvSpPr>
          <p:nvPr/>
        </p:nvSpPr>
        <p:spPr bwMode="auto">
          <a:xfrm>
            <a:off x="182335" y="50006"/>
            <a:ext cx="58293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50" b="1" dirty="0"/>
              <a:t>3GPP PCG#47-e</a:t>
            </a:r>
            <a:br>
              <a:rPr lang="en-GB" altLang="en-US" sz="1350" b="1" dirty="0"/>
            </a:br>
            <a:r>
              <a:rPr lang="en-GB" altLang="en-US" sz="1350" b="1" dirty="0"/>
              <a:t>Virtual Meeting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350" b="1" dirty="0"/>
              <a:t>19-20 October 2021</a:t>
            </a:r>
            <a:br>
              <a:rPr lang="en-GB" altLang="en-US" sz="1350" b="1" dirty="0"/>
            </a:br>
            <a:r>
              <a:rPr lang="en-GB" altLang="en-US" sz="1350" b="1" dirty="0"/>
              <a:t>PCG47_17</a:t>
            </a:r>
            <a:br>
              <a:rPr lang="en-GB" altLang="en-US" sz="1350" b="1" dirty="0">
                <a:solidFill>
                  <a:srgbClr val="FF0000"/>
                </a:solidFill>
              </a:rPr>
            </a:br>
            <a:endParaRPr lang="en-GB" altLang="en-US" sz="1350" b="1" dirty="0"/>
          </a:p>
        </p:txBody>
      </p:sp>
    </p:spTree>
    <p:extLst>
      <p:ext uri="{BB962C8B-B14F-4D97-AF65-F5344CB8AC3E}">
        <p14:creationId xmlns:p14="http://schemas.microsoft.com/office/powerpoint/2010/main" val="311650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65497"/>
            <a:ext cx="6172200" cy="857250"/>
          </a:xfrm>
        </p:spPr>
        <p:txBody>
          <a:bodyPr/>
          <a:lstStyle/>
          <a:p>
            <a:pPr eaLnBrk="1" hangingPunct="1"/>
            <a:r>
              <a:rPr lang="en-US" altLang="en-US" sz="2700" dirty="0">
                <a:solidFill>
                  <a:srgbClr val="FF3300"/>
                </a:solidFill>
              </a:rPr>
              <a:t>3GPP Membership</a:t>
            </a:r>
            <a:endParaRPr lang="en-GB" altLang="en-US" sz="2700" dirty="0">
              <a:solidFill>
                <a:srgbClr val="FF3300"/>
              </a:solidFill>
            </a:endParaRPr>
          </a:p>
        </p:txBody>
      </p:sp>
      <p:sp>
        <p:nvSpPr>
          <p:cNvPr id="323588" name="Text Box 4"/>
          <p:cNvSpPr txBox="1">
            <a:spLocks noChangeArrowheads="1"/>
          </p:cNvSpPr>
          <p:nvPr/>
        </p:nvSpPr>
        <p:spPr bwMode="auto">
          <a:xfrm>
            <a:off x="1377554" y="795338"/>
            <a:ext cx="6030412" cy="484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dirty="0"/>
              <a:t>3GPP Membership currently stands at </a:t>
            </a:r>
            <a:r>
              <a:rPr lang="en-US" sz="1200" b="1" dirty="0"/>
              <a:t>764 </a:t>
            </a:r>
            <a:r>
              <a:rPr lang="en-US" sz="1200" dirty="0"/>
              <a:t>Individual Members.  In addition, there are </a:t>
            </a:r>
            <a:r>
              <a:rPr lang="en-US" sz="1200" b="1" dirty="0"/>
              <a:t>15</a:t>
            </a:r>
            <a:r>
              <a:rPr lang="en-US" sz="1200" dirty="0"/>
              <a:t> companies having Guest Status, which are potential IMs</a:t>
            </a:r>
            <a:r>
              <a:rPr lang="en-US" sz="135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en-GB" sz="105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60848" y="1607106"/>
            <a:ext cx="140493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500" dirty="0">
                <a:solidFill>
                  <a:srgbClr val="FF0000"/>
                </a:solidFill>
                <a:latin typeface="Arial" panose="020B0604020202020204" pitchFamily="34" charset="0"/>
              </a:rPr>
              <a:t>Number of Individual Members in 3GPP now exceeds 750</a:t>
            </a:r>
            <a:endParaRPr lang="en-GB" altLang="en-US" sz="15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421943"/>
              </p:ext>
            </p:extLst>
          </p:nvPr>
        </p:nvGraphicFramePr>
        <p:xfrm>
          <a:off x="2060712" y="1339849"/>
          <a:ext cx="6430145" cy="3300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2493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143000" y="72629"/>
            <a:ext cx="6172200" cy="857250"/>
          </a:xfrm>
        </p:spPr>
        <p:txBody>
          <a:bodyPr/>
          <a:lstStyle/>
          <a:p>
            <a:r>
              <a:rPr lang="en-GB" altLang="en-US" sz="2700" dirty="0"/>
              <a:t>3GPP Member Territories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697591"/>
              </p:ext>
            </p:extLst>
          </p:nvPr>
        </p:nvGraphicFramePr>
        <p:xfrm>
          <a:off x="1344023" y="1004679"/>
          <a:ext cx="7179939" cy="35081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3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41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2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76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019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081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AUSTRALIA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AUSTRIA </a:t>
                      </a:r>
                      <a:endParaRPr lang="en-GB" sz="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BELGIUM </a:t>
                      </a:r>
                      <a:endParaRPr lang="en-GB" sz="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BOTSWANA </a:t>
                      </a:r>
                      <a:endParaRPr lang="en-GB" sz="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BULGARIA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CANADA </a:t>
                      </a:r>
                      <a:endParaRPr lang="en-GB" sz="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1" kern="12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CZECH REPUBLIC </a:t>
                      </a:r>
                      <a:endParaRPr lang="en-GB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latin typeface="+mj-lt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DENMARK </a:t>
                      </a:r>
                      <a:endParaRPr lang="en-GB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b="1" kern="12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FINLAND </a:t>
                      </a:r>
                      <a:endParaRPr lang="en-GB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b="1" kern="12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FRANCE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68573" marR="68573" marT="34289" marB="3428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GERMANY </a:t>
                      </a:r>
                      <a:endParaRPr lang="en-GB" sz="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GREECE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HONG KONG (SAR CHINA)</a:t>
                      </a:r>
                      <a:endParaRPr lang="en-GB" sz="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HUNGARY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INDIA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INDONESIA</a:t>
                      </a:r>
                      <a:endParaRPr lang="en-GB" sz="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IRELAND </a:t>
                      </a:r>
                      <a:endParaRPr lang="en-GB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latin typeface="+mj-lt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ISRAEL </a:t>
                      </a:r>
                      <a:endParaRPr lang="en-GB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b="1" kern="12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ITALY </a:t>
                      </a:r>
                      <a:endParaRPr lang="en-GB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b="1" kern="12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JAPAN </a:t>
                      </a:r>
                      <a:endParaRPr lang="en-GB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b="1" kern="12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KOREA (REPUBLIC OF) </a:t>
                      </a:r>
                      <a:endParaRPr lang="en-GB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b="1" kern="12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LUXEMBOURG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latin typeface="+mj-lt"/>
                      </a:endParaRPr>
                    </a:p>
                  </a:txBody>
                  <a:tcPr marL="68573" marR="68573" marT="34289" marB="3428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MEXICO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MONACO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NETHERLANDS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NORWAY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POLAND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PORTUGAL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QATAR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ROMANIA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RUSSIAN FEDERATION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SAUDI ARABIA</a:t>
                      </a: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SERBIA</a:t>
                      </a: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SINGAPORE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latin typeface="+mj-lt"/>
                      </a:endParaRPr>
                    </a:p>
                  </a:txBody>
                  <a:tcPr marL="68573" marR="68573" marT="34289" marB="3428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SLOVAKIA </a:t>
                      </a:r>
                      <a:endParaRPr lang="en-GB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SLOVENIA </a:t>
                      </a:r>
                      <a:endParaRPr lang="en-GB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GB" sz="800" dirty="0">
                        <a:latin typeface="+mj-lt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SOUTH AFRICA </a:t>
                      </a:r>
                      <a:endParaRPr lang="en-GB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SPAIN </a:t>
                      </a:r>
                      <a:endParaRPr lang="en-GB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SWEDEN </a:t>
                      </a:r>
                      <a:endParaRPr lang="en-GB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SWITZERLAND</a:t>
                      </a:r>
                      <a:endParaRPr lang="en-GB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TAIWAN (PROVINCE OF CHINA)</a:t>
                      </a:r>
                      <a:endParaRPr lang="en-GB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TURKEY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UNITED ARAB EMIRATES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UNITED KINGDOM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UNITED STATES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800" dirty="0">
                        <a:latin typeface="+mj-lt"/>
                      </a:endParaRPr>
                    </a:p>
                  </a:txBody>
                  <a:tcPr marL="68573" marR="68573" marT="34289" marB="3428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latin typeface="+mj-lt"/>
                      </a:endParaRPr>
                    </a:p>
                  </a:txBody>
                  <a:tcPr marL="68573" marR="68573" marT="34289" marB="34289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510088" y="-150019"/>
            <a:ext cx="3429000" cy="932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75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75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75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75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75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75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  <a:defRPr/>
            </a:pPr>
            <a:br>
              <a:rPr lang="en-GB" sz="1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5379" name="Rectangle 3"/>
          <p:cNvSpPr txBox="1">
            <a:spLocks noChangeArrowheads="1"/>
          </p:cNvSpPr>
          <p:nvPr/>
        </p:nvSpPr>
        <p:spPr bwMode="auto">
          <a:xfrm>
            <a:off x="1143000" y="4070111"/>
            <a:ext cx="5829300" cy="665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866" tIns="33338" rIns="67866" bIns="33338"/>
          <a:lstStyle>
            <a:lvl1pPr marL="342900" indent="-3429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47675" indent="952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ctr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endParaRPr lang="en-GB" altLang="en-US" sz="1350" dirty="0">
              <a:cs typeface="Arial" panose="020B0604020202020204" pitchFamily="34" charset="0"/>
            </a:endParaRPr>
          </a:p>
          <a:p>
            <a:pPr lvl="1" algn="ctr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r>
              <a:rPr lang="en-GB" altLang="en-US" sz="1350" dirty="0">
                <a:cs typeface="Arial" panose="020B0604020202020204" pitchFamily="34" charset="0"/>
              </a:rPr>
              <a:t>3GPP Individual Members come from 46 territories worldwide  </a:t>
            </a:r>
          </a:p>
          <a:p>
            <a:pPr lvl="1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endParaRPr lang="en-GB" altLang="en-US" sz="135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28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270397" y="238125"/>
            <a:ext cx="6172200" cy="806904"/>
          </a:xfrm>
        </p:spPr>
        <p:txBody>
          <a:bodyPr/>
          <a:lstStyle/>
          <a:p>
            <a:pPr eaLnBrk="1" hangingPunct="1"/>
            <a:r>
              <a:rPr lang="en-GB" altLang="en-US" sz="2700" dirty="0"/>
              <a:t>764 Individual Members in 3GPP</a:t>
            </a:r>
            <a:endParaRPr lang="en-US" altLang="en-US" sz="2700" dirty="0"/>
          </a:p>
        </p:txBody>
      </p:sp>
      <p:graphicFrame>
        <p:nvGraphicFramePr>
          <p:cNvPr id="2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2207302"/>
              </p:ext>
            </p:extLst>
          </p:nvPr>
        </p:nvGraphicFramePr>
        <p:xfrm>
          <a:off x="2981739" y="1341527"/>
          <a:ext cx="4572000" cy="2642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1E0A6EB-5547-4484-8649-30D96C9CE8F3}"/>
              </a:ext>
            </a:extLst>
          </p:cNvPr>
          <p:cNvSpPr txBox="1"/>
          <p:nvPr/>
        </p:nvSpPr>
        <p:spPr>
          <a:xfrm>
            <a:off x="6505900" y="4472460"/>
            <a:ext cx="15567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As at 06 October 2021</a:t>
            </a:r>
          </a:p>
        </p:txBody>
      </p:sp>
    </p:spTree>
    <p:extLst>
      <p:ext uri="{BB962C8B-B14F-4D97-AF65-F5344CB8AC3E}">
        <p14:creationId xmlns:p14="http://schemas.microsoft.com/office/powerpoint/2010/main" val="301859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65662" y="363143"/>
            <a:ext cx="5125640" cy="529828"/>
          </a:xfrm>
        </p:spPr>
        <p:txBody>
          <a:bodyPr/>
          <a:lstStyle/>
          <a:p>
            <a:pPr eaLnBrk="1" hangingPunct="1"/>
            <a:r>
              <a:rPr lang="en-US" altLang="en-US" sz="2700" dirty="0">
                <a:solidFill>
                  <a:srgbClr val="FF3300"/>
                </a:solidFill>
              </a:rPr>
              <a:t>Summary and Outlook</a:t>
            </a:r>
            <a:endParaRPr lang="en-GB" altLang="en-US" sz="2700" dirty="0">
              <a:solidFill>
                <a:srgbClr val="FF3300"/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60400" y="1033463"/>
            <a:ext cx="7387771" cy="3515916"/>
          </a:xfrm>
        </p:spPr>
        <p:txBody>
          <a:bodyPr vert="horz" wrap="square" lIns="67866" tIns="33338" rIns="67866" bIns="33338" numCol="1" anchor="t" anchorCtr="0" compatLnSpc="1">
            <a:prstTxWarp prst="textNoShape">
              <a:avLst/>
            </a:prstTxWarp>
            <a:normAutofit/>
          </a:bodyPr>
          <a:lstStyle/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r>
              <a:rPr lang="en-GB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MCC continues to support the TSGs and their Working Groups, adapting working behaviour as a result of all meetings being held virtually. There have been a number of departures in recent months but those gaps have been filled successfully. </a:t>
            </a: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r>
              <a:rPr lang="en-GB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Concerns remain as to the increasing workload.  As reported to previous PCG meetings, this has led to the request for additional MCC resources</a:t>
            </a: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r>
              <a:rPr lang="en-GB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so that service levels can be maintained.</a:t>
            </a: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r>
              <a:rPr lang="en-GB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working methods used within 3GPP are not sustainable.  A new platform is being trialled with the TSG leadership which may enable them to modernize their way of working.</a:t>
            </a: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US" altLang="en-US" sz="1500" dirty="0"/>
          </a:p>
        </p:txBody>
      </p:sp>
    </p:spTree>
    <p:extLst>
      <p:ext uri="{BB962C8B-B14F-4D97-AF65-F5344CB8AC3E}">
        <p14:creationId xmlns:p14="http://schemas.microsoft.com/office/powerpoint/2010/main" val="344010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04950" y="361387"/>
            <a:ext cx="5125641" cy="4857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dirty="0">
                <a:solidFill>
                  <a:srgbClr val="FF3300"/>
                </a:solidFill>
              </a:rPr>
              <a:t>Contents</a:t>
            </a:r>
            <a:endParaRPr lang="en-GB" sz="3000" dirty="0">
              <a:solidFill>
                <a:srgbClr val="FF3300"/>
              </a:solidFill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1485900" y="1189435"/>
            <a:ext cx="6172200" cy="339447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>
                <a:solidFill>
                  <a:srgbClr val="003366"/>
                </a:solidFill>
              </a:rPr>
              <a:t> </a:t>
            </a:r>
            <a:r>
              <a:rPr lang="en-US" altLang="en-US" dirty="0"/>
              <a:t>MCC Personnel Changes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Resource Allocation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CR Evolution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Number of </a:t>
            </a:r>
            <a:r>
              <a:rPr lang="en-US" altLang="en-US" dirty="0" err="1"/>
              <a:t>Tdocs</a:t>
            </a:r>
            <a:endParaRPr lang="en-US" altLang="en-US" dirty="0"/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MCC Workload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New Working Methods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3GPP Membership</a:t>
            </a:r>
            <a:endParaRPr lang="en-GB" altLang="en-US" dirty="0"/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Summary and Outlook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9824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30137308-5691-4735-90DE-A25E117BA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950" y="377429"/>
            <a:ext cx="5125641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rtlCol="0" anchor="ctr" anchorCtr="0" compatLnSpc="1">
            <a:prstTxWarp prst="textNoShape">
              <a:avLst/>
            </a:prstTxWarp>
            <a:normAutofit fontScale="90000" lnSpcReduction="1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GB" sz="3000" kern="0" dirty="0">
                <a:solidFill>
                  <a:srgbClr val="FF3300"/>
                </a:solidFill>
              </a:rPr>
              <a:t>MCC Personnel Changes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BA9D68-0E35-4253-B42A-9CF5088B9FB3}"/>
              </a:ext>
            </a:extLst>
          </p:cNvPr>
          <p:cNvSpPr/>
          <p:nvPr/>
        </p:nvSpPr>
        <p:spPr>
          <a:xfrm>
            <a:off x="255280" y="1193615"/>
            <a:ext cx="56763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GB" sz="1600" dirty="0"/>
              <a:t>Anna Riondet has left MCC after 15 years of service, having supported 3GPP activities in many different ways.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6255C2-0EE1-4308-8627-BFC943BB5A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80" b="17241"/>
          <a:stretch/>
        </p:blipFill>
        <p:spPr bwMode="auto">
          <a:xfrm>
            <a:off x="6167469" y="1159732"/>
            <a:ext cx="1218455" cy="141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A75FA58-2CC3-4420-B918-0625F76165FF}"/>
              </a:ext>
            </a:extLst>
          </p:cNvPr>
          <p:cNvGrpSpPr/>
          <p:nvPr/>
        </p:nvGrpSpPr>
        <p:grpSpPr>
          <a:xfrm>
            <a:off x="457645" y="2463869"/>
            <a:ext cx="7473335" cy="1710606"/>
            <a:chOff x="1160390" y="4446906"/>
            <a:chExt cx="7473335" cy="1710606"/>
          </a:xfrm>
        </p:grpSpPr>
        <p:sp>
          <p:nvSpPr>
            <p:cNvPr id="13" name="TextBox 8">
              <a:extLst>
                <a:ext uri="{FF2B5EF4-FFF2-40B4-BE49-F238E27FC236}">
                  <a16:creationId xmlns:a16="http://schemas.microsoft.com/office/drawing/2014/main" id="{7776B673-D595-4D52-8234-80FE3A191011}"/>
                </a:ext>
              </a:extLst>
            </p:cNvPr>
            <p:cNvSpPr txBox="1"/>
            <p:nvPr/>
          </p:nvSpPr>
          <p:spPr>
            <a:xfrm>
              <a:off x="2833346" y="4947879"/>
              <a:ext cx="580037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Elisabetta Comin  </a:t>
              </a:r>
              <a:r>
                <a:rPr lang="en-US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joined MCC on the 1st of August 2021 to replace Anna.</a:t>
              </a:r>
            </a:p>
          </p:txBody>
        </p:sp>
        <p:pic>
          <p:nvPicPr>
            <p:cNvPr id="15" name="Picture 14" descr="A person smiling for the camera&#10;&#10;Description automatically generated with medium confidence">
              <a:extLst>
                <a:ext uri="{FF2B5EF4-FFF2-40B4-BE49-F238E27FC236}">
                  <a16:creationId xmlns:a16="http://schemas.microsoft.com/office/drawing/2014/main" id="{D89F88CC-1262-4423-B87D-C5D124607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0390" y="4446906"/>
              <a:ext cx="1476112" cy="17106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815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30137308-5691-4735-90DE-A25E117BA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950" y="377429"/>
            <a:ext cx="5125641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rtlCol="0" anchor="ctr" anchorCtr="0" compatLnSpc="1">
            <a:prstTxWarp prst="textNoShape">
              <a:avLst/>
            </a:prstTxWarp>
            <a:normAutofit fontScale="90000" lnSpcReduction="1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GB" sz="3000" kern="0" dirty="0">
                <a:solidFill>
                  <a:srgbClr val="FF3300"/>
                </a:solidFill>
              </a:rPr>
              <a:t>MCC Seconded Expert Change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BEE667-5AF7-4119-97BD-3EE673106AAC}"/>
              </a:ext>
            </a:extLst>
          </p:cNvPr>
          <p:cNvSpPr txBox="1"/>
          <p:nvPr/>
        </p:nvSpPr>
        <p:spPr>
          <a:xfrm>
            <a:off x="642730" y="1099758"/>
            <a:ext cx="49311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endParaRPr lang="en-GB" sz="1600" dirty="0"/>
          </a:p>
          <a:p>
            <a:pPr>
              <a:spcBef>
                <a:spcPct val="50000"/>
              </a:spcBef>
            </a:pPr>
            <a:r>
              <a:rPr lang="en-GB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Mr. Jing Hao (CCSA seconded expert) left MCC at the end of July, having served for </a:t>
            </a:r>
            <a:r>
              <a:rPr lang="en-GB" sz="1600" dirty="0"/>
              <a:t>20 months supporting WG CT3</a:t>
            </a:r>
          </a:p>
          <a:p>
            <a:pPr>
              <a:spcBef>
                <a:spcPct val="50000"/>
              </a:spcBef>
            </a:pPr>
            <a:r>
              <a:rPr lang="en-GB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F6435A-D4D5-4954-A21C-C5B537EF44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821" y="956720"/>
            <a:ext cx="1250316" cy="156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picture containing person, person, wall, suit&#10;&#10;Description automatically generated">
            <a:extLst>
              <a:ext uri="{FF2B5EF4-FFF2-40B4-BE49-F238E27FC236}">
                <a16:creationId xmlns:a16="http://schemas.microsoft.com/office/drawing/2014/main" id="{62DF4160-AFBF-4714-A190-6F2D80DBA5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864" y="2669397"/>
            <a:ext cx="1681117" cy="20966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A4F5A6-39AD-4929-9D6E-A3EC01B92E3F}"/>
              </a:ext>
            </a:extLst>
          </p:cNvPr>
          <p:cNvSpPr txBox="1"/>
          <p:nvPr/>
        </p:nvSpPr>
        <p:spPr>
          <a:xfrm>
            <a:off x="642730" y="3268712"/>
            <a:ext cx="4931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Mr. </a:t>
            </a:r>
            <a:r>
              <a:rPr lang="en-GB" sz="1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Achraf</a:t>
            </a:r>
            <a:r>
              <a:rPr lang="en-GB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1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Khsiba</a:t>
            </a:r>
            <a:r>
              <a:rPr lang="en-GB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has been seconded by CCSA to </a:t>
            </a: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replace Jing Hao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12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3" name="Rectangle 7"/>
          <p:cNvSpPr>
            <a:spLocks noGrp="1" noChangeArrowheads="1"/>
          </p:cNvSpPr>
          <p:nvPr>
            <p:ph type="title"/>
          </p:nvPr>
        </p:nvSpPr>
        <p:spPr>
          <a:xfrm>
            <a:off x="1326165" y="256637"/>
            <a:ext cx="5340106" cy="857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2700" dirty="0"/>
              <a:t>Resource Allocation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167DA6F-AE0E-4D43-83D2-1F83AACA3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992" y="882595"/>
            <a:ext cx="5305088" cy="3816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50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914401" y="57150"/>
            <a:ext cx="561176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866" tIns="33338" rIns="67866" bIns="33338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700" dirty="0"/>
              <a:t>CR evolution</a:t>
            </a:r>
            <a:endParaRPr lang="en-GB" sz="27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17D337-09AF-48CA-A25A-D77C0960B293}"/>
              </a:ext>
            </a:extLst>
          </p:cNvPr>
          <p:cNvSpPr txBox="1"/>
          <p:nvPr/>
        </p:nvSpPr>
        <p:spPr>
          <a:xfrm>
            <a:off x="6135757" y="1042770"/>
            <a:ext cx="284502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The dramatic rise in the number of approved CRs continues and remains a matter of concern.</a:t>
            </a:r>
          </a:p>
          <a:p>
            <a:endParaRPr lang="en-GB" sz="1600" dirty="0"/>
          </a:p>
          <a:p>
            <a:r>
              <a:rPr lang="en-GB" sz="1600" dirty="0"/>
              <a:t>As reported to PCG#45&amp;46 the current CR management system (i.e., marked-up word documents and manual implementation of the CRs) is  unsustainable. 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F51E184-7F98-454D-BA06-6FBE37DA9A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0644984"/>
              </p:ext>
            </p:extLst>
          </p:nvPr>
        </p:nvGraphicFramePr>
        <p:xfrm>
          <a:off x="302150" y="1042770"/>
          <a:ext cx="5746852" cy="3123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7031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914401" y="57150"/>
            <a:ext cx="561176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866" tIns="33338" rIns="67866" bIns="33338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700" dirty="0"/>
              <a:t>Number of </a:t>
            </a:r>
            <a:r>
              <a:rPr lang="en-US" sz="2700" dirty="0" err="1"/>
              <a:t>Tdocs</a:t>
            </a:r>
            <a:r>
              <a:rPr lang="en-US" sz="2700" dirty="0"/>
              <a:t> Q1-Q3 2021</a:t>
            </a:r>
            <a:endParaRPr lang="en-GB" sz="2700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9382F905-E17C-4C67-872D-B0307AA483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6335585"/>
              </p:ext>
            </p:extLst>
          </p:nvPr>
        </p:nvGraphicFramePr>
        <p:xfrm>
          <a:off x="579046" y="739471"/>
          <a:ext cx="6306784" cy="3920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053BF52-01D8-4AB6-B094-0AFA4A2330E7}"/>
              </a:ext>
            </a:extLst>
          </p:cNvPr>
          <p:cNvSpPr txBox="1"/>
          <p:nvPr/>
        </p:nvSpPr>
        <p:spPr>
          <a:xfrm>
            <a:off x="6981245" y="1241553"/>
            <a:ext cx="18007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The number of meeting documents is also a matter of concern.</a:t>
            </a:r>
          </a:p>
          <a:p>
            <a:endParaRPr lang="en-GB" sz="1600" dirty="0"/>
          </a:p>
          <a:p>
            <a:r>
              <a:rPr lang="en-GB" sz="1600" dirty="0"/>
              <a:t>Some Working Groups will far exceed 10 000 documents by the end of the year</a:t>
            </a:r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52377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575324" y="1833564"/>
            <a:ext cx="5254228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1500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GB" altLang="en-US" sz="1500">
              <a:latin typeface="Arial" panose="020B0604020202020204" pitchFamily="34" charset="0"/>
            </a:endParaRPr>
          </a:p>
        </p:txBody>
      </p:sp>
      <p:sp>
        <p:nvSpPr>
          <p:cNvPr id="333827" name="Rectangle 3"/>
          <p:cNvSpPr>
            <a:spLocks noGrp="1" noChangeArrowheads="1"/>
          </p:cNvSpPr>
          <p:nvPr>
            <p:ph type="title"/>
          </p:nvPr>
        </p:nvSpPr>
        <p:spPr>
          <a:xfrm>
            <a:off x="1504950" y="377429"/>
            <a:ext cx="5125641" cy="4857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2700" dirty="0">
                <a:solidFill>
                  <a:srgbClr val="FF3300"/>
                </a:solidFill>
              </a:rPr>
              <a:t>MCC Workload</a:t>
            </a: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892630" y="1232298"/>
            <a:ext cx="6995884" cy="3447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The workload within MCC remains high, with 17 000 change requests already having been manually implemented in 2021.  As reported to PCG#45&amp;46, it is necessary to increase MCC resources to cope with this workload.  Longer term and more sustainable solutions are currently being investigated with the TSG leadership.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MCC continues to adapt working behaviour as a result of all meetings being held virtually.  MCC will continue in it’s endeavours to support the technical activities and minimise disruption.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The return to face to face meetings is not envisaged before Q2 2022 at the earliest.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         </a:t>
            </a:r>
          </a:p>
          <a:p>
            <a:pPr>
              <a:spcBef>
                <a:spcPct val="50000"/>
              </a:spcBef>
              <a:buFontTx/>
              <a:buNone/>
            </a:pPr>
            <a:endParaRPr lang="en-GB" altLang="en-US" sz="1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9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65662" y="363143"/>
            <a:ext cx="5125640" cy="529828"/>
          </a:xfrm>
        </p:spPr>
        <p:txBody>
          <a:bodyPr/>
          <a:lstStyle/>
          <a:p>
            <a:pPr eaLnBrk="1" hangingPunct="1"/>
            <a:r>
              <a:rPr lang="en-GB" altLang="en-US" sz="2700" dirty="0">
                <a:solidFill>
                  <a:srgbClr val="FF3300"/>
                </a:solidFill>
              </a:rPr>
              <a:t>New Working Methods (NWM)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CF8E52-166C-4395-94C3-E149E15C8B53}"/>
              </a:ext>
            </a:extLst>
          </p:cNvPr>
          <p:cNvSpPr txBox="1"/>
          <p:nvPr/>
        </p:nvSpPr>
        <p:spPr>
          <a:xfrm>
            <a:off x="314170" y="979006"/>
            <a:ext cx="825660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The first use of a trial platform that was explained in detail at PCG#46 continues, with more working groups taking part in the exercise.</a:t>
            </a:r>
          </a:p>
          <a:p>
            <a:endParaRPr lang="en-GB" sz="1600" dirty="0"/>
          </a:p>
          <a:p>
            <a:r>
              <a:rPr lang="en-GB" sz="1600" dirty="0"/>
              <a:t>The Release 18 (RAN) Workshop made extensive use of this platform leading to valuable feedback.</a:t>
            </a:r>
          </a:p>
          <a:p>
            <a:endParaRPr lang="en-GB" sz="1600" dirty="0"/>
          </a:p>
          <a:p>
            <a:r>
              <a:rPr lang="en-GB" sz="1600" dirty="0"/>
              <a:t>Extensive use of the platform led to performance issues which have now been resolved.  Performance now has the highest priority, even at the expense of delaying new functionality.</a:t>
            </a:r>
          </a:p>
          <a:p>
            <a:endParaRPr lang="en-GB" sz="1600" dirty="0"/>
          </a:p>
          <a:p>
            <a:r>
              <a:rPr lang="en-GB" sz="1600" dirty="0"/>
              <a:t>The acceptance of new working methods is a matter for the TSG and WG communities.</a:t>
            </a:r>
          </a:p>
          <a:p>
            <a:endParaRPr lang="en-GB" sz="1600" dirty="0"/>
          </a:p>
          <a:p>
            <a:r>
              <a:rPr lang="en-GB" sz="1600" dirty="0"/>
              <a:t>The availability of an appropriate and dependable platform may enable those communities to adopt new working methods.  </a:t>
            </a:r>
          </a:p>
          <a:p>
            <a:endParaRPr lang="en-GB" sz="1600" dirty="0"/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82803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8ED2EF22D26C4496E018C8130A0EDF" ma:contentTypeVersion="10" ma:contentTypeDescription="Create a new document." ma:contentTypeScope="" ma:versionID="f76bba400342ad9d1c07223241b51a25">
  <xsd:schema xmlns:xsd="http://www.w3.org/2001/XMLSchema" xmlns:xs="http://www.w3.org/2001/XMLSchema" xmlns:p="http://schemas.microsoft.com/office/2006/metadata/properties" xmlns:ns3="66dc8325-a082-4662-9034-8915194c5764" targetNamespace="http://schemas.microsoft.com/office/2006/metadata/properties" ma:root="true" ma:fieldsID="b8c9b933e0813d960d9bf6a6ee80cfc7" ns3:_="">
    <xsd:import namespace="66dc8325-a082-4662-9034-8915194c576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dc8325-a082-4662-9034-8915194c57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F0E0B7-9D9A-446B-949E-71BF150AF3EF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66dc8325-a082-4662-9034-8915194c576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A308FBF-0981-4B77-869F-7258506C04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dc8325-a082-4662-9034-8915194c57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B4D7785-5E36-44C4-8CA9-717C71422A0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26031</TotalTime>
  <Words>690</Words>
  <Application>Microsoft Office PowerPoint</Application>
  <PresentationFormat>On-screen Show (16:9)</PresentationFormat>
  <Paragraphs>167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  MCC Activity Report   </vt:lpstr>
      <vt:lpstr>Contents</vt:lpstr>
      <vt:lpstr>PowerPoint Presentation</vt:lpstr>
      <vt:lpstr>PowerPoint Presentation</vt:lpstr>
      <vt:lpstr>Resource Allocation</vt:lpstr>
      <vt:lpstr>PowerPoint Presentation</vt:lpstr>
      <vt:lpstr>PowerPoint Presentation</vt:lpstr>
      <vt:lpstr>MCC Workload</vt:lpstr>
      <vt:lpstr>New Working Methods (NWM)</vt:lpstr>
      <vt:lpstr>3GPP Membership</vt:lpstr>
      <vt:lpstr>3GPP Member Territories</vt:lpstr>
      <vt:lpstr>764 Individual Members in 3GPP</vt:lpstr>
      <vt:lpstr>Summary and Outlook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Adrian Scrase</cp:lastModifiedBy>
  <cp:revision>1367</cp:revision>
  <cp:lastPrinted>2018-03-28T09:30:39Z</cp:lastPrinted>
  <dcterms:created xsi:type="dcterms:W3CDTF">2008-08-30T09:32:10Z</dcterms:created>
  <dcterms:modified xsi:type="dcterms:W3CDTF">2021-10-13T10:12:14Z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0x0101005E8ED2EF22D26C4496E018C8130A0EDF</vt:lpwstr>
  </property>
</Properties>
</file>