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1"/>
  </p:notesMasterIdLst>
  <p:handoutMasterIdLst>
    <p:handoutMasterId r:id="rId22"/>
  </p:handoutMasterIdLst>
  <p:sldIdLst>
    <p:sldId id="789" r:id="rId5"/>
    <p:sldId id="790" r:id="rId6"/>
    <p:sldId id="839" r:id="rId7"/>
    <p:sldId id="917" r:id="rId8"/>
    <p:sldId id="903" r:id="rId9"/>
    <p:sldId id="916" r:id="rId10"/>
    <p:sldId id="918" r:id="rId11"/>
    <p:sldId id="795" r:id="rId12"/>
    <p:sldId id="796" r:id="rId13"/>
    <p:sldId id="797" r:id="rId14"/>
    <p:sldId id="798" r:id="rId15"/>
    <p:sldId id="915" r:id="rId16"/>
    <p:sldId id="919" r:id="rId17"/>
    <p:sldId id="920" r:id="rId18"/>
    <p:sldId id="921" r:id="rId19"/>
    <p:sldId id="800" r:id="rId20"/>
  </p:sldIdLst>
  <p:sldSz cx="9144000" cy="5143500" type="screen16x9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CCFF"/>
    <a:srgbClr val="00CC00"/>
    <a:srgbClr val="C7FCA2"/>
    <a:srgbClr val="006600"/>
    <a:srgbClr val="9EEB4F"/>
    <a:srgbClr val="72AF2F"/>
    <a:srgbClr val="FF00FF"/>
    <a:srgbClr val="339933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2ADB30-F198-4B46-AA53-CB2FEA0158DA}" v="60" dt="2021-04-21T13:32:07.81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95"/>
    <p:restoredTop sz="84809" autoAdjust="0"/>
  </p:normalViewPr>
  <p:slideViewPr>
    <p:cSldViewPr snapToGrid="0">
      <p:cViewPr varScale="1">
        <p:scale>
          <a:sx n="111" d="100"/>
          <a:sy n="111" d="100"/>
        </p:scale>
        <p:origin x="974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2456" y="17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 Scrase" userId="c433f16e-0562-4556-87af-24c4f609effe" providerId="ADAL" clId="{762ADB30-F198-4B46-AA53-CB2FEA0158DA}"/>
    <pc:docChg chg="undo custSel addSld delSld modSld sldOrd modMainMaster">
      <pc:chgData name="Adrian Scrase" userId="c433f16e-0562-4556-87af-24c4f609effe" providerId="ADAL" clId="{762ADB30-F198-4B46-AA53-CB2FEA0158DA}" dt="2021-04-21T13:35:20.946" v="3516" actId="20577"/>
      <pc:docMkLst>
        <pc:docMk/>
      </pc:docMkLst>
      <pc:sldChg chg="del">
        <pc:chgData name="Adrian Scrase" userId="c433f16e-0562-4556-87af-24c4f609effe" providerId="ADAL" clId="{762ADB30-F198-4B46-AA53-CB2FEA0158DA}" dt="2021-04-21T10:09:13.335" v="618" actId="47"/>
        <pc:sldMkLst>
          <pc:docMk/>
          <pc:sldMk cId="2133253432" sldId="714"/>
        </pc:sldMkLst>
      </pc:sldChg>
      <pc:sldChg chg="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3116500973" sldId="789"/>
        </pc:sldMkLst>
        <pc:spChg chg="mod">
          <ac:chgData name="Adrian Scrase" userId="c433f16e-0562-4556-87af-24c4f609effe" providerId="ADAL" clId="{762ADB30-F198-4B46-AA53-CB2FEA0158DA}" dt="2021-04-20T06:35:59.951" v="25" actId="20577"/>
          <ac:spMkLst>
            <pc:docMk/>
            <pc:sldMk cId="3116500973" sldId="789"/>
            <ac:spMk id="5125" creationId="{00000000-0000-0000-0000-000000000000}"/>
          </ac:spMkLst>
        </pc:spChg>
      </pc:sldChg>
      <pc:sldChg chg="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3698243057" sldId="790"/>
        </pc:sldMkLst>
        <pc:spChg chg="mod">
          <ac:chgData name="Adrian Scrase" userId="c433f16e-0562-4556-87af-24c4f609effe" providerId="ADAL" clId="{762ADB30-F198-4B46-AA53-CB2FEA0158DA}" dt="2021-04-21T13:15:36.565" v="2210" actId="20577"/>
          <ac:spMkLst>
            <pc:docMk/>
            <pc:sldMk cId="3698243057" sldId="790"/>
            <ac:spMk id="7171" creationId="{00000000-0000-0000-0000-000000000000}"/>
          </ac:spMkLst>
        </pc:spChg>
      </pc:sldChg>
      <pc:sldChg chg="modSp mod ord modTransition">
        <pc:chgData name="Adrian Scrase" userId="c433f16e-0562-4556-87af-24c4f609effe" providerId="ADAL" clId="{762ADB30-F198-4B46-AA53-CB2FEA0158DA}" dt="2021-04-21T13:32:07.813" v="3510"/>
        <pc:sldMkLst>
          <pc:docMk/>
          <pc:sldMk cId="3709998422" sldId="795"/>
        </pc:sldMkLst>
        <pc:spChg chg="mod">
          <ac:chgData name="Adrian Scrase" userId="c433f16e-0562-4556-87af-24c4f609effe" providerId="ADAL" clId="{762ADB30-F198-4B46-AA53-CB2FEA0158DA}" dt="2021-04-21T13:19:28.821" v="2544" actId="20577"/>
          <ac:spMkLst>
            <pc:docMk/>
            <pc:sldMk cId="3709998422" sldId="795"/>
            <ac:spMk id="13316" creationId="{00000000-0000-0000-0000-000000000000}"/>
          </ac:spMkLst>
        </pc:spChg>
      </pc:sldChg>
      <pc:sldChg chg="delSp 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624932568" sldId="796"/>
        </pc:sldMkLst>
        <pc:spChg chg="mod">
          <ac:chgData name="Adrian Scrase" userId="c433f16e-0562-4556-87af-24c4f609effe" providerId="ADAL" clId="{762ADB30-F198-4B46-AA53-CB2FEA0158DA}" dt="2021-04-20T06:59:40.085" v="86" actId="6549"/>
          <ac:spMkLst>
            <pc:docMk/>
            <pc:sldMk cId="624932568" sldId="796"/>
            <ac:spMk id="14341" creationId="{00000000-0000-0000-0000-000000000000}"/>
          </ac:spMkLst>
        </pc:spChg>
        <pc:spChg chg="del">
          <ac:chgData name="Adrian Scrase" userId="c433f16e-0562-4556-87af-24c4f609effe" providerId="ADAL" clId="{762ADB30-F198-4B46-AA53-CB2FEA0158DA}" dt="2021-04-21T10:12:10.016" v="761" actId="478"/>
          <ac:spMkLst>
            <pc:docMk/>
            <pc:sldMk cId="624932568" sldId="796"/>
            <ac:spMk id="14342" creationId="{00000000-0000-0000-0000-000000000000}"/>
          </ac:spMkLst>
        </pc:spChg>
        <pc:spChg chg="mod">
          <ac:chgData name="Adrian Scrase" userId="c433f16e-0562-4556-87af-24c4f609effe" providerId="ADAL" clId="{762ADB30-F198-4B46-AA53-CB2FEA0158DA}" dt="2021-04-21T10:11:53.849" v="760" actId="20577"/>
          <ac:spMkLst>
            <pc:docMk/>
            <pc:sldMk cId="624932568" sldId="796"/>
            <ac:spMk id="323588" creationId="{00000000-0000-0000-0000-000000000000}"/>
          </ac:spMkLst>
        </pc:spChg>
        <pc:graphicFrameChg chg="mod">
          <ac:chgData name="Adrian Scrase" userId="c433f16e-0562-4556-87af-24c4f609effe" providerId="ADAL" clId="{762ADB30-F198-4B46-AA53-CB2FEA0158DA}" dt="2021-04-21T13:05:03.646" v="2110" actId="14100"/>
          <ac:graphicFrameMkLst>
            <pc:docMk/>
            <pc:sldMk cId="624932568" sldId="796"/>
            <ac:graphicFrameMk id="2" creationId="{00000000-0000-0000-0000-000000000000}"/>
          </ac:graphicFrameMkLst>
        </pc:graphicFrameChg>
      </pc:sldChg>
      <pc:sldChg chg="addSp delSp 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1433287252" sldId="797"/>
        </pc:sldMkLst>
        <pc:spChg chg="mod">
          <ac:chgData name="Adrian Scrase" userId="c433f16e-0562-4556-87af-24c4f609effe" providerId="ADAL" clId="{762ADB30-F198-4B46-AA53-CB2FEA0158DA}" dt="2021-04-20T07:02:32.015" v="110" actId="6549"/>
          <ac:spMkLst>
            <pc:docMk/>
            <pc:sldMk cId="1433287252" sldId="797"/>
            <ac:spMk id="15379" creationId="{00000000-0000-0000-0000-000000000000}"/>
          </ac:spMkLst>
        </pc:spChg>
        <pc:graphicFrameChg chg="add del modGraphic">
          <ac:chgData name="Adrian Scrase" userId="c433f16e-0562-4556-87af-24c4f609effe" providerId="ADAL" clId="{762ADB30-F198-4B46-AA53-CB2FEA0158DA}" dt="2021-04-20T07:02:23.845" v="109" actId="20577"/>
          <ac:graphicFrameMkLst>
            <pc:docMk/>
            <pc:sldMk cId="1433287252" sldId="797"/>
            <ac:graphicFrameMk id="7" creationId="{00000000-0000-0000-0000-000000000000}"/>
          </ac:graphicFrameMkLst>
        </pc:graphicFrameChg>
      </pc:sldChg>
      <pc:sldChg chg="addSp 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3018594196" sldId="798"/>
        </pc:sldMkLst>
        <pc:spChg chg="add mod">
          <ac:chgData name="Adrian Scrase" userId="c433f16e-0562-4556-87af-24c4f609effe" providerId="ADAL" clId="{762ADB30-F198-4B46-AA53-CB2FEA0158DA}" dt="2021-04-20T07:22:22.586" v="159" actId="20577"/>
          <ac:spMkLst>
            <pc:docMk/>
            <pc:sldMk cId="3018594196" sldId="798"/>
            <ac:spMk id="3" creationId="{81E0A6EB-5547-4484-8649-30D96C9CE8F3}"/>
          </ac:spMkLst>
        </pc:spChg>
        <pc:spChg chg="mod">
          <ac:chgData name="Adrian Scrase" userId="c433f16e-0562-4556-87af-24c4f609effe" providerId="ADAL" clId="{762ADB30-F198-4B46-AA53-CB2FEA0158DA}" dt="2021-04-20T07:21:54.643" v="138" actId="14100"/>
          <ac:spMkLst>
            <pc:docMk/>
            <pc:sldMk cId="3018594196" sldId="798"/>
            <ac:spMk id="16386" creationId="{00000000-0000-0000-0000-000000000000}"/>
          </ac:spMkLst>
        </pc:spChg>
      </pc:sldChg>
      <pc:sldChg chg="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3440102656" sldId="800"/>
        </pc:sldMkLst>
        <pc:spChg chg="mod">
          <ac:chgData name="Adrian Scrase" userId="c433f16e-0562-4556-87af-24c4f609effe" providerId="ADAL" clId="{762ADB30-F198-4B46-AA53-CB2FEA0158DA}" dt="2021-04-21T13:26:26.572" v="3507" actId="20577"/>
          <ac:spMkLst>
            <pc:docMk/>
            <pc:sldMk cId="3440102656" sldId="800"/>
            <ac:spMk id="18435" creationId="{00000000-0000-0000-0000-000000000000}"/>
          </ac:spMkLst>
        </pc:spChg>
      </pc:sldChg>
      <pc:sldChg chg="addSp delSp 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4248150909" sldId="839"/>
        </pc:sldMkLst>
        <pc:spChg chg="mod">
          <ac:chgData name="Adrian Scrase" userId="c433f16e-0562-4556-87af-24c4f609effe" providerId="ADAL" clId="{762ADB30-F198-4B46-AA53-CB2FEA0158DA}" dt="2021-04-20T09:30:14.403" v="258" actId="20577"/>
          <ac:spMkLst>
            <pc:docMk/>
            <pc:sldMk cId="4248150909" sldId="839"/>
            <ac:spMk id="7" creationId="{30137308-5691-4735-90DE-A25E117BA311}"/>
          </ac:spMkLst>
        </pc:spChg>
        <pc:spChg chg="del">
          <ac:chgData name="Adrian Scrase" userId="c433f16e-0562-4556-87af-24c4f609effe" providerId="ADAL" clId="{762ADB30-F198-4B46-AA53-CB2FEA0158DA}" dt="2021-04-20T09:25:07.288" v="168" actId="478"/>
          <ac:spMkLst>
            <pc:docMk/>
            <pc:sldMk cId="4248150909" sldId="839"/>
            <ac:spMk id="8" creationId="{5CA66607-C9DF-4820-B5E4-59DA7C6DE88E}"/>
          </ac:spMkLst>
        </pc:spChg>
        <pc:spChg chg="add mod">
          <ac:chgData name="Adrian Scrase" userId="c433f16e-0562-4556-87af-24c4f609effe" providerId="ADAL" clId="{762ADB30-F198-4B46-AA53-CB2FEA0158DA}" dt="2021-04-20T09:29:35.698" v="196" actId="14100"/>
          <ac:spMkLst>
            <pc:docMk/>
            <pc:sldMk cId="4248150909" sldId="839"/>
            <ac:spMk id="12" creationId="{13BEE667-5AF7-4119-97BD-3EE673106AAC}"/>
          </ac:spMkLst>
        </pc:spChg>
        <pc:spChg chg="add mod">
          <ac:chgData name="Adrian Scrase" userId="c433f16e-0562-4556-87af-24c4f609effe" providerId="ADAL" clId="{762ADB30-F198-4B46-AA53-CB2FEA0158DA}" dt="2021-04-21T09:55:26.830" v="314" actId="6549"/>
          <ac:spMkLst>
            <pc:docMk/>
            <pc:sldMk cId="4248150909" sldId="839"/>
            <ac:spMk id="18" creationId="{25BA9D68-0E35-4253-B42A-9CF5088B9FB3}"/>
          </ac:spMkLst>
        </pc:spChg>
        <pc:spChg chg="del mod">
          <ac:chgData name="Adrian Scrase" userId="c433f16e-0562-4556-87af-24c4f609effe" providerId="ADAL" clId="{762ADB30-F198-4B46-AA53-CB2FEA0158DA}" dt="2021-04-20T09:24:59.218" v="166" actId="478"/>
          <ac:spMkLst>
            <pc:docMk/>
            <pc:sldMk cId="4248150909" sldId="839"/>
            <ac:spMk id="22" creationId="{04DAB5C2-D759-4309-9F47-8B8EDD9529A6}"/>
          </ac:spMkLst>
        </pc:spChg>
        <pc:spChg chg="del">
          <ac:chgData name="Adrian Scrase" userId="c433f16e-0562-4556-87af-24c4f609effe" providerId="ADAL" clId="{762ADB30-F198-4B46-AA53-CB2FEA0158DA}" dt="2021-04-20T09:25:02.933" v="167" actId="478"/>
          <ac:spMkLst>
            <pc:docMk/>
            <pc:sldMk cId="4248150909" sldId="839"/>
            <ac:spMk id="23" creationId="{4A502DDF-61E7-4946-BA4F-934C1DE36C82}"/>
          </ac:spMkLst>
        </pc:spChg>
        <pc:picChg chg="del">
          <ac:chgData name="Adrian Scrase" userId="c433f16e-0562-4556-87af-24c4f609effe" providerId="ADAL" clId="{762ADB30-F198-4B46-AA53-CB2FEA0158DA}" dt="2021-04-20T09:24:47.582" v="162" actId="478"/>
          <ac:picMkLst>
            <pc:docMk/>
            <pc:sldMk cId="4248150909" sldId="839"/>
            <ac:picMk id="11" creationId="{AA9B3553-7EBA-4236-8094-0845B7FCBCDD}"/>
          </ac:picMkLst>
        </pc:picChg>
        <pc:picChg chg="del">
          <ac:chgData name="Adrian Scrase" userId="c433f16e-0562-4556-87af-24c4f609effe" providerId="ADAL" clId="{762ADB30-F198-4B46-AA53-CB2FEA0158DA}" dt="2021-04-20T09:24:44.397" v="161" actId="478"/>
          <ac:picMkLst>
            <pc:docMk/>
            <pc:sldMk cId="4248150909" sldId="839"/>
            <ac:picMk id="13" creationId="{5DDFF524-EAC6-48FE-92F8-545B4A6F9C12}"/>
          </ac:picMkLst>
        </pc:picChg>
        <pc:picChg chg="add mod">
          <ac:chgData name="Adrian Scrase" userId="c433f16e-0562-4556-87af-24c4f609effe" providerId="ADAL" clId="{762ADB30-F198-4B46-AA53-CB2FEA0158DA}" dt="2021-04-20T09:29:41.787" v="199" actId="1076"/>
          <ac:picMkLst>
            <pc:docMk/>
            <pc:sldMk cId="4248150909" sldId="839"/>
            <ac:picMk id="14" creationId="{C5924933-9F0F-479E-97CB-ACAED0CD24B7}"/>
          </ac:picMkLst>
        </pc:picChg>
        <pc:picChg chg="del">
          <ac:chgData name="Adrian Scrase" userId="c433f16e-0562-4556-87af-24c4f609effe" providerId="ADAL" clId="{762ADB30-F198-4B46-AA53-CB2FEA0158DA}" dt="2021-04-20T09:24:41.868" v="160" actId="478"/>
          <ac:picMkLst>
            <pc:docMk/>
            <pc:sldMk cId="4248150909" sldId="839"/>
            <ac:picMk id="15" creationId="{59095F90-B9DF-4A69-87A4-5782BAE80F43}"/>
          </ac:picMkLst>
        </pc:picChg>
        <pc:picChg chg="add mod">
          <ac:chgData name="Adrian Scrase" userId="c433f16e-0562-4556-87af-24c4f609effe" providerId="ADAL" clId="{762ADB30-F198-4B46-AA53-CB2FEA0158DA}" dt="2021-04-20T09:29:23.356" v="194" actId="1076"/>
          <ac:picMkLst>
            <pc:docMk/>
            <pc:sldMk cId="4248150909" sldId="839"/>
            <ac:picMk id="16" creationId="{C2954838-DED7-4902-83D8-D643307E378D}"/>
          </ac:picMkLst>
        </pc:picChg>
        <pc:picChg chg="add del mod">
          <ac:chgData name="Adrian Scrase" userId="c433f16e-0562-4556-87af-24c4f609effe" providerId="ADAL" clId="{762ADB30-F198-4B46-AA53-CB2FEA0158DA}" dt="2021-04-20T09:26:56.586" v="178" actId="478"/>
          <ac:picMkLst>
            <pc:docMk/>
            <pc:sldMk cId="4248150909" sldId="839"/>
            <ac:picMk id="17" creationId="{DE6E0F63-1FA7-4A5D-9B07-B6BFE3D67BD6}"/>
          </ac:picMkLst>
        </pc:picChg>
        <pc:cxnChg chg="del">
          <ac:chgData name="Adrian Scrase" userId="c433f16e-0562-4556-87af-24c4f609effe" providerId="ADAL" clId="{762ADB30-F198-4B46-AA53-CB2FEA0158DA}" dt="2021-04-20T09:24:50.381" v="163" actId="478"/>
          <ac:cxnSpMkLst>
            <pc:docMk/>
            <pc:sldMk cId="4248150909" sldId="839"/>
            <ac:cxnSpMk id="3" creationId="{6B8AF63C-B1BB-4A7D-95B6-C1D54EC55CAC}"/>
          </ac:cxnSpMkLst>
        </pc:cxnChg>
        <pc:cxnChg chg="del">
          <ac:chgData name="Adrian Scrase" userId="c433f16e-0562-4556-87af-24c4f609effe" providerId="ADAL" clId="{762ADB30-F198-4B46-AA53-CB2FEA0158DA}" dt="2021-04-20T09:24:52.519" v="164" actId="478"/>
          <ac:cxnSpMkLst>
            <pc:docMk/>
            <pc:sldMk cId="4248150909" sldId="839"/>
            <ac:cxnSpMk id="19" creationId="{AFD75A1D-1126-4D74-BD57-9C9A9D6A0C36}"/>
          </ac:cxnSpMkLst>
        </pc:cxnChg>
      </pc:sldChg>
      <pc:sldChg chg="addSp delSp 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1345506811" sldId="903"/>
        </pc:sldMkLst>
        <pc:picChg chg="add mod">
          <ac:chgData name="Adrian Scrase" userId="c433f16e-0562-4556-87af-24c4f609effe" providerId="ADAL" clId="{762ADB30-F198-4B46-AA53-CB2FEA0158DA}" dt="2021-04-21T09:57:41.207" v="321" actId="1076"/>
          <ac:picMkLst>
            <pc:docMk/>
            <pc:sldMk cId="1345506811" sldId="903"/>
            <ac:picMk id="1026" creationId="{F76BF98E-6A5A-4DFD-A42F-6A6AB23F3D41}"/>
          </ac:picMkLst>
        </pc:picChg>
        <pc:picChg chg="del">
          <ac:chgData name="Adrian Scrase" userId="c433f16e-0562-4556-87af-24c4f609effe" providerId="ADAL" clId="{762ADB30-F198-4B46-AA53-CB2FEA0158DA}" dt="2021-04-21T09:57:16.858" v="316" actId="478"/>
          <ac:picMkLst>
            <pc:docMk/>
            <pc:sldMk cId="1345506811" sldId="903"/>
            <ac:picMk id="121856" creationId="{54AB7E21-E61B-4E1C-9B3D-F58163D57F23}"/>
          </ac:picMkLst>
        </pc:picChg>
      </pc:sldChg>
      <pc:sldChg chg="addSp modSp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310551097" sldId="915"/>
        </pc:sldMkLst>
        <pc:spChg chg="mod">
          <ac:chgData name="Adrian Scrase" userId="c433f16e-0562-4556-87af-24c4f609effe" providerId="ADAL" clId="{762ADB30-F198-4B46-AA53-CB2FEA0158DA}" dt="2021-04-21T13:11:34.828" v="2139" actId="27636"/>
          <ac:spMkLst>
            <pc:docMk/>
            <pc:sldMk cId="310551097" sldId="915"/>
            <ac:spMk id="18435" creationId="{00000000-0000-0000-0000-000000000000}"/>
          </ac:spMkLst>
        </pc:spChg>
        <pc:picChg chg="add mod">
          <ac:chgData name="Adrian Scrase" userId="c433f16e-0562-4556-87af-24c4f609effe" providerId="ADAL" clId="{762ADB30-F198-4B46-AA53-CB2FEA0158DA}" dt="2021-04-21T13:11:27.395" v="2137" actId="14100"/>
          <ac:picMkLst>
            <pc:docMk/>
            <pc:sldMk cId="310551097" sldId="915"/>
            <ac:picMk id="2" creationId="{1B081ED4-4568-4762-A389-6922ECFF0755}"/>
          </ac:picMkLst>
        </pc:picChg>
      </pc:sldChg>
      <pc:sldChg chg="addSp delSp modSp mod ord modTransition">
        <pc:chgData name="Adrian Scrase" userId="c433f16e-0562-4556-87af-24c4f609effe" providerId="ADAL" clId="{762ADB30-F198-4B46-AA53-CB2FEA0158DA}" dt="2021-04-21T13:32:07.813" v="3510"/>
        <pc:sldMkLst>
          <pc:docMk/>
          <pc:sldMk cId="870318788" sldId="916"/>
        </pc:sldMkLst>
        <pc:spChg chg="del mod">
          <ac:chgData name="Adrian Scrase" userId="c433f16e-0562-4556-87af-24c4f609effe" providerId="ADAL" clId="{762ADB30-F198-4B46-AA53-CB2FEA0158DA}" dt="2021-04-21T10:05:21.400" v="567" actId="478"/>
          <ac:spMkLst>
            <pc:docMk/>
            <pc:sldMk cId="870318788" sldId="916"/>
            <ac:spMk id="3" creationId="{730707D0-0D08-47ED-9A21-298AA3068229}"/>
          </ac:spMkLst>
        </pc:spChg>
        <pc:spChg chg="del mod">
          <ac:chgData name="Adrian Scrase" userId="c433f16e-0562-4556-87af-24c4f609effe" providerId="ADAL" clId="{762ADB30-F198-4B46-AA53-CB2FEA0158DA}" dt="2021-04-21T10:04:08.175" v="562" actId="478"/>
          <ac:spMkLst>
            <pc:docMk/>
            <pc:sldMk cId="870318788" sldId="916"/>
            <ac:spMk id="6" creationId="{B7438353-3818-477B-AB82-77272B1E4931}"/>
          </ac:spMkLst>
        </pc:spChg>
        <pc:spChg chg="add mod">
          <ac:chgData name="Adrian Scrase" userId="c433f16e-0562-4556-87af-24c4f609effe" providerId="ADAL" clId="{762ADB30-F198-4B46-AA53-CB2FEA0158DA}" dt="2021-04-21T10:06:28.834" v="601" actId="1076"/>
          <ac:spMkLst>
            <pc:docMk/>
            <pc:sldMk cId="870318788" sldId="916"/>
            <ac:spMk id="8" creationId="{E017D337-09AF-48CA-A25A-D77C0960B293}"/>
          </ac:spMkLst>
        </pc:spChg>
        <pc:graphicFrameChg chg="del">
          <ac:chgData name="Adrian Scrase" userId="c433f16e-0562-4556-87af-24c4f609effe" providerId="ADAL" clId="{762ADB30-F198-4B46-AA53-CB2FEA0158DA}" dt="2021-04-21T10:03:49.362" v="558" actId="478"/>
          <ac:graphicFrameMkLst>
            <pc:docMk/>
            <pc:sldMk cId="870318788" sldId="916"/>
            <ac:graphicFrameMk id="5" creationId="{E2E2D708-C6FC-4542-AA0E-29AB862639C9}"/>
          </ac:graphicFrameMkLst>
        </pc:graphicFrameChg>
        <pc:graphicFrameChg chg="add mod">
          <ac:chgData name="Adrian Scrase" userId="c433f16e-0562-4556-87af-24c4f609effe" providerId="ADAL" clId="{762ADB30-F198-4B46-AA53-CB2FEA0158DA}" dt="2021-04-21T10:04:12.656" v="563" actId="1076"/>
          <ac:graphicFrameMkLst>
            <pc:docMk/>
            <pc:sldMk cId="870318788" sldId="916"/>
            <ac:graphicFrameMk id="7" creationId="{E94F49FA-1901-4DA6-8786-AF9DAB5A79D6}"/>
          </ac:graphicFrameMkLst>
        </pc:graphicFrameChg>
      </pc:sldChg>
      <pc:sldChg chg="del">
        <pc:chgData name="Adrian Scrase" userId="c433f16e-0562-4556-87af-24c4f609effe" providerId="ADAL" clId="{762ADB30-F198-4B46-AA53-CB2FEA0158DA}" dt="2021-04-21T09:55:42.677" v="315" actId="47"/>
        <pc:sldMkLst>
          <pc:docMk/>
          <pc:sldMk cId="1196452296" sldId="917"/>
        </pc:sldMkLst>
      </pc:sldChg>
      <pc:sldChg chg="delSp modSp add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2509127599" sldId="917"/>
        </pc:sldMkLst>
        <pc:spChg chg="mod">
          <ac:chgData name="Adrian Scrase" userId="c433f16e-0562-4556-87af-24c4f609effe" providerId="ADAL" clId="{762ADB30-F198-4B46-AA53-CB2FEA0158DA}" dt="2021-04-21T09:59:21.726" v="346" actId="20577"/>
          <ac:spMkLst>
            <pc:docMk/>
            <pc:sldMk cId="2509127599" sldId="917"/>
            <ac:spMk id="7" creationId="{30137308-5691-4735-90DE-A25E117BA311}"/>
          </ac:spMkLst>
        </pc:spChg>
        <pc:spChg chg="mod">
          <ac:chgData name="Adrian Scrase" userId="c433f16e-0562-4556-87af-24c4f609effe" providerId="ADAL" clId="{762ADB30-F198-4B46-AA53-CB2FEA0158DA}" dt="2021-04-21T10:01:04.723" v="543" actId="14100"/>
          <ac:spMkLst>
            <pc:docMk/>
            <pc:sldMk cId="2509127599" sldId="917"/>
            <ac:spMk id="12" creationId="{13BEE667-5AF7-4119-97BD-3EE673106AAC}"/>
          </ac:spMkLst>
        </pc:spChg>
        <pc:spChg chg="del">
          <ac:chgData name="Adrian Scrase" userId="c433f16e-0562-4556-87af-24c4f609effe" providerId="ADAL" clId="{762ADB30-F198-4B46-AA53-CB2FEA0158DA}" dt="2021-04-21T09:59:28.994" v="348" actId="478"/>
          <ac:spMkLst>
            <pc:docMk/>
            <pc:sldMk cId="2509127599" sldId="917"/>
            <ac:spMk id="18" creationId="{25BA9D68-0E35-4253-B42A-9CF5088B9FB3}"/>
          </ac:spMkLst>
        </pc:spChg>
        <pc:picChg chg="del">
          <ac:chgData name="Adrian Scrase" userId="c433f16e-0562-4556-87af-24c4f609effe" providerId="ADAL" clId="{762ADB30-F198-4B46-AA53-CB2FEA0158DA}" dt="2021-04-21T09:59:24.883" v="347" actId="478"/>
          <ac:picMkLst>
            <pc:docMk/>
            <pc:sldMk cId="2509127599" sldId="917"/>
            <ac:picMk id="14" creationId="{C5924933-9F0F-479E-97CB-ACAED0CD24B7}"/>
          </ac:picMkLst>
        </pc:picChg>
        <pc:picChg chg="del">
          <ac:chgData name="Adrian Scrase" userId="c433f16e-0562-4556-87af-24c4f609effe" providerId="ADAL" clId="{762ADB30-F198-4B46-AA53-CB2FEA0158DA}" dt="2021-04-21T09:59:31.507" v="349" actId="478"/>
          <ac:picMkLst>
            <pc:docMk/>
            <pc:sldMk cId="2509127599" sldId="917"/>
            <ac:picMk id="16" creationId="{C2954838-DED7-4902-83D8-D643307E378D}"/>
          </ac:picMkLst>
        </pc:picChg>
      </pc:sldChg>
      <pc:sldChg chg="addSp delSp modSp add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523772192" sldId="918"/>
        </pc:sldMkLst>
        <pc:spChg chg="del">
          <ac:chgData name="Adrian Scrase" userId="c433f16e-0562-4556-87af-24c4f609effe" providerId="ADAL" clId="{762ADB30-F198-4B46-AA53-CB2FEA0158DA}" dt="2021-04-21T11:51:42.188" v="1682" actId="478"/>
          <ac:spMkLst>
            <pc:docMk/>
            <pc:sldMk cId="523772192" sldId="918"/>
            <ac:spMk id="8" creationId="{E017D337-09AF-48CA-A25A-D77C0960B293}"/>
          </ac:spMkLst>
        </pc:spChg>
        <pc:spChg chg="add mod">
          <ac:chgData name="Adrian Scrase" userId="c433f16e-0562-4556-87af-24c4f609effe" providerId="ADAL" clId="{762ADB30-F198-4B46-AA53-CB2FEA0158DA}" dt="2021-04-21T11:52:39.253" v="1688" actId="1076"/>
          <ac:spMkLst>
            <pc:docMk/>
            <pc:sldMk cId="523772192" sldId="918"/>
            <ac:spMk id="9" creationId="{3E757D51-22FA-4E4F-B018-20B405926B9E}"/>
          </ac:spMkLst>
        </pc:spChg>
        <pc:spChg chg="mod">
          <ac:chgData name="Adrian Scrase" userId="c433f16e-0562-4556-87af-24c4f609effe" providerId="ADAL" clId="{762ADB30-F198-4B46-AA53-CB2FEA0158DA}" dt="2021-04-21T11:57:26.702" v="1797" actId="6549"/>
          <ac:spMkLst>
            <pc:docMk/>
            <pc:sldMk cId="523772192" sldId="918"/>
            <ac:spMk id="20483" creationId="{00000000-0000-0000-0000-000000000000}"/>
          </ac:spMkLst>
        </pc:spChg>
        <pc:graphicFrameChg chg="add mod">
          <ac:chgData name="Adrian Scrase" userId="c433f16e-0562-4556-87af-24c4f609effe" providerId="ADAL" clId="{762ADB30-F198-4B46-AA53-CB2FEA0158DA}" dt="2021-04-21T11:52:01.841" v="1684" actId="1076"/>
          <ac:graphicFrameMkLst>
            <pc:docMk/>
            <pc:sldMk cId="523772192" sldId="918"/>
            <ac:graphicFrameMk id="5" creationId="{758CC5ED-83C5-4025-9EB2-14BA334E67E7}"/>
          </ac:graphicFrameMkLst>
        </pc:graphicFrameChg>
        <pc:graphicFrameChg chg="add del mod">
          <ac:chgData name="Adrian Scrase" userId="c433f16e-0562-4556-87af-24c4f609effe" providerId="ADAL" clId="{762ADB30-F198-4B46-AA53-CB2FEA0158DA}" dt="2021-04-21T11:52:19.518" v="1686"/>
          <ac:graphicFrameMkLst>
            <pc:docMk/>
            <pc:sldMk cId="523772192" sldId="918"/>
            <ac:graphicFrameMk id="6" creationId="{CC241CBB-9943-4165-8637-16946D0B002B}"/>
          </ac:graphicFrameMkLst>
        </pc:graphicFrameChg>
        <pc:graphicFrameChg chg="del">
          <ac:chgData name="Adrian Scrase" userId="c433f16e-0562-4556-87af-24c4f609effe" providerId="ADAL" clId="{762ADB30-F198-4B46-AA53-CB2FEA0158DA}" dt="2021-04-21T11:51:37.224" v="1681" actId="478"/>
          <ac:graphicFrameMkLst>
            <pc:docMk/>
            <pc:sldMk cId="523772192" sldId="918"/>
            <ac:graphicFrameMk id="7" creationId="{E94F49FA-1901-4DA6-8786-AF9DAB5A79D6}"/>
          </ac:graphicFrameMkLst>
        </pc:graphicFrameChg>
      </pc:sldChg>
      <pc:sldChg chg="addSp delSp modSp add mod modTransition">
        <pc:chgData name="Adrian Scrase" userId="c433f16e-0562-4556-87af-24c4f609effe" providerId="ADAL" clId="{762ADB30-F198-4B46-AA53-CB2FEA0158DA}" dt="2021-04-21T13:35:20.946" v="3516" actId="20577"/>
        <pc:sldMkLst>
          <pc:docMk/>
          <pc:sldMk cId="1953063299" sldId="919"/>
        </pc:sldMkLst>
        <pc:spChg chg="add del mod">
          <ac:chgData name="Adrian Scrase" userId="c433f16e-0562-4556-87af-24c4f609effe" providerId="ADAL" clId="{762ADB30-F198-4B46-AA53-CB2FEA0158DA}" dt="2021-04-21T11:58:01.163" v="1801" actId="478"/>
          <ac:spMkLst>
            <pc:docMk/>
            <pc:sldMk cId="1953063299" sldId="919"/>
            <ac:spMk id="3" creationId="{493C0C30-1BDA-42A6-8265-A650C4B7B8B9}"/>
          </ac:spMkLst>
        </pc:spChg>
        <pc:spChg chg="add mod">
          <ac:chgData name="Adrian Scrase" userId="c433f16e-0562-4556-87af-24c4f609effe" providerId="ADAL" clId="{762ADB30-F198-4B46-AA53-CB2FEA0158DA}" dt="2021-04-21T12:02:58.089" v="1856" actId="20577"/>
          <ac:spMkLst>
            <pc:docMk/>
            <pc:sldMk cId="1953063299" sldId="919"/>
            <ac:spMk id="6" creationId="{6B966D80-DB9F-4838-B692-AB344DA40EE6}"/>
          </ac:spMkLst>
        </pc:spChg>
        <pc:spChg chg="mod">
          <ac:chgData name="Adrian Scrase" userId="c433f16e-0562-4556-87af-24c4f609effe" providerId="ADAL" clId="{762ADB30-F198-4B46-AA53-CB2FEA0158DA}" dt="2021-04-21T13:35:20.946" v="3516" actId="20577"/>
          <ac:spMkLst>
            <pc:docMk/>
            <pc:sldMk cId="1953063299" sldId="919"/>
            <ac:spMk id="18434" creationId="{00000000-0000-0000-0000-000000000000}"/>
          </ac:spMkLst>
        </pc:spChg>
        <pc:spChg chg="del mod">
          <ac:chgData name="Adrian Scrase" userId="c433f16e-0562-4556-87af-24c4f609effe" providerId="ADAL" clId="{762ADB30-F198-4B46-AA53-CB2FEA0158DA}" dt="2021-04-21T11:57:57.118" v="1800" actId="478"/>
          <ac:spMkLst>
            <pc:docMk/>
            <pc:sldMk cId="1953063299" sldId="919"/>
            <ac:spMk id="18435" creationId="{00000000-0000-0000-0000-000000000000}"/>
          </ac:spMkLst>
        </pc:spChg>
      </pc:sldChg>
      <pc:sldChg chg="addSp delSp modSp add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3828033004" sldId="920"/>
        </pc:sldMkLst>
        <pc:spChg chg="add mod">
          <ac:chgData name="Adrian Scrase" userId="c433f16e-0562-4556-87af-24c4f609effe" providerId="ADAL" clId="{762ADB30-F198-4B46-AA53-CB2FEA0158DA}" dt="2021-04-21T12:14:54.318" v="2061" actId="5793"/>
          <ac:spMkLst>
            <pc:docMk/>
            <pc:sldMk cId="3828033004" sldId="920"/>
            <ac:spMk id="4" creationId="{7BCF8E52-166C-4395-94C3-E149E15C8B53}"/>
          </ac:spMkLst>
        </pc:spChg>
        <pc:spChg chg="del">
          <ac:chgData name="Adrian Scrase" userId="c433f16e-0562-4556-87af-24c4f609effe" providerId="ADAL" clId="{762ADB30-F198-4B46-AA53-CB2FEA0158DA}" dt="2021-04-21T11:59:39.264" v="1841" actId="478"/>
          <ac:spMkLst>
            <pc:docMk/>
            <pc:sldMk cId="3828033004" sldId="920"/>
            <ac:spMk id="6" creationId="{6B966D80-DB9F-4838-B692-AB344DA40EE6}"/>
          </ac:spMkLst>
        </pc:spChg>
        <pc:spChg chg="mod">
          <ac:chgData name="Adrian Scrase" userId="c433f16e-0562-4556-87af-24c4f609effe" providerId="ADAL" clId="{762ADB30-F198-4B46-AA53-CB2FEA0158DA}" dt="2021-04-21T12:16:17.095" v="2099" actId="20577"/>
          <ac:spMkLst>
            <pc:docMk/>
            <pc:sldMk cId="3828033004" sldId="920"/>
            <ac:spMk id="18434" creationId="{00000000-0000-0000-0000-000000000000}"/>
          </ac:spMkLst>
        </pc:spChg>
      </pc:sldChg>
      <pc:sldChg chg="addSp delSp modSp new mod modTransition">
        <pc:chgData name="Adrian Scrase" userId="c433f16e-0562-4556-87af-24c4f609effe" providerId="ADAL" clId="{762ADB30-F198-4B46-AA53-CB2FEA0158DA}" dt="2021-04-21T13:32:07.813" v="3510"/>
        <pc:sldMkLst>
          <pc:docMk/>
          <pc:sldMk cId="4277541614" sldId="921"/>
        </pc:sldMkLst>
        <pc:spChg chg="mod">
          <ac:chgData name="Adrian Scrase" userId="c433f16e-0562-4556-87af-24c4f609effe" providerId="ADAL" clId="{762ADB30-F198-4B46-AA53-CB2FEA0158DA}" dt="2021-04-21T12:16:58.052" v="2100" actId="255"/>
          <ac:spMkLst>
            <pc:docMk/>
            <pc:sldMk cId="4277541614" sldId="921"/>
            <ac:spMk id="2" creationId="{082BD5A0-6496-42AA-98EF-64C383A05CD8}"/>
          </ac:spMkLst>
        </pc:spChg>
        <pc:spChg chg="del">
          <ac:chgData name="Adrian Scrase" userId="c433f16e-0562-4556-87af-24c4f609effe" providerId="ADAL" clId="{762ADB30-F198-4B46-AA53-CB2FEA0158DA}" dt="2021-04-21T12:07:41.272" v="1890" actId="478"/>
          <ac:spMkLst>
            <pc:docMk/>
            <pc:sldMk cId="4277541614" sldId="921"/>
            <ac:spMk id="3" creationId="{63BB44B2-6093-4BC7-90CD-8A632E6D74BD}"/>
          </ac:spMkLst>
        </pc:spChg>
        <pc:spChg chg="add mod">
          <ac:chgData name="Adrian Scrase" userId="c433f16e-0562-4556-87af-24c4f609effe" providerId="ADAL" clId="{762ADB30-F198-4B46-AA53-CB2FEA0158DA}" dt="2021-04-21T12:07:46.372" v="1892"/>
          <ac:spMkLst>
            <pc:docMk/>
            <pc:sldMk cId="4277541614" sldId="921"/>
            <ac:spMk id="4" creationId="{9F05BFA5-E625-4803-9EC2-F3E9AE0E0FFF}"/>
          </ac:spMkLst>
        </pc:spChg>
        <pc:spChg chg="add mod">
          <ac:chgData name="Adrian Scrase" userId="c433f16e-0562-4556-87af-24c4f609effe" providerId="ADAL" clId="{762ADB30-F198-4B46-AA53-CB2FEA0158DA}" dt="2021-04-21T13:02:45.450" v="2107" actId="6549"/>
          <ac:spMkLst>
            <pc:docMk/>
            <pc:sldMk cId="4277541614" sldId="921"/>
            <ac:spMk id="5" creationId="{9F05BFA5-E625-4803-9EC2-F3E9AE0E0FFF}"/>
          </ac:spMkLst>
        </pc:spChg>
      </pc:sldChg>
      <pc:sldChg chg="modSp add del mod">
        <pc:chgData name="Adrian Scrase" userId="c433f16e-0562-4556-87af-24c4f609effe" providerId="ADAL" clId="{762ADB30-F198-4B46-AA53-CB2FEA0158DA}" dt="2021-04-21T13:12:31.013" v="2140" actId="47"/>
        <pc:sldMkLst>
          <pc:docMk/>
          <pc:sldMk cId="1146365470" sldId="922"/>
        </pc:sldMkLst>
        <pc:spChg chg="mod">
          <ac:chgData name="Adrian Scrase" userId="c433f16e-0562-4556-87af-24c4f609effe" providerId="ADAL" clId="{762ADB30-F198-4B46-AA53-CB2FEA0158DA}" dt="2021-04-21T13:05:56.991" v="2114" actId="6549"/>
          <ac:spMkLst>
            <pc:docMk/>
            <pc:sldMk cId="1146365470" sldId="922"/>
            <ac:spMk id="18435" creationId="{00000000-0000-0000-0000-000000000000}"/>
          </ac:spMkLst>
        </pc:spChg>
      </pc:sldChg>
      <pc:sldMasterChg chg="modSp mod modTransition modSldLayout">
        <pc:chgData name="Adrian Scrase" userId="c433f16e-0562-4556-87af-24c4f609effe" providerId="ADAL" clId="{762ADB30-F198-4B46-AA53-CB2FEA0158DA}" dt="2021-04-21T13:32:07.813" v="3510"/>
        <pc:sldMasterMkLst>
          <pc:docMk/>
          <pc:sldMasterMk cId="0" sldId="2147483729"/>
        </pc:sldMasterMkLst>
        <pc:spChg chg="mod">
          <ac:chgData name="Adrian Scrase" userId="c433f16e-0562-4556-87af-24c4f609effe" providerId="ADAL" clId="{762ADB30-F198-4B46-AA53-CB2FEA0158DA}" dt="2021-04-20T06:36:40.219" v="47" actId="20577"/>
          <ac:spMkLst>
            <pc:docMk/>
            <pc:sldMasterMk cId="0" sldId="2147483729"/>
            <ac:spMk id="10" creationId="{00000000-0000-0000-0000-000000000000}"/>
          </ac:spMkLst>
        </pc:spChg>
        <pc:spChg chg="mod">
          <ac:chgData name="Adrian Scrase" userId="c433f16e-0562-4556-87af-24c4f609effe" providerId="ADAL" clId="{762ADB30-F198-4B46-AA53-CB2FEA0158DA}" dt="2021-04-20T06:36:45.166" v="49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modTransition">
          <pc:chgData name="Adrian Scrase" userId="c433f16e-0562-4556-87af-24c4f609effe" providerId="ADAL" clId="{762ADB30-F198-4B46-AA53-CB2FEA0158DA}" dt="2021-04-21T13:32:07.813" v="3510"/>
          <pc:sldLayoutMkLst>
            <pc:docMk/>
            <pc:sldMasterMk cId="0" sldId="2147483729"/>
            <pc:sldLayoutMk cId="0" sldId="2147484175"/>
          </pc:sldLayoutMkLst>
        </pc:sldLayoutChg>
        <pc:sldLayoutChg chg="modTransition">
          <pc:chgData name="Adrian Scrase" userId="c433f16e-0562-4556-87af-24c4f609effe" providerId="ADAL" clId="{762ADB30-F198-4B46-AA53-CB2FEA0158DA}" dt="2021-04-21T13:32:07.813" v="3510"/>
          <pc:sldLayoutMkLst>
            <pc:docMk/>
            <pc:sldMasterMk cId="0" sldId="2147483729"/>
            <pc:sldLayoutMk cId="0" sldId="2147484176"/>
          </pc:sldLayoutMkLst>
        </pc:sldLayoutChg>
        <pc:sldLayoutChg chg="modTransition">
          <pc:chgData name="Adrian Scrase" userId="c433f16e-0562-4556-87af-24c4f609effe" providerId="ADAL" clId="{762ADB30-F198-4B46-AA53-CB2FEA0158DA}" dt="2021-04-21T13:32:07.813" v="3510"/>
          <pc:sldLayoutMkLst>
            <pc:docMk/>
            <pc:sldMasterMk cId="0" sldId="2147483729"/>
            <pc:sldLayoutMk cId="0" sldId="2147484177"/>
          </pc:sldLayoutMkLst>
        </pc:sldLayoutChg>
        <pc:sldLayoutChg chg="modTransition">
          <pc:chgData name="Adrian Scrase" userId="c433f16e-0562-4556-87af-24c4f609effe" providerId="ADAL" clId="{762ADB30-F198-4B46-AA53-CB2FEA0158DA}" dt="2021-04-21T13:32:07.813" v="3510"/>
          <pc:sldLayoutMkLst>
            <pc:docMk/>
            <pc:sldMasterMk cId="0" sldId="2147483729"/>
            <pc:sldLayoutMk cId="3440976357" sldId="2147484179"/>
          </pc:sldLayoutMkLst>
        </pc:sldLayoutChg>
        <pc:sldLayoutChg chg="modTransition">
          <pc:chgData name="Adrian Scrase" userId="c433f16e-0562-4556-87af-24c4f609effe" providerId="ADAL" clId="{762ADB30-F198-4B46-AA53-CB2FEA0158DA}" dt="2021-04-21T13:32:07.813" v="3510"/>
          <pc:sldLayoutMkLst>
            <pc:docMk/>
            <pc:sldMasterMk cId="0" sldId="2147483729"/>
            <pc:sldLayoutMk cId="2501003580" sldId="2147484180"/>
          </pc:sldLayoutMkLst>
        </pc:sldLayoutChg>
        <pc:sldLayoutChg chg="modTransition">
          <pc:chgData name="Adrian Scrase" userId="c433f16e-0562-4556-87af-24c4f609effe" providerId="ADAL" clId="{762ADB30-F198-4B46-AA53-CB2FEA0158DA}" dt="2021-04-21T13:32:07.813" v="3510"/>
          <pc:sldLayoutMkLst>
            <pc:docMk/>
            <pc:sldMasterMk cId="0" sldId="2147483729"/>
            <pc:sldLayoutMk cId="3572634134" sldId="2147484181"/>
          </pc:sldLayoutMkLst>
        </pc:sldLayoutChg>
      </pc:sldMasterChg>
    </pc:docChg>
  </pc:docChgLst>
  <pc:docChgLst>
    <pc:chgData name="Adrian Scrase" userId="c433f16e-0562-4556-87af-24c4f609effe" providerId="ADAL" clId="{E5EB9E94-29A5-4298-BC5C-AD15503ADF95}"/>
    <pc:docChg chg="undo redo custSel addSld delSld modSld sldOrd modMainMaster">
      <pc:chgData name="Adrian Scrase" userId="c433f16e-0562-4556-87af-24c4f609effe" providerId="ADAL" clId="{E5EB9E94-29A5-4298-BC5C-AD15503ADF95}" dt="2020-09-27T10:31:36.799" v="6142" actId="6549"/>
      <pc:docMkLst>
        <pc:docMk/>
      </pc:docMkLst>
      <pc:sldChg chg="addSp delSp modSp">
        <pc:chgData name="Adrian Scrase" userId="c433f16e-0562-4556-87af-24c4f609effe" providerId="ADAL" clId="{E5EB9E94-29A5-4298-BC5C-AD15503ADF95}" dt="2020-09-23T10:04:50.021" v="1526" actId="1076"/>
        <pc:sldMkLst>
          <pc:docMk/>
          <pc:sldMk cId="2133253432" sldId="714"/>
        </pc:sldMkLst>
        <pc:spChg chg="add mod">
          <ac:chgData name="Adrian Scrase" userId="c433f16e-0562-4556-87af-24c4f609effe" providerId="ADAL" clId="{E5EB9E94-29A5-4298-BC5C-AD15503ADF95}" dt="2020-09-23T10:04:50.021" v="1526" actId="1076"/>
          <ac:spMkLst>
            <pc:docMk/>
            <pc:sldMk cId="2133253432" sldId="714"/>
            <ac:spMk id="2" creationId="{CD4ECDD1-EF4F-4078-841C-06E6FAEB47EB}"/>
          </ac:spMkLst>
        </pc:spChg>
        <pc:graphicFrameChg chg="add del mod modGraphic">
          <ac:chgData name="Adrian Scrase" userId="c433f16e-0562-4556-87af-24c4f609effe" providerId="ADAL" clId="{E5EB9E94-29A5-4298-BC5C-AD15503ADF95}" dt="2020-09-22T14:30:47.628" v="100" actId="14100"/>
          <ac:graphicFrameMkLst>
            <pc:docMk/>
            <pc:sldMk cId="2133253432" sldId="714"/>
            <ac:graphicFrameMk id="4" creationId="{6AA58F29-0A14-4ED7-BF94-7EF3DB774C51}"/>
          </ac:graphicFrameMkLst>
        </pc:graphicFrameChg>
        <pc:picChg chg="del">
          <ac:chgData name="Adrian Scrase" userId="c433f16e-0562-4556-87af-24c4f609effe" providerId="ADAL" clId="{E5EB9E94-29A5-4298-BC5C-AD15503ADF95}" dt="2020-09-22T14:28:27.857" v="91" actId="478"/>
          <ac:picMkLst>
            <pc:docMk/>
            <pc:sldMk cId="2133253432" sldId="714"/>
            <ac:picMk id="7" creationId="{C1A5BFD5-EDB0-455E-8F7F-C5F6AFFC1560}"/>
          </ac:picMkLst>
        </pc:picChg>
      </pc:sldChg>
      <pc:sldChg chg="modSp">
        <pc:chgData name="Adrian Scrase" userId="c433f16e-0562-4556-87af-24c4f609effe" providerId="ADAL" clId="{E5EB9E94-29A5-4298-BC5C-AD15503ADF95}" dt="2020-09-25T07:38:00.138" v="1579" actId="20577"/>
        <pc:sldMkLst>
          <pc:docMk/>
          <pc:sldMk cId="3116500973" sldId="789"/>
        </pc:sldMkLst>
        <pc:spChg chg="mod">
          <ac:chgData name="Adrian Scrase" userId="c433f16e-0562-4556-87af-24c4f609effe" providerId="ADAL" clId="{E5EB9E94-29A5-4298-BC5C-AD15503ADF95}" dt="2020-09-25T07:38:00.138" v="1579" actId="20577"/>
          <ac:spMkLst>
            <pc:docMk/>
            <pc:sldMk cId="3116500973" sldId="789"/>
            <ac:spMk id="5125" creationId="{00000000-0000-0000-0000-000000000000}"/>
          </ac:spMkLst>
        </pc:spChg>
      </pc:sldChg>
      <pc:sldChg chg="modSp">
        <pc:chgData name="Adrian Scrase" userId="c433f16e-0562-4556-87af-24c4f609effe" providerId="ADAL" clId="{E5EB9E94-29A5-4298-BC5C-AD15503ADF95}" dt="2020-09-27T08:11:55.687" v="4663" actId="20577"/>
        <pc:sldMkLst>
          <pc:docMk/>
          <pc:sldMk cId="3698243057" sldId="790"/>
        </pc:sldMkLst>
        <pc:spChg chg="mod">
          <ac:chgData name="Adrian Scrase" userId="c433f16e-0562-4556-87af-24c4f609effe" providerId="ADAL" clId="{E5EB9E94-29A5-4298-BC5C-AD15503ADF95}" dt="2020-09-27T08:11:55.687" v="4663" actId="20577"/>
          <ac:spMkLst>
            <pc:docMk/>
            <pc:sldMk cId="3698243057" sldId="790"/>
            <ac:spMk id="7171" creationId="{00000000-0000-0000-0000-000000000000}"/>
          </ac:spMkLst>
        </pc:spChg>
      </pc:sldChg>
      <pc:sldChg chg="modSp">
        <pc:chgData name="Adrian Scrase" userId="c433f16e-0562-4556-87af-24c4f609effe" providerId="ADAL" clId="{E5EB9E94-29A5-4298-BC5C-AD15503ADF95}" dt="2020-09-27T08:12:54.919" v="4709" actId="6549"/>
        <pc:sldMkLst>
          <pc:docMk/>
          <pc:sldMk cId="3709998422" sldId="795"/>
        </pc:sldMkLst>
        <pc:spChg chg="mod">
          <ac:chgData name="Adrian Scrase" userId="c433f16e-0562-4556-87af-24c4f609effe" providerId="ADAL" clId="{E5EB9E94-29A5-4298-BC5C-AD15503ADF95}" dt="2020-09-27T08:12:54.919" v="4709" actId="6549"/>
          <ac:spMkLst>
            <pc:docMk/>
            <pc:sldMk cId="3709998422" sldId="795"/>
            <ac:spMk id="13316" creationId="{00000000-0000-0000-0000-000000000000}"/>
          </ac:spMkLst>
        </pc:spChg>
      </pc:sldChg>
      <pc:sldChg chg="modSp mod">
        <pc:chgData name="Adrian Scrase" userId="c433f16e-0562-4556-87af-24c4f609effe" providerId="ADAL" clId="{E5EB9E94-29A5-4298-BC5C-AD15503ADF95}" dt="2020-09-22T10:03:45.868" v="78" actId="20577"/>
        <pc:sldMkLst>
          <pc:docMk/>
          <pc:sldMk cId="624932568" sldId="796"/>
        </pc:sldMkLst>
        <pc:spChg chg="mod">
          <ac:chgData name="Adrian Scrase" userId="c433f16e-0562-4556-87af-24c4f609effe" providerId="ADAL" clId="{E5EB9E94-29A5-4298-BC5C-AD15503ADF95}" dt="2020-09-22T09:52:12.823" v="69" actId="20577"/>
          <ac:spMkLst>
            <pc:docMk/>
            <pc:sldMk cId="624932568" sldId="796"/>
            <ac:spMk id="14341" creationId="{00000000-0000-0000-0000-000000000000}"/>
          </ac:spMkLst>
        </pc:spChg>
        <pc:spChg chg="mod">
          <ac:chgData name="Adrian Scrase" userId="c433f16e-0562-4556-87af-24c4f609effe" providerId="ADAL" clId="{E5EB9E94-29A5-4298-BC5C-AD15503ADF95}" dt="2020-09-22T10:03:45.868" v="78" actId="20577"/>
          <ac:spMkLst>
            <pc:docMk/>
            <pc:sldMk cId="624932568" sldId="796"/>
            <ac:spMk id="14342" creationId="{00000000-0000-0000-0000-000000000000}"/>
          </ac:spMkLst>
        </pc:spChg>
        <pc:spChg chg="mod">
          <ac:chgData name="Adrian Scrase" userId="c433f16e-0562-4556-87af-24c4f609effe" providerId="ADAL" clId="{E5EB9E94-29A5-4298-BC5C-AD15503ADF95}" dt="2020-09-22T09:52:00.022" v="63" actId="20577"/>
          <ac:spMkLst>
            <pc:docMk/>
            <pc:sldMk cId="624932568" sldId="796"/>
            <ac:spMk id="323588" creationId="{00000000-0000-0000-0000-000000000000}"/>
          </ac:spMkLst>
        </pc:spChg>
        <pc:graphicFrameChg chg="mod">
          <ac:chgData name="Adrian Scrase" userId="c433f16e-0562-4556-87af-24c4f609effe" providerId="ADAL" clId="{E5EB9E94-29A5-4298-BC5C-AD15503ADF95}" dt="2020-09-22T09:52:27.677" v="70" actId="14100"/>
          <ac:graphicFrameMkLst>
            <pc:docMk/>
            <pc:sldMk cId="624932568" sldId="796"/>
            <ac:graphicFrameMk id="2" creationId="{00000000-0000-0000-0000-000000000000}"/>
          </ac:graphicFrameMkLst>
        </pc:graphicFrameChg>
      </pc:sldChg>
      <pc:sldChg chg="modSp">
        <pc:chgData name="Adrian Scrase" userId="c433f16e-0562-4556-87af-24c4f609effe" providerId="ADAL" clId="{E5EB9E94-29A5-4298-BC5C-AD15503ADF95}" dt="2020-09-25T07:53:28.635" v="3514" actId="1076"/>
        <pc:sldMkLst>
          <pc:docMk/>
          <pc:sldMk cId="1433287252" sldId="797"/>
        </pc:sldMkLst>
        <pc:spChg chg="mod">
          <ac:chgData name="Adrian Scrase" userId="c433f16e-0562-4556-87af-24c4f609effe" providerId="ADAL" clId="{E5EB9E94-29A5-4298-BC5C-AD15503ADF95}" dt="2020-09-22T10:03:37.473" v="76" actId="20577"/>
          <ac:spMkLst>
            <pc:docMk/>
            <pc:sldMk cId="1433287252" sldId="797"/>
            <ac:spMk id="15379" creationId="{00000000-0000-0000-0000-000000000000}"/>
          </ac:spMkLst>
        </pc:spChg>
        <pc:graphicFrameChg chg="mod modGraphic">
          <ac:chgData name="Adrian Scrase" userId="c433f16e-0562-4556-87af-24c4f609effe" providerId="ADAL" clId="{E5EB9E94-29A5-4298-BC5C-AD15503ADF95}" dt="2020-09-25T07:53:28.635" v="3514" actId="1076"/>
          <ac:graphicFrameMkLst>
            <pc:docMk/>
            <pc:sldMk cId="1433287252" sldId="797"/>
            <ac:graphicFrameMk id="7" creationId="{00000000-0000-0000-0000-000000000000}"/>
          </ac:graphicFrameMkLst>
        </pc:graphicFrameChg>
      </pc:sldChg>
      <pc:sldChg chg="modSp mod">
        <pc:chgData name="Adrian Scrase" userId="c433f16e-0562-4556-87af-24c4f609effe" providerId="ADAL" clId="{E5EB9E94-29A5-4298-BC5C-AD15503ADF95}" dt="2020-09-22T10:13:41.122" v="90" actId="20577"/>
        <pc:sldMkLst>
          <pc:docMk/>
          <pc:sldMk cId="3018594196" sldId="798"/>
        </pc:sldMkLst>
        <pc:spChg chg="mod">
          <ac:chgData name="Adrian Scrase" userId="c433f16e-0562-4556-87af-24c4f609effe" providerId="ADAL" clId="{E5EB9E94-29A5-4298-BC5C-AD15503ADF95}" dt="2020-09-22T10:13:41.122" v="90" actId="20577"/>
          <ac:spMkLst>
            <pc:docMk/>
            <pc:sldMk cId="3018594196" sldId="798"/>
            <ac:spMk id="16386" creationId="{00000000-0000-0000-0000-000000000000}"/>
          </ac:spMkLst>
        </pc:spChg>
      </pc:sldChg>
      <pc:sldChg chg="modSp">
        <pc:chgData name="Adrian Scrase" userId="c433f16e-0562-4556-87af-24c4f609effe" providerId="ADAL" clId="{E5EB9E94-29A5-4298-BC5C-AD15503ADF95}" dt="2020-09-27T10:31:36.799" v="6142" actId="6549"/>
        <pc:sldMkLst>
          <pc:docMk/>
          <pc:sldMk cId="3440102656" sldId="800"/>
        </pc:sldMkLst>
        <pc:spChg chg="mod">
          <ac:chgData name="Adrian Scrase" userId="c433f16e-0562-4556-87af-24c4f609effe" providerId="ADAL" clId="{E5EB9E94-29A5-4298-BC5C-AD15503ADF95}" dt="2020-09-27T10:31:36.799" v="6142" actId="6549"/>
          <ac:spMkLst>
            <pc:docMk/>
            <pc:sldMk cId="3440102656" sldId="800"/>
            <ac:spMk id="18435" creationId="{00000000-0000-0000-0000-000000000000}"/>
          </ac:spMkLst>
        </pc:spChg>
      </pc:sldChg>
      <pc:sldChg chg="addSp delSp modSp">
        <pc:chgData name="Adrian Scrase" userId="c433f16e-0562-4556-87af-24c4f609effe" providerId="ADAL" clId="{E5EB9E94-29A5-4298-BC5C-AD15503ADF95}" dt="2020-09-23T09:58:01.029" v="1443" actId="1076"/>
        <pc:sldMkLst>
          <pc:docMk/>
          <pc:sldMk cId="4248150909" sldId="839"/>
        </pc:sldMkLst>
        <pc:spChg chg="mod">
          <ac:chgData name="Adrian Scrase" userId="c433f16e-0562-4556-87af-24c4f609effe" providerId="ADAL" clId="{E5EB9E94-29A5-4298-BC5C-AD15503ADF95}" dt="2020-09-23T09:40:21.833" v="994" actId="20577"/>
          <ac:spMkLst>
            <pc:docMk/>
            <pc:sldMk cId="4248150909" sldId="839"/>
            <ac:spMk id="7" creationId="{30137308-5691-4735-90DE-A25E117BA311}"/>
          </ac:spMkLst>
        </pc:spChg>
        <pc:spChg chg="mod">
          <ac:chgData name="Adrian Scrase" userId="c433f16e-0562-4556-87af-24c4f609effe" providerId="ADAL" clId="{E5EB9E94-29A5-4298-BC5C-AD15503ADF95}" dt="2020-09-23T09:54:19.362" v="1428" actId="6549"/>
          <ac:spMkLst>
            <pc:docMk/>
            <pc:sldMk cId="4248150909" sldId="839"/>
            <ac:spMk id="8" creationId="{5CA66607-C9DF-4820-B5E4-59DA7C6DE88E}"/>
          </ac:spMkLst>
        </pc:spChg>
        <pc:spChg chg="del">
          <ac:chgData name="Adrian Scrase" userId="c433f16e-0562-4556-87af-24c4f609effe" providerId="ADAL" clId="{E5EB9E94-29A5-4298-BC5C-AD15503ADF95}" dt="2020-09-23T09:40:40.398" v="1000" actId="478"/>
          <ac:spMkLst>
            <pc:docMk/>
            <pc:sldMk cId="4248150909" sldId="839"/>
            <ac:spMk id="16" creationId="{F3C51672-8F21-4A8B-9126-9FF291D70418}"/>
          </ac:spMkLst>
        </pc:spChg>
        <pc:spChg chg="del">
          <ac:chgData name="Adrian Scrase" userId="c433f16e-0562-4556-87af-24c4f609effe" providerId="ADAL" clId="{E5EB9E94-29A5-4298-BC5C-AD15503ADF95}" dt="2020-09-23T09:40:33.810" v="998" actId="478"/>
          <ac:spMkLst>
            <pc:docMk/>
            <pc:sldMk cId="4248150909" sldId="839"/>
            <ac:spMk id="17" creationId="{41F2D586-74C3-40F4-929E-1E2A61A082DE}"/>
          </ac:spMkLst>
        </pc:spChg>
        <pc:spChg chg="del">
          <ac:chgData name="Adrian Scrase" userId="c433f16e-0562-4556-87af-24c4f609effe" providerId="ADAL" clId="{E5EB9E94-29A5-4298-BC5C-AD15503ADF95}" dt="2020-09-23T09:40:37.539" v="999" actId="478"/>
          <ac:spMkLst>
            <pc:docMk/>
            <pc:sldMk cId="4248150909" sldId="839"/>
            <ac:spMk id="18" creationId="{B0608805-4CA1-4AC2-8D72-97233AA47EB0}"/>
          </ac:spMkLst>
        </pc:spChg>
        <pc:spChg chg="add mod">
          <ac:chgData name="Adrian Scrase" userId="c433f16e-0562-4556-87af-24c4f609effe" providerId="ADAL" clId="{E5EB9E94-29A5-4298-BC5C-AD15503ADF95}" dt="2020-09-23T09:57:56.182" v="1442" actId="1076"/>
          <ac:spMkLst>
            <pc:docMk/>
            <pc:sldMk cId="4248150909" sldId="839"/>
            <ac:spMk id="22" creationId="{04DAB5C2-D759-4309-9F47-8B8EDD9529A6}"/>
          </ac:spMkLst>
        </pc:spChg>
        <pc:spChg chg="add mod">
          <ac:chgData name="Adrian Scrase" userId="c433f16e-0562-4556-87af-24c4f609effe" providerId="ADAL" clId="{E5EB9E94-29A5-4298-BC5C-AD15503ADF95}" dt="2020-09-23T09:58:01.029" v="1443" actId="1076"/>
          <ac:spMkLst>
            <pc:docMk/>
            <pc:sldMk cId="4248150909" sldId="839"/>
            <ac:spMk id="23" creationId="{4A502DDF-61E7-4946-BA4F-934C1DE36C82}"/>
          </ac:spMkLst>
        </pc:spChg>
        <pc:picChg chg="del">
          <ac:chgData name="Adrian Scrase" userId="c433f16e-0562-4556-87af-24c4f609effe" providerId="ADAL" clId="{E5EB9E94-29A5-4298-BC5C-AD15503ADF95}" dt="2020-09-23T09:40:25.002" v="995" actId="478"/>
          <ac:picMkLst>
            <pc:docMk/>
            <pc:sldMk cId="4248150909" sldId="839"/>
            <ac:picMk id="10" creationId="{DD050797-C2B8-4CE9-BCA2-3947883958D8}"/>
          </ac:picMkLst>
        </pc:picChg>
        <pc:picChg chg="add mod">
          <ac:chgData name="Adrian Scrase" userId="c433f16e-0562-4556-87af-24c4f609effe" providerId="ADAL" clId="{E5EB9E94-29A5-4298-BC5C-AD15503ADF95}" dt="2020-09-23T09:41:22.213" v="1005" actId="1076"/>
          <ac:picMkLst>
            <pc:docMk/>
            <pc:sldMk cId="4248150909" sldId="839"/>
            <ac:picMk id="11" creationId="{AA9B3553-7EBA-4236-8094-0845B7FCBCDD}"/>
          </ac:picMkLst>
        </pc:picChg>
        <pc:picChg chg="del">
          <ac:chgData name="Adrian Scrase" userId="c433f16e-0562-4556-87af-24c4f609effe" providerId="ADAL" clId="{E5EB9E94-29A5-4298-BC5C-AD15503ADF95}" dt="2020-09-23T09:40:27.777" v="996" actId="478"/>
          <ac:picMkLst>
            <pc:docMk/>
            <pc:sldMk cId="4248150909" sldId="839"/>
            <ac:picMk id="12" creationId="{01162D77-FD3E-4948-A378-35BFC45FD700}"/>
          </ac:picMkLst>
        </pc:picChg>
        <pc:picChg chg="add mod">
          <ac:chgData name="Adrian Scrase" userId="c433f16e-0562-4556-87af-24c4f609effe" providerId="ADAL" clId="{E5EB9E94-29A5-4298-BC5C-AD15503ADF95}" dt="2020-09-23T09:57:42.431" v="1440" actId="1076"/>
          <ac:picMkLst>
            <pc:docMk/>
            <pc:sldMk cId="4248150909" sldId="839"/>
            <ac:picMk id="13" creationId="{5DDFF524-EAC6-48FE-92F8-545B4A6F9C12}"/>
          </ac:picMkLst>
        </pc:picChg>
        <pc:picChg chg="del">
          <ac:chgData name="Adrian Scrase" userId="c433f16e-0562-4556-87af-24c4f609effe" providerId="ADAL" clId="{E5EB9E94-29A5-4298-BC5C-AD15503ADF95}" dt="2020-09-23T09:40:30.103" v="997" actId="478"/>
          <ac:picMkLst>
            <pc:docMk/>
            <pc:sldMk cId="4248150909" sldId="839"/>
            <ac:picMk id="14" creationId="{16F05671-D1D5-4AC9-B230-B4814BF7FDAC}"/>
          </ac:picMkLst>
        </pc:picChg>
        <pc:picChg chg="add mod">
          <ac:chgData name="Adrian Scrase" userId="c433f16e-0562-4556-87af-24c4f609effe" providerId="ADAL" clId="{E5EB9E94-29A5-4298-BC5C-AD15503ADF95}" dt="2020-09-23T09:57:50.885" v="1441" actId="1076"/>
          <ac:picMkLst>
            <pc:docMk/>
            <pc:sldMk cId="4248150909" sldId="839"/>
            <ac:picMk id="15" creationId="{59095F90-B9DF-4A69-87A4-5782BAE80F43}"/>
          </ac:picMkLst>
        </pc:picChg>
        <pc:cxnChg chg="add mod">
          <ac:chgData name="Adrian Scrase" userId="c433f16e-0562-4556-87af-24c4f609effe" providerId="ADAL" clId="{E5EB9E94-29A5-4298-BC5C-AD15503ADF95}" dt="2020-09-23T09:47:07.707" v="1327" actId="1076"/>
          <ac:cxnSpMkLst>
            <pc:docMk/>
            <pc:sldMk cId="4248150909" sldId="839"/>
            <ac:cxnSpMk id="3" creationId="{6B8AF63C-B1BB-4A7D-95B6-C1D54EC55CAC}"/>
          </ac:cxnSpMkLst>
        </pc:cxnChg>
        <pc:cxnChg chg="add mod">
          <ac:chgData name="Adrian Scrase" userId="c433f16e-0562-4556-87af-24c4f609effe" providerId="ADAL" clId="{E5EB9E94-29A5-4298-BC5C-AD15503ADF95}" dt="2020-09-23T09:46:36.555" v="1320" actId="1076"/>
          <ac:cxnSpMkLst>
            <pc:docMk/>
            <pc:sldMk cId="4248150909" sldId="839"/>
            <ac:cxnSpMk id="19" creationId="{AFD75A1D-1126-4D74-BD57-9C9A9D6A0C36}"/>
          </ac:cxnSpMkLst>
        </pc:cxnChg>
      </pc:sldChg>
      <pc:sldChg chg="addSp delSp modSp">
        <pc:chgData name="Adrian Scrase" userId="c433f16e-0562-4556-87af-24c4f609effe" providerId="ADAL" clId="{E5EB9E94-29A5-4298-BC5C-AD15503ADF95}" dt="2020-09-23T09:57:34.167" v="1439" actId="1076"/>
        <pc:sldMkLst>
          <pc:docMk/>
          <pc:sldMk cId="1345506811" sldId="903"/>
        </pc:sldMkLst>
        <pc:grpChg chg="add del mod">
          <ac:chgData name="Adrian Scrase" userId="c433f16e-0562-4556-87af-24c4f609effe" providerId="ADAL" clId="{E5EB9E94-29A5-4298-BC5C-AD15503ADF95}" dt="2020-09-23T09:53:55.303" v="1424"/>
          <ac:grpSpMkLst>
            <pc:docMk/>
            <pc:sldMk cId="1345506811" sldId="903"/>
            <ac:grpSpMk id="4" creationId="{3B8C1BFC-43E2-4775-A6BD-582D849FF177}"/>
          </ac:grpSpMkLst>
        </pc:grpChg>
        <pc:grpChg chg="mod">
          <ac:chgData name="Adrian Scrase" userId="c433f16e-0562-4556-87af-24c4f609effe" providerId="ADAL" clId="{E5EB9E94-29A5-4298-BC5C-AD15503ADF95}" dt="2020-09-23T09:53:54.304" v="1423" actId="1076"/>
          <ac:grpSpMkLst>
            <pc:docMk/>
            <pc:sldMk cId="1345506811" sldId="903"/>
            <ac:grpSpMk id="5" creationId="{349B2E1E-25BA-43C3-8EBB-3144AC0BFD16}"/>
          </ac:grpSpMkLst>
        </pc:grpChg>
        <pc:picChg chg="add del">
          <ac:chgData name="Adrian Scrase" userId="c433f16e-0562-4556-87af-24c4f609effe" providerId="ADAL" clId="{E5EB9E94-29A5-4298-BC5C-AD15503ADF95}" dt="2020-09-23T09:56:31.696" v="1430" actId="478"/>
          <ac:picMkLst>
            <pc:docMk/>
            <pc:sldMk cId="1345506811" sldId="903"/>
            <ac:picMk id="3" creationId="{594FEC47-ED5C-4F1E-AE84-1C880A14D863}"/>
          </ac:picMkLst>
        </pc:picChg>
        <pc:picChg chg="add mod">
          <ac:chgData name="Adrian Scrase" userId="c433f16e-0562-4556-87af-24c4f609effe" providerId="ADAL" clId="{E5EB9E94-29A5-4298-BC5C-AD15503ADF95}" dt="2020-09-23T09:57:34.167" v="1439" actId="1076"/>
          <ac:picMkLst>
            <pc:docMk/>
            <pc:sldMk cId="1345506811" sldId="903"/>
            <ac:picMk id="121856" creationId="{54AB7E21-E61B-4E1C-9B3D-F58163D57F23}"/>
          </ac:picMkLst>
        </pc:picChg>
      </pc:sldChg>
      <pc:sldChg chg="del">
        <pc:chgData name="Adrian Scrase" userId="c433f16e-0562-4556-87af-24c4f609effe" providerId="ADAL" clId="{E5EB9E94-29A5-4298-BC5C-AD15503ADF95}" dt="2020-09-23T09:38:13.637" v="905" actId="2696"/>
        <pc:sldMkLst>
          <pc:docMk/>
          <pc:sldMk cId="1736405707" sldId="909"/>
        </pc:sldMkLst>
      </pc:sldChg>
      <pc:sldChg chg="del">
        <pc:chgData name="Adrian Scrase" userId="c433f16e-0562-4556-87af-24c4f609effe" providerId="ADAL" clId="{E5EB9E94-29A5-4298-BC5C-AD15503ADF95}" dt="2020-09-23T09:38:16.928" v="906" actId="2696"/>
        <pc:sldMkLst>
          <pc:docMk/>
          <pc:sldMk cId="160933485" sldId="911"/>
        </pc:sldMkLst>
      </pc:sldChg>
      <pc:sldChg chg="add del">
        <pc:chgData name="Adrian Scrase" userId="c433f16e-0562-4556-87af-24c4f609effe" providerId="ADAL" clId="{E5EB9E94-29A5-4298-BC5C-AD15503ADF95}" dt="2020-09-23T09:54:21.444" v="1429" actId="2696"/>
        <pc:sldMkLst>
          <pc:docMk/>
          <pc:sldMk cId="3862346370" sldId="913"/>
        </pc:sldMkLst>
      </pc:sldChg>
      <pc:sldChg chg="del">
        <pc:chgData name="Adrian Scrase" userId="c433f16e-0562-4556-87af-24c4f609effe" providerId="ADAL" clId="{E5EB9E94-29A5-4298-BC5C-AD15503ADF95}" dt="2020-09-25T07:53:57.487" v="3515" actId="2696"/>
        <pc:sldMkLst>
          <pc:docMk/>
          <pc:sldMk cId="3487581942" sldId="914"/>
        </pc:sldMkLst>
      </pc:sldChg>
      <pc:sldChg chg="modSp">
        <pc:chgData name="Adrian Scrase" userId="c433f16e-0562-4556-87af-24c4f609effe" providerId="ADAL" clId="{E5EB9E94-29A5-4298-BC5C-AD15503ADF95}" dt="2020-09-27T08:13:56.997" v="4727" actId="6549"/>
        <pc:sldMkLst>
          <pc:docMk/>
          <pc:sldMk cId="310551097" sldId="915"/>
        </pc:sldMkLst>
        <pc:spChg chg="mod">
          <ac:chgData name="Adrian Scrase" userId="c433f16e-0562-4556-87af-24c4f609effe" providerId="ADAL" clId="{E5EB9E94-29A5-4298-BC5C-AD15503ADF95}" dt="2020-09-25T07:54:23.903" v="3563" actId="20577"/>
          <ac:spMkLst>
            <pc:docMk/>
            <pc:sldMk cId="310551097" sldId="915"/>
            <ac:spMk id="18434" creationId="{00000000-0000-0000-0000-000000000000}"/>
          </ac:spMkLst>
        </pc:spChg>
        <pc:spChg chg="mod">
          <ac:chgData name="Adrian Scrase" userId="c433f16e-0562-4556-87af-24c4f609effe" providerId="ADAL" clId="{E5EB9E94-29A5-4298-BC5C-AD15503ADF95}" dt="2020-09-27T08:13:56.997" v="4727" actId="6549"/>
          <ac:spMkLst>
            <pc:docMk/>
            <pc:sldMk cId="310551097" sldId="915"/>
            <ac:spMk id="18435" creationId="{00000000-0000-0000-0000-000000000000}"/>
          </ac:spMkLst>
        </pc:spChg>
      </pc:sldChg>
      <pc:sldChg chg="addSp delSp modSp add mod">
        <pc:chgData name="Adrian Scrase" userId="c433f16e-0562-4556-87af-24c4f609effe" providerId="ADAL" clId="{E5EB9E94-29A5-4298-BC5C-AD15503ADF95}" dt="2020-09-23T10:06:21.910" v="1577" actId="114"/>
        <pc:sldMkLst>
          <pc:docMk/>
          <pc:sldMk cId="870318788" sldId="916"/>
        </pc:sldMkLst>
        <pc:spChg chg="add del mod">
          <ac:chgData name="Adrian Scrase" userId="c433f16e-0562-4556-87af-24c4f609effe" providerId="ADAL" clId="{E5EB9E94-29A5-4298-BC5C-AD15503ADF95}" dt="2020-09-22T15:01:04.370" v="206"/>
          <ac:spMkLst>
            <pc:docMk/>
            <pc:sldMk cId="870318788" sldId="916"/>
            <ac:spMk id="2" creationId="{0E6A6BD5-381C-419C-B22D-66AACE970250}"/>
          </ac:spMkLst>
        </pc:spChg>
        <pc:spChg chg="add mod">
          <ac:chgData name="Adrian Scrase" userId="c433f16e-0562-4556-87af-24c4f609effe" providerId="ADAL" clId="{E5EB9E94-29A5-4298-BC5C-AD15503ADF95}" dt="2020-09-23T10:06:21.910" v="1577" actId="114"/>
          <ac:spMkLst>
            <pc:docMk/>
            <pc:sldMk cId="870318788" sldId="916"/>
            <ac:spMk id="3" creationId="{730707D0-0D08-47ED-9A21-298AA3068229}"/>
          </ac:spMkLst>
        </pc:spChg>
        <pc:spChg chg="add mod">
          <ac:chgData name="Adrian Scrase" userId="c433f16e-0562-4556-87af-24c4f609effe" providerId="ADAL" clId="{E5EB9E94-29A5-4298-BC5C-AD15503ADF95}" dt="2020-09-23T10:03:12.003" v="1495" actId="20577"/>
          <ac:spMkLst>
            <pc:docMk/>
            <pc:sldMk cId="870318788" sldId="916"/>
            <ac:spMk id="6" creationId="{B7438353-3818-477B-AB82-77272B1E4931}"/>
          </ac:spMkLst>
        </pc:spChg>
        <pc:spChg chg="mod">
          <ac:chgData name="Adrian Scrase" userId="c433f16e-0562-4556-87af-24c4f609effe" providerId="ADAL" clId="{E5EB9E94-29A5-4298-BC5C-AD15503ADF95}" dt="2020-09-23T10:05:16.682" v="1546" actId="6549"/>
          <ac:spMkLst>
            <pc:docMk/>
            <pc:sldMk cId="870318788" sldId="916"/>
            <ac:spMk id="20483" creationId="{00000000-0000-0000-0000-000000000000}"/>
          </ac:spMkLst>
        </pc:spChg>
        <pc:graphicFrameChg chg="del modGraphic">
          <ac:chgData name="Adrian Scrase" userId="c433f16e-0562-4556-87af-24c4f609effe" providerId="ADAL" clId="{E5EB9E94-29A5-4298-BC5C-AD15503ADF95}" dt="2020-09-22T14:32:07.057" v="103" actId="478"/>
          <ac:graphicFrameMkLst>
            <pc:docMk/>
            <pc:sldMk cId="870318788" sldId="916"/>
            <ac:graphicFrameMk id="4" creationId="{6AA58F29-0A14-4ED7-BF94-7EF3DB774C51}"/>
          </ac:graphicFrameMkLst>
        </pc:graphicFrameChg>
        <pc:graphicFrameChg chg="add mod">
          <ac:chgData name="Adrian Scrase" userId="c433f16e-0562-4556-87af-24c4f609effe" providerId="ADAL" clId="{E5EB9E94-29A5-4298-BC5C-AD15503ADF95}" dt="2020-09-22T14:50:16.860" v="183" actId="1076"/>
          <ac:graphicFrameMkLst>
            <pc:docMk/>
            <pc:sldMk cId="870318788" sldId="916"/>
            <ac:graphicFrameMk id="5" creationId="{E2E2D708-C6FC-4542-AA0E-29AB862639C9}"/>
          </ac:graphicFrameMkLst>
        </pc:graphicFrameChg>
      </pc:sldChg>
      <pc:sldChg chg="add del">
        <pc:chgData name="Adrian Scrase" userId="c433f16e-0562-4556-87af-24c4f609effe" providerId="ADAL" clId="{E5EB9E94-29A5-4298-BC5C-AD15503ADF95}" dt="2020-09-23T09:48:59.654" v="1341"/>
        <pc:sldMkLst>
          <pc:docMk/>
          <pc:sldMk cId="647515986" sldId="917"/>
        </pc:sldMkLst>
      </pc:sldChg>
      <pc:sldChg chg="modSp add ord">
        <pc:chgData name="Adrian Scrase" userId="c433f16e-0562-4556-87af-24c4f609effe" providerId="ADAL" clId="{E5EB9E94-29A5-4298-BC5C-AD15503ADF95}" dt="2020-09-25T07:42:15.380" v="2495"/>
        <pc:sldMkLst>
          <pc:docMk/>
          <pc:sldMk cId="1196452296" sldId="917"/>
        </pc:sldMkLst>
        <pc:spChg chg="mod">
          <ac:chgData name="Adrian Scrase" userId="c433f16e-0562-4556-87af-24c4f609effe" providerId="ADAL" clId="{E5EB9E94-29A5-4298-BC5C-AD15503ADF95}" dt="2020-09-25T07:41:48.323" v="2481" actId="6549"/>
          <ac:spMkLst>
            <pc:docMk/>
            <pc:sldMk cId="1196452296" sldId="917"/>
            <ac:spMk id="13316" creationId="{00000000-0000-0000-0000-000000000000}"/>
          </ac:spMkLst>
        </pc:spChg>
        <pc:spChg chg="mod">
          <ac:chgData name="Adrian Scrase" userId="c433f16e-0562-4556-87af-24c4f609effe" providerId="ADAL" clId="{E5EB9E94-29A5-4298-BC5C-AD15503ADF95}" dt="2020-09-25T07:39:45.999" v="1682" actId="20577"/>
          <ac:spMkLst>
            <pc:docMk/>
            <pc:sldMk cId="1196452296" sldId="917"/>
            <ac:spMk id="333827" creationId="{00000000-0000-0000-0000-000000000000}"/>
          </ac:spMkLst>
        </pc:spChg>
      </pc:sldChg>
      <pc:sldMasterChg chg="modSp">
        <pc:chgData name="Adrian Scrase" userId="c433f16e-0562-4556-87af-24c4f609effe" providerId="ADAL" clId="{E5EB9E94-29A5-4298-BC5C-AD15503ADF95}" dt="2020-09-22T09:48:21.512" v="49" actId="20577"/>
        <pc:sldMasterMkLst>
          <pc:docMk/>
          <pc:sldMasterMk cId="0" sldId="2147483729"/>
        </pc:sldMasterMkLst>
        <pc:spChg chg="mod">
          <ac:chgData name="Adrian Scrase" userId="c433f16e-0562-4556-87af-24c4f609effe" providerId="ADAL" clId="{E5EB9E94-29A5-4298-BC5C-AD15503ADF95}" dt="2020-09-22T09:48:21.512" v="49" actId="20577"/>
          <ac:spMkLst>
            <pc:docMk/>
            <pc:sldMasterMk cId="0" sldId="2147483729"/>
            <ac:spMk id="10" creationId="{00000000-0000-0000-0000-000000000000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frederic_firmin_etsi_org/Documents/Documents/specmanager/stats05-with-chart_2020-1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 i="0" u="none" strike="noStrike" kern="1200" cap="all" spc="100" normalizeH="0" baseline="0">
                <a:solidFill>
                  <a:sysClr val="window" lastClr="FFFFFF"/>
                </a:solidFill>
                <a:latin typeface="+mn-lt"/>
                <a:ea typeface="+mn-ea"/>
                <a:cs typeface="+mn-cs"/>
              </a:defRPr>
            </a:pPr>
            <a:r>
              <a:rPr lang="en-GB" sz="1500" b="1" i="0" cap="all" baseline="0">
                <a:solidFill>
                  <a:schemeClr val="tx1"/>
                </a:solidFill>
                <a:effectLst/>
              </a:rPr>
              <a:t>Approved CRs per yeaR</a:t>
            </a:r>
            <a:endParaRPr lang="en-GB" sz="15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500" b="1" i="0" u="none" strike="noStrike" kern="1200" cap="all" spc="100" normalizeH="0" baseline="0">
              <a:solidFill>
                <a:sysClr val="window" lastClr="FFFFFF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5400" cap="rnd">
                <a:solidFill>
                  <a:schemeClr val="lt1"/>
                </a:solidFill>
                <a:round/>
              </a:ln>
              <a:effectLst>
                <a:outerShdw dist="25400" dir="2700000" algn="tl" rotWithShape="0">
                  <a:schemeClr val="accent1"/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138-484C-B4B9-9F8E25A077EE}"/>
              </c:ext>
            </c:extLst>
          </c:dPt>
          <c:dLbls>
            <c:spPr>
              <a:solidFill>
                <a:srgbClr val="92D05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28575" cap="rnd">
                <a:solidFill>
                  <a:srgbClr val="FF0000"/>
                </a:solidFill>
                <a:round/>
              </a:ln>
              <a:effectLst/>
            </c:spPr>
            <c:trendlineType val="linear"/>
            <c:dispRSqr val="0"/>
            <c:dispEq val="0"/>
          </c:trendline>
          <c:cat>
            <c:numRef>
              <c:f>'CRs count'!$A$1:$H$1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</c:numCache>
            </c:numRef>
          </c:cat>
          <c:val>
            <c:numRef>
              <c:f>'CRs count'!$A$2:$H$2</c:f>
              <c:numCache>
                <c:formatCode>General</c:formatCode>
                <c:ptCount val="8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138-484C-B4B9-9F8E25A077E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584098744"/>
        <c:axId val="584090216"/>
      </c:lineChart>
      <c:catAx>
        <c:axId val="584098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84090216"/>
        <c:crosses val="autoZero"/>
        <c:auto val="1"/>
        <c:lblAlgn val="ctr"/>
        <c:lblOffset val="100"/>
        <c:noMultiLvlLbl val="0"/>
      </c:catAx>
      <c:valAx>
        <c:axId val="584090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4098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rgbClr val="92D05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info'!$O$80</c:f>
              <c:strCache>
                <c:ptCount val="1"/>
                <c:pt idx="0">
                  <c:v>Nbr of specs</c:v>
                </c:pt>
              </c:strCache>
            </c:strRef>
          </c:tx>
          <c:cat>
            <c:strRef>
              <c:f>'general info'!$N$81:$N$94</c:f>
              <c:strCache>
                <c:ptCount val="14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</c:strCache>
            </c:strRef>
          </c:cat>
          <c:val>
            <c:numRef>
              <c:f>'general info'!$O$81:$O$94</c:f>
              <c:numCache>
                <c:formatCode>General</c:formatCode>
                <c:ptCount val="14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1057</c:v>
                </c:pt>
                <c:pt idx="6">
                  <c:v>1099</c:v>
                </c:pt>
                <c:pt idx="7">
                  <c:v>1041</c:v>
                </c:pt>
                <c:pt idx="8">
                  <c:v>1147</c:v>
                </c:pt>
                <c:pt idx="9">
                  <c:v>1215</c:v>
                </c:pt>
                <c:pt idx="10">
                  <c:v>1268</c:v>
                </c:pt>
                <c:pt idx="11">
                  <c:v>1312</c:v>
                </c:pt>
                <c:pt idx="12">
                  <c:v>1525</c:v>
                </c:pt>
                <c:pt idx="13">
                  <c:v>1647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09C-47BF-A700-85C1AF96B4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86"/>
      <c:rotY val="20"/>
      <c:depthPercent val="5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3637702503681887E-2"/>
          <c:y val="1.5254237288135594E-2"/>
          <c:w val="0.91163475699558172"/>
          <c:h val="0.905084745762711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99CCFF"/>
            </a:solidFill>
            <a:ln w="5893">
              <a:solidFill>
                <a:srgbClr val="000000"/>
              </a:solidFill>
              <a:prstDash val="solid"/>
            </a:ln>
          </c:spPr>
          <c:invertIfNegative val="0"/>
          <c:dLbls>
            <c:numFmt formatCode="0" sourceLinked="0"/>
            <c:spPr>
              <a:noFill/>
              <a:ln w="1178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89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Sheet1!$B$1:$S$1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Sheet1!$B$2:$S$2</c:f>
              <c:numCache>
                <c:formatCode>General</c:formatCode>
                <c:ptCount val="14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719</c:v>
                </c:pt>
                <c:pt idx="13">
                  <c:v>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7B-4FC9-956A-E8455ED86D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37681776"/>
        <c:axId val="1"/>
        <c:axId val="0"/>
      </c:bar3DChart>
      <c:catAx>
        <c:axId val="237681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946">
            <a:noFill/>
          </a:ln>
        </c:spPr>
        <c:txPr>
          <a:bodyPr rot="0" vert="horz"/>
          <a:lstStyle/>
          <a:p>
            <a:pPr>
              <a:defRPr sz="557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0"/>
        <c:axPos val="l"/>
        <c:numFmt formatCode="0;[Red]0" sourceLinked="0"/>
        <c:majorTickMark val="out"/>
        <c:minorTickMark val="none"/>
        <c:tickLblPos val="nextTo"/>
        <c:spPr>
          <a:ln w="147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57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37681776"/>
        <c:crosses val="autoZero"/>
        <c:crossBetween val="between"/>
        <c:majorUnit val="100"/>
        <c:minorUnit val="50"/>
      </c:valAx>
      <c:spPr>
        <a:noFill/>
        <a:ln w="11786">
          <a:noFill/>
        </a:ln>
      </c:spPr>
    </c:plotArea>
    <c:plotVisOnly val="1"/>
    <c:dispBlanksAs val="gap"/>
    <c:showDLblsOverMax val="0"/>
  </c:chart>
  <c:spPr>
    <a:solidFill>
      <a:srgbClr val="FFFFFF"/>
    </a:solidFill>
    <a:ln w="9525" cap="flat" cmpd="sng" algn="ctr">
      <a:solidFill>
        <a:srgbClr val="000000"/>
      </a:solidFill>
      <a:prstDash val="solid"/>
      <a:miter lim="800000"/>
      <a:headEnd type="none" w="med" len="med"/>
      <a:tailEnd type="none" w="med" len="med"/>
      <a:extLst>
        <a:ext uri="{C807C97D-BFC1-408E-A445-0C87EB9F89A2}">
          <ask:lineSketchStyleProps xmlns:ask="http://schemas.microsoft.com/office/drawing/2018/sketchyshapes" sd="0">
            <a:custGeom>
              <a:avLst/>
              <a:gdLst/>
              <a:ahLst/>
              <a:cxnLst/>
              <a:rect l="0" t="0" r="0" b="0"/>
              <a:pathLst/>
            </a:custGeom>
            <ask:type/>
          </ask:lineSketchStyleProps>
        </a:ext>
      </a:extLst>
    </a:ln>
  </c:spPr>
  <c:txPr>
    <a:bodyPr/>
    <a:lstStyle/>
    <a:p>
      <a:pPr>
        <a:defRPr sz="789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Individual Members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9707-4124-80CC-5F9AD5CB556C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9707-4124-80CC-5F9AD5CB556C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9707-4124-80CC-5F9AD5CB556C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9707-4124-80CC-5F9AD5CB556C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9707-4124-80CC-5F9AD5CB556C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9707-4124-80CC-5F9AD5CB556C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9707-4124-80CC-5F9AD5CB556C}"/>
              </c:ext>
            </c:extLst>
          </c:dPt>
          <c:dLbls>
            <c:spPr>
              <a:noFill/>
              <a:ln w="25344">
                <a:noFill/>
              </a:ln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ARIB</c:v>
                </c:pt>
                <c:pt idx="1">
                  <c:v>ATIS</c:v>
                </c:pt>
                <c:pt idx="2">
                  <c:v>CCSA</c:v>
                </c:pt>
                <c:pt idx="3">
                  <c:v>ETSI</c:v>
                </c:pt>
                <c:pt idx="4">
                  <c:v>TSDSI</c:v>
                </c:pt>
                <c:pt idx="5">
                  <c:v>TTA</c:v>
                </c:pt>
                <c:pt idx="6">
                  <c:v>TTC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54</c:v>
                </c:pt>
                <c:pt idx="2">
                  <c:v>124</c:v>
                </c:pt>
                <c:pt idx="3">
                  <c:v>438</c:v>
                </c:pt>
                <c:pt idx="4">
                  <c:v>20</c:v>
                </c:pt>
                <c:pt idx="5">
                  <c:v>25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707-4124-80CC-5F9AD5CB55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44">
          <a:noFill/>
        </a:ln>
      </c:spPr>
    </c:plotArea>
    <c:legend>
      <c:legendPos val="r"/>
      <c:layout>
        <c:manualLayout>
          <c:xMode val="edge"/>
          <c:yMode val="edge"/>
          <c:x val="3.2067685279597663E-2"/>
          <c:y val="0.19017755538296499"/>
          <c:w val="0.13876566433174853"/>
          <c:h val="0.60714505882294134"/>
        </c:manualLayout>
      </c:layout>
      <c:overlay val="1"/>
    </c:legend>
    <c:plotVisOnly val="1"/>
    <c:dispBlanksAs val="zero"/>
    <c:showDLblsOverMax val="0"/>
  </c:chart>
  <c:txPr>
    <a:bodyPr/>
    <a:lstStyle/>
    <a:p>
      <a:pPr>
        <a:defRPr sz="1796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8">
  <cs:axisTitle>
    <cs:lnRef idx="0"/>
    <cs:fillRef idx="0"/>
    <cs:effectRef idx="0"/>
    <cs:fontRef idx="minor">
      <a:schemeClr val="lt1"/>
    </cs:fontRef>
    <cs:defRPr sz="900" b="1" kern="1200"/>
  </cs:axisTitle>
  <cs:categoryAxis>
    <cs:lnRef idx="0">
      <cs:styleClr val="0"/>
    </cs:lnRef>
    <cs:fillRef idx="0"/>
    <cs:effectRef idx="0"/>
    <cs:fontRef idx="minor">
      <a:schemeClr val="lt1"/>
    </cs:fontRef>
    <cs:defRPr sz="900" kern="1200" spc="3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lumMod val="85000"/>
          </a:schemeClr>
        </a:solidFill>
        <a:round/>
      </a:ln>
    </cs:spPr>
    <cs:defRPr sz="1000" kern="1200"/>
  </cs:chartArea>
  <cs:dataLabel>
    <cs:lnRef idx="0"/>
    <cs:fillRef idx="0">
      <cs:styleClr val="0"/>
    </cs:fillRef>
    <cs:effectRef idx="0"/>
    <cs:fontRef idx="minor">
      <a:schemeClr val="lt1"/>
    </cs:fontRef>
    <cs:spPr>
      <a:solidFill>
        <a:schemeClr val="phClr"/>
      </a:solidFill>
    </cs:spPr>
    <cs:defRPr sz="900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5400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900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defRPr sz="900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500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900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fld id="{C2DD2AD9-7AD3-48DA-8614-E971AAC94E0C}" type="datetime1">
              <a:rPr lang="en-US" altLang="en-US"/>
              <a:pPr>
                <a:defRPr/>
              </a:pPr>
              <a:t>4/20/2021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F05E788-4F02-412A-BED1-4ADD96A4B95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9536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fld id="{29FC187E-5548-4C78-B8AD-545FDF6FBC6A}" type="datetime1">
              <a:rPr lang="en-US" altLang="en-US"/>
              <a:pPr>
                <a:defRPr/>
              </a:pPr>
              <a:t>4/20/2021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5709"/>
            <a:ext cx="4984750" cy="4468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D94D99E1-D1D1-44F6-A441-19A52C6F646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8687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98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70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4225" indent="-227013" defTabSz="928688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14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686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58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3025" indent="-227013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0C02FD2-48D0-487F-B78C-00B3355487E6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2950"/>
            <a:ext cx="6618287" cy="3724275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5710"/>
            <a:ext cx="4987925" cy="446651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56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05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7300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2381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4D99E1-D1D1-44F6-A441-19A52C6F646C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9027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588" y="4755325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>
                <a:solidFill>
                  <a:schemeClr val="bg1"/>
                </a:solidFill>
              </a:rPr>
              <a:t> CCW 2017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 Hong Kong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18</a:t>
            </a:r>
            <a:r>
              <a:rPr lang="en-GB" altLang="en-US" baseline="0" dirty="0">
                <a:solidFill>
                  <a:schemeClr val="bg1"/>
                </a:solidFill>
              </a:rPr>
              <a:t> May </a:t>
            </a:r>
            <a:r>
              <a:rPr lang="en-GB" altLang="en-US" dirty="0">
                <a:solidFill>
                  <a:schemeClr val="bg1"/>
                </a:solidFill>
              </a:rPr>
              <a:t>2017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7" name="Picture 10" descr="3GPP_TM_R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algn="ctr"/>
            <a:fld id="{CC9C3696-08F3-4628-ACAB-9BD897AA6F3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pic>
        <p:nvPicPr>
          <p:cNvPr id="10" name="Picture 10" descr="bubbles_ppt_cover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7814C-2D28-43EC-93D5-2C0302399EF9}" type="datetimeFigureOut">
              <a:rPr lang="en-US"/>
              <a:pPr>
                <a:defRPr/>
              </a:pPr>
              <a:t>4/20/2021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6A0AE-D1D1-417E-B864-1350B297B9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0976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1" y="171450"/>
            <a:ext cx="6834188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6" y="1090615"/>
            <a:ext cx="8388350" cy="3623072"/>
          </a:xfr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6BF1A-3CAF-4000-A091-5A989AD785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1003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DF734A-E623-4C20-8C64-67E4EA8B8F48}" type="datetimeFigureOut">
              <a:rPr lang="en-US"/>
              <a:pPr>
                <a:defRPr/>
              </a:pPr>
              <a:t>4/20/2021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1539B-2504-49BA-810C-98EAFAFC995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263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algn="ctr"/>
            <a:fld id="{39B0AAD3-18AD-4CE0-B62B-2D00558D2B45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588" y="4755325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>
                <a:solidFill>
                  <a:schemeClr val="bg1"/>
                </a:solidFill>
              </a:rPr>
              <a:t> PCG#46-e  Virtual Meeting </a:t>
            </a:r>
            <a:r>
              <a:rPr lang="mr-IN" altLang="en-US" dirty="0">
                <a:solidFill>
                  <a:schemeClr val="bg1"/>
                </a:solidFill>
              </a:rPr>
              <a:t>–</a:t>
            </a:r>
            <a:r>
              <a:rPr lang="en-GB" altLang="en-US" dirty="0">
                <a:solidFill>
                  <a:schemeClr val="bg1"/>
                </a:solidFill>
              </a:rPr>
              <a:t> 27-28</a:t>
            </a:r>
            <a:r>
              <a:rPr lang="en-GB" altLang="en-US" baseline="0" dirty="0">
                <a:solidFill>
                  <a:schemeClr val="bg1"/>
                </a:solidFill>
              </a:rPr>
              <a:t> April </a:t>
            </a:r>
            <a:r>
              <a:rPr lang="en-GB" altLang="en-US" dirty="0">
                <a:solidFill>
                  <a:schemeClr val="bg1"/>
                </a:solidFill>
              </a:rPr>
              <a:t>2021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5" r:id="rId2"/>
    <p:sldLayoutId id="2147484176" r:id="rId3"/>
    <p:sldLayoutId id="2147484179" r:id="rId4"/>
    <p:sldLayoutId id="2147484180" r:id="rId5"/>
    <p:sldLayoutId id="2147484181" r:id="rId6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wmwiki.etsi.org/projectwiki/" TargetMode="Externa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907256"/>
            <a:ext cx="5715000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614490" y="1218010"/>
            <a:ext cx="5860256" cy="307538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000" dirty="0"/>
              <a:t>MCC Activity Report</a:t>
            </a:r>
            <a:br>
              <a:rPr lang="en-GB" sz="3000" dirty="0"/>
            </a:b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br>
              <a:rPr lang="en-US" sz="21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1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4" name="Subtitle 6"/>
          <p:cNvSpPr>
            <a:spLocks noGrp="1"/>
          </p:cNvSpPr>
          <p:nvPr>
            <p:ph type="subTitle" idx="4294967295"/>
          </p:nvPr>
        </p:nvSpPr>
        <p:spPr>
          <a:xfrm>
            <a:off x="2484950" y="2954850"/>
            <a:ext cx="4893469" cy="1402556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GB" altLang="en-US" dirty="0"/>
              <a:t>Source</a:t>
            </a:r>
          </a:p>
          <a:p>
            <a:pPr marL="0" indent="0" algn="ctr" eaLnBrk="1" hangingPunct="1">
              <a:buNone/>
            </a:pPr>
            <a:r>
              <a:rPr lang="en-GB" altLang="en-US" dirty="0"/>
              <a:t>Adrian Scrase</a:t>
            </a:r>
          </a:p>
        </p:txBody>
      </p:sp>
      <p:sp>
        <p:nvSpPr>
          <p:cNvPr id="5125" name="Rectangle 66"/>
          <p:cNvSpPr>
            <a:spLocks noChangeArrowheads="1"/>
          </p:cNvSpPr>
          <p:nvPr/>
        </p:nvSpPr>
        <p:spPr bwMode="auto">
          <a:xfrm>
            <a:off x="182335" y="50006"/>
            <a:ext cx="58293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50" b="1" dirty="0"/>
              <a:t>3GPP PCG#46-e</a:t>
            </a:r>
            <a:br>
              <a:rPr lang="en-GB" altLang="en-US" sz="1350" b="1" dirty="0"/>
            </a:br>
            <a:r>
              <a:rPr lang="en-GB" altLang="en-US" sz="1350" b="1" dirty="0"/>
              <a:t>Virtual Meeting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350" b="1" dirty="0"/>
              <a:t>27-28 April 2021</a:t>
            </a:r>
            <a:br>
              <a:rPr lang="en-GB" altLang="en-US" sz="1350" b="1" dirty="0"/>
            </a:br>
            <a:r>
              <a:rPr lang="en-GB" altLang="en-US" sz="1350" b="1" dirty="0"/>
              <a:t>PCG46_28</a:t>
            </a:r>
            <a:br>
              <a:rPr lang="en-GB" altLang="en-US" sz="1350" b="1" dirty="0">
                <a:solidFill>
                  <a:srgbClr val="FF0000"/>
                </a:solidFill>
              </a:rPr>
            </a:br>
            <a:endParaRPr lang="en-GB" altLang="en-US" sz="1350" b="1" dirty="0"/>
          </a:p>
        </p:txBody>
      </p:sp>
    </p:spTree>
    <p:extLst>
      <p:ext uri="{BB962C8B-B14F-4D97-AF65-F5344CB8AC3E}">
        <p14:creationId xmlns:p14="http://schemas.microsoft.com/office/powerpoint/2010/main" val="3116500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143000" y="72629"/>
            <a:ext cx="6172200" cy="857250"/>
          </a:xfrm>
        </p:spPr>
        <p:txBody>
          <a:bodyPr/>
          <a:lstStyle/>
          <a:p>
            <a:r>
              <a:rPr lang="en-GB" altLang="en-US" sz="2700" dirty="0"/>
              <a:t>3GPP Member Territories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218445"/>
              </p:ext>
            </p:extLst>
          </p:nvPr>
        </p:nvGraphicFramePr>
        <p:xfrm>
          <a:off x="1344023" y="1004679"/>
          <a:ext cx="7179939" cy="3508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3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4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2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7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019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081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AUSTRALIA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AUSTRIA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BELGIUM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BOTSWANA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BULGARIA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CANADA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CZECH REPUBLIC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DENMARK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FINLAND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FRANCE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GERMANY 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GREECE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HONG KONG (SAR CHINA)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HUNGARY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INDIA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INDONESIA</a:t>
                      </a:r>
                      <a:endParaRPr lang="en-GB" sz="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IRELAND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ISRAEL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ITALY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JAPAN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KOREA (REPUBLIC OF) </a:t>
                      </a:r>
                      <a:endParaRPr lang="en-GB" sz="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b="1" kern="12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LUXEMBOURG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MEXICO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MONACO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NETHERLANDS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NORWAY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POLAND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PORTUGAL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QATAR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ROMANIA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RUSSIAN FEDERATION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SAUDI ARABIA</a:t>
                      </a: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SERBIA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SLOVAKIA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SLOVENIA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GB" sz="800" dirty="0">
                        <a:latin typeface="+mj-lt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SOUTH AFRICA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SPAIN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SWEDEN 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SWITZERLAND</a:t>
                      </a:r>
                      <a:endParaRPr lang="en-GB" sz="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TAIWAN (PROVINCE OF CHINA)</a:t>
                      </a:r>
                      <a:endParaRPr lang="en-GB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TURKEY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UNITED ARAB EMIRATES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UNITED KINGDOM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UNITED STATES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800" dirty="0">
                        <a:latin typeface="+mj-lt"/>
                      </a:endParaRPr>
                    </a:p>
                  </a:txBody>
                  <a:tcPr marL="68573" marR="68573" marT="34289" marB="34289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510088" y="-150019"/>
            <a:ext cx="3429000" cy="932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750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75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defRPr/>
            </a:pPr>
            <a:r>
              <a:rPr lang="en-GB" sz="75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  <a:defRPr/>
            </a:pPr>
            <a:br>
              <a:rPr lang="en-GB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0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5379" name="Rectangle 3"/>
          <p:cNvSpPr txBox="1">
            <a:spLocks noChangeArrowheads="1"/>
          </p:cNvSpPr>
          <p:nvPr/>
        </p:nvSpPr>
        <p:spPr bwMode="auto">
          <a:xfrm>
            <a:off x="1143000" y="4070111"/>
            <a:ext cx="5829300" cy="66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6" tIns="33338" rIns="67866" bIns="33338"/>
          <a:lstStyle>
            <a:lvl1pPr marL="342900" indent="-3429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47675" indent="952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350" dirty="0">
              <a:cs typeface="Arial" panose="020B0604020202020204" pitchFamily="34" charset="0"/>
            </a:endParaRPr>
          </a:p>
          <a:p>
            <a:pPr lvl="1" algn="ctr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r>
              <a:rPr lang="en-GB" altLang="en-US" sz="1350" dirty="0">
                <a:cs typeface="Arial" panose="020B0604020202020204" pitchFamily="34" charset="0"/>
              </a:rPr>
              <a:t>3GPP Individual Members come from 45 territories worldwide  </a:t>
            </a:r>
          </a:p>
          <a:p>
            <a:pPr lvl="1" eaLnBrk="1" hangingPunct="1">
              <a:buClr>
                <a:srgbClr val="003366"/>
              </a:buClr>
              <a:buFont typeface="Arial" panose="020B0604020202020204" pitchFamily="34" charset="0"/>
              <a:buNone/>
            </a:pPr>
            <a:endParaRPr lang="en-GB" altLang="en-US" sz="135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287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270397" y="238125"/>
            <a:ext cx="6172200" cy="806904"/>
          </a:xfrm>
        </p:spPr>
        <p:txBody>
          <a:bodyPr/>
          <a:lstStyle/>
          <a:p>
            <a:pPr eaLnBrk="1" hangingPunct="1"/>
            <a:r>
              <a:rPr lang="en-GB" altLang="en-US" sz="2700" dirty="0"/>
              <a:t>699 Individual Members in 3GPP</a:t>
            </a:r>
            <a:endParaRPr lang="en-US" altLang="en-US" sz="2700" dirty="0"/>
          </a:p>
        </p:txBody>
      </p:sp>
      <p:graphicFrame>
        <p:nvGraphicFramePr>
          <p:cNvPr id="2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1186808"/>
              </p:ext>
            </p:extLst>
          </p:nvPr>
        </p:nvGraphicFramePr>
        <p:xfrm>
          <a:off x="1603513" y="1341526"/>
          <a:ext cx="5950226" cy="3131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81E0A6EB-5547-4484-8649-30D96C9CE8F3}"/>
              </a:ext>
            </a:extLst>
          </p:cNvPr>
          <p:cNvSpPr txBox="1"/>
          <p:nvPr/>
        </p:nvSpPr>
        <p:spPr>
          <a:xfrm>
            <a:off x="6338923" y="3836355"/>
            <a:ext cx="12994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As at 20 April 2021</a:t>
            </a:r>
          </a:p>
        </p:txBody>
      </p:sp>
    </p:spTree>
    <p:extLst>
      <p:ext uri="{BB962C8B-B14F-4D97-AF65-F5344CB8AC3E}">
        <p14:creationId xmlns:p14="http://schemas.microsoft.com/office/powerpoint/2010/main" val="3018594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662" y="363143"/>
            <a:ext cx="5125640" cy="529828"/>
          </a:xfrm>
        </p:spPr>
        <p:txBody>
          <a:bodyPr/>
          <a:lstStyle/>
          <a:p>
            <a:pPr eaLnBrk="1" hangingPunct="1"/>
            <a:r>
              <a:rPr lang="en-GB" altLang="en-US" sz="2700" dirty="0">
                <a:solidFill>
                  <a:srgbClr val="FF3300"/>
                </a:solidFill>
              </a:rPr>
              <a:t>3GPP Voting Tool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57892" y="876099"/>
            <a:ext cx="4489116" cy="3904258"/>
          </a:xfrm>
        </p:spPr>
        <p:txBody>
          <a:bodyPr vert="horz" wrap="square" lIns="67866" tIns="33338" rIns="67866" bIns="33338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indent="0">
              <a:spcBef>
                <a:spcPts val="600"/>
              </a:spcBef>
              <a:buNone/>
              <a:defRPr/>
            </a:pPr>
            <a:r>
              <a:rPr lang="en-GB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MCC was requested to ensure that a secure, tried and tested voting tool was available by the end of 2020 so that it could be used for the TSG elections expected to take place in March 2021. </a:t>
            </a:r>
          </a:p>
          <a:p>
            <a:pPr marL="0" indent="0">
              <a:spcBef>
                <a:spcPts val="600"/>
              </a:spcBef>
              <a:buNone/>
              <a:defRPr/>
            </a:pPr>
            <a:r>
              <a:rPr lang="en-GB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voting tool was delivered according to schedule and was used during the TSG elections held in March 2021.</a:t>
            </a:r>
          </a:p>
          <a:p>
            <a:pPr marL="0" indent="0">
              <a:spcBef>
                <a:spcPts val="600"/>
              </a:spcBef>
              <a:buNone/>
              <a:defRPr/>
            </a:pPr>
            <a:r>
              <a:rPr lang="en-GB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Feedback on the use of the tool indicates that it performed as expected and met the needs of the 3GPP community.</a:t>
            </a:r>
          </a:p>
          <a:p>
            <a:pPr marL="0" indent="0">
              <a:spcBef>
                <a:spcPts val="600"/>
              </a:spcBef>
              <a:buNone/>
              <a:defRPr/>
            </a:pPr>
            <a:r>
              <a:rPr lang="en-GB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Some minor improvements/enhancements are expected to be implemented later in 2021 based on the feedback received.  </a:t>
            </a:r>
          </a:p>
          <a:p>
            <a:pPr marL="0" indent="0">
              <a:buNone/>
              <a:defRPr/>
            </a:pPr>
            <a:endParaRPr lang="en-GB" alt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GB" altLang="en-US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081ED4-4568-4762-A389-6922ECFF0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390" y="1024403"/>
            <a:ext cx="3815729" cy="214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1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662" y="363143"/>
            <a:ext cx="5125640" cy="529828"/>
          </a:xfrm>
        </p:spPr>
        <p:txBody>
          <a:bodyPr/>
          <a:lstStyle/>
          <a:p>
            <a:pPr eaLnBrk="1" hangingPunct="1"/>
            <a:r>
              <a:rPr lang="en-GB" altLang="en-US" sz="2700" dirty="0">
                <a:solidFill>
                  <a:srgbClr val="FF3300"/>
                </a:solidFill>
              </a:rPr>
              <a:t>New Working Methods (NWM)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966D80-DB9F-4838-B692-AB344DA40EE6}"/>
              </a:ext>
            </a:extLst>
          </p:cNvPr>
          <p:cNvSpPr txBox="1"/>
          <p:nvPr/>
        </p:nvSpPr>
        <p:spPr>
          <a:xfrm>
            <a:off x="325712" y="1048570"/>
            <a:ext cx="849257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  <a:p>
            <a:r>
              <a:rPr lang="en-GB" sz="2000" b="1" dirty="0"/>
              <a:t>Trials of the first use-case: Discussion Summary Documents </a:t>
            </a:r>
            <a:endParaRPr lang="en-GB" b="1" dirty="0"/>
          </a:p>
          <a:p>
            <a:endParaRPr lang="en-GB" sz="1600" dirty="0"/>
          </a:p>
          <a:p>
            <a:pPr marL="252000" lvl="0" indent="-285750">
              <a:spcBef>
                <a:spcPts val="600"/>
              </a:spcBef>
              <a:buFontTx/>
              <a:buChar char="-"/>
            </a:pPr>
            <a:r>
              <a:rPr lang="en-GB" sz="1600" dirty="0"/>
              <a:t>Support for summary documents developed by moderators of e-mail discussions.</a:t>
            </a:r>
          </a:p>
          <a:p>
            <a:pPr marL="252000" lvl="0" indent="-285750">
              <a:spcBef>
                <a:spcPts val="600"/>
              </a:spcBef>
              <a:buFontTx/>
              <a:buChar char="-"/>
            </a:pPr>
            <a:r>
              <a:rPr lang="en-GB" sz="1600" dirty="0"/>
              <a:t>Discussion Moderators can create/edit their summary documents on the platform and   include feedback forms to collect feedback from delegates/companies.</a:t>
            </a:r>
          </a:p>
          <a:p>
            <a:pPr marL="252000" lvl="0" indent="-285750">
              <a:spcBef>
                <a:spcPts val="600"/>
              </a:spcBef>
              <a:buFontTx/>
              <a:buChar char="-"/>
            </a:pPr>
            <a:r>
              <a:rPr lang="en-GB" sz="1600" dirty="0"/>
              <a:t>Delegates, after logging-in into the platform, can provide their feedback/company view using the feedback form.</a:t>
            </a:r>
          </a:p>
          <a:p>
            <a:pPr marL="252000" lvl="0" indent="-285750">
              <a:spcBef>
                <a:spcPts val="600"/>
              </a:spcBef>
              <a:buFontTx/>
              <a:buChar char="-"/>
            </a:pPr>
            <a:r>
              <a:rPr lang="en-GB" sz="1600" dirty="0"/>
              <a:t>Possibility to have several rounds of discussion for each document.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063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662" y="363143"/>
            <a:ext cx="5125640" cy="529828"/>
          </a:xfrm>
        </p:spPr>
        <p:txBody>
          <a:bodyPr/>
          <a:lstStyle/>
          <a:p>
            <a:pPr eaLnBrk="1" hangingPunct="1"/>
            <a:r>
              <a:rPr lang="en-GB" altLang="en-US" sz="2700" dirty="0">
                <a:solidFill>
                  <a:srgbClr val="FF3300"/>
                </a:solidFill>
              </a:rPr>
              <a:t>New Working Methods (NWM)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CF8E52-166C-4395-94C3-E149E15C8B53}"/>
              </a:ext>
            </a:extLst>
          </p:cNvPr>
          <p:cNvSpPr txBox="1"/>
          <p:nvPr/>
        </p:nvSpPr>
        <p:spPr>
          <a:xfrm>
            <a:off x="314170" y="979006"/>
            <a:ext cx="825660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1177 users (i.e. people who logged at least once to the platform as of 1 April).</a:t>
            </a:r>
          </a:p>
          <a:p>
            <a:pPr>
              <a:spcBef>
                <a:spcPts val="600"/>
              </a:spcBef>
            </a:pPr>
            <a:r>
              <a:rPr lang="en-GB" sz="1600" dirty="0"/>
              <a:t>878 people trained (1h hands-on training session)</a:t>
            </a:r>
          </a:p>
          <a:p>
            <a:pPr>
              <a:spcBef>
                <a:spcPts val="600"/>
              </a:spcBef>
            </a:pPr>
            <a:r>
              <a:rPr lang="en-GB" sz="1600" dirty="0"/>
              <a:t>First </a:t>
            </a:r>
            <a:r>
              <a:rPr lang="en-GB" sz="1600" b="1" u="sng" dirty="0"/>
              <a:t>real</a:t>
            </a:r>
            <a:r>
              <a:rPr lang="en-GB" sz="1600" dirty="0"/>
              <a:t> use of NWM in RAN1 to handle a post-meeting discussion on a draft LS:</a:t>
            </a:r>
          </a:p>
          <a:p>
            <a:pPr marL="742950" lvl="1" indent="-285750">
              <a:buFontTx/>
              <a:buChar char="-"/>
            </a:pPr>
            <a:r>
              <a:rPr lang="en-GB" sz="1600" dirty="0"/>
              <a:t> There were 18 comments from 11 companies over 2 rounds of discussion.</a:t>
            </a:r>
          </a:p>
          <a:p>
            <a:pPr>
              <a:spcBef>
                <a:spcPts val="600"/>
              </a:spcBef>
            </a:pPr>
            <a:r>
              <a:rPr lang="en-GB" sz="1600" dirty="0"/>
              <a:t>RAN4 trials over two weeks, from the 8</a:t>
            </a:r>
            <a:r>
              <a:rPr lang="en-GB" sz="1600" baseline="30000" dirty="0"/>
              <a:t>th</a:t>
            </a:r>
            <a:r>
              <a:rPr lang="en-GB" sz="1600" dirty="0"/>
              <a:t> to the 19</a:t>
            </a:r>
            <a:r>
              <a:rPr lang="en-GB" sz="1600" baseline="30000" dirty="0"/>
              <a:t>th</a:t>
            </a:r>
            <a:r>
              <a:rPr lang="en-GB" sz="1600" dirty="0"/>
              <a:t> of March:</a:t>
            </a:r>
          </a:p>
          <a:p>
            <a:pPr marL="742950" lvl="1" indent="-285750">
              <a:buFontTx/>
              <a:buChar char="-"/>
            </a:pPr>
            <a:r>
              <a:rPr lang="en-GB" sz="1600" dirty="0"/>
              <a:t>9 moderators, each created an </a:t>
            </a:r>
            <a:r>
              <a:rPr lang="en-GB" sz="1600" i="1" dirty="0"/>
              <a:t>imaginary</a:t>
            </a:r>
            <a:r>
              <a:rPr lang="en-GB" sz="1600" dirty="0"/>
              <a:t> discussion summary document and solicited input from the committee. Delegates have been contributing comments  with 2 rounds of discussions for all documents.</a:t>
            </a:r>
          </a:p>
          <a:p>
            <a:pPr marL="0" lvl="1" indent="0">
              <a:spcBef>
                <a:spcPts val="600"/>
              </a:spcBef>
            </a:pPr>
            <a:r>
              <a:rPr lang="en-GB" sz="1600" dirty="0"/>
              <a:t>First use </a:t>
            </a:r>
            <a:r>
              <a:rPr lang="en-GB" sz="1600" b="1" u="sng" dirty="0"/>
              <a:t>in a meeting</a:t>
            </a:r>
            <a:r>
              <a:rPr lang="en-GB" sz="1600" dirty="0"/>
              <a:t> with real discussion documents took place during TSG RAN#91-e</a:t>
            </a:r>
          </a:p>
        </p:txBody>
      </p:sp>
    </p:spTree>
    <p:extLst>
      <p:ext uri="{BB962C8B-B14F-4D97-AF65-F5344CB8AC3E}">
        <p14:creationId xmlns:p14="http://schemas.microsoft.com/office/powerpoint/2010/main" val="3828033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BD5A0-6496-42AA-98EF-64C383A05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700" dirty="0"/>
              <a:t>NWM at TSG RAN#91-e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05BFA5-E625-4803-9EC2-F3E9AE0E0FFF}"/>
              </a:ext>
            </a:extLst>
          </p:cNvPr>
          <p:cNvSpPr>
            <a:spLocks noGrp="1"/>
          </p:cNvSpPr>
          <p:nvPr/>
        </p:nvSpPr>
        <p:spPr>
          <a:xfrm>
            <a:off x="251722" y="1028700"/>
            <a:ext cx="8032879" cy="2951462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Tahoma" panose="020B0604030504040204" pitchFamily="34" charset="0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93000"/>
              <a:buFontTx/>
              <a:buBlip>
                <a:blip r:embed="rId2"/>
              </a:buBlip>
              <a:defRPr sz="24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93000"/>
              <a:buFontTx/>
              <a:buBlip>
                <a:blip r:embed="rId2"/>
              </a:buBlip>
              <a:defRPr sz="20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3pPr>
            <a:lvl4pPr marL="1008000" indent="-288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SzPct val="93000"/>
              <a:buFontTx/>
              <a:buBlip>
                <a:blip r:embed="rId2"/>
              </a:buBlip>
              <a:defRPr sz="18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4pPr>
            <a:lvl5pPr marL="360000" indent="-36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Font typeface="+mj-lt"/>
              <a:buAutoNum type="arabicPeriod"/>
              <a:defRPr sz="24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5pPr>
            <a:lvl6pPr marL="720000" indent="-36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+mj-lt"/>
              <a:buAutoNum type="arabicParenR"/>
              <a:defRPr sz="20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6pPr>
            <a:lvl7pPr marL="1008000" indent="-288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Font typeface="+mj-lt"/>
              <a:buAutoNum type="alphaLcParenR"/>
              <a:defRPr sz="18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14 discussions assigned to use NWM at last RAN Plenary</a:t>
            </a:r>
          </a:p>
          <a:p>
            <a:pPr marL="0" lvl="1" indent="0">
              <a:spcBef>
                <a:spcPts val="600"/>
              </a:spcBef>
              <a:buNone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-  1 discussion stopped as nothing to discuss, 1 abandoned using NWM early</a:t>
            </a:r>
          </a:p>
          <a:p>
            <a:pPr marL="0" lvl="1" indent="0">
              <a:spcBef>
                <a:spcPts val="600"/>
              </a:spcBef>
              <a:buNone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-  12 discussions continued. 13 documents created</a:t>
            </a:r>
          </a:p>
          <a:p>
            <a:pPr>
              <a:spcBef>
                <a:spcPts val="6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-  14 documents in total, for a total of 273 pages of content when exported to PDF</a:t>
            </a:r>
          </a:p>
          <a:p>
            <a:pPr>
              <a:spcBef>
                <a:spcPts val="600"/>
              </a:spcBef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1762 comments posted in 125 Feedback Forms</a:t>
            </a:r>
          </a:p>
          <a:p>
            <a:pPr marL="0" lvl="1" indent="0">
              <a:spcBef>
                <a:spcPts val="600"/>
              </a:spcBef>
              <a:buNone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-  28 Feedback Forms in 1 document</a:t>
            </a:r>
          </a:p>
          <a:p>
            <a:pPr marL="0" lvl="1" indent="0">
              <a:spcBef>
                <a:spcPts val="600"/>
              </a:spcBef>
              <a:buNone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-  108 comments in one Feedback Form</a:t>
            </a:r>
          </a:p>
          <a:p>
            <a:pPr marL="0" lvl="1" indent="0">
              <a:buNone/>
            </a:pPr>
            <a:r>
              <a:rPr lang="en-GB" sz="1600" dirty="0"/>
              <a:t>For more details about the project: </a:t>
            </a:r>
            <a:r>
              <a:rPr lang="en-GB" sz="1600" dirty="0">
                <a:hlinkClick r:id="rId3"/>
              </a:rPr>
              <a:t>https://nwmwiki.etsi.org/projectwiki/</a:t>
            </a:r>
            <a:endParaRPr lang="en-GB" sz="1600" dirty="0"/>
          </a:p>
          <a:p>
            <a:pPr lvl="1"/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54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662" y="363143"/>
            <a:ext cx="5125640" cy="529828"/>
          </a:xfrm>
        </p:spPr>
        <p:txBody>
          <a:bodyPr/>
          <a:lstStyle/>
          <a:p>
            <a:pPr eaLnBrk="1" hangingPunct="1"/>
            <a:r>
              <a:rPr lang="en-US" altLang="en-US" sz="2700" dirty="0">
                <a:solidFill>
                  <a:srgbClr val="FF3300"/>
                </a:solidFill>
              </a:rPr>
              <a:t>Summary and Outlook</a:t>
            </a:r>
            <a:endParaRPr lang="en-GB" altLang="en-US" sz="2700" dirty="0">
              <a:solidFill>
                <a:srgbClr val="FF330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60400" y="1033463"/>
            <a:ext cx="7387771" cy="3515916"/>
          </a:xfrm>
        </p:spPr>
        <p:txBody>
          <a:bodyPr vert="horz" wrap="square" lIns="67866" tIns="33338" rIns="67866" bIns="33338" numCol="1" anchor="t" anchorCtr="0" compatLnSpc="1">
            <a:prstTxWarp prst="textNoShape">
              <a:avLst/>
            </a:prstTxWarp>
            <a:normAutofit/>
          </a:bodyPr>
          <a:lstStyle/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MCC continues to support the TSGs and their Working Groups, adapting working behaviour as a result of all meetings being held virtually. There have been a number of departures in recent months but those gaps have been filled by successful recruiting. 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Concerns remain as to the sustainability of the current CR implementation process.  An increase in resources may be inevitable in 2022 if delivery dates are to be respected.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r>
              <a:rPr lang="en-GB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fully tested and secure Voting Tool has been delivered on schedule and the reports from the first use of the New Working Methods platform are promising. </a:t>
            </a: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GB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35756" lvl="1" indent="7144" eaLnBrk="1" hangingPunct="1">
              <a:spcBef>
                <a:spcPct val="0"/>
              </a:spcBef>
              <a:buClr>
                <a:srgbClr val="003366"/>
              </a:buClr>
              <a:buNone/>
            </a:pPr>
            <a:endParaRPr lang="en-US" altLang="en-US" sz="1500" dirty="0"/>
          </a:p>
        </p:txBody>
      </p:sp>
    </p:spTree>
    <p:extLst>
      <p:ext uri="{BB962C8B-B14F-4D97-AF65-F5344CB8AC3E}">
        <p14:creationId xmlns:p14="http://schemas.microsoft.com/office/powerpoint/2010/main" val="344010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504950" y="361387"/>
            <a:ext cx="5125641" cy="4857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000" dirty="0">
                <a:solidFill>
                  <a:srgbClr val="FF3300"/>
                </a:solidFill>
              </a:rPr>
              <a:t>Contents</a:t>
            </a:r>
            <a:endParaRPr lang="en-GB" sz="3000" dirty="0">
              <a:solidFill>
                <a:srgbClr val="FF3300"/>
              </a:solidFill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1485900" y="1189435"/>
            <a:ext cx="6172200" cy="3394472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003366"/>
                </a:solidFill>
              </a:rPr>
              <a:t> </a:t>
            </a:r>
            <a:r>
              <a:rPr lang="en-US" altLang="en-US" dirty="0"/>
              <a:t>MCC Personnel Changes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MCC Vacancy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Resource Allocation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CR Evolution over 5 years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Number of 3GPP Specifications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MCC Workload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3GPP Membership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3GPP Voting Tool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dirty="0"/>
              <a:t> New Working Methods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 Summary and Outlook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9824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30137308-5691-4735-90DE-A25E117BA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950" y="377429"/>
            <a:ext cx="5125641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rtlCol="0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GB" sz="3000" kern="0" dirty="0">
                <a:solidFill>
                  <a:srgbClr val="FF3300"/>
                </a:solidFill>
              </a:rPr>
              <a:t>MCC Personnel Changes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BEE667-5AF7-4119-97BD-3EE673106AAC}"/>
              </a:ext>
            </a:extLst>
          </p:cNvPr>
          <p:cNvSpPr txBox="1"/>
          <p:nvPr/>
        </p:nvSpPr>
        <p:spPr>
          <a:xfrm>
            <a:off x="300421" y="1099758"/>
            <a:ext cx="5997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/>
              <a:t>After more than three years in MCC supporting RAN1 then RAN4, </a:t>
            </a:r>
            <a:r>
              <a:rPr lang="en-GB" sz="1600" b="1" dirty="0"/>
              <a:t>Kai-Erik Sunell</a:t>
            </a:r>
            <a:r>
              <a:rPr lang="en-GB" sz="1600" dirty="0"/>
              <a:t> has decided to pursue his career outside of ETSI.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C5924933-9F0F-479E-97CB-ACAED0CD2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593" y="1055806"/>
            <a:ext cx="1203370" cy="133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>
            <a:extLst>
              <a:ext uri="{FF2B5EF4-FFF2-40B4-BE49-F238E27FC236}">
                <a16:creationId xmlns:a16="http://schemas.microsoft.com/office/drawing/2014/main" id="{C2954838-DED7-4902-83D8-D643307E3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06" y="2617193"/>
            <a:ext cx="1353353" cy="180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5BA9D68-0E35-4253-B42A-9CF5088B9FB3}"/>
              </a:ext>
            </a:extLst>
          </p:cNvPr>
          <p:cNvSpPr/>
          <p:nvPr/>
        </p:nvSpPr>
        <p:spPr>
          <a:xfrm>
            <a:off x="1925053" y="2611382"/>
            <a:ext cx="7019567" cy="1918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1600" dirty="0"/>
              <a:t>Kai-Erik is replaced by </a:t>
            </a:r>
            <a:r>
              <a:rPr lang="en-GB" sz="1600" b="1" dirty="0"/>
              <a:t>Dr Carolyn Taylor</a:t>
            </a:r>
            <a:r>
              <a:rPr lang="en-GB" sz="1600" dirty="0"/>
              <a:t>.</a:t>
            </a:r>
          </a:p>
          <a:p>
            <a:pPr fontAlgn="base">
              <a:spcAft>
                <a:spcPts val="800"/>
              </a:spcAft>
            </a:pPr>
            <a:r>
              <a:rPr lang="en-GB" sz="1600" dirty="0"/>
              <a:t>Carolyn has standardization experience in 3GPP RAN1, RAN2, RAN3, RAN4 and RAN 5 from a ETSI Mobile Competence Centre (MCC) perspective to a delegate and contributor on many 3GPP RAN features from Rel-99 to 5G. Carolyn first joined the ETSI Mobile Competence Centre (MCC) in 1999.</a:t>
            </a:r>
          </a:p>
          <a:p>
            <a:pPr fontAlgn="base">
              <a:spcAft>
                <a:spcPts val="800"/>
              </a:spcAft>
            </a:pPr>
            <a:r>
              <a:rPr lang="en-GB" sz="1600" dirty="0"/>
              <a:t>Carolyn re-joined MCC in February 2021.</a:t>
            </a:r>
          </a:p>
        </p:txBody>
      </p:sp>
    </p:spTree>
    <p:extLst>
      <p:ext uri="{BB962C8B-B14F-4D97-AF65-F5344CB8AC3E}">
        <p14:creationId xmlns:p14="http://schemas.microsoft.com/office/powerpoint/2010/main" val="424815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30137308-5691-4735-90DE-A25E117BA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950" y="377429"/>
            <a:ext cx="5125641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rtlCol="0" anchor="ctr" anchorCtr="0" compatLnSpc="1">
            <a:prstTxWarp prst="textNoShape">
              <a:avLst/>
            </a:prstTxWarp>
            <a:normAutofit fontScale="900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ＭＳ Ｐゴシック" charset="0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GB" sz="3000" kern="0" dirty="0">
                <a:solidFill>
                  <a:srgbClr val="FF3300"/>
                </a:solidFill>
              </a:rPr>
              <a:t>MCC Vacancy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BEE667-5AF7-4119-97BD-3EE673106AAC}"/>
              </a:ext>
            </a:extLst>
          </p:cNvPr>
          <p:cNvSpPr txBox="1"/>
          <p:nvPr/>
        </p:nvSpPr>
        <p:spPr>
          <a:xfrm>
            <a:off x="642730" y="1099758"/>
            <a:ext cx="77525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/>
              <a:t>One vacancy still remains to be filled within MCC</a:t>
            </a:r>
          </a:p>
          <a:p>
            <a:pPr>
              <a:spcBef>
                <a:spcPct val="50000"/>
              </a:spcBef>
            </a:pPr>
            <a:endParaRPr lang="en-GB" sz="1600" dirty="0"/>
          </a:p>
          <a:p>
            <a:pPr>
              <a:spcBef>
                <a:spcPct val="50000"/>
              </a:spcBef>
            </a:pPr>
            <a:r>
              <a:rPr lang="en-GB" sz="1600" dirty="0"/>
              <a:t>The selection process has been completed and, subject to contract, the details of the successful candidate will be announced shortly</a:t>
            </a:r>
          </a:p>
        </p:txBody>
      </p:sp>
    </p:spTree>
    <p:extLst>
      <p:ext uri="{BB962C8B-B14F-4D97-AF65-F5344CB8AC3E}">
        <p14:creationId xmlns:p14="http://schemas.microsoft.com/office/powerpoint/2010/main" val="250912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3" name="Rectangle 7"/>
          <p:cNvSpPr>
            <a:spLocks noGrp="1" noChangeArrowheads="1"/>
          </p:cNvSpPr>
          <p:nvPr>
            <p:ph type="title"/>
          </p:nvPr>
        </p:nvSpPr>
        <p:spPr>
          <a:xfrm>
            <a:off x="1326165" y="256637"/>
            <a:ext cx="5340106" cy="857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2700" dirty="0"/>
              <a:t>Resource Allocation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76BF98E-6A5A-4DFD-A42F-6A6AB23F3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696" y="907775"/>
            <a:ext cx="5330471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50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914401" y="57150"/>
            <a:ext cx="561176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700" dirty="0"/>
              <a:t>CR evolution last 5 years</a:t>
            </a:r>
            <a:endParaRPr lang="en-GB" sz="27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94F49FA-1901-4DA6-8786-AF9DAB5A79D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2000851"/>
              </p:ext>
            </p:extLst>
          </p:nvPr>
        </p:nvGraphicFramePr>
        <p:xfrm>
          <a:off x="467696" y="784532"/>
          <a:ext cx="5388693" cy="3802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017D337-09AF-48CA-A25A-D77C0960B293}"/>
              </a:ext>
            </a:extLst>
          </p:cNvPr>
          <p:cNvSpPr txBox="1"/>
          <p:nvPr/>
        </p:nvSpPr>
        <p:spPr>
          <a:xfrm>
            <a:off x="6135757" y="1042770"/>
            <a:ext cx="28450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- More than 50% increase over the last 3 years.</a:t>
            </a:r>
          </a:p>
          <a:p>
            <a:endParaRPr lang="en-GB" sz="1600" dirty="0"/>
          </a:p>
          <a:p>
            <a:r>
              <a:rPr lang="en-GB" sz="1600" dirty="0"/>
              <a:t>- The dramatic rise in the number of approved CRs over the last 3 years is a matter of concern.</a:t>
            </a:r>
          </a:p>
          <a:p>
            <a:endParaRPr lang="en-GB" sz="1600" dirty="0"/>
          </a:p>
          <a:p>
            <a:r>
              <a:rPr lang="en-GB" sz="1600" dirty="0"/>
              <a:t>- As reported to PCG#45, The current CR management system (i.e., marked-up word documents and manual implementation of the CRs) is  unsustainable for the future.</a:t>
            </a:r>
          </a:p>
        </p:txBody>
      </p:sp>
    </p:spTree>
    <p:extLst>
      <p:ext uri="{BB962C8B-B14F-4D97-AF65-F5344CB8AC3E}">
        <p14:creationId xmlns:p14="http://schemas.microsoft.com/office/powerpoint/2010/main" val="870318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914401" y="57150"/>
            <a:ext cx="561176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 anchor="ctr"/>
          <a:lstStyle>
            <a:lvl1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1pPr>
            <a:lvl2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eaLnBrk="0" hangingPunct="0"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2700" dirty="0"/>
              <a:t>Number of 3GPP Specifications</a:t>
            </a:r>
            <a:endParaRPr lang="en-GB" sz="27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58CC5ED-83C5-4025-9EB2-14BA334E67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9479590"/>
              </p:ext>
            </p:extLst>
          </p:nvPr>
        </p:nvGraphicFramePr>
        <p:xfrm>
          <a:off x="646067" y="938560"/>
          <a:ext cx="5162550" cy="3606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E757D51-22FA-4E4F-B018-20B405926B9E}"/>
              </a:ext>
            </a:extLst>
          </p:cNvPr>
          <p:cNvSpPr txBox="1"/>
          <p:nvPr/>
        </p:nvSpPr>
        <p:spPr>
          <a:xfrm>
            <a:off x="6251069" y="1286517"/>
            <a:ext cx="27235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- Steady increase of the number of specifications</a:t>
            </a:r>
          </a:p>
          <a:p>
            <a:endParaRPr lang="en-GB" sz="1600" dirty="0"/>
          </a:p>
          <a:p>
            <a:r>
              <a:rPr lang="en-GB" sz="1600" dirty="0"/>
              <a:t>- It is getting harder and harder to meet the deadline for the availability of the new versions of specs after each plenary: tight deadline (1 week for CT and SA, 2 weeks for RAN) given the increase of the number of CRs and number of specs.</a:t>
            </a:r>
          </a:p>
        </p:txBody>
      </p:sp>
    </p:spTree>
    <p:extLst>
      <p:ext uri="{BB962C8B-B14F-4D97-AF65-F5344CB8AC3E}">
        <p14:creationId xmlns:p14="http://schemas.microsoft.com/office/powerpoint/2010/main" val="523772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575324" y="1833564"/>
            <a:ext cx="5254228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50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en-GB" altLang="en-US" sz="1500">
              <a:latin typeface="Arial" panose="020B0604020202020204" pitchFamily="34" charset="0"/>
            </a:endParaRPr>
          </a:p>
        </p:txBody>
      </p:sp>
      <p:sp>
        <p:nvSpPr>
          <p:cNvPr id="333827" name="Rectangle 3"/>
          <p:cNvSpPr>
            <a:spLocks noGrp="1" noChangeArrowheads="1"/>
          </p:cNvSpPr>
          <p:nvPr>
            <p:ph type="title"/>
          </p:nvPr>
        </p:nvSpPr>
        <p:spPr>
          <a:xfrm>
            <a:off x="1504950" y="377429"/>
            <a:ext cx="5125641" cy="4857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700" dirty="0">
                <a:solidFill>
                  <a:srgbClr val="FF3300"/>
                </a:solidFill>
              </a:rPr>
              <a:t>MCC Workload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892630" y="1232298"/>
            <a:ext cx="6995884" cy="320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The workload within MCC remains high, with a record 14 907 change requests having been implemented in 2020.   1650 Specifications are currently being maintained.  It may be necessary to increase resources in 2022 to cope with this workload.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MCC continues to adapt working behaviour as a result of all meetings being held virtually.  MCC will continue in it’s endeavours to support the technical activities and minimise disruption.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The return to face to face meetings is not envisaged before the end of 2021 at the earliest.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         </a:t>
            </a:r>
          </a:p>
          <a:p>
            <a:pPr>
              <a:spcBef>
                <a:spcPct val="50000"/>
              </a:spcBef>
              <a:buFontTx/>
              <a:buNone/>
            </a:pPr>
            <a:endParaRPr lang="en-GB" altLang="en-US" sz="1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98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65497"/>
            <a:ext cx="6172200" cy="857250"/>
          </a:xfrm>
        </p:spPr>
        <p:txBody>
          <a:bodyPr/>
          <a:lstStyle/>
          <a:p>
            <a:pPr eaLnBrk="1" hangingPunct="1"/>
            <a:r>
              <a:rPr lang="en-US" altLang="en-US" sz="2700" dirty="0">
                <a:solidFill>
                  <a:srgbClr val="FF3300"/>
                </a:solidFill>
              </a:rPr>
              <a:t>3GPP Membership</a:t>
            </a:r>
            <a:endParaRPr lang="en-GB" altLang="en-US" sz="2700" dirty="0">
              <a:solidFill>
                <a:srgbClr val="FF3300"/>
              </a:solidFill>
            </a:endParaRPr>
          </a:p>
        </p:txBody>
      </p:sp>
      <p:sp>
        <p:nvSpPr>
          <p:cNvPr id="323588" name="Text Box 4"/>
          <p:cNvSpPr txBox="1">
            <a:spLocks noChangeArrowheads="1"/>
          </p:cNvSpPr>
          <p:nvPr/>
        </p:nvSpPr>
        <p:spPr bwMode="auto">
          <a:xfrm>
            <a:off x="1377554" y="795338"/>
            <a:ext cx="6030412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/>
              <a:t>3GPP Membership currently stands at </a:t>
            </a:r>
            <a:r>
              <a:rPr lang="en-US" sz="1200" b="1" dirty="0"/>
              <a:t>699 </a:t>
            </a:r>
            <a:r>
              <a:rPr lang="en-US" sz="1200" dirty="0"/>
              <a:t>Individual Members.  In addition, there are </a:t>
            </a:r>
            <a:r>
              <a:rPr lang="en-US" sz="1200" b="1" dirty="0"/>
              <a:t>17</a:t>
            </a:r>
            <a:r>
              <a:rPr lang="en-US" sz="1200" dirty="0"/>
              <a:t> companies having Guest Status, which are potential IMs</a:t>
            </a:r>
            <a:r>
              <a:rPr lang="en-US" sz="135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GB" sz="105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60848" y="1607106"/>
            <a:ext cx="140493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has levelled at  700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696504"/>
              </p:ext>
            </p:extLst>
          </p:nvPr>
        </p:nvGraphicFramePr>
        <p:xfrm>
          <a:off x="2060712" y="1339849"/>
          <a:ext cx="6430145" cy="3300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4932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ED2EF22D26C4496E018C8130A0EDF" ma:contentTypeVersion="10" ma:contentTypeDescription="Create a new document." ma:contentTypeScope="" ma:versionID="f76bba400342ad9d1c07223241b51a25">
  <xsd:schema xmlns:xsd="http://www.w3.org/2001/XMLSchema" xmlns:xs="http://www.w3.org/2001/XMLSchema" xmlns:p="http://schemas.microsoft.com/office/2006/metadata/properties" xmlns:ns3="66dc8325-a082-4662-9034-8915194c5764" targetNamespace="http://schemas.microsoft.com/office/2006/metadata/properties" ma:root="true" ma:fieldsID="b8c9b933e0813d960d9bf6a6ee80cfc7" ns3:_="">
    <xsd:import namespace="66dc8325-a082-4662-9034-8915194c576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dc8325-a082-4662-9034-8915194c57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A308FBF-0981-4B77-869F-7258506C04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dc8325-a082-4662-9034-8915194c57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F0E0B7-9D9A-446B-949E-71BF150AF3EF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66dc8325-a082-4662-9034-8915194c576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B4D7785-5E36-44C4-8CA9-717C71422A0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25591</TotalTime>
  <Words>1085</Words>
  <Application>Microsoft Office PowerPoint</Application>
  <PresentationFormat>On-screen Show (16:9)</PresentationFormat>
  <Paragraphs>191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Office Theme</vt:lpstr>
      <vt:lpstr>  MCC Activity Report   </vt:lpstr>
      <vt:lpstr>Contents</vt:lpstr>
      <vt:lpstr>PowerPoint Presentation</vt:lpstr>
      <vt:lpstr>PowerPoint Presentation</vt:lpstr>
      <vt:lpstr>Resource Allocation</vt:lpstr>
      <vt:lpstr>PowerPoint Presentation</vt:lpstr>
      <vt:lpstr>PowerPoint Presentation</vt:lpstr>
      <vt:lpstr>MCC Workload</vt:lpstr>
      <vt:lpstr>3GPP Membership</vt:lpstr>
      <vt:lpstr>3GPP Member Territories</vt:lpstr>
      <vt:lpstr>699 Individual Members in 3GPP</vt:lpstr>
      <vt:lpstr>3GPP Voting Tool</vt:lpstr>
      <vt:lpstr>New Working Methods (NWM)</vt:lpstr>
      <vt:lpstr>New Working Methods (NWM)</vt:lpstr>
      <vt:lpstr>NWM at TSG RAN#91-e</vt:lpstr>
      <vt:lpstr>Summary and Outlook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Adrian Scrase</cp:lastModifiedBy>
  <cp:revision>1366</cp:revision>
  <cp:lastPrinted>2018-03-28T09:30:39Z</cp:lastPrinted>
  <dcterms:created xsi:type="dcterms:W3CDTF">2008-08-30T09:32:10Z</dcterms:created>
  <dcterms:modified xsi:type="dcterms:W3CDTF">2021-04-21T13:35:26Z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0x0101005E8ED2EF22D26C4496E018C8130A0EDF</vt:lpwstr>
  </property>
</Properties>
</file>